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Ex1.xml" ContentType="application/vnd.ms-office.chartex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9144000" cy="2286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9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82" d="100"/>
          <a:sy n="82" d="100"/>
        </p:scale>
        <p:origin x="1080" y="60"/>
      </p:cViewPr>
      <p:guideLst>
        <p:guide orient="horz" pos="72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ethnomine.sharepoint.com/sites/Babsentity/Shared%20Documents/Data/movie-metadata22.xlsx" TargetMode="Externa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https://ethnomine.sharepoint.com/sites/Babsentity/Shared%20Documents/Data/movie-metadata2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[movie-metadata22.xlsx]Sheet1!Top Movies by Duration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10</a:t>
            </a:r>
            <a:r>
              <a:rPr lang="en-US" b="1" baseline="0" dirty="0"/>
              <a:t> LONGEST MOVIE</a:t>
            </a:r>
            <a:endParaRPr lang="en-US" b="1" dirty="0"/>
          </a:p>
        </c:rich>
      </c:tx>
      <c:layout>
        <c:manualLayout>
          <c:xMode val="edge"/>
          <c:yMode val="edge"/>
          <c:x val="0.37348534594452154"/>
          <c:y val="4.77988901898337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34527428340403893"/>
          <c:y val="0.189328427303602"/>
          <c:w val="0.64498129763706558"/>
          <c:h val="0.7085627267254888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Sheet1!$E$5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Sheet1!$D$6:$D$16</c:f>
              <c:strCache>
                <c:ptCount val="10"/>
                <c:pt idx="0">
                  <c:v>The Fast and the Furious   </c:v>
                </c:pt>
                <c:pt idx="1">
                  <c:v>Heaven's Gate   </c:v>
                </c:pt>
                <c:pt idx="2">
                  <c:v>Victor Frankenstein   </c:v>
                </c:pt>
                <c:pt idx="3">
                  <c:v>Blood In, Blood Out   </c:v>
                </c:pt>
                <c:pt idx="4">
                  <c:v>Pan   </c:v>
                </c:pt>
                <c:pt idx="5">
                  <c:v>Carlos               </c:v>
                </c:pt>
                <c:pt idx="6">
                  <c:v>The Avengers   </c:v>
                </c:pt>
                <c:pt idx="7">
                  <c:v>Ben-Hur   </c:v>
                </c:pt>
                <c:pt idx="8">
                  <c:v>Trapped               </c:v>
                </c:pt>
                <c:pt idx="9">
                  <c:v>King Kong   </c:v>
                </c:pt>
              </c:strCache>
            </c:strRef>
          </c:cat>
          <c:val>
            <c:numRef>
              <c:f>Sheet1!$E$6:$E$16</c:f>
              <c:numCache>
                <c:formatCode>General</c:formatCode>
                <c:ptCount val="10"/>
                <c:pt idx="0">
                  <c:v>318</c:v>
                </c:pt>
                <c:pt idx="1">
                  <c:v>325</c:v>
                </c:pt>
                <c:pt idx="2">
                  <c:v>330</c:v>
                </c:pt>
                <c:pt idx="3">
                  <c:v>330</c:v>
                </c:pt>
                <c:pt idx="4">
                  <c:v>333</c:v>
                </c:pt>
                <c:pt idx="5">
                  <c:v>334</c:v>
                </c:pt>
                <c:pt idx="6">
                  <c:v>346</c:v>
                </c:pt>
                <c:pt idx="7">
                  <c:v>423</c:v>
                </c:pt>
                <c:pt idx="8">
                  <c:v>511</c:v>
                </c:pt>
                <c:pt idx="9">
                  <c:v>603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AB-442F-8E45-4D1A4A7698E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3"/>
        <c:axId val="1243858815"/>
        <c:axId val="1243850495"/>
      </c:barChart>
      <c:catAx>
        <c:axId val="124385881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Movie</a:t>
                </a:r>
                <a:r>
                  <a:rPr lang="en-US" b="1" baseline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 Title</a:t>
                </a:r>
                <a:endParaRPr 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3850495"/>
        <c:crosses val="autoZero"/>
        <c:auto val="1"/>
        <c:lblAlgn val="ctr"/>
        <c:lblOffset val="100"/>
        <c:noMultiLvlLbl val="0"/>
      </c:catAx>
      <c:valAx>
        <c:axId val="1243850495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Duration in Mins</a:t>
                </a:r>
              </a:p>
            </c:rich>
          </c:tx>
          <c:layout>
            <c:manualLayout>
              <c:xMode val="edge"/>
              <c:yMode val="edge"/>
              <c:x val="0.42484153350653231"/>
              <c:y val="0.903511251044424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243858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[movie-metadata22.xlsx]Sheet1!PivotTable1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/>
              <a:t>Top 20 Sold Movies</a:t>
            </a:r>
          </a:p>
        </c:rich>
      </c:tx>
      <c:layout>
        <c:manualLayout>
          <c:xMode val="edge"/>
          <c:yMode val="edge"/>
          <c:x val="0.3759769063900690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3923317696005702"/>
          <c:y val="0.11749002305789305"/>
          <c:w val="0.60671265577243283"/>
          <c:h val="0.8200075907854409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Sheet1!$H$5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Sheet1!$G$6:$G$26</c:f>
              <c:strCache>
                <c:ptCount val="20"/>
                <c:pt idx="0">
                  <c:v>The Fast and the Furious   </c:v>
                </c:pt>
                <c:pt idx="1">
                  <c:v>E.T. the Extra-Terrestrial   </c:v>
                </c:pt>
                <c:pt idx="2">
                  <c:v>Shrek 2   </c:v>
                </c:pt>
                <c:pt idx="3">
                  <c:v>The Dark Knight Rises   </c:v>
                </c:pt>
                <c:pt idx="4">
                  <c:v>Avengers: Age of Ultron   </c:v>
                </c:pt>
                <c:pt idx="5">
                  <c:v>Star Wars: Episode IV - A New Hope   </c:v>
                </c:pt>
                <c:pt idx="6">
                  <c:v>Oz the Great and Powerful   </c:v>
                </c:pt>
                <c:pt idx="7">
                  <c:v>Star Wars: Episode I - The Phantom Menace   </c:v>
                </c:pt>
                <c:pt idx="8">
                  <c:v>Home   </c:v>
                </c:pt>
                <c:pt idx="9">
                  <c:v>The Dark Knight   </c:v>
                </c:pt>
                <c:pt idx="10">
                  <c:v>The Twilight Saga: Breaking Dawn - Part 2   </c:v>
                </c:pt>
                <c:pt idx="11">
                  <c:v>Skyfall   </c:v>
                </c:pt>
                <c:pt idx="12">
                  <c:v>Jurassic World   </c:v>
                </c:pt>
                <c:pt idx="13">
                  <c:v>King Kong   </c:v>
                </c:pt>
                <c:pt idx="14">
                  <c:v>Titanic   </c:v>
                </c:pt>
                <c:pt idx="15">
                  <c:v>Alice in Wonderland   </c:v>
                </c:pt>
                <c:pt idx="16">
                  <c:v>Spider-Man 3   </c:v>
                </c:pt>
                <c:pt idx="17">
                  <c:v>The Jungle Book   </c:v>
                </c:pt>
                <c:pt idx="18">
                  <c:v>Avatar   </c:v>
                </c:pt>
                <c:pt idx="19">
                  <c:v>The Avengers   </c:v>
                </c:pt>
              </c:strCache>
            </c:strRef>
          </c:cat>
          <c:val>
            <c:numRef>
              <c:f>Sheet1!$H$6:$H$26</c:f>
              <c:numCache>
                <c:formatCode>General</c:formatCode>
                <c:ptCount val="20"/>
                <c:pt idx="0">
                  <c:v>433536930</c:v>
                </c:pt>
                <c:pt idx="1">
                  <c:v>434949459</c:v>
                </c:pt>
                <c:pt idx="2">
                  <c:v>436471036</c:v>
                </c:pt>
                <c:pt idx="3">
                  <c:v>448130642</c:v>
                </c:pt>
                <c:pt idx="4">
                  <c:v>458991599</c:v>
                </c:pt>
                <c:pt idx="5">
                  <c:v>460935665</c:v>
                </c:pt>
                <c:pt idx="6">
                  <c:v>469806152</c:v>
                </c:pt>
                <c:pt idx="7">
                  <c:v>474544677</c:v>
                </c:pt>
                <c:pt idx="8">
                  <c:v>532031025</c:v>
                </c:pt>
                <c:pt idx="9">
                  <c:v>533316061</c:v>
                </c:pt>
                <c:pt idx="10">
                  <c:v>584597846</c:v>
                </c:pt>
                <c:pt idx="11">
                  <c:v>608720554</c:v>
                </c:pt>
                <c:pt idx="12">
                  <c:v>652177271</c:v>
                </c:pt>
                <c:pt idx="13">
                  <c:v>654153780</c:v>
                </c:pt>
                <c:pt idx="14">
                  <c:v>658672302</c:v>
                </c:pt>
                <c:pt idx="15">
                  <c:v>668370412</c:v>
                </c:pt>
                <c:pt idx="16">
                  <c:v>673060606</c:v>
                </c:pt>
                <c:pt idx="17">
                  <c:v>725290282</c:v>
                </c:pt>
                <c:pt idx="18">
                  <c:v>760505847</c:v>
                </c:pt>
                <c:pt idx="19">
                  <c:v>1246559094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64-4E7F-BCE0-DAF51C50844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32"/>
        <c:axId val="1313869247"/>
        <c:axId val="1313862591"/>
      </c:barChart>
      <c:catAx>
        <c:axId val="131386924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>
                    <a:solidFill>
                      <a:schemeClr val="tx1"/>
                    </a:solidFill>
                  </a:rPr>
                  <a:t>Movie</a:t>
                </a:r>
                <a:r>
                  <a:rPr lang="en-US" b="1" baseline="0" dirty="0">
                    <a:solidFill>
                      <a:schemeClr val="tx1"/>
                    </a:solidFill>
                  </a:rPr>
                  <a:t> Title</a:t>
                </a:r>
                <a:endParaRPr lang="en-US" b="1" dirty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1.4998408633414683E-2"/>
              <c:y val="0.4079883552346422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3862591"/>
        <c:crosses val="autoZero"/>
        <c:auto val="1"/>
        <c:lblAlgn val="ctr"/>
        <c:lblOffset val="100"/>
        <c:noMultiLvlLbl val="0"/>
      </c:catAx>
      <c:valAx>
        <c:axId val="1313862591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Gross Sales</a:t>
                </a:r>
              </a:p>
            </c:rich>
          </c:tx>
          <c:layout>
            <c:manualLayout>
              <c:xMode val="edge"/>
              <c:yMode val="edge"/>
              <c:x val="0.55090589324521677"/>
              <c:y val="0.9380468710147172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crossAx val="13138692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[movie-metadata22.xlsx]Sheet1!Color Change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Picture</a:t>
            </a:r>
            <a:r>
              <a:rPr lang="en-US" baseline="0" dirty="0"/>
              <a:t> Quality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4">
              <a:lumMod val="60000"/>
              <a:lumOff val="40000"/>
            </a:schemeClr>
          </a:solidFill>
          <a:ln w="0">
            <a:solidFill>
              <a:schemeClr val="lt1"/>
            </a:solidFill>
          </a:ln>
          <a:effectLst/>
        </c:spPr>
        <c:dLbl>
          <c:idx val="0"/>
          <c:layout>
            <c:manualLayout>
              <c:x val="9.955555555555555E-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>
              <a:lumMod val="75000"/>
            </a:schemeClr>
          </a:solidFill>
          <a:ln w="0">
            <a:solidFill>
              <a:schemeClr val="bg1"/>
            </a:solidFill>
          </a:ln>
          <a:effectLst/>
        </c:spPr>
        <c:dLbl>
          <c:idx val="0"/>
          <c:layout>
            <c:manualLayout>
              <c:x val="-0.1351111111111111"/>
              <c:y val="8.33333333333333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4">
              <a:lumMod val="60000"/>
              <a:lumOff val="40000"/>
            </a:schemeClr>
          </a:solidFill>
          <a:ln w="0">
            <a:solidFill>
              <a:schemeClr val="lt1"/>
            </a:solidFill>
          </a:ln>
          <a:effectLst/>
        </c:spPr>
        <c:dLbl>
          <c:idx val="0"/>
          <c:layout>
            <c:manualLayout>
              <c:x val="9.955555555555555E-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>
              <a:lumMod val="75000"/>
            </a:schemeClr>
          </a:solidFill>
          <a:ln w="0">
            <a:solidFill>
              <a:schemeClr val="bg1"/>
            </a:solidFill>
          </a:ln>
          <a:effectLst/>
        </c:spPr>
        <c:dLbl>
          <c:idx val="0"/>
          <c:layout>
            <c:manualLayout>
              <c:x val="-0.1351111111111111"/>
              <c:y val="8.33333333333333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4">
              <a:lumMod val="60000"/>
              <a:lumOff val="40000"/>
            </a:schemeClr>
          </a:solidFill>
          <a:ln w="0">
            <a:solidFill>
              <a:schemeClr val="lt1"/>
            </a:solidFill>
          </a:ln>
          <a:effectLst/>
        </c:spPr>
        <c:dLbl>
          <c:idx val="0"/>
          <c:layout>
            <c:manualLayout>
              <c:x val="9.955555555555555E-2"/>
              <c:y val="-7.87037037037037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>
              <a:lumMod val="75000"/>
            </a:schemeClr>
          </a:solidFill>
          <a:ln w="0">
            <a:solidFill>
              <a:schemeClr val="bg1"/>
            </a:solidFill>
          </a:ln>
          <a:effectLst/>
        </c:spPr>
        <c:dLbl>
          <c:idx val="0"/>
          <c:layout>
            <c:manualLayout>
              <c:x val="-0.1351111111111111"/>
              <c:y val="8.33333333333333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doughnutChart>
        <c:varyColors val="1"/>
        <c:ser>
          <c:idx val="0"/>
          <c:order val="0"/>
          <c:tx>
            <c:strRef>
              <c:f>Sheet1!$B$14</c:f>
              <c:strCache>
                <c:ptCount val="1"/>
                <c:pt idx="0">
                  <c:v>Total</c:v>
                </c:pt>
              </c:strCache>
            </c:strRef>
          </c:tx>
          <c:spPr>
            <a:ln w="0">
              <a:noFill/>
            </a:ln>
          </c:spPr>
          <c:dPt>
            <c:idx val="0"/>
            <c:bubble3D val="0"/>
            <c:spPr>
              <a:solidFill>
                <a:schemeClr val="accent6">
                  <a:lumMod val="20000"/>
                  <a:lumOff val="80000"/>
                </a:schemeClr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6C6-499B-A1CA-0D21B1BE3386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6C6-499B-A1CA-0D21B1BE3386}"/>
              </c:ext>
            </c:extLst>
          </c:dPt>
          <c:dLbls>
            <c:dLbl>
              <c:idx val="0"/>
              <c:layout>
                <c:manualLayout>
                  <c:x val="9.955555555555555E-2"/>
                  <c:y val="-7.87037037037037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C6-499B-A1CA-0D21B1BE3386}"/>
                </c:ext>
              </c:extLst>
            </c:dLbl>
            <c:dLbl>
              <c:idx val="1"/>
              <c:layout>
                <c:manualLayout>
                  <c:x val="-0.1351111111111111"/>
                  <c:y val="8.333333333333332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6C6-499B-A1CA-0D21B1BE338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2">
                        <a:lumMod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Sheet1!$A$15:$A$17</c:f>
              <c:strCache>
                <c:ptCount val="2"/>
                <c:pt idx="0">
                  <c:v> Black and White</c:v>
                </c:pt>
                <c:pt idx="1">
                  <c:v>Color</c:v>
                </c:pt>
              </c:strCache>
            </c:strRef>
          </c:cat>
          <c:val>
            <c:numRef>
              <c:f>Sheet1!$B$15:$B$17</c:f>
              <c:numCache>
                <c:formatCode>0.00%</c:formatCode>
                <c:ptCount val="2"/>
                <c:pt idx="0">
                  <c:v>4.1600318471337577E-2</c:v>
                </c:pt>
                <c:pt idx="1">
                  <c:v>0.95839968152866239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6C6-499B-A1CA-0D21B1BE338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2294326291458"/>
          <c:y val="0.48747822166883426"/>
          <c:w val="0.27289263387062174"/>
          <c:h val="0.321738105679436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[movie-metadata22.xlsx]Sheet1!PivotTable9</c:name>
    <c:fmtId val="6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584981995634462"/>
          <c:y val="6.9512007961901934E-2"/>
          <c:w val="0.86198275804383939"/>
          <c:h val="0.72918037552998183"/>
        </c:manualLayout>
      </c:layout>
      <c:lineChart>
        <c:grouping val="standard"/>
        <c:varyColors val="0"/>
        <c:ser>
          <c:idx val="0"/>
          <c:order val="0"/>
          <c:tx>
            <c:strRef>
              <c:f>Sheet1!$BL$1</c:f>
              <c:strCache>
                <c:ptCount val="1"/>
                <c:pt idx="0">
                  <c:v>Budgets</c:v>
                </c:pt>
              </c:strCache>
            </c:strRef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Pt>
            <c:idx val="81"/>
            <c:marker>
              <c:symbol val="diamond"/>
              <c:size val="8"/>
              <c:spPr>
                <a:solidFill>
                  <a:schemeClr val="accent2">
                    <a:lumMod val="75000"/>
                  </a:schemeClr>
                </a:solidFill>
                <a:ln w="9525">
                  <a:solidFill>
                    <a:schemeClr val="accent2">
                      <a:lumMod val="75000"/>
                    </a:schemeClr>
                  </a:solidFill>
                  <a:beve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077E-4120-8364-355FD8732DD1}"/>
              </c:ext>
            </c:extLst>
          </c:dPt>
          <c:cat>
            <c:strRef>
              <c:f>Sheet1!$BK$2:$BK$94</c:f>
              <c:strCache>
                <c:ptCount val="92"/>
                <c:pt idx="0">
                  <c:v>0</c:v>
                </c:pt>
                <c:pt idx="1">
                  <c:v>1916</c:v>
                </c:pt>
                <c:pt idx="2">
                  <c:v>1920</c:v>
                </c:pt>
                <c:pt idx="3">
                  <c:v>1925</c:v>
                </c:pt>
                <c:pt idx="4">
                  <c:v>1927</c:v>
                </c:pt>
                <c:pt idx="5">
                  <c:v>1929</c:v>
                </c:pt>
                <c:pt idx="6">
                  <c:v>1930</c:v>
                </c:pt>
                <c:pt idx="7">
                  <c:v>1932</c:v>
                </c:pt>
                <c:pt idx="8">
                  <c:v>1933</c:v>
                </c:pt>
                <c:pt idx="9">
                  <c:v>1934</c:v>
                </c:pt>
                <c:pt idx="10">
                  <c:v>1935</c:v>
                </c:pt>
                <c:pt idx="11">
                  <c:v>1936</c:v>
                </c:pt>
                <c:pt idx="12">
                  <c:v>1937</c:v>
                </c:pt>
                <c:pt idx="13">
                  <c:v>1938</c:v>
                </c:pt>
                <c:pt idx="14">
                  <c:v>1939</c:v>
                </c:pt>
                <c:pt idx="15">
                  <c:v>1940</c:v>
                </c:pt>
                <c:pt idx="16">
                  <c:v>1941</c:v>
                </c:pt>
                <c:pt idx="17">
                  <c:v>1942</c:v>
                </c:pt>
                <c:pt idx="18">
                  <c:v>1943</c:v>
                </c:pt>
                <c:pt idx="19">
                  <c:v>1944</c:v>
                </c:pt>
                <c:pt idx="20">
                  <c:v>1945</c:v>
                </c:pt>
                <c:pt idx="21">
                  <c:v>1946</c:v>
                </c:pt>
                <c:pt idx="22">
                  <c:v>1947</c:v>
                </c:pt>
                <c:pt idx="23">
                  <c:v>1948</c:v>
                </c:pt>
                <c:pt idx="24">
                  <c:v>1949</c:v>
                </c:pt>
                <c:pt idx="25">
                  <c:v>1950</c:v>
                </c:pt>
                <c:pt idx="26">
                  <c:v>1951</c:v>
                </c:pt>
                <c:pt idx="27">
                  <c:v>1952</c:v>
                </c:pt>
                <c:pt idx="28">
                  <c:v>1953</c:v>
                </c:pt>
                <c:pt idx="29">
                  <c:v>1954</c:v>
                </c:pt>
                <c:pt idx="30">
                  <c:v>1955</c:v>
                </c:pt>
                <c:pt idx="31">
                  <c:v>1956</c:v>
                </c:pt>
                <c:pt idx="32">
                  <c:v>1957</c:v>
                </c:pt>
                <c:pt idx="33">
                  <c:v>1958</c:v>
                </c:pt>
                <c:pt idx="34">
                  <c:v>1959</c:v>
                </c:pt>
                <c:pt idx="35">
                  <c:v>1960</c:v>
                </c:pt>
                <c:pt idx="36">
                  <c:v>1961</c:v>
                </c:pt>
                <c:pt idx="37">
                  <c:v>1962</c:v>
                </c:pt>
                <c:pt idx="38">
                  <c:v>1963</c:v>
                </c:pt>
                <c:pt idx="39">
                  <c:v>1964</c:v>
                </c:pt>
                <c:pt idx="40">
                  <c:v>1965</c:v>
                </c:pt>
                <c:pt idx="41">
                  <c:v>1966</c:v>
                </c:pt>
                <c:pt idx="42">
                  <c:v>1967</c:v>
                </c:pt>
                <c:pt idx="43">
                  <c:v>1968</c:v>
                </c:pt>
                <c:pt idx="44">
                  <c:v>1969</c:v>
                </c:pt>
                <c:pt idx="45">
                  <c:v>1970</c:v>
                </c:pt>
                <c:pt idx="46">
                  <c:v>1971</c:v>
                </c:pt>
                <c:pt idx="47">
                  <c:v>1972</c:v>
                </c:pt>
                <c:pt idx="48">
                  <c:v>1973</c:v>
                </c:pt>
                <c:pt idx="49">
                  <c:v>1974</c:v>
                </c:pt>
                <c:pt idx="50">
                  <c:v>1975</c:v>
                </c:pt>
                <c:pt idx="51">
                  <c:v>1976</c:v>
                </c:pt>
                <c:pt idx="52">
                  <c:v>1977</c:v>
                </c:pt>
                <c:pt idx="53">
                  <c:v>1978</c:v>
                </c:pt>
                <c:pt idx="54">
                  <c:v>1979</c:v>
                </c:pt>
                <c:pt idx="55">
                  <c:v>1980</c:v>
                </c:pt>
                <c:pt idx="56">
                  <c:v>1981</c:v>
                </c:pt>
                <c:pt idx="57">
                  <c:v>1982</c:v>
                </c:pt>
                <c:pt idx="58">
                  <c:v>1983</c:v>
                </c:pt>
                <c:pt idx="59">
                  <c:v>1984</c:v>
                </c:pt>
                <c:pt idx="60">
                  <c:v>1985</c:v>
                </c:pt>
                <c:pt idx="61">
                  <c:v>1986</c:v>
                </c:pt>
                <c:pt idx="62">
                  <c:v>1987</c:v>
                </c:pt>
                <c:pt idx="63">
                  <c:v>1988</c:v>
                </c:pt>
                <c:pt idx="64">
                  <c:v>1989</c:v>
                </c:pt>
                <c:pt idx="65">
                  <c:v>1990</c:v>
                </c:pt>
                <c:pt idx="66">
                  <c:v>1991</c:v>
                </c:pt>
                <c:pt idx="67">
                  <c:v>1992</c:v>
                </c:pt>
                <c:pt idx="68">
                  <c:v>1993</c:v>
                </c:pt>
                <c:pt idx="69">
                  <c:v>1994</c:v>
                </c:pt>
                <c:pt idx="70">
                  <c:v>1995</c:v>
                </c:pt>
                <c:pt idx="71">
                  <c:v>1996</c:v>
                </c:pt>
                <c:pt idx="72">
                  <c:v>1997</c:v>
                </c:pt>
                <c:pt idx="73">
                  <c:v>1998</c:v>
                </c:pt>
                <c:pt idx="74">
                  <c:v>1999</c:v>
                </c:pt>
                <c:pt idx="75">
                  <c:v>2000</c:v>
                </c:pt>
                <c:pt idx="76">
                  <c:v>2001</c:v>
                </c:pt>
                <c:pt idx="77">
                  <c:v>2002</c:v>
                </c:pt>
                <c:pt idx="78">
                  <c:v>2003</c:v>
                </c:pt>
                <c:pt idx="79">
                  <c:v>2004</c:v>
                </c:pt>
                <c:pt idx="80">
                  <c:v>2005</c:v>
                </c:pt>
                <c:pt idx="81">
                  <c:v>2006</c:v>
                </c:pt>
                <c:pt idx="82">
                  <c:v>2007</c:v>
                </c:pt>
                <c:pt idx="83">
                  <c:v>2008</c:v>
                </c:pt>
                <c:pt idx="84">
                  <c:v>2009</c:v>
                </c:pt>
                <c:pt idx="85">
                  <c:v>2010</c:v>
                </c:pt>
                <c:pt idx="86">
                  <c:v>2011</c:v>
                </c:pt>
                <c:pt idx="87">
                  <c:v>2012</c:v>
                </c:pt>
                <c:pt idx="88">
                  <c:v>2013</c:v>
                </c:pt>
                <c:pt idx="89">
                  <c:v>2014</c:v>
                </c:pt>
                <c:pt idx="90">
                  <c:v>2015</c:v>
                </c:pt>
                <c:pt idx="91">
                  <c:v>2016</c:v>
                </c:pt>
              </c:strCache>
            </c:strRef>
          </c:cat>
          <c:val>
            <c:numRef>
              <c:f>Sheet1!$BL$2:$BL$94</c:f>
              <c:numCache>
                <c:formatCode>General</c:formatCode>
                <c:ptCount val="92"/>
                <c:pt idx="0">
                  <c:v>65200000</c:v>
                </c:pt>
                <c:pt idx="1">
                  <c:v>385907</c:v>
                </c:pt>
                <c:pt idx="2">
                  <c:v>100000</c:v>
                </c:pt>
                <c:pt idx="3">
                  <c:v>245000</c:v>
                </c:pt>
                <c:pt idx="4">
                  <c:v>6000000</c:v>
                </c:pt>
                <c:pt idx="5">
                  <c:v>379000</c:v>
                </c:pt>
                <c:pt idx="6">
                  <c:v>3950000</c:v>
                </c:pt>
                <c:pt idx="7">
                  <c:v>800000</c:v>
                </c:pt>
                <c:pt idx="8">
                  <c:v>639000</c:v>
                </c:pt>
                <c:pt idx="9">
                  <c:v>325000</c:v>
                </c:pt>
                <c:pt idx="10">
                  <c:v>609000</c:v>
                </c:pt>
                <c:pt idx="11">
                  <c:v>2700000</c:v>
                </c:pt>
                <c:pt idx="12">
                  <c:v>2000000</c:v>
                </c:pt>
                <c:pt idx="13">
                  <c:v>3644736</c:v>
                </c:pt>
                <c:pt idx="14">
                  <c:v>8277000</c:v>
                </c:pt>
                <c:pt idx="15">
                  <c:v>7782000</c:v>
                </c:pt>
                <c:pt idx="16">
                  <c:v>1250000</c:v>
                </c:pt>
                <c:pt idx="17">
                  <c:v>950000</c:v>
                </c:pt>
                <c:pt idx="18">
                  <c:v>2627000</c:v>
                </c:pt>
                <c:pt idx="19">
                  <c:v>2361000</c:v>
                </c:pt>
                <c:pt idx="20">
                  <c:v>5106377</c:v>
                </c:pt>
                <c:pt idx="21">
                  <c:v>13280000</c:v>
                </c:pt>
                <c:pt idx="22">
                  <c:v>7509000</c:v>
                </c:pt>
                <c:pt idx="23">
                  <c:v>6700000</c:v>
                </c:pt>
                <c:pt idx="24">
                  <c:v>2600000</c:v>
                </c:pt>
                <c:pt idx="25">
                  <c:v>3768785</c:v>
                </c:pt>
                <c:pt idx="26">
                  <c:v>11718429</c:v>
                </c:pt>
                <c:pt idx="27">
                  <c:v>7290800</c:v>
                </c:pt>
                <c:pt idx="28">
                  <c:v>8110000</c:v>
                </c:pt>
                <c:pt idx="29">
                  <c:v>17910000</c:v>
                </c:pt>
                <c:pt idx="30">
                  <c:v>1200000</c:v>
                </c:pt>
                <c:pt idx="31">
                  <c:v>9500000</c:v>
                </c:pt>
                <c:pt idx="32">
                  <c:v>3350000</c:v>
                </c:pt>
                <c:pt idx="33">
                  <c:v>3000000</c:v>
                </c:pt>
                <c:pt idx="34">
                  <c:v>11383848</c:v>
                </c:pt>
                <c:pt idx="35">
                  <c:v>6806947</c:v>
                </c:pt>
                <c:pt idx="36">
                  <c:v>17900000</c:v>
                </c:pt>
                <c:pt idx="37">
                  <c:v>35362000</c:v>
                </c:pt>
                <c:pt idx="38">
                  <c:v>61701585</c:v>
                </c:pt>
                <c:pt idx="39">
                  <c:v>54540000</c:v>
                </c:pt>
                <c:pt idx="40">
                  <c:v>52450000</c:v>
                </c:pt>
                <c:pt idx="41">
                  <c:v>16077800</c:v>
                </c:pt>
                <c:pt idx="42">
                  <c:v>16000000</c:v>
                </c:pt>
                <c:pt idx="43">
                  <c:v>44283000</c:v>
                </c:pt>
                <c:pt idx="44">
                  <c:v>68544087</c:v>
                </c:pt>
                <c:pt idx="45">
                  <c:v>126166946</c:v>
                </c:pt>
                <c:pt idx="46">
                  <c:v>34327000</c:v>
                </c:pt>
                <c:pt idx="47">
                  <c:v>18110000</c:v>
                </c:pt>
                <c:pt idx="48">
                  <c:v>35715783</c:v>
                </c:pt>
                <c:pt idx="49">
                  <c:v>37667064</c:v>
                </c:pt>
                <c:pt idx="50">
                  <c:v>28929575</c:v>
                </c:pt>
                <c:pt idx="51">
                  <c:v>34550375</c:v>
                </c:pt>
                <c:pt idx="52">
                  <c:v>157810870</c:v>
                </c:pt>
                <c:pt idx="53">
                  <c:v>169250000</c:v>
                </c:pt>
                <c:pt idx="54">
                  <c:v>220000000</c:v>
                </c:pt>
                <c:pt idx="55">
                  <c:v>351800000</c:v>
                </c:pt>
                <c:pt idx="56">
                  <c:v>379575000</c:v>
                </c:pt>
                <c:pt idx="57">
                  <c:v>379950000</c:v>
                </c:pt>
                <c:pt idx="58">
                  <c:v>317502000</c:v>
                </c:pt>
                <c:pt idx="59">
                  <c:v>445425000</c:v>
                </c:pt>
                <c:pt idx="60">
                  <c:v>391905523</c:v>
                </c:pt>
                <c:pt idx="61">
                  <c:v>364075000</c:v>
                </c:pt>
                <c:pt idx="62">
                  <c:v>419550000</c:v>
                </c:pt>
                <c:pt idx="63">
                  <c:v>1520900000</c:v>
                </c:pt>
                <c:pt idx="64">
                  <c:v>605860000</c:v>
                </c:pt>
                <c:pt idx="65">
                  <c:v>939259000</c:v>
                </c:pt>
                <c:pt idx="66">
                  <c:v>780473000</c:v>
                </c:pt>
                <c:pt idx="67">
                  <c:v>857407000</c:v>
                </c:pt>
                <c:pt idx="68">
                  <c:v>974300000</c:v>
                </c:pt>
                <c:pt idx="69">
                  <c:v>1537730000</c:v>
                </c:pt>
                <c:pt idx="70">
                  <c:v>2195925000</c:v>
                </c:pt>
                <c:pt idx="71">
                  <c:v>3098820000</c:v>
                </c:pt>
                <c:pt idx="72">
                  <c:v>6417845000</c:v>
                </c:pt>
                <c:pt idx="73">
                  <c:v>4976580000</c:v>
                </c:pt>
                <c:pt idx="74">
                  <c:v>6393012000</c:v>
                </c:pt>
                <c:pt idx="75">
                  <c:v>5763677000</c:v>
                </c:pt>
                <c:pt idx="76">
                  <c:v>6859090000</c:v>
                </c:pt>
                <c:pt idx="77">
                  <c:v>6584899159</c:v>
                </c:pt>
                <c:pt idx="78">
                  <c:v>5804549218</c:v>
                </c:pt>
                <c:pt idx="79">
                  <c:v>9232472891</c:v>
                </c:pt>
                <c:pt idx="80">
                  <c:v>14275759461</c:v>
                </c:pt>
                <c:pt idx="81">
                  <c:v>20019582000</c:v>
                </c:pt>
                <c:pt idx="82">
                  <c:v>6461617000</c:v>
                </c:pt>
                <c:pt idx="83">
                  <c:v>8402782000</c:v>
                </c:pt>
                <c:pt idx="84">
                  <c:v>8007830000</c:v>
                </c:pt>
                <c:pt idx="85">
                  <c:v>8958965000</c:v>
                </c:pt>
                <c:pt idx="86">
                  <c:v>7711151350</c:v>
                </c:pt>
                <c:pt idx="87">
                  <c:v>8146368375</c:v>
                </c:pt>
                <c:pt idx="88">
                  <c:v>8631556567</c:v>
                </c:pt>
                <c:pt idx="89">
                  <c:v>8089608000</c:v>
                </c:pt>
                <c:pt idx="90">
                  <c:v>7889754148</c:v>
                </c:pt>
                <c:pt idx="91">
                  <c:v>5267775000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77E-4120-8364-355FD8732DD1}"/>
            </c:ext>
          </c:extLst>
        </c:ser>
        <c:ser>
          <c:idx val="1"/>
          <c:order val="1"/>
          <c:tx>
            <c:strRef>
              <c:f>Sheet1!$BM$1</c:f>
              <c:strCache>
                <c:ptCount val="1"/>
                <c:pt idx="0">
                  <c:v>Gross_</c:v>
                </c:pt>
              </c:strCache>
            </c:strRef>
          </c:tx>
          <c:spPr>
            <a:ln w="28575" cap="rnd">
              <a:solidFill>
                <a:schemeClr val="accent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Sheet1!$BK$2:$BK$94</c:f>
              <c:strCache>
                <c:ptCount val="92"/>
                <c:pt idx="0">
                  <c:v>0</c:v>
                </c:pt>
                <c:pt idx="1">
                  <c:v>1916</c:v>
                </c:pt>
                <c:pt idx="2">
                  <c:v>1920</c:v>
                </c:pt>
                <c:pt idx="3">
                  <c:v>1925</c:v>
                </c:pt>
                <c:pt idx="4">
                  <c:v>1927</c:v>
                </c:pt>
                <c:pt idx="5">
                  <c:v>1929</c:v>
                </c:pt>
                <c:pt idx="6">
                  <c:v>1930</c:v>
                </c:pt>
                <c:pt idx="7">
                  <c:v>1932</c:v>
                </c:pt>
                <c:pt idx="8">
                  <c:v>1933</c:v>
                </c:pt>
                <c:pt idx="9">
                  <c:v>1934</c:v>
                </c:pt>
                <c:pt idx="10">
                  <c:v>1935</c:v>
                </c:pt>
                <c:pt idx="11">
                  <c:v>1936</c:v>
                </c:pt>
                <c:pt idx="12">
                  <c:v>1937</c:v>
                </c:pt>
                <c:pt idx="13">
                  <c:v>1938</c:v>
                </c:pt>
                <c:pt idx="14">
                  <c:v>1939</c:v>
                </c:pt>
                <c:pt idx="15">
                  <c:v>1940</c:v>
                </c:pt>
                <c:pt idx="16">
                  <c:v>1941</c:v>
                </c:pt>
                <c:pt idx="17">
                  <c:v>1942</c:v>
                </c:pt>
                <c:pt idx="18">
                  <c:v>1943</c:v>
                </c:pt>
                <c:pt idx="19">
                  <c:v>1944</c:v>
                </c:pt>
                <c:pt idx="20">
                  <c:v>1945</c:v>
                </c:pt>
                <c:pt idx="21">
                  <c:v>1946</c:v>
                </c:pt>
                <c:pt idx="22">
                  <c:v>1947</c:v>
                </c:pt>
                <c:pt idx="23">
                  <c:v>1948</c:v>
                </c:pt>
                <c:pt idx="24">
                  <c:v>1949</c:v>
                </c:pt>
                <c:pt idx="25">
                  <c:v>1950</c:v>
                </c:pt>
                <c:pt idx="26">
                  <c:v>1951</c:v>
                </c:pt>
                <c:pt idx="27">
                  <c:v>1952</c:v>
                </c:pt>
                <c:pt idx="28">
                  <c:v>1953</c:v>
                </c:pt>
                <c:pt idx="29">
                  <c:v>1954</c:v>
                </c:pt>
                <c:pt idx="30">
                  <c:v>1955</c:v>
                </c:pt>
                <c:pt idx="31">
                  <c:v>1956</c:v>
                </c:pt>
                <c:pt idx="32">
                  <c:v>1957</c:v>
                </c:pt>
                <c:pt idx="33">
                  <c:v>1958</c:v>
                </c:pt>
                <c:pt idx="34">
                  <c:v>1959</c:v>
                </c:pt>
                <c:pt idx="35">
                  <c:v>1960</c:v>
                </c:pt>
                <c:pt idx="36">
                  <c:v>1961</c:v>
                </c:pt>
                <c:pt idx="37">
                  <c:v>1962</c:v>
                </c:pt>
                <c:pt idx="38">
                  <c:v>1963</c:v>
                </c:pt>
                <c:pt idx="39">
                  <c:v>1964</c:v>
                </c:pt>
                <c:pt idx="40">
                  <c:v>1965</c:v>
                </c:pt>
                <c:pt idx="41">
                  <c:v>1966</c:v>
                </c:pt>
                <c:pt idx="42">
                  <c:v>1967</c:v>
                </c:pt>
                <c:pt idx="43">
                  <c:v>1968</c:v>
                </c:pt>
                <c:pt idx="44">
                  <c:v>1969</c:v>
                </c:pt>
                <c:pt idx="45">
                  <c:v>1970</c:v>
                </c:pt>
                <c:pt idx="46">
                  <c:v>1971</c:v>
                </c:pt>
                <c:pt idx="47">
                  <c:v>1972</c:v>
                </c:pt>
                <c:pt idx="48">
                  <c:v>1973</c:v>
                </c:pt>
                <c:pt idx="49">
                  <c:v>1974</c:v>
                </c:pt>
                <c:pt idx="50">
                  <c:v>1975</c:v>
                </c:pt>
                <c:pt idx="51">
                  <c:v>1976</c:v>
                </c:pt>
                <c:pt idx="52">
                  <c:v>1977</c:v>
                </c:pt>
                <c:pt idx="53">
                  <c:v>1978</c:v>
                </c:pt>
                <c:pt idx="54">
                  <c:v>1979</c:v>
                </c:pt>
                <c:pt idx="55">
                  <c:v>1980</c:v>
                </c:pt>
                <c:pt idx="56">
                  <c:v>1981</c:v>
                </c:pt>
                <c:pt idx="57">
                  <c:v>1982</c:v>
                </c:pt>
                <c:pt idx="58">
                  <c:v>1983</c:v>
                </c:pt>
                <c:pt idx="59">
                  <c:v>1984</c:v>
                </c:pt>
                <c:pt idx="60">
                  <c:v>1985</c:v>
                </c:pt>
                <c:pt idx="61">
                  <c:v>1986</c:v>
                </c:pt>
                <c:pt idx="62">
                  <c:v>1987</c:v>
                </c:pt>
                <c:pt idx="63">
                  <c:v>1988</c:v>
                </c:pt>
                <c:pt idx="64">
                  <c:v>1989</c:v>
                </c:pt>
                <c:pt idx="65">
                  <c:v>1990</c:v>
                </c:pt>
                <c:pt idx="66">
                  <c:v>1991</c:v>
                </c:pt>
                <c:pt idx="67">
                  <c:v>1992</c:v>
                </c:pt>
                <c:pt idx="68">
                  <c:v>1993</c:v>
                </c:pt>
                <c:pt idx="69">
                  <c:v>1994</c:v>
                </c:pt>
                <c:pt idx="70">
                  <c:v>1995</c:v>
                </c:pt>
                <c:pt idx="71">
                  <c:v>1996</c:v>
                </c:pt>
                <c:pt idx="72">
                  <c:v>1997</c:v>
                </c:pt>
                <c:pt idx="73">
                  <c:v>1998</c:v>
                </c:pt>
                <c:pt idx="74">
                  <c:v>1999</c:v>
                </c:pt>
                <c:pt idx="75">
                  <c:v>2000</c:v>
                </c:pt>
                <c:pt idx="76">
                  <c:v>2001</c:v>
                </c:pt>
                <c:pt idx="77">
                  <c:v>2002</c:v>
                </c:pt>
                <c:pt idx="78">
                  <c:v>2003</c:v>
                </c:pt>
                <c:pt idx="79">
                  <c:v>2004</c:v>
                </c:pt>
                <c:pt idx="80">
                  <c:v>2005</c:v>
                </c:pt>
                <c:pt idx="81">
                  <c:v>2006</c:v>
                </c:pt>
                <c:pt idx="82">
                  <c:v>2007</c:v>
                </c:pt>
                <c:pt idx="83">
                  <c:v>2008</c:v>
                </c:pt>
                <c:pt idx="84">
                  <c:v>2009</c:v>
                </c:pt>
                <c:pt idx="85">
                  <c:v>2010</c:v>
                </c:pt>
                <c:pt idx="86">
                  <c:v>2011</c:v>
                </c:pt>
                <c:pt idx="87">
                  <c:v>2012</c:v>
                </c:pt>
                <c:pt idx="88">
                  <c:v>2013</c:v>
                </c:pt>
                <c:pt idx="89">
                  <c:v>2014</c:v>
                </c:pt>
                <c:pt idx="90">
                  <c:v>2015</c:v>
                </c:pt>
                <c:pt idx="91">
                  <c:v>2016</c:v>
                </c:pt>
              </c:strCache>
            </c:strRef>
          </c:cat>
          <c:val>
            <c:numRef>
              <c:f>Sheet1!$BM$2:$BM$94</c:f>
              <c:numCache>
                <c:formatCode>General</c:formatCode>
                <c:ptCount val="92"/>
                <c:pt idx="0">
                  <c:v>1039304</c:v>
                </c:pt>
                <c:pt idx="1">
                  <c:v>0</c:v>
                </c:pt>
                <c:pt idx="2">
                  <c:v>3000000</c:v>
                </c:pt>
                <c:pt idx="3">
                  <c:v>0</c:v>
                </c:pt>
                <c:pt idx="4">
                  <c:v>26435</c:v>
                </c:pt>
                <c:pt idx="5">
                  <c:v>2817950</c:v>
                </c:pt>
                <c:pt idx="6">
                  <c:v>0</c:v>
                </c:pt>
                <c:pt idx="7">
                  <c:v>0</c:v>
                </c:pt>
                <c:pt idx="8">
                  <c:v>2300000</c:v>
                </c:pt>
                <c:pt idx="9">
                  <c:v>0</c:v>
                </c:pt>
                <c:pt idx="10">
                  <c:v>3000000</c:v>
                </c:pt>
                <c:pt idx="11">
                  <c:v>163245</c:v>
                </c:pt>
                <c:pt idx="12">
                  <c:v>184925485</c:v>
                </c:pt>
                <c:pt idx="13">
                  <c:v>0</c:v>
                </c:pt>
                <c:pt idx="14">
                  <c:v>220857890</c:v>
                </c:pt>
                <c:pt idx="15">
                  <c:v>160700000</c:v>
                </c:pt>
                <c:pt idx="16">
                  <c:v>0</c:v>
                </c:pt>
                <c:pt idx="17">
                  <c:v>102797150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44050000</c:v>
                </c:pt>
                <c:pt idx="22">
                  <c:v>7927</c:v>
                </c:pt>
                <c:pt idx="23">
                  <c:v>2956000</c:v>
                </c:pt>
                <c:pt idx="24">
                  <c:v>0</c:v>
                </c:pt>
                <c:pt idx="25">
                  <c:v>8000000</c:v>
                </c:pt>
                <c:pt idx="26">
                  <c:v>0</c:v>
                </c:pt>
                <c:pt idx="27">
                  <c:v>36000000</c:v>
                </c:pt>
                <c:pt idx="28">
                  <c:v>41000000</c:v>
                </c:pt>
                <c:pt idx="29">
                  <c:v>9869061</c:v>
                </c:pt>
                <c:pt idx="30">
                  <c:v>0</c:v>
                </c:pt>
                <c:pt idx="31">
                  <c:v>0</c:v>
                </c:pt>
                <c:pt idx="32">
                  <c:v>27200000</c:v>
                </c:pt>
                <c:pt idx="33">
                  <c:v>0</c:v>
                </c:pt>
                <c:pt idx="34">
                  <c:v>25000000</c:v>
                </c:pt>
                <c:pt idx="35">
                  <c:v>32000000</c:v>
                </c:pt>
                <c:pt idx="36">
                  <c:v>43650000</c:v>
                </c:pt>
                <c:pt idx="37">
                  <c:v>22067035</c:v>
                </c:pt>
                <c:pt idx="38">
                  <c:v>128850000</c:v>
                </c:pt>
                <c:pt idx="39">
                  <c:v>229427443</c:v>
                </c:pt>
                <c:pt idx="40">
                  <c:v>346551159</c:v>
                </c:pt>
                <c:pt idx="41">
                  <c:v>6100000</c:v>
                </c:pt>
                <c:pt idx="42">
                  <c:v>43100000</c:v>
                </c:pt>
                <c:pt idx="43">
                  <c:v>73515371</c:v>
                </c:pt>
                <c:pt idx="44">
                  <c:v>125135793</c:v>
                </c:pt>
                <c:pt idx="45">
                  <c:v>41800000</c:v>
                </c:pt>
                <c:pt idx="46">
                  <c:v>108988231</c:v>
                </c:pt>
                <c:pt idx="47">
                  <c:v>135002435</c:v>
                </c:pt>
                <c:pt idx="48">
                  <c:v>514597645</c:v>
                </c:pt>
                <c:pt idx="49">
                  <c:v>385370600</c:v>
                </c:pt>
                <c:pt idx="50">
                  <c:v>373229197</c:v>
                </c:pt>
                <c:pt idx="51">
                  <c:v>142235247</c:v>
                </c:pt>
                <c:pt idx="52">
                  <c:v>744035665</c:v>
                </c:pt>
                <c:pt idx="53">
                  <c:v>715422346</c:v>
                </c:pt>
                <c:pt idx="54">
                  <c:v>445057000</c:v>
                </c:pt>
                <c:pt idx="55">
                  <c:v>865459001</c:v>
                </c:pt>
                <c:pt idx="56">
                  <c:v>704833286</c:v>
                </c:pt>
                <c:pt idx="57">
                  <c:v>1200600835</c:v>
                </c:pt>
                <c:pt idx="58">
                  <c:v>982693409</c:v>
                </c:pt>
                <c:pt idx="59">
                  <c:v>1447610771</c:v>
                </c:pt>
                <c:pt idx="60">
                  <c:v>888347012</c:v>
                </c:pt>
                <c:pt idx="61">
                  <c:v>1110911601</c:v>
                </c:pt>
                <c:pt idx="62">
                  <c:v>1247231208</c:v>
                </c:pt>
                <c:pt idx="63">
                  <c:v>1235710555</c:v>
                </c:pt>
                <c:pt idx="64">
                  <c:v>1639388954</c:v>
                </c:pt>
                <c:pt idx="65">
                  <c:v>2189711195</c:v>
                </c:pt>
                <c:pt idx="66">
                  <c:v>1615335050</c:v>
                </c:pt>
                <c:pt idx="67">
                  <c:v>2164616635</c:v>
                </c:pt>
                <c:pt idx="68">
                  <c:v>2083896205</c:v>
                </c:pt>
                <c:pt idx="69">
                  <c:v>3147970307</c:v>
                </c:pt>
                <c:pt idx="70">
                  <c:v>3098756879</c:v>
                </c:pt>
                <c:pt idx="71">
                  <c:v>3994196554</c:v>
                </c:pt>
                <c:pt idx="72">
                  <c:v>5196077602</c:v>
                </c:pt>
                <c:pt idx="73">
                  <c:v>4950634027</c:v>
                </c:pt>
                <c:pt idx="74">
                  <c:v>6319981262</c:v>
                </c:pt>
                <c:pt idx="75">
                  <c:v>7042828806</c:v>
                </c:pt>
                <c:pt idx="76">
                  <c:v>8132074782</c:v>
                </c:pt>
                <c:pt idx="77">
                  <c:v>8702230297</c:v>
                </c:pt>
                <c:pt idx="78">
                  <c:v>7747711729</c:v>
                </c:pt>
                <c:pt idx="79">
                  <c:v>8145305822</c:v>
                </c:pt>
                <c:pt idx="80">
                  <c:v>8355306088</c:v>
                </c:pt>
                <c:pt idx="81">
                  <c:v>8475376886</c:v>
                </c:pt>
                <c:pt idx="82">
                  <c:v>8281882683</c:v>
                </c:pt>
                <c:pt idx="83">
                  <c:v>8959275385</c:v>
                </c:pt>
                <c:pt idx="84">
                  <c:v>9934599643</c:v>
                </c:pt>
                <c:pt idx="85">
                  <c:v>9931756876</c:v>
                </c:pt>
                <c:pt idx="86">
                  <c:v>8745094799</c:v>
                </c:pt>
                <c:pt idx="87">
                  <c:v>11380108510</c:v>
                </c:pt>
                <c:pt idx="88">
                  <c:v>10501612904</c:v>
                </c:pt>
                <c:pt idx="89">
                  <c:v>10422826870</c:v>
                </c:pt>
                <c:pt idx="90">
                  <c:v>9513928206</c:v>
                </c:pt>
                <c:pt idx="91">
                  <c:v>5692378656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77E-4120-8364-355FD8732D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6371472"/>
        <c:axId val="1926362736"/>
      </c:lineChart>
      <c:catAx>
        <c:axId val="1926371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6362736"/>
        <c:crosses val="autoZero"/>
        <c:auto val="1"/>
        <c:lblAlgn val="ctr"/>
        <c:lblOffset val="100"/>
        <c:noMultiLvlLbl val="0"/>
      </c:catAx>
      <c:valAx>
        <c:axId val="1926362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6371472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8883979569736564"/>
          <c:y val="0.25025576418332324"/>
          <c:w val="0.54131138477380369"/>
          <c:h val="0.138462507571168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[movie-metadata22.xlsx]Sheet1!PivotTable15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/>
              <a:t>Content Ratings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7270196029408388"/>
          <c:y val="0.24634304207119742"/>
          <c:w val="0.74878959366585618"/>
          <c:h val="0.4597259808543349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Sheet1!$P$2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Sheet1!$O$3:$O$22</c:f>
              <c:strCache>
                <c:ptCount val="19"/>
                <c:pt idx="0">
                  <c:v>R</c:v>
                </c:pt>
                <c:pt idx="1">
                  <c:v>PG-13</c:v>
                </c:pt>
                <c:pt idx="2">
                  <c:v>PG</c:v>
                </c:pt>
                <c:pt idx="3">
                  <c:v>Not Available</c:v>
                </c:pt>
                <c:pt idx="4">
                  <c:v>Not Rated</c:v>
                </c:pt>
                <c:pt idx="5">
                  <c:v>G</c:v>
                </c:pt>
                <c:pt idx="6">
                  <c:v>Unrated</c:v>
                </c:pt>
                <c:pt idx="7">
                  <c:v>Approved</c:v>
                </c:pt>
                <c:pt idx="8">
                  <c:v>TV-14</c:v>
                </c:pt>
                <c:pt idx="9">
                  <c:v>TV-MA</c:v>
                </c:pt>
                <c:pt idx="10">
                  <c:v>X</c:v>
                </c:pt>
                <c:pt idx="11">
                  <c:v>TV-PG</c:v>
                </c:pt>
                <c:pt idx="12">
                  <c:v>TV-G</c:v>
                </c:pt>
                <c:pt idx="13">
                  <c:v>Passed</c:v>
                </c:pt>
                <c:pt idx="14">
                  <c:v>NC-17</c:v>
                </c:pt>
                <c:pt idx="15">
                  <c:v>GP</c:v>
                </c:pt>
                <c:pt idx="16">
                  <c:v>M</c:v>
                </c:pt>
                <c:pt idx="17">
                  <c:v>TV-Y7</c:v>
                </c:pt>
                <c:pt idx="18">
                  <c:v>TV-Y</c:v>
                </c:pt>
              </c:strCache>
            </c:strRef>
          </c:cat>
          <c:val>
            <c:numRef>
              <c:f>Sheet1!$P$3:$P$22</c:f>
              <c:numCache>
                <c:formatCode>General</c:formatCode>
                <c:ptCount val="19"/>
                <c:pt idx="0">
                  <c:v>2118</c:v>
                </c:pt>
                <c:pt idx="1">
                  <c:v>1461</c:v>
                </c:pt>
                <c:pt idx="2">
                  <c:v>701</c:v>
                </c:pt>
                <c:pt idx="3">
                  <c:v>303</c:v>
                </c:pt>
                <c:pt idx="4">
                  <c:v>116</c:v>
                </c:pt>
                <c:pt idx="5">
                  <c:v>112</c:v>
                </c:pt>
                <c:pt idx="6">
                  <c:v>62</c:v>
                </c:pt>
                <c:pt idx="7">
                  <c:v>55</c:v>
                </c:pt>
                <c:pt idx="8">
                  <c:v>30</c:v>
                </c:pt>
                <c:pt idx="9">
                  <c:v>20</c:v>
                </c:pt>
                <c:pt idx="10">
                  <c:v>13</c:v>
                </c:pt>
                <c:pt idx="11">
                  <c:v>13</c:v>
                </c:pt>
                <c:pt idx="12">
                  <c:v>10</c:v>
                </c:pt>
                <c:pt idx="13">
                  <c:v>9</c:v>
                </c:pt>
                <c:pt idx="14">
                  <c:v>7</c:v>
                </c:pt>
                <c:pt idx="15">
                  <c:v>6</c:v>
                </c:pt>
                <c:pt idx="16">
                  <c:v>5</c:v>
                </c:pt>
                <c:pt idx="17">
                  <c:v>1</c:v>
                </c:pt>
                <c:pt idx="18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41-4DB4-BB71-4441A9C042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21425631"/>
        <c:axId val="521414399"/>
      </c:barChart>
      <c:catAx>
        <c:axId val="5214256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414399"/>
        <c:crosses val="autoZero"/>
        <c:auto val="1"/>
        <c:lblAlgn val="ctr"/>
        <c:lblOffset val="100"/>
        <c:noMultiLvlLbl val="0"/>
      </c:catAx>
      <c:valAx>
        <c:axId val="52141439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4256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Sheet1!$AE$96:$AE$159</cx:f>
        <cx:nf>Sheet1!$AE$95</cx:nf>
        <cx:lvl ptCount="64" name="Movies">
          <cx:pt idx="0">Afghanistan</cx:pt>
          <cx:pt idx="1">Argentina</cx:pt>
          <cx:pt idx="2">Aruba</cx:pt>
          <cx:pt idx="3">Australia</cx:pt>
          <cx:pt idx="4">Bahamas</cx:pt>
          <cx:pt idx="5">Belgium</cx:pt>
          <cx:pt idx="6">Brazil</cx:pt>
          <cx:pt idx="7">Bulgaria</cx:pt>
          <cx:pt idx="8">Cambodia</cx:pt>
          <cx:pt idx="9">Cameroon</cx:pt>
          <cx:pt idx="10">Canada</cx:pt>
          <cx:pt idx="11">Chile</cx:pt>
          <cx:pt idx="12">China</cx:pt>
          <cx:pt idx="13">Colombia</cx:pt>
          <cx:pt idx="14">Czech Republic</cx:pt>
          <cx:pt idx="15">Denmark</cx:pt>
          <cx:pt idx="16">Dominican Republic</cx:pt>
          <cx:pt idx="17">Egypt</cx:pt>
          <cx:pt idx="18">Finland</cx:pt>
          <cx:pt idx="19">France</cx:pt>
          <cx:pt idx="20">Georgia</cx:pt>
          <cx:pt idx="21">Germany</cx:pt>
          <cx:pt idx="22">Greece</cx:pt>
          <cx:pt idx="23">Hong Kong</cx:pt>
          <cx:pt idx="24">Hungary</cx:pt>
          <cx:pt idx="25">Iceland</cx:pt>
          <cx:pt idx="26">India</cx:pt>
          <cx:pt idx="27">Indonesia</cx:pt>
          <cx:pt idx="28">Iran</cx:pt>
          <cx:pt idx="29">Ireland</cx:pt>
          <cx:pt idx="30">Israel</cx:pt>
          <cx:pt idx="31">Italy</cx:pt>
          <cx:pt idx="32">Japan</cx:pt>
          <cx:pt idx="33">Kenya</cx:pt>
          <cx:pt idx="34">Kyrgyzstan</cx:pt>
          <cx:pt idx="35">Libya</cx:pt>
          <cx:pt idx="36">Mexico</cx:pt>
          <cx:pt idx="37">Netherlands</cx:pt>
          <cx:pt idx="38">New Line</cx:pt>
          <cx:pt idx="39">New Zealand</cx:pt>
          <cx:pt idx="40">Nigeria</cx:pt>
          <cx:pt idx="41">Norway</cx:pt>
          <cx:pt idx="42">Official site</cx:pt>
          <cx:pt idx="43">Pakistan</cx:pt>
          <cx:pt idx="44">Panama</cx:pt>
          <cx:pt idx="45">Peru</cx:pt>
          <cx:pt idx="46">Philippines</cx:pt>
          <cx:pt idx="47">Poland</cx:pt>
          <cx:pt idx="48">Romania</cx:pt>
          <cx:pt idx="49">Russia</cx:pt>
          <cx:pt idx="50">Slovakia</cx:pt>
          <cx:pt idx="51">Slovenia</cx:pt>
          <cx:pt idx="52">South Africa</cx:pt>
          <cx:pt idx="53">South Korea</cx:pt>
          <cx:pt idx="54">Soviet Union</cx:pt>
          <cx:pt idx="55">Spain</cx:pt>
          <cx:pt idx="56">Sweden</cx:pt>
          <cx:pt idx="57">Switzerland</cx:pt>
          <cx:pt idx="58">Taiwan</cx:pt>
          <cx:pt idx="59">Thailand</cx:pt>
          <cx:pt idx="60">Turkey</cx:pt>
          <cx:pt idx="61">UK</cx:pt>
          <cx:pt idx="62">United Arab Emirates</cx:pt>
          <cx:pt idx="63">USA</cx:pt>
        </cx:lvl>
      </cx:strDim>
      <cx:numDim type="colorVal">
        <cx:f>Sheet1!$AF$96:$AF$159</cx:f>
        <cx:nf>Sheet1!$AF$95</cx:nf>
        <cx:lvl ptCount="64" formatCode="General" name="Movie Produced">
          <cx:pt idx="0">1</cx:pt>
          <cx:pt idx="1">4</cx:pt>
          <cx:pt idx="2">1</cx:pt>
          <cx:pt idx="3">55</cx:pt>
          <cx:pt idx="4">1</cx:pt>
          <cx:pt idx="5">4</cx:pt>
          <cx:pt idx="6">8</cx:pt>
          <cx:pt idx="7">1</cx:pt>
          <cx:pt idx="8">1</cx:pt>
          <cx:pt idx="9">1</cx:pt>
          <cx:pt idx="10">126</cx:pt>
          <cx:pt idx="11">1</cx:pt>
          <cx:pt idx="12">30</cx:pt>
          <cx:pt idx="13">1</cx:pt>
          <cx:pt idx="14">3</cx:pt>
          <cx:pt idx="15">11</cx:pt>
          <cx:pt idx="16">1</cx:pt>
          <cx:pt idx="17">1</cx:pt>
          <cx:pt idx="18">1</cx:pt>
          <cx:pt idx="19">154</cx:pt>
          <cx:pt idx="20">1</cx:pt>
          <cx:pt idx="21">97</cx:pt>
          <cx:pt idx="22">2</cx:pt>
          <cx:pt idx="23">17</cx:pt>
          <cx:pt idx="24">2</cx:pt>
          <cx:pt idx="25">3</cx:pt>
          <cx:pt idx="26">34</cx:pt>
          <cx:pt idx="27">1</cx:pt>
          <cx:pt idx="28">4</cx:pt>
          <cx:pt idx="29">12</cx:pt>
          <cx:pt idx="30">4</cx:pt>
          <cx:pt idx="31">23</cx:pt>
          <cx:pt idx="32">23</cx:pt>
          <cx:pt idx="33">1</cx:pt>
          <cx:pt idx="34">1</cx:pt>
          <cx:pt idx="35">1</cx:pt>
          <cx:pt idx="36">17</cx:pt>
          <cx:pt idx="37">5</cx:pt>
          <cx:pt idx="38">1</cx:pt>
          <cx:pt idx="39">15</cx:pt>
          <cx:pt idx="40">1</cx:pt>
          <cx:pt idx="41">8</cx:pt>
          <cx:pt idx="42">1</cx:pt>
          <cx:pt idx="43">1</cx:pt>
          <cx:pt idx="44">1</cx:pt>
          <cx:pt idx="45">1</cx:pt>
          <cx:pt idx="46">1</cx:pt>
          <cx:pt idx="47">5</cx:pt>
          <cx:pt idx="48">4</cx:pt>
          <cx:pt idx="49">11</cx:pt>
          <cx:pt idx="50">1</cx:pt>
          <cx:pt idx="51">1</cx:pt>
          <cx:pt idx="52">8</cx:pt>
          <cx:pt idx="53">14</cx:pt>
          <cx:pt idx="54">1</cx:pt>
          <cx:pt idx="55">33</cx:pt>
          <cx:pt idx="56">6</cx:pt>
          <cx:pt idx="57">3</cx:pt>
          <cx:pt idx="58">2</cx:pt>
          <cx:pt idx="59">5</cx:pt>
          <cx:pt idx="60">1</cx:pt>
          <cx:pt idx="61">448</cx:pt>
          <cx:pt idx="62">1</cx:pt>
          <cx:pt idx="63">3807</cx:pt>
        </cx:lvl>
      </cx:numDim>
    </cx:data>
  </cx:chartData>
  <cx:chart>
    <cx:title pos="t" align="ctr" overlay="0">
      <cx:tx>
        <cx:txData>
          <cx:v>Movie Production in Countries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1" i="0" u="none" strike="noStrike" baseline="0" dirty="0">
              <a:solidFill>
                <a:prstClr val="black">
                  <a:lumMod val="65000"/>
                  <a:lumOff val="35000"/>
                </a:prstClr>
              </a:solidFill>
              <a:latin typeface="Calibri" panose="020F0502020204030204"/>
            </a:rPr>
            <a:t>Movie Production in Countries</a:t>
          </a:r>
        </a:p>
      </cx:txPr>
    </cx:title>
    <cx:plotArea>
      <cx:plotAreaRegion>
        <cx:series layoutId="regionMap" uniqueId="{5FA8D263-C98E-4C20-AA32-33BB3E07D8E5}">
          <cx:tx>
            <cx:txData>
              <cx:f>Sheet1!$AF$95</cx:f>
              <cx:v>Movie Produced</cx:v>
            </cx:txData>
          </cx:tx>
          <cx:dataLabels>
            <cx:visibility seriesName="0" categoryName="1" value="1"/>
            <cx:separator> </cx:separator>
          </cx:dataLabels>
          <cx:dataId val="0"/>
          <cx:layoutPr>
            <cx:geography cultureLanguage="en-US" cultureRegion="US" attribution="Powered by Bing">
              <cx:geoCache provider="{E9337A44-BEBE-4D9F-B70C-5C5E7DAFC167}">
                <cx:binary>7F1Zc9w2tv4rLj9fKgBIEMDUZKoMkr1rl+w4L6yW1OG+7/z191BSy91UO5IrmpIeJqmSbaAhnv7O
wdkB/vu2/ddtuFnnn9oojIt/3ba/f3bLMv3Xb78Vt+4mWhdHkXebJ0XyV3l0m0S/JX/95d1ufrvL
140XO78RhLXfbt11Xm7az//5N/w2Z5Osktt16SXxebXJu4tNUYVl8TdzB6c+3SZVXA7LHfhNv3++
Xn7+tIlLr+yuunTz++e96c+ffhv/kmcP/BQCTWV1B2upeiRUhphOda4jlWL986cwiZ3HaYUcUcwR
1pEQggiOBMw/PPtkHcH669grN3eflgDAXRJt5w7RdU/V+u4u3xTFp8c/n6/f+y7Pp70iMR7AMJKB
/Km8/76/7YP9n3+PBgCB0cgOP8ZwvTQ1Zsc834Tr+O7vvvsv8wQzxlWVUoYJF2jEE36ENc4ZJapO
MSYqottnP/DkFQQdZsbTwhEXnsbH8M+t94dfVqGzzr31FoNDsvdr+GvkiFGOdVWjBJDWVL63Jwg9
IipFVDCVYyowzO7uiNfQcxj+HytH+P+YGDNATj8AAzah41V/u/d/DX+KjnQNCdBIjOs6wUjs4a8d
6TpsC8oZI2TYJ2TEgJfp+Qn+24Vj+Lfjz9D/AOJ/tsmr7ff/56Kv6EdcF0IXXNM45hhTAHfXHjB6
hDTKKQEeYJVwPAL/JXIOI/+wagT7w+AY87OPgPk6XkdvqHA4GFnBCGUChB5RTd8XeIWjI8Q5paCJ
iEo0gmF+V+WcvUjPT2B/XDcG/nH4GfRf3l/ZfPnLcdexV5TreIvBP5d6VT0Cays0nRCOCFM1bU/o
df0IEarqCCMG4IPl3T76wd6+kqbDPNhbPGLE3tyYG18mH4AbuTPIYfyGe0FRtSNQQJrggLbACNOR
96PDvM5A/8MMGXPiNfT8hA8/lo658GPmGQ8u3p8Hl0lVup++/JV7t2/JBsIHNqgEMQKmgN07mTuG
AJwgxBnWiNA0cFTF4CPtqqTXUnWYGfurR/zYnxyz5M8PoKSmmzxax90WkX+uoCg+QkLFBAwAbI1n
HilGRyooLgSBGtU0zMVoW7yCnsN8eFo4YsHT+Bh98wNY5y95dfOGOwFDCAzWl6saA33DwP7uGQdF
F0eCIZVRpOMhgB701e5OeJGcw9A/LhsB/zg6hv3Lt/fXQzJf9164/e7/XOaVQarv/9uR6h0NpEDq
gqDhP+CLAOtN1e3DH8zyywQdRn67bgT9dniMvfwANuBk03z6c7N+2zSEokFuCMIswlWwBPAnAoB3
GIAZOtIgIwRRmEBIvU9T7Ar+K4k6zIS9xSNO7M2N2XHy5/tvhS9VUebr8C1zEgoYXHB6QMPoKtMF
BWOwzwxwmzSBMIQJgoPZ5nh/M7yKpMOs2Fk6YsTOzJgNX67fnw2DnKy8eLNF4mc66b+XGjzetN5t
8tLz95OXf5etJUO2FrwtzDUCuT9VZ3tCACpzMFYQvsP/SNMEGUXnL9NzWAS260b83w6PmX/8x/sz
f+XddG/oBRAGeQ+VMUop1xjW91OCmEOECOlA8MI0lQw52y3PH0zRi8Qchv1x2Qj1x9Ex6Kvv7w+6
XLuQGCm2X/5nG+4XBB6SfRxsD9IhOUI5pKX2BZ4B8BQhqmuUQQ4F1OL22Q/AX7mbT68g6jD8e4tH
TNibG7NCXr4/K4x1dJPcvaUJAkeYQUJQQ4QQrDPQMXu8wAgCc8yAFaqAUOSeVbvuwGsIOsyHHytH
TPgxMebAcvb+HFh2udP1b5up0vCRBgA/GfkhAbLjkjHtiGqcAJsgdQIFu3Gi8HUkHebC7toRH3an
nnHiA1Qo5vFdEm+Kt9wMCjoCgHUGrjGF2E9Xx3EhxtoRgqopEwScZE3nowTJq2g6zImdpSNG7MyM
+TA3339HmEnkxZCmij9dbNLqJvRut9r6n1sKMMGDzmGQxcU6lDAG12dnZyhDsLKTUxxnDn+NtMN8
OfQ7Rgw69JExp8zT9+cUaNZNniRvmGOnR+CTgtNKCNK1e/uwx5/BuGgY9spQ2OMcErxb0Xgw5K8h
6DBXfqwc8eLHxJgDxvFH4EC8vntDB1aHyACqF2jI5Ar0LJhXhH6kQ8IdCh1EH0pNg3XfN98v0fMz
+B/WPQP/YfgZ9F/eH/rL+4z6Msk3b4i/qh8N5TsCXTYMujugyDSSfwY1KMIZ0oZSFJRf9+F/JU2H
ebC3eMSIvbkxN5YXH4AbYVKvg7e03Ro/go4nDYI5SKRwyB+OgjkBaS2w2Tr8f1+BGiV0L19B0E/4
8LRyzISniTEHLqHXCxq6RimKZwP/1Qani6p4U99Jx9DBwdCQwRDABFVA0LZjqoWAYgeHOAIP1vy5
E/syOYfR364bYb8dHiN/8QEyWIbrhS+mr14fTSsqPmI6VlXIJN7XuUedTQrDRyrUtxlklqCt7LnT
+iI9h5F/XDYC/nF0jLuxen+Jv6ryYNNtNfA/d05VKKZCHx90WnJEIUYeaRyVgm0YGjuYYA917e2j
H7MYL5JzGPft1xgBvx0eI3/1AbQ9CMVbdhOA1aVQnGZYQFg89G6MVD1SodVPVTUB0j4EzGOv8yVq
DuP++CVGsD+OjlE3Tt5f3ide/La1I2jS2Cp3dN+lsaPfiX5EIEehQ+MA9Jhpz+p2ryDmMOxPC0fA
P42PoZ/M3x/6q7XXvGUv06g8jQkY110//uXnHQZ3u26E7XZ4DO3VB6hIG0mYRDdv6jmCZyIE1gVo
DPBgtH3HRWHkCEIrjodWgefNSa8h5zD2P1aO0P8xMcbf+ABJhDPwXrw0hQrcG1YEMD0SGtOQzqA9
WHCoTu85jyDvR6DnIQOEEDRwM33kvL+SpsN82Fs8YsXe3JgbZ7P3VzRGv7l1/wuJN00cQRaUqNAj
BvVnKEmCDd3R9sAvVYV0NKOPudB9dXRP1d9v0cO8eFo44sPT+JgHxgdoDDhL3tbMUnIETWG6Dm3Y
g1fPR5EUhkgWISgVcx16W6Fwo+6D/zI5h7HfrhtBvx0eI3/2ATx6cxNH6zzYfv9/7tJTaAoG/wUJ
OIEDNZexHhIQSEFHDFIJGAICReORHnoFPYexf1o4Av9pfIy++QEyCDM4UfZpCT/eDn9CBj2POYFm
Fw2keyi576odKL+AFQBzDcy5T6htH/0QUj1R9OnyC4Q9Dx7SIak4zIXR8hEvRrNjjsw+AEem+WZz
+4apBYhw4agUAlX/kNwftdAPjSuUQFZTh5QPdKgwaFzZ9UpfJucwH7brRgzYDo+Rn36ACNdyurTc
fvtDEvdrh6UgmqJQkYdmHwhiNUjs720DIo441FUg7kUwjSGntn3ywzZ4kZjDsD8uG6H+ODoG3foA
FeDHY6pf8vXNJyvy8nX5lj7pIN0Iun8oEbquIqjO7zGBauAC8SHPCecGD3QI/ypxh3ly+LeMWHT4
Q2OOfbHe312dVTEc63zDHJzGwCCADoIjDdA8Sfc4NDhK4EJxyBKpUJ28z8/tqqdXEHOYKU8LR3x4
Gh9DP7t+f+gn+Tp+S9ugQWkRmiCwCuWUrS3eMdVgyCm0GKtD3yKEEc9aV18m5zD223Uj6LfDY+Qn
H8A2TDdJ7vx9NPRr1gGOMsPxfWjWeuhKhFzcntxDh/dwbAGEHpKj+kNeelfuX0HPYeyfFo7Afxof
oz/9ACpnfvvGB/mHo2og2WzoyBpO7QwHB3cEX4GeFVA1kHaGOR2S/6Pw7BX0HEb/aeEI/afxMfrz
y/fXOtC79JaSD/EB2GM6mFwBTice5eoYBGi6Cp0OjzXe8amdF6n5CfIPX2KM+8PoM9Q/QOZ/Xq7D
tzSyoFAg2tWgugtXKDxPSIA6gjyQGBq1BoM7nOzf1TcvUvMT1B++xBj1h9FnqF+9v6yfJHmzfkPY
obkHBBycy8PNJQJaezAckgLHhqD7Ky32YX+ZnMO4b9eNgN8Oj5E/+QA56Tn4Ntsv/8+DL3VoqkLg
8x++KWRw/CH/BgekKES/gwnYPvoh+nqJmMOoP6waYf4wOEZ8/gF8mnmRrzdveC5QRXAQCkOZBa4I
0e79xT2jCueg4AwU3F3xWFscX1DxMjk/Qf3xa4xxfxx+hvwHyHleuWvvbfPNkMzHkMzn0ODPwGmH
Itge9nBa/wiOoKnQ8wztz8/DqNcQdBj9HytH+P+YGHPg6gPUXBbr9E3VDQRSVMNwLRREsAia/Pe9
eawyOIp8oPL4IhmHQX9cNkL8cXQM9+Ls/c3qchN3662K/efaHUHvCIPrWO6vowA1Drfe7Ik7wA2O
+1DWolSFQzHjWuOL5ByG/XHZCPbH0THsyw8QN514zuZNL+ASR3DaWIeEmYC4lQ8Na3u4w5kv6PKH
uIpBTgE8mlEu+RXkHAb+aeEI+qfxMfgnHyCzebIp3U0+qPni7SQf6opEozodbjnbtujsBK7Qy0/u
j1hAcQsaxRkZc+B1NP2EC7uLx5zYnXvGjQ9gck+HKyG9dfipgGsRX+LHqKn3pXsHH26PvAfNGV0s
Ob6S8Awapt/24BkUEobtyKCNjkD4Btpwb0vqcPoGQyPdz3pfXkPQYXH4sXIkCz8mxoJw9gHqaxcJ
3ADzlvkMjcL5ALDu4HfdXxE26mQkQ6pp2LJwsODQ+f9X0HMY/6eFI/ifxsfoX3yAKG9o0d+8Lfz6
EYYmUqZDf/Rw3dEolQfVZtgYcAsGlA+g4A99SdvN/xDpvYagw/j/WDliwI+JMQcu5+/vil0mtbcp
P0G96eVDZP89PXiZrr03DPc1uJEGepwgiz443w8Xwe2YRQWSX/d39EEFEI6VwP0oo/TWi+T8RAQe
vsWY/w+jY+ZbHyCVe9ls7jZviDukt+BqBfA47gvcQ/luz/hgHc4OqoA3hvIrpXARw2jzvUjOT3B/
XDcG/nF4jPzlB3DFLxuv7B/cwS0G/zwOgvod3CxGHtv7nok9h+twoXZHdayBcoTM7sgbfCVNP+PB
zhd6xoiduTE3jA8Q/l9ffnk7LqgQFcH9YiDfPw6J7Cqf4dgU2CZE4BKG+xPnI+XzWPq/LF/qfTjM
iNHyEStGs2NmXH8ApbR3Y8dD0eGfbw1wu/53P8n4gvt7AXopRHnq030rVvyvD/n+7QKvAn+0Xd+K
Bf9TUftnMV+K6Mdh+6hv9K3Y8r9W2Z+9iuNXNssrXnHxa705/3v1RvnsHPvOjnm6B89cl2vr/nUn
r57d8nW09G/avB+n5ne/f4Z7p+/j54e9PPyKvR6FWdIM2dZP82K3tva0cLMuyt8/K5hBrQb6G+5b
Tx6OQDabHzNwGAPS25BfhRQ2BDNxkpfu758RJNEgqw15NihwqhQOL0F9rRhuoxjm4DA8lCIgCHo8
KSyeXjIDBy86J4mfEHv896e4is4SLy6L3z8PL0lIHz42kPpQ04D7D+DYDpRK4cY6KE2nt+sLeI8L
fBr/X1Xluodowy/CUDVQ+ycPNENfEEMU/Tlr6vNQu9FzMWtaifviD1yWRtJyWWbV1LFs3lzTfNkW
J/CiBslDJJnzB9JWJessVyCrRt6qEvFpy/JjHrSTLs+tPG3niYjlbupi73vdJmmXe477+P6cp3/+
53j7Up77WxJ+jA9v4Pnxr59+asg+PH3sxz0KA9+fxHMkR/uZ2F+ZfKUEDl3cT6/xeSaBJ3CFUr52
qqdS173wDWsehY/DZTpwHAiKV3AGBa7oHu5yeZQ+zsBhhSu94WgKgtc43N/b/Sh9UNyF21/glPpD
Vf2+R/ZR+OAqXrgx415iQVjgAh/6K7I3nKrekT0IYeDVHnA4Zrg7Cwo8+hAw7soeCyGI0cKsmKBU
n2ppbtYit1qbGZniGpXXLe3oxnE8042ErIPsDON21XCllNAVYNlu891j8bzu6SKxyTKMkpNOFYmM
qujKrooHCXvY3Ac2CkA1plVADRDDtWs6JxRBA/0urYmuptT3RD5pWDLPovLcT4OpGp9lmnPaZHSq
9WclUx6C0Z8+dHiHzOipwDs42kWGF6EMid39pwYp4l3j0XxCRGUpODFDpTISdeXUnREG+qIoK4sU
f5Y4NtNgQarjIFQv+VxXA0P0nlUiPZFYjx+328/pQofoAoECjQZXo0D73D5ddV7QvKuALh3bk65y
rMhRTmJPNkVmtXVm9V49V6gmG6493LH000ffC8UPhTUIDTSVcdCJoJ8p/IQkzy4jaJrkfsy7fFKE
rkzTco5sKvXaO604Co3OdjVpV5HVpbalJ10oM7vMTE/zp7SNXCkad8O7lloK8mWQF+e8y079prnA
bXepov57sulpdV3rxbEvWkN1vLOoCBUJ94FfqaiQeccNpbWtWEegIj0rRnipE5Bg3zdQVFnUq6ZI
XHs4lwF3Db2yLdtOzbpn17yj05Ixg9dYxnp2qmn9Elqlp1GnT1MlM4uEXsPyi5Qbdp8ti7xyDZrQ
O1qk887FoUx4M8ta1+hZAr8BNatOz0+xU10AcV+1spzrxJ7Tsusl17tbpyCtrNNsUokukLyOmExd
nMjy4XzkTxkC7wAbCwPYJwJneYbWYQYiMWydHRPiD71moXDCSa1fdME8dE3sXOT1kjoW9qZKbjLb
DBIrJBIkRFSyuHZdo/uqB1YiLLVcaMhwShk4srvGvdkHV3pjJIUk61zI7pvHJUtk1RpKInNsOd4M
25afmKQyhXYqFoE7C6PzqJ0H/TT0VUPzPVn3hXSyzPLj0CLppI3+sLUTz3MkasAASb07xZ4V6Ybi
OQbxLgPvOCRGTU9RdFtUZlkbZTo8MW8mpWIUZBLG8zSSbj7J2Fxjc1ssRDnp4hXxrQ5NwmiKc0Px
jTKa6o4VN2brz9zkrOLz1p9rwURB57lnpO68Sk7j2OzRVLSWnVuimNgZKD5TsycZkjqThF+l3iJU
pyRfoBTJqFvmoZWJSZIt0tr0O6PgHmg4i3mzFr5P6sw6bek3hmJfYDa1vfO2MUhhoGyaeacgdF56
QkKrFRd5/0fUfm3dS8eb94BS7UgPB7L0bLNPV21CDCUNZY0iybwFbs6RmAT1SZcv9XqiapI6RnHn
pkbFXtCroM0OiQ9cuQGmCBqJ4OaxffFpHbciSciDCaLLQHxjzaXIHIP3MXgU0lMVqfc9bKZaBt0x
jUKzIMTwSH9MneLC7ZTTngTTOlNMvQO90zpGpqmyKq91jqTSXsZKbbYZmeDS4oNGLGoDN9/AXzFC
fZPV1ICk5kxUZ1nkmKWWGEGCzK5QZ4OXo9iazHrFUkFe23CDUk12pW+JcMOyUka8lH0QmDaWwm2m
Hc5kHcZGUJphMVECqybTKL+i9lnYmUibKbErY+fcL2/6ZIrQCYnP2+hSYWcinLR8RsLjIJikjlXl
RhaZvJWl48ILwU7dqJWsNV1kwCsfjKSjJonJpFF7UxVnqjip7TNezBI6i8LzPrtG5aXWfdOC09wO
DEoayeg31bsts9ZohW82LLVo3C8SPTNKZGUenblKMaX5H21UydR2XmDvcJ3ZvgWDK54ENL4P993A
yXA6svEed32XsiiaZEq/bqMit1hKmOXFKpZ2TOnSTrNwoXkKyF+EThGoPbO1QYhR5Fm461bETc5R
2R6LStwwu85kHjR/2ZRUM12tFrSwb8PaXlGS5IaaR5mhs9vGq7kVar0/Ld2CW1ydaU0dGrHfOdMq
xjcKV8yoUNyHvuyfakJwksb2Gnwq6AAChx5Osgzu+UiWfVDNmucJb8LLMAMDEdWyUkQoc6V0zUJr
eulUdxEJC+nVqAO+JqCs7GrSMj0HrZ0u6taPzD4B1Z/SO14GgZFk2o3i4mNUNCths5u2CXODRX0r
laysjKwqZakEc9dhZ4rWMAlOkgxjZS58vZJC7aepl+CJYwurCPikI99jR2NTqielFcQnmR5HsKOU
yAh9TbIwmmU+tmhWrPSTMARXK66jXIaOMqtFMkPMueoL1zM5zaw67RWjVX3NENoqbWFHBWURTnAd
9AZKQGcjmzvSiaKV23TAjyg/8YNKqqy+QlFg+SSwZRpwW7pqO4kz+EgZq76MMzuWSdp48yK79ni+
TPpaWTAdRFOhuW1iVSgnuTYLfDe9SUhXmUqRcjMKUyEFDtxLFDfnREFkwdNIM3KhhMsywZ3kHqZX
ndcCTZUSLxm5ifSOnsEdlf4F9RUz6XJ3BXeLGkTzyJkdUnIGx8iudUcPZplw01UY17XForiQlZaW
ZumHmiyUHMy1xn3DVyjASpt5iRR9AUpoovcaP/eVqDprqu5rhdVV3Df5vKO5KkO9L60wc4SVqujU
UTPXiGB3nLO8+KZGhS9btTopGzWdpFlSXrA+Kw3ilmKaZe40Dvzg1CXo2lFDfGN3BV0Bh6TDnGqh
BbMEq/ncTlFtuH5amPd/ayuiSM9r3JXiF+CXlN4mbv1qoiQ2uikDv5uHdoVk3lNvQgKsrXyeZyBH
zqb2K98IUi+fuI4eGYw02Sqz8VcOzJj4VQEGI3HXHe/U4y7S40lYuZ1VUl2ZlFzLDC4CIxLRdQ7V
jIWWN76hxnk0jXNxZ2c1mwu4fnQCyr9IfTHFNrrUA7zQoqwwI7ewF7i4BCdumgckhz2uEklbd+Ho
RQHsCsH60ps+1DTZR/5MLd1rDXWd6WJw9OIuvqB1UJss8XQZsFxM1UZVZUKdOY1pa2AMJiESyXmY
2kKWoThRqXMDN2OWltMQIv2mLU2wh2KqeHE/GVzJ2o1NLwTHI7bbVLb2udZqEmLqUnpa9a2wxTxG
NDRTUX9tHJ5ZXFFjI6e6VSvl0uV41YRgP+0gNvzALg23y3LTpqdKwlID4vHGcnshJlXihlLxN4xX
jZHafmbGjTrx001WRZn01TiRJMhnHvYyk4T4rw7VeOrX1aqKBrcibHurSFRshSBsCy+h+SJsyRkJ
Sw9sVBUtocIXLWmhwt7gGiibNHAgQi+46aYJWDNCwZNH0U0OfFoKt28XYVAXMrCV6DJJpg2kKU5E
DeonyF3YklpEDd3r7lrND+ZRy2oJamGR1GgZJD22glIoBurYuZ0oXyPSeFJV6sCklWbUPhjP2K6T
qW3XF2neMQtHZsbA7dGTSad6cyfv+6kdiW7iVGAyosaduSrxJ6FdlBOv813pZhh88jxop2qgWXkV
+LMkqjMjcrJvnCr2Al7nswR9jS2oWMKmKiIzdkIwm+qV34P6sbNvdYDAM3aO/WSjBS61iG1/z6MC
Qf5HW6qRUTlaZCh95Rh6rn61k4aCM926U9il3YQGlT9tyovAC/RpH3cq7KyEGWUftlMGPw3HDjIr
bEFJNkVXSJqDB+inqYmVCe3LdJHFdTwhdmj6SuXJtEypEdpNbTYgAlEQLlwfAZuwP2nT1JEaxBSm
n0FSIES6TLMuNHQCT2lAnjM17adakSTSRXludFmJwNkuPUmLZW9HqUmyrjYRb2vZCZKCN6tx6enF
HffBwDrllaiVUGJWUtDj4I36ej5PmDPThPK9q8vAbGNw0fOmAC/ZBVWSzn3v/jf0tVHlkawb4Uuw
49exe92myJNK03KLseYbqG1XYjfOTU/Fqgmh3YTUZTdT/FaVZZ5Ng8ide13gTp22ugaXpIREVFgb
iub50i7TxNTVPjZoX1lOklGj1pJu1sRsqaqxdAgLZd8X1Kg6ci64byp9okm/BZUciQyOAXig1uD9
oSYc+L1sq+aPsOvojAnFSpvCniuBY8EFH+BY5fG8UNNA+nFRGFGJr+yaTJBSuyCbd7RzFLNg/TnS
bduCWCgyGi3/3vWinZSZdsLaC8V1b3sUT20KrqOrNxBRKBBCNqEGsEfuLC91Zvh1WFlhziBy9CIk
nYDVZpQQLovoOIiIvQzB30Y5csDTRp6VOoU9YWA0RGMTM6w16YZpbLS9jFRJIPm48nLbsTKendAq
NxXFK4wQ9quRRgG1KnIdNaKc15GWT1SeTmOnjGWnlPbcrWv92PWkXSD1WHNs1Wh9TE3WFpVsHLWa
6mB/IfDUfEdf4SjpJ1WImXThHZVTrtl/5jWkGGzUiJnqYfDRNgiHyqWvQPAQAqwycZRFAPHiaUhr
dgrXNOnLLvSWPlclV7J23oYcL+y8x4vI77ERxUljhDV2lyW/E50WrJygt5flnQ4+yEpRk2p1/zfw
s/3eVc4K6mGQ85KB1rfUUKBjW0/9BU3thahRatWd3lm9UC5s286XcYKu3ICgeZjk7OT+RwDu6omT
1fkE40KRXZi0kGOhg6iU0XE5/Lj/2/2PzO+uWoRgz/dfM62oQzNOur/0rsbI8HOkW2UekmWTO70p
Mh4ZWRDgSYniXIIfNEOpzed253urOP/eiFY7IV5BTC3uuMkTZhtFStAEXvYD6qyLo4XbQvAb1L29
6O2st0gWBXNICVu6FyTHac7EhLphIKOY2Y30weQeu8OPEBVTEjjJyo1yIuvMqad6k/lM6ukyQTVE
pCLhhuP4+Sl80VPbF/WsdkphKLnwjEKj/Yx1imfUkQ9J3yq3vISJy7h0lGOWuktf6WSLkmBdCd02
0sJlsoXE1MxvsGfmsD093oRXcVD0shFZ/Z076TlWU4u3MTlLnJgvGxEuueM4mkRZ8ydy6vzccWkh
cdrg49oLyhPQRo5UU8UKOuSfJ+DzXKUgu/AN4mahVuwmBAyO00zYVquAqhZNP/ds31lEcddCToze
tYXbzESS96csqiBNTRJHksKrJQpYtgxU2xCdE4C3FIL9pqFYFTYEmYqCEqNlsW/SPm5O+k5ZQUTX
r1iq2aYbxuAp5/1J1Gn5wnFJu2zLYMpynJ8HVKx4xsD9apSbCEX9rOocfhylBTsOGIpnvq/+WXXf
ac9LD0JLEJI0XQJI2kWu+PQixm1h+oOJLKrqNKBaflWVHci43U88mlVm1KX1ZZWpV0UMafkwzCxW
Qsaksh1t4oMp8NzY8npPnMRqftFlvTOPISUGbr+tG35RFFLTvK8qa9qp54vAFDVkxzovMtoKot4W
gW6xnV4mGfo6vHFqprl/BkHmzPvcmyndqcIhzdhiPC1B3g3wwaa0SFYkZNeO6ISZtWhdeOAXo+5b
38a5VVVSQc2ZKFUxQ3Z30iTYsVR72WgeN3uuTtwwmudEncSanUNw3kxwozqSNyiV4H42sq50CZvd
0B33uHBQAXnEIUoq8KT3OzZpyraRth5tAu4lVmw5WX9e4DNXQAol97UQPFHOJDjZK9cvJh1LVl2W
fScuTWTWUDNJeiohSP3W10UK6agsN/rEqwz7Oxf1uZ22kYzDuANnMoUEVIdPWq80m1p1zSpUUquo
U9CXWvlXW09ogbnUaj4tSn6j5t13Rv5wuiAxHF6Bx028c4Eg4sQO29SNZmgZcQwliFakzmXThbkZ
u92sUOEjKm5WqCxmfefWlsvrRRnWf6RNIguIMA0SNF9TuM4CPl+eOYBVnnYe6KjqBhzUvAajiMrv
4PItQFC47FG9aAtwZ/xvYRwsQFd3Es6r3MZV+dUh3SqO04Ubqzco9Q2vpbLTHCY7PTsHbkLOq0Ur
6iWOAXYIgopJlOTEIq3XmoqDLiu/Oa+a7LLHCbgNgb3xijyQaQMmWNU8K6jr1f2jWee4JoumTElt
2SteJnE8UOSHPmzC+Dt4yitca56MSfpXv3FVHBrIFxDEZnTRgJffR3SiRxKXCBLLIMGFEp7rqtfI
KLx2+vYPv9O+6Y4fSV4mkNEE3ci56VHwp3xlU6kthBvRGvzfE3hB5nUTRye+D9Us276G88oznnYG
4YEZNG0yU5v+SsX2Hx4Pb8u+Al+j55ZKlY1d2ooR9k5j+P0t0QoTaiw3eaNdtjQ1qzz2ZZTmX1Ua
nKcU60ZE3csmTDwjqpsbDcWrKo3rRWFHcwUcf+l7dzbzzm2snoXcm6lpnhic9zUEDbcaDrHhBX04
093im+cVrmyIH5ssVjaUaLCR9cTIHGpB0D1rY+cGBfZFwwpIfdIbX4WnUAjClaie6xkQctkGwTlu
EosTm0tdic8T4YUGQ2UnkQ/ROGQsZn3W34RdYhsVvhQiOdYgJyzAZQmjspnARenLQgdLpEVzzovT
vr8IFQoZLnhe2nWnnIOrRvIZCjoM0ZN+m0TKOU2+Zo0D+c86PlU6wUBg/Mn/M/dl7XXi3Jq/iH7E
JOCmLxj25O15jG947DgGCRAIgZD49efdqepzYueruKuvuqpSFScVawukpbXeYSkal2M8aKzAKbkP
Kbt0aHAVVvVdOGHNrGswpmvkHcRs0qDyL7hqMtEF97PCNhxEXKeK1Gdta1hBeu9W4PSuuzrIBdd3
Y82uXRaLzKdTiiTjwh1n/CGvfRjosPEo0mYP316jpkiVS8+GKch9twEs2CK9qQP6IFv6PYgnk/Xe
NOdzc8kc1eZrK4/Ec6q0I8uLP9F8slVOay9fVrKmaVkJXTALjJV1T0DVRcrVq6uQWsYxwoZVMrVE
2k1DQRTgPN0it52zMLR4j7PBNIIkbfo6zgZ/OSRdyFLrh9uk6W/blt3hWOs3a8nTPvBuFlcCKifR
UXf1Y2X0A9L59wl3jualXjD/qSqWZdkvZXdvQPmkTPFNgx/cWeq8tc0V7AGo8gOxITW9oK1ask41
x27qVNqO/CUizg+XeSqvHIAYJJlpVoGWcFizLfmERSjmYq6RbvK661Kv7o4sdKcs6ZtMrf2YJn1e
manKULBnkdO2WGtVB1zFu1jWUYIhqQVil90iJBbGesBpSnAzbROnfV9vGzVFWRc/dKIct22/vv58
6KUv91wNV3HYt+ncVOfKhi7IlD0q5zYLo77asIomGy7VGWqoICOVaXJb2QvirSSj3L+OXStTfB6+
xQUMAap+kCUhMVnIwoMgVYMoG4C7keOltTrtIvHDquClQ2gSsZMOrbOhDcAOJ3qii32OkvnNIdMW
gthnEbDnUF9g1R+6ldwGfcSzxTwzQW650NeNYJdBZI9Uxy+hcNzUbRZkf9HW1XZbNVJm5RhjwVOk
3H7bXjSBSmNffp/9FnGrRvnB1aGJykex7kZFz6sACxpQLYpVkTZr/TZ5KKxDi2wtGR7mkv3gCjDZ
jJxRNeqohgnwYVm/x6J/wjZNfSpf9Io51ot48uoxIzU/DGPwTJXz7k/DVbjUcxppVoPkWKdN5Pi7
ZJA/OnfDvfrgrMmzivH6N4KNAIqwJfyBtXmVmFdtpouwA0Th+Y3IjVZJZvpgSKXyzn0JzOxEwFSd
B/iP1Glb15tx7B7ltgda4E11IWfPpoD876tBvfGoveeuPDA2ZqVmecOqY4nTJjIDVpqldQb8/tFZ
nOPg3EWtWvMgQEWM+mtHiYiLldAXqnGcNWxF3VTGmYyKoRHPqgXAIrwAIY/5r8tQSzx3oJxJpTZh
JJ/ZmOSj8YbLQJIzs3QFC9chrVoZowwpi7EEk2iKuAweRoaJNwBgvUkClkEivTQDMJkQYYGBqYm5
f2UXcmM7FIgBu5uW8mhEXRXNQAE1JqOP0quLsoTvO6W2/aAzWSegb2NkXqPUZ66tT/ie2ehQpwgA
8a6MXwPbuVntz0GhxnVP5/V9icVlS5dvgzPsBGUsW63UOZr55D1gRCQmi85sFaDSVustWsyfT21Y
p7EE24Cb7K84s6/JIHaj1+9r1doUMnsggk7YZoNW5wTLoS77G2PNG0Vli5Onuikp2MzOyFwGD21j
vMsAJU/uBuAzovGxaanNXWbvvRkUBdrbZEFZ7qhunTz23LsKR37mtMuLmj1aJFPLM+tpUJoQjDhR
Ddhb7XQQ1RvJzA/B65uATPtTPNFOw9KJS2ApwvHSVYiNmkWSrvJCyoPybF3MQXK2OFOL+qp8KCtA
mwTceBwtd02JUjdUy5Itkf9cYQVkdYuvGidIwCtUh4EN+ipU04TtfsAmqDKtbZVSuTz0s3pEs2ee
t6VT5Z4RW2cZeoS2MUxXZCBF74y7Zlwu9UCu/In0aczHKqseh1GAVCT1Yx/G5zHqb3AU+jZa+8fT
Cys1wEIlZJowp6jCDTfu9yjixQisoqvEDSsXgvcUAUocmk1gTtRlXAKfjLNQ8JdkGd6tjvWWE/DI
pZ4OnY8MPlmxaLEav5XV96AZzxc1hrl0gmnjTdvJqL6QlVdnIGxBeWyAYS15wKobEY0VImSkDrpH
1ha4ZToNjZNFq3MWLWU6z35drD2wMWXk3kTNuy4NS+Xod3nY6Tnt3lYdPDbJtutjYDkEwLXxqoPT
1He871+J3DHe3VIBzoM2b1EpD2HFhwwLE+dImwA46pqM0XnTJKpPlxYMVRD8cJSts7iTZRYpe+8b
ztMFwHqEXMChMbvuqH5rJq2zZEhuZYnkJhnsfT2msun3MfKRcZGA/yMP6WaCZU/AfoNDzscFGQCD
Qql6F+VS2Ea9hGF15GXnZFy8db698qKmgbrEpANu80XdPF+OYzRnDe2PQaTu5nZ+X6nIA8Pv5sF/
rfWoT4+zyvoIOJilx3b276dQgGmL6u0Sj0jlnKuo892DHwPnU9+sinIfSpdNHeLUmkOGDB588BJ6
+3bRgLQd/9XppvPElCmukntxUIDki8uBryAnSfTBpe47RzG27/wjjZasnFGWGUHTiudu1ti1LcZ1
cNPI+1ay0T+fVrtZWrZvg6lJRVldk1FGadjjYFi0CTNBpxtcvnVsXHKG5khv2i1RSLjPodEcVNVw
Vycgm9uujgvmuCieTYD0m9DXyoxHXYcv4ciX7VQCeCfMf0Iycc8Td0Q8DN2s8tRW1wDRe9OkqwYe
KQGeQpMRr1tlx6tmtrfdOgBLosxkTdN9j+NxO038fR4HAXJTj3nC6F5N5DwBeZKWfqILv8LWt0Dy
HY8lgBZx+BmNJ1GpJi3zsZuKmdYcMSJ400F1LVURhKPIS0dUeY+sME2MwJavhtS3K8v9wDtYEp2t
oqyLYPByptflwJuRpquKAC5jEacsclMdGpEKnyygSPXt0pTfKBLELHHNjVXj22xwAofB9GjaLZQ8
zyvrJiz8ss4BnZ6PcUkB9zcIpsCTFxG3uT+GFfb5MG2ATIEUXTu/6PzyAD2Wu8WHna+4JQmWUtef
x76Smcer6zBeMEqH0mVxi4XhmxIVXoX97FxUsXdPRxdHggYH6CFetj4ylZLfjrx8Ek7L0rlf5Aah
CydsW2/QnzI4sT5HJfDR57oZtqv290NVnq8NThXa0zIXwTTvHOyaAgHb6WUH/n+ONnUT4CUv9SEo
2xc6Dt+qdZkQYvTFJJ0LhNh7kSzXpga600Anw5p7nw1XxCtpnoQMRQWxcQqA4qp2q8dxabNZNLSw
1fokicFecty3eQLeY2O86NJt2NkSb9dwOCDNKqTkyVmjhtsS6sANaJw0buR84OVwoLNq95FXq60l
3u3Q1knW9eKKOfKqWu1QRI255n53JO2QDc0cgRbGAUQVDvRqbG2hgpKAN2UbskTsnId8TFGufnfJ
uAFaEZ+LCseAB2qLeSYnNblWsgOxU/d4yyIrp4oAJUfOLydbeE0rjiL61rGabcCHn9kGYoopeVF+
qXJQmRudNK/Cguzq3GpjoK2YkjaPQBPlEUeeIGpsQpejYlstr7JlDOOctq+TYGE6lT7JUT51BWi4
bQ+wVQ7IJ3rzRMniI9mInpItI8LPOu4UMxHvobu4+3FxUcN67K1h/J7Old1Yx4+wTqtrNvc8V6sD
7EVDMAGgFouSOtGZDgEhJSv2GFmHYmC82QK3eAvC5D32CxGCBrErKIu+XJYU959WRRzvrOueI4dq
9zgdm8KMAi9pxHG7thfEgSqidK86eWmjDlVOTbqbkAXbPvBzCECwbbR7s3jO01AuazZ79XUyLbml
3mGt3BChzl7PhpxDMqA2TSX9q3EYx4PpnZu+ti/cG8+asF3O3FWfCpYqi2qs/YEAP595FR+ZD8ho
HSbvBAoSCLJGmc+srEDxDNiV7DZyJ4CtxrcpT3WAYrFbliltXWh/KueFj4blEW7Pg/5vRLZenpJF
9dzr0ilW39yFyUQyL+z9c6+Jj5E2DOdD7KZdoBlCCvLQzk3yPjAvRPeXjE/6Us9lDhWmPdj+sjWU
IXVFQusGL0ry96rFmcAdnBRs9l5Xbp5AXzXdwK9mAwKQBS2Q2pDxrB74N1dQvSeQwHST92IhkYg1
KM2mX9xdKQBHsvFK4QUeg9a/JlygUEdOtRD9GkfsIk5olVek65GRli9uRdaMGoPBbHk2VhLJ6qtv
e7FjRK+ZY73MMgATofRyGzoqG38k3NxPC2cFi6LzvmR3yokL14daQQS5ctVT34UAq97WKLoTfUch
SJzuG25ue9NTrJ8GRRqNbh0bv8bce/J9uYtqCDkgmVhTSNqizOXRtHUce3AjaP086PjAAd2tFMhv
acwmdtb7WqV8sDcJAQS5xqwwQu3XVW89h93VhDvgL9+jYLqZKqa2gcPBXNryBqSvrm0PcY3dBaPu
d7KLromhRaBJC+RJ6TSupssIgLrv2n3ThgKXzDiqMCEf0jUeUYa7zXRwV4gOl7U9TCEJziDLMwVC
0pBqb9Jnw+Bhtfz8KRvnFduovxw4bZHQNYC3VDN9G8i57sq3Stfscoi12go+vg9mzPGak61XVVBx
WgjQomlJE8x0rfsjF9EzX0e1X9TgXlmFpBkaQGDHPbvyIJZIpG8uknWi+3Kulm0ZT14xye4dVa25
mJsg75tB76BXcfNGACwoY6OOFmdoPNbO3YRDDoV0dRaL8kG3npsvc9Vkfsyqw9SB0w8a5zKp+uXI
k+Qlrhaxq2qoFRJFjssIXlKHzUPgc+/mnnVrd5awRBRR38otn9CTeZHd99lt71cz0LN5aAaoM6rg
UFY1GGAq+Te6dDZNVsM2zIlj6OCa5E5BsmKFGJ8YYIh2FSQP27C7gZY+Wz0x5XQO1yKBrDkPg50m
9WFKYrzKXq4pmimJfac538lgD8oZCccSIuaxd04h94vbm4TmTmgPVUfOSltPqYnIzvXbvVuT1J+g
qlgmG2wGRlkRWOwCGo7ubu7Cx4l7ZtcniArx4C4AEqR75fSoSCq5kd0Q3K9qYrvE3C1GmoLiWN5H
LQh/NYxX1qn81Cz+W9ghS/C6uklBSpDC5yTOfFINOy3jFWl92z7ozkBk0k13PR/Cnamc6A6C0Nt+
VHIrpB8fLJIEAUXbPShBZNa99xSHnFwgQJ/HK2+yODwDng85XdmjkhfyVbQWCRhInwKNHE/yRvkM
ovXGrngdYlUILdFjP9PgzJ1BDSox4KnR9WIoW5p6DGBWMIj0BPYf+drkgw6WMywuYL0gFzPSnKEx
mJvSZdJQruqHmHXevhlD0H50nTMofYzeWVR3dwDOOPTTIsLxmBS8I2bjk7HeRnHjHbsqzBvIIq2r
nedgAGod85hfOlDZhS6ymBOz7a7J8AoBHWh58zCq5lyv/lJUk0e31Trox8lJkOKrOc5bELz5qvzk
RjnTtds5+tssK79wnaTaqirK0dvBu7ea3fQxqnAta0hP3QmKrMVCH2KWC+nMyGoVz73aaXc1TrA7
XpYhpHbhTTvEopCRK+/FPI+7GmxC7leQCgV462cxk9fKt2JTWm9GLcnIseWQhfpcZr5vxstgcbrc
Lv57RHXwIAyqSF5tI+kD5aqpSKMFe5E7IuvDeX6OkKMCRqV3EnnlvcOiIe2odC8dyZrMceZb4ifj
pQTc6CDdvux1gHyr7y6g/jiVe7bfGBryVAbCK1Q89Ls1QoQA2MF2KIQpFvhUHQ1/qE3YfW9muvFX
/80ar3lmbL1UFmt9Ne16zQRkpMZR7MbHGlYh5A8rTpObyMzvpUPZQVfDcWpZuF/7fsKB0I67Wa8J
NmbeEKaeaG2eFjn7ecIRkOqyBRo2GqxgIciZ0/2U04ZFF2qVuwpzsz32qsbRlVam9o8rtGoLkI1M
joLtBzPn2vHDSyrbdqPw0ZyutwgsMTJn5MApC4fvgzuWh/dligsLZ/mu6/AvVkErauLvTgDVEZmR
XuoIArp4Hi+bgPhntiQ8g6SjLJYAJ0YHKd4FVhT0YJhUon19NRNuUnIWr71zAemAyiD/qfJxItGF
qPaMlZCqh3G5Fd1JAC6hnhJgCzdO4BBIgMQbmpK/Tp3WdwNd6j348bRZqJsSTdxNW7uqKCGIw6UK
4P69md+TcBCF0wGFcKduTdthLG9tv3Rn6/xtBH2YkCWHX7/dJ73RmTcocWwnWHxGZIaOC7jEC8vN
pKYZGkAAlqJm7relhH4ASq0tXleSWdd+U/EMCGau3nwyX4Neu3SStTuHLH0C1Zk8eu26C/v16Psh
z4CEDReAzHYem0heA6lDFeoDZmxXFBp+rhfGb4Ju5je27CGIdVFt/fy1rhXlTpTtD2eg/SFI2HCA
3uHRjfppS2N5Z5rEuV/dqLlYxuYtvlnLVdzpqFK3qJdid+myZo7VXuofkQVFBQdJXi7BhUNhiAhs
dQxpqbfasz+EYuEWOo0hcyKRXMtlTa5XSiREUIDKp0bYbbyWKgsbJ7mOO4hnElHOBxnK8rpNoLuI
AnPRYokpMWmAGhCEZRTildJvNiVpPGh+3fJxUqUPMK2szn9+WV24LX2sRjpdWZYM554ZHlXvbuc2
9p8od9a8nhYKz4YfPCVtn5pKnCte6esw6CB643OfaSMKv/d3Y8lZDtqwKpJujB+VBm89lqV/RsaY
4s5xQTZEeO116x2TGRKj2o5ttsrmXGq+Zq3jeFnd1OPWs2a9IvFdD4goNbKN9iiIvvuxHfaLOwRH
dIGgG3tWC/xCJ8dUIFgBvRleHKGhOzlUlqHEIN1xdk2Qta54TyroaVweHAQF6jnPFTL2oEPKPMwH
5a6H4LT3hjHczAmUWwlelu9fL3K5ESEWGJrWyrSru4denUg3Tq6DJnK2K2wggG0n6FZOSAvgbDlL
+CwcoHceX3c185BhSxfkYWvdzEbJdibyoeeXgFGvXY5PsirGinl4XAyAltg0QEQbZK1krnYhO6vX
qM14xaeMLRDUBGq+Yk1wPkQllF2QDi2XZbdewghyV7d+m5ak+i7L+7ZTyCXMLaPRiySo5Aa3Fym9
IbZ6qcoQFCzMAtLKR0h2d4sTXreEPzZB2QFq6x+WaSwmsMuZ38RPaLF557TQ4i+Uf59CgN6OYzaB
XWIUg82u9fujjKJ73YGg6ZzluvV/WH5p8VkG9Qzgyj0rvWnI3HCChqUvXxanObe86SET9ESWaPWG
A+2tDAR0bCbZV+BBWmgShQF+BfzBS03c3DoquVmdeMdhgEola7t0rHBgklhlXDJINWsQQqNJfSDk
qCN20iBGAZPIh1q/8965C4MWUrGoTP1GwqYi/fdZk1cpjUwJVtPkjhcOAPFJRUDUkSpzHoAOR7Ka
SW/MwQpPQNv5LfC9VAXtQzh55ytyl4wSKJFZ95ck/e/uQVe/eiB/9fNBxv3fX/7vu77DP/9vRsEP
3wiN7E+dndTnb/X/oZvwZP38ZzNhOr6s7L/b856chKf//28jIbq+nXpZESwAN/z7bre/jYQR7jw5
dRtB4R+5kPqf3D9/GwnD/3W6YuPU9x6Y68mBCKvW30ZCxz9duOriD3hJhAbsp8se/o9Z98MbRPuI
v7/+1cUKO+zwiyfsdJlQFHq40T5CI8JTr0L8/i8OpHGCvCaSK/CsuIbw0wCLBKESHuZEBrB9KP5X
y55/VPqf7G3/Mx714Vr00O3QQz9/2J088knmP3teL7iw2BaG116aeAo+O4ur73AkQNT6y3v4D5P7
6CmA3RDuYRpBYgDKElcdnu5q/nVyAiJiHHEJuKFBsHNIf6KHxEz1OW0mezWilt22EBRdxcGYZH8e
+dM0f44M1NILTh7N091mH0ceob3zqnWFC0dp+oYCsNonbsugPauS+Yux3JOB8pdnehoM3gkf6wt3
6GC0Ty4ycPUj6unapFYmArOdFwaxKGt1HZ8PvanZBdUrhEdw/QVUPSQN9PcpDCFLkDetI+L9n+d+
8qX88nHC5ORuPC1d3GmIawv9T37PpnITO0jUhkJyiDg0h4M61bQfv4EAF28hnQTdL06CMvXPA380
zOB1ox8+hsNtBVjRLhqbfnzoA2gTVFGOTl2Huns+m/iYQIp3969HwRUr6I0duwT9ssgnAyd0yxC+
9jXIF+h0cjtFChI8Ud38eZRP3q7TZHDxILY3rlVGv38SfZqMsr6C5LxdcBwu8zGmVTSlcQ8gVK40
vPFKnJuyjQHvKyI3sendAqp3ccEETJCAcfovXuqnZ4uXistnfIqusuDsEdA+rTEJnBM05qkYFN1w
KYkPTVNjE/+LV/jbvkELMhIiOsS4jQvNAE8f45dwVC3lYlZW6lRXUOy3c6dBMgYUMl2zFH9+wh8j
3+kB45L2GEZqNB/Gz08dcn8dqqEdrDigHkFWOGWuxj4BUiWH3YS/tmLmw189Mv9vI99pvFNfgthF
MEP3u9NFk7+OV4UqbLqmWlJP2/UZsqpozxNH5QSgyhcv66eT95ctGGADwDYGabBPAdT8Fn5iZ55G
MWEnLCswXy8ZbbGsNd3WAak2XVJ3BdVVeSV7UKY8ngHgzGyaU7HM5W7uR+Q/VInNn5+3+9HsSgM8
a9yiGVPwYWHkIUR8fAAsnsmaSDxwx/eue2O/jf3k5kNUH3tnLTiULWmHIlG7bDfV3hfm589HAQbH
tXnxqdcuQQfwU4O7X59+IyGg6BALISTxXTBIzZ2pu+8OKhCoQcZ8anAErG38V4vuf3znv4Xmn8PG
CVwRARY2+l9/HFaOSd+OwA/ArXLIceaJDJmZ4rYIhyFEXwg5nC8CJP9ASbXHvYBONnmE7WMChOff
Pf7TDkZgDmA1xs4KcLPjx4+yVg2Hfh+ZKbF6gGETgskxJO02HoIZzpkFTiStwlStesIxgU9oVnL9
58/waXf/PBlogEwD51WIK1c/xbSBj3FiIVfNggl8GRLtcWdhVL/Ashm/CCSnxfTLDvg5VBTiNr8g
wfWuXnhajL8EkiEh/czbGYcQYlqm+wUQf+PUhZ289sy645hDnkWugSKqm1kx54uZfgoup+EjXBvl
Bpgm7rU75W+/Dh8NvfAYPDOw8Sv3W8Vbd4cuaPGt1+v6tYTA9Yvpfl5oPwdEFomdhRwuwe76OKBk
Ado/wraHcgM8wTijmkCqAMQZQIoSfNPB4JACYCoHAdg/MHbnkop+scb+w8kfYWcj/IQectbPjlXS
Bn3Yly4Epo1KzsHUHzhfxHemI9TREIE/N0kIEcW/XlQREmH8gIsXYspPSV7VmG5t+wmk8yDNDsLp
NZ/pemoiQNkXQeT3QxDZ8v8M9fkhzz2EFHECwHdabLgRwA8AEZX66d9PCFEKk0FzACSun85AaMNV
RAm4uKnnJy87hY4wFGMPe0BQDl8kj79tSR+RACZjXDsa4ZqzUx/yXxdq6S8L9WFFAwrGvGzuIBHn
+GS7eijHv7qF/2Mw/GqoTy8qYlrqioZdCpMu7NizaTazhOi4NHP7bxfiz1khDcXtVad+zp/Cbugx
pxnnBLshWF2WBU7JvtVgQoB5VBpybwhoIJBbcQP6V81OPudtaMeC0owiFccmwP4PPoXZafWjprIU
TGrC18t5DOSDbUW00Z3wc4CU5IwFtYVRKeSPa2T785WcGw+7tSTj9l8upNNHQXd/iiCIdDz+FBNa
0tPesZVA640RXAwE6gBHJ5OAarG2zf882OntfQi4WEC4/zEKcDctbg32Ps17gJuRiwZe+Xg09Mfa
t00+rZF/hOsXjPDa+/PeMcTNdCnbL9bwb7H+NDQaICDRoUj7vU+JRV2GcQthnMlYG8YOvO+ecUqg
8CLp31oKl/B5NTilAOvaa7OzFg4YWGSHXn4Rif7DI4jhXSfI21FW/3bmYGn0cxcBQproGGWRhO7B
Jz2aIMTtjzYm5Q08eE7R1whO//rZo6mQi+Yu5HRPvPfpRcuYtZALglKaSxddQpIQnDiUh5PuU/QI
Ms+mnkOKo6gEmhf57lc9bX4L+zDu44jD31CMB/jPxxjSL6J1pa3FSQ9njh4gusJAhHXd+PC++E5C
sik2pPjznP/DS8ecsb/QAwlL+3Q7+K+Bizdhk8BxAw9FnExoHgPuQ1GIov25WzKhZlJADs93ZKTQ
pYZOe/Pn4X9/1x7ayAJ98dFHh/yWyuiBqhI6FQGXZWnhkiYtgUR6aTfMeJBeMwJodvKa3IlC/le7
93+Moz+n9mGrnRILHEPI43Al1m9JZR9EjujGdkrBc6Ibgg8jHuw1wIEnyDWnIMqDk8203lX2ctRP
vvfYuo+lF22U6WHKCc4E1HaWj7miw85MsFfYgo0LVD0EpUJQmDi8ajk9xCt9mFfwkxXQRETaewX2
xTDne9OHOUUnDdSkqcFzlw7NNKSbCbolyQHiW6vOGek3Q1xfmhptzyK1mYe2qBpR0IZcCnaibqtN
PdDdqkxGJniLE160XEOsQs9YN+5QkLyWpbNJApFCt1WMy/lSXhH5Bt6BRLARVv1FRB4M3ybLize9
zzChqFrnGkrRBGaHldIiFnBRW7KHuA78V5eWfEn7CepG72qS7pkHXcLsf9WV5dMpR1G+oso4RV0/
QlX5Oeh2rljHhVTfagm/xQaLIb5xgyTsDmqg+osT9VOWiWwvRAspuHFwWxfs9Z+LmhWntYlgFkgH
h3bySiahdbfLCtL9HPw4r767rGP0i2j7abf/NSjAHYrUNiK4FvLjxouQbEdVCRl0zOq2AFpAnvq1
nrcxvJXgCKFNNp6mXxxln4/Vn6N6py5ioOmQuCafQlw4BnWSgGWCAhfWd7hmw7k5lGqE6dk9MD6f
M8kf0bMJPGKkiwaeaRQZMEj/edf/9nLxwHFHIJ65D34BCO3HuZdw1np9KfEp5lM3K0+GkDTAdYnr
vNbNn4c6PcZfNjkmjOwlOi0iNIuLcfnsx6EGRhpo1zmsoyjILpNhAj0JD/a/nhBSPlTkuPACoA6g
0o+jJBBg8jGAN1BIqAeD3ozoohRBahj75tu/nhCGwg1Qng8AGAD2x6H4yqBJgYssFVHnekWQDFDH
BVVlky+y9N9eEsUKOQHrcRgg/wM+/uFkQC40GROWDMxtFagioiD/s4hLyMlKYdFe7c/z+rwJvThG
O31U+N7pZnLca/FxOF65a4P0esnCJdGXDG7uopuh/mI+PDQkgMzo34+HXk+o5hA7cMfTp/EmKzlj
+md5UPVN6o+40hInrweNOyzN3U2HxVt/sed/234eRLS4uwbFT4zborD3P07Sq5RBqwEfRiWQhiHo
vqDfOI7GunGVlwYyQueMaHTSrnOU2FkHbv4nw5FhhUE/bbRW3fRvP5JLCc4/pBzkv0g7rx3JkSSL
fhEBavHKIENHav1ClKTWdKqv38McYLcyKpGBmh3MANNd2e1Jp9Pd3OzauUuylxj34680Z0VWlUjC
V4kirajBrIK6DtyiGx7LGi1yMd+hAo1cC/VjZBrrNJJrRJrj76/fxnlWixuayQ6Mc6jBR05672xm
iPKoF08I8kODM9C3+gyAQ0Uw/K2iMjy4Q54A1zMKggEX8n/2jctq9NBmrXlpRs7XPWi/ZXcESbn4
mNrnC6MPqPfGGf0UTlPZPxT0HK6pd+Vj1U2XqjjLGvtzc2I5qApJdrKnukaa/2zui4qI3EZg4qpI
4Z5iaww8kvqNqyBReNDoUcjRndX249dz/dmokDWJcNkY4a+e7b4dMWWjSAQZ6dzcd6NkulEqwwxo
isCvh+YHbd/B/ddD/jWnPCh7/UKvJJ9D9vDjIotrpzaVnisUSnptNeSKthuyWvWbrg8ubPh/r6Rl
LE7yxZuQNKl1tkEqUZlXk2BShe00r73c654q0TXUy2MD864g+OJr20kBaRxrGh+TNB72/8XjcvQs
gS2Hu362ddZ5G5FM4yIRlmq4pnGn8utOj1BRZ8mFxz0/35YlREGU6xoyWZUM/MeZTQsM1cN4hL4C
JyFdAEvqvYLWYfP1E70fK+dL1SS1QVWItCc+sh/HUbLBTstJzl3HoT/DpU2q8aeoQsE/1RI3Q2O2
yD07xk00yiizzTqGU5c6gepH0pT8BN+owdCyOv2pjbP60Eyqdk3JlOb3r3/Rz1Ya5SS8J+C5gko9
+6QQyjbwArhQSLKcQqqrDX12gyluOs9me5kvDLcspvNpASpH0KiQD+ZU/jgtXSzHdc2N3eUqKz3n
aZU9xHQwtxvige5N7/nH/osXDvGUG5tlWTIxwMcRK1KlvcjTgp5Zq7gVfWJeVZymF55L+WweedsU
5gjCybyerSt1kotWCVGMDJxPjzKNC9DuFuqEki8dEc2wcmgM8ZjtbocWX0eBZ04htcrMXCF94iaD
Mp1aGoUSbegc/+u3/Mmq16h7k7/j4CZoPzu8BZ2fDTmBwiVjGV0TkoGzSBr18etRzi6nJouIA09d
wh/gJ9wOPk51yA2gN6zlJECYoHlTlY35JsyDTr+uO2IwX7XVubyhm3Ny6E8NQsP4t4zE8huQ/SIX
glBVpy9meUt/pN9zMLqhapIS0GrDXM8l6lukrEZG8amrslUph4kfijhfU718+Prh/55ihl6KDDz+
ssmcTbEZlXxGhsQCsIR5UNnI7qquv8gX/mwYimxU3JEXcC0+e8KhTFD4qDZddtEAzVKTlK0adN/t
pVuHNAw6/mx8a2L1QHvppmrhbCRp0qBLor8hMhxiBMnx/v3JScRQYXn/7zsS+Y9Jb+wCLRTEyGUL
ofuIwNA0fCuh7n8hBF2e7ePmwc2Td8xJwXh/7anw/SARdS3Jj8ZodmFqdEf6ivVN3JrT7dfP9MlS
Xlw00TfYKlXT82NiqOomNitOpCRohd83drwZestxjaFNDwV8h3Utx8bdaPTVhY/ok5iXOxgqGxR7
/A83so9rOBnzrhWVINyQenmVq1pzMvRIkBupZ6/NpReCI+SE6HnRfMuSJ5TW9CYaMUAy2sPr1/Nw
XuBhtkkokqFflESmZthnyzrKuk5LkXu6wyRrAHG64K3oo+iOnEZipr3fBknw3CYZoJMcOj79O5Xu
KUBdv/49/l72nNr6Eh/gVbmYyH6cFHoMDbmllYDavJzcR3Oa+VIxDN+/HuXvBcYoXJqonRHngev4
OEo8wMIYWhaYoGR+KEJ6Yierr3bhZFUXPpq/D0ISeaTRsIYkl0f+8uNQiVFnxVCpZK26KB1WkTTE
170E8iVXRIaGXp1+/NOzsesvNCzuigYXe7IJZ5kMGv7lugzJIdRVahobFkwt700VuNLeQBrbbb8e
blkXf3yrZAc1Hm2Rw3AvIE+qfXy+iECrShbcW9so4kcyNMpDZ3baJggF+Ca9/OkI3Xz+pzGXGgjb
wnJTJIpcklQfx6xLWvBLUwcD3ZTZOuqkUzlfxSWx+gALhhAjm/7tKd9HJE2y5MCVRVp2thvndeXQ
pk57F+JKunvzTozfZ6elExiVZfU9D6rovhtSLohfP+nZ57AEyiQYUJYRuZP4Oz9pU82IAFcQtSVJ
FRnrDJlxuFY0hE4XBjr7Iv4a6GxKmz41laTlu6P3VNAMMgg/QOl9C7I/vJA/Odty/zOUjbqJaJR9
9/wYEU3cDaPMnUeyAlJBNKmpdIXOqvqmBNP4pkZO8Tu2lfq2Vg0uuF9P6PIcfyzX88HPSxld31t0
hxIgIe+ivxfQJTDtut+mU0pGvx5yutkiesI0s/Chxs8XQMRnX8sy/LKrkVSgem1o8tnHadPjZ/cV
ccuoCW5dWRah2RNhBRwl0fkz9NblYqnQTrT0fP3kZxvR+9BLMgHrOYd00rk8pgW+qEDbUCHDJOO6
mkr06kaXr5Bej15vsRl9Pd4nS5c8jg5rWebWwcgfP9KMRnJCZZrM6ZOUu5sy0bJ21SuTLF94sM/m
VEHFtpSZkbLKZztQS6hYVjObuWrRpGtHIwA2egMWoKko7PKxE+FYASSC+HdhJZ894vvep/NpMqMK
Z7l+9tEgBxQZ5H4OK0nOUdIZCgDmHIDsJdna2UDv745MI5dBmUuSY50NVGh0rtgatymtCvJvEYIz
kw67NGm9r9/Ze/B69nmQbPzfgc6rC4VTlXFSENyqfbydzRq0XZ8cUywWIi3q6Rfpk1XvJDIN49G2
7cufgS1e1Lw6ZQU6WzpjvldtA3lKfaqcufBomF7YxhN8IiEbNEoEgPShxsI/slu8ABTFm+gFWcH8
uc4j6cIK/GSj4f5voNB5F4ucVxKauOcWNzFr8Vyqx6ZMb8JADW4IOGEmVEnw5mSVcW2Dcb5wWnw2
8J+f2vLnfwTKhTrrhdCYxTSb6MjFlju8CuoovtfsGXRNZ5I/VOivDacLn8K7wun8/ZkL5NywKCAA
ivk4sqXLpA6ieF5FltVqrjWZceCaoZTQJqsjZVnR2t60K6pfyHWGqDEh1CbpRLMyZZ7ZNQJ1ikkq
51p6yGCfhptIEukLCJpqOkpWjZNCUJuXtKifnD2ataRaF3EPmYmzD9ixyHiVakOKc6hmkq0D9+n+
pYgoa6ke3iFN/vr1Mv/sc+LyvqwKNIykVz/OUh2lNAgXNLIZDn3DfhXJYtwFejuYFwY6j/HfP1xC
fLag93jz/MNVomFkLBUoyKzYGyOKYFNFY7yjHIJEpRHKxpHM6BB2kuTJM7XLBI3oAwRY/dQn4Km/
fu7l7Z+tDh0HUoOjDf0Il9ePz51yJRR5Swaw6jtsaSLyVUsZCKZPPDdXDZrpPWkPE9i1rm2A4F4S
UH/yolHMoVxYuhE4HM7mvQsL1HL0c7laMmheVSiRb5QR8NtBLXZfP+qnQzk6exkXQxRyy5//8Qma
VTCzc2kzLGADTjhivFfaw6nch+VUXYgpPhtLIYGrk11FFuucjZXBIx97uaYFZ8a6RgWJ9Nw6sAag
X4oLIt/z9NOyoHgo7qkmWQ+ip+UV//lcDR3WYDQICMWswkkITa5hUS+mwUsyY0YCOrZ7sBfttBog
hzyPVTaf+kiUM73kjrhDFAlBoKZRei9Ent9igVNfKhR8ciCTu6cjYknP2H+lXgM7mcYuJ5bU5Vp5
6WhWfhqUvOr8bmrohQUwLDWrJg9Ih3790j/ZdxmY0hz3OtKOS5vMn5PThwn83vcN39ajp6wKx+0M
x2wL63FetdKQ0MCJ70s+TOXd/2/ksy0shbbSDNDN2HGt4rfa6WDjnTR6ArxU0IVnAOGFWbKFGmVc
OLLPJnuZX/IWKJPY7TU2z7MFIeZ8jhFo1/R/dWPio+7bOAuhcAo7ZCJ5DsV27BDFff28n45KyMQW
TIWKFPvHmW7SkrxJTcUrc9IBiXmdQTCQ4ZHKrMxRfQiFWV940OVf+cfm9Z8H/b8hzzcvvUiLpDMI
lFsIZn1NqpzqidfyH7ytitHLQQy6kwCZYQ3ZJTXQWfDM4Kwqg6iZjBR1WP3sRA+AKo9VEwMga5rM
oik8m07TmEpHVXThrop7GlK/nuGzTcWysX/jS0dzqtGAw9Xz4wyLPphq+B+J51ARNQ84RbWNBy4l
0Q6I7kPzwsby1wMyHMVs9MzsYfS4nD2gqZelPUd14kVjR7Q8KjLt6VFk2CXBQhQ2gO2g5F54xrPv
9f0Z/xj0XO8qiQHIcagDF8xa6Vo1Fjp7oDaroZ7kQ96rzu+SziYCD5F8/3p2PxuZKNfglSrcic4X
k2QY4UQYyONi40Dfi9MfiFL5fudgSG/zQhE7Uad8VUOHR87q68E/mev/yHgWq0hTNdWzV0trPXx0
pyFlos32yuYCRVsoTVaZmxiFOnnjHF1ywPlkOSFVRUi2VMPIKZyPqVdUb3sp8RoA7ZA4afrZxziz
bJQJntbXz/fJWJTM3z8TSjE0iHx8vmnGVyjSpsY1Y0u7EpKke/ok634CmHT93wxF6wVlaYW05dm+
G7QVnTQcZF5IuLIyoQc8OFqk7uIumH9+PdRZ0LgsVmq0FoWpJT9KLubjUxXhWCR1h5Qsi1tjN9R6
fiXjNnJJa/nJMP/JfdNtZrEBnMVoFUhQeZp5UfQ+y0cdZi/+PrZyYTP9ZP2j/0FovbTRLXWMjw8j
OY1RGSKrvcBBZbFKa8ei2TsK9Fj86Gor3qg9/LWQDmxDr97gql4Mmv46QShRoRxGckWCS1ffq9V/
BDKVmgzc/4DeKmYujgZMq7cM9gB2aa2yyW0L0D4spguP/fegHJFL3wSIRrTE58ulV8pxDOl18zo0
6TzkMFrSCHVk1hSIuTXoALGKW3KYnGR9h/fEvy4hhmetEo7yO9C8+HHWLRGKEfRW4zaBLuEnlpnJ
ncC7KNt8Pc55qZ+1usjnHNoV5KUceF48gkrErjeUwNLkoF23U9nsGqtPf+CVmRxSM+k9hC3FKp/w
aOpMtYCAlziPX/8Sfy9k0t30TND/C2PiL93SHBrYF2iLFLo3gBwrkjXsFEye0gu7zd+7KVJVtkiS
ie9H89l3WXVmH+HPGXuZUKLar6FpO3DAcm748GDKrDXWUg/Q6sLO89mw7MxsBVxlbPncT2xQwjDF
QzMCe62p9UmXkzJ6hTI6h1cZhcdkA7TKUi+kD8/D/+XFcsMgAc0GuzTBnEUFQW7PE8ZBnEt5k9Qu
Cf7qNClyee/oaXkcDE36ZuZW+SJF5QiquJDv9KmtrgVIXj9NqmplBSMUEJE7pxpsxt0/v3I2YibD
JAInnFiWxB/fdKN0llL1aeOOTRMot5MWSc4adoyoLyTePvmOKTWQ4aDaz0I/T/mVU0QfjqWSbBsA
nzpZNm2iPBk3Je4ipzEyfqizckmT9Nnc/zno+5//8XS6LKqBSgcWa4W61/Cg9ubRlGD0ooqmIyR0
EykUh05djANZ7EcstSiTdYaG25RNyb+smlsRKzNq9cq6sBr/PnJZg/83IX/tLCCgLaHjvTkAqr/N
yyHxZaszt02kS8///JL/HOq8r1XKFeoVLUToupvzp5gKJpaHGDp8PcqnD4RWhSQNexg9Bx+XUlbh
u2omE29YniGrBVLAQkI0Y+h9eWFXPhsKmSPBCsuWGBtewF+aiYbscDIGqQbUdYqlh3i0nOjQ2AIT
uyHUnenXPz3Zf4ajSZSbE5lJzoGPT9bjazB05WIVlkPzL3sagZ3EMp9l/vYFA9jPnoyGTFqdNSSE
f+0WE38ncKIFURcULQDuMa79NrPHzB3TMLr/+rnOvsn357JkHoyUPxX1c52qXsfxUrTDIVDj+4C8
+EJK7w5IkOo7Nrao8HcuHHNnW/AyIi0SCEAWIACZnrOZzLmoAM6QSGfJcbDBo105IX5JNlBzisNs
ZJeUuJ9M55IzpKGTCjWxy1nQVGk4sA+2Q6Gh78bNMIEPa4thvI2ErV1Yk+fleJ4NWoaBIHBZJ2Sx
l9n+Y7Oxy1bvU61hLAGaXwu636WWJaekkn7T2Z39aLqu/B3IsCmLUJG3SYs7SGbrl1RjxEbvsscP
F++zgvLZru40TVdF1Db9qrOu4xaSs0DunOhUq8pRUB5e05TZo1C1x9CSMbxty57WuEZIEwLevglB
GuC1pZb2houchltsE1hoOwqrLnuX/IGdv2BU3eKoGZiypVuotssoziGBUpXryBNi5ditCGfk8Ual
4dR4lCHMZbhSTGNvUkHsKmR2KxvkcOl4dENxAVmJWSsrmOatIOWN16FSVtqqb4qiXmoOeqFFGzE0
gXpTmPhGuTT0DnSUmDhk4RUx22nv6uEA7y7Sw9GX4irZYbtmHSYCdEpappTsi3rWAFB15hEDAxDr
ama4Yozzuwk3SuLITFda8Fez7I+5M9+pRRXjNVDHYPSNwgN97lw1jVOvZxw0VpWC4N+uC7oGKWft
m6zW7nDfaY9ZLDASpxy5CfklVklVBuC05HwdmcDDAvzjcB/CkxhU8rQdc0vateis/RhB51HqQjzQ
FK2ByQTv1kAfBwxFGsxfkmqkawCf87WhKvk+FJrJjIEmV8ZIeW35ik7kQuzXcRzS02yB8iSlC+kL
aT0GPNy5SPq0VnWHjUr8MNaW8pYUXebJdBT4WEwAvCxbEWJoIWTsheThlIcWNr+tkd8PvRl/l7IS
3RwONg8RYuJ1jCHYaiBvs0oMLB9Ip8iPcTA3nqlI2bzq5wRM0pCX5TdLq8P9BIoqbg9LwzkGgUMP
dGqa0v6bNmQ4ZDhKMG+cgiIcKTl4pPUeQ3SYq8J+0yYBhgE0euhlYCK8ppHKzazZzSlsHXnXK7jz
EjjWT6QiRjcg43MkVaq4Vdx1VwLpfeNGnZL/lio5eTIjQsDFdq87JLgQTR5OG5jcSjYkYgn7k4wO
BLhLWX7MMqtcGQndHIYyqm8gNaqTGYhm7aSBdQ+8F1/CINQ2U6dgBR3ELgKEaO+kDa4moMyRd5cS
bsA4s7zOuIr7tlWAzAqcBhmnhQfSOOYnCcc2kJGYQay0po/WkhHavjrY3bSC6RRuys647brC8eUE
+5QS16LtQJfx3nFgweHYNVdtCPPUnofQx3ALFrlIlfG5KDrzB3xL6kSzHGAObENwq5UBOauK0Zts
1fU6H1XM6zol6qsN/YDKXTD1wGLG9EbRE+o44neupI+07/j9HP+YM2dbl+02EdliFvJYZfWvZpJ+
IrczcDyjZx+OHU0+UUFj7QRmflTrhelQP0hG94grG5/WOA8+WrBmb9aaetLxBJdaiMeNkoV88c6T
FJEQlO10V+rDKZG0ezmqBl+rrNofAYRjwSjrN6Dmr7F3GVdVm/v0LS7y6xYNNKPJs+FJevNSivjR
jNUXbuAqsHQwqxL4VU8NWoiz/ZEcdOOW6fzGXveoC7riQiUkCWmZlNKiVNvVdCl22NPh9VTcOmby
a86L6xig6joug5LexZyosUSrA4M/AlU6Q5WuZZYkzZyFUcDINfEXTUH/TUX8nbb6CvQnmJ2QQpJX
5AIWDznQBIMLvwwk/TlQdI9aRLqf5wTfdmEMx6rvb1jRp1ZTGbDB7SpAvOlpYzfzuSr7blbpmBb5
nQawlSN0YzPfbk2TBpsGIAfJyPV1MOCe3puz6sZDQv9BPjUYHQmTrICWYRoyOZHk1jb+xqldpG4m
S3iYqcrPNOLwamuCgkkp1mBqo3VY6fFNYC5umTb2fnER4LZTZUm1gemwkDK1oPEUHE6vlEkbb/Kk
Ro2H4n++GfvQua6lFAi3baeJZ9m/Jik6OLlzPSrBNSyrF7YR1jYldJfMwx1Or1vbmjFJrunui5qb
lsN9VYNi2RA6wNFUjA2wClck+nYKdF+V0+vQ0faVEXhB0PqOwE84om8pHGB8KgjeyGiVtAEXw4+o
hpQ6t+kGEfcDnLpXYY77WY9QeBvp0ZrsTZLRNxqK+djM46PWtKdKrW4hZJReLPOvy6iB1KNkQynM
DtmkHWpsjnraaGNIWZjohdd9Em/SMPg11kHkkpKGBp5jmocOwnf66SZvOqCotg3OWkrXA1RzSMZ5
s+pNeXajXvWLUjrVs/GSD/lbNvMxtTg/lPVtWZWrjrwZtmcaSwnlbNZNL7j9botEd7NM9hQLmV8V
jY8ATXibYY2tljn/CmFAenri+H0l/+rlYNVj9LWiAAWh2MJiaDoafa6e6si8V+LspTTnwYNZ37uj
E9+1OffCoY7XURJuiybdsttDko+2RtXupUkDXeWwlrlc4jCmW9+sIj7CQqe3l8AA/7TohxxBAbdg
qktor2ZZ25SjJPxUpFdOpZ+EaLnvG1OrTBsZ/LYDdFgit4sWrcK73Cl/cC0Pf2JTlB/UvlE9KVKf
m2amdWtu4CjyEyvW3rHDlrzH1hrzXWpG8di/ZfrU+OkAx9qOJ8z/+LqadNOwQEjH33VchrdirhoM
m4Z23QiTlL3UCOTILV4gSnio2c/4K2CT/FCqlButC67zVMv3xC9Q/aMNBoB+lags45IlptJkrE/b
MoXFbiDL4vTJroZOXWP9cGqGeGUVOArqPXVr5SqT8xurMGtCsTDz0E42K4ezZCVareUHNDI9Sl97
chJtJDAZkAkcz2nVmzhXfPBK8VUUOgk/HeNXlq1FfVCcetuW8T4oSh/PHz6epFypZQ9xsKd/doqz
/eyER/xuFxcnUK9qFj/LOZqCuqecLOGlMUNxypqXFjLtgCemY2bEN5nxIyzaVcw5ac3acxG37PMz
K0d+VeRpnQ3RoyZRy3GSxE8MvOh7jE2DYmUP01uXpPgB1NLthEFt3poPTqlyEnCxsWJ1G6oAgsvA
x5vU08Ww1iX9qsBtBuPC+qcSRN9DQ30y5BGsvtLEZPwVfA0LOrdG+yYQ1rOizVddgsMPxOC11rX3
6aDc0amCEixGTx0+WuX0mqtAzvSVJbU3NuaUM1edlaHgtGtXRy6qqTsZGDOl/e2gY4KDq1k42l46
04icqFtbxVG8Sg6EXhOwBMBksRzej3L2Ksd4B9SB+txPtOOUWfAaTsXNrMw7KTRWgTrc5o52E4Wj
4WrDuIoG9S1J7CsjK9+clnrBrBX0NBfxDZbfv2B2EXhN6huuxPS9RI4XN9JNYTeuJjcL9AdyWa18
4w83BXW0Ynw1wsGrMQvxbCM/Gtr8OEfNTlqaV7pyvCrDcRcTEUniZzj0LF8F/iZBHjm9RGWeJ3YJ
AWU/xZGcgiMWDikHSh81fqhS/C31m6Iu19ipbR09+E2X6Caid9lDDlGjTk9/5XL8Hfv2mfZW8ZjJ
xXMY4INi5uo1abtfhtrOq4RW7bS0PacUnt0wnUZeQ4xvE946/n7NDNkCUy8JN4B4Mw5ITmts1lqJ
+ArIrTsa+l5N8KUGFHxqkumgJrq9bSTnakpztC3FIclxmVSHewkivdZDCMV5jZZD3zDnzVDbDneB
/oBa5Be+HgHbarTW4/LeKOWbLGzyrZPFPyuJqL0O9RLmr3M/WPW+1JI7Q0t+a/Nwm85gWCu8lKTq
EBAhoEd26+k7kCbCLPMecNBbqFT7kQA/KKCKZ6RqUZFNbbwVGBsnqfDSpPCVFud5UVp3uRx6GocX
hPANXTSBq+cmrZLGDlKtr9XC1/HQygMzdS0zvZvIPo2Zcoh63TcC52oA8ayC7KlgR9AeBRlEBxgP
Y3dFcbXB0GVY9yL2wHo829MyEkgXV8YhqcBzAttJv56HnUEvfDqaP7s68BV0Yl0lYAI+OpxbXSbf
Nnw+cZhoGMak1mYqq2cHACOHRfNMrnlrtzPOwjk5CKNcHHLuyR6nCHe7W6BGJwGdzQUWNbpGDyRW
1wYPzBrbBlMA0ykrH6JWv6tpq5cDNMdh85JqVA1JxkUT7jOULKai2WAj/1BopafxMxzWFXxxbOsw
SWuuyljb6UXsh3Z7pY2WN5FjGgNBS+UvPgC/x4h+Nkc3Uusjxj68bQ0nnWRjx9UaGcVt2acw5Pnz
6DQa8z7K03sjz/yymBevWhd7nlNpLTzdBzPkmNXmh1F/kYZvpYL7CcYgUvXUdfa6JPoSMRdo58mo
3uT2e5ukTJ4B7bZiPeqPscBSyHIzQNfx+Bqkx3jMnqgW7ru48qzaxhcZQ6XyqhyupPLBiWxWzOQN
uBCEfeEV1Q/2uo2mzTsZCytjepT6cBtI6TX6oMzNJeVIoOPOQ+D1DZYb7S89wS4Qo4KixHNDu5EW
lyg5u9JL3GrNYyR/E+RxiBdXiMLuxTBetUrg4/JCPRHBGL2nkOWxynrJsgBHIHWPNbIrnF8hfcSD
2fphdRc31nHA1k3qnoLgJpvBCrfBVZy1cBSeMApx6YfwrRBpnB6vR2PyMixtMrjIUpPQL5jR0vSq
tekJEQns747O4FudMzmVCSLzfNeGu6kTBAfSASIntvQ/Zs7PdOZiAuS6nvqDDCZcOMGaXB9OD7Nr
F/ZqdMBE0Jllc3NLwEeQY9gn2i1eXRLNyFrY4055V0o7JXkU8SsUeTIJpZ/U0RonR6Vm2zfXCuG0
FP7E59UzsLqT9F1ZAZY+6emeBix4NTpw+4IGwbr0KIisRvutxwyulQOXoj5GW8q6Ch9D/VpS7bui
e+7yTYBTQtqsp+q14Q7ZRjYpB93eTTLngNCB90btD9O8zbnXtoa0EaNGlF1eNZm8xsfTN+N6n/RX
Mv2bNbh9LbcOjW4dpQJzjXEcPVF2DxaOhZP5HIT4SrVQRV570V0FWfvU2t/pNifFgW1IAi57isS+
YNvXptxP80ennna4z90ahX4/hfI6SIpnRSXccWof4aE/EDJIQUoALlaik/b6wl+dShea9CoqODWy
dLtwHlP7NNS7Wer8Mp/W8zDtKH3TNKn2PvqRvoU3GT7Yw69JK/xcv6+Ml1nGKzS9Kc2bUOxnzBec
VKItxTxJ8cbU40OL/r+p2ELLgfdRLDRLKKSknowIn79qX9bDBg0ytxN7b+F1p/ISgigPvVi/N+z+
UfT81vmAhCr0w+x7kV9buHnZQXzUWMxprd1KAxB88EZ19ctUycVoydog/o5xDXaaGer9cDAj5aGF
rD3UuPX07bFELZIjRTYcUtf2TyJ+jBf08YaGgm89lP8VCY2bWKm+QVO6a+qRCz6dVVVVuaokZXhi
J3exbXxjL9gOi0uiEnS3Oj2bzaQR6sch16uSgDSNf+OWwgaukvGAzPpQKvwwupzemzTzhM/T1raz
I/+fmCmTTlEhrVL5RMJp29JeVnA1qPPypqHNSOeWJ0wLT7wrXDEGxfLTESkpZ9mqwadXwaMkAI5f
AmxJmpgTxtroMMgts/c7DGzKLMEzsjo2XJfJoPQeDjieUb2mxU0Qxg+i6L+PwbBq7WjryKNrVlhJ
Ez4Y0W9txHVRfkH4QuSW+FVtqh7NwgcREOGyIAcQ5lOz06v8lDnqsZuMu9Qe1kUWclkxHbzLR7HK
sRbqzNcWyUw0x0TV9DJnJgeB+K2ayFylX5I530lO5mec8Mo0+rjDkCfR/LDXNlzP3ExPjlXJWSpx
66oflPRnwmbRdM5a4Z+YIKQVwrjrmnEPtN2N7B81qHNtjk/OcGP2lss1rsJ1sRqwGpVuwVO1K13w
1lVbeEFS+U0ZrQV9D7jE8NiavkFwc9+H1r7AS2O0mj3R972hPaVY2NdpuLd67BFlvNCc+5lbswp0
xiy22IhvMdDwLTY1qRxOZV8/kWVaZ4UGM+4xNvhRpatvdE0cRK6SKnW8PNC/hab6YNZkjxBLxWmz
lRL6+bQwPVixcyK22Gpq9WLIlPAw14b5d62GD02Kr6cTQVbX6P3HXMTwyRJiJj+s4LGzh9IrYuEn
FS/4nXqN2NAtih9qBdDfZsqpjLGZrDrrvpFLv1UgOKm7oix/KqDzg20ql54IvidUsJjGbutgi6Vg
ZJXNuMVgpEHydwu11S0AtnY4oFkS5uvGERkrVjbOQKxYbEuWvpk860KwdDpXsN/o85sUaLgN5Mei
6o6pGfkQS11iddc2sDpX4KmXnB4dqaUnJ8aFHb/IEHA9MnbcxClfuzOg0lb9CUHEldmrNG783Ln3
gVq8gNskRTC9gGnchPZj1XJalNJrPTb7wei9mBnT5JcOxvWIh0QczjsM1V5Kvm0yaC5lRLFV4CC5
QuW6GxfmC9rYq6SWjmlN6mx0up9IznYjABq/cSbFa4V6V0/tbxRaMIHl9Ir+VNRC3Ipp1/yZyPqT
pld3oEjuw4CnnKzhmmLlg6lYd5qWX9mV812qlLu0pVzajo8iWud9t3asq1AW98K8080O45lr1XrJ
OD+a9tVQOm7nuRco2Q6J1q7UHC7h+NTrB2e+asFhdJF0ksfJM1odV0FnHebZdmp+i8DxsK2ABRmv
DGir5CNNgQNj9qPsZz/HAdviL3UDcgUHgS1h+vwd0dc6NF5FP2xN+8rkBj1zksVsm5L1uwueZDSG
dglegwPXjGoPe7kV2ptNHmr7FAcoUW8pBGxMRewdU9qgTbwLk2ujj74FWGinUgLVhxVTJdsuG121
EfnWNKfpCuwI6SKyUOxPznjDAt5V8+wZjrRO8QfoJJRYr3G6TLRY9/Ozk5RuZOQbbva4ejtbM3yx
nGA/ZeKQYM+UiNql93o12dYmSb9DwKVOoq6SyNrmXLmlsaKR1xjv82h+mJV035t8egmO2MWNDn3R
iB6kQDmY5k0Mqrbpf83B9WI8iQOtS5fxCnO4sO62ScKGgv2k2VCAHsTWTkjDarcqcXOqwkrBomK8
t0KJIPtbgI+HBbE775+iOlw1/X3MJb1kYuN4ryXkJzAld0i4z5iMTzJ8XPap+jlXu1VjH7ED94Tg
qgLxK9pm0nYhHhYlV/7pV6Y96KR3gng8kLBwO5V/AX7EMm6r8++iHDdkco/FnH/rDKrjueUlOh2s
mGNnuYbTn0a7ttPs/oej89puFNnC8BOxFjncCpQl53zDcntsMhRUUYSnP5/O7cx0jy0Vxd5/nE3v
oJ2Htn5ogheK2vetBsOkOxTuQEZ3rffqwWuNHSh+Sm999DXhzxxra7uCggvKX8ueBRZgqbk1KL3Z
TX+3aDAt6hybJgXrxT8WdAeTSj56TLeSabnALl0U6mTQhJSW5Qg0O+1UHz6lkyRElFdIF3b7Wx9j
61dHdDzPtfIONL8fKt+gd7fbNzbu6lxO16Fpn6aG9MxyIv7QBjEYTMk9Z9Fs6wETrtYWX5AVt8I9
kyZwKEVb8eKmMIKkm+KaD1OV6Db7qfqe3NjsvVT9U0Utmb/4W9uItsLODsucnWbT+tYieFiBYQ5U
f754FIBuIpOiOVlQiNVWS7GpPe+v1gNQXReqH21O+kg+GvHLNH7GtBWdiDTYzw2LeWSMgpCEYdiH
hry3bkI91Au7qRDZrhoAo4ehf8I1QXdHVKwH+p5Y/Ua3ZiDzDu6cH1YvCinPJPPCjtIDiQMvWgl7
o6foVbhUXQXt2sdRX+/mpt/LYfhoLP/eVYwa0r/vbrKyNb+VJDo8kIZP5WJYwBS0/A8siKauLggI
zqQJfu1bO6g43nkFNy+l9U69t1fbiwEK2OJT+tM4kehaOkbL9o7uFMrUS+iuYVq+68r+FBE6sjCS
xb1VrX2iLZvSjmXXjw6VR5naoSyyE102BAspWxytiGbI0dFfwifOcaJK5zwN3X8sbCGlYHy3HVRT
HKUSI3R/lwbzkzkE3mNuticMFM8RjTAxmDtBqp7BboiRigmCrlNAs5KMk5BeplTdigodD6bEaXx8
IcjsOkls3GQ9B+bSvg6RqCJcmNP45qbgiK8VnzSH3LaHI4ehwrMoVHSjKcozY8QUvQzeHCgStpUJ
yTOAVnsZmXRRJv5FXkqOWhPm4mDkpffWBI1rXNZxFM0DGO9a/CtmZwh/OqMbyp2r/Ao4gWfiMnvS
ufYhx2oZuuhq+hMhoibERK6U+SFJekxsFbKUslJs4VbyE+xm92mPbnoo9KC31JmkTz4tjt1GpvWM
FaJrrlXh9An7AZVIzSQfjdzyj5mxemeH5LyD05RyB7LRXUxajmlXbYptX44ueKfTlzv8hE0STuPT
yEZ7LDIWxaitnQdr6LpyYwK1bQ3L7iksFAF99hpZQFhNv1NELY2Y0Np2QRSXRPmcffCdyzpwD9Q0
HO7Geim29VB7066xQ3UEUmrJ32n0GZKZ9KcmrF9ozGJLNkHvCMYCJ17G/LG0ZjPYGl7IJhIGc36Z
cifiwsdZxFjH37Z0pS82o26roxPNkCQ6oz1HaApwURY/G+nU3nN+7cTUVDE5KX3fHvWrYCIuxE5n
NdN+mklxCtpWs4QH8lCl/rDt1ii9RKkfxK5PneoSpg393VRtvy+3IzrVrNFu5adxa5XlQ1Tf7rmZ
ULvKJsuqdQx9En2AQwA5AUt+Zi3LWVgyv2uqdTQ3Qx5Jn1GO68btreZoAgZuG5Hn+9Q203+p78Cw
moMnX7N2UaeoyK3kZl8FTPbIRDZnwIfFtGGMzPCw5qq5DGNr7V2tqYdbIgIr6eOEv/KjU2uA5qJD
5oUSSipqDMiJc2e4zjWzSZVfssiCj2wpbCyLgC7asTlP1W0dAWjeibWtto5m+m0RBr55XvPlVVOw
8SF09tIbjRtsaL14nh5iOx0AMitdvdmK4PokbwnvhsmCvVmHriFgQNdPLk6kvyLQbWzVMovpiOx2
pqDAyqYviNJzpS9LN/KiV5n1XDctlmFHN2LYo+GfeM2Odk8M5tJCAJKrExLNRb2gdY+m3DvxcVc5
lclZ5YubG6Si07rKhZNTqpzPOrqIwaww5DlWR6YccGGd12endkz1HZmGxaaVIzjIoDcIJRsYMoxG
1+9925juN6lp6yx3rrsq1R8zj8ppGKOg7d9XY027B1EaQ/CyRoPPHySiV9WMO3wR+p0mY8f7c23l
zbAsFc1jdMWvKlxOpCaH1WOlDDs6ldFEn+CgUwo2l4D342UcjPpGCxWko1obtVKeHiaiQrEAlYYx
sf60BO6l38zVjv+vM7Jg/g9Bs82K4HTRAt/kT7PJGJw6WhbZVojKVd8AHeNw1XId0j6xPJqaStqG
lbE+FJ3bRDRt91NHUDWdaeLdrISfpRsCRGwPgMeNhoxDNExlJzZ960bgesBvafNZYeoD9ODiycdf
I4AzY0vPTWn+x2ELQIjRlPAjbURQqP4TQXQ7PvquppDJcEt3eE9TS0bHOshsSko5+ss9XU7z8oHr
VDqn0u9SFUsVZLTauGPrHTI6sn2eRlEUyehXrfnWRZB1Z99lsdgiQQvVRi7SHXZwHDw11FcH3acn
e1s+1XTTCgaBmdSPhoZgHM2zH0CWKcRCd7Kn6T1Bdh7U20KOqYP+JMwCKkgX43Oxu/BTumHA5rJk
AxnFuaZMbU7SmeT2IDaKwWrMY0ilCNChcrtW0jsqjJARwqrNavzjV+79LbbEAEaOLLu/0RxH/TvM
kUET4qozPXw2SAwYJt05MBtwh3RVxathjpryBxALvg5TCP8jjLjwgejoIuyPSs0mI3jpe6vz0jld
/p8M7bk/z607PwVuNCJ6EL4q7yN/sJtt04GBg/g5jjEssUAl1QSbtlgsOGZbZhou16DQWN4iY23x
6eqVa7UHfuaoAsuwCG86ISiIxc3TZcmMGdZi+84CGtO82g2eKRL1m0QO2vwl/XxRT+Rt2cVe9ZHT
n6YKUu5vIc6Lroay7ru49wn6STcy0HIm6S+tC5Y0WyP6zEbL2bmBZPgetL2UZxrarJ4PZ+yM/p9o
wrbYdSa1OWej9wYvGeZ1sP96NMFz4gyp6b1F9PmmP85Q6WswwIvoW0aZE8DgZFna7elCL8C7iMxs
mTJQ9+YJBWDC+CUHNQzffBMlO5OuAar/r1NiNZ/haNb0Ljf1mF/QT1b5wcrKkXjotcBTMq61Vt8r
/9b4CNqS63NTrzodsPeYjRfjG1n6v1R6UfWMmGstDiF11DPWbN+MCgrK11pQ2F5grRrvZe0x/OVd
UBbvo4AE/sjmYPb2aaqc4BKS6qBfvG7xxdZDUenQF9DUpviyiimIJxrjmI1H1ct4zuzgv9rKZbbn
r/WoF5+qskzcFLRmBnxtbxZxb5u5cM0CNm/byiGadtLO7cNc55N7DLIRX2GtWZMqi+8qTuWygsNE
C9nUKRXLdzm86B03pfc0d739ERUw0xiohjSGrcvf9DzQZJgxrNbh6HXbSS7k3VqyB/2pcwPDczh2
Lpo1XYR3KNWYZ6LUPNPNhJzNXaqiuS8pf/5XytD5wGIOGWHIIPgVVjjuWs/sH73SrZ6QDnZfeUVY
2GAMoLVViLpva1AGnbiaN7sSppveWbNe5JEYdXD5ZQznZ2ESO8JCEqYSjQUUQDyibEEflNOzHbdF
Jn9sYkemjRN2c4SUIHV25ErYcZEu8q7vRzqKjaoOH30l9PqiahSZLCvtLw7IQiVKu6W3KcJulcm0
WM6pmWV+T81Pf59bxrA10vTDzcZP5q83EVB5L6WD6q4X2aZ1iSCxpumSrXJv+eOb16DT1aTmMpZE
ctsoJ4wbz3g3Zxg2P/PfCywml6Fdml1mo67rdPBQ09PDQjm3p7RCSmW2ZHB0VFq+pZ4afgCcswcq
nQlnXroDEWM+Mmt9pOPP2DFVGZsg6PIz5vV1z+uwvXipM3yxXVAkGPUnykqtWKKXTDxaYONZ0zW8
lp27z1LLeuvVIA+DmIyHkteBGZulOdV3QZVaV8RLfIg1SW3lkhfM80Zxxat6DGVfP+pMrtfKy7/D
ZRzKA4V69V6G5PyF0pY1mE/lbicv1dYxVDxrsTP3zRVZATqfpmYbT7y5j54Ww3ZOyh+dMbZ8cqA2
yF1kktMV8o62RG1Ep34L1fk4UwTEjl7HPb/Nn26FsSujiO7tsANpJf/sxrHJXStaO5Z82sfZl27S
h8MlB+Tym4H0uduPaFjAVAuJxmQWw0Q4sndIJUiNuBNhE6uFcl8rdd+9YYB4bx3vigmBmDFerg8i
B9GYnP7N7oE7zaBbzwMl1k+qX4vbdKg3re1cVW2faTRlccGzHIvGaeI5992N6KnxtPoLow5ygTTg
Xovm9W0c6Sjk/u3jPLV23Thg2pyDiSwC8kJSl6WO9koUiXb+sK4w5JX23DhqKOIdKm/T+bcKkptq
Y65Rn6Kw81G+BT1hi6GXiDGwz3r0HhhPvunJHjcZ/CNntVljZKZq61WCmTBgwNcEDW08b2URNC0+
1ZJxzpl8KmvKkMDRNjv12jmNWYeeSFZtPJhRnOq6AbFGtMHTvrHCKkii1jSpu1/9nScGJA16nHkX
gSRQl9ay8FddPPHs3tFag5mrplW94bWEyPJxjqhwE+iyN0Z1u/Phj46mKqqdP9McQSTYGboyj+3V
SnkpNuuWTJUoIRDoI1IKBJNxdhuGLQXxef9DP+i3aIP5YlTuiysDCXEs30Z/dWJp5l5MFMW8jSyz
Os6kFSe8f1RS0YG8L6rFO1NgYOyRCEyvgXuLQzOUu0UzcRZ6Yg5paXTrq+mhzqWg17QVsehxN3SO
faSFr9uPg3foc2iQuUNKWDZEbeQFXKUakyJjY1C65Hs2tLNdfetrkLS0EAEGj0VrKWSMvcaVW9dH
kHYL4UAFz5ExqDRVvUfVAY9Q6EsYeVBhYNlws8PFTSWcY+U5R06VEdcNQ1OVl++2RuWAay5es/Ul
nytBUbs6d43xfLOLLCL4KB3gcMjyA2n+3iYK8gf0Xq+jC2axTuIJD9pHzkR/0y3Yceb2+jHrenRw
TqMfyqicdvVoO4k5WAxXzRxPUfvODexsu4Jbu6jIk4iQNcaLB8ViZriDcZpCXvPPiNvMRFzQYwqe
wrbU3Jjieql+R8v0k8oxg5hYRYfS2eAntcd7q1g+UeF+CNF/DrQd20N4V+TjPajGrmVE3igacPzW
MN6KzLpvghYyMWwXKttCMKPxDTfkE25CZxes1r2lF1C0Qs5/3URSpeMVoJFzc2tGZuRnbpwqXNNM
5OXRHWxgENtfqTytm+PcgNpuOq/MroFbKRQ5JscipFNrVI63W1RpbhVhvaAPVE2DmkmYBqc+l2Rv
PwBA6CcT0fJbG8n1dXBd/UTSkbPTkW6vIozUvsOTf5m1nQfQ6B2SKHguL9y2U9kvj6agjX3vT1Yx
J5Hf9sjFglcLpQ5tdQsVKGyNvuoSaoctACPRcGP3prxKz9lnjmluVl0hUrBcdVfNvfGmTH/ZhYUp
Ez7In8z0oAODge2S+rKjZhVD8DetJ2X2S1wVLKUdkM+2Yz1IfG+kwMbj0PpLkcdkBUMfYuXZsI/b
hyjKznPafZAGW8UFGtP3ZoAXmeqlP7Iki+1o+sO5alj3qypPSKShymFs4GeGu8qb3cRT67ALRmd5
oALF3aaGNe1Aeg7ZKsB9LXUs0gxFCDhCGeIgzNkw9ksbmJvWadQBTbfNbtR8w1Gtd5T8cq8JiVxi
pe99DaPjAnp6MumHu8qKj4VP1aKZLK+glqT3mg0k+rUlBOo89RfLmZ9xnguUPiXPnR6QQGT5o7vO
7T7KKCsnCZu/0L+gAWT/xloTz/2Eup5YGQTqs5O0fF2/9SiBytf5eY2cEbQvwL9eucPRqnMEKMrc
BjcotLMArodOlLznqjsGc3CoiYXMi5ZNOomDN5NLTEF3ZeoVs0D4JZX+EXKB62WM3qPRQBmUZ7+q
yG8Z/UdRi+NQDzvHaKsL6fP3axPUG1L4EG9x1QPQI+oBEw832l7zbdD7VVyjbvLWibDzKIoHp3qy
o+zEHZ2Muf1TSvFea6DuWq4PIynmMc5ZVoO++wwa4e5oq/i15qLaLoH70+YcoXXszRgfPd/B2B/t
2iFiDNpJ3yQl6fSSpXm0ZQkiGtYbrAkpSf5OsW4aZ7fQ5I1o6zfhWc9W2CAmqyLEi8tywb35Xk3y
0Nhs6cto/kxmtQ27WiOv67M3P+WCRtZRJl4WAVeo+qDm+kworXEyNRdDfhOtTG49XMISNoVYkEde
sWeVTUvcVupCJsepdRh9KZZGqkDIAQtXeqoLwK0w/OJExzqor/ayxMsc3ptl+mYt08NYzwfbhfpe
cuubUARg/amCYiLXbEd8dJ4E4tZVXGI5cvOSQO1p4Ofs2giZ7FjGVIhy8lt0ToWlfcQvDlCenwcE
J6Hl8AIVvM5BZvUQ0ql7Ytim3TBCPDAO/bWvQrkJcmLMqhaFaG4Hlyaw9nNuFMkgHIPVnp+kqqo3
8Er0aaGEfWnoOEamjjiUnKt45b1tlQ3L1HoGchKolBcaRfRfYd+kiR3aSzwGOvYnVqpULPcpg2xs
T9YjVX7O1qutpAcqRpsxfw9ZPSalVCRmWeNvGongnlRozImp/l5a9VU1UDg2Qv44UyyoQ28/1tp5
zOphn6fkuZhT9FyYePGxnv9OOkCrEqg6LlAkxOM4lXynirGlkB8zC2YhiY7OXSfJYI+O/ZDOvBrt
fgexbWxGaaPErPutDoS3m6LmRNWDOoUG8montdatiYXnrIQFMVu7fyTwIEsL7VfRuQ6/Hdxa3v61
drm3Su8q4NgxWwBypllOs3x+Yju9F3N2LzMGIQnaXgbTV5inTwNL5Hbti/9aRnfgzvY4rPrTXut0
s/ZRwxVnjRtryB4NxGOh0d5JHVywhv/NFFoR+Gl8o7g7cg8iIPDcXV0COudVtKVsIYjHhcwYsoKy
fviXhcjjNQWH3eoMT8Hq7pcw+nHyIorh5cnB79x3wqcfnLq6zpHOzmSjfBbFnBHSbX2UwGcQJ6z3
frd+4qzQfCrhIUVG/6iXad6NhB7GZkiOTlNcJlaLR6w/zjVkKQYD9mLbn884+BZcFJDqeD7LKKs3
VCftaKDYD6NTJ1xNfC6t859pI6M1a2OfA2paMbSje65n878ykJ/Z2iKeFM3LmuUPnbN8mC2uC9Mc
oNsM9Wjw31GHXuxLuz4Gc3lWa3umIk7G2ALMh6yJjq2hbFi/At0WPkJw7ggMWXsZCC0OUN0j36lE
eSondXQ7y07qhnBk2t+e8rTj7W+Hv2k1PbPI77ka71MLM7zhzn+0+906Gm3nQELg98Dv409IGnhX
bZ1K//IavmvhhrZRzWw4ZdEdeZ3ItYwnP7PGpO7ax0C1iuln2vHroYNJv4Jbmv/IgWSy7LhB8YJr
NKFGXx5oWPZhhLrDmg3mJvUanIpGaifNqn7zvsgSa+6/lDFtiaN7wxeGksy+N9LxjTnnyv39jy5V
luSp6raDgXAF6My4tBMR3W6f71XawMYKcn1hj7CuQIDrMG+3BQHD10muEeNWea1M5+RlNpKi6cea
nY+sZZNOZQpbwM+CFqeMMyDYm9zVjgdWdS5OYC3dqSQAHEJFj3ilWkAXhV29lLn7qDFA26mQG+Gm
NvJUjm+weKg/SmeTM5jdRNFN6xXHvAwVjDK3j9uw9mXqLXcD+onAP7OsPhIr/hoZ3dkY3EOgEAgM
9tFL06RqQkbf3NsPokLn1oS8GrrErhWeh9X/hGz4iBZJAXXJI5kflwLYnfowetyNdYcd3k+QtDyH
fpkncFBZMgzMG+Z0KDobyjoyzplt53HnGGg7kUeowbvMvndzlyyJmZc/XWf5Gyquj+3QDBv6RM0j
poJ9NeKG5hVTXsPa+HX9EevOKF8AevrNTJVHavhniThV9w6GQZR1jkTqMV14BLbkZW4H/1+ai0db
iSRS80/t9GcjVDxy9p20mycN3BspvRf2+lFE2RbAbDu3K+S5XJ7b0UicmluttMcvz07zOJiK0+SO
ZOi45p6F+pHSiD1Y1b7vSoQVoEp2tjUqe7Mi/ZxgyAvK+3o/IBKfq9UpTvXyG9HhjaINAxqv3pcu
nD9uBt5Yz96z8sa9NOn/KvqbPGCUy7VT/R1lxgH0Nseub3AszH8YTTA6wkzHWbm+tuXyvoT2syeQ
E3jSO7tE5O+nrn1aOEUx0XyHjs5lBQ6ImcO7J0UFrqy5ygwtRZjjE1LuV9gG/zzlfSwk6sVkdJDp
5aktecoHkrmwFQMXAyWbzUEVzXFogMfVMOxs4f8tVsMjLU8NpFjpmod2DTb9oF/Duj2Uk3sGZr9C
BXNIm7siapNG+XsKTCvEtv6pz4m4tSwDHVwWxp7RPlij224J+8WkXUz30ZKeldUey9S7ODd7JyIZ
hEb+8OUh+kKYeWozgP96vnNqMC1nlbuSE2uo0dm0effUtsObcPRDaqmMjIObkSmlI2IixHF0yn0z
zoj/OsaW8NVDTCDsu2DVhzpEkdTVCNFRpBdGf/Sd4jKY+pgWODb7EKo9eHRUmRSRsR3n7IHBmeDT
PHzMxbg3bBFnITpI4nrqDUtAtzFa782Yb2ayApOBx8zXNfPdHM27ZU53wLo1dxnKhJXSuoSL/77K
8F2aUQP0Uf4EkkN1E5qgEYwkYnsmvVTWNPFa56zS/4nK/KIT4OK4zZth6idvnZetDgMjsbLuuAbT
s+ONO3kLBXebD6PqEzD+LW4oZnSVQxVabNSW4xwaStAHcXNm6e3iu4h1cD2YYfrgEFRDKX1xqBr/
TqfT9xpNLyC8bMTNWdjNCcrnNCg8l0v4Z7LFbezVdTdySNFO6TtFxULcNsEddu+t7/hcm9mXYbt/
s1bPPv6hjaP9dyBMD8Sr+FsLrsghtGDBbXofM5SG9D3pbSed8yBReg9ecHKU128bxz32s70TQbVb
Vg/Gsooxrh1yE7eBqz8zLz0WqjjlXDJND4roBQDaoBbhgmpqmL9N4ZzsOY05H7vCWP8IkEnY9C8W
E8VQ2cQfOPeZzf4w+XqnC30qzeUPntHbBGF5JVUYKgi1YPZvuinLmg7lq1LHtJmeFvuZFpJ31zQZ
q8PExx95E6DbKP09uXqxnNIv0ZtQWNM5K4qdTa0B96h8ITT6EZwOQrEcT+5ab/MGPGe6wZVphmAY
biSIkVUglkvRdqXTKBOdNkfgr39lWm2HgarQqCufXTvFFiGnXZCuD5G23qacevZ2FYdsNv6zypbu
sax9isz0Epq1nag+e/UqNsBmqXcqF4m/Eijgav8aLuv34nsPUQVIAkCB2IunT6BLohdvRfFmWYAR
rXsKLH1EZ8iegtewpfAPHF3bdQPOBzRBsjfwOYb+qU8YDZ/oO0pyBAW6mLjMvWu+2t8is/5lHSrT
SO2Id7qd4H3ho7JVwwpabbr7CqpKhtY2nKN9Da9bNt197ftoVYvgEgR1uK0hdFSpf3LRPGFTvStx
ymEo6I+znSZlFyRylm+d3RypgRt4QHOSnsae/lo1H+ax/zd07s0e5BwwX5lotTCw2vLOHNtLiNva
UU9aUj6erfYx9xfCFrxHoym+JlQ2fQRzWob3XvYxN7R0p+LcYMxwbr+o7+7IIz3LxgXmDfHEGc+0
QJ4MMR8snV1xRucbH0Ow0O6THZhJ7g4MvaFxZBzu42mKFI47dDoQb9VOIhVW65uCIrWa9BxmwtlO
Tf1XVOGLb+LabLFxJIEul50d4gxlLWjjrgMR88Qvga7VBoUNDFDL/OZDxYDeDvFcgh7a6fKM9xkT
OA6Coq2wPbkQDH1a/YYivFuj+cddAxTt3DF1ZT1OaXQOVvE7BuWn01Yn02p5BmFjnRADYf9ujhR6
9PqhH0kg5RdCmj4V9mc5SvgMTeFVrZttQAQKLK6EQ6THhl0xYh1AP1Ya67NhyQdpdQnqWOQFY/pn
TojH5p6mYbShmKMpFHnlwd82+bvIzH1th4fC5TSFbFPFtAeRjPF8ov+sLSoVFYAZi2xT/rMdFGjC
TqQT4rXzJ9iK1MO7aLZJNrkqcdopv5NrQGXDDD6L7MCHymRhs1zNobXS+V7n2HsiXzGHtUF37bNC
AfXby7lfiKwPfSl3fdeWj1JgtMTP/KMzXyC+bG/pUACEtWm23wFWS9pO6JavB7tMTFQ/V9MeKCow
QZ/SDh4oz5ARNNmWJN2/2uhODHoHLudtMP2bxURth7/X7fo7lFYcgGZkzR4O+ThABhEuP2KhQEeB
c5H72woEowZ5xaV9WjqqCXuocJA8MPNrrqhr6LIxlrN9QCB2FLgtqooBqK2RT6WD3Hu12EWWuqOW
boMveJNjP/R0t/WChQNrPrSkMqc872kjrjdrPPFDycio7YTjg/n/9VNfVQ7u6hLmXLVJhYupJUY4
sCaZGGV9RCm0KR3UTJn6Fma6n7T4rT0MmzhvGtvfGHXx0k6sgyovL14pP6LWv/Jw4O1zNinZ0UGH
WQYviJOdMlWcM/TVIQuX8aMnk0uXQLDMuvJhXYrGPggXvyyrAcr7Qzh7pyJ03pvM/Yms/ko62xbs
gzHf74i5c6rqp526MYaMLnfDLLeVHe1KbSNhG/i+rISGrB2LbVwPzam3i8sMB4Md6rHNHvipdu0M
f7FM7p9RWkeEU7FSIzFPXJwZP5iRvvUZPBtwTyCrZMLa6837qgY/AvyJ/PStNHyEja/d9NJNP1GJ
ND4AJ5T1QwUwBC1Ej9n8Ufk6HttfWQQvWe8fMHjdW7N69Uu1S9fpN1N656Ap93Sx1SP+Yxj0LwIC
oGgxmgAz6Js5oXjyu3Y/Ws3BUXQugC6UrVUx1HGIxfhZZNfWLPYjbxY5jz9+p674RJM6Y1a4UaaD
13nx2pr7AJUXZS6bNWShiIITPMlxrMa9Dl/5vZOuWp40Pt1bvMMyfo/BslUc5H4szuEg7oKuOXcZ
G1pTPLdrdo3G+aQm5+xG/qWU5hXfbOTkjIpA3aCYqlrObmDSgNHxdU7OiYnv3syK7RyGiSmgOvL5
GfsrRrfyJCLel4a+z92F1AfviorHQm8aXGcXqNtYz+ka/quRhGWkSEfYNg1MrXI2X2RunVPrz1zr
o73655G5WgACVguRHz2xFhspuAID/cVD8Bt5BkNouWNAuq/pbvUfIDifc7u5pr28Es0Yi3Z5wHhx
XstTBHBCYiZyC/jG1N4XcARLBAo3CQcK19gPgXxwBufVDtiTbkBpOAX/WlX8wGTjhvP8FjSgPTae
danG5l8dihcupmSux11Ha9LCq5LuGLqFw60szO8bezqm9dkq8+elWLBDAdn6U/3hd/W7XYVWjEzq
WqfoSpXxHBVEvhZ8Mcu6EyNvMDI/dzdeBQmT3DCRIHjMzuQoYFny7wq/Y/fo9hZUSVV1547ieU9U
SShHwDp4JGKrJX5svp4Hjs+lnpe/2q9dWC48Cr351lIUE1jDX4Y2YmOskqiF/Mtm0Cnq8Zm0o4To
74PK0JZOwfqSery3cpuqTj99729wnidf6NSC5sPP3ctDgWIL2Ya9Fx4Z1A0WvAI8HvXM0yiNR6ef
H2CDt6VrPQbRl3ZXrO5dbCrvzS/Cm9schUzF1uB43K6YAzV4CJ9sxNavJjJ7SuwBk8zfWGaODQ6S
ZnhKx+qbRPg4EI+T6fBs1CcLBEXSzWYOS2Kkw1Ygw29w7zewrn467XyRnx3k22N4GkuL9aVP7+Ye
3ZaWh8BpX6vSOS3YI5aCl0o07gxUqumK/41wCAc+ePBe+3S6HwJDxOCG4NGpuYMg7S3jPzwzMbAI
3rHid3bdh7mcLmb/rjVv1CrjSyweTFmfME0e/kfReSw3jixR9IsqAigU3JYEvRFFeW0Qcg3vPb6+
D3bz5nX0SCRQlXnz3pN0lFehzfu5z649gTF3MgglsyhZWUvTgYmGAQ9Ng5uy1Seg+I0RgvsG2TlJ
f3o2JyCLV4eOGUJnND+UecdMUV+wPIZIiHoz9H5XyxabvXjU5HyowvzVake4JoTqcPWKfDPieJKV
/WjX456EF8awA5Edk5My4DwBRFDP/+Y0g+Iyb+t23JS5RRCYYjY9FeMrF8WRS+KfD3dElmLlaC+R
4+IixTk40UMQTnMr98Xh4qJx9mJ3ajdWLF+Tsd+Fub6PjfZgdclWNMlaH7klmGc7VB86GShWv4bs
Zk5651Ehf4yKKXz9FZezF/kuT7RzoX45mI2/Cvx+o7Loi1pspRqxNvDgKmy2JaJZRSWY5MLLx2Rj
lvo2xEitYejVJ9q8crThhrkvrdD+sIvs0owC2QJjv2Kpy0mm7jYMkM6r4YbX7dyaiDom1psGQEZu
qA0Hn1dHNln0HpLILM6Fct9aLLddWBAXsX7Hgqx9N3vI04dYQA0jKIqOzJ732TwmCXPGWtuE7k0M
6t2IsAQ7HbFPFiXbYmuD0p0gQhSBu9XGwCMThkr8R1fA/Z3v9Mb413f+qUbyFOLFATjiyXK4qWw6
KtwSBVJbjml0hY/0Otj9ubXKxzpWm7BNzjFkXsa/v8soJBrlbVD626jne5juO1kYu7npGNazLAJu
lDU2h3RwSQ/mmxjD9WwGRzZHHxv/yx+TKxccYz74FGVO0Wg+urqOMTvf8Gu/GSq6I1p+wO6uV4GN
kEYmBsFfbVLa/2rMtnbQsFfvZSKiN5rgDswZB8YQk1pQG1DvJ1mx54ShceP3ioKjDvDcAePBdJpg
sAtmxVC4W+coKkxCM8YxUWy8juyyWzEEZnjMY+d/lDkh7u5hcT3VYXucJK+w9QwJCgeWJtdYjjcu
QoHMdrlZ71wq0g6tzfOdi2Qq0LQXY7okyVfV/NOqfG04/wxoSIpzyfCLLznSAw2N7sEsPBKz+wwH
95ChoS8LxR+yxngvhEVJh6OBbQWgA6ZzETtr2zplQm7N5tYR11DaLzCka5OqTT/Z/wqSEKwnATPD
KA2QRV6350F9q5jkfTJuYhANk++vjPBfV04Yp1tmof/o4Yjw1j9RTLzVt8/WCO+mab2sqRDAwktK
Me7gBqftD3ODyhfgFYmtM1um92i8sMo48tqkOfq0V45d75L44Guhh6GBA5wXy5SnqXlv68wTNTm9
VHbPjPWUl0TjtU+Nb6vmWp674koZ/BFgw544CjgRyMA6igrWqrqv1KxvSiwZzGptOjZADf/bynGw
mWFFWWQV6w74lmviAUz5qLUwWwddTI6xexzb5CUDwN7Vi1qdAIrA7qJH8KSa8K3iPw1x82HKynPA
BzpIjNkE3TG0IGlwmNW2Q9j5HvjfZfTBxbRWywDPdJj5K4xPnC3dzM81d9POzMLlQ53exkj/DFHe
ly2Yf2alYaRlzRh6mNyHAdVUW37lGlF7KW+VWX1EuvNpdq/I1tpGTv7Oj7VtZoZviG6fofMw5sm/
dppe8myHy42sBqzj6AM+2VbSCJXRE6iwD23Iz67eeH6hf7WR+9v4JafYKeccqFP/T2gGKO/o27Rr
udNaaEUWVJ61G7ipR7admy2DI5GcA59qLBfTlRxadHfGyf+sl0cyydqXKDIcvIXMCbGRTcjDMto4
qVM8tqWAxDwzGWFRfIhFR2okMBvnZJaOOsiyBdABjGrTJsYJV5MveRVCXl/2Cu5zIoVepVqQGja9
PR5ySBMG3I/EbsnWp1VwmjSzwvTfVuDJDRImQk2YeZ0vXPJf85QwwnHLT1vy5WX6omjL4p5VRbL1
7elrMHWCfy6DQDGSbs5HW62iKXjpKov/Jbp+Gc9eAHp2u0qhgDYxq5EGYzyFnegOpsD9g8LAUuqF
7dRWLDdAtbsNOmNvlgCl6yBnPmFRUPZmtMU4wF+TMcjCFfnQT87d6SMbFTUzqMSqjS+JH4adHq3i
KZc7J5zPFsIhBy153a7od31jfWHHbyg42ZxkBxlNPX66xg6QBvNv1qjAM9D5DRQbL4k8Z8ybVjLQ
bzJxH3sT7dq09gmLbdbA+HHfWEzVne7Jybt9qfGfQFMtI7m1nNob2/wA3enLQSexkUPixr8JweR0
WlJAnXF2626ZW4nnlHpyrmyP8XeDQNR+Y2xkhtSvw1Si6pC0UvmVvxprO59p4BvRqitNUivt/J2M
vDD1HI6bOaO1HXRYKqGTMewba2KC2g1y5IGv5xdKlUUWUxxyK30coEL19vSITEYkw4Z5ZZiAADB5
IK4m5daU6dku0MWYaj4POB7NZHyD3xzuY+yI61GluOSc7pBFs8sgtqQedK3vup+tW5YVyF5+XbA8
3A7WEGa8meMoghnmGsXJ0Sham7D5Zd8amT9a6PWs0me9Tf5YM3+J04bAYnvvpPakOcWvmqflFkIW
Y0EtkbK+/LEMgZ0+Dw+EDbyyVp++QyZDmSTi3ZghVVQpnMPZnx5ZOjZBogtNQWFQ5CjKKqvueW2R
XiTaYbnzQYYT/oG0HQ8gPB9KK7zgdP+dlS6PdKXffK4/LNjQ1nNKGFuXN2xyn4u2VSxVSR4v8lO9
DitQDboiijvZOguZGHUMteOvWODZr4dwCNdhPHzq7fzWkE4b5/krWbLgld9tKxijnuv716JILjLi
mKOJiVZ9FsEM6uYEj2WwhZzY4kGAaFjqY7yVMUAKnVN5rXi1VnFbfLW+fJp5uXNebL5FmFSt5GUM
DUM/dAZa8ICPn1Eg3rdcweQYLe0va3hopoYIDHflq1s29gobGS7BGLQM/e6mlSjXCftr9IlYGm77
vyjHZVMNdgWtjeSXXQHWyvBXsCBl32TjHwLAsK8bSTor7h8Tx9oz6KY7Sg4CcyKEtcFrFolTpQJt
HlsIzJkjc6+vVDmbkn8g8IdzZRipPpVgTsEyiNDOyMDr4Er8XqPyXkb6g9TPJgwmb877gUNBEvql
cbZjDlwjEVuGO9uw17idU/MUmyzs8KfyuRjTL8cl7ZqV+i5lmy0LNagv++BqVDRwLLxdDVBS1iWz
3tKo+q3l+y/zZD20ufWTdy6XVOGlaX7r6/KzarE+FoIpJPtYvCimxZHyqcRRBlInV97QmNPaCH2B
q784VZl/xZN/rkd5imt9b6jORln+YA+wtk0n6wkC3Uvv4LvA+XPPp+4n6cKHqWsPeWxf4hiFJ8MD
v6S5VKjf6ggpRMp0F5XdQ6urzyYL3uahf9Ur+YasTxmqGScGpVutFUjM7q/Ee3sIh2b0JonKG8V6
t58dDPLpvDNC7Y+JFisSFrojEW4C0AQ6zdXEtksC/iAIxyYAFRBT13BY+qo7NCWrl7ELftCEGUSP
SANaRvVVJsyetJhzkqHYdRyyexwv1eGM+1ST4PrimocjNuuHPHGyrcsAMpK55iU2N47AYKA58RXH
crCyM1bOyTbCnm0qd7kF3kHtxCtClR8yIIM/w/Qw2ybDrNySKrJ7exvUVbaeCqPa1OFw4DlVawb0
T5V08D2gpZqEiDZJzwNY+BOvdEvgh0R2MAU3DqJjE8tvp0nOY0I+ACgROKTU7Td+lfvbsMQGrUm8
O3I8RWwS153y36yhzU82dSqwTpzsEFwOrB67NPz/fcPYozEOfmlNe5D3/JwmqC+jAoK6DNPmGLRV
FSOri7w9TSAtvchsHgarPRrQoWbeeLw4O6AYEQPI/pQZVrYBY0aEJ67ZKMVU3BTOPS7kr240LHrv
XG7vWFCG+ov0xKhg31rc0UXPOTslLYdTDg4I3TXadKZ9D0POGVAS+9jlmWyY+PgYfrBMURuO/SZs
3I9GmG82VBs/8i9EmvZ2pD26WXQ0BUOGQqRMcwscubR298aPTgPc0lU/0aiWVuqlbQGjQaLoVIhB
pI4wSUWfFfaLmYZbBMG31sMdGiUnFuo2Pkx5oApnEDt20VPrwBmBNvyeZ4iiJNY2Hb96tnh0p65H
q0mRYekOY2si6D718ZblkMY6DJp237iAPQnu1OdA6+nAS4w5vY1PzBx8+4Y33N7XfrksPn6UUulb
Pbde3NjRCE3DUJtbCzihJORSRFAr+7zSvDZTMeZventbm0tYJ/4/t4PaQ22+xm2bbGMdCZjYJ7bG
akEkIIKWJifNUAtOsvZelwPNc/Aao+KUsfVZjuj9ClM+q6O2CrPC2kizS54mr/io+GqWhUYhCAxx
7HS6IwObQMiZjw18ntp9a4vn2ZG33lavLp5Dk7G/M2vvEySrpABFXUr7ok3ThhJkO9TJZu47b8pY
D2bFi3vdTpgzwnmsivIFvsKxrAlHmqH22ZbDocPTaFT2ezVMH7YrNaAqHUN5oV6yBC6piqW+j1jI
hBslWNCxEyMR3eg3ziDhmLjluWenoRXY1aquiw9mDdcebXgVMOYD/6c9JSEFYmmZL3PRPDVUBSpv
DsKG8tHM+6X3jIvoWYTiSoD7JQytC4s0aO/bkwqNs6wf7AkBii5noQ2s9bI46QKGSm/uSJrOqxLR
dt3AOYLXt1X1eLFyonRRNn4FoPzj+oU1j3sGuccune950dDpwNtIdK+3BIIvalzWIltSZnWh/cIz
xc4cnKiSPBpyl3+bzendgU1NlND8Z1ZQaQN6MA3NlbEEROXYosNXax7t4ITHsVpM2i99GjxMiX8K
GRN2oFmmiY4owODSyRfHTH+TKdz6WnZtkRHa7itpp4uCGhUnzhuK0EOburhWGbm0zb7rvhgAr6JS
o46jW1Tz2U+LfgFGfhcIuZ6Q4gGdDrts/IbtY53mn5MNAWvSX0zG7pE2nIuqPdY2QR9oYKu8w8yB
tZrI2LlotG9fwybjcAkro33uCgumMthGQAXBQEHqNv8QoevePGCwXPmuuZV24xUz9rMxtU+Cw7Qk
24yH6xr06WkaonPm5ruQxdd10Vgctwqki5+9+mX3ZgjrmGKvIVH3BlwP5Kb5MFCwIOc6vKsO5UHW
YVnKG8CPdR16vmIJ1tBN5q41aWfzdhcaCAJ1/ObjcmDH7jF0Ww/BBB22XAu/3M2DA5Lws9LNO6mz
PYnTT3+xHGGTP8RoADb0X1eMzwqHn8q/NMQ0vcREjEGn0WeoGpZByAEXcxbs054nZQr484OnMJOL
OUATyd/t4uZy4wZB4CkFOKH9KQisUgKXGNnn6K1v1RcCDcLw2H5TNTwRLvWAIu/I7t0b29kUtn2D
rP5L+ALOx3Qse/FH2brpfFQ13bkPYAX7rt1mlssXnnumP64zjmGivfPGmtXBQj6ktaRuwuoUJP9k
QnB7ivCWImPMyXC0rYr5WT68VPRR3OVb3ep3uhMffUWOyxY3hXE4FcyEkx7PpvbU58aiCHNCgJ/Q
Wf62jdEjIKCZw670h3OrKDaLybm0TPT7QnsE3EnUVSWMjeezzUnP7Dzxqpgnnh9i16cARgoDiuBM
ITY3w2dbWTslZipFMb+TCEGplXtRizOx6McBI0RAqoxh7BR6ED73GIlPk92up7h+C0bMY1pG89H/
M6gH1taIfaCqsn1Y+hcdMxm5sVPhFqfahdjqZy29uG7azC262GsTeMZJxm5ZW9p709f3jkEO2XUB
1lRau9brdC1GgmmMQsBz1TzNOZHTUgpARvlpBFTpyal9D4r6LUw7jpyRCse0851IuRaXnTuhjA8V
lXkJW7GyYOw5XMs2+y0sHZ0RbHOyQVt/zVgRubJscz24sB+yZJKbNJTyRNf6bOqKpD7+M24eAk3J
OiTzv3ZnzPNF/6ny4jbYE17uetU58opNtVnJHPheWNWPZeR+Tpk7rvvYf44suDolrYAbXsqFUk4E
fs/x/YIo7fm2udLt6dj06k7ZQPMuOFbFys2GawEckGidrQOgxXw5iOGk8IzRq3sF87KhhIxsfRNb
WOCt3FVjNlPdFdj6+Fe586RlL5AheMscovz1Ka9p9hlfaji8wuSN8A2oJARt0GzAjQq6pUwr9v3c
nByrfXJxw4EPkmjZU31D2onhBoV0bIC7RuoptFjL5bZ1s+KO4FmsWiygUxif8nDCh8lXhGJAYLA0
33wBDrcAGNbqNuys8IVida23xoaNyR86tS7OS042wyW501diOmA93EUY3VdskSApYwLWCVv3MSBh
YiXirYyzOwDlgUJTPrJ7EACE9TPp0aGvmbexdm3NoHugFMP9EQ5WunOcetOVHecbikQ56rshEdE6
s//AnHN6ccoobtMySY5dTrUgP5lNbpo6Rh38hbDPAi7w/al2Hisoel3Bs1MveG374psx8nUtHmYA
RisXf4rnh2PhabJ7M23jYe5w5/i2urmlSyNuCaqz2D+aDJg77Lpeqztbd6g4f2e6QutJk+FTZiG3
lXUDa8QCZThpbKyTo/q2Rm5mPMkegBAe7FmjElZ1RK1Y3FldjyNb/6lR6Q1n2BBVZTpKbGkkkF5X
pLYTdS3Zwb0TvnNPpzzYUIrewtTZaR3WK8YGv0FF/Ay0/nMtEgcmQ52wxzKEVcPm1qGPHn3TvGLC
38VhRPWADwx1rdmphJqma+nbohIaTNsjjGTTSyHdP9Zw0wsgOjV4jYqQCW5g8pMV0L4wqpsBEWNA
dYX5aCHbrosE7cRWHbaL8Jmc2E+YptsaplhbqieZ2S8uTcZKGiE0qHoPr/bBXga2tJiczumHK/Tn
yTa+O825TmKktPRPM6kyVBGy7wMhDatkw4KPqt2agIRjyWrQoR9uUWc+M+ZjeBCSFsisP2u8EryA
JlyT2yjtEJHZj9+t0XysCuPiR/GBGKaXW7gMmROpfsC2z8+g6W99pO9TDuqgXYYarDQ0fD4cSbHs
Nxx4ptiwxWKrDRawA0hB0zRzLuFEyb0505/LmbiB7Tc7kvrU974XmrQTcIa1of7ACULgPfzQlb92
GmfP3FPtpEQw6lkiGM46F2KApM0w5i3nKoz0EEzfdEz9DPVe3m1V8ABpND01tcvozJewWMCs1kOj
2nNX4bRy2SxQMBFPu/Gv5l3O5xhfla5xe2pvjcFVgPbwbs4svJCtuNJLer4msM6n7XokkD1p92yQ
awSOYvExrcXQewOXWoxP2A/7ixMZZzW4e5wQnq7gIEn7xqow3myLozlheo7s3vdoNtgLI9TvCF2A
xkLf+3jOwqLbOsY9xPAf9HBDpKSW9W3jlYzuAzJZfCZNVpzcxv01R2NPxv5IBpDsoZ8QmcCBZ/0Y
1bQbffDk7M49DFVMSZDcoKT8Yfzgmhf+e69wShJJYY1RVL91fnOf/fcqYr4Rj29BOtz1Os63tgSf
4YjsFjfjRgb47BKDupkp+KBpJ6seM/S0BLBM4awVZFGZ4VQnS+D5Uz5700xySnMf6znfEJTZjMrm
uxuiTTb1T2xUjLwyr5knqRDrfpP9M6zu3gTsl6n8kUoCMyxRrAzLNLZ8ZK4K1/FsUbNa92CqfrQI
+hQ6HV26G1ornNdb08jPgdN8BxJHmcvOyyawM9oQfn9G327fflSdnkKQlBsa972m69lK4HAss+yT
CBjFYkU9yRP6iPp955NYQ1A5dkv1YTA3c9q9rbunxYU75HKrLNwqrrmRbv4psMdqbXcYmursttEX
qtkhKmoUEYZdptJDzxDDbmrKK5jrgwv7vQ7NO/ZLfa0RAGYCL7Qt2sNfhRWDHfEFFWy56wx9r/BP
5ow6Rc3Qt3BHHcpI89WNh1ySW9FnXtqA1SbBAO2nP1hm8ZZO4QINwUs/sStFjME57yr8KUCGY7ve
VpWz18qtCojXyh9WCqH2wfnZIwo5a1GbMK7gwE6DwL8Aw7JTT+OAV7zNroEPTS2un5n04a0D3Uuy
VvdJU4/T42yYTzhtd8JOSPOj9OOl7nhW3HQ6TwOFmRkZf8R5MQwPD51PQ8pJv415VLUaZ+BS4cVm
567lxK3LN06CwhQF1Wq40fKZy4B1LU7ds147jvmBWIuAJG6RbHSIns/Vl6vLbM2+iIUQ3HDBlTmf
HENqSXUL4GXlMjhlKgCQLeM4j/Lmz+RcZgwhP6Te/asGcLiZ/0z/tm9n82EOjYsgrQRHX3DDU2oJ
sjprPe/f66UxxXHzZuU4gIhZfUQ9MouePpUu36RVMMOx+xUmshUwYoOupWH94i4KSD6NYu1nxJEM
Yb8VEytSQOB9N0W7GaLBS32fu7eP2GIhCmLw2HeAC26GEYRYT9o3rLBnhd+ZxGYYCyD8TAFb7mLd
1taBrVPzlRvbiDdmxBhkmlvG07j+zNYFGVwzBUu4bLUyPg8BQaEyns7plG5m5dOVcQPXCV/yIC9t
pw4KbIwM2cwTJUAg/So5tQKn4KQoDQ02qaCLOV8VKaFO9ScsRiXukQ46fbg4vfO8W4Vglp3BfMp6
966XHMNBiCWY3QTixqISlzqhPoOkOpvk/4qhPnYGkQKtwnnzi5a9FhoKd6J/0qjjyxLEeAAy30fZ
/uR1URMqBkBhBuLdGa2nrBwofRpzM/XplsQv1rkcA3ts7VyKzhW5cxqp3v4lAfxSzP5rpjc/k48m
hsJylN1PbSAEqyTczUzofTKSssdmEUUWGzbk8C/PP8RMMMFxnnI6ELZB77LZPBnDU2ZzT+m4x/uI
lth29TN/4O631PDYVm6WNnx2qfNK7hNHEUiSnRmNPIeR9h4n+kM/2sAG+n8h63A4pZ3iaPrmc+mU
P6NGIL1cxl8Gn27gw18Iw1M2ELS03L1Ds9GB8q9qZjNFa2zDXL5C5fgjZXtMjKtJzD93T2CE3nN0
Bdnav34krjkfcj2ORytWb2PJqV0nB1/yBdhIREBPm0C72QE6hMgu0cDAlTJ2dhoPegcPIAJXVLPY
/sVisK7pxk61yPfiNIUPFb+djuMxpoZyB5IY/h4g0nLkkYNkwzJWzLio+NGvKWDKidFjgSk1wxU7
p3viOkTKxm1D3H4I+8MghBc0dGn4mnudI2uuNlJLn93FJMMhp9O5zSTjUkTlvGFmySh4bdTtugvU
o4aEn6fxBr/WEHz1S3CreJGUJ1BLeM/Ne8VClRa0Ig/MqzbGx3kxEopsl1j48A2OyS76MmMmw7xW
FVsL0F67UuztMePGc3aFmV/UrC6O+iWMwTcfr1LCrZNBB2Pnq9p+jZkdWCa2ueDXmd01IKvnKbW+
GMU7Qbp46YFLsoJl3zf2tq1JmTstkpz8Zgq9bPfeJagcWvCdL5hzd/DCjDF3+9yjPk3cgIWw90lk
ItQktCb+LjF43nPqKk1+Wdwy7OHhRwtJHDLIQFV6hV9xyfNyO4VfU1NsTdvejnBqF5s3RneoA9mm
QffLFJNM210opcs+uZXTy7XsiPZW2VEwoGBV9qFizF8sXN/ARF8Sh57tWzUSW+ecY1zrOv6+loVq
AxyvgWE7MzwcK/QG1EZl/p0b+BsC0pgIRoG/xY1HGDXY1aI7Su3DzDEIzMaqgKYUGXgjmw9hnEGe
8vXDAOifJ4IwPYchAXLKz0PBstMlIQo1D7g2pzNXfKM3uwoMJ5DVa1e8ZoLMtOOXXhiem5ptao3x
W01ce1wrZYYgL2i4GeROT7I7p8NTPuw1cm3usJ+7QzxWnimAWOQ+ag7Xjp3u4j7ZFMGPgz6RQCEx
5zs7LraaoG9Y+OnWESTJ1VH51sKs4IbBp6MF5yk3/img5JMLzFno+bqTnRd0AfRS/dnMClTk2mUH
g43jqet/FedmgB9J69MNy34519tpm1UI96MkmVuzLIEmNCAdWB7hDJ8Nx7mZ2UQDlRAoLX7renpo
xouAv2P2/klaYjNGYi0hkUXMcMep3jXcvWp4ol+IjW9nDBlt7Ue0uXJQVGH6ZgB0ZxotABrq2aEi
jonInfFiM8ydFx2oYZlF2R2QIxl/OBuEcRIn5RmwZauGVRKAbBS6x249VLqMssLez+1X6yJ8mu5h
GB6jFsQbrqbkISSjvOjrc7XVeYucJjs3RETVNQiB/FU9hvvWfiRwzZaEh7Y69tqz5F3UI0+JLQcO
Kv1XzD5zob/VxYE9qTCNHgfKi+A2Ni95cm2VZIfCMrf4wcC0KhkHOfomWIYGjtroLQY38zVmOkMi
0hzTvRwY02cggmPNizq1Gu2l6WS7RNFum0BtZvixEhd5hj9eA34WMMCQOLSc/kf1sMUSksoLYDqc
dkbHvtacrQf2WbO3dEkLvl4Pv+f6raQhCmakOmrIMeTTjeFjEVwTWK2qg8MFYeDhH4zton/q2Sfm
urQ6l9NXjo26JOI1B/+cT78k6Rldc7pTpGAH16LOJQgxAKDQ2oRNYW3s8TPSYG4/MF2xxi3TaZQz
gnS7od5Bdwyqi70wxKGExUDMYB1aNIlmuc2c5yZ9tmqvx39sgegh/k2fcDaDP0Xuz2A7WTN7vcAC
414dOW/aYDyaOGKEIiOf5MeCm6LNXPYY1GiO46ZmUU9tuJwTpHjIJAYGER+GsQiamyrkrqf+ZGsf
RdyhYMWk/2uZLM9LrqyM3I2OWGdoGA7z68lcXL5s+Juzs3IPvHMIz6tWqxACyQZI680N4bPKZI/L
99hEAKCt5K+Ixbot6r9OmOAINTwAY9Xi4SM/nmX6fdGs2fIR0oyFIZyGefhWAWT7Alwp28PGLSin
o+MGL67EgGTa8Y15PkgBKDZgNCJiIMVo71kw52XIBZR9nhHRuzlblqOF02MLb6gwnlWJK48gAiCs
WT6lsCtrLd6AsCb0D3qys45hY6y1ur3ZVJJMId4Kk6KAmWgeRodMe3A0AI/PrXkL+guq1ErSFouZ
zTXz58hEqlPikhQfvU4SAmsgoazMjN4adLKshOBmlSezfxKx2DjYIMEQem1kHy0sjUDMaJu8wXzX
CBJgRAFjtMpo0tBaVLHPrHfY4LZPGLn2cpTOvPhoxVuDX0SPmo0tZsw0xAeB+Qbso9KWt4z7Ingq
w1dTe9esU+1f+4FdV/Z1AurcktormYJ5MSw/fTpSr1o28zvUYfWTYNVeRhwAMxngPWflxFAgOTS9
u5UJ7y47cTJiryY7eVL13M075d4LtiABHcUZWRwkAe5e/ejVSPb1qmLQQDs221zc+WMg0IoFaeMX
oxfBtO5owBE8c/M64XSMXmznkOpPTvEO19S0rM0A+tFy9rH/ZPEAmvFh1rfYdZAhMHU4+jvLMdEu
8JcwVz0u9sPF4zsE+34Ej8tCrJfIvVoM1AmzuF3qjd0W2c2MtwZ+XoORZ0SWt737rGEyMZK66Tlk
8XSyadgdwxM6EJ/1B3tL/OhccqGCjFju6lUKbYEle2h25laPp7tbdALwM+gxy+DycgLnHRlhYLcC
7w9ypB+RXMaWS7DWfZmN/lGDkan3iHSiPXZ1cqwG8irlQ5EV9O1PTOqPsPRvGQybsNDWYzSvYfkg
KJSrkPmnnrifGYZMmwoYFiQCvu2p6cIgEAqvzsYEvocGgGZUb00W+SEVGPVrBa+qOTRs0JrFbVDn
oHoemoeRNGS6y9N868j0Jwp5UEVbnEZBJAv+H5PdtYH30k+NHdDcz4mNOGxTs7aJluxy/PU2tnm3
x6wY6+c2S/45pCQac3iksDsKtt3UpNe55plG6fucOdmAOh6k57ocjn3DWhWBMCcdcuVTC5y4Ii41
rvl7Dq32qxzN0yILIhZFUDn9zoZ27/P+dXaii97MO0sgqPUVp25hfAc2SWA4X3NmrpSAd82YnYgK
8GCf88VmQc7gz9jTYkmM7i8Q5a2bNjoyRfsxMuu13FUkwQCwcZFBynRIK7IkL35JvTR57VQ9GOMI
HO5xaZbh1+z9Kd6w0Yc9kfs5G77Yh4jtBM9zk2+E3R8TNhQEbfbmaNN60NlJuY+bnuN1WNV5d2ti
CNa8rRcwgChpmYbyp3kNbk8Gpu+ZwO9vmLtOA6uq/vryNFNl29llnuXOQtRxprPQy01fPQQwYwbB
TiyyDcyu+1jDytpcU8JN7DHwJSzZI1ueC5rCZDLOOFn3Q/lATJ4ThcVTLeaoGXtAZA5POMm9nr1R
VYsUl2g33Rp2fVu9gDk7m7jA9Aajv/1CPjJdFlfS4kocGKYhHktXvKqOoRYFmS/DfQIOLB9uBFN+
lXBvRTlSImZwSdiqNwZrwwbiNfGwgm6hYgIugonN9yiO78xRwQIsRKBwZ0Rgpmp1QMPfsJKIlZD/
OkTJsHnXqCBGIk54xdzwqMR7zuymFj/DmB+k9mtBDE4HNjigSNTlpS9fwebzclPmK/84RNZZMigm
WrubBmjpKO69w5mJfhkNa9eW23wBwUPOzvlj4RxDyJi2lcLs1rX7bCRxXYcHFlU9x8q/R+2lK+et
DH45gXCAE7kYsAHOdFUWlXfKPSPOplKHDHxO1z+2XBLaU17bB9597T9H57HcurFF0S9CFVIjTEkC
zEkMChOUdEUh54yv94JHz2X7Wbok0H3C3mtb/2SKwbT5qKtnLvjukm1cPQK88SH1Z+Th5Cn9u4f6
N0GDi0TCiUWPdrz9y2Y0Qh9QQoH3pbpF8JTAHK8SHUSqY9OXG0XBvLUjeMFYlRpOq/4TA2eg7ipf
4SqStliWhoIxKVpvvXgfg+fkkxPk04sE9IXphTQxfoTmlHzNUDjPbYMaYUJVb+1qOpgQV1uo4WuM
3/DN8fUkjod/suv4pPqB6EgilBT7bRCrMXo06rbLRhr1q5TTnirSGvapg5bKlJpjGqDlTWndhfbu
8VGjA82yH8u8WrD8SjQMWX4eWAvaybMuP2t1WtUGT/bw0Ue7GkVVQSocywZ+m/GFihxfgeAEMTfz
nWtF1YYg5bnnomohqZnrrFqNPdLmvl8IkGmsZJeyDXEKN1Y41m4BhbgZ2fZhICXLEYfeROiPuplD
UDwpdyNU5rT6tFJwCKx8H1vFuqiMtYdbX9bkI0LIO7cE9DiJPfGI7ivc9q3mxLG3bEumLUG1zLBj
zasrPCUr+lD0vEezFdcQGreC+scSwyblBc85gSZAd5Okkhej73CrbSCvHBAYbmWPsquIn/iPbiFJ
gWB7l8PUrcrRBgfD4BdQVkCIVlA1C5JWnTDBjMHbVqhMMA1crbz2efcrU+5yuaAvqr0txPpVg/gn
mvAWxMoGoPG2S+2rbH+JKDwHZCf4vbQpBIjxihJXA1vADT/qKb2nDGhWXqWYC7UohCzl4UYcV6Vv
3SKTszGEyuJFaxzjB8ypWwOz9dJEfnWePLbBSoaqhbLLCKOPzjAZcZh0C+VIQAbrKn/RWAl0wiR+
ldBosxbOYRceY3V4TAirYjMjdrM8q3gt0zZZ6632LUX4fbJnJaZ7kryqzEes1b8PPfHEinbycYeX
WrSXA//c9/W2EfafP9jvATvaqpD5Tubr4wJOzfHjtzrluBTyL/uTV6N0K8tQnHbsyfsrdiD2wRWV
SA9LZADPLEdeaM/TUYuirZ5gf5vTuopbBwXGytLTfde1p7wpn9VYMXY6xDqsYyQDNrxBYbjw5yWp
A9qS7SzmSkE+3gImaSTRr01TvrbkhE4UrrXcMffV3nDVrEGwMcL+KNJLZ7D2t3cc2OidRsWBX+4a
fe/olM2cJz9xyO/IwQs57gXL4BwHeDHx1usaTzqzh4jfw6JESbps01r6MVZmV+FR6e0Ol5NKjQzn
TvoJcEXxXpmfE5L2Rv2mAkoIYjDT3xHBbRJJq2BIHg2HSaBEnwA6OQTxlMi+uQhhyxn8JyP1HbkQ
A45XI1gZmwmNZEgvJoxdOz3h6f3f8IwD3kMlPgWeg9735fPR9628hDm8wd0OP4Ta2hTRusJnlYNR
yTMFsvy/LrkPpJx1RumqONp6z0CySA6BzkbLMo7DmJ+rPFlFpYGVEMNtXu2muoaVqcOpJEtjaJ4d
9rFM9k79VDgKs1TupAMk4pVZMV8rgovKSMNKpRejzKeIH5H9G5aPSAJ26gmizsBhKz21br3Sp/NY
CHxsDcQigHS6/F1o3GcxWnWh4B7gbZ/AfArGBxniDHOsVrmZuaVJrIodbbhBVv1EfmDcHcJQ3cUN
zrr+iphhqwePOceD0Ek+2pD6LHYQJJ3DBEF5S+pM9RHKEAXagRy4BmzDPPzxD1LYOmVso+NRr35c
blRG8zOGyOvojEZoFXiEVWnXW1QPrbYTIYvYJIBzZdNRU6HpYU34DaUATT+4X6FQNmWWa3DTSYQn
kiX3Byufl6xwksQg1WQKcY7v4haJOzlDZe47wsckAyft2CYCp3zs2IUGftN3EczUrQB6wcyW2Ooh
veIiu+Liwi9g3o1kPoTYefITSwRstdgJ5nqqbayVSf6UvRkyI9gAwmiRGrr8CC1fzK/QSGiZ01a5
yiLZyW37iqcavFH3E2Pro5oGZRQMyBqGFM5wrMXGomvHf8AEr/bQnnp+y2U6JYg38H3OCnkKemma
sRGwcNJUuJVZjXwIcXJHEVefs3H0zkGZPyydFG+FsCIz46pPy1sCCIvso+ar1eAvEFPHEZF5SPVi
7T4G/i++t6cUxC9gIE/GEK9hCqi9FU7PsocQE5JA55gl9WtUKD99O9AWaCyH8rFvHa3sMS/3Uw3Z
PBZr2Gr7EUK2x1ddVC2SaFEVdO55srYF9oNwOBtBVOMNkX41Lb6QexOup3BgueW9pXQvq5oPdtnr
eYHBwwe3EusPtefwHXu8q3A9lbU9Ev4gZtW0lnnE5vBnJh2aqEfFbjEYcUCUtfpXxHja/ERDvdL1
JxNXPXNLE0uHbEjLLlds9OnFTWZiPU+FLiqAtiWgSR4VIT79cFxbsXdps8T1p3zXVPImUDl9M/Vu
UVIqmbZWB/OEq99cKQocGyNGK66/VRrje+K5Fnpf/uWyefN99emDeMVOH0CbxjYqZGkXVNm9puhd
pBrYCPx6Wt+/y1EMvCceH5ocPtJKN1ZZa3CVgyYMgTfESrvHKwrctEHHaK6zOW88Nv2zsFAX2SZs
WxamucxOUKQSQ3ETx0d86Ai5Dcf+YFTdjoXNBsB1vo7S6T3McYdDwcf5Zq46ny6yk1yEaW99wujR
K9Afi2+rLy8Yyhwtsi/ywNBoQBACXd2Lh08UKYcir5nAIOZlJKkFJnlu1ZO4hGPSVFeh0JDiucSD
LpsHdZhYOqruQJB2NWOlOOKYhzx6Ru44X95yvYGWICubsjI2vc62gRkF91lZ8Am36c3y/WsXIjWp
VGuf18lPEDI4rgloahkBBNMfu5AvvSRquW9XjVa8d4IUrEBjlhaLW65Nt3FgVQZvg3AKIz5IHicO
Ibm2oSnUX947UWVXTRkZSsdnI02fXRIc+8b/ntFKWj8cKsafZG9s/XwqXK1tXU9lFFCy7c1kpyZO
TAuVU6H6f8xdwXENWyHr2xrpKFbQdNUPWrGoG0qKlEInaCVGgfIpVixOIXUDWwbrAtqzgvuV8Nuq
srYRm9pUGnYQrTZVUK/gpyAMbKhR2SIgYTpIEjiAxHiUFssHNcbUNLcxBU1cOprnUY1pvcJ1DVyA
NEGyOAzWtNnWG5UdgR2uVSRg1wEn2eAcWf6w9ZHjt0n13KyAiNH9K0Ni6/oNmgRnKPD8cfuRR7hI
rGQJ9aGrqH1RIzK/OCI1X5OctM0t9WyI5g77aTt06ZWg55WgyvTb1G0V6ZKUrxB5WSdQgePNWc94
4cDLrtaYnDmZNmrY7gcZ4gbrGCk3n20sbar8Zk4fArOI3N5lWXLJJviypDmy0Hzr1QvA4pOvjUfR
RfueTV8f4a6kJUCEv5xG81pqsRMYKXA9MiMNZA8TCqHIKnbmOCL9zZe2fZgpVuRGr/D9rBoTswF1
YGaHa1UyKQxJhihb7ncdGZ9x8MMfdR7TSeVOwzyGCKe2f7KRKKMG3BrLhyDQHHOkwOJlzEAdRjY7
M5vfh2GJ/jb59Els9nL7XWY9XDEzYAjN80wWuazvGs87ZpZG7hdkFG7R1ijWsoq9wXulre0Oie6W
mrQmwGlDuoWTmZi1dZWhETZ1mzl4zORu7o1ybknqfb60P63IvxMJHVY7Wkhwj7JJyggeQXhR3hRv
fI/ZdDzyYhd/1I7bSnmoabYhwmJRG4gfAqdM4kMF9l2Ov+PsWdTKUhr1T204jDgxfYxPgnj2GNU/
EUnLrKeELhlEoi3ianEh1+GouYcAwzP0sqFMyj2rl6bGlhDBDMk1+kDGxtAYCxVWV1K1byriKlkB
f54MO3sMcE8MS0VK6doqhAQIngE4WdrBSj8tJupEATEBzRzIC35yVaZkLdPWaTOtbM4RSXrmJDk1
GhDEHDTGQJWb1ao7S22qngMcD8UIeKX5Z3QPhVlva9zmUVNrkedIUJwv7IOdyhtNlpaTHewr6v4c
G4lP+pfX/iuVfdyLVY10T0z/CKdc+rLyqxJfv4gmRoZs10qPzXIDZYSsilHxf5Q4eFNE72RhdAin
8pgCrhUDd33lbTM7dSwfo3f4h+Qq6our0VX/JJ9Mqd6mGohY5eJTYTRFeMTeskg6xq+FT3BrFdq6
Q7k3mDcd2hD8AjSSJpL0wfVQbNmk/yCjd03eYjMGO1R8t8F7ahGlw3xFQdSrgogI5qplnIkCjME7
SlQdfx5UHFQAB0mXd36A37vjWB3HL46wFTf4oaz9g8yKup3OvvZhy47UvwM8ZdUHvlb23aE2n2U0
fGeGSYhlgd9aeyqj8cfpuIOiDMBBPvYpQCU2Vmp6Vfo/A72KTysDJBN/9axtsOujjXHBHG8ylVY+
f615vslGz0EC6iTiTvrSsn8rJZ8IrmPKMNzg5WoK+LYA5BDRqcpjkLKnV8k/SlNipMYDg5aSP2lb
gsqZYG7gf21t+B58WDBzNoNa/fWS+g+IxhgNrKYChqlEOXBYMFWLYoKcpl2NZ5p5TCKdzTk5FpFy
jzasZPhYS7hROK9TGUlVnWymad74DPsMWv2oAQJhM97g0I609CgjO7MQSXVlhQWpWpFuiW5YIcMW
zAwg/b9It1GFlzuLXQhPesMjmJI13WJwIueGR/0ZT/iC+WpDltx9Gc4uoCfJNryWTLdx7ZH4TbJl
Cc0hWXfACWz9USdv+OD7/khtaKFYlvaFvwmbQ4TeF37FZG9iuhw0sCTBl+OxQHTnR04jbxhd1s2W
i7oH03E2QK/YH2r5MKaPtENUh3Z30j9S7SVYjVg7Q1zMXHGYlnB+hcmyYRaK76vXLgAhJwloF3yv
bwXPneFiI2VJCIkEbrbCzW6CAUh4/ZAAoKihnKvnzK7BrTgVNTyE4icdPxKmJ/VLtg5TtGYOoFzi
9qB1pJc4vEszhb7+p4Noh4fJ6m6kJzTGBxgBcgduk4BvBcQ22Xs6djZqzXXKti40gnXvP4eOEiQ4
mvC7BMDvm6X9DBEKh5Vin5D6bWrzC6UDBlwVQFpqt1tfnYRjJh9W9mi4MAmickJoZGzQBDaAYe37
ey1dt9KO4TlZ4E4OlDsq1zpowM4aCZe6U3kt9QDJnIQ2hhX3l1RdjfAvH66lgHIJiw1G3KlsF3q6
KBMQpIui/pWwtNfvRro25SNlYTr9s5JZRwl6CVhIRzTdoc8YXBZ3Mu+j9IpCIJKwsfTPvkCU7GTi
NwzpiQ4CogsZcEj34nX4DgDFssA5zXKhcg9UvxJb8mcSa6V3rlp+0r3KgBy9EsAiVA/Coqv8CWDB
zN9MKYKfTd+yBWIKCgFxVopKDYYYgHcnw+A4/JmKM1wKeiqzPCWAcpRbZn3PYnbTPI4V+9+PBDWo
3Dtq7rbWOVGfzRxD+QDtMmHmQYQz9UcQjEX6Lc8pGaMTsuFXgW9jmfBpEsBky1j210loHdPO3xrS
pUvdXMHI4usXxqjcNUsPfveCJKbEvrQDkGYCEDF4kt0VUlmtM+Nr0Ik29AG25buAKUXCv9QwG5JY
6ESNWNqaTyI1+4mrMnwgDmrqbRvcyPTg1cKUV/1k/arDSNmt2xJPGygMeOvd2cgfGPa5LnOUy5go
fFb8JPKixObtaRjZfxTvGdE9gpP1H00O9qnTiLrEQ32nkfyOm5Wpy72OLzwpJo4aWzszdI4K+Gdz
Qoqb0OgI6rYejB9W2ZxQIgbogaNWezl9V/nt4uAa568W6AHVhnQRxSkD4TMGqRuo26jfNvW1Hy74
83Z4ukp9zSKl4xIPOgT8v4A+Q3OjQSoG2s8M+oAD7A6cXp0Nj0O/1/jSbYr/uJ7dtfg5QyIJkFKl
MFeA6Ml8VhEeqpX2D6qQ5O8A7CjTabAeUkf4wwqFUXCWUIAlwM15cXDNluTDtcBpNr1kEUl5rMer
xvRLoWeo4uk5SI43H2vYnov0iA8SGeZa4Bmx21X37U+/5KSEwR+rE0vqHBlvBaGL+M590oMuY71J
mfICUJ+fLNQCq34+94qnjbatUqgL1b9a9VfBiLgNzYhPrS8PbB3ueAy68UuT3nuUNLn+0qYtUo4q
dDPTycgqH62VRRVW+0el3QKIiVEDknir8YDE1kXx90p+SzFDNVCbxn9RdqjUAxw8moUjrMXC/Dcy
bTd5oYNb0ru4WPnpgXG27KefuBIGTMak/V/M+0+AWHuzwZ/KG4OFdntIkUNRaNnaCRF1bfYzygMo
P8wHSiUUs+NxNJ8hEegKJ6GbdeAmYIrsMvGd1J9m4Xb+OY4+heaGHg03iLkbBjL8h1X6PfJk6mv+
UT6tCJm8erjsrW2QsWhJV7G+i4JDh/tO0jcDcoVJ+YDA0NgsciEyEYBjbaG8my0Ga2Zqsjq60qx8
JUhRxUCEPmp6ZsALG/mfjBmw3o/iSNw6WaPj+NsHPw2xBtydkAtyez2qS4RnQU91jk+TBIPZjf7F
PNwgvccChLiYJyCcf+JsYbUgLoWm/9aF+7LdEBqoR3RFjDGYVhEsaHL8TcmFkVY3HVp9Fcwr5X9R
0zBKXU6fQ4m+bMPL6XfLVHMYWYFTRWRt+CzKkQa20jn1n2nxUQTMldnWdOl0wtZe1rhqmRlyQNv+
V6D+yPY9S4AbzLfRPmZPaj9s7T4BqDSdmfUkBaAxQzdJ36rpw2cpZUrdQQ2DlR9d5+ihMOe66X5q
WjN/FSfbMToa/sZK1pD43a79wEqLYvozATwv/4bad1qi56BTq/33pvjEn4yxBHh6kjHZRffjDP5W
rdeD/yHX75Ia7ixVXuL847GzWfgP2iNGxlnp/Ck6PpD8HvyyIK/foqHfWR1ez3FRd4c0/6EEWgnx
PcUfOotVxEXpvyjwVoxKYHueK8iGKlTwkjoL0LonzoOhumwSDeDhSEWbewDhRhlmv9un332KrnOG
aVg1CQ6xgNEJMm+B/QCqUjPdMw4uPJmwFTmVSVEqUV+xG+zJYTMpIFTHh+ifo+U0aaKqDH2igM1+
AvI1oVtJ8k3/lhjqmbVFLp0z4UoK6ivtYYTjwtSPbCy0D1P+F/EcJrjxMg2eEOpbGMyPwHKwxS4s
6cdEAgT+RY3uRrqp422bXOzooXtnvEQoMxLwP8rDqFdWs0dpbrMS6jguORTZ78sIlxyfkzcEvlQJ
N7Pf2hbQjfan8NUw0IEZulfrm4zUMRM32I3obdfTYC/KftAXjfjjwwuis07kkW44pAlQUX3yc8ND
S/Qk4h/bO3np1bMfsnZtxFZRTr1xqYr3tAfp6/rphz4dK8D4qkMoxIBPAstBTArYRINe5AcJdENF
fgAhwjKX80YdV4X5yIpPhaLTt+WVBdtSYt7I9lglxRkZSsMdDEVrEZi7riGkvNpGzZ/UfQ/+FZgF
4qoVNG9Q/S2sHacTDmqfGKsk/iwyf5f8mDG56qEj24dQvOstgUgEm4eUSiRvokv7q1kGw/7icUJ/
VfItVluJSjqvzVM8MswFoJcvpTm1qnvI0pX9j52dZ5Grx1h7XjhcM1BnoSyOmqVDW8YItI4USrCX
jHgv+WpN+E/s5aYfpf+22XwHQlsbzd4q3g1GKLJDYl6JsYwGjIIQfx4jGB3aZjRAjJTWGXacHFcO
VpQK4XV09iICt1lBQ6+BK6WvA26NiVnzrQk+1HeYI7rBpoKwC6EC2sQGeS9qdvLNa0pv4CmaZFch
jWPeExDSEoHlL3AC/47Rum+OlvEjuJTqSz/+sFBfBuOHPm4tz0lsylDuCVao0vgMA1Y5NJzLXgLc
wVjJAjZGzODGVLftsJdR6EfaHhWCPfxlEA0Q1tckTbBG80hBCwnVYFKNiGxFrwOVdrQhjmxK5v4h
W3UF3T16TL86SQiaRxlb2LhstSdqsjDYzPEUA/PpnDzvfN7xVAW9ARbXfjMqrmc8fOUzpX9FQ9Gi
v+njv7T6mbB/KiYoGlAiLHmZI7cSHOOOSdNRLy4KBOXAoFrgsZiYm6wa9XeAESlSkDXRV89cpVTX
JacTGGUBkzfaROXdarGEFXul4NbsqWDIGeR86t9xEIykYk3vjAVAq+549lh5Zto1YFpXbozyywDG
ZzPnBSn0qSiYV+a/An4Sb5poF8q8GBnDomJdld9xRMDTadTdqcfO3n3iT5ilZfhYHdDBPmFQdXMg
8YLJ9rAsAX95VPFNBrr0N0en30aHluln5SLSWIw8BjXMwDg+5d5fRN2nxIlr6q5ZXDR0UZCzOTYM
/s/C6X3OdiDa2ADZob83EdTRBzGsY4ucVnta2adKU4tcLyjvpvKnFpfaBgRfLObk6rzE2bKskZGr
7x7zDmwIbPgId0mvBnEuNn/FQjfjP1OcegjEM6ALffKET5Mz9JP0aT3MV6wuQxm0JIaGgsMyCcdl
AnGcMITK3GTWk0B55oUGH31YPbThXwpd0vxBT4AB62p9wjMzfLdMTtX08ksqAfLnrWWYfSUIWovm
6Qdc3/wWNP321FM/+iuJK3ylBLe6Y76B4cXt3gqegGpVIgBpBWbInS+QMYTA6VZG/afXxHxtFfWj
xk8sbBSE9SkzV8MJW+JyVm8qYPiBZ/pc9YDDWrEfOBo9WgRGFn66D8ErTP2vMhEnvZLGQ0S0ER0O
2Euw+X34igIe2b88+1cgYSGeaxvrL2v6Cv4J1BGqtE20L2xcrkgjMozWPV9bNT/W78g9LelNKvD2
mtwoLJGbW9R9dYiJdBt1F3bp4zieCcsiW1ngSTI94t1cGakzaGWOFUX+Y3WSSEdP2pUSsYg32pCO
LXU1ndoIx1lCQjpIXxFs2rJY21HoRFBIDHwddAeK8jJIAePfwaDG7hrV7tnAmoap2RqJ0cQP9tQY
Qmem7hgc9/wozlFQa/b0lWDLqopfPdh3yqFvvZVMVRImqxBfchp0R0LKZf5AcbyPoelNRwB7bb+3
i4vs7z2WGd5TvKGca/oPQ2Le9kig0onRzQKaLra03zqKKAtpnEH+VBPfyl+y52BYBN1vjo+QeQ8I
wKOPwBVSqvqkH2mBJhgby2MuugR3mHYzG2UxyF+K8YoKGmFWNEvRPc3itxJ3LdoCD1wa7a7gtVSh
At7EdIISb0dMeI8KKwFPpwyZv2KNu/dmdt9R+E3ORoAtWOtckbtIzsAQ8cqzRDaHZ5/AJ9jKAce6
o1jLwnT79CiGJbvkmkGf2HKJTwZ+E2gjCAFjDlOejjHf0q/i/xvtVVu/CWtclMPXxP3EpydzUMdH
ONE16tiYZaxxo8UjaSVmsK52jNV2hLS6IB5Rzi3sgHyWK8JUJrpGup/Ckye9B/mn1LlM0vT4FqSY
pLKvLmH9cJNldI5rkgngRZooVyvd9fSLpZ86xYHKFCbXenxjJdaF+MmbV4y4rsN8Oc6+Jg7IqAtJ
VNlQiQv1FNeHsXkpRbypuN1Be60mYkbz7/kAjFPM9CEDvfKZz9Z0RphaOQ89aWzTLzP4KZR4ZxQ/
FiNWrG1WxwpimZuXjOYFExh5imzUuaCQYlSuZB3KlnnfJu2PUUtsOEkOxLaRyojKuP2GvoCqbBul
r/+Ltodi3QM8gzrj61WKKbPmzLU5mgzU0yC4Wi7uLqdXj566hpHpNAPne76eIMBRuwjmbIx/hIOj
KjoSAKylGzu/1NK545gmUaXjoBkPKlnCBAhYguN+pxrExu1CsSMQs/+F3NMWr0kFKgMrD+gGmkYQ
4SgRUADHz5GtRPA7jb8mooCWYjItD6qGIHUgmIl9Z8silVeWp3Jd5xeTDjMSvz6zajnCLvgc40tc
3/psUyvIITeeds1sVBCYxnNtIUWQlLgFY3SuYBzQ/+SrbkBpSp5ig7ABq1mF0fLV+vhbb8Lv+O1B
EcwtHlMNCcoVqdrkMvhHeCsh43dcYPbUHZUn26WYl6/dzfRZFCx0PrhTDRS7LBWy1NVf875Cs0J3
5ml2E1ogUCj32MAgudTjPYuEHko5p3P7IeojMPtg2hJkV1jPpN3BuEa9BKSqpFNOByDq2kK+4Pzi
ubAu7Cnb5gCCaiQhS2tPnfRnaqfwKXk4arA5VchiWIVGgBQSVuZFzV1zgs9FToKD+4zGyqq57hYz
PtHSgB4u8nvNsLyJwmWssMuZOzwiTlEYkHcEFyXZWdWGRSruTAQq879Qq88iveXy7OrD3eA00qcx
EB20Diz6DHjxIw/NtCIPLENcwD0J3U3yEW6/SqKPh71fByhxB+4ZRzGI+cD8ffNiCwcSSO1vXbsV
w3pkT4ApUGdwjV0J5RQqQZmcipz3AlXSYjxG1p3EEmqIFaGrevlAvUOuR5185Vii4AnVcPpjd0ro
QGCUrzUbVbdGh3BqaVlPfuw23RVECNXMkRjZghcoe2NPJw0C1jZtCDtpxQ2DbcHrE4yHwPyKtO9A
f6+nf4P0Zvc/arFhjtuixmarabewx3WTPStnRPWlqLeg8RgwLVkDMPBDeOvW5d4QAhcGpLqzzpZM
hLsMJy9GH0F8sIVv2VRvNvvvsNgywCB0FUIMf+Mf5ZU85wKgWcbKv47DnTxptxZ1pKLMFPdqgcFm
oSr7FJ5N8ptjyJVdSm0F7fjOvJkIf3p93AT/5O5YNqecDaBXvjSsvx0DUppwme2xhkh47evP3ltQ
tqb6Lx/XuuV1Mqx/MCeiCQtwX6Acv3KJYN2flH3fPqIWVzxfALo+SCPNZ/0dV5cwPQ3xOZugVFyg
k7GEwK6yCxiumHtRXkcbsyi3ccROCKVLt6/RqDD60LAYXgr9zbIozaqNKnZF7XgwRBq2ud3GLy5d
8NMBCy4n4JZt50DPWlvQ17P+V8QbXBudRVa3fIjQY8EDI8iLCQY47Cy8N+T3JumfPuxL+RAkfFr2
Zzlum9BCT4+n/ywXH3VeOAA4UNDLFjfGNuSdy/sN+e6QVS5xtB4QjSQKeAuyP/kV7OQkgRWk89G3
VrdlZpYkb6OCeUac9d9IyVFvXuVu102EJ6b7lCQvr+CNO8RsKORtOhGDw3U0qNdeudDPFfElxMXF
GH1p0EGpJ81zrdgxY43kqH4p2XfM3Ni0oOLlVOHcyZMjcSQWGDtIKKRiCoCEpM0z55RBlpmWf2rv
IExT6cBHDvm2rh2Z/21w/0Qk++jBEgV1Q+JWyp+NDoE49AJNcPxO0SSzt/X+v+Ud3r9WY9OncF1w
i9Xz9L9gTVaLaypWjWztg+E7hffQAR7OqSVbVH41yu5HN9xBdrg24S66vIyFAywV7OGv3P0IcU/N
q4FqFdkb9RKzseodcKVWXliRdDMbbck+uiWUlKiNyQhXRMCv05hBBVqL2oNBGRzxM21ikoKNMP32
qoNIbgnoKcbMFecf1eIn2hWs5CEkGixkFkl11EP1hml3B2Sa68L/M3Be2gFuaJ/x2ZGgGlJVzOmn
ZliReHul+9N/zfGsGK6hOnWKf4FP5QX7dgRkmcTrCMXxeKX40xi26HejOtQxT/va6Fjjn41qo2g9
jmmnydQtIBJaTtePMPQh4c6reGPDiKyn6o4mCWTBGGorbsSBIMCo5vqrQty0nOXjMsq+m2g/FyJB
Sr3eK4tM3fXRV5StI9pATh/Cb0b9SZammJVuO369mrJN6FsZFdyWCM4aCoBmHYYP8oGEtrTFgf2Q
1/1YyQWAjTDBPkW32DorxZPlHUJZ3Tj3MvAu9GL0GHwFezu9VN2bmhN157I+KhLNsboLA27N2vMR
e+GbJd4qRK8Bxtep2ZnyRZJPHbc+wh92NxbTOjX+1yuYKVCKoRz3i2PvA9SOgK62Z6M+xQzZlfoc
tscRwFfHoIH8KXk+k8htZYg237GLJtwyZjYsqhkEH7DrFELIxKcqCoZuQDzYe1TxuwICNTb+sahE
L0Y24Za8Qxc7BYtDUquIxN3nFpyNZ9Me8dvDsWIJ81HA0YY8tdAFX+1V0i62iS+NEVSuX4zuKpKr
T5Wgqjf9oxSPqf8m40glmJIeJn8Lkvu8mPWwZeq/ur/2GifIf0LF22QCAHLxXg7PIHvrCcsj5dCg
gdw25W30eMKdwiaXrseOvJgCjA3k/NIMs6SWUA+jgOovHgPtzJlaFploC5Ktx/TVusbKXhqPvc2B
9qh13Z3BlBVQyISi/zeyGLsobpK9Elk7NoK5F+N/1PCHSJtja3pHmWD147D0dFpnK0cDmbs15WGp
Q4H8m8cq6rgh3ADLU8LnwNmRXMz+LVJWo3wJ9XOhHECFUcxFRPiyXEk15IwkQzTLSPtEFe1pq7ID
8PNKLTdl6EtJ06IM1xnpFDz6SvFOPCdE1m0dHDJq6wBsQVWHC927G8KxpmWNBrIOP2xOnXG8iuwX
f7ro3QmpG9tRFPVqcWbtX+YBwvJnmpM2tPaokTifa66N2blzypQf+Az4Lv0WEtGx+52UcWEb004v
CCaffb9P/s6mhoJQQ34w0E1kqCXwe+N/t5hkh5/oU3j+AXVa3iOw9zJfELdFAIMj+ivmI4q3vIpe
af7Fh8peOPO/GsZwkFWsWUtQAChMD+przNnIchOhHdXQdcosmx8G3ainsu1ixYBricnDzuQN05mm
XSGImiPHFV4o6ZsnMx7WhJSY+IzLjW28SQwsK3VflmuZl67Gs5qrGzx8MebHiLyMeB6FHibvRSEC
Spoh0VLLN2WMpnGFEnuUuP0YPPsAEtqu3Gg97dPDLP5ptUGgwK/MfGNgFNF/87ZBtND0P3YOZbq3
MqQOiDR4U/cMruwIrOsnuhH6NTi5GXO/nKSInc06BF9arKLUZrhKdIwGbONW42IGGKzY57ZlON0R
wcVN2DnsHtRnUDd72/5SksdMNksUUL9WtBxPQXAu6Lel1GZWVoJabp1KPodVuxqKV4tgQFlp5jaC
gTwp7xmqQhKOl9L0jIxnNFwgutiVm4GRqZ9NRPmYX4OGIWy8C3UArMWXzHoiI5LDaJpDg90wEofK
3BVFyFrpVsUE6Wo0LPLNZHccPbXgjo/aklmyn2opXpnyuZjQT70hDbArHK8XT7jt3GeoF6iiVLwH
ObwPHE2WQf/xH0fntds4skXRLyJAFovp1ZKonC05vBDtxJwzv34WB7gPA9xuty2TVSfsvfawksW4
ZidowxfL6YqQ3dLyvoXWUzCNGwEnEjQw9isrelP9k4Plpix/K0Jh+ASYE3h72AL8LdPm4IFh2VJ/
MoTLFxDwN2F0C/DIpd27xX7GQ+5iPm10ikiIsVJywcYUO/Gn4l9FeZLl0x6u8egW9rY/RemRBgY8
SB+6E/dT/pehpcrjLV5Gppx9uhTTNW0oy9uVinsHlHK8Y72V1BvxQHemm5vJXDf5TQ6rVKPZXw06
q4KawTMyy7z7l6JI8bM7Gak42q+ZeWZNxaiyY8WxywZguEt/uEJTEMNWtq99+ymAlAf/RHzyko3O
5NovH73hMC2eFlwUK0PWW1NeBvNVBQKhOv/yGFPCLU4pJoaVMTK+xu+ykASHUq5VfyPFbWE/kuIU
E/owbPXhJ/U2szHFGM2lFm7G4dfBd5ciBuVfwGtjnLIB3BlnM7E6Ap907H+hvCB+YTARGK0pfxUH
0Xd/0xPk7gRO4vzR620WfKGCDa1bPLc3a2AFnjwNFNZ8wFH0V3Vf6KvibDvPOf30OAAXYWoUWG4x
0H/jL8Ur2iXnzH5V+6vHZ5si4pdI8VfoWNnusOHptqTR4n/xiK01jg2ruYiZcgX5HhP8Z0NrGmB7
6IitVUCBBMklROUPWVXm7zYU43QF4s/u16jt2+hm+Xtsf2HxpVjfBktsBIOs+iXHdR2uAyLow4WM
NkLex4nCsUE/8CpD7L5u+1EQ3SAuAxriBmWJOt9sLaFIbu9fSxjamOT0Hz3GX4WSlQE4+hEaxDa5
18GxazlCnKXq3ZlhSKskP/WWos4psH65abjB6TjUl67xlk52Gk0d2/4fWqh13ReouOpFK50NDPZl
x6h/im/2LFGvP+XslfrUy3lsS3hczPjak9zhP1X7LGzA0DbfP60sy5qXkQJcp4CJqaJSvptGVe9k
1g6HrCJjkGHZhx9/9JQcZXhRLLaoZD3mAAMZPAb0zoX2Ud2Ez1L4Wd+TCD0y2RG8pPScXH6ydRX1
0A6fipJvuAIo5lUOlWZN0wxhpPJ+BVMka9HoJ3Pi+d5UJjwKd/wKp40IKPGnT3gqCnv7fviS5iMA
rURsAfFdL7Z1VpSDPTznsJRxHXYrxXBHmNw4ReR9yvfMSEe5qflB9O+w/+7AlcwR4Em/7+VHGm21
8d2DPVLLo6+R8n2hEVLwSPVYglCO2c8cIWV5nk3Y6V/9UWbDokIBxgJLtHcddUjBI0jTlYSryTxK
8zTqu9h6T8l1zjfouZEr6A9mtF4GxXuJc4MiFnDTi4WmfOK9tOes1WfGltTitp/s1cTzambQr9hZ
wT9RLIwFTAXe4upVWgzh/k0J+AfvT08PqrGXCBOwQ3eoCIMHnjB9eAp9nyXUojwChDfQTFcVzO6j
wYsRm649/zp/9PxQz/O4eo+LMgluOjYwQeEyUOHELBZH/zaU9yI2KGD/2elZy0mxnces67jdITHB
/JvCR2793aB/aj08w3RpfqmImmGsNOM5wryYJ+9B9hU5VyPfyXe/WTjwKpkgw2eTOGkZB2gpUnJE
hoLPk8KyGoIXkAm+eVObmZqFTivhgqYz9sS+74JdB0ou4qwlmEZDkDgr62e/YuO3y1bdjLqrQDTL
nzl6y1FeDTwBEYp/ka3SbK/gzoLaIBfiS4iNRhuXeOcY+W+mnOkbU1Taygwq+y7bJTvvMaMuQMTH
quHsgCDriTslPJU88Hf4S9ZnE1yTSSUJDOAmOi4QS8RPtX3q2mO38Kf9pB607qdUbqQRh+LAx4oC
ux3XOD5eqn/KvP/o0M4y+GO02fIg2FjWjHBpl9+ptzJ7Khz/VxlWvfxheJx4rgHAQdfouehwAu27
KJ0XE8lNywBCvsdiUQbMFR4JVwTScxcDgXaUGUCwx6ijoSmelvLWgVhI/JtdX7CJMYg0ulf4xLX/
jC2LAScNRLsZUDZoPZQGXHC+s/T5ysgE5zNwpeDk7vR/Vn3PWr715NjFR9BgPc7xxNvp5R+OTlP9
sselJEkXh5doXU0hhHvy+E3+DO0ZVGPXPTuwtIPzOlCWKeIzFMXaTK4jRrsGVW7At0JQxCJmtKXN
BL5Zrsge04lw8yxVf51H2UoVj8bbzGwoayWn95FZZo1usaV6zQ/Z4DoG9o70LGDKWBtZ7Qg94wTf
W/E+kCf2Rnj4vkpixCadNTExL5N2oQM05TFvjz2h2ekuLpaKufLx/qp7vIYy/6wZZMb2IzDudvsH
1KGwLkN+R57IYVCmB67kKuI1Xo0V5fOlLfk7bFqh+5B3C/t1WZebLDiUvOd1mi4DcZNoy2EMzhdR
EWzG5p41d/TqQDoPZblt/nGtcg4VpBclDz+gq3lJNAjMS7QhqXXrhitDfHsCXH9LxZErqv8wBaq9
NxBUi/LOipmVBivMkDssJy+D04bQBOzmzQbRkySQRdy6/K59pvGtabtF85ax6VT5VEkC+dBs7taW
1EM1XmlEdnEco7IPwzsKopyfl1EO+3H0vfbdoDeb8x5qhNoxblaBujyBepQ5+h7rHQ/2h3lQnXVW
nltk86F/99qtpy0za580zQVk2TJkYhT68BBhCpMB1qLjFiyG11i1S8lAanJnXf74rCwfqfUNL7Oa
UPa4cbXiQiraVfjo7O4ON3XJaCab2K5FJxC4cOe87hfuQ12RjBKiGyRfSz8q09VogYulN7W9DnA3
vb2RfMUAT5LhNzcuccEdzSipcm0ENAB5CTStWIh2lzj48Mb3Bgk7B9J7GPxWEpGpvQdsV5BW7AzL
snDWCqWf8kGJYM9XJRZfiKkphYvKYodSED99jsQGMywb77R79ftt8gxCNLFSAii7oj6iOVaQzKIP
G2C+orapjLcRbkeHstdxfodsN7HFsL2fXn0XYlz50OHN9oNGeSxAbNrIS6BDBWgxJEOoJORcjXaK
seoeJkxSfNzBDocQQ9siWXK5FxDsUPxqTPNtIndX/fTFuN7ofjQUFQPZ20xaD7G2y8xDSXk4GI8+
3o/KZuAXJEbIYBobkNzYcsxMRnyNM8bg2oJ3D1S8zk8XNG89aX9NQ0FrQYG6S/1YsK6qrsp0BGe0
oKnGWMIpmAWuCboFnhJR35666vgMZrG0XEWgiuviyCOXsTdk7JNbvyllFlMEyEa1yRXSf9XWeUhO
kqCuNio4uknPAXAs/o0WDBTG7w2KufQoiheLymtEDYs0oVzzgMvoZKhbn96fXEqacugJ5Qszn9r8
1B5h9I2uW1FXkbFQ/Xe9+iijXwkMWSWTdpoXgKJ5FuXOgedavApuZMz9zV4OF37JEBWkc5pJJz37
etLGafhLRnAp0+Hqp9Bhde4FghFA5s7GrNFzIhbcdKCwYB6qe88gZw81Wr1sUENx2jNfmCUX6P45
Xwreg2RAetA9sagsq/gem5NrdiSFDM1DmF8Y2dzJwI0EFtZfKPIm0UHLvHkZFYD8A1I2/mwmJNt/
/jnm5WHqIarO3y3EDGQnXUq7WOQwrDuy0Um9aQ11LcU9rd4jpdoazRNvdhV+eJnBnYXa1Lp21kcb
4uBkJqV395F5bEIZ3XraekIuoEWntv4j2HBVI6oTFAaoBAd/3OiRRIsdXErCyys+fofBIWjSoF4o
QCoKhImS8iw2PuN02+aXqjr6WA9CyMR6lD0SrP8O5rtScxXvkqB/1NNVSAHuwNgZSepOhMlcaZY3
M2qRzwG8OimXix6gHHH3y6ARLxKuStuRguiW7N1UwmLRkXaQkLCEuZP3N5KtFvxzoMGxKmRjWx8a
QrWS+p4SL+FzKtqGO/huxMwWGPBLz7oRxwO8JCJ00K/Y7KGnyGSPxWII419PGi5QT/qHDZFS224i
ocpb2QQplEwwooYzjB4Hb9NC9ugoGLPoZGE5Zbwe5U9ompQdAv0LusXRrUZWJeaE84WJyxJnZcaW
T44hqkUc/linGKEOMBRMPLAO1Y+ARAp4nUfoiI1sFSHvyoY3QmM2U3QbQvaqXBwx+h8MBoirsY4J
YyE0bPnkoUmrfYUNekZmtpO6gwAzQd9af2kevIOqjl9YV0TRNiUAZXTcejblP/zxt7WvGKxwV169
inOQzS1sMpldHeVD8f6l9gHO4mIYH513TbQPWX5UQPPoDqZTlp2C6FOIa0F4pc8LV3HrjQMrSJYr
lCMQCkb4WAHnDzPDUqRcuW94pheR9qomd9l8TtG75hxr1mij/VRR67DyjFh1G6W38B0mq4I5teB8
DLi3yItkf8jIZZrsUzqU64CpV1gfZ/99oaLiqn7jyL6Ps0o2IJUxDb+dgpoRPmFGVw0t4aXSzirh
M/a1T9qXvp9vMLAe4Dnj5hzYxZ7IUSd4jxDLCx3doUI8U8BXoDbo0miTMDPs8ImRB7dIGTQK1H0m
9ovC0AGLzL/Q/qni6Xc67hmRrwZFWbFXANHNKtpsmGDSt5RyQ6ADF4aGXPy7q1iR1Y3Pia0f8r5k
cVv+NUDmLJ4KMGVc1ADV9RB8Vbkq22oDwXsVIlQcOoqa0EOauTGqYx9JQtviu1Z9R6Q6JqQRVdVb
2fjEAN2ICjGaTT/svKw4hzLGq2O/qCynSp3mtRtXBFEzzvnM5299/jDqdjU6JndBxi7cdFCszm0V
0JaQAYbYyUyQqD6NbtR0f6kenWpD+1VQMwX9/wKVRcvsUrFfdfNMdgEoGi4YeCGG3iA8HfBRt8sE
NQJTU9PBRudy7QUN7jsWHxHQKBH+4IwAqknNFKBP30pjL9gcIEn15NWz3u3uICOO234t62Rfvgtq
m4lFco7ptbGMhR9/Wt3/Zi2ivBWwPUciu0skhF2tAzEmqSWO3JDKrVeCF4+mZwIM4NSYEvt7GnNB
bFKmaabNvnAiAklS/LHWPNTa3BtepXkJe4edMWA8KHr92kFD06WLVH7n+c+kxjj/J/iDbsVmuS6+
UDOelOg9QH2ufNiUdNRnle22aHzRf4Y+wiKWolut4jHbFw04IH2nNuQmiaPq/1PZVxeoVNQFQ7pL
oRvn0UifGas6GhGZ7VrQ9wlyvEkjRzQ+GIGcMxEWKppAG9uOlX9bxei2wx+ImRhzRIVAjXEMe/0Z
Mq+fFLnu1J1t6vs4szBc9VTuOr/smQwGNICazK6gVQ43zfwmom1C3gPPHv9L3Xzp6G4ItmVVvwPa
ojM6HPp7JGYE60ujM3wzyPTd+CzuArw/S14CAn6Cb2u8UCAL5S2yMRIxArFRxSTdoyghPaiPPI4A
jVFrwcmd052YAHjpIe1fHRFjzKM0R4giljlPU80vQQvfS5vrhLTzPkMoa0MKdaPkC/Gz39664ipL
wH38zMnCRg6ARe6lsbDCo9WWbMyZRy51Dcz+snfekRNEmb7U2Yiufe9hKwADxVLl/FbszoWz/RIx
3IKhErCs4MiK7WUGhSrYxto2MEyQx8/BQ3wGoZOtFeuYH8mzXuJHyK3aNbBIktDJvzQC8GfyN8R3
x6T77Pm07qhfK/6r9DZSvajjPq12w18Krs8elUWJXGTuZdmyafWF/ErUH0RfHfIMDfplmpB0sFfz
kNScaJqibqNhGOoY/A0hU4PmFPc/0igBEWMc2FuCDGmN7/Y7L9hLz8yyhIq1dyuGWjIdQMQtwUdi
hrIM68XHPJWo08qyu3WsUU8RI5zCGERNWa9G0Poe9oCZItIZG+RvKdJAX823lniESPeHJF/OXyVl
mJI3+JiiewMh0F+XzXFsd4rNPGmbPjLlrfW/Zo8B/ysRdOmrytul8LJqsDDTqxK6SDl9dj86j8AV
n45d3KwQ7SRM84pIR21eAYLU0oFcCawcI3IkcviumDuPHmqVnP3HyDg6puPN/PI0xfNCF5ZpPaou
aig3wHKf4D0gzu7fSBPQdO22cRJc6syatOKUBsk2wFA0IkbE1HXx83aN6DLh0fCJ19szxR3les4n
AB5HKlUPQOeMaSnQ3YzsDtUl3MuJt8mwMpNLQoKif6CBIORhFiJjFPcJ9+yYt+NuJITVRpPJDHNY
GgzuG6Car22xhvdixGtoTdhGRhYwxWYUrtDRbTwVXO53UZ5zsSjw9mQkynhRDLPnzhXaTqgivvh3
ujr6UNm++qo7sGhhB4zvBWWGQwJ0rX/luEiL5my22yq7N2gCht+aWrsquYzqN8LcXugWiR5IjDk9
47tjwj5UE7cFqR1NfkxY5Ncc2Kr1P1p01D8m9VzX7CnEWvjOgW6aCZ3krJiCtZThsqymNXp13A36
oKCQeQpaoDh6G6POzaurn7BF8rcFGVsx21lIvanqrQeDyuHsCyz7PVfJwFQHr2tzU1k7SyKL+QAF
H5gkt5PNeMq4+FF0fxN42xo+OI53InJO3bBqjHuJyL+xn7ZaUX5fYv/QhEeLOlAoDgX2IdDPTnMx
LNYr6t7JnoOVLEc6abP40DUIqyqB25hbcUKWOWjFxHdn6MqQHFP9Wul/AWsJRXsWM8q+3zlYHo30
n2xTZnAZAu4jkc3EX0c6nRh/oiYFq/iXFoS2wWSgXDrZ6jUhoQ37dviWxxuSjJjCIOTdjFGxY0qn
eZccPUSCnUqxfhwOiZFmsqrvVevqYIVxgAAyR3EDVQx842tkuW3tL7MgvufkuGmXITwG0weigdCZ
J+qNUZFNJpe+RWqp896OV984lVThMOTdKdvAYsHMpBs49JCqzgo9D996Sq7828SMo+XFY6aOl9on
WzVeKWbjot7sIBGETMG9jOIY7xYqM00g+YBjLf400DRRb+PeXGvFNgzYzvv+Tg0vQf8do/oXhaCk
iNa2wQZBeWs4yDUsraY/ezmRAsz8aTYfbXRWEwpfF6fZtgtPk3ezq7tFHISZofoBC5qfGZhBTUbh
STvbsOL+8uU8R4KZjsTjNxTLhJgk783sj12GdAhBkOEAFEOpHsmb8u445tLxPyJiPEveFaks0GkR
z2ZKbJuLkoVfxpYi2KTWzoK6m2ti7ysssA0aC97t6GprrzHIBig6bqNMBD03blID7ao0ZsgAJhHg
WQxmNb1al1HFiu3HphHCpf9iIVrgdx03eFD5wCtcJZgZuJPQ3K4A7ZhoVM0PCb4nHLaeuSu9t2HY
y1L5ZX9+z+qMVbSJz55LhNgHlVxUn6OAcLWNaXucL9C/cmTwCj+0wK+tboP4Rws/WlZogzVu236X
VT1NaOcStrnuBHsJavkQ30XPYLAgcSJPIXK3af0ZKSHmJ2eZhJfCsaENGhbSdCZUmtltbOFs56e3
+KyZDZBajla5YDo2PVSbxlvtiKxO3yZ2wyL+1yKsKbDwpKhgZEa9gRQj8VC8Fc6v3R2joWVLiIlN
C1jhOCvEnf9CxnCeFhwaHV2Zz4DPg/xbdcepGVGWAORnIt5irPAN8ssA03gON5U+1Pve/L9bJQuQ
Xsz3zKVFP9iSqaVkFeJ6fDT1UK9L9CemwKfOzdux56XsimX9nsFMwh8wbG1i0YQmwRLg6Bj4Nibz
JZHVupieJnNe1K/+64QsxiEdSBNwrikRkTdGzPF1gQuOJy3R6x0CmKVVm5twgocE2a5sLPTS82zk
EU5gugNr5RvEieL/Ft2yUu/GEKwIKKSVfw48/oLpYEdMHGFojfkLgQFYR3jMYvLQI7Y1adb/YYJj
nFZ798BLl8VgumOeYD+xRtc39U8DR2vCJsq+Kzkz2WTdYzVNOTxiFPeeDxsTp08zMH8Eb6wj+A9t
Xm1rSztGdc7aFeOKx8eMGW5hNRxFdfWuoEmrsIa33s5qv7i3fMQvOQaGJCO9zVKfIfsvoGi4KqzV
RAg8WnOPHFtFFtds0gmWLt9w1qZj812akP2HHJpBjj2JjEFEkXHoLZXm36gC2pD6weftzOxZPexv
Ew6a3EjpDDE98MiWZe8GDfN5dhURJXLHQ5NXeMT9bcMMvW/+pe2F4KAzqeILIrFfLEzfDjIroxpP
mfmcIQuqc0jQEfSTh2m3XdgJQrcmhvXkEC4hkXr4TnAy2W5Y5Td/8Nrm+ladPrscQyfzqSp1G5Lp
nHx8YDRgrZPNJONViNDI0xhZ4kSOK2dvp3sVfJlZOus2Cc9lx6wtVT7tahQvHcBa61/AetTHi5ky
wIr0hQ6yVokQ1We5G2NKd7qNmR06FBVDutWjdmnzKqvTxke3PeZHBemIw/BOgHHO+u+Czn1EY6N1
OL2Bg3OZ87PLVSvOsPfcqcLgSwqDBe25SkBf5/cGhYQ3f7wD/0SMMt0YEXCMLfLxU4EgnRjzl8hR
d5GakiITLTKR7pKJ6QpaUfRTefvgY9iSdQfjissEdYGu+WslPRB6w3gNjnlRTlhiZiJnuwwT7VBW
wbkacf9gk2mhdJpms9F6pr9GRslbXQiI3IjZziuSW2oNmwKDiETUmLO4Fc3N5Hp0NJrdju6+DAri
xhRS6v/SMRlfqrY7hwFpmDDkHNWhhVvDLFo6dbqks1grOlUSnajHvojaqmtZjwVUksbDw1ro1Zyi
od0ttVI/0P+/xgHTehuyw7GFTE0RtXQQP2RtsdBpUxUsBSnZN2MLuRamm6mDhG3spaLDbMdwBXSp
hW+t68pWofNtOUCeer9uhfPV06R6PMuR1P4mdmPcHWxb5cIWxpKdOeabhYqFO9dpD/T4PTKKZ0CT
qbHYbVLBzKJzG6w4KC9fuu7Xgt83lRTOQQktgrm+b561PloOyL4ThDoQnN3Zmc0cz9X9nt0n9YO2
btJdm5srI3q1GOsrJDAm448RQubVv8cS3cc/wwZH00K81qOjg6pZsZLHYA4fo3JE2DcItI92QrIb
BMlunanFk0QRZO19j5NR+t/5GO8735n1scusKF5N67XJDcg4NWDs3IeEAeOnuTrVw7KPlp4j3/p0
KuKwBjyHPpzuxr4WTX81EHt7XNk197CO1q591misCEOJYV2nj96y9qHvbFK9RhbAqZaO50BxfsYy
hJyHNHlAElMFOBfvrYNZM6fuBe5EMLAwkEuK2Up1zzuF2baxCxtr00cem3SUDSXoOFIeMO+izG9w
6oW0PfIHVusij2hdZ1ED1yMcamlEdLjvQn+PmU6J+Ku1GLVHxi/ZsnRPGmAblp0+pr6w3sQjWXpN
QBxrRP9w1nju2xb4Au6O3P83Ieb1/HZkQ1PhLweNFBQ3kWG5UYwlihH8/Fn2zax8KMmKTH8qx/52
wlnCRWCL1i8ly0RWBexrnVXOcG3EwtbXKKpxoJmtQsjIubUqftcbBbWvzsujM6bI++yWzFmfHuUa
OXtd/yw4KkkwymBqdK8q67dAv4OUL51DYVC5VA8Hd1BE9xLs9RZhDGEAuWT+/BFhD9d9j/gR+mC2
32Hrsw47Ota81Z71RT2q59+x/KokSFX/ksaIgXuswJzXcyxGPoKpbsGDEASkMakbLBfOPe1+ROcL
RKMM7VUv9LsCH2NCQAWje9mxrU3xq5ncy14K0tMLNxPb7GBe/vJg1PzOKpB+aqg+PEwBrVChqvcI
e+UmInZMKa3DFEY7eIWEis0vN9neYF/PaU3wh8dRGaGplzj2fAfEGVeJ43euNktsEeWwZ9d/a719
wTFaOtVqyu2PLh5SxlnWmsqPILiYJSvkTiLQTDjTaFQd4zoEDAsY/E4WqiAeRoFRdghuNdt1/iLP
5RfJU9uwgQPOc81EFsP8zoZAVDUAztV3SV9Yi2WP2tsoyc7OYOfcK3JIaqyGBUaksungXlovRfY1
GbhaGe/WuoPbjVS0onZNvAtWCl3f3kU4EBkFcsmUboUnWk2r7WhEtKzhSmGxXYh9Ml49v9nXxCmn
lXrUsWfIPFmkxtFL0k1IRDpkvk+9a3aprQPBaIlG3cVzDp1xK1TBKhBdKgMa0aV/ClvFWFW4eaCh
p3Oy8L7mPSsNRF7IkQSOmJ6xYxjLTe9n26pDP6+P6xTJJJkxq5h6z0TSKOxwXdSQtaryc+yst8Qc
EWl950wgNcC1licWUfOR5voxMlg/c1glTnMjrnyps/VuK8HaczoBdHsJGVCUKiyEPj/NqvgYwF7O
wAFc3Q3iByE4r7ZBk9ywTWy0JZcpocH6XtitC1agyi+DaOfMkZ85O3mgnq3U2xC1F42aJ5ssirpm
XTnmljTuF5mUjybo6Sve8O6BXk1WFlVLXpYrTXbbkeLEaTzIac9ZaqZQFdrELQqquw7bWlz4294c
91K110WXrcu564FZRzlPQgz5ATZvBzty0okjEOtZrL7TbaFKUd0IYaHah6+h//RT7Ww4yICZ6TUj
CUvXBC1ASX2YjjdPJSYHDxU+162jgDvj7Bo50CJcf5knngKbLfuJsCX7k32ZIAqWcD83i3PX+58X
aqwoennRu7UsUFh4xOdO+TlisCWrlc0rVij/2vQizQhoNFsq8k37EDAIzsBRPZU148Aq/RviyS1o
lhrN2ztBuLaT7NxX2a4EzmDzcfscEAWYo6x6R3FKN9Dc+PAjNFIS0VzXTjeZHzpJCWKH7K4pqhQo
ZHZNrZg5p8b3jp4Vn63WXiYDfRuJiCVmV7Y9UVyth1J3IxILExG5EtGqE6uu0KydH4JRow1WGQho
3CSY4C1VHIHN5vWrpJBwHlGIfdQzkRCR41DQ9FR8mz8sc2wRLnp8+DWyLVaIi6HMzz1OTR8gT+aR
1sDW0JOsBiiKLbYbW5PlQVEMaAXx79Ouq5ZKXEm+zuqdjZ41wWRVwMwycLsD+YByvPbg0pgWPJbs
LaBBDauYq55REfdTVsR7m1Qqq/KPFJIo6rxTiNlFdtkqCNlXKf5GG61N3RSrgroc0D5y3frWeMqj
wn3bsBUYMEBPjErGlLPYa1cs+vuOWYgawJnTVh78FDXreYfZyq50/h8iwRaWnmwCyVyl93YFWUem
CamJb8qUWMmeZkN+A9JPPoNY4x3Bd1egI7cxo8pvr/wkP9CL3jQmDpmvLh1QDBlwKSffUBmtQ296
c0yyrYKeuzNd+li9Df2rAhQWsM3v1dc0W8YqOj/4hJ0sF/1EceiZl8lQGBEQS2MA/0HBMWtFrJEh
VwaOSwdE7PRuy+DV6/yPhqTNOEXXmFa8CkidYUN4wD8qhBXIDTZyQsieUIrh15FRsjdM50eXX3FO
Ve0rd0c3j702rHt9wJyurUZK/yFQXhWHUIqmOTbeXzv+pOGy4XKM/Lk+0vaWo8BA+6yNRzQ5K1/9
7c1fxfBuKv3FPK+vyz/d7Bc+MokhUZnH6rvSps9JqhUIvqWO00RlTpDyowr9KuCSDymbY9rJmCMC
G6/CDheqG5C9Fl1cDX2YfR/WH1kC1USaVE0bmqFXM3AwhGHdZUpcOwmdvLeMa6AVdj+9W8idOkyj
rRYeR5wwRTCsA4XBZil3mt5siyTYG+xVh+oh61M7sPlRGQN6nsSRzRoVu4MJaQiP1QkH3kZTFaQb
zhVWIIxtzJWU4igaNqnsDj67YzvGsxBinBU2ZqKMfBRva6H10FQko23GX0rqVZVU/6Zx2FpMVuyu
XJsTmjSr5brg0x7JVQCEAAz9MHbl07KTXWRPV18wQ7PCrcQGnkNg7lTmlVO479BNqyNRqyZIBjNe
w2FeD8Obb4+vFH1MSNVV7ECr1ZFCyBwORGhk6BcSHOj2zoE1o2J+97Fgth7ZGXkFZnFgEOSjSmU5
iyBZxBrQ+/o2mqeWnjkhpVf1sr8aavpLHulXnyVfS3BJzaQzmcp1VqiXGIlD6wgiUb9D/8GWfG0p
2CUgO9Zlhfp33j3AmulMaHL6vuJPKzXWUXBirDn3DSsXyRnRI/LtBygrgYakPD7VRfjKS38ap+DN
NmLuCWFmi0F7akzlRflk2LSxcsCrCKIKdlQpYi2l/MkJ/CHMeQO493cs1vC33QCRX9B80AlSvfov
FPoYi5CZnvuAUls3UcRkoIzw1OIySqDdR9Y+175Lf1txN/LM7Y3RftVIY6+AQ6cDn8AcZUiX4E3T
vnOGnyZmYI+9LSabJSCTUvM5JcH3jtQttvHZFOE6ZzM85jhbBxZL2ssch1Nb3Ebo+YKo/MkGsjtN
mq6kTtwR34HKkLoLqEc4fmxgcpr51zM+Ukb/6MFFqCAdFKF2V7WZ4klLDTTOkHdkuXhK44UAM9+0
dKdoCQz0wZH6YyD48lUVq2WJtQP+qtQvg1qt5ylsJsx2Td7t7MYCW+fDvngdmjcVb20ID8gbd1pJ
vaty2RewW9hsHgLe1LI0niSDPBBxXr0Gb46Zzod2CE0vPNDoXKwIFh6Lv0ZfWhSqCqE9rMheNJW5
lWBkkDHc9AJ9rSraceA8Dkcwkb31F2bzCpcvZmCBkKydgWV8+MwEBoR9lYG+HfLOqLhDmt9Kh/lS
MG4j1q8OJt40yna+ZDPXVOya00VDNFiN40Axy22qkcyHx3Ts6a0D61tk/bPiuEkVQcEl0b/p1jMp
EThSX+exP7NeWICVe92/ZXBOMr+7JJNc2XXw7gN1tPNkP6T1rWNjoI7JVql42ub8hxK9jB4/+DL3
2vpXTsMxqCwGQsUCwP4q73lVGyKn4PGJYVz1bP/FbBCy7DcZ0LgOxS4DFFEmyFN057dJjBDNagts
x7oRQRjiadO89Flx3BBFgKA8nA4yBuvHZ5j7KsFf2aronWOLV0yduteAwnsa8U3F4H8KIHm5yyuz
tQYf30IzrYmup2Bn+q2Zqqvqz0ZSwWk+/oOEB8Ks0cuJSn2LqitGMyc2t0Wfo1enJEy05EyKw0X2
X0Xy7LtpX0rOx9I4OLrK3fM1h7kYQPkKudQGLH9gndXG2U/DuLWKEpico636hrFSgGXf7xyyAtAp
qg1UovTUQFlwEgfbA2VzWd5FhqAlC9cqEXt1jDTCZn7atHvdMrlCfJJMWgo1mgYDxSp5v6/VaG5M
FcGvCYCoNHZB+lQ9pChzighRCK3l3HNwSeV/HJ3XcqtIFEW/iCpSE16tLFmSLWe/UE6XTAMNNPD1
s5i3mZqae20Juk/Ye2094SFYFn0tFkQmUii4Ykdsc/usZ+81bru9cpzLkAY7h52jqJKVZdbHxh+3
btudyk4iA0JixsjyXxOVJ93wHC6XoFZ4h4utS6iVM7EQ8b2trttXnX/F5ffcATdp5BbAN8cQW6Zq
2DpzfCxNfUjz+SGq602I7pktEJPvfOXO2L5wNjvzvcMMLOr9DRcz+qYSthExl9ZnF5KtHq4D6KSN
6V9sxZ4kN/c9cpWyOKcRl0k8kN/7y0OBoYf0PCjG40wLBZ2RdHfuYHGJMzCVkNyHWBx0CEuRJYyE
GNJYPtocxoZTbnPG6lvAzl+TzZKk6c4mawmzhOsvXcPicoU1XV3LpGYlwgIwIc3WlBp3WXgGSdMN
8jFCPMhd+zSpfq0r7AQiZjdC6dsCDJqN75Ku1EaG6cbNfZEEuyzzfmKNZsNUe8udORA3Qfa09CCZ
qd7pt1gjFCzbepQknzXKuBGx92zqY522SIz/4g5Fvo9Xc5EidGhfrHq4lib2FMu8On6wE22Nk2s8
jgLkfp6QBMH22/CtcxtGh8jxN2JQN8PyMM5B7mCi6k8xhrSLRzL4HOx6C6zdR2UNm6LmMEWpWDAx
HCwstXIfK5SwlNyiab9L/dkika7CL8FoG/bscziz3vbljvA4UpyL4jPnRk7SCVPOmJwSzYA26749
L3mqWb+vC6/H4hOxgHctvdiQcgzQpnj1h2tQV+c4zFdj+eQvlnpMiUF6bzbFscQhPLABAoLAhI13
TWvOR+9pIZ1UcP7ybC+b92LOTn736EKQSfPpjNlj1+BpCL3xWmQzlk6cAIjGHVdj+larbKT8W8AC
OviokQw4vX6epvLka/vJJmbLjOtXN2FGNnqbDj3Q3WTCEwTq6mnUkBSWkSgXx/98S5IZmEZ5s/wG
LWP9ZzQRyz7NnCj7sZSk/NM8dH0vwOZk4zsqO9KQYuZCKg0YdrhtRAxVtMtSgpRIs/SBV8g635lo
Uebm0kzVo2ORcYX6pMrKh9CGQ+Cf8zgFX6VK4u9yg2LEva/T37jy6WYR9SVsaRpRbJngHUcckoME
5NJYb0nJFHNSi9oYCAbEWzcvCcFAyj/+9i7TdGh1GzPqj+bkMf2pd/kUY4gHBN7Z50bhFwrlOtKx
jY6GKm0Oz0k13FwkwBlHm2F2lzjwHus8vfjmtLVzsddVz/3Z47Dwia+5CvkyRw/GRDkz+tcusLD+
4yIo68dMOqcpUYcA99aMxljZxoMR+FglGQwTdekM/TWHON0mMPnDOTxMMbJGB7D1MnMmeyE3sGDS
TRltf44hK6cLLRBIHsRoLurylI/mqh3ew6LbxYIrEnqc9ttVRypiyjHE38eSCRF3UpwWI3pTm5B9
7R31OQoHKiyOt13elwdhiIvBZa3jmKeeqHMwUmkJUJKMIDHSGS56dS75zEHPazKYRCsxzhR4iVip
ctGSo51zMsaLHWZ2DnArPjTm70RohM1ercjMQwgFJQdYDH+G9G7n0NvTvjH4I0sbkwX6MwH/IvIB
9k4J6C8NFlcmj/PU/kOEt1epeEmaVDFdoBfDlIs+VaNwhNrb2/I1WGK9M8SaPTKqbOmDcS91ob5S
+aG1wFwmQs4uPtavgj5NLW4Xg71GYbmfttHdD1H0bEj1x1FynVpxmTL5z/VRBVVoM016RW+GIJWz
N5VkxA9BaDPosRlW9vSNJTcEKFXQtv7MvR2kDi90/y0XAXY2BQ/hKK6t+h2qh6TQ87ZPMOU0yQvD
5HUsY/xZAIPvuNdgg5qbxnoeavpl49rU826IcpZ1pKVqyXcEFpOryfNmhvxxy7lHsdq0DaGecNGt
ivqYG2WAhQ6LHBWMogucU+JmsvJg1cVz67/ZDs9MS/nguD5IZQhJEVwmH5HIqMio1fSuRsA+PG2D
W26AyrOz48BpNUF38HV8cgvnUhK5A6iJjNOMnzsFxTfEzcdU269uSCA2Db9R+oeic4GQQK+MLLEr
A2PPCHNFlb0XcKmywNwZlMIM+Lba1s9ZZS8LPjwMWLo4c41CHdNsYoXhMW6q1l3MRrPonhQrvm3C
u19pvZ04TGPEB5NyLwokfufLr77TR8uj2S7Fei7qcwk5z2H9Wxn/IvmcE4bHgBanNjYduyLod0bi
Q/AR7RcjQ/z8LnpPowPciJ+zyvB01tlzT5KPkJK41uqYJ3ofNN+aSr9X82oYnjyqG/oVvOVI37r8
VuPgwpUKiuY1kOO7nFEDaULPxRN974fE1Zda9s7BnGwUNfMeBfkYf08MWZIb21iQCvRYQ3ofd4jJ
skX6sdagOiOXRDCvu1dxfcsz/eRV1s2o4A7PDlgSgI+m9zwW+kvE/b6e9gEGyaY11nVPFSjI3zCi
j1p5q5ntbMDIwdTYPRlUZZOFMGHim+4s5g3Fb2oEBCMtTgEz/SWK/DZMONB7K3jR9fCpIJfdJWpB
pFsnaJw0SzFko7lybkhnb36GKN4Y8fQJihQLxVrteACsAvxb5meDR7rgAyxxxEprhPo248Jp6gfl
5UeLfCPbj35gwN+ziof8G99C7CG9y7dZ6cfG8R8ah8AVUo1sZNVoRB65GkZmWcy0DLSvaXkthbxZ
TPaySRHAEUQ7t5UnUZH3WdMgSsTRCE2EEX62Dupq03w2OuscOHjYdNwRcZTuHFQxs+Ne3CrYxUm2
UyFiIgQ7QlNrZfYzGH9YRtDJmNlcRpPZZuVxPPQJ2w8zpYqAemOr9ilr3K1lBi+yobXp8nHb9jFV
oktUA2krpfgM0QTg7vpLKVAIIHn0+sTDRjvhf4a6XmaWoFpAxBIbxL1HIKrjJXmoT80lexveiJux
t2jj9sVS8YMbDk+aNpSRJvBFGzTcKBGyw07js98pME0dozu64WuJFMTME+aY6j7kq66Ncr4bQyLx
gljSHxY7q+s2HlWtyoxH5haEBA7QhTEDTvpNKrpmrOEDLX6KNJg5OeBkwbHYZQldi36j2/yjR8Up
hMasqRmPNTDz0cgze2RK77uvDQuLAudlMapfe2D7aZOk0syrsUBLHo/3NttOA4IxHw7tcnmYknHr
VeHGdAWnnr9JwoBoanAVcGYtGhZk0usZBoDR22sP948P59VFrOIx8OpT/0kPxbAugyUYDLVKHb5L
B2AghYenFBuo9os71luVSXDorYYOA694OoYZDvYFSk1jvKC0VWw+DQWq3dq74MUj/jbCUSZBY/xT
PZSs6r3qaoo25751p5OqvVOt5ktdFo/lkO+iEvKY3bqH1HlOoAE5HVJYj9EFInSXfexqam0kCr7t
7ZmNPKjEWcll0hjWZ1bef0UNCNcHvCVTsuHKuT+j5URlX2aXJgGiXhEBUBgBmyqkr5KzczMr98nn
nE0iibCyxjWKKRnLXZnBqJLooTO/PRlt9zhIdSHqbltTTICNct7rAsFEnfXs6I18JdsAR64HYcPe
yKGhU3WqJ08zb9X1lbnYBccLVgHrtbV7E1UWx7rfc0XJzKObLL86x6tJuQjY2JrNURjDm5yq7zDT
67nyTp2T3hhyM1UC0ELGJHjfeIv//WcIWdx3DXGMitcQuzb/4MNEEL58t+v5GPf5XxWXxJkZp7zD
Q1B7PArpozsg/uc/sr5gJtWpaGv5DIvK+CQoirIAYWJjsIJIGL8rnIkckASN2HDdZtKCVc7KycSU
FicUtQHFmMSXbTXRd19W9yj89y1JBrGDINZO/sxcP9Q26F9pzDsrR8McTu5zEthfgwCgmSHomijU
ksFHp0gtDWx8apnIkCTlz154N/bMOitoMZXos3VgzgftaEKosZUJxaohhFCMoyfCrNZ01cWO6rM3
lv9yfyDtG4CsjOtNbndE+4lmW2kCxozsWBJMzHUjj1Sq+BoQf1jBoaKr8dqPAnWgmuNra0K49mFh
MeGyCnLri3Dl+tlzk5s7on4p8eE9u+R1N6p9Znm4saF4E6+ELykxH0q2ibPbrw0LgZDlXWyTClNO
mErs5sCHh4zM2OjFG5X3asuA6aRn+xKlCGYoWdtqONum8yRTDvyyOid5uC0r819uoOxp0AMFHjHr
torxhdfbEJ4hohvcohbbNWoUHaAk8lGpMs+ykbEVjwJp2d3ERrT0WbUxz0OCiPt+np9HH3agig2s
+GawnamvR6RSVpaefJ+FVM7uz7QaJMXjU9p2lyx8suziEJvDKU3dHxLDNtLLTrXJhdyYZ7tj+e0Q
ZeWjkANPGdfRagzqjyRMnpt4Qpcm7vOQTf3ESp3gW1QnIAqQh7vVe+nPz8tHJTX4N1NueQ0wyGLu
YXGVM7yM4xGrbfyvjUAt1Ia89sZwTbBZGiFXROacBRznbJh3WRLSw9jYXpJ/gwS4bbuOg8VvpGZD
jZPIy2iIZ8Umy+hZl9h4C8cA9ggqijtZFEy7AzqlwUaRQKEFfM0+TZa5c3o0QxMRcC43SdKJx37K
uabApYzmjZjeu2oQazbne68gp41K+a4irLOyepDpVDFoyIfeeotCifLK4InHIeDS8uawhkuvvZiC
0YbE7hYJOtyRSh3bNWGKnVgnNXaUKS3vlYkVuhPo87oBK2S1SGBVcpwD/6XMiLTDpLm4nJCpHBQe
n9a03htrfO69Rbsio50ZzptBD5++Z/B3JzvfTy4FxF2Ui9a6xdcFsedm9Kzflec+VVGz7zC1BFZ8
9Hr1OPO5S4EupQQHnbgJIo2fQAC/Sqcn4QTUXXbFaq946WuGrl5IyaavRag4AavHnm7NAw3nRNVT
H2fPppccp35+KWeDVRQOnDp/KgEnSBf8Bctr9jAMlQHXmSDvCZzD0AmCAfOIjg9EE9LiQpNBoTXc
BIZ/+q5tEC9cd7kPMrFxdHEWxEbbIdg8sw8/A7oQg0M+6UUIAw6d5qh/VPDGmfFuRf2TFTAiJiJE
WE/u7K1SSR+ujVsPFmmiNBVe+xjgYfIq+92bwoeEoVtJLHgDYQUNwMFuHwHNYqBoN477kgNQ4eqB
VMXCCHWgPRmXeUROMfDE1KX/krI+8jCneG7zh0jrLfEznJsvQtuP+HT+HE5imT6xr740mTiIEbJ/
+iEK3k8EIVJw8zawg119b5UoYNJKnSxnPBNjiL/0xbUKdpwpCrPc6+8zfwl6QScepyQKkF8Wmozb
XWSgcvpuInZAuFsdeC0GtkB2wA/jxEPle6tRvhpC4bsr6KYBxjX2YbCjQ2z8SgiBXSf3kwcW3e4V
xSociFnx7XbQ2obgpZHvY85HFE+v6YA+mjmpBYpFFmQoYy8dXUZbMiFphOimiVu8n/HUhSV8Iogh
eQUKA1j0sm2YP9IMwUfk/QmLs7ICYZUDCyRSEDR64OIHM79a+mGNyz3XE8HT/b3MgY134RnL4yXS
3qfDtVBr+z1oqrsWkoMOspfJcslr/9GtfPFjENe6g5aJIJhtkVUNO2NxOqn7SbATszGTOSEaiLyQ
TE2Lo7QMhlThwhfb1ERjBQWRIB7xMGN2zkygEUZr7g2vB7bIMiMlKnSMYEHNVKqQqa9Zix5NBOmj
jtVFxIhIrV6Qj9wTzskWni0MupadnapTir/Wd3/mZd3ieVecG9Rn383o/eZBd53lMqhGY1AkIqQj
wu3UMFHR+mdC3jz7hJynhvtYBy379GkdwYZwWJRAmVZsXx3cQV2T/qq6QizJVx7204Xcje2IYI15
/2FCfN2lZCfwiJhd8AYs/t1oScbCGSYReJYiXHIXjbtKcV+Uk3c/D6htu4pNfVft0E+Z63ZieZKx
i66Qcd+1jqxwcACazsuU87ACegO93TC+i3hCfBhGe3/q92banUKTg9k2yI8u5/FqjAXAI0WlVv4Y
gWfeVzU7M09jB5YVitE8JkFwCBWpgzXmDVPN753p3NpCHeoeD61Ngduqf9g2bknNopWpO1FPIWqe
oh0IYpAhgpZhhykU11Rh/7kTlrXJNz5bNPGUgF55tzwcAX0OmgeECyM4kWpgvGk5zA84Jm9zpQgO
9O+RleBASNJru0DFrIYdmKkv7lDfnJ5hO2MB4A7dSY+wQ3RpH7lt6FMmZNTaY9Og7fwCdswHIQG8
fS7nb0PWV7sKbnXGaL5p+JnR/z1mZX1vx9XerYm39tWjK5KjQZq66PJXBZRBYyYqCVtDHBB+COZh
LSW70gbIr5Q+OXBhAxeeh9kM7z3pfktYgwX1zen43LMGPsBk1oe5QIZu+BJhvnNOzfIpjJuvEJ28
9k1sEQ6uOkBcHggvArU8h/TgIqXJsIpfQMTrOf8XKL5SIziCKLuNuvpievBAFMQ+K7ich+wHKpKz
7X0XwRloP7ZIDLe5T0JWFWkhDhmX950Ov1wwzQJWQYtNyxf1r+da730+H5lFPoqx3sVd8lwH8za0
RzJVDSZe8RBgUIuPeWFSERl41YFUESeyirLuWTTqyRHltZFgKKlW0aUQW4x2LJsJY8cWMKL4CLk+
c9v9zIZ43RTiKWvRPk9UChNgqCzXaOvQpo4W6XkB6YcWJtHAbp7tNHwpbPjUQR0+u6bzQsjDn2bU
MaoAdiq8CD85gPG496YBklnQH1thHkZe/rgo7+O6PbOc2gQmTlffuOgoWAUW/nOz20cp5LuM85vC
GlMqbbTnvhcuuJNuIh6NQ76OSkbQAis3qjvLS2HiZRinHRiIUU0iuxHtc5mcbDO/Trb1llcExClr
SwACTKoFiAjI1fGZA3sIDeqhvYQ9VlUAgqmVrbV/tSAijsx/hL1EMZjtYx/KHVf+Nhm9Q+sctRAW
qJHCPXsWzLYqeSA8eloNpFV1Vb+1x4JULeaaaFOtCRWaQIOrx5ZUiSnbTo4ggkZtxqK5d3IW3/ya
ZLQmD30BzTJi4If9MyfEC8qlPdI5xBqI9twv4C5i0EqmzLMGBNOYjD6pVyYk55M0nh00PpOV3bcK
cHEVI7cwqAVr0pEFHeDanuD35cZ8HFrrJrL5UFlk70wWehuVtwRlip+hDy5d2z+PFhBWVZkftnLe
g5I+sFkw4RptqSdxfYUq50it0XyPqdyrat62kpWtnZb7CDvhWMbuVrfevC6T5KULbDxvHPM2pIZo
fMmm4sVRJIqwrecQCoyFN8MppWR/EInzqTN6MqC/15SqfGvpcDtzEHmGSxUA04m5hNxIHAZ3ysq/
Zez9/D/nt+f31CE1Np6Nf3HoPddmqDbSwFxKEOYhKMYTQX3nPJ2/AjNC5jIHL0GJW71rkyMJq7sR
Nik3HzaoEc6ZTPy3Ppg+6zl+ZMa3K8iNbHS/T+jVkFb2T7COIkCm0bqvqhEaPdQjE9uydOqb65Uv
Rjlwo0/jp9X5xX7Jmh9abaK70oe45TDVwdJbZ4g7upGZFuxidi8uxXFeYlM0a1RzC7+umle1HW06
Vz/LMsM+nkGLGDo2T26FpTApnRs18ZI0Vz+VnmBzi6BJOadUB2/DhMkxynO9hKtxtnXWU6s6vsAE
mlgdV2cvDy5uocWKgoKwjlGzrphwygDXNE12tP5AF5EtNtjGsW5JWLX3OgAzzt/8ox22u03gvXoD
G0pLU792dPp3RihfSygUoYYpoEY+hJHd+9bTFsqWgjhk3f1G8zJRzm1e3Izs6KBvvme3eRaZ666N
BrCePdxQsDIazFGBWfTbbpzsY50zTKpObYLwIkXnPpNSWF77qPlxXUqY3Mb7HUp9Vpb44EH9pspV
rH4a4Ej8aLQUfK1jMOFBEGAG65TpHyyE59Tt/YtADI+DqjC4/guAaH4WoStLwTrZhQ/DuTcHU19L
K6F2H6OE7SFj9LQEmFLhsDIZ3xm6/xtNTP3s6EQQHkce5Iat6OSwKRnmmRVNUuHlkja9bCG/qqp/
S6sZ/sFI2KEL/lyHJFg1irGuM/ifXl7RTLflG+6Cq0bwuhakPBxVYpW7Bg3bOuyNb7N0SHlbUtEc
slAGfFybPoURqRJVHcfGYy0JCCkI++Y04qJ8GCyEHa4CC8YkB+EBUO+29qaj3xXZrfGaGuOuRAtV
kBsaP+QzWFow+l3NjJQwAI/Q1n6BZoy81h1uEY82L4HMbVYR3ltp/ytndk05TI0WIglwKbw+081B
6oVCipXmGgXESA8RXOpF6v7JO2+WuxLQS/vu6XXfXLr5YnWL7IPSXewzAsdz1EErcHYQzR2ShiCI
rrLhCZR+wgbbZofRvMz+Qah3Jzg0kriDUm6CtlpH8kvGcD+NrQ24eiSByY/3QB7XVl5uIoUvP+Qj
XGksuCTr9P5DwHIJdYD6xA3JhoJFy12tXzGDMvZLuy1csro/g5JyJGj1/cwabImsWJj7d4Qah8ne
RpvPyjKpnnD/hOQIj0s6waUcdrTKeG1z1BhV/BZDoY48dNC3UW2CHv4YzJwZwAEcHVngVUU+mV4o
0wq6bEecp/orxdOURCFN3j8D6CMgf4YwfzEenmEoVxm6Ns9JrwwUeVHotTnDfPZrIfe1E2errGU9
bXA4d7wxRncpkNt5OP1S/s4UeT4oElRkjFrBXX4NRFiQCtjdOy2UYHloQj4PqM+fiXPsjDc25ERx
GdHJecSwuWZrzNSbzFNW5ivb35WQRt0EGi9mvPggQYnDnknfJs/bjy0CsDv7k6/HaggeDjYSoSON
Exr008g82uXqYrVGfyPT67J0b5rXGmJ/wkaY7Z4kKldSlRFSAWCdDdehqDapiyqIKoF2F1cJR/2w
jHtXFepas3yFpWzxLhAVFrQfSXLkMe67HfMKEsfEcByHLVobPLMrALsGFUpV/y2frTrV1b2wFoiV
rD+q7OB0Dwo6R49tImWutGpGlhL1yq/OQ/GQWOMK7ZP11zJGBTlgO1fCJcz+e5zRWlyUfsxByto7
EZskg+0o7e+sX5/W2WMUa/l72W4H9DPZsltBGpxf/OqGvywE5EcjmcBbrQiaUPzRbzk6gi49Lvtx
TKPIVivx2nS3qfmrc0wc419N2kBAOR8yZSHSq+UrzOtDl13oh1rsAFHIwh+EPcjJqrpzmXrQZSD3
KE/ZpG8W/EOZGkePUhxnCpcPpoBTwE80PzXFqQqRcFKoA+1p+D3gAvj4dL03TOyze2sD2AKvCvuh
sanDg9Ef2u6nL66zus3OCdsFskzeipia6QZkiRiDkkmX0aytiXsygvk5wyosnm2CH0BssLZjZoPh
xgcq8YWpQCWv1KHL9Hnea3eTxutRIrTez91ujLlNBlTRd7o27zCH0BuiM98tgih2DYXXUbu26ypl
mots0F7bign6DfaCAzV8+IqyJ88/lZaNT9DdVwuqwq1wn/SbgH2hugzZh1EUu3mB4Vv9HQEZaFRs
9b+ddInDpectjXMNf6kJz+3y+DHF8NaW/OeYj6m8meMH3sQSpygKACBoOwgjhGvkyVfe7BvnhWmc
4CAZXZ4lrPn5A/+29nx8JxKBIW0Tlor8bKaQWdv7MiL3fG2yzKnpT70h2IYKFcjGQtlpfJFp/1Ta
u17wB2Ctm1zA0tz1uN1Y99yl02ViFUTzs1EJ4rUBTHn9hM913Zg4H1xWNykZTz7ZiTsxfkAA2WLU
XwW4zmJB2eDRwT204lGmmzjcZcAPZvvRGQ8Ds4Z5SUhTLxHq1G5ut2G194xl1fBRUrTnX0mwbUa4
fvWrcl8lwirjucwXigPeglUZ1HdN7NF8fkMhS4dtBnDT604ed8xCEiPOFZ2Bs4esQW6MbWxsuFw2
cAY6tikFbwIXP9h38pLabyldvA3TJS8uLKNQdhyNGYaoee0zhr09CVPueuh+wHS63WlMzqyNc4k6
aNNrhOcpK5FVxxNaPibonbke7fC3He+T6Vc5X6BKuZ4p8VAejfeFvGlto2jdZ4sDdTw2E5C75DL2
7WNc39d6XpGktsszIPYwEKNzl77FyW+Il2DMPmJeK46tAciDWd/39g6T/5C8oKNxr5l4IF0m5DcH
vhPKrYWvL+bzaZ03x/pnQuKZ16HzTuPoOlvfPpnjFaIjm/5y3E4F3pQHjRJPcxzxihEpOeVvdsyQ
jsS18cGvqCT5RPJDQzNDmkehIMe8tcuFwbyVieRdzvMtoy2V1UEQ8ZPsa6Qx06XRLxZDcPFtYIxK
evJCnyDP3zntAg0oACXUYErUQzVtBXVyBDAObq/zrohNYi3d2igsEW+LI+6Ssr1vUd4ZgPeAgPbd
vsASXM4hx/oxsU6d+GmNT984DMRQZOTKCZd9x8b6VDhSTFSF6mClvxb4lr58NNTrbDi4jgDGCC4P
XCZsPCveCpfAyqQ7KHJZDSN8yydCLoBUZvPe98A1MxqlYE3iteW+ZhL//7EN1EY7r4VhI+o6VN57
px5qMkLM9wppS0RT3BJ6hhZsIMJmWjgM9yPiQ1zqlU1yyk2k+dqBKulFR4OXF0YP7dHa4YIp+ktk
o0VixMTRUm7tsN2pCoA8T1x6WwQNPJ527GAI2C8Mpx5+IsM3bOG1RkqMxwDAcHls6ITt5INYM1kc
fUCYWXbLwpfaQj1lvtjDMihiZpqERJ08mqAVWF5nDXG8egmG/BRmAcTKQT1/btPnsXz3w9e+ZRmz
d1iFBRxkQnPv6k/B/LoEeY+lgh6jpqg8e0WN8KdfE8a27YJ2hQiQkwGa5HTfTwM7kHrX5ewgt2YY
H5QzbSfmpfSCNNjvkuewHfeg0nezKne6urgupl3nElRirwzg286+cxHMAHnP9q7/vnDuM6hx6LZa
/93K0w2ywZVChYoLdibEMJBsCvsfK7gIrCfIwhnzoFbHWsv9hzOpBTYAfqwPnoz4q7NxSmGADFPI
FyPO2xYwII7nRYTk6VcffpJO/L0tm5u0ks+IpJqgsXl4FoMXmiK29xZS7SAgfIgNbCQlvnT7TvXh
md0isRLj0WiMp25gPB3ioigWn0TqpQd4E7uExDcrRdELnAQS7gdKWRquEi6nWYGVlZHg7BZrwUbB
JH494eopdLFpvcUMRuTU6Jn1WbbShgoZoSIJ82dUGQBwgTCVpr1K/XDfLaKeKkme0AqzrURh4aQ4
T0N/N8FHwO+tTqYABjcuvAGDNe2qiZydiPxdEUQEiUXZX+IzdpM8QEFXxIdeNM9Tg8QsZBb70AsV
HewEHu8UhwTJ12O5NtK+fsu6BqPUBBUdUelErRX26fcY/j93gPrRTOG9Dv3D6NQLd3DG2Cx4AxyX
N7omt0GJOYHC3otDXBkPvh/n+6jsm2PvIxabVIWAU5hn2XhvgWWNoIJ45HRZM9iKPYtTHG44Tn91
Cfhx73LtvRFRzGrP1+7WG0X0iriAcb7TgS4d2YRCHmRq4h/nEpo++kTquXm8hAZGmbJ2/OXTfNDS
7U+mETcr3yX2ydfY1z3bujBapZ+azwUeg9BpqTb0dEop9IrSxqQSXJ2Q8V1CabWyW3zMrPP2NRbe
LjO/HAf3Ys/9wbqelL56Zba2ty4b1iOSnUPp8sraaa8Zn0P16IHteYSWYO/P5XSsAvCYk/gJDPTh
QCq5Zjs82qpxdqMtnD1ij/2YLpFA2VEIHwBQOGJpcPl9mnK4jE7+ljKywGMbHGaanQlh/GQ1bM5w
ZE0LbZCrVrGXlgHAx7ZfMgRyVkM1dETT88iPIA8AY1KAWWQC1h4l2T9UsKTxkp7ai5tNAqaRQUBO
O9BhFelmE0Ju0TOykB+pG9wGNHcJ0v+1GoZdV/t/1Zz/xA1bCX429igj1BFlfI0JtjqX0XzVmV9d
t9iyjV87i/8Sx3iRAgxJSGnvGOeCvK2eDb2yW0Bz8py56aFL+MaN8lIGCUiLhBRIzrjZOXQU9oUb
vCKZQXIYVme2SjZ7bZw0XXnA6bcd/I7BXbzPwPKmGT5mEtFcT2GmVEfHVzvHNF9LjUYR0Q2Sr3Sd
tQAVO4wLs4enw6suNMeQ2LzssWxJDs+751TRL6kQtgmkP0PRwNifRWR0IEksXOBd5Dsk9Vo+lAB7
NwSTNv9gwYwYI4SqhP42ndT1vuIcOeivNfRNz0YL5L5jkkhVmAQuaowEEDQdo8hZAFRyqCi6pCer
3N7GrSu5STqjmcEbcT2zEE2cumCtpEIQRrgQCDghp9CnfMRjFye1YV8TGQhgvF0ZgQxcOVUVuuQ6
KogW3Kd+W6NBJee9ZYjElSYLRk5zuYifW5uv7S6YjZaoYWyqrcsicWYj/D2lNDr/TBSPhCf4s7IJ
bnKNIRreI/7fZTQQWnHv35rBL2FklVnBpgjNbdRTNBjlVAcfSeQhH2D05CfNlV53gN8pA5VzNvjA
n5bVSs9X5a5z1+ho+IF60jR0bAKaP3b9Vo/GvCts7hU5sBY86bwcqmLd+KXQlB4xhf5ZOURug0jz
B6deKS8mHUInoXsUuc5KbiHNZmCtAqeEAYdzLSErGFFrRUuaIyIsPlXIYHdaVWYiGUrliIai70iw
BSg3mNhcJugpGb/cTGWfFr2/josxUoQAiQhZLJCNGEi/TKJZNMjzBu3swT1K+gE/qsm1WPkBu7iS
Bw9RJSyDLgTAWk+j/Dc3tmV/Sge6Bio1M0vyCQ1jO0DHdos59K17ZF1j+hGA7SKy0BhlggGvCpM4
NgAHxy6LODNKxuKv7RsPVr4ymcSdzXzIIX5MfbQ03VkTUHgW/EmIhvNZLOEg8ei19WeeIZ9DE+L9
R9mZ9saNpNn6rzTq87CHQUYwIgbTDVwpU7usxZa3L4QXmfu+89ffh66auVbKkG4B3VUoyzaTyWAs
73vOcyIkzeWikdJXqzPRbHYDjzrlkfSEUXS6piLdpOSJTt9mPg42PAsGPMOwx1dmF07xyVIscEyE
kcD7Iq9JgdSyyYnfaFuHoJpH62Y0HmcmD2puJml/zEGakz/qtNUC1C2OxII0VPWLT0yFyZj9pj2k
dxO8076H+4eKvEkkgaz+Yqx/3I99wWahtLl0Vvr7RT3faM3+kma/EApTO6rTPD/J42Xl6eE/1+H8
TpZ1vlVb1WzCj/2YJhjdIKctyfdEmxQLaMfKOnwL0DFi8GLu6M+X0Vk2D2lnW0Ebq4vYG+51jI0i
ngiZpyWo8SlClvHGMesQSdCjTLyzvsTGPV1oz6lIr1riVNPDHZwgAXxYQEHJPKjtvvXJY3E7Tzgn
g62r+b3CRoGFNZVpFqD+8Wut2drM6D0dlNeW+DMUOAmzvLe24RxHZ02ZhyPYn6gfUS13tEZQBQa1
iPd8xNacec3a0OToA2dT0BSYP6MRlMiGwY+QNQHEGcqWQymGm4ptY9+3I0S7Fg08RV3t2eV9Ybqo
cy7LbkjLed85U2S6a9dXeRHshjhqO2wyub/hOMMll/WX0QzRmgBa6hr5ycvGDoGpcN3CpS4L2i+T
O964iEIILf1+NHsvaRPvbeeFYT7sm7CrXP8uh+iNctJBlj/8ENTUh+JtGdDnKx9l50SoXFNGyArM
3k1Kagp9nJj8iwxlJq6jLJZNdwxppESVNTW4j2HPiEpisV8cXdgtSbcLhvdhNmXecpq1k2dnRBpN
jOaXbcNIzazGbCeZmZ06uAltK70Lt2hKEgw9HuW72QeEDlR+sty0RvBKBy/qIgZDkaRR8xFtDiPt
uEGWN16HaE5QffXZCYgV/S5yFdFEs6T7eBe7MQESy6pL+mCjB52YORS9kF3stsWMB+p/aLaKy3Iw
qM0Rt5nx0ZO5osisSXmdPyzdXJOQa/vF45A0rE0rftDEjtZr7o2hkK5RltxBV6zkla/EVjWA+sEC
nrrpmp3GeSL8KzW3LOsN0zj+vjTgPNT0nLH21BdNeu1Is1UC29Y6VyO90PUctHAPRZA/vLxd+yS/
5xEn6WViWzV+1cKb13O3SnLIWLHAKARhPAjvFgoLGhVCL8ozfx0KC9CjL+1wKqPchVaWOxxw9Vok
kA7rPg6ot86pae4xcTnQBU1VugnFsLVtxjPkiLaHCZti2MGiXqZUI/qyw8/poDa0ewqmMt7Jvl2N
y0JSL8Fnu9ZUTxnCPjUGz0djTUViWdMfWhXFhPMoiZL2LWrcgkriEjqkNkVeZpqPUycTdtM8I4da
SButEz7FPAzRjkRlNCV0a1AHnBUzueJYt6uVsUMdc1O16b5iQ0OMmspTrhCuVT5eZFBhQkGW6kiF
DKhy1IV0xnM3mK+1pZZ9wUtRB3fRMLa4Z9lio6Zjd7Wo5ZvTjKSvR9Z536KXQxqXpsOqLx1ZZnJi
zizzFGSRnSOUxPO8AJiHhQA3bR8lIbqQuoa9w5Be9pK+GRTJCLSeyVdOjZVd6iRGq2EiC+SjIQ6i
mrUMOxLNpQMstWiTIUGaUY05GKA8iLPTWRi6zoViMjvxScDSpwYbhfN1HrKIKtxEw/q0L0nnu3Li
Cgu8XyxEfrASoZs0ZQ1AUgOPCK8cK+lWu64Z4m8Wd/ZwQ7VlDE8bJ/KWS6RQY/dAhEeGqarNSoh2
WAhn1Em+FzJ5OCzPt0tWyIBOLwGcFK+qrGSWq72MkOm4/+4zoK+9rqnE97jsWnZarfIKije+GtwB
WJKpipNGupiwnBRtB80wjmHXq8Xuf9uNnRGX9URT6H3ImG3OS79p5GUTrWFNlSMS/fIYhi2twcRf
F0oyJYvjzjMOb1Qb9h3avqyXLfEcPXtZR65l+hC3Rdk/8KpW6fHUOSSlmUQM0xtm7CW9QL4QMlfP
al6v+p53XMy6jnZdr7GbarQm78pWQtTJTDZ7BOEYQGCzCRKC/+gAkUc7xBVjzwGqquqLaZ4IXS3w
EcRXtCSHHqNeBTUcrSCSmCBTyXThK3aKR7OSOr52y4Y2zUTJcty3I730Exm67nchg3Vb20Yjb0UY
Zija6xEFDRyzIOKwVwuCgaaSimbvFq3+siZehtei1NN4RxE2t6eF1Br9qNY9c1ObGbRklWOn/Bxy
2iD3ipdFHmeqZlqcZr9SDMMKYGHjtR68+SUjt54dh/ctDtrx+2irno8T+7D4xTJaWCrlJN5wM+mN
9GTcEMPEJL9z+om+yQIptyX6rHVSVBFTRjE9g/lDvXB1KM/JHvbvglyemJ7YkprroZU60tOKNTV3
NRI81MkR+soAvtEFj6TB2lXVk9kKpEH6RupiVsc1MGYiNPug/5p1UmY47i38giExRU4xSKT21DQD
SjCHjrS49xJvRh0QZFber8lKb1MIBEs3GfCTG68O00+4NICa+H0aQYRvigUdhUd8i0Kx/bkJ2uVO
hwazk+iy6EKHmmp3xISCUAxFPHVev6lIM4o0aedNBQY7xNP6teq8LD+evarkn8u4fEeQzgajQ/Ce
naQY4j65Xqi+WDFjmKedS85t1kwJho6IiQocgDd8BQZmAFgUMTLOhULSx2UYunuohM23JK8Jt1F1
GeNla5MKcRdbS8D2Mh3g2aCzJChXBjEJl0hUkzNfSHiYjtUejEcIBm9bN1iJjOtxs0EjgvS27dkZ
BY7yZU510gBCdNrJWXYLswx/cTcVIGr8rC/Oys5WFBqZx5f9PAhiQXpM5CX2Gk2Ob9S6HguSY3AO
cvEy2pdCwA8AN6kAvGNhcPf4KmGbLnFCX6abUoLgA0gMOAy1W47U8dr+3ewgVNoXhYYHjbdGOSfM
5oG5StnfTsepikp7Hkeq/w4ofyyJ28behd1vURyNGFcOK7VEBerEaAUARJUXdWE0cGagtvDapiyI
79m8SBgy+ejD5a08oo4jqQCkoDPSRERmMfw/HIHsbZRLjfRkGXO3eYBrVPYnPcew7CMDsuxucPaU
yc5Kx0VzG89Fe2acyWm/BNVEdqlZuin+3A4DhlUBwDv5nkf1oE6qQaCWgTO2eCU5FWCyslsLsIwx
v6KWlYbtyoh/RGRBY85gnS75e4v0KWPdqoPxqqd1NZ3PoVul31g+cwbJuoCHQXA2xjRM2RE44dWY
BPTvOfDoamRb2IIso6qD2m6kSrYhscWy3s6S4FvyAddlBkHbpdXJGCivvjOt1j54fztzEoKTpTMO
wQn+srHRwQ9vrdOVLbaG5Mw4j7uzEE5O8r0WXcn+oEkcmP1xTciWlQmi9aww6O37cuVUmo5Ofj+N
tYOaa6kEajHP4O4j2EHPp1DHivtsDDx9L/0eWSqo6egL+8G13Y90NuRZPsogeoigdJIn07tuTW8n
bkqmhXkO0xCgl6ym5HRE0gaRcWgDSAk2n65VNQ7JXtZxVbxBT0phNMGceN7ms6h5yzVFczUoWLZj
U2TZZTO1uj9NkIJMZ+5cZjFS26jADBZt89Y6VCUosVVvIQX5nFX2OG/9KdzXrHHxB40az2KekwX9
2cyx9fCAAqRj2x7hqqANM7dLj45TaoDDcFzA1EqfBud/hEnicZBnzscztWMCpbv7rdFvZbeRG4fj
EVdJBP1Q1rigMkxN7bbFV+sWB4hWoe+p5reNPmppi7vVDImZws2avW94jQeUU3mMUg3Fg5Xz8R//
+M9///e3+b+ix+q2ypeoKv9RDsUtBpm++9cf6o9/1H/+6vn3f/0R8F74gdGuT4nTV0Ybzc+/fblP
yojfLP7Dxp2H9sukQLt0gYt96+CrvL/QTblcvnyp7a96cinlGe3z3ivBOPCC4OmlpJ8rHYwUtcJB
OZJu+zB8AayxKoxetcWfYoPNUOnqMHjlJn93ZeNpP/Ck7wql5dMrFxBjKkdT2JnJk0kvWzcPC/Kp
QBgdw4UrYfWRtTKtJWz1l2/ZPLtlhKf+n//3DWPx6YVbO+K0p8tL3bGjPsLmKNwtBVvhNNYFluVl
OCk6v7ppyZA/ffnS27d5+G0z6Vm93bjQ2j69tJIzomQVk/EhUDmTLBdk3XEulOjZFEjxWBYt5tCX
r/lsMCm+Xt9yNpUMJrY9T6+5SATR2YgeyxVLude1q4gsqNjrcbR45fZ+cynlGulpV5sAfK779FKW
ij6Ha1obooFBRgLAO2cmOmFKtTr52zfFlbR2A2wzxg22T/LLG1KG85xjrMJc6E7+Tb8W4sNAJeAo
1sH87uVLCcHf9fSh+UiwAqld63su/3x6rahTknYwndcuiAHasY1H2ozC68z3fe8c7XZyBq2SmrTw
eybnOKEK7HlEmQ4IUXevfBjvNx9GaqVdo1gzGEZPP0zTJk3nwIbmrRmX5ajqhq+IksHFtAPWk4hf
URLPAweSI6KT53cY65itYIYdR2JtXvtqtgd6+NVoz3ctj9sPfG/76n55DM7gmaLv8aph/BGPzGQV
sh8m0HpU7l4hij7tojnbzSh1t/O/V55nq6f3L38nzycSn6/Cl/QEeFOkdzAWAgl/uSwWEDQilJ/d
LArPWl5xmidm+eSls3eXWYTcr7xWz19lmB9yszlqJbYH8vTWx6VRnHp4iaXTmU95N+PL7aX2OTZD
ASTWwvFt+MqoF7/5vo3Q21j0JOdLu01tv3zfGVClJOo2UAVQltOcwvidZxpoaymeiTHv6lOdjM5Z
3XeKhFivBObM1uJvf93GEyxKQAUC6B8H02cq4iVCFFyhX8+ob/QiJ6atc2faN1VWtSRtU83yyI7t
qvTq5Uv/9v6V53pSBh4TuD14FamPOsEiUTulprJgYMNoIp02RpjISlyCUkEq+SPmpCvormapPObj
D8UpzSA2Ci9/lp9TzMHYN//vszyb7AwH/Ki1HApFMHXMpo5zUjshjJ/SkGkek3RFOWuDQ2UEANKy
ouHsHevZ+ue5HLOTWNckErO1oR8g3xu2erfsgKgkTTAqrFDpxYAEOyorvV8og+IRIV42GADUOlrf
UPW5RGTw0PTyrVNTFYWQPDPthCeOjn4sJZFgLGY0KTOHGlU2bnzX90USkIxB8VlkpaDeiyN6TaLx
ot6+UVrC7NXn7Gs61G/TavoqNABmakl4rsiw8PHY57P/MM4xmt0AkEF/m/jFY5fbk6zMkDE25Lcq
EBxJ6t4NcXubdeoDe2syOv3u/uXv/jfrDNMfY1B6vmDWOZgEowrkHAUrYNxj3ZxUbOAv/Mwme8+8
OtqfX8paKw3mAgY8K802H//yxnl6oZxXchdTO4J6GTJE/OlQKprEeRy+Nrtv786zMfXLjR283xNa
WE/EM1UKON9BHLKGBrAxhJrJRu4u9YxEVIgdFlVCSgdLZCrivdnM8Lrj8VKY177o30xyJqDR4GpO
RFgMD+5+9VAMlChagFu3y6kvZ2+XhACgnXAYbmBo2Vem8t9fj8MX37mvEN4//bZJV/YEZ0Z8kgjE
0RYEtKBENa8jSOyK6naC9fDlofSbb9xKG7iBENanN7R9ol+er9MVDqJVko6nYkBtmmV2qHh1fIz8
f/dCGAS29gibbMOCdXBrdkipKfQlKd+Ls3S7OE9Rb3pLP3Tnf/dCKpDgpZTHjoUS1cGa7C8jFLsE
3V0Bde4qLpNpJ+xo3rx8lefvxdOrHIyMxEna2DQOxYfGS05y1j8sQVRLU+3UZy9f6vn6/vRS2yP8
5RHJYDHrGAGCTtnsEQzrhcNujseYLFCr/TdgJlbxvpmsevjb1/25wfQ8zkiSpe7pdQEwBazq6LJL
v9LYlubZ/TTRLnxwzYxvhaI1wKeijWP36G9d2HBBw6zDyc/d5h3/4MJxMK1OMxHfKrPJO6UCCwbe
4MzXYU8Onqop16pRT68M0J+z5tPJhy2l4ChmlOt59nCErqotpjJaazCES3SRDM16PusSPNXcAgFW
yu5V3nWnxE22UKYkMDQ3zO6FcskbWm1ERE6AjS9UdMnXsebouGA3DsAavbYLer4hD9hxYWrytY+a
RB7MksHkVG48ILqtg1pjZUM86B85RejeSgIe7lUr+q9VLdIUoAWOb6TtZQaXAQ8puFOb2lce19Mp
xPiB63uaY6TLIcFz1eHHsUHcKoQC4GMEi2LWu+KdpQfwt9+CJzetDl5rh144x4mtpNIJkkjqVd4W
M8h/wkbmy0Z3bPhZkNQrE/JvdlyBICICPQ+jgqP6wWVtPoZUsFygQQ3HK9+cFs57oMwpYLreNG+i
3i7E+Hj+27EI5Stf7PYcnw5Ivk+hODtogR7SHLz4ZrCxk2xc0X4N3UuzSevC9o1xULoGwh1u5o7o
m8LX+Ss3/XRu+/lAOboZy7GZ3h//evriU4dzw8r3Ad8akyZfOZkP9WPOq5+/9WIcuI8vv+7bpvWX
22QzLVGjCBVwRd+aw0KIbbu0GwZ0s8kQd5d+EZenZRzVuH0qfPIDOVk2xoc7phhQgU55ty9fXhx8
zdv1txIMp8mA231+lobWKCiq08Ofh/4yTqG6+gQIneQbvt8m2XyK7wmX9bp81DH6P9va/pT3aDly
FarHFe3NbvZJywGoHFxMcvmRxBEYRVsHr+z/n75pwV+fVPNwA2GMOXww6+TSelSc+t22G89lVQyI
OoP07ctfyO+uwoGOB4JSREMNfvr4BxsmaUDxFmmohW8zlkVCoC0dwWH38oUOdjs/b0dbQw3KsOeT
8mANtaubVg3tAAoLZj6m9xbuLTws8groBY+DjK9fvt7Tcf3n10fYFdU+TMJY0g7eJ0crz6dqgxt5
ytXHiPCwI4e6wXFSTvH9y5cS22c/GNSeYV4E6MmSIg4rA30UdJg6OCUi4lpIS6uYz6+V8CAyrgP9
gqPWaeoRRrXu2tOsXlFqjwFaG8xGCRmh2LDx2EiwrF9f/mC/+84ZOYZLya18crC2jnOkXeZScD56
bB+R8oAn7Wgkl2PoolBsoncvX+83g4kSAZtoNn9CIX96OpiyiPmzqBAx6NLCdVuULZ0Ts0oOcy9f
SB1sk7bRpDmpWOEFyhe8zk+vJNjlQtDE+hgvtJtBICwfu15+7GbssrWXkmfKwvmhKzg3O3VxP2fo
dZN8ZlVPMI/SFsSZXMSwzn0zX7TJSDV9sOOesvC8H0xlTiqF2ztSeUN2ESlyDcXonW70ZwRv6HiQ
MYCoClxk1NNHMVIEA0J4IWehtmp+wCYKrFPu1vCmcwG3PBbHyo0vM2cAfuo/1jYkEsdcD6390ZjM
3Q20CC5rrzCXgLM/1mO2mUIaSHl4/CJ3Ucez6xXXZd/jtpHZhV3AF3luSwDtqgReRhp3L3/B4jfz
tGFPvR06KT1QfXn6Bac2b/q5dhnS45pkx3RiIWVAC+73aAGRq/pe8WaeKr3TcRqfZcP8EyTXvFvH
sj+tK+XgaEww0oYrks008vP7zBYDFo2QRouihXwblQKZ5Msf+zfDwnhGBT6D3grhH2yWvBzf7dpM
uLNS8MHQWMu3KYqVXVN49gbdM9odx/VeOVX9Zqb59aLyoDhmSD0Z1gBLWBqr8DyeKGciaU/r902S
4l1++Q6fv9LKla4nLHV1ds6H8/XaTzkbdEqiUwaymJS0gca/JrMLnlWe0AY0tVrNa6/bs/ltu6h1
qUFRj1KB93QwzIuYsmqTulGlTq8QYNDGxvJworLZP3n5/p5/mey8LEMO9ZqHpGGbYn45/9QST31c
4xsedNBjG21iSHTM8aR3ShUErxzsaEM8u7WAE/g2X1BiZNAcjHMY+7R2W452nUJnDjLqdCG3kQ3J
OBzx3wTcVcWHsv5YkAu+WarBrMxkKDoRQVoa6xysfxaWdUG/eUNt8MhpPcwyu9Hg4Zro3CdIet61
eMrWlfxD2D7RZ3rdjE/3eIgg3uX3w3prKtJxZ2h6ZbZHNUMVLKenWJ/7cDwwX0EmBNfRsGUSJ7hC
3OQMYc5xEbzpxYwPN4HIqq4M6X+RvXIgwdkvI466Mm6Pp4CAA1wEG60ThgB4C7Mpw8DJtDA26wCs
yAxvLTT51TSkzUURz58cNkcREXj2PE9a8k9TJsTPEVooFI2k2KDdGdQHqLtTf6LjM3orGF0EHhTR
XGXoMcWNGfA9hnK3ogsjAfC4wioGLUwu70IDuvIhxn3BK7Ko96hqsFc+yBHpO1Dx4m6a35Hhm8aA
0bz7YUBfoS8mUrmmxj9q1htwv+hijrR4k0GIrVBszg9gNhHd4plFMgCoXVOnitHcm/DbSk6TH/wg
6GD13wD+XskTimkcZNiFmEjX+ptCqJT1X7LhHq6sBV9XYJMdCd/rXaLzyg+9bS6kxXeZZTcNuFcB
CmvNrkcSCIbipETfRGNV6j0FavQ5FxmpSPZTp8wRjxZbJ/QOwo+cAb+fd+b54cXgnMr8JBvEseE1
IjsRZ1j4Jg67NzMJkDhnsvZ6y7RI6bkgb6iiB3g2gLsF6Qzu26m5xLTi2q9VhYL4FOwFHr7hIgam
2Y+XdN4jgh4geInqfiaYl9iVkHxt2+8RZIKgvJVQ5KqNYYDedyUm5r2HD97N3ibTF4jUIEpxLQm8
xdNjtD5U/ZVHI5qmL8ko/UWQ3UMPVvmdl52MRPPVLLpdAhy0+TzTJ2rTr21L+HsP4zRJ9gqhBydW
2NHIGlZOx9oiUF3hw21N/De1PNd5dhwroDFMm2Ue4J3GPtl/VgMZ2sRnxmcJctl5+bTax2pkDn+b
09HOsvIci6IIb0z+WcGjqkvyGBCyK+U8lGWFbZUGNupo5qULyCBnNcSTPiCjGcLvkJ7UwcVo72Ls
IkA8kXsi3V0k8g+CJPLhDBYNZgq1bwd3l1MR64PbDFj+WJjruU75EetxKU/SkacU7G1441VkX+MC
2kiZX71wvm2GcS/aM8rNGcLHAEv8y3Pj8+0Vc5WBwehbb5uvDqZhjuRWrCNzVdljxWf7lp8hOAtv
/v5V2DLTr1WCXtfhyu+0oZfmES2kykuWq8jJACJBJnulFf+zoPR0zxxYuAW+VT7VBC70dKKfVRp1
RDbQPp3VlYxzVCXk9MnuupI+uT+6z/YBguHvJlTRVdx1kBzJu1kRHR6NGbl3L9/082Ph009zsAyo
ek2TUvDVFnlVn7d2Ts90P0Oeycv2C34QtG9tSk76NOG/efnSz1c81juaS4Lil6vlz63uLyteh4Z0
dCv6IElIANMA3PusLpAGFWH32rb5+eYBnYVPbSHwPCrdh5sHF9mtDom3OJIEezIXyuntmvrB7TyT
NNf1WfnKgH1+axwsARKxddgYFcHBecDzp6FFJ7XpbnN4FXOf3onQpJgCw/SVSz1/N7ZLUR+TW/Of
QsbT4WSSsAPPDdIinltUuPEy2yuwP/Y1Icdhg3yrV9KGt1SdXfRUz15CArPSJZHAlxpBkPFQEmiY
tCWYgHWWZ8TzbuZuGMJhJ+BIrRugLxjZDU8U+18Zs8+3LhykKQzyT59hYw/OQJvWRJEyDJGxEFdr
jOwcm0a97uYEcyv88/KqylncXx6tvznrIvcLAspF/I9WwvbMfxmufhV4WANduMqE21FLu4snNGKi
Cy71FsE0N/Bn1q9r04R7VYFQYRPQYER8+VP85mmjGfKs5FELz9jtq/nlQyg0HkQ2KsDpJi7PBFmt
sIQJIn75Kr+7VyQz1AENDgiXnsnTy+AeddJK95CwMu298ROYQFY08QXYJ7DJCML2k8qTz4NAGLUw
cR8jBiX/a9YdgZ19uX/542xD+OmMyTNWVOloFgmp7Pal/HLT6VoH6MEiUsRU8YDl4hrY8IeBzvyu
Be2lHP2Jkw951lK+siI8nxy3xr/0qaYEIH4OK1Hw6Pw0iNDN+wrReFtgG2pCEORIrP2zNCbyA2mq
Pgs7AgtfvuXXrnzwABDX24G8u4aSe94/xHnsXY9KdDQHcOyTMTad4IqITroBBe3LV/7NVMmsTJEB
sYeiK3EwwmpvzYIgAfG+vQSfex+we5tQlISrTk4vlttRZK9c8jdLokGXRiHJUAmmPXdwkGzqYVhD
tHAEGHrvVTOnV13tdfft5VAvE+nqOx9BybHOvHaPm1DggXZJwoyXAjL0q7Wcw2L4z4ku4KyntqKw
NupgRmUWczpdB3BjQIaQfexP91k5Psh0jRFhBuY2qhckOKhV8jsTYFSgbdmPr/XDnj6Hn+XpbbxT
gZCMPnE46MGvzjEjbLODqPRL5Cc+u+rSXYddg+roOg3zqXrlPXs6ufx5SenzttOYEpDAD3YmgCs7
xw2gUQ5u1qp9s9T1tw556fzK8356a1Qot5UE7RRSNZZ/e1ihTHx3oEIZEZaJnnw89yu/nD+7HIsJ
rCXPy/dgEHvZq52vA1nNXwsYzQY0RByZDxtuFDC9zqC9O8J15hNGsjqkYqEIB3jo76sRYyoEMFjD
RLedsX+T74uZ08bPt+s/n4g+u58i0G9VvbQJ1O6D//z3Tf1Yvu3bx8f++kv939sf/d/f+vQP/vs6
+dZWXfWjP/xdT/4Qf/9f19996b88+Y99iTBtuRse2+X+sRvy/n/kqdvv/P/94T8ef/4t75b68V9/
fKuGEuPh/WOETP6Pv3606VmZof5X/Lr97X/96M2Xgj/1f36AvMXv2n85/DOPX7r+X39o+U/0qVtt
k968toFh6E2P208C958S5R1NE4o+iJFcBlOJvijmiuaf0rLDoowBo5KFmR9B8Nt+5Nl/0nynM84v
bvVS6/3xP3d+++fK8udD+b1Ql5n+yQr0U45AX59WwdOVJxOt32QqxP9mJvPoDqUHuKOZvOjUa2dW
X0BQXZLcFI0bF2LnNh44dFzshEG4dwovHztADnuB+J5SoG2/2L4exgd8oAMgGHx5LQxtb7DAkEIH
C70gU6Q7CW2ypgSKOlWOdX41vezfp4Po2ysVDitSdLX45CTKAHwG4s48uM4l+v59GicEf+MeJk06
NWHtnA8Ffo9rlbiKDJfJbVK/P4564B3HIZTn5aRbQveTO7F129kGmziBQOsg7kymTP5uFbkugaIV
wAeDqTLLRTKB0aczrW1zu3YE65240dAmZLetRXjZsuHJ39WxMv1RpCN08nmjBc5EpyGpzHi5unUC
f4JYKZtw3S0N3qI96vky+0w2kPPBMUtD0BnqdsH5eR0sh9rVsfdjjA3uptJdk+9oF63dxyKpJ7S8
WA2Gx9WdOwkN2/dXBEtsj+mZs/k7z+JAzfepm6bVReqHabMjWBUtulvOeCNx88RE+uqG4z/essRe
WRsr+HBlFNirHERtc5l2ZH2fi7RZcQfZoPE+QM6Ig7Mc7+F0klfKcqMioyO2g2Au8Pjxh015vGTj
WOPi1w2cBYUFcLe489q8t5ULTBPrbrLApfQR/580nK9CsnPlFiSOO7L6IO1czudpiL8YQRD+e3st
YKEkD2O2dth7Eeo0O7/12ABOdHPb94Ong/ojAAnieMYOWt8VTyCdLu281uQXTt1KHd0ffaB8oTME
pyua9PCaIx9tp1r3PvtUvq7pPG51yRrfzGX6iACj3nIm+iLZpznKKEKBvSq7bhvCLN9ikIgfKlkb
79EP+Yhng3J75FmCThN30cDvA5lR6iuzwqw8KeqMEx6kn5bwQ/iEkLDXBNUsJO4xvrNYNcEF+5ay
wUoOQ02ZqW1Xfx8PAyWmgWAc/TDnXQJUvy0o+2OKqNY3eJJN+i0SjmmOC+3NH+aetwzvbYM1KuOI
N+8irIDRSZ22ZfI+dbjpI691PPeiXjOnJrpP6/HUhpGVaFm8idexF6Ip30W2LvE5kzq/5qc9YO16
3zeaumZQIVTAldP48UenT+GV5HnddVcxkqzx00DTYLjOetTuu84dmhr/PsXVAIuXz7ldx+4AYBCb
q3MaWK/WHKJQ606nuptFt4frinOJsDL5o/MkHHRekx4oUsy5jpHU9P55QY5bgdY3cOZjlzLAfOeU
dIewy/gjzoc+dNurxNHkeXTF2qfXwaRs9BYHGdijVclshkUfjF8QH7jnmUPM65EoJqLTVQD2SM5V
vvFQe0wxZZ9DoDLl0IfHQYsCG2h/46f7OAQfy6sOJuFTjhDdv2AP0a7nI+FP9WfMiHj8c/wM4rg2
FtL6oseINLC570FcOeRffJhFO8QXTdjm6TXmIgFlapy64BoBswauENcTxdDMGYtTO45R+cbFSpQA
+qa3UGJyI9pFk6gKXOG8VE4/Hy+JomDppapuyRjSmNTIq+8niKKRX60dIWUySs6sEYv/zp1ah4SG
IJsmkIkdxsjTKgwDcYv5TJakpajaniVFbAHrza4LD7VxmNnWMHMIm6h7KG/WX5PyxGKMKfBcl0N8
Pqogh6kN06Yo9rxcpPL0CRnCJ0lt4/qq+jlD82SL4QizHmyARSJBOmrSPPwgFtbXiz4ugvSm1GMD
+ydojkfBryNBamlr+RGTGfHRlH4hkFhq2GPBDhl/mvuNYCvf2WGrYEIfalN10LH67Ty8wtDl5Nkx
37suha7TKk+BkfSEmmhEqqyvu7Ssl5JydpgLJl4/XfadyTXYJY7V78o4jCBCVaWTnRZ93DjkYCkI
4tQDCJhZxshJTkrrzt9DlWHfYmUzHzDh9x+oWLXiCDOr/oCOqgt+oJqiCr26TUzGD1Ww9dhRdhp2
NtRecVx2vpp3Ney47KNAaZlQ8Ja0Fj5jwJcwiCZe2P1iCB4/LlvMo19Wemi8l1OYR/n7LN84GS2i
b9KKMGmhAGIP/UF67SIga7TMxWaAW0/DYkw+jlDBYVtRgqK+papV7ZzaR+/h9j155mFq03jvR9XQ
EPWOqv/cJSKs+9xHFsevO6yQEAZWx/Godsowvq5AuM6nSVPU06coVx2GL6IA5jOyqDJ1MhFl0l/H
TTMvxwhKIl5ZSzLhaVX5ibjAklcbnmngDVcKgQuHZ3bAeX8+Y7alvOrghYGc4jVqATGVJEB9UcOV
c0gfxY23HNG4S+99MjDgpC5VO3z1cYeSn5h1bSSOwmaOMDIREh3NAD9bOXNu4Fk430aGNrQSg9rL
fA/1isqLOclbyjchJleSabylqy8i1u7hqqCo8n+ZO7PexpEt3f4iHpAMjq+iqFmyLM9+Iey0kzMZ
nIdf34uuA3RV3tv3oN8uUHClc3CmRSoYsfe311L3LS3t+aillQyeylQpYCiKzgRklNLLb+dVV+ty
uksFyyL1kFAtvMTOy6vCbKj23PYBM+uMFClgK8eR+jeJBNW9jKyJsd9GTnGSVVzcZAW+14Y+NyZM
PdNCp3ZcGc50joy2zXmntLpJiR0kQXxx8Kh0j1lkyeHCnnBIdnqYShxvg9aGxxbtQvUMW0vWhNFC
xuBWvAfFfZVb/QuZ0iQ5hGrNPTUURlldzFbRlyHpkG5TPy6OD3uGIc1rIiUPdUHQgT7EItYS9kj6
iBk3U/OdVquxcM1ppYK1mk1rPzGqXa17Gu3ochiGLq91E0Ami9MUEnUzdVLf5bDJkztNqdzhbSpE
/VsfU3s8xlTJ7Y/aNKboq27cCExriiAI5nXMVmzpo1rwKg2b8eFHvi0NJ0oj9OGTxjxlgKhok9SH
uKsE21GMImEXNqWWBK2dBsNljlw0brYpeqAAg0gdoADojxTGV1pHJky2EEGelM+eudzmMxF6JC9s
xcQ0HrUBq+qvQObx4Lc6eJUDG9hqgOfjML577RwHmbeqICZbTWqoXHMS+LNxDCxrxP4I+sNy1AOT
qs4YvibAWaYnt027YTw2GEGr/leMq5yIgJsxLrr535+tQAvy35/HpX8csbbf5XIoaf78Tf8fnql0
QZHxfz5VPXZ1+j39/RD28wf+OlIZHKkEBFPORtRricJQxvjrSKWb/+L4bf81zsOc2jIN+O8jlaH/
i0gxpTaDOhs4I4cDz7+PVML8l0Ohmf4LlcH/zWnK5Mv/rZxHbUnYvNs5ZKnL80778xwu67bvGBjs
vBpu9Lajw2lPrX3IAqtEjxQv0meZyo/G7GFiZa5kdr83gPD2yOoZ+gcrlqj9gyFCeQfwfZ85T2V8
iYyZHZBMxoMDRSZb1doIGyVNVBgv6ac+GsYmz3Gmue1wrBTec05GJYBKNjPfeQ9Aewzkg5p3PA2n
aFk9WQ3QAF9rjjLnqIuh6QHn3gg879vFVvTzi0FDhTRnzlaW1e/Bdcv7WMkU1q18p5WQR1Ak97uJ
MhuDuDYPilo9u3FBeSMJxCZUVfQ76X9Ify3VjP/j9XUsEkIcfX+6+9YfZRwMWHhDKrP38oIm4wKq
o73bBJda14OLcGRFr451WOmGz9gMs4vG7PBT1A+fLY/btrLIP7IZXtc8Dq+SkZWtXpHPiRIUTE2h
EflpUuwKs376+YMAeYzHKjzrdSGeRv3ZkXm7gOuAKoFSfjGi8VrMdXUvJ7rh48gzjxdL3//82Z9P
cxfbB1uYxnDG+3mZgM/KcfmRymUIVPOYpfGBMlL1mMrnAS+3B+kq2Wns7h4MuMT7sHE9wAzNnbnp
rBxUUiFfciNIz1EYDER3oCQ1usY4PnNDO3haiL05ZT0LBuo3k5MBT54666nMWU/T6BTh+uU8aV8s
s3Eukdn0YlUYFjD2PrU2ao+vN6yT1zbJxeIO4su2bvwaV85Bx1odmVAZoWlF46rk4m4BU0LxGIyA
ZkDOVlwO/YspJsUbBAjwn0/LYGQIdRjvRcQO1xBjse6lqpwrc048YB/zOzKWjekwcJ/lTQTA0U33
M/OX27BYEMTyZU5z/ZJY6b5w2iN14YjrCtvVbJBZFb3BfZ5UoP2qKfZxekZviVFXO4pFGKCJh70p
0EaKKEE0bU5Kmm30XhVnEIeDOWHNyeUmpwM1rOmr7JgYxr9Sm8GVjR1ED8M45537JsXYn4SWC1+b
TR38MDK5DdMmUCShKK05bKmHn0s5M2O5ttVy7Zah8j1M6VOiVnvO4QQs7NaGWS7s84gcjXFmfWsF
pnn8+TCrvST3QeZCs8eLESXpvq2r8gxvzCTAsTE5ml5y3Manlt6hAOflMWXT+mXQKGfORpC2ysoo
d/AyPkZlOoF/cfZR7NrnFpfwNm5p2k+Myt/oAmzGwa7ufj5TMuYPgFzxOKYRuzUCnqpsPSBU0oih
ND8iX+yGzrOrPDrXSGpDxX2bnbK+iCBr7hAdPFDPzC4MVsOgxjieeOMvQcz3rqRqXEshz001npKh
rs6d1uQ7huzhbNdIecMBfLRtdMaJbdlXr9biWFrZC+ZY9Sy6bqcHiTzRX3rItdB9SKFwYwb50iWh
3VircXrWswlNs7o5TvpBncO+Kpy5ViO7kXd4FQ9m6lBJKquzrMr2RuwKeiMww2L6timxmJUbYe5q
VSpJtnXqe/ept936OWlswk9sZo/AqaJtnriEM0T0oNfySZPDLaihyDGodXaWD+EspqPB9pwtf3mR
LnYfSK4pvNw+2wuHtBo4F/tqjbN9HU1LoZ1B5qkxxp0e2fPBMkr7rCv6wHw4WYcCL8KFA712obcn
l0/iSt1kutrDxA7sa0cZaa3BH0KZyxdM6jRdJ6Fib2oWkAWhMu1VXCaP0uSFhoxKYqNUu9NYju9o
UNxrDz8PpSykeKXWnCsPGvfalrQcJglp/b9/Lsx6d9dglFr9/BZRkA8cB8s49kEFZ1MUYusORfGo
9FB5AuAiHoCp/NHV+FaNNN38/GI2TdG2bGBeljGSIArP2fscoS74+dFfPzcqKnFsoV5MiMSdGTe/
UVee6cjZbwqYGa8uKrH7a0V2m6b0FGiJ/jjoHUhsGnSWM2zdWp82pPHEk5nm2j6JKQdRVVIIgdfy
lqbL9hrm1bY1sQGXoUb0huWSDKnzwk579hkzVHdm1rOEjGBe1lbgKtefD91QvDlBax6YXRN+pyAX
bpRbGy4n/8wfXONJaQkQMbf61DdH17KjlSHnV0gw9xxnz3ngehaw8koDnpoRhha6HxkTMNvnSitu
Wq9sXYCRM8bWqKFsFTWbCWFMhnR0YU3FDsRiGN3UFQ5V9t7283lUs5fSpW9VYGqFwrxmJmTXjfrG
DQt6OJY/YaBRsMfn7oee4JwItM3ypRjfXBeA6bWBOJOKj6cf/UTgtJCWn6qap+oRUJdqrSvaXgnt
LagPpHyCJxbDQhkrPAxVKG57dcj3dZzfB1bj99ZCXAvwaQHDahX3vo7TfYBXjJxcO5h3LKcbUdvb
DiC/3QV7xk3O7HNuGVKbLBjOEd49aWxAeq1prG9kbPO8nM5gfFdEfJlJCtDDKlR8gWUZa2qJPvNJ
2xYdRdA1AJjwAvaFj8jL66LhBBrruLyIywsx28p1kRB3Xb6DmXbsbKxWc7kmEkT4Tm/fOpdvb3yl
ge9Z8bMqlD1KsRU7By+Oc9+uGJvT5DpVoJwii+9YuLLcYYhA20BUm8F3tdpwMpRoC4PUbxNjG0ML
G0BrIV/3WjEeBYcbaVa+LcK9nBBW4fvOXeNMiuAOofK+GRtfrdJniFvgQMpzg7gmVcdTG1HhDYp9
SIKi7o2lDH8KOpXnxnhUgL3UpQNIv/KUOWOVAd7S9Juwoiw+UXQQS2CrXtlXHbtDOEa+sozR9itL
REdnLPdd8JWVAdktHTFojAk68DIoKZZb7wyR38ei9ilFseatjTGHbIOnWHFWaNW3pa5vqBz6bTZv
q9C+V0O0faG6okXILLzrvEf8bSr3lgpMb1WRgrMXSiLJgYoKWKSCKnf2ZovHweWeLOa1UPji7AFC
m8FPtfbGaDiKkBykU/iZDH0HEY7TOzf8FJFOIZpv7CPSCZJlztlCwu64sEpc+ZmHbKyxenvL3wmH
b9UJe5dO1RpA6A5e8jagvjWEv6n3vcdOsJ+aCENUveZ57gdL+XSn2sqvahBA0YgV6zUeyfqgSrlV
TMUHcOdHugP0WLnGoflMpum8fJX4keoL/viOFOdNC9nxcOdk9rLqhfdds9RSzMtQj7s2hLKeGATJ
pm1H142a3zpN9E0QKg+9/Koa/CuYYapqWAe5sa6beLvcz9BGlzT4c6OKIw6vK7axA/9y8Fkee1xa
efkhxupV8xgNhmbbl9Z2+XnEN+fUKU9Vou9zdA1dqZ4jtz4kpBlN3tCdRNEOiVlY052R4c8Z28Py
/0Z1TvFocPGWg8o5L5y9oHIe1OOBaoVflCkxyEXnmv1c48a8qJIcvhWj1poOWnNaLnKAubnPJQ/A
xtOH6CQyGIGWIFhJ+YJ/3KAzWdOPlKYhnsr8eVkLc3e6lBwsmteIMqBgp+o4i0Qmv4eVtut09W0a
kJ3A5C+5DtNlAMzsaP4E1WTSfi3rWXbk6XZvDJZfzy6uyZySU8Iq1nlcV2CL5iObNq81Bt4h6VVL
CeECLYOkvcGlcTWBv5Wp+yrM+YBf6DhLtpqvtRv6FTnQ5Sq0inlP6W7NnMJ2rkoaT9PZdeN1Vhev
vZmxuWAHOvDHEKbR3EhXo1R+8aAFzj6+NWFwKSSSgMx6YjoeRre6c3TMDnF3xyKBclVnHKnlzcwb
J2wOoyNAp9Qb3e7vTBbMsPgQNrnX0rqNyB/XhVjSpPV66INzlyiPJfZrymISI7gYQMcitFCo2IMK
WIYeJcWcqZvOyTjcJNSdcIS6W+q+rEse5cb8bKr9PtW0IwWXnT6LXViYb2bPOLzeenqL3mNYO7ke
MkkBy1AU6kvCAD48s/h9xv4wzXgv28Hxh4nqh3hq0vQelfoRXSVHXV7MAUySPWaEdA1nB2/j4sS2
Z7Ydr5X1mtRBgRmqO8Xh+NZy/1qqfC2mHdkr6UmpHOzGeWi6+DSQRi3Cd9FApHNfWrBSjhPdWUVF
o8Y6Zlp5iHAITm5xDPQuZikI33KleKK8uY4bYB5qjYRDkfxp44PuzavRG+e0A+thpfgI6byuDONR
0SNWxH6XBekutHfMekIQn3SVvqT9JKPMpyy/jdIJwWho22ssENykOoLvmDqnmq/YRH2z1z+RVvhy
rZ6ca+z3ExQek21do/MuVOb3ONkIlVdZKBjkjfT+W6/cU6Van+AOGAcP5C9ORicFF4WEAUWD496I
cXcrxXwsKmNPKoKnCwFdKvypgLcFueBzGIOHZryMBungWHk0uuZKWOrWDbu4sR5DJ3pyQWCmMt1A
LST7rPavVg1EaqzkrQ48LWc8P7HnUzgV37IAhTy/TrP2rErwVH1dv7ddeKoj9SMu+61lDM9gRJBz
BrivU/uxtXDLRskmjeWOY/a2bmafCdrdVIqP0g4/BJcPF/MWpioqpmY7F8ohmX2bm8oDI3/s7epV
5SaEG13xdrxEVf0wxu6bZUG3r5TiEH9VuAdraW4KiR2IJ1zNMbsUz5Rn/dpwb/qQXJTy0ujOTUwZ
pP5smVf5oo146OrgN8zjFQ3mM/COK0Eu9q/yACYVH4Rz37jmKXE7NinaYVQfTbW5T7TpsxhxPIbu
zWT9G+x5z8T08u6MZ/WJPe6audm1q0G1jDlK5dqzKyFGK5CYPXEhzPPSEE5u2TwAoxg1rnVpvpWZ
F9rFnjL+S5zI18rpb9wzzy1OJE1hP04snObk1zzKC72BHrVSs7N449OaWzGuh9EnHe84RuzoHqhK
ctQDGhrWO83aQz2XX0NDo68P5kuqMUdUOROYr3jBb18oq8fSuHPmIOF6K18t+4cV4HSRMcKQagqR
NmWNPuQXJfYMKjZD6cOil+ZKZWJ+VMDdTTI6tQGLmRaeu1Bs2TiO2oFRSp3SUXEXJ+7ZAOO9il1l
F0/bUsHfGqbiM7azQ0ynxrBqbtbe3oQtSqOuS4+ZrhxmHa4ZY2R3cNFZaTmAbSU4f+EO67Y1QGja
wOw7R1P8ucU6yJZgxZgbJyZ6hZCTHfdlTtydyhIT5yZ8GPC9NMg/QRxvWszNbTn7beq8TUKsGRLk
4VoeUs3+cJXmWhooIpaBIbZbte0gvPZdtd/MfXcsWfV7bfI12W6TZFy7ffsUGtqJpPuLFfZ0IrdT
Jq5a3vLsfbfxQbRBxl76TL0XS08Opa0rdQLj9TkenXMVOoiQtMpZU/7bdYrbb4nhHoHMMzmhVuCL
1Wz0qxzSox0X3mjwU3Y1sRAk1CZYOzdWWD3wZCeM1uTCG0brV+o6EWn3Aow4G5NBZ55eEdtijD0Q
oHDtx2UcJKLLO4XkuvhHb+dUnGnE3tfFtpyAstTj/TiGbNvT7n0sHozeJOOp3ZWqsxM5wyzBENKL
7H7N6XzEeb6nxHHfoiMYObxvi4Sx/V576rXm0yEI4gYFzgLUl7XdHVMn5ilz08EXA0e/MIC/Spik
gD5tc7HAkvmakvxuTEabgrR4D2AoC077RjV4Rkbhh7WiRUtFu+Bez6sdd+LRLMJbF/d3GvaauqmP
UQiYv4s31dKeC9V9rsde2T33HXqpID25g73Fk/1SkRLhEL6JBDh//amU7qFNg7WZYgjJPhUeQipI
2jjTU88wg7PLiScY2JWyLaaHq27kEO8N8VSHuQ+kcT/Lz2yoyebFvpvwLEptMNE9Y0TjWquRqVjj
w2LdGXWWH6qnrx28ToX5fF9FsN0ExdaW+gjsFKlwnBd7IoB+60a+ZG3H923c9RRjVv2svXGIfXC6
vD+1LpewKigIKOGGaMCtB6WjmQ3nkeRk0fYLmNvQx2Y7nNIRwlwVmU8AqldNDzu/zy8uqJOVSlMm
FDcqazxmdWCv4Z0WQNp1rIdQKe8o7m4YndtGuXu2+4z2SsUj6LfBcz+fvpyWE0Y1H3jrtl5V0KXW
DH8cB3xUw06S4TEm6x68Kbia2scyegJ28ruQwaZOyzP7TrX+gPX5POLhavLgUJXN96Alvtrjk3Az
z81DnmPWoahtjHNJsImTpSe/nL5U5QQOaWt06X40rHWpJ492NGy6DCelflZgBIiI9IeMfylWiVdc
83O6SciTPStP4YnGGKvZm6rYSiDxboNM3ZpMsqF5eZb3Tfw5SFQw33bdHyK6cS3mD9OVO9yijHbp
zpsRNrsB92Jnmutenc+TEewHx+JkKH0Nr4dCcb6vkXa51i0mZ1FY2DdjSKDrwQ4/rUXw2nbE7Jr2
d60FN1j02NGcl6JP+VzuzSD24YBflXRk0S7lthxVTkl57U3sL9PGWbx2u1FFV1U5v1N5tpanUeA5
ttwGjfqcJgBzpXOEVYGYSidwEt0ZrfRTcZPEXhjo+I4188Jc2bGeVerB2KOZgk0085pYyjHIdCR5
7RVe6FM5lScqklfHaTkg8YZTo9MMpKnS5ZajEHj+XxB199EYbOYw8pZZ175LKOY4TAOln32jr2sj
9/u52tWO7c9GeMhkhjQUI58dUMJg1dZk7Oel/qLQCzdSNtCuPEXg+nfaXH72y3Gyd9Yj0/lNkG2C
ZFiToptOEen0VRJm5TqjHpKZbe+FqoYDICBBlgdvQTBu6CUek9ghd9/JO0EeH8boKhPvnZ79Gh3W
TguWhq49mxBlB4yBIWvZZH7RQIbVP911VXCcy35dGiNrv/Wbq8iLjJi3n7N9URefg/lhj29SDda1
bXw5Snskpryq+oH5o2CTG9NrPyQPNDQpipoCEamxmfDyxCFqWVw0Aa5VmGrQrdqXsnHXYccxecSj
KyYBwHMEkwXrfkZXJfJHxbAhvjebsdYoYgkcaDxXtH7Xat2DGyG9l8I8y6KDVYCtVKH9HorrwFe1
KS7zTl1lGVXvnJMMUiUT35R+7VyOA9ljYH0U+oH/KmYZsVXswplBvsHsn80k35Zo+8rBRbS9K2j8
l3m0n1RjN6fxdkoUHE3GCLOzoZ8/31tqu64jwiNYj+MWV1M2nOcs8KkXvldQqVeNKH6DsGF4Z+qP
BjNToTI/z2OSeVDsAZH3ByYRpRdCgyrdQ9cvW2mErqDZD1NFmNBhO4KItNFPC0tySbEEFrhaiqc4
zvesDw+g+bzYMQ8O76Gy1FiCCOqr4S52YYBhdAptbWv3JFuYYjNKbVjJglk2kawF5adiMjdaAYU1
EeUePKpZO8VGL91LHCE1rzcTKjC3zSCvjfo1pRpga82FfCPFEHyDaJQn/XOsbD91Q/1SjI/giJa6
x/RRdSNRLHGbnehIGftxmL8rjspGEr0NJVkYQpUUXDnkN/tFJQ4jXvNoxO10oyRjuB0I3Hc6Jq1x
y9jsY4gAir38RzEEJzNSLjRHtv30aewbDhJeZimrTplvtRGQ0JEXdUrAm393w+AhQPHthPO4QgBL
ctCl2mP0zpNJtmwViF3eR9hwh43mlQnWz1mq30kjTnFPUsfGXwOralU73O34dTWsEHavfBg9Zz8D
hLMV5ae6d9+JZjn4uHEI7IpMuSjMWQqb5mVvUGVX3erc1HfN7Ozhi0MiTYj2OQ8p5cCYTpHvCuzY
ALP7svYiddoWarinOb/qTMdjjnprOUcDD0G5jGAwx0lFgNlIR0LuAH8Xw1gf4yMHCy9kARKD3BDr
382y9O2uJsiVjZusdYlejp6WoF9rY4+c4mqyugOn3d2SNusG5ZrobFIxpDSmPOt26dkM+PE09BV1
JqX9MMG+swwY7fjZ7O6m1n4anwCa/HKD0m86ZR3FELmj5mS379l0SIYc10+xLudzrpm+/Sstv6yO
owd+vOGeA7w35xR41cCT2t5x9jmCJLV4U7RHpmTV9KPnW7e/At29QrtfuzwK4DashljBoBB7CYJi
Zw9p/MBSPKstpUYb4Ds9qYz9sP0xzPZDImzfYliOTjeluAWeLXEgz6tiK8OHJNL8gXlKDoFWfGyC
5xzKSVHY2Fabja711P5merS7/MRzMW8SSkndwRkOpBvXnJJWGF5wGKV+ZL/SrjwSvlyJNoTkRqEU
cEtYvCOyNao9sIPEMC51P6/t9nsgUkHwsN1pk31R7T1j/PTffiPmwAjevNqOn5p4arGemmJvYCXJ
03d0m+tZKhequbptHfS2fc3y0Sfp69UgCqggLYFJ/eDYOy1u9harSDZjXVFeakOcOIuxA2BMelCV
T0cybj2fKL119QtKHaRsiqcK85Kieo0lkRY6igls7XjWPEZANkPRbHHd3aWZcg/HbM8Ix8rOqf7l
nimZvNXbW5JzyEu5/IuabaBkN2nsXSDGYLfxdBRAsXSWkp+xtcLpJNRwop5NcalsD3q46QMqdUNv
urupmTUeC6rchIPCvZ2Kayn8VKu0E2Yv7SQad0cjuvWSTg/uo+UDNBqhm929lYCryGfprgvp1qea
PQMb0zrMuBUn+y7vxvamZPWhk/GuY6yJbSrlTLDxKTaZNDoCE/Tw0rP10gbrTDSy3fcRsctqrM0H
FR23X6acaBtDubgk3042nRLaIhPbQFHsq3EIvptBnCh1vrhKOO0UAoUXFe7FVrHxU/VyOiraNHFW
D6fjz6e1UBvsTo1k18ev/nyoXPM97swXq9bq+2Qw86utPId99UkXzzwWAPkqoh53Px9iVIIemZ5o
XWi1eeyAG7tZqL3g7pGkn9P5rktPvL8JZsWxdnLBAm2dIKVvP4UB0fAmUG9aRbwnkWnlO/2k3mRt
3YppqnZkzngkkOR+b+COM7rPvWGSiF3JYA5x0/HQMEvH2BjSmle5rLML0VPzoYO8FQ5B+Gb3TyNy
p71iy35lcsaFXNWyTGk01scA+vzYNHeKpqLgGuP6002/DFMZqCeOBKhmxwI7kIeHnx8VlHW3oZ6z
m7LpBUDuo8etyJOT6PmjbJlvTCckYu3QD36lOvqTlEcyw+ajE3bUsOqiPsazuynUMX5VwvE/zOHp
/7eQhWsxxKKaZNccU//nZEBV2BH4drtDn9KNXidinrmmmz3bSats4J6wSjTj71AG6idFoYJcGvIe
KzzNW7suCZ+aNBj17Jr3sDSDNMj9pG1g5muR/kjK3f0rGvWPqZO/o8Z/gMH/PUK3ZG5cwdQxaz9i
LOZtl0zO30boUmVmkktFS1aJMI/WqGOBu84XpUXlHU6hrypTcTWHOLik3dLatmpJuo/WeIYU8mjN
ANSdSaas85spSef7AlWf9Cyj+qrLnt/gZMGRcMJ6gPGPsM1hcSwS9+7nw5y037n29Lek079nNP7+
Hf0gG//4jsCBQIZWwUiSBvhjKDAsMOkRXVc9Tu3OCfxJdVc3/DORfl9GjW6CKBX2/3ZJrdWS8UEx
MZAG1vCU5jm1CNsyb1xYvErTeBWtdP8a9PkfX/E/Ztp+XnEgxRDjdCiXDDn/8Yr3oWv2il6rXsrF
pvY79n4heLUFOTxEHzP1j1ijbm4binOK+sdZnaptxqt3+fkQ9sF/mO76gTH94xXjpVKFYZjMlTkm
LPZ/3gNapMBaW+qjZqMNfqcpWEAKpJKm3s+nQqKGk91jknJnQIopsRvtwwjXaR5iHqqSQe4L41CL
7BKSdD5DOIKGSxHDdCuVmb2KSkQy2Lf/91VeKFJ/pJlgmzCByesJj4dAs/pHmqnE18W2n4bcEJn5
CwVqzIjafFKw6rlGRYtaQ+rOPQ0LAZSbAW7CmfeN7PZkm9Z6puoYg8SmjRgfjXF4bRwtoB3S1AeX
6lcUdDbVlfxqVkjpCxXBhoN5NgGk3eR1sQvJliQVD7cmpP2YmvNlNrRfTNCgCtLKl6YIsDvkmrWm
ktP02Dl0ynGZDORhtop7nEvBAysxIViQCVbHiIKVNOdqJIvbtuR55qwIMbEkdPIyY41cFs+42b/1
Ycdtohns9OFujFP1FcvwPQvn1k8tWB5dIxmXYEtMb4/nq2tQXRIhDmAgE5YeselvS78exGudD6Nn
FF23UUtl24oK4VwXHu3aMeH9Tod8ovTuJsR062469W11tFrzu8mNHX6zzBPdrPhmwqO17VNv6Ak1
ycL4DjT3IWb84ED9+WYL+a4440Y62J4ZyHowFFPf2c5A8MOBGTF+61rdwAEzLE/ROGbrP2Th0wRh
otbVu6nI6aNzOM2L6Q3FBUdb8xmmcrgdnZnvz0rWTAYJCC79qx0KCllz8Jwpt3IurJe+Y9Zd6V1w
I4TcarXy4PW4nMMoTARoK1EpmOuqpDRR9qmAnsyxteIbJ2mN94VawdMIPLrpun2YTkfbHc66btwb
2cEtujMWR0Al2vSG5hacE+eP3jBXgnmTzWh11JMmhlL6AjmjIh/6OvvWZJ95HLvRFA3sZsLWo65f
+0EeCI64AcGeJHoKOW+1Pe3ftoD+EAvtVA7VY46Bh21l3/h1gn47g8wRzcMx7ckzUKMAMk+WXufM
l6caNZzATGgy6u+GSY0RP8ZueYui/hrwMIfvPL7blet2T/wzU8ZHRbbSukYljzcSKGkenMLmVBG7
NDuWuHmZHkWVnbIwjP1K1gTxCN97U8KxBEnHNqdWwunW3aOriXZQbV0ymbua3Po+LfVnNjO/pSOh
QnccyAsRqw8wrDdOkj/WY5RsZev3ZRq+IUTOtG3icFPoYWEfjA5J3hKTgN+26VS6CZbdPE0csYja
4BjX9WNZBt9VZz2JyZrWpOBJ3V8rLQ5WXW1lz9awFmbefYSJe0Wysg5N4maOEnzY8pXhvL3I0xP0
rb3dRE9piOtSY+RnRUXPrx2LnHaY7BuVFmRiJ/mlpsrsDyrJ6tq4EizV7kcnd2CMWimNuXTe3Rdj
4XC+5cMQT87FoG0QNPElSwJlzZiw7emZdD2w3vbRifVxxdCO3KGWcR6kSTq7qowTu3X0wobyQZNX
8VEhyjVx7V07lLdeG2mPR23GVKDyScjxMdLMeyyfp87I6gsS6NMwuuolsnHeJygEwRep1xkvkl5E
7VZNui3oyV+GY2k7IlYvaDbqA7mnTRCUgJzIFSqhectDwUhOwPvNCc1jSibRLprvRtqY6a3pdwdc
m9uKSWvGRT6ksN4aQfGWwaHdrLGnIuuue2kxn5WmMq+GUd4rRqbDPKOQSScG8lh6JMTZbZQZ8S6K
3frCbzg0Kc8W15mnHcXkrTra1SFmMKyO+vAcNeOw0iJXbAA3pSe1ZYfRGOoqda2ZUjUkblM95TnT
EFrOVFanDZea2CZjfETJVHjkotGbsxARQmpg5FJljkwbJ/JEaZQuVtL1oJMVtAm9eoqCZzyMo8fA
7dVTC9ceiWFRbKYAt1ZQSTaUz3ZoYj5fVOnjaCOwN1dE3BDqZXW5KSddcv83JzDB6SHkwGeq2vRQ
FUcVEzBhUffEOIh1FQ1hvrSqjqPe9iRjjNRTM+Vdz0P7mPUWLj8UqMrDQMN0A2OuZnJAr7ymVxPk
h/W8ctk0Ucnn8C5VUkMp/MSWndVo5xdFNOq2y3WdJb5/oojkh3CgFgoUSJtukWE5+EUbTypl+mBY
8YObOc1xKIbqPBXyv4g6r+VIlSyKfhERePNaUN7KmxeiJbXwJkkgga+fVT0TMS+K7pi590oqyDxm
77U32NYgmfVLcJLGQwLIbqWn3m9beyViqsnB5qiYbzRya5KwiJlIrUaBo9GezDFyVNIf6aQ3mRhJ
0db1iyxFeon5CAQqv7nJMFRmw2XCKBsmFpMeoqnQPZZRLWLy4QJXnvOClj3o02ciOBjza82pAa/T
6v5yc+m+UxeFlqMxeBRT8UiOaqhDhiW/JQZ5IKpL2vlfeMIajldObJM3Ck3QJWtb7xanOlNYc3pu
kDxumKymO3uWLqaiRBDA7UXYEaZ9qdkag6D4WVZF/agjCMrbvokM5gahtdhkpWqdc7byBJVR3V8m
/Gp7pw42kjAZ9DVypuBF+TEx2O3r4TC5d7Z+k3iXBb3aBlGTcchQW4f2ImQ4KrM/5J0TBYy6trFQ
O3776enflzRAF47k4lIZHDkG+5i1rAuC9rQ42zPy+Fj6xLly/Q5bsuBRog+oJr2leI/n9iseC0b3
PXKEeMyR1S7UYEQhRkZs1WtDwrAuZ+Bamk+iz8AtspKTHxz/9+XqkyKZt+O+NJFZsKZhm11J5F8u
/WDFkIhkiUvbGv3OXtxqHXipy+qAmPXWrzMiWvX37q4ij9mFh6lEqm+UbF8qyyQwDDrE0GSMSPJ2
OAIGPM226xzbIo7PFrMEQFQ+ELEeRlxZHxl0s571yZg41iaR4W3nsJjDmrTL4uqpyPIPWcl+22cv
S4sUyK3Ll9wcmzUSOTRdRg+qjCDRDS6d1xY47HGkSwXWxQZPkL+1Sq3AOEAn61761n7EPMm6VDrO
utJs40i22nc+OMOJoXNEA8rNbFmHntzZED5USsRG0lzRrJ+Z5wPDa8gdM73WX+sV4JsuSLnCVGex
UGxJd3cQzfgJ1sRByCN0CsVUhuBa02gfzZoFoYzng0PiL2ll97xlN35F3WmuRFw6e2CS2FLN5Jan
7EfsCjBwSg/FsjSCUL9vUmsBLDO0e3V3QgL2KldWe3dcz2x+lE03bmcIs+pMY1CyOICvW/Z1iVON
7HVuWJcgt3FOr2SeW3tfk91DRXem0jkmUsYgpsUsj6ZXOldVMNwZLDGvy/w02gz1DdE98i5eDD3x
Dyz6/wzBxSua+tBDzmSw6X73gME3TSB3GULVdVIuyKa6lmhm4BFnuz6Os0Uh1bf9rsYrANbrahAM
vlK5dvZJ01wbVnaoU0T+TuGxlQuEEY7FEC2aGe+LonyWoBmPmUYtM3g6CbxzkG4ILSYEw23sncII
STiCPZ/FsBHuAwuv8iRbBo8edVRkGYxp2oo6zQakeKH6086L65z6oVJ3dF86usuhNQeCoidMXaK/
1MSsPM4mFROF4/vssfdQ+vcwowJLRjPCQqxTlHBmUh2Q9ZdfFrgca4IooVAu6GOFRxxaku2t0q8P
qqJrYv1VEFkxYcDUKjaNWWI2h0n2//vy768Ne45NMHdvpZcWOM/5gk2hx92NNHKWVgZUyWWk789v
ro4330PyGC29R+qyVYHn47Am25SeXG3GyVNHSD0Pmd35qF6lfnCrKbqD5Q9kdFuhbGLc0YFWXDzd
KC5jKcrLkuHSpHQg4UUHr27Krrjo9y///sTYprhUM9hirlhwiDpTnZIw9n3j2sHToCEcgkVYLj2y
TddvWV/a8yYPbFJFA/MBT340KJLNUq4lcGr6ygp4+3FFHvuqb3f47iJMP/W2mhUSLtKXYcpZziYp
mDABgU3oya5Lor2RRoJBVmvtlS6M8eDUBBgKM+GcQ7YHvvnb9JYnEuhI6XEf4mw4yUXQtuXXbEIe
oBVX1Npq5aKH2KaZ/eZWw5Ggw5dCJr9J4zKwrh8dgd95arVfBxe7HJZmm3mgwVm+EvVcPRjl9BiU
5XuhobvWxQF1f0XyAgbsEi1YZvdkmsXOXkeHvXJwW65QE5dhYc01EZHZV7A0x5xk6NCcFO8XWzyg
lrZ2lyn4Dg6l3N0KpD2wk9gLxihFw9FBMmQBBMW3h0xmqXXONZngU0yenWVYZ0HxJpbUjiiu4QXG
v3IUBEW6sAUIUXjKGvvbTDW17duF5lIbVijG8HwkZ4sZYhRgiwokLhRPJQgFZgYjNN/hxHebXooR
xkA/i0tWPImZLGufZJQNM1JURgYq7fubI51s1zGbQWYB7YqGEF+hSWGeoQOeCrjWuc6aOI4Z44pp
pyG+C5NZbeB8eCu3XxCj/sn7ct4r1SK8LsuI1O4vgYRqbenxlvJAO5LQx2HBcJh36XOoxBRSNveb
Jnnoxzu+0UI+NbKmanNkBybDXYP0bSYcMvQnQRqOtTZzVn96zKZ9XgVm2XDH4wfqezY62RRyLXVR
khDuTPbmhyXExpUowiAaIBqJm9voW1BmO/0uNJ8/K2YruwYeciJtuJHzUeQ7tzFZccGxII0VSdEg
xy8QKMteyILM2emXoM6bGpJmq6tvOr1HVTDg9Cr5kkj3+u9YKiYvXeEk4Bpjc2Vn2PrxIN1KLyiI
H1cXjPQrIJn1Wgqjgbax1FtuAv5l+qlJc7HSBigfZRDTI/onLD8/wBO0Y6PhfJ688gzy9DjBzcIG
IOh7G3WiDj5MgxWTsdJ3yInTbt3q3SVpCQ8NfPlVBKyAqVc2gdZxK0pIqwXDcEsNNUXo8I5klONY
rztadk/u2uBV3a+1iosxsk2MvikvSue03bEas3PTZZ+trQjstkfEbXPO1QjlkDtaTwRMVK/Y6S7q
s3IIZ8mPWpr1gmOI8ErE4OvaAY06SPleM0nfVW3cbwmLx6cDeOAI3fNhyKvm2EABCF2sBGEdm+uA
7TsPzTDtdMNLQntW5CbFDSq+gvVqjWiXg2KV1mQQtg5mDfKvV36a4Iwwkw8nqJp1vUBqGGIAvLrh
EyXJv2oyjTPoBmTZXu5tCmXse6d9Bz9QruZaLKGzohNhjaTSXVX9xJ1bP9e2Fpp+f/XIS4gg0qVh
Kaa/VVa81CIVaxbjVRI/2EkDrzWIT+5oesc6SK0Vuntn4xbvqvUVq4qtXmTGS7wEIWjul2KasyPA
BYWfof2rfESB3DM8n90pHWgzGOm9YLA46p2QsHRhOohmwZ00MC5ojObVrm/5NL4UhMhxzcI7GjoG
SZXojFCbUTTbehnqTtxtsmDE3CNfZ12SOMqMtcm6idHBQJ5go6pdadTPVbF8M/uHkgVl5gHDG1uc
ME+DH497ndkIqY5p/lXWKtlhCwBC0i07f+kf6pFcnDkXARxcN0VLNYei91pyOQfO6AkJGo5/mmxe
K5QRtG0pJpm5Nup16g7nzjPGVa23/jZwaUm92m1uAlHcvz9oosZLANmlWlJ0eETMR5mbvQzuaO0I
APjjcxaf4r76bjjHnGzS95MLimRuaYtS2bMgtFWU58mRywrTQimevB6VXtI2JzU7l2ZCX4bupdpC
Qyi2vvVadd3N5GEIi3z41QS/vqqp921qgjC465NLq2cwkg4PgUuLUU59sdUUTyhLnUfxLGzL2CTW
nQQqmLuLBNqCZSXbhKsjyKR9EYb24xfFHs3PoarcP02F2ruzsz/8nMGhA5TDHDNYmybLuRLlhcIE
1GnFyS3K/rVjZ+kB5csR4wRmdXFnPFdCq85IbzYSerP2kht1y3clPox7PZ2z4KNauG8mmSEWiTlc
ZhSbjiSSVJXL2Wjs3wBd2LFmNwm8wLm1jZUzL22qCNbRgkSuw/Qv41CofL/M/FL9iWVlFa8pgXZt
jYwfCga8YUOEhaw+SULPb1m2fFvDRMuZ/5SGcA9ZO6+ceViu1dgaK1qZalONME5S3zk18XAF49mc
25JwHLz5q6CdWfIm3cEMEEeZlfdo59655THZlvm48yyGDK7TP068XVTHE0UZhPGI0Q1bM3foQpME
+c0IyMWseF943VbNsjzpHRr1zn9A2O7vbCZ+fjV/oSijiXODeLswuGVskW5I+bwlfrFpmTdESLqZ
BTn53x6s2R2G2R+1HiIiHta1e2eb2UBtVnHqP2NI5D/PmeVIQoJjI632A3ah1rPOWlw5zyrfijxp
oVLz7Gfcr69GEEd22w8rZXrdi0qSZ9xWXetfPKGNnMMLZtfB2k64CSvH3+u6WJD5La9DXuT4MTH2
qglBg8C9YYOlieEn0+otH8yri/PsFsca1Ny+/deYTDv8DC9xe1e6z0UB0CWrkfWbAfI8749usflf
rO+afMpTwa/FQLSGDqtj7ODIZM+vw+Syr8J5kWcfrQEkYsIh47mmNLmfVOSi75pmgsZtUcKLWEdR
7iSANdxuY9enotOrbdVo1casE8FWN+q6AlWsGPazNzz3lvagt0evxg7Rq4DGvfSLPYGUUnOjclT7
IPXGczXfA0kdpAFMkNbAFKmD0aWUCWHAoshfrUEVO032wYrZyJdLzmiYacVn6k63wG4I6HD4bCCp
HsjnZUFmL9s8rpGQyraL4tZG3WO+ZqXhb/PfNMBCMjneHkXVceHa2xl5R+9uYFdKlic4LcbgbTPi
Ipm5LlloZu9doD0kC3YJo3wowSmuJRsUu2IeNXoQFwFhpwxwVqYzU6XMyEl8mp4OvcpkTqhurYcY
WN0a/AWt74T3AAGkJ5HPKLeWsM0NiptpMChyDEQd8TjfOMIiGYtXmzS9A9fq19Baam/phykQ8h9B
nOq/u1XWE354Jmg9OI7FCLDcueamTC/agg6hy2OxyTLrTHYN3u/EuXS9+1MRib5mIXGB5EcXjwAl
7JsSFprM7BWGXTIgBOFNVXrNKqPas6RJqapzk2B2j1wFhhD4bKaQ2MSDD3MF1didPewJxMjdzXDV
uKanxpfKAA50x3XS/L9L3tYHrOMfRvtQ2fe9yAmoMrHqsvgsW4SkDJIzI3OufsAPU5fq0VlQyS0p
ZxSEJISS+nB3jFNxpmeZGe/TfSp68uruEY/mUckezDejwQtCa7rGdNUKZK54J5q1GKW70oIMsXXZ
voyUHGE258YWq/SzPuZ7Ll0eVy2+5lgEo2UorK3ZLT951hmPeoYhaUb/IXEIMnhD5tvXBvUExB3g
wAw9/RZcdx0kWysTA5BLd4U+n8lC3uuRCQEPpY33tKRck2KvjNdFa/ZSY2+luzh73CloI9vLnA2i
vIatT/wRdNyMWFEjNL+qh9tetlyltvmm2vR78OjjfdLwMMExoB5s9dqWdnro+umz5/FnyesjJk3I
AF+lXDih24AjR5TtBNm4FqLeNYH+61v+RzL2J2vgVyECTmzqo3wPFGq4mbk58MpZVFdzgQggmYKN
GRf3xABObllk5yyd9KvZbyzTqo5AaxJMn+wFEo6qGmzYrhk9VG2TfapKV4asr16yxGAM89rE6O7l
OLz5sn3xcNST0ZZqyOBVEhzIjEoJe4nY7TVbeDC9kw4fHcUiOs3ySdXWGVswEvwUZ7IwjDjishlE
nZ8M1PrM7fDRo6I4tnGMuMZGNGVildjYTovXkL2+YrSF4oJBi55PNGASdH4paCrI27GQgVfMezVA
UnnghUU1dmHRbsase7PA+q1Q8QBVqx02r/68cbjcGcQwK53GmymMjQHDeUN+s119o57cZUPCSzk2
YZsWW2ExVbPImMn7XkeczoMxA8yRJRhY3Ns4ghfuL9TjXaVvAoemakE2PcXZsQ2CEFcs81iRRvrs
fbg8zMeGnohNvVufcJqgZyS3hpNcke+WPgSyrU5YAfSooR1KW2zSzh06PM/ztlwYwDPYS1ydUJYD
I3difopOrRfGU4Vvkl/f1zfhNUcQQqscZCnp9t3a6HuC2rQ6xArc7gpJ2MJc6/7acCsMuNWMqFV/
BG9ah1gDgfaJlFQa19+bPk6tdnbag+Smwa5sYD4qgf1kot8OhV6sYHExmUYsO1vZji6kCrVRq6KW
VHkzsdaerY5DOe4n03kWbfu6OLHH5164kSyY77RXnV1mWAbGXYYkI0q7SwNQkvGe1awTA4lvX2LV
jf0hctGqJXk8nMoRABl1OOxpXKUAyqJUIIO1an4o9lHJ2nQNWndd9zb2VLyWOoOExi1wxCdvTRd8
zz1y6DZfIvyB1mqOAYBp81ys64KFZdkxy2fTGVTjudP9LZ72lp1fjwNl9l/d9Lm1NIYGyrmAD5s3
usNzPCxTOGX8AvMAiu6U9Wt+k7+uNKutHMxpI3KmI10tT2wo2pt311N3vGltiyQYxQ7D49SLjLqL
N9InSFm7GAlji445U0CpO40Q5WI33+haM0UsrPq1EmTW5wU3uwCJgVJDbCiA7bU3Q2LU7cndUq4H
eL7nDweVQOE66jyq7rlxcrbB5NWAIEvejVr7aHRScFUirHV/UuPwLIYSS0kC023LsOw8zw2FScG8
0ZnmQ1L5z4PwUpQchsHNxWRjmj3rOaFvYxbjvplm0EJp6Ux8RXhG7CIBXTQvxBewNGTgWr+xP7m6
E3Yrc7nODDEOeDOh7HrFQ22Y2kta4aXImZAq3ZZ7WQLp60fnEmCUCUeSPZAhOiVFLdu+xnT3hpnv
VK8J0hQ6GsFA7NrSfbZyFrY1wcA9b1I0aexRR1BveHcwHrslSUBp6xPokLi/dxaXL5QI49kkEq7x
xK3UcpdFvXxl3Rfv4pYgDFW3XoilV3xMyW7Iva1VxsY7Arh5K5y9U2hiF0iomB4Ah6nvssNwNpyF
TmgEIlA19sOCei5xug/ZdOYW1ISD6jV7bz25FyxURusjCAjvtlH78lxq6CV5P2Pa+5QgD2WXDMWy
WY9an7GKH+uhE+dXgjqQHvjrCfkmrMD2msfVXlM08hPeSdSbp6Dnf/ELjJtanr7OpbeKTZs29JmK
KvLtMuHgY/TYQFZeDUXynubNdM21AvfsdE9RFvkWTs+DTxQL6r455EDTHOqqpb/OhjMcQAxSvDp7
xgUf0sxfJ0R1RjoWa5+GZlXN9ruLJk70DXF2Y7pwwpRsvjFTeiPQA5RzqOF4MxfJUM/tx2cq3bVn
sjHNtO4hIeGYCjGOevbba1XU3x5QQ4wl/xao/PL5tqKEhrw52H7Ojl3lOR+W/hsPRnkManMKnZFd
52QRJlOi6YYW6tlHM9P30rfEh5Y5K87sAUnhg4V8fOWqGBsRT1Cgll3WUyXjYCpf+5gzn8VGHonO
u9aQf8KsV26oN8GjY+QOE06qBQfE4Ko1nSyCvbDPJ0Y0bD02DZpZ9moPse18SLt/asrO3Q49H6Wn
/nYkjK3sGliKaQ43cF4riLMUn7N+aXKWokFf4450jBWVWb3W7l3KxHK2RZsdWlWMuSyGGBFo2n0/
iwJzslPo1Ox5QqOH5dCXw3PR2GpLiQjKh/ZqspCku1d8O+NSR46HfRJXOrVHaYQmQY+Fd6jEu5za
EeUHsUAY046cdSnT92zALvYLozJdpX1eH5o5fjInoMOJeDEd06EsNw7K11irBXweKVBNJn/zGPxN
NXc7N/XM6K1lVGe3G71srzV7s01vl1EJYR3RSb2BB7Tti/FnEQAsypTpj+lPPxN4PYUoysxwSZkT
A6qWH68jBl0GiljEJrkuJu9mc0/JQee4lUgZ/MXHgF1TxUCYQMAb/1ZL8cfkLAFp4m0APKb0hwmd
l7nAuYS7Mqj5leHc2giINgHIH5En3peYW109ZWcLxpFpsEsnzHkdjNoX4m8NiWHnAsvN0rWhq73L
2oPlydoYDJqRIv0I4hl36dHQ/U3vdVvtnvKBBCqEPxD7/UfbMThGBrMM+ptKPEZSl5rbMpkOVv/e
muT4yN3iqbNFZYqabdWB69xJwwWYYIQoAj+9wvqdVfcRNPqbaNV7UH16vfGHJVZre0xTjC4Pmzh4
HO2coY57XiS2KoLaq8jQqJlAf2RvQYb4WDM3ynLWcMlJ2q1pX+oPG7XRumJVjc4Jz6uLMbv0zZ4+
QMfAY1EjKia3qFoYAwybdvBDAXm5j7WTqZyjOZJSyqBqwwGJ7AuKhMsIYQ26n3Sj7Wwvn15pzZHF
y127Me4J7RsxpkAsqvmRnmSbzqhvuPgvcxPezxkHzpEwBgw/BiQ82HrchlQ9KXzmOdPbHRd0H6Yz
BXpiZFjBbNY82oPW9b91Kap10w/6imrzqScKyXYPVnBtEqY3Rmae4lQrNrqk+HQMfLhutwLwMKGg
dujB0FGiFCwZaeo8D63BUiR25+0CqbcPErwGxhG11Sbo4i2rhke0zydR0r3UWLgjt8VN7Ng/A+oZ
TG3UrPZkb8ci/Vv5+V9TaZ99x1Io9ZqonhFD6BN+KTUtXzVpsMwZPvWGRHi9XA7I7H7KBXmdHds/
qO93sW18ysZ69lp0ZLI53okJ+fJ30eRTurymynlrrblfu0bFyvwXJ12DDx016CL/0j3Qelks6Apz
63t8TlVmlK+Nlf0dZFVdsLoYLYE4nefqGI/6Z501SbiIQUZ+6npomHO2DwCWAh4hczbWY27D/2Dl
MLc20r3e00NQpDf6Fux2kMFEQQPjquqzMT103Cb6KbqZa2d1lA4OQJasVBovQnEoG1qRyUrbbTJ2
DnYJcYsrnElJT4uVZFAm+5XT8Y3k3fiT6gh363vYE5CxxyZN3oWD46iVzpdejwFLBQ9lywBVgQBT
jEjjT1/r3Saehvd04vDzS/kNDvSmFozAXj90kQkepx/6Q8qnZM9cWUnX/L2b6CPqe5YcQGESfvzm
QVfuRdBnuw3Pr0ThuMJL8m5pCo8Cvz4EvLhvu5y3g8yrGc3Sca7UQ9XReXSqPw+t4GCq853vsgaS
MXV/RYeJM2PGUZVfFxVfuyYYNl3OfCafg7emavmATWK9qtrdFVUHdMT2ebeREYPcQo8A4tjixqEN
OgjUsJwVg9qkCfpyMyhAncDhu9oulMzMQEPkuLGxdfz6A5I1QY7Fnnu5Civ9Mx7LeWOIIcH8wpMx
mW21z/OhWKuuSz6oCXAGAZFzMfkxLmoRyBBnyQIz9ZTNVFiv9hNmiqSr/JM/PCcuTw64eHSWaAoF
DjK2Rv1XnLR/6wypknDeB71UeGC5tXis90vtn2t8uitP93cm71GHcMY03PNgWzsrKP/k4s2aY45N
AkjuoAgKN3Z9QHHZBbL4z0ugAbUJRsqjxDTsT6zO7qYDqSH8aiDqC21pmXb0UR1czsRtEHBm+k3E
6ZGp4rity6V88qNaOcbOz40joqmYaF4UBYEU60LTr9WCd8aDXbEGp3fXiibrfNxQODZh7fH9JKX2
zsxDSN2K9GK8U78BrsfTW5V6n7gT+kBn08z/kb29WDeAtCgj2WJzsYEfnb+wUH/HTfyZz648uRUy
2KxdgLGt507Rg2QZb1Cg96whp6sxZz9mgbAC5QNztARrpkktiQQNljSmn/vpmKv+wzGCr3hyb3mz
K0TB+miygXz5vBWtan8GJ6TpCUVijXtXlW/mzIcsJNc8fCZUsQ9MpYdVMqhbIMFwU5zlvAQcRQup
a37CT9L3DjldfbqJveTmIT8bivmqckaFPYNeh2+5xR0X9j19eTJmUedg5QJ4cHGlPh2qwrZWvodF
CA/mo4X5KGHAy63VGNRFtsvax4EwaZgNF29CUUCFF5rxd5Cke93pwdmW2g+t5Y+CD762E2z2Scm/
bYhhMIPnZQDVfscy0FaSI3oVaMGfKeifR3QVQBusVWFTdsEQc9cBCKfcsPZqkdB/OnYNbeMfYlV+
95PHRLV/xxv4bsr4LaGIfiHX9y9Jix1mE+9qyOA982q8M4vNjLgYN8w1NnPrn724m7fM8fPQVe2O
WM4fthOftSjPqNEjNgvLykS14DIM0sGWM9FGxJrV7xVGsMy2iFwzUv5ZdzrQYj1kw6GZvK1qnV3H
SEenbYuK+49bAVhv7cw+9gUAavBLUFhmbEXeE5KpQzyG3Gzshyt9Ah93SOwObqfBDL5LOEfKAC1l
VKDSO6S/MRkL68UWA+8G6tXaeTRjhxoZhq6XneANJcw99jG4r1XWN9QKPp2N7zQbTEmIP7QkijP/
ewhYi9+bM3ZN1Z1fFMhf7S7k8es7zA3eEnVDu/EbwZjYR3g/YNLY6TOp9lDdiu0CEdMWJ7anf/JU
O4928kdyG0fM05nWueLd6pzufq59BnMdtdb4K+4u+eSk15wfbfl3mPaVRvHRGZicTIuJT16VG9vw
eEnd5WFKgDuqfg47a/gzmWZ3zdoagWv+WVBQULYp0NTk3+6hmPMqMC+72dnd6NtE/fBDhbwLyJNQ
iqs4f80QsuztGi2Xa0sGHwkLh8VXUarTi5F6lq4HkW3LZH4xUJhyRb2PQYKhmVF9hGAtIjdiZsro
35NQnpw+7nfEDACyJ2fQucclx+i2asNaT4T1rmRvMLeVKcW1dmhn4zfD1ExYANjT3L1Qc0D6tpOT
lzENnpm5D03TYXuzPxp/gKqmGaGB3otYDH/T1emb7qSMRuAUc5oBRavIM+qkVYaLXb7z6WzSJr7z
lL210NVLni8fpVgefaV+DWzTlUIgm+K3ug96bdQSUWKUH6xxodrExB0vtKeRuSyRIh8WieNLXmkw
QgXHns28HD25w3aIIzzgBeKGi1kQD8FmsM3vejbhbFX+BF9AUKxyVE50XZGu44udkLAEdVYSrrk4
T/e/2QGYUJ7A6SBru3sAC/IEIXo3wgJCvmeV3bmV9ZPSYvcnTWHZoN4JMVGrbRIM9202X1Lt1OTK
uiYMPhpvMJ6V6srroPdPI4BxY6eSVF7/2bV8A7hQGeCmDNBHAJubPhxZvA6J3/xmzk8n8PtWPFLg
neOHmpMWGR30EA0B9twbwTnXKn8EYYL8GoWadv7/FxcGUFtwlJtBdcE9jvbQdsqvMaiTTUrJ+SV9
jfLviuEKhrODkb+CGB8qR+R/RukfxJTOb+gczoZEl+YKOaw9XcdU2LQGy5QsexHBeLWWtDmiQ/Gv
DJyInp2gBACi49EkY2qf9EUBL7cR63SyGCAXRDe0WYWARl36umAgbpnJQ6K7LJbvBjp5d9ZRAd4m
4Jl3J0h3SIKufHCripXfAs3QqccvE8yDJH76pcXqHjFOdDGt0zJYjVoq2AvV2UiZH9+/gUVzjefZ
bWJcri95EMzvrQyBeUecbctjVnAFO76abtlMeBrWL/eY5Jj+st5c9v/1RRFMgEorHusTNSW9svki
49F7LDPvb9x52a53R669EShb3o/6V+m68aOW5gPQIPy2NhUYBCU+Oy0vb8AjLNpM7++Mn3GV25V1
jove4Z+czO1ScZejKw+uTvbcyBrr9FToFdOeSXsxcEVsKteE+VIxrSnjGA4js3EbUnI7zXJbB8E9
DMnQXhcOKAI4uvrkWc3ZMjMfrB/yS12KGZVAMq21dlQsmBpTcIo3fFQabAz/jl0VcK+47uJnbOXs
ZZbqmYaPir4rSOFYCApOU62ik3rmjfLO+R3zCixPrUpVHTqIi9E/b+G/L55+H2Ig/tsYuOQu1HFD
OHFs/rPRQZvE4+Amh6DNjOdMF1wTuHA37pxvaunLw6zs7qRbj2bpD08dCMd60m1ARASZZ92TBfyd
FuHx3196nwgaZtA/hTmQqDMnryW6ZXimr6pU87sLqJVIC+fopyMfsWvGuCK44A/SM//++3jY75mY
4bCV7Obcvw/GmupUzp+A/Uy85f2rRTJApaeopAJraw2peMQ6KwTVZorQC3BBDH6GfMw1G43jP7Rp
7fBIOV19IIQL2N1AgeSP8RTgc6R9anLnOEt+3aD24WTlV7NT+ZUWod/+95mzJtmsDVUdKzs4WcsQ
3Cx7eHSD5pcIF67IuEKqJ9DGv1WFfmO8Mz+QXYduUQv8l7ppVuOEU3Mi0+7fp5oZMFqpbJ9HbehO
wzD6yPoZUklRqFM3x2LV13tKjz+kSSwvS8++tajJj0aZ8N4EX5Sv48tQT0floJJMoWuzV0NP3oEM
swO9ep4nZ4n+PSipQQk5G6xn0hrzmcT21KK46VJzjfck2MZ0njf0Il40eqhD0nb86pWovr3UeUsC
c92RF7dLetvcNq2kulHyOuP2ipypl5CUvWU36lWAZiOvee4TglImu3wLJjkDTwUeQCvjbkbGzI+5
kqg++mfftNsnYS4cfqkPV+sfQlkXjOHwivgrowwWjh7LiCz2xVWfaQiw0v5sGfcYZm0od2YJvsVS
lnfscuMPOU7mqZvwEyPTBJjQTclG2MhTY+DE/76wB0x30tHeDM+UR1I9GHvd/xSb80UWyNFjOM0Q
M8nUbMwygJXps8znayR8On3VpeJUUj35HDk7VfvtbvwPUefV3LYRRtFfhBn08speRYqq9gvGsmO0
RVsAi/LrcwBlJi+aKMWRSGL3K/eeq3JK2NHbkBhELTIOrxESNziIgGdSTTdotjlCIlt/VoK9OJS8
6/KldTBWK4uRG07g4Oay5L/WfbCdImQqVh9XbyyyKwRMcg/JscfGZZzGFF6F5xbTy5Al01GyJWFg
4WGNiBuUM1bxTw9xjJPwwRhLnH1syKvM8tDbWUTMZuA7csfB3BFbT7hEmksq5GvtVzgL3Eb7Ici0
zpU33NUof6WjJS+p25a71IsiRBZEdlFKTLAkywRtalyV1wxM89qZvOKgmYrOyss8AI3Sgc6q1dsp
RHpRyyq9cwvqz/z872Y3GkzrumRf0QI/013Mjn8wvpAFwdqaGhxCxx4PIsAGIFrhvPhJAiBQgIJz
M4WOJEWnaqQNbEaqdsZa9cGXgbkmXKXYdnkYQRDX1RWn2hyT1dPBGexS+qDFuFCh4NUo41dqqvNz
h9zlPOpTfs6YMe7CptVKsjXxbeWzM3T5knV4/ayOhVkuMzgL87MgKoNcJcpTB+bA8m9pdhNfc8YY
tRkC3zbQExiW1jyWL8lEZwyJm8ceGW6sm29pPQ9Y2cQc8pr2tivfHUnxFnlxeUxdUEluktUnoVO5
mfao7+yoM3CVw1vFqBg8j0gQij5O9po7VbDK+eEUHKYTo6yXtPLHi2MWJ72o++dM4jGakdMhOTFH
IyZPNmsDrvMufEfOiFg4adBokcMSWcL4QmoEjih5J7b5EDmBs+3DrDu4Kh2Okdvd69YvSIOSv4wZ
KOF2QAqq8GgN04l8nX8034yOlV71J1Svwz0OwJgkBCj6ued/jgp9pAEYIHbs7y/+UDxboi1vuZ7Y
e1rCH72HwMlFb/ij6QEaGNr4NY0uUyA0h9JT1oeVT9TGZdVfcgkeW2mXRrMvSgdD6gCHfPLmL1Gf
v8WJH+/ZfwUnrw6C0/JXeqsHp8qoxGEMu0MbdfVZZ6r1/aUYJNAskm7++gFDYp+xZ+8djED/aQ3d
tG0k9HOB8P9s0i/Dl3Yvyxc59u6FydXt22aci2k6/H+oUAJ7G1dgamNGpeyVpvVPHiyq0/dlAiA1
R+V8yMOppWUKZXr2oiym7x219ISux9ziwbAA7dnWmRWmdV6+jUSa7FnpMRspqoszf8FIKwiySZBe
xjnMRTYfV5Bn7I3nhg9BlH8xM6Y0DiTbS4oTDN2lDhfYHfxmFxck7PR2vdE7j6C1aeCUqQih8/zh
UoyBIE4JzDRBUh0mF3PcKo7rrTai+XWd5kFB66Gs3C7fMN9pH7FSzaGOCHmo7OFYBV4LOJ3is9Yn
jLsW2wse54YnOy+2SylcKl7cqn0kWAZfAsZPXtikH4jCBQC7XNHSuOlH6QsAY9TJe0OwIrKaJ0b1
7VMVNe3T8q0WhhCFm/xWtfyQmcVaZHnX6CnL6/9fvv9egQof+y3bMH1fs9o9dyARDtOU3ITdt6zR
57Jpoj+4crhRvdZbu1M2qwnbsda5hSRfnysPlHCoFfKUdTahCg7X8ls59H8WUESpdXegwvW+zSv3
3cthMYsZSxB5LiuFDvusCPiVUWVPeSZ3jE3JmO8iquCyZ85KZtzOb8LkD/85aFWf5d0sit6IOVoi
nx1HWUNdqImajaAFpKmWzS3zR24mO35KQdSBDon0U4kEiMXgo57QiGmhKe+lP8soa2HfDHu3fENU
XUVRpP2si5IlhN7xGWRn9aP0sstUV7u0DfMnYw6cwGLBmWP6z2wT81MawwhXjgGPpvVzen2PhChr
Cg6V5ve7xizCnW6J4UV32Rt7bhof4wjtA4F59q0HyORF7Q0MG3eYL7B0WClLmMztXhO322uFbyLn
ZqljKFntv08eQ/GpGzZ+G8fXLNIR1NdtcsARbm/wKxQ7p5bkD/SGdtW8HsaykL/bhi4loI547cY6
2NqGLy6mwwqkSBzOIZ16I4ujk530v8vw5GVj+rxUnKUlxJ7JDtx3k/Z54J1bbmzPsmCBKfR0BXtK
kNb8SjPE5sEkaOvXuI+ZCvTr3AGzvjGZA26nOgzEUW+i6GA4zjlB4c3GQ5SHAeh3KjzjUszG9VTY
0Y74oW5bzd9y76FYm6y3UMpz33XBIRCmD8iVRI4VQrFgE4PYO+OsdkqUD+bMFiYXzVQDHPk0dBGW
THDo2Bi3rBoC5PiRNXy5zawsHxWa2Lnit9pJP4a2+GMWVnRDfc/tOr/xqd7+LnTnZtqNdtaTmBrb
3Xio+RmUxyxSWpDkGeJR2y15CYbRh0G6/MJOiwhgOVox1f93tJqh9al0ctqimhKfzYNznqKGpAnf
h2Ed4w8zoidiaabLUg94WELQ19EwLDwVH9fJ1oW2sXKxbI6rRMp+pyXJXa+6g2G54D6bmQZPL4JI
6i8LwOiAbB1zm5HZ+yjKc9692CgvRTNsx7Jz98Sj/P2/FkQzpl3btntPCYM4FEwGLyGAoU4QPbix
W7PblQjcVnLGboSTHZ5NwNXbAHgt8CGFPD+uMn6oiJaaDmvf8HE+Dbbvbxy72HgZjI8VQHDfmcP+
UjYKsa1YWPZNuFLYrPYJ/Bh6zO5uiApOTs7bEE9xdPUwzzkJjNJ4jH/2smdnnCewavAQBUPZXRMu
4E03+J9e7sE4a4Yn2+DhGwrR/rQ0QrJ8caLGNl4VE83ntOq2jILbMJDPLNawsEVkCabTuCW4xf2h
jUa0la0DyCh1jx0zl2e0jGDOa26lmtRU2YKCFfj1/Yw9mRFEFvgXicotSIJ9OfNeHcaxKySJvxtm
Y06CtGVVomCBNGnyRCzUD42CO80dHvSEimRlGZiBGXm6R3aBZ38ZW7BJZVJtXHPsJB7ckPZo+32H
Ej42z3aGlbBrcYTlVY3TmlHPfPvTM8Tt2wR/0MHr+N9/xVTic8iK4t7U/DM8v4iM113tFoc6LvX1
8mMbPmv1qHNsbOawJgjaufaMLtff7R3chuSwPPCTNUSzwP6YNJygjp24m++PPW7tjTUq55TZQURj
AbEnEw3NZ5oflzul5YXZlkQSRDYaO5x0FSaTu0yQeJmJ+kzzxuHCCoMTCUjTszKfG+Gjd2UySCs+
ICiYA5HwI6m1Ozf+wEGcTcsmicYrDbcRUCkiZ/HY2zZ6mbiJ757lw2ULxRManfLJwINuH+wmqE5j
EQ9XF0cm8Ma5xJVT9pFE8u37cY76pD8SNYJgr7IPZIJ7b6qCSoOV6/uO74zSWQ+prvaaqTnbAmLK
VoWevTOYmZGLIZsTY5OL6/jloekodJe2HOvDJHq4iuqZG00+J3QjGDtYyTZV8zzm9g8tDeJLYfc8
I7JxrgIjFJCfjpGtzTMeJfLo9RN7GQMPX0S8yJJ55JvqBegTawLFR8kvs1PP87bOvNB6oiVEuhs3
5ilKJvvDKRgaB+OxKkR+NUtcm0YHGwDd4dnhHiVQieHW2PIfM1Ng6MwYRRFjc16aCy0PL9/3khtS
0hN2sx1q1T3GSm/mHbt4b+zhg7A5BhZu7z/3gUACw728fAmUiwFqJEEiEN77/+WHOdrsfyYQEw2E
4UsUcnqEqAa336f7hCVto4qYFbLHSRS7xmccd+rFFdn9+60ze/xaVK3/16+TjV0TSXRJYjFxeoPd
6Zdu/sOXL5JgkpVXFenWhSNzkV1HVQcugiVdhQdr/nuh3VgHMuTuGefyjckHKNVWVutlFGF1Pskt
DB24wUN+uEDHv2kjysHNS65U7lF/aJWn7+0k6Xcgam5EwObPZhllD8KPWXjXF6LsinfdpbyM87bF
FaUopt3GOzIgOkP1/iiA9J08sFb+SrP89uiNLGyA14KqKi75CFrCHqLo/F1kp0jXopGPrHS0Vw14
5Ukva/HOoQ+ZbPadazV5grqEixJG7Fibyf4RKr0QkLZCXa77PDu6WcfitW6vac2CQYzSuuSVZ2wD
VkczCO2BvP+LHJv21ptGCFvXyH82ANcAhjW8y9n0WhKklDqBdm3s4Gcx8838jl5oGTBSJJLWFNbG
GeDsZensOw2s4VzksFXpt4ntRnsDBdBhYraz5mPKeZlnGgObiMrbddQTCVLF3ik1if+Wb/U5JECl
41PkdAphCgkbMmmsp8F1SOQqmmA/EHqJmMFyzq2W3rRkDnSMyuBa+Ib5cPX6pTLxOEmH4p3xD+JT
R++fGmX8hg4xXqK+eCSJnj5iLbjKCbRtqSugMGGDR33eFDS1CV8do0UMbctbJWQcrTqLIl9OLROg
TVn3kFZAjFAZpM0prkiUmz+EVK7kC/SOzrEBnQViMTsNHpxY/RNVmo1fLOrZXyY++GnSmNcdK0BC
n7jOJ7cDhJbOSLgZNZdQVePZDt3t8rk0nQB7jJudUNiFBwkLbF3mAyVL6J5dKCF7LZCIdHyI4p4N
XdukAb5oY+5v7Dpg62cT2FbalEWFM0XH5Xm2R1mC0wsprYQQRyeV+wk4wSnte/2CiVtC3aEOKh2Z
HbsOm49dxTiA56m04SG6K40GpoEYWMXb8c+0ssS7GYGxxilospiHW7ZcEqFPIMkYKUQnvn4J4hRR
WCqCE8uKaddZ7Ncp+VziN0hkZgY9fDrUj+vC9LY9mIKtNXb2kxaVv816rLkKeGkMFItT4dR7VDdy
b9CPn58yG7cmwxjOo+hu6c74sJ2YLbqEQKVYUeMeSSl7l0O06Kdsq/Vw/RlRD3en+R1rVnFoR6PD
GoElVSrNOZVAF7S2Hm/EcuBvWDICDZ0ALwRF2TVV+U+a+fzha/qPLBu0nZN78jRJ2gcvDq9u6xwR
neavIKpxRncvbFUfhWXVa55Ugj97v3mQXgBFJNbUNZaqf2Ib/FAQgfbt8v/KQ73dsFH39zAOLAzU
w3DoBQCovA8pDCfiL1fDrCaa5oFON893lr/yzZTSxHTv0ZBhuBNJjaEeOg6CDxNC8oCTZvKJcaAN
Z+nAfJp7lyPOs/ID3P5gQ7SB2jRze9Wmw69lTGKOyDgpCLW5IJxafiVhXobexHs6z6WYVfSkIjNP
cYQn7oLgkbHQfnpK8sz0jIaiFAHq9wUmKx6IvmbKYZfxHEfkljoj/7xaJ1391loOM0sbm39ZmcTA
1PGNISopNXky3vGOWVhZ5+hR5sybygYgr/n2JpzBiWlMJKqyagf9Fl2HWRLbAD/JRjxRlBAVRkQ9
sR6Yl2TE3iuNV3vOSXMcK9ybkVCbWrvGlDJ/hV9+hS2FBQWnvx/IMSosLM0t5ItDiH3lGOhutnL4
8fDtl2wcGY5uezuQe7yPHNR6dDL0uD5XMA+OgQXDpLd5alKOHvRlGqH3O3NOoZvwFeEwDzIwQ5bz
EprwiZFxjb73x0cMSH2FNbjgId7rXtye2Igh2o5q4HqBxwJvLjDIcc8vVvHfC6sT0v0PaD6sbIVx
VpwrdDIWYi2gA0dNNe9an09fWprLR11aqC3mhgipln5qgl2pnHmN7KTP1iwb0ewiWI8Ece0pWX4R
GAuIoh6OivHBLh8Ql/uMZzZU4iXxdZ3zLjKKeRnQB3p2BSqEKf7WDRH/sWFRe79i4ODJcEYfpPVj
TMIXNeT0AgP7Cj9EJCcUrJQYt1VQ5weCxYa7CEib7cJCvfSOtXfxyB6M+dZDf90dG885pYSAXhig
WfeK2OcIxNdziu1q4yRkyRjJm5J1sC96b1VKeyaxi3GVgw85Wtx2rGfNi+0Tz1wWSXLzNJjFJdFy
zjzgkR6eDi7I8OhHvzh6AUzNf1SD3OnkJTi7EXWncxQUKMDypzmBLtNJoIUgFUWnxLT8e5NUClyR
98mkV7xJNivEL6OXinu6BYJ6KF0nwMvYuJdVyOChZInLuDtoeEM1XYIbnJe8uI63WqQ551qY5dPo
5n+Mwh0PlsrxzM8vKf79mo24+xeHLR4hDiHeEuDqiez0XewUzTVocRywHVKYNtLqHJTND0Nj8u3X
+kCaqct5atEbV1NyLCqXeZljHq0iH3gExQllqHU0CrS82Nqmt25E0A83/xw6tnsz3ACkJ2BpLW0A
M7s1iNz5ZyqL1kUzQQdA52FdPRzQm2m+3SzJ9mUoPWuDYBnkal6cMZFMZz+Iqi1BC5caXTamLgy/
VLsfbdn87qPeOQmL+AkNtCWgFDlcR8ywM9uQ1NYuh88JO63F1mLCPM7y6JDaSKviHl/SsjONWivb
txGNotnMwndi3Obp2DIT80KnP+j9S+aqx9jF4PwVo9Pz/K3RPNKptND7DgNqra5DGi4rYDmqEUe3
4lpx+u69Zpw9C0gCpLGCe9kwQGnnhEznfKZPdVMGkPP18FhrzFnm1qYH0XtVE6GpWk3kA4+0iV+7
ZeevgLA65GlFmakdbTOGwWeyxgMuwD8QEYcJj7tl6U+Vlsj1sqWoKPZhK5QNudrlM/VYvkaFEF5J
sfVxBzv2tZzATuMvvLilZeOm4qYbSmYUbJbOyorMswMSbRtVuThkLdmGZTdBeiOp/NZQXbybHgdb
62TN2u1iQk2Q+hJ+CKBV9+MXWOGcMztIPumfqsZGXTpDuqf2wT7kN2KP1Za7q/GL1WRxjBpyYkAQ
D92a3NSc+AHtpFI/v6tZplJo9m+QXrSU+vThm5oA6BJCSxQhxAp/yA6Dnz2Q/CM/9PmXjNkombb5
nfTbQ59V4rPunD16zojAKu0N5fda833vHCPjv3BuMEmPvxpaXghZw4XyATlf2J2mtESyDVIpjfT2
PGpxv4lsaa/G1np4Zejvi3zaI8IUV/hiJJhpt5AJGQOz9KUw/PjL89eFrYMlyCbtarIkQVL+Z5an
7AHVZxcMmS9Q/fUTAMNHkOOO0cs3MALlneDN5uCZKtsMxez5iqAxgntd4WMcGKCaAF3RYwCADmvm
YNTEGmynLEZOmlYlK+P5KavLIT648yqjzYdTkQc6ZYY+buPaoU9xsPgFcanhdD8YylLnwqbnbpnA
yYHnJ3w0806nIc4cE5N5AQrmb8b5bUpT/e//XNXabA+2QseQyfoHjkEs0b1nrCfDZpZlDjbvvmnt
66KjX6dE8zGoHoeOBfM4GD+FjxqccfH46Yxxt219DwbZ/LGqqkJ/Qi3BNJRfday91wVpjNTqNDlI
gvy8DtkL5dXZmpejjpf2J4pi1nbek4KpQLhzzxxOnZTy44uuqh/uFOcn1GcecA8Go21bu9u0q5rr
UtwpYbb3DhCf7UfhS5mRbTpQeeySsbbxnHOl2Bn8kcgL0U1U5i9eoi3B8KuuHowXA2v/saeHxcag
BWtAEfW2mSBSwOJKL9IdwGeH2cSkFNW5ryMXpyERaynUSKpumyIepftoNO/QlQAtW929Z8wmrlaP
vGx5AbDneS8gcLq1Hw27kPnbJ1yJOW3Y80rjsHR6NhKjSyBky+aU+sbs3+0Q+p+bJ3CuB5+xL3W1
po/+Jkc2sG61tjmFTfOROsR0mkHzM3LYZXLIEKkkLP8a5X23dzCBOxp8NblUemOMU5YxFIZoJr/M
xd3v7blIpDhxC85F9z89P5jkicZ3t7wofd9ztMpy7E+dGT/rU7zvdVN/mrxQXdOkPH8PKaZ0g+FG
21czCxd2dfOjD6J3ffwtZfrDGOBZLL0DR3l4ykU3HRhOIReZRmdvaX96cJRPQ7rRJ5/ip2D2T3OM
38BqUzYuonruBdw3H8EB2xX8k+2sIEiHKTrH08AEdxYGakmTvdrF9BFrJFOjn5AEWfS0/b1Jf7Mc
rh3pchOSYIe00bC2PgJgI/MnVJd0jax7z/j6dbSfB02E+S9EfIhCFcN0t/wFwmfLZNZbBXV9k3Ni
8qwOMTxSJ5f3T2Lw9yyTzGnCsvf29IDjw+nIBU17yBHSkX3jA4S6N5jAHkwA+WMxwe1LB68JqrDp
3DMt3WdTDyiX4KstXjNn1YgEnvmEeBYaNAX/3H7pBvU7o2eGmiKsmYUOL1ELYyKYDw3NzgKSQFAT
WB7gJoxyFpOAyZodp8Hdi3JWQ6VmrVRrnliGldvRC6ujAPODJlCygpvr6syH7p+OJB5oVlic3Ol3
pFl4+JdpYF1vsP9qrzFswLWp8K/XnnrkQA5uceKeSmJ4slX6JQu/v2IHS1aTRDPGwIcqDV30OqrG
fAcnFDtM58Mqq6jJsDUO9xopmdKN+NU0qegQDV1jB0gXAi6A9EIPVnXN+eLbOYBNVJvA/YLh0kTq
q2pQYNhs8M+pSrWzpR87Qvd2LLP07XKSzlNAbWjFPSauJEqAqdjdJpllAKqjHS/jXuyTWfPRk3Uy
denw5bvYCkf/dQTmiLzduSUhuydd1+Sh6hXvK3OEjRqKeIfZDr/y/LwjzjggbhSEtGYzFQjdgdP5
e3eCIdj1+rgL/dxADfpqdoLxcWYCs8JamDAE8F2Y0zTdqwUPz/gHL9bSxEY+uWyuUQa3wsN+3lvM
rSI+3VEesLKYlesxzstzLxmFMbVlCmpEnto5kXwn9mE6aL0CtM8+HwBweE7ibp/a5UkhHbIPs4Sx
MfmMq2kKbvoA2qfLCANKAL47EWifyEARH2CxOZRaNscOg1uYnxa7Uvfe6IczjFi10/E4riS5gm6c
DruGUXS+/ohyzCBOK4bnyBUtUjnA8aLWT7BNv4w+ErfE4S3TWBXNn+iuLhPyqNjxyqr4LFFxHLxy
ftWaPpgbVwQyA+HhwDCOgNj6V0we0UY26qfHCbApsuG9SCZtP5o4dkULq1MrXNCl80d5ucgiuKo7
RQexXBYZU0Astwyn2roDA+z/mKaeN8RCJfYuWAXPRYuuUNuyT7C+NSyln04XyxzPRjUF71X44SEd
28lR7zbzJnMZkDFd/FiGjVNAjmJOSgMxqYR6sQ2qtgyEOHEVsbfYd3Wi0uGlZhkI3yrmoF2WQkWG
uMkfSK0c0iAlywJ/eRozssaxX+7cxT4Hvldf5Xh5onL8GcwMvkDultZFG+c8hZq6cxn70LF4N9vz
Hq0HaQP68TrV5ZOH/uWIb1Je8ItthnnRUfdAWQvdeqNfRMi3dEEtH8qg74bz8nY3lik2NZ/uF+1P
Khwku0XKUNpl1mAn8c7Tm/BguhrOyNQvPyh96c+CJj22Jgl4Igmcvee0pOppAA8G4W5CswvOuvXT
Am/NxB1gEdi/4hSA9Altc6TubgCVLYh5b4wyJGPzPEInrCRIUcaPxEgygKv3tfDCXZ0nILXYUmhB
QHPtJcE1sghHGRkEstJQxZk0BrnqQFAWYxF8t6mO75l3xhmYEiOK72EAnMUVrSFIPLD41a4yQLLM
/HjQ5R5FeXavEgmbBQ78kedyJNkseuH6q+ciIjm3zvSrt8r4ZQJH+TwOsAIt0oKO32OPopMusOi+
JgClLHYkNFXv1hwrjkVpxc43udg4o78XNJlNFodW9LxZ/gBYHK5ANflMjR2rBrhX1y+NNOYVa4Ve
i37VgAdxQ0IES4cMwIsKx79lX3RbcBL1A1Lzm5NP+sdEKnqmEKODuub8FeEvh8JODa66ViBzr0lm
gXYxUMBojvEkyNHt1WuHuvNzUhAMB8Raq0X8wjvxGgzIdHrpMEcaLCoPw3jzO0YOrNwwfAWo+9LE
Ac43b+WYQDxhCUZ8qDNpm29gNnz7QKT9rW+wdTXjEL4yPEDB3mNMp9vIl8mfY0SnPumC72KCvWJw
hSiIoOil53nYFGH1+Z0RsBQbnjmXwpZsH7CvVyR4BuuUjPZV12jOxTCDdJNMlrNWTNt3mQ1cT4xe
eyorIUn74spEYQjSHKDAUeo6HLCSccXJlYn1QSfVcVlkR35pJAxJVE2Hvh2qJ8cP3hOt/0TIvEUV
IJ6hhPrncPm36rK2ueQocKasfon9/i2KJHFSPMqwL8RazJ3t0AkXiEEzHAfc65ZS7MspQBCXUD0N
qOIORWOgf+ocnBD48xOCLY/lRBg8sxz96GM9XxPiu0fFnd2qJo2vgsAakEFbOQzjYzTqCyTS6Ox0
qLeqtif5dq6CC0xxFdLQHX9Uf5rKXySjkKJCRJ6e5ODiOl+dqGEEDexRQzM9zp/qFvSSsncEPbaP
JjWfyNJ1j7XN5MvFAs2ih1utFS6ImegpYUV7Y/yEYHq+KWQUs2fpre280bgVePM2yJExtml/hWto
MMKm5qZ4UuvWDU9KoNexdPurrB2CwloU01aqR59V3jGiIG9Bc4L32o6nUwhchrgF0E6LcNKjxtzQ
VP4RPoLPhmnwa2Fpf3uWvNAL3D+BdynFc2NO5UfZkfYeN82bDOBLZ5NpfXSVj25/aHHqEWVD4C83
0lI2LOejFrBQnso43zqxr71njcUk34zJtJhnmlZZ7xcINZ4SeNrhzF2fNzu1RfEXRNjzuW+zg28j
8VtancaoMGflvoGcnt9PmKEEk4lLK8FuRo7Utui8bDOGOif+3PoZZv5L8jscCxRCBY+nkWXjhjyS
+keAXnZ1ZWBTPhCVI0pyyn77XTaUQgtYGPQQcoz2KCXpmVGvACeHwW7yYaEUVGa75cMmpfccRAqd
GEDv196o8xW25lsLwBpRDfeQiUt2N83b8TJx/yyvjisZLwskMw+7B4/YOhSBiz6W0Q5UuHkS5M5w
NmSP3mY5r5u0Nunq5kFtGSQsLpzWekPFDoicgEJGLsZTE2neETmeYsCIbwpP3tyzoLIjz6BMmEH5
fbDTiUtcuaYgeGcoyGlo4uKGHHjc6kgvz1l1l1rsPLKYLbrX+k+G2cIk9H7LOf0QTky8ziX23d4l
iSoJ5jgSnLBm3j4nrB0OyyYWwdpR1s+BNtybucOTSf1uDMWFiqv6YVakH2IaQbZd53RqAHelk4Vv
eA5Z7w/hifkhTqze607NCDMnGUvY/Th3DvBMSBhy8s8Qz5hOslAboMKplYdNAi8l7uNq/OlZJIEh
oCbCc1il+AP3/aTAPKWML8uZ3OOAfLdCn62nindTHmnrzpD2vZcKv15Vs4qiioqeq9fADEGnSKhJ
yoWio+rZEVO9WDC1fltzXB7CFoZBfU4V5uXpafkoTF1SnV2L1bwxDeI2MC5YDWVyqZvG/u/z3k+x
dmIiCfUnBBDs0uz/d1Wj9MzXE29rDXYHQ99SOnB/58hhLDRAFStlqIY8FbbH5iEYmY736XDSow5Z
dVIB93Si7fdHhOFjeYzBUbexquCEu5/uJLJHFTjpowuG53mGTuxEeRGyDo+tH/M6FMaL0i31Eemr
dszje5g+a1Ge3LoJR5/IJu+S2O1hqioL8CFyGqjU6gWHSMMCCoeaAKKwWj7l38cbC2AUzEhmuERe
J5KDyR8fjn1mp+Rcyq1l9PFt+ZKgqGw96OVQ9GzQ0EO8a9Hj7oapJe/Lq8pjTzjpJsB9hGhyvCx9
RlmHh6LU6ivbMnouHf6ck0f20ZbsDVWj4jcDqBNRKvwQpH4sFZtjagEEs5bJxViUm8QOxR6/o2XK
9jOtCfKKRxsBgdLUXmloz4mohkXnQXQt+tl4ksdZ/hEX5T3o4uzDL5pdYqCar5LUesuqDOwEaeLr
xkBfhFX1AxdBvqltNjh54D8nAQueZaJkBwE72wjFEcosGgPo01YU6seRm5k/kdDqQmH5pEgEv4rN
sgSWXxBra3tTcygSJDFrxKT5+CZVZMK9c+54QvRFuo8I6UkLwVYbjfUYkFwcWL2mh9nwToiMQba9
Pm1pAlr4/pr/iER7bcHNI/HCVAnbD1TBaDPB6ayYVPjcDd4bN9p2o6sfGq96cwPfuDqlZc34Fc87
9dnwbHQieZKd/Go1shsdPy4fg8mYLwgAkUu2yUxovsZkwELjTY/lZMMZFRO2TXb4aLdA9nsmRXES
gJ5PrOr6X9vmeeZpbPz3IOijD/LwBuzxPtdqA790nAOxjLah1cRRdcw5vGknEBDLgPUbcNq0PjSI
vc5GZlxLC1p6TTZ2FCp1gFfwlxGcfk5wI2wlzp2NnLcIKd1U5uHlckyfgecUWQz21SsnpjajVh11
0YNKrpHRMGEPxgR473DkoaOyHGLRbezcHC/fz94iIzq0go1A0FUxbDkEmQX94Jrx/HTJoGgwhtD1
x5CG8anoig/SHOJjWKdf/DbxC1KidqVSwzzXrle9e8ybt4M2oGtX1AJ614qtbqbkUfuj8+I2dzFX
fNUQdCfNj3dOL5OHn08wR9w/jtIJvCib5tmLc7nV8uSPj2P1wc3PdtDSxR4yCfdqURKZmUAoKPSe
PY0zgsBQOXl5Y+Nt0qaezsgLYW1MMXCYKf9tB+VXlBB5BtgTJfeoq2E1NLk8d3VmX9JWPxs9ybKY
+uSXz6o3j8VfK6u9D9DD9Eqp+4836u/zxmE3eIAD86R6JlwIFN0VIZKir+KFKlCabwzJTYDTGkAG
+I21Me8EsdZkV/jHyCZADDGUbVGm6sIKXsM6Nw+w2T20YZl7RrgFP0MK/wOcGIJlO4p/6p2WnwID
OpDqjHybqW7WK9mgZ8qkvDJHTze5zgKf5yB9DIF89WewipK5sbUHU10kJpGda4cPT7o580OoFl2u
RZde/KOrhJY47hkzfH+IfQ/6LRoRvEGRerPYnp+tCh/EFBd4gNv6mqhQ3USTQCQrtOm/0kNqSESX
lR2+J6akXVzs8bNCLmXSdBT8mIfORA/a6WbyafY+oyiRZ1dCmacPeAWMOamcac83anZ/9FF3cdvK
YW2ONSTL2JYh2nnRPewhJULSVz/QCyimzLtaFdkIWErvqYhwpMzfqTwvLkWGG4HW1HkvUZFuXJst
Izio5OBNaILATn/ZvkdE0TJvcWP7suT6mQliTtCqushoWIrkRU86/8WOMLrG9ESFzD61f9k7k+TI
sSzLbsXFx/W9AHy0Iukx0J7aUUkqSaNNIDQaib7vsZ0c1aBWERurA9Aq3M0zJCJrXiEuGtSORlUA
v3nv3nONqD/5E9xfw9MhfTrNnqTOL5sm2yW+Pa7L1BVAZrgg5u1TWKUeJpiMOJiEJOVe0fpTS+cL
EFKCMmQuQrjxazTLCWsDpkbnxAe9SeQuC8vmIO2tMjTEPEzVR8ZnSa8YRNO0sCe+tCtzoChVz/K2
bXaBbJRbQ3eeRlqoMKDIUlLxHuBhBlshmuYaoTYikb4Yn73IAcHAa8HfsHfsPYHis0J843gpks1K
bujmqy9RQDm2SZTj4NUv46RD7CR8Ms8Qct9bVXvFwfJaI89cAw3GjG804qnvrL1Hw/2+bfIlMnvs
VWWt3THTw9DOYrrrSRUA6mr3Li4szvOG5IEy09Yuv7Q1mx7VTnITzUtt1QmsVVZm0b1mOeGtk5R4
XsL4S/Wdelt/ihFkfNZhIIJia0ky40RxACpjnYkblYbcCkoisZfojTfO5P7zLSODB9IyI0WltvZ8
z7tnYvjGcgwjf0V6M1ESuziKTw21zIMxVeFCLfqA76oz8nTqqo+H+7lROdaBc47j7IXWS3cUnUWz
fFzDPhhvWEPqsMBb84Yc8/4GH3q/SMcdRQKaEjnd87JN2u1cQobEv24bhU5gDHC1rvt2a8VWv8yy
yF8GfZq9dUGOjsZPntym+pLTsF0YrRZdQlsEJ8xv5nJiYenfPCJFUqa3jF4jsSWFLAB5xdVTWFYX
X6nQ5U73YgWCr+zjvT5oxZpBMWaSJrBRZMqD22fqI3IgwjPo58G1Szb01a2bUvW9JYXL9NGK91FM
dD1Jyejj5N2UZoC2kh6kV75CBbwdBI6MZlT4mrCz5OhS+AwYHh3DyBBIUT8oKWSFKtSrpoihhrTG
vU7tZk1xZALfwmCYkm7rxK63WOHAM6OPD33UMe6dIbp4RXutxKHREF1SZuZ5TLSW9NzmQSVtB+sH
ZFxRWs+FAwWgTIkxGtlE49dlrrLAN9oQWwAKRIegr1eHOXHuf/4U3Ff97T+4/5blQxl4fv2Xu3+7
Zgn//cf0nn+85ud3/O0UvLHzyj7qf/mq7Xt2fk3eq7++6KffzL/+469bvdavP91ZpwSTDHfNeznc
v1dNXM9/hfeeTa/87z75y/v8W65D/v77r29Zk9bTb/OCLP31x1M333//VZPyT9F80+//8eT0AX7/
9eHv/5n9wpfy9//1y2v6/ZdL+ff/nb4F+ft/+RXvqOh+/9X6TTfnxEnTtHRb0U3n11+69+kZk2c0
1XZ4nEgBXVfJbUwZOfzff1V/wwuuSNIcGQUMSzX4i6oMQMvvvwrlN0WlLunwP03yTtp09q//99v4
ERf5eRj5dv5ZfOScG/inNETJP2Qge2fKkAor1+kv/HMiJtV4aphVgwOegFwUcXvENSQ5gROv+0d7
IKGvxeSn9yj3LRC6pkYd3Ez96xBaqIAKQtUiVbmTOiSXyCdhHn54HxJkkpcpMVNmSmJv1L7pWXJi
Vk1Z8BUmLzCWjafLPaPSfZ5XZ8/Vx/VANJ2vOrtMoxqf97RYO+fO3BuVm94QA4UpaezuUweNkL2L
2u4rwCS0Pea+bjvWTdDFQFU2/cJvbCDeWb7FSrc10NKDWSwm7Kr1HEN+3WTYhaLO4M9EvZV6IlwL
I+PD0UbY2H75GHuJWOYp4SgkTnEMH/LBJQOQBcBKOufEMS+9jxUyygeI7WHxVhAzsoLZ9tE0xUaa
PZ3KVF3nYoAqOoSrPMIr6ETxu+5ZRKSjwugbRkWvhJKkl+qDXRSoukMAJ0BpTS3cwLa4NZnv0WQg
n8qylWZGr0aRyoVqu2D6Sz4eKArgM8EAEqfybt3UXzVRcRNjyUdmHCwCIdVF2FEsUTT138RnqtaU
NPnTGaOrdBdZ/kscwZpi/yVxdIgqNDgTPDV6wo6dMry18SoQNvkTsdzQROwW6Hs/Mpz5MPRMeD9k
MbGz4VuKckHNDwKqPYgnzEjhFqItestJjT59qWWk6UtImyBa7QpAki8usW4f64JljNAKggXa+vGz
+lgFNySRwSBKg4EQT+RPmEeLbt0O352cgEwLC57RiY1Hk3TR982ODjZx6xynlLYEiKbahVuF9k5x
YYuneIhpNdTr0ldfdN08YVFytuEYuSvN/gIHlUTDHlbgUK6KBtCnVnubuqrJf6hj8ORAIuOAEzTJ
KeCH1sFFq6LCNIUFX0RQAMm/Pg5poK8QIOPiI1yn8aa1EXVpSi2kBkqixdzefQf2fpuptIyylLxt
Dt9NUQ3I+1VOwabnt7dcTMy/bw3Cg3RMD75S35hl8bWZco2nZWJdYWHxSQ4Dq2zdUqo/EXqckMJA
pcWX3ivtK5AbAb2LaPjIvbDfWs2GsDu59xuu8aaowHUABxTsp6gONfccknyhNsPGNvFpyfx7jzXi
kED2XDuZ8erqoA1qG7yQjRmXAz6FWwfBh97FPSJ+9Su1gAwZlPhaql4Dt40zVyPFIMuh1/VT2Bc5
oEsbUuky0to3ReEy6NrYJhjNj1cSLLVqcmnjx0GRCsFmPk+aAp6gZUlyPnW4tAEFf4vEDb3KVq5d
FTeiGg52gqzEEwBNlDR5DlUz2bFSmJS29bum46CP0+m6ZlVHXjBxgQkKQFNRvldKbmBeoVUdGRQ6
1Qqxay0wO8TUdzpa26FABdj42VeHTeCmEORf+C7SNUiXztr2NLAJ6f5Pk8w/G6Z/Tn+1FUuzpGNJ
09CJb7TZ5f9llG5twrjslz5JT2iK0NUJ61ma1kmpQcgNGRTnWDwwUDTIJ/yP+eL5/+uB/856AGvr
nw7Vf1kPnLOyex3+PPvPb/ic/aX6m2KSMY0xWmWaV01Gys/ZX//N0tiNKEAvNKlqikps9o/Z31J/
4wCrimMrmqabisObfsz+hvWbYwG0tnRLZfq3tf+nqd+aorn/GMdZQxDVxX+6brOk4Az7yzg+Er43
Vol0Ic45+h6FEviYKaJ9/sn20ceaAEVZeFKdseMVyRLOJW7JnrN7v1yVU/4dsI12i2GFGtx0N1OR
gDGis0KYdhrC7IE0Es32eddB8vCjxDv0GH3F5BQj2xNBga59oKquDiJO8RaZqU52BurdQahoYy3d
O2kjcRieFDet2qCuIfRIjYqM1bo8lH1JFnJhPhpqjGKb8OU7vBLxVGsAx2dOVujpJvJeMwuJMXWx
Z82gkpENdbj9pPJ0RfCsquQZeuY3dVTIFSzSODiJ7M2PRgWhnCg2COoBlATsMxZ2qppLNYL/Vk1m
yma6GSfvz3x3/mmoLn86rf7ZCMDB/flwGazNsCwgdpzOG4Iifx4CrEbCmkXOvUqc9ivF5FKutC31
xoXMqxZzD0epp4lEUhi+Iix3C2ofCSsaOjA+8ZVkvIyUGfEKmwOWQJYdzUGdvNLz3THuK9jCQ4K8
gR4nuuhoEw097HTduMw7f8dMzwi8YDjQJaWCQJV0zLIv9Cr1/ZjI5ay58FWMl3pZjxe7It6oS4vm
Zn63rQSw15N4ipxI6GOm+iLCN7XAnFQdolohuQWP2zZIyqtpo5MZtErZfVbzwBdRb5vk+7aLCjLI
Jpqr7LEoUqrDGr+EdA1RupD+Q2DTkQUm765UlGeLuVJGpQA9bN48x/I1H8vkZJdI4jKl71cm9b7B
z85pSDFHY3qj9ginoHHG+770qI4m+hHEm/KgJ+Joq+NmVg/NN6LxgDp09IKGjZ6azWPn2OtatQmh
jFMQeSaA21M9dwgMQz/0nMtOn7+gKVsWE6uBriLkQwDwXAgtEiSOg2711o2tphiGpwJHBtLOIT7g
oGTjR0pMEV6WjNjmuVbasGJoy2jtYvZ88IqUrWBgLfO2SU+pmo1g3O65XC16BWG3LiuEDTU22pWm
aeJSZDDL8Dlox6a3tBtoWf5NNqUg/ZsTVmWb8tP4YigW56tiQniUTF+K8vMJq4wKYe/U1Fe5SI1T
g8566dZ+dSBfM3uObWfv6wS42nr+8nmgfTNWNi6ZVydcRwWCVXyl881sM4WTCuNGGYYdMYFPTWmF
xzgJwiNVNf2xBx5fv/c4uqbeA2HRmuZVm3Dyjrq2S8i0H+vYVW3HOkANthdtz+KkziPbPbCysrdz
n659y+NKPbbClDcI9O5UH7kZuqxizbdDzk3ZFjfz3Qw5D5nwFX4RVMirLCndm8/SV0AK8/7TTKQM
JAGxjn+xklEc87igaOjYaK/cUjbLNitXn66+rFVXqhy7leNUxCFYIM0+Hf0a7YCcwTbKOanKCEXa
fOwzeqY7euL40jSCMWGCyXAzC4wG0nFna+Hs7xIj6W95GyvbXpVnNPfeU18KaxtFuUXpp/SfMlM9
0zXdxHWFzdYCY57Z9r7N5FEVI92IvGEcJj7WWXms4oUTAtpnLKcYJncOUNNrqjm3XlQF67n1Vs2t
UcIFvYOKee7q4qUskvCe6w00F4F+aEGKc1Nmzk4G+FSH3sDirjz869PO+HmlNM1qUtM1hxgQm1mX
jcrPZ13EegxmakVXQIcOgbytP9WGhsVGIbnbz2/t3IaSk8r8tjPygZir8rELyUPXwqTzl1nncBaw
jJJTjAj7ZZhtqQb9z+uEILmy3XeTKiQ3SiLvpE5qfAsUfZqwd4owO+CTys6YKskh7IhtFRt8mSAA
j+N0o+ZcxV4LDFeVeXFIwB7OVz6dSopdqv5QEk3+BXv2fsBluDQs8Y9LowaIOZi0NT1FulM6Fa69
7oFcSl6mtOVdEXT24l9/kxQSfr5+HRDqjsSkbLFSMaX1l/UBtoU+x9PGnxxK/agYKNIH/wMmDKDp
HN59EGEDwRnfTbZlVFwppXTZD8nCHSIxsYPp29gocBABIDFxSJCa72o6dlMO3dqoO/cA3+kEIXUz
T+fJlDZTUkibNU2zgMHL/Ow6hnGwMWR8HInvWFrSag9+NGy0sqgvfgjPNzer+j72FExKrV/8my9i
Om2mseqntZJlKaZi24amsQxX7em7enu9D1KvomDzP7RkMLuIiX5JMiCXY2sr0VH0APca4AtsEXAO
amPwPPX6EmbDM3tVjwCPPiNe1HkMadjCSCWbszA2ih0IUNJMj35nil08mdRDBzPm53jEKPOi2t6u
nd6c1M43DBSgL/QEe+ZY5de+qVvSkElMqYjYUnoolTDSgk3XZG8p1wPVgOhNopk/M2jtbHB6d0bZ
EnCq4AVI2C11IJ61qLliH+JE1L3goQZxSfo8H8zHH9xQU/S1/HmMECDFJngzo5yGUBEyt3ciQYBQ
EeGdGfGhMhPnohes9zy7Kc9Z+xrRBXzM46y7tJZybSzvTm2z/DHXabeHflrvyXxw12zO6V8mxueq
xbBdYOwO1Bl2wY+zgmHASrG0S8XY4ddKmr6+bwtLv026YEM6vI3AKcrJoqvte8ITnqMhyR9wIV28
ook3SZABPJ8WOllHjoFdABsuXXVdEjN0TdDGHYp8xNxdEFnYZG5yaCchIvGwAyadBkGAW1b4UXx7
D4GVVBWnsRfDEJPU0LCmRWPaIECHtRtNBKzeEv5aaSMUJ9BOmNG1/GKXhPPkwi+2dhSzw2wtbdU4
nnHVpGuQIu1kX9kFP4yaWX1IAparnTqU1jeVT7aMVeK73BZyFpiVapehWuXCmvAtg2ZfEMwmhz5O
Lw5W2edUh0WRl6z0Og2aVJb77JNRfhq7IrJ2QVira3LuJMs0S7ntqU5CvkJjMfGa4Ej2R2M0S8pF
b8XIiY992H/Vi5h6CEfhSMcH7A7tf2xTe5ExMpq5dVYpEi5jqVT7eeU43+VLPsQCJsu8tpwf6moC
OGoR7B0LuR9ZoNdQiWDN9wTm5FXqHixMTssQby6G9QHDnAY6FXVmfV+GWKGpWbw7k2ByVk3ON4nt
vBJMceg0EEaz1DOKuYAyqz0RWhOdrKDmU1t8C1jHSIiel7m5rlI7Js8FLIJ7/uMmElQvM4i4+Psn
aIXLXBfbhn10QBAXpd3AVyzd8aZHVsLojyIU33A3rHVyVdZTMNMhjUq++boL763BOYRRRy8LKdGa
9SAK8lG/Fb4nzyEkqqtNEYhcm84lMTUwqOUV+rNAwBGklrzVs4x5f3ILGXXZbnX8pCfPMcQ3asMx
hddJaxRq5dPY2M7dvFJykJ8CHE/dYxQTosY1dEExbd62lSYf+0RenBqhKclX2HQc/8EXMNzIStI2
YxQ8uDWiCLXvxI4C1+d0bSolPNBJpTTCRV8kVjZQuAoFGm+flDPVSC46lahdkFLIxsXU31WU0G69
PgiW+PcfqPp1T2YBTXPqSheJTBCSI9WfFyQ2gsqzYcEUqccivZMh3mq3ybMn+rvgkqPiJSwaH4e6
qC6ZjuICJWm+/dyl4ZXwt0Huh5NFYo1MVp6D0f4uolA+uO1aSg+90KgAabKN5s3AfyHozn4JSMxZ
MjvBA+uJbgqzUGxjXHcENaC+ifLCOwxOff3DJKwJXxziHj8Ymu14R88mugNzNrC+knUCd4e9JJkP
SDLmLW096cznnyIIqQZdmAWZVsPG0jgtEnBsLmFWRX1w0KqdtYxaOQ5m9JUuKiwZqmum257aXyGX
zH7iyeXJrrKcfTo6CgKeQkUPJJVj4RYPP8h+ZKRQ2I0Ow7QDGmJkB0FrEgFbCVS7dvKSkc2+L6Dl
LDpC/h47rX6TpVOtY+T+G3/a3gyQYey4OLG3AVRok6jG6u0g8pCZPa82qZd2V9Q2EgEuCQDSmlTH
tK2+O2FU7OhdUZnH1HOemSFN6KnLSjdSbC4VwulSpTZgdVBsFKVfzGsj4Mw3eodeXJbJ1462NrK8
JjyVZt3c9jU6gtxK9ihprKuSBx8wikjZJdt9PVvrUhR/m9b0KjIsMLe4rZsupp330aXKFimGZWNV
2tQeVNfZgcDWXHlrtbQ4RGnB4Jqja0t6zd4mkXcOKxXmUKfWq8KiTx4AnHyyQ/mODcCgh8HA5WV0
TufVq9kX3i7QovTCIo/sPv4FOEjuwsLJfIplHO7FaJ5n53FCWy4frOqgo2QiW3YY3jw46i8zTKfj
EB1gsKCqc2oPoemIUsW1b2YRp923z32oceVk3mVM2/COjvyBIQFTZ8OJuIeA6O29Lnme/5KihJGP
n7ohXI/jGBOwg/tQQ/VRB1HyNipU+1wHvpzuPMzsHykg1zUuKtWxQ/9q1+dSc+5bFk7zP4/i5joz
OD7PbFpL53nwieTgnXqUV/MQ0/nqR+pWaMngl2DHmorzeTyAiU76J1dp9GvofBhizNmP4I8RgRqv
a+RZSzsf/KMX9Fm0SUQFATLJUx/klX7bdcXGayJtU2B69G18OHF2Tc3aPtgEIyUjoDwypDfYYd+w
/4oNMldEok2KnouAHuwFNyrZh+RJWmu9nqrJ9pagxHKJQKJfOiRDIOj+aKD7EvxSvhBYu4ickOQT
k0CGxgYvbESkcij8xaO+LfFtLASl9cVQQvag97X2FWyXceSz6UQmWTixvURLr64H4q3oFZGMio4Q
opwLONH2VAg8CKjoCTO34K1nSwTQKzBOZTVs86bD90BsGrQbn948Zp1toU7UL4/s86o810GPuUAX
N65pLaXuPo0tUG4Aus5CfKf/AcWwdfxND8az8qPXOMlu0y55R++AHfjVM71LCo1TJY/ZiYO9yPVb
ZbwvRPFqJuIE4/E9JzY99KKLankHx6LRRFwRVSLH7Q4NoWk6oqU1ltNvIyzVBdxGTEx1fE1I9HER
6C6HDnJYWvQnMXXXKhpJjG/7mAbIUNybxL05Jk0b7yg8/1vqAnlX8MtS/iN+DmFY1ltMB925V3G3
W6UH+B0ce29+d9mzUNhw/fWUQB4BOKXjlsUbDP9U3Ym7GKyAyRY9sl4Z+8QFTo0Y1ccrhVir1X3U
kqnygD4zaYAaarUabqHy04vQbloH2FIxGu19HI936licctM/Bv3wIlAfsR/dhiZxgGgRVj4nzRjV
ZFXXzcWnMiR65alvs9s+yY6lDjSByJK4zinrZMWR3c8xiIarrKMbD/GeGVkvgyzY+fH5XeKvoExC
bmHhtmxD5x2rxpKxyltoDXNTKKkZ0AMNFnX8VVfIPfAjsXRJyKXRwzfmjtqKUOrS73CKFPqu7dLn
no85COeITeL7iErMSUSIhZvdXt76T2SfFxtdj3ZjA3ZMDpW3HFKLw0K4ghI33bK2cmqWw51pa8+h
rM9k59pXw0d9jXYAkZYeb/EGOmQ8J69+0d7JUqx1MDdhrO2qGlhbhj3LIz7WxE1byhHyi8lewp6U
DSje80SPjjk45RzjSArrmulk9J2rntEPuemNZFjY+jlEo3BCEBgvsCGXEOfBuvt9uq013b/phpy+
y6i+2hQnar0jZEsjXTJnw7Ok+Mlw2zkfICGWTk3IRdKpd22qfacC9hw3e8e4h5wuyINlGZ1bRA1F
LVJvIc1Fizd7aeE7qYDJIWHsWnQZrSx7EqEIBdMUzIhqUOa7yquPvhDkwQrla6s56Y7M4JLl38Bo
FoIaOBcy4lIiHjEu75o0fNNUQ1u2aoWRaThEwiD8xc0pFPhZvyhYs/RN+5hXXkzt0PyGMRmMt3Iw
gZgtQlPuJ6hZ0iPSp1YekueCXxgDtpnfWnrD8R86G2uDdqnc+h710AtVFVJaQuNErifWBUFJsxoA
/DXnKu7dKUIu2Cjo11KTrNbO7Q+upZV7HZvMxvHpg6rdiMeg7R7VsQPJXgfvgS9wtZuLiQfrwWCq
qa7jnwE6N31IM0RBVRnESnsREq+cbFULsUs+HDuU5gjDgYsrhDKBpDpM50KZkHDsQ9JapwAL8hJ3
sFZE36wifG7zZKMCgFyqOPvXcRZeQFn4u8bMrzIiuyXvH1Q+7npoUpM8eUFaU6QthIKFYfQpCxti
Vxbhh+E74CiSmPAiEsMxITqJii1XH5aJCZkow0iZ6s4HfiXSlQnBpHJVIPMK8wf+f8R7moFxjrrr
WMl9bAQ44xl7yYrFjKsoZELHxbIdyKGJbVLwCDVAbLIir2+8GTXY4EN8T1EQ90ym4gqReFFq1GYb
L35Q8Ln6Wunva16rGPEwuRTtZZgMxxZp2nIIKwShQ3E2DFqXxG2vfOmTr+nnj9mYrbMERxRkOLFw
jDdNjzQggpQgkyQUe/UNDjONWyzkN65qWMuGbfwCjTwmrUKBhFYaV6E4LMfZQOEUw0Qh9grFUmAC
AdLGAmCSiwWuSAklHmXwDAm+Q/nWpVMmQrNtCrUnfDsm0/YaGfE1RYv7aIrhGvqMLMXEUelZEMna
IHrHrW4MNXoj1G04xUP37phcpHVTQwxUeWGbGCsdvyunSmquO6hLw+BAEyKbd2HVLZGXhgn/JQRo
x1ZlGYZU62lBkOcHnJSwJ2RpUGMcQm0CqC+py5wDaYhwpIF/Pw9XkNyWCRLyVU0paGE6YKwyus7E
Jt7qevFBiAiB2klMamNDEBaHamkrBBSR7qzvB44KftJs1wek+WKNWzph2E+7dqprSg3eqI3LNUtN
9J+uvvNUSsJE4REejNLC9KP4EGCsddSo2iVmTLyDxMtYRfnJDbWTGJVvhBIckjjLlpSKyKv03jAp
kyPcXLtCORoiOVghtevafyThkSTn/h5u+1VHGLCtdX9rByFoVS25NxsMtqYLS7LT5Q27M4yNXay9
auxEYCKJx85kEM7gT2g21uWKXJolbomND0rqawDQZu3Dg9xokXdX9br3HAqLWghOHADc48bMiq8J
f8zGNeQ3inPrkj9/RTJkTsHYPZu4E5ehDxRt+ObX9TqO+ofGxTzY5n2OwpuwwaT/wrYxw1zv8807
V4c6+plVBT6YJH3pctWgMQJDJNVgZUso6NR8v3SERhFn2Ib7UoWkRxcanz6f5qxNN5Gfd6txMhwz
OjonJ7f9PSG8x/keKGkMq3DjGj+0dgqnrcf2GxEBqxGTLNKd27Un+J0W9RkGIPY765qT+wbYaHzo
rA1WifRgW3AUXKKHOob6NKJi2+VIcfpc/dZO3YTGirdqZxA320CLxEtJuHP8rXa6g6PkyTr2rQ0y
BIKb3sYQyZ6DKW2hO0WwDEX9lVapMwVK7Aav26FpDoh4bHa6k/ZrML7pSk2MYFMoVQWtv7oaeT58
QT8SbNMUnq2c7mJ3XIMiXvpubjyy9VNPeo3NRpWh+UgMZXEqbShZ87OlUVEP8JoEwJxmPEZ0adjt
SbknRIv0abs0Xgli2COmL55EqJa71vKCrUeV/0tZimUNee61HHAYhFGCB3acoKGsexbl9AQqeLL4
EqBjUWzvAz2N1vPjY3OhHth/rUIiTk16xYvC79+JD60PnStqamTmRHakfh2bWn2QNGOYEF3y5EMz
QzpDWkFfmvlj2ozVxSyqp8TDyII/LL2JnIQInjFvn3WU6LBR8+Emm55NquKh7IR1qYtav1aVsZzf
NFpme9Qs5qz5TUlAsCF00XA1mKV/8JzOv2tRnp9DRaxaYL53rs1D8+Nj+Cq0kRLoPx4JZHFr1010
xE0UURmwwQSS6QzJnhL0Aj3MeDffmHX80Uq/36OF+/GQphW31uiPx88XTI8H9AnsMbbOfzwEPYSU
4QyLrhWxCm5ekCNDosa5vtPGGG0O+Cr+/KFbDjDt2d2r1PWV9Jtm0sY2UZ6fWttOb4eQqPGMwetb
anmQopPmSalra0vAsg4dyh2f4CEd5hcIMvqWdZKvNRmJU1Ioys7VAknUgYI0tsWQLjTP+pphWu4t
qyHzE2ACgJMKxNlokD6JnbamjMcq8LlQqxZeNVpb14mVZ8yczZYij4NwT4G8QNLiDkNovbbHOt+w
i6nZP8bp3sD9hxAtqq9OZcqLh42hcRVYCWkFKBAjke8AaGc0lNT7ShPohaVeNYdK//S4llFhGMM+
PkBVTq5OLaA0dRWbdPK6Epfc6j4PxhdiWK5VRt7gInY2oS8dzA7jwEXukU02QG3Xc7u+KkEWrWut
lGeSS9pdQkQnC0Vgkr4hF1JQtwkZIyljJPUpEcQeCStzYMCQFo6CqbtYWUDMbmmXN0R2V0c9nazw
yVh8r8geRhUlPrTaOhfKZC4hh4pABCotdeyW1G46JOtq7TwYpUlydKH5lBJ0dQtbvNwEpaAsqTT5
TdHbHQYqwzrGft9vMtUOEP8SktWYJWGvvtOcaamBk9Kt9Esf01jJWogiGRasL41aPBha9RU66C63
GvWKFlks4mKIgLVO3ylhimurtJLN/CxsyY2uNgXliUi9850Wxn/rOw9M8f3Ss4P8yVBqfTGKvNxV
w+gsXduG7tBQNW/AiWPudp/Z3RVW/a2sCmsaQiUU6LG7yCjUFvMTlpS3WaYaj+zXDHjF40WjibRt
1dZ+bKPywvPqtwhoA/CooLwrKVIjg0e1ToJu/ZVU08X8CophxMIbqjx1wtTXlA/HTfTkenVyNwxm
RRIw4mydQpeveWz96PBHMBvvSDsXF0Hj7pSMRLBXqgBGQtwpyahPhG3L23ozQI7z2VOG+W7Uy6vW
Jc5wbgwv3uRjj0HOtsU2MRiqSMAB79UC9+xsME7TXVfBgnWHmy4ASRmE2zQav8xPpNK4GQZpkAgW
sPedbvTaEIf5puakAztu29PakvRZMdT+jq7hY6f04jih9D9vBIuaowhChwYSHti9zCCZTy8Zfn7d
/FhTTxDxNHkqBzx5jU00tOW+VkTdoZypiCocEHo6gbIk7YjekAP2lJaz9r2W6T2yxuKbPWbfhQ1N
cLBgwEXusIJwIVhJUObgrG2PAGuhoB3nn4MMzsDnw3kY4wAJPbSriE5BaE6vlVJSVwbF34YWst5O
MSGb5CVE4OnHMoJL6utfjSK3kBF29C2gmFlxV1zsmqwByIgfxfTQSKCaQ7KRvB9szT/Mr5hfGwVW
tE3ZWywDD2I8UbFsSzughG1Yo3gPSpyeqhg2japr+5wZ9dwT87TK1dL/2nKkNRYr7zIzn6madk+U
Veh9JDkjqeJHJ73VBJsoJ/iCE/p2fqkpkH3kcf1lJEUdI61RnrLIslZS9uwmDaqFCRLsLym/Gt+l
+UbSZb6oVMe5Z7/RwyGjk171oXfNPbpk80u6QDnGFpZ72uI2bJ7O3QdJq9wOOU7j6RehY3KfWsc8
KJWlP7ZpFd1EQZtu6tBKX/Ojbcj6NTb8AC8xKqiqo5rb+inBbDzepylWmRH/3SBkeTEqKtPk19Cv
6PlW2jIYlpZe9+uo7Is14HW+4OmmoRAcxY68lbki74PC6nceTKCgPYJk9Kh9iexKbTq71nKJN9N4
mO/0VQJ9wi+/2rlaQG0y/QMsqeCAkJN8pPnH+cYMq+CQo6024DAcOk+NT/MNqVI/fprv6vhw4DQS
LJubaIOLZGBeQ4q5DK3GIbkhbR/ZRBAj72EiFoRnYdbIMGpFgrhHltAvXDbYQAZb3opprxMK/Y6u
AkpvpR/2iFYRr6mAF7wOPI5V4KeIuEBq2ql0ouPqxqsqcnCnmy50DTa4QJpCchFdEowCONcQNZW2
Tg9IL1/HxCAlZrqhc0rFZ7qRRj+CZZ4erMne2Bi19/DHS+af5tfN71D/ePF8/y9Pz3fnm4Y64jrX
yF9rC9T2bJ+LkzcllVdudnE7+CnsY4ldKYCtbJPpwfkZcuPQrBjNcb43Pz6/v0G5h6s88HfzXbhi
+cVsKFoBxnqcH/rjDXGoE4E1QWbmx4TsH4BWtCtmQb5wpbyMGYXnxJdrJTHAOTtUgrAPP+L4Updt
335vIqv4ohNj6AigNDgZHvPaO1TkI7D2iGAhF+SuNgjkV54pv5ctPGQSMF4hkqU7YzSKZVDo30j8
BcydutoBf5L70He4tLIOsw/9Xvch1lumdMKZcAsSekFwWVFoxQO7Dyh0KIb3891gdO8dJGGbvNQo
9U4YTrNCHODSBO2DWF1FuthqZcMQm7vfO1iCmMrDN4cmKIZQYu8CEoF2VWwRIOkH5Q4CeniP3oZm
Cvvnx9SKXwKEh1Zful90C2Ze7brwQLMxeUFstHCSKH6tjVpZk4Dg4QL8P2yd2XKjwLZtv4iIpIdX
NaiXLDfl5oWwXVX0bdJ//RngfW7tuHFeKIFUtiVBkrnWnGMK1m2ZFr74RX8VdKU/bQ1vHNI0Fnt1
bT4o+YTE2p8+fdToT4nUHjGpMF9t+mjTJB8E1lgfka8WXmKVzFYLhJUKJqRncwgzT+gVxul46p6n
yvSPtZzfci/EpibdxutE2jySUv07K43ytOwloo5uJmV3axZALoeCTk5kRFW3qqNiQLWsuPejld9D
q1A9p8ePF+pqu87dDG8tZehIT8SpKcK5GTg/pM4WIhqoHJIend/tmAffrV2+1fS4n1PWTPsRfexO
BRLy4mYzi5MXOIJUyggnw9PIdXJwUz3YjaWi/nIy9zIMWvANJ0yuZiDkPdAUoP71mHvQIpn/6FSQ
5p9hJRWnt+k5knJBnZrWw0jHkyU68gel94s7Lvt0LdM4ebErYxsRrADLlk2o6UQpN+l7Pgxw5YZ5
MVNT48s9NQVOFJqqu7UrythwnCkPRuML97XkyU3lZ5CCmgGhFZxb7TlW2n6+PskyaUZEjeE87OO5
28ihUl7GEHOuS0DT73YG0mpTvSO3MDuFqrbLyi57wUDvGfgSvER3QROGrBt191ubMm5T4M1CaVin
aBp8pgzZtrWn5j20QnR8Olq9yNXle6Iqx8nSsufGKdNLYcGjXI6zIn1yUSOMk1oCgA7+sxkC3L8R
2F5PiUt1R4YM4d9RM96WDYmnBX20SAEsh6YNHdAj9msX3u6DZB5wsvz0o6tM944JVjuKzP6baIRT
LRsa5L2HsjHe/DtmifKYYJIHa0QHqIA1XlpDe/CdCSSdyQJPQ6lgJ7ntuXT6FW3IHsLG5YwqlWcK
E7taGMM20A0wO1Ri92bdvtVShNcwJdabyA/mASSiXrqGVX8XfnPLkJRTRwmymEfq/Cjq4amYzqBu
gkF5xGozXOEaDleflsV12Y068jX0BOmhQdQqWYz9zaQncJOEgN6someB2XUp3we7yzHkcn9VF49x
REnLJPj1Rt6ZcrcHaV7wDhO/Xvn3TK+tA51VY81p6HiF4rQY3il8JkbtnqStlQfYoR1REol6dLEJ
HRS7j8+iBatGMqpKqRq6NEiH6qZoMVmJ7RTfcR+Zm95ovt0kyK71OPxJ4zh6oTjGGgj+hOpP1Zda
4xRvmQ3VrXotffOJmbbDTy8mn1q/aaz1Kqi3Woh9CTs3TSF4e8YmHdqL1qXKHhVmTgZ6/9+bupo+
upCaoKrW6U4xKnvm6WgrOQZwaFLdrC4/D+cs3HMdbMtW8EQZlU/ZAACYP/4kM4VvqzOHR5H04L6F
81eZijybgyAQ3HT1tMtD7GBUTNdFQ4GvQZC61SgCHZHgWEdFLy08+UwUDJrtm+WJ5VjDQpRPeX56
eWETiDKn+s8+xNMqX1F6uCPCGfZlkGvklU81fUgdfk40aJfl2IJP+Hk0H+tTzCEyM/TtNCoG48t8
8N9rCtZyolbF8d8P+Pd/JU7Yo5rRjPn3X5dnl00ytmQWdDqZQ//vl/97djlG4xaf1BBhvsHucfm/
Xqf17rr2W3H6+bXzy4Q+meNqaCwiVovx512hyepBt7PEMysQ2YasjEvTzKNHRPhKoPRHIrTtKYNu
pJ9sH7EVnOR4r+og+/MBInSlG82h1ijm08YKV9oEvX8IpLinsih2UYr1f0If7OAqf/IVu73YSf2L
RRWheNQ3J8K1yuqOieCrdZXXzoiQMgBZI3+IOBSSJ7ruakfOnIMTHQHm+iqpiMj/NRzkOy6GkUU0
TMzM/9ONQrsJxYfQOW8MdNJN1VZnqzJp7oSbUQtAIOtVfg4191ftiPaRELP+orvNRY37b9C+H4qw
g32JoechqatbSWrvWs1062S3Ro8Sts08PT4z1kVvbVs6Ry0zwC6NyWweBi4d5kBG5thGfTCPkgSD
LaOdvlY1CRLKoClWhiTHNJ3N7+vudV0BFK5bjVl4a12zvH32p2HdtqrxK506vqe6gYsRv8SmcxW8
bwgkzbHUk+nAwn6nybGgy0qJ1BDjpsFV76HeWtsD8im0q3JlS65fg6SjzK8INxu7R2vshm2VUidJ
NEd5tmXgovU25MatyuAlUAsDR3NisVbm2bIu4mte5W/RvFcntX9PXVya814LxeS5Hcy5jjBAx5D6
9AdrbLn92dWWgwkj73HZ/Ne+bToM9vMzHZaN479dy45tiF7zM74xZOC8W3fduU34WBCr8lgavKEi
kg8ghMLHFMMB6c/5z3PLq/CUTA6JGj56t59NAGZv40MF3/w7tjyCPtKf87r/r+NuO9pXe9koBOSO
hVbTgvjfnxSRTc3MzLQOsUan0C+D6h50KE+iHga9dERxyl/1VPrb5czrqiq69316S7LhhkbJ/wzl
66QbHfMQyueTbpsbc6C5TbRHsaUGQgtTHy2k0eVjRFX0MA7xH91u7zQVrLvfm+Y9HogjK63U85lk
kQs1jndaeyN1yzbcjbO6O+vHnXTK/KwkXJO260ebXu+ch2wkhbgsQ89o6wyicn6b5jxBO6oLEg4H
KFYzX8cuigY/+XyQ9Pb/PG2RSMgMMgzNg2z87fLsv83yY5Dix0kePYui2cblNL5jWc7AUJIC6pTh
9I7ggPWoTS3DysheDEIHnQfH45imr+Jn8qYbEQpEowA7QvgzwvGXDMPsrlUs7mFFs25AXa0CmGcH
rR8J1yjT3jM7GhNuXk1HmybfumgfWi3XtsRdRbsiUMfXgWLcamp6nSZUPr528c4Vug3rGzbGaIFJ
WF5lmogREF8P22z+T1HgAg/FGnziW/xSE016rq8QKDBQfGwcj0XecJFfgy6Gt4H29snsE9xPtmq9
NRZhooirlLMLve3FAN6RI1DZUzEpgWcM7t6HN7MqGocEGdty5L4vbBQmSSfBwY06MyyVBsS8yapg
KxM9OPm18p9DTq+qcEvOrpmVYtUTinWtpv6pQfVxaOsR0QOZqlhRRz0egOslMQINXvNvk8K23iYx
Z05pggK3fSEIz1u2YshUxvf58LLgXDamyhQz8bEpuXpQw1Ltg52etNproFUlEtQsxcsT1690uJbD
PlAQwNuArvIZbGoplkdeK3qqeReJZnJT7Sq9mXRLaUPIh//veJ4Z1nX875cnKE4ol9bHPIadjy53
Oi2P3DHE99wC6z2O2ckv//d4HxPDOHlKGSlflCNXE9/HH0DIX2HAyVVhNba6pNyEpaNvY3hr3DjA
ujlt/CrT/i2WIlo55dRA6y2bSyD54JdHwioG6srE1xBfVZyyoYl2JowM5tzKEe6lQLViMPaDQrsE
PQO/wfyIGh8wqypy6MQGLsfIPEC3zDcXhyI9qZnQoMfPD6fYuoKzyBgu9iNTD0qbsLAVHGBAIRjJ
u7I7CYtBjKH+IJVyWDmWld60uuciYrXTa+mnH2E+Sl35PPTquMZtTXefsvgxszKPCZ16iMJgOHdz
8ufyaNkM8+7PsaIH9UQA3gZLAkWhAqPPmbX9fzZ62rhnWNoHWqmpV3WkUGZpfiZBXVq+jXi+ch7s
CAJZUQ1/43lvOZ5n1XRQFZL1Ym6tY2TfM1e/CHtyt22L1r+oCn/PzJcg9ozOgEjq/pgMTB0knl8t
n0hrb/+Gc6wgdnQcavXkHqJ4fK7I+SHAvn5nKmious5aH96KnRxiU3vrYVTh2W4Uar4jp5PbHTLU
9ZVQxKFOiQIvtBeVEvqxwPsB7s1/FfOip3d0dRtJh94zuexrVmc04N05wztUVipSdtzfVGcNmpV1
naPziIiqUwI/PYT271gNnsJaDIdModIXa+OexOoijuQmDlV4CK321XfxUx876S6IMNdJ5aDLolwb
JdFDRbiH9HLNHO5t2dWlx42kh1OxEzWSHNtRvQnaT6RG9sOkT7dKVdRNrAxXJYtJVvOJRh4BDCDZ
+yqYBzaDcm/yFAz+eC3irvd6DBJr7g8baCUQDgCoJ7XcDMVzXyrDZbJkwUwn+JPUMF1j0PMrU7aS
lEd/bQDAXLUxiWCxk3+6NbxrVPiEhX3FIOvJXbSeRTDY2zbod62rsSzQ+gS9jXsIe+7aSk6ma8CE
eEyoPfc0UZzB+ZWahVyLLHuwQ+QjIoJurEdxtJHMjlYp4oatj6Fzit1m7Toxt0Rs4mM1UuJTe4Nh
jQ+gENPGjfKLjHWiLopfZCv2ngZkJcspvsZZlG+sUn1rkpLWex2/t5EVrPHRPxbolDdseI8mrJ6h
w2AyBvDzO9f8lScvjphr4Ki4L1lQtvchAJPeGdtEr1TmrU6HNfXNkU3+WtJ1ZKaWJbT22W1G/bFB
G38Jf7uRox3QJmHtNg4YG54GV64gxxPu47avsQR+SNtznWWIIjNbDPSLxcV0c6KVyZjRcWFZEwWD
IdeYKtdBsw9CGwS5ZOpaOuuW2Bjy5WS+8oWj0VhA4ZpSmoGDh/TJ1hpsDtG6VhHHpWT+rrQcqaut
Oo9p1J5FTPW/A2bXVCzrHaW/t40k5LaAUZQMc7IXvQA6XmhZaUVgaTPWYwn0K5LpsQqN36QXt6i8
zJxaY6Gwpmt2MoSB0/6hBH6AsUPWt7jAIPtL5lOzKmj/7xpr2EqVqo7PPSkpaRRHI5jnOk3UNWLp
QWDkS4wVzSar7KlZ9Ki+ywIZvjDG52bQ6xPlK6j2xHIwmYVLWOabuETi5Rb9rzp0lZksvR9DXbnG
OpU3qKUWySb2eK6lxGvhcEOOFMAkRgeiIxHBvXZcxQPkTMd1viO1hOvqTUM7zHHkFllD8cjfEblP
xejCpK468AUR6yHbQRMWSyCgU30brQo4cUxxMHAOaucS8myET5TJ6P0SuhsihemMgpgNupBKGaar
2Gg+WuZ3+hBfrcmCTu8yUiHaO+e5uWMugy6lRBEIk2E/KZTOfKn4GyaCzyx/r745xoexb9tzK6rx
6GOClUXOCjx2qjPWlRWuGvfgDO3noCTpA24pzzQQOcIOou0pWUKQyJV7qbC7nWmoXznNlYvb84Ym
sulBAXfpMzPbSCDjcj1Jowf0g1RO9qReJwbjW0Qb0E9Xbks1tVHS4p7GdX6jC7jWAKzkNCJuaYE3
h+ATAnpnIErZ4PcbWpMwX2Z4oK4mqAfxJ+3C5mJWg/QMZWa+hONLY1HV0bN42gxPOqfFLNgEDpkV
03mIQ3JA/u0vj7opAYxI2fXniV5Bv9zoRKczq1A3dSQOxG3Kg6pHO1nXYM6wWa8aSawtwtsrCfH9
2XHJj6XUdVRaC4uUa+xUSjiHDLEAuttVNiSkUiu0Q7VAhVDj/i1bJ1oxxmcpROO2M9CPpvbBTwTt
ee7125Gb0Up1qy87o7E66CnUPndu0FiIlTAuSNtzut4lyKP0FkdBXjvflcQxaRGRuyIlcm0hb9yk
JdBHemT+uilGRBj9XB9LAMYWdRRjey0AqcU5mX91/QBZSt/4fm1slABQXhGlDwUiJ+QUUl4ndbrV
UW0STEq8U64oxllzRIfcljJvHR5kxBgoLDd6Z3jf6WDQTW6CXqZXZPlyfdCnQpgOraNFx70zwmbv
qmN5STv7FimJwKiFLEtmXMnV7PrwbbW++bG8jLxqn8zajiyNdFwV3aZk3J+ogyNNJylnwpulytRl
iAwYfFFGzmQWgafRs1rzTaIdRFvTFjgikfm0dBB+ajXD1HXbumKNUImmOpuYCs6kDX1jmpoTuwPW
aqHxHJrpsKOVhAKUuyl9PYvBhDEkQb5NYp05IQIiTF4ZVKysjJ8devRMyb+JsxAeFHZCIAJ0oNTJ
Efq2ZFDr47FwP0pajR4VCj6yFA9oxXLp2Crlb9/PbNYkbkN3y3Wvk5n/adX+MlLYv1OtR8SJuGnV
urq6yfwh/Wga89GpxhjjrcNXo9f6I4NaTe6Zmu5DKHx3nXVbABsoMss78BAScX1N2ec2Mp5STam3
C2KtR2lclz2r7qtbM0Q2khGugjpIkNgoEl04udR5Uk3BGgrER94ELIfScFdp460tUv2ybOq60y9K
XZagc91si3XoP09YtNroCcwvHI3S821mucuL//3f5ZFeUUiN9enh//yvYTqjqHsArW1r6hf8TKhj
//1iu9OuldV0h+U//9ev5OrXjpFjbWQV/InyHJIzaNqgbafPOjaSFTGX3VvjFtTccOVSreic9aD1
xiMGR4JJQiN70Dqt8dpJUF8JSEPAQD7LsuQLkvjhJASxMBzF5/MK5M5hvMuo6Yxi5ef0+vBJXNED
MflQw/oWchk0EAKOFfBXvv00e89yA+E3GsSTVsUUsDqbhoGnmuH0NIqU6kxDjFdVihMuOPdW9kJ7
pklLbm1GDNSyW2I/3uCADHfLbmUp2R6xQbRBOzDsxSz4DDCPnq06+0N/vn+mCq89mtmuCB9HQqee
+3lTWslfRyrdeTkkddGQbCpSzzaDe0W8fWbJjBJf91cP40NrmyqwogCgVvPb9itaauXsKyB1c8v8
UGwIfnuQFZBCbPhrvajVu0KASFq02NFybmBWJbOH+BJPBIw7bjTsNCVx7mGAC7fKFW65ORapsCZe
Ps2/gh4bQhKX3a7omJx19a4n9SyotI9erUmha7ls+sa4pmXjpXYXHgXOWwiI5Q6Ssgrj3JHWp4Nd
cGXZwS/bZ05pDTfkjD7tabSSVZntuPTM98IFZl07e10L21saNP2LGSBYtmliou8HTQ62cGoTvPBF
r20qIhTXdc/U32fS+1q54sFQzOyiasjQiwsY30c6RbesrXfDVLFu7vZxW8FNDb0imY6NGr5a0v9Q
VWZAKijFgsizXvbXRNmqM6tMg2m1qvGGzPGtuHof4jo60O+9V4b1UrnFQx0AztVP0sT8OYEYbu2I
+NBC3pwgvWvaseVylqP9F9j8ga/vq2WCnNWEURSkMJTSYmUIOZgKUNrrmBsesO16olSOKWnf4fSo
5iRPKOXB9jd4hj1ByDToJJrjiY9SKuzuKEeYD1Cqb/gSJ+2sPKJ4RbGH9yTJJguscUrsL0sDcYmy
sFwVTrmPNeuzamiLd+Kp6IF+01ZCjNtZO0J9Pd1Rr8BbHioqkkSjfwSNf56+s75ktWC+m/qjNeR7
K9IQuRcWl5zKwkpdGwM6IrvxlN6CP9C532K6IFc/kPz3gtT4tY1iuNyG4hUZ4rk2fQ9M40HthiPt
7V8GA+a8OEHkc46iuW9XeTlw8wpbraPIh7oAdS9XpfvYN6ugzc+lYt+hoTzYhM1RS4GRiAlTmjfR
uYeuHAvqyANdOKu54fNwhvIOoPjT7YenyKBEIUa8eT5T+cpLR+WhZ+g3xI66NN5Ie8K5kBLQUL70
zLmwe27JrzP+KIN15CI/doq/7d32JmK6VCGZaDifaFRH2VvBxBlxFdjtiilXx0rfUbnV9AQaJJQC
QG1/VAatBaMj1Z011QDzYJrblbP0OaRcZlfil53TMm7mYuD8eVEFItCBy2pVCKLZCm6U7WdOmCuK
bkRvFqMPjeWtAh5+PTQo8pnm9g1BK2kkP0fhHjKVrKgZhRqBMZhFqkAhUWsxs4kZExNLHkusthnr
9oAYI4bSbexqD702bk17PPS+CsMtwX0S+Efnox+sA00AxYIV7WZf0hh+DYF5QAW3TvzMG0bjgmFx
W9ICD1paX+Y0f5kgMdsd8l0vGuH8FwZ9n3pDXMY+G3Ew9+JSxMNd2FTX+5CSiY6Nu33mJgIj3r84
/Qcd2mktBavWSFMLBDV7p4u/sABuE6O42pJnbbBcBEygSjRuDOcTuVbWtm7TG5f5d9YycKW006KQ
Vl18SUV0tzldbMslqMK51YH71pGR2EYsXwGI78Gvm3p9GEjpaivjQCYi3MH4bDsXVk8Hsych207Q
Ao3NZ25lOuTZ36XyYaIU3JcqY2MNtgOaitiq342mflUOUFWsw6sp9VCIPpqmBCk4YrrsupNrpe90
KxBZ6gHCfWKWLPHMPNsjP2JXyThmhYzinyi+96nF20XUD+A48w3hUcAFm38hRz+UFhdtVaO9tOmN
6wiifW+chYaYQFe2+Qvs3oHybM5ZMD23hMOiDFPxqEzMCLKkeR/N8VhjCSvc4mR+YyPygrK/qtyY
cH5laYiTgutyUBqUR+ciH2gpKBujKaaVlvRvYzWhCS12eu5e8dE8mGXscbbOkpN4pw0RECT0A9l0
DAIv66er5RsRVrKELwLCdmOeST2YhcrcJMAeRO2KRsaz6fJvQLeyd77DKXzVg/g6uVReh785M6XJ
t9dN/Yqsoj3lQfBH830vgRi3slTCUqrhanZeW+e83EIbwfnWUNroQKWOSGkMlq+OomLkz7bTtexQ
hVuoJJAHn0E7rXqTAoWZNFioA+ekdv0nSxaEJmqzbSa/2DRh/GAUyrHXW5Jji/18txGJ/6YqzcbJ
sMbY4tdo4DiyqdxZKfR97i07i25toCXY4JT6jQzOzUhqoF7fxaC6XqXfks780hvOvA5YQsMZW4YJ
vo/6vQAIG1tMIRBxbHUpEBMg+p80dExkhc2pjtcSRRy+/nSr4ZFWuNvBCllRODjkBvBL/dPwzd9W
X2OnlPZjQcFFHVDeiQZCdTqQTsPtfU0eyRrex8Ng9O+IAagWUjoLNfk4GuqbmZ9ZBBP07nCv0X1o
eVCyVx1FkYhmN3gYANbmA8KIbZH3J4Rr2Neb9eRS6dUKCoMy6b7iHWyFXc3MlnlV+aE4ydvdgBy1
NhWVZRfyQ7sTxkYa3LgcB040/k5qZVfsqb/qPP87+dGDE0FDYZHBTEC3Xowam3PegpCRBgnQ8Bzy
6BoJuoYd68S6ACE/DCqpocFmhLy4M6H5sEzxN2ByrlpuHAbfTKg1Jn/yUL4I24POAT58YkKFk+ZK
8nCEk2LaWZb4FGUAVkXbojZcR9hlTCbjAd0KAoEtRdsQy6A07yawXxOFot5TSEmQRkNYGIlRUtWU
fK5ujSFBD8TWT0AojgLQdbiTkfTamGYrxqjEDrZxlHhIh43US/ixMT9oghijE88UynTbaqC3SPBI
TH+TGZTECRkKUfOrNMNdyNm03RMT1mYAX0ZmqMDJlU3zHdXqZMo3rcENVhIDXujbEL4zFt6dbkiv
Spt9a+tb2WV8U8d4IgoudDy18Heh/ZWzdorQQFvIoglRO2i5ODf65IXRC7/7nEj+6JicNGXcjkNw
Z2Q8jgXvG4xa0Fs7X9V3DUUXm4KW7EdvcBDbRrZXxoUXsPYtm52hcTuTzoZUqW1SAJFO7X2Kc7ej
jJHF6r3lt6u64YXoA3CybdLZvV4re2ki35HPObXckduHjzadovAhSDra/BR3IN3DkPAKnRT2hAXv
EO3pJWxFYSAYJWSuvHZ0QfyeLC/hkmihHvy50IB3IMC9wTLPg0SFjKJHbyHQgPMF0m4M+AmOuVOz
6JBbvRdp0YGI+VNvlUjEup0KydWIR0+JyBCGJRLOkcGc4GQls9QtMI3fXK6DoZo8KoVb7E3eiPbC
ZK0M0m4jpU1R2Pbq0toO9bAHn+HVGoKKwtkVmrFXiEeJgXSC3nZVLJqWBQThSbfja5TJ7QQopSAO
UhntvdJOWzvW+BdjMhFdORIpytMYmqctoa9bE/Q7aYHM1aNtJ3v0HuLJqTNvfr6wlc2jEhUbka+x
5hxSBcNzOm5KhShZ3z6wgNsVlo23enoOyJ3Dyq3qJ4CT+9mEO6umus3899hhvKepuDeQ+4WtsUvI
CzGAmiQNwvzJ3AeusWGBfuzs1BuBRUUE0uravokr0rwLVgzyFBjZOemMU1FG+wDnSpDr3wVrK5WT
NxTjrjXNnZUOG+aM47SFIeDZ0tkmitiAtb5KarXQHQ5KLPaOq5OQfsg6eyPM7zlnKCkrz1TMY4LX
c4icA9fvpidNQ6mPUc6VxqfjDEzrnFWi/wb7ti3T1suZdRa9tUkw6gILfJWFPONuDqqPwQKVzPdG
hOsWsNcWCTqOKWUD64Hv1K13s2GDGvlkSr70Fp83sQZ0/+cNLsq9UqQ0ujp0s6miH+ImCw9Lrh6Z
ocGOHtcHfQ+yCJVSbCHF2JcfkBw91EuDJM9B6rTKCh8xcWxfanN87GX3TtMIh82cOp3mev+zqVXz
hwrWKFN4TnGKyCwp33ryCVuq/HCQx3ZmFTd0ak6Tic6jLVN7K301OYU4qvAHEFcFkYI41JkIaGBR
W0V+rR5rPZ+uQ34i1Qnd3n8oZN3oJ0disr8wF44fFOuVmxO6xUYVQBAIdsNvQg3gkIXE6SlN/1UA
xYiDAaKWew1tFr3xvBk13hVeE6yvMy3PLfyK8d4VZwFggIy54LXqS/3FpKyNUBk2qxbEHlYscV64
Z0sE4bJrIGWcJ4rfjVTUFR2m4S1Vx2eT2EDaVqnIPau50AqVJBfPn8ISJkv1dfKYMP7OaHCcA8Dq
nENuhO6JYQ1DQ3YmK1AcVWNyuV20VGSycMdkc/AURqnNgqXRccPvGaC2C/Uwz/PgCNKBCXgR5WtG
H301p2ftCL5hJQCnhNK+NaJZAzW0jowHf36zCxKTAv9a2unmh+ojQ5GgVfWTHUvwW6mwvsGN0O4w
IxoMFTTxfUr2Pz8r1WIDRmRFtCF2g7wZfOYObHAco8PuaMYzVKeAbCB7lVSrL/82ed+OWIrTIXlN
exbxRZMt5uzkKchgyIztvglgXRp6l843O0mzGkr1RvFbZ50qIZOV+X31jS1vueCu//MHjR1T8bA5
+ur4J8xK8xpjvCRkjYUYNZvw0BjjDzMvmVFY/xiLTdVgwbEkiZyarVJ46KbyJNL6oLl1e/v5YIba
+WPaL06bGIfRIDBk2Rh3VvXdRUuDPTQS/7RslvjQ3I4+h2gyvUad6UfR/Kx2FRTzrqaF+GTZNAbD
BL2X47JXzQKmMreuBp7T/cKLUWY6UYmuc+fL4LNJtUrf3H/IF+GovlcubOcFPqhOgihCJzFYO/Gb
6uWX/vuTfvadViQrBYGItzyz/E2Db9+HHoHUMNHmeehGZh1BKR0vjJsRDF/0p3Psej/2+twpFajl
dWmikHSFsrVmiOWCD6uq9LEewu6w7FmB8R1WVY+jrxkwDOrVpp6ZWJ1hvNQjcU5RNLrnzqp+Z9qY
75a9ZWOqTVVvlodYyquNKMjhcUasAXGpv45Gd578Qds5ZtDdDe1OZp12dU1arcCIujMqfRYUWlnh
tAwgg1PGX47ztx+Ej1VwoGytjvF4C7saCSr69uXzXT5pzk1WsRpCRNwN2HgtrfZG37UM/O4GCqJ5
0xsBPYoGprwKv4gigksgO/leZA0PuBaWTdVjVdBQl26yOIXYBgw/9/yKWng2NfGGxDCYoCNBgwEv
fCyS4DmBca80oefomrbvqIXvkN/ivyxnps88+NQJ4iu7ow5Hpi4XqjIY+/lno9DpDr7b0fhxhz0l
huilzhiDDbRPFgogYnPNqca6Q3mo5cMByCliz4D8tarnNx+RDHhyQJPO3/SkRuPVh/R4xbC9Kws1
e8wnRAPEmSi4Gwq50X0VVlgLHnwuA2tDbFzo3ugXQwy/Zwc+dbP+OWwwolpM1fdtD0eg1mwKy+Vy
Vr7wF2keDSJK+PDsRqn3u1Jp/eagc6eYfVTOsQh/+aHhIHyPH1WtO7bqNB4jPeO0r/IM/TzUS79L
SBiu9IM5G36BF5OlUQUss+NKI+MjLMi1VakPG/PMhsQbWAUFru9h4pfoCam+C0C2oWZ77jODbj9i
IqmHJ5Ix9RcnB8BvhMNOdVsWb3a5RlJnn34IWWTpAZesW9YcpNV4QvT+s2ytBhPvOCAmJquvnkms
7dhZ+ybKXl0EymLm4enQa4HRxukvgg2vVJhqa4ou2KSrS85JfpHYrqDTIk2RpPJcqLnoG4OC6oog
vXMVgsszlVzsZh3duWw9MuM0SitITu2QS9XQ64YakTaEW/wGZIw4acZXjvzvaFWKM6/xq2+5aXX0
D/bCAIL1yZhYG3+rEXzKKGV8i5sA9FQ92be0HXjrGR8bYURGfipl6b60Tnm2VIKXbJZIgS66nWbr
kHMRQG56F1gUARPJpu5SsL2D5eyEqjYErOBVjZtOfOHdeODjiqm9oQwmITmCcDgF8uYa8h4Isz0i
2SLRMTHQy827Obfoi0aJzGYGJMqHsZ+htfzF5MeHYx0iRoN/oBHal2R6/MTtBrWdbAh1lqxLd0RE
a4V9aBMkbdF8x9eXOCnmZiiiCdCVaRMcE6g8PaiLU53TV2d5NFe2OEtS59Oxiz8ASeVu+T5a4mr2
HbwsSptxeACx2O5jyVegIW+RPsrk5VsM1ZomzFycGmOSmxvm8fOPC2JgiHoZdhfOxob456I8agK3
B4KH9PzzZcHuzI+VH5SHye+9oU+OAczYgynV1vesUnTbESjEyhrm3vVUIXfG5HtaHkmX+AOMvGtN
6/qVkIoioLhm1bFo9OMyXVk25dymI+Tv1WjnM9slzljrmqcCiRnO/ZwCaOVY9ygDZ2xmbbPPEX75
9GVg/OXjwRZ0EZfpipG6uDFpaaRMBtcLVlTtVIOW6jgn8BDZNuegqpWVYJgEUlna1h+SaHIsbeC0
TDqI8xyht3znaPQBmLDx0S/V13GAKC1K4UlnJK07IEzkf7g6r+W2lWjbfhGqkBrhVcyZomTJ1gvK
9vYG0Mg5fP0ZaO5zXfe8sEjaliUR6F691pxj0sOdXI5I/V4Br7zCNb50+qBXwKzVV665pHK2dJLq
Kjl23RLL4xLqiaUXBaNnwv6JgvjR2tSVzCjQb+Oum5O9QZqvJLRaPaCHzO+LZGG5Rn0z/p0aBloC
q+92WD+na5V62UEtws8FVU98AEspehG1no7A+jQVMz3U0/N6HoRPIlRO3GpkDs3tWX9V1R+txTGl
Nbp18ZcHBIj52SV/kHBwRGZqaXhy2EoHYRlqE+s+ZTE/DgzgdWUW9l29l2WTeUhChpZedVfYgwb5
EiyjZRnUStFfDGevN3VyNWphEZqHZSlLU+fh2y6QglgQACZH5xEEiANY4+7wzGk0eVW6N9LMvIZY
p/DTAn0MJ6LWzPB7xc3x1gOSyPyk3qYpUn/BvGfTSeAcCV3W9YyMb2dMyY/RLroDfzZeEubS+3GV
T/4vNGHhm54P8asjiY6EDrWDNEbicNYSLhhqkXkBFOicpgGNycJscAdalIgHALFKzb+o93wgg5dR
poR7ReJdlW9RDY3DAo42ACrYS5YR2OPTVX1sdZyiRXdoC3KsL+pjljTB1bEs94pdb8GdRp75PfN0
a69KmBBEjx7I7CBoUd10ysqtLWvE2XY/RBsx5w0WcAYUfU6r/L83azo85i4mOfylVyuXWN6pNcEW
hLHj1bC05tFKhpQiQprFSBDpSlqE62flvRDpxwDQu+u8qyVIPXSx469GIifgsEG8XkFMOLSO6R5r
zYhuSVPTjIPNvXOzGukIns33WvzG0dNu+nlRZ+TSv0H00y99Qm5aTI0NMZZ8jnmwN2IxRh3Uf6P+
JIOCgJzx2JnYsmDLkeMMwyA4GjGjt5GMy62v6W962RcnM5b23W2NP1HMCGE/2AuukiPGHQ0xDv3x
ovhslDbgGL2g2YnWfAyk0u7sCUF9uhSkcJq6A0cNx1sPGemmFueJA32hV1V8xAIrVS/6eRNV4kge
dP+VFFrH9GvIXzMaHtt5QlWpz4GgtrOYSizLVzsMJKChDcLzV3XIluDzzBNCHs8nGsRJ0opgebwZ
KvStG3EOV2Xh3k2B1owEjZx9snOAncBj8YI1TNoIZot4ktpbRgsHbKI3hMDxVS0Pdhn9Vh9eVNP6
bSObFB8R+nct+V4nBYNPh2K4TdsTU/kPYDacIMLqLkzNvpukDsyAVBb6Ogmb78/8PPUN52ZqnCqA
ISAC6cM5Q06Xq/9QlD1XGqfJHFI8XHF9yvXg3Vp+28B9VyWVtxOHxt2ZSyLMUGc4up9urSVNhIsD
Ys6yr6mHoo3ql7aR8aFNHLLsYuuVIAWCZCt7vMP02ZqFcXclTtrn5zPWCKQzp35NSmhPwohgvWpd
fY5igHhmi3Y0dwlK6NlFqMrTj6LDMTRU8/ySaP1H7QTy3dAH/ro+rswBG0GeFGvcJGTzRr+j5Vut
GHQcI1mecEDoV3tOtbURGcEFlSVYyAyu0pN4W+CsMsJL0TeScYfwPsJkeEXBMj8iKdZZ6Mc/WTS6
Qn9Th+DIkh5dnoxkzxKNImqj6cvRjZTGXJyfmg5St2Una9ce0o/QntDpf6iwPgsDFSYVJmUaKedO
Iujle/V5dOpvZFoV1xnw4h5H2KdVZZ9W7K+7hRipIcAkkHkWpyBkpt4s9aTaaL3KYPe0mtd4WdvU
Aocbo960dBNWBhrSS5j75n4cRprempmuM0phkJ7Ztubc2xjcBaQqRGs05Ee2PDFgFOm/ZnQIe9Mw
5A28K0q/oMB4xKu8q6OjhfU2hUFw9WRLq0y499FvXba4AAt/Eei/ssjG/TFk54a6961979MxBCZT
5Xe3lKuEEOCV+TZ2YQH6ryoufc8SrP5hk7lwXZdlMSPuEU4FH0UVzfo1qFwEhB65zIgeo3Voaj80
vYdaEn6PdNLYLQNfTgaOZx8h/z+QrGMcIs/J+WmjAK4XDyQQUDhNaViCFnBR7QfJW5YL8UA94zya
IgPrNIKNyJf9C0XrMSAl6gBj53dRxfE3z0+8eyntPaLo+Js0yMJpQAajUO+Z7UXiAzznMiwXP9Sr
3CstaKBes1IvheHEq6qk1+bbOe4XREdhhYPp70qrY4THqDwekpkQer+ef3WgvVLrTxp1j4I0H20s
iRuDf03dAUOHYcq5n6HXcHTFGoaZe1+SV3qkT0cfn6o5mrCR6csaMDMO8luIHfFAiGnbybXo224b
ikh7+Nytqt5pw/rLn3zr0QDG2PjM2DbqZWrmDdxTpnwAnfxd7Gefqe7dq6yaLtwX4n2c/V9ySupL
l5TRZoI8vXNqjw8PJ8VpQi28t1sSe4Oe5FvRT1h0sEkOIycjvK8LRihmAE7qdhOPzcYJc+wyJELu
6v5bPablGXzBCZ5MvUuWdtAkfrMksPekOJ4I2U6vMfqKftT6a03EmhCZQZ434thE0HwXcfQeSJG9
Jqn1XQxlgJLXDQ+65k6fXsTcyWPqHJhTvSLV2r0Edmue6ZGBW9X6vS3JT56DCTWcmPhHcl+b7YaZ
DDr9aDcMPTloc/OHb9h7xUCZ7aqIkMhYIHlVC3jomvovJrQuXGoHOjRdYaTAOuju1MyqAx8MTcaJ
QPoZm9DOki1q5aYEsGiYxdak/7bPTK2gP900qEVQzQIEjo8shhWgiCw+UgqNtAxuUsiM0xm21A7F
jlPH1id6Y9yoA/6L3oudW92gA2bs8qco+33atP19TjKAxh3zFI5V7opg2OpgDpLJTmpduyg6WTM1
trouDAcscaDSbMi3rmchTgbtbITO0SOM/khHkhyqB/nO5JeHfw88jVMyJM1M8W9TTMWpnMmrmgNd
nMx8+rBbK33NwcRsDeg84HcIEQn7ntqNqic02R4CcJJdkKFusexXq3QT9FDQ7WLL/klhUZ/zuW7O
6pnmyJ5Bg26u3IjLRqYYG/3FVo7oFj+0fuPfzganvigAfRuV83y127OtfULZ23hzaV5UIewQeq46
tOZyaLOW46hK6yUssF7pbj5/a0zKs+fSYQt+qSH0OWYn4adHF4GsPZNZWqb/UQ1Lp6n2Hf5e+skV
88a29W4DFU47IHRRYamN0HbDCBeiHmZi9GJAQKPUCgJWrMY7YuHpUr/6BNpqHeFz3a0WuLkCfw8L
JDwzzBpV++itqBN94m5K+zoAUt/0ekb2rWhA0xQE0Rpt1K0GzjXNdjAHfatOFVbhFtu5IwjRRlZ6
0rpcctxmskhnFKUwy+6YkFHHPfKnm/zfigRvNUDGMp1Ccnavth98FJ4NF1935a7GhhaD+t7ovkEG
yjRGJ4Qm/z3ES4+KLvmvPCd2woT2ds/xq+BF6BPYkdQHcUYPO2dgtBYVKltVG3OIod9QgsKHRb9P
BlyMvtHARJM9O1ybPuKIXD0PxL7ab8es/gepfk8+A5HLcWMHuy6E8C5qUtySGnaB7IhGygIKuvWg
FRELa+GtzNyqbyloEAYZ1zTx/DMCVPY5s5Sy2XgFyoXYsxoqGBbsuin6fdiN51YTZ0YIlN1W/wgr
971GNA4fzzv3KryJ47FAzuns7ep3YrtAMv0CTyirpoEcfkS9knGW1R0Bh6A3R5Aer9EwMqer+1dq
v0/VM3Dw3e7toX/zEAMNfLp3q/SGR2Jqu3mJC6aIb9ZtOnBm9TsQpMsDRlkP8qCD5dazdnYqjXdB
d+poL+VbnRd7x/aLTTVj3jDM+M2kZj9US1oPNqX2eQ9w9bC265azUl/RSsio8Sbzz7NdYI7F9zTu
qaPHfATsO+cAFZHZmK0zfORVdC8Z7B7NIoEFSZm3CaTOJKOM8RbOxSl105+9uwAuq2yZZHbBIRYN
0Cyzfsi2je9hjflpOYKWKU2/lg7DizbUsGnJ8DxUmsYU1eEgHmhhfKTfYLwarc57ZX3xHWzMsOZW
qtDrC689OEuU9liLN7y9KDZjQhK7fMnUaH75OfkBREn9aHp9WEnAFQxQy+HSWB7tIdcWe2idjBsI
NGc2EnwBsfwVUfkYBiMSPyw+OWz+Sdlql5x46zjFo3UNpXW327g5Job0NpXNyQDGG+Lcpdydq+5M
q9j6VgWac5XpK4rj7iVrU+IfZ/o1NXmWa6PEyqMiqsxu1K5OEq49R3xrVegS+dZvRmYm68jt4++J
yyEbYKB39FqcvhMI0Mgti9WzmRRlaMGFR7PKrLVgHxQ+xOZUhgef/OAVydOLiwNXxjwYvxmuZu+G
ppExHgpvR9TScBA5IpFkJvVPj/I7UBykIjGu6dbANW2zrwao9jyj+DLzLH48/0+EeBu98OGgwvcF
SuGWN+rv5NuCSjSL/KIqZSNJwUWOOWnnBGqOiBc0HSunOt0Ued1uNEv3mN7Qy3RjDTUex7K1etl0
9i3pkn+cDFCn52rOpZ2b9hUp5b/+oVprfUu6D0z+D1Mx7SEUYW+wPwFLg0JYnoCCJnBiPreJpRHH
bfkz8ghmQ23kQJ7jxBj+cpexgrodwqxK4S8sjTmrIBa1T3z3W57pX9hhnX/Qv0CJEt67OzVii2xy
uj5Pk5J+dg0GG6akO7xkAnYfcoXO/JxznUhTkBWPLB0JpKI6E8HwXV2dRpQwZcq9cafW7KRtakrb
qXy+hDtKn7IEj12M/EAlhh1+O++WDDZ2h0k98YZPvqY8Svol24D18hjF8ifZFO2KsAtjGy1ncz3p
/BuFf/sifFHs4G3OzdW2Y87UpCP4eXSpOZPeKiumg+aM/8jSFCekodFb4pfDka2c5oz2iLuo/g07
7KH1Q/174skg43rVxABO8pLgNOi+jD2ddus7M12LcX6xRGt9Y3CLXs7ReU9rR8BNw9roOJchyVLt
CtFy8pvx3a+8YTZOhk1/Qj3jV0hqS5z/qlgF6ICgCPk7Mx6SvMSCBQFIr8S4nkSG5b8mFSUKFdov
uk9CKxi1gJSvE5RYeYJDdmnBqe6bHFHlvDT2PGJ7yXrM5MSleHnj7DUwr6ep1XMw94Lm80TnvNDs
tw6M7qbGjorIVatoeA2PcLlBSlERBISofC+nEoulQYLRS+JaJzsYs/2EXQCSOrNZh+O7ujXLss4X
rYqPj070Z5hR8MjYgodzCRnccJxTY5lY13Tj9PfqUoOSuaGIK70YVGQRsDjZKZc5rPEVPrB4HZcl
0R6xHP8MDiuPOj1TK3ovnK2qXZcY+VbH4rOO/DeAWtbv+B3BkvjHwywVk2IgTOnsvETYbw58j5NZ
tnCjlxMxFOJii4rcx+OGmRu7BlJVNYMDx3QwZPkH62f9ruvGilmS96pesd3MQBuA46mXc0NbD4CV
vkEER9yXRfMHGFHzinVE7IVDWzoUsid7xzYciDCdBZDKISzkf/c29YwZO3YAtSCOOuSvpTOlTk5U
lO25G8rnW+r9BBHVqu168hgczT39fXCSEoV8U31SVkf8wLxSf9jpP8X8QxUueh6CR/c1iVPIDo7q
hIo/Oj7VKEHVURUkHh5Z6vS1CYX5nAdZtU36JH8ri55mPBeCfbCMuF+pkdffhzhp1sRE7wOhU69B
4X3pdDP+XlYgDxodU3rSmvZtbEyBfyH+jdfP2FNrg4qyrF3Qen2w1TAYcjJZPmugzRFsj8jcRI5+
S8A5fuqD1xwAKK6Ra0/opj1oV+1Y32U0trc+vv99R709D1ilipGNkc5+TxwtczTyA+FMcrzo2eLs
vTN0+tYufXvvo81aJ6IFEeEiCLDw8azh/EB5LCREuW4wspvxyiy14Xuh3K6XZ7VbZTfnLclt95Ij
CRyAaqxzjMcoXlAeF1VqXyIC6MCJO/NX4VAfh0RiHy0tMKAnoxdQCgnyZhK2hDSr6N+4bbU3OHnv
/dglzDEd8u2YhXLNpYaIRYbtbk49+iJdSN0QBWCVlsu6LiJ77USOtaVLKN4am2umssNf/jd1q9iy
wdDKIh6iU++jq5ZnxasnylUhIKKrHbP1mPAWLng5YkbwZQ7yog1++2poRfXBaj/B6XwZGzoBtrDE
Wyno5gHpAfLl6IJBfDGWjA9772wmmQeMkUyevy/jEnoscQHGCvYSoTrqFm/Jqjmobn7FT32EIXUF
ZVafGzmWZ0T+8yB3hQQhWRAPQ/Nk4EOPotSgn9o1N3Vwc0kp/OkWOqV8619Hq8MZviw23bL4dA5q
2L4pGZ8FDsjVysGrKgqXEaaQDzxcEETbAs06r5wqAOcZntRS1agvsTyktADxssGZVH8wMTnBPKtH
f0aL5YneQrtui1zyZZcNMccUyarNnd57AYZ3kWMf89oPz+wyZifYturCesAEphEkZ/TgdZBsxgZI
rDN350TQ9EldpnMzXStKCwaWRs8xv2k6eS2YXeLuxBsMG4iyC9BEdDODjCNf1EDBRvf5tw2exvOP
ov1R2fwG6yXoQ5/KL1RK4ymVor0EXUAbLkFKRnOAbK1aXwJd248wopUU9lc5Ftm7buoIIWJI5Zz2
4P4L4xbHunxUKEX8bHrt5JTuCX9i/B2bqNo4dl0Kt5FHI3SqjR825s02+89okDhesr68dFny5rjW
jAbwIZdBDn3E6pbfEEf7/Mj0AFB4n56aqaVMKuBek733ozURc4mWzKdIraLCqn66ON7ryHTozurm
t1Eij7fMBqd5WXxb2omFG47vjAd7QsONXyhE0IuohWpEIjQiWie2iXs3ulTdG/UVrMbZPsg++JNM
Qfw8YQaE6QCxQ5UfsrkoxVdIlN1C2LEvc9sDfksYJ2iTh4mMaWjuIF/wWhnv7LkK+Vbst/8KLuZm
WbMgOpa/xnbbbvOa6TkITuIN1YKfG27yOsq5PJgFDZkgLdKDvTAMVM+6xGS9yvIkXqn3zOVHnmbG
noMhvK3q4GsZhrJIm6ihF+O+zxJbt46+k3X3DKNTB09q/QzbVKltfB1x3IDe/2GENCXAsUDscEG7
V2b2Ky00CPkdza4AnWi/ZCbOcwjNMIvbzd9QT/UsTbuZaVWuryumK+eetkVstfvWcLgLDBEb+x5p
dJ6Wt2CZz6geC3/TYwovCaWCBhowKzeTa1aUb+q6MwGzk805dC/pEv3FwXLPnTBwwuJVEHVEe5RA
UJUIJAy8YpfE8weg5uKqW8Sud0VZIiZPUnBkCQMNg7GFBAP7Eig9i4sdUz0rLfzCgeXvSA5xcJeW
9t7LdarGXlyLyp0faBI2pTldIBvHKzgp5WeNv38b2Bli+SADnODmpJ0vcg31EDuGAd1uttZ/34tw
Irv2tFZTiuSguyyx+gxP3gh0eYJjnK2bWaPDEdSSILZYYv/mD9RLP6BJQk2kFHw+5GLWATwcvTji
6IQ9tDx4jJKez9RLx8p+gFDwd3/fDyInWclZS3dTi4kdx3Kwo7o7UosHRxug1AnuM6cA0gkuRp+W
q0kkX3rjtVd1Zy2vBIF5J5fcUzV1mhAbnZzSZ8XXANhqY5TAhZ/DC3aocA8N8r2dRB6tgwjB8ow7
Je7R5TsMys6MaaqTWrYbImZWBihCvDDLGtibAw3cvtyHDFGRXvI/7gZs9lslPGwq7vQdqJdqU+U2
ScnGsQlie6W+VJAwfQ6bBAGiG97ckYgRPs94SrsPTAHlycu9vTp9uN6bLfuS+D3xBnXYOgk3De9O
20VnJM/2S1naPTShQOJfI7CstBAeNHUHoyZJ/uklCGUANwIGLIznZQwSh1hUgHcMh462+qk08L9G
sM1fJkGQNrTMnA4kD3nhG8eednrmjQ+1jACieUg0zzG8zotXBUz+QiuB3BAX4fYZal17MRFCJmrW
ktNLS1etfY8TPz6rojWcwChI31iNQVX+0Hx8MCXXxYQi9VJa/Y5sYg+M8yU0a/9d5ULZif5vt9zI
LUkph6DuEWvbebuXjp3shBl7j9Yd7OQy25Sy41iWF9OGsEj0ovs1luEnXOibuoi11r8hGUpexuES
RMn03ctz8yBnTKBD6Oo/+K4+0O/8U8ceDvf/TxL4vEqkM+C/sIlWi2gkd/H0fYrTP+qjdKqCvmpq
N3s9DpybJvQU5l/lHUF/ixWNg+nEDAY34hoERfFKJvvCITLwUg4dUWjUNUR2VL/MYM5/9sM73UHj
FyZ5Ds+Jk9AjkvNVZBEQWo5jV7JVgr26t3QL64DXkISlXoqlcocs9joFJhAZElFebGOIbmNGAudL
T4rMKWXLrrTa3UWwxF8gZLFjpuU/y5MGxMSd1SR+cbuk2jcjuQFkC8048IjeK+L40Oih9sf77dkS
vcug/VneEyhvXhxbxG9omfcJe8SrDUiTRb9cYg1IaVDBw+qj7CyJ3sC2/6XCy8G1/AnBBL3k9yCi
N75K45GSBLTBunCi36ObiR9BnrPHgQiAnNHvnvFhjchulWPgXm75TXtlx/zIS7ZxlcCDsXBUGRFr
/sCVCc4YQ5Q2XMxgkSCFAyxBJjVHdHwxUI+Rhk0WoaTXCnGUg9sdS7/CvQRYxjf5Jishj1FeVR+B
2SJSwEvKLCS5NNx3N1EGAWNx6w/rQrePCxeL1zIGTE3DxRIecTvZ8sBJyrtiptPXQkvyR4+LsVv0
BmpzVX2NEoLRxgA/xMev1YfZHl41Mn+652kGolOVSv0rMC3t1mjWTTMSf2N6NTM5TmZpMfU/y2zK
Tfohbf5zyMSS+aOL4sH6YD6rcBdoxNlwBBlywT9hKT9CnCnHyKJHSAnWviJDzJebf/5JRlL+ktmM
3uI4+DdaYs6DcZlROGzJSsbDuUIJpGd8cBddG7HgNWSfTaj9aHlbn4XnT5vBgVU3Lzpq6mU8IOw+
tihWJEs47wFd7/vzuGT3crp7zJlDJFCT/QKf1NnNIaNZL7KsDZlgLEJFgOCogLHYGthlw5IRkmaQ
/tzNK+lztKpYw14Gr58++zYsd5BW8ca3o7lS2xCJqv9tSH83KRcZmR41F62iRat10bB9hk6bXuif
nks4jKH4KQyGJ4xvbgKjn1ThZRpjsuJCkmVUuwKAGKJxCyvJ0rxQUzPEoF9+UordU2XsZMXB14AA
GxFYFiaAyc6J4wjNgv1PP3XtMSPh9MUHjFcyjiFvxI7FNigoamhad3e4Q1hNGZRdn5czCIN4Nyco
m3LpiY96QGvn6tG0V4eejFX/hVTwEG8Jjk7SaD9wYCSrKE6s10QjJwcJLglB5GIZS8VRtcDcHNTe
S+YtJ1IoTuu8ksZKek134NjgvPieDjE797F0hq/PYwLfEvl6dPzv6FvCe/RTrayyTsojDRUEiChM
7sMcBet0IZv12eweka+x8GkoBZweP1qtFF1VBtx5znHO6T4te9cRzQMfqXcLSNyw0Ez1SwgpY9CZ
dNuSGYEHYASGkrS+kYJwjzjtwo9wSTbJhgU/5YKOQ+JFx0l9HBid7V1BSMlTCt5X/UbTi3Zbz43+
kMuPy1w7q9EnMwdN3LNZrSsP5yn2jJNoq+SsQ8AC2BrshWH9bueowpI34u2mA9Cf9Ygz2sOLknsZ
GzVhExGmWJJyrLLwznLq0ksQtzpn8KT8iknMSL2cLNJo+FI/5mLkv5Ggs03aalo9P1vGIXY5I7OO
elrBS/uqnTh7eyVpFUHsffdbO/su9Xzv2uRFVUGnr5+/oaf62/ZT8GOehlHR7pD5afSiRqXLMfN6
pYZJ5jJRUs/+z0u/5TsnsPQLQCSoH09I/MumlW/UDC+NyE9ybbpVfxXS2iJDJ2vyEPZDdRk5NpLn
Z1bAOzyNy4DPVIsjcTMdYp2Xgt9JiCPr/QmrSx6UmwzoxloYuK/d5aGU3WdTVdjDLcKt8SvkR4Y0
K9qI+ATwcTxLtP+zIY8loIpN1+r11jXSbtfnsTg8fyPPXWJsqCWW3yO1wmsn6vSEF/2iaWPyHk7x
A9j19DkM5e+MabAf9W/FMpKohmBx5xI2Y2PBU/IgsOruPZjxL0OqIS14kQyFdhBiJE1/KIHHX/cH
U+xkVxHHlsuuflaL8+LQGiwH4ZB1V5JiHfkJ/B5MOIOfdqtyFjZa44c6AEu/2rsCdgbsiVsC5v5m
t8Jf5UQYMIaoXs1AyjP5e8Qix2VBHA3AhsbGoqLKPsMisRbgPcAos4gsJswYkkuv/mUmVQEGtWMy
Z/vNupiTmWKsc7m8NA9lRX0Y5jTb9QIHl+uBIU5NZMbLAMp0EJg6FtWrLCwN1xsQHdDEhIMV9gNK
cnudOnoDDbVbTkScTDKMwnoCZHdZ/5+t+jL0NkLvqd8I7TtPoiEzovyplUH2CGxdnIeFTT4kcv1f
7yyuGQJ15QwCpYqJwGXtWimNtp0F7o51yTqMIx/b7ObiDVuHv85Sa9iuNG8kw3kU2W9JNnYNurQt
Gv1q4SgHKRfSMdPqql2rviTsgk3ArsSwGtH3i2pM9vPFQx2QXOgyopqqfHT6Q8rxfVF+Mohb0Snf
5D37r1GVj6KyzEvlpD+ItSl/MEdD0eOg/msa9KNJSvHqeu2D46/+5c8XtO6LbAvwrdpHHdk1Dxa5
JB1+FwG+3TDvys9sbLirjdzfJ7kRnJ4rF4LF73Ey3x2N0ot2B1gpUzu1HUxp4AfFtR2z3Uih6Ryt
gewQzqnKxtP3mHHGycxWfcIKvm0sJux2oZtEpuIZYHD7r6t1F1+00yuJo4T6TdG3aJiMI/r25JJr
i+/DqEFtLi32qndszhfjDzsf8Z/7BW24DN3yywzRHH2aAJntJM1mwBK1cpabWnPGaTfTXcE0zcuk
yc6AkXGhg6c5jxjmVzazSgbLTCMdUJt3PYAgQGQ3X3M5eXTLnvrdrWdiUV0Pxk1FUGY3x7+ZUQIQ
+X9vgWo6DfA1UbnVGfkgwUD/qiIyldytw/P8EUESkj1T4NSFsqxmCnJGg8CkLbdprZe9jyCOAXAD
gSQHs4fxr9Rq79xE8b8+C/z7HJCpVmOgKFC7vxdJSiZvGB7V3S+HhRrSEylg1O57g7b4+LxBEPWg
tOfYBQbwOBep+64aIjApCGaL34aItdIg2YVIu4buudBh4I/xsJtbO75rrh7cnlPr0ZZirywSMzUf
EEPbJohHZy6Z6+HW0Wr5bA94S4/g/zQKOIa8PvuVkeV6B2QIN3seglf1wN93dxUhUGCGB+xpaq7W
c92/KEsf9078kgG+OfrZv2qQ3PRszzX28Krnehny9ggEnunSONSbalk+k9h4i/Qi2XtS5nBHiaXN
2+mgyg0bTwKcXZSYgSQmJ/dZB3KO2SlVFHi5oX5uyaqlrx640iryoykKVbkhSDnjpmTS9uxsj9pw
70OoXViSxbAYEXRU6jj0x42y3a16jn6MX7pfhEN/6CQ+z3bSn9Mxa8gfHXaQFV+e0h8nZyfu8ehP
JSGYUAw+mNLhdVrGhnjVLIBkBZOdZZ4Yzm770uh4vnCBfc8jp78MFbJbrSB12G40ShDA2gAHxmlE
Nh5HG335zNRDk1Br0kuHjLNc74FmxXfgtBGdMKZWAKIYOwWWfEmXk6fRa+VZCw4sUe4RI6h7VM/U
g2+M/700fA0m+fKn6r2yINDXLRt/nddRiuUdhvXx2atye9C+tp6TkrXcWMjIMHfneJqJ53SOsoxO
c2nj9xiYd8oWwY41ucauMTwJORuF1XMGJLIUab1rQNmR+m+8h89Dgpam1TVP27Na21J3jRiO5BST
ZNS8pfzrA+iDcYJu+fm0lRwqWlgz6z7S9qIDJPT3AToNB3Qda4qV9RXbi4s/kZPIaHlf8PhZDkIj
/kJg0h2aNiXaNxDGGq7OWOxy9yDMd9/sp1+sjjKU7AR05DhyGaTE+XqyLdxWXlySSdYUr9Mva1g7
zfgzZGvdK0XF37HW7CINiX3k/kELuFn3ua/RavWfDZEaM7q1R0PZ+VZHGQGz0t8/60+HnCFM8314
UZpYq2jeipA9PTHi6JIBYHgeMAg6wnWwiGj90NU2VQd3YzC719oc8MfpnGj8AkVsQLPwZe4tuSuB
2auRbG/ziXQJqV1zIWnN0rPezKYZnmIb85Z6Ni4vJ9qp+8i39up9vP8BcZ1s/mSUW8YOpdRAEwT6
S1mYzVmV8EVGD9vJm/WztpXFXBGqgzGef+HiwfP/1xK8tLeN7KBl/ab0sgQpJ/001V7LbQYOcsbe
x6dD7Q6dFQwJ+kZZOF/PuyP1sZOSk6BuLnWbSdsiwzmNGZXwK99TpNPcppOzypPBOlMhX7LYqZmS
jnTiyPETF0d+N5BwYN5GOxzCg/UARP89g5mgINNA9Id4qv9gbpi2ymSL1QGww1I89FYhV2r+XsbC
v8XkeTDMNpOVXoo3CPMxjlq0piq2pIW2cyZn/kqPqwsB3oDdRpyq7XWOzZukRx5kkgOOaY8zCJ1E
cuTANameneOlv7BblQebOciOeCdmqGrS0rgEF1rB+DKmw/SdNfnT95hoptpMFlxKio3eZ856diN+
amNRRz33AfTTb6rUVNsO3lCKbgoSxyJ5V00Y1bwxmERPuEY9MFaHhe7URv1axuYHRvLk0MyVeRhG
DGth2OQ31ZJBKFZRvU8XC5zcl2WjstJyL3rrmSJuZS16EAiLtiMbMbq6Tf+e+YDhfZtTYN9U91AQ
Vcln01wCLyIhJ6lgKCVusUER1KyE1hdEmAPmJBAWgR6WE6h6nTdO3yX5nMsn88LyzKiw8wjObCLC
PY3+0KT99BWa0W9f+tnZypNn2/hvZ1i0PU01J6iIYsWzxYF7hv39jjBsX419dIFhheyfCe6qHvPy
E4gn4EpcP7vRhdSLIwpVl27jA4HP5DUzaeqJZL8vvEOoVeU9sUf42DmefL9uZ9Q++K3+O/7SCNhq
utHvZoEGjuqDyaBXv+SZbN/zzFwb0iiP+Dyye5FyPH/WcFM28yEy2swtv9o5k12ugyb5WRB4CwdQ
y+62Y/GpxS2FoqeRL9xQjbugBR4CngQFCa0KdSPZsqjWo5UTk4YB4r3NGgLSGcyA8QgRnFXDP5UF
DkL1Akvd+V5JTkEoBOZ8i25wpUEvODcGMt7Q7PqtcFB6qJdFa9iIoeRLG1Paq6HsnBbu65JHr87h
6HwwS5rGVe3zcwLHmaEpugVO7gZBEemik22jbFyz6kIcQzpCeES/basOkkMlSKRuQnm2Fz1fZjfd
3pgZ6a2NcK1EdUMlOvwCxf9wdV7LbSRNt32ijmhvbuFBgN6JvOmQSKnae//0Z1W15tOJ/2IQADQz
IoHuqqzMvde2ru08IQyw5+khNiuigIpPLdDKUy1XHRiD3q0SAkdyOdJ6GIj4O3+q94MrvKEGxi26
QRfLgHT9cxbItoXv3Fg5yiT1gZIk1uJRbk42cpy/FfYsnk0BGjvK8HPW0azdznGHEKkjLfTW8yYP
LlPLyQHe/r4iWe2q5udqnF6Xc7f1OGuA2WRU2fpAp5EyDmezsjEgOpkDpssAySV/dDUeVCtp6rXv
euG9uFHcXvW8jxhulBjNg6k7lK47PZWzXpErJqqPybH+Plvfm+zoEJmmA2h3mS8FRZWXBDjMEIww
Ufrkphc7oJfeZZwQzwhd/FgLu6ksWpn9Nu0itoorWQjDPo6YP7RyLOGT0XJMWOy2E+RPum3+Qk8l
yK2t6lj4g1goaiKBCi98Jycqex3Q5Ht27v/AZgOAxQGDPDatdeuQ+rcx6lw8Szk0NLnqJzyf6J4x
if4m8A2jhTSROE71i58meNQroDA0GC9dwJgOUPYmLAn3CqTAYIia8Ibv76jRpL/VaEIAxuhAtFSI
Fv/3UMX+35cCfc4ByYO50+krE6JGJNLgwcBTGwrWyWlPw7DYBtjP9nUKKQu/+eKdPIFWUhlmfECc
LAIeuN3GfcIv2+T6s5pbJALTPeqRXW9AhpXZirdt2Xv6jh63DCO3MXpZffS8mCLYrKb41kRDOc00
1xILQG3uPyP8Hem6xhRUeYCtcWy8/hZq+eQl1lHLSF3LikGOAmD4HWs8QttZCs3GOghWbkfZNM8Y
7glbq2oO2RI8wNkjfconxEZIHIJlBMtJa0s9tNI8PJsudgHpxqVfW+PG7cR+bQ1Rw96ANacQnhIH
x4qFzFa99J12Pr1ZMUpNJVdHkrapbVAd61nCi8bm6HNs5Vsay0vdF59B7d6qLXgYgl+Ix51zx7EI
a2d64HNFVzhFI2oDYo5UYaTqIfXMy9nXx8kfNlbbbTrzw6ez/xnQytrPWu+cez0nzyUGLUjiSnPg
pqHXEwBhW/A5ItiFeDKP72rDVReyF3n5ngyZeJMSIslM07R/Vj6H0mR5HC3zwmkjf6nmxbs6Xv7l
Nl10y0w82te+AzPS6gYA0NmW0ZEgJHJgUSolyiYkjLZBIeUwSJb3eVG1vzTNp2UlXzV+jSI+S/pD
D8oTO3/IwUW6x1nL9mXlnJXygXlJ/GbRrNoKDW5366Or5ARxWUiIWTtDGa+w25qw/E4rLIQOoKuc
+1Q+JLHItmvq+v5d1/9WPUL1UDriNiFxDU1hlZ9LPa4uybA0IDKGn6poDFyrvVSj8xVyE27XEpT1
lyE1zpQtgczuHe3/PcmI0kcqSrAV3GDq2b8HE7s4yUhYm7Rith466GFbMgH9QyyFwa3BwB4H7kSz
67+y0lk689VaOAVPf8awmB81uDGn2NdJXWqLd30YYIdyPr5aDgCYJTfKSxd7r2MzmDdZTnR7aHK6
Qfr7gemIU6ZufEcRHfG4ZUxhEUR29oiOf8JRddYknRP7NikcdUwLDgjDRqQLX4ictgidFqxy7bge
iDWmBfrTMJflgx/YW/Uqp9N0DQ2zOql1xy1og9s1QCV8yXd84MelrsyzakJNVmNcFS1Avexv1mvD
QOOm7KI1AQu7bqYDNc3cyvsh6LOd8B2Mo3FUk8GsVR+EO9i7gJ3xPOREEosA8866z6CGf/t31ifi
p6w3sV1/D0jNjo2FIS03xe9aOlvVQ5RM+o0aQGK1R5oEQTNptNcpG6JDbwKD7ZxpPxqt/6gjCqYr
UmV/hculrm20wA0+Kjum1RNX4cfo6WejbMHhtfG1gRb/2k8/1+mdjgihXNzuTwt8XA9oW2tVpd0S
yYNc2Zjd+zZ+U4UcpPHo5JHJtKlHN8Cxn54aG8FqTesKhgUstzzfqs4dqycNKhmqzRk9GFmbeyB0
T0UuQCkk7GJ5n+31EQ2lNIw68pShSCrLBDdwscEedClaQ2GnSBLU3Vb7e9sIPuJ0rOD0jsZ+mprp
OKI9uxVhHtwSNc2kEtyTV5s1hptGXDKEIBzK0aMIMx/Pyq3BoknGiUXjwaIECcb8RzNW1qtXV2dN
mO577HlXEVrON3bma9H25DKZ3m4QSbOb8neo0zsbH9mtLn+myAOx4qQ+Qyf5MtUHqXnaqaFk0HVI
+bBXXn1t6eBOZPOZ/rtTu+VrYzHha8f+wSSRDN+Y669NmS5FdRQbdNWQrULRQbugHlR3XA2p6Anv
o0g/E8tVgRI3wAhoQXVczxCuyZUWk65+qk3TQv0mbdkceTbxHJVEFUDvjOEyHfIIYfzfwQRtC/xz
afEw2EGzjxyyNtdLviyXI8pROD5ShBY7VnHnNsyl54CYRdn+ZQ/m1y0xLY3NPQRBUDrEwd1letWd
PKkozi/C8uArS2Gxm2rsoDFGmVCqQxyy5UktmeloZ6Nv7oGRUnI2JvrboWZ+s1gQWKMAyB0JS/XA
cRi6wQSg2DYb92o03Y1B++mk5Mr/1MtprdOX8e2YTdJKBJ916O/Wj0YbR0TWXkKmfDT2l6DqjMNa
BrkzmBSmUtmpdGRA0jQXuOiCTnumlGm3/98sl+Rs0vhosqArFhdzMux79VA7M4pvA2a7ejng7cpd
t7rOikRClUeeRuK9h0uF3blDPHoq7IdKN+3jv4aEelZhkdsYM5oy1elVMwOdE1A98fcpOebE2Wa/
Vnyaqyfbf/9elsK6CL38rK6VKOVHbw0iYBowOm2I7Nu20vSl1txdF1Njtmzy0O5ojut04t7VsxQy
P55CAoxGaQifdQOlo2dZD+rBGkC1ZkUYOj9iIxM7LXMzpofVO2pgUDe2kUTXIe6i65jafzKQWMau
z/TmouNr2AbUW49kWFovauzh1+hzWEoutZ+Vh9IpzEvSyYgG+nG0Ssx3J4q61zSNObJMsfmSttNL
LzWItKGGfSpGjjGE0EdbXwPGV7aivvh1FPjbPPUhkPsIb41KPEk/+B3jv/wlKZ6KFvR6YYbDj9FC
KTpD3lqfqffo1A6bUb63PtPT3WiAL4btmpAee12nqIhaidqkQ8YhOgk5hpgDwfdxeNsMjr0ht4wM
c03013byX1pIP+fOjAxI4/85bdUzh6BWykqAsibpSyLqh+eWcNQHJ67XV65V1FtOSvOMzIW9DvFH
Cp5UdQ6bFtv4bCLBUUeguuO+YYQS7tR1as8lZaf8d66lMRVahkxduwuSGhxmh0II4fhvvfOKtxZV
NWekfmYaOv82ihrulrSQ9yFMjm6hsq8HjI/wPBJaQUu1q9LlfQnQsyOQq570CHlElBBT6tHtYOqK
UpqpsDg0E+o2zxLMz+QS4bXWZ6cuD3Z9cHELpOJN3IkWJwJVW0MKgdUyEFQSwEQgWFL7eGvZxU0B
uh8y71LmJ4x3WGnZgm0AOWfLzl1vxaJg+YKNYpk/utGpmJ1LOnc7UA7YM+UMS9LJ9CfrZv1YRM+k
gAp4PuQ1bEKjq83DIuza3ySO7dw11Rd+oJhJTBs/VPJZGxAs4eYbRxjmQY1wZiAxG6mDu1pGaO26
BMHFn7oZkD86NfGp8mCL3pEwGl0vuJUXWNeJNxyznPzYNgbJ/48q12iTh98CpyF5m0w9xHmQOcPN
nKSXAtkqjeOen6pdfjF3paPURNOPlGiEaErO6wqwkhlMHOQUtVDPDGzeh7gHgMmU75UtbN6VVafd
DZPhHFPP37NNSt4WSln1kCf4RVo47me7+dGWnPhs2ezyhUt+sDoiUudwMokqQrjL+VNy+BoiCbfZ
7Oc783+ThiiNyu2SRt6xqk2MsbVjQ+6uJyY3/WtkGR9a4k0P7uh+s4Zt+OPpmWMhw7mIUJiW6Bah
ielZF4t9QzjFU0Xf4jJ4w6MaxtYyT0o9S+sjswGcUdjNB19H5BdpFzWrjmcn2iakFa3dDHJYT2Uy
OvBQgDGNRUvBMS7w1NMaahgzY6nOMq2+u1WvArIF0UY3yAgxfVrbMSgK2GAe5as88RWdT3iFmA/M
ZR/G2as+Ylu4ZCcRnOTYrJNK8yyMASYSMXNpnpJeooYtvhcEV9Pyr8Bgyk9Xt8nmEaCna9sEt05/
8ywkHNPVm3fTxUa9UhYT7VN17lp6+mCttK0qtM3ZSR7Knn7D2N8VfdR+V2Z7pzNg+2H4CHT9ZKsm
lZWeVqeaqR77LP3gKTGmXSjV+okX2xujsG5rS9Case2kAkRrtvdW7p8m3+HIJ5LvVXkChgvmQNLe
rHL7oP7qSd+8m5pzrGnR9R9rDSzOeOUWCo7BMj1T57ZE8xGqXjolw6XWwGdnCkFxCqlmNjzyxnnr
3/upeZ3joD7QLJr2jknErUbbfOcjofyuOj09M+EdT0aSvZdicZ9ikob2Zp8h/aJ+CLndKG1bM/Q/
6LnC3R1i/wMfL/KvhvJ0Tp7bdFyORgdc12S4DWTGP5cLigMj0S8M80HN91P3pDrBCRww5k/bmPnO
7eKDEog9il/N5UuoMmpDz5DweG96KyLINxKJ0hvVwDwXDigGB4H7rFueB77kh8hw94Q2LM9RyFuV
FAGJBfO5VzO51IsmvgrW89P/eTZOpAiMlSSNdZHOuBFPVY8Z/ZJEhBVnLo22Vh+8qyzR29rt/zDt
PdJKJAUOq+HBnjw8laD83nUT6U2NB+JrDPyDlcTap1ckM0QcruZgpp/clxyq5h4wi2u49s2IlWmD
0qm+7x3d2dZjSfq6Gisvuo0RUSp1OoMOUBSmzkm1DKLJe6lQ720Hs+nPi+OOtx4gubHzf1kFfT3u
O1sE4S6FmX2JGji0lYYDrw5R2Ov5G0kLP9rRu/OH6UudH/qSfOu8mKWckKIXkYVkcDcMV7n97rIZ
Hvn/lq3e5eIiraLe+gbJGF0SVs9tM7TbREO/riFXV4M//BH5efR+OdhqiSwx7RtR0wX2zMIB/ula
4GZAUajhZc4uz8DlgoH8yafgWiUpULIcNNvdcNQimFNVUOk7MY71h03NwlDiVfez5qKWTDRKCbFq
/rCPfgYeOm7VxE9BqOyrCDEsPiNmJbZ2Sxh8mG5nmgOHIenqnYWA/8mwre6ytKXxWsw9UnGkx/Dj
KmGSHp5M9r3d0LQuBifdpGOG6YD+MwYNmlhN9swl4ZzxBrcP846EmQB4AzjrDLc/89LgCCx85TYK
AVeBO/VHM6cWJu0YaxLbKjK74W20FuvB7y1oGmWKfYf/Zq16SZkjpZBfTb3s/Xq4QXJ20ew4xAjv
fqjlU7UtLJmSVNfHBcg3BjxonWHNOcGyzerQETm4sW33nM4VQRRGQA/wf/4ix+N02NNMUvOy3DC+
p6B0Dn3o3ykFcVzOPzB6eI9RjDdXwhWGueP8Ec3rfB7KKiKbvHvtUyH727GxfvZDY/wtQuMBvrHI
p/fyqq4LQOr3le8VOw9b9oupNU+RGH6niSMhktRiFEMdmIf8i1ZwP30u+QgS+E8+hofO7T3W8vKu
iUgIosOzCdoUHENv1JDg5aLaB+7zaJaPjqrDICwQoxTJVR/2S1yEd0xnYzwFFkaZ2EuPma2d/OfF
SzXA7FP7PdUjlpbOYGZbplYKMkp7dYb+Jc7M8Ox3PTAwJ4GZreoMO+VMzVkjvHAiw7+XGLfqwejb
kC5wRnhoKpbviv/frZ154znqxffczw4Jdhy/LTHnX6DPnSYn7iBmgmLgyABGKhAg+3lxaizzN2Km
nhz0/95XLzH3vhZaCkxESqfUg50ub3Npa+tbodtZ26ojn0qMRXZLfZcdbNHRJR81Jz4CA0D1T8cz
8kog7hQcasQW/ST2/iaPfXpZqvKjqneudurQKIXMKMofFglgR9lvG12nA2VuS64cz0ZwEGeKT8zW
mM8IxEAj03QDrtYYMkXR/zLzlMumNMTJnOcf67lXbdqlbZU7Ieb30vTqX2Q8qqLHqGziI5YZBro8
1LcRcA23BehFdoh54PLrVpP+v8NbknjhoW2L23qZqotbeBcM6uehBwJpaDSJ4AUwRRs0ohdHlnks
d/Q4mjord0EVPaHub2512Xi30WwZKY2TwRcWy4xJPkDhfnfp9MHegV0mgK2rbjrdiZdbg1wXKMxo
4JQfFlpWiiaPr15q3wPATWnwp2X8Jqc63VMA+QRFenSy/ESTITPJi1bHD3rUTNjaWqQDujZfB1I7
N6riGAa0t6Di6FD1VL34w/Iz47ZyS7fbOBSmoe/cgPYTuJxkq8+ac0y8fL4ixdq5cBPuUJC8cdJE
LCtkUCaHX4RT2DpOkNrqre5SFvet82HX4yiXeSIlPJ32uXIw6qPZ3ZU6JvbOID2che0ZgThjsSqn
SymxCj7W5w3H+x+oRTHiD/ezBNFlAxhZcHj+ngCd6bkcgnWwhlHhnBDQecZ7Hu+g2rlS0VJCF0Ep
u9gahuuZiYgTiLuB1uHZqhv21tEzTvjKxWmV+9K0OvUzuXpqi4oXToEGUNZTBksXZmqaPfXF8mj1
Jka/DFNfUpj3Jt3xC6NifCkOiWKp4f5qYzPGQcfOpQZxY6ibl87OLmNj71dF01jRwRliZ7orjMbd
hS7q2Ip4DlXgxY2/rd2pewuz7MaMKu8YjNW8UwU658/taGFB5/r69o3ptiis5Zu2b/mrFdafjsHb
RU0xkHRYN9XklhuNaLBNG49fQS8ZN2b1WNOuv1WCwxBsM3KKbnpIDJLc1QBgKgATGQgmd7YFWzXq
ylPIFajMLz7GjxvYBNA7LHcEz51YByGfFTr3sJKMZ2hst33gBafJyeLHwqWTJQ9NKLtfFCupYXxR
OEV2AS/nbPQ0tgl2crJz3NjVKas8Yn8aolTXBg1lxrY0bAJwSj0/qD13TlBs4+GxIQQInQUpcXd6
i/fUjxEOiBxYJuHVDxxEIvzZ+nCj/FioHNGZxVDkbd87wjGOfg2JvqB6H9vjHA4s/p7Z/2ZNgK5d
IhaLimKfa5A4/y0CSE+RvSxLuCsx8+x9kjFOsQUpHkvC/DnTe7MdPEdoM8x9ytV6WwRNtXEGWt5c
p8lZH6xuEyJuO5nYi5gpSQzuiLi8pnimNo84VQAYUvK50hXtZRXCzmjm+47wMZpH9lPLEYQTYve5
zKwJWz1Eet5A+D9ytXKm0SIaHyh3rpkMAIzIjbu6dcYEYyKrS76yQlhVrke6PWaih9Jqo19zN/gb
rGTdTVAut6szXeSfgC7w05Jp9Fea3aTmfd6QRTh5842ZEgJnKcGUNk71s5ZYJmq8pn9Y0bqqd2Eg
Km/wMh+tIe9p6hvZM3bux7IwyF5qzOfe7iiGpHViBLKcSJ4N5xWdO7fkd1Ev5YN61oOp2scaGruo
MNJHrbD8Db9B8p13v8y2ji5sHggqqoZOThamV6/pG+wbUtFFPM6bg154H1u6WD9eqxDb9dOtg3C6
E+FdPTCeSMpqBByOUMUYJtSKZfJaRDq4DIg3hhjQlMhxhCJOojmk+BRkEUnDfhMxfo6ryVu1kMyC
y5uh6H6o79IwahkGjfBx43H/nwS7M54HSTf0F3fcJQi+udxwQrMvbtf3bPSIDVKUexeIhgLEZ2fa
rOFhqKroZcysfDOHyW8y8uKXodfpPusI9/e1iD7X4x8RvuGe/9fJLlMD/xEz4kGMOHrU6Upzr1hb
QGyOxPJ4A3f6NtHrY9WRttc6JnxHUldfgK4SrR5iQSzi5Br1ZJiZWHcZptTzhRiGe/RUC1MocNh/
XdU9Ea1LFVg3tCvwGNu09/0u/asjTo302MrZpsCptnOI/9qqdtnaM4POBQCEMbKJh7DXRL7pmqQj
aJAHLcnDKyK+kyu1ZuqtJVm+gSIYSLPSe7WdMW1NHtSrDJLsOnZD5TOuc81KCAbPMgJDGT3qkmlo
kc0ltwHWQaenm5q0of6kxkm6K35bkRafmrB077JcmBi++EVzd3gOPMTm5vDmp1Zwp7SxLAnBfTaM
71WF2xaTb7BZ9Wx0j5xrq13DsFpWQfXflnyw9JcStQQ9yiX76irjyOgru9WmsL8Og/M0ka7y24aS
E3bDC3c4Mol6+IBcVByXEUJXlBZHrZnYFPh2N+Zopo9z5c5kabkntb2qhzFOUNRUuD7T8ufcGc1G
lREIjlBdKj11wlWmRKl6hh2evF1/3DYd2jsld+A7ZH5K6beJYgOKmGxyqgf1JRoGPcBKN2ry4vBT
D7EBcEZxFLIeTZwC6qoHcwqwoyflx2inMFeltMZDREGoxUxBgPlC03OsTkkM91+L48NU0B1Shl0o
deScqKO4pyf1jh5dnM4366SNFjFxMcisS4hAqxAk6jK8w4DmOVVJ9LbEkqsHj3grKOa0A4eq+yMk
6SeJEo2Etnk+BJL0Uy7dV2TtnNJpcXYg3ncAGu899kKQa36092s6QnkHzgNmIj9oE3jX2CF7rqsK
jvIijX8t7fJaH0XaZj/Lvv1iCFH9XMLqrg9+K23J2MXZxc5jCRoMjGviCc4zWoCJeBX4VHOxs/Co
XISWO7faq5IoqAclaSHwFHGrR/RdCV53l8zCf6RZj9WYnG8sYeztqKKfiapc2ClmbvcyuJRTFpNy
rV/JVrHf6kx8ja64t2K/u+q0sc/xMn0rubk6r0XEpW1MtAxnJRpprdLFVNMPuwZWvdIvIVgIjwlQ
pU3sieSXIGgWSa+E2MAZqzOkEU6/S12SLC1tuY5Jaj2IQV8w4uRfKBWdSynyW+XqWPIn1UBOGevp
4TuL63xsO1u/Gh67YmXlxdrHNEKSalKHnrjqDwRoZpAP0HqlUgVFxdrbQvrZqWrfSiv9WB5p58/P
pumBQ4u9pz4fTn0ViCejNsKbsY9yaEhlvLeCueHiIgIkHznFiXn8idgfzIxW/5xScUnGGrSCnNiX
s2MQB0mFr4qmgm7tBhV9h3iKuKhVV2ZW/pOay9g2xhsIQQxnnWpjoPa+in7J8IJLRU6Ls6JIbfta
0Sk5+kmNU0UNUoTeXcxuoMcLJoOMqCw+FWPtbmkZGcSVTc7NtJBHhtkB2EDOslXPCO9R0MkgoDl5
XBiy4fRuvXMrgzbqAHP7Rj0VMmgmH2w6OTnxRBs9T36xsdDrIbaoCUkVYmnQ3my75+g+0ltUL2Of
T9gjStGVtTgVA9rxq/oFETp9Z+Gc7AfUXqv1zpZ0ubUjSnb1sBtlzJWnz/dhaMvfKEpCwpCBjqna
IjOAU8812j4oZBJ7KLQWBKQZWQc0vOle1aMdUakh6KJNQHv9pC7HcqLZsv4ti9cYe5+8XNmhTrQ0
fDQWJNCu637lZEg8RtrSSutGsCNpL9gPbbrwuVvo/erqfs5KrDL2cooRf53aQC/B+hF4JUwUZ8GA
i1A9+Ohi12f/3vPkn6YjpowKktTu3x+ArzqR03jpprnEK+A+jUo7EGfUAfKlWo+BYuLpyVwWR6zz
d0D7Sh8/OUt941s/B6vQngy4UZvC0Bk2OvkDZCkQoDm1iuY61KoT/uOSpNVrkegIMeL6dZHnV8RK
usSPItSXLw0OC42fNHRz65mOMqE70EO3oidNwVyqL8rx8SDyNn1DKZcCRUyBDpSmxmALpPh8GE/u
3NTfqdS4GOhoNug3D5DinB+FCT9RTSm9Pm8OS4ZIpZptFLVUFqeo65bXDDft19B1tFLCAGsrRqck
MtqnZYgZKoNGvzFRxm8jk7F6QAYChiwXRSTF1W093ahOIXBq81rm7ptqZ4Zt+12GnifTqJieVUP4
UPpsZUPDycKeGu+czzkhRvTvIl8AeVic6QEyZH3Txmm20Swo9LRiHtOcjxf8zdnozA1DteHD0UFm
h3MzoJwFcKdWEApG6xqiFXrs4Slumr7zOUgzBlVLU1cyqsrS6OnfjKca2XJGLZ0Owk2nWydC8TOY
6Spokgkq9zoUUrubemTLwXRceu+19rX+uNr+8LjfDgh470e7umRVEz6rB/A6T0iPozv1SoMlAG4S
EFIXJNpzDW7lr6rTTZJ+Y3Se91hhfdeyoPrI8dj8vRdLsKEtcV0125QY0T5y6WjkJcl9p2EAmfig
uAyAebsMb9/nVINs7Ai1znvv8H9wC02HEHMVj4FV+EzAe72YBAG3tj7/XZVyUl7/6RnUMzoBdRlc
HYeYFT2BXC/6uHluDRh7zYwop6nN+jkJsCJXgfai+7b/lMOSlHq4uibD0cZEs7aFEXy2h4HqdEcA
mSTKdsZxiZPT0prBp9DAInLcLjaV2YwAP6Wjs4nj5dDUaBKIK8RerdceRm7dOOVF0XNiCgsG2kV0
DPpguvNpUKL+jqmzpFdsKWTUFjlYmT12yybmXtxYTZsdiwjBbU5tjEBI2o1o3Y1oLaJ5Axq6ukfK
Qk0J3FgBjyePKXDf4vhCaVoW2/nLrpr5KQunJ4JrnlchW08acFWPTwAciEgbGVGTyPzk0uh61Dp6
V2tvPrU7UqZDp7voongzNZ/OiuMV23xE7+blwt5HnBcfYSMLSGQaIax+l5Ohxd93jbzmpzM3xVG9
0gOdDk6e0YFVrweCE3c9tMwtPbr5qv7YxlbuSFn8fPUWzznGzDaTPD9VsX0aljMRkeCljcD0D0vY
pDtVNvettosK5wDaG66WOYtdBF72nAZEPc3WvTcw9uDEm9WXHs+bOh2rafe/B/XeCB0BNHfzpN4v
5aSgrRbtxmw5d2U9I5baH9J9azMJ2ES9i60/gHa6vs6T8Wtq0z9hQVrbWhHxU764Xm/eRKXb3BR1
HV1J9uA801c2DnEr3rVW/8ZyZz47bvrZ4D/b5NjmrkqQb1ko65P/iINORBfLXQDYSkus6fjfpbmQ
0M0QYxeFFoRdisSXtTgdKq7SJXSPupsD/MaVfWOFVnuXYQ7ZASWKiGfSezIWhbNbkLVe4j4jeDcl
C3VtfAit4cBupu6GrfyrD4aPuc7SvWOFAcDa7k4Q5fXsLbF/HHUyBggBvhGG4b4T5HFO7Ny6HcGx
/DOy6Bpc6Sl/GmWWx8JIj3+qO0aO+FBUTREmWFl9DFOONHoGGihS00COoXRFgjC6Kba2dlYR0uV7
72yZ2soU/KfPQXzMNtEvOTIGedd4PWkrtoDv6nr1NzQ4yh9bW8ytAhat/04H0hAzWbUfa5DYDBSs
d8uL8FkI79D5lnWf1VeoDxsY7gnFMclq3Wawqv66PtVhUm6Ms/A5ca0KANPNQ75XOenVcYOreWs4
aN4N7RgQsTQQPUsLDoFPJ0eFpATQ9E5tGrvrS1dmpsCyxfGNVXfv5clH1qGNPFqQeE4KGomglZ66
ynFxauvZ12btOkFreIL/8KtRxgeZao6d4exNw3YVoZKTsBDviwiPMQPqJwLdqkOicx5itEqV0k3R
VpnMTEvgGVJPk0rb9YR73c0D6HHw5kBMlbg4/FwbVk1DlAjMn/twGgDo2KJ8QtpW3tEzPKtXi3wr
EVxtIiwvpTP8jtiDO5uWnzzZVV6VbWpjMvlxXKaVFVko+RA5ULbwaxBqoh5CH+s4MVbO/t979KRT
0inwhgy+U+56BGKnlh7Bfj2H1YKp4ugg1awN0FNl+qkcfWOdudvWA99dIBS6LfIFRwOS4tcC8Ufi
Rg+Tcb/uouhEjqmZTnfL1DN1r/PsLk0AzvMx3Rhz5x+KZclvHNR+Z4vEZ+WjRRZBPiOAeWgncm2e
Ey0+EpDNpNQO/PvAQoAZBYILU/pZiwz+SOCE9o29OCzTeksTQOpdI6EtOyclAI4r49sOySJRVxHS
n0vWt+6+DCdyaKVn2ChlBreb9bidU2S/hRncmAYHNLsJWjJbU30v8ai0xgx0SfJZudjXJK+MfVZB
zaA3bT4g/gVLCKxxMzOb/YiL/CH3pqO6r8p4NlEiS3WdHnJSQObBdgkXJtHGF8vN9cdY0HviUl6M
9JNASm8XzS4YeutbCaoRcR36GhNeZQkLPpokLEz2+JB4WE4UkDsIMOom2jVrcT6v9yhfRr9RlX5I
DPXFncnCrqec5Gx6sYMTx7+SqUMFmh7IpbgXQECOqzy/yTCVFePd5DfBLYP88g5Q7R3gz/JBo+G9
//dMGzsE9DYEq1XWEpjMaYO+JgS8svTj5JItqkRdtYmOd12gskxm0LuRc/V7D85lYLk3M6emBwdd
GhMZ5ykJyu6BlnD3EEKzOmesdRuPYk8pOjzgXSf0Nt6+KLtpLfZoaIIRXoKYmBediF7H+QYfx44z
9uFDb5UvWlI7HOjz+VTqyw/ABvWhRqhFgm4h9n7IkqIZQCiUKSxsc4RxAeSUKi8OIsMRT2bfXbAk
72KMtUeMzfkxqvT5zjKgDWMh+OVhe90gcOZixamBX5LlbMDCPEcPep1+s1EhVHBm5wXk+ril+ZvB
0Nacl3Fj/XTL4lUN5R3d746sleGxq1tWSvjip5wp0mHt8CBDZ3aTBSd4m9OHEdvPrVtVKbmq6FPq
mMYg+ve0WMhTMiZtD+VwugCthuuztPe5+KQZ0xzVRCEwn/GLQUczOXeo9q5HYkxnD0zVmsG6bahX
yHHl9ryYyAHqv0cb4Yk/hZ/n9yVGP3c0CDjE4IVn2h7j1STic4sGjTjkfeDcdqARHisb2iQM4Ld1
OYkFCSfSRqEu6rFGNMDQqj7VPgGFKFYt/vNovBBbkm9TmWEwcrwiS3l+qiyNWYmcQBpMxm86PkPC
ZDiNM4TIjoHbpvhhgu4SjzXyhsGjlb7AaOICSI4jtEd0oMQqRzLQnoNVpJEH3TcPItY+fKm4KRiM
HbxFVKc0yTlZj8twUUew+lcFhmwbyJWYdcd51lJkK0ZjB+Se1GQ5LybzSrdvtmaGYaYtlx6zb4bn
2O/G9pZRcwulqKB1YJ3VC/U2p0HjUA9A/jzZ91Aje8PQkN9iE1ZvxVb9OC0YnCbSI85dCCXCdS5F
AXvSrVDOjlIB+O/BBFS2YfSWH21bynmgVpxVyy4HC3Zo69HaCkIlNkjDyC8Lq/Cesqy/Rl1+YCxu
kE1qOjsnJDFUlw2wVOZPdOBUEa6CEhgWQk5JxDqsamPbQAQ1+5+6G4+ndbcmtwdzbnjvRDqkQ87J
O/W3E5OD1kDdVapFpDmo3hTGoDAJ9qm72YAFWr6UfT0KPl8Sm5Uv9K8xoknE1nAXm3JfAHENiBjl
jIFDa7B09z8sjQ0GAgeMiZndeSlKlll1cdHakmRhhI3EJs1bVuns0Z78J7oV2ousLSlJN5Vk2BAn
WtFP5XfXhqm6V8/qBeGRPR671GhWb48y+HSQO2Br1z9W7CtFeULRX80/zBRNGS2PA4hB40FAuNjw
X85fEUbMtU/Pl1JP0XO19NqBJMwN1vBF+3+Enddy5Ei2ZX+lrZ8HNpDuwNjMPIQWDEGRzGS+wFIV
tNb4+lnwqDvdVW2W96FgDDKLAgE4jp+z99oW9y8zndcg6CmnxyfMD+NzGxg+1uqZa75YQrOJQ1Kn
zHPJvFMwDmbSZDrCRYHz2Qf7cfGCSjwtR1YFyqXJz1YLb+KkU7z3aaNdH9XGSHtxxGfRtwR9KjGe
Ohjw6XfwsHDDNLo4dZoBCmAS4UdVl4gBKu9PkXnWhPUtS/Vpg15SbmkVH9EMw+jrgB8AB0jZumgE
niyfkl7UMW9YhnHaaPX3IuPmQIEbHUEOQR+hzV6GJCfTx7qoznvoAD94XF6RJqYFVJxv5lEXpLBC
MaBVBWbBo7V9IdV5CfCiyK9PQvR/PHphhmZ7u/QJWo2+AnkK59Xv4l9OXpurtnXtKy5I+2r5JbFt
I7GIyuQo7fR7YrQxus/BZ+s/fDcgA7/kRKQEK6w4ExJZ+sd5RRaDEc0wbgoE90aHH0m52Cyt/9MQ
zAgN/pXl/cmf8nseL0Cg1qp7SzAq1RjS2r1iwk1CeLTn8oJeLCs2+OAIoVmf79WsnHoLqKW6YzTq
psd3SJa4p75iaOPiUWbvYrp3QwO/qNQ7in8L4/FTuHTvdXJQHuyUrEYaOLqErNX99FZZciEkJi6p
cGqfsGh0p9lCFaWm+hNt+2s8U74NEICLwr2p+YmokZxGIkYIscxUItm/5Gy+zkbrmvvKs80Vn442
MeV6sovJ+F1nnvFmVY5/aa0ueyNcEfC4N7z08NJwmzDDVzKumW0WqUHzvYlbissmGw++PsXXILFf
1HJourgq6JKAu1lqnE7TySwlb3fjs0G/kBrYcc89U/vJXVgK45zi0DnTJcCsos4eHqWDucQoeWwa
WCAMKKileXa1qlwhGayXaDsm/cXwbWwIhOd2uasWcQMYGFcmAJpK2yajU2A1qKtTZPTU1cQzEJDU
gwp0G+tlDNIB6Vd/kSFOX982MVUPGQaWh8rUK8YbUQFaYMi76SOc6Ah1P0VxAS28T6+6hN9Tm9bM
DHosNpr2h4bwixg45/tjxWihJC3verJruzJ4Yr95mAI7OA4OgzCVokGgeP9QcCWLSoUzbD/il33t
R8ds/1Ndywuy5+45cGf9U+W9+/SRjo/3n6hvf/9o6/ZDelDrrgGo80w0crippRQbtfaqgO++HM6q
ESTwra764aMw03DnRaI5zXoAhwRc31qj6f8C+QgUSpbLjXrpjaSzMzKvOJcxAOvlvVTbRrgk0z6j
KLqk6xL/7Ad64ehYosHZOr6VverzDEbHMwnwcNyNGjRgBD6ioMZuXOZwmyDDr8XizK5nezwqxpkx
64B8kvqtGwVUjZEhXuTWn+fKsC4TVRBS0KuDDmQPSXlcqZfqoNnA92LEEGY6TUcJ7mofVu60A8ML
QqOaslVRGvFPwXYwmNrhQyf9iCnGLZ+IkR6XQrVfDlLE48ks+8/RUsDOeeg/9fg3nP9vmFL+KVtG
zCoRNUZlnj4zvPim2n3G3C7gdu+JJqE45PogDxFjwl1ekPtdTzhLIjm/SKvkOQOWRDmMRClvkcEe
d/bYBqveum6PRHeq516b0OMUE9zPtuIpAeVjFXzQZ/XESoR6tOSvwPpDWfk5G8GVVZCzd2aEIJ9Q
0MAW9rWgn7Fr6FgvSuZyHdXaU0F//GfXFa9j6AEZKyPo/zYRN5kJhyrCcxD5eXltw4CWluWKJ880
/RcImC8kR2U/jLn4HG0es3xCY3BkFh8e0vlnlHvW1YzEtCr7wPiYdadfg8n5GgdTtVFTelfDPt9a
wUvbcOGlxvwNU2G5GUOXoNYxNTePR7JpRP5WTSaTnoSKLkLXtcwpvckab9BjVzVJPOtqcdSRD54d
W/UyGD9bIV3iaVmfUgDIWGA7bR/YMcxrrz4q62+Cz3dVZd581eZySwbyR1bgEiUt6OuM8jlqoxe9
628Aa0xkfhQegrHtEkIVXLKGaSOJ281OBSv0VkIqeZABm/KA9zMrMc5hF5cHaRfnXgTm0a7wwS7U
ryoF8kQqi3lypnklhG39kcT1s9LIwgmBa5lL75hLAcorNfUbxmxy5rCRJqy1BxX1ktcAz9sw13fI
i42VRSDqylDaAZLby30hAzIRy4rH/TRv66YXuyGyNqpOrmwa1CDLHdRLdMrA4X7yoG2shJZVTHc6
KpMACRbAKrhigTORlZfQ+nf4vEMXU9RG/Tw0kHQaJ4agAz57Q9ZVe7So1OMkQRuS0QwuHFrtnpY9
e5ZGapflMvrVQ1IaJVl35qKtHvue2Pfl5eT7CQFgFDu0Hur6WMdFsXEigUDefaujlC6igSZvSW7V
OhfdROmHDExk+F0Q6FH6wIC7lo65cgs7RAmtC7z/ixPUsv3ihRxQtPMBgEuDELbPKcX0QffpHyEE
Cz6LkEpyYXQGDdzRfCIzaxRgSuHGxofEdvDzQIzU1n3RGTyn2DOXUXtcrv4iTpj6TJZxTbWasLoA
Y3wcDN4OknK7m7Ty52DYV78n+QieBlYgH/LlypBkw+QSU0LWj5ReHZS2+rVuWnfzmDU+gIs4rFLk
3GN+AmEz7WxZvmiDHfEbzTG957BdJxN5H4JfeGNjDNn21ThzF6Ia8QiV3TweN9LIy09u7T/lDvMi
kc5QKRZgK2bzcGXPifYRZsUunm35BlxoPPojIrjO5howXFNfDfHShoxf605aR/xb+2bR97q2D8qy
sMJNpbM/oIFDPhSinkuId/cUBNkXhRsac/5FLXOyUBdZSDU5dANGFjKWoSe9hiDSU3Q8aMipbJNd
7nkkZAod+d7wyXfsZdbWVTcsJ9nXBPyFGtGGdjztFMlQZyAGzAxZvvBKWvFmhLvEKLu1J/j+CxcH
q9tqJgvFy6GTqfl0U9X9KUvtZQMz1qeiL+NdXs309osMCS86aYHc6047O31il/VNEZfQjdorEdXU
ork1ECc5fA/jbD/PsXupAcWc+4JLaNKH7sWuYB5BA/QPTUReZZ8G/krdZU4YWOvWicqVXojP+ALF
T0q5o6bN35jUo7YgoPxYV5a7zReAtJYkG6eeL6WjExbkjuYxRKS8rmT2q7d78xPiE+wqNRPRPiBG
TtQpxeMiUM9ylngM+V8fSsa+YyNFdsStacfLY+iJRrTb+qO3aTI/POXR1K0RU+zU6pml5nc5h9di
aJw3mGr5vgXYvFEv424Aawt+aNW6zF+82OV8LFgSNfLEvxkAN7fZzDlRvDdHBohFHdjAYML2TEOR
dCASXZ8DKzvng4aUZHkVlW3BH0xKJeg6y9SXeMEF4+L6w1UUEuGX57xOVqA/K1taorHbjeI5+6Eh
/e4BepD8flGRtOB25wuzc2zl3Bpu2jWf1EfNaM/3cGbtsuXUrbS81daR+BFbc7AXYipJyVpm9lNO
wrsqZJmpq+iqFoTPAXgb4W+o7bdm0pCmbJs0Uho5bIOklQfPiOdXBLIvVjiM18FM8ahk9kkyHL+U
umtQGC2zvBHH/eER08x8IypWXK0o3kjN25gjRHmfS2Uf0scZ4pAwqeXCRT5Z0mIjAFZzMCIsc5a8
IRgu6LvkjJYAp7fpPEnduwUYW+5BPFdM2CyY3Q50EXWVxmRdbNnLf6rIEzilKRphcoibi9StN+5J
xibt8J2EP+OlDNH6I5cVxCWDAYDvGPEejLWufwJx0G2VdgF+SbCz2nzYREXpXnzqZwhIfXyW5GvF
DYNw9VwoNf/kzEBfgwETtSRwbJ2n1t2Ch/6lk2c9HOBOAFM5+VH1PVsoiQNqS6c/MZfrofBdXTmw
z7VMk6t71jaSNu3uIVms64YHYx8fkwYy9vJBoBeMTabhTh1nU0HbJCh28pqM8LbbyrsWuAo3WjhS
bJeM+M447RgwsCFYNYpapLkVLct53BQpmT3KhQR9rAV84z4BJF1ij/EqKY1gVTNjUP0/zciyky30
cCU1ff5kNCmhkNpF726u6ItTRZfjWkxI74FkrGMzHz6pj1CcIZEZARIlhhE9DfX4/NDJaLGePeVZ
iMFGd+ObpuX7oLV61tc8uS1zHn1eSD6TFNUuxQS07rUMVWW5qZ18+OEWIcEf/sJCb0ZuOHd8jmfM
S74ViDVtumQfVZP/Chxg+xhV+ijO+/6SVEb3wVKq7RnjpLB/3SurLKruIS8PkDcYWwbBUZWwjU6j
yOdZv48m7wz212RiyJjKymkMUjhqlLU1DoGBsHflQx2Bm1K/mA9mGFTs195sF/2zcTcTCvglD06H
mIlOxetbtu0A/sqOJNNORq80DpOtXWCq6trylRhv6w+N3hf/5USopQyYtcS+a6SMr0zXLj/KUKZb
F3bxUTX5efhAMnEg4MiWUtR2qmdBxPAmU5MZloCRLW9w90XwPi50MCjJ9boGDzuAlTk2ggwirTKN
VYmESiHMpiVCzLJFg3bA3DRT7W/KPkfe3smXR8VSAJbTyAlJkCJfXPeji/mWfT1FcCrpSs4dYAYe
qNEqythdSZyDrxN1JCXd/I3OkIOniESPpen65HsyWjVaNp2qxfK/1AQnvZm+OaXAPUe6hWoNDK1s
bmnDhqdvbKjzSyXsxkV+hVG8gQhGL9qJzLMm5xJBJmrsmARG7sX5tRV2fcsZiW0Iwp23VU8HrSg/
HAftUmYa9iZq2/TuNG8YNcF6VM2EG4yhhGfWnzTGbvuaJJzE7ZGA9/mTnHT/FJKCtjJtt+bKADKu
DBu5mzaPl/H8EpNpcn+gK/LA23Z+jLCoMbbdAr9floWwLyhiJ/cjmtwGUa0xbLQ+C9B712c6E9ol
zbv2pZAo6UQfPOE/0ff9PP2kpaKnWAaWqdDDNLEUfEmbZ6cxsfzbUNcn11oza8qSFQLPpmvNb1VU
vXcLAavqh3PjGPK18kvUyuIwTCXD+GVMnxrp3sdRuG6svnpK3Lo8MzF1d8Qb6NsWGg/yhLF58ruh
XfeLHdWACw2ua2NMefzZEMa7x/jpRzd6SDjAB+ap8xQtXZxgObgTiY1abm6KEA1t6Tb2rQ75qXMS
fIVKJPaP1Q6zfbuvBsgFtCHShcIYv1AAZF2jHzL0CXjKae7KLLI+2QQ9rFCMP/ULfU+WNBrVlSet
z7PMn303rSCfL30MzJZ01LMSgsHiEAtq3TlFUrsmxifaGPKuQBODjkWlyaiHRq1u9nQTkdOpMbme
Qb3u8zUZLck+WTQp8S+JU3w39liCHz9CRERqjXNOC3VJFO5zuzskfv1FAcZ6GsLQWPNxWw5WhUiz
B0omSqRvC6OuikIdrpJ1QB9YP2uwabda2UxogIDuPnhVRYpMvUrPWOu7Q1ADJPHs+jNydCR1GO9B
bnZ0GqqBh5ZtJ4fG8d6DLvulbGeGaZHM4BYODSiPFn+AiDQ0XyqfaGWpoVBnUtUBFUUH5zqkafhl
kl9Sw/1sauK7UlfWmburUP9ViOGOFZMQWs2Od1PrBGrZdoNCLWOyktM+RjPCWpq/WTZJ1HHFcHrZ
PM6IMx5cxVQEJf02eFGthvsC/Yiywg7DEjmXISiq2/YbrD6S/0i7f+COUJ0wcsDCmlkjU8hlC7oc
DC1cC+7Fd9+Wq/QSNIb8JjWeoF1SIwPE074ycaRaqzRg4dJNeLBVaE1f6tb4PPPb5RpGNGOHi2a+
PFrR0nGDFy6R7E/GOfNyd8Hk2N915KZsZhZDqtnIdUDE4cWsKya5VvekR8a+wunTIk00I8ZcjbcO
qRbH6YvhjNbqn//4n//3f/8Y/1fwq4DeNwVF/o+8A+QX5W3zf/4p5D//UT4+ffzJS89zPUi/tm6Y
pkVokWvw9R/fXqI84F8b/4PnlcOJmHtsl4uhOiw7kEZMfldTbfcv6qCNJNzXSOsO6iWO6vmem+/D
fFTMU6bw0evCduB+aInvJiE+bwjibPTwqg6DV9t4bPRsY1ta9VSMzCHdTHrkmdgCfOdycLx+Bd02
B05T+8+PPiUyuPnhUuK+zNZ1UnU7o2m9bWPaAyiWMF0lEW6TooqjFc33+muiVxeQMue8sJsr2tny
s1FcpT5n72K+k0Ax3Lt8+fsWjtxcDTymjK445yWRaONyUZl0jTZaTTay0s83QQhtdK6xoi/TdaTQ
u5DdwtOUNA1K/WSECNscjLY4/v5NUSf9L2+KY7iuoVuMBgzH0G37r2+KKDOvDcuyWbvwLl7LzGeG
1oQ5gRKxdo6l8Z24No2M6xmxdMeaOhfz2Y6m6DD28kttteVZTrI4myUmP2mN5qFqFgsEtOyWvOe7
t2QWuBOcjGUj6gQtVHD3Jio3u5WVVe+LlP5v4YfRaaTvcGhHLbvQce934RAhIq6SezixbFPgZj9a
lA4DSpmv7GQxYgb4F72EECIXqhhrLjp0vzilUh5my4ioKgfzzcRLAQc9PVhtUT4LP3mFd9xtUdGG
Dw+2OTrHvOjtb5jvvubD1N5kVrIHyLJBAIESDjnfXXzuy0Ks3QL/seHnFiITezwXuvcdazCTnDgh
hMtDMD5UfnAtWd6u6iOTSNCt6ejdWglUzcq/T0TBnObe6zdxP0Gd5AGDben192+q4/79TnMMIjNs
3ZSuJXRdLF//9zut8eQUQwBaR+YsMSIut/hkp0wIBpuZNLZsU1T254lIX2hVNj6XsOnPjtaCrC6m
fQKO7j5YIRu7FNwn6pZ+rbf4zeMUqlrtdNp72MN9YEBNaQ23+71zhw8XONFNfbEJTl2oxe+xPSO1
DWf/EGo0/RKY23SYaMhYJMmG+pc0+6Xaa127qFqaTl/6efHK80iWqeFRooCD31DY4YS0W4OpUVg4
GqVmb2xvlF+cjPjVgrasbdGABe3bz+61sFChEp5kfc17+qBj3P0q5PxW4hbf//4s/+et47KKWQDX
LNfD9v/3sxwAaESIsSANZoes+ET2B783zENLzmzTTW/jEHqAq9keZu/s3xh9sHt8nqV5cEuh38ME
IHQKroyVKny39Tk42prLsMErmr1ei2Hb8VevW8mA2pOSENdwGF4qgnUiv3fv6hVlWHbsdW4qK3xn
fmZhqC3si/qIvpq+HpMOV0voVk8D221uL/RpsblTHIvGQPWdhJO7GQdUO2IVM4bbqOFAH9XZ2cMD
mpRh8ZLz6CvK0bw38M8cNxq2g2WZFwtM1zEwik1f471iE1cxeR+Oqrk6ttg7yt44K1mMnFyxnr32
mzebzYtsv/aMRzcj4SLXAOoCrc2cDJgR1Qr4g/noJjBRUP3eulJ/V9/OsVKuYB5bgecVRwSo1V0n
kPP99++oYS6r3b+vhg6aPsfSpaNL2/7Pt1QLsXTmPfjRrKmnk3rCp9jrj6Ew711X/qoYD740fpkd
MovmTVj1gBfp7ZwbSqyjK3voTciGyGwTl8hC1x46TQ+GkhnRdV4OZ92I5ONDO5ux5qlHoRM774S2
+XvTWZCcsrc+h/l4MGnM61kwkGkQVHefLTgPIJpNmfk8T4wVk9iABLuw+82BWsnKSMvr8CzuLQeP
v9oHi66ix4kNEz2QialkHiv21gX1uU80FGpUPMGi+FHUlg3TxjVuI1Yoz18I1Mt8w9fwSkVLALYT
l85z5HR/JCKk4Z8sAQuTxcNtiODG4yq/pzyPn4fh7AJTAk6VviiNSYOm85oUxUm6pF+iGhmu9Cih
uqte2NT5O5QxwP8KI32oYMopvIRVqQFAwPmhWimRTqPUiAXi6gXr2wQ9ir8lLc1yr0NvkGbgtDTE
lgenOriG22xhDr2gfjN3ECC6EzzI9DAS3r5K4xo/2eIwxdlfrooA0Z7ehdEr7SPVygt7sXcGnHCZ
B5seCx0d3dQrduFc3erSG7/0+XaMkIYXZpS/06AKXvzkU91vG605+41MbzilndcGYM9/U0HZ3t8u
T8+iepK6EI4rhG454q/rugszmXx1bCzD0P7g6vRfbbvxjr4j5WqKKu2VTkT7mkluaF3Ua+6hER8R
vXes1BZQJ9/d267O+KVommc8H/UzzXRcO6Y8YlbPXuoiMnYCgT7N/Nl9eGsVC4conuJxypGtuRvU
BavScJrPRiP2qrkATCw7eEzqYV+PKdS33D05ZZ4figJ0OZF888mNA8GQAs92T9evoe8tRoiSnpaP
xwdOv/KGAoGwP29pBvxMYFfcf3+DL+fn32/v5fzRZdC5xbEJOLr+1/NnYgHQQGGxFhlss2d/JuAP
7zTzpMlhZP7j9z/N/I/H8PLjPN0zbc/RLYrev/44MQ8mUhh86w9JBWONH9FULumxNrFWlj3fhokB
hibeUGqwoRTBkgWR7gtMqrtm80gTBJYGvjQun5Ii+wWgMz4oxQLk6rd5gOinXpl4zxw3nFdTyFZj
zqLpXptBs00rwsp//1f950XomLojFs6NaTu0LM2//lXaxNVmheSKsWn0xAnbdnVBnOwf/LkBJ/tN
iTzUIYLeCSIGh50X1D1KMXmaozo6hWQwrNJUG2+uMSykHMfaWgRWHoaZppvWUGQENSmknYNzJcUq
cdWAkqNDJU3GHy9MCZpb2xYZ8wvvmGjNuB19oX/yavSjsTGQiQO5fBu52rj2aYCfs3l+l7PVXYkS
u5aGG37PcTivieL4aGGBbyz2nSvdD+JtGIRLlfq5mYvgzuM3fv79yTPNv9/C1NjCNSU3nODSoDL5
69nLCzfXZJEjRU7sH8pGLFyeugIqxS4odQdRJZFCzItjGALJTQ3eJgwYq0c3k1Q7uBNLLW3Jyj3w
U57+xV5NosLeZ56Vrpxcp5OFLJfS/02VIIyzCIWR3i6XlfPct1H7grk0YvC4qFgti0m4yqjGKeds
Y89hOwMOwUJFuq9iRgCgsMlOaErIPDw9BEhEohPc8KngOltlVJsXGYhVm7E5Rrk8QOypiOoGd3XH
k8sj0/OQRHnPfWNan9KsdiAnLO1AWZIGmiQVa/DSfGuTMLqAQJnkOK8rBAFPc+AbL/4srrGDcI45
849QG5DclwMzw+VXp7FNA41l5TGMUzPfsalKGrp/wADw3ucRHeKjmaph20GC19WnaXDCE6OOXQnf
X3XkGoGJWnq0C3BqvT9ahRPhkIe66P0zaek+rfMWi45Tmge7NHX49PGN3rD+DObkrpApRBZfH4aF
2YkC0Hz0LCYa5WeLxlpEWt4LULqDmjeoQ5URLqrmGcv3Ut9CizRACaImI6POr71b/hR0N7a+Ncvr
Q3EXo53a6/aMCqKXOuFMjElaYbwlEEXprNbw+ZURjEjb1eigw51oIGS09/eqKUJlLja5kZ3ahCiQ
BzOQ+/NckbWxw72VssUxw5s29cXZiN7Vs4x4dGv7gOeF0+zCCwdGrto8qetsEkOap3hJ9KAEMFeo
OhxwovjShV3BLJ2nAY3BOEQLCn8fJr74acyMMgYTVGjffQnNRb+nT+a9ZD3ZJZFf7h90kcQJ3jLA
tZR+GoNQ36T/j0KguUm6PSC4rjUhFit209NjKGmLZXjmVe8OigxVv+R1PIJgG54f99HAxCGKBzaW
jG6YqUm5I6fKXzN2kXuntObTo1WiLqIAVsK+e3g8CRJgSOMyI8a6pLpTFlOs/Txtmbn1aEhKdlhS
QC7SUIQdbKOqd8R5DoQIwb0Iudu2ashj6M4EMgpMlsW0+BGuS4/6c18SOqGagNZkvHfUy1cm9NYn
OKnvCSNSftcFuJ0bbb5WpFh1QKVmnGnJ/nc7G/vvnRoWKXaOuisomTx2N39b4m2zm8LaHv2NyIx2
g3S72NE8jndqJdFynGfqpTqp0qyuXZocCsxoT9o44HUbq2++S+4OxRWfGzk7S86FBWdjTqInUlVB
UTU6We2LqbYPcAK09YwRXEsxgi0veXJCfm8rbROI71We4sbwUfkVcrvE1HztRtb0pLZuUxUCZalb
KAMA+MukZVUknKVuBm+NaFrPd/4EPEuTmUmYERTyyA0RJ0j0JT6dtO3vF3dnaWD9e3nhGCYcfY83
0ZBCuob117Xd1lCmVY2TsDLQz9ASGqKSxjwtW6bzLHZN7eVnXCrfZ90dz1NghRenCb9gYPau5oK7
i6ubKnjVARHr2u4z98nFbb13Rzp/9pJdqw5gbEL+fCve4URmFqawnlOYncu5BFLD+5fRVjGTPfQ6
E3rZIooXltnDEIcHO3HDqjNZhoO3CaXfkVJoBNu6sJGKMvtdE9fHKq5vVVNY5UlAz+6fQoS9+qIF
9vADMmOdJMhIZgm/P5H23wsnTqRhCZYNj9GP1OXf6twWvaujB0W6nVr/Ret5IFS0esBw8VHUdL9S
I+CxtHxKfdHxamtHa4MR3zAb538dGjD8x8Tx4Wot8x5QvEel2+hC/6pI8OrgZO3W1aN03WGZPGHQ
1i5kvVj7xkA7ajiEcjvlrvH9lECqvLZ5uHrTKQHNdXQ7w18rf3fnB862atJmy+zpSF6M/oz83N2I
NvaekzK3N9y62Uve4YYZZNu/DGRlbYwZKdDvz53zH/UZNy/pBRQXljTRh4m/VZ1uKMacHqfcxBGV
kYoTYWugb+XYhutQONUlqImcQSqyEo75IXIQhVnSwHWv3Q16EfKnkYvx6IHTjiAs3jz6R37RitXQ
YIvXxtY59uS26yDaGOt5/q8/kSdarr9ir0lYCm3jNSjYCZdTZx1mvcC3W3j3zM6eUEma9wFBqjaE
lN61xCmLdLCIWrzkYYBy3GiaTe8nEEsW5a8NuO8UWCUOy6WXYgThWddm/65Wn+UVWyDvbs5H3MHJ
3WEEcQZW8hL3nnVXB6OUP+PFXBVLm3mGMekfaoFHBXDvPNe9jAVbPiW9HHlQb9Sfr86IOoTkP2ZR
iEOlIw6E23f+2okvzMCZBwhYGeoMG5qFIhLK0Gmo3TPDki8VCoRnUab0OLPUOXiolV5nXEVFeOdk
6y/qAG+ZGjXOYH4VFXUOxYje1dEt9aZnXHjmeXQ7ysGpIYSOKsXZM//zKbDs712JEgYiIgTCwsKu
l+lck7nz5jtO8eq5aflq2X2OrycNzupzDL6jE0qHmRRbvtrRgodtjptFK+J3ZDs1Nt2lntdLYGcP
H1FUwbPWDO0joBznOcuUR0/a9s/+vREa5AkwnGJiULMW1NXt0XKYyxMX11Xpb/sq6m4Wci7do00h
idNKyKg/4gjCCzFX2l3BrB61Le4UBNyMyDaD5UT3Dgf/wZuL21Ca9brr52clBAf+29+U8ijK6JGV
E71DV2oMmkMrvHtR+Och8Y1TVc3RkzMtBsM4GQ9kwYDoKUbcxxZ1yqJpA9DZQZ93i4O6uGY3/FZr
2mWIM+9FhzaB4wkK4iJUbDoHXorXO6uys7qzNgYLVgzRPXuN7K4Z7/zz5rmlf7QuIJhv24KGheDU
ozb6r4/U51pmpDsIMJ8fX2wsGL52vtHJ5MYMREOY7mV31KaR94fm7Evq/FAjd92vUwRQ8Y80ZLM1
s4WqMu7aUnx3UWNj4I+CWyiKBgZWE/cnJ6iz3dwM8cbxrGw3NcSgMoMggohgCbCcUQK0Myn2ihEw
WZ9Lxk5D9V7MPY5cbsh77AavcRzKlSrZ0DWktoEgz/kpy1YedUsACsYAyiPV3Tl91p0yBxDfwyyK
P+RbWTIvjRdQvkqOkvrwq5vRAmPiOXRAY9+aVN+6YWk9R2lxj5f0eOlXBIa5ct4sMq1rTeTZ1Q+m
kycGFmbh8Knl87adOjuGzPG5FYNzYNAAdIMH3OA05r0dx+wo8ftuSoeERKri7G2ogDnoNWklBTj6
P2HQTRlC/HOa+nnqu2DXGyB108Zx3kovJVKHjUzX1t5DQxmaXreREJbV4NOSfUaVjNEtTvT4lJAK
uNIXO4T6iMXfPJk5tzKbTHY3mHJpn7sx89x5eRjXdZ1sZ30GN1LQp1/XWRp8cgPtuSx+KBHqvwhp
ZmnOp46h47/sWoCjDBMJDWsAAtSQmA5dNrtEJLfRLrOfyweFXyI6VSnQMXkumyr3u+1YoCcc2w7L
u1M8WzOgj9weo72R40oaCtd/pjjRntsSxCn/Tx3p5pMfDfOZaXS1C8gtQ99EyPC09BY6rzafEk0c
41nqD95IJOhMuLHzogD7s+zDVeISKGTr2XwavIHnML+aj1N+nTR1SADqfx1CBxa10Mp6pz7XJ8Ye
jeOTNVrNQQj6oUT3Tl8gEC5c8Sa+1UYlXk0xHnt64ddJjP66Ex3ovo/BgkDXp1GCk9GpTl5dGXv8
Cf7dcb/H0Qebv2hdVHP3/vhIQN2ZkuzNdmZ/O1Vxu/Pqtjm2mGHXauumDp2c9yXIOTNt8seIUAAI
+dNFqWKL5QL8c+bUYu9uibvjcJYWwY0XzvV+tsiCx1hSHltQr0DesSSmQiZ3KRimm2FmX1HP4JqN
gh2KNPOWsOButZZWhi7K53jo7RfsW/pk0DcyGX1kdblWNAl4Kn/mDBKwg7hQcW/AZfLUllp+zZiI
EEwcnBsXLUsjnQkleThvqpEYyqJPXotYI6zMkVBYI4PnuA8EkJW0LiBPYll1Jk9+qqwueOrYv1BB
CTqcXentMOiXlFELkiByhl0+VlQCy9WfWcNrK6FSXWAhWac2N/btXNvPKp/NDeroGEFRO9nF8Kba
tGbOzvix/fU6rdvG4UQUY9nb26xzjXtJqhaoRjc8kP31rMINncq5SD94U5wadYBC8jwFTf+k4Op9
32VrLN/9rvaGbRgzL3mIUJ1u5NuYsbyYy4N6qFpiWiK6lVKMt4ePCOCLs8sMA1Z48f3hxhF6KdCd
Tmm4wYiUrB8p0sqU8SBzZbbundqlG2METG6w8w+r8sFihVSmafB8K9s9K8lL2VV/hN/YGWp/uvVI
4fR5+NrtNiqNVzIgipNorWLtLMQAK8Dt4kb5hv1jcSmm2lkXiVcfZB72DFaYIqMGjdFVgH0Jsgkz
yHdttoKLOiySQdVfL0Nk0srJaBv0On06o09d8jXyouAjagfJY5HcaEnL6hB7Sf5sRfUXDfz3i8hC
QdssyHiWRfrm9yXqf5T3HmBkOocOtSttbBqJf90nxS5IfOGSpfaoOBpovGq3niyQR/XRY/M+8U9i
rZtWJilSSrrw/wg7r+W4kabbPhEi4Ktw297SibI3CGkkwXuPpz8LBc0/83FOSDcdbEohkWigKitz
77Wxz4539WJBa98ItCB7hScciFTf0Up+5IYhjxRU6cYBxY91MDj4UYLE1nGty9rVseb2RW1dcLt3
WWOLu2dEj4Yf2dcW7eom96A1hzNSO5/ZWNK7yQfdhw8tywF2sUyejTGq6Bwy8HVAxGzJcRDbgm7p
c+dCYXXRHat3k2tkj7+/dMJ5c8T0bM7lpjToXQtmAG9P5uTFSUQ4YOWylNkPB2t6nXP/HnMyNB6I
+FTkwLtMFnZVjsQ1CRG9YI6B2dxajLuhZOXXXH8jZmM7aEb8OGN3ufu1veuNpL1k6Fgu6iv1YkPU
OfZdnGF6w6EV+DO8seWldL1fX0UuUiqqYuM1iInMC89xKsqb0xLUGPQeQWVjVj0ZWdedXRHaJ4YS
wQaTuIRZRaJFIzHsqYW21cM7QWCo04BOHlrTa/C0hx+cxZur7mHgSp03vwR9U3JclcS05WNwyQDe
z2L2yTyKvuLRoxsi67r6JcvC4r/gGOYYZwTZXqaAcqcjb9+mTeztJ7MgqAx6PuSoCWBTNz0D9/cu
kZ+UfziXybejRW+ZLQrdNoUnEcDYb3oqCTrv1jbK9hcn04Xdtc0qLbnRokbwsxSjlY0pJCTLc+P0
YfVkN5MP54AAuznNL+SNPkeL3C2Zj+wuHmmOywjMscVwKmqD/qcknXKii72NKhk9mjS8744m6Kuw
84dpHXxgxcu2ePvQUi5fxSYd2zBvIA8splgbzPu4GNOGyH+CSkKBXure0eQw1qZlhPeYXbBPDe9E
yV0dws6PDk1c7oOJhT5psb242XMfCf2lgQ3gm4b7MGTOLtUANgX+S5RY5b2h994QAHxsicQ7hHGw
bwcve53KHKFFi1Z20ZU5poFV2O21XbV0XRmAoO7l3CmL6q6g576vfUOZMJ6TikOMOgtoQ9aRuZGx
2YB+ILbcP6kVsB5yGmvSLR4B6gjD/xJVgXxAQiT/sKhZ1n+aFqbN7yQMhj4S4Kt8c+5ujIkDf4sH
h8iWoyLpOcbC5dSLeKcWL83u6Q6QHtVPxPuheXpW/heGyMFWzzN9iwMn2veN3z4XSRbtE/Fp7hxK
ls7Oj6NdzAeKgene0Cxa7hZukfKpjPIH041dBuOxCQobGShTyR9VFSNcrrBsOF3/eW1qqs4HZmRA
xBX5CLImtJgOgn0ok6l/hLrzEtmWsVv/shWPv1QCSH8YQBv+sZs8kHh2RezjwvmoxamvRXlizNnu
/LH8q21IRlj77G4JFxhfeUO7du5PiTPfrDQ7GeA/zoai8sWYzJZj0mPe2tkzdzYaNzUKH7Kh+FSW
qIKn5SizutSMIHO3ZmDRDArcn81QZX/pFO+aj8cZuvMUFdb7MjbSA2qNcJelkB21uOdRiSBh5qO5
b7LAvY2evOlYFW44F+9xHUfvRD4m+xSdyZL2NVHx7MMBk+0/E5Vcz54FuZNIRYsTIRBXpQos8wWr
ZUvIkX8fiVdtOM5NkPJ9sO8XrXJoQqbTaFIFjUsB1ZbhnWS7bdlnBhAxtKkkmybbgh72wTAaZy+y
dqCFHkXkMk8kaMs+v5DPyzETC/YOc5/5pF6IXdxkJNw8/POtELDHRuJoO7VtaK1/TcZjf7ArMiti
jk67tOl/KBqMrGzCt8Z83CR6Pz/YcAyEDMODXWKhx5Z1rQvLf0Vj3ABT9zr+iWmnRXP0zgCfsgWs
1J1tsVcdlBA73Dk0Em+jbMbM5NAIrABsda43UQT+qnY42SaQSQOUUfgd2+U5l/Qjd3U9WfsxlfXJ
G030yM1sL8dqe48NwrsgPu44tZIRqrGRuzEEL2kNdKgmQJ31kDD1iMTTWKbuiYQiwo4HBid+Ef0Q
2Tje9Yl2z7yow3LC0PxlaBH1cX9oREZZPIqfeeCgo4dDsFcVNXDa5tTb8Q3rXnSd7S+K76pcyVM7
fVXlABiL7qhGQurFmurkZPLJGM7wrIPLOXetz4/MpOiYRyntGVyd9YYM4AVLagbftHh8z5kgIuFP
bjxdnz7joLhruYY4ophdsOh4oNX/q15MojGYvQe/eJdDn2tn+glnAp2paaIye2BsjGctLSGT90P1
2U1DIssDEuCCXgvAWIDDKdyQ09j7qkUV7/Y6vCRhzvnVQimiQEICUrfSoTPIts7ICi4Fqj+HRieB
sUmXoypvqktgjuWt8fzgHGqLYsMFpByZ6fvlN+p90b/zveCrAlfUcX/XwnK4cGW/IT5yD+VCWdS8
CTS943lH5fHWZ3Kzq5RHyRnggdpjfM8ya77lKcJ9HtrwsgLyWit1VwMne7O+WWs47HENOXoIjUVS
ikvbGXxwdviR5qIk6ZKUNgbtr6sMenRgVTkQKwwdUU/TksmHSTba+HXfnRlFC/tkDAA2lau/aVHH
hQR8kDSb11vDxvFOxMPfEKnS+RbxwCRJWR70wMQXPxbZK0Lj4WbN/iEv8+EDCSHjXp9fSGeptv8c
OlYlVO/BE7Pji6Hrn4xm8U7E5B3h3H9Bjjq96/PO3WhZ3ZzgiOR/6KuvApH/mVCYDpI1l96wYbrQ
nN8UIUUbFgWo1Wz/a5osgi8ruYFpCm4UE2KCVRI9aw9kE8axp1/1frhVThBsiAtJdvagdZfOzSkv
EhgXbbrhcJju/cBFYin18uM4ttlmADN1mbVuQQ//KtfVNFkzCE0CibiRZBhtVJ5Gm0UXt5Tuxxib
7r4Y4iNtRbyROsmXXFrred2OAk2LPjrzbB1cDzMoWqLi89i+ZAztP1vYrvkxl1Y04FXu0/aX9klH
kd9X0rslVfLeTRufEd/foZlsdcBPq5Qs8XDbyuBqkSBj7dz40vW5c1U51FkcFlefgEgtFIMD8tCu
9l0yu9vOssSDepktzsyI/gF50w6hNT6TWzy2EhNBx0Rc/6qMx4obl4rgvdb5j1qaNdcCbu5rEjdP
vkbGvPIpzYYhsB5l+4JNNcX1FjK4+IH48L2RxvqDLAWLg55DvZrb/r1r2WBrEj/e5AOU2a03TnwM
XfvXumEyLqy3ypo3xeV860eLNoDMvoyIcLYSRNrB8FuD+HGAKXZGMAVanYFOPiP4MX7FNDM8OIP9
nUA07TRD8zt4GuO/kWPQpmtG7RvRZ7ss0rIHcErjjvbLVwv12DNs6/nRFWLeWKVrnDrDJbvZKIiC
1oACH3VfO4yFeD8Mlvtrwm6k5vSOxuEvjGbYGWfNdNB4EfN5bgdj3AcOKdfMNB7VlH5VA+IHqEBV
QwY18xUzVpvg/7QRHlGQcpazsSlyIEuPTP6eInoHzHAaHxfDgLVONUoqr0FqAujrhqbruxmP2Wsa
FMU+4AbbFFk7P/BDfkorI726zpBe1X/gR31+Epks4EKNybWEtCkr9FRtSdxiagewrcsllsX2mTQ2
1lVG8QeSv62H1PI+qqur3vEhfCrRalyRQ8JP0+bk3LGCkoPMyQY2O93fOMKuZ3tL0yr6ImClW4vM
1oWWcZjMMTyATtE+UNva2ymoPjQZpvFSpHi2EdNdcx/QgN3pRO/Qmohyvo2gQB6RIfrnSofkQF2p
f2b5+ERAOyxXJohQ6tub0UFLsp+yml5xMUNp/oWUtcfvq9ii6+bP5Ir038Sw6VzYZQ1J6PvWrmjk
gF0APyR7/1DWsGNGQQ5mYdQLnZdekXor7SLe9qiij3WUXRTFIBnDj8KgJ2eJ0t1PSFRBqkGI2MhR
3BQJQE8kmN+GULq1TEvcLXPAbcgE6qqCLLXu76/U90RMDNmK5rAy2vVuVIZ7yM7NgcSE7mX9E4e8
opOqCLI5NE9rkwcqaPwikz4n/8OE9gmn3RP3f0agTTvDuVZPKyb+ayI70FbUoiY+ghYvRe078qJB
kHdU7Zsv4QmZCOELL1/VFV01LdHlttFNh1i2uTkq7oNPtx2Wp8Wch9ctIZTsvSJP7uuFaB3npRwd
Zsls/BvDWpzuhDhtrC+BT0xKF9YXyykFqUbdUKGy5RlOIg2RnlPoR+VlRkhEsN0Q6kdpYu5aneZM
OKuNh0T25GfjWtHYJWyADQygvyS3pJP12V4dvJVIm+IyP66b7zzBlGxhXl+HLn9BcDreq6y7N75p
XzyaFw8imQJWxIkDLo57tCf6mWB5LAFlIokunrghqyhA+RUF8qLWemsggcNbcA2yBDRiky2l4AXF
MH5SpeTv+yj2ovR7sxFaNhoHqg0Hte9b20MyTl0R9QTXpr5LzkXvVc9OYA0br4KZmXjdeYwn8pIr
8kPU8CUC/TGZQ3zN57q52fehDD4O0Pu+NbP/SThxdaDAaM/LOzRt+ZaELJQvQK2o3tuU2g5w2AYf
PptsR4S12XEoLLvSp37o0NCbUYsAbXwXLoyEeUpfrJANWbO7T1ov28sA6BDFrOvfApR0SGmLP+jS
/itdwI8jbJpyQlLjGW8Pr4DMGzOvgh4oJV57vXO9dX8OAA1i86w+a0ao720dr79N6+LgYXbeI6dl
NyHJ/mBAW3vE6JM+IktLH1kB2Y1Ac5IWx1v1PaMMur3qlwMRtndqY5QglRhP1NcMoAaL8UY2IVQC
J5x28RiB3Aijfh8YFQalhdLktw5HOWVmGqK+27azme56z4sPNWD+w/oQZ01GS86iUZ01HCMiLcj3
w+A4pM+QRlQbxTacigBnBIMpUjKz9STzh9vrbbPHMV3D9BBKovCjznp7e6XpEnHty4Fn1oadWi9k
vTbhynadByhEut8E1J2r7CYgnB3au3qAmOoVtPERa5/DnP6l7tjDyZuiiHHy9MMpJSaXSD7WhQNx
R4p+7yVxOG6YQ3anoXTfDRO1SOrG7as7DHD48FrwW5Nj1l9FlK1INwiWNseoHHCq3/roOQTnC9jQ
OpKlyLlAKuw2nBvl0dVnGznfWJJRM2XHnAf/lpqO+ENXzHD+P1eKwkmnYWLYDjfeG6uK6xiFq9m6
mi0QgBxr/LdZ9zVICd+CrmU/qhfYGs4jprJPAN0h8uifw94owp2RCBcySPSOUGQaV83yyMqsfY49
8nhNHS5lHuafY2lPB/pkIX5hgc+k7J5Do32HNCf6luSEfHapfVpHnr7tHqK8xHuXtwQg28PWc3qA
tgjgHmu0YFdXK55ReZRb3xLNs5l6EkWbZ4NGmo07WOLwwdTm58FtkNxVwPUUZoucDkZUk/4CKwZT
Z15fcMNPT0T9Obs+Y7SpXprQsS9gtb74TjWds6Yct1qlA3dFOnW00OQoBZmHuQmu3JDvas37a9Dr
4cEc6vKpLuNqE7jf1xU6GtFPWX33UnO4KUhCOwScsS8FRVgVN/G2w8AMVvRG+pGxm0vw/g9OJJNt
BzzqpkqHINGvqIigf0056J024ibwwH0MSGf8WW+3/+hnkowLHS8wmEK04qYiTdZ7M2qGj22bQPbX
3e4QS5G8l8DKpM8hwdci727mZnZ19Ty5So9moCecjAO+w7BMsUPqFKyGuoQBXb2o1dybAdL0hMNd
34yaiUIks6p3Va8npGy61akMZXLKLdy69LkJRTcJWfNNn3igjv0+K33sAx779i5qiggByjGM6Er+
s8Pnjb9NSsN84Hd1timI/4NqSeoZ0MYufmGtIUcIweHFQ0h11AJC0fMBGRJ7zacQgYCs6alK/kE6
RWzE6m1ll99/v74oDc//bl+u5TioyoXh2Tw7bwRSUzVN/dQz4xI6WLFOdO3NFTkxq0Sm2QvIiHZv
vu/DDEb08jYUJV4gixByYBDLAa8EudJMA00xHaLRDNKE0JUORmFtIbMVUP5lEiCuNWAfOmVBBK1e
bhlHMBCacv00LvPNASsIPaiQ3azEWptFZ1JGts4CMGqhWAGUn997Se3e1Qy+qTnpI8xJfVSpRBsi
8f1ktdV40vx9rvMPq9u7J/t1p0kTb5wgGNYr57uang3CvVbO1BFWYtaM8rMPaqozeCl9DrTO5jy6
qEQJSklGTX40LlHPccpkRtD6hCsV9YJKnvXycwWiYdNqZbid+vmphXbwhyXN/c+IBqW/a/GheIJJ
sKNKj3+Z7+CfVk4iBknIxJlbvr94xve8DlNoMH2/UK/Io6Qh17yMNXvomNmLnUQ7rQdd26l3PtkO
T5Y7/lCrRG865cWWjbe3dOi9k9+9y4yc6HonLx7bYTp7SNG2vW6D1l0g5lnSPg5d6p9D5fXt4Qu6
BdrRoZutY70w7NZSvpwQ2C+Pu3ox24To+kkYGzQqnzl3gcOs8uJm2PbHHn3S1qJ8RWMyChzfvDR1
IY9wock/Nup9aLaEelbAgem0xXufIfAWYez8kM7j/BCBMFWTzTmqXmrZyq2hEBk8Xt09Eb71ALPZ
P7hdXf/hszDequ09+vHC09mAKfJ4XN7sLl4WUz1HLeP6pbZ0xDBs6k4vHtDbRgTL5f6HdnBSBqMi
e5yJZt5XOj6WYGymW53pguUlIrelBUuA06M6wS10zl1TGXcyWUmss06/f67N/9w7/LxSuFxV3WMP
f/vz1jFur5kE322Wl+Ytakf3keHcMJrag3ozDpn7WE8tA/gcN0hbTXu9kc6Vh4E2hQeBp8usI+iS
5Aw/0L+oF6lb6SWkc6D03w6yqY3fT+5ei3IXIlBEjK/uG3+wiZhvxbDLpfdMqDkGy5Ow304qPd8q
Bd36Zpsm1rNgWrRRJnarN786SUDUWXnx/eUkWfrlJjH04X1gLPG6iMT/6uQZ01b2baaPues6REtx
4hnnuPXch0ZO7oPmGveoIhj499ff+s/1l9LkuaUYwKBh2G8VvKlWTUYIHGrnIZlYxIcB0WAU/ijM
1TFFT+fvZp/Y56x1Lk7u2ycv0uYj4rSOlv7Yb4Tt5w+RE39bNzC2mXQjS6KAcE2ECLN8XAzgDJL7
WsaO2bwdMrIX04aMDRXnw4Hxa9LLDzgRpvMUzkuWKydp9QJxo37CoU002R9+8bfnIWSOpnDxR7l0
Vzz5tjGI4ZeeVg+fLHbrH+pXdWLzXVbI+ValJFDWjt4e+aiGq1O/0v5vjSQ9uNaYHQoXYXKf6POV
gfESW43szAzH9DkLqmEfD8GB+NPh1kXhKQ8BtjFrdy8CIjQ+xER86KPx2fahzpXB0YTHGu4swkn+
YNXFz/6f856HA1tYi5od+NzbMrOdcIty2ECvL5IWZTSApn8kB3oTzXtsN0to+AJq9Cy/2jFPy8np
m1A8K0FxkCGWiygmbq5PfyV0G2J86ghNJpGb4uZ2+D1CIFV17sScA3NCITt6OJH9mmaZvkaIaZ4z
H9HAuBt2yWiXMJUCHswCmERhhYmJea4sZnk19ZlUXL/5mMji4sXOTQ380ql9B67ogaYd0U6IZ7Zh
1dlPqrPSDYCkZwJthTODOIUr0hhMsroKZZu9WCasyU1hr4/1PggXJw0NbMSkmnVmH+YZg25ALGnK
RycqSAj81lt19G8YuCvtui4IAs/iR+xTKfVt9aw4l+qlHnF2pv7HyiXLUG0dUJGLi9bcZFYwy5pD
9z3VOvwWYVobKCpEm5pMboTnE66pj9pNa4VGAaN7wE4Ny9wLHyRi51Yvmk9TqWvT5DXCDrExMUZ8
ddPknOkt0Jj2pIvZfo2KumLeF48vIACRFS9f5dI8/P4RkW/XBkyDnOVci6cD/xsnu/9VrQhquTrT
mN2tLdaG9Ye5Dnh033gmtSn+wISb3WE2sZERrPncSjJVJo/hmC3D4TjC2lu9WnOmwwnjnEdFxvcI
46jxqXHtnZRSEjRSz9ihABNfNuGurKvkWsSW983Ua2ggwugPdGm0HaLO7pRpMWKzIctuhHYtZmNj
x3mT0qzNmkd31I85sq0bHVjK++7fqHIFLddm/JZtV4qzxpn8vNLh+/ATOk5uGFXRc//+5WYQWZYT
ELk7zaOGSpx5UvI4oVxS8LO4JuRSncolooNjlnTDu76Dz1i3V3796GowkD1Ocb2XEeT+uDP9ZzEh
+caN3PKZNt0d39VViYcxjJTcMRmhN3V7hjSaoRS06qdmng4zq9SOoDG6AeSBbrV0bp/1PJfHtgU8
//tP+78+PSRK3HGSVpxFS+StRskLXH9ubRdF3IQoI42IcCidbu/m9rt+IsWeCiu5r85oo/Me8fD9
zDTfusW107/mHpNNvyQ7tkI6jXE9fshnhgl630V4GIFl3FudPHVZu3sRQZS0yq+ZEWqfwP3fDVOj
Fc/t/n5yPHtfdOaXP/xub22wnLNtF06Yayz9PVP5Vv9doSL8C5NKEK2wJAkPYnZOalIzhWCgdi4q
3B9z9OLahf3TsbMPIxLdMC6PTlOiaI+t4ebI8cmyzgbjgRdO9c47EtpPbpUMj7Erxkvrzt+mJVWc
89uwR4wDnyuw8j8Ud/KtS2mJm+eZZNLtOfiU5Bs3r23SJjFKMzyYdlcc1+A5Vh6XVW+eMNPgoJU6
JOUpS5l4Zg6I6E1T9WRUlcQbAwNML0oTQSfWRd1sea8gSLZDlZQvxlh5r7EvPoH59+/qz/JwevCT
6ZjqxtmL5vZLQ4dwO1VFdh1FB7GqBRSuVMyd0E4Bhr19Mdc0MwwiD4cRe4nfC7igC8gp1poG9I3U
96uRvqhs911nZjc59eEFgn13XtvUoeuHpDuVLH0NKFwl+p10OChJED/LXO+uv+oI1TK3+x4j3ozq
ww5j8y4EhYpnaNnWKSkRjag/53E8kNaso3l1L8NcfjcG27tasgBsTSi1E0Fnf2qDMDqZhX5FGKsf
HIS9nztUw5DPGjQI77N3SrSIebJ/AhHa7mIaycomaBhhfiztApG/Hvz8/U0r3taTbCVCx5cmFvcs
Hu43y2/ijLAnBy0+rN5AkSb6I1MbUOkjh96mDwrEJ3+/+JChzcL/WhqDf3N6aKkG47+6hvi0y4xY
fLKRe8LfteKjwAZcbnIdvC0wdF3DxD8AlUIOy8fTx4yxNOD/p1LmE0obGZ9ykYYbd8k1G7iml6mu
aQuF3h0F3HiapfagnpNykYZURrPDE2OczdAGcluao9j5GY93ECXibJZyCx3vZGN1euyTfsCj1szH
IU8R05j1DLTfxesSdealTnfe8ibupLelBWIv8KJ7kCbeTUlvBxJxNziU3J0YRAypVtzW8yTZfvZB
18lPEKb5lzmNOU4AGYHQ8208xaDWHn7/OXFceVNqUUaCekIzujSTJX3Q/90npdW3TL7d8rCOL2IM
fYdQ/8sqoT96xGzujc599lIr3ir7czAyXhSgUXZIaBt20lLaZ6sW+gGmX7cFzm7u1eokq4b7fq6Y
bCByPCgTdCUrHj9181faEO1D0UluW/CGnuajm8V8pVAnyjU6oRgq9HzbFl75oDfmdC9bDdc6js4u
2+gR91KFsvPQ/N+pWHXC1Pm49JtTI0hhbzDuEhJFO4v54sj2LCkYyzQdYO+G7vp467KoH3LzqyQD
4gAiZsRw1/SvSTcHmEEY9vS1Nx9QcJq71Z5F2+xezOhPszKiNfWyzpgCjS0ml6J7QkZDnpHDSMDL
ZjKmFsvjKPgs9XRk/DouhcZ6yI9kseYrmdWuYmJ/VyFd3VyfVBVXEKr4tFo0nJn2mRJeAreCtlNv
Fyc9Ag9dHoVOuMSG5hzV26BHG7cAsqGGiepiRE52NxDUZ2CGn32NOx6F7cfKyI6ukRA5YBx8O2by
W0ExL0CJ+EOjHcd8onE5DCwjZWP8WMsL9zMgAReKJZCAcIBUOajRVh0nNRCTZajV1tFWiXXrRQ41
aej6FqYv84DxjLzkZzrV1b30f9Jhx0Y6mTrAZS+4o2iyts4CGCSlvaHSnY2TQ1LYNsittQrTtBKC
LJyzjQymaBt63FiwuBiYqhelAVP12SDKfr92LASerEuJrFuXEXkADpqWpn4osFOpubThQTmqwOWf
sizejUEsHpS/pDRSfYtoQh6ic3Ua1DWYQdYdcFV8xaDabodFj1nHQ3YOlAOo0r6GhEQd1pFYD/KU
3t3y6RfafkRhvg2Yye2nKDkG5EDe6K2bR2NuiDn508lQFTr/bjUKYRr6ciy2LQdFlvWm1SizGv85
RrD9inavOrg4i1y0t99DioRhVuXupWHYsfUpJd8PaRFucZeIj7mOGptkXbhAxjVeXrq4NfCyvGQm
4upqSX2hpeVu42w1R8fYSa+UsDBhhDt52+A2Yjm66rLHwNWHDNSQvFvHbtGGQKBjFa1F9Guj7AKz
QQMJx10rBUe2NKCbPepGSofUw+mUTuZJ1VQNLRUCWL1dWSIwVs2EidRmuYt9OBWtvkS1xzxo6k/8
jOl24BFoa0fzh7bHkCBzVO1wUy1Ee1rzQwH9lPddfWUVJPWZqXDRJ3Tf/rCyqq7u24/CQqUtmVdK
29CXLfJfdZsVDbKg1+Xvk0GaG6/oQ2DlTvgglxdhBY957ppn9f3QiqOHNGnwegS0T7AOkFgLNvc8
EW12tRw/OakoQpSVP2l4EDUQjKS+6uCT1WJbTx5bhpuwu+dpErDiBfp+IuvDJwpp42YED6nTY2N/
WefV2McwGWUG9u+CiTTjCOegZ8PPvtWzq2Qlf7ACZpheku70pJiPYV/LD2ZIPATovM6Ysl3gDB7n
Uu2qRjEzvkLpTOKBiLJ9wyxxl2iWPFPZaceVHMG2jGz7U193wRaTj48dpSwuNmVSCErEa7veOOWu
u5vJKdb7770zTDcPmL/VpT1gfh73tUeTtZ9zkjN2mTr74xP4of4QjfCwxrYqbWA85tmquO6yKbn1
DpFMntsuA4kEV3VZh+/yJIMXpI0PNuKraxaiOFspD27mHmTkF2TxYNTJbcM9wD1Mdg3Hm32uhhJi
oLvAMcbbG63fkD1pz9uwySrsVya7ipXEVLmI8+aM8XhTuh0gdY4dGUdjWknTPsK7+RhOIPwrVLmn
gszuvVEMh6bRh63qoAPjrw/rquvJ/uQRpUG8BqzhvMckAtnr2NdD+oTpILjQLC0/p6xON+VE17wg
QWc0obBZdCl4DYxPa3nRzCZiknEa95kMqsdJiOESV41JFh8+fXNE4KdUvc0kXpBxphDOkLG7YUIC
QtRof6XFuCV2kcyHhWIQVoYDQaYeDsziv68eVB3j6P73D5KpICv/8yBJV9qCBY3+pGD5erOmdX1K
Ek3RTofQ7wlLptmdWQR6+8UcnvPQ+oRJyD376RzC4ITipEXxNoeUvVqO4eoeDAfumrOAjJCEjPfe
4kFjyOt+NX/6WbKDCGT/BNV9rwlH/TJzi27mPrk6hRefdZHTWzfwO4W9sNGHkIZC2hmidURmR/VW
awDEFi5WBRUOTRDOcFnvVYbt42lSe2RJ0uE2qR2P0WYWH4soTXfKdtbRXD+v9r8mlEQke9N8KDrC
erIG1bUfBMaLU7YgV41cvxqWsK8ENu/bqg2vvQIFyMTFr2vtQvxEjMnpeEfNkwGeWbR6f3Qb1A7l
4smzB8Ka0qR90r0a0cSMw3qZquujwzjO0V/dOetf6e/EpNvOFgNwt3utOhTasZ53D2ER4YNMcKHj
CqaP0R2NRdau9aA5wF3bB9UP6xOsz/+UHnrurMZiLXFZZZaGBOGewWUhMj6VNYibrLRziLs4fc15
kk8wIfdlZheU7aBX6SCEd/UVcInygIdnYiNCibs+GC3GENUkr9O62cB4QSE/0lsRRvIO83C8kbP9
00OQACBMhxdQdQWptOIjlbyGKL82n5Bq7WNzTHehl7t3P/razGH5mnPE78Q4cDcNP5ol09Qv43Y7
5Wa0UUfQPuAc1dWFx+NLmE28FAHqpBiVSLHWz97t6ZZEQyoP/eiJjfpj3YNetv7sjgsjqvO7J0Pj
aGIvXh87zp+wXN/iyMgYO8MmXmuPJrHkCZQdl64hwgxY4g3cJ6NOCzqGujrGENtEA+OdQEOBQywt
2O0VbseOC+QVfpufB0JO0XC39gb5Vvw9pg7mVLknVXiDcZaYKzaJeNOLwD7FYJcva1ELf1PeaE3E
PwK7/GaWZb5x70HmkdqRBcw8lGtjRIbkS6LsFWjGNOx611cTyaWLhJuZZE8aZXTG23KMgu6umlBs
6dq9qxnxN85VycvTaLJvZDPe47ZHDrdoypyoPjutfrSnkKc2tvon9IftMe5Bs7KU/nqhvYZraZbk
lbOX+gfu4oaMUFzeVQOSNUac6yvCTmOFzzpuQxCo0TmDF3N14OXvKnd8WZc9ezQf4TGmFzXlysLC
vv1+KfsP7IGYIEMCFxMctlxhvW1TGZz2Ct+IOSw5gzgrR/kqhR1nu9g0JYTH1WYeT84uJlxluy5r
hOx6BnGkSHH8qwkW7UqNpWcQB9R3SFDUr0Fy1qkH3+l2GOxQ/R062+OSTIwAl5dE6/g7+K1iVhfw
AWE7TZu1WJN6FZ/p8J2aUQ5ItocheShKPd+g5y+Pehc7e88OifREPvNxAHYPyNvp7qpvPRJmaWRG
gMHa7r75OFVyA8/iaM3UAXk1/GE0YL9t6zIMsOjxLcQWWsvG2yuI2SiHU45xeGYyuKMbIC7qxfm/
r9RbG51tznCUIEcCa5/83h8Wc+f4hC1liTSfpoPujf4reuHXdcpdSNIpSWs9h7GWcqGi8jxTEjcG
KV5KUadeyAyJBho660Mc+rn+0mdpurVpeO3XbxamVZ76qvcOI2bFQ80+zJIPE9fHgdgY9vscF9wi
MF3SgcLUsB7mSnxUOOjf323Gf+epS89wmaB4AEaE8VZ3gJLB05Mu9vnPp+E6D3aNG13Q2V/MbHH5
odegO7W2dRHIWEE9THNPlJ0utmwsxYMyRXFxoq1VeRpU7OG5VumpsUda6CKUcqIv1gQYfAPXVdxY
ajZu57+U/ZieVhAUmw/ZBmZJ4JVKHbbHLamUCRtl35xG+BtIyCK920wGLdvZRdhkTqEGeN6ZeMz/
JoIM5VwjWjdxXNElVK0aCzkNpkpUsqk1v7ojA2GVS94M42skkuwgrRqjjD4Mx8oiZ1ptPer4rEMo
2yMLzA702+KzcDsqu27Ubwk4w6NnRf4lsv3X1eisJf1rTZwcm0uQnIZWsM73KTFdymWcD0QPJcuP
ObZIF7p+so7R8pY4MefX3L522+/5wnibwdDf1W6VLm8Tw3rE9+2ew9Rt3iNX3imJRWMELWse2kul
qMFURASRrplYDOV0KRMqvsDWz/+PvTNZjlvZsuyvpL05bjl6wCxfDoDog31PTWAiJaKHo3N0X18L
1M1MSa/q3sp5TWSSSCmCCMD9+Dl7r/15nvqc5gwEgG4+t17dVbh74CzgF9exmukFEMzBviSd5enT
+aQiae4+D9k/llfk3uZxwMfsR9bQw+qrxF6PkrfULZ7VMhOpvjYZM/P5r29L81+Gl6ap6xgmhOFx
RPV/V1zEg7mswzYrBG0rN4mt6Gc7IE+duNwXtAFvBtJihz5t9g49jv1/92F9a9xFvd/ffqq72SfE
Ww7J56StinTRFNWFHsnuMioN6yrvyisT1XJaZOaFMw9IIgbG0Vq1S9fd2vP7CxhNnFCmaPmbYcS/
GqZ55EB+4lN0gdOK31tq6ZIsONLLntSQRbuMk2K6ZbDw+Bl66tmmtlvwUiZwCmo9fxacT1VtDrdO
Vdz9eL6M8mwNkJt7tdzXmpGit2yKsDHa18+VnE4/Huih9s6+CY989WYVqfWA5BJoP6rfT9MlEZHp
ycSwYgosTz+KgRG1TvA5tTZw117iZr3/FOsCdBhknz33KqZmrJdnv40umyK5/zwnTdTZJKAjnUG3
WOo7zUIZ9Ne3xL9eMVtnSadtwU8LLfV39UHSRzOqvpTaSWZVyIQQPsTiMAf4PN36WmfvMbW8J3am
wpmLe2JaB8/JIEGpGpJt1sqa0FZPPyFeVCdmOK2bA0Jz3Ucwmw1SZx/jfTFqjxMX75znnvuKSXYj
MyOFiAJzGUjWbozl/MVNBlKSUHYfOxrrKErWqrrWGQHnjgtfGfmPnCf1I4fUwO0fGuz4lKscxlTR
fptMIkOMkQFnEz3QDO4vjFlD7LH+kXvR+Jv90Ph9Uo5qleOpqwsIUjQZPuVNPzUZBPvZrClGknnD
wvlphGm7tmJEzBYnfa/cGGPs7ubJnY9pl2P7KlsY40Lpe3umfiwdJolEWx3GqeqAcJrnKZ9ZAmfR
guLPy1vVAaEYogElAPDPUprGjxb0//olaaD7TB54l/UM1ybpf/vjfzzgupLlv6//5r++59d/8R+X
6TucW/nR/+V37b/Lq6/l9+73b/rlf+bV/3x3m6/911/+sK36tJ9v1fd2vvveqaL/z8SE9Tv/X7/4
b98//xd80N//+Y93qap+/d/iVFb/+PNLa8LCKsH5r0CG9b//82vr+//nP4LvRZyq8vd/8P1r1xPO
8IclCIL0HRyZgEmpkTiH8PfGH7bFPeAjofKEzjNFs7+SQGP++Q9b/8NGgmyilgFJQKufV++kWr9k
+X/Qi3B9Fiu0z47wrX/850998+MY/uPj+j/nRvyq4aLVjI7Op6lms7o7Jo7kX7tewsqmoimRz0cF
Z/QyITAKs+zYFg+RuaojrHu74HbtIPn/dH3+fCP/9lNghfnryOnPV2bVNYAiM3D61C7/9CikMsaQ
5lk2py6UwKTvPWRa9mAnHb3Wj9oUx6LsL9D9E9hjPUWj+SyG+asC6zvFEROIE5tFnEBa0NEAmuON
a47X5+7GU/Gl110pnBcs6sdY7TE2UxKRuhBoXnXDTOv1r38QNKG/X0TU6BZtMZPnGUWiafM5/tw6
VHMMITeKjGCxfIIddVL0KHFQJS/P2dDqO0v5b4TKkqHjwtDMgLCTl87AUZqv8dS/jYYXWFPrE/Uq
jTB0ofEczCh/octPiLY70eZTbWhHNXLYCcsHsQ+gSABPm7V3gNJrkInmfo2jhNJoVVCYxTk1ne+x
b/IXUxYxZljz8/xuww6T7rypAJreI8ElpO8LEAlkI4SjefHXEWBp4LS5i6PM4GA+PEbVh/liV7ej
qN5R4QZpAt+b3rzYxJzIGdvzhvte0cJtU+L23GDQ/I9ZlJD1OfWoiDQyB1+3WgUcZptfW5m6Vt3b
1AtyswqdDIWOclwDhkJK672nKi8c4UdiMPjgcTs2dEb3Vayh5mn8Z39oXxtlZyfNI0HhzjIJKezK
Ci0AW97iNadOqBEYbQExmfwEK4FpVGOyNIjYjUsdlio+ueusI74YN3fQsxDgslxjXBOQX33D54cS
7pS2I3w1oibxDzEO6iGw40ULfKNKd4VK4GbkxKCsJ9giglCvJRAIkM3aueo2Dsgo1cUayjWprmIj
L0Mtjea9VdJytM0aCvEkAvgB8zY31L4ysLUWdJAw9OZB4+gFm1zxgtcIbQqz/xAlkxEAWnuo0zd8
T+T8mfG930QqcLMMEqBn3OTJGIrO7Y5tTLBDiQ3ChmlFzjI9E9LtpXgeUxJIpE8md+uIezY5ApLa
wTsuhOrOu505jWCv0FeEC3xbMMDMrFtcht5Alz+baiAeUc0ctcS94JCKPvs0n60eG5feZCHKZfA5
3bg8IKUn2gOCi1/IiyKO39i4X+dYQ3IP32yw6q2dkZIDCeBQ2x81WKyNraUkmTr6Ubby1mq7k+3W
e21SB6Hl5hWgG0JTq4U3QBCXmrB/20lGvza56uhKlYQp23SmFS3STeQ05KuQMpgYDHBad/6AQrR1
J11HBEUuGMjaSL5MC1iqbjo65Ybk+Tnw44gG7uC2waQEYdBwQ0FlBYQjD8E0EeGWrSCtuHEu59Ln
quFtQZxH8sxiGScQvYRMaQ6gP8DurSCG3ZzJ/ozErq+m4WZStPLpatk6GG/1imel28bdNGFES55T
0taDcSq+2qSWkYimBavOyNL9Ipxd8RL3LfkclR4KIugtORjnNs8vG4aG29GUL1J3r4EXdOFkew1Q
Xu4p4tQ4pkz2e4WnPHQa8hRphr4WAsyDc17g4sHyaMuN1O/9spWANcW4ARZ04Uqmk8mkMcIDyZlL
IcOqo6c6lgPztqLYEWE+Qk1v76XTbIdcYstWPqBOae1Mqbwg87WF2CS7C9anI58Io4t0cwCdOO7c
M/THtSO1AODlhhWQiwMl5nO3qmlNB9H6XN0nZURbIPpY4jwPJkv/hpqQI2+xchkTYpJV2sZUNUwt
Y7Mgj7YnvwCV+ziZ9m4ha3PjW+SnZTUyeYYeJgkLG7+gI5ViXiECI9RMasOogu3FHPsm6lOOmvM9
0XLmsaW9b1JKcWcsIUxXfEBzDlDO6o+1lz6McmJAW5sUD1G/6ahbgfq+5breBk6mO886znbsm4X4
UmvkCLdlH+2hPk2h1anrLq7fTDN6jVrdvBUx/vzYjrrN5CAytU5WsTybfYU7KRMuQX63djq8ad5i
3BGG8pUTxxhm0WNq8QGXrjcFmtYbq/lzpzv1Y6s5HUmQ1TVnUlocMaW4M90KS0OB8WK4FphqHxZK
bMid2XCp6nrkU8FBEhYaDQC15C8jfcVziwF7cfXbfJbPtisNpn6evver4yzPbT/gE0ysc/Oo19xc
jF9H3X8qTfgqcpZf6bmwc9TIA4eCZAFe50JZtQz70kNm7zoy1L3HmhTy0LHhojg08DNdf1IFXsUo
88sAHRDDbKIU66Uhb8OsT61n92SvojAkv6nAH0zECtVH288H0JyHoahfW4zgXS21Cxi6SxTt9KRp
gxGFCXzfj84kH2Iuj0ucYvIk+CjwrfIOFdGxWKJXUhXNg63qVVTqbVRFSz33tI8x9V8yVo1gTBfm
NUt0LGtpktMBFd9hWhDSEQnApSwkuxlnbyEHiZi8bEdZByVSke7tvgK31ciNdEt2TutIh9YLacgD
6GucODTRLvkdsnM5fJElucL+lNwaee3tFy+9mAlPBmjgVCSQn9oStoMrwlZlE6Sh9HkSyboSND2N
lGhHnnLo5rBb6WLdiZGeN2aNneHRPEk0840pRZDJ+NySS8C2NWjeA1slpCErTAv0STk0OoKB6QBm
XujVVh2WRED6FXzuuLU0xrJAXfkErcZzbq0OH5GjrDUBjADqIp+TnW5lWjh3GQ9nN8Oa4/SkOm4h
DqzF1pQ39sQcOdX1amc6QDI4Rd1BD33rEz/dOAB8QsjVL7BB7qvZAyVTVueBlDF/eKJe42epZ3pv
4AptDxbOWPi7pek2pTdcRSP5m7BFb+EsIhYs5WPisJD083tuuMuxaNnv2duuVDPM6AZVho0o9/Yy
OarUfsHI9lXPLuQg+ssm7r7EQr9psclg40tIi8GV5ONwCerMeI/TOj9xzRGqTVwPU0VX6HIRIoxH
I6IVkFgrB6fqP7SoDzQAQOz/wFPwQLJZILRglE76SdhlSX85oLmGDj2PV4yr2/t0Mh4jASG21NfC
xcgRK0T+tB6Qp31VuNeOXVPjJjOt81IGXo4JGaNb5MUPhunfa21NBFZSP9WEPwasZUDH+idXeYRM
Rfbb6LoM5zu46PZ1iRFmnPp33YXOEiNaUAQvhEll5yE24y/2OuBQqV8SdILDx18gljLmuWtInXDG
rt62UOJBw331GMZyjaw84NAZ44HoLJppmLOpDcb8zrYBxE4zHQwjvVrfjOFF+2TNi7DF02Ab18qf
nrF3zIdGus0NlmhKmcXzthkbFqWLSXoMZt52ruMzYk2179DUgvq8TxHGn7sqGvZoJh87U0ynbuoO
fk6iQjEnOaZE7whKbp5qtYtG8K77zAQmmnisLHXrgxtV+cuEg+oeVFmqUfjYtjbugJnb95bugpSf
UPCxktyDYWVB1qN4o+qRTp7m7Ci2n4Gnql279OwLevOQ4CWk6TNll04p480cLcnZ8L/RgjbJNFBY
kcdkOMHoVCcxKXPb8m6CbgOgkgqDg4joIOXAcfU9ErvokwNtM2FWm73xzUjH8nGOPrrB6fZEpXnY
4lRxoEIdSOO5nCERnJapA1npVBtS2QAKT91xXLshD1S8+gPb9dHA0kS40TRD8sqtoLKXB0VC37Pr
ONsUo9eLZZXeps38bjfjAzpwyRBXM+LbuNR6SRZxlLJDDadlWDNACgqteGLC9lrVC6mi03OfEMmN
KNOE8SKPgGjefBqO5NQ375md+VgCafjG40oLKevveTMQV5T7jD9y51LLDZLh2uWlwdbJ3GOVSxLF
jK/YDL3YcUKnN65KKab9NFlEWfozz5VIum0uSQyKJrIuElQqSveo++S8sUTzVYzmzAmPdmAhgYVO
kDF1XFO1IeddbLf4wZW3hKsiIgIazXnM5wKaoWRrcsc98/glVWOQRY5xiFPzfqFncmkrZuu68UUi
bU8XDK6NiIHzmoQipBzBD402E/hQjP6W0SCUEK8OCFJ8n0eLRGpUeAAkvRfTYnWqm15Rz2fXpUzO
HPIKjWTKPnuxV1oxtP2DYXaUqWKNUSTY/PLzF2emWTrapN9FiLRCAoZucH0gWshtuMH2DlodiQ/T
q9WTQsv0n1NzevCFfMS2wOjZ6eFgOilYAfh1w6y/CA4Ouzwq+FkX7aGtUQG2xOIwM/D3WjVDWaYD
PnfQwWYdSQL6lCYk6h38aM42l7EXjCQW4lYWWpDjALiyRfQ4ydi5m2X72CFKkoP2Pk2JccRcEFfF
cmZi+a4VbDuxJrtADIUi5cpYWOVJrqdHfJ2W8zc8GjrdfZ+abkn90zC2/ile3BfTj6tdPS6EIozt
81Sn1yVHgFBQYyINCTJll+cc22vAw1NXi7czwI/y18rfEnm3rxuSCMc2YUlj2iMj/0a2CX65FLqJ
MkisVTm0eWYXe/KbX1WUfMiZKhn85nfOcT3LOKWCbLEBFsN0URMtinLeb8KhG+2wKQmtJHZBC02r
vlr5ixvI+Qzs+kmnoFwUrAp32GvCqI+J4tGP3co828S65WmlvYgpaYhUHXQmwGZ7XCHhgCTz8khY
D4SfjAOb5UAOzhSjeUYnDq3jod2WlaKgjob6SumEkbAaO3ykyskhbQh/DvLBdLcDJ5O2HymlZpBC
USyv7GF47phpGDyTgT4kN0OcZrsR1mcuHPDPAHMDDhdXmu89mI0mUTC96fHZ8lxCg+ZoO1j+sz6n
79aC61eiE1hm9wlpWX1s3pu6YcPWZnFkG+QRhuSxRP0Nzrjk4JXlmTNxtfHzeEVdE4+imqDsdcRa
DJSFYN2sVhC8GdiRke4gDL7nfPAGiKNdM5AM27mwlQ/wLhXWaK0Ne2jWflHQZJjNG8ervva+S+fb
bhTjO924z4fjKCSZIKkfjO4c2PZyBeXyBdH0WrIx3m4YyfdwOUpVkGLvfmNAKQMwV8nGbvImaFHY
b61anOJhIXHazUlTHMQVSFJzI1NR7GTKhMjp/AcdT93ZRi0Q6j35vBWyulXmumf/iTdWWZxLIEKB
VVExpAwio6pSr4SxOGxEg1fd62xZTgOZfhrvh2TcWoo9O2ndE9QhcSkhNpKIuTGxloDQxEM96i/e
gGzHbABTcMCzDoMNN5ibAaU/ahStiF4qt9Iul1EFEtXQFXqHnN4MClpYd6fF1RxMi5uehfSQyeJ7
nHDCs4An6m1jrr53XOIV+Sv9zJCgr9uDWuUTFNDtweuh4nrVdY4MdgMCiXaAfhnB8Cykcd/ohhdK
I/uwI+0BOi6H0fWZs/1W41GFE5weRZeIgJ/c3aeTX8OIz64+h3lY+jCWky3b67CElD7EDFPNEbUj
QjMjkajI4tbZT2jL74ZaPySNtM+No+2asbbuMtMZQKaQ51CaGaV/oR4AjMQP9dTv+Z62GZHxtuuM
obHw2WPvD5aewKzPb5Kc6YNOUxlYATTPYGzKK4A3e9IktSu5IN3Tx24TA1nf1doKIvf8mzwuO+LC
cm8Ljv3BbX3/rJBjiq7i0Sp1/9hZ+Z7A7qfPfNkfv0TWU1+jz6ytQEBtCT3T8g7Yls7VOHrXwNnZ
QIxi2BWDjolUDEEKr/IYDc33MbcefMslPcG3maB5zV2WuiCq0RiHiIwe/DGgnTSTdqq728ZPLylf
zK2nwXI0efht6KUr0LG9hkN+MWd41XwSVAcLYE1HBsXYE9eei9B3BgR7Ott4jtBsrXcw0iMxD7La
5pAMJBKkytUyZdWGMPs4b2761vmAa/1oT924ax2VbhhlUg6aN2ppln0bi7uO0JVaoXxwrW95jZe5
bPbCTC9hNsQcE0d4J9pUbiLC1KoYWV5rUcQADRTyqwsUmKQy+i2uONgzuMYZ+U4A/xQ1ZMeBjFHW
DrEeSq0O5iXRj4RhQbPTNd3cWz7JtbFTu0GZaJuFPiGwO/rIBYluqWTvGiR+a8Iuu3AcXI1hQUXE
C1xG2xYHX9VZWA75qSw4vlo1AQxdNL/WNOfDBEgvCL9kxYK/8ZU6TMcOpWsD5wgISKCRErZJS/Wm
zZQJqhoR3ZYPRkr20FTZRuA2uQrHzkQbYkRdAJYNPUa8JbDkK31+HjxqEwSN+c432jt7aN4tnYC0
XkFTmRgwt3Pz3lH6tkY9nNtJHAqNebIjx2abNiGcrepgtpzcXI0QmrRcdrlp0pmwjW9V/bXiZa9c
p+6Ckvki1zUbUaFz+KLncVPE2YkGp9hFW9dkcY77wg+bsZPbsz71cpPSSTKEs50Uj7HFzdPqQttl
Kb0HUxdfW+WHRZEzAreiO5i5dLkE0j2AXwHr4DW2ziUohMVrqfQmWeZLOyuQeY2zvQcNvulQOjlE
VD95k/8BZvmtCk3Nec3MhrJMRV/GSTeDsdYNCDKshgb9nJUvlVTTDJ+Gi9wSSBF2NdKMelC3MKBP
PRTkU132CQ1VgkZyvT/UU2Pt/JqOZOWa6aag/R7ImrNCkdWH3kRX1eUlSHD2DPCgW2RdiENEBpks
Nc5jk1E76BWHGPd64UBR+yXUOhR2ndU0F4g3qemVdprkI4ym8uQuXGj68JvGm8hS6kgQsrU7r4+i
wKzc0Jk8AmGzPtt3Qw+s3VIXiQnXJwOJVDfNMUuHCSN/dJEyIgldPA5L2m377KmUnP2mjpQrorP2
5XSx2B4NmfhggnW6VaK8G1xm7pw7yW7wBgJZIP5Ob4DfhtDJ5suBAMrAzMv5YFr6QYzWF9RrQZHY
LGBxfmdV5NFT2KYsQMOwQexFY4X3i3GAtL4+fsBdmGr1WzKxKvgZCHeI/qGXIp4oFmMVayf79YOE
p0k5ggEzTx5zN5ZbkbtXTdEx+0ZkVyKpqPpt4nf7DC/Zvu2c57r0NwsGzyA3m2hfFBfmLk2l2EF6
gM3T5pdjDkoB4c1RyvSlKHREV5PGg02e5NwlZ0fNcqOz6BDl5PbFfZN2QHGX/BZDXnEry+lKawUs
WPtdb9RVhkCv6/OTVrnbLvF3aVxSwlrQk/PlkngK7VJW34we7YpnJ9Crl+zUCmDehebCoNQ5/5uY
GFiIUc4sWAMqo7CQ8jJ+n2M/D6kY3R5zU8mlGrsu3qWRelfYNDzNYBWAAkgas8GObqVsiMPNuHR+
4Jq5ixUElBj9OlxH3FtMtXNyPbO17Ro7e6dhEjAUbslnBZZFK0kfYUp7lroNHpYHo/euKtN8T3sv
gdE7drRi0NLZDrBgghUDHAfLBvatHrolGIbSQxCUGRSDwoViKxOkr8AIUe3WoRkB/qXVC4UFWaFl
XToNR8DWozNQpH0e4hdf3dpYSga5HJypty4wdkEgTy/rKmF1l+VbOuLpYaN7xp2hcXhpyVFLqjkc
hioP4sreN7XOvpbz8fjizVabaIUxxcsVAJ9DjmTrgmwoizYjNB1zyYhJRA1gPQs8L7QCMPJllfXR
OsteS3MC4wQicBmzNXgZk6fB8o76wgEVrHFg4zwL8BRtuoZuumupaoP35N51562KGpa7Lr2bF4JD
GPCxNJaLuRUoV13aAZUvJ64LkA7fHYbLMu6eK7ggFJF8fLIImd2uZsRDq7mEV4zgXGybFO1M18sd
YFyWc3U91+1VXU8JKbzLK1qsD7Pzn9qWOY4zZlvSuOojWU4B1P8mjO3h2R/1J5XUW2Y+9p449uuO
o1nV989zziBxXto4rBemNfH0QAvp4Cj3qDPkCLGWteCRIekUgxH6iXFPpOxjrmwNyt03L8EUN884
onNb3GTr4UJ2atyZ4klfSIabtGULdGlTocywsdIh0uWYHOd6SINTOxHs8kWH7kt0R4HDozQAYMDV
k9agdr0765deGO84OY3B7KbJdrbk1VL2L0utz0clxDFa7PFQVeI1gvxzofgLw+VjmDlz15GGkdHo
b+Skk70z6sBZjeyt7Ylh0EELbCxaxLNxmdvuvEYJHJfMr0LP7WzuJfqbToqPSDbal9kRWPONHo78
SjQkeVMl12NGXV4DrNqDIXlzXLBcE1YwxHKKfkisKC+SRy3XySWstgTYf7S17l9bFWgqMtqscoqv
EI8xbpEGfdocZq0rQIiyKiJAwZjuB+yFHcFe03WMUwU3IBlu3mzVm1SuiruRC53StwtUnW/YU+kP
8dwy3nJJl/GYInrGaZaed+7p87C9FDRjt0mdPQ0gXGo8/Ls6j1+0pvavwWaTem8zXoyz7FJZWrGl
ZU3lI4ytk0wP2VzfZa2xhKlLeHia3KUDtb4hMK1ny4MxtQSv5OBaKfbeIksPcWJxeNDlo8TLCXwW
kyb76UfluDdzxBEuriYuFCf7MeYAkkROT0CkhyvQSfdjniehaBaMg+Y28jluoALsj0sLa62TF/1I
O3hk/kZUQ53vsAJv0DaqbeqUzdZCYnyaqS6ymAcm6XHAtK35ZjTN46ivvYUqBSXrTNxQpXPCerGZ
fJgqaHkODBZuyBIO87jibJdNNIHjYkT3NxgHm8Bw1GZnQaK0kJhFyzhON3VzUZdjuzVd2nGjuU1R
p+NIJUSs7+2NmOhjtr17iNLinoZW7i5bWxDlkidiIzWDHGfiPtweol5nJ3vHnW78sQKvtAJhIxPy
JiEgIvN2GEISCmwU8PMdozwVkiB2OwC2xr/3iMbsTUhqDWfSO4rtjEaoM4U1XnZsMpm3qdG6mRrs
YeIYNQ1lw6AE8NauuuM+fku9+EOpK1/yEyA3MwKJZFM20bSZOdAFVSPPdVNYl7NRyP3cEhRd2u03
t2hXTlf1qnrC5FpP3i0Url5/YyiUVks1PpOFVG9aFHXsPWMwXbblWENJGZ+GxgbSqrm3quDiu0n7
TRrGQ6GVgVfQe8ln56UhJ4tharFdyPnaYx5V6LKoGVAaaaGeZ0/FMmDqQF8XEAqyRrIau4hR+y6d
mhOteTol7O0hGl/wGCDkOU0yz3ZtE+U/Edqxm7s7L9OvCl279l92ufHJulARzCYmp27Oc8+JCp6l
3xWbvuuevFJ9FxlvKFeIDUQ/fWm1+b6kARXOvoqerWVt3eiUZJp3Z8kkvZoE4VYTw1bOijVkEB2u
iAmAMa2rl1t8V1Rcg84sbZ6ehCStaUlhQ0xosqMa7GSrPQ7dUHNEsIetaN32CDnmrp/6a1XpX5t1
1/5Uk/x/edXfyKt0HXrU/11fdey/FvPP6qrP7/8hr9I9tFIOim2AA0JYnofo7ofAyvkD2BOuUcdc
oQy+paNu+lNgZbl/gKwyBP5Ly0S1s0Lg/hRYmfYflocRkPwmxzeBmP6PBFbrz1H/tx0KPSmv7lg2
JyYhbKq933yF0i6bpSe1JFgkxvfcfiUXJQIxME6BiKmhh6q8aF3zgWMukHQZ1mVHDeo4e1dZzx4G
M0ON96217Jcx/t41WfI3as7f36AhEHDieETN6RskWv6O0wQihFgxNWfUHdzpGRsEQUhefciEXpz4
jUHLR/Oo0WZvO2CfS2T23mG6uU9JdidZMm92jFrjTRnN1gmdC4Gg/CdHWXd/Qymwf1VPurxB4fqG
AbbSdPnsnN+AY4VYP0G7QeyzAsdk7L4uyTxdsv6yqbZk4GQxeXMAFzeyh3q+rLlC3UzBZY1esfNi
aRwAraZb9Eh0k5rq1i6KgzUuBRyQev7SxuPBqF+J6jJ+AHh6s36IkdKedeXhRsvKjp6ZP781JiV9
oaLjjww65swVXnMm/l73IizHeZjWvDNX5JeuNXvnSK19rE+rXtm2lJSajaXQmJi6FXAViErQek/d
2MVqxQVfStVP/Na9lqkaAcay+zTc9CpTf2PVW2//n2/N9Xr6HraW9ckx0Nr+Jv5bNKPW+5EpVV1r
YO0YCeQ5M1hfahOTcTrCaQRQv4mOYCpBXbf2w5yQA0HdC2+DkJFb11MvPz3WNz+ei59lgZ8QsJ8e
F96TzmmPABgHJd366PyqpWvyVoc2Dzbx0/8xttp0QWTcUz0t/dXYC+2y4qwNIuBuyOuPBchV2K6W
L0ZIz1Lp4m8wKJ+0ll/fjsVSgwxTCIcux6fB5SeVYluRiDuU2RqxLNB60L2/LJ2MWY2OU1f08rWf
rOXmh/sqHR0tqK2yp/dZWT/8rIY36GcMpvqpzO2jtMWrx9T1BaNXF2CMeo9q1Dk9XmqmYZRPJSL7
QDdyBteDJbd6Obs0RbriXJko9/7Hl5oUZY/HCjEpC5D726WumpYh9ISfA0fkk+W1xoY6XiG5id+Y
1DFXm4YDYSzzoxd9JZsgP4+Ga+wqs3eRMoBS/Ou3s4okf73S0DLogBkmCU4sR7/djP4cOVJ2Oq/v
l/ARkkHfGjyjN3MuyhtLz278KbaOf/2a/7L26QbWLsOlb80TgFlpVXb+9PFCqcwyFhuOzbJ61Oyc
xcRsYiIFLR7FfsaiMUVIgZIUUuEQVcM9sAd/VxpmukuLF7uIywsym9xbUl9eKDvgQurUXyUG2b9Z
pX9DJrFNcW15IMi2om/Meeg3jSl8h7TSLeYAs20+x3mqBw0ds0tdH167CuMl6gncF3TLzUeLNOYp
9qM7Or/RiSHZqyayhfaCNTKjMZ69CCIaJXu+bHOPJ6orzZPijA9utL3zBjWxxHentveJvaynJ9Rl
3ZVd4lKee10+z1Yz/c1T5vyWic5Px7MFEcqwUESLddP+9XPApJVOuUmBRhfIJ6TA3Y89YKqi77Rz
n0Zj0MzuA06RCtWWjC88jYm9qOrvYi6N2/VrjAzlfVwZ2hl6VbKJzVTbopbItl3bNzciQgRB5sd9
Lp3viqyQC3dYEF3pEaSQdjhp6eDdIsv3tj5N9ciX1UFzsi8j7ZWHwXP3Sz6dMctNj75A25JdtJPX
ocoiR4g2AwIxg8F+RBV8aly3ui9hzkVz4R5gtqO/Mkb2TTvPD4loXj93rtyJJ2roS62M5IWMY348
K9ePYL3Mh9K+1Fe4bUFnB/ZqcilLJYLPNa6NaExVS0megD7mtHvG4eQ5IztTTYaBT/Qr/hgkDt3s
PXha5e8KgWXrE7ouxCrdox9Ug0q8Y9VcrrOoPk46M/AakMuGlUBe1Su90zXmCyundTsNg2D817nb
OJvaQ2ZPRtCNGCzi1bU0twAFBC9+NCwwr316rdi5j9qaEFgbd77em5doKjUK7bxmrkwQVG1G1pEu
arJVYI+uhiFdoWVC7ob15pvWX+wFKDTSl4feQLC4IKu+mOMSrZtuafWpbzXjYGkWQQw9sMR6Nl6A
8WGxZARwZhwpds06nTfQOl9//kK2EwPiiIJmaiqU5P60mepKfKcoO1X2tziPv3Dgl7clbo1ziU4h
YDA49gFti3DAoftk0NnpVCwwr7ACkP9iXiZgBnjY+k3eW9/lYDavymOkUS098FdBASVIsophovB5
8zs5d2FO6uVtn712axxbZ4xq+2OBsfUyoePltrfV7DYHW3ZM+21jk3qN/hJ7CV2Pql1uewsbcKeT
j03WOW3vFFSBi2tlR/+xCbW5+PbJ+vHq0K+rYj+uNzqe4vLa1xB7RObRWJrh1bKoWkwf7SSHnoZx
81BfNCkjDmk638qK5n/+vxk7r+W4kXTrPhEi4M1teU9WkRRJ3SAktYRMeCDhn/4sgB3/zOmJOPPf
VJBtpGIRQH5m77W163Ij4AOLHio6EGeTnJF3TfuBS7gxgCPoSyFke9J70iLP2ZkaEcFFZ7zFEXBp
c0BMXRA+idJX34kofJ74FTIHTGR/SgoAigmW2pWPbWir0NOy6JF7MoXMi4egeJfbeXI06zmtysfm
RbHKU22u4Zb/tfIs7675oXUgltw9VrHnnjW3/CaDLr4wIXF3NMvuvtCnD/ad06nWZmdyyuUrdRmd
JqQ0W2QGaBwq77PUR3JoKFIjopPAwiaXUVjJbqhj9xKF+R5KkfOy/N16A8w5Mzv4Jcyq2L2CRmHm
U69aC912mAy/F/ZPgphlPVkILEmErd84U5q17ih3u/xfuVE7Z/K1wIIFzW9p+v0mRCaxlX1cbBic
EhhXNOFhMQZapsk2avJA4U0ZYrF+AhLtJtfJY4rB3Kfc2W7BFDOTPFEMxRS0FqfGarNXJAHZyyCf
IjsiYCDpnPPyE0Rt+xIo9Ewz5T/TOub+ru49Q6WMV5MTim85gFt0g8TBWGb7K55YPaquVvvFz19W
07nNnfoyYZ9atzZD0gh+/DG0R7UtjcRndnsnXkTuizz7GRWO/R6U42cVyaOt6vG5VXFymbSy23R4
j4UKxLYqpv7ki+kW4OdFgMcqKQ6beCOlHj+ihtqzDYqD0vrpYGVDeA6agKH9rygd3COpXOxm3OxE
e66f01j7HnddTxoPc8aOUdETmBu561E9h8Pg71hdiIvSQ1ZLg5PTdRn95/KVykT/zRm7D0OiTvCm
a9VAL8G6Hq6/jkc/V+6hiZQB9grhvzvTFryIQFLLSt5KXXYP7r5Pz8G3xTDS2VvSAMbqEfJkO2Ci
dAdUXjknLNbzi2egXSL2GbS942ZozCi6TURxujX8lA4CwIUuLdDr2Sgwjtw2zlnOwA6rBO3H6pID
m3VPM2XaidYohw7tVFstbRPUR0NwtSQCXTXkRE43JbHMLHcZof+pMuLioxhNlYHg/KYXyI+TqHkk
WvcN15F5jOLePEVzopfyh+hhE0YFzd2qv4Ve8jNUPMqbGl00mi3UK8Qsi7bHZz7zWAwN1eqAMi8p
ulcSU9ydc6onJE5BFpKAZ1vjd6k9DS0Z40X7XAO3A3GqxN6zSfjCU8qC2hR7e+l5hGaoy+KPDdyo
XUmiVkme659VCs8sNtTN1GXPhj7xD13jH4K6TT6ZQN16lwM4tkAt0DPsS81CpkS8r+BE3XijV+za
dAwutnMedYN8oilAFx52CPFKsmbDfsDEalisYbJg3JFNlcj2mbzA8Rn2QrPz9eKAEiIAu+XLTeXk
4lTiVtk1fniKvMZ6lPRJmzQyuu0IEGYPUQWfQnkQ3rB2ki65LC+95WCibkKb1Usq9mDBhoMVlOKC
DDBZwxc4Tz7CwlRPCbZJZLBlqNdfT3ks1KWcXxwdYYrvDcPO6H1FDG3gQVI6IOrJNLYLrIqtN8zh
/iGzwqcYGyk7m4rIUGba664NojcsKFPQR7cY2ReXYcCsXHVPvEFvp3CPok6RT7XWHbqCPU1hBj97
iifUwXxE4JysretNyUVUARk7iVxFZE6eK3C9D2feWNu6eHF6DZlZxVy2iBH0Z73W7Eo/u/ZO2TLv
mPpXH730KqvxEsRGqW2Q1dQXXbjxMdHN4+CMfFf59aWOnF9QJzMCMVmcWq39onr0lqyQ6/ukRW9V
7iG2CzLjgSij3yaZkRwyl0jeMG9ttI0eo+90pmclTsMyJCnO5vzHuqRjwI5smn0/KO2kHP6PMgsr
fjxpYheasvUgQlRcsV+8c0Pv3KLNHqHUX4OqyZ5qfFfMYtX8tImjO8nfXAex9eYnPYkg5WMY3OQ+
6d4LKttss3QDaN8cEjUjivW+7J97xV9BFTMhMm3jbTtU07fMMPexpFMkGrmb/up8qqnCO1HbUPBG
I7k+pN1tivlHt/LosQRCdjY8oomgxPVUuTef/chTOHWvhuhg88UiYjYeKJRfT7CodhpjppvrKs47
Zrdb7AtyM3VMuJmYXIwqJFZGRwbaYrB8TCrUuP96uY/t6cOPq79Qbec7sw64mmav8b5za5KvrAlS
SKoQCHPrGp1rvk0p4lQ02W/D0H5YQ/Dw+zx/RTdNnSMEYxiIAcH4qHURnaVEkmDqWKkcOzSPbcSv
6/9u58z/7VWnjXDpkHTbA0QNYxzpyv9uIwKX+YVl5LPyT570yTfRfg3Ngy4PrKA2fLfUUJ2F5qNL
wrXV+WRTLqSX5SVKIW87dnRXbf3zK4FTmtapKl3nSAoI6cvTfxl2zN3lv7e8BNrazF083rbJU/uf
8yyzR3BDjg2y6CEd1wsy25yIx1aZp67Eid3szoWm5ZfR9v8jpukfzn4+LSjyDEURFfmzI9n7R0sZ
haSpNjF2HQg21LuJy+KBkmAourPluYSOieRRIXvfyCbq3gZW/ez/rfe5cLgkeSTXXsdeZKnLeAqJ
DcQKtTKzBINDYwfswR0fHwyhcH3Z/dVLlb1kStEisK/aCaU7n7UXcO7UGmXBpO18Ypf/24TrPz5h
4LUuA06H2CXX8//5I/olCmfTQ6uflCQj9KUUOxlECMANHJWlrtcHSCkp3T8hhbEM1M0DqkXqTFHu
zKAILp1nTIfWR9vBkInckznKVvdwKIboYvb/99Vr/MfVG0BXALuLq94x8aH/Y1Lca0M8ZImPVcq3
y89p4KRcjxpCMR/WxbZFTsHKHsCt5inWa3N8KKrc+L/EWP7HUNDgXZB+4uJL820CHuYh7L+NREQb
5XZt4/8TNea5lqhf0rNqVrZEBN5rP2UwshwO8RSYK43J9iYkvuKERAytmlv9NbGg4qEh8//28fxz
+ju/MddlTIUtmnHVMjn8tzcGacvUcp6iq5pJGRRW41KYbX6Leiw67ABfCiNFf2HS8OUy2Syoo7ZJ
OlypsKl0zyr+yyfFEP8f968JD9A1ZmCuxSjVXkho//aOIlHkrgoNnmqx8pFD7L9mDMHaHJty4wxh
f6qMFnSirfTPxi9/4cbuXlRLBmEepMBiscwWEQM4vYxPjZmmJBSpdiJaqj1Mg7bpnTS/53FvXAOw
5eRewbxXKZvBSQ++iRzyUYvzlWDD6dkNi99SucmpGvwXpEPwxDPw3ssI3P2+AGLiYpYNLxWCo6Fo
9xvCmKXh3mKREO47t1dLo+V3mqIN5V6eIgLFl9rzqyaWviH3UMbru9cEn3y2j7RhLFsYYU+vefbz
hh9FArdI3OBpmTTgoUjvpv+hb7+m2xMpBasSQsNr1JMXkDY9herc4g2G87MeRsJznMZ6A0H7XJST
QkoLkypEDbtCZqIbyr6Z80th0lX/3Yt2wjpStOH3otPAkNIwwK6xtK5r5SmYo264Ktno/rJz7GFe
87vvOjakOf4zK8jQ1UREunQ+zz6CXbGJtVAcYyd750O36b9kojeP5UfRteDQ+aF5cmEF7g2HnkIK
x9lIUKpnvwnKh9WFf9JQNTvhhMUx10in6AO9euipPuOTwXfZoSd2YDfDXTbEnxVt0e/GQnWQeAMq
nwwjKIyV7YCR6FoH9cNNq/GHPasnKE2D93BA7RDV2fDaB7XCrZo3d9CO1kBPbDG+31pRPX5EY0zi
/cCeE1OZWLfzNTQOEaXbXJMbfv46Zow+rKk6IAplWsT9bVL4UzG0NXndFEEtnON14ZG6OwbN1Vb+
2UpFdfaiR5tpwzPSq+FiCr1hxxPUAF9bEuckMVwW+W8szvPXJZOIRdDXZeNp+m6hz81z8EvlpniX
UD/5sQi+J4WkIjN+QUwsjwv/diiQtE7gi061RNda8ss7EuHHih5DjO6O/dGuIb47qr5Lhj11gNvJ
Gh2Ial7BpSKAj5sNotaCgTZOtvpXpfvmW5dP0e3/fddkNtnVMZYUDdzysxqxg/fd4H3zVcuNgR9f
jgYw6vkvAeejg1kqGi7U8Z4ovd+CYf3tahZKrlAiDB+sx9K59zS9J2FPlJyMiTclWkFswam9s+3i
BxYzZKNGrO1DiwRjlAf9UWCHWk2tMz3VM5Pr6+E6FYSzeTpBiVATz/jkjl2vRZeMymdVCzLGoOiS
Auwg7UgdsF0dRql3p+xvQ2KTXxKjR+pj86+Mvd+LSOmcy8aOtvQNhAOnzkvWkRML8vivKnZeafzt
WxTzAkrx3Y2c4eIQOTUaxKmFWqf+5r8adUTUXykvU5Jeu/kSwF4X7Lyg5nQ0XPEKqE6d2fIjh0Pp
pM4ydDHTJtMJPZZ+mWzv8+8rofLaG9GnwboQHLNSEsBmJv55AWGGYlVbJbJBdCZHXdOvUJqyZ06d
jB0Am3kjbrl5IpS+6Nlgxs2kWhGpjigo3AWT3d+XcLTlReEzvka0y6wKU/Oou5l8cTH6Z273Ai7G
o0HFYLmEn2kZE1xL4QrN2+hP1nrDlRWiecRxhKQMM1Gp2S9Edsrdciy7DY+Jfg7x67Rup2ux2i3v
Ppv01xin6WH5LvdvSRis4/nMDLtjXGONs01v+Oab4anEPb5ZHrWgfHE61UZ0xMpqnTqwNLuJMGVW
saTaDiO1qo613MEZv7THmcektfXV+utpPYsp7NyqnkWTIcZU5n75y5Xva/uA3/aqsoj8tvRsPxUx
qH6Kl0r4d92J0UTYYG+Ioo0P5VhtXY0FpJ7YE48tBH+5VV99HV940yDnHliubYLRHfcUt1s9spOb
rdCuWpHzY6Gfxk2Y3VCp/Jg8T+ApBpj1r2Rui4zBnakT7TaOVXheeK9O3RpzOCepPMAbUBTX+aFx
EkUQltTR/kblhYBmtWnyFudvOjibWtfETlNyROnkx4+88GhDlmJkqdTnaY5MLe05bqxpvyBsS49n
2lS37ioYhvzsiwhN3MCdUDWjIiwV06YorRfdILyeInBfeU5+sg2LpFfAQrnNrAZy0IEAdn2rFZA4
tC75oTPf3g4KeAeCp29OH5pbP8EGiNI62VcEdW/AFZhnck6fliJJ9LFxkGZlHlSPPticpovdz9YB
zlhYEKV/t5Cirwjz+WXRrd+LyGi2tUujbaephV021O8mI8Bdl2bVJUhx3i4dppXpgFBZfqajn/7S
xjpdO8UQAZ7tadst0W4WmmNQth+m2xOD7JT1poHJ+N4BF6iG26AEstEu++knYvydDq9jR7JGNjQ/
yE65tTlqclaAOvGhW5SXPCQsWA+xLXP1CYmQYmQOXqg9tXdydPtgNliETYOL19kKPtzWeoyHGFjX
wywJDC1RV0+HsXKflnfV8nOfDWgAAsb+rkZ0eKG4Lc7gC/mRe/2XZxOnqFDmnTHSbgplMo1pu/bc
SR2raFeiUmvR9Lp19DI2DmzvoCM5OY5esfkbVZ7d7dHq9uwcurUfhD5RIMLbBt2hdaT8maGm1LlX
7iMHMcdEqapdOp9jZopMO6sQucXdZ5g48h0B6nHUWUTmvQH72o68Q0+7sU4cJIxZbHcnwl8iPqX+
x8SjkMGqIfZmjrRsPbGVUePIiNtQ92WhY+fiSO7mqVJdhyi7SMaVhcxj3QAm3RtBxUKot/+kXXJt
zIlznnXj7itT0RzIsUr74rIg/pQb4x0z9ag9cjtkp6UlqAX0yIJKeIeGwN3ISCN0Y+5TInAOo2hZ
blKsroQxiCfCQ+qnvLHP/Ib3GJeLd1lE4tKHyNJUZIqV5Y7JA1DZ+5Am3eeISg48jydeYRFWa6sY
3hyd+ZhdBeKlKMPqXrl7TfsTGTpUwJyClGWpt7FLC+sqkqoDYr9ys4xM4vSbB/hmBbAUAnKpcC7m
Rn5qlO9Z2ywrmLKN4jkPE5ZAdTHBhfHCI74cwq2Mc5+aA5MsVmNY6PEPtyl+Rt7zmVTfV7MNcAIZ
6TsE5PTUOv1wFTK61p5WvJqOOmldX31mDKCX/ZthkZntTm5x9QySI6Kg6yETxzxc0LFb+6Ri+GHr
yedE0bCjSpOrBkLZPk687LVsubL0tvpvrFHPntft/z4NoJugkyAxBlIU4OR/Di9MO0tq22jIS5aQ
kdaOSQICLTUFVqLso7bMuLq6RQoND/Psogd3/RHwbxmN5yuAJhwpDMW/TbMes/dmZ3WW2bdeAEvs
vQ8dUyf+miz6QTjOVthrYzCmy9DVXbXJsZZ7mHF30Zg1Zz/TAauMHdwb3202y7ep2f39L2joDSrx
5ltbTRENiJEdXRGaF7uttF0TZPaTl1GKSgJb2DpkFfrjFJ+W5x+WqOe+CuID/noN6upqyWcwKKSu
jHXH7eB5yTaY6R70PNVtLIIOs1UJdsIOyxc3E9+l1/4OnWSWelCh2qlV3TE06rO+ZzdpTXH91wsC
QlRWo17tUYs2DyuY+l3TBlpzDNBx5Ee7Hb1fiLDjNWnVOytpEpzNtr5WZDi/VUTOeEk67qMOCfDS
1TmaHxyI80ww1EhjAF5xtmSdHJepTc5PBCw3uE/B1B1CVxFH4rW4s8lK22vh+EzuHYnT80UY9KCP
6o4pWu5mP7JEhbflRbOEukrSS3qdgA0cqOb+Xx8PW6wfftXXh+UJ4FTigqW+P2ZjjA80GL87fuwe
saV5dzca15Yotk5TqtdAEEhh4xn/5dR6vfLMsLgXnTOcTYDm4AtKNPzoVQ7LKI+tFJP+4YpfV57L
xvo9Elj8PIr4V9JzRLW2mT55kCu+1kLMw29s+ubGe/gG1ALdu4NVeq53pkF3byLGo5P5w7YPymzD
XVZfQq8mXbseDo516VJb+65AdG+Jmgk39tjj9qqaVy/2gm+5Iz+cwS+POu72HStN5qhBl9Flh7BE
4uq9rbF7C5AHFKOgAsGQE7KVyemAxZ0d1bL//CsK3PxrukdmFvxYQSQnsW3VWjCThTHILh1PXbQT
hW6/BHEJVr0Okpvf6qTMsSmjo964tibWIa6T3YIrzR1MB1MctkdWCT+HAXOJmPGUk86jE1DRvrA1
tQV4nNyZvk8j812tM8d3/AH7IAacY1TdcOOLdW5kzq+ORyROjL9r4zHQ26+GiqwOC2KBjU2zSD35
FM9/BwAPDXSmd7UC93fgpgh7XXnMi+T4tUtO+ql/KX33A2Q6Yi5h/ElrS7+4UY2eQs8O2oydJYnH
0zELBf05iXTtUM9fseTSDhgjoEclZrSO9Mw/d6Podjyzk1tQ+4fWgExJ9LIiqKgj7Vlr4Cig7oXO
MvLQLGrnPsrBenea+i1t5MjxZoCA1MKXRAu1d30gxT3RXgKRTd9rB2YhXo63sE8IkpV00HWiH3Bw
5a8FTG3aMls+hUrPnzWoyoGq3yakU7911tsdyTec8DNUq5H+b8PV1mYZXk0k+M/DgFFXqzfB7JyZ
ajVt+yZqd2QasbdhvsjSNhaPNtb9g4OnBFF1cEQEypwaxd5WcyJna9ZjgOElME4uCKtD4sOl6/3Q
4KIboYMy7dxYIcEiCRZhJv+ZvwPWnm/RCzKySytvBZ3bQkB0WFQYWWdRM+bkotu2wi/fzOYEW5Ji
aWbFLa13af4zzZwtv4fxI8kU0j+3/xYnszq07iFhUFI+t750t8s4vfUq4zBlLJKIPuNmS8bnYHKG
Z8YSzT4IwjMc/R8QLpoHic/qMuXOo05SoBpJC+1D13w6zcnExrEctqoi7qeZmyTFPUbqLF9J07xW
AAu/KgprqMxbYR0jzo/1lETBthkzge/Ti57TAYx6YWYsvOZvpWVjJy3y7mgkRYsuAu296JtXe75O
dA3CS4RhZYN+tKPHDcSBorV6HksGBIlOHnvtNa+F5fwcK7AMrq/Cu66abeVo1VbHs0cXUNbHGqsC
xjakFzqjiJB9sxMMB+Y48U22LarNOvnAmxDhp+4lO492NvxnBhG0W8uWJfzmamcmrQ+dI/RvIpPe
Bn/b8EoeMDOG+G053JcXf05Hqbwrb0JcO49sIRHBPtMkgRHKDN5paNLjuBRwrmU36xCqlmlHcj+2
yPuSnkzFiq06Npdq23gSQNmce+MwVtt4dq9vUsuwKtAUPA3NDlZZgM9FOgZiBdgeiPEn0vdCFq6L
GicqXkyllVdK1XVvifGRj9g4CbZaNcHgn1Iqt9VoY18jRiJ6GON7HZo22oc+2pg+ohw3ji4IqMZt
rvvp1h+wACSwrQ9+MqVPhOJtDNVZJzoOe+O4Bbe6X0KxmxyWgyoNcTYVycPTsB0XUZVsChZ/QKxG
7dZFsCU8G1lZXAqTKGLQqXYY+JjbWO/6zfSD+n1Vd4GC2ORyOrv+n6Fwkm3k6OU5RuoCgqRw/zJM
y+HYwzSiW03xishNXyVXXZTyg0MYaxC92UnlSfxhEwBux+wQdCLBlgHTEC1S4DFc67oPwQXg33PV
d+06pgGFIkd8EkaUT5OxxzaqwEDhQxbYOLgnCJjtkny97H2g3GAYieF/QULZzjHXb0mZxts80QBA
Zeonvkj0Hqar4XRjVLQC21Pf7UT/Y6YStu3QnwIn6W+cSg1Rhd2+CiLAJ2b7Lc75aBpiasnsMcyn
zAHypA88W9b6QAxunzpyS2wqy3eEy7uv/hykMiqoRm1soo425KoEp9EkEGi5g3vqmRWCMLnh3K33
RYaTcfkKhQ23YN2Q8CGaMyQQ+52Qhl3VinHnqTDesewJYEu7IbmPjlPtllxTdDx7UNnddV4V3YJp
YqIUmTdiNT/MudCmKJuOXi7erTy8g0fC51Lj0DSkHd/JWMtePQ2bYBQ4b13fgOYPnPixvChC4S1b
N56X75rKtXnmqw/yn71NYdRi248xAMGALQoBm46x+/o+j4vpSZnt96KvGyoH9c5hEHosDRui2CoE
8vTNT+iVtKflq6oKtQ3M4Z7Fai32IXkXa6iJzkvvUxb0WTDhoEYQN6aT2uS99lF0ebTOGqlhxLOT
EaIK6chSrvX5pzWjvHhEgfg667mPWDIMZL54vrspy97n+mb5srwsJ7I7RmvQScG84FzKgypE1jRg
DTJSlT2bY4qoqHjuLYIrkyWWMwy9Z6N6aXNPEoNN9sSSXIYlBWOowlBMLsZ00KMYmhsXyckMSU5b
PsG8d7O9UbpQIwmmMorwd5PSlcTczcOojQ8PjMHN0LBSLWK5xoHMkY7xi3JbJA9Tp29sNfkHIzdC
UKikv0W1dO6EqTt3kASADYfApgOCa5CQ97FDrMFiIhR7Atuqw4RA5WZn5U6lcbDtIXdv4BUmV6vB
7R5M8QcrInVvBs9ZOy4VKdhB58VqixOYJp5iU1fSm4/f43nrv7yI3DrHTcvka7IE8yRcr8q01l3g
VffexhLFINK+du+GUZTfDJ945ybvnyKV7l0YGS/93BA6JGtz+kzBUwWR7wniPSYK4vtMBe110fI4
8zGbMHqlzGvkbomvWl5MbP4HyxxPbjqNp3a4FSqqqIemErk9wHLannnJBTem3sg3tKzNyfH1GAxg
xWMgaXJ7W/PvVjT6N9vTxsPX2HqedHaN11zEn0F5QEyGBGt2pUEKypyfLcrTM8QR+5y1/qo0M/3e
Gekh0h6mxPgpjYBVEbOb5UXFxHj3fsnT0sS0SboyI09qwOXag7E0J5Fp8VG4Pk+SgosJebfY4l0j
DKTlDC01p3pkvjQPHiavrZW4axk3420y5HhbvvJLHbJ64TING6rV8jBYXgzyprfsTbBZe92P2BfV
tW+7/tYpOHfNhOWaw4rypnl4M4im8pKnFCShVybhaYzkX186y2SgyccLOjyjd8m2hLtMGwUxZaUU
IZ2JWQI5gSaBr58436ELSLJWUffK7l6cW7PBGJP/wGhgf8yl1brFBLC22FRt+pj5j+nHMf63kCd4
PnxYDUa41C2nJ0/L+r2wMvISdP6lHEOco4LGLKw9Gt6p7N5DzdDXwMXM0/ItkqdzBOCT8Q+TSBwt
w4Nf5Tmel9ygKDWmLAArrAqpe9TZ7blKm/dcpONrJ8Lh0Aur3HuzER6jxqXR034Xpzn1x7oykLau
alKlEJiK3/h/38oi8L4HQL7YuFnxOZCRWs7Rc+PEw2pJa5uPVb5FI7F8m7TCO8Dr3ROIkGG6b71P
YsYAoHjSuA1p3t2nvvsZNq7cZvR6X+FAZZ2JXQD8C8s3WUG+BUzNdsprpSP8GluaYYN6+LWLI66q
zphWTZKjJ7SE2C6xc2Ysz4x3p5szD3dKUmz2CVusLm5JVCXx5TGkmf1ALfChjUN+Wf6RmiJn06Hd
XGFPd77efO301TnNq7+/LXynQpetgY7FUWlLhzbYBpLZTRpK7AkFk9CHLTk15Sc/Ab0ZOrGCYQm5
HUP2GjaNe+dwXS/fgbxIXhmAB3AhWs9u9iKYuDOYJj1FufwVsLZHTsEFqsqwJYXVvE3jdPaU6f4V
Z+7WbeRvzci7h+uzsM4qFZ6LrD4t2U6VHh+I5J7dnb/HpI6ZvsxTOmn07jqg7OC52Bh7U+e5sDy4
o4njBzSjjxuak305MmXlOKR2INpbFpn4I53LEKPRmR/XrRw/qpTgxqIXkHfSfvwY7H4/OnjHIRy+
OkMWwZjLIF7qtfaZYblfje3YPRX1WNPIzwi+mJaVpNboICtBtN/IiQFMWX6A8HpKRwJPjR4wCgVd
cDGEyRsPEvXDdbpLRW7oW6uAOzjCZ7Nj1iQNUcgsiQRU3jncQD5XlROf4RMnsTxrMTLQtTppQ074
ZonP+teLxVJjXRo/nLbROMAZ6XH/7idDz97qtO0vYAZrALWEUrsef6gR27tFaxxRjnGy7WSfG5+g
84aNwLB90hvlvtp9t0o9Y1tzaQkgCiBz7Kn8Y4n6lTBD9WIm6tnFNk/cbynusrK7Q5lVFl41aT1X
cnjUbJi3Kobqs9wB6XwbqKitrjYLnNaK9k1lddfJda1nV2T2M6pNgT4beNYosqPNGftBaloVTNXx
6yyV+N+SEPpa29MKrRTUu7VpqV/N4EeoygREu8JgOKEZYjiG0buclXJuUyWXQcA6LArQA6TDG5ds
ZM1TWeHHQJu8qmWekgjcFzvinp6aJcBFptcU1uY9K91qg2PtLrKy2XtaVZ+dSqO9nLM307EDpcVD
OV5XzDOb2A3PuYH6hhLKOi7LAQ/RxsaCZ7Ga8nI8esSh4gEjf9UZgt9XCHL2xu/qaufGnnfR9Sev
N+OHVnfrDC7TK7W3/hB1QWihb16XB/Pohfi88zQ7zMRe/Ev6ZSlWS5Xjqe79O8NHkACmzK723Gvx
ebF5LeIV9rLgmUux3bjk+p2/JhW68pN7Pz99Bs6jYzHOZaTzgsOzPtQ98+cxzs4RIbu2PVZXWvfw
bkZG/mz1M9FGy5laaHK97OQtD59iWDb3rChxtMi+/pHG8ljAmL3LlvT23O7exqRs7zMOrdVa1NIu
LDSmgTaMwuGQtRURVnMIjGWqnUMW6A0x70fe+v1ZGyaMPWHu3XMzWoWgew8uaUmsk/jnncvggQXS
cfmvln8Uj8mESJedO8cW1vA5+U4fDPvRBE9RGLBpnwl8UVrdavbqe5TJAIPR2tyX+km6+C8M4jSS
0m2R3hHW1uvUW8VIbPZX0z6P35dljD229m1+LK4oPnlMAaLZQHfQ3z3T+ZzigoWMkdQ3uAcCX0Jd
XMmBUNsJsfl2mba2MV4DEnw9bjNwGC2JiViJ1GzyG6qKHXDOFdfp8cgisIIMyehj03fJhuik4rRI
5ondAC3Wx99D8uOP4wgDoRFWeKyYdxGCxeDFaYjMs135awRK/Ahzzb/g63tuEGmeBoBd17pHLskU
GAJw+CNP0RrFKp02y4C+KcunRfuo6YR89wacDiegGMZBNt50pM+cRll0ouzBCOG2d7qjPyJhjxIi
4tybZvmLOHvjiSyXn7XGYMYrDfHTzkf2a5yN7N6/5dSe6zz08IEkOArzlPvDcGqOE8mIl8ldMK2q
mRHDVDt0Gbz8KNquu5E9j/mti05ECjEzd3527gjsJjEedi+Z7An2O43L7m8UFyZEu3AMu0MQCMY/
sOdyH84lEINqBwor3viF+EAMCXfzSfdJXwjQV07QiGYKY71jgv8MwZ+autm4PLVLVW/NovcOGd09
gIjS2U7aJLcBYU/S5qQI+2B86cZeUP9hFXDMMt+DVZBbGTb82dme5MAUs4NkIiVSwJq6Oe3IF6VJ
kz9EyQIc1TmZUfWEG8hzVyNIPE67jA2cMD8pSRHOTDzQRX0OuxEhvP/wj03WwHRrtA/2GegcfPMg
m0w/RiE0PfpUpOhBs9Fp3d1AI5uUbZmlwY+tqCmHvmOHazWn0MyLbS/jk0pBdA95+pdRUl9NyVut
Mxy2GABvEd7AODZ+iR5U9GTCgQDgy0VZkddaqoRVSLtte39T6eXwzLgJnE/zxqr1ox7y73JYZ1qs
bVNI3/gsYWI0HZCt33kw3EPZ/oqsPpubjDmelagBsC6nSD0R6VDswhRGYthCxG6m2WcQasGOBvq3
0Pqty++wGsWhRv7GnCS/ZRJ4avrR9EO4ayQDEtiLHrL8hNC8CJfxpI1/Es0uz0HomRuG9oy0E9qY
Wh/Orga5wcMUSnDcOq/yhOcs8NFay1gkEoZD4ZhEKztqH77ptf9D1Jk116msSfQXEQEU4+vewJ41
D5ZeCMn2YZ4KKIZf3wu5O/rFcX1sX8vaUEN+mStvbspNEN9Qs58lQ5Z5qTK2+iq+9AAyDswq4Pl1
2eums1+dqmiDkSlBggzkCedSw5iGAIXTo/XReZWvLzBRN6jHtFYHk+cMiloIDQiNULHK6JPpHwgj
G6KgAVc+zR4gJ0E/n8oseZj1343l/a41uQTYdhxO3U0WFpzD1lW5Qcb439WhVMQuSWJgGnUFntAg
UssDJHsqwjSpfeV6FeKL43ZOlUXjVFaA3mbuPahr+siBa+qXP37v2CGpKwN+EJvLrNCr0j6nRdfC
A+4m9DVn+mbS9FyQD0dKoC9y8HGVrG5xStz5tSzrgfIqTrHULNZ4KVqfEEltxnTJod8l1XTVVsOA
TLX8jWEfLiV6IxmKfWLaiJuwc9AsLdLgbMaObU23+pRoMwhlrU4jHptmB5Z+fIjt8eSlm2u8Is+n
iKu5aQKREFJloOeMjhNYuxHq1zOJlvLq5/Vh0MaOoxOTGZOQ0bg24Bz9WodHkq/BgAfeodXAKdpb
YU7QR2uM5ktfnLraZunEWmF02vPSttfJz05Z15/7hOWp7ewWqFj5NPAPxu3KymB2wFjRI4+aNd7r
jT+eRXXCj4KITmw1J0ffDzBLbLuNvD/0kldoczNrkA7QZe34jk2ORUErytSq239oa+oj0lM9LGCI
nRTMIDE6Sux1p8hDTeuORew+cwLsdqne/oZKhS9zwsxiOvLBGN9i3YA4U2A4GbTyDtPgp6dPW5Qm
exgrI8fXH/NxakxSjPJhxWdI7YBPKQfzpGVHIucPteJrZHng4tNiZ61pdRwnO5hHdlYGJf3YXcbW
3pcOrRN12p2qWRBNq7iRK0vH05/bOxTjZ43EF8bI/G3psUSqxCpPkiKPSDLiCEfpvuOMd+9tPvMV
A8u0NZPzidcHp83/a2cFG9DJcDp3c8SpzD/5HlHZvFNdiKuECGl+sHLaGdsZB6oY3atTiOc0bpCq
jPpuc04ETPTHPehHCm/HTATYN2imA+jmVLe1bJrITR08psmYXHSOGGwM7VHzcM/bMWfQmsacGnKr
s/pPaYpgp0/nJdPljYBvt0P8vGfNopWTD8g0V2Onr9Mfk9AFd7a+CCjR/FsylA7yAmdmo9U308bY
hygNpTo1hihpMjDw8ezQYfsdu22z3X1Q8UZiqA1z153lLd3OWCiumFIGNlxNK+YiQHvBKRz0EpWr
YRpEATQp0dalXMtUDP7jRKkd5Pxk31lyDON4yjbwZYLWhxqb1Cto7Xa4Kwdeghhi3S5pIli+K9MD
R6sUWwmX+mXqjaiE/98m+VF6tRuo2GYeXVDe3qggrjAv4aDx9lWWUZNAw0ryHyj3+RYvHNsTFiRY
TSbFzS3z8DT2oqpcQ6vzgSLlv/SM3ViaxoEdkMpDfGrPmRw+iOfdu8L5ZdvJGzbq9p7SLiATPDic
lwMjhXyxNTFo6YfO4HfHLPBbaHa27xOOr5ZdnNLEsR9z9QWYVw9kI78qA9YrxWW7lIxi2Gbqdz2Z
mI/EzB47bmMPY33JEuSM3M9C26ufqmXUuOJNCsU62009bqEYm+ucSfPoyP7NhTolqLXM5/h+LS36
0kpmypazmoFT4y9Ggs+CfBjqMLf+CMUBgzMyFd/rcDFExpSrYJNlI6H9dsTRMibaX1t6JDpj4w53
Yh0l2p3kGnwkrASLPnnjn32xTH2O2pyry4ooimo3rlzhplrWfESZGSDbwc81PhxeUfxgoNWIS7Ig
MTLhzEHQc7YBh6iRj5YxAqFhOqkEdNmuY39bepQQupJOFUCM/ZDn31iycPtq2XWO/S/sPLj24EPm
vi/PXdFfK8WC2pcJzpUvO+MQ5zmu5LL+23PlO0/+M9P9MqSgdmM/paRRJt16kOUQmBnntIp4Hg5B
0qTL8DlxwjrQFF6gS7KNYosSaorxN2YP0Be3evIWnF9S1SGjeLGrFxBQaVwZdzjksQR1L+2aIApp
dUhfyYNRTBeBRf6lrvsm4piKWdz7wuIUpr0XCH34kw4pTzW3GE3C1rX9Z2Kx7h6LHeTJ1rF2RZ1d
Dac0OYlTl9Lj38LPBDQ87cth7/WAk7Sc477ttej5zRrk1VxctZoh5ZDr5it9ckbZtidvcf8o2Xzo
06zCuGVCLMcpNHU8k5M3mkfgyu7WkXQl4h0viHyx79A5yEZuLRTGe/54U+BFRdlp77Z6M62mD3yh
P2JaB7TKa4+nOmpdDgVpwxmCtOMbQAWHFCStxKoj7wmbhHtqqqZoLlJaGihsyZvzsnDWsohIc3oP
zSJ/alU57EpbZ1RPMA2OHE8kbQi7Si/bO23ryTOw1jUl0fKYdZGzX5p15CVMyH3O4GE/XeDwMjLd
XgSL3bzKLJ7x3n+0ki3pW5oHpsSfmyZUxtPvFkhrTH6Uso8E1Xhl4GrnRO4nzuK6RtStiwE0elMH
SSvxueyURTiX+e9Sx4PZwKYln+hFEwj3gHkXcF0nfbTEnFxH846RRBatNZLfEAuE/Ko/c2PyOXcp
Ut+t+xXXvY2YwWJqL3RfaDpfbC0fpZm8lbXTnUztN8xATQWdKo0NzsfOOg8BmYnjAPm77WR+QAbn
6EUb49ITqsZy0MJSkc+Lb5YwMLN9Jtm+LT+lEE1sD4vnnJ1pO1GXfn/hDKxZBsOTml0drj1q5JAv
+4rO4aNLr46VDy+AvKkedY0jsQgtwmIMd5HHAQfEUa7zfMC6wBsgRcSwrTjBk7PX7A+cTffYGe7B
6pQRpKYiYbPyLhlwyY/dMJxInI7BkrMUNKsD6sUIm8znhJRfVH3OYzfmtYcyxB5812NnR72wI38w
BYB4qKCDZYKESxA+iwwwGkKU1Mf9WBflcSbqA6f8j576T3rjLFHZmMRg5XQScfcLkABCmCAq4Jqu
sfeXA3i2+uDm/dnTXDugsXeXI0YU+Kyw6MvhebBZTEUtQB2L4bP0a+1pZoaWwc1w3O+66v0P3cXE
NGS0AYz2wN1lGPcUOdoHq0zcvWkDyfQcEDoumlrG+CWJY4chQQz8NDPMICbWDEt4nnZ9rReHQrs4
Qx6fC5H5+1rDrmWjig8g9BxnDQXAvl02A9n09DgNSzx45lKjMGNRsip1mPiIBYyssJZeGlH4C0Pd
688jlfY7T8JPB1rz0LjYTLrJOWc+1UFYDemJIoam5vckpf7Dr1IVVqysKbiRsGrnL783oTnmvjxk
/l8OWimYWvcByX83lIqxCeDnXZ5VsDI846FnUT54TNIRh7UQktqZb/ctLVy6t8b40ZtxIJZSDyCt
2EE6hCvuk50XTyn0qRWDUBeQOwEbMIo/EOjy4+LhfWfktZ+xMCGuUXgdQx0nauPt7ET2kTKJ+64w
UTl1eIpP5VQU+puke4FIQb3La9oABgf+AK0nI2jzHhMKJsAiyIxin1l4zSfSv8FQyE+REnBiIHpv
Edg6YC7t8Ajj3kC+Nz3eRxy0Sde/1wQ9Iy4qOGxyBD+C+GGPy1hbhuxoxeNeDVxUR69iYsj/IPc3
f6V2MFBU6kuMrBQMMP0+WTF0r3ky7vgE16NaOnwK/qvNye8kQeBObvzt9uOphcUDVRHI8YQXevNs
MvIpgbWKUrNxQ/FTDz3hMjAVxJfxRwlhBSjgSWSOB3OqzYN0zADiTEIjx8xln/AMOf4F6fcGyPbS
VcsQ6ppVP3TLtdPImfUbPF4fioQlDQBBotfiOvQ1KE3Z/oWHTS9PoVgfGJ649QfePjqdsvWjYW3h
e+bQleVsZmY+NrNnz0ioXMjkk2aDqs24zrEVsgZa+oL0mR6AMXHfd4UVkiWMhGsdR+zBt0HNabQh
uPZZZVyWdWJJv+A/9I7OqC3EVbw1kEZa7vtZomN/FabRsv4jzbJADKgmztZhMu0h+E+XZFVRrk/P
FH751zRb3sRKGYDUHg0t/Vxc8ehSBIUICaY77nN6cdatckNUBjkDiq0xmmAyx/PVWb8L054eW815
xd4nKHhXz7r8lVkErl0MVww8sXhIxQhdiyOPc1jQZRQTTiNky9QAu6tT9oM502ZJsBjYL3fzqFV3
dq2jiC7deQRru8ekk4a+JdDI8negslbIyTc9lPPWQIUthHIPDoKEsY9A2O7KmZKBoeL26yYm4IMf
vEBmHwyTj3IsjUsCLler9P4BTxyGr4pmL9ssznGq3NCvaJD1e8CKdfPs85VTi4XTSWGFlrYNkPtX
mVVLmBybfd9nJnOB4UWHLnBHrvjItDLD3pe+QvAsifkOIqoNHfAKntHOEuHYiqiD0bO03bzHd/XU
oEaH3fS9YokN04o4aVXXl74bj9M4rvdmzhu9FVXiMHpi/EP6zet3NqbjnZI0WxGefc1k64SuNtMD
bJCpAzcT6EbFxuLCRV8KXA9kWANUc7zilbiUw1feUn9uUI9Rx5L+uPlEuxDqW+13MJ7juzXVjQDi
6tkZaZNL6j7QHeoGMzjOJWdagKTdRzv2b5Yso6U0eTuqfIw88PtuAgO5i5cTa2p76LPxV6xS49ho
xTeD3OSMxix2IsFmqSYL25yphas9Zs+j65yx2cIY8/WUPjbQDx8jPbXn0VK/7TL/O5aCN8YfuTDM
I1Wt5Naz/sWvGzssMTyHfqn/LSfzCZmXmiDLnLlLuXi8828H+3RUdcmwP5RUyaFzdHMwAB+TSbru
uwklY7VydbbHAkAsilBTNl1gFOj8udTigC4cXgFsVWCaD62TDRe3W46LMSas9KZ9HGr/YauqGzfZ
ynHVHJmJbZPtGACOuviS7BzngkXDWGpTR2pyJrSscb3RJnkUni1241ZJEyukJi6gjHv0EYxp6zaH
eF5o08oRerp2PEi1UnQ0mL+w1Y3oP1QEGECwVaYdRfa8uAXTonx+w973p7Vg93c2niULnSQbCJw7
5hOgpFvrYvjv1gqY87Bi/1z85W6RxHbuRM8HO+Jk2acln5GdmajUgiC5mL7ntb8bmKztiok0wqBx
/Ksx1RI3g9BErH5H8/VxYLi7k8bwGGOP4PhMt2VetntE4ZY8wEV36y9Tlle3LS1MvMZtVPZ/fQpk
WbG3OGPnI2ru6hQ1ro7LeAeeBrmOSRx0hs+5unY9LkTulEpyv017hC+XS0dadDVqUBwhvQ2HhKKo
vZ3VV9stb5N6aeuMCOmktUcVM1+zKxsfewOcWubpza4wfBhjyYGC9xOWAFnFsPVywcKBgWyU2t9F
mG8q1SC6WjUpLxKKHv0O0Om4SQj+duw1N+6QsGxHnhEe6880lsek5M2vcJo3p9xE3Os6bTzn7SbM
7pgLoQ15Q3nVjeVr1OleGSl2QYzRATegFtfGAr6jvsNS92r7ujg2Mv80RQMbZpy/lV1T8NPh45X9
+DbWmnP18oPgNczhx4T1PHqox+vF77emxDV9R2k0ATWCRqFpAlcl8vwB4N1/6dI9rIxhOzpMLrGO
G2Es3JbPUbu4eqfetVIe9RbG9qSpOnSsjNeF/B2L5BM+K22vjXTl6pN1NOuEhCL7674GocF0T0fQ
pryrK/XHwlZx1BeCKeZSfmZQNkyoEGrh5qIEkZ8YgGDu8ix2tfGQj3UZ9l09hovob9qQ3o9aQ+Nu
gkPD4xTp2XgE6U+aYp1gYcUWujDSek/dIb/vdjXDmMSU5iG2ibW2cz7tCyKxwWirSPbUN0ilTpXA
OzZY+jNs+SXSJvEOuXMBWTLNbDv7seCWy0UHkWSc3qXWf2glCHex0uS5UIlpT2X1nGi8psqg7t04
U6cUTSt9jZYy8fI54k9PC8eWN330YlxDkv4FSo1BRtB/GNCwxK3J53SK2YKmVVmNoaSI4Dzq2bsS
2WWBZ360zYwDX07PS1xuajeNbw8eJSEUK9KuynT8Ekv7bnBHne/aCMa8kwWaT7exBwCme+AD92sT
054Zqz0wKuJxsZadKfd8mppciyrLBb7TNnd9bqxPZpM9yEoPeODzx8KbngcXHW5c3hY1ts/kTiNa
oj5IMjRXPKVv9KXR+BTf5jq+VXLemkWbndPFz4w3uPiZX9mM/l7YnLfVV0fhdLhQJnEdfylD5zJP
irRMM24DQ6KHvbfMOzfrC1oJO7ycqsgDEDBsr9x2Wa+Xv11sBBRMCuqENYYdcNn9Be285zdWOSA3
ZcR/apn1lynnO+Wv0FgKydQg0+vyasCc/vfD1vUwMPIJE2rrDmOV/G68fDvzpX8EGfSDlaU9Vic/
0qiAwurAGbnumEFSAAtQjR5EWx7XtueTL6pDIbjzYwUECvstBd49abPJGxhBY/3BMXWqkRrzMx//
zogAuynRjVs/LmymbmrvsBh/z0L9l1VceMSC6bT+syQ9xoAJ4bO0nF85zX1JYXS7SXB9UKX4rFPh
waeLT0bHmMmuE1RFdNh24RRY5IdG640DOUVqS2O4eVg2wmyy0qOJ2YLEEqXWhTXuvdV5kcrEBe1x
HU9qPVAJEnCi8kiMc48OPOnHtuQotRLC1XEFUOiHhMhLOlnsc/hptIBIvOlxL8aUTW8BdqF2Hayw
l+LvwLQBpun3zNVyt8KT5gBfUnJN5Qm2C874a3JSrY7UhRmIK5egP8KZUOmhsUsp7J0325jQ6zch
kjeLPuFr3r3DByX+ZCry9Kp6jTV6NzJNcNsbqXNsPIPLfTueXT3/O6Rxea6a+oub3Zu3uhk1ARbQ
A9U/9b7XHSRCdqYb1l7MtGoaFsKQ+losRWyCFd0u59dpwaNk/k3t4Q/fcyNwc+TwPEu6zxYvsznH
MZetXgYk5Q7+nNuPNMXTer1G2QhJY20PjJSgdvZeEvKFflIjy7Jh++8+y5XMtus2Fi1T+y+f8eAM
7Znkzsg6sI0UnF6eUN8+vBaR2Ta5F4/dEqqZB0/nEqajBqb2aEWuwxmJpbKE8lV01k3YHAuskrjl
ijgUccf9jJcBTtzwmdXJHOIORAKxgY7FM/drjneA9RIA7sx/2WmAAIElCeGbNjTnNGwdKmaYqFnX
Ip/41nZmFmQ9ZakeIolathqM1HpefVWePWN+H72UNqKiOaOnlUFH+QQNZqjnrhPRIkQjG8OtC1JP
oDBrhYYBXrzrD7o+tTdIXEzHxmBNcVO7JQ6yrl/lXhmsNXZavmZU7qbgks6YLXaOXjJ7m2sQQTaB
rDg9rlziadx2+FRGbqs5jAZfeXgGVthsxDJOmuSp7xs2JC1DJPCFgxDGIJd6mebOEEgFnInm/WCm
t4KcTyjUtyl8a3PQVSSejCJIGkR4p124CRnpU+eYBya7caQ6kgsDR8ZMB++ee/3Baih7KsyCyb/9
3qYTMD183kJgbCYyeWLuQW5i3ZKoznMtrWZve7Qe5CmRyD1kv24PMvDviCfenz5ibhewn6uTUTnP
tIH5WDEMRFUOHxQegS5Qqv3uuOIv2a9Bl1PYeYtkisuDmLCc6IrDqfKwc2jT1liKJS612ACgJFBF
jb8/JlIf2+jzrse5dGxQ1qcVHD3+mw3sz+ETSAh/HasBkzRFiTXyDFgjZIEB/HzhcWPrF/GIMoLT
zkm4OI/vFfbJxo6LJ9mUx8kexlCTMSef1qNNjorXefI5qgHDYkkrDmP52a48lXlsfiS2qM7+pg1u
Mgq9fiQ7Jvps+9wTTEiJX7WmjqDX3CD4EImABxt4brHjstsFLhywgO/7yau1jJilyvbpWl0VFVB7
JuG7UUIOHbhK7ZsKpQ0dMJ2Lcu/BdQmXhv8n1+V7QIDEZr2znzSyvr5kj/Xmu9pJsAbpCOUDzpYs
X0mSDvPvKi7no1/Ra2s1TPN76x3jBZ5NdyxuiDeQNkTDS1ZtTU4M5qoBnXxyJF2Adv07J4Gud54O
xWABL4Wndcz48L1taoRDoL7hIw86sXT87oKaoK0pkIs0zdOV/Tj62fu0+ZMtYmWm1hCCO+COevQT
K350SsEku1xvTuFd+1nbNzqFZo6tbUCw7r/Sn9Y96WReKHetLhVEm5+eAIwIXwmg00MHXGnnEwsm
FYn0rLL1Yifxk26C5jMAls1LRwXQ5GaoQfGGSjQ4QLQx5FOfQ4TunplrNjuc47vVL8bTBM3FTtHQ
ZOJhZl5rSuer7xleQBhDe+cipPfQdank0WJ0TSInFVb3w8IZ2OacDG9CkrWEVzMo07uOccvswuUp
suULBpwLNZ2Ut61gwgAeuscGRBjPjXdeRsqe1oSm2bx5bLvUCbSao3YymJ+OSYQ8f/JGTYs44tj0
/KidVBBwR6EH89yu0WaB8xbvlf24ORGTgsDQCcZ0vrysrAhi4BBsJPZ8yrLioJblL1c5GsNptna4
nWhaP1/9erkQ4916HqlTlNxBlLL7sGIPHkhFnRdl3Pk9ZQqFql9E59yE8NY7OYGcSvyp2KNBnqo8
BYmuLdWegwm4IXSPZBBPY9pBymjtIsIZMOxt99JZ6bLDYRg6taD7a+u1LeYiDr1pPlpq+tbHCiNm
2zR4mJx7JEfOm2gGQTUbQcg8e72uDNrWohIRx2C8E1t/jEPlyPpKo9nnRCLoOd4iInPxnfpldQ/4
7E4Wv2l+fUCqUNfWQUICck9Iai6J2CDqYL45N4Czo852LTTz9FcO9oaJ4ccEEhOLbU8MnIhtiB3z
PwZqNoJHem/Zc3xwBpFAqzFetdy/FXl1M0Tc4uCkzAVf82NC8CfLM3mxKrTSUjfe1KTvvQXUSj2o
v2PWVxHWEI1Ngn9U/wF3BkeKwE+t5GddMOnpWaNXh0c4K7mk++CbE96lY7e5Gp1VYFhArKbKJTS7
5aX3dIe7BOeSouYeELclXWzl1axs3DiKLreGAFeS2A2swfUlTlLgvCAV4c+mgw7utkWRpAHUsBLk
GRx70UQQnh0o4/qckCAo/1q17+5xcn1qTTME8WpENhgrLsTJC8lZnOVlabHjkxbXVUjKSwLJn2zH
jhLsqV7KoMFwe/1gZwQGYu/M4C0qN/P+wqBjSKdHo6F1x9AFxpHEd8+ieZIgYlwabVxMaHgvPimR
1nbe2llkF/WgVjjTdWFsTuD8mnOi8hwRifm/kvLdwByfKaVkIMzjPHeSS5UuksfC0dEf7kstXw5I
cVcd48vO8DWqgDDERlX/1Hr1gvqXUbQeO2eizHFEaGIXj0Z9pMYrIpPiHK01oeTQoga60hEAxBLa
297tjJW6ejq3/dnRwiYHz+3C58dPOEGTWSqtCk3NLYJ0dumqQ/NC+JhW9Q3jcAvIDk3oL+RaOHAe
SMHRO91aS3bOygFMDRNkT61l5J4h8vSXztbfDGRGyJYJFh9Og4rs2JUk2xtNkQ1bnxn5Pnl+aaA3
S9U8zoO6TdLEzs7xoUWEwgKc3qo49YOEWzv8BmSM+X6oAaZqW4gEQZ96xdnVjvTffqp1b2TPE+J7
wh9G+UbTbyoD2CyXlZ5TVjlr6i5BczzPevskkuqgSJKy4En/MjfDg2FQc9qJdiBK7X5wnO5wn1y7
gsyGUxbwEUAU3zqsrTu5qDutHe1zYlkks53h1pJ9i9z8wdQeDDuF9qijs4neOwrOTru11RIujB51
QBsM2J5bWgcXz49+OBeNPmHVkmnyQMjXpgq1weXnQ6DYgn2Qgvg4cMVhTYKvM/PAiXkF1ZuCImvs
ZLj/wXHVhWLvKpl9ouD5HZl9KMjOxdWEhhCjcQHC3Cs61zl6okp2tU2lMJcnXJbU4NzRfQgaq335
8YUaNUsXJCHrAP4cX8pW4o2TnuaxvGCAj6T389s4HRYXXMDe7iffvWlXG295yCcew7UnUZdhfcar
9oo9CQAteNee8BSiIAx5vouczLI8JFSVsz77yUsjve3kor5nEEOW5h10zrmP7Fv9Ix5sOirNlP2y
MuT+5xsh7AnJdcUKiPUVTiSG9QJbszPOtyLzwhWD1EnieKVNmpjdSmvqbEOtaGJilpTObkpcnr0C
UOE+sOpPFMo9+SNIM1NT+5+/2bAbUhaS2tm4yT12joJYpkrrF+V/4Wbm4Dk3/eGHOsC5OQsAntgh
rX3SIP/DqZnxTOeLd9kkEq+jSeQ6p+Xk5xNzsmY+Q+R/sOeJVvWtbQRWibX/QclNWCAo8RBJRNax
ApY0IHzj870HJmHdE2eXQQyVZSsupnaoM/BTKjOnCbCzf//Dr1XWYL04HJk3KZeTDqd5ksWEyxBL
R9AqvvvoImrQwRH9ZHx/fqhXRJ50EAdjlA8rs5Tn2T/0M0PnKa+1I9Ttk04JyVPDEHhPUQUzTI1Y
sFO7t58/P5ZYBHzhvtkzmcUEH5LQyoPLGUchsYc/5Bh3gWk0NTOsdoBFP/9aZa8xTJOGv8acCR8u
Kn8lzAkpLC0wmf7we3VFEBMUB3lcNmrOpKUd5MhfR85Tf+uGMwRMD7ayRi00WdNrkXh2fp1U+TL1
7USI1e9J2BHEKVxCfrw8gg2sJzQnuxfWyA+r1/WTPWOiwgbiv/T1SW4xuxF49k83SkW1C41QSbz1
wAJ02E5vbUXxX7MUN0PvZxreOKVYjQuedpnjfTawPk744TTV2H/mUpB0Q98dQVktFbtSSVA4MIz6
70YAubRbrpEADtwI6snwiKbzDbA4PW5tdodLEfdpCo/fWcviabK8aMkNOEer+2z8hCj7qruv+Vkv
ceU2cQ3Rh/Y2V7fl9xijEeNWSB9rYxbYrPjocodxy5wN668558RXTQ91qtrXBToV36Q5uRX1L2Th
6TZtwPzSrGNssOPDPLkfurC4wYxzW+3HfwyR3qiubbwsD3nHMVuuCaGbarkQd+8fpcVh8YeeZKTO
iFWvwVlbVklk1ZitWHqcS7X+0fjv4UJakoAuTxcWjmcXEkCQpn7zZjZNEMeqeTDNooErX7EhDcqF
LJNvEXdyqnjsGGNbrXfUtATL7DbpNu1BkBidlgdY/IwzyNX/4GEyhZ3KSfObQW+rsa9+iCzsvtkF
u5q8mkwW9hn4sUAO+hdqU3VeUjFTvtK+/gDW3SWzToxKrDsZdyt7l/ug2TXrgDDKy9LLfVwj3ixL
iv2xzy2CYZOBZKp01PAPOc7cH/MRLg0soAln4i4DOxaVJSBmcnDnwqXWofH9MrIMgNCJRam2lfj5
2a45Eg8swA+CefGWgf75pmJNCNs2X/kHulg+yTX8xBJlCuNAoDfvG17Ao7dM6ogTt+KavDkFrWq5
9mhV6QbrSuKLbQj3fnKFeABNnkaxIO08uZoZ6mXKRXv7SOK0J7BeoMrz+8iGMLi90zQKT+sNj0kU
xJid9laTFI9GGTNJXqZzY9mUI2+oPg52/o6G6vpJy6Ub1T2+vP//04muf4M7cO/lyNiDy3N5LEX6
hdX8VBB7z+ZGHixUyHBuDHDwwMDv+A9R4XeXH1x1t9VN1BmCTVWfMt1+a6h7/8FzSQuH/Q+Rbq4q
nBHDuq0b6fNcm3LnQ8H5WRAJVIK+qMvI6UusAy3XH2opuCQ3HpoVAc9pTv6h1Joq7CqlX3822yaz
fttjSosyJJnrsP0w6mSgoHEbx7y/ZzRyZZPe1vf/+6HyPlyz0e/bqXma0BI4L/FLlhP/bieQQj8/
o8Wv5vA+jdF45Eaw/BKxJ0lbD9gRWh4Ce7HEk1b3YTdI9VkPnHExE4pb0lTZFQ8Dv6AQNGxMa5x7
3gYDC4I3L79s8+Ko1D/V7hjvaQjNf5Wjy6jW0bhZSMdAlNgqWkr1W8We+Mjc7qr0X3MXZ38h2uDj
MJCo/1GD+saGpxb/TfSUsIVDAoB2mzeNPj8PK8oHGq9yO1I1Hb2LRoELwMJq+MOQGTAI7AyUdeF0
44Z3NF/txXgrqkrcZPb2s9DGsV9CUut/uTLX96wp/v3cxnwRdfIATdF+MsFY0GYeggNm05+6+oap
7BEmvRZYIuEft9E7NYO6ZyIgZxKP8bEG6Rf+oBNUMj3MW8gtp+PytGhu+lov/tMChP1u6YzsdcwM
VDY3B+i+/aLY8nA2O/owdxzVVxbuwdbyi4fb/NbMRYv2Rqp/7YE3awrcaBsbOGopBz0PpZwPUz4V
j33LYtxbKLoLO90pX+ynf2y0fIIAkCQbXqU8YBGBxh0jEWSdus8kUXmNtmS5xXfWWr/82/A7T/k4
2xlWEfTTBr6UWeikoo3o34dDXqrhUsxnTbsibdq1S2obNCQdq685oiMut1m7zCmJFby//ZUqWXnN
itvPeqJR1AmNzrVIrIAg1DiF7CpelOMPoH1d/PWETsHFYWTE6BZd9g3O4NFlxbp2hAZ3+iC9k64X
XThN9F9OxM7DpJHzrSv/+znhVOxrXF/hPpnT4EZFaRSXf/t7U7jLQ+O1b8qyffRbVqPUIhiI4aML
RW48tbTv3Hlmbj3lzF5Xp6WKRLcWjqWJiVgznhxfMq0ZREyWYXHRHpf4xEMp96Mfl/uMgEnA8Pis
46i6H2LKln++ImZJ3uO/LwFToYbfR7VH4Sbt+4I5cDPbgXXp2/as5VunCi7Xs5Nab7EWlwcjY+6I
NwAmHlyhFqf90e9lfmSLRXgCZsT3cvtDVK080ByzlSw0j45GEK0qYowlLP/kiPFSyeq3BY1g6Mfm
JZH6DQuggwbk8DMO8HuNZPxLPXG30nKLmFvbX3On7u5JvXFn4HVgLVl+kfGGw7adI11SVaOiZNMk
7h6hFhjXtnGCydTl9YcbM9rt/yJ9/iHJhJnrO2tKKGWecDEz4Wd8Y3coey3VNKn1u2ckwGsV/kB+
6bu/iOF/mDuv3ryxdEv/lYO6Piww782D6bn4clIOlnVDyLLEnDN//TykG1WyqiRPF+ZigEahLVtf
ILnT+671LMO8ar0cbEFi7ZH5nIexny9njIzWhual1/qoXlH6oXV/BSjC6OD/dESf4poGU1FaF/NH
0Siy59sW3xrTqqus/QZjLuUk1GeVOnxtfHq3SVVd4MKxbpzuDtLBdoxD/8mLs3YZmRr1ycB2NpFK
PwV+zXbGpDZtkGyayLjMGkL3xBQ7oOGPLDBgA0MlqTzB+TsfWbDPtBhAM/rmohf7GWA8z/qWz165
8IhERomElzIAxVPAPAYXCOCxYjs5n9vyVteJsqYZPyNYEFN56yoOsu0UHIH5IXhVQfpl6P83fcKW
Fo2fscOFjLJ9Au+3bmfuw67FDyWIe66Lul+3Ns3oduYOaGG87yIoimjOgnVlOiHnErbI9uQ1hjRA
Q6Pov1UqopaUIHBCk4jCSV0oJz/+r4IzhPpLudKywro3JKEwThhYOxQO1n0rffquevqYViI6pSCs
mI2abNGktrHSJgSmhWHp6AbFc2/ifZppk0OJjkUdavi/mRQ3Q1U7q7J8JZcRS6oe859cp00IonZJ
6bGjidOipcXot5GJGe4V1721IA5dlMw9xcTAQo7KP22pu2Sd6vxIoeL6sEVHDBIQghAKy9wM7BCR
a7HT6VyURPORIJdC3RM5oow1EtOu165T16SSGhXf8mJQaMPD5bDAaS5Klpx5rpxnTWbPPG10WsJH
MGrZkoMg6W8dlCmZUTiYP1Ws+UdEvd6qzgFlWwJWUqcYDqwrfadq3mtL2XgTDwnN1TnZpzshREl2
DnKe7eDYpyCvg9ukPrGjzx9qM2H/U9rBLUAQ8WPeMXkApt+sJ6tHMHrVRmYkozNsxaaUVXrIlZTh
ZBs3JjiUoiYXS/jlM67Mk6bSKw8wcl90rnzFdKZTiLNfU0iFl5XdfhkDs9lAYaQ04JrubUbMZ+vb
2xEhyxJldHOR1cquB6MHAJxOKL0jnJ5xAPfa40CW+C5S7QaU3LSBV2riSOZJxVMlq4VVrxi647mn
jzQSmck6wdPd+sM2LdhUDTamZ8un4pum9r5FIHMynf7RI/DuKKxRHpkjIwgw9Lxi5tibnPnMTcbu
ttI5pMrYvGfaCr8HcXNlJolEG+Id6KwNq5yq/m7ItfJc8tguopLWWZ81YjWv9lOTmzLbcJo/81Df
pLLPL7WyoDatsS+YU04M2Pf7sVb382JmTfbp0lQZxqSW6cS0TBkk80+HwvtKWkwL3tHpuCBCrgOv
vM60TucuS+dgxd2VGeu7Yoq1KnL9quoUTAB2ewj0CYkwnkCWNGvUp8nt4A4joAh2UDHHP2uCi0A4
MugstgBAIC5ea9BZDwwYdFFjwx7dIHfFUtvy6s+/iGLX2pGoRlmy8C/dqaQwxO4rcjFrg+H6mfKq
sSm7zIrJNYFJaeHUXYpEygNHyqcWuQ2tceYuxYiIqspd1H7TrsJP5cEOwC50mrgy0vAGP1wNb8aT
k1mM6aSy/VXawApgvz9QQG7LZarGe78nmBsDtHvWOMiLChnll7VHS1Zn0aiXfV4ZK9yfD2grQUxj
2V5aRvE6IkDYx2gDWbc8yUnOX81xKImj0P0lq4o4dqyRrI/e1iIe4CxPW7Y5dDOwJEBKz10fuVy/
UbN+2CkFEW8Tq+3CL5OLH0hiy3Q2jR8RsgYIdjpARyWlQTg/KJlsi0OMHvuTW4GDNagruiohGUpF
cWdHQ0gRjoqIooUHLgw0igYv6/yjwW3uLOg0SyvRyOcSnJArJ3gs2nQbJ/GXhhbnuVJZj5FNXTAP
mfdT7QZtYHdntQDismYiis4TCSXr86SmKqxmlk3wu3oW+HD969SCAp50yf6/2cLqXtcjwbS1G+le
+z09p3Pb+jZKijXLCMldgYtsqxcli89l5J478k5T7oR+Xxr3lXmLQmVR6vZC4Lw3DUTV7Hl0Q1kx
35Iiszyk2o6QYAPESr2t052sV01V4Fl/HKqrqrmaCr3/rep+Kig1WewszIvMwuWuxAeNUAnqvN59
71nUPcZVwY6rx8cYwB9FvF28wjALxmCPsGZHsftRdSbBbEkGQDVMyeJy4RuUOTpClgqjuidrkj6o
j3kQcfplVZs36DbXuLNYeUL9puudb7lur9MMrtCY5Qo57dZlldcnHZAINXw+hRnuYryiXtaCxhNW
sqBz+YxC6Y5sQu7ulIckU2tviHAC7ZjodaPu2m/qhaOy5IduecOhEvYRXWPc0bWT3VY4LsCRRfhH
aoouw1rBqo3cuXMjXO0+OUWQUjVJZ7Mw6GCN5CKYibb2NETtKDcVQyVlTHL7SBHdpeUvslT19+EU
umoZmqrRHDU1W9Pex9amZZE7dR8WVLWzVUe563yY/hPJy6hiu1+YQ07ziv8ILec/tvj3H+efeTXJ
l6qDDKZEB39G9fZgeAWQAyWNSXQwVKxHlmVc/fhPzu426zj2/DYFav9HyePbl+z8KXmp5t96zvKh
DCgp/u//9dz/z59/us0S/vfpPzkLnmnbZa/1P/tX02f+4/2qP77D6ql++ukP6xR063DVvJTD9UvV
xD8+qfeSTf/y//Yv/+tlfpXbIX/512/PWZOSvXb94gVZ+jZv3Cb74+N48hUHeOAyT+l/Xb/kzbc4
eH7/uz+iyhVb/m4Q4apbOiAaWwpetXup6n/9pgj9d1U1TOIvDfKPVfi/f2SVa87vDr/lqLpmqBp4
YH6rypra/9dvmvjdMjl0ORa/JDXVsn6b7xbX4PIHW5jLx9X8888/hS/bYsqY+RNCbFlkJtm0l8g/
19U5IYi/fxNpohiVFbRIWtZCa4q9mkb3TuASalC3eM5EsQx0NrwE9BJEYpvmNoLthHxfjQ6Rlalr
M0J7QzL2Mo0q85p9c5nplxUyPBUpxhIF2kSCJ3ciUbIreDSbqmU97RPjMsrxH1qN6SAcjV4tZwi2
ALWtheI2ORQ2Jl2L1A7apco2a+tmB/z5qunHbqFgJzy0WglBP2QSTFR0sF7cnUEfPMm+ztdu26q0
EmhJ2o4vjh0Y+0WCVXrhZnyuvHYV7Na8dtBWYuFpIxKkulXo1hflFDT5TSUxbpFFZN0QPs/7cbhc
5r3cjWxFaXnABDCaHIa1OjJZ0yERpJusid3+YuNOARxuOGsboTG2F4J8gszkPEIcUTiM8YKWS7ea
X7VoW7lKsVsvbTazKiqCTQkSdz0k+V2lmd98paXO6ZdfiEKk9NheWFWqYPgTl4njK8So7SI1ulOE
Vz2SHQZJV3vkCDah2/NxPd1EqDzBNtLcCwxtBz3GX5Z2+Iv6EtNJLPIVXsGvaG8VdBkgUnROuKIC
pqp36llOA3dbq/qXbmSZcej64R1HSQM9DfmPJWhFK9mCinlAU8gLNz6Jp0CzO+LGaPNPWaXOJPmT
6Gpg/9VbY0ISVDYxDrRt9qkZa7QlwmY5CBPne8O5hhiSRPEOTi4uhT9tUATVUlS06AW+dHaEA7lp
UWNxmNZT7ECulh+GRGq36jrJcFumpr5OKjbPttMcR1GWO+JXuVr4sZYK4i+krq2zdmoRLwXO7u2Y
ym8GloizCjdpZiBl0TuX9k+vn6LSpxwWdhPrzdiPMcqbCbuJDQElYlfiToVVBcNREiBNJXehwKLY
FMN94tdy5bFWuhbdvsoeHso4P0Osmx2xqlIQJ3AKnX5Xb0uPykzvnUgC1ajDmdUqKVsMfp17gdqR
TamTrjOJqknjMLcex2iCeGc+oi5fou3lbaIIJQ9j6Osw6iYuBhu3isKTOl+gXuuyo2OR4FqYWIoF
X1zq0aseyWZnGyryFyM9Q2FzCbL0RFE4PKUOukeLe4pfmH/dDMsAxzKwEKvgut/PV6zS82PjWO7F
fCWpyoXIBsjs6yFQbInLlMsw5Iorm7GqNJ5O5Xtq6+my1fphC+YH/1OtLB2KTzu/6c0Vq2qwarTR
WVdufd3rRcLXCF6jJjb3vS0uijF/UQqyLnDeZUc/yKF7kveoNj7yyGlQesxV9MezZ8wLPEhtucFJ
Yewrz30GG1zvc2ePqwWOybS5GKQXn0iEWxsVDCVrpDMYINUCTJptRdDDC+fvyMZDL+ojvrIQx67j
sSDmykFY5na6tTRGxV/3HsgNWNDs/mCXm3h5yOwzqz3qPRwAgVLtXB+Fp+wh1WLAX9Cj6k73poBc
C0AWZUEm1vPV7HMNVIAVoq1Q2QK0pbgJYp6P0tJuE7+yl5wOsjV8ETAUwPn6CJH9uMKjJQ+4rphe
JMG8TMHXNFgUSlvEZgjGNkC66cehRIXNg5q225YEWcyIAz9xKVnXpbYaMgWJRssebp4PYAkgzmMA
rebhYQ/VHpjvd9iyxaoaq8eO77VSwry61CGbLyJFFAfoQ9dlCp4Cjo6kbzhcxmp0oYTe5JS1QBnF
4df5ccjL9LrWUWsYLeTVoYQQY5PHERG4MH9WYTuv41i+zB8XY/RdDSp0EYD5veYcjsdUFxpDk7tj
kxRP5zdkvTGMfcghhJ3vj6M7MRaM7Ti8bPI4OJjTNMm076+RI9QI6RLSwZRXZSIQ+I4dHJPgwkna
c9SbGCTTHP1Tiaxnfqy1mjRV0x6uHaUx9vN9KwJJrQDemx5qpFgOW8XxaRpl9nUzBv7eh9egTu9v
ZP4psCAPR5g5lqz5J6piwQIL5P18JdJCrBFWL4POgiwuXXM12uN+/hAiCmrkjuxzoxoOWt2kYFfI
DdkofWCwcDWbee5A58jla/FYUNOiUZ/v6I/EzL1gVTr69yAjYsB2ToY8Su/X1C79PSHrgJj74eD1
U/8RJssqN7J2TXrGhqeiRNWSxheFDYylacA9T8+WYoYLzpxoyCsATYHiAWFk3B0RuZfM6HjXc3Pp
EYLzY8TLpAi2dsZ84HnKuMKoye2BA0UZ/IAFo1pDTcEhpTUhWo/p191hW0vNX/vqUK5CSIIc6c1w
1STcCdPc0LMhiSEbycZG3u8n/ArUhGhtIP9c5MTV7xJPz8iYjJAPT5sGpgkU3Oi3jA6jLMz6C0R8
YlM3HPkzH5AjiVrGGgVSS9uxihkpzmMcY/Jw0r5fGYRc1nkpV45KitdomWepgSKzlpa2tAsPCU9S
FFsYGLhTGUW1aWVAMrapoyRbu8AOWY2aufMEITVRVVw4FTTUMIXPNi0HiaY9umn8RR/51XL0X8n+
gfYfiB0PSIcDBUdOX+3zkNT1WkXjwhSEmCpl92ExEXo0lVcmQWjkLiw1k+mNY/n3sShCascDJWEN
MxUqNHdbdpsMvKgX4aIbRT+umUfTjRbH67yLJsSv+9wjRFmOokg2JjK9TEGz24y4r92aiAFgaKOV
hCuEwA8eo5MuAb2/XFPFlgAV4M0YSQ2nYv/S0bnJZHovC/MF6ywqIMqHKy8XPGjWFypo/lmHKo+c
lylliGNLPt0COz0h74RkJU8ozQFdWeW2HkBj6tMSB+zCWUfDIaeA6jjEgZTCaFbSZqDklb8sqZrd
oLheRGjBFzYzyLXNzOsq6VWiY3WydV3sE3lK+8y8C3U3WaC0fq6AXLCfGO8jjYZEajs3KUiCKIIt
41u6TSRXfPK1mK3BCCAY2XcIa4o/GqSgJ0W5b3pEKfNPOE2TkgqkJW6yZB962P9UhVQUFuB7E5vr
fpxm1ByTftS57cZJMA6oNYFFaLA7wt9GlAtbjV4tv4+NqqbYRFgLcmLWS7PhACjaF2/IuQ7wejir
Mn48UvX6Semo98ZFXzFvhOjOcnoC+PgdG62byUxFgwUYhGGfa9OKKGtuRDHt3FT/hd6XzyODgYl2
uFxVrYosJowJ62ZVs/LBJ+03OyiJvJOjyTsE15VeOeswx6GkKP3XvIRJxG5EWaJ1Io8JQsn8o0xB
noIdVs/rcF3wGVppBqeg9KGbU3QsS35DmwYjsXSrapouWgcn2Ng/+mmSHTun23uG+YjV4IgVst0p
Ir5yXC7fvKjHm9jJPbJWKITD7SFoFAvAIs0pRs93IlJizIZ69GBPmziZhnxXWhvIoU4jqL7cUwg+
boS9dpDpwOMBSzPQYjMNiwOIgMBu2p15VAZ8/smELjbVGty2xD81fd3KSCY7GtE3Pnsaspcyb0zA
Au21dno3T3mg1YNZT7+EkoM0S0H+7cNdJtiMbr8CzOKesIz+Oqy1e+l4A8hG8CSlxmf2XPAInYNZ
TZWRhrpUwVM65t8tEth3Q5+x19WHJfLKdKnVOuJepBuHXG83dWSohBM6/aKhF8FZbNq2FDYmkZjU
Bbgpo7kchlU8Wv31QHBZEOqrup1GeDtNagxF6K68dXkOZM7cOlZ320nHBqXItirGzuyp9deoLh9s
dsLHsbZvBleEG81rt+CpsMSZHREfEdkogZQFDrlujTK8XyJBReMMaEvtkXII2QWIg9hSCqO/VgxW
YOkN+CC8BAESZuKlVXbdwq2nQ5dXqKs8nrbo7Ggs5HfzQyNDsv1GSAVhMiYT25vZk86/5vrlTkyH
KU/RL7166Hehkp9IZh02Jo6tNiVi0dCwypU501OTDuuOrf9RzfNVqyEwgLrrgFkBYKw1+yhmk2RY
NBUcoXbbqKmm1o+zxpxTrkucLxwfkJNnPuXhS0OQamd3/ffcCdnY6oJE9Zo5EqReTnzY8MjTqCyG
OnIORh7Wa6wDaLhHo+LcEhmbLgcekdTAQ0SB0C2lZLzwOdSdJ3j8Dd1Dj2YHzgnTXnkVjaDCenS7
MF7qM8K7YFWAm2kE82Vd9A9p1lxaIsEL1LPvQ9ISY8ljyPHIQfOMmydCEmAlpRD+TCFu6EI3myyr
iEHIki+e0TPwZEYYbh9cmIK1IrdTvnSvHUqXPI1KyPLH2mzQnd8oOW4Qr8mWqU07EWfBrQdabt9V
xSPh4P1W6lh/qHxBSa+T1wjnKWh7ill0X8pNi3l1q+f9fmxc/lXCZqDV66shTjNM52T9UHr9Nk81
HW3oWNb1IasYdnWCAXBEDbgAj8T5rIVD07pPBeYlTmOi28WeuRVJC7TYHy/n2XKAGbZolaY8pa29
lwn3UZfyrGXzzpLQnuKialdtBKTeHEeOJ3pL7IhOlVuZstJirW02JDUi8O2+DmEN6dcm40zPOkhg
IRonqdmc8NqRmyjh63MGQAE5hq+WF4yHSIECPAbNLjMCPMct+R2B0O5Vo8DkhKHy2ne0y3ZAJRzI
KTktZ9vSIEJ2Y4MDj+iZkprXVqN9aBeFuXGydVLynM4Pa06y+8YLFCZKnEEE5snlfNCcx1YTy3GR
BkB+LWZ/gInkPk3Pu5V4NWhGNWSY6dMudkBFnCmI0wnB+UbVlI2iY9EpwQUQar3ciiHdFBKa7Lx2
0OWh9ME8UrLnKpzhZWwLZxXq9QJiYYzlV6LbdbAAlHnorMWgbVgEoMdZ8SueTO7XaCYbCaRcuD4m
1dg5GTILVno76Vwf3JIM2cGW4MKmz+pH44aCTbZBim8T2t6skx66TFjcYNx8Bf1IQjNSuHpEweRX
FS4eGm5Odx2G1O6B0xpbcJjFKo7stUtld+9QTiD58zIyVYVyMTN52cpoGTXmax5352FhwbZxyUcc
c/2uncQHUUm1e6DosyWwcyIQKUjwJFNmzzmL7fK68HgE2Qu3PrRFHyMcsnTQiyOns7YZSK/BJhuS
5LkqRHnVdGiu+9S8rUyKKKFFtawqLZ5+pVLAFVwEoqvWxiFKgLTOq/E8uyH/pncM6MHLOH6Inm5N
zBpgWexfrJEVUYrMerKrhDtc4yycZ8mAdrAu4wETjPV95ESD1zM+Q8my0wIcd/PAmnoSVox5oGM7
zfVCq4jN0EUvAC8pxNqEenCeUbVWp40vShqu7HscETqnuILhBZP0x49Eda4Y2kQLECmOpuiimooP
5cgoVZC5Laa6CLWI1l5GJNrGTrI3OpM9Zv6tGdlV4mKlO1Lb8EnKrGar0z3NlySrqPJFw43mMtI9
uqwr8wF7Nmv5ytdse+Xn5g3dTTqRPA4Epz13TEn8erMLB2ZiJ/a32EnC9TxTlKJ50ofNwEJ6OddZ
WAaY26goypxv5bfply4vEWvZ8KyZnKh4DP1lX9FrIh5vWVj2U2Dr1dLr6nil1Ma3eaxxJEPYQWM7
8V6dTnER0XCEz41nx6FxNlR3PKSk4RG8FYDCJNzBIwKKHhoIiUWMeQJURftk6jjNYjVf9V70tacc
ELA6NUn22vhqvPATGFKVgmEIM49Fdu9SD9YmsY8iAeClRJNZcOjJ+y7o1RCGUnGvy33gdg/RJsjc
cJnLOF2VbopeeldX/W3tpPf9mCYIgfNX3S63ns/8w9IDsu+g9NpVn7T9NhPURhKqnSkOMXSj8U5D
MbsgOjQ/95UKC/5wpheNcm6HWrdUawtmwlTGjKuA8lA3ukTtWjFVXKJbjcgkLbl0UdhqIMSyIpHb
mHE0xkG5Yqr5WjdJwNANWfDT75amKasBF99Sox6kSGWvBiTCZIYanMscDlIS7jRrMHairL/rWPis
sb+t/IEHQnOuqfhR7g3vxKjc50a0E1CETTs+Q57GDD26J9k1T+WQ3Niqtwsh8LR8eSMYQMhHHHOo
TCQaI2GwAuKioDjEeoGlsHVuQjIhl3lAzklC2HptRvDgYjkdYDA0dLc18utj4arP3cQUsAzgiEyM
kyuydkpsyU2OruVONe4KqLa+UV5ZqgkNGrIDVh0qvfIFwgapsLn8ahbBq4jLB1dvyIIluiybsmAg
4/EeV2GaX3aBipB5/BK1IztuPIm0XqkYsM0rCzwgg/Zc1sapVMxhHajho6wC6GNtcZ6VDngti4AR
LT4YvnKeenwvM4Wy44WMMPug+4FKWQtDQVeIbxxk177D3G/B4e7sHZkd196AFIf98L6tx3OTzQOQ
YpxBcYPIn6JO2K2yLjg0ov1K92g7FvYVo/NeK/K7wle7fVN19+ecWNa2X78kuXKV+DJbt0Xa4yzL
zgqbfmBS+YySuz5loyYa/qbom0OtObvW715QXFDGKwuqG1gURvdLWag4qS07XGQp4qAosF+pkB11
33jQAtnuw1DseuBSVOAzgIwZLUY1v2KbeeUF3Z3tiecchRfH9AO74TONa9Zhs0LLibDbICQHjjbn
UmJUyeSpz2sEeYvCJwPDgPY8IGQZHMNAKmle6qJH6Fh9bzx9G2TxbW4ET6XaXbgZetrc4WlI22Zp
0EpeD3F4TAaLdCzmWwpkBZuietkBSmVtIR6czeFiiMBt9Yg9V4ZRAcRTzQvbqsUe7Ml52JIDI1KS
jb3C2deNy/NQArNNOiy5fnLvasU3A+v8ptax8YcxGxcOF1XrLWlVdaelw/pwoafpsE/r8Zn1jUA3
N7+11JKIunOzV9ytq4twixeu5lpA947Q1wPZwfzpjXswXuOpC0AuVQ3Z6gWAKKvMidnzMQRheVuU
wDxw4z+MDHXauyh27ZrDAHnE6KJZDJZdzpbFKUiVtOWTWZIPUfTFFejDCw77FjOJwRZR5ieFSsWi
a4hW6PpaX/atk66atFlIowMxxGW1vUe116xTaeicm40UxoiKZ/tcj5FklCbv15sRe7C8PXe86rI3
ZD/hRhf2gJvdTa0vFB03zJoAZRuxzXU5kSVb5wIH+gJeEpz8m3iMKVr5WB4JwzDvNSLwZOPe5CXR
2XkboqMIfchNuf8kVaQoo6ds6Qtcedytu5wD5qUjrX3aFwRLI+Y+qgi3gtDjuAoe7lj33KBKsaFy
KQ+5C2nJqqD4Er59U/LsNrK8nv+g9aJfq2Xc4eFqblDn0qAgdBbPSqx8ITKSvbVnh+ta5iiC3dz9
IpUnKEn1faYB0xkF9cGCXbqr2JdZCyYiGcxt5RA2oJlBfBFWwddwZNIUZb7ClPPFzCGgeCFo+6o0
F/VLZEga1WDueRn/AsUUzqnAIA59kEtHEaB8cHlQC31GA+jxAJjSQxYoH1wDCi0r7RFlJ8YYyJdr
XacXwG4pA6UqalKACgOSHrIfAgwRa+mOse2IoUUOXD+h5rJQKb2yQKab1qRP0CWYZ4jOVEFnc2aw
5TjxHWkKDQDS53YUO1PYiCk4/akwj5mNc0ZAxSNWTWKmLVTmNFm6ufpYhnB2fEifuI99a9K9Ugyf
O1gMEGdt9uN1HqX0TJpoq02NsYHTeR0E8Y8NOER+KlqSED6lcnbe1ENCygl0FYuvDfDZgtK90qb3
7hKOY8a+0xrrlA/nZcszKksYdP4A1T9Re0z5FNM1aL/2stGpjfQq+NrcV/cupRFn2r2iT+bBls1D
sFEFQTMj6mDMthxtrDE8S52UAqeLG1Y+ZkaK/KlsAbJOZdCAJOUVvI7nVE/c9ZtW9r+7xG+7wsZf
e8IGjWf61VQV6V2LKbj2TU/YAXrXeQEnyLlMn0wrNjz/l7GPqMTamKJLcZs6U8jQVJBIrJypjoxN
Kls8kvN+EtgUvN2pOIjru8kRqwqj25DAS1cVIt++NnZ26Bp7XQP/iMWYfm8RU39BYFk5j1kxcFpQ
FRbHxrtD2K4sP/+GmvxL19vSdfhqliCBCb2R/vM3RJRic+I3ivVclS7KZl/bsB9LzaAj0b00Uz8F
gDI3ubqSSOk6dhpTZZeY5oKmLTry66S1bipUxTWY3b1S5b/4iJb5l48oVYe6roNmXXek7vz8EZOW
HtRg69l6bo+QXK5vs/JSHRv1oOOFXkwrMSRukhGmuNLWhtUdlHRlwsZw7uezQMbkQV3eO5AYR3ZB
XLOUaQlXNlBfM/pX5/JWpSq1C2WOfOk7R3XugFI82qqNUt/es+ehSaIX3prAWoC9Pf4paUBtggwU
LYU1PJm9KY5J5/oAxBDpC2RgvmXtnVZkF2PwPHfRBhw0S1nAIgnkqK6OFiQ7Jt3+EmUBFkbYnFRW
OLNymZemH4XH/1zl8v9MwPKRXOb/Q/0KQOU3Y2LSx/xb9zLpff712yVrSIBKP32p3ipX5t/6IV1B
F/K7reo/RE62barMAj+kKzyQv6NmMUAlapIhpBp/KFd0FeUK0wZDiwRBIQR/9W/livm7rVnCcRzV
kJzb+OX/RLmCAuaNbEXRNVOYvI/5buBqmGNKF3If7N/AeejtrLomsghoj0559uXNFfmbefDnEfjn
e0zT45vpz42qSGWL0p6y5MaPHzzr6fPX/Tn3+8/XVX9+XaJ3PSSTvjwqCmDMEWMUaq99H8uvdogG
9/M3+eACGe+nDUdvPb+xg5NwG4L0nNZcmImNqb0eLj9/hw++hjHNrW8ujxXjwMCTjZnapvXbonkI
YKk1lnmnQMf+xdcQf3+fjennb96kNRpVOI3LtRqpdrUPTUJhBNW9VkImT34x1/68GvxxQ4x369wY
ahB/Y10eo5SiG0i+aXMUNk8AXFl3OeQZN59fsg+eKGO6WW++jW2MwOusWh4FOAkY4EUJWq8pf3Gt
Pnr16edvXr12msq2c14dXiyODsK+VlAznz//6B89Twzoty/OagK1uRTiaDXlYTCLeyMvaMOnp3/2
8u/Gc9uRA6QErjiaorigBLbvTedKybMfq8CHQrePPv27oVxVOJbCxrKxAnfnVaVs2ym+o8DR8PnH
16YX+lNG9+cj9G5Ms0eko5J79lGletdMaX2oHTjBPCTFba9t23vAXxefv9cHT+v7DUGoFqB8x9Q+
+qmt4VBJHmRQX/iue135Ot4PA1UvhdDP3+yDQa6/G+QkGRDBmbvW0XIhfnhl8yza/FpP+ZpwsQ+f
v8kHg1x/N8irsXUIO+RNsiyhqAmniuSIk9ZxMgNMsNJwnPxiiHz0dd6N9AoIMQl109cxwonngI4d
OvEIWyw9Gyv19fPv88FA1N8Nc7KMI1otvAtwcmcxeLJaRFa0+mcv/m6Us67WflnwpNnMvoce9gYA
MKX7xat/MFBmufPbOcSMZQBE0TrGbUEYBrxzWDF51fzD6/9umDuxSzZ9HoijVz+nNu0dKt6j/1CJ
bvP51fno878b6MjaOp1QFHGEPgAPsIWLZfYdCjhO0Oefv8VHz9C7oQ5b1OsIAOBphda9RRkDTswS
eJd1NdyWUv5iUfrgIdLeLeCq0xktH12QGTUinvOuKSL7v7gNH1yl+Vj05i6HZZQ5XlCIYx9VqyxN
s52X6XB1hbP9/Bp99AbvRrSejAQJVh5AYze76gIKowolrLhKfjFjfDAHau/GsY88qUtG4qRCAG16
gyuIUnc/uDTy2/OcEGpzePn8m3x0G6Zv+OZSIZUOBz1z7aPGyZ0Weo6cywvPPn/xDx4l7d1YbkMj
1+zOISAYRVCS5/djX1MWLfGHT5Xrz9/ko3vxbuVW6nwYlVTYR5Kb7t2yeOgb6wmBZvQPX//dmB6y
sPMaTgLHoD6N4D8LhIgmxevPP/1Hl+jdgParhH6KZdvHWHy3w+Cia1D7Qr2Ck/KLgfbR9Xk3nqNI
Zrba8vmFVj7pumt8xZcZ3NpQ/f/ZO6jvhvLYdEZKM9s+Zr4LNZxQ9VXW9jpqTFiHn1+mD5ZQ9d06
bSJcGyH+cJlCfPPaAr0zpiNAbqm50sGlfP4uH1wq9d2wLvvcG0xM3qdAGbRtaWP7NYDebR07qvaf
v4U2PTZ/s5OajptvB5xn1NjcTCs+uX5cLCnAEJaTFkm+rvCpf81Gl069WhVnsZuQtOU4MwVXHRoS
z2QgLxynN371Uf7+686mjbcfJRFhm+kKABlotxvmx1Wwvr6UC2Tge0jdC8K5f3H35gH/1y8txbuJ
YGgiuMd0Bo8Jvq2H+Gt0GN2VvIQ09Wy82oAOyI8IV963X1zjv58+iVT4+RprZUiXw+Pt5Jm48M77
VViAKlp6i3bxHJ6jYtyQo0bTbO3v+sfP3/Pv51Ep3s0SDYYzgXp3YGOR31hee9vTQP38pbWP7tO7
OUILMsSuLPvHYh1d20siOJb9IlqCW1kaS9JyVuVSrj9/r78fZ3iZf75yqaaX0uog6ei9cl5jVBjC
CZNfP9gyX3c1YsbP3+eDr2S/mzKiMhts14mGIybdC5MGW9uWN62hZr94fX267n994hx1euM361rl
4irC5Z2dyhS88Cjggi66rEInineWsG7LyWn/CSQJApFaqU8eylTZo2JyzvpWMS8LWDAQbmSxcSNs
smL0ESQroikuVaNLjlmXY2ixibZxC4GfUfOEcsrboup+MWb+/hmmQ/bzF0idFsi4lOWJ/Fm0m7nt
A7CUZaM8WLoBM7VPcTSAuqmR5ZllYmfbz+/M3y9I0n430+ZqNo61gBOT2A959lig/yss4xCE5S8e
MX16lv7u1rwbnRHLm1NY0LxLHKOhZVwYwAWMQt+NRrcS6D2c/8PZme02jith+IkEUKIW6laLF8mO
s3ancyMk6W7t1L4+/fkdnIs0x7IAY4DBIAOIJlksksWq/2Pmscdop1HiSfQIxCgUA6DZV8/IAf5s
gTJKsQ/HIIuOHABZdpZKud75y2aJwrR/Bz0GiI71IJwewl6GmAo0mvYjVdVDkiMF93oT8rmbl7ov
rGZEk1DTJJVgBSBptL0bggQSfXGG11ida1BB59CLxXPdQFtoHEUAhsxnWlWPAfqR9uF8NDJZ8Qap
7/5e/0GX+8x0YdMDNLgxemwrfj35g1oBkv46IjH++sfly5ONKsB/R3TgutRkYzz5Xd+1v3BIKGur
ilXjSJW2x1twMQKiaqT7OoAER4XqdTxG1tHKVeZy10wieLMoQHSzLUqU2PNORr1P2wAFrGRuB+bx
mjUvOH5T8GQ56qfBSTD5IarD9I2HXWkgv7sr/gAMl73hf3UW8OOBC3YsiLRBTTYQiIKGnYrq6UCr
Rk+lc/NHLzLIzSOfDVI1atadk9A7qgFLVwKCGpUA7Yagyj0UpA5eUQmletDTh7pnZLbTylh93S3+
a5dMERzOyBpWRuM8+uQhf5xjJ/ib/VJflF/QAg7w5IVcEchKIwHbkvbSyglkYezE23gDeTaIZ6BJ
TvHcP56Cpl/xnktfFhYysrviQtGm0R+hDDWqENv5uG7QSx8WVu9AUYXRRgDacg3lbNFHnGc33fnY
l7v8tmNVIzLsAlUZ/bC+Q5kFih3vIHSNosX3EdI60OO63oGvC/aFeRYv3lMzRWWkgMyMPFpPcTMH
MDNHeiz92i0OSP3fxZvkaOwrl7lrL64Lgybex2nfQtG8VrGnGD8reAGk/V7vzMJmZQqbVagxZLdS
LPCsPtE2h/DP36i4N4e1WMjCDzcF39gx0hBAFdMDiHKqDTalfqylqVyJdC59XfCNIR6coQtUQEak
blWAvlDIQjt9xfOe/c+FaT7XVn8/AGlpPZStzIsDrq4bmiMxL8PB0UAKOD1pSG4APRH4upXGLjta
Zp57+M121XBEbIXl4ImglFbJwJuSmAUZipXPL5xKTeHEgOAzBDz1Eoc5VFaSQwuduTMXMgfz6Pd1
Q1rYlZmp/NsDPsRj22K8DtDA1t7Bf0G9pF7KXhXMwJRISvWaGWZwkCdZgmy6miEQzajfgg617eug
2ILYkq9cJZaMWnAxfBojvdJUfiBttevU7D4vkncNPCo2gHR0vb/K+WOXzEPYGllZVVALrosD2O9O
tqm2OHhskL6wkZ3CRiGlDST2HqWV2/qIIKATOtfbpQvnAbyO/mMpAZ414eNwLgfDzNU2H7LVbSs7
dAv7T2/9PBzuqP3+8oTMRJdYtaVYT79/dyvOYsFImeAswGlpqVkkxUEZ6CHmPfJGu/RBRgHK9b4t
LGcmOIsAioGUjGNyCHlZvisxhMLbolNXnMWCVTDBWeglCXBigisq9ZdA8eoWFTwg7HTIB7v+85eG
R3AYGSLXctihgU4aOGSbUY8UcmSoMgUaudebWOqD4CYiVPwUtEYTwxnTHYfn8jK3re+H7v62BgRH
0TNE0hoGQbAmPHaAZEDTygoUlARzZcWAl7og+AlCJMBYoDF00KAuJkPkW8ZZTUGUFmiGlVFasiNh
/SO1ijQ6wFkHxoqH2ZB3Upav/PoFR8qEVT9EZo8UMrwTSmwCHGUAVTdMEg+1kCVAmB1EIFZOkwu7
jyEsc2jrVImsx8mhb6t9qRpQCO/3E9gmkAizEoIMulJxB4rKjusTv3TPMITFDaLlGKXQ1z3gXH1Q
G8WZTQWCCMhh65AKirhFC4Imkg6B60tWBvPr/e6CDzWEBW9MyGINTQRLWgdPbC4oxG7u9vvmrj8B
4LP7zCwCE3Had3gau/3Dt50F+qAduChNX+n3wqIVU9jaoOt5Op1DeJDmzzXiJnm744W0vT6sC6Z4
Fov5vq+Dj4b03RF3w8roiqem6gHLNKa1x7ilr5///u3UkLJcoQw5aH7KQAdRPigSg2/73YIfCFDQ
YczgdPvnmp4mfsvV9+sfXhhvXVj+KjW4aio4/ofVn3MNSmF+SsrT9W8vLE5dXPcMmFveZqZfZsSa
KOjWAehxwI6gwt8IVsIPS40IHoBpUOtOAlyMoDkDUHdn1f0d4HqbSa1B9Fh7M1loRROWfzG3FAdn
hPcY7rOm+Zmz0u7y3qmJ5ipDsZJUsdSKsOb7hmhTgkpwXy6l/YjabsT2mkOdlr/5BB33aliLVi44
fe38A74Zat80KH7p+9EHIR4ZLUB9AXEPMi3Kr1Y2roWlIMpsdVWajFqjjX4DhQQO1WwohV23qqWT
LZSU/v3xqA4qwxKXL3Ub/DVRHHGEIozTu+bf5pn5xdNaDsrSxfIr0/PbKKVdEjGkwI5+tIdy5ODO
B2Oj29zhDpDdW+MYnDQv/802yFnf5mu32fPCu+CDNWGlY5F3ShfDBkrUyFZhsGuleRdMOfQGOifP
tqHeoJh6hJAOUGNQG6TBjxvHVXAFGVQxiIR8cR9ZTvOGOslG35N9uIcFWngGsNceyhdcjia4BVkZ
ugQk69E3IRMP8GUVB9jIVvbpr+jOpfET/AEgcKgqaIbR72iNguoaGu02wjDxIaNJgAJXDdKZdFTj
n7UmjZu+74z9iCqWDZlU01G1atjEVdAfaayWewN6CvivTDvflJHFTQIOvW2KfLM8Lx0TFRJYQOB9
KzVKMVFiUcZr98+FcD/7um58sz2dp1A+VDEZ/Qa1f/tyj+L8XbfNnNTDprxN7cYZnNGV3W7Pdtwt
t8OaAS6sXDFdiYDvo5QmwjYg4aAK4n44pi/Kfjqle8NLf2Ve/AShiNtMTsxW6oIeZaIFhfPexrv+
mRyTJx0Wx17Zrjjh/Bltrze01CfB3ykKMrbNAH0KEmBIAfwEY9C+/unFMOPZx36bqQHVjROL8O3o
MG70rfaa7ugu9Ngh3pNNte/2gO+dTOd6awtrR8xU0joelSFYCn4YHyX5vYb8WPT7+qcv7glU/TqI
futHp9GpB98s9DoJoFq+0TWkz6sQAFsJB17221QVX9XbKlaCKqyx2XAwmueAArXSN5wgvDwb+jYL
IOtqRXpWqai9pOVo1wOPoRommYZvQGn+XdFZMvgJhczXTV0WH+FLoDGm0Uj4GX22TQGdqlTUNSWz
DIaK3K2FbhcGVnyE1yik0HqpCL0sQOAKCi0RGYGZRWbEWjhpqQVhR4Rae1YHUFD3CMLq4G/0kPCD
kHwx/Lg+ThfPJZi587L6bhpFmTdg0IaeooYtxK+Gn93Y+SSodwWLNmWGt/zrDV00bzQkbH5tWDUV
OVMcSMKRMjLlz9Df+21mLFxp4KIjQAPKvz2BLEqmtlEBPGhqbo08v9fV4JZ4Bj4tbGsxG9IcxTKh
VwTjSwgC+l094d0LgXscFYG3WPEAS3Mt7G9xTSAGqsOaTNSgqfNzD10jeXoJ5Y/rU3B5hKj4/FO3
RtoDPAXF6PRNI5PVDzdluOMFSTzdykM2jBO+bMp/suABVBpZXfEtlw2UimHtEqRP3oDV5enFbx0F
/pKZ7Qi0pZL4jqe3nGjx888T8m0RUAiiJJAXCj0UGUD/HUJT8ZrZXwwu4NPC+lVkoynDroeANUrr
InBGZeLrxhTuQlNvnlRQ6A4BkiQfBnAYQytqWL5is0uTff77tz7xoC6IHPSRV6I49BjQCPrINAw3
103p8mqmYnAmHsZRkeop8hSU0eeyfsfa12SQH69//SsJ/z8nPYp4/L8/fiwoCOUjxYKrc8UzWfxX
kbRyw4PzfUaBLHOAMA1gniDtKKAdQo36HSp6lVtzVDGnQ3mSiGHLFNySaIbiTxfKKK3WH+OmPpSo
KiwU6jUopI1GFF0C7FqjHkN7TFnyqs29xyLk2+DdF8iO+E+uj8CC8u0EIIBrzmTGqyIub9f7uTCK
4ltB2ZSF3iYshH4fQdH8WD6MnVJZWrOWn3451ATzE5xiramNYWp67EXKbzzjgXNJ7TwfMDbyJgrz
o6l2zxF4Z0X463qXlsxOcJV9WwcD3HzsNVD2a4Z8E5J4xRMsLSXBPZpTMrE+RF9aFPTTlPyCSsl2
1CCkkYFyKJEPXc9Bt0hvmxwx+l+22HtBCo893kvQZJg3OdFQRxre5nPECD/J2qSCGk/spQBWQrUe
+wr9e9MciMF9aJ7llQEQl0fG97b+OZC12MLCDIhxfQmAzSKS69hTUjNHcTQoQHYYxGGLldGZJ1OK
IGgAPfvul9FLwPRAEpA41/u0sA0wwY/WskEAdMIW3NYpcuMyCjjnFB4iaQCwUWogGzhEKxO/YMJM
8JwEBMQySSrMDJDERVJSW4O7W/n4wpJn9F/PFpdDEjOkZHs6ivzNutvK/WNSl7dEmcDwFZb7ELdS
rlclbJZRSOGgXK7NZ6tMB9SpZkCjdPLrbdMhLHMujaBM4xa+lwc/Tf+gytXWKViraQKlvX5lzuWF
SRcD5XKn1jrkoCNPq88QXwA+nQbyiQAXm8nd0IONe07ZdiKCHKCpUP/o6vzRSPBoEOUFxX40Tz0S
liC/SZ8yHWywFLBi66YBEOPp5QQK5zBUGIDEREpC2pUPUjqlHpOQ/YDQW/cUTjpZCYQuWKQYOQ8Q
2KAyBAQ9Oe+OHTjXU9+tWMyCPZ7F0L8fE2KkW2tthk+bamXnxeNc/84M7cZBElaSAtI8JJVxSmiS
nTJDzHceHE1+CbqzptVNAQCcFYQVZRiKEQP1GXuAPM1PHUqHWqQAzWR/20QLSyozimQCyyn2avBA
ghjwoAeZcVRLm6Cm3BSDRh+E5cSQH5hpygzHijL+lCenLEgBZZjB+NDoE5LBVooclmZb2EIlhicS
I0U7pXIfQ+lSw6vsCKW660N1Pi5fOLWJibIEymhJzBvs/Wr7m84fUQ+ILiZGJrfd6qmY8Jk3RtdD
aPV8uqj3evRn5Lh2Q92bttqKf15wOf/JMEzHmnZjGIOk0jdbzDJ7acYEIdtMps9TeBYh0DlfO+gu
jdj5798O6WEGuEcCNWoPqPlDlPG9OVTvNMJKHKHHcn1WFpyH+C5mQv3OrGYZ9BheEzyRQ/PxRCc5
Xpn0pc8La1xTIIINpQ9pD6GAP3I4vsYku/FaqQtLW43TiBHNCPYGTd4SYCAHmtyhZvvxtpERljb4
lRAiVPQA2uTAJKSyP+n5yqcXFpr4PtZEo14bihpAW19zMmR7qeDOmiXdXv/lS3YjrGNF5hUgrAwD
E7JjyLuNms6pKxXmk5Sv1nsv9EF8GBsrSatVvLPvg/YjgxJwUZ3I/Hm9A0vfFgIGRdYxqRhJsMc5
kUBxj/VPVVKoJ9KNwYphLjVxXuHf1tZZOdfE5UPa17G2T+cakUfzwYzNlX1B0C35f5kxpeIzmA76
pYx0Pop4E+WnqZvSvVKAxAYgp3ZqZzTcBFAL68cph9xuRnFenYAHruQsgLoGxMRAdKe7UZlaHxV/
ZD/oBqrex/LM3jQjfcXjLyxPMeTfUWg+D6lRem2FPBZQ8cDZosrL9Vk8z9YFhy/G+M0uh6Y517iX
B4ax0dq8cYFJI/uESO2JRFW9mYHjgGh4wtcSoxaaFF8I2QjWQxKAdKUq+oHHBNnnbfUmh8VnFoT3
oxzddfn0cL17SxYkuLZBL/IhC0aEUPK3MOa7KlM3Ell5jFn6uODbxnCaWj0xQw/TA5oh62tvJGW+
NSASfduFWVTUmduOAqQNblgq070cEgnh6fYDDXgQGfo1tMUOgJOtAp3s6+O14JXE17+hgtZNXWjB
Hqqdc4DjXvlG85868CzXv780ZILXa0y9D2Qd389ShnM3BG/miHuNmb1f//7C3q+er73fPAa0cEJN
A2Vyn6sj5HYGWjwAAlKhIFcNd0OnQ1K3Avf4emNLC1PoTByAAgSuL/ElgMVKRh602Vy7py8MlJg2
DcjOyFRTxg18gB49Ir04I0Gfbe1Yv/R5wXmXUKyhNaTf/Ra6jVr2GhgSstbWblZLXxf8NkLgTQ6+
qeEBFXkXsOHEJoA+xnBl6zxP5gWfpQo/Pi+oVAcMDx5UqR/jHBq4vUIfgD64J0rynuYQM6bDuyqj
zuf6RC+sClXojz6XoQlcjLQvsBIedRVKAXISGzEITqDPZYQPu+sNLQycev4B38wXiN8W9EoFZ44s
3usZ6tP0KPxlVKZ7/ftLHTm3++37czFppKFysAdTe8+a6jVSIHbOY6QtqUF/24MXCpb+baWXU+Cn
TTyCMPYUFa9j2224jlSI7MZeCH63HAOz7Vs8VTRBb8/tjjX1HXhbcFbqysr+Ut25ZGLCuRLE8JZW
BKG9wX4NfXAVPZCcDVsJ7QCK96hiKLbRBgj7wpZ/orp0Z9q9LdvlY3NPns0/eBX4eY5iO7XHvX60
86dyO/nk59odaikmrAqXzYTQCMWGuOJIzED6S5CGyKCNu8/JUPIf5pxnJ1Tadp+A1UNUPwSZEDnl
efN23YgWjFSU3SFDXUmk5CBPq4+yfiTlc6ut5IcseFQqWM5UQ3B3TmE5hQIEosb65DPUB/3H9R++
YP1UsJtejWZWq0Bmg32WAkoJyu4MuFYwRB/zHH1eb2RpdATLyVCrn6ukxA6XKzV0hOf5Z6hlElhl
Rmyu7HJLbQjTrxcKH5tqYnu9j4Hj/okKCeTArGUxLA2TsK2phPAYMQB9nw7TLqbdx1i1P0yaP6lA
at00SKrQBAgedQ+BPcQVDODoVGmXVfdcWat5vJyeAw6gcArApTABW3qk3pBNkKMngQq5Z7mbkBCr
hdWO9TO4nQHShYMp4PvcBOc+RsnuTgYn6gXi9YCQ613lFcAA3I/9GRTOE0hx6mFvN3rLLUmJP4C8
g4IkTSJ/Gtp0ZVyW7F/Y2YoqwUNPiKNxkasfYYY6ddPk9zeNuaj9VXaq3KsJInkqIApJyGzWPHfp
tHKwWzKa89+/7SxdArMpK03ac5J/QC2f7cairU84I6VvwVwYzvVOnAfiv35ZETfI2pQybF2lDlhE
aYM2a09F4/J+sgCOsilYp4aurMzF5R4p6nnxfetRqENTrgDM3ZeBqrcyqexckmSzNSdE8/RWHz6u
d+n8vUtdEnwej/MOGuzq6BmQ2UWc36rBIe8mdWVilj4vOL0UmQ9myUful2n8dyTIGRv5E6TMVybk
8llMEZUDY6VTc4lUEcAnAA+3gcdoej+0EEWv0ge8ybs8rLdVoK94vqVJETwfEsSA35rICAxW7UwG
AqwF1gjwvLPerJwuL69BRfRNIVj2mZQXkwdBf80OWmNTrpeWXRZXONNI/7WqieUUPoji4N1HOZIr
GcC00dBauWkwzDyV/wJeEoOdlsQKhZqWJINVMBGTOnhHqX+2Y6DuISIl+5pRqa/Q0q7XDrkLS0vc
HVOkT0Q9lbifRcoG6F2rgEJPjW14LOR9MR/mvluxmaWWhC1SVSNTQcyo800ABGQduZqZCoXT/K4D
BSZp2c+O12sV4QvmTwWDkYAg14tZS/wO8ueox24e5WjlkLhgKGISaNMjAYewChhiVPCXIfk5Vmyt
YG7hZ4sxnzExORSyY80b2ui5jftHEke/1T6wrvuchQMkRHv/NUOmGUhTAT7Em1pgXaAIj6lG8rwL
dI7iRFUXP4H1Dm2WXpJco2gnlxS82l1vfGENi0qX8ai3fT013FdL4y+PYsWakdgusbyDKH7+53oj
SzYmXNnUAvAnZHkAsybL9lSBVss5bggm+At03syUAUN008aqiHqXWpaaPZ1DAJKy1qHJY6XOm2pc
6ceSkZ0N5NsuxDo645DBuG+maWc3cZ85YN6u7A0LMyEqBUIWMFeDUaJem4EWrrdOUz5MuAvy6ra3
ckU5t/zt5wP4UqfBDAGBKp1Np8lV6ainRotKRZC2rs/0UieEEYrlFsH5JkA6UMc8SJhbTN/jVusq
9VoS8dlmLuzQolRBEOrSgMwR6vVRV7QW9LohHAKR2Uc8NhR2n/WjFUI17abnXEVUKWhnxN8Acyz8
GjS5rutcs9eP0tDctvq+zszfZyRRFDmCSrmnSND8CjIzhAw/k13MFIROSkAQrk/L0qAJjjeSAXjX
Eqp4tKigoV+QDe2CZ3NQcV0tHvQoW4uZLDUk3CVq5JgltG0oQBoUdXdGYPcJjh1p9pfkylbK2FrW
/0JDYkgunKo5j0hPvbKQHqo69RSi2HmavI98+kFwoL4+cGe7vWBtonqBHgaGpsYF8cvwnUWTZdYp
XmDXNpYFf/KVp/Ft+pFxwdpZxnGwjrlvpDLQZP2KZS39cGGtQyEk6yQFE1Gy6EcYdpodd/wHcm7X
zg1LDQgrnQHPFjRpQ6AFawJ2BMwnxa16JfSw9PHzgH0bGOA6Cx3qQMjdb2awg9SthjJVKD6veKmF
c/JX2v23z09RHyFZugCpC9kadwBbVz4gq69lxMstkyfNobGZbUro8237sVhTpFnwjV+qcN9aTUBF
gpaXxjzU+u1GfdirKFGwJYjcKjE0ja4b7FIjwkqnKIhqKmOs/SDmm+CM04qN7r43x08wWFaeWpbM
VljkDQOpsembwk865UkvxmM6xrdt32LhgxYxgxHWmV4AbdZ0IhYy3lALueY1lo5aYhnDpMgIECP1
x5ei+GWkWQzaR/an1Sq3D/sdnjhdqDPtgSrZxbGy4nwXjFksajBCUEqyxpihR8PcpNXtOsl2OV3L
dbmsKkgVUVVQydo0Q22V4kkzDzyoV0U7aItnD5NB1RNLIK4GkS3tCIIttIZTIzKeR7yP/iASz+67
kfCVl9GFQ56oujaYeGjA8ajy2whYFRVFmHqGUu/QTvA2yyPEbca1a/RlGTF0WfAPHfQrTYkPskfN
3Jqkn6aMMmuQvDQwtM+c5QrovHwAcARKoBMYslhsuWriXndSsI+zjvhRadqY6Wh8zFBie9PaE0sy
wiDUolFtZG+sjRlsV11XfuhGypAh3DMLe4m69jK4ZFLCpY2SdlLzqSS+CiFHKB2AzETDX4PR3bZ7
iAUa0BRvlIrIMpLdawOQryR5ZO0Arf2K3SSAgykUnEgbtMXUdRwnxVSKwLcZ9u0crDzULlzsZbEy
A4T0rpXKPPCGSftTldImkU60fJ0VYuuM2tOY7OuKuWFDHHlSdyTlxzZVt2XablMkl9xiDrJYxFFK
c9ZF0jRDKQZa5t1oM3ZqKPhE2prBXT4EyWItB3T0JLkDo9qDeoczQnO6SQtb0f/GkC9U5W5zWz+E
o8RgaAWC0ICpQifH1eb0d9Vlpx7JoOMUrZXqLESJZbGuQ6sY0NwgafthF/aRUxW17OZyS89MWqiH
WlKsB38LfWR/mgiqZOUY5R4fhuhRQ4lCBn7gMGyCRgLU3uzwSwuVPOfDPFTWOKf8zTC69BSCjJnY
ky6p4GemJWQue+Pv9SG6vCPKYtanMrKynSkOciSrTlUzP4UtxJSvf/vyWpdF/VSJNojqxVPpy+Ec
uR1HimEkpY8KmYyVQ+7lM4MsZnwmNYlYIuWDl3XacOqNOXwkaTo5oyyxl8CMb9JPgQyD4LWC0GAl
T+rKBzbKj0l8UEzpUKXRRtKjlaPJwooQEz/nZpxjAMG4r5i5zYvWhazoQ03LZ6K0j5MafF6fk4Vm
RM2rrjPwQKKMrQ8sCEL4NZjiIfXMHLtRFkFdPiNk5fCwYFliSUvQm/kAKGmJCvC4v6vjYt4mfXBb
wYwslrNkSUslfaalH3X5LmTBM55WvB6e8vowLRiWKRxGCTDTfZi3td8qtYvneT+QnypOXF0qV4Zn
YXGYwi4C0SIZgb8WvKiwh73CP/WQsCsq93oHFkZfrFkZdHweGd2KJytaetJDarpNlMQrJ6alr59P
Ut8uBAwc9cEc49IfI1Pdxyyq7oyRJA/Xf/vlamsqi2Ur0PqIJaUfiWeYPd9pWa47NB+rTdjXqquP
anJXaOMEZzLq+6hRsz0wd9m26OUKHCypdNRMSrys5/mR0zb+0WQ1e77+0xaWz3/qXuRS6bmuEG/E
STwpTctMUArabLows/Rspf8LpiFWuCCFrdINeca742xKv6KW9H6q6T0Am2n/57Z+nCf22wTWXOGg
KQ+Nn4IuZqASTJVcIh9CQAgDTV6xwaXBov82EuLyECuZPnodHzZF+7ucUidBnJ5BMNPo+5WFtNSK
4JvHSYmKgYaKB1wW9D5VlAEl04NUxRtop/kxU39dH7KlWRFcghbTmQzB2Pgc+nMmI3dMT3ajVt8U
OABO8d/B6g2txrG4m7waDL8hAr+R8jNecXP91y+MklhHydmMOngZ0fKs1RxSlr/JjPr8KOvB85U6
u2b6ygpZOg+JpTqQPETmcYw4tvLWvkIswduMexQ3+cFgtR/6s/qkn8J7cgh8ZfeUHaOX+ON6Dxdc
tliHE1aAzhdRWvlmlvA7PLu2PogX0qEJxgcFKMmVC8aC6xMrcIiKULdaNZ0fhOWPgCr345yvzNHZ
e/43ZIc6tn9NgKRFqkVFPXpF2fvcVN6HEPznHEKwejk4TcpSR2llsnI6W0hblsUiDRNM0Ix2HE58
AM4nqe+LMcY7K8rpDLBGg/muykdHAvhv0jtoB6EWQY8Ka2SQupColSZQo6d4Zo5Tmxh0ZQgWRlcs
6+CQKIpDaSz9Lgp3KlcAYZtWPr2wfsV6jnDIwq4KcGIgc/locorM7MQDZ+jxuvktff5slt88aqiG
g9p0c+fzlie2IdOXKZ8LsMSl2w6IYvVGamQ5NaQcDRifTYJZUUDQ1ZJNMCXgkqyVPJ5/7gUb1IWN
IRrSECUFePBqleETFPEfQ1l7Rta/ztHaRCzNsbAtqIOkK4Eqlf5UTBsKuCywyCv3gYUoGdic/86C
AsXePiV15xe0+azn2I/a+AWxObAxGTtW7fRAw/a55jJy7tK1yv6lqRd2BuidJ2BUk9zvjMk5y6/y
tNwTfbqpfl/WBbcgxbVUjUGQ+QOB3n/eTHZPZLIyYgu/XSztaOKqyKSp7fyufSxHkBqLX6uyc5f5
a1TWhGNimKZx2+jYCrqOSqkTSsRE1S7nbkiiySkYAWla4vRQNX1ko9I2OnUl57/zVstWDqoLIUYw
Lv81iCLq4jIhNW4h7L2LH8r4XmfDQQFKUCbyhqrzXVxmHpDNgLR+IFNzpd0vrZ7/rCMVOdb/tquC
fsDnGfpXmsX37GF8DR7yO91jW7gEu7Ij4OBOxl1vzTZx0l9tY+kbyWueoSKy4t6/kjgv/QJh8GcS
KS2IBdAptFqndxCvt16zfW4V1unZfdzH1ke24afR2h5+vU+ObEMAjFjv92dGx1lHF/xtN95IDgK/
K6Z2cd1jSISpSI1CNaqmgVR7cKj7T6Vc001ckgUW07nytJNYo6Or0q5xsWdZQFiDmyLZf6BBCNk4
oJ8hyps6gF1B4IysnNgWR/i8pr65fMK7CbBQyHcN9rzp3NSSDtpZVA3/TO5kD/aEf5J96xSWaSHE
5WoOChQxAY0lWxm4NYVd7lqv+zTfkjv9ExBjbbI0O3LXhMYvR5sx5KI3V8N6VAr8whoWgOO9zzeF
bdi1O2BM4kO4LV0dgsUt2gydKHGvb4UX9xC0Kjj4qjQSJqF+yyepN0oo/meWDO9VrMmmLhmS4ORb
SVcnaDKOflL/CtqtspaB8ZVOcGnJCI48CTokFKX4cP8Z/oBilXW2Jep0d/Eu2L5VVmyFbm/1dueM
fykozBYSaw6JVR7XXtW/Emcu/QLB17Pa4GnA8As0tB1sFTfdRUDnhG67Cw7BwbArB/GII9kk0INL
XMkJIHhP9+2ms/Ofawv1K6vpwq8Qs8sGo+IG9DVg2A+TO2zLU+D1h9mR4UQyGFDvm672qOyVfbnj
1ntpczvy2mNxKr3mpOy4rd1rznVT+kpXuPRTBC9WVf2YNBIGxKicEf4rfDSgWnjW3m535S7FynqT
3oLOiu6Qn2MhN8SXnqvdWvP0bFKXmhd8Vt1zSMjys0U4qv3aWYMFxITNttHv5D7cab013VF/9OOX
YIMQ+aF/Vze5U2yAAcXsIBvCVSzJWZuXJSCVmCI0JvMZBInlDHSMdGqfS27NP/V74yWEQOahOYEn
/SHfXx/5y0puKhPz8yVzNiGpiMbmk/HE76WP/GjYpTttNE85YJZXdsolAU4xWV/p1SHT5bOxeeWB
31d3kKjYGo8Y0CdjOwN2pdnEStxsq+2n7fW+LTgQMUdxTPQGaHvMahpXSIYiyE1cy1Ra8H1fhvRt
T5gqOS4JOU8RPad6u1R7Hcsar4jTyr6+dLIQUxGJUXOi19hG6w0vrCmylQdtj9K0u3xH/eqlcpTP
TNuop2Zjuu1HelQtjs2cH6M/dCUScjb+C4tCTP6IohnPFSHkhDPUqdGc201jWkl6n9QMjxa33U9V
9hUd/DaURA+lVj/rOdbO/Bq/h3eKF+/4RvalO8OVjsU+vI8e6zvuBSsb+pIpfj3KfWsRdMeBGTWS
N4K3GlVZUDF51n7mD8VL8AvZJzgXudVm0rcIXRzCz263VgC4tO98rfdv7RoqSrX1ED3Fbd/SgtO4
aZ3BrffUObv+1B42gxPdlX/TPRRi302PPyqgp53XxE3SGRhrYcvOZ8a5XmBKwW56zfPwLkijldPA
10K+ZC7Cdk2jcDaQEQatUbdyNYvgINpsh2ODg1DtvD1H2FGyjfZRbNMjc7jf4CyKw6dV/8ncxOcu
/u2a99nxRvHxr8vKt8GGD9XzCY+afg+RTUs3QSVTqsYeAn3Fu1y8UmEshT08lOa8SFvwgarpfRg9
wj6jZCUGsLQdilkmWaHp3EhgoUjidKWT7Gh+ifiauUlO4053SpwNZG+CcfDjtMtP+q4GFOe601zo
lpiAgnc8VlcjpnFARq9EXnLpvZhuSVZUmZhoQue27fTh7DVl6oRJZAVlb+eA313/6Usbp5hogmT/
MClm/HZQZF7rZ/UHOWZPyDTatD/i38aPKbLk23yjmEtyfojQ5wQt1UHsxCGqSzLwIsM3AyGzPDJX
0gS+qggurCkxjcTIlWBQCOzgVbHfZCtxnt+OqYUz6/Ej9jYfhbWJrcfIwf0ns0bb3OrQrybW3whX
vMT66/94yOwf18d2YS8VU0diitwgswOYKS4SOC+9cgdVer/+7aWL3X+UPCUtm2PUafiFW/ylGfZp
Kw6t6aV8Mh7/x9mVNMnJK8FfRASbBFyB3obZF894Lgrbn80uQAiB+PUv26d5eGgi5uSwIyxaUqlU
qsrKDN75bX+CFh+kJMnDdKV2YJ5Kiq8d4iWOBIj8jHcd9pG0eLFLEU7Og7a3YEBrN80SQ8JYQYkF
AGXCXnRk7oab/Kq4A7/GtRHg9Q2NroN5bcccMQ/A4Prx8nJ+foK9JbaEaO1TpwGLPgCtdvqcMxYq
a8MzfQ5ccaGb9P+P4TY3lFFpLJjaG3foBUjyh/rFv56uunvs0VV+B4284+V5fG5y3hI8MqVtNRfk
vHhBG402XvXlf5dHPmdn/j1W3pL+szOGYSqr8yTyR978cI37HFlWOZJdCb6wgf/eRPt/npjCep03
6cM1VBWtEp2HT013zp2+ak9BOOOwqsi8gzrnr8vz+Twfiq+cl/DDV4Ixt/teY8vbVkHV5NbuSJhb
DKyP4IGYwXSfZ8eC18egauPLn1wzskUkQbhBgqbEF/vspnV+EOtmHp8vD/15PhGzWUQSsz/WarbO
yns4l1Ub9vRNs1+tLcOSuVFn/6yyPmLBr37eODGr67fICDgj1BoUm6bERqMB40aoFLSikX0nVhMW
hnF0SysMsh/SszbuqrX1W0QPBqgAqqaGy7PcNGTOa23cNc7L5QU87/on5r0EBXC0gdmBh71BoayI
3FI+9Ua18V5cG3tx/lPRMfSacf9EkE/l9fRmOMXGNbA29Pkd8sGItaOrFm2g3ilooetqcb+/JZZT
b/zwvxXWz1bl/JT7MDzzZ1Iry/ZOgJRY19pwB5RvCiOaaQOMQednvwdDm3vfnXxg7Jj5WgNjuB+q
1rgzJit9TkFuV4be1LknO+vTXe+y/m42HAg4GW6Gv1rl3oTc5j7VVhnVXuk89nzK3yCWxB4ls7yk
49OZNStrb0svFzsz6K24Qp8euBVMMzZQqt9rMKhGecHzHRtY+Sqlb16VgA8e+64z77H66fNUqmEn
q9wDiDbI0WE6dzJsTPAbTK151edoaKnz0nwlbTcjEBjG7p0UddZErkqDx6p39C3tq+KgQHF9o+eu
uPeEaT8blTFH2sSboAAnRhlbmU9DdD65buT2hRELPhrxOHfdEeuHXBBTQu1z0VIEPPWQ32sPyK/Q
8SHAA1klIUNSZ+O7BFU/Xju16+6bKbDsyKqq+VqjSewBYrbT7Qig2z6bTPF22fQ/f7N6S0zF1Pa2
gR2CDblzXBdVVA/fKfRBC/I8l258+SMrZ3fJF0pLxlNVB/5JqBGRJq3EvTO0begXTbBx963NY+Fe
aeCXiJWt4MQoWko7mvVHsyuKw+Q3Q+QwZ9pntZg2gqCVHJC3ZBEtZ+i5z0btnbLGUlU4AiYQS6Km
O5Pm7ERHYSftwFEuyDXKGWoCjXjfjRzisb3PvuVidt1Q+X658Uz4PLni+QtvbHsjObfVslPfFCqq
Gg61PZa+QQbx2JV1G13exTV3s/DAvWyKIYBuIrg1y50tp1PpFBu+ZsVAligMz2VZo/MM1BEasisg
BwhT5fxufbKxYSsLtMReWHTum3aq/FMKWlwoyJKk5OJBtUM0ttnG22NtDmfL/OAuK4/VfU5974QY
cCcsFtrTcLQmtXH/rU1h4Y1lk6KuYjTsNPAgfxiHsvlWDRQKpnZrPnqz6W1sxcouL4Gv1AUtn1EF
wclp+H2dkoPNxIYBra3Q+ZMfVkh5Nsl7a/JPoGttDwhXz5lA6hyUudlEdr5VP7mzlsDXaqZp15V+
gBti7IKQF4Z7bRVjg0aBxohdCOIwiJOX6qoZ+Vaj8trOLKIvas6CNNrwThaCLVaIMAArjFm6YWt8
u3zy1h4RSxCsMgh3Id4QnFoF7bDS5yg5jJUDxbIWVHqsGaDg4XkxyEvDPJiQR+pId+RmIRW6kTy/
hFws+o+Rk7SmGz5PdMPprtjKskV76jMMVgdmwoQ2b0vm1aegMfv48qzX9nLhb7ifOZyTxj/ZXv9A
7cCKDEaPTSdf526+0WAJicQ0v13+2IptLkE/wEEVnGQCHsKkp0pAN1VNNx044L82/HmOH0yfOiT1
OR7PpxpMJ9L7jdaRqIFKyeXRV/ZhCeEJgq5OZRl4J0fKt1zJWNb6S0xprreUfCdt0TSBZOC08rI+
JFaBbiDPCVHG/grfET5w3pEPS+PJ1MvnChx8Tl1EAMuGRZOHmMzG2qxt7MLpZOfO+tkhkMCGKkzk
oFIEDVQ070AH9YvhzZKEtaq5nGfIZZ2K0XgwM/VeCfIgU3sjdbbiX5bYHfTeGqr2auPUTYOMGGhg
Hl30ll/xtBvevH7uNi7JlUf+kpE1b0aX5hzie34twFzm/XTrrItHE/zohMsYcqI6HMcJfBItqJcv
W+7a7izOuBdkNfVTRC6tqJqIT5MZlaJAFW9Iv3awl0CeTIzUyrrJgtkOIaDZ4Vl2uXXSr91pSyhP
IdJee7OQSWnSuCaShLbM7pye/7y8QCtHe4nTMdMp79qhk4lboumO2Oi+Qzfl4+XBV1Z/SdCqdCZa
37a7JPXeetATKmDPxo0763O8q+steUhzGoyQNOJWosa+PqVCg6lNlyyLSuLxHWFuv6e+of/0tTZu
i3mYIy4EZNcscHLcO1S599oGVigqiwzcrGMw7g3XsMO2qtVdQ9HQGaXB2V1Id7SCSPQ+bly8JO0t
p7pyHJYCiAZo6+XstzoZ/IqGDlf72dJ7xvnRIlYbgnf5P5ay71p5x8u7sZbGWaofmkbAKywLVqwZ
vOtUMf5cO2hrDH1tdo8BmpQAnRlkC3QDUiwhIBl4QzEIRO2ygXobXuBvTPxJCLXkRJWVSIFd4XPC
vFGDeqHPPQox0T7XMetT4oaFLf5o8BD9RPdEj9K/Z0F3JhDsmoxagcVeTKE9mmo3Vd5w5bfTbz8Q
3s3oiSmCK3PDhmbA0aIV7GacaP5jEkb5Y8ikujU8Mr2nlLthPntchxUZgErVBVhFut5q7NA6Swyb
2PQrylgHhUJr2HGTUYTDsv42M7u+7iC3E1utLF9dsy6PKuvRcTx0I3ofinynCgOKiGgFrw+1Vb9K
m5OkQRizt9vWPkAal1yJoTJ36E9to7odg8OIie97iLdFei5EzHsJBUW7dyMT9Cex20j+iOulcEK7
BvdtPSvvhg9BsB8N0z4RtB4eRKmdqPEaiLc1ffMAHVU8D5p5TCMkm1AaaDNS6ahta96euk4byAv2
+UOXnXvkKLeJFfJJiV+XbWzlLvmH+CZjwBCiny4JePuk2h7ehOYPZp09BUT/vvyNFZe1JL8JoOOq
BvAZJ21HGZjuy36XO4h3Lo++5rMWb12JNuFumJRMPKLsmDYtC9OWdAi6za/htDyyuJRcWZKgFUok
wtTv0u+ukE/iYd7rP0WwxbS2shFLHGSgbL9Np0EknfVdjGNoICyx/qSw/cvLdA4sPznFSxJXB13L
c0tpl/DKN2IF70kn6UVm7gGFewSB3PPcNa+Xv7U2l8XLl9m6HE2/9k+e9KPUKqIqv6va23wot3zS
ymTOH/4QIiLVEshyACuXxOUauWceBK0OdSYOdTOgPkCLjdt2xbiWpHQQUWPd5KP4ILh4oWV5RApl
T6qtdsm14RexKNJAY4Ek3pTAfRaxVxfzSZuNux+6dosBeu3wLfZCGg6e1NMAoPccnNImuA6Isbu8
zStDL+GLsjFzDn1mCbl53/uvaHj2WFXdVg5rbXT7//e4rQ0KAV55zsH73yH6Flus+FpmZknnGihr
NJHNBqlbWtxbpvfYB8Bsia1X8NquLtyFtNisPSVEYuU/9NBGlrp2+LxxjlfO1hJy6FeZmG0uHDjT
h0w9tRUy1N6vQW31Ip/t4hM/sWQLw8Ni7vncS/ih7iwaB8guIC5Qz7SPbW7dG2LrFbOyv0t+TNv1
FNQ1cPMIx4kpNMro4G/gk9bmsHAPDi2zBokImdQqdeLRsYu9ZQR5hJZy9OZnxbtf8a0mjRW/ukT/
YWM71ViBlRRT9zClMggbC+meagYG0KB17Nj0lwisb5eP3NrMzov5wfEJ2yott3StxGxy8yEY0iAG
EeS7G4zWEVC3s2gVCA8uf2ttg5z//xba25XtZtJKfNO+YWaFUnj/ennolROyBP81TucbINDAojlD
cxwzfz55RmfcBGwMNsKCtZVahAUNeNCgg6UtNG1NN6zXeQhimFNJpwNkzx4Dk27lEz5fJmcpT2bX
LRtVn6ERDVnMsJhHwHoD/nB5oVYAOf/Ik+W5lMoBT2QStM11O+g2tPIGKUvWlacc+l1GV90yl/8W
wtkrn/xsofYNdjQ5h04FeJAVdE+Xf8nn6+ksSwpdlfuaD5mTmLX1jvjqWnqQ+pYjjbqm+9lBb+tL
Du4fnczAgeBnL9BRbgDeDX5ZDsdAng1tkxCCxBvr+rkB/qOWSUru8AJdHwktqjqaR/u5HIKYG/zl
8mqtGMWyvpCCkB2VBejjUC6Bw3HcGwm8xMYKrQAFnWUHZ9BSM0vBlw7wuxFWdtTfQCe12tcP5LV7
p27Iyl0AmYE+sn7KhJ7cGM+gk713dhBHh9Z088gB0szC/Im/4A/xko/API0bv25taRfOF63Mbln5
0kkq16uerDwobhqIZySZ6OatypN99kH/3lLOMkdYQ3F5GNsWcZkwxEn1atqDy9nt4tLP0kMRBNlL
63lKP862PT8iYxAMEcKgyY3LMUBSvHADP7bA/hWZvGqhVsjRLSZG129ir7WGE5VZcPB7R7zX8H5T
qLt+/F54/jyAPNNlze6ymaysFT2bzwd3bju2nWd57SZZ8dK1P12XhjTfyBJ+fjE5yyTkiAiZyzFz
kzRTsTeXoYU8F8jLx4kce/LDYn++Ngf7/+dQl4yl0zi6SVVcQ6U3NEfnaJhiA/W+skLLdJcWXtXW
0uTwBmBBOjffG2DKnaaNDVhZpGXCy0SCoa8pw49HTWToIcvQepFbvFtQtiqr2PS2zuyKQ1gmvxBQ
KZrD/hJPO3dVOVyPqtko9q4t0cKIWBD0hFojTQbNwwkQAqgVhJ3c8PvWCrTHWWahbMiieJ6RkqST
4CBK0bd+zyTQEiht+qC0cPV/Yz2Z31lx9nBNgBxdOOaE3XMLPN6TMpxbO5sp5IBJE032bEeuCOY0
kq6eDu2s5thFQa4IIVs8H4s89X2YkMv3eZahfQRg1yttBNmNV9RFXDkuh8Zfnf6oZK53VsD7Q17O
2Lux8ekjCWy+VwGnodEa3dOkJrIXLpn2s4b4ca5mhuz13Oykz+WeDe1wUlOuT70uJZiXxRALnwFC
OY3eLa4gfrKLGmIShT9fAdBbXVHhIsrSDNK5ZTvEYBXTd6YojN8gWflGGjV+n1qZHoyWgX+KNPae
jbS+cjUtgfrvuvba0GKKM6LUvpca3hhqETvTm4ZbTw6dQmNn6d1Kq4WchQB3HLQ88fPrmu8kadwk
5+o2Nd8hqHxKjZzFoM0nBzxcynjuqrkNIbfFrn0r/TMUXXrrzkhrx+Df7eNpmJ2dpIBuQ7eZxVk2
uE8cr+eHrBxzK1LACp1TWCP90ad+ujMKlT93JWSJQkfQXIeMiGnn1Flrxspsraim7hSPkhqRkq4Z
ukFZ3/tZVVC8FuY+jQ0vKLeaONaMb9kLKdXQVxB9xvVBlY8zmSMPirTiW13kzIkNJF7HA7hh3Qdo
ZPhpyFsevBSg0foSK71rL5F0Ke18U7W2lZTFGKXlr3ywwmZOsmyLMPt8Lf57k6Fo+f/us2r6yrMU
PNCUu3dC+7dQm/xdW7BzrunGVfB57IaE5/9/w/YE+lAcB+9d55Gmb2mZR2bRRz7OZ8s3vNDKPJaQ
uX7uCclnODg+ubsun6PUtOKicyMLlISXb5q/fTOfrNVSADqTqSIi9VxIBAzuyRKgLsl8kb5zwPR+
cihcPBjColdajDKaSuHvSkgu2SGiAfMK/WBtAqUtJ3TNfn5hHXQlOlrWJxNKxV+8rBZXYdlYUpmF
PyTePJpH1zL9pJtKe6+bbguNsebsF+Zi9AV3i9ZrQLClLBQ5ZBGlsgqiYtBbKt6fW4uzzHZCsXqi
vmBNYvlqZ3nVt4nWJLI7I4/sCfqJELLeeKOtTGaZ82w9v0tzKJ6Aykuap7kRwX2vMwdgGX9+vWwz
n5uls0x7QqzdG4MGbfudbei4dKsgcYWUj73t+tdy1PLn5e+s3O/Lzmr41Kx1etom3YBOsyFt937p
b1EUr03ivH4fwkSfGgE8n9UmqDjcF7L+D9TbaGQk06Hg3Va7z9oMFmEEBVsuNc5EYUNaJNDAO/lf
7HN2lonCPsMNjwQChi7VEy3YFA42R46EGVduqsr4a1uwOH3e5NAcOh445Q3oV5A9jP3R//O1sRfH
Lh8taTkEPF59Vts7P5di7w29vZGv+ouP+dexOX+7Vz5ssABPoQjq2U5QygL9dNNK97VB28PvyfHn
Y4cL/HbSXN0RTs6KWN2v2Xa8OHV788HIZzfuubR/A73aRUbfkCeBOlIIzWT13JoGjV2wOt4Ic0T8
wEvzd2APXkg9BLu9WZinQYxOZKBmDYkeQpxI2nNTh70mqG+mablxDlesa5m2BHcEr61s6BO81X4p
u78hzD9e3pu/oKdPVm+ZskR5TRm1OaOjeepuCbEr5Cz7xsrCFgIfp1raBsAXdPgDIFsJ9j6n7G8s
EZjvgrXedeUYUJCEgPTOP6vzpOCiPFighP9OZAFgfglIcSsy54oHmu2tFjIrgLWP58qDW38HM04d
p709RQ4iROh3QrSzGyQSj1Y+HuZUt7HRDHh7lSNaYnIbqFDW1OASkApkF6RzQ9lUU+J2ZXEFmY72
3jez4ltZIr3LR53e5Zl0Tn5OrdhyOFrHoaT04rgg2lfMNmPJUObyZSCOvhYlxJ1TflMWPjtWBNBs
EwSPp8ZB67Ud5ORb2UGth3pjuquKuuOHADHBbjQ11JmbftBVREngvbqDMP2obKCRc5qk70m8GIfO
h5B8EyDzZH6zpm1W43P48e++/aPNggt5kGx2NIgPqyHu0L90AM/fFAMN7p0GIqwocPPpoLKUHZm0
24dacWPjyK1ccsvsM5P+KKABMyY1/+OJ72pEOiQ3Q50PeAmQ3YZlfjpBZ9mGbnM7TWepx8SCMe2C
VI93pMubZzyVfunmjExoQZ94uvyxtRO2uCSAyHLFzLoxSdMCSGoyWC/K0/XG+V15KC+bz6keNZR7
PbDkj96D2QVHt8ivOBOPo5cfZOX/0abemMja1pxzPh+cIRct69IGAB3HvNeTH6qmjIoJklD+a9mX
GyWglSt1mYEWkKabpgKh5MTM75Os7zV3r9KRNCEpN8GnK/HNsgPdUanVl6mtUOIQobBfVHlCN+JG
NLw2+CKo70jup7po2VVlghnbRQeDk4Z4L28Mv2JOS2AAawNG3UwE0BTlbtSk/s4G3fLGwfibvvn3
6DtLSMDkNIVdixzNO+MMMkJFofXdVZYXV9XkvJHK8mPoQU+HKhf2ziIjJFh8PJmPxszSXeeA4Clk
30jI3NB2cWKV40bVn0K7aI9gpd61uuM8JIj5d6iV+ZFCWWtfpdV0sANqPorekQhzxLCb2A5dS+p2
TGd+yKBs8rNkAB7VWvHYFEZ1EmhQhpAt+t0i3rXtW5q71vchL4uH1CfkmpaGexLFWL5OBUuvM3An
i7Digh5sv+nDaRr6fAdVZ/Oa9qCRC+eeDg81eNlPykoVaG2oyd6Q4g/2ElQwd3PDWnNjjddKB0u1
mZ6hLWdwqHHlKL6r2zJu5Jn73ti7+ZVpkBePvaY52kFbUNy+FE4XAmcX+2TjgK04jL8t/B9O8dSw
jI+NOJvn9Nsyu7gY8j2AGQfeDc+uyCMj2KK5WXEYfwkgPnyKgkGXDQ6O2ayLXWdkOw5+eLwIS0uH
9fD7sntdOW5LURrURM1CVx27ck1AnFw/0qCFBJPixlNobQ4Lp2f7zoSGDdO4Amlr6IPrzTIQw1r8
mPtXc7dFYrbi9f5C8z6slOXQoPVaTKI1rgCwi0n+7JQqNuSW4O3aKi3i5AGqYgT3nJvYxfDDrMUY
zpLcs3P6/WvbsPB6lZ0rfypRuBnAvt15HTjx+oinT5dHXzHav13IH9aHStfILHA8XPkSUreVP8+n
csiSqezeTWd85oa6t3uxcaWurNVSeMZsTUhZ9XRONA2um6a8R/rgyhybL87lbGkf5uJavT1mKbjp
m7POWAFSpqmKeDmDUs2Mmr5FFn0LEr5yVywJSIy2a/CecGZ4cyMmyouqbiOrtDbyee0+TALCq25N
TGSufOT5SNk8MbIFM18b+vzvH4bGC7qBmMbQJUXdv9qV91oiK71xea6csyVLSG+6tpFLlOkhm20i
ddLGWdPS4yQY2Tlyur9srWsGtHjw2hCzIYHhdUkNYsVEghDrgVd9HxmTIhtvq88/YS8dRs1GCYEN
C2y47jdH3Tf6qRAvl3/95x7P/ktl8GH9rYnaLfiMkDEZzR995fzUNqrbHTRfoSt6PbiQj7v8obU5
LFwGFAaMYZ4C94pn4iGbnJfBEMhnO4fLw/9Fevwby9hLpzEPDdGsrseEwM8lLZpsQto27OjzsUW7
Kw+qsOugDzEhs3Y7g3dZoqd08p48bZmvgelLI/Q5pY8jKPL2KFKKg6uh+bBrkHKQBw+h748sh6bB
yZsaI8wZL26Y76U7SGEVuynove+BkMN1b7HqAFqe4E/r2uK3lMLYDTiMJ5DQql8yLWoETk5wnbHK
BHbR9Db8zMo+Lt1YSXIIO1SlTvKKJGDbAPy1+EG1jJBDfOoaf8NcPj9S9pJLadZlGTCQ4yfQFfw2
TeyIV3/csOLRaMjG3fK5R7CXbgz9mCmbz1QWRtOdmGkcS8gMbhhhAK/ymZGcjfODtfspMBkDA18v
gOrZscsztBBDB9Cr75yBHuvZfEY78FWOrr6ND66t18K9ocBEbDetmkSJN6e6Fho5YlmEE/t92exX
TtXSxY3M1TzHqzxxLNXHhba6lyAQ+qQ6Ym84/7UpLPxb4JNM8XJyEgi/Qcvw25D9Z/lFxJiIvzaH
RbTCFUhT0hwdCWgpZ+Hoq3sx6ccUD4MNi/obHX627Qvfk5a6RFN+LYC6jaZ9DmYuN+ojFJaB1o/c
UOioj40bVAH3LLx6SmN2W7/S3dbnVwx6SYLkZnqyq4rbiR+M+kXbND9W1LG3FGxXTv6S6IgiidK3
PYjELXD2yDfTf5udu4lV8fjf5f1Z+/3nD384NNDssim4e1xorsw7XU0ntIdvJBnWhj7b3IehU1s4
zTQUdtK74gk53cfOHDfuzBWzXTIbFV1uVXOFoZvCfFI+TrTiCiQYBJ2gyM90G7a1tvrnmX2YQdtp
FD/9SSd9CohRa/vBa2fmxvvocCcicx78IVa5BbhZOe1L8qLCbQGYqQFDK5gOy/x3ORAobv25vM1r
C7Y451KByiPHczyxDZBtIAgoiims6Gtdb2z236TFJ8dwSVLU2sLizHBgSJEb+d/GGwIF6BcZ3qOy
D9o4cbS/yzp0n0yQUhon4/vw2rzWP83HqQi92DtV0ZYC7No6LvwBYs4SSXWAcupBHj2ogyAqUDdG
iVzs5bX83K7/kcWS1A0ggUVBcJgGza0/0Ckag8HdMO210c/vpg82l2uPesDU4uc7ZzC5fDdU8Pi1
H74461q1ljEbhZuAIhqNA9xVz9TS7GtBoLUkLLKIIvaA8kZSj8UVtL9/I/v+n+kFG6xOn+/rP9pW
LTUmJF+xrz2ox0kLqkWni0y1pc+1NvzirHduVs+FOQCCw8jes34a2Ri1UEv/2tI7/7+raMmrDZtB
sEkX5D+BdmcITB4uD732wxdHO6h448DTkmQexhCBftjqGlQxW9zda8MvLnDh8o7rsrcTtDncSert
/BqpDFE5XxIfcq0lcsIH91hVFJ6DnkX7CAhPFtZdcevo4vvl9fnciVtL1ETRQ3XINMFsM3lExzwH
2Ck37xt7ykKjmTgqMcZGMLVydJfYiYGmuJKYIOgbdWpAsDTgO1268RJdG3xxeIlfmGgEKVUyFWM8
onyYBWl8eYXOruVf120thYTkJMaOIsmbSCVPNsphTjsmaBh8s6fusRvZ6wRZ5cuf+vwespbUN2ng
AajfjCRBNtj/pgMUAyYKpTpfV1UsoACyu/ydFbYYa0l/U4naZFlGvYTgXJ/KTs54zNV0B7GN4ggp
RnpKJR2OZVHbN03VWrHnFP0RDWIKWLjBeUktRjfmvGaAi7NPp3KuuQ94riLa22eeavburMpDp636
XU9miUR2Pm3Y4NoCL7xBIzKO0k7pJuesuA99FBvEzKVE8nuTDHdtPguPMFeeFoFXqMQcaJx5WVjo
8eB7RlT4f7zi1+UNXPvI4hYvzTmfcwVv36KEVzRvRv9zds/kE0OozeBw+SMrZ2pJgdMZLqOcZSSp
6EAjh1Z5SFm3Uf5cM8ElQH3KOmB1JY6V6ZQyGsksH5o6qx9LqeybggZo7SeFTm/8yvEOde35+5zm
5RV0CbqbzqhmJCLqkm94wbWpntf5Q1jR++gDGkfiJq6qbqZpfmaV2tiqlRtiqUKkXVKjZA/6pQws
L6HyVJf0/ejsOHDXG5WOtV9//vSHX2+woi16B/E+dAH1MZtBN9VOJnm4bAZrEzh/9cPovk/Lzuhg
0OhoCQ32XdR/ZJaFlwdfOZBLdhwuy0IymqtEDRV6kG+UNmMh/guc16+NvzjwalBzUzU4KFn3nJnX
xVgfTLcCVLWLv/aBxXG3/Ykb4F1D1OgNp8HLoAM8D0+zyGObQCvk8keCz6+gpdxUS10U00UAkDiD
NhdI33YeUydiOLieq+tWGX1YOhmIHmp3f/mLK5u+JJ9pGmYREeCL/tTj2JveFTXQYVlPj5fHX9n3
pXqUZ9Gm8FosGzyZE/naEVHL/CfbH/fCkc9f+8jiVLOyKhrgbtykSdVvo2lic6JXlZRHR+svAS6t
JRcNpL+cwAeFQAKt4RA8tGFTqlAQsrHxKyd72WVSjblJ+1rypCj7VytFZ7+LEPby6qx54GXvhxyr
cSAtnJ6W3Z1nGD+6anwDE5lCzRJ+d2B+WFLrzQOFnTSAJQ/qJyhJxsNAtlKEa9Nb3P0WGBAd4p+t
DNH/G4gZuu8zUNUbNrxmY/b/O65zZ/DkAkgF9Uf9ZFWiAEAhPxIJyHkeDBvufW0Ki/PPh6ppnBmX
ZOBb165E3YBs6dSfzfSTwHOpJpWLPu2DAT2KdvuNj7dE2ihOPObma5ttUcCuxLZLKhruaVLwEZ0V
CpUJPpCoc+hhKIJbM7fuslrfGXpLbXDFoyxpacyZ25oNkEQurU6F7ZxncQWk8r413Y0n8MpWLDt1
BirHtC8VxVb8rL2XkWyoeq3Y0bJFR6QMOAJSmslYVV6oB29+IFlZxLMvCoBs6y2y5LUVOv/7h4vW
Q1dKjl5emhh4qoKZk6CFLi2eL5/2FWNacsf0gTX0E0ePDh3yyAIlrp5B3sO60GqeAPncXf7KCmGM
tWzVyYq+Ynnq1Qk6IJy9De2JG9l7wWPbIHfgIeapdxUkM9HqpAYzKsy+tyPNiIzOzBNfdCtLvpga
PMDzzEDIAezkOw2yn57nbYRaa7awOO4+qYvRObc66So7DM5NqdEu8dSBZeLyAq7Z8CKwl/VY5tWE
8UuVRxVpQ1v/d3nkFetaQt0HG42uORizE4vnNVZekv1c9W0ETE674XBXbGwJdW+6rPXQnQTF6lqE
XW6HeeM82VSf6vF6YlsEXStbsGzIcRWzBge0sUljoJBhpSEcSihRz7C2eDNXtJ2sJZZ+6sDMmblw
6m2MCVzRqL7qX7yfqK2eIA12ryN3V+6qp/zB/24+nXUchuviWD1U7/yd2pB6urxjK7awpP6oeTrU
uSBtQkz+LBx61IPaMLM1Yzh/8oOrAfUo3vfStJOuC+5mM3gyRhbjPbnxy1cXcHGxD/Vgctn5ACmn
ookB7eaxFCp7HKp+jtwz0V0kQGMT50bX3EPIpL7u6Zjf+kE13ZASvL9GWbaxZQ/iKstS1KNyv37H
/xhPRv4/zs5sOVKc28JPRITEKN1Czump7PJQviGqXFXMCBASgqc/K/vKP8ckEXXV0e4OlAiNe6/9
LRCBSTO1odVKkYacMRo5rurfCyDodhZ82bceH3UaIoftRQqc5C3p2+Hp+jdZGnyzM8VgSKt1HMPZ
Jg65vR1R8NuYH6n51w8zW1+a3vSTPyCpSVP3HnqvnV+mCMPQlVv30pCaLS/Cw8Hey6l95n1a7fwA
pL5cEL4y/xdG1VxiX5U2yv6F352rjPxpSlQGsWq8Iz35uN75C9egucx+LMfWk36pAFxHZQsK8/Mj
tamzDfLG3mSNu4/7hG4dPlKMNvNyvdGFLpvrtFsHwb+BoahjaOg76rV/02xtmiz112WQfZqFeKyo
3AmzcEpsd1sGLYGBfVU8IIHW7a//+qUmLn//1IQPaaLPs9Q+Q8Vxm/r2vdc4t0Nv3q8/fmHFn4uy
a1SIgEiFeR444JYX/iPIhh+oQnobhuQef1+J7i41M1tOEto6SYWmzobSDKgWDj9sOdAQ2ItNacQr
5dVKIGipv2bzu8eMgL2VNZzdRj1a0mwkyi+GKvt2vb8Wlo+5Hpu2vkUHG7YInJhQsiFk8gezypBU
zsrSu/QCsxne9LUqak4uX8SDnWXm/SFMW7sxL/nKvXHhHea67MDK3JE3aKHvS41q8k4VgB543paK
ejxxlJOuBYe+/OwOm7uH0MK1OuGM5pSlt84U39d0L+wO5jwaJdhrflpfdhgamU9CkjRDDWe7E86M
KNLM7XEfg5G9LVu15gW11MTl758m4Ygp7kPIM5yLQA3fy7S1VOh7ma7COivV8R+GFt7jsn59aqRP
koE2tpBnNw6sLYi1b8au7HCYIF9PrZXlZOmLzCZiCzUJS/3WnOLhksuuyuoO0Dt5sGRsbya4Hm49
GH6uxFaWGpvNxaazIdCDg9ap7sRuADQMx4gQrgOiyrfServebUuNzDbcuixVSk2TnYn9jXlPUJKG
eVeGINmGSa+31xv5cg/Bt5lPyqEtZNzW2VnE2dkagu/YT1Y++8Kj5/k7gOaGLPNsc5piepM5MEgu
7X9ZdR24bv/viCJWm/k1KFanonqt2ptO/QkQdefZbw5w9/WOWeh9dvn7p0GbZF7uUgShzi1/QiEu
QvpW2MkyzMiNhhvX9Ua+LuHHi8ymeOMrEDSl456cNolKhV8PADnQuybYdQQCu1g7p4bqZtPW6kYH
3sqn+XKhRLOzad8HgE16eRqfADAFCd0OklC03GxhzmaBPxlU++vv92UQB+3MZr4GHa0tVO+egLPX
T5if5Ba9Ot4j7+1usHN2HSKTJAOVw/95vUWOz/P/IlNocbYMYOFHgyxwTtIDTyPitccOA2oPN0Xn
ij1vpLPNdOmeuj5wPsDR0ytvuvglZ0uCDLqpxuZjoyIh/t5ztwtRWrqtlUQxcjzeAQXzYgnnqHiM
QpNWvlx/3aVROlsjoKdyoGaUoB3VgIWMCt4ZMPcgoRoBSxVuWWy7KlhTFCxN6NlaQRDpdzR69+T2
/U1VeFtZrckZv8YXOFDi/u90U6Z2y9TGi2RlGKTbUm3Vc7JNN+Az6TD5zYChvhMP5q7cJvfTyiqy
MDrneb7JwJeExKbD+Tkrd11ZXtLZvh81vNNRlgkLvFedhFVtZSvz/TK/vhidcziVjZuA7BpPnFM3
10e/ytgNdSCcsNpVttvC1J4n9bI6JsDpOvQE6MgPGFwnqJJJz07pyJ2mY7CyOi69yGwBSeEdQaca
n4uW73R6rOWHVCtfZenRszXDHsE4do07nYHBc6Ipk8muqlEDG5Ou2l2fNV9bAmK0zVYJz5eKVrUP
4KtdyjTUiCf/CnyvfslLfYEcBz4PwRVwp2hiv5OetB/pVEGC0sgb12nULs8ZaTaNZk9AgsMBKWsA
8rCGCgJAT8X+Rhl4GjGHVOcGhJaVX73QMfOMi6qTLi1ISU+dxeJwlGgy58QOYcWQrlzCFwbPPO/i
9I1X2bY3ndtuinQ9bVovD732p1+shWGXXmLW85PHYvCqUbhV5kpf5twvf4olSETJGsx3qYXZKtW5
JA1Y5WMCDBeAmwu326a4S4314/rgWXj+PDEhXcCZJCoLTg0wAUeLFwBi49gcOWxoDtebWFhog9le
QovMwsIEhl0hplfHEy+j/U/eGhj5sw0jSIaS8TSgJ8/3ZQiDmTN32Ld4gBn49d++0D3zhLCmFmkd
Mk1nFNZHfYkQW59EJrejf3r8PPtLeIyzPEuQ8aD6JBO6r4EvB6wm+cdJNjtZOsMUqNzw6Wy8x6H9
WYo/pvj4t58+O1EWEK4lra4Jqmtb+8Z3424/BOW44YlNV+4lC6efec43pz2H8xQKk1038zeCO30a
okCYn2RggdEkyucCGwJEdSN4kQVfkS59nVpx2DyBhkrWWDh9wE9wFT8YMx7hsPToVX5UJt0WCLZo
FAAvduSWeqYIE2dNw7/wuvO0mofd2m21JCc7BgEzTqq7jNe3Sa52k9sfKml9ayU2cM8et9c/ISX/
qbq/2MLnBiO1K4rAeBW+okB8L8/a/hsZHR7fTzoNfoiAmSBEv1fTrqYNjNQsFZdRkPomCx3hEgg8
+gD+uXVt40hT1/iPwLKrKGvrQ+4WxRZ4oaepNX442IV1rnOhTl7ZF5D1+SnMcFgfDk6HmCKfuq0q
0oeBx14UMIG6JcCxVNn524bz6qYpwW7MKdgdaS+/O9n02LcQb5Mu3cVt8+Ax9Zt3nr1pVTeFPTSK
kRryITRYMjYt8d7sOMC5HGWYuHrEG2RIT77kyMuZqtz07iVqbqrbtE2/5yl9IcVohanraAS/6LHA
NhUBufY76QyBuVN269ouPaKoFsryFCQycalvVkqch2z85vMy28L49WzXBTu4OhB7n5aPuWtLQNSm
Y9zIPmpj/YELnxtW4FbS1kyoYdZtCM8FvUudgR3doh0hDNASlhhjvPEnA7ix2yZAWKVtBA+5/dR1
D7CK+K2aEokZF97rOf87TCoJHYUIPi26fRagaLakU3eglfDDbhB6V5Z9GYLLX0GQp8atV01VZE3l
ibook2f64vaQuIe2BpWkSR5KMmHwARcUwtYQvvZj4aG4wRrQC+IjbYY3VcDZoYd9zBYuUyaqB3br
FL6zgYUDyGbcva2y/Ixj523sQWZWTikqY/LUgsNShWL5hKAUZ5Q0FKq0Nm3vcthUBe2mlLAK4UY8
FXG+U665yCUDGrYWPkRt6zEUEBxsnKLxAGhjVei4pthRbY+hr8o36TW/6TS8Vk6PzpxOfZPfxdx+
pRpSWxSaHHHNeDTjxSOX6L9JV/khIxTDN/efiO5/cT3eqDKDnpCx9xEcWhhR3dsmgzYkLuHcoAgs
kGQehD2gZMqy9m7jZJsiGx6dxPsLnspprMgRYOrHQcOSb3Cn23oUT3zQb0DciSipknHLTY6TeVa9
+AM6BujwzZgoBNn9X12Wf3M1OXiysBC8sum2baAHmwrrzS/HPOQ6IUccI0EHqmm+cZrR3gVleiQT
fy4T2W14JvoodeQ97EJymJ858PCZKEQzXnJvW/yGyAv3sgm2ZKJ71GVWIe07wIZT+qwymBJY1gSW
I/o7YNZTJUdyIpmtQrd2aGjZE0dZq27ggQFBZJ9bu6zGuaEoM72HFlt8DxppAUhcemFlk+YAuoeN
JbLmEQolxbZuvWKTJCKOWN3ITZrH8Nt1k3zrQlaP818P46HpA56KYDiLskZhJFTMGf8xiv6A8skg
jMd03DDX+21KT2whoTnZbfGaBuO3Oo9PiaQdQhvVvY2fsvUCySOWjsesyA7wOn9MLOfGZcMP2vU0
rFh8I6XfRbbO7wUwRbEDSOTI7I1bKLWDMTTZQZLMQtW3QWhpZXbozzOq1B5ggVuGMfPJXqTyJc4G
BByNsg+lGsBDRVdXssjCdBh2yGIBmyjIvaed40RBY2ompkILl7MQ+Fo7ZAEUfpfgReSVsNaCUcp9
Z5IuHKGNDIHK2AOghPy0w24ZpTLyNXVC2hJ9qCv/BUNR7qcmOMHoim+gPEBtWTzAAzhL2mjMrQSF
bq59Msy9sdOyjIDlFXfW5OVvxdgdmsLE32sXn5YkEIO51Nrqsve2zE33hdBwXu7cM5wqLXgbyeG7
X9AjD8hD78snZjU9/CTUMXB7FiYqeY2NXUd4t+eRskduT6AyJGKIdDLdlyCZAznk3VaO/04rGwqh
+rex0ps6KI5WIkFG6rH6QID1q6mKcou1DkNuYOro5fEbCUgbqVi3BxsGeFgzHDvqm5QduK8ozO6y
aecO2gtlJwEfbeqNm4pfMrG60OqLp2LCKA2cKQilyv+2seOGGG1PeanEriuwmSJy++JU3XNQuriE
sODHpN03hcMMgpPdfSAhAlOd+QvNNsg0PPtjYI61q0a4pAp/1Pc5BBBhDqr5tqFuCwoVv7dxP816
q95KMxUQn2bwHmS1t4FnKIz6VL6LfXnjoEjz5EnPPUD8NWyawBzjLL3JqXiZuLgnCcgThT/+KaT5
Y7n612Tkk0f6bkP7HGyo/JfJrGZP01hGQwxeC/hTUZI6D9ZQ/oRX7XvjJz9bq5NI1w/7WrbbLLd/
66m/i0ny2lfqO007ECGVAXkHLhpkcvqICory5MDeeECvhIqTfKN18GJyL4vGMTt5mUXD1DL1Btsv
37i1eEsZ1gpPYpkZe/uOY/vadrLO9mWKbVXn5uRQA6IybXRU6BYRHWYeUwti+8Qu3ltNXQzV+jUB
6QVnqu7ZEa21aSq/POi2u7fH4JmT5iWNnSF0gmE/1uzkNFqHLQpXIDcF6r8xb34Q7xLmPw++/VwY
hB77+i4p5Q/HxqLaC/AM26JON3ZBZMT7ZAh7Dd6pbi2xQTzai/yBnRpj0chPmjpK4+neQbmBnRG9
w+jhe1DXbNyGyt8WrF8jw/BvbVIHYYCK9qMJEn1LuGMiorB7ZVhLwhZLxLbrmHVOB+ycmYAPaOIJ
nENY/QAfN5R6UCS1B16faU6wfVbpMcNjuqH6FsQe38k2tbcp76uDo0cNzq//gS361aHVQ5BZbDMY
7MVpxgHEMK8ynp5TVTgblHjEm0Db3yarq0J7Kh7o0HyMZKj3Agmj26Lpx0gF6lKK4CBsCKRAGGQD
e6jKrj9onCciMNTIAzzY4qhiojnZQ8xD4NlvsZoBGi5R05oMj1nRPrtNWpwsz8CCygFMiWGibhKn
qzaIj7vIglRjxBr/JWZsGMKypORM0i556IJGHI0bjw/ZAC/EoOlqVP+p8VvJY/lYkcwLCwQ3j1Pt
qo+itg61NPImzcHXxfHvgtKdyj914HI4f6F+bNehljASUy8+7JRA2p7q7taCt/sr4GwIhiQFvW8G
K3hIYOb86lPrRVvD9IBMrRdH2rfbPVFiPDopzAFjv3lRgTiQQI27GtiRXW5s+04UkDpkBj0HW6vp
hnMbRvRWTXYAqdlRarzhCaEXjUMlGIQTGGYhWFPfKoj9gICTL0ZUIsShZwRfWPDNaGX0kPZeEdYB
U9scwePQbUUWCZySARR2b2nt0cOg2Z+ctd62U9PPLhu8sOewIetbWDY5PVU7VBM++6TJMZCaeOdD
1r11W8IuP8qPYmvwj+nEpjCGNiSqcZbexQwipLqlLLKyrj+JtOUQcHQw9qsTD5y6pIgoZiH0IwAN
58OIPVD7mMuNn4XSsrKNTGl3qC0BPwDE9m58W6O80hJ2FDhJeVP7A332pEkOqENmUFNR7y4wVRYm
AUk3rc3Kn1XJi35fdKp5pa3HQ9cNgrBtNP8LniHddq4Pg0GH/oWxaRu2RdycAfrBO1eJxLW7ySI/
AxSawi14x+xqioBphMVyUP5Jh9aO4J2UnHLm/3KLYcJJpmq3vjfS305NnHs3KD6KBuWFRowO7lUY
dmI3dh2sqXLtA2Bb4hxu0QZHWGBTCM0LsKnjYsOFeYeHbB0N3WiOYPdi43HgO2XGEgXdpedsRJK3
tzz3i4gBEXgwo3JDDluIsLDTINTxOABbZbVbXXUUaJARazTxui1UOflukvLNg5tvU4k0GjC6orrU
uGvhWL4TPcYE6BE/A2W1m2QyDyhqxVGu7x/cFjMAC9SxMB0NY9k/9SpJsb1W0PuVQm2yvH0qCK42
CVRbWyaG7AYafMRGePfoZ4G4TcyIzcj2Ptzc4VurD8ymZkkKl3QcTIZmyEI3tt4A9PkYOX4xzPi+
0xymmaBy4/43tWrHFULyZcLMxiMcdzcd/xEpc3D4DvD/l3DKkyPO3opKsUXcB2tVgeQ7t0UkZfK3
0srb4VUQYfQA3RKoh+2BrAhR+5Bu0lLSbzmSn9EocZSt7KA4B5r1JOrhQLQZcwMaGLFxZM1xN2K2
yb/BSAQ10cXoY7hm/RlWbVk0Way97yB02jAso7cGqC04dbTYtHGx3/ZT6x1cduFu2273gOU6Dks5
3HYKCxX33THMk/ZFyjxG+hv2DttWELID1xE1w8K5IYkqtp6wnF2mzd/acT1cLNN+2/kwxqhV94rz
S7f3OfQMYmz4XVBjpWXgNIYZeK5NLcoDfHacEG53eBndP5l2YA1Yxb0fpdx9twLX3Gu4rW7TCVuY
hxd8Vbp8al0nCPMGJpwBhbdDXQHy7/MqjUgJtRa4JFHtmaecNAng6fBrJfkEe/LGhf/d0Ot9wsFJ
EzWQ7aA42A9pgm1JsuDBs7EmB7i02gbWEsopcPDP+peWx9+GKX5y8hF1xXX+PQi8n36Fu18ATyXc
Bgi8JSYbjQ4wXPHaAkbDjf7FodKOTEM4VioUB7KSBxEGMfZr7qQPuWORU1P4bVRcMEWDsv62CgHn
dBr3fYCr+pCSW9kjMg4Trr+GqNuMlL9qJ1ZhS0WyyR1f/g54oDegZwLkrorqrrENeKZVju/a9SIa
cReILEL6ne0leusR142sDjg77QIjVXeJCoM4pTutGnlfBy0s5Eb7XXVNu0lNLbZ+A8BcTZLLIMpf
iGRtE2ZDC84+Sb2fKimzQ2aX+U52gMPD4y/bWpOx9tJ3hlvHUdahK2FU2BT0BVIE9toVQ/7kTj45
+H7PthDRjTgJAjxqJTiUluDu3VbGtDjmYwOj2LF2jUPkc+0nNIh4B4hpTbtyFzcV3A9JEN8KhFbe
EYoHYQAsORZlnYhvSFMlfyai9HdauSZCGA6buZeAjTsYYd7gnGHvbHTjE5U1codGy11N0uwtkXl2
U5DOfwTymZ1l1417Ek/eYx536U3pkeIwiaL529UKmO8exnLADfDqBD+nLKpz5sJYo8dnqUl5YJI3
+9ZWbDsVfbdPK8QydFI1J1Wg6ghaZMTPRhE4h1QZHlHp2ac8lTUPtSygBdA9SxoUosUTjUY+uN+u
h7gWUgBzSTmUbE43FIhSMk+eYJNxDJICRtlFexwc7/f1Nhbi23PDB9EDHjZizJ9AJMbxT+ePsOte
CdEtPfvy9095+2ZkUugxJzAtd17aLsBiasMB/PoPXwhuzzXkLfRquKC1/GQbJLA5ZRII3bTE5urL
ld+/1MQs9t9qltg+rclJw+c5wq0WsSPtvCGi/o8NzDIArR5FUVYsOKFcoN4VnswPFHrFZ4SIxEpZ
wsI3mJsjuxT2ngJXRuDErfeM2h+9x1YevZDwngPYK+wZjuXh82I1f85LcT8N7k0xNe/g991OzfTn
+odeSA3PJem6bsceZ7bgxJFqG9Jj0b3H5JDgHGbjJjKSeiXdsDDb5rr0pPB11gpNT7aNgmr6IStz
EhTBqzFfGbJLLcyyDn5C8KvBnzuRpr94Duwq6w+jFZS76cqAWmrh8vdPM64adAYqdkvPSflqq3cT
pHsPzgK6W6OILX2My1T51ECbxd1UVYlzCrws38ZTk26aqfjrx+S7JfXJ0lhEEP4YVzJYC0PMna0g
Y1UWqdcjiZIMcX1uPbZXbrXxO5wGULt674ydu9JzSy3NkqGcSKRDoQk+wReCbyAH8KLS9nGyQQB8
K5TK71p/XFsYlz7TbGEp+6Z2ue8hIDf4E4pcsibs7fY7K8QYBmZYyd4vvdJsdSEZg40HWGEnBHbq
hoVu3u9NipAG9LBErqnWllqZ5XhBpe2tYQA03y3+tunb4D+w/jvOacOa0dplaH2R5ZnrxeMGK3DZ
WxWcucRphOs68u20DJXXr2TalxqY5RnJyLt2JB49gWKPElk3fukDQJY9U//bKHYuXfdp0ni1aDNu
I0+Vm8RB/F/si7xGPK09T0V+NqpfWZCXXmQ2+2sL9BJTTvTUxogcikE+TjQHyjmtVzK+C5vJ3ETS
xmGv8gcb+XxgX4+K5ZcMH0I91xf6hZE0l4knGtF3XNMJ2LIJXMBERPM3mTdRqt6Zna2swUt9NJvn
8N2xYHtI2Ank1HvN5BvuCAmqsf2VM9vS82dTmzvwd/PYIM64bJ4uCabgEu+r1koxlx4/m9OSFjZF
sSfSrEMQMe0iDZRslDOtfOCFLO5/xg+fRqpNprhsbIBlPQ57X2ixhlM2SZgFIEYV1Xq8D+AYkuGO
ByprXR7/6bvPpeI4pKNWxozsxPWTgIg08TceVt6xaMLKrO0kCx03J3nbo2rF1EAwNyEslCN43jR/
WmSkrr/C11XSsL+cTfEu0SpAYQv0eJ5zFJW/r5UFByr/R+31N6RlkZ/zbY66f6vOfw7DtPeqfjeY
39ebX5iXc4g1/FV904wuPeVee7ZV8h35mDXx7cJeNadWgxelS0Tk2SktumfjVnuESeH1IJF5XpmS
C/N+jqzmHvB8TJfQG8IsAtc06CRsZGYsjxxFh8QEwiVrKMCll5nN/gwxgH6EmcOZuN2O0AZpQvhL
BX/j6l9bmM1/NRTcDVo3B+mh2OV2AZsGE1bQETfJ0/WPvTSSZ0tAXbgZ6io4OQEB3yNkgPK2CqtB
ONn0nwyPMJpne7oacKw3GZh9iBSWW5g/fhPAdIYezMv/6R3mLNqKiERWvKEn1lqnpjRvLA92KAtb
2UkWumjOenUnQJAaVAOejOfelDZXIdI7L5Px/l7/+Qsjdg55FbDoI8gNd+e4REY4AMurabynuuNP
qYlTJD3yf1y25qzXBMqTsQUt7IyUytnUwQmc8rc4r35ef5H/nvPF4YpeevDTgo/bGsLkteghPYtV
lMJ7OCxgY3gIhD52A9kHlniB+9TvQKltjRtkbvGNw+D44sYIdSI6xMenTjSP13/Of9K3r37OZYH7
9HNIRwqcwjPvVGimDgbcKaTxsBMJN66e9OBkt9LRzZ6jxv4AJ1wAD6VPcTlwAD5PM+fR7oIeSYSe
nHwT0wOcGup7DxDjg6lMft8bAr2FKs2dV6CmuVeIDloI2twLy29goeAH0RSkzYGZKnnkVUcOcTCK
+wFX9BvXdJhihYd1SfrxLYf13ZbDNe1GwxNph51l2LGM8WeAkatIQZ6zLZt62GdJ5yHaOUKgndV9
JIfSj0AHRr450RkYjzYE1gFj8gQ9hPvUsmnYyGxUBwuulRvkRbyN5wzZzu0Hdc6tCvddoPFD7Vb9
kSdwz+FpVkTx0NbPdTZ0r/FAg4NAeGyjud/sgIUzGxsC+EtWiG0gsFE7Fwmh7crn+upk7gbzbSdH
trKkXdudFWQ8KSv2YOhsWunh+3hbf/p1vZUvr5xoZTZEcb7kTHdld3ZG96/oR7ENqHng3Bx7EYRG
QqMBEY+1spN/uXSgtdkIRLwvroMajsgAob/TtIAkqBk2qQ1u1vXX+XLtQAOzLYgETcb7GMWQCFDD
6gImq+mWOPkm8dyIk2LlTrPUymwbmgrD0HEOQofkPgCIOEUgw07vJu8HIp0rJI2lDzPbiNKYVHiY
B/ldkULZlyPdk0Hy4rX0p5PjStumFpxD4Hl5veO+POSg42abUt5bovQH3p0FzW+EYgc4oa6cQBce
Pd+OEondIi3hlgWR73ZI44giVXP9V3954nCD+VZkZ7TNJwd4llrcWm62KWmFOs4/o1rZihbG63wr
qtlgnAyJ17NLxnPC1FNV2b95Oq6QLJYef3mtTwuyHsdKpdzG43s7ssf2qS9AtMiSlRvrUsfP5rZI
cfsiQvUAI7U/isB+LC9q9+s9vzA8//Ob+fTTnbqJu5az9txNPmSCSVSwt8odwlpW29j528mV6ual
LppNaN/102poJbJ3VvC9BgsphG/WK/yB1xBMS500m8se7PNU0UqQ6xUw7Lza47Cxsv8vPXo2hbXq
5ATFFgwgpP1s4vyGA8ByvfuXumU2XUElcKwOeexzDhVZAbEAHeB9yv5tWs2R4Y1OYYonRyivoN+k
oa5ydRgqH7maSpBDGmRrTOaFUTSHh8PnLpdBMeJyUriHzhcR1Ex1mNWZBv4Zb+W1pgtNlq8cjBc+
CLms558GrbQgOiBD3J5TZIwr0wLAs4aHW3qT2VRuRiTCUg6KvLAgj+mxQCurf2GG7JiDpOYgLAJR
c7MyK76+EbvBHC8urZxJySxyNj5EWrmtXIHkre3/9JtebVESqPc6JmRTQlrwG4pVsk1AR9uSSkNf
IFAoLn0+vVwfi0u9evn7p17VPWVj43b9GXrkO1fK75DhbP7t0bPZr52GKNZhgRx8SK5jgM4fjK3I
yja+9MNnU79M3KrTuunPuoUK86WDour6z16YnXPSeM+dTJEWDyYkO/ua7JpmuGthRXz98UtjbTb5
gyAZkSWDHw7ktSOEWJNsQvg87pBY3VBeQC6y0kGXwfv/Lgyuzy+BrE9ftoMMT/uQtp8rL4H436YQ
25kEwnH2wfjaUrbUyOUtPzWCmBsvUweXMK/xQRSppN5BipRsPKDxokp2ycqSudTObPI7ECO4nWkx
TI31PiU/xpxBldcemf3r+mdZauDy908voq0O+6zCditjFxqo1OVvyqjinMqm3FJJ5MqkWGrnMuo+
tSP80uO8xXwjWQtRv4aIHuJEHgDYY1DoDFTKw/UX+vqY689xBghz5aalGMaJhHCZeccG7gIpVK3+
B7b53fVGvp6EPp9NcbDiHMjFsMFrlF6EgtMf1gRtw/WHfz0R/blxe+qWiP8b6ZxVQN6cpvtZGLjG
kzV3raXHzzd4MhUuet4+J3H7l9oFommjurdAI1/5/Qv2ff6cWlCVHtTe8EU6u3ZZ3YAGAF/sRLUb
QVDvUtraHDrUQh2aJDVHIcnwkPIq2HRZU717ENe8sY6CB8L5Gs9x4WvNUQelBKrMsUYHAbjke18L
G3UIzvP1j7Uwruesg27CbT4fYC8xmvyPjOU2Lty3Vg8fAerq/62J2RrAIV3sUY7hnJ28/0vzJFK4
i0qX/EC5wcrsXJg0c9CBQkWjoaTxzmn5LipInHSyT+sPytOdcFZWmoVxN6ca8ILKdqo0iEL1PbRE
8HseYf65sugvvcDl039aXnLfJUnqA39VkvibdqdvZW39qrl/HNsGIRbv3wiB/hxgYEEcQ4QXO+fE
R1nYpFGsEFtKP13/0ktdZP/vW/QiVjpX4M4GUJgnabYZL//M1pDDS4+fzXygX2D2HlMXrsWogoAY
i6MwCK6kngU70+tvsDQd5rt8YXucVLGLuhIZieAO4tQN4YdUrBQzLnznOYgA1bAuK1ERc55YZu2S
pNFblxTpbTBc6LwmjXeo8YMhyvW3WeiwOYKgk7qNEZhxz5YLKWHyJynfk2ktQbSwKs1pA1MHYttI
U3kOvKKOYH7Cz7Fnpyvxi4UPMQcNMGbshE1Y5dsB2YY6Tf7AFPytkd5voqd/+9jBpds+TTodd3Tg
Dq6KPVhzbiG+UYBEIl85QDJbYmWrXXqR2cxGvZY1Mt6N58HzH3nSf8ugrfen7KTUmlXj0qCa7eZ2
b8VwmKoQ62keyIirab5HMiXM9J+1UtilgTSb2Mz1lcwFRDiw086OSg1Il07Y+d+ko/Lnfxuss9md
BcqnxCEtoAYj1EoBI/shC17bqpQrG9HSW8wmN4aUJQKOmFjKJqhLg6P2412L8PL1F7gc0L84uM+L
x/+PszNpjlNXoPAvUhWSQIIt9ORut+PZTjZUcpMwiEHMiF//TmeV8ExT5dWtSm6g0Tyc851iQMxU
hOC6k2hrC3Lz8kJTqm+xjD8ran2FFK704eJ56MrVTNaPNyViThOn/WX92xXTCenG9QMYX+O+bkYa
Q8gg229eq6d7PTbYQmhXu7+uf+bSOy+t8K9e4zTZyAApQHhqR8Nz0nrubQSk5XsyRmkZ4N4i34q4
h0AjHBuxdsS8UHVz6/nkNhSjI4KGcfwFlxk2KuIk7LWQn4UONGdfkGlqFeEXfmubpj7Kcz/CR1ZD
S4u9V/kwReXKNL/0GbPBQMio0BiVoV8S7m3YJ79gDtvjw9aOZpc+ZDYSRIXnjJJLcixY+RSR+Ccp
+sdQviYJzpI61m2vN4Glz5gNB7LPi2YYBw/gpYMOH9T4NDlv1x+9MFzOxZ1xDQC3bidyzL074932
WN5nCcJVf3zu8bMhIB8JI0YZZGPjl1u3OYHThn5hrViZcRcmxTm+Q1R22XlTggpI6Fcdctwwp2SN
kfxxsTve5c//6nmqShrjgG9wKhM6bmCcAT2IZT8LYn5dLx3+ZwP4wRg2Zy3Ac12EZROmJ4rR+EYX
ptmUbsiDNBuiB1gPH12DCQbK/JcQTqmgtGK9bTJW7BnT4d7z6AA/cw0jBXF0eiim5g1uLg77M3kd
cdyACCEp/ExZt3Zh6MWAnsMpWsC9y+GCiUL7d5Uiosqx64cy4uVNCgrsKYSJaYPjaIb4Kmf0o4Z/
j1OQtGXR/7CHqA6c1HPeeQtmDgJ9smCALQH2GLAFuhQ6Nb9oa/x7BlMIsBRMbPE/yQDurgKiGffX
JDTmyjqBzrp0cRE5xbQImqmuNsx4YzDGnoGbSzR+YaCtyco6OWbwEO5TUv/OrQ6qvd6Nd7BZhjuH
N3kQSWxEmeUJiItEn0PqhYteiKzH4TH3GudxJITkQdjbsDqKITyPnRXCnIZ0Fz9sIaIVrYI33FxQ
WxPRYITLhzET6bcJnLH7yauGfT+56pRVzeiHaL+bmjbeM+Dm7F7BpPM8wEDi48oB0RigleECq+qJ
86VGBl/rd7SS7yzxmqPqNBadsZx8TkZz5BInWpHy8oCTHB6aMsF9Qm8HQ8IAIlY1R45u+ZAol288
bt95LD3qCQwKp/qdht1zf0HXpW72NiqYxIasa6BlTOR7KVv4OBOYCiSEVwF1abRrHTu8oUo9wTzo
BSzXfJ+77X+QxALY0xevVlumPk3YkwMp2wZIVQ8Gp2TY9F0CsIXbO4ECd8D37AgNaQStsGQcpnW3
HH3I/X83vP3iRnkSOBJOEYSU6EBUyS9P/ImAbL9Uefdz8PIDUm8AduETfL2ZfgdD4TeCSC1YSUu1
damGC3xC8Fu6bXlY31suqHWbromGr6oDH8FBzN9WgTgKM7XTPoQkMQe4RIut6bncslR2W53o0Xc1
jC6h138d4G/bjlmkthiirSDM0uk4KJwe0sR8S3UN7Crp7d0Iq82mAE0UVqrQOgKDjURPrhLMqujr
qVP2SLgjdzwro4BO4GnkpMBRfT8hXwdy381UYPpybI62k2Kxccnw9lOEA2DGDNHHTH/OSPEKd+dT
L8YKN+0w+sYE2AbtjN+7FlSAho/pVpTSvEkL7kkce3Rny0KeMY4Hyu8FjaH0tiXcxlKrgDUATTsN
bWAktqqdYqZ9KlJ26w0RmBoNe2jbvPDz0ILyrW1/srRgD7RqYWCHx8f34qbctUR+BVYGCS4Nf3Pd
FlYa5eGzLvY1XTyay1mblcfa90gMRc3wHDvJm7DSKpD4RDy2+OHy6sbqwvo2zLxq0zmKIYY7b4Yt
NC04lafwOO3BHK0FUGViiIM6t43Z9DALNluPUpnuCp16qArAGKBzADPlNjR8uplwxldtDC3FmxyK
eB+7efmIzZR7struIo9R8IelMc5Ls0TwH42QxcGLRfbgTGWJv5+4vsnjgcEfjfa7beImhFW4iI5h
WvMn0Y3tQ9eP7l035TroWMYPdQ+Fhg+iRkH8rOWUv1KT2w/gvbAMJjMnBrXcGWE3RRIvyL9AUgCH
IDzXe3QwGfxHcQ7ab4SR8Au3zn+imNJb2ersBiMHnJAR6/ovSPCt92HjZttYMm+rWB5vdZaoVyp7
BNRbRZjCTcTT3YB13fN48U3VONj6KnsDPMolZGIbI1iw3Ta81jc8tPk+Jm43+izMplc3x5WwXWHY
ykFUsDfEykrEijIVOGNYnoexe3AnCjwi5Tn8YI4bXKJYIr/DnXK0HfKcv9akgB9vQkRUTAWGv3gY
t6lS3yK3OTjavRsHq/YH+Ce2BJb7o2uTdp+0Q+rX7CIQHuPmhhGJZllJN0DYjrNBzJJGoernWMkE
NUDg2jPqHA52uIejNvXdsHjxYJg8xqFTBXGZI9yua/fUIgIG7qTb9En2hkIZXhQSr48UQ+lmlOY9
jkqOxJgBnvLRfcu8rvCRa2v96MrKevUYO4ei7AMiywQ0G4wGSJcDAQcT424oVH6EWTMCHKOikMwk
IujTqoLDr69/u8rgb6WKbuWUCsx3nXq/Pr9/vIAA4+HfBQTaFQD1sYeruOhRhAODThCjUSlePvf4
2eq2paFduKq9KLvs18iF9z5ugeLBvekKgOqPxOCj5clsfYtY7alNmYTk9QuaAfBEr+Y7QpWrc/Iy
PpBv7N19H57bh/aMO7HH6x+1sCB1ZmvduBKlHSeue6SxTjdNBhWXLxTMiL4NzEvQxYoG19+0sHif
86baKgdqb2LkWHU/EFLgRyCA5EkOQyS04/qTa/e5Ay+zAB5oh6E95a2Id0gT9p4t0iBiJyP1f9c/
ZKnIZjt5UCAMjndD95jn7b2mADml4zfedo+wyn2//oqlljxbx7ea8phyiJOTFNHU70X2ayJrloCF
Z/+fO2uMkIXJcczoxsOBiXhrxz3ssGvXqwulMzdljVVVxFL05pSbOvExkEO43YJhVIXwBvRy5fzs
j9zxg64yTwvhfIJySWpz0qQCaKKob6bM9bOQbzRzNtIqXqEoRThs+DC6+ROH78jnldP6U8SxmpQZ
gnjKz+3p5qkiXjw2Fa/tDNf0ubODpXzaZk2WPZA2Vzsvi9aiFRc2X/PckE4mFRQB2P2CQ8TOFKFC
QRnR4fl6k1t6+mx0w9Z9GpDD3aPjwEGX/67WonWWHjwb1LopytEBs/BoUxbd9zArIJo6GXbXf/ZS
a56NX70XphUBq/6Uh0MLAEKohqDpSHie7Nw8XX/H0hfMOjwROcfCKBpxqu30+7R2ihvM3vXPzz19
1tdJWJcVo2jJAgap+7jSYo+rkuz39ad/XD507qJoLNAEiJvjUoEO/dtUuHQX2k147AsnWmn/HxMM
UYuXEf+vjbuDXU6LQ03cenmN3ucW0Ke1qK03NpZi44VZ4VtjzW5SELs2gwgB8kK2RFCPMf/UJAZs
2b8/IEzKpMM+dzrZjnmjg3xwYbX3O0Xuk3ItYuXjc0GkJ//7jhR7NsPqBAEMUy12LXcBiKlbyHYH
Q7ctA+TIjXprOwHfuSK1WxjjQIf495URVlAAi1dItZXCvWkSJ3+nuKP94tKkOTrpZF5oLb7CDJdg
5WwQO0BTHCsVcVyfM+XJhxTYuYOBJd+vcVRz/7kGNevObqYikk4Q6Tmk39Qp34ApFpC1UejjRQJl
s+6M1VVeV7Snp4z/JuDCXvZ+rEVdiu88TLfXP+Fj3Dga7KxDZ2lrqY6H48n1kqeGR2AAyuSg6+4B
/F7YZextXmf7sqY/Y0bYypS11BNn/XzA6QuDloOeeCzKLQw090i2I344Zt2nLgDoXBTbdLq0B4H7
Iw4JfPmdsKP3yXqZi2InZAjKSZPxhICIfVcm+3bECVJbfm9Esa0ckByvV83HqwdsT/9t8qawOojU
E+vUiu+ufW+acW+ZYhN+botA5+4MYTGD5gsCLoA9zxL5eKZonhtI/K///AUNHZ27MyLV2gR8Bn2C
RdjZUO7kN97klPuCxdFtnSLwOm5a/lvVzYAsxsraizQfTlFetaBCWtEh5bk5XP8tC+1trqYtQzGC
Z0oBP6Ve7ddgqOH40/Zrd+1Ga6muZiPBmFZjj+MehTtMBLjYzY6n8p1PPTIC2ZoE8uOpl9LZeODC
y81sxBmemGLHouPZxgLCeHO9hD6+0aJ/5rO/5q08j1s9xmQ6aZx/4jLOT8ijzvmOm+fLNrqsx03m
rLSMpdqY9X5qWi90tQUfWzIEiKrAMvUbG1aWEAsPn2trK2YT6SaXJEuYfiQONktAtIAS2F4vp6XH
X6bEv8pJFLZ2JMeVGO6/cVa36wBMUmuCsKUuMxfQJhwhKnbV1Ni1J+JFTmi1/lAkwEy5qYfU7ryx
tzwnZpuVcLO5F7O/UoDhNiaMt01q9RtmN586QaDWbCEBXGTvkTK2Trx+YDEOasmtgxP4zxXjpXj/
KsaoKCLRlFilsMuxbPOtb3FknX/yl8/WCqPKJlxTgjwTtTGy0qLBOwN8I4+xGNf4LQt98Q/U+a/f
nzMAN1oEup9U0W/CBEbJqvxkC5t1cwT7lW4BS/FpMvEGEKab2jUn0svd9ZKXSz99NuG3kdLGacUA
zFtiftIWeLKAIYIBiLS2YVvkCbtfJ7uBzhWC0RHV4uW5HeA8Jj7hyLhT8KDhStN32tgB81ROoBqk
w7bycMERlRi4fQmy57YAATnwJp68pB0cafssbN07G/yrDTgiOHzvCgNaTO8CxcfscwYa4vfQDsOv
dlWHjy62kVuAreE9zyqcipDBO/B+BObU4t2mBVw2Ah1xooBC5o4Mqr4E/dql7fCa2TE5dHVcPhDV
ALQKSuiGtGV2NAQ+P68HTrBq9bPOvWirG2mOrSzDV2z16hssL5Og8QZwMFMvvq005N1MeARnkUr9
lNCA7wRYehCAeuL35GqwGj2rbPbgNeoD4vnMWWiZfglxJHwC4JV/B9rLBrk5D6cjjkgr49u5hJIY
lJPi6XpdLsw61mwg9XKbeDiJn6CF64ivLUcFiQJcDWCGNIhE8nj9NR+3GOv/ZMqG1tTBvcHJ4ggX
EpAd+Fner0jtP/4Gy5sPqFDL99jtobkXyN82zwhX3CdmCIbxv8/9+tkyKqOgWFYUa80hBea3c+ru
VsdyXLnm/3jexF3fvwNZGtLSohxCkwoQMOSGA3w2mYTtosoTp8iuL8hWVT+7cCK1foLk2J+f+6rZ
ABpzR9LhksndKuy0sorpQBOVrqyel2r88ud/DW+cF4TxYaxOWcYinGs3D1UlVzZNf7Zs/39cBUTr
vw8XFo901tTViQ89SJeZpPcJeJv3LKbxq9C2/U0p194OXpzfZ7AlBbh57u8s8DoONbRnCa48JWDo
Oib4ZQTJkgAHwt09Wnc1hYZP4Gz6AFOpc4dj6eGmjk23sYEURfGHBVmp9o+XAZY763kNkOGKOKh2
ENtyZ4CR5nUCh+963S50iblysOK8k45At86T+Bsm+js3hndWFPktbixWZpmld8y7nSdpleBi92T1
kQgUiAKBVZvhKTTa2xaORfTKxyx0kP/TDg64VdMNJmPE9YESXh1LlWJU9EgwOn+w5s0BNvpvpBtX
jgouX/BR85rNn0Y4k6gz0Z2yBlfGCrFoQDHCYSulPiZZ0fiMh4OP9frmem0tNAVvNp/m3K7rQrAO
azYgdwFSv0vDBIDYpFrRLi69YNbW4g5zUjUaOOiQDrNxOpcFdR2KrxCmw/D+qY+Y685bhEdZ7hj3
Jy99dMwUCO8g+2ZlsbdQI3PheVSysqz7ITzGrEWtR2Ay30GgJFAzfftf0nxqNrTmQXtMW4Ndu0i4
yEDwmnLbt5C2l6fIncjWgssWqmIuPpeTNWS9AbbaxrLEqW9JdmcNK/PUQo+ci85ZKqKkv+Smogmd
0njvUoMrXhuJAhDQrNTE0u+fjet5AvqBTRg9GfA6i1KcKgHigFm7iVh6PP93ZK+YNLmXwDWpwjcb
N6BAOvmJ/fK5Jjrr12nuOKXmcGXVILsmyP0D79F5RcbommB+qQJmHbk1FdRHGS6DJBDRe+N1zzzt
u9tcth0wBKNY6c4LR8TWXO8MjWaaCJdWJ4tQ+W3SY+n5WJXLO2FyniGysSxeplg2QeoOPIhAI7CB
cN6CBPHJ2Wuuhpaupyyc/YxIGkkh7IoCFv1QCDm8XlEL5fhn4/H34iEmQzJdKqrKEfiFOOOzMxjg
HMbR/S8a47Uha+k1s8ZGLVoNyYjjkKxGOiHQojXB7NLrCrkVhK2djy40aTlrdbizJ8SN4FCPXdxx
V+1WgLLmcb5SVkuPn7W5ImmLyCpz99j09KAY5LsyRKBEbto1//VSMc1mj86lGVLqQOmkDdjByRNc
WkGPfOxwpTkvfMFcCp0CINIjGtk7oqiQBlDcQWO3b7s1vNbC8mEue+6Sxo7HHCNuGdtQArXK3LRR
CP8yVLwEgZyV2kfZaGOXKn7WBf8cSMMSs00DISNtSwhjjqqY3rDyAki4/EK97ulTXWSucTYhLTp7
pNCPQz0U2z5n+YHk+uuQpmuLyKV6ufz5X72wgE4PAzyFzQjHu5uqzqBbM3mEtIR4Wln5LDQtMZtN
SgShQHiUukcS8/fUraqAerrbQHl4oFr/vl5UCxcUkNv9+yFC2BAjOjWOb0DN9gLL7MvBLxPfID5J
QMToo0Nef9Xld3+wchSzvq5zOsSxU+EMOu2+QFJ2dif5cP3RS0U16+dDbNIpQj7CKdEwYcZ856bf
OKRzZep8sjJm/VxDJClcsEtPWfmV0nhTO+NNZs6A0q+UzsInzPXOg+lLW+exgTXRBt28STiY3l3p
t4DridSs4SYXKmEuS6YK8UJRH4ojEjIGqBVBUwRR8fF6NSx0irnuBtlXkrmdDo+T98WCKjizvH1h
7M8NhXO9TYhdVBkNI+iM6iWh8WEaXV95a0PSUvnPOjSzkpGqGL3NguDmESTR6VjJkN+2TWUdoJf8
nMHScma9Woc25E9R5R6F7m9sVvzK3kqHBAVQ6UmM6K7P1cSsV1sTscbJlvwU5zLaq3CCurnPzK4H
b+Zzc+tczpXmpHIYRzZ1ibLpKaZvNW0Jj1Yev7CrcWZdGkekPVMTwI+ILdgN8lamdiDYXdSes74E
rmhlO7vUH2b9OoWCgJYeXjNG4b6c6F1e2l+v18HHF8zWXP3kRiosS7cyp7CHVymZ2uRQ1ip5tHuM
s84wyr3Exdnr9ZctTORzLZSygMGqChhJoK17jJ0CXHr4YvT0LofqANECLv16hXSZsl0Zcpe+bjaF
mywhQNA7WDngmoYxxIIZ0HkUqwK0h5cRlNmVkXehhuaapwnIt7jW6XSiDZBRiWx+l4Pzdr3Ulp49
6/Qmc8MWSUTTaeAN0MGc/vDomhhpYTC0L+/8a4VQqwpxRHY8nXpFvjpx/wMK3LfcJCtHZAveesue
dfFJmqFukSN0ioqUYu8P5DEyZvofRWu1d45bRrdup6Avj1Ln1lNTdCxitDumOnMbIZtrg4iXeIto
KPtwvSwXOqw9m94Js+J4HOIc5ygVgr9I5j44Y6kROI1s4sZi5Rfe42Jn4yFq5FNNQ8zpzxM8TpMu
GPReDJLhJO/vHBKvXdl+XH+ItPi3/twsrBLXQ0zLmItwg9BGZFQipGxbjEZ9akYTc/YzrmXCISWY
L209BTSuNriVRgbc989UiOCXme6vBujAawONg8AHIO3Ll5CD+/bo3co6cnzCxx8J4mARV9TcXH/d
UnnN+pISBJEF2DEeQ20HeT/gEvVJVHp//ekfT8+Aavz7MUCi92UG4jskLWMgikctYYUI/XHIVl6w
9PNn3YmoAZEULO3gV9cBt1I/yqFXz39c//kfDzSCzzoHTiEodnLecEpGVSH5RmQvIZGokeuPXyqd
2WSpSKJUm8KMJ61XbX57MFS0LfLlxpXnLxXObJZ0UllyV3dwW2r+bhrrIREXlDtyGK///oXimVOe
NcomaogXHpH/o++mZsBKwmrlStUulM5cmEh6B2tqGzCFIiMwwnUvCMY6DjnZWO20MtcvvUL+2zw7
l2P5jlXXEZK8xnq3KwTfpL+c1NldL6DLc/5/7yTmskPbRoay9iLvOHFoHJGTdzchNL0FGpJVyJvN
9fP19yxVxKwTd8UoEyY5bAFGwFtXOuwBeajJyhSx0IzmKsM64S0ElKCVFsjmUo0VpPoXX92SL5XR
rAc30AkwmTZgNMAsarU/VX8uuu9F/I7c3pV2+vEqS8w1g23kANVNMMaVNgzZVolTxM7I5ovl4Jp/
I9NyPBOvgGuoAfNvg8TXNTvyUr3MOrg7RhmeCbszwjn3yJ68D02+UuVLlTLr28CeTylUSeHR68ht
YhCVFcVR4wNqtdL9Fn77XCuI+bLXuPB0jwAQnDvBfqRq7TJq4bfPtYJVFxf2hPTkk9szJ4DAjuBI
3/mtppCsXNUuvWHWsXuF8NkR8oljGL5ZTh+kk95EalhpTwtNdq4RRJeuVBu37pHp8j9YyPxEPOUW
Uu8QvehnslmpgaWPuPz5XysBJLsiKKXDayLW7icvfSpLjeOqYcVMtPQVl4r/6/Fl71IrddErnOke
Cg6J4OWheLG9bxkS5K6PSwvj6x9F11+vIIN2Wps64bHLoCqXDcLRrWYnmubNC5Wz/dxL2Ow7Ogbj
lURdXwTObnJOXMhP4N9I4rXPWKqIWTdGLPdo1xFxj334A+GxsNohjHgN67vUz2YdOacNDHo9+plk
LUKCO/re8/bX9aJZOCYUc91fGNppVgw9tuNI+dNNjrjuliRIagNfwFR7DIyBhcyaCJptH6FMKy1r
4ZPmgM10arUqvMI+MVZs3Eu1wLW/tuhY8sDN5YBwUqsphXMUqQhNskfCtndjcNrwnDlNjDzmtg7g
8Wt2CvG2ty6yP3fgFZMdlR0CPqGe2Hv5RHfCcfkAfRpclZwjq7KIWA/3JzJaV5r+UhlcusRfTZ+5
IwkpWNSnuhp5MLR5+Ram1P15vWKXnj4bGkxYOaHWpXccsPWIlAvD/OeuRoR1eeVfPzxtJgqRlxxP
HVPfa4FAoxZ3JBJKvoIXr9d//kKHmgsFrTQG5AkOiWNpvrXmlefw6ttP15/98YYWeu1/f79HEHgC
YwR2Z92Puo43+I/dIn6UN7vOeR36lU9YqoHZmKCQH1U7cRgeE697N9V40iNbOSNYGDXnAjaOuMI8
gor1KJCYDeie0cGYZtPWyXkE/6/O1tZFH88A4Df+W1RRCqlxO2j7FFq4OqLZQ+Oac+l5u8EMN2bK
dtdr5OPvceZiNjqATYB3YbrsQJVpkhjxpl7u+DTqf4UQwV9/y8cV4niXj/yr3cK87sRDjY+hwt5l
EFfSSaxUyNKjLx/216PLuqZqqHCEjbRT4cNCMYCJVq1xxD7uDM4ceBmZqR87hvkrStkXnnlfeJjc
WFJtr5fL0uNn62sc7QLzJaDNbjPri8n7HePJjTJrzqqP19bOHHZZWozjhhHqhtBNgIa1wHupwsDC
IZUqgS0wllVsWhOCw+CtnR9x+w/A7f83Vs5cXlRMvcM18ghPA4U/NTM0eq3EZN8UDlP7vk/NVqUq
Owk1RF/bJIXD1Mj8K2BR3jYsqr72BaQ3OwLZ+nMxJf0NzyeCWWrqxm8eQkhvVKnqL50jMh3QpKZf
oJ4ab6ehU0FEQgItRG7OCDWFHmh08l1vqfCZx323Z2Od7HMiq00fldhlTLn7LLwy2qVurW9DKMiO
Lu7TtjaLMabSzL0rFCCaRlpIXbaGTr/SMQ9pkEaNOgMNUG+KEQyMRBlzr03b1IEWXguTvo1koNiu
hyPEu/EBpBAwVvKKTXe2cfs7pKD3v1wvoq+mc0vohRP62NEBmUXVECG6e8qzHleFKjxUyNO4h82h
O2iVpVsjavoO5Ifes1yCoGanw2YqGwAWRgqmSChEgXwNyyXRNml0uQUNB9FLPFeBjRDbUywGnIY1
4PeVXqxvWlcCPAMx7gsCGPqXGEWNS402eUzqvFS4wUrZRtsc3DmE0gT5IDe4nX2qaPILno5oX1j1
K01ZcofEmhOra4Rhi4b7iJXKthlp9N0wueUmbIogCeObMgL1C+rHKev7G+TD6heblWYb6y4NuA1t
Qobd0ibL1LSTFflBFCFbbyqrbeeUz5xAMOPV/HHy5FZgt+MTXba7WA2/AJn4XWfl9GR5Wh3wyukY
WRB0dxbSMdyUncnYfXfCzA063T8haOtUjvaLhbPb/WjEbc0we2aIHPX7VJ9xP7hLebZHRtHDmJgL
ujVqMRpCRqHy7JseazsIa2xFI2sEnhK0oL3ymrteehks8FZzkDSJNxTJH7dt35RdIBPN3kwxOsfe
FH0AFFFQG6vfAddbBAx7IIQnK/lMS0P2JcaWMbWcb1xqvSumrIVtystOlQZTLA0tcimnDiTDDCnK
CBvZZ1k9BLFEJshm0DFwBtHYds1mJJngm4RU2dZyin7nmjI+Dghn2ReuGG+quAbUEYvmLZxE48GK
JrYJ41oETVhlN9agqkM06vxoFWV9wyW3tqMNyE9a9eIV4r3e+K1hSDBuaizQSs4OYZiEfl3rssBF
SNU8gmPnbvI8905OkblbXrPsrNykv3cL772voA0jCnoOSuuNSfgLTRXfFEP6TCu1JVRBNEFfxhFk
DhBofpd5Zj1zRNH7wnJxI8bFb1MWR9KE39wC1Mg6FtKHJD87R8l4VDzaYZ/9q5QYTOEPeKae7GBD
yWB5M8XB5hZ+owy3aZUfLF18hdT53PR8Y+JwD7X7HRhKuNsTR1G5ZzuNHmPufR9F8tRa3r2KTbap
B3OA9iHfaTNO256bA6+b+I5E3dmE5U5b+ruVj9uxaJ6olLcTi96Hrt8nk9zwmMR+XBRHLN88BCpa
ty3yciCcurWT7ITF/03HnZtaF5bPZYSrcPUWRaOH0HERhFGaBSQmj1lEzjCF3rjh9EiBEpKteAVm
YNfhSj7L6YMVm10h099DTx4SPh5Icgm0J08lR84ztcJz38h7MoW7kEb3HU3UZpCwydQ0PucgjKis
OJRRuQvH6FDm4I9MBrJXjDc+llLtQQp9GnX4My0APKG4L4Y9Qk3ZPdr3dhrwT0oGLE3yDLYQWP0Y
rAACBucJiMk9nrbL++quy9hPRzanBJfaOGeOd8ZSwh+tOg6kbEI/hXXad1sTbVpcs1hm+KGt8ZbY
47ks6iNPmixA0Qcog2fmRmeshhOcUMh7cEs2+ZS/ERuX+oWq34QhL7lD3iHqOI8uRkXFd7F0voW6
uEsdWvl26/7KmXlKR/qsgbfBoT3arUTqti7r+8iTb5Fjdli23JbOYG2bCBBqGJoCbkgWVMTZxa63
STxzcElzKqIGV8HFo5vLfQreq0+IOMC3fcOg3kYW/T2b9JvjIWG9gPYSBo0i6EV1R5BAH1vmDWKq
BPF44302NPc09YCs+x67mDOqyr0fCrqLmT70aXY7Fc6dyqNbAfRXFOMrTG4p343ES25XZydzX+KI
n5FQAlAChqkGTACk+tlvHut7gFTcn5Lz0yDZHVBJNtBpzpNVdb/HUTxHGDmSXChQxsKvnq1vIeSD
ftsevpS2+4igPXCFi6ehAEsnRd5QOlSnhHZfFM9fYkLvvcrdIeobYMfwvSna2ylXX7A+RkiRVbyH
kwXC1XQvhuLMp+Kmwgx8gbRtK1vvLPyyuETCg2nrLyHrDyPcnTFypzx4wXG0wgIvcffaQ356XiX/
deDy06K4y8M+u2WA/SBGAUfo1DjyzuGyPQonrnZ2DBACcn+rnYiAzerq7Amw2dc2wSET4Nl3FKxG
jF76xGBVBRH8rfdA8kNmaLthqnlw0H1Mo4pt8UODRf7gJuBpS5WywxC5bNcUjncYpbzLBcBiOB6I
NiZLX+kE5SXwaOZg1JDv0xanfrkwKWYBqaFfA82st0XnA4d61lPy5Bjb+LywfokcLc+KAGbr8iTz
Hcm+WLx90k10oLj/AfiieK4zJJw1Q310GBq0l25aJw2GvH3rhT6GtrL9STvwMek6Cbh09nVbFwGt
UdAkS/dxOj2QHsn3idW+TlYBY3H2BduYZ8L5G8Bxz50ZTka2WxvIixZp7RPPvyJFFXeMQ/5u8up+
krDSAby2T3p9LiepkaQUI8vdS7A5pOnZiaptCsSFz0W3H22sYSeFZDPLHIYG4CnH/SUrZ4Nxne04
sxWsEOrUO1Z8gm/mRPV0U8nkLlEU3DIx/I+jM2uOVFeC8C8iAoRA4pWlN7u9jJdj+4XweGZAgABJ
SCB+/c2+bxMn4szY3SBVZWV9eSRdGBYZFM0WiD8M2dszRRoxzGf4MJP4Fx1ZpYPgL4o96Olevc29
+Mia/bWJSfBow4Th8fJLDp7HE2Xy1MTqPlM4cRW4eY53AE8ps1cjMBYX1F242Lu3fvVPemcXOcjz
uok3I/hYhE30kOJhaLboILAEhZdUfU27fmNYZcQu18mp4HNe5xI1C+rAeGwq3s/2EjF1ipU5tvN6
B5X5NDTpNW4Y6GeZvqxkvSNR9tpb9+xC7Kt2YXtLPCbirnfYYrWwWtUYQU/h8KY7denGxZ/bdq6/
hjVY/2huxs9ZNwdrvcy9wnoayYKHvoMtKEkPtWzuarX+t011DxJVXyNhDS+nHjMYCVJ2Yo0Vr60J
5ZljpSjPsAN3iOYxrjzimLFL1iUPGyB3eTKCHDWEMyk7YlgegN6KAoRfehO9BFsSndWY0hw4L/LU
NEY/RXATFDWh2ADp8My7LXWlMOFWDC1257DbEuTrTn6i8BYzh6S2fIhVCIOwaQuE6L7XoWIA0plP
klA07ZIAGaCHEmBHbMKKYCnIhHd96OqxjPSCCibA40W7HVfoDEM7rU9hvO15O6VZjog6gAOFnvN+
zs7NNH3u8aor3urvuuF/Q0duGW1eVhwBvvmyEA7I1orDP6R3M8O6mGLbs25x1IHo/V8S9+82xiPj
8DJlTSdyG7dPS0jWg5RpixfbsXtsBuPJmtNPQNpeR++AebQ6y9shfYojEd/VTRR/oN2ZLQrF/hg5
yLne+ksyjG/t1EGwhGsJLsTm086m6uFi6gZTgGpYRdhW3C0waBE/pXy/z2RWAUJ3HLtb7mEwVPs8
lNBsc2ahqq1412AvzyUUXeAtyxh0SxfQfEzlvzXax2qZ7CVBoF/q/XuCVNSMrP8lKVx9PPBvnUuR
R4QF4Sl9CLLoasFcw9F/zNroigXlNybrpES9d8djveQ6wW/jh+lIRgV2nMUhx2XikUI2AM2Xhv8t
dWvy5FbA9MtwitK4zeMBmTdGJxVQUo/rbvq8x/cDriHy7G6AE1Gz31k8fJNV4WRdfWXXOfqc9hS4
QCW6cl279LDtmpVYxEzPde/o3820AbiYtDnPKlhOMKpOR2a25eyDBrkHhpu7jMS4exPVj09h7Ze/
W0gB1PT4jg5chumB8rB5Eykycso1sOgMZ6tPAV/Ufc2kvplNZLlM44IOLNuPNhSsRAlPoNLil55x
BhYrR9CVWn13RN2cvGC2Oz2QOLNHk5DhxLD/fArCBoes66ZS+UaedrX4IwjfSAKy4gZaAYb7dUew
31kmnL8glUK+NEu/FQsMDeUQ2KDkZphKPpHwLdlp+1LT1VRpPU4ftdrZXboOyV4gVY18Yc+uLtqF
+MOeLOwA076zuXQLIC5LrV9ZyJf7uCPhlbEoLOdRz3i/sF4xJ9ZdBdmW0i1qvcY2xeAq6uNXhfL+
AZXOfADDaP9Ed5U+4taBVuSUC6+RE/uF210VhlifOzhTCrTT5rTEmH+hnh3LRK823weCYN6IkpuU
niXVgjrw7HqWvVh8XnRrtosFl/TcBL1+8dRKUjA3YUkNXetyrzCWeBTDFJ26sZvuF76M6JH4Eh0i
PERPKCsacOSRPFREpG3P8GosT6DAx6D9iDXLxUDEa9DivRfolu7Qm6HBw0Lt1YetQRCAsyE2eJMG
nZWr40qkQl46l9RIyO37owT4CE6seb0MazqUzZbUha4zKBCGDcc0IOmBzwE/7eiRDnT15l3UQld9
ptxrRsfvZLJrzlcRvBgpRzAgdfbkGPP3qKj3Uk1pmhsHHEuCDflfnon2Dar8kAesX444t+s89pOr
Gj43D4ykWF5mas+Z46CIEsl/OU3sSzMtBPVTG+Ijd+Pd2mzi92DjoPDDPB8jOfZTOUUc6wx469Kn
LIwxKumaFUUJYqbx17UTKezWCgC5SAqCHD6GLXGQBZF5iy20cVmRsTwkcQ7DSPSyDohGRemGVes5
sygL2nn6uFFmr0AVlmb3BK9v/Zgl9ePGmt+KBu+iAWQ0I/1XK8f1kE5yzcN1fhg6+Rav7EhcVOxi
K/CtnFYsqBXbYhwuTTk+BmZVBfznNwWDriXwOarAQulpBBsUkAmkhC7syoJFHdPRRudp1tdwiKtA
MTAWteZ3TTAkKFXi9TvVAh+T5xhFTOn0MAbA6pNm30tiOtyI4bzkYMkUegpfJ5F971LrAhPQpoLv
Z4EuonXer5hSQ1PZcE92H5kD88A368Vy/617vJk+q7xZp7KFU7BEovNTNm7rCUFYP5iKtDc0RXoA
s1Lghhge2nD7EgTdHFrDojYS74ldRIHMbBymIzBhngefEjtcIAID2SiYeyBhs5SiBlS9aU6hjKJS
IGsG29r1Y0PbchH8vOCUNQN7RXmHsLm4bFA9FKjZ3pCYh69yi29ib/1lYnEYJ3lIhgF82PU/bYPX
0Paf3uzolOYEwpuYjDthHfIjbabSKGxg7WG5g1Cfj7R+TFPAHFiM4mZf9nubxh/x4L975k9qF3eb
6p9Ttj4PHt36HNyKcYVFK50Mebrxp6TWO8gp1r1aAMAeNfqSphhGjXyhfR2rmCsK4We8Bg2/ZpPh
B7CGxwdMbv6gCwl+L7VZyxG05ftB073IYj8e1syHz7j/1CVIVneeXMoe52GyMGy2eLXxuyISnMAs
Kmr3nAKOWuLY/3HRdrTBem4pyhPn4YNuCzOFB0TA/l3H8DkN0yO4un0+WpBG97S76iBRJaJFX2fT
/he64QFaxMXv+rTFasu9s7JKwujvGg5HuomDn/snMfO9CjviwWRtHiKKsF2Ub9eR4lF0ETixC5Nl
TCXERgetdtBLlvM+qfPaQqKNxyk6Ro3BFxIt9waVSOVG3NB7h8Y5UkN6ULoPC6E4nIKtQ1SEuJFP
9yDaD1k8T2++lvTKpoYBkqreQRLI8o2zq2b8qxF438ESVrkLxul5XYEooL3AFMBGSW5mE8JftX7p
CZbUCbEE0J4qGXbnsJtfTTp/z3XzLdPsd7hBOQR4CWLUPL8HUv1QBAdel5WAtJrQU+Ik4r9nfpgm
+hyMwUsWUZuvFDGLfVPs2YgHLF0x6k4UvgZ7IhonRDsYUc0KsrunHxZodNC+V0BpnY//dBzDEELT
FLqgALx7VpSD6dvjbE9UzODqoYvJnaPTfYBW7uK2ZAG6LB3fATjF+K+R9Z0IPYTKYVv+G0UMNAYK
G+gvS3CdrOwfcP2NJ1ZHYcWt6C1kFBdYnFq8c8WeBibKVxsCl133KGQ6Dszy0s14LSxxB6kJfY/W
tdkroEkcpCreTnfZsievloqaI6aN1A+ANeyIom2o/+nkYD8lMoL+WSSCf4egtmqwhHuwdQczv9Z9
PZ5SN9flGA/po1GDOmaAdb8mYpmAFGTDFXTcoGQsrU+xU3henV5CEJbRsrJ8UeH+uvsZYVHEEVFF
Amjoom1T1Ry2sA9KFO30bSMJREyR+H96XYeSIt/to7dqeIndKOsCpSR5xGJIG+WNCPr7KbDqDfUG
NAcAsvB8tKH8DuMpotCuZP+zCwtQLpT3c7xpBTUkVo8p0E2n0KzB3xHtfqETmZF8YmFzJmugj5Hm
21c74YQKwfOpRnjuX4YuMOdAx3zJFcDRrnR1Q6GqJwkLTz0bbFeKJEj8gwkAGqthsAJ6euj0S5Cq
k0UR9g7ZRQk4pJQ8+kR0ryPhJswnjv6OGO5kOWEFu8RtSA/4HUMs5evgnraGrEUgsh7L5qi/8COB
hfjOMEo4RKNOHwCoBvxp2VsClvRMt+dN9/7oAlL/NT1T31LPLSRu1EFlErV4qwbij6hMG0iawJ4X
QIB3d3LSkK2MRDsikBaNW4Uq0RziwSIMXmfS5zKM94sViUJibpSc1qiuC2ZUdOVW9/czrqjf04ZF
XNJO9NFs3Qaq1zhe/dLupyAwDl/two96wF4ooneRKdNrX/a46ioMwN2TH31aUND27kJgKou+TfmR
GJNd6Rr47zXSaG/6bpQi5z7Qh0CK6VnxjFR0ZS4tYH3un5EUjBvW96O6U2YkT0rJumxx3OWDQuBD
ntbpcu4t038wAJnP3uoAIRAQ4tsRBecqx/0NNT6HwQIcJyy2oorPumYr7SJ5iWjj5liPbXhZdjse
FULQXvHwZh/GhO0vmK0A/Db4CYD53hqWNyF2CIuog/UUenLw0WAZ68Pt8VYKOoM4Phsy4hwlq62Q
mdo+zUiQ/UOwnIkPsJ1/rTzO0PxtrGiNQHUnzH7ukXz3gPTtEQlha8Y/2Mziwy68v0SNUv8JM+qf
eQ6xj7C7HVsIcj2GMxjNIxSFwzql+xnu/uV3yPxIi0FP/FxHuj0la+Pu2zaiJ4GwuyIUIYpGNM7H
Nt62+40B55xzLshbFNr1ewFS/LtGAYM/6aQputS4F4t/7Oh6zw7IEoCcOwwJ/4+2uj0aDvo5CUdE
RAGv+B9CP/tLoOb9td9CFeUIo13gu+hZtNVng5Ls1wT0S1TCiSJG3BxzBJmni7q3wc+zA+udoNEx
BBQvjB1cvrbZLE8DmcMpp1lAPuC7XvlhTWhwpzXdqj6RZijr1TR/1qATn2G96UcV9curVwDc5O26
/CayUQc+gWWfmH44mIWoPEw7Xi4uulWIGfsa/IoZoQlmLyozAsr2yFPhlhcCwbL9bHUg4CxZRui4
m3QvGRgRUJFuEsjQQ5/bsgEQwk0HRQptE+yellfbHNi2nJDNeq5JdKML4/eGKFXXwx0dbpUgBlFY
1wyCt4xHW2FDxy5GKY0EgnVUePIG4NjGLn6sZxwQRQB7dlOF67bjfhiYjXOEzW+/cer5K7Dx6uAy
+5tHqS6ljnWFDwyL5i3Ap2XSM8PBgY1FXOK/5MCV90/WGfnRxSt9CIcluIF+49t7RR6DekBJspjt
qZUSVHG3JzK9pfZg5hgEzS/TN/DJLJqAVj6+brh7T0lN/myNB/tUfiiloFk76HvZjHgMPUTHfpme
EMFT1i4+JczdN/EO4RoQAiPWT7cFx16ipKrlCQcxCP48ft23yUFP6B8CmJev/dzuxx6qSQEB4zlQ
mSx7xz4wV6uMCO5C/Bb5Tq0oQaIfi2yYvuhm/lKKgtnVbQ+jVraX3tb/sAw7QABiBz7OCCloAJnf
6dJBQQVK28ORgMY+TXDE9mM5hiOib4YBuL0VbAzS3odAs5Ab9yVOdl2BZP5Uby3HMeA2JLGTqKIC
qG827T8OZmuHIXPRgxziZ5xOTRA8d6nq8M2RL27YXQT9Fm0dEHJ2C/8MqUMvgGXIQu7ZV4OeD61G
jcNTBE2B7g5XxhTUhW+i/2Y5YFPS0b6I2xZlsHp3nF72NritxAN+j7fxN+ZvQ95kGG5IfnIIHcgV
x13QzKPI9x3RFDBgoFcP1zYPJ/2z4QoFNKAOQAB0O2QvRJIs2iK4pa/dyQf2LWNTewwprFGpp2fZ
9L/4uFxpQ64gH/3WSz/mUYTiEF0+4jrsHaUOUSPpbvRhaEJscMuxedrxLj/F2Go5R8b6U6oVZhhA
bhUqHp9N0yLKDlVORdqgP7IWmiyN6JPoWGmiISwavekSBK17KqFr1bSBXU3gb6Bp9hNuESs29JTl
HpID0md0Tvfw0t7mvrhPK+OzqcAAOsW00phSBpjFJnL8g84czbzbEecyrh6DDgjhHiJYvmSuNGEC
WDRL/0wteQSly96lW5e9NrWpK2Q9jIi/Xt6Z2jASgZugG8SPz4L00GFL8DwZEeVdaCWG6JPCvmnQ
AUOEeeooJ/6I2A97TjN32RXLXD416i/+1z7PZgp3HrpxsHAj5DZs/49rsd0h6rUoA7yICAKK2MFE
2DucW58UMbD/Fa70y4CgqZPfwxfLe1Z1iIO5Gh5DiU36x8amb6PvllM4bfF5HLf/agUuK+a5tsTw
IykFSWZc+VBgBYlcQVS4llg2WQqBs7eKtvkVW2JIcsZmDdyVY1S1gphybKexMkSN5RAPHD2yvjKg
8Q49uth8qw19xpVVUiGzop/S4DyR1iEIesOUY+ZA4ifjfbdPGFGHeCqJJXXBp9qcpQ6GuyWebN5G
cCJ0dGentO2+5lbD3knT4xyDA6Fm1p5S2RAMSJukRHwIKbpwJPjmtqxY2/kIatpaABnxqRo/5y7e
wT7JZkwoPeIUrLYQhuYEDYMYfgDZBDctMs+8Rc4p3qTxJdsxCkyN/o2vKMgN4xG0mvBzo3CHu4XF
xRRPP2kd0VJ1wZYbM/zCgtYb8CEU60zYyPctm8p0xq5g31pSDLWFeo59/K4BjMxCmaxoEuPz2BlG
uahG3tAJ9Xc0qKcftKb3yT5+7Cu99ZwxwoDGjD8BrPYFiks1xzw41Qldqi6bIfcYTPgxTd+x84Jp
AOm3rNr4/snnUN7veq/PDWmW3wEDoa5jvCtwGnaXsKZo8kNATfFQI+yHb/+h+p4KRxD4NbFkxZ1s
HqOplrgNp0fV7S2EJbxX9Y5M7y2akyOhyBgII1HG4YQ8GIkSV84RdiPb8Bv1z3T1QW+fBNqJwkTw
ukBqepcBXnCamgVeofXPDEzywzR2/jiEEL4QG3XvNHJ+k4b9c1tDH12DwigmXYw6QaAv95hPKR2H
mPHgq57NjPZgcUuZLJMuthCiR4LOEufO7YRIG7RnU+iOHjaXamfjb1kjZAJPzhfJ2HK/ZFg7GyCF
CtnLsgvsP0ZmPCkpHqzRanQA5jxrd23xouH2AOJiwIGCYRUZ38cJY2WJheByX5q31tGrJR4p8gb+
+4TSv2sKrjzFj4e0k1dg/w98kHfjiNC7sMalD/nkTbaIjPR7H+R9kvzgo/idDnijOUe3LYT8mRHB
VjfI5qL9325MIQSq4H3eNSik0mGKt5E/WeQrscxrFbutPfZ0fkjcgH8ztIfAJs9hU2OZVMpiGGZx
SLeNlCnqgbtpkhizRHjJaeT/+Xj51277vULcb4nwCgA24jnut1wtIvqLkfuC3jzMujYnkyYAWNfN
mAdrElX4G8jjlJj04Efglx1SbspkRxEeZHtzDNMmmg6AzOFqjQ08Tjg/9OYRy4MqrWT9Ht2jppzu
BNhwhxRT6ldAvPZ70UzsZDRtjwys28pktENUUmu+GSHuPtxhkhPJsLz4XtqLmlCIoYSqYS3u1cou
WliOsFjFh68ttvRvYPWCPKkJDoEgWnGhe2W6AgwxEA1nPO+4CBeQx9flz5j1ci0co80X3g198Osg
65cOGj6UrU4Mp2VL9q9lrDFgcImx5ywiaihlp+0R0GafY3i6gOQvf7o2YXcrSWQ525Bc2SDD+1Qa
8od3anyGzmUqnnaw/OhY/sZMdz1ZP22V7rmq0sVHJ/CN7Jl0tceSPI9KqGPZYaFTjW/YINdoymr2
0YB8dcJUskeA7dQc6bQsBwbi4XHt5vjPpt1+EbprH/fA2COECSz3LSL+3HEX/Aju239WIwxLL+tc
bWtATnbj00kEI31BxKApQyah3I1wtOSZgi26RlYPKrzINIU0rJ1Lnu4BxnG1Oo16jTHmgAugz2cp
FBwQDH+sEyEOw01aw+8UHFgm5NXyRvu82ybR5dPMmwcdZC1C3IQ5RMaQTzXOtSsbk8VFppHyhY5r
/4Up8YCgERyW0NSwuH6MAw0IN9a/oUhtjiI1woD+RkMPa5zUNvZ5GM0cD4EYUfIMvrlgihV8sWlU
2PxJAn+FmyVCPlDWvmQC8zagZf/BFb78w1Pqc6jHQPo2UENqRRGyJQh03GEFFuq2lUe79FaKuPAQ
c2k/Ulm3xRCb9bBAZHvN+mZENlEMz14rumvmeP+yodC+AixEP9B101OnjSgA5xyP2PMO7uHG7I4w
IIDf0U5ljAsznqkB+TdBQJOHy+sR2lOAYXeS0pNbJ/KeqhQzSKMxXrrCUJDdFPMN7ukEUoa8yTgA
auINE1A4TX12GYPIYPahSkCkOTYxCqUIIgXC4JClly99y85NvWZnKs38E2hqKt9ZHBRDqN4Jc/Pz
Qlpynmhm3+m2bk89g4TOXAQrda0hZfaQ0gpvZ3pMWjmh1HfYTZ4VEuzWG8Njtak7h7jYi1rF3R/r
e3Pn4jC676PIvEq+tuWGZ7Tq/ERO0zbq0lgXIfdtORk33aIAOlkk8JEWwTBuFaxF/gVVIoyIM9ML
QsgFlGTfMCScGSB2elwwuWJx+68Gufm0w9y05Q2DTTGJQ/xWQpKnVG8EukPTHLKoC+65r7Hm3ARL
95omqb24VugjNgPMeXPLWogGFiPwh9eH9EbgjH1NjsIuyQuRiF12vtdVmiwj0tFn/YXw0wjXQiYf
Et+SCg3KcLAQgnMeuw43j4WrDiahHPCkuowyTMtXroYTUjqmA4WP4lvgpLwSjy4br3pzN0LIOFD8
m08wdhkcwxyElxXXnJ2InkukhqVA6wuHrd19gAOl3b4W0oAvu60INIOKW7acYilWB5CbmsTpsm+o
S4D8W1E+7zTEsYY+45urDgzFDDLO7FuwcBY0j3Dy+aCIGriHMf3RttoQEIVFim0uRtmhQegzcd7x
1t2Pqul+xQulKGSm/U4gUhDT5GW4mF74EtEn9BHtjcHcX8sDFbz/zOCpuOt5jcgnoBaLbF0EBtvJ
jVyGCdFuXfsbChFO2tbr9hnNc/+wSdllJdJDESfYLwjEGpL1vHVWF/jg8bGu63iElgYnT9/bI8N5
dZfRiV5su83HhOnpS0pMGyOwHO8jCkdkzpZWPAqGTj3MkuVM+mx786ZB/gR4YxLQ2nD7m27wZmJ2
iOA+tj5GfeZgB4QyDNPq1mOmh7w6AlRvEtsDQm1UToao6Dd4UDwyDyhWD+Y6ew5QiKxiLLp6xjke
Qdy+lbmbng9Z2D8Y3izHcQmOCL957jJ3xGNS4tRGJ6AcXKIYAxKjkfOnK7ttFwar3970Zdy7S9Nj
WD0slbb8Eq/Q1jzBKHi/1L6/V22ojmEX3JzREtXqfG5cjEgwLsutix+yBSc1C8FNHARKOyb7Z+yz
oRoU6RO+oVtG4COpCV49pDD2TYzciCB+6OfhqV3DIgrcS9/Oz/WOEce8PKkYnUqi54cMWbywIgl6
TmSD8Elp+UF02YNELMYdwyFWrQjrPQ+YFRd10CLpcDj2QlyBXFiLGj64OG6vhMoon8L6P7cuhzDm
utxWiFgYHCJXMLnCv9ucazq4ux2jwAymN8xt41OKuhc+z2Km0xtPYMRZ4yC6YDu5OYQ9IGIG9iv0
jz1/A1iO/UqXiJ2nae+et03Gb0tSh1nJnVd/ZkhVdwq2IXGIrakNesN52yCawPyLz6fnT2xUSQWj
YpSjZAOLZ2lsscCzXOiUs8PcY66H4Fl9QWA0SMx4ecotHtFiJ0s/lzDosWPM2HBY5oZeJF3iMyGM
FVLWwbEDaLlsEkwlw6HH3SjhZGkjDCQHdVs74ynfToAAbQWkDnoAXX9GYgBcrjGamXuv5Io7t48h
yXb9K1n814w8Lfgg4J6DXz19q2M7v/CEbA9qhw9BT9icEijfL86l/mJkCxclhO8qilB4O5nQT0yo
7bnhzB5JwIbfmKrf0s5vqorpsGeF9Zr4HMHhBv0QuBcD+eyRcoNfBj0h9lE5faPdzCsQThB2ukTe
HncxpKiP6I7JK7JNCy+IO0LfQ8mZbmQ/RcBWw1aJHinHdEG75wHbC38yr6LnTkQaE+VU3gtLYD5J
Xf89iI39khM4o1kmB+yxsWUqydTIOBfdwlDy8WBgudSGlqlu8C6ycQ+uKmwmpEtmFOkOkcRkprly
TBog3yT+krYYR4tI/iN1hrygXppvCxHrUO/ynUQYbWNE+pTxHjADg8EHz9x+jbsEZ8WYzvqgYXjG
4W93WNvddAkERkn5tvvtF1Sv/ujFDoiA8oiHxoVerTD+l2uNw3YYMZAz2cYfcdndlkkJna6jQFdg
SI9VWYWMBuq8LUQrITei2yJlOy3Bwxgb/ZfjzoYHyNZHOg/zOaYGyXkWFhuQDGvxoAc+HmA2nvKV
L/XXgtR6bNumR+j4mcDaZ7e+wafZ/SEEyCFgZ7AiAFp82ce2ubQj+6db8ws/W3cSdPwS2SSh+Q7Z
vceT8qhik+JjiGFzKQN8/j/CMv8O4elJULZeZGbRHhg7nXYdqAvfe3kOEVda7C1vUPpRW2Ezd6i2
ft0OIPYj4mJ3YPmv4wLxORvOO0dCItzBMexde4trHAZeZB22rzhgFHwBXp2jqYku2YIfFu2zqsQ6
zu92NGG1Rn671E06nQO/vTOXJQeJfgFhFGQo4LR8hVgPsz1HaZuFoXyQ/c32sSf1M0zg7lH12/jP
E7i5+m5Ji1XtawnMMj+O44QDo8WyyYiytEiNhFWnbRKY++f1GAtPC1BRESnmm/QlAK8PHn+sIU8J
hv0G/Ye1iApHiUMQKen7h6mP4mIxRhWJswmETgqCm9kV5u2boI9boxE2wUZRrdgluTW32Y8SikH+
7v+inEVRoUmiz1vq3T01M0wJ0GFeMBCEXXS+0bb3ASg9imza4EaczRLZPrFh50W3aVY4CGjvuuX2
F9M0PIUR767zD3Ti9ECAz865hgqStiS+15gw/kpss+XLPN8lAKBjpuQHnAaY7Qdxi5FGaDaw6BP8
qAoQlnWCe6tHAl5EkY26dCuMAfMa/WpulXrSwW8VSrzqiY/eYA48TET9CnbzKVr/nI7seZYpFp83
aBfDcOnhnI72+U0F8HJDN3owLA0RthRPpy0Nw2qMENjKb8NYtB9RlZrsEpvoKbFrBGmr/req7CDx
MeW2wQPFwpvEucRHPHy/hqB9TYYOYyMM/FwvJhy7KPqtiZNrg33RaqEwA6YS9Lt4Q6kT0/008gA2
xzk5oRSUJaa+7SlOl5fGbVhvC3Ga17LjRc+2VzbHfxs5vjhsvDf+tsWCmcmOWd/tyMMgf1+e0yhJ
Szts7SmCTb7EKHK8bRBh4Cm2tLJ42WG7Is8NnNqRTKvkFgBAZtKVezp8hoiRQzIJVBCGCV/uBcYH
DbL0DCF4b+xLgHllXndLe7AxGSrlO0wJRs5KCFtxHsXNt7KLhbYxt/najXUFfy4m4Xhtlc2ArYj5
VsVxgANkxlRhdQvE3cRBLIWD7H+cncdypFrXbV/oEsHG002rTOS9qkOUE957nv4f1O3o8InMiGyc
iDpqQGK2Ya05x3xv0rre9gEINErWHzhoBwd1cLJuy6nlVvrpPiVreR1Vurtrdduj1GiilEqxtwgw
RtNIRp7PKnbTgUi9MisECgU+rCs+EbIrM1XvWasRI6Mx4GZaNy5SdrSmnnTd+G6wSzwLETstylUQ
RG9KXRdUJtRXqQquNArNR9dS3sIA1Ushhj+VUv/UZYx7bHOxHSDw2bKBMQ5mnrKQK0n7EJrJs5sZ
714VaKssaxGRKia8N+92lIhcdUnpua37Mt1GPUTVQOYx6D7mSaOb1pJpS+ZVfboyQiSTJbugY+7X
0gpNwqcba7x56BU3qDxH9g6hu6phT666KLh1Q5+KfI1+S27VYk3TXF77CMXQRQTWSvTlQ6p5T3CH
biVJ/+E3wcMYAeprQ/ea2PGS/QHF7kIgBZ2cRDqOh2uL8MM79ve3uSatMyN6H6PigzmpoMhUarvM
7atrgLsx+/nusYnRfyqR218pKuBbvsH7O97Ij7AJt/5gPFf+iIbEeFZL/dYemTcYoOhBo8EphxT0
qHFAt/GkpOY1YhJ+TkUZtono5Sp9FW6iPvxAnHaFvlHdKJ2ebjK/vQ2rgv4AW4adbcsUUYPuMKqj
gpygR+wWlXzwUFtVSGde1zxF+isZH99WuS3V/nfRu3RT5N7/wTit9tBhPlGC77rOeh18RE227N9J
mt7tELyEK4XPuhVI8hdehBfL4DWL5f5J0LNyTZ8OcmU8Stn4jObY3dLS2BiNQJksLFI1aDt0tv5a
yukNzLFqk2f8RFfE/g5fGO+8mf6d+nvrIvJGLtRjXXTvtAZmGxGj4dpW/KfOI8lakNknmo2hSC9K
jXTfyHYGYgSNotjaHJOfueRvuxG+f4b6CGOAjNXJfPEnrge0sx+1i1AH6T7/V1h3CU41hDU9+4o4
vzeEee/iS4COu5Mb+ZXb0q1Dob/bvbf37eoKZ9am9rUDCkjmAXl4z4SL2rTNa9LTPItNvHtTNjZf
NGO2z2juHWkts+2oEAKb6EEcpLIvNCmpz/YPVRn8GI1oWLeYdBj48afcoDxoZZXaZBG/Zll0RwMa
C6hKNdIjBZsf6R8Z5n9K0e570U8LOiJlFjksQIa3SXWEjjFi1G2oGDTBCz6q85xIjUohGhip8yrM
2OSCrSvXiArIBcx6qt5NIt2EYc7aGfGwNOsOUX5N0cx4K1sEbpD82xtZyvo7t9PpyfhNtTW1Sjr4
FjxhNM4yapGm3qVJzYSTWPYvNDLiKnBrNFcFKn2o3ce24x5XtplvR1t5k4qQorDbZEd7oH8ZUdo9
JDn1GEFc9q4KZNp5efHXEEmnrRI7du+kMWC8e9Q0KjVGGc22rWbIN7p0V5WU10TY1zf4Kx67hDBz
yaYPiPDrNUyU7EdJk+tAJzw9lq74AdqbHcIIns/i22SlJEVPpiBb4yaT0CPl9CD4CCWEnIr6W6hG
u4oNX52PN2POV0eB/AgM+YPaQ+6xtY0m8YLJY1msKPg9D5LYWQic9kNXiSNFF/k6HQf9OAp2pGlL
IUkhi2RL9VBdp+7QbAWKXyWvpvy7p8LMDkUyPMQpfcPKZV+n9vjYAqm5TYR6lPhQ2iIq/AuHmi9E
z3tuSu2XIlEKjMjYWzVmP+yUiNlEluoPX4TuRqFHvvbLAhpQTmSAYWHy9PXqJ2gjCr0BddfKtdU9
QYd02ftnSvLRejCZK2gNsY3raVXnKN92lB02YH27dRLFcDQNWk4YKwiOV7z8aKfqgV7TgL/C69fW
qBj7mqbUTsLgELjirtKDX2K0aHmaI9s1uZyiEhDZ2bkvPv28m8reWF89u/PWeeiVW6/HL4tHnLIa
QfJgyAAxabJA9wm+6qEL+EdT7aO0uR/i3rjvcPasEl+T1zp1o02LIH9vYzR4zrRGPcpEZW8znNUr
XZGuIY8cBnY0ktEpm6HHumYUqODNwiVK07jN2kDbRsZ4k6n9g0zd92hE1bsVtwfJ9A/+YE8CqoON
NLl3Y9CBoUMKoLeRaWIxiUmoFCzjmbnyMba1R18m4Ztnkq6gyv9tFP19yItwQ3n9rhfqa0KxZEc7
5jP1RjaxCeMa8X2QZU98Yd1Hlri2bEr+GVPiKhuanVeCIIe3THEkrFseTvmBN45nkCOeskiOlgUf
k6M83odRRuUkD675pLipS3nYVJpyQLLzaXYd9ZjsL11VRPkty1kRlE++XecrmIQSqv7gCsEfeV+J
7shN+4fS+mQM8jQKL96jKdG5N/P+xWu51DDbAwu5MXTe2MigwCDdjIb1YVa0pIWlU8OppJXXoEn1
JPk6lPuHFBbDCg7i9dD0RylqUzrSFOKFaR8Dn+1RKtGQ6dyQqnYtkxli/hFB85FOT1Bx6U5hTVYG
7SGIEZt1Sn0lGCTrcpSelEy+q03xjCDlubcHuvFiQH1aHyeB5EpkhTOOyvUwDuvSC45qHl2nfSqw
P5lXDTUgTO43wphU/jHR3OpxYPItPROdQNM5ctFSSoPQLRnUkrQcvAvEsaewHv9gkHyutAwnV9rf
Nq7xuzLsF0hu7PPt7NYz5GxtuvJNGHtUVMzJP3Nbmkq0GaZ1KzFNbx2pdNAVWNorq9GPRIEjp6y7
FPU9DH/9sUAqsYOY011JoSlWqWpUr0Zk5nc57Mr7EV0Vwjcy0+SBXNBM15MtgW5821ao1Gv0gK/0
OaprwwjFneHK6adUZg3oI7bT2JWnU/e5iK/j0YzuFVb/31IyFo+iY7Ol94n0p2qbduflHT2+hBdM
y1JjK7UuDdM6pVJcRf5No+JrlqUUK7WBo/3QFnpzqNBx78yAQEYa8Ka0G9swOBpqmaRbatSpj+93
Vd322WQ1Zr9CFTp4HGm5Tfpsb9cWubrGFNjfVrJJzzbU8GyNclljj48GnVMMn2II2MtoInGyMBfH
/5enVmsZvt44Hr2svyVA0HCFAIHpNvyLIYjIFPtnbZjmGSTNEu5jRhqKzKiITSsh5yKxjZVs+386
WYPNitqPNra14tPw5TRzYgGYMQ9OCcaQi2lGzoTv0Eub97DDGH362As0kXluSlkRa9qxogENZ5eH
FDiIWdhp9PDGDHudT9Ez2JIFcIY1A4qEqrAsr1Nap3Gf0uG6cO+68Ay+eCHSUJ9HpvTdGAmrtyYK
U+VIVbVrxxBNtqqsgzjfhEFxpE67QlGxV0l1Ez4bbP8efdqv0/dw6dKmv38BmoC4GMs8Jp7AT15K
86mUKZn8uezQ0yvx5dC9KsUVbYfI8ZnhyxRDW/kbQ8eFD38GM3F7yTLVCPSqFyvHmOFdkGQTtg+F
eDz985feLuW/Pz/Hrpp0XuA5pvirGn/MwlxDZUnb59OHXxiC1owa1IjIkAnGjZ2xoD3fNGIdy82V
qXg73bDQfMvpuTjRpTPNBju4Mlg4ge85Q/ppUmirqWy4FRqimI/j6iIypD7P5DK6MhPqxEct8GnV
RHGyMNrZObb7wizyD/7y5VUqBtIgvCluIu77HcyKraadSyv+HhKlz/O3kFjqWeTrcGmj5lYNkz8m
H/DI3hAejUYzRY/Xb0golcte23m4DUozC+X6WJO0+yGKOw1fR1q9jt25LKmlOzUbzxQsBeqzEoam
No43vlFSI0f//fP0S7t09OnvX56DVyNSZJdqHRPX3hpa+2CH/eGyQ8/Gc98ifrLD0YZBaMFmyLdS
akbr08demOTM2VDOCo0mMlCPozUlj2mtIJ3WbbbsWp8vO8FsMANuHy3wc42jNnKywuGJ0lJPklUe
Wvenz7AAVzLng9jGe4ZRO3HcgdhT3XX9J9yy/m+Dwt1epojxaIdGeZ+NuXUzZlTML3tf5/E1iHeq
doStfbQGqqSyIt3C2KeV7BftJunOvrZiuo5vME7zHJvKK+sKcYF77BWJLVS0V930mgwEuHDju4fq
Vqjxq50F2xJLxJnX4l902Hcnna3rqCBSReK72rHNXr0Nqi5/qVu95PMcHc0qG7v46NJUuHIp+z0H
0Mt2sUvQfIn1fB03mYrDQAHFbfTdNkX+fadHEnAYIrRNrB1KvpGh58mUZ7ruA/uFsovykAYvxX1K
92bdC2TNg/SMen68zm1R3lqI3BFGlZ7Djpg6Qo3lW+vrfqfhtrpVRnd4SrosqgiONaO9jzJqqzXd
Wz1EylPbdCjWdZktZNcV76NVSHjCO4sqYJ+nbB0yofvXqAIog+hdtG1qLPF9L9nHirr6LxoGGlJt
VRfX+egh1VT54vck7cPSUJTaiV++6Y1sHO1RmZrPsbnN/IpYIcuTt0klDwd76IJDp2YEuMbIPDIT
hSS8Ee9qFB4eCtHlB5wN0pWkZiEpd2aTby01Na41Q62RW2sYxRhB11rsYZoLeOuSFXtz7keCzHqv
UfraeVqk3FjQN6rN6UG1MC8oM5qb3yOxqEucg6ON5osKPDY873Gktntm47iw9Cqz2RiJaqKUMvEE
ZJM/DvStK0pg2kskGb9BRJ/L5VnYqRizy1BVmd1py5OEb0uZIF6r8V+Z/VYkXk7fp4Vp35hdRit7
rVXAuzrSULcOVJ2GJx9Q/5mZf+nnzxaVJgtKG/IAM3/7NuSQFsCvtPkvJXo//esXnvI8IEmS8hyo
GmFSumjux7Ena1muV4NiPFx2/NnqYpeQaqye359YCcSgcTvpe3HpXHb02dJSZcDYgChAl0zeKogd
ZfLqa2eOLbSlezNbVhChymGsIAscyYVbi0Rt7rp22Nlo54HwJC3CH1u57fSyx08/jG9R29aO1MTu
ruwG9SUbtWQ/qnXxy+4YwdGEvkioEWwaRPHApgx3H7Ztee16k1Ig9QbjwVYzd4Wrrjpmlkp72oDh
0pl9sqGKox1avkz5Ti4D+yqLuvY5hwlOIVqSHxC6KJQbZeOvxkR4K+dhshPtJMQfBUnTWabui0hk
m3EcWidVcPWWEwlPrSnMeCTkrjWLJhyuoPDGpHhKa6PuYxBTuLlNpZEmGZ67R0ePRcmrwqPLUff0
c3rgGMZzHQpwfalpg47O8dEpypTL0Ws/8U2NlCJDLd8D73LfFepMDspn/UW4cXzXT1GbIcEEt0KV
yysB4+B6pPwYI+8v1H2G8OGpG5n5kWsi4cYtjypH9G8UvLR3KbLLW8Pz42KF6yO9svwhWvsI6e6K
1KaMNhDhK9lN9mjGNXEHeVGPz5amjSmuUplyx6ike9R246M2BOVRKYRCHdZVjuYQ/8KY5aIQNkQO
OUJKrkJ0n69KLbIbI83jhIYOcmIUi6CyGkJURVJgKVNQq1WuFG4kxW4w90o2ohi5s3cVaotJf5Ig
eipxdsJsoSeJnEEnm2yL5pkquNTDoVBDkcNKCvFPDtR9XMWNN5LO66MKMkgjlNtYWwf7UDeoz4bG
zp26potP4ohY600AxSp15Wti1AEeSJRnhKX513igqkk2WaywLsB+NhvkRWNO+TWu1HMs3IX915x8
j+EpikawhY4UveRpui6jD095UuT7SL4Vzd0QnMs6WJhrldk+WGA/M12wg0SQEo/RyjDFM9/7OD2Z
/DvKNzseZTZXZYWOaFaHFqzRkrxKpSFBqm1CxCo1fcDqJhvXUdOnj27sG1vk58RSSkV9kyN6Ri+C
g8cyUT95ZqXu2Vu4vxsNU28qcpwvUZL1e4rI4TUdcPkKna2Q1qU0gDNRtKoUl21I5zFrme0NiQfK
5GggL3JNCTSSj64WPoB5ffomLaxH84Q13e4HfUAGdtTalzDqVg3fDDHF9cY9cwkLCae4hv/7GUXi
YDHymltHoXfPbSV+yr56hfT6tySXRGPR9N3kbX6wUvHZMCg3gRmc+UxfeLvk2WpC/6rWXIykDoAK
hb4LxsjEPBdsurCY6LN9CDqZYpBS3zoW7ENqTBEpvXeQTGdu29Lhp79/+fjE5FLjR2YlbOK3BKuf
Wdwq7bmDLz6T2S5kGKW68yOgU5mV3AVecCdKuomorj7qDoWD0IoN+uVtUWdIQMKDVbiXPRJ9NuD1
CFFCRU0fZG7dH1Ip9656ak9nAOxi4YnrsxEPLjTB0iTso6vkvqMqbfSGF9V/zvypIu37fMw1ca6s
EwtvGsYYUH1uGB9KgUHYQ77zgayp3WZqcFkgqq7PXkFZj8dOTaaeSaSsaFusMsQ60dnS9sJErc92
NJR+/chtUnjoYVdvEQ702y4WLBAD+iYyWLW9rA/dsZJK41jLRXVZ/KM+D4tTNEBHXWVZR0N5BmlV
p5gErGOqdGfe/oVZaZ4Plw1Vr0k9kmohl29WiY7X9x2lCKExdhelWenabFrSPdFYHVqwIy3XjVXk
fHOjn5ksuBdNrNp8flASepijYRIwJeXpOs+K9oFid/EzpwGJJwOJ0Jkv++/LCYqtzt6CTEvURPXr
9lpRavsDlyjGh9yTn5t4QLotIhlFjWVJ9o+6dL2Ycl/X8aXdi88LrlSx53FIfuBmKJQKTq8X4e/Y
wssktag0zTj3bzXf7banzzM9mf9ZzjnPVNT8MiVGjQeqoKna6xx6KVSRxxjB7ar2ho9Odg+CfKrN
6RN9O/dyotmr4cH17gKMydedKAGugd2EFRFHV8A1zn2Mfz9TcY7Z6yEP1KhdUfTs7zS+oggF0J6I
ylZuyEYcX2wbpRBTk+UMQSjeM11VPgVaQszCYYJBN0vlR0vWaW9a2GLPbfuWbvBszbHYjXkBNaBr
CodofHihUpPP01TyHvQ+fst948ym4/v1h6ufLQNeBeUDZaTv5HlzlUwgiwpmemJsalVs1dC8DRN7
Hw+H2Pv06B2ffqyLZ52tDlQ/Ih/hke+ksoG50jjIEiqz0WVXEAO39uHnEKHid5vKvLM0/f7MaZdu
63wNaIoImRjeqt5MbdwliS/cK1hFAOIyXwJw0VAX75JEhqESjGW4rWND+/Bs0f3h46wa1tTog/Yq
kKXumNVC+lAHrwUv0hrdrRX0/e/Tv/Pbn6np/76avwyvwjYqYcaUu6GbAaB5T8xylfr8593ZVHdP
n2RpYp9tPAqlCcaOdLaj2/7UIRABjN5UNSRz6nGnzzDNBv8zS3AZs1dL1+Me470gdUFkvzT41ZWd
FLskZ9sfaeC7LWNYh2l7JiLh26mCs81eKUNrUJzHnuqMLRDTUkq2kovhKYFIc+aOLZ1h9vZoQ2T5
KjAXp0Po1w79DvIDgtjn03dr6XnMlg7kvuhuoAKRUox2K/vZWT89/doKz33ALPz6eeZlpOK77uiM
HmGbX8UDlhKoJPsx7s4MroXfP4+9HCU/QujJ/TekUd1y19trC4LdqvX8ApUQ1ILT92npOmZLwhAm
iP+EguUoaqC6Q8DByVT25xpZS4efrQZdUXXwcEiN7Xx4kkbb/6ot7z1Eh3L65y+MbXU675exbYBb
ZWJR7GMKs5BqV6hBb/d+ZuNfMzkzp6vTAPtm4KmzoW36hj7KEUw8I85YnVTVuvGAX6xCVKPXeiOZ
Bz80VeAX+PlISTBaesAAnnw+0bZ+K/QNwV8YKiVJvgpDvByNbya3g01CHu30dF0rOJSGpHmxSiLs
QwXLWisBpPADT1q1qSeudF2GqopDZaM3mrFBXx7dFriArzIWtR9sH6hBBxXT7EUjU51/nMMCaqkv
VIVjIe3VtRK0gLIfkvHMLuT7V5ts4v8+M5ZeNqiSj9wa4B24jFVfNDt9pM92ttO89NrN5ko/GNNM
sSZ3uUlNLTBQitm4vNIw2p1+75ZOMJseVToM9ti6pP5qarHXk1DgdykAZ40I2C47xWx+tMoKtyZs
TyesFKShvEvkLhSjtj99+KWRM5sgoyHoopTUrKNl2ulWH9v4ygiJEUvx8sJPHvNDzPfJZbdrvpPW
4qaHps1sSfdq5RclX6zvE4f+9KUsrIzz/XOQxOwmzDp07OIqUx09j+A4u3sPgqDb204Z9meW4IWn
Pt8/Ww04dQjANM79OiJ+oHi0R/UDxvhw5kq+Hxq6MnvmdpBjwc4qqvba76F6yfFdQOAN9DMpit9v
FDVdmT30EaSf6JByOVrSub/AAicfiDm9l9hIIsIoMkshDI/K4pPcJeQJWNYWGhxstFA2Xk4/q4Ur
nKdQxjnrpWJxC7F1r/IWltKN3v1sxnPhS9Ok/M1kPY+itA3MdhnW6iPOICeBmU7G6dvpn74wYsT0
9y9rTVA3aTxmunnsJsk3ntfAf62Yei2dStO5LKTvv3k1fZ5FWUl9EqWtGJwqjh6kAWp682BaZPgQ
XhB6GCZ2cDqs2D7zxi280mL6+5eL6uSus5OagkePHRkBJ5i//K/Z+n9O37Olxz1bOyMBBjHPuWfN
FAk3eUw8rMHjtWE+nz7B0kOZzfRGYKljlnus/KG+7mJHjZ9G4w6MBnbEv6dPsTC9COW/tyiojCSF
3Morm1KoxJpCSZm0gib4KOV4ym97g41/pnizdL9mE0A54ArLpAzLvRUD24h66njFThjYylqIqqcv
aOmZz2YBv5c0k5xnFJf2rRsfPO2RSJaLDj3Pp1SUuAwrlU29p+gKvqPxkBNS0Gjdz9PHn96bb4b3
PIlS8b0gLDy6tD4TyXOEkZFYHrc4Mz8u3Jh5EmU2Zl5cyNx9qXEdC3NZqyTv+ILOVHEXHq48/f3L
WEs7fyxxbw+OAUXzYHT0VBopRo+jpqANUA5feBmzMZ21JvhHnBJOJuBugTsY4ZLBiT0zZSxdxmxM
G3nVW/BzsNRg6gJVtmL6WCUiWrEnPv2Ul84wG9TQdcl7VXu2b7WJZY7Kno6vQn8O7dfTJ1h60LMh
bYrUBdtHDTM2zB+e1b1mgXk3unzpXnb82QgTZk7bWjH0YzEaFl/P2k2aEkoa5uE57ff3A0GbRz0m
aS8UucypfmfVMwabo277F41hbR7vKBFfCIhfS50qcVckb8EoAqmavl9ya7R5rGOVmJ5soul3MGDL
Gz5aaCXrsQ1oMFT2l51iNs4CXK7eqInUsexbW38BNF3pF80/mj0bWoOtlCMcp9zx2sJd4RofV/T2
Lqq5aPZsYIVm3PqlLadORNx7+iumqz+ceeG/76do9mxEZQm96DEIDV6T8U4lt17uk+ekoC8qW9q2
ySEvt4UPIGS4aA7S5jGShGB4AQmEOHVcwE127gJtsNVgG6r+Gc39P/nV/64F2jwzkthFPq4JYncI
rwp3Whj5wILiCLRaE73iv/I+8Wf8tUtDHL0eQw0cMYz0betuKOvjEaOJejXkBj010gJvdS+3DkRB
BZsA89ifxMuBgENmhTiRDPf6gCcrsdxozebV21RtbD+fflm/n+voL/13UWiKAohr6pvHPBNwxIo8
T2/srrApT+b5WzQA0L3oRHMNaGWzcAKDIflK+Gs1KjYV1Gi3oyQaXXYpc/WnETEe6lyaYiOJbQzx
NwbK0TLwPYS/LroGe3azYlJdanWwBqKiY9qczTomgqTTfurK2+kTfL8waHOji4B13yVyDCUuh7KY
C/dYKbq0Ualkb0+fYWGDr839LpUfxo0eaIOTlmYNU4SahE5bcFdUXFMAb5k1lUBMu0uCKTrJ3wmc
SWdG5b896zdjxph9w0SDGNV06M2jMUYvmSY9WxNUAHnwVazRL7BdA+6zbkHWa44D6UeqkJ7rqjgz
9y8sWnMHzqjEbmAbbeF0GI53OQqJrezW54QLC3Pc3INTVVluDkjxncp4D+gdWZl/o6t3PpYuMQ5A
zLNtGZ15EZfek9k6AM27hVOuYq00/EMKUqDS29c6GM6sYEs3avr7l52iUdrlCC9DPwYGGW8S2QUT
YeGyZcaarQW+l9llPjSDoxMrGUA8mOJCSWC6bJ6xZnurMgfwNeQ1j0FW1E1Bc40ENtfbxITwbdAd
7U6Po4V583+cNwZeRHydPIFCBuqD/zW69o03PFWb0ydYesSzuaagaJtm4A4dL/2btT8iEnbT4POi
Y899NqBZ7EhEzMUDW+eBanvf/ZKBOJ8++vcfrP8/ZPnL22N1eo/0PcqcpgBKEYmRlOEMguMKPiIB
S7Zar5tQUh8S203OfNosvLBz/41AIohg3kZtpY3RI2lb+S6UAVmcvqCFkT2325RZqnd1FbrHPGzh
eqhoeFiCP3ITSzbVdx9c07md+9KFzAZ2jZe8HD0S5cJxuK9zHyZsSAn59HUsvLPmdNIvD6an1hJS
+NZAMJFjPyjXfooqlxAg95wybJrHv5nfzdnYhoHY5HEZZE4BQ/kOKuRWR+C6zjLQWVWAmjIx4qvT
F7N0p2bjnGwHodrmmDulpjp+Lh2FkZ859NIaac7KIAixkUNEeeaUyqebxVc+DIsiIR4wU1etSY0y
mLpJZr1O9csW/rn6HhiM0QIrSByybn0bPiX9JFUaZYCcYy4eTt+yhSllrsDnszyy6f6kgL0gLmU/
fL9bl+fmlIXnYcxeLjvuBG3/uEQdphO3Nvxgz3/mvV069OytUsEaAPkpzaNq/u7lh1B6PX0/lo47
e4XGQfWTsuBLM+rgnwAOl6szj3NhHBizF4gAw4Rw6tg44i39kZSIgzKZ2G44Ujjbg7+Q+HeXXcJs
lcgSgbHbZjENLP+2kxWPfALQfhcdfN6IE9TpjIhvQgct0N9SKz7t9NzyuTClzptwCG+suJGom+Z2
eZWL3tEiaZ+kkEIa9Zat6AbYGdSx4cyIXnjz51pZ9PZqgKCAPrCJLTN6zhp1DSPs9G1aOvg03X6Z
VkksHeNIZUddhz9M6lEhjAoZwtZlR5/O+uXoKHokc8itxOkqdWunYOJUIosaj6+ny04wG7i5EaeB
BJnsSCF73QvyQ2AtGue2Y0s3ZzZ2SZLTO2hcmWNFb50GSNZ6r4ZzC9rCAJ7LUl1/sEiKqDLHGLxg
5ardG2SK7enbsjCE5wpTr5bChLGVOZKivLsG+HFIrQDhGtjxaeIM2Tmt/tJH0VxsyucV1HwZm0Iw
FtK9Hg9YJ7SxyvaG33j7Hubvrm5LSmxane3lJG02fTXB7VpL+p3ZVXPZHkqezYYIlJVBTwacOXn6
I2v9a1L3ztVsFx7UXNeah4Vv95MBNE2LXWeAw7akP6ef09Khp13ol/ER+61SRgbd1zZufw+uvQ5C
OESnj72wYZprWbWm7UlcRmU8BFgfJXiwWfNR+BOzExb56XMsDJC5njUO6r7WcdwcK+Bd63IIBemJ
YPdyuz43wpcuYzaF0AXTG+jxxBSL5wBrMagvwCXPIJ3OXMPSCaZn8+UZ2H0Wu2rOcheAUxm8t5GE
ETE8BPX96Xs0PctvtpVz7ZmRyqMoePtJalaynTcADM+avjnKWgtJvpH4ziOA9BCTHnnmrVp6KrPB
gPgzqDX0gkcjNShAf8r2b3w7F96u2e4g8iwrJ9RQOyLrIeKmj2A3h9tWwuSgd7m0OX3Tli5htjUw
NLUJZTE1ATry3MDG3oZmcJ3Kyjl99MIJ5ho0yFWhQj2F3lGW7yojvi4N+8qA0nT69y8M7LkELYqU
sTZUPlLBpN4WRr6tm2J/+tBLv3ya87++r4UdJq1N7JtPiK0HP6pByR3Jw5nnu3T4aZh8OXwZ5Ekd
2KN2nCJdlDZboYvcePLjZT9+OuuXo3vyqKl2zFccWtKy+hTqLoN7efrYC4veXGs2WC7UoumXF+pD
XBrrHNiRCztu+JnJl2EOtH86ty+/X3fTmMBms3di07tqOu95yAQCMlM+U19aem+U/94fP6SGmrYy
iYGq+FViYV/5rXmmgLn0ZGcjF+Ch6w5ybuLOjO+SUXWBnYdHyyNW5/QDWCD5aHPPwSBZVWXHfook
LwJwJvz+RtJsUpBHVofGAynm9xGxQarkCaIZ8vY+Niz9mu5BeGdQpNiWIo7O/ZqFeX2um1JdQia9
BHVBr/3JtCe1sZE1fI7SOY7Jwus2V04BIQdt4LmaQ5YHDrmHHCMPPe8plX1VYUE/fU8XHtpcNtWT
QennHtmp5PWhEgcvqK8C/cyuaekWzcZ65XVaEORcgloe6aXH4raIfpXdr9M/fenos7E+dMUQ4adF
hls9EgFtFASwFo99+nL68Et3ZhpCX4ZiKtI28CXXcNwgvk/4gmzHtli5fnG47PizzX+ZoH2LVW5O
0MZriazwxvoZScplg3FuQx1lv2xiNdQcOyUcT1PXIrvVASue/u1L7+Z8qEswz+t8UBwyIm/V0fqT
xHVEIpiwd7KhhpDmzrnrls40W6jlsjOkUil1xyadOyVGMLcpMzEMGjNYFdrP09ez8KznyrdAg47t
K4bhEAB65aekgtQSfZhoNM8Ms4V5dy598/tQJ2tjugzv52geI+Mypb42F77lQ+z5JqQLJyBm71Bl
arwr1c7fanHib0/fnKWK39zSWmvYvyH55E6Mn+xPSdgztNOaCJOm+ztKhdysJElJizX9cfkOrGmP
mXNs0PSePv/COJ+r7gZhEA6idZpTSDRESk3IKzqzD4DfsVP3n6dPsvQGTH//MtoTVgtPEZXupKG2
SmEDViC5ffucJWHhNf7nyPpy+AjeolvrWen4njAfJGI27uF3BYdeQBsGNhy4G52W35k7tnQxs6kl
J2ixJwXWdIjYXVWZceXaAfD4c7izpRdirrqTFXJARsnUHEovMACyVSnvc6rYTQsEAtplHL4apgJj
99xu+nvnmqb9E81+uX+hamiu5tem48F7Hc1flvg5CVQH92msb9Xqt2zdp8GbXNz1ebNSpTejO2sl
X3p0sxmIMKRIcfHxOxqpPnIIIbROXqORgAE5+1PUEanBlRNDgM3S6jd5gN0GEe1z3vqHzKx3URXt
o1F9taAanX5TF37PXMan1Y2UuVohCJIlZajz3wM9OHhpuleUYC8l5+xyCzPWXM3Xyn3QN1GqO7w7
TuqlB0toz6evYOH1nEv54pA+N9YMw/HhkOUtSQAY/9LHyw4+23NIUepmUlILx5Vw9zW08DqKy5Qn
Th/+n3vlm89teTZR1EGikmZZJI6tq9mdqZGfl4UKUdihYWxw35LTU4XBgaDn4tnOarLFEAsT2FbX
EIQjggCoN8Tk38gQu2OMdldqTWBsVpbqn26IySogwG0ba778lFpCfh2JS/tlCAniaYeo7KUFNPWo
xaZ4D8IIrKEdam+Vnct7IkPFndTZww7A85Rl68fysxsalEJ78gfOVTOW3r7ZaKj1yjZKZcgdkUrq
DTG4EoF8iRW/j16g3sPdj7eJTB/lzO3+/nTqXEqXaoVsmqpdO1NCGotyckgBmawbyUUFwuVL6cPp
57owp8Hu/+8C4A01pNMq/z/Ozqw5UlyJwr+ICJBAoFeWWlxe225vL4TdC7sAAZLQr7+n5mmmbpcr
ol9mInqmoQAtqcyT5yOHPGj4bTFPLGMG+XZvat29Ksaj5/WEnknXP4KXemUYEHeqvDSuzs2Jk2jT
rbWnp7x3DwMFHZtR91fRFz9p9Zctfb57sicQ6eswkFFwmKYl6RYXTmR+7P6dhxJqi/99e7YJLQal
qw+9y6D8WSpwK8oGA/ooKr+0FP85EKD8dGqbWaCbpBkOa7miax6pX+Ow31Yhg0Oxr16Ibf+88NFT
GeGgbRdFxicHaWuQ5IdPwZxLXn/nhvPJVwZKQJRKt/rgUCRWUAx8ls4AG3kFdNBKXutxyb4ezuce
4vRrT4Oq2qhUBxmZW1B4Ullc6kr8c3WKnqoHA8+dYNYEaV8fafCeP4apwPbH4Gf3DB+XTGoAEVHb
/vo5/jwt6KmOUPX+UEta0wNsiQ6c5HeiBg04hPXp19c/9zAny1k5tK6Yi4EegCjPEw9w6iA2Xc+z
gYMK64cUdW1VliCDkyXOZ7ZeGglnxvKpmK1jrJ2CDhpMa29nlknfPoFQtPPwqb5+sjNv7lTKxn0/
XBUooWi8emDhvYXPX1Bf6IT4c8qZnmrFVqDMo97vyWEOhi1XwcswuADxwOZvbpYf1A7vgIp8fv0c
Z0byqXJMdSDWDqbEMdkbrksNaPKiLj3HP3WE/9/M6T+2lf8KK9fagutTVv4BKIslIayCh7/yyU0w
OnZXlCZP4Kcl0nFCAbaHsDQO8vo5b0DImKVqHvLAlHGtjl2YDCZo+DMdj3XPgKiRoHKBQrsvAunu
Zd4vKV+6GYaMYZ+t/gy+YwDLrgC9XQkNQTARawsQA3OeYRbt7lF9uNUTeHXV6L51ofteD6u7Cf38
2noVJnPTuDtQKX7ZYrBJx8dnjZI66EJDEft+LjY1GXRqFPu7XBSYQv9d3sVoQY0DB/IQQYBbZKGe
56dpquUzurima/Dg5ZbPott+/cnPDN1TKU7Ud9UCU4jxQCiFa9ycEgSI03qhZ/jc1U+WxrUYbRQ2
gsBJ1rsNRtj+FRxEOvH89Y8/M7FPnXCXqaNjriGxk+pxPJr1Azg4IYPO5wsT+8yEONXfdFzBNJuB
pzMa4M7LNf9JSvdSYudMihUGIP/90hpSjFIPBeAObQMiKijVK4p7MAKjMLQDBsqdkjoc+bcSRJ37
2RmcTTFXTuqyYf4eGeUkEywCL4Ty517lyeKcS5B7gIdzD/7ajpgcehe5aj5CGZ7MJC+sZWeGw6n0
OkcRHmQ36R3q6HsT+SA1PBfwH/l6MJzZXk5V1y5Yph4q1h4aBmFNCJPWniQ+KLVquXXU965bHptL
uqxzz3ESgRWBrbx58DBpFvZ7kM0Pr5yvpBX8QiR+Zs0/FWGJI3NGQvl6YDqcAL/uX+aZ33CuMmco
0YeyTr+YHi4s+ufe20l+kalZDEXZ+f9kYxjMwQxow3XpxYPZ9fweMOZYwMT26490JihjJ8NsKEwe
jujnPii3Seqi309FeHAc2J85fQwrgAsZ2T/eBqabx2f9115TQEMA1gZrr0DtPdZp6+bHKoIWgTjp
m4zV6Ca33qwvrKF/nDu428lxxjRHkXKuw32DjCabh2sY4D0APpUxLTZfv7d/coz/t3viHidDDkhm
14phDvdda+DmnCtWfY4ceGnNJHvAGJweFkDZr+pgMA8dtrE6jowhh6Lz173pA+GCNhY2m1pLMFAb
ya7FLOqkAx/nQrnrj5MCDfkna/2yrIp7OK9elaCsFsdzt3NHxmZ/4QUcL/P/LyA4lVMXMOWM1jBf
r8xa38LQDn1lAIbbJhN5sPGljyysBLPV3hCQtMgiY80/XLg7fn37cw93MkmWplIVTOTQxlGauGpJ
YvERimm+cPlz4/U4sv41XsMeVnWl8IFvQt1zV5d9fnTXVvfu4PM2Jh6yFsYadWFXPjdejw/5r7sV
pi1ayoIWni0eisI6H4vbVahg75gcCX9wjy881p/fGjuVYhoXsF1wceWVmOtlu0rap4UPO8glhIXY
33wYdmqHDLQ07PBgIgd9hLNyuHX7VdpJXQAlTdGW+Xc3If99YS7oPGsLtA+a9flzoMm+zYsiVkBb
fn39cx/kZHSt7TzJOfDHq0VVSd7NgFn4CS3u7F/1eWL1OFl25RQCANkfK4NyP9rvtuMxBT/tr379
qTqzQ/p7XLSQV65c7sbQV0ds7UGAoLGpSwCdvr7LH/dEjM6TRRbpFNu0WqsrkzdxQV4r+LHiX3Px
BloqMO78wn3OjNlThSYHw2/qTKeueqhZE1AhwLFp5gZop1FemBb+H5cydqro03nkdbDHDPbhSKqk
Io7IBk36C4Xgc1c/+dZ+V1hkyNcaanqskKxw3d0wlNGF+Xbm6qcCOqVc7kxr013RvMlTp5X8BrrQ
8sLK9OfMIAoNJ1/Zj2YVFqoO91San9LAeRnGDLcgbn4urfhwjd00jXpSlv+sHf+SGeWZT36qrkN9
tQnoWomryG2yqSr2ltb7ybs0cs9d/mRxX1k5o2Qb1FcdX9md6TX9rQIPwHE3jC68t3O3OP75v1Z0
RXMHIAEzHcrgFzxdY1jg6frp64l37trHkfCva/dqiFZ0hg5QRts6szRCZAil451kcDz9+hbnBhX9
7y2o5mUPUOdwEKV7B77StiPNhSPHmaX1VDlSIKcxz0UjDzgzH0ywJCOk6bxrUhc0s7/69afikaZ2
HKfROA0EHuoMqrA6Vna9MJvPvP1TzYhaVq93wmXEUWBGwgPsoNRr6yH2u7a8EL6eu8XJ+CwaYedo
7kccciswIqt95bBDqPtLkdtx4fn/yI2dYiNCWoRc5egVDzv4bJT2yg1vHUjHo9rcC1gg8vV3Ealn
UT9//T3CfzKWf7jjqWkflT5I8nMHd4y28hA6uTN/7JtRw8e5J+P9MgfigObmfov/0/Via1YnXmcC
S2zYyheHrprJW+SOdLnxa8V6wL+HZtp1/OgxWBRKrOAtgK3kBmw0MWOexl8hwW3vuUEbg7a5XoH6
WykcPaXYNSCEoLUfZZqwqUKcedFy3NmZPnpO1ZtY69XC/Vs724GjLyno7AI75sW9hVzF3yPXBMGv
L6bNyiR8DT0kaUYZPHRNXqGyQMwLdQO+WTUVt5LX81OD3uZXBHRFmwzBwNsdGtB10rCgTyXkti8h
PMDTyfVGWD/SO/jGfVPKN3CnX79N8FpJVEWdbArLMsNjOhszcKB5ex3FY96vKcz98x3egop70wnU
vbppMxa5jVfVrvFYUruNGgJcrxP5G3v0tHdA1sg60XHU3KNo56AhDum3q3Jp229VtPxCYW9IgmK9
nR2KJvx1UokB+DexQkCmXz872kyprOSYaJBWt6Qt3zkjOaL7BSFAHu2bLjcJeuC7WKCDAJSVpU/a
kT16LdrKjA9qdNmba0lCJBobmUQNcGQhQC8bIAP2CrMLEjbZZeXsfo+E+w5xkEaCcOm2IaA0mvig
1/V4wMqNwqzzmROXQFxvyDQ+1ab4uQzNby57OOOyJxfpS7iLuteLKr53et12fuXEdbAOMfUNRcf8
fF3nAYvzUbogMOcwhqnzjZ0HcQUOPByUllzbJ7dC+UsH+bWgAlKickx73mVcTaB18uWJgL8ZNTLl
pbN3Kv4zINVDJ3wVV6adYOtZOOkCKldsgyjhbgAUMqyCod4pNzofdt0RpFkKitAfYN6c6/sZff1b
3YpHWKotsCAHwrhzOATg7vLG676GR36/Dai9ctwaDQcNINRN2K6bZWa7tuDvOmxuaNNHMUi9r8dF
1ufsvbLVW9Gix3W06OPuKdq8wnkS6TIAkZCT9rYz3ksT5c8uVItzoDPQM6as5vmW+RPIxEsEDnUr
bEK7BS4DtWRpSLoQjfTjBoEfAo8JtgSMoMOI6ZqkgaIfjeG/2y54CzSlGNzFJ7rk7wbOKuDE5c08
99f5WN3IqgTeAFpqnKP3gzAHkLq+TRU/2Jb+MrL9JBHwxHQYhxjI0m/R6F63fn1H/PYnaJ5vAXev
8Q4RHPpDEpZ+kA41tfsFNHreKDRvFehTJiK/Dob+g/UhBFsgQfdV/6PWkbcDqBlfL+Ji11GASVWb
v/RHPh7g2xI4qjlMmhCM1IH7b5UgVzWkDzFtKTjITYEezyHckcrN8iWYM6cgn27HHmVjAMMub6aF
3cI6+jqvc/GjU9oFbLpDNzDVP2Ql0IY6dmNcuwCgFvDb4SWVgJhT3MuDVy6IwE8wd5KpqOq3ocVA
6quAxDaXMFRF33vcVmHKFX2Hn+gTX4Yt4F2bo3sx2NAtwOsBz+ji6H3rg2nFQQnHyJ572AUMJi26
IKsinUATmlRhBBqI0790jqAgKAZ5HPn8e2C5xczN64+l6suktcTdKlVjbe0xusHBbjKPu1GMAgFP
0FuWwQTj0Af6eDSuCUYEhB88L54XfylAh2W/lCT3KP2huTTvimxq4Q0fFOxuDY2fOk33MnTTzWK6
MrZwUkoGHX4PSv8HethEChYcwdkrDDee3xEAmIGV1qqFcELvg1KqzOYo6Pos2Hl2eJqdXgJ6m/N7
yAbWDEj0u3rVHy68y1IOnQF6vAYILqx1Ui8PrwArvMMS+BjWMEqkwdRDZw9+IZZ7bE1w9W46SGYd
iA+SBhRcUKAHSImcJqaWgwWu5lfHkc9uPX5r2HI/EOvEgg8yqbu6Tkw3gcNVj08McrCtG9Ifg1mf
C/gBYlTCv4NUUQo6yTsMkFKU+vw0CAYvljJ6nKncyGmRh6qcrqm/3ADF/K0RPZjHSKbnmq0p6/03
fzEvYqV4HQNMRIJoSfjsvVmXtHD5xf/Y18ET+l7exajfwW3f+6BOxDPUajGvyBsQJ6DKrPrdFt6Q
5bqeMjNPak/Rsr5O7MqDqK2wKgNV90q6oH5D34yMvsVD9QG7g6f6XcH6MWEliMLOyO/mDpeHRfZ+
sMj4uFHTpSvgL9ia2wzWT2FcFUJnSIL9ivgwZJC/TwAyG5sGUXGFxvz3MBiBwzDVb2w46BZZ9EFx
GMAgpeAmsGkElDuqh+BmHRaAYmaQpWVE7BaVgAMse5MASiQHm20Ce4U7BIBsE0bB8WS6bGze/A5K
lGcXAEkEEjqwnakSDPIkF9MhoO4TW0P8GEOusDFcCylhzUv719Va0L39pUlUHoqMyaDfuavTJgGB
XG1G4LAtOyTtHMd3YwDXRkhZxJxYx/mcW1dlUBvAmdiguc1Hm0I8WFMkeTkPGxq4D6KgsBnqZRhz
wR5yAU9u6aK21pNiC1Q8xbgG4wwbdfXuW419S2qT0jl4bOcOqHvWGdyuOQ6M1jZwe5uXezq4/sGZ
8fb70DR3NXyMsE1NcHedbqESR7lurMyTUesNahdl3AVMpnYhv+cp/+YXy8Evq+HG1f3daLs+Xvp5
H8CwCxvsHCVTzj5BWDZ7EnjDDf47GlYtDRO0q6APxl8n+DBXoJ97HvZmMi0bIJvIA3iU9V09eE1G
YBmfDKzvXxbZ/bOBFemorjSIbp3fpsKpuusSYPp0XkuC+fB9nH93HYi7I3QUYraxwW6pWP2w9DiD
hpMXF4DeXemm2MLLF5s57eE4qwCvG/FJZ5JaZGAhMX6CiVPSAL0OreHPJaJx1ZhbMYzZ6JotOE5e
3C0jvFpCmgzLfFs1VTrbEnb+9VMhr5HfiFtXb8FwZomFXnmI6FZ4fTIO3qf1xa613haSgHs6NVeo
q2UDzMFWiPRz6WQe0dftLLe1P8NKLU/sGL36yEajg/W9oZBzzkBuR+GKI1BYpDC9wEMWa5lI5mzR
wA71lipuCDQSRVQkrSNfhIadUF/sEKCkcFC4R+tFGlQm63v2Vmn20EU/YDYSh151365OEpoBkD3b
3Khiubawi4l7+AQFC3voa7iErtiW6QL/Pp99XxbCs8BlKaut2rctCDHFcNMMPF0d+u7V+FVONVFE
mb/KohZJIBCiEvcAhXvsULgce1M6Uuxe9ey+o6s56bA1wR62GsgML7nxkVRsU1Tdzh/zMfVDREDB
qA5AV4F03pbwd7FP5WRSPU2Jv4jDjOAqoPQBrkx5HEQ9diR/inOnAwjIx/arqn7nq5dAvhDlXvtH
4HpJOXzcWzfugN0TcZu341UfeGiMHIPNWI/tZhh5CPAE2ZtlCLZsdKPtMk3elk/O9SKa8ndewL28
Y7S96hVka+gFulnqEMhcb7EblasdI0DsQQm/k20+paVVfhEXSjdJ7jlels9mysC3AulYbVRNMC96
8dFwvVcTugKrGuzMvMw09G0Ah+HNzcq7WrDeAx1BUR1o3zQFeT7vyAdt+wQUb5miA2ZKjl6+WG7w
wgi0j5uVZj1XUBxTuQ/ConqAUTmsJwCjT8o5CLGpYxEeqS8BBOz71C1nPx4Awfg2DX7xFvV6ehrp
CkR5gDR2J4f5QziiuXNdEn1iXPb7IcIjoeW02JdLB1uuRtTX8OVwryEUr7cFjyYsqXakcVPOtEom
MxQPvEREazo2bYIaTRWxZENBd14QBhlyjhLnNM2x61OBOsx+MdPw0QwGKFwyifp28laxWUYCfDO2
sOq6aV073zczpGaZdqXlF5Jlf+6opeyfNNe/cieLwxpHKpzeZzAIMr2VQJ6l3Xf2hlA2pkHK/qrQ
TtmpUDW3nCAKQiMZgxdIlQew2UaQEl0yHjmTRTkVqFo5H0P8Qh6UFpleMaEN7jLFfnXBxOzcDU7K
Wx58hKJJIYcC+GyAAAMjLcJ5c1XYossK6/7XqYEzqY7/c56MmpCVwHAeJJY2GADHtiQxs49fX/1M
FedUrtotANchaEEiJX+cixrB56++/nYseAjn29/d4iQZVyIjumjOxoPw0nkYYel970CL3T0F/iVN
3rl3dJKMC4/T2e2BWIK9bzY5MP6Qv7rhQmH23MVPKikh5CtFHcBrjqvqJceynvVw6aDQHGRfv6B/
2kj+kPs5baAQbj4CXDTm+1pOsga60QOBivo9+rq4QeJM2TG8D9xojmItq+YGRy+1bzTX31afRRbx
QIhjQdk5CE8cm0VsET99D6deGYboipmZG5fTRZnln99HcCqKAieU6cUtvatunIPjxkxx5J0f8t7/
q8ww+rf/m1qtdCC6gYzkCjKieHGe/eIDTdIXMp9//vXMP6lbFbxz3bpe86saWOXUMw0wh6wAcoD4
6def88y64J8UM+AHh11OiBwQJ7P1evu+dhADCyjf8lZeUvn/UQFB2Wn/sK6pCnpnmQ6D/6uYuq2s
AxwD13jB2VAUTYLm3/iiSceZReK0m9iHi50DoNNRs5SsN5LAJiC1ZheqCxPgWCn5w/inJyupZhUI
6X3Aryji8m708UX8tEULPyG/leftOj1tvv42Z7L29PjN/rW5RRa6MYQkkFVSnLr7PC2j8u8++ynO
onA7AlkwFJsAId2rEWFLZzJkYV+tueRBdO7XH//8X79+neZeQ78Hezb5HFRP+q+amzCYTpZPOymo
W1mJagCtbxmfts1UP7HI3H/90s8Nn5MFdG2o6VmfSzQtI4vT3JWNTe3YJpP36Yf5hdd/Zl7T03nt
KT6HFd6NIdfaeYaSZVjev/795177yYQWfokODotLl+W9x14vboye909Lyx9G/ik0QC6jLpZxzfcN
WuReHd55GVpEnH1tVLEthhJxhQTvsJZk2LhzyE2M/MaMVqKx27h6Wg/S4ysYtL4akwqH3odGrirW
ytiDCnh930FnsHE8ND3Dz7vKFCvCt6AJl9sAqaQEO4Z7U/ZR/c2QBnVXRXFqa4i+IjC53MgZkbwj
2ruGgoDpE7XGAeDKWyye5W5aeZvUI5DDDNZYddzoFh1do/K9Xx1v1h+LDauN5BMYsHYuk7Wax7uh
i4ZURBE2jLaxi5uiioPCKFPk3gHr8Sl3o9GLQ79f3/3cMGRLogUc96oVeyiVwqvKjOvH3PmwEikj
91Mgr4gVolebnJrwl0ssMmorg2KKGDHseDgXOzSjeBvSkm7vCihgcHA+piQnS+Kl6e0tUDAiQ1ZZ
PkYzX1J39cfETmG/R4ps2i7MMbc47YWf/gqvidHOy2ZErieLrLOkkP2D9GIVUiPOWlU/HYb0ScN0
c8Prwb75wFbtI0dImLeJyr0GKib38EtntG+UkvTbfpHjfTliAkgiliUNgWi+LdeK4wV79be1Re5j
mkBwjqs5rO9COGS+T2PHbsKgle8jRQ7N443eQWKHc2ygp08LQf8PAtzkljSyBG/EtE8r52vqgSeP
Izsbb0w/B/dNWdoE77/bcq7p97KVNpPurKY06PDDAm0LjCZ3ol7aDNC1u0uYZ8bJi6SrI5tMEVJ8
kceHzejgR4xR5X6nK2WxHqv8NhdFkUjPYVkQHjOf8Nx5rRmvEiKd8BnIS5KadaluTURln6Lipbba
nyUOeUjlR4qarRrQeWJ06G7XuYCGXHhrGkAhHUczkbvJcJRoUIZHRh1bRfmxuC4/7q7R68CgA66m
KdoGvEA0PkmRjVX9LLhLno3AX4vE8mRI1d37eS1w+XAGAQKFNAl5300jOpthXtwpWa9pVM1ou5bH
bLYTFOP14Emc4GRnUjujguBH97xZPvEW5isNk7Lj2KG7DijnjR475zkgs7nrwxUO4lzA6QBz+TtG
YHkNyY+qY9U4XZ+ElXZFSjq01lcTars+64LHwWh+WynqH6aiKQ4+ADjZLKs2zonP40mhLBURifwP
2qiyhaCkVeMWzzXSMwfD+ApWNXH0u4gWZIs4WV7ykfP9CmQzgvuq3kS5pi/zMPFbRZFxqbuquJu0
GKH8Qx2FFQsC3YWJLdK35bXLEBZxa+qtadY+rqyn4S8rwjuYdtUtkNJD9+yVhfMYOj70Py6SFO0G
/mQMEHO4hdFpMa+OO0sAVyS9NdJTVyuQt+mI4XWYOOoGBqmiDYhlZbL0SMZFE2IlUDYbZAeqKWvV
An8OL7cAW+u62vY6mLfrGK3ZssIkERrQ7jcVOUyReR5cFcBVYdliUapNJDakMWVWgwl6h4oOQYIR
sRHwuMOWDd6aIfMpEy48vfWpQFcaH6uNGxwZ6nnkZiHkzIlwWLBfw2DeWAPbysIUzpaOk01Djdqn
sWO5s7MrP0lNmtSSbn2bsEW/6ahevrmF36ThVItrDob5vaeb5qrSqAqUrfeCgH6+D/lktrmDlHPs
ixXVNVpUh+FIOfQ9lQPNjZSilagF5230WzZr9OFV/RyHA3yFSx8HwZC2fEtMvdPwZ/BRNztIKu2d
6SjbhoHnZOWCWi/qG9G2HCe5dUwokUNpAERn4qU8ljNKVIbTzlGY0F0u4DDpmJ+FbwtkYsolXkIS
Xi8gEXiQXkXrdwuh9QeUMy6y1i5qKOOI0sQQThvBhmovrRz32IqmHUKUQgANlY8jSJUs+sbzJvrV
00AnEVKXH26PfgnRauS1qeNvCmrFPhQU9UApvW0zthYG0ZELRkQ/AqM+TfXOd4Y+LTkKiUHoB4m7
BPlOdw7Bitr6r8BC1ptlmGGeiPJnNqhZfW/KPH9G51S/hyeDQW64oZtg8XA4HJYeaw6y0CqYWApI
Xr1D10SdEnRH3o5A9CUWMdvWaK9Ly1Y0cU2mIoVXhcV2uOq4acR17uLPbend1XUndoVCTnFUJYDy
E7gNUb2ucSmKH4TmSwo87JCtkyRYZNErC6dH/M1l0bGHQOEe8wYKehACE9oO3WOxrOxYAXqRUflK
nKja+VPdbcUMJ0EPnzKW1AHjybPtT7l2eju7BUzzYN0EoyIk/9veJIM3wVVXsfG6lPiRZU3KeHWb
IEbyGUt4bxaUGivvG+n9H6jQ3hfDuFtQIYoDO9QpBAL4Owo9+jJayT4iHF3D6GRMZa9Ewo4ecWtP
BOCjXh9HKHBvJ4juk3KBnf66tPJbDWXxxi/cCNlPptOiMRb7AZ8wkYolhSnO1nDi3jCJVaGi05at
aK9awuaRAyh4KyfuZHXH6pg0IIlCsiuT3plfdYc6Ady+7sscJZamD9uY0+ipyLsh4xH9QNfDc93L
rT/6n8LA0A5rGHZeWmiECPaXCNkY+070Uq+oLanSogg7KxaXdpqzrgk5WgWFRGFn/mzm8megTBfD
qQAG3hUhWZHT3w3VDyEPH0nNwx16GfeFJjeRR7ALNTlmHnCdMeKZ51660Q6JVQ9CdLwhzmEZBeHA
mo4EVZGogZ0lQ+Lre0ucl9FpZ1h+ASQn87WH4mGyCTKmPXxK0JCv7PSu5/U1l2junbFJZmzmYVKz
6q5w2CvSxW9GRS+GDK8e87pdHqg1q7oVS+Bqqz72RvfXyKYyZZQ95T1WMY6l93bwDf9oGEHyvUfi
PFTsvtItJpc/fmMsf21KUOz8AkU931lwO6xSG8g6pkTq4JMHbr8FWPfnuiwVDlBDh+zkdMcJCNKi
RnvTFPKfsAZFjDPChy3H2o+ATuMphdEoLHprbAwS6nkzhnE0VUEciOC+6qpfqtYidkJoVsxovFTa
4Ra9V0tKnVolgYyQx1gJkkdlBQF+3eEUAYv3rdfASB5GP7/bNf8d1QVDcdHDpqZQlFikPRYVwu+l
FrvoaI8Dm/QXX7WPzEfkaFwy7oNjoYJ46EfEkPsYljZPWajssVj7rURrb6pRAk3gEzgf1Ru/0BpE
k7JYEen2DkuqAdoKavgSq0H7qQHKNS579Tz4rs68BcXjukLIAh7kuMN6gVi4Jr8DuFtdQTv91pnC
3TQGHVp+ZPpdKPLnzoVhQqilyRyn+L66uPeCDF2MDtMqUdFRZeu6OlUsr1MPuofEQyjIFuLGYoTg
A4rZm6I1C8TyEbLCfAnxc0ZUpyr6YSiKIV00x9KaR5+Gnw6afWM/DPpscREkRytEKFpiWzGtd++h
Jng1oKaZtBWfYwb8BIivBDmF3jgwbrCfju2WzNPeHEOzMyK8rn63VELuxYBwJE6A20PyQpStE4aV
JB7WyWRh3vWpZbyOISp5Q4mvS5wVW9+K9SYzE04Q4McEGzCI+19lxYvMIYF7jTVY7wg2js3g1ajp
1+QRlu1jWi0Wumwy61+9hvdzHE6ojUHyE2wKYOWegEu+7sHyRf85tCtoJ7AHTy4vaFG7BR11hn06
UmnjQp3HLiz7R+00zuMUYaBXrY9uRS96DH1S3oYoJkJEtFabcnL28Jcm1/mx7NL01WbQEfoNIfrY
0Jy1G6Tv8eyLs6ssCkcA232OEAmm7Tg/Dmj/z3yvfrBwfzjmy26KDuEO8n5kX4SoyeVKPY+t58Wm
Vu+VWlFTXyYPfzfnB+j+6iRASSzyh1vdI+3fN3cWNgk4ds1Y/oPiQQj4viJb2CEvmH9G8HzBPoDa
5VjU2A9xUkqayfkeEfFImhIbzoL5twjZZ2YRQcy6vsE/pk+EOS2o1SaMW91+DsN0azoHEWXulpnr
SLGp5tzfUWcuUifqH6e+ORj4PKZQf4ikDPSKXCTEMKt0riu4N2RO7b4DXO9sBmnu1qlZEif30CYp
UHLlo1dsJoR6YHWgEU4LUyfQtkFaNXc3Uim7EdY7LJSW+6BBL0gRFEvmT91PbocymRHPJ31TE6yK
ntioImcpjjMCGdIerhEDDMAEssGpEhZNWz62fYe412jb7TITITPD0Ya6D/O82WKPrtLSoMGTW3R2
TRV9dSxGcqECPADhUCgIsOTZiPCli8Y6RiyH87Cff5hc3Nu5hzSgOIabdL2r/8fZlSxHimvRLyKC
QYDYkjN4tssue0PUCAKJGQn4+neyVn5qk0Tkqqu9kBJJV8O9ZyDK3hhdP22IwY0QPlHswZYukGu+
Q49pD63zQLkfHRiMce7BRrmHGd2hlvhBQsJIJHOcee92otlwMdDD5Od9aBGHbw3Df0+zxtm4ufje
V2OA2rON7QBv1QGQnsPoNi1IBADnWTUeYJ2o6MZCDvjgl1a/GRt6C5iKF84eB5S0CFBByLBpFqWz
H1gNwQSqICwPazr4fpH2kVTduy/b7r6sYJXGmcgPkJ4jm6yoxANyFnKTOBV/riSBmgrueaGsAMSx
m9HZ1WKa4RfgscNU++Qkgd07cFsNO+DGxt1Ap2DnTW3Um90zPKiwt7rlewK9dt7TOeyhTAPTFjs4
+ab8rubqmY6oWSrZmg+i7lsc6DUWSWvAhZLzcVd2uXF0y1o+ORnQdHVn4JCkKLzyBFe+giDvQbrZ
OEwV6g4wv1LvwJeb+0oxnFu4zSPYRA5Ahm8CzlT3B8dyR4jGTPt+UlMMz77f5aDUDgoc5b5M+uI2
ByLilQB8eqrx/gqtnNU7lY+AtnHAeIqpjwPisa3L+1dVETsEq6B5NFSdw5XRpyifm8/TrPJtUuPy
7RSQIGEtNUJmTCMoNHkbssmXIa1xMJZsFkDwFz/zMX9Hzm4Iu97yv8lWPcDhtd/UI2zJEW2vYrBQ
I7SRjEg4qoU8hxUrBDiTk5rct5nWSLZlKgMggIl9a1D7xlKmjypjk22zKi3TjWJJWh05dQ0oPuRn
4FHNEhnOokNRHeJ4Ft6axHpmY+88KGeab3g92ve5qfpbL6twyOIFW0L6zPax6My+Ilk0OiDSbIfR
GL8x6bPvpjeJI5Qcy70AQ/nObNsM2Mddnx/g9vHmmzXiqyiHG7inOJty9PiBOni2TIWhNiCPFfdB
atc35dgle8Odq9iye37gOE32+Vh4B0bd6hBkCuhY03Z3cCvlWyDy27sA+FK82zhBtXviyFqjXrK3
4M28HTyFnQ6XiD1tzwebonDSgKKbf6jBwnxUvemg0t+VyAHUKRAOs53Hhiid+65Pun0LHDzswt3k
xM3E3OCZfD6LDWgLir44+kaKp6U34xnTTSLOp7p4M3gBjxbFyr2XodCf+KSNwfOet1CLyY4CqjEH
dzrX0GcuDyTIkFjLU4DaKCVyY4P8tMUBNcCM3ayfoOyDI7Tqafk6+iVDHobNN9Ti9G7G1WiX1rLY
NHmXRU05B0+g6DqRAW0uPG/T6g3nj9qAEDRiN4Cl3Y/R5tZ9RQBCSYJGAe5ks0iWpQ8An+q8sO+E
fWwcBtM7twGMqfBlczuD7vlISkgrljb1nuAaYt0wdyxCa/BchYudW9zZhu3g//M+kgOex5ObWn9y
OVWQoEfCyqPnZMsIyK2LsNwxM4A+VMAMtoccMX1PWDIdsJELQN+QrCI1hcZCN5fR5DAQ4WVOancj
ZJ9sSRXk1xX6bC3PmxIm7CCx69gArjXH/oT/lOz35STyQn5al5Dr2MDNznTqeGZPqOapVCCvdl2C
XVePG+ZxzuZz2351Xzvzxkj3fmR7P+DnsVI1W0iB/6N4fqo8VLCb7YkMmnhyjbNvzi1B+u+6gdFK
MhYHr2/ujSa2yM1kPAnzjqqVMV/61ee5+PSr57kjwWhABTfp8hsIrL1R0/h++VcvlKysc5efmmZN
48PVh9BIZuybSs98VfuhawYeDtQ+VoDBE0GvYql6/7j4n/qiAPTDWxQJgLGF2i5HbaPb+ADfXP6S
8zh/UYL4hwP51LrrCndSeAFHOW4Xk2Rb5AO2jm8CvbyCMVha+lppZqok2N+ZHUSoMvEwBQLIH51b
7sy/Ln/BQvumFrfA05pjwQcn6vCE8R3Yt7fzpi6cqwbI1TWmGtuug8mmcKJLAfdrXYXXlulZO8nG
JKKTex2IwdUVpgozxandVW5UArZIkDk+78EuX8ORfD3PcIv+/xWLAp+TN5NjR03yRtWTn3dhZz6z
4vHyJHwda26ghTHPfZoObCS42QFFmTTFMe+n98ttfz3Bri655FpTVQXTYEc9vHRb5QF2PiJXsDbw
Sz9di+V8Br6qmL05ajxxj5rAEzWK3eVfvtS0VlnNu6RX9Zktg/zrs9fg7lWvzedS01pV1R9AHEAa
2Y58mL5DLu+c7VrzBVhaK1rEjiC2+JMF6ngHlHGdv3fsjvq/B+fH5VFZal4LWHNweEpMrBVffHQE
rxXrzxR0oSJr2K+FBaOrJ8HlcwCXybKjEs5fqM4hsf3TGdZEob6uZwPf+/+R5ASpX0zJQKLAAuHA
483HLORLNXqxSlDdmyAZtbk8UAtzTLWYTWmdTIRac1QmP4Ty8EJbE3JZmAJdNgnVWWMSgWtHppVA
hTJD/jAQtry3pHJ3giV4Fl3+hKWOtLkmwoLTbYVtp+t+tfad7eNSj7d8urI1LMyF7sbWT2QEezix
I4v2O2jMhSX5kGO9bYdf09RvL3/DUifahNeWhbu4AUNMkNPCLoW6jIJC2xzmORLfdrJy/fwHEPrv
Sez62mx3UL2ULen8U20UIB8R6URZmow3FkTNH1CdtB8zkY9gLaGsfoS+Cd96NptugJxV1l5Oityb
vurCMTOsI1xjLPDMyiBGabjYItMz3rilNz6XqVB3PR5+f1TNKYhOMKu8K9NzjS6pvfrWqW21t6mR
b2tZy3aDdxEy+2Nd0CPErYZd2vcEX267KAmWqBvJoU7xfGDOqS3tTO4tLotTwAlekUjlJyvXraUZ
OK+uT5cU03ZGMBly0Iv8+eDNzn6egkNXAgnBoeLpOVcxVwG8/f9uiq5FaWC26riq7wzPQUEWZUP5
5/IqWgjm/8hWlUgeo9RexzAsgaV3vevaeuWYWdjvdOu44mwJ7+V5A3bH05l0p0BtkePKulxqXDto
0rLigGhAbksZb/kwbkkukKa46u4GSMD/j7jfkBaMQBBtLYFseVUc/DOs21gZ8qWfrm0+8wRZu2Hi
czTj4kmTeqPkc6vWTpl/CtNfBKwu2TN1E4AfdKYnBvw3DGA9pJ4NntYb4aNW5hb9+bPK8fswTuYc
WiIZfjPHZTiRwIut0qy6RV2KbusCetJDm1a7DtYpK0fHwqe7579/iphU1uBhVJUZ5dSJnUQ9Z0Ea
EXvNiGIhIN3zIv/UvCdKVfpg60RGmd3IjALz77InPEJh2Dqaf7q6vy4kXe0GBfBqEWQZMSOal8Ou
wmzussCIQGhdYdsvDZS2vKchl2XhGnPkZNLcjnCJQPWyAiMogIvUFZFPHF2d2qWG01WJKmOzzd8B
DTzxYDpebvrLX4+mtRVeUMNup8E3oqr+bSAhbNKTiWzW5ca/3LFgp3EGn36aZGJNAB07Jbgr4AKS
LvLnq1YnWtZO1B4wm3buiiDiVZd+S8Buv3Wdsvid1iK7bmT+Qe4+/Xg78OuuJYBtAxQRIl24TefX
2ZLXhBc+QD+QxsEC4CZLIuTDwhmrPpsH+LMFKyP/5a0JzWvR2+RFzm0AmyLXgERuInBMPznJM9jq
K79/aWq1+HVQFugy15rjVA39wa2Nad+0hJ2uWzha0AKunMGkqcLCAXcx9SBHkLj2VbpWGBstYBuJ
LL1FXRqZZ69A+7tE+TNRa7oeX25saF07kPqgAQe8ymhUoXBRZWQzQ5azdscTZ48ee7k8PgtRq2cs
ejaOCSlqP5r7uY0IS6wzILba5pYgK/vm1xNs61kLZkLqvbFRxTCt+3K+FVclW4itZynmjpFK1Gf7
Jx9XrySgJxGMd4VTroD/zzvAf85UtH+el09hS+eOJzPY6FFiophFiYBYWv6sRH8YzsgG2/mWO0j7
X56Hf/nLr3rTwtjyFC7K1JGx/D4ApvIevLl9CEKud+NMIcqId+bL+PFcP6LMu8a4+SeD8lWfWmyr
rpnhngpiktf1UBEYUCfaWQC0QsHQx2MCvNT21Qeq4C+vEiBhx2rcFYb0n2ASAv5rBt5oXs7zrmlw
LgIsUMAt00A+8m8zltO9CZjTHyAFweJWTdVvAlX09yJhxAw7eGuZMSDGLmCmwZCj/uRLCfymBALt
8nguTJ6txX0C9JPrutkUA320LxngRHnp/RgVgz5oUDxCn/sAW8CVlbK0wrUtzKuYJf2hLWIBb0Se
WXeCQ0zj8ocsta1/iGcqwQvZxAIUC96abymb/l5u+usNxtbf9LyyUF1JhRU3ffoGAULrBPhosOGV
X2+ZkQ6PhQH83eW+vt5nUIr5/2BiI4WtQAfx0h5CPCjUhxMftjz/fV3r2kLGyzfI2hSty7ncWCVo
lORVuunKCbX027XpnRIf9oEWrMgK6fODHcgBfGQCPqIt+5XwX1iuVJvlktY8d9sBhHBveiB9bwFo
L7eF7+BAYf6vxmIHabjb60ZLO7ZqIQ05Z1TFtdHxVwU17P3QAoV/VkiZrwsJqh1ehjGlnMxyjr35
5IA/gwLalStJu2ci+SBkyQg2Sv93S1+68iNTL5cHZiEg9BTOlJutw0g9xYXVH5AygJhLidJ8LpKf
ILcxfATuQJe7WlhT/nkhfDpcLFeaE9TAVAw8tdx5QwWhlmrOAYYYny/3cF6dX2zueg5nYL4CWdxX
MUuHP4wZ8TkFfF1E+Fo0t7xqZcMMIypTwIOqqj+zwt28fPJJ5l2VVia2ngJJHTpUzCd57KXjDlrl
D47MHi+PzT9zsa8GRwtpEDmklwGDHjtmk9zSvId6lazFGXyRzQdngGgHjIOTb3PfQYvVAbJ/I/qA
3beGK5FeAi6vLz3xvUR6MgKhv9nibQvh9bP+VDiYtTg5MgCXpavqQ84HYIQgu/T98m9fWjlaZJGk
zYzeAK1GAaYKEPUIwA4YGYA/Z+7K0jm/qr4aHS3EGB4ZQT4HU5z4w9uQuADJ+c0clkrcpIEb5coB
aAWkLAg6XWdua/8ngUFycxikSSMj/3ABCLDI96S+LwAgujxqX2sjEluXGVapzHovc/2IIs3PM3eT
Gh1g0HZoJ6/O1Ox8zh/T6nsCquvlHs+x8MUgetr1EQLBrHVcdEjsZmcZ70Cu7PPkZihWrtVL7Wsx
aA0wpQfyZY7N+m4GMQmCF6GdxUDRrhR7lzrQDlUHejaFTfIybosbSDCGlf0GBA7ICyurbKl9LQbz
PsgHkZY08hkBmPzn5AZbm/wkjdhenoGF7VxXt7WaPk+qsijjsvhIu2/GWTIMvIPUHLfUrFYW1kI4
etphOqUkJ5lErNTeL9yhwoT8pjg4Ln/BwrXA02JdNIngwA2fAWCR1//qO+B9IKHc9S8takgG+3W5
m6WB0uK9b7uKAjgIiGNan+R5M5+ds4Rb+gG1FDhCGeXKklqKQj09rCAahEhE/mn2Odkyxv5CKhHJ
KP8XTIS+89J8TtMyTtPpfUjBS7j8ef+yW1+Eou50AHYREhieohG2gB3IPYdpIBt49OxANwWlB5Zb
OWViy3jugZgx4jGTtsPKRWhhlev6vtRvrSRRRglNyGcKRg1UDDf55APvZ1+3Av+j7cvdsgB6GqoG
JUqv0oVqXW+om2qSxUogLaxxXdW3mcZUQdrHi2ao2wNPaowH2tXeHWyo2EoX1r+X2ReT5Gr7WTmb
XmfmQJ6KKfMiqAF2WxCApy0QyuBrgdQGO5Uh3c2N1ULfxkuqGAhO55APg3s0HXjgFH7mfM8h/gNB
OzFE0gLTSniC4bJeZlDSkdbREEOxhbE8QewAUpv2I0QjO5/N90xRGRJVJhA0RPmUtDXbjBNpT+V4
xq4DYnPTeR4ej22QvMxw1L0XUwMsvaz7lwGsxKfJ7uptllN3B2pEdhJ1FRzYDPlG02/YBmULtQFq
G2qMBvuZ+BDaCZoyP80QegNGOaDQYLbO8M6yiHnK5H6CpNi3oIKGQgHRlSglUJ/PitHYMChCvXZl
me04b8Z9VZ+RtWJITlbeJicPKvUnIxVotS394i4H7+5t4EH6s59pHkDVyg3+ACNXnEig0oMElPWl
d3wKfamkyvasInJv+2LcqGzm0Eqb5V7AdH4/BF55M7RWtoPynvnC2jzd+plwH6Eb1D2lXgmymqyD
I4csyNvgBX8NC2Bf22hcoBaBdgQfIggzMZdHD6o5uA4peGUQKDS6ZipOEzgRb8Cbtj8awLtffSpd
gCbTPAwmKNpyKC7AgLbYc3ewj+Ay/Gloah15psSxBKzqVApIyVOHlg8FqpBHVsLLrgVndGeO9vTc
Tz3m+yxBDjUp6KZB3bRdqUct7JvE+f9LPBTVssmv3BpsR1vlIaH4UmmiahkMJD35dJruLLNu5co+
thCGujCrCkQ7zDMsw705jYbJPHoSPtKSrDS/9DXaYYPquJ20zCDYJVkbZXbebmnlQvDKkNWm9CXZ
2XmXP1/ek5e+RTty7D5zh6R3pnj0fzHYZtAJXmlr/udLe+6500+PK+mbELA9n8l+akNY1QLkunFH
MB9Itesb98qjX688NeCo+BDQbGPF64esSB5S2b4WabO/PERLX6GtLp42qKf7/RQP9V3nP5QdAB30
I6Ovl5s/X7O+2m/t/x+kYBggUpfVXtTm/kNlFS+OTH5e17S2kuqhy7iNmnY0Y6x5GbVgwV3XsrZs
CmdKcFNJ6hgA8+eBNHfO1K0c1EsrUisxwfwGKPsBaeq0nkK/aYAFKqEpszIkS61r7313KKBFTeUU
91AaoyBD+mO6HZO1Ks1S8+eY/rTi+7mA6lkFODpk7qB1lkG+Vth4nCV+bqyc0AvL8Z8z2acuBPC2
YCyXXiQTkYCuO/0lkDPNuQTwyGiOl+d36TvOf//UiTSKFlQMBzq4zgtNnvAEHP2V+V1Y7+T8909N
11AHaISwqljWmbinRTLCOjmx5pUJXngz68o0UKjvIVQPaGzSoUow+b63w/vc3UNMBrJ++QiwfdNH
Yz76B1DBrJWPWhgvXa8m5QFTEDGY4qp/mtRZmzd03ZXL+lLb54XwacAc0PNLaFt6kc384+CUP0H1
vSuq6fHyVC8cN7pKTc4LMRiQ8ojF+A2sdSSFf3OQrzh7NiHOcbmPpU/Q5rwvz4Xjpq3ihnn3tgdy
btXcdMT9dV3z2g5dWDPMnkXVxEnq3xAxHZqq7sPRHX9fbv/8M7/Yoh1bnwHJKIgg2JKy+q4g7jcr
N14uN700MtoWXVktl9ylArItbWj5H2CuhY25Mi5Lv1vbpaGJDjtMKDvG5tAfq8Tb5El73aLUHQna
NpUWHRiyX9yDnMkcZlm/8aACfHlYFn657kaQsgEyq5L4UTIJcQu1qflUOJmxv9z6wnP+Xx3uU0Tl
Vt0SXvsinsCIDCH3cXTS7G0q8sgKql0Apzrw9Mbd5c4WZtjWwhfZa7NTEBmL8ybdFABvz7BYtyAD
frn5hfDVfQlUB4Cfx/kcC9PewAdx44xJmAzWpumg2O5NK90sfcV5oj4NWUOCziuGUcYMZnonGPVW
D4GLSykP/ObH5S/5sgsYcGhRbNME0vUpCpIO3tBWCtERMezNLF+Z9KXmtSAWUwBOmd+ZcWN+wLcE
NNRRrqQA//GB/rNB4KdrUayawjI4wc8eInKobwqG0Q/dG/8oNumuPNr3xSm5ByG+vav24624H1aQ
Sl9OPvrVAjzAsyttc7uMraIsRhQLwXJD2nveZaA8PljKdnZ2AUmGa6LSoTr6hxYe7d0AQr2oWP9Q
WfnDMLLrINRUx//g5eoFhevbEcRw6ifeMAi32wQUVJmq2wZQuG2W9sPzVUtNRwI5PRmCjKZmDLU/
qPGZSkLppC3KzUSb9O1yHwtzo+OBJrPxoGwFmLNhlfQgAih3BQ60QUkP6IgHyt+LkXjBw3WdnRf9
p/B0psEtRmrOsZ9/s6BhZI0w1f2YgT1vs+tw29TUtgBorCN6crguAG0roG/dkQNntAlpE3xMZ8mp
y59y3he/iCXddhzHdyH7ebCiGjrApoM3KfIQUZ2ZvyvPXombLy+JWMjaXjA0ELCRbQ+w2T+94T4E
VvoYOB+V/22EOkIxZ6DCq5XOFjYeHT/kl/mQsMlACbb1cyRfyCtkVV4yN2tWwnKpA20XcGeP+dgG
6hjqLgc1Z3Ljlfavpu8+Ls/I1+37OnAogychiKfAzRFqwI2mHfInv6bl1gAVemX9fnneO76OIUor
ngeTYZlghkJUjNYtbCGTFVXepZ9/DtBPsQEV+sRyaQBig2cWp6muy9uk7cHtL6tupYsvLxT4+doZ
36ScQ7SvM6N6CN770j5UFeoC0GyJCJybNpx0+wQ2hSvz/fXO4uvkJyngnVNL04z6jjzlVP6emP8z
V+Z+7oJHm63hbJe60eJdtZR2BWk7CEk5dwn0mbrKe2364VjUsOFMq7Wd/+uyAEZPO/jrBLy5PENa
exybbW/ARL1CMrjeQG5gj8JzGCCja2f+AxcQuu+KlRvsgqy1r9vSz17B3AnihhGm5r5xlPUNEkly
O9pmvuET815Sx4XhROfWP1OWgcLmoGjVeVbUmFa+stktrXvt4lD6DcxJbKeJkWJCunyAxc01L1IM
qrYp0HaEsZKCrmnF1F/Pk/cByyDYv3Lj+XqT9nU61eQWRtq44L+kEK7Yz0q+ZLKjYeq3f6vZ+HXV
vqOzqop+JKRxpyqeSP0Edv67EjWkc9Tj5eaXvkHbF3LA7ApGWRINmdqcxbvOIh0B7FjEGgt7YefR
wVYEHjnDNFh9PBdy3MCWvjxVUHPYJs3gruw8S12c//5pc0PDRuvMiRexLB/uUp7AJ8URAmocbbWy
3Sx1oe0DdoOzSzogt5X9d8cr9xCPhsbOmkv0Uuta8FNv9FEwaWqgS8S2t9WRTM3WTsf95Uleal47
6ZU3TNDUcr3IGfkuTZ1fnPIPF5iSlQBe2Pl1fFUj1UwUK9wIdNfHOikhlWOMm8RIY4eQXyVhN9hP
VuZ6YUOmWkjP6SSdoB3NuBAwORgtuZW29dDn/repnuE+168ExsKm9B/41VSDZRh4VUyU80J88Thz
e2XfWJgOHW5VGyhwUzjoxsM8QQMzESfaA1tHW9CTLk/40o/XotpMeUvV6M1xk8NExIIqup1ekxR1
kDn8/1jr2gls5hmbde92IeRZJsCCC0jQXP7hCyvpPzCrYaxRQDPROgxwoB7Tvzp59YhcxHbguCqW
WGYQoJuvupT6OvXM5GPF2rE145RDCZfC3as3wV69zjPZ1/EFxSiAL+B4bLcYqj6Lc5dC4e26ONBh
BFVXpbzwKzNWFQut9INKWArRZxQoNz1ZA4IvBNt/aGh+bduqd52IZuQBikh3qisg5eB7UCw0sZVw
aw0ivXQR8bW4bhUHoReyXlFg/5otWCY5/UsyFcdMfBeJjzJycAh4cisc9kCafkfy8bqLvQ72gqNc
UXomotEz/Y1CrcL2s40EBPLyil44YHWol4DK3kCcAZxVlph3UBxutlblEnjQGONekjY5XO5nYVPR
EV6Fk8jWC1qIxQfBi2cm3wj8Z8KUqJUzZGFL8bS475Vdqm5Admd2IEqUfyTByka7NEDnD/p8eDtD
y1AYauPMbt6FyugBelu3wNXKrT029cpNcGl96QbmUI6En0qNe5TlQ4AW9aidhErnZoJC2xGahxQU
6TEj953Ik50tEi+0zU7s2pnggd87jbuywS0Mo45egUVjB/1piL6LRt6qjkV5lqzM0MLeqWNWLHtW
xjBi72SUPuBV+s4804V1Wv59MoLt6IIFjr1i5eGwsNx0HuXMW6M0BXcAkAmOQBRVG6NPbnEPfrm8
nBd2Hh0uJziBjilkP2KeQw+bszFFCW527vCgZ6eytrpdXbjjSuwsLUHtflRYmc1Sc7IiWGyLLao0
8tdQAv6Jrru9l5NypZ+FGdIRdNmAXJQ9lxW8Fu1t24tNBzdNC2xx3qh9lYOLwunKOluYH0/bTlPY
c0JjTphxJX9YXnCATRPkdK/TfvF1HFnQ81TxBq1Ppgkp/i4MINMtk2fGppVtc+H36zgy3Ca5Q0x4
L0yQOIEObiluZZPNz1PTWys3mYUlpiMmxqyDOiUTVtTD6xFOqWO3yQv3ubW6GyGKesca/vOqxayT
dSeAowxv5Daq1fcB5J1Zee/DElOKAiqZ3y/3sTRg2hpmAytM+CiakeLWB/O7u0yq2KoGd+WOvxAj
rvZIN3tvYlxVUwQPvn1bwiVBvp5VOolYOQeWPkBbsdYIYXoFL+S4aPubrnTeIL8LX+KUy5X9cWHr
1f3u7Y5CH1a0c2QjlUry4uiOand58BcGR/e6x5oE8K+AFpIo3LhQAFR0D9i99oaxliNZWKy6sX1G
e7Nq3b6LR9Ie4R8OLUr71oacf6qy90FAn/bylyz1c/7CT6cxEHqpWaVzB7S9u4Eku2XI0Db6MMng
o1CurKWlmTgvgU+duMUMf8YGazWp+1/wob6vpb9yLn0N6nV8HVkBnavzlctGXlCMkfDHEy7hB/CZ
uq2ZVncIiE1WW/EIQkpICqAuLg/bUvpOR98lfBoC00ntKOvyhyJPjsbQbD3yzKBuTWCJqer6OHF7
bzYQTXTrlS1saSC1oB/hFdf0mYOgb7K7uZ+e0l6tzNE/r5X/liB83REqSbuipjO07Sgsxg/ErPKo
6viY7+xS5LdDOsLoYBYw9QgJdCVbmKKCBtVQsMUSv8LZVrW5Afn/vPAh/Axn0e2Ue3MbtrLgKpx7
O3/s+7aWWxoAdbmth7nYlD2fVp52CxGpI2AYnL6rlmJkOORGaXtnq2YzkkdjWtluF8zJfB3sIkc4
YsKNA0oP0AuGOBxHWNLSfmi7LD2iWAPblDIZXqGdC9F2yL6UG5DFxr3lJ/yUINH/KHpIl0PcPtkq
f4YnmWGKve+zPFS9bZ/KhHQrP9VeWCV6xdIueDo6ADjGxhFY3k1yMHfZRuycIwSB1C1KMtt5c6Nu
6rv+jh/LR/utuE/3fGUdLQWkXtOUadZXsKFA7yBnQeeugDrzzoBb3N6DjhvkqX9fDsGF80MvZxoT
9Vzs8D1cy++aYeuh5uxtr2ta2xRLPtWjHIw+LvN6U8HANzWMjXnlyf1P9+jTbmgIB94RlW9Gld09
wiQNEvc83ZuDeL/865dCQcMSlqYbQGUe9xyzgkm6UaTqNBeDd4QXc/eQoXr9cLmfpWWm7eocfj3w
TMIE9Iq9itTcUJmuJDuWPkGbADuAlrosxi6WLLibYQwg/SIP0ymIZnst17GwfnQIGKzJ06AMcgsQ
1H5fukgCmD391nVr4nELw+Oc//5pmoO8pBadaxKBCPlcOewAHeYV6PdS047WdDBib+lQXBXZ2Hz0
VNp3sGDGpnJ5YpdGRjtlWDca6TyNAjez/Lk3/RuYEjy3br5y8VuaXO1mmc5mZeN8VnGQfox4kpPp
Aa4dGxS6V7YgimH44iRztJslBa8cILBUxLX7uys5CP7QpB7Aor0xQMNAanR/eZwgtv91TzogjORO
kzoD5K4bATn4OUAG8wZeRHuXAPldso0oIWlwUzbvDtsl/FcNji2DCzNt4JcwN0CnHQnzw1K8VMM2
CaYDrDygeHIQ41vBoEkPKKJs3nKZRUHWHR1y6Fr3BtpNCRxDPWQ1IDfU8h9ZE9WeFyKzVJs1vKtC
K+v3+P4HiH/jEKpR4oEqNSB2kxPP1p0kR9aAzmIi5QbGTgOfZIip1e1bBZ5pgn8mrx70lsm2av7m
5l1twmk+eezxWBViP5M91IdHez6qYue7xwQVSipfVPrXreZH35o3LliTRXqcU+gqQ4KrCG4S2JhL
9beG4vSo9jkcl03yuyJ/hZxhaJbvTM63wUS3UBDNmm9CqNcSIubK347jewB3NHbLmikkUNdXCXS4
dwCWKB6NcHgqyas5Hwv2UsBdXqXvzWtm4AYSppAQqMPKgdh92249z9iMkJCGz3LojcPRSKCVBkl8
Tx4EPZKhCWdibvIZBhDP3OabKenBuv7dONt6MsMm2Vvwo4Ej4+TemOK2tJ9t68XFFTk3IIlvHJhq
931zm1R13Pr9xhx/2Lm1BxI/NOrHmiJVbqehyH3M2j7zjsjXpip07ENrjpsmjZl3qgCcRW+4QrBq
i4sqPB93HsrBcE/HrRVqchDJeoBCQigKM2xJs2tRPYDu5aYhuyxTYT6Hg/Wzc29bz9sbOHDFXGwV
c7cDXLGyztzjzQCN9m91/QI+yEa4altnHHZogJgzhvQuHL7fidiz0oCxAOyicYtqbpq2DYW6ScYP
o4JDUvnU2DCT9uEesh8nzA//pkD4dOEEg6RTqUIoFjcD7AvwdNi3Pr5+/KAKdq0urJesDVWoKjsK
mUSYo4wzqM63PZys+W39m0DCHF473yHtXgZ/a+OPxf6gGq3cOGnkNs+c3eVwXXjq6FCepsoh3Z6L
Hoy/+SfQGC9Dg9szsdgPObWPzDJ+XNOPqSfRvSzoMtgRSRSh4QtnNMYPNyvtjZXcWJm3HSvr9XI/
X58Cpp5B90wjOBuRnfE8D9R/TeC/crnhf+DD/26g4Fv///niFw6sTUAijwCiy35j95wQ03+6d8DT
AMJ+hz0iBBXYz8u9LXyGnjCv+mEq7RqdBfX7iPPGfbvc7tfHjKknyFVCTMuteA+56CNlWdhiZ2zG
N25OK+vpazyVqWfIaZUb+WA7PE774F65/Tt30r8QpjGx4Mk2TYtT1xi3FU9Wzs2lgTof158vFCxJ
YNHRy/9xdiVLkuJK8IswA8R6Zcm19qW7ui+yXpHYJQECvv559qkekxRmZXMY65k2SKRQKBYP93Nv
3bfAbZifu+/NZanchASIDhsYLGYGigMY+MrIdsf+SIX887m9WAQsQpcYe2QBOGpAQjiAqODciVH9
dYOyv3UrtoW4X1uhReBCwVpporfenLsqTyfhHio3fP74Cy6LfO1ILIKW1gpFbltYfBOV1r2fFyP0
hErhutEc9vVmWeFftn3lPe7iEyphZ1bh8P5MW8nORpvRGwLSheduzNy3WWfzuQbq/9i5WfUFbEbO
l1pK9TMoofmaVKPTQvU0v8zLh1CJuaUEPU6defRGwNWlAhrkCfSLwS45qeDchwWKuUhf96YPRjgo
QdHgZujAoxeNmWofPN4Fad4J8Su3pqGNDXPQx5EGHFOlEhLcpjHegNzauKknSXYZ4ukHa5Td49RX
/sPcu+Z30J4VA0QOfR8TFpaBK75rpm+sCeVDB22PVIlGf2E20AMYQ22CryiJQxwEIoP7edYSV4hi
8pDpDIjOMQgrXE72eCcYSisMdFA/oIHWPytMmZ5rU7CHKYfap67mMRodNz+XNKvv6QSx8NrloD9W
E71tbIkQQgwo/Zo18SGBVyD8Au31vgKwJ2aT/FFnrXrEfWalkPFofziDECnNSb9TUOxIS7uj+7op
woeg7YzzGAjMGLjKOfYDaYE/CaAUZVrFbuxm5yuD0uKPMKyDI+iB/ESOGYRFmpbu1MDz2NJUYtIW
QmIuYU1iBZ7eZRwgK8+Q+gVUmkg95RzGdu5gP7Ud5qm25ymlEHRKbL9105y25TP4PiqEJiaLMzS8
8GIjP/Y55JtQD5HxUEFjjVGrSYeQ2A8h9+2djyAvqUFYlJZG26YEEjN5OEAzpCFNMuI07mrgXB/M
scpP+cjyewgAhmmAnnkCnSCRQNbxu4ZQzn03UgV5tYb8DmRTvnUFFb9bU4u0RXWMRFXYbxUVVk7f
shg9aTnQrBDDWXXgsMih5d5FyBk27rsVt/Evun/nWAmzA2m6ONtT9wsi1cG4cUGv/OplAVqVPpms
qS7PkDrLDszgViIMZv7UPbj6P/fbl5XoRkL2xu4Q1NjOtx4RtDXTjSzq39jJFVe0LEGTqRBqGrru
rNJ5J4/DkZ+bEzl7+rYEcPw1SFDwjIZUHYe76Xl8HV6dn5C5a/9k98aRpl82FnHlll1O/mlqTwUk
AzuAvG/s/A9yR5DNPIPGAeT6oNsy36Ciu7GWa/t1+e/v7MDClV2Xhjec0YaOSiOP/LaJnXGLUvGf
KMa1Bb3Y37vn56UM/dL1saCkF2lnBebbmPXV3VQ7HpSt3Bw6RjlJBBCYKdAvU9JQaiQ1UEPIW/T8
OkJnaW9BbGyjdn49IDaXNey+dMMhs0h3DiA3JZvHGnLODQSwefkCjb0NM1p7yeJC07YLMjxL4aOZ
h0X9WUFpvlVwaPwnjtzGzq0UHSHD9P9L27WZTQPbQMGI9uJYd0LtUR+c4zwf1N6ae2NnTTNLbMsB
JqNHog4hGpJ8HBqsfeGi3JAPANXTikP8UtZ3VqUu+oFGAFUhyPp6VnaqvGbjTSuOiizi8iDDUH+W
ww0OLotoDdUs/edT37AsnzdMToQacCOkKcZb3yoLqMDxMe58qAMXMNAU8hDlRoK0cs6WpfTZtPnQ
+wIL5o0cvEeDf86gB3gG4CjYaJSs7Am5JAXvjlqVg4YBdA7deao9GonZYbehksa9cOtqB9DliLS6
2ioXr23Lwm9oQogUbTicNTM5EmbPOIwQIt+w7bXVurz13acUJbiz60EOUG30H8ypQRbjCQTREHD9
eO/XXrAIzqcAothdPYanwH7syGvnvxlkI2pe24bF4WdE1EM51x3owiCBm//thr+6fSS2EbVki1xr
bfUXRx/MMI6LGQdcEFOp4l7K6pjZnG18wdriLA63NEjAMwI0MwabksBxowKC0IiqNrzjyu22LCCW
srNmYOxwFIoeiszd8BTmHINS9oEUYIlCA9gHHZB4KOtNarDr1VEgnf7fngwhBdC6bDiDch11QJ2C
RHVO+T3EXz+2p5UNWQ6aWkLqdlBZd75Q2nUXNbQtps21n7441TjLFSJB+D9mmudqmPaci0PV2tBC
H3w3yU3vJPQWr+rKzv9nxpTNBoJp2G5tN4mYHjFHGRtbX7IWC/zr3b071dKsBNh33P6c0WyMK6PX
KFKE3U1NlDoi/h5iX+RZLHkWRBLR/r0JTCGYcEyRQF56SM2gcV9E6GxBulfwclCS+H+z8F2IOzo0
VGcXVUNwDs0nzNUeHIRAUSfy3yMPd00YxgaKwKx09oMfzhC4M9TGQVhb7YWnsG17gnjGJY4Nnj3j
TkNjeWvWf+3RCwfBPc8twxIGjwKT0BhG2KlgA0t6MbwrEd1SKs+DYP1EIZx6HnuJxFtGDv8lXCv2
xiH51GH6x9j8zk5603cJD9rwVMmHVlZJ1gcbx3RlWf6pObx7sg3D810D01oe9M4jSJ2mTeH/nJW3
cQWvHFbr8t53z1edyUeIriKrAptarPPcSRRE1F3XeYD6A/TsPf2j9Y2/H6/TvwW5shVLJbq8yNRk
d4jCIPDlJOY493eQQG7TwS7qE6CS8kaFUu0rf65ic/JQKQAlwy43oZKKzBj6rcTTX4tgNs8jLvR9
53b2/ZhVWwIFK5aynPMW/SAaFebDuRzc/gYSMalROyUkiSHrTWbymTUH2fnlHn635jLoAHS9NK5B
31unZZv4t0BtdHXSbOGSrjp3vGHhgrsgF01mICnklrrjUhyZGW4Y5JrBLFwA8ZBrmiYCHZ89iYvG
t1UkPdIRkt0HgUxqvnXpXv0GUNsvHIKCosAsR6ySU56kTrwtRv7rxK548CJYcDDtCKFVPLiPgVc9
Fk/ZeXixkjopd2w3RF4C1OcxPKkX5yY4y30dbxU+r/PXXQgF/3/jK1uWdBzD7sxuyH2w747urt0h
UWeRccdv27PaISp60Df5uU7tMzvRNHxpNqA31j9Whytnbwn5KJBpwb8yVMKZMEk8UkAaZmiyRXkx
9EMEJZDghUGQ+AEAb5SMBgWAQtRUrnGXe1q8hcPsevFc5NO9BY34mwrMuyRtPMOuYszDaQadYGM6
Dfgz0I5txaNAQ+Lcrgz627W0hmhMZ6cu4N5QroWwbeF1UIK+DE5yqJ0llR9CiiYXZjpbVohkN1Cn
WoTmXWXRIGaOUT+AIsH/S2qQncihJW9TAAIGyE07D5njs7NLMvQts4FAPDdkj6aNFpzKpIOeFwZ7
DtIZjde67fqj8Cy2E0XtQhW8LO89q2Z/53HosouycbVnuQtd4gn9SkWa3olmsyt+h7JmCdTB2DHI
xwptXOXqh8Ilxg9qSP/GFuj7ZW6VJbgiuy/Q6KtSHXj5b147RuTa9fDaj+5wh0JdBrFWx0OXV4dQ
3hHFMyZZQflYD93ZgtD7qRimC/DKk3ni67I5WIETHmaQxtwYzkzbNBszugcHwfAkGgOgeNF49z2W
7dbEBQFtX2Y/OdqVZzS8TYFhe16+TWDCilAlKqBIYBn7XJXGmVUmdFfLzj6DAc+M2WiER7A1g5uj
csF4WXe9k85GowjQZJJ+ZX0GeVbRheWBTmxsIxSOMRfVBtOYgt5G30I/t3hpwyAAU39ZlmeixFea
owbctl340wwzSAsjIiFRM8wD1E20sTUC8U849j92DWe3uMIEfpsrwwpEzRZRkHNHgb1IYFz4KdzL
6mdluqicaCDy3HQwZ/dHRcJTJ9FSnzv+tepzSMT72U9uFhYg0/X0opxCH/rSVjF02rbYi1fc2RII
5UN2FfAA4HAueABbvYnuc7nPkszBzcYmkLohJ5HDMMu5+Kk4VOs5pNk+vrRXQpClvAtAMTXVSpKT
E6JKmteO3UVqzicS+Q44YD/3ksuyvbsT/RbEj2xuunOOJi9/LkG6aTRPHz97Jb9d0jYwrIvvQo3u
bEOzG4rDNqKJrDIOoJTa51O1+/gt/8rc/7FDePfFzcgMf+SNxA5rTEO8aKht3bS0so4t/OIhCMWc
wceibtkH0HrkfW0/zRDLe1O5NSagEQXE0BWQFStodz9IMCuWyiVoUNJqbxptdShmE4MxovR2ljAg
GVtNzQvjjrGfpebHjmX+ruWB2g8y7OJmdnVUeggX+5AHu86ZmtusrzsQdBf20R5ovi+Gsr7lDu8e
FdK1c0tZFlMB+sNajdkd8QVYvK0hSOCh9Z3vKmM32QLEdODlTKHWIQ62GZjowZAxRXhWJFYIAMvH
S3k1DEN7bHH1U0FHE1zYwcmdv7KmiF3poZwC5ntebQx7rr1hEQP0HqbbR7vNUXlqj2XnvHDXyGLP
8x4ak5cbNn3V7sBEsLjusRHofxVoBpr2hWv1FtfcTvLbS0skDP58vFRXDyfecQnT3p0bXreGFwLh
dPbc+W6S5dmk5U+L2BsDWlejPTz+8mnvHq9KF1wLkoMm0/DLB1CYhnZUuJREXj13SOXL4ouktfsV
Qwhka0jmarUF71wEr4PPoFA6D/yct+5NEwIlY9BkBgiE8Ee74q85ZBcw1uJtgetXbGEJMcxLr87I
xOZzYfIEQndR3T67mRdbIUs/3qS1L1o4NxAjzxa0AfIL4QHJQSzcjm98lipuJ6ODLlFQ+LeDqqez
4dbip+1O3Ubv4Oqlg6VclAsy3zQxwU5BoEfADj5CFXpULx9/05rhLbxdPpdkKKByf/bG8DCM3REJ
Nir35DPYUvzy/7gAhzq6C/wTCNziot1PaJ1awVumNsLhtZ+/cADZLFvTyD0oz/vBA5TKUiKCxHK2
ppiuF2occ1kybEZL5tChrLHy431WsDtIbOzQyL1nRb1rbOMl622Jfnl1pGSe4t4Q32TfbSzeiuNZ
Fg9rnklb+cV8ppAIfSicrj0qu3Z3nQuEzWhjw1RdyA1DuI5DwqcufITTA5eQTxMG80qL7INMd8cu
D829UaJEFYJh6rYrFQY9Jk12MjRIYnKJFjgddDxDlj7KCEVN5mOrvN5iwo9ZOA876BoUYUEVXLrG
o+wxt1SZ9K1xPCeua+DfQg/AEGiNybSvChuk06P7maweb75Y2jtXSSdKme4M0BWH98FIwEf9BSKF
wDPq06B+grV7owa34q6WNcnMaLqhr8GqJyE1FE3ccmNSjlnkYShE8K25r7W3LDxHo60ghChPcCLi
cTB/1+CuJgB4VOG3jzdq7fkL9+EFYUEg8RWcRo9H1MA6ZW5Eximpt2pNK77v3wTNu/1gLu3zjPXB
iWfTfeirQ9B3G/585VZcFhQ7hdFav4duTlHa8zdvaPijNXUm8kkZvM2Gqn/YtTGcPHsGJPZT6/Vv
4OXd1ygjt5smt4OTNAXEAb6E6m+rJoT7W4TYKz7jX3b17gUW5VA94YN/YhqwFAcM5VJZkFkmfJcb
fhHTkG4Rn6ws37Ja6gLmZDvBDGB8+LWYx3tPTsnsjLFvZ8Daos6urOTjVbtecQGUcOEOLpApuxIw
Y4TQI7C74xjzfBpjRnW1C5hkGKHyyn1uG9njUIM+0JvBi5IJaE3rIe8PtmGVaP9f8MZK9zHSxz6d
MAUdAWhY3yDwDtMSUln7AQqGEANgecpq1n/9+NevWPB/arONM9b2AAvWw/AMzswXWrJPYXWwMJd3
vttujZngwB8hvlVBzSKqmLsbuHUEh56/ZbCXk/yfdAhvWHgQ1fY+EGXVdA7r3v1WmjY8CISfH4tK
89hvMzD+QzPt3nVyKB7kGLjKZv9+Hsws9sd5xFlyhzT0uAX5htGNvd4woBINnRx3cJFs9Dy7J7Jr
fwwVxf8gNf4HxHRi4Av498YLnCNItOQudz1MMDRNHSvbMJJKInfNhwKZDjCIkTmDJsqrSygQQKEp
AuNWkGZKqkcdZn3q87Y9eQbzMZpAaqCvJcRh+pkB36/CV3LhlywxgHuQnBkMnMoQC3GYoyKUVoBW
b2XPIhtS4DOC/ebBIfKxrKZf1LP095qa4+/WtywdMWoADkTMPtV14cWmo+RWxWElxPkXmrzb4rqS
zJ580ZwxxRHVHkA/BM1RQO4/Z52LCG0o0LqvjEaCh7scQB7oQN1dsKp4/tzjFwEayDlGTPto72QV
2V0dll9ZrT4nFfyfOqwfgEJ8YJl9NoAM3CkCHjwT6tgb0dda7LcstJo+s0yiA6iPNOUtpgGA9Oug
iCWO4NM/z144RVOPFGaazN0FS6FECBkFg+w+Xrir3hW0IouTXaHMxeZJzGfeaAyXTc2h64oyFW12
h17KEM+zcWsavrP/+HUrTmpZ1+JuC0zkpH1oa7vQKYGWnyHKx4+fvWLBy9JWi05UTzUUIDogaSCg
GSvvb19+ssqwrGt11MnzlkFNph0Ivx2bWse5OTf7GnjkJ+pCIvJzX7HYEEb7waup9E/++Nwh0aNf
M+NzUdSysmXUAYAbmcKljRleqn+yjCQXPGfv8k/++It3f+dEHNPsA2NEy94Swa3flV9yaqCP/6kZ
OTxs4US6zpOt7yLzVUTuBCU/xpL//tyyLxyIWUFBrlXedNb0oS/vQueN128fP/pqPo8jdvnv7xal
dEwqrXbqz40DbLZhpm1VJi4BGqTe5SRMJ5jrZD19/LKrhwAvu5zzdy8rhsF16go5vGfWkdfV6J5I
aPr9+fjptrP2/EX6Bic+QaEaFUAbAqn4Cj7vx9msJ8CIR+OPVJ7xbAquvKSy7ayOgScHCd5syWM5
FO330JnZmfDjPM72vnLL7xg+t2+Vb5B96NqlhwtZ9WdeK9uKjNL0x8jQLrdSTlqU1r0S4+xRJkhz
5zUAqjfUzPbabgOMlPU2Zs2K4qXweLaDzFO248Jud7kusjQIh+De84QF1JjDRREhm8dvcSkG3DFW
/UINo71Uwb7NZdd9IaOD+1sGFBzwA1jx/oo6BPmd5Ca4Q8MhdoKsi6fexFSg47Q7lQEXCAx7cUBy
2OwLklnfZAPgODeBiqS9kR+8Lm8PCAh+AUgY7PyusPfEntWFsuh3MTsNuqKqQXetKY59bXzvfWd8
HKCVvMOUgPU828ZXOmAsLDOK+m9Tg1ZWSKNJIRw13pOG48/VNFdnOjU08nososoQFk9sMn6guZJj
FqyYUi4bmVQArkezR80U/FhTUgFnnvYd8PnlzPQzehjfS68Pj5Ptq1uHaftgGl51Ycetj3LmEPKd
OgRj3JziaQYhu9VWv5lbQnbE6rsoG0AKbKHxkyrSFWiEzROK1KDtT2u0tDB95jdNZNcKldlwUJMb
V/MU3rOpKe3IVb0ZtyoPd1VOSGRpp066SjtA6pY/HPT+EgJAPlgXNKgAYheqS1HZgkSDNWL6mqOh
l5KBuEeP9EbktLbYGZ0mRtRg6HA3Y3b6yXEqRE5gQFP3hYHpbEcKej+Uo7XTsu/TuS2rO0Aa3jpf
T8eRt/UXgzbWrtGFesKYhd63wtdthPh+/FloZwQpehtg1s1x+hRhW5HSsZy/54b+S1BHf3BlphNs
DYYloQNGMPmH8JQHU4BIUo7pMNF55zgmYH+Bq1g8GaP/kIk+vzPboX0WtQveEddrQ6wEc3+2jhrh
sAuK6VfIhX6reEVANYQ5QgZV6kOTy7dy9NGlahv64GjLrvczYRDvMNoJrAaXBR87WMlQqhudWxzz
hJ0XByZVcdAXwevA5zIeKDL4yM0nWdxpqIg9sKAqv+ks0MfC1Rh3lD1aXL4Yq0Pb8CAlufrhueJb
q/s6zquGXpgfwhOGP2XKC8falwHTQWxQ5aQYigfxX9s7IfgA89B66WA/ACSNo//EQfNgxra2S43p
xeEpF668oDll0uOAJq3/3PZoQ4aS5ggYmqqEYHnj78yyaXG78JeqNSEA3eVZW6R1iMsNJpsDiJKV
ccaAriwa/XW2vdlLAqay+7lqIQXGDGTCxuyZHc4SJe6NEwqWKOVULHEK4Lc3qi9r3nKR1XSo2jkN
aoUn4fd21GTqriT2K4owW1Rkay9YXLja8W3RC2UheOx/FDXb14FtRxi+24jX1p6/uHHRQLJ7hxvu
iWTNhKEbHd6jZT3c5641fmrwPVzy+1bj5Al0ePMzK1r/V0ezuYpCaKx9JiQh4ZLgl5tWIEYOlR7h
FDa6z46z67jPUbMgn33F4s7ta68F0AjqVP3sR8K/8KP89IwtHMjKFixF1UO3CYB7gEhbidoXo984
wKqts1E0WHv4ouIxt6LUNqSLTo6vvAek+QK9YIPReADN/9+Pg4ZLaPCf1B47cHn3u5CE1BnqWyaK
B7Y767OXy+AEdAEE23PPxgA6xuqhVm1utKBWXrakNvVyt8kC18cHuXZ7spv2maK6HvfcgzqjqV8w
/7VhWGuZ03LpWN0PdS5RWTU8K8nH4C03pjByPH6yC/9sq+xQmP1Ga2bls5aohUHOPWrIQ3DKCh03
w3evyJI6fB4EAMb9VgdyzRic/9+oMOxMBwtlnCwlD7U1jqjHq1+tO758zhAW3hBxSEcNhRqP06D9
7JlBuaOgNnxuymo+Va0uAJfNtsB5K2xOYbBwjcojrKyUy8+uH9B90Ns24p/AjIygxgnlFg+jvNT8
NZwlQ6NfDXvYfZgMUuqNWHzFQoKl8xzD2ZFhT09z+CPsnm0VPNqejTIV7vUye6zVltDi2osWyYud
lU4lR9y+GJhpwPpdo3ipzB+TbpNuzvY4FK9Vp2j08TaumMmSVbmB4dOREFxqhqkT7eJeNsIsi0xm
fQ5uHi7ZlVHp8+sQ8qInw7eSXpXHYOQbm3I5nle8kX85Ye+9UQWGftpgrbIcCmeGfesY0w3166+5
xTa6hZfz8t9X+MuGGoZK5wI6FphSzxyZdmZVPdREkA0Pt/b0xQcoR4ighfb4WfQ6PwCcRxMPGlCH
z2yuv+yIQeSpzFXmD6g8/bbA9kRBKuFSlnzu6YurYGQlm4ntFue+ZxgikA5t9wHA6WBRdbZEPq6n
2/6y4yUL4pSoYWL8ImvyXWb5Y9JZA/mWEd7cdV3ITyLrAKrgZtU9Q/bX2DCs681E4i/LK6BDI9B+
MOxTXsw8S2ZvCIuoph2NZgS5B3CGzj8cQoo31ttGQpiSoM8QVbARa153Av4S7O9CmqX3ppyeqjnf
I8KlkSnVaRzEzVxD1qweRyfSY7FRS7rexyX+P7zsu3PUgFE1JDMIBmRBL/KWKOp2JPxKzPLZa8HH
gAT2m8XJlyz0D5gEu+UVQ2jBxthsPsn6vOzZ0TYsa48F4Um2edIFRqTpkID6c8NYr3sKf9m3KwmU
W1SOUUoEjl+o5SfhaB4xbLi3i/BznmLZp/NRGsuIjbNMOvtQSXlruuOngCrEX7boKl4g/bhwZWCy
PVbyC4gG96N17242hdYMftmZQ9EjNN0Jfs4RNk1bPn/r++4oMWzOLP8I/dCUFjoxwFpWGfVGuXxl
U5YtOmgNBdCUzjF62oO0wKk6CvQNQxo/Gd8sU231bK/fcf6ymcZRxwR0FvNOvnxhdI5UP8WyqTcs
a8WFL9tpjRwM3nt4ugjepqyODPr3Y/+69uBFhGXMnJV1gIGJYqI/wG1w77hbPPtrC2///71pjBMP
qI3CXxGab83YPnVzBcbDGik9SgBvH//+62EuWlr//xKEbLm0Ues7g2UnASnEblAlUMmgV3L+ML2B
5lvb20W0NNVh2ObAAYM4S0Z5ayUFWnrDpqLwPxu5cv0vkZ2h2/eoJpf0OFmWc/Ax+FVETlmRJ9Ni
JZjvcEOA6N2IhajR/miEjifbG3YN1Ne/SIlpCQyC9cNX2OD8SufR3jC6lfthWTzXINwOjKy9AA0a
FvmlDybE+a7sja+jQV4hzD5HtEX97OOdXKMeNRerXIieGgWqNsfOd0BL5gn3iYytDfzaHKN7JlCR
nOE5RgPSB7Vb/kX9OJKud+in+cEBXF2F1sGzPO+VEGq+ADsMUHZpVq/dFMo7XrU0rdt83jCJ6zGD
t6xBWADIg2eUd6egm/VdV+fsoWtmH8BYe7rBpS72yPHlX8jtyRfqA2L/8SL94y36r6l4yzjXMHkG
cJEjT+i11Yda6OAgZju4aF/KvthNzkX48HLywKBCh18W5FvTDGiEm85rm++mgIpZAckxI6rz3P4d
uIDYigDV6xFE/weNQvajU1XZOSiM5pfbTsD9QI7K5IDmEwpZQjX25q4BQUnsYDogykG9iTpf2cpb
kPJOmGGy6kNh2aAPllauDlqZ/I/jcJBfwAW/NYyD+AvgIrsECVNlJb47h4fJ9NSeU+nM4AWbwher
0NMvPxyJFZs91ExYYHlHr3GLvRNCazJqudKvVebMCZrOfjoEbfOsW2t8yMypSkPdGqABrTCw7usi
Jq2aT7Uhum8ZyzUq/jSIMLPgTlEuVfvqtTbqd8pSmHG3zLNjec7GRX3d+3nLHs6AQQnIupn9yVcu
uNm8CL41Hz1EG/2njqe3bNxMJfOJVRJ5EqDxCbi6ozpEf2IId9xkR1GgG+hsJSjXXYG3HCkTNKzY
PDbqNCCcSdtAv9F+eurCi+SzccAA4RDz2d1ii7gOqyHecr7MQi2pIQCMnyl1hynOZqFYirxx+huI
udIxRZ/qL1QVMsxF51bxTc61/6Czpn3pM6c4eMzC9JPrm33ST4EQEakd+Yd3vD9AlrJ8BKxG39oA
hnyzp0qlQSCcX4Bsz78aARzIxlG9frN6Sw4nUnteJ6ushgJ9WxytJkNJ1KViY/NXzGuZswAd4YEk
HSr0Fvd3dRYm1K+SwikAMvn6satZ+f3L7GAIyzH0RSbAbJ4/o8Zz69rz28ePvn6festMgEmC5gwb
gCe0Q1QomTpXeroxgdD7+Pkri7OsfSnAnCdTuf0JapbWSxUObTK3tnEHGYHs4HG9xeWy9p7L0r3L
aDhCATb4PS5IyEWkxdT5e2G54GGccx2zkhqvH3/PylYsVQIJy7wefBnylCEbvO8GsIsHc9n++tzT
F3HaSLzK9HrRn0oM4IHk36/vLava8hzXAzQvXARolZzKsKBUnJjXsr1AMv9sFUN+aEAfijAGOT0Q
zMNGjrnippale92LgqsJTrerQLeVVyDP4hLAJFoCcGH+HNHXm4N+ow2xYsVLjb62xao5rSWxbuip
sXAqozDPVOJLztOPt2btexaVmz4LKmEVvjiBEgj0oKCDNR6mqTX+cpuAyAb9a/NhbIyG7mpRy78f
v3TF2pbSfZWEZpwCcgkdHEPGZhhq9Ifth889/LKY747MlFF0zDELee4ApoNga6zUJjb7H9v/leAo
WJzHrGW2zl08/PzdiN7cyI2q6LefBLGO3ej2NvnOo52Ibt/O5+R2h3/uj8fdcXebJLe3L/dPEKyO
jk/Rr/3+z/7pz/HPEP3p0puH/fEY7Y8vx+j45yaI4nRfRund6ZSm6evhgH99Oz3Hh9P+7hTjOUly
PsT4O2l8ig/n22S3e0seL38tjpO3JDkkbwfo6264uZWjFSxyN9/PNBk1DDBvivJnU0/dPUVmlUDj
r0tYKLwvoIfIt/jR1sx94SYIto5xYfoA35u7brZ2Lu320E/ZKEb9S2Wvbd7CUSg92M5UQGG9qYLd
yAG6hGK0LquUgiN5YqeZjQ8Sca3nvypePGk0xHkPCMKn4FrEW0oMkhpKBnrqJJx56d6PPkQDWsuo
EBMU3YFr09p/fAJW1nFZDDcnu63GzvePXGDA1TuFzd96y/+tHN1lqRqs0sxmbQ6LYJI/FOjTpT2g
MRsOb+W6+0+nDB0CpqX2jy55EtY9D0QSZo8zJN8/XpmVCiEgDv/vHNxcWdD0bd3jGIq7PK8T5PZp
wbuYVCAcnJoj2EkApQUspSEPmcREmF1YyVTRz4VsS2VAwacG8l+oRF0QJlTe5+zrx1+2clKXmoCT
CXxKZbewrcms946em9QEmdsrz/v8JpPUAX582hxYvpyYKyfJvezfOx/LPClJn4fi5JTOL9bSWAtz
B533HemhsoeUHcDkFqTc0EyJRGV3aT7wrR7nmo0svERF2Fx0TVGdxtZj3wKrFg+KVM1NqIv+Ja+b
Lbq1tVO08BbaG4uy82f/aIqdGH5y8H222fPHu7Vqh4tKBGg7ad9gdv7UdoAjRbn2q/GgqrKfgAQH
lSjtL2oEZm2VTWTSAgR2IrAwWztO5f84+5LmOHmu7V9EFQIJwRaaHu32GDvJhrLjBJAYxCSGX/9d
fX8bP7ymqfImC1elAQ1HR+dcQ/XXSlUStkr3O+LwaM2IaWEFzZ3XTK2y2BomgXqDfdOQ5HeSQkJd
N8njkE4egCLuGhNkYWTZ7BCFUZ3jEHNUR2i97UoGoM8E9xKfOOVKfrH0KbNjy+HUcWxocMP5Ajru
qAVkzxZYvscxcaZHGA0UD4ke6rWs4OvP8eYxRUC/tJ8GOzpaGDjI6u7tBgq0bK0O9HXE9eYhAwi7
NHVqUIm9KQljq35w6m9RmGxvHjRA9AByWxMosk3guUFtMzWdwDHPsVipjC+9+2yvUi9WQ+XC8U4p
Gnpj+sGbYs2ofaGm6c31z10Lgo8ZEI1HAk5ewA3DOrNY2ht7zC/+QPyt6mh9w+BuBRVaJwoaXBL8
vKLWJjKidFdGVrSXtCrRFRvMzfWN/XVw8uZa6akuSFVdJiu1OST6o+Ooxrc4GVG/s9ZkABfW21w1
HTa24AQpmx91BTQjdAayDRzaXhtTrQA7vq48enOldECwG6KRCMGddXqueqk2Za/OXZJu41ifY52i
OlyMT9KSf66P2td8A9uba6h3FqtIM+GJKMlF29TT2zzDDMXsp7zgKh1PPzeQ8BZufwc69yGTw30S
IWRcf/zSgM5OM6erR6OyEwfB2GF+kShvm6HHFlQE1bTrj/g6InnO5dGfDkyvdbAXCthOElLc2IP7
mE/ub6M2wsZzf+dEfa8u4c0l1hublOCyZIB3XMw4+qF95rDPNo3qBAzjmkvj0sfMwqtr8BH6kJ46
wa8x8g061h/gOfCNInb6kkaFvnVA012p5JD/bwfwf7MNz5lFEUjDcJJ3fXyqYHGKy42Hi8hOIcQz
mHFAJ/FQ6lxDBqXLcUyRGjI4XEbFT3vs23tROvo2hj7YCVMsHsvEYrsyb8cDgF/my0U9/F+KOYDw
i8peyriS0kc0sAqfkcR7MZgcUefrTPlQuF4TDITIc8nR4vOTuPw1WLztwkiV8HJtZHHbRc8GfWNW
eaN0gW6zt0mH33lO4SYyHekkDqTpQ4h4gi9vBUX2o4UgOaC5m0L/HeIK6/1YeyS42MjUI8ritX3r
KjzOCgwYlRSgZBVu7cfeH8+2N7L7yWuQzIZ0xzMo3bhkU0K4R1Vi3MWSPsWq/CMhGC/ydy0ogG13
kThE+pc1AarHMURCnpj7T7J8b2Zs49jAaFckTPoYaj9/oPcQOhemYOtWfio4VG7rgzfEwMVZKcpP
F0mz1r2z+l+mbZzglI4jPIH8uBfypP7R2OOOA8bkWPYhr40jF8UpMiBjFI3PYDM/ufy1gMUINzfJ
8FNk6hZGVdsUlzJogOBDe/UEGtpWytGXdplvtfzFRRQw8cv1siMbQRrusunPVNoPfOoDKDftM8WO
PM3uvcp6bGkntunUhsU0bDv94pFyY3QuahtALFeQBnJMsaPFm4kUPCugMBRJnB7n0nqoGhik4K+t
YoELo5ZyuJX0LR5y37Ry31b7wTpZEvoRyRECziFsY+sRWdpw3+XCr51fplf5KJv6Kd5cD0BqnyU0
g9zdUHm+W/HDlJkwCKJBdhkiueUosPTyqRz4Jko8fzSmm4pX+1pboYAQEwVdqHSirQKhULvwF+zT
XepM/lAnQd0VO8lTI6xhnGn/S20TQr0vlXpT4kYNcdBC/FieivLOkmeekdvxvUOC9Tr04H2afnoG
rJoerVuyV/bLCBAkXtlHk8cINIVKwQfpxT9Swxxgei7NHRByQYplygwoUx1BPDDlLklDowpN+xUw
DosF0UudniEsraJ9dZcUO6JuIPSKhqJ6dop9/piKU602aPPj5/F5xPL5gVbnARJRSaCMpzY5oqEl
0NRpg+nJSMKheBhpuwHGO0LLqzrD2KTqHyBOqppNggZBVwk/MrPDBPZA88JfuWfssVHSQm4Ed7d0
B178C+9gVJ2cuVNvyM8O/ybsLrlPS2jZvFjDfjwyuhEdQ48vyOjr+M+Ih59mM/xuGVZGJlJkC8PB
TmPtc4L1mKPN85BCqHgcYFxZ2D6DGg3IEzFaL8WL2T8l0210RxwY/RQkbKUIAebbgShQ/GogxgGK
AvkDzPlgsr2d843tlEFV8hCbCB0kWfk5P+TlI099D4rLRrIZvRDhhHYYJt90z4V53w2HKn4yixv4
I3lcBZn1HNlnq75L+yee77vyrgUCAUVJI4fn77mtNmWDhG6X5T+H7KYUFUCGD9BhzQfLx4oTxh3W
E/AvnueDMjGm0OnZTnvqBQkuHGCECCznsH3sQAe5XLA22bEg0DLciqrbGcO71juCj/wQamM/MYoM
a2++JdMekv/F21BCiTeA7g19q/9FCIn1xkh9jv3inj3+gXeTw3ZsYZB733ZH0/kZG+fODF3nYeh8
yILrl8QNC31Tdzct6M7xVriB2xwM59VJtgR+hpo+OnCSoreTdn1nuq27fTkd+qQGdvc+nkKtjnBd
ZmC/cmx8nOwMJOq8Cmka9HBjeLaVT0BGEho0gWxXWnBXTc9DFgjYVbntjWsPgXYgIQZ6irWRRsjz
HnMV2l2QGspPxlclflfOQ9TXaI2oI5eI0+DMMEfeKdM6uKYNk3ntm6oJigjbOz+N+V+jfi7VW8Op
30aP2QBxMusv3J6S7sMciD8kKbIOO/CgPdfo5M6A6EnGX1WfQewIO1+cSPK3L02/h1Chtn4N9r4A
Uyu3Xu2oDXtpA1+FXmAMYEjebi62SNB0d5MfbQlfoOlXlqLIoW4L0OMz8oO7Ly2lvi4qsIYe+xa2
C/SlLl7S6tCauxhSeQLGXqw81xAwqnQEbILCmwEJP95R4MQEVIrB3fMzeHk5sIHOxOh7xnsWH4zs
A3J2xEsDoF8C4AALcKTKFtYRtblh6XMHlklruHC0QOsdL06Nm4hh7ZmgdoLMk/RhXbcbp3vk+iY3
ZQjNYqSg6SYyA/BuggRtwHK4K8xsM2IXesabg56+hB9UVOzsFss031akDJxYgDzyCCW8TZntU8/d
KC8OGwWqc1KERRpqZ/Q73fh0MG9JC4UjYj/aQgRuez8kgJHC+CRIYM3ojFkA0Y0CCOGUxcfJwTRP
Y+2btNo13hMFtW20IOHPn8CdCerKPGWNtWtj/dA6TlANGjZW8obr/rbEsWfl5sZj6AczbweXFNuv
BWSYMY161E9O0vQBF/FjFo0bo/nHxxI6H3pTgPwnO+zlSwv8AmsDP6Vxd+gPhMh7MCQwHjJ/TmZ1
GLGEM1oGpfkbvEcs+n+p+zPJ4L7Cehx/j7Z+YN67UIbfjRw8yz7sjB9t7/qJjmEWIPAfJYIuDxv+
YOJois2byMxv7LI42TnbDw4oN+Cn/DNJHsZR53fNS1YcIKa3qV39Mg3GQ0SjLBjUXVbceBABjBHf
IFFf5/cCeRKyB8gMB0NxU5IoqMkmcl/4xe5LjzSQJKTuuKPM9VsP5mNAmhyoQHLlBpb+FQvQrURd
P8IN5skUqgs8CrGjFnjLAMvpJuNRODXdLoIsCu5+D9zCLNf0Ni/60pe5evCyX2aSbhJiQ8rxHzOs
E5x1Q1KoIJa3afRiMgteCGcjvWeRROXv3sbzVd3cAbbtRw6s2WAup9EskUqfrSj7VTvJA8Z60+tX
Dw34qcb+qvqwRcUrBpJk1O2HbNTPrq03INiA4QU+v+XBJw3pgjmE3PxbFvEPacr9wN0wvyg36fZf
m/9MEyjXeoNxhsp7oLUDi0ESWnaE7yzOrSpuQbl7t/V4kBByRmYDkEI+3BrAGhqieWQNdDhHE+wi
G4IqelcgUIumvIND7t5os61jq0NL4BKe1sahb4wg48XeZIhjXbrXFeJvYuf3jQOZAyCF/oDaZYeZ
O/3yKAV9sHD+xYwjcnXaggIF5o5Ae32rHP4H8NVkN5gG24IMSX2cp6bvTmN3nijkSdFDTuUTH6r3
yEO8oMkIU7gG6RaDAFs7vQsTKUAWBRxEKK3AtjQgy4U0MxAgmcOxe0x8tEF3sdXs0YTf9XH9pOC5
F3lIEnAvSJrxQUyAZtj6TKdSA7eBtEwSgHgI0feZzT8cSPP6APjGsEpPN5BNIEjNIy9wqHnImiiY
EFrLbOhgeVPgrDJyI5QVTjFZgyfY1XDOgVb3P4rDRjJ0wnGh26c0KQOZN7e2rcxDaRp/hz62AlOi
WRenLArMWKpTgs/YmCWjYd409qaRxotJCtxsO+DvI7sLqQNgbpSh71F7Dx5VP2Q/3fDS+Zkg2Zxq
LjY94DPwpPljJtMuz9mT45bPLmSP2Rj5KsdleGyFC7VhFyMrcH4XWZEFpQ2ld0U4+KaR3tkOt2+x
XV5KsB1CVcHJuiT23yQGjbBGk/xHXcfdRpZZtzEkMt4YiLGfubYtH5JmJth+msPEUf+xSXwehgZ+
bbJHFlSDzccGE2JgOmlgTYmvdEWOK4HoJAJwcwIQ5yAoMpyRDygIw+CwyuM7FG/2UEPG8ZVXp2TU
dDtirDcxH9680QxwjfqI3CkUCMJVNW2g3Hkaiuacy27DhbNjPQ/s5KLWmVOAfXCxDsA626Z9BTtM
XR6SAcGCVw8jYp62om3HMjANh/3QZcYezgzGBpKNOxprL5hIZj1VTv3oVfBucpK/o9tsK3gWTSVO
A6dGB0i1CmcWqqM2TxAaIPkHHNAlM4qgv1ulVdBMCm6QNdbhVAnlD5Fzk3eoYxAJe2JIEYG8Avn4
Gt/Fxz9Jl+yypL1vpvrFpsALTUjKbQ2dMLN4tOtoa3XRv8rA6pIuMupm7PaeoZMbRlQCOMPIsn0N
X/hNB+r8gU45f2XYz/vaaNybeqjVDvZe7uECDjmJQeHS2Do5dFup4vWD59pNF3aAZZ6MzKVH5Xp4
GVYmvxLbi59lb9o/KtdA5gKmaUx8iJc42xZWc4VfxzILGAW01TYK5xYGYW3jlxVgVlGRGO8QBlZ/
DOMi1OjQ9sxaE3olveiQBWR6kxisfxvbpggjBollTgRYpFVzcd20zH2VNcOvpGbZHQ766R4uXOOu
BkfzbHWwV688lz9lEPt/HOQQ5W+6bJTAjW1A7bhUjvV6vUqzUK6cOxENELCzHarMU2JN7Q1g+eLW
hpHxSg1ooaw2dxhiBm2pABLolKTAdvKfkXjvkXRQKPQaFg6Gnmw0ESsPW6hp/ceV/1RwmnKYBeK0
goAa7C+VdVao1Oh0rVP7nyTYFyWZ//rjn34+n2AFNSj4ntBdtEv3w1N5bO963CfFBqXYABodgbUd
b5wtFuqxujP3xa7bO6ETXp+opa+bVaAY4HWcI/s6ecmbtt/aClLNa+InC9UtOqs26SErwEvqqlPh
VbgrAvdIRBmQIXqsLl62l1zl+kcsrbZZg4lZJi1ZlZknJsxwiJ17VnqH6z+9MD7O/Kd1hiIgmMcn
Y6pOY/UYo9HdViu4w4UBcma9q5jUU9QC73iKPfdOxdlBolihh/wOie591vCn69/wH2T/izXGLvvo
0xqL0MMeS8qzUw4u2V7yzH4vSk0h/8ftLR96/oNYcLDiMSA/waih2LBXWeNBNRaC1s+Zqby3OC2t
ys/AiYQV7yA8O4DLVw+b79E119o/C8NBZ8NRyAosl5h5x4Ththm/t7hf8qLdQDfVp0b+vRU/V2I1
Ozc3FCTFj9yY7pCACH9S7b1y1IrDxMJiZBd80KfBTobczczSbU6SwZnXASrWT4hc6XovRD52GbpP
P45oPbnxODSnuB/B2K5wlZT1jWWqJwI+nUKpEqqGEboL7HvRb96fRmLcqbSb8DVZjToBbIXJ77Y3
g+src2F3zTulI0TxMofV3THiXlhFMYwbc+DyoCe6EhkWukjzBqlwi9QZ4S0GTHNjnQqciqgUFcL5
wZ2i/Mf5IHff+5JZHB2gGm7wNFGnYmAF0hTjKTXsY1ll2+/9/iyWyjpB4pEhVNTDsCvHNojMV8nz
lWFaWrOzKNdajklzXZZgOzOUmbj+1XRyhdG4NMezXc3rCSSJDidMMrZPPIpvKpVs0W1YAfcvzDCd
xbZ69DxjND1ybOTYAWoJdDMT3n1DyidtraqELT1ltqmhpZ1jU/flCf2aU59Gh2Z0P2C5+0Zy9vit
GZ6rN0dRA/kdj08n5X4YbuePjcJeHr+30+bizdJulJlDXek0IF0H8gNlgWL4UfJoZRouA/HFETMX
ajYqNdpuaUNpLDor6m01FH04f/a8cdPiUl50K89ZOCPmAs1VrovcwcFzmrLfUWwfCnk7VkiVxoeh
zlbO/P84gF99zGWbfIqy4+Bo7RLpHiNHPevUjnzsP3ZLqtj+6xmmfJ1Mr74jEe67Y+dVYSeg+wTN
VS/oM2s4mlNrbqGe3t2bXHKCNhgquRA8ch4onXCXQuXh1bDNb3Yq58LO3OV1XjQ9ObK6efamITSs
cZsoftNCZ+n62lxY/vYs+ozCTqPKRPQxjCEsiHEjafckmPHbMqq37z1iFoKkoI4Jv50JxOc6cNO6
R3/Cuqs430O+aE0vl1yCzlczOwtG0SDT0RwuZjh99xpzmAop3ryNZfouATOAwRcYLYBUt/EOhmV0
JQIu7I25/rPLMkqiCvrSpWBvAqoRBTpkubrQWu38Bp3P91w5KynlQiSfs9Mr04Xes4J5Z1EXP0x+
6fS23+zuz8WdJTGtJgIMDr+N6g4d459twk6Nh3r/9TWwNFCX5fdp33WxZ0Jpo7aOlXlb5feJQw6S
h60YLnpQG63W8KtLg3Q5qj49R0wqaiEYcykmsVta0OMYGR/XP2EhPs25HlIo1KEV5FAmUVkHPRrF
wSzj6NVp0nLb8GIKoT5rrST2C9ngnPbhWtkkorg0oWrqmk9N1BTGRbYLVnQpXHYOtemOT2h0NxMq
5z08W1Cwr1fOk//4H1/spDkvpOXQDWCoOR5Rk3+YUi5+wj2Fhyk0zQOD5AqG19UI3TOi0j0XaK4W
esy2nWDCH4YpDW02DrsWuYDrd3Zmn+iUlQ2co1CWT+BEdJCD555MeFe9dbFBbywCi5nrU7QQzOZa
qNTsDIdJqIkqC9S47KNpRyjZ3TXjyhJYWF1zmiu4UJZG+W46sjzSR0uXPRQ0rDU5ooU98l9k+7R2
LajR5mTwnGNm0W2DdmNkvUr6aOPi7qEqkZA1l86FvG1uUJU1QPjaEkksqXp02UuWgV8wOocugbrh
t2ZiTvEvp6guKJzBkVG95kCKWC6DKG2HCupaRFmY6znLn0RtgXsviInMqlBddFPo99InnALIGNxv
HsBznj8boszgVWMeUxrBMDwTqO8BcL+dWIcWGzHJSmxf+Jg55z9WAOe2cW8eJYk3IGUd4Dy6Txvt
T8y+vz4jS/ixOeu/wG2+bXRHjkWuH6Gf/2y1Qzg6xNh3AxePdqpRoIUD1TbTutt6qW3d2xN3NyWU
KFeOy4WFNxcBMIBJZrSLyZH20QcHyoupCvazyKmuf+NCiJ6z/3tUT0sjjvmRtCQo6mcHv25D+jFF
H0Lo5ptfcYkOn/ZphqI3svjEPMFZxvfY3oJEtOmsoEGXhmh225wmLlUHgOwxlXm58dK8DZmqZcgN
dy3OLDxiLlxcxiNkWBM2HDP1K5pU4BrAEMXlSgz+bzK/OD7mUsGR1WeAYRHYnKQxrKrQICpeU8ud
YMjFPHPTFG71XvbeMPpVN1CgXWwBiccJDa0aLTXG72B9af2VFqEhkGXk1e0aaJSkkxmtECiWvv+y
CT/NX13bbFAqp8cYrUm0vbJXtFF2wzCG11fh0u9f/v7p94s0K2RfFeNRUvvVavvUN1PYAnHycv33
F4KFOVt/OGI7wzQ17APVXSGs3YiDAal16EbxyhcsnERzRRz0gxuXp04Ku93qZFbjFkWQyB80YBFT
lfsjFZBstKeVp31t7WZ7c+GFqe2iSFkWOfa9OPQ9D4uKwZv0DYcUpEthw5vfZS7iuuaBnABtQt99
sF6S4UBr6E72lV/Zvw3TWtneS8M7u64AseFagA4PF1+sZgsX8XZfEccO40szXbo0+eYynF1YJssU
RjKS6SjadAfNI9/qoHRqGCtp3Nex0J0z37MUyEfhUPvINNSS/joMWgTjbzkRH/ZEK3v965Xuzrnv
sH+sVNaj59iLdiiCUsbF1gKBrA8M2NWtLI+vH8LmSOvKzuumEjgbp3j6nUlcGdwKtjMRyrvX99PS
Ay4j+Gm/9mAIZ4R61jFLx7BJn9DO99EWWvn1r3NG5syiTd9CBdbo4AVXS3PXm8mfNANk7Htvfvmi
T28Omlk1KIFMnUHCtygeOvtvttq/WnrxWZhx46KlhsaweLbT+LxmdwTG9Cur8+tNxpzZMRe3Fte8
TlDZcLMPC8r1vpPkH6PB98IT31w41v+ODoerR9NU43TMIDTLIAZk9JOfApRxffC/3mBs3j9qcpXJ
SFHz2E/tzrqgHWto+AHEQ+HQqdW3iids3kjqm67r3Qsvx3bfNUzSrBgg1LoO8nJNy2qhcsLmPSTt
Ulk3wmLHspRwXIub32bH4huD9w4AE3VcPHrMaDZTJmoWejJPHnt4v++uj+LXRw2b91TavOONBy4r
UsJxqwDh7nsV9OSpok4ozafIXqn8LazmeXvFGzjUzCF5chx7qDcDZNkmT9e/YCF8zPsoUWFYmfAa
nF4W8DRG47yxZriHkx5fGaKlV58dSIkA7BLdxPjkaHbEVnqh7bCWrS29/OwQ8ggAcpWM+6PrNvvc
oRunpbfKM1e2oL3w7vMavlmqEjf9aDpCG0QGgxyBDmwrO0RrOpo2IjEcYP3abngcq2q8LK4Ozgba
eIa9Ur4lkDzfQ2PefZ6oAA5+Ahoq4G2ZB6i21ru4iJwX7pbkFrBJeihr5vxzqkLu06Qht0Yej7cA
1gOVZudGe9fCAfAdEuroiEKc4E0NF+yqFK73o3e5BrQ19f7E0EX4Zmyeu1uyGN/hGXF9JEMPsKex
Nap/puFury+6r+tDbN5QdaWOekgfVceL8K8DZloPESRoMX7gi+6Z1wIpof9VMX25/riFWDfvrDZK
eQY8lqojAI1HaADdR3BopLo+wBJ6R6LSW4mpC8tl3ikRbS/cSEX1sTPTPUwh71E6+nv9E5Z++vJp
n85K0g9VadmsBkWw24vONf0W62vlvRe20bxHMubosREBESBTVm9DYtyWIMTCoG4NS7L0+5e/f3r5
tq9sDqX19mhAmgmYuaboQy/GtWksa+vn9QFamuPLwH16BoFbDKdWnB/zPpM/a2LwwMrBAJC9q0/D
yOITc6xqhT638DB6OQ4+PSyCRn1kMbM5pvAhA7THuIOWsIROPxzHOTunKl950MLIzeFKJUS4CIUn
+XGyxD1P2ttm9LaKNB/XB23h+JrjlXQVd13TYpenRgcKYC7RIS7ofVWUR5um73C2khuYT6wcYkuj
NlsGTFkJnLNqfdTCfhghwaCGUu27OoNdgRx/Uz0kK/Fladhmi2FoUfvPWxOSJ5mOYVEOXkFtA4nP
Em+l3bewH+ksAyRwG8nNDiPnjElxtsFTf4S5rft4fV6Wft363/UlEmEU0wTyPfy5QIySBzhzr1Ue
F8Zm3pUD6nYs9GRm8NDj9UaiAu4T8IK2pAdm7frrLz1i9vrE0oMpoEZ+cNRLYjx43bAZquh7czs3
XS2B/zFdXUKYABoYu6Q087ARgMUC6i4err//wvFkz9KK3hMQCMu4hCK5lAl8TkrnUbvcAwjXaMMO
KtotWDZNEVhDAt4+SBPeypMXRm7ekaOZIyNuj/wA24s3NWY/orrGNoxXVu3Sz8/iVq9TCydhD2EF
BvCngN37zvQAk0o8sdbPX1i6816cwRqOlL9kh8IkgMhHTr9r+kasVB0cbID/W51j1uXvnwLvUFZd
0tmCH6A3CkrPXYRmteEq5BArO2/pAZeR+/SATDhgEuW2OjZ6aHJEdLv/U/DG/WDEiXYQOk9319fY
0jhd/v7pQSPtoA6tSXZ0FCgmhhUxgInB8/7er8/CU18M1IIedXkcRePAdoejoUT6amUWlt59tr/r
3opi4KizY9vGZ+n0z5TzldCxNP6z24IHEmIrdJ0fzcJ+Jp2wb2IC03NbUzCqWL/STVjaB7MNPrYl
qbgn9LGrAWiJmuh3nMifKnZXBmjhXJ03XhrNFYuFaxybNu1/u6Pydmqc0j9VT+VtCbe4s1OQGpxP
1a6TqL/eGvMmTDUV1O06CK22EpoBXcR40MbDBwUj3XBtFLYaMHsmA/qB7p/WLl6+tdDmbRnwQxzm
eUitm666K1P5XDvlylZcGsTZXidjDni8CSpOaTcyyFMCZzEW307N+JJN/BeUY29yUa80LhZyk3nv
JR9o3EPgvoabURKKhoGoWuy8lIbZ+Ejq7Hu6KGwuwQycQtuRUuMxXv0Sc/stzsVDHoGefH06lj5j
tu91olKTdUZ9TFBSGwtIn4PBZ4OcpqdnEn2zNDVvVBuj5nCYwFdwXTxYPIMPrSgeWer8+95XzIKA
GO1YCAjVH1uOHrVZuPeGR+4JcW5afbH8rdc67gtxYN6z7nLYL7cUsz4WXO1EPoLyoVNwH9IsXqnH
Lzxi3q0u6gs0llJIF9LaRRPA/Kht0D/H7JtTPu+HOX0kiWFjsGhcgdDRGS+a51s6gQALZQR/aNyV
LbL0JZc19+nEUlnmojWE221DHirn1SO/8uz5+oQv9FCYOdvr0uizzGClPrpxI28zyLv0vjNqZzsm
ffdP25Bwaa2ifQTL1P4ZwQXulYnaCQcKk8cu5+6+I0yj2+HRECqjIPsnkDKKuSFPkAi2P66/5UJA
mntxRsVUxMDWoVTmdYfUdmDdZjzbsr3JzChQvXML77s1Ieulwb4cvZ8GmzrjwIGMt4657exyAfbV
5Oy6etpc/5Sln5/FidZ1zcpyqHHIu/opy5MXVmmQ5Mfhz/Xfv8zbF3navCfmuRNxXDCnDrX1l/NH
6yKVHN9Zwzc31SxAuArgfmEXEcj0Z5Y9Z+SB97++9+az1CCKI5zJnhUdehA3Nuakz1OBSkVGvAcj
6dbKa1+PD523t2ROCquwBMZfg6qeRpukfa9SONqIlQn4eoLpvLfVKYIa1+QYB097Z2ZA7DWDUEVj
QFji+jgtSC3SuZqzUzDDHLspOsBntDoZvQ1lrDSJA1B/oeeTA84IWjAVf7q8n7YF1lgIyp08VIlR
PUy6Z2GaTvmOG1R963JD53rPqbRKeyQY0y57nS6cy9tqzYB0oclA52LA4LBBubzrDOjQCJAEqep8
HFC3MLY8wP658RuX3o5DYfoZ9LB8sAfo2jDbX+4k6s0CwUCNKQFED0tdZtAqLFrPeKhz74JW6111
35QRPSTU4a9l4YIDXRPpwB/e3MBh0XvNueU80YrplUvL0rK9vOSnqBSXnrTEZc4dCg3/zL5rMvMF
/r67Mqn319fV0iNmd4vBHt0kZpjFSKU+fBdhcf+kmh9AjfrXH/B1igS19//9BjQFmccbAocAj5z5
+EENxy9iHZpAOjjfy2DoXNm/UdJM4ZgEyRM5vWrS8xtPSLkz1HDOJn2qKj6tfM7CRp+rFQs4G4rC
g64QEhmQbbUOeqfNt8K2VHh9wC4r7f/GcjqXKC6YdHTppthXktWHNAJFveDZ9270dO4ziHIg6RnM
Fg5j/V47fyMYBFjkvoRT0vW3X5juuRCxyqH2QCInOiSye0piiA/BplJB+GF4N1P7aEaV3l5/0tJM
XP7+aXNIDvtSu5fGAZVoyFGQ5GKD1pg+GcHdv/6IrzMQOtcm5qCTqKGnUMKQsD8jTf6cS30LRccT
0cljASnYtlzDAS0N3Gyvpz1ISWWDgcvsJOjsDvHmDyv+xjL3qfXj+vcsbPa5Wd5UsJbhFoTDNuuD
AhxvGYykCsq+XwmfS3My2+x27tkeIop7gB6rjSpwkwP5S/XKry/tjFmuIKSA4vmE1y8668A6eO0K
ulJBWBj9ucCvbdWFcOPYO4DU3e5zV2wc4ZwdkT01Xt35hUNWpmBhhOZeIANXpTMWCIdWOWbPAzPc
TWzX+Ws0YSVfn+Wlb7n8/dPGSIpaegWv0qP0nlL2lJflwe7eUusdhtUrp8bXFVs6VxWOTUujLGil
0P/sXpiZBFVe7GHEgQnnne861ggNm3ZveDxbmfulcbv8/dNHiaQY0/4irgElvhZ0eAppn9WFtfTj
/4+zM2muU9ei8C+iSki0U+D07uM4TiZUWkm0QiAE/Pq3fEf38oJPlaeJCw5qt7bW/tZq00flGFMz
1Dbnuvu1QAzqmh8opr/yyzcm3RoJqipQCIBglmdVIQdc7j0QCxwZJK26Jt7aWKbC1R6eM1dbYxEm
0BinipiHnwnzvxsrfiwtfXBDtFUZqyu5vL+/zF0LGGbHHSrw5BCCTn0Bp9pEdelSjbsaWm21wNrD
fmgYwyz5vz0uQ7h+CNjpXUxp3UeACcrdCF7azwZ2n+el4ChxaLr+Sif9fWlx1/WhUwX4L1gcCqXd
MPKb45R06vD+dPx7/7s+++93mCCuYLGIR6vuuSq+1sWdgBk8ad0rP33r+aveNxCn0oY3cBXpSv87
ZI/k6Ms6+BNTWWR0qcWV/vj7JHH91dpeURLQqQbCTrQoOnChzRXFzgKY+H4zbfXAanEnuUfLaJDN
BcgTEOLATezbL+8/euOXr2UlbVcYWoC/c4HA8WCGDuxs+jkKhw8thu76drqUgJoKmFZdjLTB3i5R
BqJ/gtL96oYvzmM3hs4BKK12J0r4Wnzsk1ZrvJ+PurQyUpe8kHDUwg1/MtWgKrqlT668YqND1pfV
eT2DsDt15kKJvZsDdq7mayrHrQ5ZTe24Bn+rXlx7WZxnGoPvIk4lvaa021ig1iANmLsvdkSsdonA
lItajNP6u+c5KYtv/OEsfXWlCmOrfdbzuhqjXldxfZHVlAWQWExFe0WG8M/N5/+fAdw1McORbCJD
MysA4grggwpkL2PB2CVo5ARSpePeoCTDHsNwZuewCxlkF353jIqSnwjpo10X6+FguxJcQsudHwK2
0qCc+vLWs8aklYEnKmmo+TI6RXFkbhgmOszJaSjzaof4pNp3xUR2AP2p/QKEeaInGTz5IWke3x++
W320WktQRBQWpGyBwyyR6xdc7Dvg23LPfg374OKXbpjIyf3+/su2RttqZRFgdelyWdBRCgwVZbMZ
wlfe7t5/+t9DIXctdoq6wmvrHD6DxD13+k8AKqKpp4R1OrGu2PPqVgEV+P67Nr5kLXhyI9lNTYt3
zepHFYC0dKivClQ3umRdGE5cj9eer/BsP+HD9/bix8DawpiRqiN43+9/wFZjve1h/4rieOzlsN6T
9lL3P3L5hxr2rMHGnKr5Xqsxi0iTDP21SoGtL1qtMkh34fTmzuYSNwOoiChjSbgRP2EtlTVKjknu
ebdlI5/f/7S3lfcvU/YfTeO/Pq2wsht6xrA9Nj6oxgiGTJ7kSFALYiBcuCaF3hoCq1XHwqEwrkvV
XPjAdm5PjuEUnIRkV1aejUVtXeCtoKnzBt2Yi1dMX3GxdSDsmghx69GrOT83TqX9GIOXdUv0yXMN
DAV75Kw/lI501yKSSfn1HAq3vlAUxYGnc9S5uFVOt3+/ezd+/Vopomg4o5VzONLO7GBVmI1y+vz+
oze6dF2qLdq8i+Oa20s86TylrJl3NQG3zpaEX7lL2hica5VIoXEDv/SlvVg+pOFUZwJM18b9luOg
prwrYdZWE60mdwnMUxw1or7AUOvoN/FXcG8+BiYBhei/CwfmrrfMKHK72O5uGVAjxa6FCxvh87pQ
28g6Hjohse5pEx5q69jnTsZqB8qcOMrWXBtAW728mrizDVFfQCKYQPttd2unuXzO4Z9wGVVwDQq0
9Smrk4CL9Pjgj/FwGRv9SEdQkkkhAHRvnpAmvzLNtjp5NYtjYDyL2c1RxDMPNyIfnqN2/PX+PNh6
9GqfpmUPTmQk7EV4EzCOXdKTpw89ea0PcU1ezXOHJxfWAsFYJJR9bO6uVSBtVFqEMWBGOqU56wAy
3hxQ1n66cubaaJK13ENqFjbww31zDlfHwg9e/by+lsneWBPW5bVeGBV5PhfjJarFoZzIYWl54oAC
HUBQT6+sCRujfq3zCFqtQViy5hIN4V0k5qPf6m+l5sf3O3br8W/t9q9Nt1REC957QHZS8Kh1dKAE
lYde9LF46x+voX89ni3gYMJmyVyKWJKsa0GTxS3MHcll8ME3rKasGZxJBP3CL0zor6i1PZZTg4Rv
3D2/30AbS8KaQaCHOUcJBL4APqyfbOXe95TuRVf9aSLn6/uv2Bqjq2kblcGs9Aw375E+dFW367U5
vP/kjQBureWQxu0lpXjy5PafUPWz76LxqefLYfHYneOG58jn15gmG5HpWtZRxbhKEJyOwIETUFhH
IJNdi+CXyXsNNUmrYGPRxwEcqzr9sZymu659xhkNhsnA314mUst0GrlNWA5uqW2hJHq/Cf/Zxv4S
lv5F6QFK0qL7i8I+d+t3znzremNF0lHG7ZdJhiQ15nEiUpUZBCCNSoo40ve8G/wSoHV4BKUOvH7q
pIR3F4poHJFMyHPQDGZZ5XeJPf9+JIMPxRMJWgHS+4KQN+gCefZqJIOTqPbb/fvfsjGW13qQHu65
AcwGxwuTDUL53ntdbP59HPudo+sr79gYzOtq6X6CAHXs8Q6f34XNWRS/3v/tGwvVukaa5gNEFLgY
vnTDjY/WzKdLwK6cb7faZbWGuCHRUTNofQkL2ir4AcBtNJEoNvRQv9gH51q1+oPNs9r9FxlULgvn
8VLCyqEZ/gTONdfUrYZfryIjuC7AAIwI8H5P9GsfXrnY+ftzYXz63x1COq0nys5iXi8FzDWmSwss
6Pt9+vd2J2vNh2QOgCgcG6iYFHZOwx4AMT7WGD2Zy/3dx17ytnv/awuanUAM8LnJz41sDhpQHOqS
e1GExzL+WNOTtZDDbWytPMkLIPbz5UiYpaCxD9eO/P8EWf+/ApG1lkOyuAlGbdADqN48giBuDrLu
yt0CwXoy1nwCJ5/BCEKWLvAOle72ah5l5nu1Ornu4sA2QzXZwkHe9xoCA70cZQGpmJwoJWHg3QHb
M18Jt/4+S6Fe+29jC6k6L170eIlNnH9GfWGITEvvHKHj9z80g8jaFroRUgNuzYezrrshrcBrOjpk
aa98wNaQXC8FcByuNTDdF1zQtQlk6TdCxi+wuQFPuh/HD47J1SrAKh/7gDeOF11+o/WLBDdJhoex
fnp/yG9N2dVS4IU81szBgCmn72r81c/9lc1w48Fr7Uan+VxMDA9Wzi3sd1MBzvz7P3mj3f9PszEb
ndMOSpOxp58omSyMYOJb8N/vwMW9ssxv/frVStDGZiEkR9/G1D7LeIbbw/j8/s/fGPdr0QaVJYfF
DxZJxfWjCxMN1YhnEFmvjJe/x1Ykenvtv9awJUTBc7WQFjcJwwuQ6Jcuz+9AkQOnpWtfYT76mXnF
LzqCLPv+92w11du//+uFTehKQKUbCxrJXc3/sOga/3DrwatDvB7I3AX9gAeLTwH5HYtrmd2tAbSe
uFpoeDC19tJAaVaaCiLFOz6JLCqvZIC2fvlqzuaDnrB345fX3ZNnnuNRXRn6b8PvL8t7tJqt1RxP
9eKBiFpU38xcp2VVJ60g6ZsdihdfI/VtjNC1PqMZY8HjvrcXj08JsP2ugg9C+etDw2WtySiQuVIM
tKtLM3dJnH8ZnJf3H7zRNmtr58YTDngn7nip4/7cY7VBAVIi7Pce9nBjfu02baNr12KMWOvJYQFy
EF5nP+lR7gjsq97/gH/yvn/p3bUTa8QGqwqYrlxQZw3PO9ig1Gk4G5721PqpCKGxH5shzCwwyjxB
Nr0/cNHxXckBYxVUuceYt/2Fxv4CMX6c72Y9+GdrnPy5M3DPmZnoYNFAO/xxzU+RqMLfALhGIOur
ep8HLD4tKK25xcqnDn2F05hRpYsbo5kmU9Nx2PTEv9//1o0puGZnGIcHNI+xCPYL9s6Cjqd57C50
mb5zc60kd2MYr+EZqifu6GhMFivZi16c76Dcvb5Ru97/hI3xtsZjeNSdg1Yt1YXkDQx8iP+JI6zL
afnJkeKuAc/tYwvsmo8RhqycYPloLuNc7GszHxp2rbBqYzSv9SWoB3JCI3EQr2yXDe5Xkv94v3E2
+netJ6FNa5eFOjhtA24HP7Jqanat8s2ZF1p8qo3yH99/0UYnr7ONwez7U+yF5jIZkREHLtTKZPU1
h+F/cn9/mZLrlCMN1NzTMMI9imcEvEPaN38+QAAZ9K8J8Ue1d3tc3g7xwJ+H0OSHxXjNQygnCtam
Fx5zwA3SytIaJi0ePN2MsHvp8OZjzRy+9eu/99548FlUADzrA0QDfXb/qVf987C4u3FSV8LcjRZe
S6qwPpC5j/Ie7+j38NC5DaV6ceh4rdxhYx6tBVVwFMkhU+6Q1Z3QVtor4QYqXZJCdN9CSyXgX5GO
pQudJriS+2FpwSlBpuiHxN0TFIRWHJoJknWz+NUnDg3kCRLhKWlI7yV0coKdtiN/nBbffnYLuGra
YBxuW+A8UwqPxWwMOnYaQpw7wNJWd7g/1PcU5+6XnAsxZWJymz9+P+TI5QXFcWjteFsvMaBIcJuU
qdGhynIdBHu3lW8l+LB8rL8UJLZxxge4+MBVr9uzhfU3dAZsZMxbGOBUDQtwI0SW+qUomLivLCwn
ywF5liioYvho8Sp1UVr1wCUx91Euu4/lWMlaeRVMHvIhNUJnb+C7GRwXHtJEsWtMzn9ytX+ZLmv5
1TgHcyAJUujKkhKGYTD02eFKRIHsYcODWzOS4XCKi/rINHehOxYPdAyXQ5y3EP4XfnQbVK25Eg/8
fdx6a3/tcIzg+w7a6cmdP8HlIFmqk3CePrLqeOEqDrOobFx8d85P4fQpJvAN7H5J98qc/vt8gHHW
f+c0h/VD6QzcQXnRH45NxKt+aL9IEdWA7U6vbF4bjbMmtwEA24ahflPW969V7SZ12d9U0zXvk79v
KyjQ+O8nxFVHbOxBY7vk9EAKf8/dayvy1g9/23D+teINhLSt/6bcHvvmNpKWp5FLH8cKGNH3u/bv
eXBvbXVdunKRJe5rTrm+6ZFqYg3CpV4nMZlSr3YyDSOt99+01dGrxbvCkdJnMHU/CTKkTgGzV4tu
XpB5gaFIU8grZ4atzlgdo+YlkEyBIX5SpLmba3GJiubK1vD3Xd5bO1tLOywypzQ6AdNE04IWz0UP
1orD+Ale1FdestXjq8NUkbNIwV49P+UQ35WlhNtflEj5MaYDePf/HVDS8yoiEIyeLKNP9aDPPqkO
73fwxi9fB6BhOQUtSEMorOLBt843IGTBNiHVLeC0779ho2//LwbtbFh0qOc99wDQ74kp4CZLKn0l
nbvRvevA0zU1Qy0PvEk94xx8zAHjPbQVDDeJe6Vvt96wns1VXeaLR/ITj2AIqr/H5ZCV9A4D6f32
2ZjM6zC0kNL3G4WakkFDCcz0T9yr3GMbuoUBHIAX9kvJrrHZtz5lNZt9HuHCBIDSk5qCM3Xmg635
0zjFj35/jaG8NZ5WM9kjy1uRDEoy6gUOjXCuXt5El+iX9xtrazDR/84EFXfR4s1jfY4sHXdDkMtd
56PK+v2nb7XPahoDeNpW3mBgwUw4btxawGX2PAh+zdHk3hQ+/WDN1foOzlG4AK90jinhdPDpLedF
fwk86R+8HlRrd2xgz/uxL1qtHHU94yJzVPzsd6cOTjv6SzHCZ9X/9v7j/1FM/38w5a2V1EuhI6Bh
NT+/vt6fnN39rXzyDt7hYpM8RaVXihmTtsklT3/5CaprExhYH0QapCyTCfI2SZ/1GSie5+UFceih
u4ExgEpU+snJEC0nv97/lVvVo2tBtopgqjKqHBUXoozPxdz28B3nHd+jEnE854T4OyXmwk1cx4dB
emA7rROUkwUfW0L+jyK2jLjTl2ilqriJmh+B+zDRIQnna8UKG7v0Wpkd2b6zBpSic226o1Wokqam
fAAceO+b/LYcYO79fktuveht1v8rsolt6fmWOsWZm5D0Sc70fHLzBpJdJiMKn0sqD6g9Cb+8/7qN
2b5GZXVzTlA61PNza+wD8t3nUTTTlbm+8ey1KtzhOISXeuRn6/MnAhfaqbRXzvsbK/qaTZYHCJqK
IpTnvHeGfUOCKuW1ScKam/3gwo6eRVNaoBRn/34zbay5a3G4cl0RS43hbeJwV8ivrgAuuL+2hGwV
mq9RlGaILRULHr9E0S5Aeq4y4W+X9/BRb7w5qYtwH/aoMuhIAD9R2OJWUf198tivRsPmvc716/uf
udVjq7UMMPFSidGT5w5ks17m55E5V5bJjXG91mxPrpylgMUlBsMIsXOdKEsTf4C74OLD7jk+vv8F
Gx21lmsvsa27ilYSXDNyNpN9JLL/HYzLlcdvHG29tWQb7jKEujrCwNMwo6++FRW9iWBpXsDrPmfl
t3p4Rr4rQS4iRa5u53jmElzloGx93CpOCmQPVwOgcc+2hYa0/0or/1Tya8f2jc5f23uFAPL1pe/K
s27m326nMwd8xPd7ZWPXXwu1Z1JF0TAX5RnVw9He8UGcg28HvRe9YKd4ydmVQeayDRMNb62mDl3d
lr2/wDrF8eOvcT/NT8Ra+VRRGywp8cv6Z+gGXCe084ohjSodoYYPvKIUFs3K7B1A3eTR00P3uUUu
ZoGJSLFkDDZijxVnPgwlWeHf9JyWJ25KdRNNkQsWBEILgw0v7D9J3QdOUodh/bOm5bCbKpigJAsy
3cepHfODKOjyo4YR833dRNhHelc2ey9Wok+HeGkz1uXCZrFFrV86UvYyMFXs6obyz5ZxGBB7Y7en
MFvdd31A06YRw6Ef2jENI0oOAfzBk3gq9H7RNPoVdobssDU32ew7dkxYmMubHheDlzicLfyQLe9T
PWuWKmPpiXr++Lyouj6UDYc3p2lgB5ZH/llGrPmphapvuF7It5GjHM0wqx9R5lV9z72AQ0gdTjwJ
49o9IFFKkWVX7m6JR2Api8LsGlVbNw27ttsxkQdL4sZ9fk/LJi9SlgccaUvDza2OOvUQBCEGSDfY
+Lc3uhQaRudP2zkdgly8QnuRk9EiAJlhDnS6qHFM5m4BRSkKwuBLHhXsp4ncaUxzWk0P0ULH38DM
RGdTxfNJs47tjZhiWMFxoQ8wmxYnz/PFXak4ylRIO8JDwPcVT+HyWT/mYVSmFMzoJzm1w2PJGvXN
89tmn7s8fJ2sGaosJEWZhV1THwvIi3/EkQgHsGA8hOSy1IxlbgmwVzn4ZEcCRVNMgroD61zVjzRo
xlQNfpMFtmzgPa5Fj3+cFTZ5MkZlMueL+YzrC/O5RciaaTZXJwzT3iTSbVmX1GDkQv7XzY9DU9QP
sLYXv2QZEDhfxbAKpXkL1P8A3HLmDVLA0RiD+lXOhU05PGRLCM3c4N6t8umEbbM/R05Z3cGjZQgS
YRqMmFBIdHoNE8aEof5JJTVqdnH4Hlrzve/H9gCuYtwlbtC72JXmvrhvuZXPM+9K2AmhHCqJBNoU
0CarMdts2KcxrTxUd2t7m8fCF3B8x6XdDtdTNdvlk7DzbsLZDAmdyBsS05fhEQXc5nkpq+mHmpZl
5/NB/9aW2CZpNJotiVufH8OiZQkS4ZVCgT0f8X9kzPcyD/MdN7jlFYtfPNew4L6B/7d+KKBs61E7
3Wi5RzpEfR9U+LaXloP5A1dUIhM3CskeZAjv7DkUXHVX5dAZLPxU5rz5Jrkdj0Xjfi36prkfxno8
lk7lP86t4z1onot7PTvkyPTEdoC1shPqetq9wLzKGriqZV7J/OPYwtfEezPbk7Ugp9KRI5C+A5zM
3XFGUroJ7qbRP4wWDob7vG7A3SWj/hWVjc0m188/gW4/X3rACnfwb1nAWPSjr4gj2r3f1/K2pt2c
LE3Upri2yOIB1T4gIMfGa89uOzhj4pl4OORsbC55AKfQVPTTGGdstPEtiY3ajQScd5gjJ1WOKupI
hnYf1bXN8nnwwlShlKFM9KCcHSms2UWyv5ukNL/hFO8fOVV/uvjNlgMZZnvMYS+/cyLKTt3k2aMN
Ad1IcA6LHoWJ6F3tOt6fDh6BB8BgplOnaWfSuQ+HG2u4+h0DjPgSzSj18USBqrJQLYfQ7wpcueDK
Kq7m8ly1nbppiHVvG8UQDs4QXCo3pjwZkLK6b/JS7R0cP49wgIiemDeTZ89n5OgV9YK/UUP96uQt
0la5cfbKVnCL48IL93Ca9LOAwL5KQEiVROwtXcqod5F17+xwhcVp4umwLvaT1UjpzFj+v7qyIp/j
aSpvhaTiMEVj/sXFUIU+xdCz5W13p+Y5Oi8dYnyTd04WmZnvB07UrkZZ951ymi7t+tDboYflq4oA
4EdBqMH9rOluFp8HXQKnjSAdIi2z2dAgW5RC9esAL3rDCNYekrvscaTxfAxKAf5mIHBlosLl5Axl
kRkXCKOZs/Y73hl2CCfi8rYRlf8tFk756Hs8xLCZ4bmj3a549qo+KGEB0fapKTrnHDWd+dQWbnfC
hTTf1zkp937Aw7T1+viFj1791GHZeHT6KQYTpo/3YTA5tzNunC+yt04yCQGvrioMhy+jWIoinaQp
UtcL+58zjCHOrl9EXyBVA+fNFPyLtRVwQD7x4DE+Fbc9mHAXtwzbo4XPznEiy/g5rmx9xwcRnBun
7X7nTMk76rXyKxKp5dkZLcU2yt3DjCDnhMsWluTWHXdePctjD5yXgevAZG6FLepD5BD/G4Mn5bB3
1Dx1ia9IfjuAPvkNAZg6RLZwWgjk8vB3AR+Xo2RLnNaVW9xNZaNFolTQPrrTEN/pFjYormr5C4kE
rLx0NURP06SmCwiP/jfjjcuLrUssoXLq0loE8QsF0XDJJBHWZrILcRSEf8Fr+Hafl/u4OaSoVN3F
qMnflVDJwdTQ8U/GYeKQCwdyeWfyyD4GlSezEf1VjLJLdf12kRCBthwsvfMz19jqbDgvqGDuZZkW
gan3IZcKNbUD8txOC4yIUFjyVQu/h6WinxanZfuGT8O5bLnac6iVvnigNZ1rUg8n0dgim3uv2/sh
1QePMTeNaN3ti7ZYdgqhzP0C5899ZGEwCgfL9hac3snsRQ9SvfQBq4mwRp/nQbCLEbrbYfODChEY
B4QHHXywF4gTRnjyity9mbFR7SwsAi7oXeTIc2jWL+ByYo9FJDHfu72D1ZEFNn0LSZ4mDl+u3MQu
GkbHuFzrg/YBCCCRwbZo2JWiLP60MKu5KFfoC+UMjaIDBUKfw1KQKdw8iaJa3g1LEVNMP9vTn7Xs
l0NUqOkQ9Co4zqIL7j3SGzQdXBr0oMMTn70KCwwfj23gRlWmw9H9ZXjZ36PQDLOTWi+GF8UMj0qY
fL92/vC2LvhlteuRRyGpS8BnFCQI9wg5iqdwFHW1mybdensczvpsprLd0Tdt5pJj76kn1DglrS+m
i5ollAhjpAabDb5Vr6NXAtuVY/kSSem37KGfEWf6vsYSu9gB2yY0Ycuv3HT8roZ8Jg0HBTkIyGbY
W/uomHZVJeUdLA5LBQ8rtz4gyNL1G3sRzoeDM9v4ojyROgbnVVDjs0F0flr1ZXSsVMNb6GehNMnA
8WHTPpfIBuyVQlyVLK0RPFuCmqZ5GZYHNo2QYHVBDHIKyX8hs9ZmYenANJky84gMMTlGbymXdiFq
wIXlTO9bHFhumcehbQ2LEWZeg4v+c5e5SpygJHcSw8ZLCdb916aw0SeX6Pjc0Eo/8wIgIbRCgUqc
OZTZYLzuAT86vBhcWzUZQuXwhVBnaXeqGeXr2x0HyQLfqeGCoYbTDHft+6ha1G/PEBSQlK5yfw9m
DO7mfGzfvt84Ny4rEKTrwnO7xOt7HzupQI1vES7twZ9BP+lGh+0YRLaHmIjmEsazyAQWxGyoS3FG
NIyTcsyh2qWlbO+DYJratHBRMJr0ngV8ALgO9lvVQ3lTgUwbM+5lLXfde+AyOeZDpHwMeON95sLS
EvXSI+hZS2W8jDBa38Niwzm0GocJ4bko51EAjO+kjrzPg3aRezBnAQzhsRuc+BV2HRCAqa5YHvmk
wteqC6aUuCE76LFqUtU28inshvZCYjF99XFqapGPqVHD48npa4CkcoMC83n5hdgIRswE54FvHtyk
v04oiA8SyBHre6cCYo8M7vxU97Y5CN+lT9aT5Cxqv+iyMshn/CKB6NmTAcg3Uenc+nlX3LExQjfp
6ch8cQhZ36JWxYnu4rjsD47xcO+LOceeiiHkGa55hqeud9rbsBqXLxgM3o5jnuyZAyexxXTzGQet
IENU3aTg5fZ7AKmmXY8z242Z+jzzpjl8saOZH6qoJA+4OxpPVWxRAmskchlN2aY4bdIzTOn5XUvr
KqtJzFONA0Uat1SlChX4+3ohDJUDceAdOZb6z9pWIE3XS/1Uci/O6OTNlxyOozssv6jVb5C3XXBN
8gKRFr1gsOeXMjDxq9YlP8d+EGeIL7pz7BX6kVWjPbRjkJ+LuPUyGEcDQNB1ywnOqPxrKJz+U9eA
zZjEjNXHYcHBuFfudIh97f4IheIEdqN0CNOobzVMuKHqZJSO94iHgjhhIoAPmjf3Q0osDqNVwLp0
nLUTJXCoQHw7iTIoU7gkjgdIr2tY4FXujaPA40RKrnbvI/sWMWL+vPiT8GC7YvufQ8P4DzM0OA8Y
M7cvKpL8TJwCejUmptDsMCjEzUR0ey+nojky4eSIPV3ke3b5KCOLo/3bCdcdO3EArUYcZDxOc0Ym
VN82nYQtqMvMj4Kr9iUwVCFmiwzCucaV+g0l3Qhnp3Ew+wWv+enJq5uqOPRhvXQIbVr2gvG3vEyh
3xYJi/WUp7g19zqcuU2edg5cVPWIKh1U4urTFPsGq69VB2fCH1IDy5RkHJcWGPRwPnUNt1gA6ti5
6Wc1Z3MEVEEMJOeXWjU0gXOvRmDikTdgL+TAKban9vtYuXCew5KeyiBXFxoG/g4FxrpPhsAsD5W3
uA8VhO+peUsVGgov4nCW4/1USA0xDWsAQtHd8j1vTXEbDoV3JDLy7onrRt97rJ64fjHmrrLjoKCv
se0+hjY2ACx1QXwR1Q7OsLXLYPJIeeEi7CMgmJUmdH4wWU7t3kLqBi1Ujn2ZSjiSoh4GfZSaeFq+
BVUEI8nR1SOuAvqlTCE5hrULQX1Cl9CgvZtwrEhBcKlOI+8AcghUebZMkMPYFvVRld78HbdEUYID
W00hXlxQsRAWah+NVX00TT//hO1FyBMYbYQXrt1q508lz6Yl6vbauPGBYRHYi7CfX/MJYRDWyaoH
maOjNxW0WjvpIk0NnqUJjoQv8Jssi76/R9japjDBphlqNtGuIiwfmgClsjiUCIemrM/Zd4FRmiKu
bVOU8Oenwgu7U+Xg/iwBaUPcVHk1Ht1SVseKUPPE5g4mYbaEDHOpSuQXvKDZkTZ4jSbRHsK6L/YM
FctZGFN2oDFz85Q4dX9C3ThqM4YS5rm06GCb2o1y3+RcP0BfJw9EVvKl8Gvvgnq54thybl5ieLim
dYhVup2RghrGIdyN1s5nRSZYkXi+J4FokfKGK9hi4NDdZXUx+BBbDepPHFLJIfjN5b40AF0Bwodz
xsTzEjmCEVpgBY3UrddL8jipkd1Jg1UxFdXcffVB4HnDRrEEYa6oUy1HsDgqM2a1pPHO4OAOWmuL
hNLQ8BP8JcpMRqOXtjhP7U0ctz+MeUN81rIIn7vcZw+ytd7nsAgbJAV8rKF9C/1pXfhZ45nlt5c3
o5MSVeubOnL4EeEV3cfGKY+Y3VOmJgiMZcnMF1HKALaBDGy8tmBhhgttkqE+9n+cXUmP2zy2/UUC
KJKipK0kz+Uq15SqykbIKEoiNU/kr3/HeZt87jgGsmmg02i7LHG499wz1Id8WOR90fsixuzWf/YQ
nL0DPhW8gVPY3osyy/bu2OWPwvXrz042u2/W88V20RO+fmqDpOm440VA3+x6rM4VsCRyxUZvatE1
m+yT3+lx3ziFfpUl1S/dzJuv1qfLzp+WcmtzifkqIi0Po/XdJ08BDVdz0O2q1ugtKRovnsbavWOe
x++7SsiEDaN8cLPWHqhecGiFrboPoG2XSa0y9RlbOr03wKgTLQiy7lrRoSEP/fKgERaM/aNA38tk
syqRWbL10faspwZVI5IUfohGpZED5PA+qxa24aXPE0Xz9iNEN712urr/WXq4d9sOHg/lXORo24Nx
XxRGPTCkrCTtmI9fHRhOPKrOR4S4CMxWkhTFmDUc6AniZYcI+4U8hdUYPDAFLLtzjd9HqMzlWmWO
/wl0Lb01vhFP7QhbDz1r3sDQY6hkpBdbk1gWY/pco7n6mctKPzkA/E9ouqG6L3nzyYeucguQksaz
RndXAoFbp9PQb3RbpG4EAZK35xAEwctONumBqxqkY3SqZZxPtj2KzC02PrSUW+qVeHBLED5XCyLV
dYa93rQavZ+q0gpY7yBWovDIq5145+JkBMwV+5oFJ+aW1QOC1dyDJi78NyHvitHrOTuJ17JmiFLZ
Nksn957y0LC6Bu/Yiq7aiXyZjhAPC9Q8SzZFOMZBlDsHVemmDVauRLXTtYHeTTMpolkw8lGbJo29
vJ0TpTL9va190kSDLflr0IpgVQHKSYZ+qE6VsdkJMBQpN4pgWE37wQFTRKTRGXJ1I7aMYwUG9mwT
4hVuMkPv9paOdXN0l8LZgOMzOLFaMh65mZUJhYWUuesEZocRcBAF4+OAbJAYNG0gUsXl2zqBiZsl
b1bYiTaiMG76zERRvc0LyuKlpdnnVMvxJZ/DDFic0xxHRHBieWbpagqEe2yKaXzG7SbR6/tqNwOM
uQOhFhY/Zd1WA2DFpUJhVtHt4NUNQmmzZd1RAN+ww0zXXuCiB1zK7iuZ1Nl9aSiitNI5TJzL8Cn1
G2hJpiELooCW43NluoXcs65pN0MICsKYCkRtc+HWHwv3q5fFwb6uh1bfBW6V7SvgECdvXOSLM9Di
oXF4uPN8J18vHoMpX+4B+K7KCq8EiZ+2bOZN2wcSZsKNu2nC2X3qAON+qsqRxIGGI5R2LF65w7iF
t9BU/qAOSml0vsEWaE1/11eor/xRstfCs+YRODXMMSkgHJuWKdKybL6hwWTXquPjpitT+rUMUrsZ
xw6wqwma3dJ3aYKOq3gqEId1lyH2+Z61Tpjg8nY+FTNdTnnuVOsF71tuWKCFWoNMjQNybGqUrA0a
vaMH2f++6NxcrFDg+l+DOoVkxhtG8aGJ75MT13jAMTy/00/uXLUHeLuX78BgDDiXFfqQjcIFKNYM
98y7Z5hosJGnkMduGUzvblqKlxzhbyQeFlV8BebofcHry17hTyTBHIdI4YGG47jFuuCvhYu4gSho
JPtEOORZTdvBTbdi5FNq4X9SNgI+x6j0wMsI6m1fTPJQzsQeZVk5a9aUdGdSqn+OiohDVXKVJzRP
+11vGQaS2MdsG5ZGvNSBtzzXC1gFWErO2zQS/YrAUr+MuBDsMYDMewsX+/J7RiY9w4oxsKhZe4ru
BqN0tcqaLj+FzTx+cCREbst8dn8idnCOPaRo35hMXxutXRBqJgtuTuVXxR4asAdmEKY4pGEdYef6
0cKWW276VwefF6NhYCwECcIOYKSZjfsF5SSoAlQ9dHW1YBTlIpVeB2qVitCJ3LqTSVHUDopC2WwN
7kHkmuhbM95f3N0/UGIujYHM5HUY8SEIr5hI8Ox0LZYyEXINZYSHQicfoI1PHTG9FXnbPjqjGT41
fOmOmZnoS8+kew/Cpb8psMDWdRPWa1NatvKFBsW86j2MMAbngEMGg0F0dLiAuUEDS9hHqYS608gf
Wfa5dNXWtFl3NCSt6aaggIqiAFQzSBzQYYB4lPUDuowex6UFAfwzukEXaxP1zykr+gBf+iKGeeB7
v8jmctMqDzCIxLi/xPAVhmb1EhVe0W9NJp23fMzrjTWl3rqD66wCxvtVZfNwv5iiulsW6e9Fn6q3
DFGxLyMi02Poi6vIKyfMAgpKcMOo+W6s3PAh8xzMUEyarUvhQLSACdq2Nax4FIju2CIYT8SOM8tE
4RaNM9/esky9wgC49FwC1ANQOZegfnGsDOsylaROmmOQweeVoiCFm0ZXN7ZFCLrMn5bI+Y/4jUZj
nB6ai7xQe8Z6ymNrMz+RowgeAMYB+QsykicTcGgS1alfvygw3p7+Puu+NoG+DPAaWwLQJKBqn3ls
0/QaCfYYvGEKutbzW1WxTVY4mD4TCHkwXuX6uyuWG2yeKwSB/7FsCpTOUm8p9nyg02M/+R/EOmxX
1ozfeK7XvuFMHvjtuc6eOy2Q3Mu9A9fxLcJYUbvhPsxWJC3SW5m3V5gI9ILhOKh8YQ4QZ3gDQ6Um
/L7bYkxrX//+gq59Ov3vT8Ce9YyHEK79aJHlgMgw8USoHm+4uV17QBfncSO6s9weMyIX08RS+jEa
w5zcoqX/MvH507q+OIY71w9rMg31HvYW+qvGlOTegwnpDx20wZsuAraTCCCO4RMcPIwygNdVadok
L6hZF27fPZm5Uus+YHbnO/KWLeeVzXapvhp9Sqj0AeDT3h5N6P8sfedlzssfng3XeL6vS4+zbYac
YfP3V3jlIV/qsSwCslwfRx2mRLSEYcxA46CaEVScT13yb19xcYBkbd/BVRAHSAkoA3xF5ydMLT6z
UN1gVf/yfPrDm7z0grKCA/TJZLZvWCZ+BJjW33VhgDle0U0UoD54KcIzOeBT3J4h8cM495i7cvIK
WSOwjczjHNAC8ChrxqdQ9tNuAsH/huXYtQd8/vfftjmDlDtzWg36LNquua8iXn/IW3K1ax9+cYYA
C1MKVYTaA7/VUS7gOTByS49lGN7yobyyx39VMb/9/SCeLqOGt84OoMIDBiKHum1Pf18Y1z764viY
HdoETYMd2AK1NuxU3xL+XuPQuhdHx+hL2CGpvtojCI6sa6+a93yqMSv3uuFRjMBMonGGXNouKLl6
1fN96Sv3nw52drkcC9nMgCco3StpVv2MMVpYdECBbqUe/pmxyS5dyaq2DMuld0CbRFZxA1CPV2p6
T2e7HNq6rxJXnacCyAzT/+QVzC79F9ueWTrIVO8pXHyPmduh65akXP19Ffz5yGOXl3xeozLLHVrt
J98MXYQBrT46lrgbeIwsiQ4mCW67pz4PYwWKttfMNzbm+fj531ODXd7wA5gpvMAsfo94OnIgjoFV
cSrpB/ClZVt0I2AliO5u/MhrX3axUV1AhnUrXLGfRbhrlL8JBaYM+cpnENGJG5TKP+8ndnnZV9UM
awpRmANjPjtqWCbEdef9mzYJU4r/HmSOxfjPhwTgANBplTeAA56twUitvCX4uPaMLjYtrcXSj4tn
D9rolS6dM4kv0p3at7WH6cKNxXzlW34Rh387z8rakIxa4aLchx+ax8IPCXzagE44NQepljT6+7K+
9j0XlZfXwV5yHGoCgFa95QrpoYE4hOBsgnkHbf6/lWD/T9787edgKuR7SJpj4OSlsBVzyw1WwNPf
f8KV9XR5iuLNztMsEJZgpxbkiCazkee77o1r+893F7uMU9Q5aqq6ZHhAyh6BFCQdMQ+p4//bZri0
3xOOG9S2HPMDEmHXdggOHXVu3FtX/vJLtz1CwOqAJe2y74bqtenmGCjUMYWd/d8f+5Xbi1066wEY
1qUvvXmfLayLWDFtwor9tL6ukHZU3Q8Ed33WhCTyWlCApXPje6+s2EuhzwiVaVuldtm7zhfBvUg2
zy5/rzHMbpXd/P23/VKs/uHUJedn+tt6NQ3xMe80ZN9mPjIZQRMDISUNS1Dg7PzQA+D+6cm+2oDU
tmyKkUxbcEe9OzWPy4txdBirsLJ7QcMw8rsRJrFI6ILt5JR9mQlqunP83q4ghD72uZuvWzDqtvBK
AHzQV2UHgsvEHjPfk/FAy2BTWlz67hm/E1w4qwF3eQKtun+aYYi0quGODtwwX4FU+s3IcFl7KshO
4IQseQRxGuyO8a/FZl4W/Q6feXJGLiawbZWLAXO7ABKf5uyNBH24VW3oJuOo7NqHUCQBymcS19YC
Sm00TdXA/DdKBApRhlleO88szoeiBXM1KFZ+7kIEp4IJTBXbNxgoA7ZgwDuODmmw8BA+ceOW+jMC
xsjFCTxCvWLCZln27ZK99r48tE3zvLSYLPJb3vnX9s5F1+X1Rg95s8hDOvFkYnzj9gp0lyz5+/q6
snewDP67voJ6ZJnKYF/RgOObF3q4gy8pj8MStLne3dlB3Yt8/Fm4GNS5CjPZv3/vtb1zcb/XDllC
keJISCt66FLGYJpOvGjQQR0JzfK1lkP4bzfLpRtjbqXL2oUifmDmX7VhG93IOgpgmBDVCnMeg6jL
G7/q2tu6uPNzRyoEsQzy0C2ZQhwTuOexX4CGScqWbXWGkVePJ7m2Re79CMiSYo7gZ5uwLHEoup7z
AnfbbptpOOmQrm8faNuCXegGwakYhyUAXz0YT+EkwYIIMUqbohak/BzeDzRYGVP6kQjgKGVEOSYF
hubJnJXlKRupXfkd51sPRto2cthEN4j3KO9AUSrXYVD6e77M4GKNIONxYTHmZw05aszvdBy25bwK
xLyzoO4EvpNAgKDvC8fNDhhH5tvALmUy5hYcbLeYt4ZiGoLEiWKFkU0ZqbJf9qEL3huQcL7mi4KE
IJ8+CmUhdWBp/Z4Wqt5g6g5yUcX4rlu6KtFzpZOMsxqMYTLBVcUNIhBjgmhYxuwBnUq34m3QJ4DL
YcW4pA0muNBm//0l/vkWp5dGjz0TjgR/Pz/kQCw7jBfIcMtK79pHn3fDb4f5sJRplZWw5VKYsTHy
OmX/5upIL10dSdO5dYZQ0sM4yNMsdRVXE89uCAOv/dnn1f7bnx2mhbs0ZzuuEIxvuDOON70F/7xf
6KUF40AkdRyfykMh2scyz7flwB5gPvVPhQeIC//9w1XGoR5vcXjOhH+ZQcCaSaAiMvTyxlr58zFG
w4v9PjgSMgonnA51CouXqb2rC/gXNkq/YuJXb4SBNcffV+W1J3Vx1RAz0L4vuDwsU/XWWmdbO3Tb
SvpP1R+9jNSkDulJNnXyQJTo133X8CR0WnEDmfzzPUkvrRgFFNd+CYbogY4gB4yfVXVf4MRrmlvS
1StP59KREQeXoFJi+df1T12XawPmtwlXf3/0/pUJFL2M0ZRlPXhtz9O9wMi8XAnSOaepD9PtIKrq
NPeYC4MXJ8s1WI3tTzU7I9n1Trh8BzEechAfznhthBuo+cFms7zLqh/6LRgFHPwvM+TvBtSTz3PN
0StWQQk+QCHAOgKLPXFAZYsyD+Hd0dQRfiKF469NTenWb9tmJVhHETs1LKcKk9LTELj5QWFRvjaw
7Fr3JctOPg+y9WyEBpxHnHffI/WXcupUJAYILXADmuxUpRB6TdMCv0YFriG81tDpR+Bn9/dh6eUJ
N77e5G5nVqGUzpoD+sTpmBcfGBwhJxxJ7+u0mZY6Uo6oNjm13YGb0oCjWoLa5xj1Y04D56GdXHMi
/VDs1Zh3K9aqEA4CqQMnPs4fEZsGxk9dQP9fI1MCPUg73xdEgSwodWfX7pzqtTBD+eDokcLVh+s7
YUYMygfQ4gm0Cz8pvLLumOo+YdI7bXppdogZOE4GpCynmElSOLZJesQkwFs8AwAfujqxdXAP8dwd
2G0wmyX2nS6eSFQ7PMNIvYmnts7B9F8ASAXetHdpiZmdGZD4LAgU2Fl9p9B+R12G8Zi0OzB3tsob
d9qjLhyh7Pd69o5yaV8RHpWvmfA6RBuPYCSnKSwIqsVBVU6fNRuGyJkYibqSg0Qow5MOa8x6/fBd
cP2NuF61rvqGR0FLZUxM/ugoZAG5lTZxkVWfugIpGZK3B1L6Rcyr0GDCznO0nyDA1BACRQgXhkyg
Md9c8Egs7X4MmfchsvbkZw3iG8GkJ27oRU6W7yjlNBHhOchmcr4M4dnqb25tAkEX9qwFxm9dhTKC
l0uSy/bBgyNkkjkNefCmFHZBhrJVnXtrs9QPAP27Oxy638AYOLNqTlXbpMmoFvzPBf2CKfkd6P0v
vOf1U0G8L51LoUeAsXw8eRXBThvI2lTM/0k6EH1ElkeMzhC3kc6F1gKmk+N5Epn5yNibpBOnphoj
AUutpB7H59YOwMLAc2eYRW1nNfkoMMOfC+YEEc/qJ79yPteCLjiIhjvhZV9CTz0trIl7PrzKIPtU
jt73AW6mkSH9nVv53xcCcSL4CGEs8wGfRjikQiPEjyOYd1UAyYDH1R08trLE5UBluhySY7Dwv5UG
TD2kI0eeBoEGfPd7RFzuPF4+OTNEJKWC4KSBCGXs1lkbHrWyJ2Kaj0rbY8/hhVxn075ieMkBL+8Y
mJkR+L90BbZdl0x+xhIUsl3CJL9vM/k18LynRdCXJuO73vNPqDvruCLsKMDtQCqlm0cwBtmNBklg
Q/1Aq/aJDhbeV8W+AcE+glPMNrfBkfnLS9uyw1CFK3iKHoPCvNICdQWBnw+Up9keRMLHrF+2jkSn
lvK1suX3AXdJ7PX1mjbwqGM9edED+dkX7nu39LALFSWLWQCuqTuVx86vuy3xW2wEb06jTCOUuu2K
KR4pfSBZGKd5Ye+6NBzXIjR9QkaWcF8868BPKkjoohnrCWeau1JDZlcF0d+11Hc0JfdYqlVkZu3H
lvO3TKcJBFXrEGaVUe02G0hRIkvpKTDdez0ubRIEOajXDUt8Di3Lci6pef29bssvMFnelB0GSX2e
JcoD6wDG/VvbAYUfEAhOzMpDVHQ0DAgcIUqvgJfxE/dICnF281hlUiQV2hu0AmbbePW3lqmvdkDv
CzsHGZe8+wKy42sBglyUd64DFeHyBbnKoPFB13sGNLK179sqCuCLGZPMPISu3EH3sIEkzYtBr3a3
CukeUYp8pRwcL2SQ2t0ya3P0K1idKDqc0saAmR+aaCbiU+NgAekqnE8t8r8MNSeHnHV3IZ66WVXp
8Dww+rlsHfbcYyL6RVcM7yfPSNRTWMHzuT20k/y2lMtTKkBAEEPcoCfdwRf5HeGLcKI37XHBAYmb
ZPnpEAVyG32dXbeLPZpuTIiGf/bBIBTeoUkFSM+LXoPgCcKnqF9zAz+wskU0wtAqDeWO++F2znHM
3UMN5ALDKHeNqJHwjnJE3rk5zu0h81eNRXcMlc9D69ou8eAvmvVgZ5wNSfXZLLEEVScqRtx+NtwH
1vkYO/du4sF362anxfIdDpyvZdtgjbXqazB2n8IRU2zutSuejhvJC3iE031VWbrhAQQQPRkfPESp
xGXh7VgDKNHrzHbA7RxVbTdtfFWVEZhHeAGG3dNeHmwIqrY8s6H5/NySsEjAfth1XX8K65ZGad6/
0xlG4SMFaZ9p8Q5S/g4lhYz8idyREIeeICNJPMRBrodC/WAYtsaimQcwU8/MjTH84XYMSc/COQo/
35SBvQuc9HvhGBQQBMOOsQieJ08+llY+dh7+tgzChq7p6qQBRTUucsUOnWrC+KyaSqxKHzKsFmiK
MwZit/zqTaA/2R43vAmg18HD5wiSt49zARHUNFbvkJAVL47hOq7l/NBo/u5ZyB9hsFpjXS0UdMcU
bKwI4nOs6gYwz0TKIs5pFUTawo63w+XancdzMzhPNOzus7k+qgI3Wlc/yUat3An4EKh+UZPbbSE9
uONrkKccT3zxc+/FH+aN1iA69FARwQqBQQWTZ5BSQRXu6vRJh5gqYAPHnOQu/CDq+0GoFpoLC2eI
jswxc/sa6O1YwweNgjCfgpHXh41dY/HA1sZkb2DlwcCwXzVTSGKQOB4Nigu4yX8X0/KkQNKOJoyc
zzqECq+7e7EFTM86bD4AD5CbTxwgCy4SCS1FNAR603ouEoIt+9RI92vNxaHp6+dqwvIBcRhkwnFL
SwFcLtwsC/LCwVhtIWjxWJwB2ZrBB47SzB4ImN8g/vIfsh9QNI4YPdVjhqAcKMqRb6VXU1MvR2QM
qPu8NS5CI4Zg1XseW9Exv6/S9hs1iBkYcRqf1fRQF3lIj0/aOesKrPEmf05BcvRnAQxqAPcCptWe
76+lHt+YFO+tQjB7bu1xGua3ZqTPrcDPJ0765HIdxBOfX4Mg/ChYPscpUUkNISV0gj1eVKEd3Ovd
GJE2/GKX/lhpFMEpuyuE2NNuQLEBZlWcAnVcC1dXSPNrvEqg/qnaxyp1y4MoKyyOQMOQ2GmbBwqj
hTmSPY7LoYSmBEKdlkcD2J7fKhZInRStBjOxq/DcpQFpEXx3Xj9AyzmoyKu64i10F0h36tm1h6Ih
nMT9mBMbC1QBIJejxH8LRh9Eb+EhyApyTvDoDSQmj8qb9JFylj/BTzM7Avapn2XL4WvgeLBPcgEq
RAiOBXdWOz5UFLwk4UlBMfA20ay5IwxmqhFDwbKB9mE8FTycv4MKHjaJrOnYxhKV2Nbt3G6nWgd0
TOLaVBx8NOhgAZLUf2AWB02mGqVAdDKz98x6WFLFNS7PT3kqwxh5fGyJlHUmNxo6rIlEDiD4gtYu
CoiM03T65vZ2vE9bTHsjo8V8svhL37x2CL/9vaO61q6d+8TfAAU2cp73bY2BgPI+5SWaEVPlH5i/
Ncnfv+BKX37pQV95EGOXyJ041GiICsohmZuf0Kc8hCBcOh00bH//nivISHD+999+CNwSEBrFAWPO
LnmcBr7RBbmVX/DnsTUNLsCLzG/d0gG6tofID1B2FVbRnIMTsbjuZ6zIvWnNe+1NN6DLa6/kAsmg
sgsa38/n/cxfsIJinzyENx0gr334BXjBoeQj0J3Uhw5kXXXKofXp7XKjPb/24RcIuTHSun1YLXt6
9kbO7hpniit1K/D1yqdfWtE32F7+Mi7VgQFh+x6WSr4xdAN5ZOQc3Hj2V960uHg8akFiB5jNM7Yx
38mpoFFNz7ZVPUwFytcKV7/qnFt2k79YCP87UYJ39H/XbAORgzOg/TmQx2b3UDfxA/iPO1HHD+5W
4gI56J2Ad9sY7Y2MYvfHs3h7Lp+fi01644Vd+bmXPvkNGy0VY9EcKhhSWmhZgrsWjbhKn0sUMksq
b8CWV1Cn/3HKl5WS/kKrQ0BfDI7WstxOEsRxG/zjF5zXzG+73x0A6dRL2xyG8FgsACh4bLy7GhTg
v58u137Axekia1BjZdPgTZVt/TPwgVQMWT488Br3ux4d+4+/4+KkCSSlrqpVDfTpYwqde6QjRGP5
GYSft7//kGub6OJwST34/njSVgevRQAO91HDISkwmmh3k5145cT/Rdj+7V0M/jQ1AxSBByhZ0r2k
nYYNAMHYAFfzve9LqNBDAfNctQSJGQqYDBTOeiwRXhCK2mydXxWJrXW8BHV4V2rF77nk/Y376NoD
uDijAK/6IwLf9GEi/KfAageN3/8+++PTPz3gSw9ZFGeagm4AHL2S05cW+MJz3lC1akEBX//9K9gv
19g/HByXvtAOBlLgdLvdoStG/dwxIe7ntGibqE2NebJ6gggWxRrb9K07QiFbz/26glznA6Nd+jx4
rm1Q0HXTfhhD8lCfa6Q5hPc6TIoM+5IJ6JYSsPEwGpFgS2EGmUHEOLctfa29kkAQ7Qbt/WxbG8Md
a3luem6GJIR0E97ItBlgYdQTKSBEnUao/1voKUPtTU8MreAjou2quPBHa1BjGqyLAG1AD7sAN9RR
25McvgBarh1eNTHLOfmMBRt8zsNRf5oqr39T+OXf0xDCDmjqHIQ5gELeDQvcsSf4Yq9tQwiGC9Bq
y8zRe+Y5Ley5/OZAoAu4923D7yAn1EFE6QgHHr1MPtAFzMlhI0TDAV4AIeNxOxNUD7ABMt9aGDPv
e69WcWWm/m7SPgFWK5RERylVA/qzs+yCVJKnfJTmRfnUTSjM4bZhEL4zHx0LxKbTj8qVzbEeeLgB
erGcdGmfYQn2NjMz7X2WhvCbQFdSwVvlQDIGc6ts3EFEXwJWg5lCigD6OMWDwH9VSOb6JcyFcHuN
NDIVh7aa1rqo7xXxUIjAyYbPzqOlVbcS4fxEpI9aRRN0DFnBjm4Jpyk3hBFoWzUJLDhdaCQDP5aT
GyTEJeftmn4WQtGkLdx8BZM2BowrGOBqo+sVZrhd5JgGD9iyN6fy6yhzhqMU1rlzJphcDAiJtDxA
NkWRp5HWXZtkgDsQNl6YqMdpE+P/A3UMJNAJZpfzemxb4HNO8L2CCg4ph96vH+j8sEMFAybH5/Ec
5vscKizAVtKLit4botoHn76CCKSOTIciYAY6fg8CMoOCLjipdhrA0HDSjQicYCVz9zv4Ofpz4YNr
i8pTbRq9ZDNEjEvwkDuufaY9Xs1SC+cOCiR9b6FP2FY5nzaEZD8KzckmG2DskvIH3cwYV4fOoxww
5s1hOwEYmMNDOAPuN3hZuQFvWEbC1/4GycMTFOFYNwF0j7DyB40qh6JDTPtmJGrFQ+QTzKV+Yr04
4nX0cR2Y+mi7RqjzR7/VrvMMlG7ZGu30J78kCv4nGd879dh08ULSbyUYupiynP1tA8d8mcjy3oPV
vTMqoK/IYscQGthUVOklXGH6jlE7Nh+Pi9Ft4hAt8aPjoZEl3TDGg4DxUz8pBQ1naLeSI1JShRzw
uYvz1/DB7vpl8SIqxVtVqiJJ84lFFuY18EMCesVM9mQ00CQWtnbPhNEJy3S56cLaxYVj3aT11FuP
jnxDURFEMq/Vc4EjKNaTwH8EcoDQrCeRmvMfdZs+OWHdb0G1RbqCKqCvNQGcw85mIq7XfDJp+yHK
VmzTzh2jRTjoBmkPP0mv8Y/GpACbywUAKRTXq66DnyUs5VqyGaxuQarw/NgrvB4qRJd/Yi00/qIe
FcBBRz/WGeNAduBaU6V+uPe16dYVhD2VhwnNIPoClmsNjpCyBjUXqx/T8RJ67GMAFw0MggL+dcag
CoZ0UxlzuIZizl93q8yaCq5M+fylagBhVKpUe+lPoAEoTu3RNbp47Pky0hjaOxD8hswdseehA6/M
GCYjs+3W8eefcilg+Uzxm4sy0zGOcT+mfHYhhm+DXTd1zjcThOoBtislYn/SYj9jKIFZxAKwKi5M
7j3zuVPV1kuD6T5XBohNjfHYw6yG4nlxKRw+dFjWm3wI0oQ1Vn4aFsdfyVoNYBvWQ4TTaNggHdFN
GPycfvST49bxaGfZR21DATJbmkcOoWw7QRL5BbLcBUgahhEvuvMgy5v4AqeYqg+GLROualYy6DHl
cmunuqt7Qda888IqDtHP4T+y6cQGAZCG+cLP4poWMNia0tlg06Pb6IDlZuwBM8fwM/GXW9ELV/rJ
y1QE4INd32H6AQnY8mhZiwGXefz7/X0lG5b+Ypj9ViFJNYXQTKLuF4/dHXynIhGv+2iH/fQhcIcn
7NHu/b2zqVbPcr89B5O9LTeCpa6UP+Ki369aTExhClIdHHdBhsS+qe71zbyEax9+/vfffpcpul5b
WAfDc5U+9Wx8D7r0oLT4+ffndiZC/anquSjC06EXHO4MzWHhwwrGAHFQsvt51uvw/zg7syW3kSxN
v0pb3qMa+zLWWRfYuJOxK6QbWCgkYd93PP18VNf0qDhicExleVGZEQEScLj78XPO//0aqfKhu5/7
0V70G2Y0116Ai1BckCqLMwVPqmtGFr9moXKZqeaNGO7KyUu/iMNNWR7LKJKqnRSAL9NF+D53o6Tc
BXPlZUtmj3O++vipXfmkS+cBpYdjRecedL+sfhiH9IQZxwunXC9vUtBzxboW6xux7/kl+s0AXVoQ
gDGCwVKQuahLIj7tWQlUlvKM1emWd/q1TzifOX55w+Jl1hHwC8NWzkfDCYNaduR82A7W9GyG062+
oysnmEsrrGhA4R+H2by1mrMt89bIQONVIeX1d/jP64/H5dqtXEwWCfGqqI7BtG0bc4uzyH0ja5R5
y61WLjde4WsfcTFhUP9bQTdpyW4pEnhDkUfh3l0ADuXD949v4qdy43dDfjFLEoncaI0Ydte8Kq/1
cXmC25J4bH796/TWnrbWZzW3xRsY/CsLgHYxaRpLSeRGEtvdFJDctUVFJRAUaZldx4WR+DPY+ZUi
WDQbZ5jpns9cU39jzb6yGmgXiSGzjKd4FGtjmyv9JtaVNV4nbx8/w2tv28WJVAoVWY2sUUdN/Aqg
o/1ydvSrsl3b/Vnv1aV5wCzXylj3C/n7YmZvLr7Lg5TaYR382Z5yif0POhAWCbHwVh++DD36vi4u
9fUia/2N9u4r437J9V/EDkl10Ma7dBHwu+2l5gEP6OK+6kPs6iq6pQW5lOlBnHu6Fq3U/Xhgroz5
JbBaF0ZTpPM22wkLLaNY485OHdM28vHVf79Zipcdy0kpoqUvM2sbmcY3UWju1UF8ni3t68eX//2X
ZxL8+0rZF0kbglzEda855NGLPL9/fN3ffm2alM9j9MsKnKUyZLokTXYGvmZm2NEw2nhBHW0+vvxv
lywuf97Ffrm8MUOtyaeg2+nsieoQOBRRXbkw/Frs/T/7iPMT++Uj1EQF/QHEkh7Ko0qBDXdCt0oN
p7/lNvbbR889XKyJY6V1NQiBbgdGzp6F+3y68c2vXfhi/UuA3lWKBGisD6WN1C1P5gCk6c+eysUC
19fRuaPXIrhqTop2imU6kM7YsPyPUqg8lYsXMojT2hoxEt11i/6YtcoPtTTXUVPt2lR6/Pgerjyf
y+bGapz0aGyVZMfnzF6awXNQ4+GPHOFpRr54NSfJikuhKeptzJnEy9uOw8nQyE+qpcvPcJvqP1EX
8TkXMU5ypuXOQt/tlNZ0CuGpKy1H1G+s1Vfml3n+77+8/IPMviXRF78LUeDaQlY+SUH4VLWpP9Kr
fONdurJGXNb8hiBnZdN5T+XG72gm0Cl7B9aNnfjaxS+mbwh8W0Rr3pHqP2Pu+16wA0MbXLWKb2zI
1z7hYv7KsNuAujUsEPritvNKaUg4ZC8fv6PXBuBiDsuCvkjo9DsIrb6x+PCyxsiDG/3x1a/NgItZ
POb1nEY6a9sQB/TOAe+V/mxhvrSbrsDXinRSdjsiVdO4E/WvdbBJlRtX/20MJFuXtT2l7eKZhjVe
S2FsfLOzercn+N5CMytcNemTdYKBsfvxQ/rtiYgPu5jI4yLDOFR5SNjqVG7SzqkXafK3JZKVfTiE
2jcFLTIyjVy5MaOvjMplmU1Jk7wczIW7i7EVFYRtbIQ3Qvwr7+plZa3MSIRUegR7Mq7WcauRVhpX
S3Frzfu9KIlndf7cX9aLdkmEmqUNH+rRpR+LzrfuUS/9dt+1fhntQ8n5eEyu3cfFrFZRPo1xnXe7
MYEVlbMlL3W706Mbj+kcnfw/xxRu43JKa2XZVmNdbqG4YQ9Fi+ymizV4uwWmCLDkVEcNC8URhxJC
p7KUN7rtlfPm9rvPvZjtkS4qTdgU4c4MA5UOzKqav4PWip6CThFxdixplI+wUPClJIiOtP5rsJTb
uPc0uPIYARXGKq0BhxhhTe/xBHLfbXXLejMo0awNbBwwftPMeaspS/ypK4bhLavy6nNGxjmEZA7+
X1OYS6VQAm6jGPHcQr+Nj8AE6g3Auvj149G7sqhdls17erzVLpyNzRh19w1muMr0hdbCfdbeWJKv
jN9lVU2GQTtwmtM3dISba2FUkaHTg0TVKJKcTFLxYeGM8xqAP2Ngq/79j+7rspSZdobe0gdtbcRl
EVeqXsZPk9wsKRlMamHzrHQ3HuC19e8iOErEUNLaQbI2CJeLT7CsBFxIYvOxBfeKj8wsprGN3Xtx
AyBwZbZdnggnXREofunmJpTgSwRhhhOKNtD5roYQA29EAT/ddn7z8l/6cxWaHM+R1BkbcGyuFXwd
k8kOsc6IdB1/0zPGnp6pH1olOSMN47L1hmoNTIIrGsVqaVADCruYTmfrUa7p5qmcun9BL9oXm1mO
wJeeEgpRdfFUZZ8MoI69YdBKdWM8zlvBb776z8ztL8ve2AlB1dNNv5+Q28HYfjcNfIKSHp2rlNCf
SnHFp/H468ev2ZXhuCznYp6iFpomFVsjbM37upF/qoE1b8G5589G/DKdPQhDuZBoSrZpVVW2Lsdx
ZUtiRKUnkPUbD+3abVwErrQ6hjMsXgpsQfQmpwEaRYomY5clNzaJK7PkMnmNoMsUNTMyN0lpbsT4
caY02KGZyMMXev1ufMi1tex8d78MvWRiMZP3mrGpTGkPDcXuqU6XacRmZN7YjX6vYkIieLHb6b0o
xnITciPUhFQnM7sGZ/g5WQPHDZ1Z19O9UaCzrhsRlXcf674YdYpfxxIxO/ZCrmrqyrePX74rwYl+
sTWGVH3GQBGMTd7NJ3CYXilbN/I2116Ii90P+0e9zaSIlmxrvg+mknaBpJ9sIZnuPv7uVz7gMrcd
DFM9DDovQ0ATON55pM2gJsGA+vjyV16Fy3y2iGdMQy7Y3JylPFV6ACq8HxqMuqhF/tknXEwZGnG0
IOwzc7Oky72mo6w39FMc4PAy0VX98WdcGeDLbHZI+FYUZmxuxsS6K+jKF+vh5eNLX3v+F3Mlbbpm
0lpLOXv20mEwePHZvtd0/+zq5xv6ZSYmfdEFYw/NLMHXC9dD/NQO2dTfuPpPTthv1vhLg/pYoeio
mam60VHHQBduslLwzcSkVV2lgDV7mV5IvYv8PdtoUxjflXi3SD40/rSjYQoEuShbQeVWhdCDx0bH
AcExpBxcZK7QNprfz21440FfG8OLmRRg3xD0kQrFb6peItGs7Fm71bF0ZVW9TG3reSUjTdGUDdp1
X5xix6IMafarGlGBVj1/PJbXPuQiwJlUQL/h2fgJKKEzmMorzQR01CTanVBQLGokWhT+6JMus9Ed
zhWRIscGYg65el0ob28CrMPczGrC93KRulVeZsmNFe7KCnGZmQb6XauCaagbczAqPwoCWpiwxQK7
rixYxbe3Nozz+f037+ql8yzeG4lZC1Acx0ZWAS0nNM05mt7VJ+JeesOlvghPFpYHtpGeZWOCUZY+
GsfiEaZt7n38ZK/d7MVsx6BCmjBAUTb5pN03lr46AwWD2ljVxS1Z/rWPuJjyQYuVa8PD2yS1Vtmj
hCdEiT4iGif0qVpy//GN/MQA/e5xXkynJNZn+K2SvpEnoKxwOCP9XRlEhRankKawUtA1hHW0VDQL
oBZFievHSjYUxD9yFP6RjhzB/WWuZlAgkCaCuiknsXuklYMuyC4p3MEK5BsFs6s3ejHtIlPHia4a
mQyzsZJ0OgkUNCZpt0qquyZ778J7rA5d1DTvdZ3eyHZcGcNLk9eS81IDtNzYpNr0EM3dq2TGftQh
ocms6sYkP79yvxnAS4fXOR/QQAymsRk6cWdlyVkWRT9Iq4Y/Pn5Friy4lxavxpQHmBzVw76YUR/j
X1MqN/ada1/9/Nh+2dXkgYyNMHfDXpa2VrgftF1n/Fk4dGne2klWF4OkH/Zq/4DNxCweG2H98fO4
NqgXExNSfwrXrB32Z5RtYpx0MM84s9COeEvAce0TLuPQICJIwdZiTzMqau02jgGYvsfirV73n7S3
370zF5M+kJol0IRy2Gdp5WD9dVcr7XspohM8Y7vROatJfFDPnr3TgupqpD2GoCYz3R4HhbEybVwV
VqM2OpIkO4AX74FPe5SmqKiPN15r+Twvf/cdL9YEI8wb04ircS+n0fQ61LgOLimtp1hUajRgkSjS
JjX1YjMv/Yru2belxGsnSHSVZSqbh+OYVctTYJG5PqMHMdDsy+xF1spu8iwD7RV9cvQ5qq1pPf18
Mf7zffpf4ffy7r+/XPvP/+Lf38tqRqcXdRf/+s+nMuef/zr/zf/8zr//xT9X38vjW/69vfylf/sb
rvuvz3Xfurd/+xev6OJuvu+/N/PD97bPup/X5xuef/P/94f/8f3nVZAafP/7r/eSOPJ8tTAui7/+
9aPNt7//ks4Ji//89fr/+uH5Bv7+6xFTiLf0XFP476v9z598f2u7v/+S5X9oOo5LmB+wzxryWfQx
fj//RNL/YaqGoZ5tsRTFMs+W6EXZdNHff6nWP8gISiqbgSrqZ65jW4KJ4QfGPwzZlCCMabJiyRo5
6//zxf5taP7vUP1H0ed3ZVx07d9/Kar073GYIcoqzhC6hNGFZpqSfIlErEBhL0NT4TSaItptApwn
6KZZTbhwHStJfMKzz1r1qUwvD32mRp7hzqmPbkivYZTiaKhIo+AD9ooxk4VHrmfqU5wmOkadw2sz
1zH482VyYgx41r1AlrKGg35sFdOOppkaAkZQjljEspuxQ6ERRGq+kP7yllwTUQQrK7Hr4icpXSY7
ry3Zy9QsOjtJmMDksRSLqqHcwCNbzE09jfsMEyC9mcedJuBs1ne4/hW1QvfmrKT2OAn8vd4jOpRn
cZ2n46MhHmkCFVexGjQu7jV4pM34HATbfLa+d0Q3aJ5rBKvSQ9aOOp3ZM5wDM93NS4WLDzCCoLhX
s+QFb3YukqkYPKGJbOpQtNG/gmalkZokDo5H/LanpV0AcUBzy06WcdoIMpTh9T4Mtdodwzly8hl0
4yRIj5oR2Fj1fA6T/lsmzj9CpXzvldzDkP1sk7suysQf8/IgZ91Dn+c7aKm72iqfjQEzNNy1X8Kk
fK5aY2MZ/bty7mkn/+ZnWafRB0orbJX6gzjfyTNmrnHQjHYyvQZx/IDKuGOE6L8P6/cJa0rcXStV
OjZ1zC9OMYnxjlZuKRi8QJIHb5p9PaJjvUgfTLU/yer8TPzpj9VLh3GMDc/xNJjlE84gOAYZnxMo
WI5WY/0Lm8ejVld4fYY0G17PF8zM9DXAhccqpsVbIYdXYuiCobP6XSsleqKplkhD9JiC8/LbGXwd
flJoI4Ek4kIrZGRnYKSlPVG9JqvAPLLZjgKEzXmhrwAOdVQIA0TGuriGrVDZYawKMOAtRBE9EBPa
wd1a6J/w1Ohe1Kb7jB+ba2jNPZj+xyysWqgoOAc2mWMMKH0y+SzSRwZvB23uqQX22MaS79IzPSQM
8QvshkmiURpGSSOFpR1bIFuqqn3O6sJyEq2LfbQn70FstduwpgCbRaodYUPlCn31WqaGO48mLr6d
Qz9vDBMTzxklpi5Lw61t1ZHozE3jBFqM5NuiCZ2DjZ23Q+fU0iEWstGWUqhe/ZTv1SwTkW0H7ADF
uNhKaX4xE8MEto9HUC9i41l0Fi3P4HZjWX+ghRohUGD69EWgeUvT53wOq1WcNyEynPBUIBQBb0JM
roRx7mt5JTi5uNGXMdgWQfY9MvR75MTCCjP3b2ZZhusxaU4wUUR7NtCULmhtk0apVkqqvrYVDB5h
ZFxrwP+W3fBCRGo2HJRq8hO1lxwMNSdP7CNbw8DNxlLWAidBM7raVZ/rRE4cfKbWWUwHuxLCcQsH
y8EcGeE2WU0jmp5H2BeDVcG+sNreoUDCTDDHO36RMUmDNwRcUAgCa4K4oH+f276zR/mtiMzaZSrI
rDTZSZQbCJY4qvqlbKyzsJFXLOU0UOefGnQc9IfPtpy/IgmvUfvTLoGCluVUaHH7mqd1aJBH0Nuv
PXIRpP75uLVk400a28kzIjy34zgC/mIobmdwP30SPcyZHnkxzsfO0NbTSqqUyE3x7sFOJcswHHKr
2O/UbPS6CPCIXNxJyyDaZHYRGgOkoxhhrnDJ6ew4wuDUAofRpupatYL0YBiwgZSavvfmgBZ8YUCQ
1M/zVo4jzc3n4jEJvc5IcL8NZR5/TAca0GIUylJTr3QaxEeszpxYzaEFmCiU6eZwzXLIvKawMOGc
auhES4V1JJgHPIWdScKysrZaE7l4ZidmYR7B4BbCOO+joDim4xdxbBG0K6pd4d7siEZ6n0uxvMmx
zcSlFGBOpZgP6RxHJ3xz0nVlWsN2pmzhBgra604Ut2WRVtuBD8N/I3ZG+uHDDF9GMf6c1C2m5db9
spQz/3ENFgrus5a+K4u6zyvmJH7Mqluk7RNndN7p8ix4R8x+F9xb4YOcJMF6EVnNlQguhDFsBbP5
hHLFTVRpP3UZ5L2+iN0QkBZCYHydsvmIHTxOkEXgh32i2OiMIAaUaeAra0VaVNvCFoT9NWSoXAVf
Iof1M9NEXHmb9JgEIP/SSD5hnb6Xp2A/0RrqNSplE71cmuM5ZY+zFlwU0BbuINTbmv/tR7PclEaJ
C1eenEgKHRJ1/CbEuLjFuGqkUUPzFLK+sDLZdsPoZJb5Zll6qGhhLq+MwNhoIgVGbZK+lfOseSJi
JBodeJeKRU8pw0Qs/FEt+22frGoxPsVJ0HsVrs/YENLiST7KyXvgRFKYUrFM04zdbfoacf9NYCwu
AhuFRWPw4xyA0KjF713We3JLz0ODh1kxZxj/yOLZGT2zi55EfrEU2ZpGjqcWTqKETt4u4ohCRZYu
mBxWGYoR9XuBaMJOyM0C59CcymjelgU6qaAC2Qj1t7CTdB/PUV6sQneCTsAFpRpWg4LNR5BhfZXr
RYliDKBUiW+c1mBmhz88S8kcHvXWrHfN+ElFDnS/mM8stZYNTkJ36NnPCEOYq6qu0Ukrhh12KkWD
kmp0dGRYQLowcIkKlgPVMl05I+8SVU3ixvlskFPDVEvIKeOlhGZuip+mPXULnKzsILQeGy0ei6lh
2VrHIgTjEyvsGuxU0+teqrehixcr6e0qnHcDHosu3HEsRHFO0tIxhaBJ0TwsKefknbk1RchNkyg9
NUn7LZaD1glzOuMDNcZ3MWiOeM49gVqWbO5dQXCEnkY/c7Y0qtDWtx7ZJTyfn6138dcuE7/QVwlW
K63au3ipt1GguGnbE6K11TvOOLB0mtKgOjl+LUYhcYS5TvB0Nu1GnL6JtWatcaKZT7mm8ep2Q0ON
0UBsHMEAyiqKqjgG4SmWMoGWY9i0ISu5nK859VT45pScvnq46dj0xlicKbBww6OAma9SyY7UYYzW
FDs8ZU6VhsEkSXRbyOcR3zDjU2bNzWYRNTxsKKdCoNCeZqVAcdbfRUXyxmE2dF9mK094tLOLDhrP
IBlqrtR9Mazm2zC0BUARBT5TyBIRx5glL620wpXwqxzLqLasLvJxZ8NXWmJSL7gzuNrYYlIqB70D
MYIFkGon3nuCjWH3u5ghW2EPoHlZ+7H0NEnHwhE60fMUtrmDsW5kYygt2nXdsqXhuGWl9SqN2aMU
600ujcKFqlh6unFfo9NxyJlmUMKSIk29NsSmU4lFW7KMe1Un0jPbr8C6xy+sQANz+CWwHmYBMZ3y
ZTI/ZYhMVPNEmJuIKmKuL3X/1KmHaH6v8oOG81F29zVRvybZmxm9js3dkouOwrIRJyt63gp2pK4i
oKMIotZvA2FO2WB2Kb9X4UtlRI6ke2P2rZY3o3QSTRfwsQJSSMb0M1Xt0HQn6r4FldV+BHHIiwPq
omxi9ID4SzbG3RKZK3rK/TKsHSV9QL8E3GvZlPCCcYw4trgJGqO2idJhNWJIXA2EWsdE90SukY4l
d9sxs3MHiSwjX7KPhU64a7FVHWZQ4IPpa3Ltd3XvGslbd3ZSkCx3kLE8PlsZQ6TSpS/KsJqClRF+
BePsYVGMia9ttfdAyRwqp3ZZfjXFQ21hmSSdEFUoFbH9dHf2lxvqE0w4p9FLF8sOv4MFYoCgHEJH
zRt4M4Nj5f4ifsKO225yzYFw+sBI+fjDugBJD30mOGnaOf5irbFgHOGSJP0mSdmZz9tDTJXl2ehN
chCqZxqvBZirMZqYr35d/aBLgXBdfoitlORvgz18RJOIrRLeZEXvcrFdLuBFroH9a+VNgZ4vXggq
CPKQb2KFycCIkpOcnbqEuxjrB2V+rB9k6nZ36o+SU9yAibqbvFdJhRe1B94nXsDb7Afc9SKEoi4i
maJwqGPJhl8ZHmAkmwxGv6mCCBAPK9NzgAqxPkd9irQXdbexcIF12br2KMJQnaZ2/JBhWIlqtl+1
6TbW7ar1ptYrK5BIe/MerNFZ7GOPgmdBRJIOerqeIc7OxapcvFRcA8rD9zISj6KJkHWbIOZt/WQz
6rsUzUCZbHCHkVoMbQGQkz9MTLt8GbDDCQ8D0SfRSiesOH7YAfGbOD2U0WmcD8oy2rHxVCbbfNzX
PCcV04faRTpLfxqOd5pwICBodbubdrG+G6ZP+RsvC61sw7NWPbG0NpkfZX4AYShdKw0uFO7AzuDq
90GK20ZwDhXDjpOsD4C5SPd9y0nPxeXFXE5itl3CVdK6obxq2KZbv66/hZjOqghTHUVmM/QYskrG
ef4UGJwlnDDdxA/Ej13u5Isj1w5AtiWC8vWwyHaleRNeyVq6b/b1m7w10fM+ZnfDKevt5jMLa6zZ
LRtu5+AJPdGkwbSdncDc6aGjaeu6wRDMFziQyFTlHKFEB+mx8lp4spsYa3sBhQGelqveQ20EogVZ
E/GhN1kHo16fgSbGSk/WKKvaZV0Q454BhJty9uZ0q+FWPVjs0+4orQJpKxosVZxfIO3k9ftYfks+
VycwkEUNGswe7mbVVp+hwSnFE3PEE5r10Hqaim7zgLu2JO+NcZdbj2JmgTnBYjt04YbxWtXt11Ra
jaM7l98qdmzWDvM+zh6VoLPT4sfIeM3nb7W0rxl9W7m85a1Lu70qTkgy12n2KEsras28iN2djsoJ
V5YvLYpxrF9Z7BqXKRqR+W69Bj5EssHyHseG0FXzXVDc5eiaZzyv+TbFbsSFyVwBoowXJ8Yce3rM
j20DDZRUwOPS221w146uiTesxoEQm3ov55+CrlTXOmnvpElT3Ta3YQ4N0QZUp/mcaTsBB3gU7R5W
wjr+BMoDDPZGYYH/jLemiB887d3s/W9BeNAk18y9UtyY3YPwntKqk38GOE/wd8Z/oUa8y6Zj+BJC
u3q3rG1t0gfDG+AiKq8Dr4ycNvBC/O5i+hjWk7CdTQels96/Mc+VzjERircInLCr9ZZmbfT2HG8w
ftQnnEmddDnEM8a5J/DXcUN9xSneu/zB1LZIaeXoBBhuHty6uGtCt7KoeqIwdapXUifxD9aO8iUn
wm98kcBV4iDjhckGH1S+IKwxoXUFxe1ZXhj9GAbdXseCIHbnt1leybDgWteiViaxuE/tvWat0s5P
Qz+2RHvJfYIMS/P62CmP3BpjC41X0DzMoDGwHCfikr3e78dyVVY7nappxWsvPCvWiqQagevQbLvY
Ey1v1u5j0FypX2erTrnLue3QzYutZRKj+fkbA5dWu0q2DZ80s5c+hBSgTFeY/WJYLe06IDxafBj/
zP5QeKz4xjPmvh1NaMLBiDwU4XLuGu0a7qNZrHR5myrbxVrNUPPoKyDN0lFqOJjDOl2VqWcBmcKk
nB554QFoF/TMB96fs41RL9xluFxN06OlvMjyE1jHKZ7BKJib9qXjWcquku5VeQV8q4tWtMhCcAIO
F/R7dggmKXmIVHRI8yCZU1O3+Szqx/RLrfjZ/JJmHkwg9NDjijIabAVIN4L4mNd+UK6whg5mb4Eg
3pDQE7ANsI1PZek0tF/rrGX2yGENtuRaaXdnkvmjEZ2GxNELn8zaWTkcJ24u+UDzRprBx21KcKVC
6XJBVZA4yc64dU76u1pzYQCzZvQ6MDKHdW38Iv+gG63BnqJDP3TIu1ME0tFpSGoR8joQIJlSRBKU
gDgnaJxsDT+3vnWzmyWPwNis0hsa5OR2KqBHs7tPqUGECy+hIARcS4uLafl8GHAQT/fi4sWI4Vpb
EE5T5xEVgfVn555bX9K/abi5Q8ptfR5vPrlw1n123eg+ie4a0RfLVa6sxj7BhGvFwjtnm+4OC1Nz
ciQIJsdZc3GiUGov9zBdLyw0WHYpfKoXrwpOsrg2pt0ibKNwl6g/hnbTK9sc50rNB/rXSvdF5JXS
PRE6wa5bhe+xumKaCVPqCMWJgQ5ytw0e2Xta9uXOIxHMGZzcTeRakWt0uBuvxXLH5iuw/Rk7KziM
sE/Ap2WbJAL4u28/Jem+XPi5P+D+bZ7ST4F473Y9k9Drl02xsSDVlsfzsVJfDpq+troVccAw4Vi9
EoSDKG2EftvMLJ8rJXmeWbzxyOSU9M5UrIYRIIMDoVJPjkKEuas3fdLNnVo70hPPYmpwdUUm/izN
ftn6snC+IanzwuFrmeOd5vMK5GfQzprVWrHsUHkq001AfgsGrLSSA48dm917HJ4lwY/Dg5oTbvqD
4HNLcGInc0VAQ3uT0biNygzwosTXAhbSQzk5JFAqX15WnbbRKrfDc9o49KnbkshRn6XW+UrKT1k4
9zsUZDtHtJwuIK53WHpwdpPOoFpn2mdPZGFYnZg3bLTMECIESXpXdMspxmM4Hyr5gSjWzvVHIdxr
/D9yEX22KrS1lPhT/0kPN18bk8OmM5yop3u4tEP1TEnnn7JyM2iU9PaVuq6/iOFjO0ECtPX6Wa18
qX2M+PD0tCjPsnYMSTeweJE59WZlizEQ6RjCtXepPkzGWreOhFfEJlkF3cXWxzUTJx5OFfvA95CV
uP4us6JKm/5Q+eoXwhOBSTbQcLNneINtE+4abZ8sO6Vbh8qh4PAob1ThCD+uIalZ7Up1G6mqx6my
IqUV7jPKcjzlzEukR6FySWzWpcc7os1gfB2l286Cl+u4GpOV5jzGqc1ZNLqrHcNaTxwjA5b6cwjV
zJbNgocfhS25Khm4db54Uf4l6jwa9BT2k8EGsszOGb/BXRUKWwCRKr1o1kGpcQOhIOgNPjxkCwBo
t+2LVY7//GzHL6p4ICAhjpVzz2hfiWz5Lb5M/sAO3QyOJLqZAgOEooZtCSSzzuNd4SXOXyBOO8ov
UH6n/eCmo8vr1rwTdE7S/KOO+4oIUv0Kr4xOiS2ho0XaLCMnvrTiicZzepdkX1JPouoGJJxGTGCe
ip8Ridk+xG/zzPNh7B6CTf+gFm5cuONL9MrFFiydPV4PKJ5AuhdbTN08tedn8YXE89Ysd+To2BOT
4FQfjfcl5l4CqrVkPzUXL7LMnZ9zyi0stUdCRg4Z5aqqkvMGMlVrvdwJDYUBY+Ik+CCxhixSTchr
+eGQbYwBGEU/unlZe6ZablIiBWCsGwWAduf1XUys1cibCagLTyzSgEFa9wr5rkLCgW1us0MBkwdr
bjlpN4CGG5sDIpYU5IXbZVNpuicI6jPxV7g4EkRm5N22TmOfXb0q42OwbNLFYfAs1XuY4Ih9y14L
C4aNJx/EkMGcpe2S+gRPhbmSiWorh3McK0YOQTfzOYbL0Mlfk/gh+RxAtyJGJxImmC3ObyaAEiJs
nkjkarrqa1G2UWiH7JmLAScTeaO0rpm6isVa4xSK29Y+YryhPliPi3n+SmaARa47V3cQ151EbjnP
w5AeHo3hU0m+UVtg0cs/+tRayWq8m7QJjsuzNCT+i6K8W1PHu8aid8Q8cj0K0npuQG5KO4gDo3oy
4UbFq0gI7pf2c0N5QjwkvFGROwUngUTKQNIvgmf+w8zJQ5G9oidpW4LrLDizJQacIo1aRpjlG1ec
ertvErsVhn1tNscgYs7CNAihd4ilg4t9P31OcPrV7BKSrfS1t8A4GE/1gnsDZ9VAJIw8Ndn+zJfS
vZlANVake3GI7hWd6YNr72N8pEHb6cx029fL0xRIriEFOxzYLMQTZKYhaif7sE5OUmPag9bvtQnR
cEYPeUIzH7WrvIIhktukNnJSlxz8/fIYhrbE+EwPImrmzWS5lmF0m27eYH6pUO5aEg8Qs6sVpHWa
NK08ZaI5SZT7H4HUNn42PXSWiAc25Jo4z18QXrMNaMKrFX3usqAgyLGEvUjXAHWwQ6NTX6Da0YG1
FZlMBbz0Lhu07dTRl6RTh4VfdaiWMd3XKhHNKIuCoydytcLS+IdcKYZvVdhdfbNYa6tExidqiDk2
SQl86OlbZYI4a/q7sm/XQhI9d7NeQLNOGjBWX0KVTT0txF2iGJwLK6ZcyIpTf8k6SjOshUSxcrXB
t7shzX8Of/R8B3FXEvCfjyt5vUQLnFgLw3nKTh4JPm236KQqlRmAcDlX1Hji74OWsmhqyXOqZ5oH
QI+9RMbCQM4fdTm8C4UfTVI/n1trI2VXVP2h6181Jb/r+8mZYfA6MplJEQO3VW8Zd1LZSkdVFlfE
iegHIkzc+9RoHXVJFI48/5u789qRXEm27BexQeEkna+hGJE6syorq/KFKEmtNb9+Fs80BtnsYgQm
gPty3w6yDuhBYS7Mtq1NtRU2+k2RWiQXPY3ysgVxV3gcP0P4WpsyZxMFmpY+BwsyQPDkdY2zt7uw
ZR6ro20KcAajLL7OIYPx+7NPLbmzeBIzF+hPkP8KIMg/14EW7ozMoqArSY/U8WtisGOi4X2LRwI6
PDM+TqX9Ow4KYzuO/rZpE7gRY4+8uzQ3naZo23hWPuYJxkdTIl+jggxqiRJsQ1f1nbDZwWpOJVzV
DF1f7ADcv9BpfaKIMHK2Tk8dyHV2XcEbbq8pWwkWevwdRk5aVcpuvLtp9ehNs7EsGBWYUFDP+51j
UTbQUwO2s1A/m//0BbamoLpUPUzOt8Iwf8KFHzYi4US2r+LozjHIeysU5jZOQQo0ozFDeMY76LDf
SYaSqyLtTtGmeJ9CwRLi+B21XXQqpd4ey6J7NkQQbFtPkMyl6Aphah/M+zVD/2H6zTGN/rHbYH8X
Q/21kE9stIh8dhZEsPvbyLvpyFXLOj1AWfuiGYDILbnvpdBphbGHjRwmxLZBy1HOI8GaO2T78voL
pOpqm+esGCRLiyYNbkoLEJem8Dn38ksvOS0gTSOV1prfehmcPEP9oYbsJkaIYwV+5BgCcQwyaaqi
wEMrnYKIU0bqxra0V//JUhIYUEPMXqOjZqCTsQ0ineUxUm+lqaSbLoSv7TXDZxM7zoOejr+SiuYH
s4lvImnrh1izx51vp7/iRMsO9lCmG73Gsb4bi0OVJ+wJWnIEmVTMLUX7V6+vJPtFj5OM9tWWJnQ2
CjAHzYZXN9ylbaPv6ibJ6Nwd7sz53u2hep9Sj9ZFqP16DlRPsszFXfrFbs1PQ2ocfIfFPrfCjd5H
4a5tyh3INP3Bk+OftuT0DlWVlZmqstVn+M7YA2UFHpaHUkGh/jAyodBsGEDuTN9r5RXO65FJ7o8V
VifMtDjY5WW6LR1mdg2TNOyhDKoNkVuP/ucB1JpbRY8i1UFi+9ZJo3S+F3XONzbUwPrZJSd99yST
8XHoSDLFNoleFu4wseXReNbC5IuSWY9J4gSuB0754I38pK4a9oYTnSw/T28bbfwxRiEqrTTgztQH
s/NJpYzxg10Pf4TNygFvdV+39Ys5RbeVbUP20cLykCnpVyskUUBJ3xutL41O5zgqiXhgq1/EzCQB
Bf1N3JNqIgo3Vpeku0AnW2zb8mC0T14iyn0QzHkgO7wVcxUzHcc3TyhPWChjrTXUu2oKQhZAdtbO
fY73HfuxGs+IgU/IqvSQrHl4h+kM+R2olE1cttuuqvNtWrCxCHAA3JXxgZrnwcJHdxOYwVfTnmdt
rS43alG9TmPuNvAU1SH+pBi4XOCwCbu+jTlsm5JZNZm2EX4HW93qH0FVk47tsy9TYxY3/ph9qfOc
tCBpmlbkB2Cne0NY/r4fSRzZmvogLQoahhbi+ZCTeTejvVrSDapXtCSGgf5JcZT3hs2rzqnbY0vQ
hgZQNFlvzFh8Qf302Bvat6Bpv5t2ehOp9dGEtLZNxb4zTDwoRHRXqFRqjbcKOHdSBcZeARZHqMvI
TbNvhl2xCg3ZexuTlESyAWamfqoyMlRx2eyiongNYvPXd6lm71o1UqXSvmVB6M/2eSyzBQStmCN/
VkDX7kSyEWzUEp/0FI6UoMPz0lVH7BiHZ280nJ1WOjiAqJ9DNUvu+rD5yhIy7aG4/Ug759XXS+Wm
re6DxqMHIMcGxktNQkal2ixMH6KlE5w0SSOdk4KVdzqoZkZo753xvdXtfG8aJHFNszq2fQpwUqaP
7aTsjFyLT4Pl/MjgqRwp3oKcyfd5X/0cvb5h5u44Q0efqEM+96P/0459ZUf9BKaeTmK3F1ho0K64
yYzpZxp04FZzDJ6CpD1pwv9SaTHEiM4jGyQyZRfFw0MRTRXcvceYBWOHRz1Vwok1YJTmnWMWP4fe
O1U5wie9JI+V+t2DndatmxE+QgTVCTMjsqZV+aRlzRPmHTtdZ1ATGqbr55x22taz+X43fj02WzvX
jiHnJNSN4BAnE0WEPRw7LzA39AXITe+hdiG+RvFU4hfCSd569zLluTMMt6mKN9+ffiOp0CmwULBA
VyXx5xjLuNyWBpCKiTIPHDnMcxqqHmUC304jRRIjaOoc+3s6CLFT/J603niozFzdyIbjBkX3u0SF
/WqCqSq4E5xubMqBajjFO0sz+01j96hBAyM6piYQTksOnx2fslRT6BD+4PrZbfa9RFy0r3MS1fWI
PR82l7u6Jpdb43Ki2sxugxda+wJ4KOWT7Etiq8ZRN6vPosRLZFDyhynMWSfLn2oWd3uW+X6LZvBN
VOI2iLDPGTTg343WtLdp6tyVLGlHsPjKpu+zHtWDinEMZ9dMDZ1dNNkA/YO589d7beVt7ss/NHe+
4Oh5Z2PksA3tQN8OTbFTgvpWwz16E0/tzFhppi0u3+hC+11C4cUwfZzBfqXWNqUZ7uSXr0GdByel
BKWoY0nhAl61Y3KWqp4BT2lYtivThA6oW1iTpqxfUY0FKqk/fzjmTpLR4RlGMPx7dCU0PbM1Cnw3
+SFaK92BUj/6YahsVa3e6arxXXLu1RXIo8NE7BrxrJPyZU8JpT/4PVhYJ/jqaPjU5IP/qzBwMLF8
Q6WAKNp9RrJPUTjU3JlS8xHPslsyGudpdmu0HdrV9fKrGBNtT2GUk6Xw3mRhPZSNSr4iKuFJvMqM
dGvVND/MZ+ASnGTC+ssUmArlw0dpj+RIdSCog07NXI0O0XQ0TJMvcmi+xSLjV3j20Ygo/9Wl1h1t
LEvGgnyTUb12Q31X5dm3OLQfezrbkSb9KpVmj9cO5pc4+5CNLQWZEt/svjRtHh5QH2wGv/xqSHaT
U6w3WF19LcwOPQ9F05L0LfqzgjScZ+/NjqVbiUCBhjqnW2H7KKFKa2vzuGpCL6r6FBWicZ9nbbY1
VFIFZkdD7qjopyL41k9ftagr9rWH2KuIvwTZba6nz/6Icwyus9T/8RJi02ucSnNe4nM1OSj4o6Xo
KbdNCL0Tqielk7pi1+6Q4pymz1M13MWD0+y0gsNzFIr3wbL2Zqi3FGlhjucFxXVDU9GbjS5uQp/a
sXPTybI3dUquv6XrYhzq1yK1oUhzZGsExaJUrw9inxh0WskMO2+hFG9YwGx1pFV8EOnEPEKzoa9a
NHC2O1OluFKV8rYsE49Cy7hXcpJBxcAJuu85TDjhUbcGwzU0Oi+iKHrATY61Kqj2AFcrJrTxplPa
6k72iUblSgGgJqxjqiGQaVgZdnU1/GxK23ORAWfUnRyqNGlR35p+x7Gscey9Yk+/rbTObsCUnLRM
V45KlXzHk9zZ0bO+jxXvpFqdeVDxEGM6rGCNZjzrsvIUXIVM7F0GBa5x5d21HR5fgHk5VhhtQBoi
aG83HkJDzmdDdKsO5SlWbfsWv4sXkU8nU6mLvRhLLDX67Gj18EYFLlYaziD8vO8ID4stGtbhGLQQ
WozZKKW28uLAsfaQ9bF95wck6FAYPIk2yu57snTSSR/iUK1vnCxEkEV3NC5KptugwlVK2LplS6lN
Wj8RYMNZ6KsecIe81TROIYHpREdz9NgSTNMnJ+2dw+Cz4Q6Y0reFMWxR3tbHziidrQ/h8SZvSbRh
LJS8YFXMGh6E6g2StDZ59YsWT9Ih4mhnTsnRkt2+y6Pg6JPKyPtCvFhi7I/IjgGZdsYuw13s3sAf
+CAd0hJJCBfFrJlQ6CY+0vQz516QTUVTnCAnxj3ZsR89gwo/hXDXjvvxsZi/75JpqcrDest8Xe7r
jq2i6kUctmZC6zxENjjVwQwpR3J4NA5pfKcYAouQCF4sTl/xoa6zwU1q7b0v9PihqMs/jTe8INA0
mddYliIzhQQBi4o9b27txok6llYmIVHJZKVb8GDxwYmp6KAmU6t9p9bjaUyHm3hUnVNmVyfmyvLW
ghbrt6O5zSTaw8Iu2OrgCHO0OgmQ3ASUPUTeISzQAvY+xGEccPGRsxtW5r67s/Xu6GOmeLCVlIxg
X96jzMYRSW3yk9HF32k90E6xlvp7ONi9qgRbRe3HU557D745UYqMq+ig57TLd2ATRcCsZ6cBzad9
csrn81g3S3DHxkDIWr4rA8KHsY8y9Ikj+xHd045pH+zyPlD3ca3mu7Ce7auLLNsro0TAm9BymQ2U
0axQ2J9N0gcpjF7TFs33ug3dsof53CrWd8sgHZHp4jscYjYeaMZqK+wfZRGlt4UPTMYnz9dpsbjt
oFGhn2mpX5NewkSQKrLDptQmxdtxhWMC93rXT5K/hcbncVC7TzhpH9Hps2tNkLwQx3/skep5bf/R
UaQfRXNU0z7aGlHzw1KcN2eGrCa6HNFVG5+70vjZI6ON+8wthGrf0l56wxwpkFWHNzxE9AVlLjel
7D9XmdW4CLAeW0QCeN6hJ2n6rxVAz71uhw3Wb3azxetPxuxV0Brlm7qK7zovHjfaQDlPGNMfS+Ia
B98rJt/Ixilv8z+BxxFxZNI7+PVJhMobvn8Re+k02vuD3E8Nv7e0sY7ydPT/ndMewaD6p7C4Mdj7
bw0LQ2BAKSQLSIiFA5mGTNwUBcW8pPfLY8jWPbDsbpvyg70Jf/RIoE+y7epnHfBvnWOQ54gGNvhB
hu8aNGoOMmq2qzNxsGNq2iopEL/WbxyFTLPfK46rePYtB+RqMxm3tgjHg5Omw7FxqJBEAygITwuo
7dSl2NoTVV4gV5TQkQo3MfINqtaWk3ePUEIpoVBYrQSfluOR28g8PseZS+0lR2ySIrWNdkna57tE
oULgdMnTpKA8CyvzzSJXwVYLA6gx3mkBK7dFXQwwrXcMre+mOj80vCrxCPTu1LT9bYVqcqr3fQkE
W8Egflt59aPTe+NjgjFWffDU1BU2edMxCZU9Ro8NwhXd3gI3B2c4ScQvXtze4W5/KFvjxXFQTCq9
Vx5LADa+bMyDUGy+PqRncYamG9LyqZnZRZQHJ9mWR1weyNSqybS3UklrvCd1BH8OOuN6tsys0KD0
wFnVPiv3DRBsyoZYKFnDdJP5v9vaT7+wmLlaOciNnVmz9lCFG805VU9y85gE1CPtjFMp7lDshvvn
Ths+Z+HkPzuye+bSqIQ13aeAh2lRqPufW7Lkns0ho91lju+59AtkWzWhWJkM1EZlQOsVe9oMBy0P
RnvNJNGoId2LXfZpyA+0IWRPNkQUUj0pTa7tV6dKYorrfrDvBFW80sPYEVj5Wx+QL48ROXKMK8Ru
ippqH/XkC7xKoPAvkMDROMDeEJQ2xYStInzS6UhIOiP4FtoWiq5K+R60fKZqV3gARcUr0wEuQw1H
DdXYlzqbSQwqUBJoLrQeC7kIq4SHm2pqVnwYYdjuOryOInDtm8xWX4qSg3oTDrdKUeMehqAuS4b6
EPJTEtqFjrWH63o+Tkye6UuFhSPpR8Sr5ji82ak2upQO1FelU617EfDAwrCaXMtIx7uJKsAUprR7
KIiBk3SqT4mkqhA4NL2g//YO/yOtXvfhzyqv8z/NP81c/xsawmZ+x3pD2Cn7tegGm///39/nni/H
/hf9XqTB6cQSUhUz4uX/doNZ8l+caVAES4HlO/9Jy9+/u8EM81+mqjmWapvCoFNr/qd/94NZ/4Lw
xB/JGtpCg/ik///0g83Nm8tuQ/gy6qI72NHDDkDHgE6PWlSwmSYyVthoDxfoV//Za6bomqBtzVSX
qNDIVuKR5nR7X9VZ4t/UIPy1ja1W9XtXTdRgMnDExDeEoEs+Q3/rrZ1HnHE+H3prnXSKZRt7Fmzr
Tose9UQtxy3nd8Y1EpP90Yf3++++uo99dH9/bqoz3/CHYSDUW1HvZ9Y+GIuO3AEGrS34ET2/0La9
9uAWLcK2U6pF5IwWhZVC3FuOYsuXRsm08W6UDVtIThRWRX6xLF6uu6H5eX64oUKqRWfPA3YJOd+b
PIA2sRV1G4T78wP8rbl3fjHzk/wwgAyBsjQteS+yu3n06oXBvO1WndgzkaWVcrQ2ojaT4dP54f6K
rZvHIxA/jleQq4rNekS/5ftdiQ5UukY6sJEZnQS70ZbjEm1a/aCjTbQVum1VSWJUgVCRXkA2rN3x
ots48elRT8zepGxBlwIIyT9BN55KtaMaPPgXqE5rH+KiXTgnWHuJec1+HGv7q4+3CqIM0qjnn+La
LSymh0TCSWAFNvexEYa/SVznd3Ut7I1qmBaq4iYbD+cHWntdS3BrrvQmBsUooBQfobA3WLQsN/Dd
LSo7E45Cm9Zvsfu1WmyN0v41brrd+ZFXHuCS6UpGicyxXpr7JidjscfMMaKchwWQf+UAi6lCH3xN
jgnydEv1k2ETx3GKmsNMQ+/KAeaX9yGy9GgEoFIXmEXko43vfI6f7idbwShhe/4RrUxGS5gryK0W
NyWTAGJLQu0ZHA4G6QHnizSiSqP0Q3CkbmdcGG7tjcx//3A/eK2LpNVHz81xXExR1GgFDachAE33
/P2srBFyMTUYIvdkX8ARb5pWb46ZldOcNGX0Pe2LsOmHC8GzNswi/kt4hZ4xpJJCegwVvxppZCua
6qmOUJRfdyeL6O/jgUYyFd2qrgzhXmhlEN86vWSxiOEaDVe+kMUsgPl6EUu7IIuWiPGkpBN2lL6G
Uej5m1h530vya+6Fo8oTstzWLumqUaNBfLOmvLiw8Ky8hiXrte3s3JaqZbkdPWSfh7iv96ysOHGH
GuL0625hEeNUumhlGyNJ+ryLw30yStqBa9pALrlerN3EIsZjB8yQM8yvoKwM51By7FJhQBRtcxMr
CUe38/exNsz89w+hZ+ujUWvKYFFdxexed6byoR4d457CWHLdltBeRHfqdGQPWp/gE1pKdta3+uK5
qislvqWx31FvGiWgh2n0c8O6brNmL+LdHnlkqmriG1DxmtzAHOkbywZMzS5E+soyaS8iHY10aTV6
BV9H8SFS4w1smWjVW49UDLVuSQOPqMILg63MxksiKXgif04sSY6cXWEf1LZV4B9Qe+sQ/Nuh9kCT
i63eSa3Rhm/nPwuOKH85Jaj2YgJIBt+zcxq9XU4hgfaQ+2Kqf9KgSYmYbv/ceo4jPfGZ55KguVMR
KOlfR+EY5vP54VcmiCUcc/Qstr8kyV2MxdodfeKkVy2qHuevvrb1WIIxoZ7SaKmXjovRc0VhB8hB
s4fLlIwupcvWfysU0adHAYvXfBg4wWX3GLnK6KuMdfMSBnDtHhcziISDVuQ9quvC9mqDthvndzEM
fXlhglr5QpfczKTCZWscIup7uI+5PunWfSWT7EWR+eRCOmovnFvWbmMxgeDLYcko8oULpD16n4ll
qKzQP51/VWtXn//+YXoqDT+LFMV2XDPpVVrmNUmxpw2rsb4utpYkzBordlMfKuk2Y+8hO7YbXf9S
FoYYcQJsC8Q6EyR7emimWr/wZlam3KUNlNFnCd9RZWFT6KUt1TxHK2hj9cvfHbWVa2hZnIaWeOZJ
TIhJLA4HCHLivYUyapcVPu1iMAYu3Mjay1lMEpbnqFlUDpNbgzB19ZCmo6Qw7cNVr37J+SThFijw
CyYay0JKfY0G82jM9es+rCXmk1NULrWQUCB5nG2g3L1lvqiuezDmIrQ1q8jEkPiTG9rK9NxTTzB2
nU+68crrL/YGsMubAo79RH45dU6KSucs5wFx5aOZv9sPMWcUnYmXL1dvPB1GespqBovau7D3W5t8
zUVIy0yfACfyXrW4phjaHg1luE9T/6tw4k+DVFwlppe/GDD5si9sB1YWUNP4zzsCI1KpvVfzsovo
m6qEgFtaWscTUZQUKhB3OOA+z3+1K8FtLjYGGYDradKU3u0V8zfH27g7iAbcktv0CHXOj7ESd+bi
DGB0NnXI2KOrigB/cZo82msijy+cMOTfl35zEdVNxuTXT1bvaqIs9wTgOzX/u75AvmkI72udo2d3
vOjCx7byapZUcpAhiSepebo1oml6wg1z5yNpjwuaI728onEVLMtVj20JCWXF9+JYMxq3zPGT22LJ
W28Bx8TB7vz1V179kgsK1LeOlYn8kyR7cdNYtIh2YEdvnSzOLqxWK29+iQQlcat0Whs1h6r1+/oT
MoDYvyvaLPl93S3Mt/Yh9GMt7Eq/0+nb9dsJ4M702bZRZSQeypLzI6zdwfz3DyOYkRILKYFKlUlA
grZu6Sd2aMU4f/WVTY9YBLpRREL3IqQB8Hm/+UNG4RllR1FHN01BBfP8IGu3sAjxuJgqalvWv29B
6CX2s5116RbWrr4MblN6Lczhbu/09KTq89Xr6x/QIrjjua6FGIHfPmEWYRbjk48UqpUxhSYLWflV
T2hJAw2EKXNVV8nhCP13DvJ0jyZ2uu7xLzGg8ZAmMvS5uKxpYZ5EQAMw0qoLINOV+WjJAB0aMl7J
iCgPzwc4StUnFEjpphbToSvEW23jy3H+Ga0NtFjD0wACc26oLT0SptvX6kMUl0/mEP0IDONohemF
bPHacrvkg9YT1Js86Nu9H2oHwxvuJFwkFPrwa5SjX6n7oBPPaQiXCUXkdbe2iHHVMytjDFC5DTME
II1cif3aph7C7wLbLxtpx/lxVkLFWER7iUgkYpPe7iPLwXt75ji0lW5fuIuV6fwfh4sPM5VtRIof
Kk6zz4ViHXzFaiCY1KiEbD+58LGt3cAi1odW6JmwndadNKqq6OdS9HzTENj27vwTWvvIFuGOLMVJ
kXl1rhmPxYtTmdYBD2vehZi0DW0m5n06ykumsyt3o8+5hA8PTAs9vUKM17q+Vyc3ToTLDoD0cX/+
VlZehz5vVz5cva28AjmX2bpYgNGGMNwOdYqQQyoXHtXa9edH+OH6Qz1GiPeVxg0D5YFZ95vh+c9x
kV7IaKysTPoi3J0wTG0ts7HQZssD2xrQWJcHL53EOSMGnnXdQ5pv7sNNADdTKke2rUvf0j1GEjQk
6N1jYw1v111/fvUfrk8luy9q9uh7vQr3GTKYcNTedDO9QFZfm6z0RUTLsPcVtgijKzBacY2BUnHs
xdA1Nbp9fURrEMwqYwu0Mb8fkJzsRFtdMrBbe0P6f94bHmBtEHNlWtAjWAtjku2QK+pHFGhwbSSi
+vPPcG2cRdC3ZaKriZe3rgijRwDLHX0J3GtB769VOn+uG2QR+J4MQdiFVev2HRw5KMiPKfbGoDaK
p4SGlPODrAS8tgh4J7NEWChp40ot+m21ZnjDhHMN15r8xT8ODh8/tUZvqqYKmU26/kGrfYCH3W3R
Di/nf/tKuP/Dyv1w+UnkDu5bceuqFZ1POn0wXp+/J6V8uu76i3gXvRj60OD6UumfYtry+yi/0XRx
YeVY+Yj+sWb+8PPz3vP8xvAblj46JtSSjmI5cNLMQdKpsG3P38TK8qEtwh0Fb2FPCuiEuUu3ob0b
luarR/uJX5YPrV5e2KOsvYtF1CsBR44q51nFLRs6b9rrBjK5NNifv4u1z3QR2KDwR2OgyLHPp+5Y
9fqtMC+8hbUfvgjlYjQbpNMcXjFoPRV1fkzZLkyivTAdrv3wRRCHNOYGbcsP1/NPKmLtwfl91RNR
F4GbIK0uaC1Q9louv+te+RA79nUnVHW5TJddTOcr8lWwltpnCLs6PSH0uJ//4SsfpLpYpCVCqwiu
U+Nq3mMcCDdvkltJd7Stqs96rV/32auL2KXlyAc3qCLOLOGJahpiZwuyCZ1vPnyLgubn83ez8n7V
+bP6EMR89TQoqOwJzGnW8ToDOHrUgxdm5wX2+/9JsdR52A+Xl3VnQ6DulP1wgFVyCr4KNInBxn+v
sLx47Pbgm5Rd8ly9gpa8lGlbiQh1EcoQR0tR4v/gBqV/j4rz3fThfOaK9+P8I1u7/iKWe+qI45h5
9V4LsL6kxgHcOHoJA3mNQQfLjroI6aptVcqrDCAT80kW2Q9kG/fScq5bFv5LfSfMUS2lA5AjNZ4G
Pf6R6Ml9bZsXLv/XL0r8l1G31tOzaMDhdZ3eEA9WbtbHUgzWhej766LD1RexHdSiS9iBK5BrIBik
bfvDnvKtkymvtIjWF4Lvr2+YQRYhPqBf7WOHCQS/357W2RitE/2S1QQLucxpf7/iQ2KYRYwXfSo8
qmMN/fbFd6Xv3noz/4r++MJ2f+0u5r9/iD16GNXKMnhUGWbUu2RekoFV5xsaDi452q4NsQjvKuhs
sv8DJwo9uKsm+z0K+3svk6/nH9Dap7SI5Ci1VVTqRu2OpXFfRUq4D4UM3fMXX/vtizBu/Qp9a9tx
2DJH6M3VicbZfdJPF3R4a799GcSmko2+kdaurtOYo1fGuzNo5ZVfzmJVhq4fkXhqaleM3W2QGDd5
nz+WXXohhFeCbCmL0ylzohhWKjfuvRe8fG6SSP2c8/O3pQfZ6/zzXxtkEcm52WdOJxikdAD9e05x
lNL/ZuXpLzq/DufHmAXQ/60hQOy8iOS20Os40PrKtTRAZhicb0xNp1s6xWy51+7KznPAn9JhWqkg
4oIAspFafBJKg/PnTEc5/zNWPjW5CPSerni1FC2vC9Z23ZgvCh1E2Nd9ue7y87AfAr3pjToorLx2
PcVwfd28H4ripKaX0nfzs/ovtTbPcBHknSfpZ0hE5fY0ZNv6YGw7r3724TxtdBne12a1O38fKyGz
VMiFk/Doaoxr1wmKbSzGhxQc4/lLr72BRbD3SqUn6FYqN8DBiX4p24oA0hfQlCOdBOF1gyxC3sSO
ASaWyYMamyeFSRaXhTeliD+fv/za41kE/YAQNrHIPTCjdGDCRhVOqpNeYw9lCmeph/P1wGQvo1du
IrS3PopekNfPTa4XvtGVH7/UwwVDWcSVGtSuqYeixwosB1jmU0KOd+efzhxLf/lK7UWki8D3ZSuT
yp0G5TlM9c8AYJ6GLHeHrL0wY618REvP8yTE+0tvGIK2yPtS+vd5Sx8YXeTn72Dt8vPfP4RxIkcv
LbuxcivD/gkvmj2/1Jtnze/DC2vS2gjzy/kwgm53qtmFfKBtDym0TLRbvwRuj+b/yltYLNjp4CnN
UAfcgoB/Ylj6oxeoj0Hl/LruES3CuKlE2wqHN8CEegtW+zYOMleCSDh/+bVvaBHATu8nbYSrg5vF
4RfU5i9lVXyyOv+xKC/VJdaGWAQxRX7w9HpcwVkC0BMnHNvLu0GmdzB39ufvYuUtL4VrpF0bICtK
6daWhL5o3Y2U/pO4/Hrd5RfrtgeZJvaLiCWVZ4U5jN9vfFP621bU182j1iKUGyMqlSh3oNA7w+sw
TM+VHj+3ivN6/gbmr/0vM8VSlaaqHA4zLDBcKROIREFUEmlDnn46f3lt/hj/dv35vXyIsihyoqmL
Rn5+WbxOdvpUyRKXnPqHUSr9Xs2t19AGRYBTFBTAGC4xGRttk5TRlfe3iPIuMi0vlUYJY6DCrKAW
D13vX5IErz28RYTjqSVzcwBbQ881QKaNbdB4+huTlEsujmsDLEJcjLnqUDUv3bGoG1pANXwJNp4n
yquKODieLV4P+pGRYEgKN7Gi927IwO76IBLC68JjNln7+PY7EmZDohu5a7aeWzvJjZ077iSd3fmv
a+3xLKaoMW5bWaVe4ZqmP1PFgWaBCnHsvtqcH2BlgrIWE5SW6qroHaVwMYf5Rd4VJ/oGKIQWPaiV
WhzODzI/67+EyFJXZ9vDINVOLbBlql7NEGyXakHwMMhKXLiNtREWs1SToDytjYy03DRlv7tpGG+0
SY+/Y5GUXdKRrI2xmKeGEJQiLm+FmwcRfg8Wnm6x/jIk2jViIeGY8yv6MJEket6n9BoXbpXJ4jjW
APj7JA+O59/BypdkLuKgMzpjLJJ+ftHm9KaChjwKW4LzvO7yiziAk1KY+N4VrpN5GCHgHYHnkulB
OrgwwMqHuhTUUduN86zoClfaGaQ3ErJVJV/zLPtu+rRan7+LtVes/+crsMG+ILKv+IxE8yn06+eg
md4cWbvnL7/2DhbR7IOTM5LEL107c96zvMdxWADxvu7ii0guQRZKpaWNvuGU/a5Ymn7CTLW77vNZ
iuaKpgki2zBz11MxQyKxtKsSKDtX/fSlTK4aFRQjCReXedNs/Mw8xdlFCd5cYfjL5LPUyJXhgLhU
6rkbRWOovGJIqQFEjPLKM14scEDVrRJ4tNQDEpPjU41fFURSRwfvqInWlKe21IGqbGlw70eXLiWj
h1YyRtX3QVpgvDKy9SzzsHCiU9p7fnXjQ4mIXGWKAvPJqGPqxo6hW907tNc4/OR4udkcLbPGJS8s
LXUE8u8AobJMo86+DbYQ3hOmU0r0A6eaGIPGzMZvqYibMn2wSHBo4NAie7xtjCbr931RDcA+Ks0x
X5wh1UcEy15ZHbTMGNsjSeQJizynw8chBUagnvrMixzcvAzHe2mHASyvWoIIJEXSGjK78nUuJjI4
aC2/nDURAsEAjSsjmQon8Py3shKiS72d2SH00dKocHUHzyJPgYk/DNEvOtgvTMNrAyzmgEr1DSum
DklqJYIlxiQAsejdiqrP193AYhKI6IDu4DTwPaoqtBFS/7jyDOExN5r0ymBdTAUBPJA2063atSnz
nCZbapz+KvFy/gbm9e4vAbWU2lVA+roOZ1RXDjgTINyFcCnJE5YDxOwRE/O7VlOvqdPSzbNY18ss
bGgKcnhYdG3DeCy/VFkJH8NrL9zMytteiu/UsAKmIIvcrZoSKCpI0fykIw7+Rn4E9tf5J7Y2yCIg
tCzUJsXgm7X81ASYoYTF76INhl+2wi1dWLtWFpel6q5Jy95TgobXIpI/aKdvwHJd1dnDa5jH/LA1
Kdq+6srRzjkp59bnrEjbr/Gk5L9SAFjfxtzI/5x/UGuf1uK40ZnlZHQt1VW81CbYkj4kwQ06OP2u
jCcDJ55QAYI3EC//h7MzWZKTZ5fwFRGBEOMWau7R3Xa77Q3h9oAEkhBikODqT9a38s9xdUX0zmE7
oACNrzLz+fH+DS+9tFVnt1oJ4jsgSJO0/T4iEX7POf/gnHnO1fift5bYsl4qTGt0HgDvGEmMmRNh
cB/76atObn2Y8SOOipdCpO+Jpaq5GZBk9fKhq6+VdX0NSljZttjXqBG5eIr637HJna906wuvfa2s
S5zsFgBl9b4phTiOCuGriT9ckyCeu9U/BqgzEvvv9x5QgST+85YP8K1TKPQ9lkHfKZ9fxgFxPh97
P+subYgbHTbHe29W9DeDoeD3Ikc5XJnlLr2g80jyV4eLAqpqBHVj34d0KwRGZ4oUfmltdEXn8W/Z
W5gFqx4NM3RZxgCJ7qHYGppHrmbwlMpEBXpj+9b7XPXy3kuTKdjFA+YTEDjmc9ytF0XtlTZwYVBc
64lsAk66kga/ACHst5VPADccsvpzmLJg9/5HunSL1UP2dajaUBG5x5yFgOjlpoyDPfK8r9RXL3yk
/06h/vpIlcMpT4yozX1We+GBlowfhNYf3Iv8V2/66+q2iTnwpxTJXW3P93O4GHDhwunAkAb7oSCb
MCOrESrMHAzQCulgSaRqyEHSA8Dbz928fHn/A1x6Q6sxymhVVWXGz6ALZm9TYAvO2fHB44euvpZu
moRi/Y6YVBzAdAzZWrJGFVoypcWV9nPh5wer2SH26YINIaY95KrWEiGjwLbiwKEbrh2oX7rB6v0v
/mhg5g/AGkLkNRaySC8MUSQMwaZ7/xVd6AHB6gPE/YIeFuAGfcVf+6EBvWv8CkvPz/cvf+H3r+WY
YpDzkI0L4gWNArOqon+Q833tt1+6+GrtV3UL6fsmkfvJD3ciaE5B0F9Z41+YIdZSTOl5foWcfrVf
LKTRiOPYKxZ8ill151XBB9v+aoYYmDAVgRFzn0UpRWwG4FEQIagrE8SFD7vW02W2mSdLMPvXlMFE
nEVhtBzZUIfzxgqvTf586AOvtXUITCrTmFboYrHnabBJMhAdG88H3u39G1x6jtVcLT3ed1PGJUB5
I4icBLAA/6ki5fb9y/83kv1jLbAW1iEeZUCEKR4AIfib1MsOBPjt7gzWYkDEtG7XRuHdTMs/QArk
8BNfue+lxzr//V+Dt6rT1Gugpdz2CyUH2gzVbpo9/axYpK4MTpduce42f91CcEVGP+jFno/lGZ/F
EWQoKTJyOQgO77+9S7dYLcf14km/lErsp0X8bDtxEyAlE5uv5WPH9P5qfB1nZDuNM344Fv2g/sCJ
rr/zJDIPi0CI5seGwLW8DtFIZYlEHIEszuQtEs2xZexZ1/OVldSFUWotrwsnH0fpsJTCGN2CIWw6
yj4n43BNyfDvHVG6DrfjQa8UUPb4BLQGdX7U3WkG8bO2YDSLxovzUsnwSos6j0z/v6+ka7FdG9Sj
WwwehRhyV3Mf8DdpYNkjSMZC0M+1zeS/31i6lttl8ZLMyEWu98QOZN7wEdrXPI2Drr9id/h3s03X
Qrt0sqXG8hnPwZDJSxoaPvQ6MICBE/2hr55mq/49I+JXerbzNhWpXAvQBNAVQaCja46N//aI//oW
q94dhzRAijnAeh5cDhJ+0s6PkEqC7EcYVUg07ZjTIK/g/B2o+dqUKXxVdcrarySC+02LSiOvOPSe
EsTs4rBohjJw2CYs88SrbhFivrPasq4Yo9r9pDJEOrGuQbHjbIJjDxT3bMkYB2hF8nD5zAisSp9M
yZb5gfkQxN7XmgFaQyUC/u9oSw3g20HZTleWFRc+4FpA5ZdZUgW6A3Hc0QYB1cIN6Z8+RCjqgVt4
vq58xP+MHf94ycHqK0bwNDBDQaBROv0dCBv9QrLIeBpLcMzbfgKqrf42anMfm2XeOzYBOqSG5qmB
lH07Subnbm7bnIhxKhDc+olmMSDJWXPN3XbhNazTBRHQ3AVnd/+2KnEeNwExcmvjWh5s6NdfPzLC
wyX+v5MI82o6LdPU7Ic6eulLf4Nu+Knx5g/2xNX6Fnv6WXqxbfYUvAoEU4fHbhles+7aHvLS6Lha
3iKVSFZL7xpUbZQIYKOaAcXMZkhSNovsvOWUwLoOrmzm1R8TjaRrsSSQLYDqATmG4rYXb8PGgsfX
gQgaQ1swwCl2ZWq8MBavEwMZKpyEGtrsO11xRKZ6GIeD+YR88l1s+2unvxda2FovSfyKj40Zm30s
Rv4M6T4AfaxyP1xNvCu16EsPsupj0HJUI1BoFczAOP/YjZEjUOHB0MDlgpTodLp6RHWhpoGk2/9t
zBVDXalEUPPel3/K9BUy7u2w0D+6phtnNMLkAUCNg/vBXCvw/ftoKV0rGD2nCUomqtkvyjsA1AKa
LsC7gw9SzJA7ApyjAFsR3PMPddZ01VmBl2vSRSTZBsE9yXDMRB8BhZ5BKhGDaelfaXmX2sSqz0a4
NkKlE2/j2lHfupaDbD+26lFgB7B5/0EurADSVbdF2lvH+YxDsiSJhl3MSVVwz79W1Lhw9bW0ceIo
6NKRsH0803RnOPCYtaj+fOinr4WNfqwJIAei3JCJn/yS5mEbX3nxl373ait0TlTt4S4C+WMJYenC
joF0+/d/9YVvupYyzkg6BN+gKTcND24MGw5Z92jqj83WyaqHQ+cJGEiMpFFd2+4E/yQ4wNx7qkS9
+9ivP7+wv3Y6ZZQg05Z62caNCENOlQZpzPOjrfDY7/fvcGnoWKf3ISHYlBFievZKGaCDu1f4J+8R
+fDJOLorvRioODblcBn9Brr3yhb+wsi4DvSr4qTypgAsCTEHYje1pTshAZ/kPUXkOw6K0isj8IVR
ap3l580OR1zScCSR0htDw7tyKm8ttQCEUbjZ9S3a3ZmH+KEkzzBdB/m52u/GnraAgxjl2Z06O2uQ
hZkum/c/1oV+shY8MkiJOxGqDEfd8W0Fos0cdd8+dulVyWlmzlWywopLDCOc/qPCUC6ip/cvfuE7
rHWOExwcS1u1JejPyUtpk8KbXtP+u0QtBQCRp2keCy6vyWUuvaRzo/urzyxI0+qnQYNROFf+ZmAz
4LFGZdd0gRcGlHjV5zPI0cOkibIN4MlLkA+gMu68lvwZpxLE1vff16VHOP/9X48wxqpUSQdMnrRL
7ppPBCDr9698QbOJCtb/XjqMF4IguYrtCai/041sakl/JLGDDAQKCXNiAHUYSDiCFlHEi/PBwhsM
UNEJjMPDD7ZYkFMHrJzNlbOQS4+6mtmd1xGk1wzn7aQZKuB1lOS7OhHauzLWXLrBalJXnA9xSliy
GbPFi05po2a3Q8o7XPTvv9ILK/G1jtAMzbhMYCVvxxaBnaCePfISCKfS/I58uxu7axbTC4PmWkqI
JWNENZW4j64Z1lj+XVNXKu9H7wBEzZWDnUs3WQ0DOpnCvhxwk2m0Te5Jch8s/Dgv5GtG+iuz5qV7
rGb7kI1IjxlhVgDaFSSu5bGvptckjn6j2PP2/je58NHXgsK2SVPfp+WwnQIG6InnIXHHhf7uY1df
DQEV2DR+6FGE1cBADLaaqe5FQoeX969+YYBZR/aFKAVSEnfDFjw4lfO4hOoMDJ6CpUD2vn+LS69n
NQhwY0mLs/NhWyKV4YvmBoljsb8kV9Zc58byj+LCOpZviZjthnFCELRBAx17pOf70V3A04PS4UFV
6VeWXDM3XnqUVfeGPZ0uNI36Lc+I3EU+EH+oP1/LT7zQt9fxfNQGdBHN0G+7ttpGJLoPKaTgGbhi
I4Gfrp5/vf9BLtxnrTEcga4uq2TutyURTzyuHmXCboTuHsJ+fj4blq4M/5fus+reUTPGHu3wZUAx
fzA44sYR8ZOwXgPIULmZ+TXx0oWvslYeeouWXSkocrDgtdpk8BsWGOSvZcJd6CHrYL4F1piSg9y7
TYAJ5SL8hCiOP62uDu9/jEs/ftW9mWSybTVQl1HGktwLQngLlrLdvn/1C6PfWjYvSANVZYvtWVuO
I9sC+DwjJ3aUoJXNcSDMLjQ6uBbFf+l7rzp6OdEyJDUeBUCJn6AL3KGe+ToFUYXqQ3rU7poT49JD
rWZxDT7mMMS4jydR7eoie++0G4uGpYcUUr+PvblVV29qDCzpEphtqp3Jh3rCBGU64G6H4BEs2CsH
pJca12qHniGLYpBgB2+nZpx2YOcGOfcScVvNxH6sF65lhLOkcbwYa7YEtYAcFoSfC+jMsmKglk5v
pGuvpfdd+PxrDeHCZLi0KCdvwTXr8sbTJ9n4ALtH1UMyiD+qm65s4C98/7WWUCVzMiRpqbe8mViu
wwg00kWr3MQAFBvnX+k7F3omPd/+r3VxGYbCkDrGbYaOFaJqCM5pgHB8v339l7Tzj3lrrSMcybyU
o6lQOYFqOGlwGjvTXVO1tkCA8a21cLU3nvsahe4Iu/V9xsNuh4BWk5Mu2g2R8z/YPs6P//djUtxq
hC58y7rhT0xTjrg9/Vx15E4jwjDuPpY6kK4j/XCkgoOLOcvAuIsA0fZ+gpL7+f13eWEJsM7za0hA
yoZ2ya4D1bwIOwsGPTDQh7KX4820VOMLNOEBSMYl271/x0ttYzU6EAEt5oKUvd1SOhEVPSFDewNm
tUqvDAyXbrAaGHQP3B9pNRinLN22fZcL/4MLyrXkEFF73TAHuPQUBPsFzNss6Tcfei1rvSHgNbxk
SYfXco4kSyuYj2Q3Jlda6oXBcq03RDwQbCJzG24c/ACRam6V0Y9+nFzpkRde+TrHz48gQ6JShhvk
h+xcFDyEin96/71cGLHWKkClSVeLsU1wpqDqV9GBfG0XskChTLpTiECR54/dZzUDc6/RYWrLeCe1
1x9g653V72CE9+VQycWyuwEri6ub+/i/zeA/hrC1biuZg1JNdSe2rHdWuYIILgIweyNYk/rciIig
FbAO5reCmSBLQtC/lxmrdDAcywBKsqEDVaMVOmZyp0lVN8hj7cqeHHrB4+47pRbSTGyi66HJZ1OB
PwxXBqfkJmPgVYHtXFoSHx1yHzqouiKrxZcQ9pz2c0uUcfkUgJ6EvCIfuaS0ln6ni4kMndO7edEk
qTZzN1kg68KsxUK+5K2XuyStT7ShQwE9gP4CDm0C2u5ivpl2Cf8AVwCHd7J0XnKDhG5Z5jW2kkue
KUfaE+LI2Enb2L+bVTbAijpzh02VzICe3itg6fl3mxLtnZSqw2rMk9bwE+SH8d6qUOxHn5mHAAhg
VJA5tPdLyhpAKyRFYm2bzHKH6ulYFbWz1S7yljDnIT8Kli2vDEaAr4qYInXVTsTq2KYmOjfhjBaC
W+c2ZUllEdd+mqejD+x4uKVBxo8Ivpr2qeqDHWSpm0ZHv7SZbxk8NgVJ3B04uLuoheWgnOx+nsS+
C7Ju40+GFDxNit4H0XmYAXSOg8J0v4L+pm5tB2x3X4QITwYD7gbJsKAi7LKO7ftOnNz8hGSbQpEa
bpIb2WJGQyI1a3I+ItDStpgZRkR3N9/DReybANzssR/zvn8DKD6XoD1DFPhgwuUtHn/1pP4FnMMb
9d5gm7pbuuDegSisG1XM1t8N4GrXCA4boUnS36fpF3ZssXuywbOZzQl5Srkx/AiK6U6AqBzPX/pM
b9jS36bTi63YPd75HUwjx8jJN9P0US57TM1mBmidL49wr3T5WTZfDBBsONHyJ+h8kfBVxu3BZTAi
O2/q78kwhEVKy/aeBeCjQoBNRR43whxDHdF5g7YJD3NVY9WHIp8Z5gwvvtdgRXfZPV6tn1vMKngG
nEu2bfiTzsER1Onnuh7j3NjoJI24LWcwcmt6PzGx8+f0Liinb2aqvtRs+k3jSCAyW2/guWvgaLWw
tXrsazAD3jr0j9GCJtd1NE9xCLVVgr21S/SDKACEs/CtX7I7kfCine3N6LsN84IvFhxmeNXnwveB
dE469poiMAeW6E0TDPeCN2gXcvrp2brPQV7bhrzblOOzTCusz3aVRu7TFMHbPtODz/uXJiPPoDBv
Qm3AkW31E10QZJu5uyj4SuIE8NR06+roVgUJDmrC7MtkxV3mi6cKSJK5drciSbeRnkDZ6DaebFDQ
P9I423mE3AsmNRK2+/se8UOsN5uK+cfWrw8ItNjyMT1Y4vZIK7mpGKi6NbnpquEBRqFq0/J2O7Lq
CJBiwRv+Dd0tX0T5UFXz19LvN+DoAbH9LZuzx2ZyOw+Me+jpihnzKYZBBsmbwp/rLLvXuLS2Nifq
IWzbw7AAk9joLTTMj2Pv7cZY31doUlyD/zxNWwtQBemzemNG8VBxcxjF7yT+GdDmBTapveIpzDlY
lTXRKSj7Ijbh14Az7BhZTuVRZ/w5SIOjr0G7qbBtARRhH4Sm3sDrdxtQf9eAJ5R3HN80NVbc9jZi
+RikbzOpd+nUPtIRnj090TdEZaOIlb4FWt8vZ5aGm04VUbdzxncGgIJc+sqeR4zPAHE9KrscqjJ4
lg5iDTbDxgd3J5bLQVZtAcR+xGyETBgb0bylkd7Fo18eEgaSaBbDq6F7CRiBWNAowNjF3nTj4onn
1YB8udELw29LU6pnIOMynavBLeV2HAP1eaxxnpNDSpM8DkEaPtfOZeAaWzU+K8LnTcdafP7GiGLg
sFnP5a9oNqZQiBuJC/zfsX2e5Ow9hmREbjLvWuina4+gX0u/hzuepU2y5yFlX0MJnEgRRFkLaAET
SZfHEV7OS2bBOs1hSkCOOK/DRMJRr0uA1+kwfg6nSb3IrELGLQHhV20WxKm1+cS03Ma9zwXQFGYZ
bgyK/I8lonHpdi6hJzpFbSx+pDh0fk0TVLFaY+h9GA7eXeDasCitwBJl6lyldr0bjbeVBDjvLlpI
s5deNPygHrS8yRzyb4jxDaoCctv2tVVsPLv+w4JNi7otLU+LWUp1ZAGuuAmc8NWRim6MNrJEwukx
rucpu9WyJM3v2Iv68YnUMnx2VQYBRiA8QfNBe/pH75j7UZaBekmbwccwocOjw7nkHQL9ZrfVmPV/
z0JPZNP1OruDp+21kZl3MySAAG6HvovQxSYvGzeiT+HAhBaLnkLSRrtyGJXZ1WLIMJaPwQsP0vrb
UrIW3UZgwnwe+r49Dgnhz2aJ/J9VhQAKEJ+Yo7eTzLo/leypvwUSavwGJ5j7zWVtNqWtms0iFD0a
Lw7vG+6CXzSYQo3vSNtDRfz5nuMrfm+g10Fs3GDuJ3BEf5a+HcLHRYls32NiepRh3D0hs0M9z7Lr
DuGYGfTBEGz2Ymhj1NBKZ/xD2br0uLAK5PlQpl85LoVemhisG8J++dJD11Cf0iBOjl3d8Q24ON8N
eNdq2zjK46c2M/zbGbEW5D7qjj8HLxh3/Zj1Abjg4Dk8jEgadhsxYSLu5rBF/wozhYlpDsVD7Np+
64Fi9onZyL7KlLgvYe8nn9uByBMq7NGOK2X3emB8hwTu4JBFyXyPAXP6EU+e6YGisPWmGYb0EFb4
TfMM/doZiFwgQND7FM2wBMxxDUFvgreI8cPz5gLT3PTFOKLqTVvP0YSjliSjtwubZASSe9j8sT6R
j1Hdz8hGn9iNsjZ5TWglC48xUkBmSQsbEYW7dJjBsMNiKWihDUVa1u9oQVozA8UepoRub7vOmHue
hsQVizIYemcnqH5CSojzCrjnurfRTalPc6wd01eTZeFXwUuf3XWAFVcw6ILt9qaQS803gCCSpEj9
ikzHxvEg2jqFBU6ZuwVgkYODt3neLnBpefkyOf0YQf8LxLhLEC9exBGSwnaIScdpJmv8qsoTDZz8
H4GGaoEcF4voKuROJuM0bmepUfI7itAOo9nqAGksUliojzKGAeKRI3JMFk3cZLsYOTxFGzsrTQHQ
nddPRac9NuZhGAUBFryKPvG6Dr4LWj1HSAkqhqrzSmzouvIZXKtpyiNaxhj7bCI/OxdUCgvAtKq6
Y1VCobvELMICpvQ42SbRPHiFjyW2uKGKGr0ZMQo+KVOV/NbWTVRkbnFmJ2en5wKIYd/7gQXPON/5
ssqCfZZGSVAXcIio8DZNbDb+HkdQE59t48F8ZEk/ZCcVWGJCSHcQobwUUyAzfsPF2CSf2hDQ3jbX
7TD2t3YK5juMMem8C3hNxNZy6WWnbrSRtwFdkvpPtmMWSWZ42d80SnUp1ojB5AO1NtAvAAfUU1E1
1KJ6LmT9o3JnsaBNgjTbh7JTbc6RmbXkvgrUV7/B0mLjWAm2tBRuiTZ9iAWj9LGQhzxT8ew+Q2bd
vFGljpa72oC39TjVoRu34Qwo9jZFY3R4565y20amc7JhlprmoEpk/G7mVvHfsGCN9UFLUndf8W1m
ZMeAJzkWlDN/LEp0+KnwO4sgtcrvscAikAZCRwvwZIMzxCkud7D7Jn0B63JLb8JgSMVBwXQ1boBn
W8J7sB2TN9ErDD56rlm7VTr2ZD5p2NB31k5TBL1I0ww/uqD3tZ9XlpIMsJwoFj+56ZBsBJqKnNUz
HNntfAfPWJ8WXdB6IciAjGRHDqe2+dwsgKIX5+xR9TYS1Zlj1QTLPexGFSpXYdl89lOu2VOmYft4
9K1aAHYrRxcN4aZH6yWnqjM1/dVA3MNu6rij817HcvIOPnV2/lKHNAy+QaIcZr+Ibcp70k7eCRqj
5WcmCMIELKzDlR+WEE0B0m1PwPhNywGZovRVoECGI2ygvuJPKnFiua+47sYDL6Ecegx8f8le6mru
SXRmhSZB0SakcXFe+1nf5JmM++lEgFxsMYrrGBtJnCaF2b1qOUaTwtOzn2K1jiaF5W0LXe+SICXg
tm7nJXhmzjd9Af9JuGwVJs8UHQl3nW5402flBlNkyQo4vxDoXXtSk5N/Tso56LrW8wtjWa2LSiHB
oM6b2ehkL2od6mMvZD9spjFOsUAUKU3YAmgMGLE/I4xSr0nqMDpg8wCVYkC72N1AZJogpXAQi7ed
uQw/V4jcpyiMz1CGlBiBEmx1K98VFV7w+IL0zwjzFEoegkPp0yw4e7WIW7GfZ7DCTYmd+5A4lZNF
W8hvbVzypclrXAgdyI4TjV5ANTTY4QLn3DRPtT/2BGxffR7WRq8b/HEXZUE5/PC9IahdPtiwa26s
6ysmcgc0cHZAJALqWg7RQdV9hDFTPGXVaOM7G1LXf+oF2vVxGhab7UeJqOFNZ4NyvqVAiz4iZbTq
P7dalygyzzi0pMjMwAT8k/FQxjfL1Kb+PUoCptyp0Au6U1eNoUixjRKDrXPraIrWzSsuHgiFh/vo
IMgzd62NBw4HNJiXWMlmc95Zk5EjoVk/PER956kfAXepuI0F7VF1UEwK9ktbY9rbESfmAsrtuVpe
So/UwyfRyIjdwxRW0yOiVWJxN5oADORtM/oihs/Ao+XvBQwXh/2Gmca3CXBmjuVBSsL6xOphPjcT
SYMqh5h88re9RgxGPg2zCp6Vl6UnGkjaHXFAOAV3vuZAKxeGeA1mX0jZ7aaTSbXkoF/Y39gySoyI
gEQOOpfwMFOMqzwQP5tAtvZTqFNQOauUC/IcoTTt/0GXYcEx8kLszwaDkeGtSiEZr/OkaRv+NkE7
62Fyo13jbNF3SWiOxJv85Q25xGw4lpoNwYNabE/2YNy6x6Qd1LFHhXm6xfItZt/p1MblV99EdPjq
uxnqVTDCvREv3dJqQa1DLxpRojmLyWL8vFPKkw9pMizulwc6IYUegSiYWTdlpngkisRWY3zDSxXM
b41JdHUaaArzAIpvSEXNK3yrZqcEr9Lf0TCW5DN2N6XbTVgGTY8+8VLvs98HaXnqpKjNXcajZtkk
E/PVJwGfPNb3kHOB65H3MewA6V29jIlvc0R2imXTWn9xUZH2GfwCjpSefxzK3pcCB1N+CsJ6ihl2
wk4XgDesBylKVuGhimysDg7i0nATM+Y1G+WnunwTsbbYg1Lnyw57yI4FWQ7Mg9MQysVD3EAJVGty
ExEeTg9E+cj9XjRLs89OB4iTSknDhs8ebVM0u8T3oEXjMasRPBvRBQWtJumXGy3a1nOoukRG4Bil
amr8hyjszd3ADX7LWfzXVHcdaLv6MxYNQaXzsE767IQctHrA6bQ6jwSVQZ0qLgBCjOnW+GWgC7Ao
xuZr3eBsXN6qsTRzlvspGt6LRkejL6Y2M0WxxcecQItE0Nb/ioykWdBNNSQRKkdJPAm4I3xfo+Dk
TUZO+8ahN3yLfGOnXZA0ghSYZXt38tpqqLcRqvy3GZYydsgpUXI6pcKmvC1kLHGeZqFCGjY0JWQ8
eP28RDc4ekuiLz7N9OjnoyjJ9ITY2nqQhe2RHHIbet2Zi4cTxnj+2lisgmwhS1HjhI7OgJrvMXNj
wlEDDgAeuiAu6R2jVWYfCRjuNYQaUc8EhA4UA2qfT0o31S6rGUZ3+H+q4XspRT/Uu0gqXqu8RDQN
NqFpK1XU5oLVswKLvY+bNI+H0HZ+Efax15NcLijnYs/ejCT5Wi6SpifM7tK/BzenH3ayjcYG3ySA
xuo5oX4SvI3eiAVkHs7GV7+yiaW1Kuoae9kyj6RDPEahEHUb/TAQZoQ2L6lHUaPCzwgblsNQN4pj
sviM/wJL9ayIZ0MaRSoXPdYBOH2ltVp2jCwR2QFCy+tP1kszAbBcbDK/oP00Dy/Y/i7jPRw2lGxI
5qLsSGDAdX84rFzyIaizNkZyStOH7lVpr9Rmh74rlhuKwuyANWEamT9xCU8kIusG9NMDU4kld23t
pf6La70seWmiJjuG7agAnpM2+cawE59+NEbxZFO7NoK5xpmlxmo6KVE6LcepAX3NjA4FB7Tgr7FF
OvFLatFVX1MNyajYeKgAD6BvZGKyn6DlbNqXZUJUbD7AfyCLrKQiuJ9R3fVbrPIQd71La8erp0qi
oHozuCSWRyd91qF+G0vsZMJAVsGX2FazDvOsmcswyl0vhM2wJNFNuTcB1Sk8P3U/kmKZND7BBg5H
591oFdVdMU/6PDkQHjD6JYrTVvA9/ERlWOVTxEW3cbVs4mNkBka3HVsyazYdCt6yyikM50hBr4MK
Glvdtv1u9pNY7RT2sj8RPumdMCTU5U8lG8a2SzeXLs1VYpR4yeKEyOPcduVtWwXYdeGfnkww45gS
OxtUlz/NQojcgF+fw0Jcjagm+tIEW1Nhj3TqtAPoGUWNAEe0wzjY/lNAUUlkN7POKAd6Eh+wPPVp
ZuqkAIYo6Xdgbzj2xnF7Hyn0wTiWT5YBkIjDZFt3JxiU9HxA+iL9QhUMpndh1Irq+9j5Wr4YmtbL
zmV+M26qLEz8ox+guAoYLyP8nvemQ+i2X7fsziSkDB5gKSPwxfotBj2Qm5Ya/om8GVlY0S2abxQc
XRn48Wvk1wCnVrE/j/d+EzrvtSXD1PHCJShu/rFEixk8nkmEbJ/YKWKvzk7dctuwthk2xGkoMXIZ
85H3RcUbG56MPNtMUOMBh3FqE4eJtS0J33TgjITfXdDKsbCtAa0CgzLs8TnDIM4+T0uXji8lEm7S
3+3AbIPLYrXgv3lUq3Yusha7rxnVYXC2oYw4K7iz2hnvDq6ZHkVgbVotX9OlpeyhxAl99iVRrSs5
WA4Rjh82zg4YPw+IMxrlvhUMmKlZV4v9VFM/yD7BF7a0BxwkJcm3lGWV5Fsv7pryxi5e3LJtM1dW
TlsPefjx7WDhpUh3GGzmxRR+JKQ51jU8dflMo/T/ODuz5riRa89/lRv9Dl8gASSAiWs/AKi9irtE
US8ILWzsa2L/9PMr2TNu0a3mxES4FaS5VQGJzHP+23lcXJuBDH41ycH5oGWjmrZxhC/ufnKHKn8R
BFx5QZQmRX7bMrHW/QBeGbOM7Gl1qUUjeqv5Xma91j02yjSr3+1KMe9kNuJCD5D4lyrzKZui6vuK
CE2eq9XJxO9dsQ6YlHVG33y08nmoz4uYSuPDOMpcP65NP/f7pkZLyfpurLY50XGSMG4W+hB/FGtU
qU0V6Uz+HIA8xJ1FM1g7PviK6Zyw8S7NdjJJjtwmNWOtWl8b3ao6wO5IagV7hJJyfKuI8vSQqV4u
38bRS6Xya0fNxpOm4nrYJ9bkIDegt5cs5SqJo/1iVU7G2aaRq/aBWBevAuO2rfxYJ+Y8gj/xZH3w
XL0om0DzpB5XBwiLMgK/Xrz+GKWmY/rmamNPTCJg53tbrxuq+9YtIxNEwRZOyqxhK88qsVHoPJV9
Uwz65E2XxYsh+LYqIRvQ2tpOWszPWrlgcvQTozfrYUt1NXIg16s08s9JoooMTnyMzfySLVEc3y6l
oaYFUJskCYZi5RS0DnRU7S1y43VrXECqUDKg5gG4rRsA9qTJ8MFTSw3ubeF52eQcoOyaWgarmTmd
CuPRG/TFB9hzh2wzOdbgPuGcLEuO2c4a8o+NBmtyR3HQtfdZl0Xuq9FLb3y089S0PySGXelPzTLk
xoOr90KbiZsk/OMreYrRPOM4LDngGGDKU2aGui179zQ14xzzPOeuPBvWmrb3ejOQ1VOwWU2bolBF
S/Oo65Ee5FUzqNOSukt2cQRQ931kN9P8vAxNkoE1KQs4bShd0CvV4zQqbd0Zn9YCoWdwFWPY5ySx
Vv27a1y1Z/sE3a8DmBgtHQByocEpuWJo9q2Z2tZWMARs+uqpycq2feVF1qmN8hGAuTGVPY0HYPHY
S/eL1O3I70mZN+gFAMC6oGtUPAddsWCFYHHAXR0Bea3hshDwX8W3FbKx/EwU/eB+bDuDaDBrLpd6
0w59P23IQ6qqTZUv+hnsVX/I2CsK3+sgmcLU0ObPpdbTus4T7SR9sRSvkbbGjyboHsMIlhJcyksf
tNgqR1oKISZ4tMowfQFPWZ3i1B5hybx2IZ9qsPLdxDpv4VkQIx8p7czitAg3V0c2YZO9UUaiD+Uy
QWTOotHo8IrYtsP8Wu3ddYI958ajj/XumlJPo5GCinjX+Ha1Y6crz2SQyIUxBY2+rHrAMAOpfRBT
PH9tCtaZDJKeY+hGs3W3CFzKgDqEi5kiX3PShjkU13VaBCOR/me3Tlbzuvm4lNhDpgN3S4JSA93j
PTI0pJLfx8KL9XtqdyvZFpBHz16Bqe42BuqqtzY0xxSCFFfwit1SWT659EKQ1xgJ4Ga/RvnfgBTY
qUHVXsyT89mzk3z9ACBCM6MWBJ3W4k3jU2yYzXVKT33nxR6vyVKZM91kq1O5exNNbnoDg+3kwVjx
cnarqSK1yzOntc+55P345kSR95BUhrb4UbkqfQ+p2zAmKVWV48fFNH1qNCsqLnkbGc9d4Uj6t0xp
rZ+JaBC3Rt3rxbntEqu6q3XTyXY40Dpg3xJc9CbyEjMKOpXWzfec9GM6o5kQgX3dpjlOirbVlgu4
VlPsnD625Z02U2oEdutMsCgmLWgT1jap0AECuhL/ZmQabMK5LR+txtFfgBPLjAqvkZFfTJTL4aAh
6fPHPNc5YsfVywIs8suj5dZtHayOueZBpKiP/IVVqh8WL7KfgekJl0gsjRqe8tvQtnYuKc701hg/
VY6iPkwaiA3Hl2pJOIlVmdliN9RzPT3mJMLEfloURFNaLc3WNsH04tzblZtoO7IheV7TOWNi8pqa
6dd1nedmQ5sW6b6NUUrfV0XfrN/YtrIokBbveENl540nAsIMsYlzBgBeolrx/2tLW77IpVf5JrJ5
bgq9BIZF4qBDuzqaBi+aKOY+69SP3oZjY3ZC4m8Hyuq2ty7ctTwJSk7m71ZhkLgLT8ns9EzauQjI
pFuqgO0tQlZVUtcHQjhddlw8e3B+n6dWnAaZOJwrVQoEgOxjkffuyG4YttYkktAFXxhP9iznOFQ1
he+mXlLrZJE2D2qW1+twIY2aSSGDqcsaDF7krRsU1VpOvGBa0oNjFHL2Hcpz9cTBI7Iw6WRh3TYd
nEdQeKhcdb/kB3TAeWU+raqznKAU5RTv7VrTv7pFrV44C0xjaxXwwgGBhEO+Mfu4OQ0zGoOw7rW5
CMAivFvIulLzJ2PNXofGqUs/TxqY3hXa9DujRqYydKQiKizoKTt1vPuUEruE2Q/2Qz0qHcpOc1r9
wSyxG6FbsVv4faPTGQRWTKRLnAchFx2VEdvfxlqjsQjNvjessGu7/nOfRHm2NU12xZ0jNfE9mRkO
A/08KZnthp7eMiBMwCtOHVnMOIonZEphHA+a2JTTtNKg0eqdcMqO9cGIteVrV1mUAcvSZjDU0KzJ
LXt8ER9rI+FomwxROqFmQjL50p2LnvXiVPOtNqUklZVaDifHLLPx4nUEBJZhl2Td+jlxcnz4pBO8
ynhGDuC3iHLLwECM2X8ZAP/ca4YNI0Fmpjug9R5G2DHixuPuacw9XR6jfK3Bf9ZSC7pMOSOou2vK
R3TcYGo1M4YrBse07trML9rMueRr1JBq8WOZqug8N6ptPs4tWm/XB+j3po1R2rSWfufKNdVomoFX
Mp8pYFG/+gDGqqx8dCsDGutJH+rW21SzJZMXZQ8LmsraqI20JfKB7XkNuxhyLWKsjDNqRtiZST4u
7yjkfkjh/kwz9UY5KKnjyrpSxabfxnsEn3tvKz7qGyEDayN21Hy+5aPV3eXhGEQncXL3NHwb61sT
sMLJjHtH7PYrLd0bfaFdmOOsFC8jij/pLhcgOY1QUH8tQ/uVtvVtXlVNVLsXpY6zNXjONhKulOk2
dQo9yVwuP9GkeoamNQ6u0Q4bqgaakgoZ+kTaSu07MOn7PkcISzDb+6/p+s7+5MK/nTpKxCnD/xZE
onTFQm2L3rWSu5oDgo5WUML7k9eu9p5UQ2Lgxj52hgDIN/ECQLL6vRHwvxACvg3Eiue1hxvvnG3N
blyEaSLnixOhU+A8tvaQotI9/PU9+MUNNt6ol7tWLcoyTbld46R1HkmAycrQKIFx93lad9M7Fq5f
iCbfpgsCQrZeOQl7K91YhD1RWZs2bdL/zzdx/at/0CY3nT0qwlTs7eiUILrGR7eNS99plnf8gL+6
SG/0kn1LpEQTR1hbmY3kI+46RF52Q1bSe1ECv7o84uc30KMLhqWT9ta12g3yYGQBKO7fecx+9cvf
bCXRPKakwKWoqgBSfbcbI58tfXxnh/jVb3+zQ4i8MaGcuTZiLaXv9B7zZ9f68a9X5y+8Am9j1WRn
lBOGEJZN4njiu6rS61kvF9KDDMoFVHwDfoI97kC7ufnrP/mL9/M2Yi1x48khO8reMkXbfrbaTt1k
hnxvnq5xXTJ/sr3o13f6h6XqZIspxyW2tkMWtc5G6a1XB4Sg2/l3WVYctFHrxr2fe40St1qSrtmL
oVY9IgkmM+NTYmVN/GTxstLQSupJi/95G//72/y/4tf67p8vQf3jf/j8W90sXRon/ZtP//FUl/zv
f64/83+/5+ef+Mfutb75Ur6qt9/008/we//1d8Mv/ZefPtlUfdov98Nrtzy8qqHof/x+XuH1O/9f
v/hfrz9+y9PSvP79t2+Atv31t8Ww5L/960uH73//zePO/vcff/2/vnZ9/X//bffalV+q5e0PvH5R
/d9/M+y/gey7DjWZS7TMdXOcXq9fsP/mSlsKIE36dMuwr5NVq5qqmi/xM1IafL8hhG27VxW0qofr
lyznb8KxHdcxbRNfniTg6P+8rp9uzL9v1H9VQ3mHoKxXf//th9D830vIAXAUmIQtckKlw995mwK9
MvyxMfs1DQar33pRIZLtKBFPa80whmolUCwwMxUWw9JcVmIhd1nhWgggq+oO+dKBunPbZkKlW6+Q
F7ON0j22rORsIDb3da8Rmx+fOmmU74Zu+p6vsbpdW6th+5b9RlvNd3bvH/6LN2/I0T3h6rZtSwmH
/+bZmFSeaTHDyavG+YJyOTp513/sBl+7N3xiaAD6zcXJaeg1FcLijOcII8w5WnMQWScbkc6k+7T3
zhnu3Se9rpdbJObnPqkQABaRtWsMO702LU4g6sQ9m0D6Z2np7rn9VgKTJLLeGjKeLgj5WtRD5S4Z
sQL/YX396z7+8b4517fx89s0hTABQYVlyP8MZKhZLNbY1SDWDQHCdMpah3K7/N6pkdY37UmvsvKA
4lI7paVp7ex2YfiBF5sfmInQ3fZjcTarcr6QZ7g3Gg8dmqUnj/FQnjN7vXUbYeyHUpvvMqfsQtnI
Aop+rspDEa1cTMK0AvRQB8SMWqgjcPna2LvKOkgRxbeIr7R9XkfwXktn+22tvzZjbLz0mRxCsxmr
/URzZsuqumFbdK7l2gQr4xcaalnHnLE29+NJFdUJpjvf60llQ15b8jQTO+vbRRx/UqOU24LR0Nsf
n87Vwgi0qLBvkrRyTy5TWX1w1wCKg5xlUz4Pqd4IX/QRFKV0brQlXTEEFFqAPCY/2/n4r39S472x
IG9q7+sDxiAIi9gNTzjS0803R1tvqQZaL6uDGUHNtjP1/Fw0BX8+HYu9ixplKPAol5m4dNIpNkaW
rSdIVHZvePx9ssxfyGVwfNZtfdMuQ4z0bdEf9Kg1L6OSFy27HsfXNZBqmhfEiMMPFQEkm8Xl7HdT
ZZyc3Fy3TuEW4V+vQXE989+sQda1JTxL2hYpS28etYa4uXXUVBYwmLbbW2YMXgP7dDOlToQTwrBP
ztw5uxmxKnRjBFgWl+VM3WDKo6b6BjVutKLeT+mQahIzZsHDIl3xibY7utHhj88zYZhnT1veqSCN
P3npjjBQ9+jcGum+9Q+Oel207aJlQeOVodbO8jBaWfERzI74lMk9NajjfQ/K23fhI8AT0AcgAHun
3PkRRvfmCjps8Nesbh3hh3OtH/5wkONkmftBz2g/u9bb9cXowp0W/cmYrA9ZH6Od9USJR4KPFp2B
WqpqnpO0cbjlzqNn3yfa6B1r1/JI8eaj2U6if35EEM1AnJGEJdOG7mx0KONHyf0Z0KfvSg7B997K
n11RS0rWuy09z3xrMVSVxKLToMYe0C9t+jkfGWfygLfGOP74ZLg+1D8+Wuu623e1WvbpdY38+591
Zc9YMgZIESXlbn+cFQTubrSpO1VIRnx0S+/so3+2EHjiOffQkvK67Te+8WZAtbGQyB04yCUqBE4+
vT39cDbnm3g09LCIs+8ls1gOZaRZO2n9rmv5O2fWm4SiH3sE1YG4buSsAWjCn5fBvOoDCp+2DOaG
Gnht42+2mxuhqKQNBm3pZw8u1FdQsX7UpncONO87t+9NXOL1JVhoKzDiuC67lPUfDwQarmG+6tfz
orBPV6ol1FRRX9KsIAxRj05urb7KjPC6xdPiU4pLcDQR8rSVCe7SPEIczRdpR4Fo4/GkT3W+YEYa
8neapz+5VGj4TUe3HUnpAxv886WqTDQzogE9S7SBFa6ZzqUzxHoU6rpGhvbcOqMXWv1gnZPysQN3
escI/ONK/PzMsk7407Zt6ZRobzd0RzPyqhUCGLfbG1acPs6Muk0s/WPOTLoXCaWFPunqTBrUh0Um
YiMXDWUT+JTmlsbZgezYkvlWk/Lq6efeVTzzpkg2ejTXG49d1l9t1L5ZLx901Tkby/Gsg7ARXNi0
MI1Xf3JGOfjR0sybHwd6OSID1fL6WeQWOlOJRhOVqOZjCMsx2vKIXee/vZevSQX6ZvN3DE41ScA8
V0F/G+bRRwYxclVcB1MKj6S+IDp1r5YbJ5y9dPBr2ennrirb0AJ5LAb8R6glMxS4Ot0jKaXM1S6P
EAtrOCtzfy12H9VpLLruna3+Rxz6z/fLoUoCyDU4il3xAzf6wx6bI7Ou+4hZRZjtQCdW5O3epN8k
ytFvTKe/eEsyHuyhOA6jUhuIqyejq8wPhrGc1qJj+N9o1D5qinHLaRVf9N48IuR3Dn0P75umyXsh
AH9yYXUTiR9Hk4Vh4e3rXUlhSmbO8X9Wdn2rp+CuIj53ZjvwHrxP6CYDj/t9U3Tj7399pP/cIl93
AQfZokGxyoFkmW+TeKBorIxQhetNHbydmU0aOZUm/aEyh/KJl8xTr+fv5f78SSHhGDzSFt0Ep7H1
do5dX6m4Rx1UB4kj9K8TjFOcdH4rBvmBKPSSPO/kIZ9LhaIVq+NkAuV32rgbxjZbfL2r7UCUhA4W
6fq1QR5wwapS3kLxar6Kov4RrRxhU0nxzp75JxfLEXgLHQ4Q9z+3otZwY+KsZMlS1gkMTcfMl2lx
UQwdCjtRJvsVVdh7NdfP6BF3SOpU+x41F9s1KoQ3rf/gZGu2cgn9vDXYrI2XAX70mIv53kviEKck
VIRTGz4Z74FLjkBopeUxwlvmm66zEA1X3PV69rio+KuXq57jJSFWNfrEsL/e71ttN0QpKHne+Tlz
f31mg+z+eolJ1tLbrUMKQ/dwA5I9ykP5Nswx4/b0OFhcHw12t19cC6Hh1XubYrZZM857N4mCKEl2
hZmKy4hQcbG07AFR0xxDxmO+DHtro5tltSEhHxuPhqp6jfB/jegSQ/REMNo2PKpRrthOiruGebQB
GqY2nNyx2kIM3q8rbSz059asDe9CXX0YjarYKkt7tZtwxNSF0gTue63zU+71D5Ww3QdlQVS6wgX5
x2yC9TXTjrmR2gcVYZTA6N6TDhr1yKk+dlq5adGLngYbnlrqKtlxcCCpyG7KKFUnY/g0yohXjBlh
k46eG04NtCkSN3+yoBEKMELlTR+qzkIECPehGhMgdzL8ipo71GOn3fQanNpEVeJk1W2B7E55C4EY
GuIB7Vy1H9xIqcd7Wjls0kxF2rAx9ygO0QK7sRHq84p9UVQLNt1uCgvvC3JtPLaceuGoS/uoR4yW
sCYzrCtidNQkP4m00DaKSFksRVjBsupQ8Ge7PJ5P1mrc4Y0mDT8oLpNpZvdOhMQqNk0CrYV6NvWR
+cKLVJu8g5ucy+1Qp3dA9CJIjWvgctTavmaR1qiM5jjW5Rxkw72S0xA0BoapoouGXVQZwp8EURFV
Nmp+3JBNZnglXWOPCMibn7Ny+YpHbPSncogQ1WUISgY2L+cLItBNB1WwgeOrwmVcjy4Uol/MtrlV
xxVW7ySEdjMXkJDxOKOlRCK5VLXYLJX2LZ/mc9TX821sFMvFrY2ga5evqhJpqBk4dYkP9Z0h8+Em
g5Luzu/LPA0HZCVBX33pIwo3iF7SNMkfm0WUHNSc3g6uLslgpzKnJgRsoayBQ1busRkOSJCtbd5W
rOskOaVpngVO9ylHfrNVmvd9kG2JtI45F2bZEFus0J9lbtUEgzgyoYK0a8SciWe+eoX7UC5egQy3
Og0nF6rDZ8zEfd2NxiX2+AV9Nd8LyEU/HtuvSWP7eHum46q/SnupwlTkRVAgQ9nGGEz8srCeW/yd
fjfgMiCvMRCsvcNk20GOkxJGL9QrW21tRpT4DC64Nqtqb6dpEFuj9BOTVr6smm9xxrX3eJJx9xVj
ULnyhzki3xpc7WNqo2lgrsbGIqseTnvw8FppUxDP1bdyafdejDipwem/s4fh2AiecsHRttXWfPW1
Ylx3EHEk3FYqDdoutzZ9X077FKVXl56UYj/xFoJ8iUFSidi3qt8xlmTdNU7+OJSrvkmS0gyLQymA
qUg5kLthLg9IDvsQEci4T2dZhzo+hbBIzHQTTx503zDWgbJqfzWm76WT4Uf146s5xqD5x17vELrD
SptF8rEYIpyjsibO2rbLI5v9Eha6jTgaJwa2EzUE3ahtYFxjf/H0R1SHKL0xi+ICFnVYJoWx08rp
KbG+Rb3X4nT+DlZoBOixnlp2pKCwXcS0iDP3LnFh+K2iYEQXEEZ195izweyYWK0f3PWF8UySrILq
q+SticYiCMyz5rDsRUD6/BK4JOZtKDafkmpJTnmG5CU1dNaoAfO/HMw6ic6Z1m49oBx/Nk3GXuqq
CATw8oYEmau3NUrCyOi/eyAQDXKp8Gob8mV113n5cUiLJ1Ef0iR+KU1cvtXo1Cwz5gZUOqNINaQX
V5d8ahVhRsu7ybypDdNuUThLio8RXlckzuanzuQDjYVboqTWPZepi3X/rb/uFDWP5xr3eOy61EfT
kYdUIfYmXZovS5ONOKGn4Wz18rOthnKbTHDNye+M6GoDpnouQaskfHw5pneL0u7KbnL9Vm8rZipl
mu/M2gtS+r1LoNadbAYUDAUHiPD05dxhZWiYOHikuceKAt3NuZA+KEM/R5XrbWRnf+qzxbnl/rIP
rjOWMGBJx84/YWQyttn0UvRK3qOah69PUizmNUztDKk5uG4aYs54XsXi4NPAZGKNaxDZCFaL4kGT
SbTLEvCWVcsfdWKxkTgUn0tmgW1d4Mw2uU2eKPJeS8dV97Oyz+iL98ycM7bO2IqNGFDX1t3KcirI
g4vLugzqqoMWBgOio/Biv6gdEco1Fn4MGR+QUbXiYiueR/ve9OYd6rIytArrMCWOOnSwmeNAuK/l
JXOY5i6Vm50/znUhA6dNRyw+CJXKIf6WmARuaGM57Grns62RkZGoEZTwXA6kjyZCdEdF2Mcmzm51
G4O7zAWoYPHd8hrzHnwPUFFjrMCSfmmuS6PFxsqJXvv2oNsvSWyiHhfpwTOG85Bl3da04xuOykMX
WX6DUymwp/hTwpDXkLidCelUcmtb1aWUk332HPcLXYAdDgSr41SfjkWnJFI1/YZtqnxQaLNaweti
NhZyrg4ns/acuNETzfahARPn25yt6eFsyT1rn89XWrRbg86agj6ftNA0MYc1KTVvPRIj2MBpghhe
jMImRoIw8pChIOd8iGqmeIChrrWzM2P9W9WVjg/3DbSY9H6ZIrpM6uy5X1qEDkSMBOwVXwghvRWo
FTbJqHYJ8VVrV32prGU89LU2BEW74rryp67pw6zCK6TURFbfgPmyJFsd5WEWCh1yHe/pbZzUCcuc
uAGr1caNJcU3BA0r/iZPBMwqdvYCqJgHWXywyxGhKI/SOS1qz2dQWxDpi9jXQ/1FaL8X/YjgA02A
Xywj3iCtQEnXFQrs132gQL2sRsS52veBNZM3AFuOC2Cwy3uNZDnTPDepMF848YoNoTCUEe0YTk7G
syDpMykFw75GVjNU/CxI36Yxp2NcaOWW7sM5PU1ZWX3txvqxouHELTK4EBwOKHOLcxaxSlN8qkzj
EfUW3oqaeIMt5QgK8H03ongX2Wtqib1daF9i9WHW7XibmPulWdjeFtcIS8/alEXsBja7ti/su5Qc
7T7pbM6AkrhOYOJNErPN6/lJ6kIPxqxmu0NvFjvRg6GjNMUMsmCk27czK5iAl+ROtPlTlbH+W4Yd
bSp72vWo2AnrmG+9JK+DARnhXnREOiRG/K03pRGSQrPHfntbFTrDQtzoTJ32OZtKk0iA5mLG08vY
DQbYUnGIu5Y0hJratCNBbx65p6qftnoqqTv7EAnw82Chgm+wqRpz//uAeBWDiUOJqp3syUz86UtU
5vluzqecyI5+wzEmN4M53VWaZp21JtnMjXPrtXrJk5Y8doO+d5viGhNDdrLdaL7WeuYzXeKTWDQk
8bN5akxJao5OYs26ITf3pfQIWywrnFgEflzMWexK3Rkujope7OsjUQjjhs202uUpERqNHQv6ov5u
HMp4ozr5gPLQfUD998FKRXuoqDuE0O+mbHVDZkKHXYcQVG9W6iS/7Si0pybds8lqmzo3lwdDgACQ
Iznhv7grcV4dMqwF4WrZ0dGxqD7rZJcZZlguZv+ozVWgUmKR4sIWUGuZtzEz7SXPZ/22NvYkh+lU
mSvGvg7JYM5mgpc3DzKGHAxAKnNR8nQkyBNvMlWMYWKPi08LXT8aqtrVfbPt7gB9yWjGkrlZjH47
8R/GUNRi2vo0WdbX2dBu0Uz50uhObT8cIhOZGxpt6ju2eUP1v6O5k3r2qtitdXVT5fiaO+pBIpx2
RVf6tdDPuTHt6UruGKbrN+2TncWJL/HtXFUrlR4R3racELN/BhO7VmhfPKZr+/lHc3Tul5zaZ6wO
QoCSDH1DBW9qDwRoXExcLa7eFeEimzWojfWmsYW38yoc5FaeH6JK3lPppPctddWgV8YRZv6ZpiQf
65z4E135RYz3Zp6i42h662ksjWPlZfRrzI2moGewWaI+dxlJM/mwONvcrAOg8CcSbAq0SBuzQFpm
qkx7UtV0ihS29DLCasUMrGvORMMjv8YHFKN7MnbDacj1wLWJKFmi+jnF4Yly4CERxpmR9XqV3hWW
MPwGdg0F6vekNu9rZRAh4LrMFzcY1V0ZyEFB7DijXyBbrSAfsEPh2fgwjaGQKUa3uInCAdNFoFmv
em5/1fUZad11EoGRmfNVFIRpq7rQ+VS+23rtlfu+L+30nOkpgk4Lr5Kqnos8+sCTgZ9K6i+p4361
CNhA6vyJdBCfOLowIRsqyKPsg4yjm0nr042e3ilKf/DvGp+TNe3kEsQxtvHN0rWfh3V5SZvmngBM
wlG6LnR7qz3mSAtCGqP0kDN5dU3XjwVRB2UuLm3jCL8SV1UBc5c3lnl0uta4LBEhJquFr1WnAUZ6
H5Q6PXFlKMVpectcCg4/cv8BN9Nut7aYETrmPfqlQNKH6PGoiUj4hOyAVmgfFUwMYRJrFx+GUX+K
Kgtx4eQFjGFmtJFIfq/SaAk1/H+L8IjQZHKSK7yHhqGbi4Ggx02ac0l3d+TMxSWlxI2ocjp0LZbI
rIlXIH1FHz0P+K340irthYTUbFP21us1NYWAyzJkn4tq6zn3km+oPJKQ8/pmcVoK36GAJY1pPTCC
+1ruBcWM3grnKsCil+5K81E4QpE4Jh/NPDsMZVkTmYJudjC5NU6cIt1m3GhQkTtDooh+SNL0YVH9
l3S8cHTLcaoDK4riQ1PPn0VmAANleLWIzz9WnXbGghauWvJZ08p2nwiZbYhJRV2a9yQxqe5QW/Kh
LQVtHKV+s8ew5G7oOrl4+bR34lOUKEi5ONnWS+8gU8aAj4zowc0BlGLhPC5wynuZwj4sTsEuqdIc
fSgG3yVHbJTPpNdYXbIr24L8JKCYDUa6DsZ2vbiD1QTtkmshu6ZOp2Sv/H7fHFJ3h1isxO6e8+BF
430uxbQXOdFOU5VWFH7oUdXVgLPY9LQFwQgwvVfMXBvvrpNT7UQnoy9lDuwhdSx1NMcIqmTcOCbH
Y+IxjkYT40GN1lEDtYUvTj+3on+NCPVAq6nfDpijnC557mZc6FT8jEVz+cezIkbcF85rnbcb7WEF
LN01kcjIbnKCwbWJazDTCRXr6PdeQwzPhGdqLob7vB6PSS2HXdvXh4mQodzGxGCRrHXSW7I18oZl
pFVIv7HQR/thrX8vjG4+JlKGsUu7wKQjh5gy68XKYIFXg+tcRB9bkO3AGThpprzO/KS4WAYLRcZW
FVLD7XtdWv6AkXXrVr1zjBa1dcrJO5jDdMkH9W2ezACzH0FeM55uE1nwrk3VHf4TZnE7xpZECoLR
NPGc5kyzRvRvhsOkLRv53e3aAmM69gGVmxrdRtYfulLbLpqTnKEUP2lz54W6lTaha8cPbmu5T21T
hZENqVZ2XxebvbVKa9IZsrTE7lOF3uhwuM0z7UwnUqJHD+0VQ8IbesFUA57hDrlvg7JMnUuDOp7x
ehLIpT38b67Oa7lxJVqyX4QIuIJ5JUjQixRlWy+Ilml4U3AF4Ovvos5M3Il5YYjqPqclEixU5c5c
2VX6GqqDPBTKRpe4Hzv99tvHsh8MbgTDL9mOhdlx3nW+8b1GK1Xxaw1Z/Ciz+LWYPIhg9n0xm7hR
lYBQaSMbPrRoYCEy9rNDXmDSWAai12Tpz0NdbL3RPTLL+mRPQ6FNQ9SnkkeqAXl3oKJpAJs8g8lk
IuRJfTBQ5vgraPBMtHrTtIRaiZN3bLLJbUwsUi7wv3XnevvMaz7RDPZxT+8v8/Fpjc+Em6jmE05t
tXzTSi8KLMELEqkhxNi84r312O+xKM5mlpFHQybH88BBrwFEGi/YaYr8hXLYjZVzEhZNtZ9Jsa/z
FonUTKmTLDU3SNVymBzRBYTU0HgXcHySM4evu9vKYMEiuqKRQWjY+Ea0tRvturRQ/wqhlTt9tlrM
s3ClYJSslphrPxetXC/DRDJf27iV8VT4RnxITadiejqQwtPZ8E3j8qrc5F/v2G/oI9temB++CR3O
9h1SZiMfn9HQAoajJCfT8ruIAQU6CHeumhXO7ITsvUIONRP8W/YPayoldwABANGNZCo5sRaz7q8s
YXLkka+Dqh8JwZURl4fvA2y455jZOIqbmfKbJF23r6IRTIB9S6voR5vJ3rUFKRMBn6/VBi9IzP5Q
zR4bnZhdDsyZdQFsYdWWE74SkPKbpEftur8f0h6Yk7pg6qbhpgzIg74hny0trQ4c9eLjOBebthF3
Nb3HF2+DiE2hFSFh5xAsLSSIVAOedE5NFxGpKMtNFqUbNVQNA0Bt2YiZDYyaXZ9LjQuTQOu+1pAn
VVdinkfm0fzbVC1rOdc3qr2b/ZT+aaskOcH42Di9hKVWRiwQsBgWYz6Uufbm52+OfB5m3E7FYj+6
hrqn41dLLep9SWwMg08VEKOv9zU4A7py9sSf+E7cvnOmzAJnTGomBe2LbK1Vqsjuk/8/L5H2aXXg
NluVbZZex2GpMtgSHdDNlNRTWE31ji6BetUlOzRxyXm8f5GcxhqhuoNbjyXLwhi6Vc6CZ+roJ9IM
/PHNt339AIzRj+N63dxjidmg78ve51DpR9tCdxpuvPgZvCg7M47JgzrhM1W4lII1/ZvVJt+mMMfA
sTTB1WE5+7QQazGp9GTNA69K8gDa+6mOHKKM+Juy5cWiD903C97+yFog0nUyiIndAbcxQq+zHzrX
mDZWGS2odY6/Ei6OhdppvuhbT3beKg9dEGsBnimxmgnpynwtdMrDCmlXp2Fiq6ej61bGiHFGMCyo
xjQs9KXbGuNwcsw/k00EfzaWflXxBoVkUy6ERFAkfe2rZ68gSwx5S1l7q3IoVNCM9w2ThDlR+AX3
YglJ7BwVETfemDFKmaMK6D6Xyp1bzl7mqLX5pV/gXySKhYhDOQN+X19ZmQ2sB/aaliP1CEirrC4c
vctKY4jEyDGHq6ezU1glCeG8wh5f0LII8bdi3uo6gSgSFl9awj9Fo+KjZjN+A9HNSQL6ABxKWw+0
Cx9F9kkz8jrXr6d6b+vQfkjm2PCD9HMul++adyCQxgwMBaTDGu6ov7LFtDcXta3V8uzWGnLQ2O+h
uopVMXJVgAGL1wtBnbblXEBiPtvW+l94sQuaILXDasiOyJjskeimZ5yQrbW5YhphobdOzXiLmznU
yezuRmLlm7n2GxRYCKdRovjI0sYLAMIE9gcmNHP6hFJyjmOe252RLeotVI5Pze/ibZosEFK4pmbX
Jk5X29rGcLxvDlas1rZ1botMg9M4fTP9LZ/mWMCI5F7VUXpyN0HlDFKE+eqg+o4EofqiBysVTRvU
XG8/G81tkITF26I4QDJ8Er37xU0EJWFM5qNrxt9EDV5GzxNgRrUDzsAVWhohjubH8UBb+vWb7bEv
TqLXrs2+O037sGYSHloU1aFDfHRyh23Mr8ELievJ7gWkBQ87DPc5ydLM0bupEP7IzsX4yhG64pkt
XBNmI0PGIa7ysNYLJmp2eYQQGRCvczYYQP5WklOCGZ+nO3FFDSkR69p+tmZQK3BmH0CT7wilk1ay
bw5nkaDhSh375yWjDjXJ/QOr2lZLk3+xSm4gAxlNVxwDvcg0mHh0P61mnLsolqHSrJdU9ge56Kem
4g0qTApqPGxQVJx+F/MDyUvJlQ7ydSkN0v16uYmd5o0PEvuB4ie+H9gmU7IviLnxJdgO14Z39+SE
hWj6YHQZWbSEiNdGa7/008Aus2JF4lZNzPVc+dXP0mU9CCrne0aNiJrsLoZa52XIr43VNiEggm0F
U45DHaIjSR9Q/7U4wTUKabP2TzbZyLUh+dGr6W3sJQPEPokDc8AfVvJRCayhC/URkuXcfxda81pG
DTyqLH4m7HawLjr0AP/blQ2/R/SMtPOEJ6MOwRbfosF+HyJWZtorVqiNh5nrVvB+4STXV1mlm2Bs
rQd9+nBdQm6Ood0jKtEaSqhfCH7y6W/FoJhgWWD5GnScoSdfOX/Zc895GO2+8ezX3hQPZrQ4BwYZ
e4L0S5DVGB3zbDe5WXxK27JbzfetarvwIpOa4grtLnmi/nlAkCECGB3ExP4mLFrgqoh5yPjWU/O9
Bi64oWjj+c7mW808BpXRe+tlNhBpPI5MbtYFmNy7dTnl+Zq1xYdIROS4pup47Xc6TAykTi+5+I4U
mP5lxlRChYZdgBQSnQ20x3tqiCImgnRX4rZDQDyWyEwkoSUkrr5WsXXT5948Ke5nTcL9EvA7vMey
e4u2Zpd8dIamtnbas//LRxVmaTIHXVQ+QQ5a1jZyV6A46xlTTrpSNK9WToLNd0puATXZcxjPapV/
mq3PpqhhsdFmLDLFMG05Ks6rVJYSaCPDfJxPXJ/OHXY1GZsI7YoNTXutTJCJvaWTcXXKNxRXewto
DnFUuPnG4AAeRPU34D591yEarxQHtJXZNOHSM2TRBkrSkcQzkPmrXhsvRAHd9ewiXpaYnjk26Fz+
lfnXZUu3pnWOG67PdoXFTSKGjO9CseaPLlVEupZ9OwvTAwLoatU15REtiK1iS8TS5XC8xExLGcvt
nd48NiVzqqJP+VHUGIzxII827hTGjXnMrNpLNobUxwB0FvXY3tfcFXuc3PWqyjgKDcQy44wCVcqK
4DpkK0hTfdArrBdFdWUaLQMPHNY66ux/yjZNIvOS/8rZmbW/B1LTblqA6EG2numqDwbOtCvzQKYR
nvOo+M/glMJNWAkbgEJDgGoDrSKUuXaIaSNdMQ9bzwU0TQMxy7XyC8vBOgdpGej1UvLacVV2WANc
co5IATsSX1ST+NtWADvu+i/CrAKRwF8YcWrvMceS0vNeBy26eFU0YC3Soet09QYbJDsq0zc2MFid
oGgG5kV3hlzt9qeE222qNfWOc+UxrWwqjblWfHb4Aa/p4jTZOp2Hr4lpcoWGpeZvA7xm0ALqBYgN
F7niaNta1n2WDQExVqQVizKQi3wnJvsaZdbRa9N/mW++ufOMFmfWr44v1V7WuRFoslqrySghiIgn
FbV14JImhVftBrJO9jqYVRJ4XEKDC9TEP0+2qALT0Q986NKgHzM+LnXRhcSB35CgH63WvNypaCtd
vZLdBCPOYkxGFh+hpCp6W0Zkiel02Hp3cMdUfzkiO2AI4KPuuieawQOEp3k7eP3TyMYTdmqDDyP3
Nwgff/7qYPJmTn0A3ss7aWPEy69nz2kdPc6O/Ju2FftKAPMrhxwH7qMBt55tPjK6c4grwh9Pq2ni
q9xeJ8nyLkDxoLp4X2PFYVzEcA9G/1uO/VoY3VvbRcamSO33hlVkY1KRSyAnulNF1hnH6Nh4LIrW
W48cxDOj5ng47tgXx2nxFnVlc/Dqfy1nfwpnn/VywTqYVS/6KDH0eeKEQejZ8LV33GeHZoTU1QoW
5qpDYB8hoe28EkRO3Z3NVnd2INyB+hXTueSSGeXzWLA7YcaLdz4nrMDLGdTI6cRrEbnIycJXWc1x
F6+8EXgt1B0km2WVe8NPP5Mo7jP/ZmaoZlZR7g2oRtgs+u0S8wlXWvmUme0P6C4d/ky/ge+0TSpE
h450UkhUngMlci82sp3fObAnJ+EgSBIw9kyY9svy6M4jV22VOxtT/SULXm50rT4ahdHBL2J/Ws/Z
H+g2j2NU12vy4WOoRfZO1V4RdPPv0SZeW1ArWHZAlFutfR/FYRqY2ydDv8m8+BBVu+u76gUwzZpT
h8VyHB1nnNOB3/L63XGSq7ZG1bnPpFZAr/x9U46vLjMBpKJy4kapWA45Dkw4AeHmQW+tqhTCj77V
yxl3YfUYdYycYB//dRqExJoirZUQbSBSq91UtQFtzly+zOR7ZNSxyxlzxiWY5KF5ypxxA6QRyYSD
QMQJQDNubeTuMrRedhoO276JcaGnn0aOeaTl7rpi+k3uf1yhKnBbIGoZ4B6/Lt1jM3ECctyzqMor
PjhcPSZH1XZecQbYJoO79RNdbobe2S06s5KZDVcVpe8ZUeetiW7l2wX6G9nsTWHtK+l+DAbns9ZY
/go3pI/5y/NRqhqjz9ZdPp+wx0xrTp1xYGTo2YU2v8BegADO4FBCdh4iKIDq7nm1NQoEJwoN4vop
65jn+4gOqz7KzwK5ZGc76aG0U44LjVWENVPbzGowQ7XbDADith7HPuiovNX495oqPtpjvM1t9DVg
ia9j6rS0XHA7g4mycIMQ4APHeHQPXfOd2vO6ZofF7EK8sitMNpWrzwGlkPsJcC4Xje5hp7tTy0Fd
iKgqVwYrDWyMESdH125zbPw0W7WPjj3pKxTpUMOGz4t86eoWaZa096ar/859ZjD1YR0rsuRlgG18
4B6cr1vCMQZC2ojy3dKzcIawy90LZaQpPHz93rOZfnUAYgxV9ywtPZecifxZT9aW6fFPkkRZoDnq
va94r0fu7TAP7NCpsr+3svTYqrnWrZm1ADhcizJGGZY+vCwqwwbxim2zLn0OESN5Gy3UlyKl5wWe
ytBwHB6i053vPlpMj1rP3hX+zB7H0oJUdi5kcrg5qa9z4hw+SqhPuFnYoMi+pycBOxK2MC7Xb3dE
Emp7135YOO6kXXZyEkW1+ahz/+rFJinS1zzT/8bQcVdCM37UHcErlAlNGaJVrzUL2RcMcTClWcS4
nQKeiEJ3qt/hxf/oA64Yt7dXsazwKBbtP7QeuH03qWcHaH2UQHjcx0n7h7Rns474ZPoNpp8rfaj+
DG71aBtj6MCu3gxUGqW0IrA5sqPNaMAy8dbgYYcjJNatGHFUGLHPuMbEggcZCu8v9HqjNX8AiPbv
+RI486aDo4twaj8BLiiCtI7Xoxheh6x4lznbB+YGz02+aHiQMB7DSdygx6DYsr1I4L1tRfbHcuci
9Jz8w52wlEBfWqExvAJkZOjD4r02XZbNstWCLqtA/Auj5f+BrFAziWezVeRBYxa71kq/RHX9ATeB
zCnluhdY4QYrexutYr4SeG/H6Rj1xgTx2c3Woy/fAJgXrGcV1DmnxE+IkQCu591+ZK0bjlH3j8i/
Jm3ejZzQ1JIN13hEpXfzZZvL8WmSylhP1jiu8RHB09I63sfuUb83nUD1CFwtL9ZePfyA72T+iKFn
D25hSwEDKyRWsrU5z3/8RT/qhXvy+GHOcETNdZy5fwbLbLZDMx90T2yN6durbXHEZfQpoZRtK7+m
EGSxHmJIhBs1uh6YFPb1Y1vezLll9zd/+cR90NR540ZESXBK7K3HPgSKpAdTApFeNVG7rh2/D6ZB
KxhETp8GxFwmHvNfpdMQsGCvDJDVQu6bc5CZ7K+Iu2y0rBuv8/hY622/sSI3WpHCAJciX/XiM3Um
eMnOOLDizVgYVI9+w1yqrPHYZVgGagPr1LCs0vsEDyEuPRqUHmxJ5OCUl9Z2Frypmair+wAdTJXV
7OFcf2pGnx+AfFB64FT6dbSSx9ogmK57yWkGM/o0ieV5KEXBCEy3cW2qQ9m12t7wySYkKrsYvuhQ
gnHoxGA8grLsDrJFsZ0i6zIkUGP0bGtVi/ZHT/pH8GvbRSzNGjoNky7STpFI5MOStycQ5YBghf/H
i5yEwF+DLY9DTdga7PRaGstS3KmlFMPeRH9C18VZLFw0Uk8MTKZGCWua/spJlc5lsi0XBuGjoaGN
2vEcM2iX3WvNG0vssDst2fyAXzl/7Oo4ZGB91BkrHxOffqdUz9i/Lm+aRDLTkznmLceiFTnostG0
/Lhsy6dMe4KCdxr7hP26h6rrpdZBFxmmHtc9g4jVgjrFgpELcSsmmD7UnK7mATWfSHW7X6hEwTS3
gEUXnsPNe0SosqfL5M4fxWCcJ5PA4pAtbx0Mh5PHKD9QcbbvU/OzdZc1CGBz53jasZYorFZWgIxp
479CJybnYmwLpIpvA6Jwq6kNFz52wOokqXIPWECTo52DaGOBl25xccnpsAZn+oqtWE9hCyvpFedn
tEEg3C8WFJ2WDvPZPxhe2h9EM44BY+cLDv675gpIly4Taxb8hhkrqYouhpbhA5ceLRFFsq6XYjhX
U3/G6Y3fxS5hMPp3MhlNOQKw/2Tvunw8w8fKL8Mid0K5j/3QsOvLrfygt21o9Mul1Vr9mM4lFUMo
8uwrowPsWHcdpczVKeizkL0QFKCq4Hb0n7LoY5rz/lDuyrbd62n8LHv/ZnFLWtV0wYYeY492WHZy
iXELzOJaWeWxMfu9gf9qzuaLZ49hBJ1lSyZP7n0N3azPxVuJ+L8CJYXnTivyHaAIxg7c+0pv2NAP
Zr0YJsA05VbJv7wJbWd4R7YsQV373lFNbNVGVf5Tfhqv9YzgpInvZGWXWkIJiLy2kzR3hpaGFSia
TaokvhS2VmB1OPElaLSNBix8APay8UX0NS3LYZght9fJlPOxSJzdMG9dXtkfrwUBB5U+jZbuZjD0
vQ0WKG7PNq3D71OLe3wwlVjFRVRrRxPcwlqvY97qnHQoFRn61Xad7tzoyVZ1jXEd7g//fd9yr407
zEeolKRd7JF2WoizcMOzXbzUdBrJKXkS0k+e/J6On9Ix0610XbFjB5UYKxd00gMswoGE5uyH4v7U
ncCtayPqHwuQZvJRm1lV/fzMum09/D70LmKRZ8fI3gyCTs3wUqmIbW+cdJcpTSe8glZzw4Pe2Iqs
xOTFRw1e2StRtL+1WUUPv89Ak63HqIwp5YameE+bUPxCB460H6j5KZ891eSs24Oz/f3D1IY5mFG9
CzedTW0rnnoHYMQA2Oj+JIYV9lTK/CGnbaEiV3qzgJLe9KY42rGoH3QjKfZRV9OfU3b2tsKfgVlV
TNf2qWyZhsIjgj3rsrMGDvQHGfx5VJKi7Sbyw0Fjbsm0NQlMlv89933k7d+UO3a1LFwEGLpKNtOx
u880fx9yNTPdlI2AwmgGv4lMXdntab4//D79fSgH+6y7CyMvfbjXgFaBUwr/4ANZ/z/hMUBljKHd
6KtRc/to/nGAZj0Okd8+Cs/3txnUiZX5Zzb1y9IjpeLnf58aW2O9ksNBJXn6nursHL1+xKfRJdeZ
neOG37sLHUEXg7CYF1pJ86lgMz5Ikh0vndF+Dvdn7rz46wmoYWAvilOzm7yWzBWOY+1F2Mk95xG/
9v1Pfh9k19nHohjecOd+67jYnucBkcagtv1VFmm17hn9XYtGdVv6aV6ieLkT7bDbEQCrQxtR4C5a
vNZejMeMEB0dOiNwvnajlsW/VAgKVBwB5bIvrlH7F8JydFZXjKlaqVtHQlPW0Ulai+Tb8O0lFhKy
QLhwTfmczkn9YLht/dANWVD5g3+EE9p3Me7MOUlCOta62+9Dl9eHamrQqPWiv01dRKrHSzclnBCi
UZr9p6i2JAHnD0KCWlgRtPvv2zn7OxfHmND0x9YozGsK1N+j0aIKRhzRdPPwmcKf1QeWhMq2EMSg
jsRtX7zarQItF/1rkyeYF0C83UFxuMfjkwSW+w661iOgtddrWbxmTdXuR4IzN21Jj4QEFcK2xkDF
nZp94agQnmR209zIDZPBmhgRNuweGZJyT8BKgydUQQvv3oBT+v/QaVtFgEnpJbcAwx3p5cB2S3ho
QSZy1CWXzg9ihb327a5bKVq7cBLwSWO/JZ4QTwrbGJ7crGwukD5D9s/GUcMORD3M/cvfByu3CaPP
BaGHLPe3U/Sm0UH7xCk/eTEnj5i3Hl3q2qjCslfjpvBILyvVWnu7uiSJ+ralGR+9kS4Mt+vLA/Ud
XyC34Ih37A7BDFjmaR6eS98Z7hkVtvJuL0OzreeDrUR2Mqd+W7r2teOOeqWNwdry/+t29qCGJ5yB
Ky0xw8L24/PvQz5XyX9fVbX6rnViBw4lcLAjZfpJNgtfKWvrrbQy4zD2U8fm3IqvBQoi0/G/Cv/M
t+5XLKXIOk8OtsStY+jjlkRstvtdh03XKw8xqbFVqxd2WBH+3mhp/BC3o7iR9oyvOPh/JswrDyrp
/U3sJ6GGge/odqzQuj86nCfcLTvVcqvNnN/SacTxWuvR9ndxUPdVYYGTy00vCQ0cOUJHYCed0T66
ooXEOPndAVwA/tKsfTUrgYnJZ0Nf12n6Tm9NGspEqq3mjOk73OA/oqipIe9Mjm/N3B3jsumO1v2r
RKZhRCbgGnPcZ1bd/HHdpN9it7dD38V72M1QRHKPOSLcWB2/olXefh8s137TcMcef5+RI+LjHCfr
jKXvv79AimHZetpXF1lMUrlrP2jNliKs7gIKsrs4qebtotz+aWR10Mr6q2ySgbF1mr70yXRnIIy3
Vounlcl/ctSI4K+9NpvYHSAMqUa3PkFIM64rjG8RY6Cv0hwTu7Snq503y8M4M5nR/fpDJDNd38U0
bmRm/4M3VqyTkYFiICbcHVFfsNN1WycgCwbpuYlQ2BnahR33d7Rc66HRR/1c3R9MEKGoMPcvbVUl
IRE967+nfjlUIXNNB1MGjJRxaRJG2lVxGMU9dOU2N0JpGR4cYHGaxem2aj0cO3dqx0QS48nECE0Z
mM/47R5KHmczPf7+lXGASZ86uFS4HGrnDe30rfbM7rP27t2Vx4whwNmxhuTJsqWxs1yNtjA3cmjp
qBnlA0EOflc5PBP4KdrQb/AxN8nN7KtiZ2Gn2aWtf8c1WHStd1fY2fMRoVwBEe1Ud/rvSzWNYW5M
FpnIBP8ZJNzX0p2N3ZJ009oAQRQYkaFtqhJPcUOX5yuFPKy0rJu5xRar0vOt37k3BhMZKTBmh1WJ
XNr5LrOigtFxKrIN+z3naUamecD9d/ajttmyXts0kOTDVUzZQencEcZe7YpR1Ju81pKNpf/Rs3Z4
uPZ8MB4c7jlrr2k/s97UttrSTYH0vOGUKDJzQugLA6Jh7/rTq+XLapcXBKwNs3jBEKIp7Zpps72q
qnlBih1w+3Hg3FgVMW2fj991GIxXQMfouz0T7NkdsMh0iTyUjPSVwZa4VuaPTSZ4kziWfsQNrx8L
xh2dYZcPozZRSbOwM8mzdm9O+O0czTG2dTykkNJ5MLXqOCbptM1YYhjuRFDXx+zdKFrucnjhUG/R
/dk/GseqQVjXmVVqib0piD4FLE0/Lcma7aLSSyZybiBCXBZLMn02IcKPlHkCj4/oXMCdbkIkeZy9
amvp6sx+ddpajtpkeJPPuWvz1rHOWbhz1WBkL23e7+DkGn8g5KpA0118eIx5XYiIN5X20YZkdQPW
2KcucWrEDgxj9yBH1TDWmfPnRN2ltMIQD9WAz1ajpbpCGvmsbPO/L+7f0WpE0DQmqkGwzwgXPIA7
3F3+c5FMt4H4GWZ1vJL9ogrgKCTz3N9ijdI0X3yH3wGi+BMm+XB+b0XTvDdpZRw7TtOB0zTz+2Tr
+5G4aIILaSHU6akz9Pi3IUYa4BQwndnfTpQbt8MqkzQDlMb9Q9wX4mkyJu6QxsEWnXbLO/fVJjbG
CdJ9spy0RLBhFlEasrkS0/vTZWifoHife8fsL01PDo6r8On3gbTKI91W9hFek4e/MMaQ/f9tHn93
kL/fwzLpYjj4kaPRPJLmJI2Y5uVXPno7J0/zsG9VH1oT51aq416Tu7PYN3iVuYlEp7Q3XCtMTKAT
zv0AMLJcPOR6/2nSj4RJG2TB7wOMdZ2CximwRktdppm+zYxydJJ1Ulw1CDwbvzaPhuEmx3Z2x13s
ZNQhousxXyr73XxfsgytGs6sfxCF60Oi9yc1jJxDmKM9JHFinH08OhHcmI9s6cBS87ZsmLl0O8qn
5nWKAf1DGsbeKXL/Bfj6sq+G9JMuibOZcRfWx9G4mJ7G8DpBwMj6+YEMrL+dp4XxV2Xqm8IZ5iDy
Uu6Aroz3vzvLRkumSwZLgA+b4h8e0AAd/PFXIA/9g6e6aBUb7ARLbEf7XkdqNYe55yBEyIc6JbZg
dxhSzvU3Gom9KzWcs12t12fI4PVZSBnqtpwPv8+MfDjQLpqfZ/mERONeqd6LHjVXe5owb5up7zID
AObcicy4tmUSb+jkddby/vT3e/7ILUON91DyfOdtFY00jkPW8yXHlb+NOVdbm4HW6fehdiBuK36C
JPHkiYIhLZFs7nBjHOehN3A9CQMvqzdRV8IAVsLOWnvRYO3xDHHtU15DyeowV2+8PMzD6/kjzRLB
p7So9tGoGIY6DJOVc0+HObXABNu7z5mjTjWK3gcHHxM/xYi2UmAVAvwVn1M9z9TK65Pk7EIgKztF
jWRLukI3KsyaerntDQWT1HS6p0YHb0zM1VwLOtgCrfbKU9rYh4nMHTNJ79QvTu6ukAeTMO3u8OZK
lZelO0YkJ19p/AwJUswfnUW4K26ceZ+IyX50Gv8lJbYKeWDxCTMPzsNb6fuYJgzB4HERjjqjGT/M
fUpcfXBUscsj9wdHYhUOVmweCbS9Y0TCskEvYoiJjeMqpEQE0UVfzXYk991AVLz1KCNYGZZJW7Z4
oExq+bELANHFFKcPvCo943Gp7zLdv1auHZ8NGVWUEQK4pA6XjyPld0cYfwlSjb+g/vPiWz3Ten+2
hkvOROrijtnNVsPwt26oMptzYNzUQxAK9ezbZBcgR4p5PlUR0kTkCXNL/ankiNvo2xhuSVgrf7j8
fgWdZ7xQ9PxMDE0daonc6ToZTID7utctpjqV7XuU5vaDRALcCWf8F2c8+9UCfr8/Kl1sk8Qh8zxX
kpkcdia9Zi7NNQRAA5dP1RHU+79/pKnR3+ggU0i2u+bBxoj3S0bR7ivM71d09o5Uy9qvXRPPx/99
WMbm/33a5dQyjQP0nv/+Soo7CqQ75eB3reL3R/v9SZ37mCRJMNv8/sGQshk0QJYelYyOsl7GD4Nq
2iAnYMWwJ0/p4ViSY9T282lwWkb8pHlwQM2PtPROj+Ui17UcqLfoRwqHl7+17OVjbPLnkyV4KbUy
+P2LgmZMrmATjotrUrUHhC6wkqtkUH+izKA5pZWLKe5/n5c4AH2nuGiE4f8a90YoD5DkY0+Z2Wka
KW4uLRxYS7JswPF964b9nKTEb0duo2Fqqr1n23/wyRDWBym+pUTRDTKbaLwFuT9NWKV9ka+kmaYh
4sFecyxabR9FHD8OZjI+0/HzkTKi6NsIl6AMY25oZ1f474zb6TmfNn3j2mffyeItUCMvsM31wLg6
aOxc29FtaDzP5kjujQGyLG2ccVPhhKqpT5xv7luxjGNZXi17Q/HKe3b9oaoJbhTnjl3cU7OlO62x
muL+s44KdauyQQRkW+hXKbwNqGgM1Th3UnI82nDUa3aLvocZWk+X6GTBFTv5U8txu8wh//EMI9WO
wO1rRFtKAD9ErFXKxlWp5pC38bXpiIo3RkLjI7pfIgdw+gTrgPeHA+15K32CwtC6SbexG+8inQWI
TK2tfHd58wTjQGExH8zaAzLbP0tnoG0X0NpFH782ZWGw5k/ruR/wULp9vrbiCWo9nn+OFE5IPaVP
AMe11iCUgh49LiD4agYFXpw2ZHeDFZ2O505joJ0VhyJJayQwwlxJVV8HozwmHSol+PFu05hyV8X5
pzt015KUtJb5l9iSb/R2LY96V557fzx7QrrB6KBZcQsjD6HVe4n4AEgAr9IQrdqZxD629BHXlq5e
hvsIxe6wAZnso9ZdoSgiXMSB6SkdyhgE74f1QJezeubgeKVfermrZyjqunqyadthRpAS5tF8nWJT
dh/xdAIpjoXGnr1junDHEhpSWlv0mwXCOhbBwjrn6Vtbl6+S5pWALacZSIplulQ/VU4c36RksFsx
vUFOOqJDXwaaI1a1QUmjV3I7JyUD3XG2N//D2Zktx61cWftVHOe64U4MiaGjjy+qgBpZLM6keIPg
iHme8fT/B9m/LalbUocjbEXokKoRmdi591rfYuterk595Ydt7/pmmxGUSbBdVagfldyaEikZSVb6
BVFY+7nKGWnDu/IsUV41GZJoJWhPflO/FU30omBvXHfBkO9kKIkVpWWAYHmM1k1tvo5xhFmhr2uv
n4Ya/1lMRHm0QQFccbDJ3oLZOXZlhKIfXSRqSB9bQ4gsIEu4GmfN3tn2p9lPH9zgaRlo8qN8qTL7
aaRLhheK3ns9madUDJGb+MioML9yNzJmzFpVzJHY5FWKLyQwRlucAlcdAxO089kz6M8JhefgjepM
kR/UI5jr3N8jWPGUqnuvSFC+ZnjKA07TEeXHmjLJxgxQMSeq5uawXEG5Eh+Uqrb2XYp6M+/lsWb5
o7YNSKxbDVPWrwo7xLvdMS5RK0iaiTqhGUcUsjiV7+1Bux4TkW+nqPrS51O8JjMNi2vrdy4a3YLE
9k2u2fYl7ERmj52Jp0sDVF6KN6elpcFomPPVQFqFmvQ7rPcZmOnE62r1MuSL9JQsjEkYVza4LeAp
dLJ5SSpwhMjY0bzMjzXJwYTc0jp56HOZ7tAZkhA3lIbndPmtHGSzz+LgMukriCqEXrmNwYjcImZu
pp/qlqnBvtjfqpqvr5XBdAt/fDLa7uj0xLzWxX4JM2VKkKloQPp6NcYYU300BLGD+kvYwwSPQFGu
g73Rhtk2UmI23X6cgaWFnz52qQOSqdztGgzD9pB7JADq+0Qg7+DQ5tGg0zfB0MKTaLH1pvpdOM4K
81GTtPoaBU2okdA+9phfBYf8SG5Kwzn1vbI1x4xJXTtENIb8q6pU/cX1I5G9MTHhtHo52XeKT1V8
C2kDx7pDUlTgPExDlxFeiNfLHsw1uZfPjuB41jhHwzTaXdBgAC6YgbOyuYlHSotOlFj1NJhJNA33
6YC0QFXhTowW5cdY5wJgQIhCaULhLR15tP3hBdHMEjZmXJc6aaRD4DBranEhaMzscJX4JK+RxFMr
kUcsKSdXbAEd8qtpJAWMDS3epZDTcZ6xIaLyQgCIbzlGNsA2xo5BdQm4301JF1tZnElYJBP+gSlo
j20rTxMQ15PW9Zt4Ur1A6x56R6cfqPBujRJMRFVc+iRmuaolx41Gai98pwjH49LS74nvYDyu4/Qm
5W9lpi0nZAZ3a7YLPB7UE2gr8cp1KJTMIDmEfVldMLx7aqf+OOW+slHa8sVmFlPl7HXLPdFNaHEr
uE2ZY9cBEr+Bw/OXLImvkxAfWjfbCjXBa2uAj85Ku3Ctsnv1B5TX2URwTWxtp6G5JejyYChB5vbS
qDYTGUwZFp6EIIY1jBDn6NTdXZJZT8VEKKfW35VNFSJ1kSiJUosxUVte2/OsebPCNKrPys/UT704
VnwvUXuNjc6tlAm3YY3RgpbQLiOubsWwmJpuWoYjHHOKyDq3g0W4cF+JjZ0sOoqYQEI6zeqVRB67
MjCqzNHA0DQeN0Qv4mIw4q1TqPhg2ZY53CvclXB6BgGHgbzyNCIajmr0PukocRQcHX2u2DeqpTGB
x/ZRzIK/mVcZO68bDap+dKAYIxHB1I8vczPJCSEcBXPucMapEbVmLSNVA0U98vxa90ozeExDNLSB
fR8pVKUjvTOWiT/u84AvhXKsGZmWFktUeko5GTs4g41E/4gkfSfCMkf/FB8pdc21CEPE31Bvuf3d
NFXNiTbCM5FJD3gYIjBYrYKGDIMA9OaRXVUIgsPOi9RqT/xAwFpUaYynIHyU4bGQVf3YaPld2hm3
YacwziYk3csVHc9ocA4zdeZONh27HAWzjJmh21N7InujPFGPSnyMTrNfgugUbItodZdh6as+xJQc
EHYAd3Q+JX/xWoq5vK5UDHpt3MP8IDsWyxyNzDTPvH45H+t+C1/BtL1WRR8vtfHVidQbctove9mo
+0Afn8k7P3WJo+8IvXs2bzWwaFfW6KB6MGEZcSblzqNez8jNXauS10pCmng2S8ayICpoXJVzQl4u
11RTRx5REUyRfbk46rFXhp24gs2yK18IC1bO3IxxX0pYAOQTM9HjWFDW5hbVOcq3K5CumotsmZ3C
fyjb4UgCg3GAE12tyQR7Yym998lTYre1lyoAjoMBgALM68sUESdWuTXxOESmOw0OYI1mb1bUTK0T
b3as1FXRNruG3ZGMUY4S11rOcML51HLlMWvw/tcG2eyj4S/YJ8ZBvaRFi9fRcTutw07TNBek8XVu
bXY9Zrn+s2c3OKZomUq9ByAgmL4PAXp2hYzjqdMPRatt51zcDpJtyvR9e4EBWV6EKR4/P/Wabtd4
b9S1niArQ5mtbxWEeY45okiGMIYiLd8USW4ciRZ9URVun2B75okjiiGeWg3MRWyc/Th8wBG9ZIOy
pwmjccMm2bH1IyQzGQoRIOsqEqPXtDEyB5xkYR9oYqoYA4c1wS71JprMCCVUSEQP99UWY8Saw+9b
OdtIL2omzJGtvSAXVMkl7c5iCi0MWCAETQjg6eDZMbNIRaANHvubIWVlmtlEPlgoSSNVI+fekWvu
VKTHgR4ow5c+lUiZ4/5h8Iklz4pxnxb9s9206xqab8BIZ83xquKFoDn3M+J8Qg5OtGIhTqf+l7L7
AilyMU7yni2CBQ9Drx3zBj5RrZUI0xB3gk2b2YcLfZv1s7/vo/kW/Quiu8h5im3ls83nYhNHNvgZ
qNd+jOCjjO0vk5lw5MpuTD9cVLQR5q8k3dd6eu6d5pPm7j3JalCxZt/fVMe6LJSLygQ9kZZfgGXv
ejnvnN6B3yE7dZ2VVB5ivOnLud00WXFIo2zC9BhtYUmrGywAJK7DG1ol6IGs0HyJUBm6qR/S+Ojv
uxk8aRnoNZoEehtdEMqLGRFrUNZYYOoUxvFUvKQ6Bs4Bu/8AA4U47FV5PyPLzyeEiZNysPM90Trq
1rAKDZ9I8ThZ6nWFZ6RHW3ls5+QJ9h4hsRqDTGea65VWSb5KtcAjh3eOLv3sas8z5D7uhYiS7YTv
KLRPTZ+fK1JZNpw/7qlhNr7SMnmzbJYt3xxZOfeQswgeMu0XdALajRH1r4GCg1eQI0U+NBs4O+Q+
7UmHIhKsccVSE2uy1K9JG/tiNxnKxOYcZS3t+6z1t0QkMcNIxbM5vgv6yrFqPsYq9lfdsV8JqHTB
7n5lW90NVbdoZYM7Wx3aPW5DhgcDlrDZXJZC45Ew67VKpu9tMd0CUFgBu73yudeu40V1OLT6OjKD
W4mDGDkXIEE1QUTNSaVskShOfha7gz7ITUHRnFpQT4wAnWvd19suZQHOE34HpKd4CmOcJC3GpT4I
kW631qc624epS2+7UsPK0sjLDnWBSlcRC3QAJg7IN+Ad88I88nltOqZNK7JoKUo6ToeKpMZ3UPpq
S9aaURibXuUQQ3xv5QWy9PCS3yo2DjvsZUzfUfTV9Gap3IhENVUkTJoOtYTUUs4P1YUZ94NrZ0j+
MfxmDtQRxcfKOoxHrCsu3/6XyIE/M3bxi9JVWz+ALmhhSGOwcM9Q0LMyDnR9hIK6nF854bakNc38
+zo9mDR6iVLlC1nb6PQV3LcyehlafCdJdAib+rmtOK9YSoMoNU3eIPzYqxLiXFmFl057weLeWl3x
RetwbjFFvYrs9MVJVc6KLWrZbt7MNSJ3ZhWv2VgdgqS7aIyuJRq3P0HBoEbWqttZMTxDIRMoUPvH
ADfKaor9z2ged0nI3mQv2X/4jKGLryyrfBwc4+RrFOyharBRjhddbwQbY2iWvfnNCiOvLy9m5VbU
tIo0LaeoR1Q+Jjfl4Fykun+Ye2CdsivuGmk9ZCTWr+eR0nV51VXa3psAETLaSdEb7XETaZIG9Ukp
HsqRY01l3Ctdi+ewoF2iiWFLOHvDpKPfgg5hZBS0pAfCIBuZf9hafhNO0+ByfzjAC/cqY+9QJwV8
u65AxLCb2vlBzep8I7hP4t3Ts2sS0FiXqldWfbaalg0EMgxxdoGx0muRw+5Dw1DirIdpB4NNpFjr
cnmvhDg/aaGtnFaD582OfdGBtdRzuIaWoEqbKjqT2eIJS7F2nkhEbgnbwTLeBiWNZ6u8Gh20qFXV
vZSh8khXoNr4xSiYuervpnWHYh/gQMe3hPFC9ZbdIoc9Bjo8qNcd3rnFRpWj0g2NZkc79Yye6H3R
2wQQJTa5TjylQlSdb/WBR72hIZ7AyFiP5sPcdXfoOwCmWfkdccQXaeifA1LGTEu86uGnFTSx29U0
z8MsvEyW1NjceGJ6TWh3fDlo3QUci3tdKOSojeZas1hOGI6W/ozzptSYOOMav1uNuxhurcaA0oY+
x0zOUk0uezW6JpV2T29h2NqTeDXM9m7E7TBzNonpGStGcRMGsFMIT0a1m0PYEHX2aiuNsxtyScyB
VF+ViNFMwpjZlRPv1BmMd9owJYnbuIj8uF51GQdHQu4yLiWHj6EYuN9QgeYKIYzcBNHoEAnPcWCl
qjMo7wgzYr/OWiVCI+w/aQKHQlBjmCkt6fnIrc/UjYc07099ZeyUjNSL1NnbFr3zcviS1eKsIZN0
kUtegrO40rvJpbN0ZxB4uY7giHBczr1S9lgdTYXaUIUDqNkkCPegQ9aNyZDSzJFqtbq2eddgMXq2
DhWmSlEud5OstpSZhAeV6IHIOSUdfrCCbjelVO/UkBNe5tJZq9PzgpjRTXrT5oiSkeLxbg7yd4wq
NEfjHvNZqlLgMN9vAXQZsL4oxtIPOcsXNW3vONTBYhhiF27phV83GIwVnDwmhz+8ujWEEK56hTbt
KstYZgLc0tT4hNtyKCqYXwBYK1WdT99S6JlZW9x5Dt6Oq1Qon3N+k0Cw3A4G4mJ7iOintpzySiUm
DPmynOyWJoHZryo5GW6T61dWmb8xLChd2Ye3AfLFADA5m1DktXMYrAhi1fcNnJW4sR4JIHwu0e9N
DDTdzNJO6sSwuUNlM5wiLLvDAEgIvpLj1QXoGxuZkhjRA0fYsUHMQYScSp+KJ7xrHGmsRc5CLHoy
MGfzRtNk6NUdlIbQjh4iP0+OLXHtGyeCDyoGi25idY4cvydbNZu8ZOaCTInzGHwcHWR/o5ZT3piA
ljz8TgnlLnfa8FTJjK/E534c+YMLTY+JzZSujcH3xpk1R8Gwn52AeZJiMzNMukeRFcEFaioQVlQv
kAbVhfcjR81YVYzKa0u5MlEeHJBZL2jKhl28i5y17jxEdKQ8cCYEni68nsr5EtbIbjk40Moe5Qcq
/nllcXd1We0bFEZrMYtyo5RlszZnmp2zg7G8Z5oEcELlV2vnxRCoI6LiCvZ6hVkcxTRwW4iW2Pc8
9nh4OYhOSY2O4KBxr8eHtdPUflfhQlonlo/JWlzMtnaTA00gidDZhmgqeNnWgKZI75c4glUOnQGC
BEUzYh+2PtM2TrIZHjOdQr7L0LxjBsGUndALmCJaW5XtvCN6AgtT1UdOo/khK6Y7Gn8lPVHtAvTu
lzKfGG/X+1Kd+quiVg6DeqpYO2ljy3U7C9h2y3JtOmc8iE73pNpxv+nCh0AcfKO9H0au/po8Tq7e
y1DLHmQIJq1trBo5MmmoQxLZJzw+/UrFmeRRfD0U7SDg0E4bac5PgaHRWTD9Td/JG0sN0PaRftFn
oEBt0R9mRRwVooyJnJQrRzA/jieOXIIudTRgyZgosSeszQT0hFeZKV6JvMSvKqoDSwAtqNGd1K64
0YRWXGR9sONsnq1oAZzVKn6ResVkTGkXLM419oRyebUtjc5DglTBa4mu5WK13IKB3CX84xBzs0Lm
JbWNY3uIkRxuuIQQ1ypgLFimcronGL0lTRo6EoeKGBqM22gUeV0asFGbseHKTp5M3AXANQv6yOZd
TTh5vvh57BF4dXYhiHFeK13PpRaMXu1IprsjyPPAAnySJekuTtvN8v+6SS7jytZOyRJwOycJ2mNk
KpjbtWvEYTZC9/GZmATJ/HEDAszLQ2OklGRta5JB5UjTkpYJ+2kiU29oa1ouCuSuquFw4icbzm5E
9kZXclY+87jwCnKOXW42Mf47axkihMfM/tLmSrSvG5BfoHxWmhJAB7VQ2Ouhc0INHzJY5pumJbrR
THwSwsyxfGaCT84W+fVs9OFa2PZMBYufuwxpRlhBxaG7Q8+OoULf9OQr+XN7OeGTkrkoQYs1jwVs
ec+PFmmRcmhb66iNoxfUvEkhsCDEqjIfqkZHX6ptbTJ+r22b42IVUWLF3OtfDKmfx6DjkNtfg6Ou
96FuH5Wl6gWMPm96LOYrpR2unDFKvbkxdniRusuISyuu6KwT4ej1gQj3qqF+TjPyGlX261ERLXfV
8iIQLU0iE5qwQ6dBa9dJEbybjUlYqQkyxWC9kwlbvyIHoTkXM8Caj4Zhy0OHldoO8ivV0R8XoDQB
TwZJbivdsMZ1exkSMbWW/LGdW3XXN8lDYwfiiQowwIPhX9Wm1l1yjB8ucofKPK2TB4a64pTYo31w
FoCQMdzqsnzJBuyfY/0OqUYiDWjOMISZdgiwl2S/BRdG96SlqnJhhNUJYLS5jRtSyMeyZPPWEk8k
bMHOhAvDmrGMJRHSmRju+vRU9AxvwoZ4phhlr6uWTNlzvTjlN6Jtk32e9G7LTIeTLdghVLPzdpy0
whMEdbGvrMOA4J1mBMoAxfNYpPWHnvc5tpIhXFhKOCYh+nm2cO4iWCdNRfBqaCj1Ttg4J1CVeM5A
Zdcbxm0ZGdvIsJxNNUZbwpC35VTIcwqp45a1BTi2eaoVlMwpDVPV01BKOsXHyLavCVoXUlWZBA6c
DzqlQxiZj+yvPmPkKpBMQkENgNx9Tbrqoeydk96/WqW4bDA7EwKaPZmg2ziODZxfjaJnzl3NL3pA
Z8GINiCVprXW9iPtkP6gwRA+JvIhJIb5IAMS6CuwK+sWfxkBhlApijjFIQrIY4IRNWGNaWk12aXq
RU3tjRPbiJgCy1XD8Jq86lsw5Oa2NhF6jhgi0paGphXgra7q+tEcmtDl46TuTMqjUi3a1vLYxKFx
OwRwERZnjSFij5CzT4VazuRQ52nzRcN0aFto1rmoncshoCGs9pN+jHpj3gM0oT8M2gbqQgCqrK3v
xtag/myTeDucnVnP931RfBlS4anqoF1iYdZc8RV1KantevAsGJVctitQsHiatmWDsyTIqqvE6YoH
KJXPgavqgDM5BiGApckclDN3hu4+JBOZWGgmapP/agZwp9rlcB2yVYYqaTqmFp5UAOfr1hrW2oE8
LA4XE4gwExNHy4wfFV50jiSFg6zVYM3N+yMxrWe/iq8SEsw3E8MIOKrVnUrnDZFDuoZ7sA8EMzZq
AI49ugbexfEUKnb6MuOBAYlZ31n+AhWYsClAAIAu0yDJn1zZTgaudcAWipZsRqO+M9MPuxqMM321
DpllNBOPjHCgOA3CvkI4eyH1qNo0+XspCCltukVKw1aSUeZh5GM3k0XBNCUt6QP7V/HQPo+Bep9L
kxYkR980sS4U/GgBQNOqYV46BrSqqYdARDKjYG90ZfOMZAWHOGp8dxj69w6Yj6dl6QNC2xHsD8tL
65P7mRQoKHlrP8XlOZbpriqGHi8rFXMwpbu2S8+xaQuvLhepFbISEM9dwoaiN3xCEboVquNyI/J4
P4CXymTj444x78qhc5nvP3MQeQs6Sti5MduN0KZt3ZDUXI/wJnTmFlYrL8cmAicxPhqLvrGpnDdy
mz+MRWxhGdBra3ogohY9rR3YFNQ/n8Vc3/ZzjjGd9kqZwp+GhxNBCPxEp49VsLPnlcrd0RLKpmDi
aBrGFZFphaiirTQo0e3yOUNbtYbkVLJopqx8QSf/hmR1U0+gSAVvVtSqvdLyAY2kYt+Nhvol65V3
tTIOkSPbUz9u8zK4saxxx2+fFU4dbu7HMNC0aPTQ6Z5K+O9cNZJU6UXpE6jKHcgZZz0r48auMakM
PVlupdhg0blAg4LRmQEXGveMVhhE5h4lgt7mn9mwtH1apAK2/un3+nsv7mt4cz3Dj41Zg/YOG8dw
8wGzd62o706CgFbYaPMrfR7ddBbDPkYM4HzE2Q2+hOdETxvaO8diYEhrp1O8qzAK0kUCBTZyODCo
8UZhngDf9ohdq3o+QLIQjHnI4ciTJz81aTWxZa8A5HyOChJePRuSNZL2OysSTwajFwQPxtlMY27e
TMnjEJQptpSQ/Ihp3IKEWRXBGv3MOdSTdVV+FtYOLna0UevkjbxGRspVh5RitmrPaWXFAJADtg1F
n+Z4uJ4aHSh6whm4AxSimAb6iny6F4k49miYZxrz29DBkqYBZQmQdyOqi94Zeh2xh2KRV4SyHhT7
rSKfCoAmPrOg5b9QaoJ9uVXhdJQj9KG6W1q6hrWJs4H6NHysTfuGeIjNPNnhXmvLc47CpOf31pbP
lDQAWGAWFSswDp+5749chDPyEM7o0AAHNgOilB3beQAi3Fz4ITu4Wqv+xneMK7WiyNDq/qg5hDDY
UXWesYpsogEhnIO13lRKV/Qh2y+JNHpqvQh5jar1kFnj4xQh5yuwXqwiRivMzasaRDbaj21oVUS8
x0AHTagUyKmBUSaQ/pZBWGct3jjSEjU7PmI5bvP4k+20ZxzsyZZrIO4GfRsaWE3zCLhWk3Kw13E/
d+HsygFytc9BCBr/ooPrXxvAtTkOGW7j/nOS47Gw0AhrJAwd+sDl+O94bctLNHusML7+mYqALIBq
elA6PsQK6TiAoXtHHfG3FnXODKjgAe1p1w7JlZVSNvYoTsZhQpIYMLRF0e0G2FIupjHdWd2uVJ2E
2YC+asoEvFLSCY+TXoAcQv2ChhQLYdS2bpISahUSxXMsfOPKRCkUDbiCWl1/90s6XPh5T7rqK7th
xn+mW5lwrSkfrmljtXVxtNEQmrH2njDH7YJgR9dmXFl0IPeTDrmQ+c7BCVS51q1Qci4oeE/qrR+n
l12JYrbktefqhJio0591o7qeukHzcjylVzOxfzAz9mGuz4d0lsIzJqhzuK9bVdyVftBRrofDZhqr
lyposl2EvNCsuM4pq191n5wCsWj1m/zMyLY6zFHx4gAyxp2eb+3Q+cA2/zSDO41j/W0S+rSzJlhK
KtfB0Cc2I4DZVc3putZ60GG0CIpKJsdGZnv/shGpfa0N83GoZXCSWLs8jK6pW5dpdyxLeQMfurkx
FsjPZNXcDueeNvlgLkdmxAUUnReFdGD9qIaxsdVc84Qq8mNdkLWmYBzMc3YSvAfZtpCG3I6UKWWm
rOcADcsMDm5ThotXnuJpO1Y4vh17mAm076VbaorDebo5Si23tj0uZk/hcl/pylIxGYcFaUeug3YE
5AtsArPjuo3Q5Lei3ALVd1YIj/PLocEH2Bz43Jy1omj8nF7YmqIOib3e77JM3rLrM4FnxiGNWuxz
1Msr21Sh54HzSnzmVEUeHSqdI5hA8LUyYIB2ofZc8yK9XtDEVdRIPaoKOittTuRliZbZj8renakb
+U4uw6Txj2aUPMTNeIizhIZTBhIWsAPRGtFdajM4HOPsFZLZZuz7bTJlNxGSdTtUdk5KL6KTY3G2
K+hKTrgeTJY2jCmc1M4wbYCsgQUe6WHnBnwXc/xsUuMU13C2e2SDtZ9HW99Pr4cChJ1gHbhqZH+o
QXkxGKEOkzrdS714KcCDr2061bjzGH5bqB+0Vn2zfG0AmZXQDmk3kVpaSMN7zRs7C3xjGXzaSX6b
zkzJ6mWorlPqyNF5cMLo1ZdE4egq6jpnZFXkIibfp4tQurDfEN8AsCzm24S4zkycrTFRVAyUnFUU
9DUYCXcEFgCb6mPJRiFOjc7WRrEN0qUWNKVNQp1wYF4MwXQ7GBEuofDFCdDszkkGUzP0QgKTthYF
PEF2puujum1NFTH+ZJuHIcE13qjjSRTVEVIi6hz0qR0j419HaBn/IyKOiEbLsk19CSIkBIxI6W9j
Q+nK9MrXQXlONXXncB1PhjO/TCitV9jijwVJR5ciNp0js6raU2fzhTKh300s/muOIbdtqRZPrYJS
KdFshtKLzIrkm6MBX4a7CWYUpaV9r5SCVR7dyloRN2BpTfbkujjpwgBIRZQIZv8cGWlG23hKjKs8
oF+bFxCDoLc8yFgvmOQgzS4RMK7CfDwrRpevC6FWOyZazbm0vL9nw0YtpqhAIxx7ZUzJ9eCjiKuc
yTr5eCO9X394+v+IbbMENa8F4lvXDFP/MSBa58JGjaOgnTMqcwnWsTy/6JxDYzOsB/UD7l9AzJlr
dyobJA+l7mxypLQUmNOhTkCU6Az00MIFm0QJOYmRlbfWqmhX1wmBGQFEIxEZ+7gknCMeaZrqDUK1
dVeUpVsBTLqWXYVhWh23TmYYR71ICQEeLOaqWeDc2ZPioum1r6turDY2gOzf5K+pznJ1fBeIaNFA
EULXtCXI0jR+uHrQLIJo0ZHqkuaFo6Yw1avCD49xq4SPkrE3/cKAuV7GTL7EMvNUp+HH0IyIgyKO
6yKNKlpXOcckBTCyh5p6Ym/Kp8sEdAsuoABXVSfRptI7/BohPcMXQ6l6CImc2WGUb65Dkz+0Bvyb
UYAYSUi3uaCyeNHr/LWphyegzAsYsNHcsR4qvLtMcjotvh8cFU1fS45b1pquI5puO0+FetcqqrlZ
5IlegIZ9ZejcXPVSK27TOLjl1M7hjybPhR4KgFJsfavIKoMDbKuUMwwwfgWi4qU5rKyKkA51+Yfd
AMusjFOxR/S/JNhg4imTBuYdeJqsBXI0+a0400+e92MvKUaKfFhXnJOXaOae6QPkwLkL6FGXFH+Z
rb3C/XXOEpmrQybCyQ+nQ0b4w65SyW6W+uigBA6eCyP81Pre3ow2tKwmRWQXLIT3XCO//Gsga5oY
CcTlHtSLoqjY7lT1shbUYjWEJvgqi19p9zW+sdIBpE4WEQR+10UA/+2r0QfmA/KguAwlAxxgrq8T
kWDTxlwY9CEMHPwG6sXXP8bcVC8yR9xMqRV+4cWBKO/YVfXh3m9K0x1SWEBfA9arovePRftCJM+l
hgJqR+hXtGWM47wAW6Ukn5CrljVyhLnZaCWL0wssTbx2oEvWRmWddGJaL5kCoYfXmjMTctsdQnlA
TiePajmjyDab/CrsNTQ+nfFqFYNFYc8sZloGerTV3/VpVLdtL0a3h052PddvEFMvuD4zQgvy+aRp
Qek5FWIBcIKg3ooqvM568RgVUQLbBbxRuIgW6qV0Zr4H3RJS5sk20b2JkQFmo9d3yVwt0MmyoQ8J
fRxsSPVFsIUk8XhZLV7oeUIKnSiEKNJyWWmh0O7NBub8hObanUOYi1Kfmz1Es/yq6YFGlziK3dqK
BYfcXqLcxzDoGwOjlWBI8ANUyebr5vefb+N/BR/F1d9XefO3/+bvb0U51dRJ7Q9//dtdkfG//17+
zT9/5/t/8bdT9FaDF/xsf/lb24/i8iX7aH78pe8emWf/x6tzX9qX7/6ypFS003X3UU83H02Xtl9f
Be9j+c3/6w//8vH1Ue6m8uPPP96KLm+XRwuiIv/jHz/av//5h0GM5n9++/D/+Nny+v/8Y00q/MuP
v/7x0rR//qHqxl8ttlAp0EpLzvncioeP5SeW/ldpqYYjuZuoUtMNsru5QbXhn39IfoQqwhC6rgkd
ufYff2mKbvmJav9VlZjpHNO25B///wV9973963v8S95lV2Totg1v4Ls9HHGaYdEANs0fkqKZ62fY
4p3lgN0oHC+QKhdDO/2mwPg+ZPSfj/5j/KtqSb8eQYNc+SDAgIh1OkQwQdhhXKd/vxK/uxD/D2/g
x7ztpJcAyXvVPiOWTQg0iMdV5xvl7pvv7x8f17eP/v0t7l9v4Id0VHYV2NWlY5xLfxGjKdGp0ONd
6JufgaHu/73n+OH2GWYQVywxyrMs2k/fbO59xUQ4rj3M6fT466f4ybcsl+/n7QUafcCloP6HHddm
VBmacSZqe1dE08VA//LXD/2zT2h5ym8eeq71gVaPbpwVIe6kz3lF9OVtEOaPqu//Jir7Zy9f//45
BvBasdUrxnnUS8r/vLVHf1UAC69+8yZ+dp0uAbPfvAmkFrD0SFI/C0x6ej7RVIrlbu61t19/SD97
Az+EjIMaLRvwo8a5SIKOGEEFOoSok9+ssp89+g9rWCQKjg3wk+eh4e4RN/ZDTjrnbx58ya3/V5H3
zxXw9ejwzUdj0SuzR1oqZzmZb6GabrJGIQQkP1gxfQFUuehif1NR/uR9GMtL+OapWrW2LAuvxrkI
GYBEYfVUDpr2m33iJ1+x8cNKLroZK5Ef8uCoAxG0hgaArLk4zCPk9l9/yz97ih8WsjAZwhptrJ2d
QduFQXSXoPUPa/s338TPPp4fFjHzJUjEpZ1dBXPLqV/q2sEc89/tdD979OW/f/PhSz01RctB5EqB
loDAVdSurDJmw7/+bH728D8sYalXfW/1dXgFlVldF35heikW3H/z0bXvX7zS+YCpa9rEuR6SJDzM
ZsqBcpBq6/765f9klzN+WMAWN+d0VJCd+CpZAElwsCvuYGKsUMMTVPvvPckP65hh7FyZMqzODZmG
sLqhSmqIJ9Gg0Xf63f1yud7/l/WsL62Ab77nQMNSGLeYDqN8PjgJQRg1OatBoB96c9qMoXr89Zv5
yReu/7CYKavaqijt8hxplrhHbIltiDyxXz/4T1ba1yP5N2+imyNVKtlYngW+Q6rstP7SA5EjvCpB
HPPr59B/9iQ/LOdKHyjWsv/H2Zk016lrUfgXUQUSjZiezsfNATtO50yoe3MTekQjQPDr3yIjR8+C
KkYpZyBA0t7Skdb+FhRggGfbVXtqSz8wcckN4Q6uovrbYE8/qvLNsaB2A0qdo05Iyl/QsqI6EAd1
8Pcwyz7APZ90YeByZ9kPoNsc8EffJxd7oKcGYKLqiycuLIse8c/oJv8YUN9l8rPrfRrJxv7CWibp
R0OuJA6/SYGFlBEP4XzzCef338GMPTezcZdKEEhgt/GAC0Ic0cNIKeaw/aiXo/b1TtT14TI73g0U
BaZlZgCthDGH+sqbfApDngRnpcAPbESNbqIpmYXi13ESTZKFzF2qbMZ/WMQ+r7+9rmklrdAxAfOl
sd2wd/3kzulAROtNnm2Mi65vlJzCJ0oaakkSNpDPuRGQsHz6GpPovO/llWxSgdNAZjPjoeslkPLO
o/C/tVHd7FusiZJH2Aj+Pcz4vBAHsucs7Z+JFe3rGKKkjsjGD1VcJHghtEeA9sQJSpYzaDjzZs7/
29U5RNkNuAaroWTrWBhD1rWUZGRyQsV7ZbOn9QdoBpcoycOECrhtDKiE4WY8oSwXEu+iGaoLKmTb
fbG1/Cp8H1swox7qhswkbBPcDoI0OozjUz6Ql/Uv0Cx5ZAmKd6E7jLRIYpiohhUR36d2+sdnBmRr
9YOLstz1R2jiiyihC7u1EtdjwO31uCRFvTW0V7YJ1Mp667ohUKIX1Yx2gooFPxzM9gqd1DW1o1cD
BlHrzeteXgnfqMfkFLHjhVXdcXGwExPVX3Zqta/r7ev6X4lfKnxU5uXwuM06JwJ0IIVllg3LN8dN
0+exhr3T+nM03WSpgQyONY7ucJRod/W3DAICM83hblTc1pvXdJOlBLNVdU6eFK0fttQyflTAAf2G
91S+75ehpcRxSVBNSCjWF5Y3Dw3hP2qSbIyvrl+UCKZTi0O5uGRh207xE4N0CzsAOMhYFmr69vXN
8uh3IZYndc+qmYKwi/IfH+XjLDLvLexmxWXfA5QYdkxqlHFtOvjhnMCWp0DpTzK4132NK9HbFs5U
EztjIbiqVcdwy1mhQn5f20rsAh4MNb7XuSH0eKiDAfEZL+5/39e4ErlA8eU0FaYV4sJgPkgqgI/m
bbZzUJW4na0xmUYTrKiiqNnNSFAbAnX2RlLWTEpTCVboYyC6j1ISuiMKoQsPJRQ19cih86GT2dU7
phKwFVAM3mBF7kLvEfewEzWOxXJavt667gOUgM3i3s5bB63TaPjklmAwidm6Wm27kW40WdNUotZ0
7GwsMhxXNLV4ppwFnCdP5gScDIWNwPo3aFKaqYTtgJJ4n8cNtoUVWB2Ldpj9hHsmWKvr7ev6SIla
lvdwMgWEPezitn+E/p5cIreqnqGIdPdtT0wlds148n34lJUQrNLHDOy2QwGkJvhfv9c/QddFSvxa
AKVbsIUpQpAfsgvoVhDGRd2w0UFkidQPftGYSgRHKDJDlQaQ5s10X1OnOuBHF6O4asMN+yHLxhN+
PLnwV8E/phPw/n6ozEDiDzk9wZAKNXXGaTTL66Ijj9P0voRr6fqHL/P4ozdTot+CDAfKILsIc7gS
R8A55nAExhVi7UTQsW3dPX88QxxfSQOGWzteBCRtyHGpzr0HWNrgTmFjTdU1riQAi5GyjB0LvHjR
PKKmF9e0qHIs540I/XhqOL6SAcoZpgEC8OdlTUJhcWcdbOlmp/Xu1zWuhH8OGqvZTqSAKUC1eL3Y
0FZIuLrta10J/K4AhAJl8lEYoZ4UZCcjunql9DfW04+nDlyT/t4NeL1rTVaazmGJe+0jc2GJ2A7+
Dz+ZUX9YA2XAGTgB61+yjOX/T1PHV+M/cU2wMExsbga3AJWFAe0+jv0dL1AbCpvMDCdCdXlNutjb
+DrdyCgZYaytwZbQoITu9AfpM9tffIDbfq1/j651JSHgAtooCqfM8WMFuk1gaD6bWbfx5rp4UEK6
j03Hq6DbCs1RuPBudmCPCR/HAFeq3UZCs5Ze+GA8mBLQydDnOVjneQjvznM5dl9E0fwH0NIFSat3
UW33q+ULJKC557ACa/p93caW6fFuAzp3o+VmdR+FDjIK6qHKqHTPpg3q8Xl9XJb3/+i7lGA3AXTp
IQzMQwKVYQDli/kI6qqAOTWQ7YaHI7NsQuV1BZo05JrtRgZbov2jpypZAMjQqLZtkoUCjlanGgCb
Kh+/w4QtOeI4dSOENFOOLdPlXd8ZwJeMNu3zcIrrBmi2ZDoOwpEbk07X+vL/71o3UWQMuZPhgTjJ
yrfZgfLg4ODobNwYGF37SgJoo4jkEUwGQmhPDnBHv1K/DdbHXNe0Eul506CWV4o8jCF37xP7l4y6
b/uaVsIc9hlNPELPHNoF7Ov6lBwh+dg6q7SWgP5o2iiBnkATb1sAvyIavmLnYMzZMzxAr6BdibwG
5gn45P7n5rGspps8JeThimaRkUZRMJuoPGAdqkqhd906HNK1rkS29ORQYw2UoWWC0zGmTnMuoVHa
mJ2asPaUsE7B/pA4CM1CrLLOs2+B2zYbzMb5+3CBFcJrhXKIy9A20UFMEGCvD75mffSUqGYx6aBQ
cdMQvgMHk4BDDy418mPtoqZwohuBoTktdyCr+Cvy6hmWMzGz0xAFHIAJOf344hQN/7cfLEAAHCig
6jGIEvduWWFalJ5ZqXG3/oWaQVPvKC2zz1GWORkBnGhuspe4InN/72raWx75Lp9481AUUxmTMJU1
zNisdDg2rOk3hkaTcD0lm0AmmycxKqXDGXjrOB6jA0QTd43vn6kUn9e/YOn/D6LTU9IKmA1zGoG9
v2TE7kzoBLtFJPnj3ONH5PojluD46BFKeklqTNbZsqywdoD9rwdUe85tCoJTVs4XXGNk8DqN5Ak0
NnPXIZPjKSnHN1B733TmHM5V8khcWKSRJvSnnal4ERu9H3Vio3LOrAcRtmDGfYUzN8RhY7cxIJre
cpUUA9Zoz2yvESHvre5Ma6h5/cVJGLYf1h3qippL5lTgmmacf1kfH018uEraaSUHKd6B0DdhPL2m
cSefgIFLNn4T61pX8ksSD53hoRYRWh+Ul5xkw9y3vq5R2rTr7VWZLKAoAlbwwgicmsVHNhtPcLL6
uqttV0laLhJ8hNqQNrSxJ4Fg1auq/kRHXDBtvLwm+tyl097lDzjW1aAediwgcDt04vbgLvgQuFvt
e38lgdDMBRIZ1+mhtCaYbXrgjKAWaUseoFk5XCV1ZPnIsri0WOAbX9L53kGJL7deDfDBYG+w/gGa
DOgqqcPltjXCW4oFsDfsj3P07KOCAf65PYTG9+uP0MWbkitS6J2GOakwBGb55KEG38EXdQnEGgIW
1INX04OM7HD9YZpgUJV7dhXh4JVSIzDgusYBh+HVlmJM17SSNyrqS2PE+h0kA32AC96novXO+95a
SRBwHoW7AA69g+XwB86GBz/ONgZYEwCOkh0MRryxb2cjAK3ibKJKEGz2X6h6uOx7cyWAUVsxJDwx
0SmGQwETh++WKPmWlkETAI4SvaBtwco2d4ygSyFdzvh1ns1Tttj7jvFb2suNDKoJAkeJYqf3XRtu
QkYAyTsAIa24SKC9CS75DgT1sft6SgnmYYCnHp9sI+DG+MUAKjXO443VWDczlSAmMXiNE34GBA0D
MsCGu1pZva2/tW76KMHr9p3lgmyFEUBlbdx/tsRXlLRtdIlmeFWN3mD1Piriln2jX1yogRLExU5U
XHDwWXd7ly8lbAfmtNMcIbaIsF8GoIIZsBf7VpdFXf1+dXH8BtTnCksj/FnZQrl6rpByUBi7kTp1
HaTOfzmhFrDDwEJg+GnuUd0IBn1Txc+iG+9g6Cw2vkMzgWwlAFyHxrlrSiOAKvaIRee0zP9dE0it
MnIjVAMR0AACCSemA3My89wV1lvjwCxr/Qm6l1dmf15SsNFSgJwll1dUjINmZG1MUF3TyuzvctgK
G7YZBQIO4G1lwCaPbJw2aIZW1bOR2SCd4+Otl5Q/Vf8V2KVjca/LB7gSb/S95vVVLduYj3HfRgMQ
1xl3DstqaDOypd7VHTuoYjY7jx0xjJ6PlUW+RNIC/PCQUHHuy+HqOPIl9vpgcgBYQEH1+kjr+kxZ
y5oYOgJeZk1Iq+4z6ii/Wz39YnvAPrVAgfmASKw/R7Me/FHWvds0opRkFJ4zt6HVQbadURS3geGI
CqQyrm5CbKRWzb6ILqP27ildKzq/lmUbJp776JPiV2cB6SnMh1J2d0ykn8ZRbHyQ7lFKfDtY7y24
xtVg0xlBCo61C4JlUdMnVPhcfTcJMrvdWIt0facscw7w0/OAsrIwRyFkXBUvfsmCKgZ9C0bNG8/Q
zQMl4nkeRTInUx36QMOcZlZ+Qfk1KJXFCNYUtjcoit86XNOFkJIBCpPQcS6hbYXirX8ROXwGIIHn
YLmuTzVN++byie8mQTOgaKKBDV9otM3PecJNmwVM0b54UbVuNYcDpm03dYhizOp7OwVtwelxHB37
wej9+cl1XeSE9Q/RTLH/E7/hkhDQVowJ5Wl5LfLePGGU+hsKLOH5kYFf4ohagJPX7tNaOKoWrqxz
MLVQ5RJ25Yi66tRoM3YoqAcS/vonacZG1cKlbBo8ozWwujvxt9Qp4qPfjVtbB13jytYh9TKYNUVN
FVoOPKIyz7Ge6mqIntdf/c87fnAkpKrgvMwx6DxHiHb/m6xe/Hwp+JZnT8pT6f6Lq5nGeoWONzYc
XDg3P7BnPxGwLUFZd+BZYA//LPs9sGUOOcqeiHNfJMZnF8x8UGFQLpm4D5s/D3UdoeSmuob/eCTi
OExny0dCYuOn2cq2bm01qYIo6YgA7wbEyjyEAs6mBXxVWyO/6/rq60S9m9NmX9b7W5P1/lz4vwvj
GAUIJSVZF3ZwmwTwFla04+vggwLhpj/WH6HrJyUTjZXIzKpsu9AxUXcs/MU1i1b/7mpcFdOJlox2
k5VdaMb9z8gkz1ZR7HtvVUjX9ziAgXAbTqUlS1+YP01nDLd3Wn9xzfiqQjreDegIgw04/OrA1jNL
e+EfzsWZRCVDNRTYeM042N/Wn6YZA0vZgPDaKqZ2uZ0Ag6I+AN44HVhky41d+BL6H8SspaQEywLG
ikzNFEIv/Lm185e+yY49jJvXX14zR63lo97NUQNQH2cUWI15ld15onxcAl6yDjCw0d8Yjj+NffQN
SjQ7oCG41pAmYRGFvl8ckTfOSfQzLe+zamExWkcjdQ/S+J4CER5V40mg/MHd/JGt+0Yl3EVJ/GEY
IezL7P7ZM8S5Tt1nkrDvbpfv+0325/7lXTeCwefFmTT8AI7Xl7GVn7KxBPkIHCSAoRy297jpz7b7
3XNEOsMmAXY0QZJirk0ClRypD2L9+mTQzDVVkCcpEHmirUQ4u+zJovWLPXSnAcjg9eY1gfJ/Yrx4
ILKiBg8TEDiOMRzoQHWItn6W6V5eCUMK7j1QHnMFMV7z3LvVV/D07vFL+WX95TWTSNXJcfR8bmVY
ms3R/VVXQODBGhF2SF0N3p+3ebqr6yMlHh1fOi7QiVUIPJd5HUfgzksQeDbOtHStK4FYWYCKtiLK
QrcasMe30sUErrpb7yFd40qYZQXAmpNfZ2EOvAisnOCtVybOlnBF17qyvS87FMONQ5KFps3ZpfWH
Au4mw5f1V9fNHWUZLTk8uiouUqx0TQgTIlTLDjdmzhvZ4eN3t1WFW+04DEI0M4UAuLiXqf02GzB0
XH/1PwvB/ydXQKH+zuCo6SraeWBpKCb3WPrOAdZ9sIM8GSw9OUl2mkE2ngsKx9mvAiwaF7UDZXMv
re849z2vv4P38T7fVmVwJLcgPvQG3GbDn6Vo7uFgRKPnaiR//hiCqrmfQCdMnwW/TfEY4H7hWi3W
DTBdgF816PLwn5mPJL0ZYjrC+hUstddYvFawvCKNd6DprwIoIjB7+1bciexttr+P41sbvcjyLa1e
Gew90DSePFnfZ/w8x9NgogG05XyWwj2O+IUDyBU8R+C7CEzR3F7aNvoEc5gjDice5qg4ORSY4OYA
rIyQOcy56xAfAesnMGcfIuO3HMKJPAnaHxuSAKMBI7ekvc/lpZ/uJ6O+xbl3M1p5ByEEPFP/vHQL
0tJ6//7ZuHw0xkpu88u0NEwbE8hO2rsIH1J6sPCi08mevwkgB+FXYsCJAG+MwV/QmHSqD8T6OcJU
gINZSUFAWX+VjyMFNYN/zzYPdGsDFLI05A0MOrrehD0FhMNH4Mu2zpA+3r3ZqnSwozXq6aiZoBRI
PsYRRBiZhJsAo09R5t2A996YtbpPUZJh7woPsIgmDnNgaA+CwhfL8eR964FSv6+zyN+dZXYAVQzd
HIewvMgO+ZC+MhkD2Mf9r+sP0CUWJSlCNUuyysEnpD4trnHaZCd4vtmn9dZ1HaRkxYbDW2uG/iEY
fEyn2clzGKjBKijPu637j49XVWCo/+4hDxbQkwEXuyDh8g4I8mB0jCcYIN08l2wMs+4RSn404m6G
gxX3AzcyrwCMXsElfQB9+1wP3addHcWWmfxuVzag2Hiou5QFE43aM00ekXOsqxGRYd9EUpFmtp2W
sI3kXuDaSIHd+ELy6bUa+cb6pBloVf1X913SgLnnBXk5AnMHGvpy34Vc5h3XO0izPrBl/r7rIGhd
fJsDaxoYwySOcTn/hLktTMC9k8v6BzhX/BsL+H+uP0wTFEyJ69quIJLscjcABpz96NMOTocM88zf
GAzNGTdOx//+Gg4Cbw0TUzsQjX+BDgWOmuzRzMnvcub3Fa6WIHWObvbUguvr/17/KN0sViM96TJj
FJIGuP//kqbGvQe+Kq7Jrl1tb2wOl5j7YJFhSrjD+AUXt6MLSlUBbCN1/xHZfKjn6b6Jq0tnwNUX
iudvbISP665vUkWDfWfCQpHkI3iR/k/Tn+6YC5zpxNqXFHSujYdo5vafLcv7qTfnkcnZsucY2WMr
IXd33VcTtzbr36BrXgn9BmxZe4itMXAm0w+9CWD3U1olfn0oYgFjoPWn6KacKheEHRDDAbcNX0HQ
feEweqmn6C4Cnjjh/WMZjY+5rF9FgqpKb3xdf6YmjFTpIOo1TUAmqQjoYrpH6fzLn8x9s1kV8DU5
LEzzgoigSJNrB94Yqhucl5JBk8aGy773V9JAkw10AH9KBKAKXufe+AQf5I18r9mhqOo9x2hiWO7J
xWUBDgPC/4Hkdpcx+LQR+xnavs/rX6CbW0rMJ4CxydYvRBBX1cUt/e+Aary4KT+tN69JyqpcL+0G
ISPP74IhHz8NWfEfcYuLn0/XBNBy2NbAE63c6DDNl6jSPR+W8TOcXDtgge0vPQwkzAIWBUO5cZqo
yVyqeC9HSqpLHnVBWVnyYuf5sohN/nEsIvc8Jv0vLAnRo3Q9B55s8Idf7z/NR6mEn6aIB9804bVR
zcWDMwMHFrtjcwR6/W3fA5TcMpkGTCCJVQe48b83fB+Wc7gRRI1hsfMLlsXmXW40xmxq8bu0DuqI
VG9k7keYdrTpg+ek1Uakf9xJphrpCQSONYG74K1vgbiXhoT5bGoGLbxd1jvp4zRlqmrdsSVNI51o
vsFqFz9vRz7JRwFAyEYM6ppX1voS/gwMzEHz5vRwCj13sEnpD17fbK3ruvaVGC84DjKqOTZvcZcA
ZwlTRWe6prUrt2A/ugcoqzqfARyGjesEO4gWhkwCxP7iDmSUqLzbNQCquK6yXQZrVlAkB6f42dPk
n0ZuKV00767i8KAEHFs2d/Ot7Br64BMYs/cGlaf1F9dMTTUpNcKKklz68y2rKlwNCJcc6dwU16Sa
+41HaD5ATUzIOqLuOkzOKjNSAPLhL4f6iF/r728tK9n/b9hMVUFcDT4owDCvv6WOPd66KAOLik8w
gBlhFAnGrTziJtQ6wLmlOY1RjczR5u5j35MW1P/cm069Q+Ejsf42uk9VcolZxnYMOtJ8Y7EPDpMY
kwHY7bLa+Imia34ZxHepqp6HJmUZBH+5xTLrimo124Yl+Zjtw3eYqqDZ7mGKMnMpb5kNmz0Jvv2j
tOCZsq93ls969/oxaUExByPsVjjNpSH2j6bGKc5625p6O9NVdjqxJQWvc+QQEwybYxFLmNbBC7mA
2TiW2QS+xQewmh9GL3qNcwOeYPXRN7aO3XUDoyTI0bC82hvofBOJOwyn2o+lGWRuTYaNrltG+KNZ
rmRII4EDYzchhgwrf8LZ9bWwQWeHDvO43n269pUECXNekaQ+n29FPv8uceyQSvs37NyedzXvKIt4
Yc5F7ZAErx/7DSogeXvJCEyTifCzfV+gqnn7aKhqeCvON1zXzBe77mrgnolxHsT0a/0jNIOsIjfB
ISNw4cATokYU59wo60MO3vvGBNaMgCroNcu89hsbNdkwfoRZm9/aB3sxDID9Dt/ooiULfTCJVDHv
OJQg8Re5vBmklyc5w/nIIzCU4P0t9a2dK6ESChNN0pInpbzlEmj0jqbWVdhOt6Hb0Y2BEgem0ZYA
vhfyhrG4NQj5k7Rh7L1vgJUgKEhswNidjTdiJPGLgKLuTiSo2d7VuirpNSozmpLCnW5NK41/YXMV
fYPGyNiYPpqOUffh3IGvOAyFYDMSezBjzmV79Jsm3/nuSvwaWWGjWqAZbjY4fRejLNwTT62teamZ
+qpWOLZnSqpEYFABIGPndnK9F0oS+dYBuLz1Q0/XQcv/v1t8IkbHGq4Y/Q3OO7C1yeHt7TblLgKC
qaqEY5F0XHZxf+MZqZ+5I5MbgnlfZa+pCoWpPRZulDbixkYO7x5M/6tVSvO8Pi91va+EFMr4pxQI
oe7WuPQeJ5JPMYNb95RvdI0m6dhKUHXUJ2Lmdnfr8ui/Ma0/O5V9D/PRwK/k1/Uv0DxCFQzDFsUb
IvzGuvUZAKqJ/TK206EB91qM+85qTFUvbAxzI/Ah3Q21d4/cm4KUZLA+cO9BsEs3QvjjowhTVQ1P
VZs5BIV3t34opgvszKozgR3JPVDY9hNoWA4K71K4DsFy8bLecZqYUJkxhgdhlnTn4kazOrkkQrC7
uU63Snd0w7L8/7uIKwYL7Hkohm90Xux36wxRnYxwuCgEO+etsXXBtCShD5Y1VZNc+KKWs6DtjfCM
XTNzdg5FSZq7ibqwUcbiVsX7tCGmKkyeXA6s/Fy2N/iz/xoj7GTRNHfFxv5e12P07x6jVW513LOb
G3wyX1HPHy/K9PoAtdwPDpn9rkGnygIt8sEfgEXsbjmsgA7pYOSXJTVutK7JJlTJJhziysgwBgyG
D9ckET8W8cxgxAM92L7XV/KJReE1wUq8vkdYHVDfwj4+BhRmvfWPD9FMVRdMu9yAp9PY3hqPf8kh
y4YiLPTy/C51s8ssce/E+aMjxcv64zQBqEqDPVrw2Z8i+DGy/GfdDjAJ9uqdi7aqAva6tne7wUXd
eeYZV+xU4zt4127dgeteXYlualhx5JK0QfGZCUlsDA4uEv2+QVZBmLKObVzjNs2tFlH6lLizu1iP
2s0/692umaSqBHhKpOcwuFDf4DaZAEYXuxBVEB+n8QcwxaJ5Y9ekm0xKOE/+bE9g5dY3zjBB28k3
wcsV9Sk1RHXL59a/kILNJxNnwmeZ++y07+uUAO8j+BcBhlrfJDSNJ7gu/ZaWE1J7i9WlyVKqotcc
eyCxClHf5gr+oqN78ab6PwraLUi3G5sG3eRSgtzjDmn8yuZ4hH0msgmiMvm2q3dUPe8kcY6cW6B/
mCN7TW3yiXXjv2mzjyFqqpretvbYlBVjfRvj+k3CcBGe7vYWAkQzb1VJb007w3dgp3rrDTj8JXUu
4bpW2bDKnndtkz2YP/29BIl08asbaQkDaHB1nCmHZ7xH6UZE6D5ASRq5w6M/vyVus+Ga8B0onnOA
yc6ymd72je7y4Hd7DvjsFD0sq/htgI/4wYdpvcVN3Hw3O1dPVSpc1xMjTgpGCHdS/yoELe9jZ4tO
reseJWFg09IlLHXKm+8bF9nNJ6MvPpXmPuGj+efo7F3nkAIVYpE3V7fMZT9KVKkdmjH9tN7xmqSg
an9zd7Fs6SZ+g1Lgs1O4j6mdAgwFoQNI6huLs2aDrOp+eTRDPthJbFfNBFaSVWl+45LZJ89D5Yzl
wviLNl7/tZhgmbT+VZoBUbXAvuxts8CN4M2NYQMNMAWBxXvkHKQ5ba3Smo9S9cDgXkwwyPCrG47J
rzGVn7x5fnOM+PMEK2fRpCf8+vuy/jWarKpWVJGMJCkUZMWtSzvrXLU4FofSsNhYs3V9pcR2HBGZ
dcVU3Iwmf4K9IcAk8T214o0lQddPy2PfTd45m1nU9mhe4rwAxrhyvnVdSS6zCeFd6iaLdabjBlG7
87DdXHrx3QNzeD+D5cRxzGQbn1uPwP/TN3YdY9nqpQXg6i5oS6wLFkTgwYNt98HKJ29jJD7ed9iu
MhIzeFrjkDpd0HpQvVrtKW7mY+s688Hj1ZM/5cVx6LtzAwD7nollq6wSiw15Vno5D6wE7qeyltmB
iXzLDkD3OcpA4PBwhg4j40EzXSP8jpj64uTnKVSqV2rdGByI22ljkn08h2H9+PeYZywRiIqUBykn
p7r/x8PoTN6+sjxbhZb0PgwThUDreRXHh8jAwW7ryviyPggfB4it8kp8uIA2IpNVkAjq/Gd3Rf8f
YeN0K4d4/ml5FdiP1Ki/d80s9/0GsFWrsd7vk36YSbXIiggwgzEX9TmuBrrlv/NxxrLVk8EaJwd5
ao9t4FVwGT5wXpH+5o6Gy76vd5rmAeq97cw6c6INrQLRJY8IigCOr7t4K6Ac/D2XUB8Jm17XqYIW
+tffvT1U/cFMTbGxj9W9ufd380TGtDDg5xMMdT7zI21l9duCMmBjPdc1r+QQa8bPCBaNPHCKgX81
6giO5EZJNsqUNXNVvUqhZdP5iRWXgROTS2qbiwH1LQavmLXkLsECy5jYkHfoHrV84Ls0jrtsD4bV
WY/s8QP2QV8z/xnZ6hDNLyxhxyoju7a2tnq5MgPpbxQ5noO0JLvuknoJLG83fX3xtv9/xmU75O+v
kJXZ2y0sOwM4HzSHyjaPsIfYWi80Wc9Rzmwy14tHUkUQohm59zNzC/k8tVYAtern9SjTPUD5Ocdi
uCoQE6GQgkR8IEZz6i3j5s7O/a721asVV7A4RbVhFXRt6mObBq9s4ZrWfZWY3saKvcz7DwZgsXJ8
P42icqCka+c2kElED37Ws4MpwEs8gB1gnFvW1lsXgZrIU+8SJoqT7DEe68Bp+W/H6d5kmW1hZTQD
od4k8D6ZmJfNXeCQ7DJ13Ze4qa9plG3Emu7VlYnESqfss7lE80P22R/aO8fZB0+w1WsEBwdlqJTN
kaDhxnwc5PA9NthJRmN5wInZddc8Ui8SkkwMTYUzrWBqzafUzT8tZ0StxbZ+v+sUrOo1Atx+58Sg
cYPlJu4O+WKPwqPx69jxYxVb8Dki89GWzS/Hi+Hnm22JIzTjot4sANgh4Gxi1EFqxzioy13fjo/F
BDnivo5Tj4RKzzeyEXBxaOfNoOL8Fdio19oYN+Jb8/5EyR+UDuWcTEUb2I5/7t38seDVf7uGXD0O
8gwYXDodbyBdTthT14EwYUUsuVEabQW0ZgWiylI6d7LB7V3ZBKXXxCfTkPSY+7jXzGmdfh9sKDPj
zB8fstFMtrDmyybgg2ylXonA456ZNsq+A1JCv/PNTGDpCZaxaMzqViRktL5y3hKjOE8O9bixsQPV
ZBf1dqQnHp9qSeogcvz7TBQXp7Surey+rg+VZhZQZXMOE7CBJkbdBBZYtfW9GNKpEmCqtWnNNhZx
zSPU43+CMwRnMZwLYu6WryZJxnsyD/vUVbZ685Kxaowg5WuCLIst/9wwabC7nmM7u/HzRbNIqZcv
JucWNE60CQh4qoUs76zOjEDMY0iSZfq2bxiUYGwMUvYsJ01gpobxrZfcDgCb2aq/0I3AEkTvtmuu
B0IBhdYpoFPED2bcnV0j2yc0sNUbkZEBAix6qwmGjD/AtPsTqZq7wjM2FNi6d1cDfTCmmYipCYop
80+eiQ0/Lbotm0dd60vUvesZ03X6pKlwFu5mTncgsXPvGXzjx4QmctULEdgTlUM0RA1+9ybkFHmw
XGKL6cYUEfNu17RRncFIUdgm3OuaIGnAhruTMav8B69kYquQRvcNyhbZBbchx6V6HuBEIKjd8rFg
xQTd5xBtHKtoBkA92ndni0Nfj/CdTKhNB//J6Lt9MaUe7OfShX9q7zeBgR/PD54d4WTOy6bXXV2v
sjnasZdgNcU41aAyPZRCJMeMextTR9cryrSM+gTY8ByHGn7F82M5+ckxNTZTpmZQ1eP2BFetLSr/
2wB1X9NbUXVYlZt2pj/FOFef17vH/3ix/KMsfhdYlV9TC/p8JLQifgKiqTqagv0wGth20/Gxb+TJ
jfhLYe5cx9Rj+C7OJe3ABg3yqL1YbvyDJ8O/65+iGwxlAx7zhA0djK+DOe9OzOcXAEz2bfHUw/c4
hssTd9o6aJoUMDZIR44OjBCDUs47A0w9bW88BtK8rGtUxhsPXSHv2nbe+GWi2YOpp+w0KavaN9Hn
csbpoWWN9XksveIOPiDsRAjpj7j2BWGz6duN/tKsxephu+3wJMkLxEVcUxz2YQaJaXQOMc9OjdhH
r7NVb6yizVM5Gti9+rK4gJ0eHyAPfx1NcSwgvzlYVnXPjPH7+uTSxKIK/8BZn50mUYlT3tb7D9y0
7AAnsfnkuOZGl2lmr3riDnFbNJngyAUJrUdoU/mvJMNZ9frb6xpXdo8AbRoNyXsedBa4XdVAmgvv
6uq03rqub5TFZzbLoh87nIDTSJ7xY+haV9m/XTHsO0v8P3cs7Fv8XA5FUA5p94Sdu3v0RltsnMbp
Xl7Z0cV1JEegazn2Lc6ps4un2uEvRrVF0Po4EqgK/pgT7mQ2W5rv+KV3ix9ZaoYFY9axz/JdHURV
/kcziibq85oHpEtPlS+eStlsnPx8PHGoivWg3PSMMUXi46LLARUxnlnEx8v6vNE1rmwZu3aM/JKa
VcCtqj179QyS3gC23L7WlwF/t7LFmVXXTo5zN8mq39gEXKtmn/kTVfkUpZMNBaQUdeD5s3UxIwpw
Cau3Tts+npFUNbNKoSrxhVwuFnrj4BfxcuRZP6W0/bLeMR//PoYE9e+OmZp8pBnIjwF3WxzwJIFP
qssEwm/BrU+ydjdYT7rPUJZjMHpYx1ysOuZQ/WwFv6sAxWLU3siXuuaVuO2SFnY/Pk4KMzodBvkj
d7628dahsCZqVShFkg6zazjI9n3nfR0G+QhC95d6tK71zkWZql5VeYpJZFXDciwl7sy6+Ozb4sEt
x/yQ/o+za2mOFGe2f+gSAQIE2lIvu8pFu+1+uGdDdE9PIwQS7+evv6e+lUdjFRGsHOGFKCmVKSnz
5Dnu8Chpf/LVGhjVYHGdnSKpxlRVWVbEdQ9WIBI8NKQVEcvE3+DEf3L7tTYUg0PrJBVhR3KSKqri
agBTfSSyQaC22ydrr2/TPG574Z1LsymAdlkTFHFYhih5i/6XFYpPYJ/5h9Vu3I3DStQz7C2drAKV
NzYy5hWxKtqT5SWPY8+fGHdX4p5pGtpp3PBFzcS+VYzt6tCl5bMS3RGNLz9cVp1ZSlaOZdMm1vy8
6VLWpdWMKtbcisch4T24ARr+6Nn5K3qFtl1c3VDzc1Ha/VSPSYlXSrY8ZWPVgBRVdP/cD1aGrLGr
c1KUyEZLpIbLuMnTq0+Get/CEFMhHptavqLt7DRN9KEu3SPrhpXQZTCQTkvhzJaDt0RaxYUKH1LP
+QbypYfAnl7QLnCoGF+Zm2Gb6cQUPThHUyvPeDwG8/fWFyc88V47UODcXzrT8LfZvfOWXlF/AE1k
FaMb8zAu7g/qyc+tY628KkzDa6d31g0CDcUIwHORvEHJ7GuAa35FtqHlXJ18os1JEPhzUcVh0X8b
F/IzdeXOtb2Va58hVOld6e4Qul3ZlFXcV/xFWMtlaOs1rh7T2Jp/u1U+Al4uq1glKftFJtf6Ovqi
3bhrNLf2h0VmbRAizaOA5nwMSyeZjj5aGUCYmYtWPt/fPYZJ6Ao5C3CcHkD+xU2S5a/Ukr+UTFbi
n2lobX1mD/jWpJ+KeKTQV3K9LD+FHih6tv1wbX2yAF3dQxukcV6S8lGigxcQf28t2hlCgw40oYE1
jAWwhHHTN84ph/zzqZaTOOWBZ+3RfQGKHOrKw/2p/A9A+N9ShqtjTKxSodcCSeE4U0H+jGpr8pQV
szq4qRfu+x5QEyS7g52vxuYIeJPcEyr7J17O20TR3UAL7qHfp55lqxsBRWlHig0+GqM36ri4Ov8I
q7K0ySicUFhWHVVTATY796h8EMMS52nurJV1NG24W/LrXSQcGNi/7DSv4hGMWZGoJiuab1xm961k
OGf1Fv9CKGC/g1zFc0+/JnNw9KFOWEq1Txgqmdu+ocXyshwCRtD8huIG+VaOTTTisjNJ0IEt/tqD
ybS1tYAeCGfsy9SHEqxTv3HlXAd7iVmS7SY6vfC6Wjk3TMa4nSfvjWEnvjN3s4wntJZEOV47Ub9u
jNsoH3iMjmnqeSAru1IqXrriPPAshVR1cC4gNHLfEIZfrwOb5jmgXSLxqkyWYjhV9myfvDDrt8Uu
vVUczTCKQO9ZxJ7duMibyV+pv1ZHNq2MZt5lKQgYvHkez9YSQF68j1Le/YQozedtK6PZlXpu0xUS
mY4AAhVR65bFTibBGtrO4GR6hziEnkD7wZHGrwATj5AP+tlY1SN0b2SkyLCphuXqMKYW8A1CeKri
YMg7b4/8e7ZEuDfLlSSiafP852jK+9krHAnIYPaaJt2+Ahx1ZeuYFkiL1Hm/0HwknYwh+3jolHhG
B84zg2RbZM9rJE6mb2hvbqey1CwDImM2syNnbO+L8CQaes2cZduz/j9opkDcHniejAsqnzNekvHU
ogVq/lJCdyH5vmmr6v3i3jA6vQ3UV5z1neNHXIZO+XkMaLGWVDQYWsfSFArCW15J81h2YbhvOnke
5ixbOQvCj0OcjqOBQBDQOdMg46pDpduycACUhZquaafCaMDNAAQgVrljhbetv97VITRZ5uIoK4WE
pA/1f4zcm8+ptQyP961hmI8uEwtSn0wOtSXjDlWPniRvQ1U8DrO17ysRi05cqqz2VrzEYBid46Wz
F+oJD2dcYfvuTY82Ygujx/sTMQ2uRUAIk1KrK1tgtcOBn2ziFfuh8L0Vs5tGv/3/3blZN4S6vaqQ
z2T5uHeYEPthbtc0JQ2ngw6881y8h3yBbF3L7GeeFp9oWtOoLtz9/bX5uM7o6uA7hSgKZgMb92YC
8E+C7ekMX9q5PdbVGDWFOk15+mSDcP7+50zT0aIhVgepD4ncRyP9b7JPwcjoiQhSbyuXGNP4WiS0
h6qxaKlQVQ7K/AAN+OYsK+Xumt4u/74/BYNb6MgpwOQbaXe0iLkozg1R3wFgutr28MNxkY/k41fJ
xWHbp26zfLe1RuDLJqVGGVtz+ZYu8rFFJlV48ok606vXKvBWlaf7nzLsYh0mxSdvaMJEWleQ+kwD
2hnQiRNJ8Gav7DPTqrn/ngp634NANQiO81IeAJk8jbX9nAzNgRfWxfX9Ax5MK4Aj01S003yuGubb
CQyUp8kbS9kTU91awc6wv3Qwk0wYQcYmLGL02/8tRP6YJs2LwBS2WUHbvsOA6qyvagyvMmFFS9qy
CMC/ee22ZlgaHUpGsSqoSrEitgNyY2EcPTvCwjf1Siw0LI/eOm7ZwhYjxfI0df13HYKdNLy9U/I1
3R7T+Npza1J9Nrs5EsBeII9sptECbZpINd7P++tvuEjpElJsJjXaVjE+JcNrpbwnUk3f6o48ZiWY
0+5/w2QDzalrZ5kynmV5rHqGwppd5Ptw3Mit6uqgKeQWSxA5Z7hu8gFcwX3VR6gTroEFTeuveXEI
ybBGNqH4X/IJwedoU/Tuu9nGN6gu/9Q7gudlmuaxCEvISysnAZFFs3ZdMv167fCph5BYTocY5I58
zyF/HlGBR8tEVwnyTbbV/NfnvB7pBNsyO/Qiqsq3NvVXXriGX6+DgoehHKuinvO4yh2O/pRc7qxx
mXDZINnKIWD6xC14vztvLEYcNxBIolmdMz13OA8OVUGHl35y1lDfpk9oHlxBeHuW3ggLu+10IEsZ
HlIyto+tsNdgDwYj6MgyskDdonUUHtR5DX6BgqD9HWqGEmoL9z349ls/yGU4t7m9W6aClbzGDUzE
w+gv+8Cj82Hylf8Z1IR4epGm3akCV/FtH7vN8t3H3CBIlyHo8WSpkiu1xwgS47taFSD8KF7Q0rAS
+UyLpnl25au+Dachi2un+oJMxJ+mc1ZmYBpaO49vlNvIuzd5zPtsACs72qQpb9caMU0bSnPqUWWl
RQfs2a5i/wykOWQeOxd2vzFc6xCzWXmsmNFDEhOvvLiQgY2WFmzYm4yrg8tsJMRJNeL27WfIUDeu
84jM2KXPk9OCbv4+aPb3v2MwgY40s9O5HOoJr3e0jfyDfvseyqIi23bf0kFltZPXQR34OQDMyOgt
45tgq00iBuvqWLKZe8VMKi8HSrQ9eMQ7J276Y8jXCtemddE8OegD0tUVywHuQ4wY5QhRrcLeuuq3
r75zXd8H9JqlHU4DH+0VFlP2gUm+JndpWhrNYxPZBpwMJI+Ro/8WNuo1yJO3tgiet20ZzWvnkotQ
LEseE5q1uzxB03/nb+TScXXsGEDLis4Cx8BI3O51Xjz7u0PGYuOO1I5h5ivF8eKXwAlUw5XKsP+c
jmW3je2J6NgxBwmcqe0B6nZsBmB3d637ca1K9rFVQe/z7z0DyiWCzhEsTN3bb2j4eKTK/2J323j1
iI4bGx0kmiUE8eJa5TISLYQwKP9Jc74p1ULY7WL9bss30CfsEIRFjHd4MV9AbsjDC+L/2K9EzI89
lugqR6FrTcDITLjfejTdy2b2d5D3Wwv2ptXXPHYql4oVxS2UeQndK6BkHwaW/Aabw5/7XmX6gOa0
smaFnP0pj7twOYJ+mkbuZD+3yCBsG1/z2j4ssypbbHjt1DgHz3HdQ05Kbz+oVTYykwW0A5emje/7
lOONVECYJEpZ5v+D9LPYRnhKmOa8lmIuBdArj5vZ8XDbQWVwYfWmqxvRAWSq9b3Ga/A8onn62Vmq
17rsUROcHqo6e5Ws+HzfDAZ0DNFRZMOIAmrWtLjzdOFuKZrD0AS/hqY4Qt2WR47VXCSffgUg5I4m
8KDd/6phc+lwsqEMF9pkvYzbxHb2Hq/cfQPeCADXRn/F/T5+IBMdSTYOS0Wy213O5j4u7u0FwIaD
RdLnGqpB92dh+sRtdu9CSACiSYgrurA/2oleIEBb7qCvlp5Gzv2XGamd4/3vmFZL8/XSm7PGE8i1
OAXems7U9LuW9gx1aBKk08p+M31E83efztCk9yrUBEjzjdvNnxQF1tFn3+/PweCLut5RgPtRVmd4
6kDput/XbZ/tekiTbPzxmqeLIuxxssHYk20tD4nd2+eur5CeT0qyYgSTsTVndzvii7nogIB0soeQ
0R9hbn3KFAVdrbN2pBoWSUeNpSTgKVYmj1PhcZhXLsGP0Ar5630b3E7m/74GiY4W43ZS1IPfyLhO
+28stCH+RIi4tGCj20FAYkB2ux5PhT+yFQcx7KlAe0L78yh64QJ3D23j9Bnip9lnQLTzPWGr6vAG
s+iiRg3EWosCoj/I40EIrOVXP+j30Ll6BlHnxllobj4sucUp4FcxrrDjXviefPQdxve0Wu1/MBle
83C3gWRdAUx1nHRBuQtUL3ezCNegHyYzaK7NQH0BhBHixxB02U7688+hVQryXP3b/Y1l+vnaWa7k
XLAwWWCEcBA7i0JWDC0o2+rSREcQ2ej3ySXtRMzToNtlI7QqvST5xpMM0ErHXbmPfJwqITqSqAFa
21NiREKYJYc6qPaO2zypfMmjXrJDUK/p5BnWSlcMmWcnHPF1Ebuihu9lXrWbbb5GSfy/bsoPfFyH
EomiAZ2bD4BzCTjcwu3DSMDv5bwo+sLBjmBVv8QwgfOBXSZ3fLD7L4vwdh3/XpX5g5zGnai70+xt
QkMQnacraOylCW08WtuuCM4sC4pPN4WabRFZ5+mah5lXrY0SeZiGxxw98yGZLn7ePaCRe79pY+vM
XP1YUlu4Ao1DSdn4u5rWtr9bvMbdxmlFdNmFtBlE5VaoUidetQ+oOmbuGvzSsKF1+GW2TIttUQC+
uEAOC5p4hU0ycfJp6EwqGsjQHS0yLPOhWNwuTTaumBZr+ELLWeY4JlOHPgruPDlMrlRMDceXzv81
gtiFWk5TxH1i5xB5y7p97YowIoVTH1hH093Y8HRX9S47bTO/dq0gbttMeQbzjzPLoFFrT5cJPHor
qAVTJNBuFFbgiaATFdLkY+s8UD9VB28os+dNv12HsckafA81HqDx3MpHyRh48qpmrbvF8NN1DNsQ
LqBDmZHqbfPZfQjTYImmTpaHbT9duzbwuUJ3RolrkCjHR8+ZHnp77dls+uHaWe5bQSDcGj+8cfPf
LaDm0lm9hBquIjrAzAFB6FDLEj+bphALbM4lzU50ElexkYCI6PAyGyp7uQ+oI0gMMr4DJ/WwA+dN
98gA2vmybfG1s9zupO8CQ5jHEOhNvy0NarARqJu6Zb9tfM2nqJO40JFIslhaVqp2w9y0dmT7ic13
9z9giHu+5lahKyFd5eciDnnyVPr82WrlU0WKk+j74zJujNw6zAxayThZISUU4xEmj3nSy4gPy7Za
AdHxZaq3cxvPjduFsETmwsvOLMj/ZGraVKIjOmKKV1Pvp0GQxRwYQuKWv8c0VRHqXStns0FXjOgw
qYwDwlkE8OFwznaeP41RUuFe1Q7xwpK/bvjm3iq+25O1n5fgqXLIzuudP5KskbUanFGnPgzcZWFF
U+dQHvXDn06uIM8ObmD3k1j68EdCy15sC+M6tdnoyTDFmCJeSNNDRb1jT7Tqgk2duURHVQ1Cjhbj
fhanJORyB3Wj5q+lmLu1J6dhnXROF5+wZgHrcxYnQZXuar/9jZ6cT2HJf6U0WDm4DUFXxypA2WuY
0p5lsQ/BjAefAplvufL3fXc3PG50WFg6oXll8ZmIp7Z7LVV6nnMfCpTuyvob1sfTwpWiVTl1hGTg
xgsgaG1dHOo9S+HuOm8tE22agRawSJUC4hci0z3O+XEakHWbhPc36Hq3vV91KKmPWqZiPSDhlmQ+
aLOcl3JCjaQdgpXnn6HJhOh4UrHQEWrlFnLpzAHhvG87MdR8lt9BQodD1Vv8hD4GKFondVjtqDuS
XUdq9MbNRbYSbwxbTMeXkn7IZF9leCMu9LtFkpeGFNv8W0fRKXcOO0rxNi8mq4zKwe2PIV4aK3ed
j1GNRKcaK+oaHA01jKNa1AZKUv9OVfaryG6gZf/7uNCnprL/movi2yZ3+Q96bhzmObHw4PAaP3H3
U+UO4luCzB891EM70pXPmOyhPQNGgiyi1c9YtKR8W6BWE1VWuo1mjOhEYDJ1fQ5a3gxsJOxr1c5z
5Puk3ZZK1HFzwcwgCCmRbWC1LY4jcJo7pujfY03XoEmGkOJq/h5CQxVwDzRp3kKK0zef7YZFeche
EjSZbJuFDp/DJWvqQ9/KYjC8gwdMNUcapp862/68aRvp8Ll+9IANK3GLKzP/bDP2TzlZD36wxupu
CIm6gAnItFA7YzKL+2UMThDFWfakT5xDOrT5SsQwWIHcdu675L3tO2MAztksRu/NcYKAjyvcH4qC
VzXZpuVHdM6uYElmvJKWNPZ77+iW3slaViKu6cdrl3Q3ARs5R/EpXkC6MILOMcoK/zTilgXGh43f
0E4+9NLJrshA7gBisGXfdl2wo/2URpmV1rsk98cVJGn4cVZaZ6eEfkhtBUViXWcPdHJTfmMgcaFw
6lMmX4LQ7/YZQ1vCAhHiFecwBCcdnwbUld/CAy0IqdJXsPs9l6x+ue8XpqFvk3y3q/JcEUW9yboO
g+D7ulY9lP7KlXSaweo6zVnY9IySFFsUofRNtpDeAfHZM++tb6oKVxzbNIHbt99NwIXOqKjdxrpC
1zuJkoY4kWydNWJN0+g3f383Og9sKCvOyroGteccC9W1B9xN2pW7miFq6GxnftO7iT9MPHYVOcp6
GKI2HL4s9ZqQoOFlqTOd5YtL85o3PPZ5c27c6Qht0ZP0rNeJOd96spbDNS2S5tyerN10ICOPyWgv
D0Nr9/vQD6eVRTKNrrl1KetF2g4mAb3fYtfbTbVP16uuptG1s81bmgJPbRg4XObsew4I6x7U9skK
Ps9gYB2EJiBNbItBQH4Y5Cd7bKTnKq8gQT3bK+5r8DAdfZYGYdClXZBc87R6tlR/QWvUAfANEQ32
WjXGsIt0EBpf0ITIOLeuvZN/n1L+FI7VQ1kh+deFL1bVbKtn6Hi0qV8InYaSxxYlD5VbfPfa+ZIq
OUWKJ+0eQjnfNoU8ndcsrFKhbliOeBzH5dC7bvugmGNvy+bopGbMlSGEyTF6Wv/q/N9z9os4V6cL
913yZ9vv166qltNnvHFwm8Qt+MkDjibz15oMTA8jW3PlaggkhHUsjn6uJDjgGckOjg1oqUTq7pxb
TQdQil0/NwUbdm6gxIEG8Md+qJvTlsk5OroDOeWagj4eVAa1UzwmIvQfHN74+/ujf+yPjg7jADF9
HtoFs66TzGhUpBLIxFyOeyAvyof7nzAEFB1+17mpy/mc8niueIuVEcPRnZA9uj+6yd+1cDVT5Uwz
8pxACIXnQXX9nk/k6ojykobdyiJ9PANHx+BZDrZv7YU8Du0Mtb5BNrukAmPi/RkYTKCj8KhKizG1
PBi44HicvlRev4PKcHR/dNNvv8Wwd+c168dgGh0njXmmZJR25LvL65Ws0Mf3PkcH4NnAMzFIyaXx
5IuH0R9/oJyOZAFQQCIYv3W+dQnCbk09+mNDg7Hj3xPpR8qhSNSnMXBMRdQjzO6RXa33lhiay4gc
2DZ/03ndxCitKfeaNA5mp9/5IKHYeaH9dZs1tEiV57RISa/SGNTjNLKqdtn1HVm7FZt2kharHItU
jZywRF2nvthz/53gPBo8/+3+jzcNr9070pLJ2isK69omSpw8p5IXlnL2lA1hvZKpMX1C8+YQHICj
tIc0VoztFjeLh6x7QifNyuXAsGF1RF6JmyWp7BB3e7n8UVb57Arnd+H7R7mMn7jTfHaXcSVmGGai
g9fAgcDG3CHWtWsaCNjm6REsXJeJr0k+m6Zy++47vw6tktGuKNLY9ae9sL3HZBnAR+pmr0GtHvJa
ndKRr1zaDDFEp0KDJPMskoKwK6cQnxLDQ+iwleBnGlp3CDetRIkq9xXdn2+LSoJjB17PlXepaXDN
H2QWDmPOZ3YNlKN2FYro+0EW6UpkNVlYcwcAcbwaFVTreuOaD/PgexIWR4gvbyt0OjrpmSQ5aM+q
0bqixBJ8zfB6frZoa60Byw3xVEeqzdkYhItjJdeSpcvOthc0DIR9ubfnet6N5VpbscEGOmIthKaR
tCrcx2cqm0dXlBnei9YaQZhpdO1065cgzYoeXiYbyDXt8NqajiUrVntmDDbWuVi4dOxmKVp2lejR
DNBeWvfTtV6sld1vcGIdOzJQlzQeyk24fYUPVTZEU5k9VNa0T4thl7UhAOFkJbLeVuS/qCJHF5yi
grRu6+BTLZnPNwDRwO1rV7U7aSWn3rJ+3z8jTDO6GepdWKrtVjTt7IboHkMxqgnCcz2zT1SROWqd
/phx+7TYa9Y3beHb/999bJzmFJW1Jbly7IA8y16TjMvIIeU5mdZSvYZ10ynoKKixQdRrhVdQRuzg
kzTqPHJyZ3XkCX8GOGdNGsc0GW3lwLWmsqmfk2vQ10eVin1ZL29hFl7VQLclZZ1Ai7alqjsmbJdd
kyp4ckR7JGNyApr6633jG7wl0OJtpyxuSSoYBOpyp4kEYEntrmbQ3Iz6wfVWtthtQT7YyTqYkLFR
NJw4DAq3U7crg+afsBzX3kOmwbULiItkvtMHQ3hNCKd073B3SqJKVeW3TUukYwedxmt5CSzSNc9R
TkuaNHlYZO0fbQhKr5x6hh2r4wcJ3j9Z01F2rQoWszQ7FLVSUe0lz7ebQda6m/KMjg4NnP1smYei
T65t7UCOLVFeOh9U25TpykQM20lHBwpWgV4jmdh16WgN0YPcPk4ofUVTOtDTfXMYzK2jAwOS9IUH
Fopr2k8vjWW/zZ6/cmky+LMO3huXIZ8FWnyuKGo+JIH3qwTsDFqtYIjb6G+6WCdkYWSSDg27Zkod
XaduI1AFRiPixcoVx7Q8mkMvCzhX3aqEBXgjd01VpNfKd9YK8yb7ahcowG9UPgiB8G3fWOBAa1KK
qMgkALtuULfjxkNWC3o8q9tyANv6NXQqCuhn8MjcGacQOUNX47iw9oH2ayfShwsWBHp+322XVJIQ
F31wR7QR+vEf65ysAH4+PFox9r9OO/J/rpxJU1FaXqB36USQztoRW2XR/3Go8I2i9pHxSJxu51AG
2fJirf/cNKOb8d6dsYmitp97vL2oPFj2dmkJVBOSecX/PoxVmNPtq+9GZzaTRe7P/cXpXDfihRee
1Jw7h0A29kMQWvJlsoNpZTd/uN/wMW0juDMbQDIP48ytk3wqMqt5ABkQ3491vtbyZVotzWEm2+sH
izn9Ba++Po8ga9z/ooAr/toQrjADzWMgBByOUtrtZejGMCodq4pIMm/KsGB07eyjVFpDXi7NBV2o
M7ITpWguQMVZJzfk9R6oGfrj/jQMVteLAFaJvPwSpuPFyfJK7CpvHE98GNwdKLfLvcXK5Xsd1mtm
N9hErwiI0KtglNY5q3Ike97j+lmVa2yBpqnc/v9uAzcDZDSmZXDOJIhnZu+LwP1Eax65A/0LydXj
/QUz7Fy9EjDijKLEx1eGbopAM/rXcsNFhn/uj/5xjjsAf/q/J0Ebl1aug+Err40WsAVO0j9lYx+B
wwwCXt1T7T/VwwNPh8d2UxMFvql5vpoXkIwEZLiwZcxA6xJk1qXOg2klNWkyuubrINqjKcgy6oun
KgkOiwZ4nwjqc/2WQi5+vuboOVJt9iTd4VLK9MgI/d3bJPJJ/VCocsv9Cp/QnJ3LxsGVqoU7SmYt
RzaJCeTt6bQqy2haI83fg7yQPa4pw2Xk5JMoum80qX/e31IfXn4CqmfMczJNnZrb4WI50zVHq/NO
Lc2bm06XJE9f73/jY6eget5c1AtIA7xuuISjc/Dn6kn6bDd4xcr97ePVof/pXvcblSlWDxdQK3zu
sulzMa1JuX4cNKieN5co3xUlGkculCS/K95dswLx1Z8e00leRJEd7i+QaQaaWw8OkAaQjq8vipWv
7fQZ2kUrAdw08u3/76JegZtb34XcOUsmP6UQ/HElW8lTmIbWHDcBsV2h5tQ5M6hT4arhPyx0rf3k
405pbEvda1m7cC/B4EhnTpBV4V+gDLfvKugZh2PUt9nRsqodWkaOebH2ijFNSHNj6jRoDhvS/NLb
UxG1dciOAqKk+/s2Njma5sNLimYIB40WGN0+oJ1939rsnyWzn0OSrCU6DTPQs+Zub0P9PGD2GfSN
r8yzvt4Ygu7/fIYN85+3fED14mZW0lGpzrLPmagSqF4pupOq/qlUVu/nWmb7EaSmiK8iOBV9P698
1TQh7dB2O1uVS5DY56IVUASikENJvt6fkGnom53eeQbIBqlwOuywxKFfOre49ABMR/fHNgS8UPNn
YU2zT8fQPrti+kUBUgexyXVukrV+CJMxbnN699utpKKpSrEssnM+l031SeY8tiUaVIppDyaPQ55P
p5SXwf7+fAz3Dhpqvo4Q0itFMKFuFFcoiD0nVZNGls3ASERPngJ6FhQznsx3gFyc0AKxLcbonewN
tOhEnfj2efKsn7ybT/28qd8MG1rzdgYAqAxzDI10YRN5uXMtivnv++tlsr/m62XjDbigefY5L4vr
4rsvJLO+06TaAjcJqF4QgBjzTUTetc+DJ47N1CCwpw8tz05Q5ryiE+150yz0gkA2kkH5DWZRVWPk
8xQ6q33UtP7KLAwOqDesN4NrBaAKts8MnTwetx/L3Fm5U378AKd6o7otQTJeOFggZX/zkyOk5KNy
/iqQtEgqvm/EiplNM9Dc3E2EVeO6jy3U5N8sJ/xTj+PKtcywg3TBE3IjGGsyLA6X6lCnwY7b7W7M
6eG+aU2/XPPndO6576EEfekGy9tZEJM+LLwVK+HCNLp2eCNxQ8c+FwQkuzaPQGfCd4WT9iujm5ZG
c1wOTXDXbjJyZn3yg5L8xZ26UxlMK7dJQ2zVe9P7sB4nd8De6cprIOOhe7XQYs+T73jJ8exvLw9O
921guFvqCWZZojt7GLF7aE0fK+afZ9ad+4L9tG3nNQyLbV6sJ5mZVeU2o315IT6ATxlgIAcwT7CD
bTlyxSIGd9Pzy0U6ebaFAtyZFiea2AcnrS9YuhJyYjQB3rtfSxAYTK/nmcNwyUQJmoALa9wwalT4
AxqyD9U4bTtu9CSzyACftFKJ53UyVrshZD9dIdxtlwI9zazEBBKFwRIXtE84yZvTRlP74/5WMtwt
9fRyQErJkglDj1V7dpdy59vDrrbGU7XGAWpwab0f3A+pTMK6X85t3vR7py3FY76Ea3wQJrtqLj1Z
JIfMCBOXoRcoexZ/lgo8L3Y2rdQnTL9eO487b8mDLBHq0hApb935adFG6QKpqvvrbxhf7/8u7BHw
BRt1oaporYfc9fs9HdK1LhmDdfUG8CnNWwYQfXkRovqLiOmrK/znCkRzUzA9bJuAds8urEQWclLL
uah9Gs1kAAF05m07bPTa+VKXA54FcjkHyXKoJ/EZbDhrfCWGIKoXy+tQ2s1MLXUJneRr4dsX2Vno
rSVh3HAw5BVrBA+GHar3m9ttGJZl2ZMzaoDBL+Xl7dlvREAiYKS3lSSo3nCeDBmiGjgXLo3yVcS8
dDpWkCxdCdKmPaodylNh2UDeBvABWT5Ba+uPlO3btt2juS8EedHi4bPy4jtNd0ReINiRdtyCoQ/o
f1rMK4iQhourLiXxfnsKsraQ5N30u/W28obUduJMvbqMSzU+dXkxnnK/7le2vcFt9bbyAAIN04RX
8UVNbfkXK6V9aS30h2ZRwagli8hlOVv5lsG4eou5i76UjmGZzj3g5kU5gUDD4/62g0tvL5/dbAYs
3OeXsF8i1Tm7UthRjr/3rWBwLb17XCze3DGnRCXOQ/SMZDd5AsxrdVAUWVQjSq+1zpo+dFu8d6/m
ACVeKHK05SVgWfEQNqCV4ok//xCkW3v4G25Cegd50ma5qFssFZW/2cyjJjgO9rGcxC5tB/SLbcK6
BFRvxIaa49CxFN9xpXrERxp1pOMbBeKTp7/vm8W0pTSnZlCRWWZrFBc6Vs++zz+Hlr8WtU2W0M7j
MoemWOJb+QVl0QfCnV1GydvCNh73ehN2HlgEUlOEXzpfDTvLEui35Ul5vL8wBr/WG7AlmQJVFVVx
KUTWXttp6PZQqQkitAn+aZNsLV9oWCO9yxrSqj5LOMsuRHQ/grF4CDp6qpZ2xesM5tU7rRN7cmWx
BNklr8Y/I87KxdkE5oR+4m1G7/ysAs3SYmVZdoEdngPLzqNA/j9nV9YcJ69E/9ClCoEQ8Mpstgdi
x87+QmX7xA5CbOLX3zN5chRrqJq3ZMoloVa31JJOn4NaxtusrwVxXeQtTYFcPxO1/G6nHkRU4wl7
xDuUxmycAE2m0Q7HGS2Ib4EK4qErclx8jDnZk25pNwxvmldtH+ZDbSkOSp+Hzqs/dhcldXc80Grc
yORM3qmFbV5ltOQtzt6Zw/nj1BXH3EujoRuy2FXdRgiYLKTFL6CtFYPkbnbmk/tpbARIyvtha7sx
NK6XU4/p4lGfdvzcACC1t5oscbhYb3MfvZbabTjlAJGQB8vvn53ZqXf24EvQTeW7bA62oBiGOdaJ
Php3Zq2FO9ozCrcrXJOmF7aBFOxZa/VyPQze7CEgutRoyog/4ikYxXNuUbrnSdgBQ+Vil2YPuKEg
3kaGZOhGP9gsVtW5fAyAEyy7pwsgLsI5/0lU6/P1Ybw51wHRjzaAHIOZywcuigOWHZF8YpGc+q1r
8jcPB2hdCzXqpvXSos4QRqp3xeJ/cVb+csEIr8X8Lqvlp9sGoYVc0OdkzHoBJO0FthnVQjIncjPL
/3C9/TeTCgxDi7aallXOZiB1J7v6lfZsd6mwiQJSxaWYf3htcRJdc7re19s3/QHRc+IUPKh21ddB
4iz5o4A27jR0Bwu3pqBd/oj0fr8W9R+SrRzAZ5AebPT75rKFbi9jf7VnyGUFr4wsYcOp/VGkDsOF
M/CQqj+CZfbp+tgMzqYnyXj7HmQXBH4S9JJBYWo9gfZZ7q83bhrA5fdXAwhnjltJkKklpWDP6+i8
gPUJWSyTYt97dCPqTZ1cwvRVJ3TCaz0YOYLEB03RcQBlW+SqfDkuuA49ycZ2Nu7PTZa6/P6qH1zb
Oo6k48UJRtTECCGmX6tFxcZ1lal5bYOdQttzKO/8hIGZI2qaT0vYbaA9DAuWnhgHUBNzMqv3k6ao
u2h2xZPiTizK7kY/1WId2AaQtgXET5AyPTilc7aAUGxa/zms5S3pB0JBC3fmZ6BXLJwgGSFs9c1t
R/KUp2qLAMmwmOi5MXNouC4lBpCH8j1uhk9dnf7ndO3zhTjPbkHnNG/dpBumWU+U12JyujRFVywH
UDTN6jMv6ptOjQEEiP520dmlmZMVzE+ER6sOddZVUEVgyvBepPCq25TRiJ4lVzkKbVQ6+kkJKZb3
a0rIrrJQKnF9zTAZSAvnYK1EuLrTZUEKamgeLtHIu+xwvfGLIf55sIeBtBheSzHiyrZgSQjM7t7L
yKlw2l91MxwhpXqQ05bKrCHiXC2Yizbre+Z3LAlszqOKgd7aBjl/CAT7bQPRdnEvz6YSOtHooLBf
/KGZwN/DfyiV7WbfPbUe1Aaud2SaDi22y1GKFUd0Lymhr5mE5VA826JpN547TXbSwtqzR8cZytZP
ZF0UQwSEaP01D+32F7iQh/a2IfyTOwe2XKBE6CW0svj+QiFzhMjzlkzI26icgOjZc5kO2RLMwk8m
7p9pXvyXjcHOKeb3LWHP/uIma+l+ZOP0Syzdr+uT8uZzHLrU4nycWoeDtdBLOhG2x3RsaZTlctyv
Pl13nY1DKyln8DlwWh2aas42nM6wTOo0epWT9TZNfUTPUvgvY++qfalWOURLMNr3dlr+6iRZDqAn
BpXj9ZEa3E9HWLcpWCgho+wlrGoKiXMJ3olYSr0tHlmDA+o8T2CkXx0PtwpJ467jczY41o/Qy8qI
N8HWE5fJatqak3Niw7kpS1BBOxxAL3QXDvWjov7RFeBap+lwX1X+7rq9TOPRFh6QhxA1rYOXTA3k
XBdvhzPKIx9v42YluuhgBXEJQSBEkNhSjQfPUe699OZuf/3jDZmco6815TqAaFdhsj9yBSWl2crA
JxXU773wNgV5onM9TZbLRFlTLwE16BB5gS+PqxJkVwbgw7g+CpPLXoL2VZ7I+6brJwKXmpd6ODrE
Icdw5Fvqz4YJ/kO7/qp13JRTxypCrMeW9QHiEglXDiAu9o0fr68s4VrxMsNyL1lpR11WiciqbHab
d/5dA0L+14sh66Z29RIuLXufgWz0Ppznej+46bTRhcn6F7u9so8nllblbPFA0YKqK0uKZddxZW94
qCF/0GswKgfEDotdeYkAGRnkNhO7wcva4I7JpQgHBGEbb7N/LPJGokK0/V01U9+CMxYdufaOZFV5
t8rmI+cZx9JUfLB4dco7Ba1m3J5TJk8eKNFABHUk/nSe+uy5hhpusymebnI6LTD56qGSu/GcJFsy
62RZbX1fBZMXiRq43OtRY+pCywR8p8wHJ3WcRA3db4fSx3RqHxexBQYwuIVes1HIgXUkWJ3Epvn8
dfYr+Xmpp+nH9Y83tX5Z+l85HegUIdEchjRZeGftalDTRdMsth4pDU6n8zVRMDETr7ZowoZ1AF+j
/zy02e+gr5sotfufvtoihjINQzuuu/2Kl+NZ0MTN5yGCwu8Da9bb7hn0Ig0Lt3zS8jIvGaw6O0L5
uLoL+3I6Xp8Ag/fo5RjgT0oJpN+xjWMSqgmViuX8H9CZ3643bzKMtquOngf3Ya2XpLb1uy+Kr6Xj
vVxv2vTlWqCnGQRE+gpf7gTtR0dV7wICmeCJ3HgPp5dhDGuaNV2WO8nSULLLsiwHnr5xD9e/3mQY
LWqrNJv9gnZOMrT9GJU9HaLSqX5fb/zPYvfvIogA+jusnKUBTXeekgSUg9M+aFHQnJd7QGHu6QDm
WOFAa5Ed16n9rCb/qJbqgdXVVub5djJi6/UZqIxaQRXYUlTmV+/7YTiETv6rbWgUgg9qI7t9e/Jt
vUijG3E0h+wfCJ9oOEclBFF2zMvzaEY90037IUBtf9vQC4YO0j4TTXw5NCe3h7Cmi5Vjo3XTAC6/
v1r4VgFWZRnOFNQq5JebV7Hlrz9x3/583QNMzV/c7lXzfd4GIa6/SQLd1/mr7WAWHD8PvjU0mG4B
00MKRgvtHrptPTIeJ8lte8+a0t5ViJEN85h8SAvudphzO+WNm/Rrc9+wMSp6gntiEOJadnXTa4Qd
6nvzJFsC0jiS2GBYwV30ObOtj2t4E/4G9tEi3JnmIuViBuUdTi6HYWzmEx+H26itbb02oxFhHioK
owQ2nlEAtvoOONeGYd5em2y9OKMFuQWoxgXBzYX3G0xPz3W7JS5galrLkhtn9jvwcDq4mIe4AMmt
3924xdlr8HmdeSno+wkihMpJ3LkR+zyXcg8ZRveUZ+K2unhbr8QACzsvRMndJHSbp0Kwb1MxfL4e
sSbLaBHbuZCxQnWvk7QS5UK2LSAnvtjjxjZviCe94kKBS7oPg8pJvIDjnbjm/kFZ3hhTKIkfUX//
322D0MJ2FZWvCuDawBTWB/eNdEnUBZuHIJOJtIBdxCyreiVY1IYqAIfoRe54KDYsZGpcC1fqKlcU
QmBDxrXaIRyn7riw5vdNdtFLLJTdtxO30bjkrRdldLyfFvXptra1FDrr8tofyIBoDYGxTENbRh4P
b7vFtPWyCpyToWAyXk7Lk+tFgfL+a6bW2tjFDV6pF1YAdFSztXDsRPkiuB/c9psXhOOhUSLf2fnW
W5phXdCZfLjkOc9IZydeAzaf3D3SkR6arNw4+Bua1yuC7ZqNhBPeJDjnlZFMiwe/Fg8rabYWHVMH
mtt7Q8YWcNZ1ycyYfG9JKe9Fansxk8XW9YLB+W3N+S8i3DwN8jZxUSayl+Ho3ueLvW6cyd9s3Q/1
bLTj0zoHQ9Ek9Tq98IF8Gqwt9JSpad35W3sdZrusk8Wp80S1U3ooFnerQODt52t8ubZdFeWwdOki
uwRKYp9zssajzH6ma/sI5Oj3klLQqtNDIbBelB4Ih+eNkH5zxtHtJV5eZW9B7vqWwl1BIsu8fVCD
DH9MYBB6lMjmNkLPZLhL16+6mEH+Zk9eisd3pIqfQzbBdytSds5GAvfm0RtDuPT7qn275w4S3KBN
5jYod1aevfC6f8idElzJJK4msaUZ9eYago60NNSqwko5NTqaFlwo+VV/VLazx8nw07g4WyFospYW
goFvg6ESkOSkz1MrciGAHEGH8+76Am4agRZ8ZT910pnzLilV2kcD8VSUQc4XL9ljt5fj5N3yDO+H
eso4OL4rc0ughBD0DuJclSPtjq5dixt9Ss8be2S7k+qaCqWP9skfppdu2iqvNdhIpyueZeCUbjs3
iQBldQRB9neVt4Z4oc0eh2ALNWKYZT2BbOfJll3rVonnNLPcWYRIuO5cDB+uT7SpfS3m6rEq8eTL
qmSR87QbSyVxrTCU+9tav/T6KuLgNrg7V06VlFMnTm0xtHe+3KRbNn27FmY0t7ywHmSTZKkAKDXw
ivo4tRWpN9YLw5Knl+Z6srXnVUxNEgZDGLFB0oOLs9kdqfLft9lHi2HKPVLhwbFOSFv9YC6xIsfj
zm3Lqc7ZOdBmdmSKxkEzZN17yiv3lAzFxoHMYBw9fYQzhstgd02y5E13sFtRnUAm3Mc8bdSG/Q0B
plfn1qEP8T1J6sTrhnuCJHWh6Q+5hHu61B+uT4BpFNpmOoSzyq1aVsnE+O96VHuyTnfSEhtZhmHH
0ZNJWXSyF2BtT1Jr3ONiOW4Znj1RO5X38890YO9vG8VldK/DbOCM86WrcTMBRlAR3l22fiAbN6ba
EGd6pe4oLFCJqblOoIzQebuxVqoEYUW7hcUyWIlpUZBJXjGvXPPEwjvkCQCC9UBGaPT4i519aEer
fAg9IEeu28owGB3vkk1zDmqKhieiBzeZa9UPaR5uFUcYGtc5Lad6SvvKQd7NoXxyHqsWUmUoU7kx
Hpy/p3kKmpUt64C1upC/cwdPzz35FhRiF071/U3W0fksxVQ4INbosGCHc7P3Ltl803j8cFvrWlax
NBVePKHmi/daJ9iHrAONAxCRG7mEIZb1auMxDwV4oUdslQvksKflUDrZ97Afvt/08XqVMeciG3gz
V0lbn2sFQtk6QwXt9bZNEaAtQ3mz2n6bdmXS5qhVz9x9VvhHELVgqykefXqT0pkf6sXFoxoLpI2k
SBqRyagS7RIRucULZlit9cpiywnpWPogz2g7YJE9KeIKVB2esj5yst5yrsUALnH3aqHzVwgDjivJ
k7Hq7j2PnkCGexqY2gAwGcJXLzK2hjTvpD/nSZ37I+jsWD5Ve3C2NVviDSYbaREcYkhNqsY84VW9
b+rejZrWznfrRJv9qvytChLTOLQ489JC8XwZ8oSAAgTEBDkDI4Rdn647q6F1HTE/pFUAYnyeJ42n
7uux7A926dMbG9cOz0rOSydrxhMvnR47b7xLQRp129KvE2gTtgwprVyeFM0U7hpA4XadEnR/3SyG
5UevAS79iTUTnm+T1K1Oi0XuFqfb9372cr15k9W1Pd4fq9F3upIn4Kj8mMr+Xe02X643bfryS5ev
oioFUBkHFvCpVnNw1yt677vTg1NZP683/zamzg/1qt+erekkueDJRNS3srnQ+vHIk9879dESbuQ1
dDdm0DLBr9d7NA1IC7POXUSXtpYVAxmwn2t573rdjqtmI6szTYWWrzjWbC9TgObbpSsimWVTVFj2
1lOlqXUteAVKyybocSMCssZ+adTc36V9vpVTG1rXix8saxrb3Amt2LObp5wuSToGh+tWN2xieoED
b3CRzBfHii2P8F0XyPBYl8UHz8qWyAlnuedjupHwmkah7ZfOOPN66DKe1NROHwe/bh/woNts5LuG
VfqfamDLn4lqPZ7kYO+JSLN8oZ3/qxDTnoxs46XS4KJ6SXCWI+RqFyMgrCnaaHEC+jJAz26NsnUV
t+1nupZ0KdUUkHG2Yj6v47zPsBOk+4Depibth3otMLGgtgcbwZk4+PEwIJSDjPzDdXcyWUgLYrJM
hC9ytOKy4MdLEMuMP/njuJHpmrxVC2IUy3p112GSJUgPIhtyWVFoVV/GNT3YPqrZfGAIb1uO9HIH
6ko24LYc+44/9o8Q58pOc75aR28a6W3J6T81D+kYNsMgrbhZwLoSFHKJym4LsmSYCb3KIaPhlFuZ
sOK1RDn2OjxUZX9qbXFbUqfXOaTh4Bb1VITxGjK8b6WP9Qz180Ldtlrrtbr2rBY2Ndg4qa0eXJ/9
V4f9VqWrYaXQKxAcZ5E5GHatWKlmb5HyAQKnWUTFcB6CZmOtM1nf/Xt3HvFcPHt8TuOyrO9Lzk5e
th4VoAHXw8ywlOrqxzLz3WHiLjazdUTJHd6l7iy3nQ63ta5FGYSVa4FLiTAWPe/3Sxr2kfCyrdb/
4GT/wRT5oavtlbSCVzoQLkhwsDlCCQqcNOWhCu/S0Y76VkRT+p4EZaS6NQqnb4E7PoBzZJ/6j07w
XpXfQd2UQ33kpqHqhQlu2Anc6jRhHKTq85ClT67LNhBrBhfQixLoMOTpYntpXGTt8BDU4QDsVDbc
DU22dTQ0eLJehABSHOhSlohx4s02Doed26X00WJNRV7WhkKWqkinfsMrTOO5fMSrhLMDhTsRrpvG
1dLcW7N1vxYyCZZy4wxhav7y+6vmuQBt3Qq6qHj1q6PMql3g1V9tq//v+kRfAGtvOJ0u9dz5eKeF
LmUaNwzo1qLOx7sRW22kZi88+iW8GxeKBbhDA3uHl7qtq5k/7b/R758HwVfDmjwqg8aTabzQHCW4
z736AkKdferOR2uy9lBn2mVedsyXbr8gla5RhuBVp3I51iiB6FViZ99chrqWFdz843EdniUK8EZQ
ztNpf90yhrVEV6iWS9d7grI0JsI+QYHqZUYmvhFeJgfV0oGcVQAVT30Qs1V9cEPeR4slE0Hnz8Xl
OvL6AEyeoy1XVR2wNU9Bgwcg3/NUBO+awY7Led245rkcYt+YQb1eIZ1wR1KFMgARTw8A03QuFvnI
UYAxFQAyZK57gMz6j+tDMcyFrkodtH5rE2sM47RI0/usWNcv88S3KM0Ns6EXLrB6kmMNxpF4hUqX
aDgOcmWc1+6XdNmiODF1oeX48xpOpLRYELfBeD8H2VnktXfkDXuYIbR+uG4lw4TrNQyejQvDMluD
GEV+B94Jta+4Xe1JkG6VeJjmQV+M2nywMvDyxJMNyFfRh3k0LN7z9c83Ha31iipvHVBYYA9pHHD7
C8nsJs6s9D+os/Y7uwvTPYfE9B0oSJukorR/GHi4RXBj8OV/iidwR7P4nZ3GkzN9JM6TN79AVxcQ
meYJ+gYH0dsbMWkyoPP3ag4oDu0zUPXE4FCSOzDO9zvl4ub4ugVNDqBlEIE7OwJVVZieJqB7EBo7
Dw5UB+6Aw9yqsP2zTb8R9nq5glcvDHAoJEFDU0CXt4/mddk5c1LaJ06baPbLQ5gli39Zq/PwxXV/
WIPape606+pHCgGHfg13FyEHsHk9oBaeCExsLfaV+96aH8Gotm+br5JsqbT+EYh563u1OzjZ+SOQ
4B4S8vaDEnhSfXf5zIlVh1HwqAVRDwGFnsw+KyWf/Z6dcK+G4wZ/V6Aw6vJ94ZZ7X+b4rS/R1gBe
kBwiS1YYu0F5j0/x03ZP1/cVVmRKP5dEHrGjEb7uvdqPfGuLjvBPBdxb/V7WpFdb7ZgtfalqzFiJ
knFfvQN2gKxiX2J81XL0MxINa3UUYxqt+SHk7p70JZRZ2VG2SS6Wd3nj7WrsSvhvqKxDSZ7tcuOy
7k9ov/Vt2oLScUjoWisJ47l6Uardkb6PIOu0a9d1X7EWcjunojw2DTldMgPPPQroQqtw4zRiiEa9
NsO3+mak8yWhb9w6GkHwFmU+yNKuR6PR9bTDTlCStRHFGgJI9r1V3zOb7Ej5PZUn5h4Hr4tF99xM
aTQ1v4cgqbJy3ynk/s0OXge56I27Gfey3b9lYm3JsYjgLiTELqk8nhdsEuEDQsAXm/ly3fe5JfkD
uCkhfgPjD4d6RUH4cuy9LyG4HmB+lcY4bWDuSfll8b1oTX8t4pgLMItMwemSTlycqFkhcU0vLrLt
uKbZ0fKXXLlysQbuA7nf3oVdKXdFkG2JApoa15ZKGRSoXMs5i1MvfxzVdHT4FpHg26twoKPxlixn
LfMyFi8ocIigtvCOjDJhcuug+PanB3r5B6hWCehXChaX8hNwEY9lO20sUaaWtRWqlqjW9IucxVU+
ThHEV+5t2jxdj4a3t9hAh9zV4eqQQHUsdofTEoB+LfN3QiUi/SbcCffa1vG2frQVZUlJ3dgE1veG
8Js9ClC7Bv67qqoS23bSiM3swXLwHna9N5PFLr+/WlsrEPmrXtUsZnlhIYB8lIEMYNq5rXVtARnr
agGfk4eEDpwZ1SEv1wZKn2D07Q63daCtDakj67l3XD8uBujEWSkeZ8MAKunXW3876Q30+o+5a1Cw
ThSLSTf/XFLUmizdZxcbXMfTjdk22V8L46YNBSNO6MUWLcRxpDTYy4y5++sDMESyDugrs6KVhPOL
RhN9qYLmxUbJA4BaG7dVpua11GQBi2ZWQn4KZ40QtIfDHUnpQ7isG5urwTY6pM8a8QjrWRRfD4LR
fQbq/l1QBlsqx6bWtawiDDmrA5nj4yf2G9TbPKJuv3HnYWpbi+G1KolQE3CZOe2sKAhFgduhYeuY
ZHBLXXS7cty+rSb4TG5xIe9BSxDwPcqfwP95gea8m7tblfECvSzE9QOXzWHlxQuJcMpf+wgVVted
02QkLXYZH1uvqNC0zdgc2dOASwRV7a83bnJNbe9NpZhsK0yduOraeM2nR1LVJ+6Jm9AtgY7my3On
HXo10liObK/C8aVGNyTlNz0VBTqcL8jVyBqQTMY2FDEiq2kSdyjYbabRgXywdm6PjevEXT7uHTke
0pUeab9Fzm+YVr0eZOi8TnqdcuJpZYe1p/cZqDJumtR/AHw0x7tKmLmx1zGICLt1sKvXrj6sKIw9
XO/C9PVa5Aq8W1YDtZy4Ft39SuTD9qJgcEkduHeR4rRrSETDT4YzQNDPobNGdM421pxLjvNvmhzo
aDeCTTxcJkViqdSnElS9DaWHioi7OeAHq6Ib6bjJQFrU2l7edR0hKqadorslt7Nd6dhkYzs0DUIL
W8vtHIuyzI5V2r5vANFMVZHgEmXvreN9096Y4eqaG1IIt6LjuiJ8p/VsgWP90I0933cMIqbXHclQ
GRLoADivWtZs7Jw1Jkrt8ozsg8y//0PS1w/lDhTyT53TPffpcGI0ffEsfyNPNUyQjozre6jT8UCs
cUaK/AMIuZQTgW2ftvvrAzO1f5m6VxnjirtfGnpqiVURvizKOgk2bPiWYfZ1RFzq1AC2zt4ct1Ic
mpbel2nzKbTTPLJ42+788UbB10CHx9khXoeAYZ7j0PX3QyCRenXsFxCLW7XhhmDXsXGDr9aSTxJW
Gus5Aln6Y9ipR9wDPF+fBVP7WmYNKYmyh4b6EgMjBzSN3ZbxWHbyzs2c6u56F6aJ1iLdcvGMjWf3
Be8HA8WxuZ/2S5UVG2u5qXU90iHJ4HTKnmPW+uVHslBIEDBQ3d22g/7DV5tBIADkZGDZDy15b7OQ
nplwt+jQDR+vg+7CdaQZ9TqYxlv2rLBOF8q761Y3TKzOUAuC0LZqPVjdtVpwVQq2axX54frjbTm7
DrsTVVuA0rNaYsbDR0Wsp0GuO3Dg3/bwGujAu8IZRQ8mwCUGy8PlQRc8JIrh8HqbdS5We7X41KjR
D7oymGIWNPs+7x+bMt3PabEBQzHN6+X3V81Pwg3Trh6nOLNxp4pqIpSA8HGLAt2Qt+vIO9aMcqCd
3ceLJ48ZsRMyLnjqUI9ZJm56mw50BmKHemyq1kXGxTjw3dLZd9zPnQjy3xuJr8lCWthOgg6Lo6w+
plbLd5QH760iWw/XZ9fUuHYYFj6twbnYyrgcxx8WoTwKGG7Nbmr8H6xdONmo8EHjopm+t85QR1Y2
3QSaCXSwXVV2pcDSKOOmxE1wIbBhDSuWfoiwX//4t1+5A51KuKIKlU8pl4gq396B/X/HJH0mafiU
221M/fpYAMgRVZb7/nqHhqn4B3W3NDVkaDGiEJz9kFiprTsUbA63xZmOt1tKUNoABtTHUHJ5YpT8
JMG08eGGazodZbfidU0tqCyN03rah0t3N3p0bwt5chFsro16hH6rTsAQzzrgDldz2OWDuo/tvogb
7h1HAhGvZvwKhsrPt02Dtgfj9r0v5wFdOH6WWMX0KMrltqWUapE8emnWAaaJr8+W8G5YQCfRWxS8
uSW1N7J5kxNp8Vwp6okOlO5xQbzqxemggnJ5MLktoHWU3VKwtvK41cWjIs+8We4Ga/56k9l1jB21
i7aGDnMXA9owHvJMOpGFONj4cMMWr0Ps1rUTeMnC+4nss28LaIUjYi8fwjbbCAGDX+pFVX4ahs2q
8jYOfQ6c2rEflwNb0jvL3rqBMkysjuLDWlPiSXZpYoo3jrgjpTzbpPY2TjAm+1x6fbULd/N6KTye
uzgLwjTyO3WohPXNndSNs+v+3X6ZQXRJLLSJK3spD2O20hP3p/JG62shm84VmDwWR8RzN0S5i7ot
L/ZVfl7FbVH1553slXmaiToFnmca3LpmKPdQrJbsziOMb12qG17cIOz6t4H8MgQpOBnQQ+ZEVYDy
gPSoqmw3qC9T6EK79sGzPtnyp2icXVr0JwKCoTaH+J+3A9NCFNjNoZKAIC/3fTbv4IGua0ds5Dv8
Ea2z/bB8x78sCKgE9TPsQreeYw2eo6P+HK9eC5f5Vez3Fr7OryOGEOhAuLkRuoYTqo79S9VakdUK
6xiYjmMr0iO1lqPjiXsCEcQ8JLfdfOv4P8btVeRDW+PlcHTvRuntq3QNN/zHsDzoVMOeykMnHYYa
Cz8yrLFl98Xsf1Ms/RrY5dYaZzLUZYZeOSmW5qBrxwIjGOvfLimelLUW4D3MzxVzQSQBcP3GlLxN
ZecHOgJwWrqsZr5sYmt5Z9veg9850TL/cbba+0TD5TA3713W4oV0inDVfKMZtVUE6LogLJayiRWv
8bxLCs6OYNktht9iIXP3E6z3W2UihhnT0T1FmOI9kJc+CESmD36Tvg9b/11P+gTk+jc+BOqsqD4o
zrrM4+w8DKG96yWIewsOss3rG6ohMHW05FDndi/YqM6AT+OuZW7pQbbsbk672461fyBZr/yt96yi
kj5xz7Pnf+0YNONSFXvNsLElGTY8HTRU2GOXgbzHPVsWO9DFfmRTvlUfZWr7ksm++nSy8oCxJnDO
fS/EYQnW8hjCXTcsbwhEneF0ciVWLPCNnkGjhiIm8aPPrR1ocA5ytD/17vLjpgm2L677ahBFw9LG
bZlzzrtUobh+PvsUUiSFu3Vv8TZtL8Jc21ftESykIse2t7I8umwaQNb4WVSKcueKYOfVyex+ctzi
NFFyym0eFaqAZK+zq1oV2VtcWgZH1nm0M8cvFAF1eiwt65AW4Rev6PfTmv28yYw6JrWm6yJIEapz
WUMa1X3ul/XgTu0WaMTgDDoMNXeDyU1LS51lHzyUtG4P+YgaBlaRjx6KblCFmZHb7nJ1TGoIlthp
JMV6HuxjqaoY9IbHQVmRsn8QTn/fZK4/wKVXXjfSVOCtrFzPrJvYCWJbdgI+zurInba8LfJ1TKrd
guZCqXo9S5mK3VLN1Un6tNhIFg2xT/Rtck4t5LiDOnu8o+e5KnmkMmfcuJYwtX75/ZV58NoUBF3t
gXgK190PYdmRqMpXtb9ufMNJW6cdhrARjixCOudgQNlGm4MxInRPriW+O9K5K9oqKfhtpdqBDnRb
wcycQhhlgQaiP3z2WWg/SYgTfc6WDgQzUtW9c7o+KoPNbG1bd6x1rrOqh9CONf8oefUg3fXTbU1r
Kxif+7ZYK8s5t/3cRy2Z3eNaQDj7tta183w4KeqywHXOws3oEQVhYL116q33dEMKovO/BbNbtiod
ljOfl12qgp/Ouvwarf5k0/A2FTswdf3trk2+snXkvnMe0vkBgPZEzmQ35HQjqX576Qa91d/N16Pr
e2saOmfIx9+B2izJVZ3wdQvz8baFfJ0JLlTCD6DFxc7VGH6Yh/SIGTjQsOCRCLYASW87J/gJ/h7C
VEOFG6wX/plk7hMquV885W+sFSbraCtR5zZVXzSQRA2Gxn9c7cVCFlg4OWB0nqLVhpOaetFWJEYU
AcaMIro88bUslufMGz5agXO8HgOm5rXgbZcyWII8ZedV+o/dkI8RCkv3tOF319s3zbEWwRZLcwgf
Ve4Zz4bvJzc89Wv6xfHYXVqLm3YEX8ecZT6EHGm7OueyJQ4gjM5/WXUbnYOvEw6D2bliqumWM/Tj
sWJn0t/32Kc35tZQ/uDraDO7ajjLoYN7LoESHgKxRJOYPuSjdSe4v1tY93/Ovmw5Ulzt9omIEEhI
cMuQo2eX7SrfEDWChJgFAp7+LP9XfdiVlRG+2hG7u3GCpE/fsIaDhObrROnBDb2f/16RCyu+VZRT
HDTnGeK1Zx/6IDvWOOQEF6ohlfN8zeH00p/4SKb+c4uq1qO0bmYE1r5+hvf4O/H9b0KLT3WjxFZT
Ltd0DZxh9M7jPJ1dYw/Lul65yy5s160Ycbf6fAmXyTsP+EI7GAY2d4WpBEA/cxGTGfv2c4uwOdWh
mQF0drEI7QKsT1byAWrx8GYBSMW58icuvcrmZHdQ3R5KXs9niMLUEfWVkwTIblLSt01SD8EU/ftV
LkTYrcqcO8gKGmfdcjaFyyIgKWxUk/IaTefSVtrc0VA4hSdaIedzxWF0XXCvP1CoIX/I/bErp/DS
n9j07gwTBq5UDT0TUtyNdjq1s5eEGX/69/e58PgtMi3sSeMt3LFnfyLhKSyW6eD5tTq7Q3ZNuujS
n9je05NsYSSW2TNoo/5J90ORDFSGJ8F6P/n3W3xkFP+LlRJbjJobspaFXNEz1/tq6mOekVQEKi7J
zzJ0YjHs0bT895+6sKH+B7NmhWRyqFDR1dMYsUlIMLrD/krb49LTP77hf2IT2iq8Gxa8iMzb9ZaI
zolLJ6iu/PYLh26LWKOdj/SFYSUIbNGSQfQdmM5jfw6bcE4aYq6lrpdWfHO4xWQLqtFsQvzIzU5z
xV4lWrlPdBn7K/Hj0ofa3NzE9BosDN89l+PCVNRBVvN99fh8pdr9v4Ltbztqc7LDDiYsnRXu2avv
Krc8WOCVPP22NE2qexPnlZdW5HWqu7QHbaULPMhCtFEuw6gU14qkS++4OfoavOOhgxXJecEI9BlK
umHMuLyWPFx6xS2gbfJY0VOJx2f0kcw/6wqCfeypyt14gvlaUNz2AmXHEucwxsS7isX/IGC1n9Q8
Fv8DbJN+C/04O5+LiuonsoLsA/Xj6QhXxsz9XPjnm7teLCMRoBTYc+W0y3MNEMXvqiiq10/Fgi2+
bYF++QIjFwRPf3pylPNdhPJz6fsW0NbxwvptjZultkFMJ7Zf6+mMmHDt5voIvn/Z31s8m4IRScfg
HXoOwubBJ/BHMiPgvcS7R8L3faSjjMB5/NRoWmyV33yBwdwMxMMZeBAvqnzeJKAdOglv++5z1yTf
xAOXsXaE2NJ0Nv2HRAsvfti+3g8Bffn3Ul/6Xpt4QLXIqIGzyjks9H5ku7URZ/xPzw2MtBsa5fMn
99Tm0Pte1s5O507ncIS+5Vz2WQLA9TVJlQshZQt0UwRldE3y8ezzrDy3mBGNxF7zJbv08M1F3892
7jTSn7OSQ3MMAiXfGC7+a5iZCwhcsYW6zYOGrFOr7XnwnOrOncV046LKjZHgqRjYB/7SdlpHGDWr
mOS2zqPVNdXZ4Ty8ciovveHHxfqf69kxzpL5HLvAGYPDvDY5HI4+KY8g/M3dPwA8WdY1hymdHPwI
ckNguMrm6EL79997+ML173+81X9+fdv4WjjSTmfpjSmtyD1xQLXU/mke5yviXpc+0Obmn3ACKxi8
jedQzDqtGqIBWpuvXfoX8ootGq4aG12RabTnmgjAEEOl9nRw9VEU8+dgrMLfnHNGtOWCdhZx0RtS
pxqHpA3q7EqUuhBF/M3hbjK4xxgzTueK6LtWmEcAfc8VlfBHoHdKhscwk+bK37qw2lt83DiMYaM9
hRardi1o1qG6HScmbs3Mg2SeTXBlyS8syhYrB9R9AemLfDhbvANoKH/acjlUbvj27017YUdtkXK1
myvYkOJUNEIUu7Zvxtj2zucE7MUWFmcg9pOZDPwNhy3NndfW06E0vjh87rdvTnQYAnYq9Io8uG6g
yzgXNlnNrNLPPX1znIu5ySB3gFi+UJ8VEWRu11vjdsO1ePuRI/0lRdjC4T6yD54ZNZ05a35U1VxF
PXf3VaYOPHN/5bT8+bn32FzdASs9DqkQe0Z54sZD79vEz/w/n3v45jyTBlBH12IJQsW8tOxrHjOf
8isR9dLm3Jxnt5w8pwtxH0zZUB9DpyLnobPX4HYXTtYWEGdH6ophKi0S9J0n+LqT69DHXTB8//e3
ufT8zX0dlmGJrrDE0YJyDWTVoAOY34mVfG73b2FxOFhjXSp8+sarYBjvTSwuWeZ87tNvQXGslhCy
I9ScRWB1PE1tBLLJNWLahXXd4uEqfywdiI2NZ4Z51Bnk+SVxssZ+8sNsDq7PWCFzI81Z0YDsBgwB
9lL7147tx+r95djSzRVc5zWZuzUw526u61RmUxX3q7xnRSbjGujEqB8Ej1eHXvuDl/rEW5G7daKo
xgWZz3ISK90jB4TysmzUY9G7zp6DW5kopzY3o3CmPikw/Et6S69ZSl3axZsTLsambgE5NmdPmUNP
p2PXN/eL+Bz4Umyxc+NSMf3hOXRuXAhK90Iflip46qV37/jt5zbEFuYmodtOfK9AYob2zx2mrfO3
GXZkL5865luMGxiKXruCvXxmeiIxrGzmBP8fDJ8Dml0psy+swRbf5ll/cSEl1J8rzEAdZk6zHzxQ
VX+upb5FuEmIDXjEoJ0u+Up3yrV6xwDJSv/9fS4c9q2vPQkwV9cCU5QmrKc/4+BVP/s6vKbGd+np
m8MehAZeagaFPEjj4087tOvRq7prBJcLSd5WEy4kUEoO+hatAVfGqu1/KDE8y0W9QxDy2vm+9Aab
+7kA/NjBcAEJXt2BpevN94WzfHLnbw5voxh6hQZXUAfgRxNxWk/RaIT7499LeyGF2cJvSg6eZhsK
ezY1E1HrLj4UZPwmGrT3JgRbDv7UXOncXjgCWyhOrYCWHbNhOPvLLnNm+FLp4XuvM/K5LGmLvxFF
WEzViEZz5TRvNQ9vO+n7V47v31eYb8/XatpgndvVOfVGInb6mXsAAONzJRXkI/7/snNpcEGPhRuc
wJOG+9iajQcHdPvk30v89xPAt2jRqlhYp8o1OPVsnuJG+TRSLRRJhRmgy6iHK0Hi78vLtwetbnq3
tGCHnFzbv7ar/za4K2yVoVX179e49PzNIVtyMbiCL8FpgJNyNPrOEoVDCT3X8hqA6+8zEr5Fug09
gEjQfA5ORAe7YEI/e/H6r5o6K2Tfli8ljmJccSx/1lzDuV56qU16HBhXdwEBpMFj/bHzhhfof1QJ
fLw+pzzEt4cuALAHrNmMn8xA6N7oFbg3SsWnKlu+PXJd6zrlXBB+UlCWAkp+KXcoEPWXCVySt38v
+4WTtwW8UaiRU1JocWp8P/dfJxc14gMvK/dai/rCEmxhwA2BfGENraNTB5w7i3VfZD9NV0ka9wR5
06d2r7+F4ijWuWWOWHsamvVXUWoWNZNdoqltrkS/v7+GvwXjOF0DzB7rvROOXKrW8ST5sG8a/SkW
JN+CAkGk8Won4/6J2exr5zTP7vC5e4FvEYGuIxhFmo8mWx7kB8/0+xVIijjn4aeMxQXfqlTWQTgL
0c3+CYNCnS4CoPxonPL61Urvmmjb378/3yLWjefLWc6jf4IrSXmCmElx5k4fHJaszK5coH8/Cv4W
C0WdvFRcK+80yZWeEKhqbNFwjf990C69wCbRAJnSZVNX+qduoMGjNxj9IBvjp6ru+8d//4m/vwDf
QtaHEuITzdr5JwsnxqQfpu6+W0VzTef+73Ud30LWibuWRlkItNLATuIZI8dgfOHAxzQmK8NfvYA5
+21N2/6Ln6Gj9eVTL0U+fs1/esa1KWEr1WXrybpzkHgQTTu1WXbNJ/aCeCffotlpP/USbB68lHLG
yGuDU1DLH1nZnybK64hlgYnr5Xuu1zwiZfYiHUyMSKO+Qzn7brF5FgV0SFllohkPyREUskC9CGNe
DQ/fijz7Dv5WGeUVbU6i6M1h7kYVIcupccdm18LfhZXfguWLZVBdHbb8NMxZZY96gUjEkfVCfE6j
g2+huRz+LiDRCfcEWDE6ibU/jjsVePn75xb5473+s8gjCJe5HF2Gpa0qGXuNbGXEYO/y49/Pv3D4
thjcnkwLpOM7dporaLQ2MFI9K3jcpj4jxZU/cWkJNvmTW3RLsZqKwVknc6EOavnBAWnvChzg0tM3
0WNpOCULMotTvaKpAvF7SMbmNvBe/v19XASCC+nZFpC7QvZDS0+SE+mLYb+C07jDPfoTCwIDKBbs
sLH+EDIdm1CoCHoqoMKV+atu6NfVrR7Dsvw6CP9H4WbfnH5WCS/gSF3zo8xCHftAgIaTIXcsDG56
okwcwsE6bql106YtHhiR3+bQNnFg3d9K8Bw9DhwpaLS0kUTvzlXz7971k3JoIYZbf23m5Zm7SLI7
wl5FC+GAJptvreZxxRxEiuB1LLLHum/zCOPMl3oAsFI3aa2HF1ALH0keyPTjOYKKfZuRRK5lUrjj
Y7u03x1ftHHli+8VoAclaU+BkGeWuXuUcIdu6L8Uhp1G4XdRSMZdL9HzabIU+I+k9Nu94EVcY+iE
Hu+ZMRJGFZc0+vjdhb+uO2pDPxp7V0Q5zDUjTMBvrAR+TkL01Cvvx5GfJGrzMlM3peffZ93CIies
97KkN6P2IyjfnyYepJm/poHNjwXvT0W/nBqPHDEGeQUSOdL9eMdGDtMi9jJP/HuVDXcjk3eWtQ+9
m2fxmq8PpMwPsrZFHMrqZ6iL3cfnVbWrU9YFL9CBVdHqlSr10RYcqvk+xOmJc+l9Y6CnLMO6m0t2
Dib2rQXvzg/sU+VNX7sS053AF5HNCRSqs3VKmqr9/vGlJ2UfJB1QT2j5ZWDNM9F9CszugYFxCira
FA22BLU+yHZN091XhNypfvkVBsFtUbIxnXrv19RqWD1ZcP3C16nrgAqVu67sUuiFx1CW/RXIfNfk
Do0hnpBWmXN21zaCR1oW5eNUROtSAmQk+2cK6f7durp3jnJfkAbxCH3/X11hvagJvG+TKKp7IswN
zHihC0K9FxIqJ3WFGPAgME5UwflukvSxq+WDu8gq8aDyfpgqz0kxipoS1boyKSuvfWgzwSLaEPQ6
+1bke9wAMhatNV+o0seqr/unYsAUF/2xe+juPnRdq0/a1OU+gJJBaiBWjzWuvwVS8L0DolJcMwey
NouOSKXefW2CnQ50Us9mN49ewt3qOVfzEqkOvtqw6vsVVioNF/KgePaks+Y3A38yDjw7RAv0lUvc
EDUQ606pzD5bHBqNeX0gq22ipQSToG/ImU4TVICqOOSOjFno1O+AJr0UPaj9bpjtF0e8Yqb45oFj
vReq2ls7YiwNDR7ijK+D7vY2gKOBt6gn9eESsvahibFvb0bPe18+ABOivKFSxW44pKVeSSrR7Ym7
kBwyEDSitpT7rqqhh80gTLTw8qYyfoX5uuNHnuvCgzBoi/uhcJ/aKvuR4/RGIzcnoJLLOFd5FbmG
n/DbvmpeVF3kWYKfWU2Q0PqgdKn6gRhz563KSyB4/qsl8hkjgyySilp0quU9zCCaSBpb4rErj8Ti
ZadOzXAOHAiwF225J7l/NKb7sXTrEnt+sMSLhnDyPCzesUKkjLzV/vnYeFMwPxfT9JTl9tSMOeKZ
4l/Q6HeSdQSbvhN/6qwwH2Z+UT34LPID74Rm+Ve/y85zFb4KxVOVNS9OAxsU4SQIHToq4aiXlNkH
MKqGio19QvcKygv19Av/+m/p2zAmXd4Crdv1b1C7ERGq7SqqhUGoWIMQGonjoybFuTVzkPqNf3DR
JASwUHYJU9U7Byk8MWW7byACBkdVvusdurPQ/aQiQ7RwI2qrA4Qjj/AS11E+ABm8Lv0YtU5exUtB
CsRxVR761b+F8RaED7hSJ7gheLERcGwxH159AWgfbty3cI9TrE2ctX6s1+ZdVMszFCUOhPZB5EEZ
u4a5XODFXY6sNjAcMBKTHeqg+jpmxUEI84TWi4agOo0pg7pkKVf/EHrdbzKYNZqA9Urzj5Av7GmC
olBejR/uBjN8cSZz60NAISjq7n6V4ZlCvI37UwozWRF7oXubzTRMOo+NUV2S7x5d36cAOkfaQhO6
DiucYBd+HdW8RyJZHjCtBNY+KBi0dqd7w1uCyBA+ilneDmF3YiM5zEoX0FEb01x3T1KXj41W4b4a
RBDzYtVxJYO9Rre/dzQQjDblLpgTi7inGeyruB6mOAjK7zBYb+DrrUGrp6OfOO36C5VwFZllPgXN
evQVx/mvpYHuUD/Gfe14ycgLcyyXPn+qMtDm/Qp3gmxtmndZ6k7LMQC39oEPNBn4wp4YTMt6F2CK
fJ3U25iBhCzdGqLZWDgi6F0eihdM+O8gnpjDpMdVKc3NGivduccm839ah6ioGEqxm4w/RYFvXuWy
ZhHpYPXcUlDqG17JSE/jV9KNXlQUiGNL2fYxnVeJK7L87TnlkPjEXQ6Msfyo6cxjVw1plwflgRKn
SqHU4SYDhHuTBXOy/QK1ipg64j4wIF4hQcDRW2PPo7fLkCf+OPB4cdlZhV0Hu6DwR1mJI07eyUHP
oJwE/0nGmaW2WrOHysDPy22n5uBZV9/VE+3eJj51N3ndNSla39itijhR2ZP2JSO8TQIuJCRaF7VG
Zd3WfQQG4WoSDhuC2BIYkVEvA/SsUeMdaIB5NJUMMavypZ8MeHyZeq0dKkwUVX7f23XatQbCB66i
Qx3rsppeLc5TkvWBqxEmKvgg1b4qUhuq7qUIBDJQKB4mVHoGXCfTpKOjqpPPuvXNLlrtPBRTMIEf
nEPOlMOjklYIa01bNlVkZ8Z+qyzn0SpqP2kbsYDLT8rHTA3jYxV6bp2ONK+f2QpNl7oNzUOrJzTl
oalufrHBVW+85eUSUaGX4yJH6yWkICxLQrgdWlyfUj7Ozbw3VJgDhHXq2HctCGCKlRwXEptTvRT9
a16r+uxrZQ9Z62W/HTBWf8sMYF50tYvmbu3msYkKyUSSD/lKIdzVQTa+bDq+RG4nzN76tLsJA0el
Q6hMNDiTSaFC7u+KtnZ3BhnrCRRmlYo1y25LqMnAktplexCI6u9sYs69DdlwF7Za3ZHCpykGEGta
CPcJ0qZB1OYF/cZ04D2gkINExZQhTcVpe9SLZ8PIdkR/schPYzcbiw9ovveqeyQffWNcJEt0TXm2
Bph/efZm6ZT8MYbFEOtJfnen9rHPm+9Mulj3AsxqFBXI2Oblh61Hu9Oa031uy+cAM9wIrVr9Fniz
3pEVFpJt0JcJvNaKHKLevXtvARzaM4eUEcIfGjNs4XE+ZPkzFZ2NoSZflGft1TSPl1mQaJ3IAi3n
8F7ljUyoXpATzyPfQQaYHR23qKKpWLxXqQ2/qcGHir2++01X7zh6WfHQMx+yYIN4hr/0D97O4Tno
rBcjmV+Qpc/8D5CwVZQjHYMgkC2iDkPbSNkMm66mFLHSIbcUTvYRfLa6nckG/UrduT/1GIqd25B6
KM67e8djJmrYMh6rCpPkLrOhTWie+Ti+cInEfFH/KbK1A+l1KXYd2LXgc8sjflcGj6SpeqXZEj5o
uIHECIwsBh+j2gNvRW+B8ZnetGvcPJUiBPRt/BgRQHJO7AT2fbwGkkc5yxWsTWtcMUEmkwHeZIBD
hDhEehjBGg8RZr3RvA99q2IwlmfglosqyUVTvZeh+BkMYo5ts0z4ryj2/srYkS/z/bIs/heG/QXQ
4qAwW2z0nlr+2JbmCymMicjq5a/AYuBSyssf2JHAh3m+PnmlcwergSw1k+gTlpeQqvCKigG3adih
BDjtQNmwxBoeo6eh9sHcaHwad/iRsXYHEnMy12ftTwoVV2kS3XUiWYzuE7/DmFa7TMQllC0BBGQq
9ijy9HkO+MGrph8MI9G9m/UPy4CeaAnD+LQl4xckXtPbopQPoRchdkbou9FHbt/KXsHIQ9cpSFz5
MeDeS1nQM/LSFnGnzeJa2O57Vfs/iBpKsA5A98rb4Bte0bmb+n7Zd8P8hPp3iApCdAS67mPDvPKO
oYO2N2Vhf5txctJuZO/Tius+n4j9EsArNuEtGAxokuiEFrN9cteMJp4AHaf62PwlLUS0toZG0L2Z
4qH25ngOenR/cO83NwFkabOkIjK8yzAD3sM+7T2rdRfpgZWxqVqG0s5tu8hXAJggMWxiBzv/5Pde
kYxZx36LrG/3q0ROPSukZl1fmV3tWHlwnUztKjDBkqEK/R2bFWzTC4+lENuTUbZ4PxzeADrXWAMD
gl4mc8F9fJny9zjjHumgCVSuOLnCG5+VRDrRtyY/2LLUR1tNNmGt/9WHDzVOm0sg7NGhJKwT/JPh
xlWZPni5fsnhpAsDV3cSYu9Pq//DoKy/aZepeRz5nCPFL/nOK6hz9GUNvLFTFCmyuN+k+hgThdCu
HxtWHBfr/lRO66aVw01Sqck/NfPwtWbWBy7CvZuwF84VRmRRUzXlDuN/hZ0kYJbjr3AKDtwkkwhK
OpNyx1FAJ9ya6exhAPKo/f5DnS7zU9w38GXP4MXb28nZ92P5YWrghVG2OutDjSsxKT01/VFl2d0r
bNm7wQFZImqzzr0BWR2h2vffYOrQgDJDUYPXM927c/t1NIM5lzovbrTbj+8VtT1adk345Bg80/D+
B7dNF4+NCCKCOBzVgZ2/BTzLvqKl2MRdo2RqafHUFF6VoOJ/bdq5jeYGnYGmXBb9MA46h4NTwOhu
yEHZrlFtZHDZjoxvJvd7UVPZAbSC5NnpYZgwIWB04VzxP0649hV6DoF1fuKfKfnYtLAoGCLSD3w8
sK4Kyc26LAj6/uSHKXQLeGRyOn5dnLa/HetmvUUXGBlqrUpx42F2ce9mCwTAdVPlaTjy9uRC0Ohe
cLAtdzo0LqIZslqzdk28hi6PJwEZEUom508Lp827EeXXM4zaSX8InbnM9itRyxhZ17JophL5qzUr
inWf9TvZj9k9aOqMRYEoUCvghnUwWOwnkjaZF3zz/azrb0Kivd+2hJQOHIHmHzqc8Sz7oQPpkgzI
Klo1YwuteGp2Y2ktsttRHw1eNYsHb4QehNtAsDAIeCJni6aFMH48OAGOJ2aYabGsTYKauUb8ZkME
IRc04D0LvAKmU/u5CNrDuqjs5PR99cQx5OsQJQsoTEHf1VZRJnn/UoR8eYf80ARMd0vQVyBC9ZHI
xXzbgQcUU7fhcTs6pZ8QAzvVyLSqvMNZdgVEqgyA9E22/iaoCw/wT6i+FWRoPlxooc9xcLQxSVkH
JmVIHXUytRDmQ2Ey67tqCttT7ikSRCVnjjnnISRFE79g/W8im5+EDvmOhcufBUz0o3Sa5SkoWj7t
ejE4v0bRe0i6FpWjtS3X+SdzeXDfwR0CqvtdI9/WJWDRuI76VaEKv61Vn5WRlbiy5jUsjibLZTzY
yY+kBISXAQ+YZGBU3YrBNnucLSAyS5Gf9EBgXzJX2e3MmxkgJQ/GdEuO1DdH8wa+SighcrKgfhLO
6MUzPmbMasgoGuALi4RjkU4ruEYPk0uBDIMDY1J7tRuDmT7ukc4N+BG02VuDnqJqYYporVZItMMO
dC5UgPoGk0S0RBwYv8QmL933sC/0URHvI/vKcNk7yJOfmikMnwLfrffas80OrPEwRVhv96zhbkSC
evnJSlGemXDle1n2YWz6HoW8zfT0tOgliDDokGdU8cgqgFlI3VBAVWVp51/QBqZPYZlNt7CKde5C
NA5uESgoukZLe+Z11sStbKcDzJXQ/5OqeSycQZ86Eji7cSnKOrF9XtJ7kAgAFcmrOzoUyy/iOXVq
8sDbV507P4aEBYeg8b62QwFPJKumPZ/lcCrphG5Djh5VX7TyNHvS3tgm0ydkQsPj0KOw4J6TR30x
NS9eM+kneGjWx2Gtw0Tbyuz70KH3qAhsQkTfvFctkqB2GAEU6scHf0GDTJasj8ehcn9WNKCxu+J6
hxp4HTWjCe54BapD1jMnhUzgiI5tEUYfKPNdt652N/k9rowKqtVao1MnuXQS153WWCLTRtdn7dGH
EBI2WsKmSo5vUCYt7+naD3svH5yk5vTXMIW4ORyLaUzhaH9nZOHd1JjhdRHasR9bw3g3hSf/2NmQ
qArKNXZmpzi23hyg84fU5k5lUOyqitymtZ99IxUkxNjkuBHni7p3mW3OYK7/RMXaRBRWPCkZiwXN
J2gatU357kLbBsPGvHlGvBgepSyKh8l47SkTq/OmuWG/A1e4Dzm4M5jUI/R5w2C/aqkRkpHj7DCL
qVDfZeFduOomKecOhWjoNDFZIeo6amaffRX4KbUGrM587t/JWhRvuV2cG734y9kL0J8sFtg3dGGP
GIcZQFSN7HfTd/WejCh62NCBsR5UHpghjOy71fHASmnsD5R9aDJ3JqNuJGCxcuhMj1alZNkhn6iz
H0gzJRkSzZ3E1kfn0n3lcg5vl5E+Vm0BnTUf4sv3I/S1YYmTwyyu1DpGCkMi4vkrouwMSVSVzbGD
cH1EBd7Fted+HUwFmb6ufCtXhSK6r4pvSDBNXLVjd+7ABTr3jdek2JsWoCs2nHOngI6X4xc4KGxF
bmDJQxtydwdDhnFX5wUcCP2mw/2PhvyNN61jimvef1kcFeKun71jDtm5XW3JhH8F9fbqVV8om7t9
7nYqYdIZYmCjyA1paijTAR4/3w109nFXKpbMzPCPXeijJYqEpAVyO5rGJoxI3sFmdUbrmZtuhApm
ZlMvU/LBAQe3jtTqFN+macRlxMciXWkeotdUt2jda852oE3amDc+2iiNGBI3rzis1bhXvLdtWfxE
CQJJDzGFeYxq0aaTQjnu0QK3XA0pBa+D89+sZPGrz5zxgUrMRYZlHndULsU9nUD7RrrEnzCICX6T
HNu7xYpBlsdvThAzmr4jAeD7Wuj5JAXlAyYv9fzDI1X7vJjevnaW5kVE24ochaox9bDofLc6n7+0
vWWJ39diF3ZV+eSN0BFDFEfS2yBBP+CNijRDN+q2zevmN8GELVqQ07zVbOxeVOAGD5bXaILoedJJ
NsG7ti2UPozZSr4JafFaU7m4mCaEgOClPJQ1lPZgiUhHhI4Itn/2xcl0+WdSwOTBqcM8lzmsizP4
RSYGfb7IEOF9mQYjbynkYN/6Ih/SIZj/74oeVLb7AOZ8CX2jbyTGyIc6Dz3kfD0E1yCJhg+xlndz
5/h10hqblwmcgcKTNbgKjKjE26TKZZ9T3u1Jl9GHtqL8aFXw/zg6r+U4lS0MPxFVhG7CLWGSRtIo
2vINZXnbQEOT89Ofb87NrvK2Lc9Ah7X+sP5SMXGKuFLC4EAv8slK6zcDk0IdF4603tnNC2lejlHH
naum7SA8nxt+k9Pp/gOhJTTLJB37V6vMOSmWzDpCMxQ3LfPm0k9axxOTpIWyynMROOPD4u7rQWyj
/KuGznxqLSbdqW1d/mnhWJeiMeYl1COsw7mwDHC0KXXFNWj6OfK6ejmLqkcMo4eqdyOH1NjXxvuz
WSuZh6n0ST/ikO2GCXNvWavY0zaG7EE86C54dvQwQI4Nit1QAWGv5ECKh4GRdZVRvRVTPoYlADdA
8JMj0nedloex8S7eJBoAzP69C7YmBBnjUhJAw1xRU7lmkcyyXzYFOUXmHlm+/Co985B74r2UW1TP
xo+AbU7lVZwX1yAsxQzB+C/BBJc1eAfHty57S/w3nWGkA3puzo/MhBId5zQmpO3aD+mjy3XLpOMx
7ojgSyrogEikdigni33Yx1nXflZMecPLRTtNI6LU/Kd3nJ995V7cDgOfaUZbOf4YVXduuv7Rs8po
mdWB9RaLaj1PvvFWNBbbxiqPu21SOFnJpuhXi/kS1HBorn++Q8Vr2X0bbb2ETtl/kR50Guoy6bv1
4tX6RpzHoZ67c7qo50EYbmTXA8Sx8bMRxK567iXV7asK1LO9lB3wYfFQruYPALF/aaGffWH8y/qN
wiqnFOoHYHi0GFFtjf558pZHT/nqwW1sJ+m86beGViDSF5uR3J/9Jj1TGJ8FR/+06NdgN657kJFr
rT87x79MgfemJzdgLVW/lQE96jufqUHGiKye5tTN4sDJ9yMAdrhVso7KXXoRCrUqzDlhQ8s1Hpu0
ZQixdo8ml2svxceSZudhyf4Jokbrfk5MCRHmGBA5sl+PRSCPS+9dmXueH5uluPq+/9suxm+PnXii
QO9DnPtPDiGp1PKR7sZzR1A0SLNL/eovIdoQZvPlzhJPGY54jPj/ZZ1dw77ScRIqq6BJ9o92z9oT
JV0aD4q/OLTGdXTrl7zND0Hvf2PO1n/7Xf/2+M/RWJtvzx/iWTq/+qa/3hfB0I8Hn1Ssccf0SXCq
0cENBUXzr3bEiVPrj7GuNO54cZvATPgnk5FNlOZUUCQi+BAh/qFBgZAH66lWS2zl6nWbgmSx64T4
h3iyzPg++LVm3qRdWnG509ZY1ExQVXgCK4hVIdinGWyzMaYPzjL8yh31NHiZc8P3WEPRUvuZnJwV
bcIUMDd3Ky1Kev/P0FsnImQ+ipJGds/P09TGXeFgrVdOk1i+GRyYf7IdCkZsI17Vn42b3VzShwHo
bJ/WdEmPzdh8rQahgUO7vnOtMXSM+FFoADlF5lC/te1gHKW9tLHpbyNnuDWcp7FiwLysXhmh5yZs
7rNVTenBFQPZqg43VybbN4DoIio9l+kik7TBcFhHPLD6wg6bQq9rnCglKzaeZvPG4/Wi3PR/b/P6
4g3rYW3sa1aYlOuuAX3PUD0iW02E3SEiwLPKhZkMMsWE4rw1vvirjfnRMBCYoA/AW7lgS0hPXurl
Z16YCa0HfJgVYPiZnTbhPDCMPWwaeRxldmuUf7Ed8TZk442wBKbsrT/M3bqKgpg9ilogvXzKw9UE
adW+/G3naxfv3AbffKNrYa+P67Ilttceh3182tIBTCizjcjoi7/Co7tx67/W0P0ueHyA9JY+oqca
ogYcLmzz5hjAFRZu+83s/lcz9V1IMPuxnodnQgXzk166f+0W2LFaifqwtclh2r+afn8eCGRk045R
C+6VAXwE7aNbTvnVX5sXVU4ABVM9nq0ZSfc+pEfQ2O44GZP3/0UM4PBJNszDrK0Hy8Rs7viguiOU
6UYZ33fj35pccGJFfleOnZiaKI3CyupoHiDsWh8NnVWYD3ndJLokccDKyvdlnYd44Zxa7oJcr3tz
WcZpVn2Pvol407Yfy9qlFlpeUaIcLNt4EaJ6COrua2qrR7/OzoyLcI927wO9p2UbMx6IOSuiveRT
fU3BNp53jwHTjh9le9XGs2Gb4azMM6mLDwVXTgGIuIQpXGR4H+DvSD2QEE5RBfBbb7HLv7ZqjQia
ec/bNh7Lqf5Z2Om32wAJ9oyjkt2xWACGt5Gkv6kWTlzo7TOHwgCHSuRqTTBGNKVLzzlkcno8pFP7
Ue47lXxjxn5dqXDxl1vLRNFpWB+1mZ4XZyBpG6xG7D7HKg+M6JY0bNZlTiB7n/1Mv41tdeua6i1f
9jyU9uiGq53TpCr9txnnLaZ+fPCGQSRuoa1w7fTbXmojXEpvP1KAerfKE5B5Q52sDFkNRQUHpBCp
hUVL9jYn20M6FgnUm72Grj1/9WQlniCD8c7liZ6RXdB1h8soq6go9jer2KE0shfm+34t5mZEjFQ9
+Np6zILlTKr1CYFjLFAU5fePWgXWLyoaSonibSsoB5hfQKyIIa4qsA+ynLvLsmWIGwqov1Jyc6pd
vvhtF/dp+6WFV/7/bXVokKJMqjLqq+ymPTGe+6B/9nYmGCOziZrKvev8zdCZOTn5LvdHPTw43vbS
ZdUPBv9MoYFdH2OVwWZNIWENRr52SHyJIFH6bM+lz9wp33308no8mYGzh2tgZ2FeEUfsZxLECMO0
DP7ORnogJlgmDCL+LKb53WibQ53uVlgYM6VFNf9n5N5PLwAu7ZsCSFhL8CVHTskktoDCv/tjrtAC
vI3Pyl194BEI3mV1/0u9LMrK8eBU8DQiSOiyHrOufzEKTVWtm/c04LaxvPKP56EPDwLRhPtk0O4W
pGxQRVEaV1Gp6z9WsL12GQdEvX23gXiZLONXOaNjcPxXf2M0sFDbU66LHlKA1MRyYhtUa3NCSHgc
s2yNfb9xk67a/wX5eIfnzugmj+48PeXz5kWBPZ099oSstiFsTUUCcr78Z1TLnSx3fgmt68hT83pz
1+6foY3s3JVNcFqc3ghnSkBV6xcQnj4EFb546f7hzu2TYOGnwdIlyjcLJC/jj3WDMhKj8zGVbJGK
NRSms2WeAi752DK9l900YN7NN0jxY9Cqz1Jp9BF5/mR7Jm2zK39LCrOyt1+ZYfUdlNZHxbnlzP6H
u85vldlfOEq5/HzwuFm0B+ao/jcW5mNOnrCTSpA0ZET94j3bHeA5Iz/ohBqK3LKjsGqN+mOrTPt3
N0qG8Gy2nQR99+EG1r1ptrw3UjeaSJqdHfmbzm7mlG3xzkTKuDJhUzaTdrg0M4RidQZRD0j8tqMJ
S9bAN88699VFrvLgD9k9v9HpI8tw7XjJS6bljFWaDJ13c9AwR4z7g2frxA+NaPDRAXsMXeBiugOi
OHYqKJ9afIrnlR+kS5ehQXxq6yl3BNNc6efyMJ8X71VYzL/jLrAt4FSL8txHubZ7bv9CB4UmVsog
LkkJ/9pzVClBsbRfK8Lgd3QtpQNex+z0ADkH+eHt3v6HsEz/ANhKE48YjCRzm/cy9b92Pl20m2J5
BqIo43Xo2ktpc1IPhUaV1U11uDUZMoHNREqycBEX1vpqAf7caoMv0aTqQ+r5ae584+b2VG6kaPIp
zSFCgJ4eGEvnn+bMyhPGjVQx4iLvUnLjiMMsGEBVoeqNkLYYr2YG3MgAjIA9EzRkhy7tAVyljSrA
CQY+M1eNCtZ9y3TXX6a5so5u722XvtbLK2Oh64jCZ4sYELC8M4Jpv3qq2T8pcZ/bDMDA0RNHegAh
L/bSODZ0ee+uIbJbV5e3oDI/m67LiBEyM3imsXzugSwxEE0e5NvCHGKdtTRbvfhexvW10YKR1B5V
ndURTGwsqmSiXJqjjbb+OUVfw0bMICZmq0KdUwd40kTfMVff5tKRXLov9GAz+FZltOeGiv1Rpnj4
FX35qXY9kJuuGlHgMDkYNsk4Whh3OZOM17SD+ALbuHapeLFz679+3daXvgi6Qz6P5ou5T/QfCA2S
2pH1QZlwVVpSE7XVkN16VNxnpm2nv/xF1e+WWaMok012rOqhOzUjMynNETcTZRMBKQPOEB0Y4ujv
RC3kypqQccEP1arpjhU+0lB6kK3FoFDyWOP8Wtdih/wZRogRIdUtq127DPWyT4dUmiagZNDxcpW5
/kydfeTJwP4P1MIJztf5F9eI4BqrPqXGk1oRwMo/2r6lTCgL1ao6jElaXaGknoioMB+6FI6sHgZe
UuekK6RLYTwaOk0vVSqWeOWFhwTsWAeLiTSHod6cUxnkH001/peNnRUXLUKAbrdnVDRpfwCsJcFg
LEd6GaKeckHxOQYozmaPdikd7D++VzqhLZ13YY6gDtJWp8HvZIzSPz2nQzYAL4MqBoFdxWtttTHy
tfK1nI0+rOu9i6xtKqNugqWEqN4eS2ZS3VoH0kptKCOqPLjPr+GxDM5cRJuGH2zW6rUhICp21nYj
h9lWF2FPgosIGC9c0RHl0VCMKKkIiDRwTqY96puR/3G2hzp4CTL5vKTp9qzua3nv9BMdOmLD1YLa
FsunsfQfgcXM+24X7tnNg4dStWdV77U+s1TWb99WfPq2nvZfTdbJX2YxtkHseavYok5ChYdw+XJI
mg7OLqwXQDQG8LVh7ZK2EzU243tiNDCoBIzNrBSg49bw8WsX/T0KS1fFWmrcaMjikMEuDM2ujqBm
UkbsLSWfDc9ALgjyeldw+qn3Imruf0QT45/SRZXEA2NARcwdMYwo1vdhCCtBAFuU1lOWxVZbuH64
V1WeR23v8gy2vi9+dXLqBgjbcnTOMBv2xaHSWZNAmBPO9FZ3ANe2gnpXYvUcZFmuoWkTA5HHBYqq
n84+V7+myhkmtBT56MHFDmI9FQzQ+1zX4X7p161WJ9BP27j6UqD3469UBt+/oV+zqsz7htqU0dzL
gEFVpK42SbCLLXuxrZWaryxKBAcj+QRUV4YziZNXemAZnBJQk7wy2kMp3NI5AzVlL5tlGrfWb3qK
+75322So5uriOiUGwhli4cPjYa5XzOuVH/o+6zecaL7vYWn1ZMaT41j5I+oj/0nWmNvDaTKz1z4P
rIdFlqD/ctuaglAYWf3Mqqr+NFHYuKHVjg1/diU69mbjhPyWxsStaeVo4s+ISkiS7TsUY1FZT4r5
2LZvBFyKPlIIpzOGizGBG0dGlvcBIMLWVUciW3M8dt7itlxZ5dZFTrsguYPuoMsU7gwnZXXZsynG
HnXk4uqPyrOG2w5oD1dZqP6HWsG6L7lhoKcbzJT8+KHecwcslocUy2GRf7cy29s46O3tv7qBhArr
3Orehq33kPOJmuFRc01HRvvNRU1gjjKjNneAfIt19vM4w5cnKGSYwxC5oCEc7iYBAleKb5Ao4S7D
V+ZVHPNwQztKE5IF1kNuG9yyyiHhB+uOnX7q3erBqpTajIth24iEnDY38sjFYaqjZhKuBg9xq/Sw
6hnRhAhQxDkCuP+xd3OHzdKZQNgInK0hnoTN80CoTn0rxs0fThUOmOzQU7x34eJOAkN15d1NI70N
deQHBs2AmpW04kAviBqaxQtNuRyWwAomMCd4smTyfUD0VNI8RJKBhkvSe9mgIqmW+aubtfNrRAof
XO6mpC4SrO/vDZ42pyZVZvAqpLY/66lS/4F8Iq4rtgCuokDfTFHn33WpjbnQHTn1UgOVVEqc6rQS
OqaHRbkjilG/b27nOnB/szXR+vSVCSO0woe4zT4eKUXlEN5nmDH3Jt/3P0x4VU7iTa73E4hXjglD
01k9YlHu0YPOKU42StglBk5Y9gOrtPjQhKNjhPDV/BY0eOhQhAJwQ576xrGEvntumIOqoq0ovC2u
uPl+75YSeZR3vKLEr4wy4Nhr5VPbr9N2pqnl8dXVXSSerpO6DHz3/TKpfqqggy0UHEhm9vfBBqA/
bqlx53bNbtWRCoaTrJFOnSyvs6FvrZ2Dyfa3+ksx+SiPLSjY7pSPO2/dFcvkRdJprTdtp0SNmd0M
pc9p7fjxtA4u8hwx4BoAXYB0KsUMUBxMW/3HrnKBdt1pHAqTxSm/gWvz3yW4Lwox0H871ho9JVpO
p88u6TAtMgLd7jGNkq2MKyjtx+mKUogkmXqb5Ps0EOkbBvfW7dCj7Omf4SBbJKYe9UcYzK0vw6Ay
zBqiRwSapgODhmjIpOOgGMB5JYICYKfV1H1SjI5dIiE1HUbEG/l6l+86JrAWP+G18SffDvdi4nin
hEmf07njcLFd3b6nrjOcLb+BEVt4tr+Dvt6eutJof+8BWR7RtomVzJCplHjysxlwySfHEQPmniKx
NRph7WFTOl0dOy0Zz3GLQD0PZ6ets1uqTct9klZvI12pXCN7SesRQUujbHEEC0TRkplOGzwQ043M
sWvlfZjirNNQOSM60GniAdQPi+gfa+ldRmINUB0CYAaIl+5lVQ682D/k+/Lb26v/yonbYryr9sl3
hpl13Bu6dhQPqvrTGNuboaip5oIjzSfXPFzn/Red8Y1rPlrn4DoVdR3DnB0qJvomtUbmM+yPNKJX
mCeyzxmUX1pHYbouWJn6z6vNx2W0zjpbTliCjin0L8pDix60/PaN8f7yxGkdbLbL+BshPXoJ0tnD
Febds7cFCnREBmYy8UAVj20xv3eLIrOl/qK8vfnBYh+ChS1RlsI7DMiPUHwidi6fIJXfzcFJDMAQ
S45PzeQ8uVQcUHgdHQ8iu5W1lOHJMZ3u4oAYRJBiw2Fe3AeTYzOCZHzqixS9Tj4iU9YpKFfRvKHw
eOpH633Jp6PKlzGGUKOn3fzxhKVpC+1hvzh5/jUq78usqye/q0++0TzVxuaGvPsvUKJTalV0FCnw
Wjp9cKOoGE3AGvlTSQjOFNPUoaZeGZxbVPpmFwzfRmV7sYZtPttI20s1nEYfsbLfnpcyeAffB70M
goMY1Snvm1eLkdqRZzJXlvMIq1L2us9eE2ZB2Ue5TaddKrDWbjISx9k1hVtBScGl48jxxUnny5B5
TtJP7V/tWGdW+N9Mzj9mt0MBXSAU6ewUMjq7UhB82jzbabT+2cSZoXU6LW15rlGCis38vC9HtC9j
wrN8Wzw+ZOesY+RAucRZjyIoQzXel9bb3aHSl8FPh77yMKrmu2B5IL8oD9vEn92n7lwhxM562Lpl
rw5LPsxIfIr/crEdxa4fsVmi4DI+8mL7U1nOxecN0vIGnLTUYmHuuQ84MJ5mWlIGnuqT8sx/GwEg
oZqt40pLF22d0ceLcdeFme8SVVvmmPDd4/S0I1VtK98JdzH8Uh7MExMCD16JApqu6SLWhZKYBeoC
JrST871YLlhhqz8QtvxAdtwcO8N4Gwd8E3ffVDQo2gWYc6R643xNC9SJdmNMkVssPyalbkXlg+ta
KJnsfj51izwWDYCF791FuFnioNu8QzqrZUv4fOnqk4kPyEe/Z4HEqnIu/1JfI45A8j18MeiMCsRG
BbNuklH68nVfq0vqe7fak58BE5x67hso/va5MvKOYnR/q3z94jvyQcxoeFJmbaAnXy68tc98hHS3
NvUwaNTpOAC2YvzKJrmFnnf3mcn29b4gqBHfR4v+iBjko1saE3xnChrXTgNC+fK9qbPmkIrhYZzY
gNVMQjugbEKZmofaco5Ehry58A1nTor3VYrnqmQmxpbXYWnM/+6PBak5mC7Xe0IDzfja+QBT/QSK
9SbM/NVe5p8eAxsaiJ9ma776qXsUfnXBPRMFSA1iY97/wVmcS0e8LO04JXlVXpZpMY9FPWNrBJHa
oMAGq/xVj/bf0VB8cGyTeZWdrMm5lSL4ZnxGDOWKQqn4cnbrcxLLtQcjj9t2fmSUx09HoliW6jBW
w58cBef9saZFdl4rnzAtSATUzuPX7OhXD3YtRIwfQrwjefNpXQf9r5LQFfaSfZh3ENTK5ydZ5gfX
XR/ciRorrQ9eMf+x55SizMiypNOA0LMPWIUV5KxG9zyt251redruAAf1xzvZws+FGmKTRjtx2nYJ
9z17nNa6SGyxP2UAqcOAhzLrv2oMgUyE/lHM+0spleYmuKMCaIhL+2QU6pUxpequMEumNT/l2nug
VL7PEzGZUL0E/03KeGBW3SOSsT4BYjpjDoDbxen9HVQpTeq2Dn+Zn9qeCMGrzkG+6tgkKDIRDhcY
he8Hst5ItOqh8dcP/84cNOrBDpqH3B5+e7n61+V2Ijo7uX+gAKS2ksYJue4eCruhwpVPVeVFmt2+
dsGjAV9GJImgOaq/TKQ77ZK/6dl9bDs36WX21lj6PV0R4vnFWVjLgRD1a1Dey1YV3NaGuXhK4vGu
ytOK22luZtBcDA6h7XZfqlTIbdTV5ne8ltaZc+PTb2yQQNGH+JMuW2P9FSkbSbaHoTQJmWviuclR
DI1noDmquYw+vRt+F9WMSUBmod7aY883lBvguU3NzuThMx/SxYfRnCZnvm5B8NJ2yDaDgFFMY/8P
Euy15RrAWf1R9dCtw+gKgFsZew3Lkp6Ibq2+5rmnkwpgIER+KKIhAwJzg/QH9q54xVHJcFX6mTHF
R8N+GPsLHqTi4O91SU/bXVozB9GtpI1kJsCsYz1sQ3NL6Z1yo/iJ/+KKVAjibfVv7rZZMYDtoa8h
qnWGJ8Kbz4pwRaNcblm53opWojEaLypwr+gSwUqy7F+roQB44x/2FvzJpH3YO+oEHBBNS/5OW3F8
46JsBcofoMQaP8HmNy9u73xOm/xbi+BN+ZT1mtd/33+Ldo6CncPE+Ivumgcm0kSyMh5zoz0ym/Mh
XQYsf2MHjEnmfMLP0aGeEZHauXwuLL6tbBYd4/3pT2OpfjrMOw1lDleWDWJJhrU5WgyuODhS4Iua
uzea2ZNl9JxWXg10im4+XV6qVB+teToxRxhx4PTUb/UTjpqvavLPa9O9BRs38eSALwfTz8EN/hmW
XBNMq6+VSM++rB8tn1MiDYBEjS1/oSiLKLOSqp3faNJjQbZ6zNxd9dZ3sCQNXsu7wv9+YrTZcbCr
o9eVyf3Xaes+ZZZOf+W525wyFpzr+g/4s44cQdfVamFGmg+1UH3ypHwJ1573z01jnifHfxM2DnvP
OW6FiB1/u1VyepYtZw4o2qLGF1qfn8Gov4fCvBVieOx6nKueLqN1JPx02V4Vy8xgtQT+va/ibVJy
/beW+WkwcCKJUjM4yFXrBXHi3xkZBWa0Y7vY97OmU78se/1ogSvjDrsE8mIqpcbLno01fW8pVtrK
DaKmrEkfD3QMfFx91SizHLn99UwdRF6R/21y/8p6v05gIE9ZLfyHjXDcX+sEDurNr2M/39Kc0Wyu
2X52Vfu5KiNN6hyP85w/2lTPmqg98FewsvZaui0uSL+8otVI1Ig9ZQTWzBUWe7QLhk9l5Xsbu1cb
R1Pro8aQqycFiF3HxtLSmM0BmNBKDaCPeY2OmzdVTfqwiuxqypIdwsSsoXhpqIswgeXHYBZ4p1fv
0opui4yR2ImVzKgCsRQt3dNkusfWZQRWNv8zqcBoPpc8NIwK1VeJ9WL9ErrVidN5QzIy0QDfjfcH
Sd6jrvzvKvWOebCfrL5kPn9H+CkHP30PZ/GKGH2Mx7vKe6en0bn5a5f9dsgtOHnt3Bx6kNS3vvbR
vMyDcdDG+EqubqwmRVViinOdWi/K5UCqUvVfQZRQpo2XQO/0KE3+DAV7msfpYrfE5PBuo8GRkfCy
g1G4yf1Ptxksb6OeciRkyBAVRG8aL6NGY7Elri6TZdZZaGRekuNjXHQfg+GgTKRCrOb1cUKlPwl9
2fX80YleAQCmtw1Yqx5/+ln1K93GG0W8uqsejhK6AyUVEOOeXnO1/PUHeVo43OW2XE3kRMhfx/qi
Vj9AuyePpmG+dlymCPyfN1ImyRcCP/PwyNf162BlP0zkVliGe4kSmrXoRX1eHO87b++Ng9GwuLEP
xyorj4EFvDkO7RGvx0sadJFciwjBe+KMPpJo/wVg+9deGG8eHdpMr8snScSWYnoHaGhmgrsXkTg9
QwnMzz23owISE/jCPDak3+AJOC33ujfg3HXGCtlN8IoVI/JWlI1ydkQii/Jxq1o0ER2KQqBpu+QX
zf5TpV1c+t1xYz7E3uFu2iUWqZbtiX/kv4B1WFEB68mq0DiCPNeo/zGPlXn/AwLRiOjYEXa2dFhI
5Ob8rpwKjFuwdg9zU0eLpEFpvP1TG/i+avHkU5m7xXDEP/+2mtkhtTve8x78TQ3jXdmIJpAgiRqY
z13fxrI5OnIlo4hdVdnJYpnH3vOTzlQx06KidULVSgUeZ3NxYobHdbDNqMvSq6Gap74djlkKMls0
Fyrsp87RiHWCy33RosQBhJ9fBNVk249HpxjwT63JMNobrH92nIflY1PzCaV/h/JritatesATfNcS
4HVeEIk6yZoXp1627wGe7m13L9zeceDS/OBAwqCQn1dbYFb1ayhhdrxcXzvLjjLekRwbToE88RCS
t8CPi0dmwsLRUHCrdy3wo2wGN1oqPMfKYGZie5Srb4ar05L+rI/r5MTVMLz15n70U/td7uodFEgd
HMsBf2ZkClhUcdmkGSMwD/DP1U9BNTNbYLB/3M2v6eq9MzPpxGgjcsvgNQvOSC4wK0HpxcADh1bh
brAaSd0DtSGteVkZZbY9W3P6UPTLezpmj4AHS2Tm5Rejl74GeHDPbW+NdD+bclgx+M1WxNKeQ3uZ
zraXPXgQiZK7CD7vWmbTM/fSj7YKnlTvJkteHwLL+wlEfSVJ4gKM+m3q8rTIfr+raY87hWzaO399
lYJiTsNzkc+HFPXpMBHxhQyhi3qNoRxsmKmuyBHRp98Pz25gSS4ztjFg0Bojc2rfq5Equv/A1VYt
W5FSFkjug4rirjsao6XW1zSYEcIH4AkTCJ6IFVVm1K7qbI8V6KNAc2t6T8XeJnUn0Uayn222p03D
Y7kVaur3nhM2pKCaomC93QEDL8AOTpRNtjSxn7/cHwXO2gVhgvFsz9kBV8iEYAS/gRx/NSkj7zAX
SJNz3vaa/wbZnIuOSZqde/Acl1J4Jz5ifk99aA+nhciwsFuL8TSA6TB0AcVbluAZ+uSw85T1vo14
nOzx7HcmoT0uhjTHjU07PYGHVxCSeAuH3B2pAbkOt/TgGzv6KPe60bOPzSM8eMlMpeUKx3BibsWE
TGv5cp30owuaI74HxjqoIxmBv1ELoGvpI6PMjrpsQqtwvxsG4gv9515NSCXxnvj5xeeoY2HepL4B
z0MUjz0ilfEEbQymyeHF79/n8+n7X+LXlPZGaOBqlAhM7g8+3fZbK3w/XNBztneAkjyK2Cv1v9br
k3XYEQBWbmwbnwXK+Wsx6z+zZuLKGniJMWB5HX9sIKlazOqSSaekZHVPtE9Z5OwvgofiN3lPrsyC
/qdZMLoCCSqByL4JImswzLBX5Ue3YWg3PhtkROA+HgJDwB/Eha+omQ9lu/7WXk4Xj7wkzGQAaKG8
x9xhSdbNZXS6Byx/YSeyF8GXYsFf6h4J1xz0IEVVUrKK0Qf+HXlcEuRKIFaZe/GzJysB5rhNZFY/
7BxNPOtns8oBd6vfFMefzJsM0Mb+j6PzWI7c2ILoFyGigILdtrdkk02/QZAcCt6jCubr38HbSIoY
jTTsBqquyTxpfQsKojbfGnhX6sjAFSzOXL/7mFe5DtBc1kW/NuXAmBwdFl+WXZmnMLHR0qtb3Ka7
bna2vmFvl7dNih5+THsp3fIxiMov0eKeWn5j2hsDTe4/Ppif0PEuMy+8EXSP0D3Y+lnbCIZE5LTU
h/UWv8Xa0v7ZQKcSDURRl/kpmb95EJYe63O5+8rYPbSleBZ5dfcse5Wwh1/gFyJnAtNY4L30Jmlm
EJ1tyqMxpm9jrY/NIliPkfwiFThh4e5h2k6c+MzGFs997qNVc/9/hS4naD7WzdpjsFYUXJuWOI30
rOt2SIpVIurvMW/OOdFCdBSs6yTfW+WXP1np/Vf4GJNTFkCIm92VDmOWyah10fvMIqx2sh6ds0Tv
vC+rCfGwiypvxBvBvSrvopqubU5AR+QXcps3onwz3OGZIqbb4EfaDQ7zLcnSmi3p3O07xDDYXqeD
NRv9pupr2mk4jJM26esNgVJzRkLCFpIhlWsfzSj4XgTbTjrWh7weyz1Torc27T5RsO1RBlMAiZWv
orVIaHKKGbcOrhJZIDgr2Husy2Ba4CEoyzpkVUlC6CrE23UjwZUMI3yUXD3aFDTDoO990jHUIeFP
zsHLVDavmcXMu6sOmBB/ZTjsiBrescMG4ESmjlbxTxHPuzanxMzFReNtXIeCWACdDFcHBaxvGc8F
pqf1WNovIwf/RDPf5BXdG0sejEQlz3d18AWT5sJ0CPSmUw2Mpv3lvw/OhoODgh0LBVz6Y4BLaKR/
WKUUNvhLnsGSfo8YrChs5AMLdGOVaMBEU/xPS+bOZvKj8/J98npgDlZ3SMz2qYgx/XfeiyljB+1u
dEC1TFlYMoexrPxSTR0i63Z+dFAczrN7t2znacRjshK1j4yipy7E/oV+lwcQoylvWZ+fU79+zyrD
OZaG+mgKnO39QKuD0eFick5gaEovLTWMP6v9aFQ7o/dfxlw9N2nxYCnro/Si1xB7GQs8FxxPhp22
0elf6o5fFk9j4MR/hna3S5/C9c00IN7Qqz9W3UzRh9Pa8m6MhxNsED0yJSoyBsZZ2XmrzvbpZ5X1
U+BbyK36PMgEhTt3qER7VMbqgrJwX/juZ+fm+CQrRK3KxqZv0dKkNX/nDz3Uh4bkhzV7W6hE1nLy
z3cmpXrD0PBdBFO38zp25+24041lXqsZx7BsMee5Uchuc0IqU3XlRelUHcMqD1bLyVSX6JJl9+K6
jGVIvPVWDp7tDWrHkP9l+Ejvgbo0o9QyKLtAESMBEmLDBCXdzp5xDbl5p8jcuHNcb1NnRnPGx9K7
nY2EZkzPtoFaTWTIw+xgTs+NQqA2uQM2UWF/0iEweDKSfyLPz3jPz1GafInR37Fqv5hAobkam0Pi
20gro3dboboNDB+nc2Y9YoPeYxMLWHN5H4CwjzKfUcskIw3+9Fh2zLgxnAS9+2KPBZw041fwgrGm
PUitXx1OlJGjPholBj1zJhAn2apWNMjR66NnFad6wPcewxdiIrm3fHHz+uqOYvuttpnJ4065hlH/
5yfZaRoZq/JvvMpcXixYLyV1DH1QBL8lYItDlrbNPGDyZsa38Hs0iIE0zhmZBh6pI9JeD6R3L1NG
Z/JvYSuo6fuq3SIN++e2mpK1RISK7vnmzeULMTXfzuxohDo4CXTLgKdSf/Sce4gS2z41D0sZ0nvh
D0/LNnac82gYa2scwDQuz1XgBN+pz/1URPeCeYYV5MfczY5BFZ4GC68dtDWUxidTuccslw9Tg9MX
+zvkE7YUk4zgEefrVNUv7TyA4PIuQMuitZv5ikpy6NaGV9yKuEHjm/Yv+JcZgg7lPqpTA7Fsj7YI
rSPtffq7NH9u7T33jFzifHxxB/77nE8oBP68FImkiyiT5T6dMpQeXvAT7CCUOIH7EtVsJGd5dUh4
Kyf7cay9J9PKHztfvQxR8BF2o6YZay9JQ+m0fLzWomXR1NuxX5CFUx+XPz28imiVWACuFjAUc0Op
mk3HFs2i6CVw/cvkG63G+d7H9YOpIMuBagrpR4g+3rFrKrbzEByp9J6qpPoUgX+NTDSGRiv+X1yC
gFgnffNY+s1h6Y8mqnSb3bcT1i+iRlzq1MVDKKcD5K/T4FUkfTDopBrvAuvCO18+WJKBXVvP8V60
aMc7k7c5hOa2tW1Vs9Vpso3ZtuWjjzb60CYaaI/T91ukmdbjGKloX4k0voxh6j1bEJXQ5przW9pS
IWMYE0c94une+aYR/UIgwFhXOX62acbBf49xnvCwRKp8KEcOm3Gqj46qoCnpSYBqCpZup3pwEDnr
2vxwOeFXrnYelLQgqy2KSmv8iyskPTWXwjIGMESLApHaZIaRwlvP9tviBBPR+Bf4E2Pk7p/bh6cw
MLwr5n02YghmNmmIWUmN6g7idin05LcdhvehAB5WNTEHVT7Zpzzpk/+agLQRl5JhvazTXCFCpOzs
RuaB7gG4vDscRlQfbG3iHwS4+ixhpq5Kmv/ZLs5NAIMo6aK9MUHUUjTZy69EXf/BD8xCPPdPeRb+
Muz4IKDvUDFpBXdXG6tqoDAqwugaCJgHVf6ZDglGOb8OVxacJa3q78Czz0nHM4wvBFFqPL01Y09K
ljF99WN+gIR3Zinx6KFlj23/T/v1Z14NjxD7/pZRtxPoN/zyVIo1mALdvaLviA5UdxSdPfvQeIzf
MeW/IRyEbGcXaJUzgGdD9xty0cmOlUvkdL8YItkMMq4rzTs+/OPQug/YhFCmtTtM9xcUQur/Vzpc
opc4Ca9DBZ+1TYbxQojrwRtg1aGeeYqC8SKYyWa1+hJq/Oao8ndul9wQHVxClFCxXMwB06ZqpiuL
wXKNDunH0umz03sIOCarg8XjbZEVPIWGUHsGqZ/DLM9wSDAx4gAihHZINvCMtv3MRY+j8csp0muP
rGKtZcKiTwU3lPRPUeqwsSebDUaiPrnxhCoB0sAmNfTnGGJqS/3gX0nALbv9ZpGAU7QFXnvP+6Dk
XchNJIE01rXXARPsGzy0HNsrFw361q6SAnFIzcTDbdQzhZm5N/z+yXaoBEITTiXIA75RCdRD285t
0oKFABUvQtNTnefvoxFBEpyj4Jh6eXupKow7crIWe3o/Mfwy/wvr7qubLf9pSIsrLlf/5E5LQ4f2
d90tYVGFU7HCZKW8CmbCOFN/6Gg/vWPb2kA16uJeZO2PRraGovUBpeKV0X6OyxVJnT2zP4yRSm+i
uaiPxpCpX0vMYu/Okb9XpTD/qagtghUZEnxo1sgow29ZNeRIYqsmKG6JW4h9UFYfVQXdjoEvVW8G
t6eC57oqZFasuI3g84TRRmeOufcy682k+30TE4+hgQUlds0XZfZ/BUNdzrwyeqg6DCBVabxKLcV/
XjQVvxIlAUoTYPfw0qZq3VKZHkisoQDy3ed45LgclA3CIzanowZCtOLXcHIZHeyfLHySRQrYZ8xe
LHZhlIwlEVWsukhLZmczScbDBt+Vmgt1SZjRvCjXH3d+6foXkWN8juTUUP46p5kkEwyRPVhRn+3t
NWv8p0abYB1SVNxWlWNadpIQNGVphoipmmuSUSjPyoaUN1fhAy9LxvKZKNOJWj1qx3+MedidDFVw
xx/ObqoNsD1kQ+X+gcN/63V7w/B4qxE/wHfK0UNoSFJiZNUR9Mlr2ERQQnpqja63i20AlhzYERME
eMDDvk9Kj44yuJNLA4fU09G10tVX3sn/pO+DaVU1UnthdavCq5u7TNXniEjDtaODMueC04OCnq78
nOnZWg1V8jhUWO71gLkcz2yx6+0InpbbscvI3HY9jKNVQwvjd1Rmh5osco5MhW9D5NhIqMsXmVvz
Oiho7bEf1cj54+zKGl6eu8GSH4GH+ii26k/kKfY2Gsd/bga/LaH+yCa2c+NUZp+Tml4tS908D4yU
22b1R1uk1aWR6LWrIGLFVrLHzJqzhVT+yCTtZvV+ug9redZx1YWc5fg0GoUuxyydDBUrog3HmnIY
uHNzEmWPwNtoLspLHbZMzvdIV/XgiPTB8JFbG1G+r5GzrbBw/ter5s/U3R66Rw3aLL9ZeUL7Z8KR
Hf/NHA30IgOtJ5Qx7qWVw1YuUuk9yrvHrrVuY84l4iimGlgcq3Xgll8yps21+/4pbnowbuVfH4k/
xJv+lgkOXDjH+Fe085ORp9c6hxqy/EORlNSClHOQhJ6oe9AEexK7BAe16ywMA6vjzXDLRQcEXY16
4ysoeoaLIV+Gl/fzBtJNc5Zx4mx8fFZNOh36CDUXhEW8KGFP8XeoomovxtYrkFYEz0nQJkdmTPEy
k83XXuCb34E/G08dCraTN/mxt4FQOffrZuSkop9Gcgdlpt0IlOBEoGDkmeIgWfsoK85lmbMdGG23
x2KqSbFI8Bd1riEvkpxmvZ+HqH4amjT/ylthsnFDwMk2WHgi4783YbkKTAM/PBuv8kMYbn4i1X38
A7eFW7dnou/R/MJKe7aNunmRBVrRuUEM3QZmdhu6Wi9ZSgEYWasXONtCxTbNTdxTKz3xpvWkEcXj
pOdrHtUJsXe576dQnDPpJ48kJ8JD6Z35uU/+hfw0OZqf3Pp2tNH/OmPLPse3ohJdgBJNhz/BQgTs
uMKiPTX5i58RndyMCdJirQdIfgB53vPFCIpfCbTgA5MQeiZz0M6RqUC2jayGx7cA28O9XiXlAx72
V0d32LUznaM/K41op+Owmrfo4If3itFbiSJ/rfOA8wX2lPvfWAv/IR57DI1ovvz/BIipag2/Ml+l
HCNQgJOhu3Z5ryCFhCKCecNQxCgQzLptUH/rhvmcGdFVe8Cabj0KAxRijnivJmOMmOvZ5OiFOn8V
acuqJnamkJ3pgOoN92UIToH0h/d6SsSREES5qmY917jDRXBICRA4Qk/QBwc4PCNdy0ScZIbBBnOj
fwIEPQJtacUl0hNetz72/tTQWYscerI97j3D+s/tGo7nJKtwtg00dT0Q6sxKxmf2rpgLasy/04Th
y0ABxVoLA8NznDOOmIyAMYHjeE9oHKlNfTO2AXZiZyPyfqaUNyuE6V4VWAijxB8URTwYbPwcZlY1
N5PEC3C2mQCmNOuYO4fO6x8zlu5VpetdWSAOqYd5OmlQqCs+1eB5nkOErZzLB8zt3tdQj+GjCobq
WDD7WoekEfHqqHo8WcMcnQSuuh97iJgUyHI8zKLw1t6ssUMnfvg8pW5yxfE6nyz8YGdZTgmwuX6K
15kVM6VGVvmBbRfstmn962t0mpu2bKxDHoQKg4IHTzk1DARjUxYuaLTuA58i80BJF7nuPTvdBfWQ
XWOeoiuGwZAWy6/snVegudTY0pmYB8V0daQLnMijcD9JGzP505xPwPrjWjVQeaX9o+fOOFZTEzzn
udY7PowQOFPvOkdfTYhkwspMTo7DPnIdYikDCV4MObrTLE+/tVFOWJOAAq7HoY63k6MFSyiDEUBg
zQpdApK0XYz27cHxCu6HhIHka0IvCR1TgNwkq7L/8XVDO18IjxpnnDzmpLo0irc6jA1/RalFTsKU
WvrRVzoJj6pAjYSyDH1TC9MISzxS2WNfJvn4oJokdKBUumOMb9QOWDKVSE0Tw18USM4i9W+nkJkm
U4cUG9ZsmATFcDrS0Kc+U7HeWGu3Ttn+jxLbcY6DlG24vjizzaAsA364NubA3YZNMI8PM7ON5xDZ
7toSk0BSESXVTiXeWO8FR+amjjoGziFHU61r/ew42n0rfKN8Ln0jewkkYxmEFOW+HLX9JZpcruqU
CN6W8KgHB9TzNtLMpEqH3a6MRuoWHkr3YwC191LMsOz0HMKK0Y33XSF/jlal6moHJMcs+33PxQhM
wfTTTSqbduv4dKhhnTbho+d0xUWLGM5IF9jgeRtvWqN5WCIQghTPCs76HukYB9o4M7epfKd+t6Rb
vOQ0PpjtS6xn2sQHgjXgMhqBQKUIN6ZtpnJrKdwWOPhcECm6Pylk7LDAhPqFWOP/VcIun4DZQvMg
g/0qA9x8eaOyFesuua09X6x1UjUrtzGbvYxD8YYpZdrzYS78Dwr8tkAgsw6hu6/wlTJOSL2OQyn4
a8MAkCnz1JUy2uxKgOJYPVZ0r7fKdfW0TQPQYBqC+k5Gjnuzanf4oAbJnwITajoOZn2vUPixD/bw
usYVMo4dnpU82XrIKPcws8yviLPnGpW4E12napmkQi/6stEQbSRr/NNgQ03vBDP8mPksRXTt3wxP
p1er8w2s8GZxNp3EfWozDTUJa+ReDog0mDdBvKAoaI9ZYtj3eJTlWXSCTD72S291niWo3hNV7KuE
yY5tGO3FwFKXrYIS19yAN/7P9YzgP6UqyCa4p4JL5VQQ+DFAb7RHHpXkD741YavdTPg3zAHHWEu2
sEe/y/JNb+fyn6eE8YyXAZx76qpNIhiVukw6vIMf1TilHadoeB6xxNkzrY2jKDZ2KK6tDRA9BMxN
Iw/xiHizEXBS7AaLpsVAYWfh7l0iKuEViFrvBy/KfxMupZ3TctgncK7WrleBK/MwPhgYSQGNlq0R
bDqLzRb2FblpfFRkYZyxQ7FsBhvLCsYdiUUvKFVbvHxx9yFJd7+JzovVwXfr6TbFU33INMqMg59C
1ANKzxrR1HAT5iHExukOVbcHozZsqyRKHsOktf5AcGAkTRP72Rdz9AQaoMGSWed7Z/AMJsdq7A96
aoHXhXTPqDp6bZCd4M79j5R9VuwammIbdaPyTugQy8vsdUx9axcqetqwhWum/tQ7Ca2bZBmXOPbP
lA39ESoX5bjDspHIGedg2z374RqgKmmv+d4YoJ66LDFv+YTvbc3FvvgVx+DeVMFXiiZ30ZyIe8pM
BRRGObNj0KOzSTrDfWhSjPx8yYBe1GxtZBp66GT1n62C/KQNU1zQ44qPdPJAQdKCUveVKV3BKsHM
vXNzo9lYThFskmjZ9w+R+zqFrnqxh/mVwPPs2hpDz5bLy7edk/pMioCPbuLW716C1Gff41cq3kAJ
HB7L0cC6Y56XWoWx6PDRByxprQEJg0k3kraA6sgRmIwFgIM9axTPZfImhb9tId8HZQ0NPATxZ/82
VUvH5aPcK0KfSnrZcKfxm22kDCQlIveUZ42LK6rEzp0V9n1P0c6WG+aPWHsiu9nwXO2QSrL6CyT/
K2bGdqc+LJb7PKrwGbvsO43GL0Xaw+QM5sqZxcqgSiCSC8UWlk0tnPUswW8pV2x03N7iKLk4bJ6Q
R3PH3PGPgE0z17xva8vzDkHWnDyje+rbkI8LBslk0A22u6xrfuogukm2TJPs8JL567yvfhOJ26qO
v0LbJ3RBz5sYfwZHFc1TSIyBCwwFj+amozctKjjS+Wjdp47VeDiaWNSiO5u2w5wFJTcjWRTNeKzI
jVBmjOB93gqCKyIeytw54/Pd6Sg5i3E6zzlXAKB1fIi31r+OCdEJ+qeEb03U9s00G1Q47UWod1W8
06Kc8yTYpAk70MI7zRJRYVowigfSh2SXQXCjpkVKPLwY40SjUTXWbko7nCxQW1dz67TH1vHtR5qC
HBBypPz1VMn6Ms4Eg2Rs2zRFJJpYFcX+41w2DGYismN3kWWYu84U84ZZFLC2zjP/OY5d3VKTqlZU
S1mKcXSlIzgYfdmn57zLyXWA34oNGJ4F+Ct80m3STDfQdenBd/wOe08aPteuaOjKEqRNWQ3GQqoJ
qShv9qru6u6jcEhs6Kl2SRztp2s+VP23azMuzmU2P82uUUGddmxCAASjlckQzUPkFPVFE670NIKu
QtXWM6npSwTa0q2yV6TvgLTceX6N7Uqhuxqbx0i76R5jXbgzDKM59EAwVnkJkbBdCBC1Iy3ksGX6
lxR5v2PuOq39jvi5tIfpHsqBK0ziPJ1RPtiQYpW3Yqf2JTzNIQuwO9sZ3YzSg4BtccoI+9gCepM7
YqmW7ABZHf1a9RgiW3MPHtZgaIcbKbZh6cVg38+uD1zI9Qrn1EZlJLCSgytPHS84xHle7ErJ0FsN
Qf3sDO7I25FGzhdkA/JCrCK3v5izmxtwZBELWRB3s23/1YOjD4BK/DXzb8wehYveJigH7u2+2gww
KKGeeC5DlRFLIFpVZJgE13dpxGKyYhO3d8CvriirIJXYZb8yPPWpLeZOBo63LSmoOL/BmVDi82TB
6TTMNbvfeKeKFJBkga8zLZmB5oYaYE7gaavCNjv6soWRkbsRhU2SjDOi9REzQx/N81YKrztilPau
xFS5H6kq8u+S539X9GxBEwTdb4PPcIufeP4IIX7jga4GoNbJVG/1bPxUbZ5xcnS/JrSBTYpPG/a7
hRoq725F6ZvbukUQG1Rms60NdspSmT9MCbs1KuFuO0uvOPq5i0Clrd2Nj9j1ARhuerBHQayISAR2
56J8x3Iln/p6YDbKKXvscwkm2mB7VQRxeBZci98qFc06n5AsoEwGku6nTo0WGEhwhOZm1TmdOIc2
pZ6R5Minprp+qnRuvbU914UVIreTifgn6rp8duCuEQ2Te0R66HhdubZg1C70C1uE7ihYFBMfQPOp
nazaWcI26BsAK3lRjQAycNROTYPeCGx2F4mPcRMpTIaam+SM1x85Xo+10jRBtTSxPVx5mnO2MxmR
FliQhlMnY1KG46i4DVo2a2uMXAoXJ9xnsRqf5yQDhDJE8WasSqSUEv1U4dflerSpzGTcltuw8jDN
ilbcq7FOseerhnjkyUBoVmINh5mn96ojLKhXttzqiJ2tpcyJX2C/Pk/ufLOyzPgXdHm3H5Kmv3Tk
wuzYUYqHMM3Rb9MdnAEcoNBx2B4EKlAP9HP2i4UAeBvHLYrGnC+jNXX0ZRRl+Tb2kX4A5Gg+VzW3
gicldloL+8RDP2l7g9/WeC7Dxt/YMka1F4DIw2OC68NpKW9qYzpKZrkbs5nH05QnFShX5Dk66j+y
oG8ciL5sXhIfwSHfZGhvzSzTWOoMXa2ySWYPVt8X1zzsyuWUrPZtnSwqFLNdByHBOYU/UOdha6qe
JV/rdZhi9dcKh2cdGXjx5grGv73uAcQgu1jjJLFAbM5tC7dKWK9suOUuUvJbUsSdesC+Z2z+OIMM
4ARGCfkQBFq+LY0aM5KDEydJfEqH4lA1IW0Kel/KSlwS21C3OyZKGIpfon7cuZF1zvzpe3L5saRP
IVvav6mv3mw+qLBSaxtQDSTB7cxum2CvfRMWcH+c/fLPgZ/wMrqHxP2qWo9c1fqTwQsjXuQmUyNe
0XtsijBYd9V1rPS2BjyAjN/LErA4Da4yzcRvuhpzAb0g2GC2YQgjzyPzITABq4mrz/WZ0+cjL4Z+
XP4uJzTBCTrp1JJqD6gUZaosTiJKXnWTX/MIwZVlic+ImCAV2peEG6aCDDQTRu04KHsNsc27cZPB
uV1Fsr3UHNkq0HdIHjsZlCido8Mc5/eJ35Bl6mTaVK9VFwyrDsN5kySoAxwGBEZ7Q882j7CpBgdR
UHiGUbJmwLKmnH5IDOtTWJz5aH3dtMWKgjeWSpeDkyCy5jdrJGM68otGsU3NfBeCuNwYorqzVmFl
Dc1B2dCIro1Uayu5Nr2/B43I1C+4h1Ihb86OVgIjv0NHAza86wjmq3DzLY9QgrHVLJIfA0LlJkAt
HoXzb6Jh9gf2eoR2zMQA8YbKsInNG9OBsjWDTuy7t2G+uTCa2G++GwWXQ/GQmsPWtMM3S7OJmbOD
YYtDI6KTkQSHZsRH0QPzYSB9J6RHH/m746mPnO+44E8baqT2WQIIb3nuImq/1BGwjgJcQd7ZnqYd
ZQCC1d8+/Kmt92oeN+Bx0VMt+uj0Pze8IVm6oCkk2EMAj0ST4lnWiqcod4D6tkNzngVztQW8CugQ
WxMsMKgYq8Dmh4hSrBN6O2PQXB7DRHj3MR13mXzO4XYmPOG+2R39Kf32CwFLm5p14EB8n6pvI2pX
o/mRMaEUfLmkzFxcggbAFSKejRj2cPY4RnTuWfdOuoACy8mNOk0mN82zMZbywv/J41d7Y14FDWrm
QePftYhSQBc6IMr2gi0o6a0L7sGN06uPn5xpCSRkJxRMDtViS6x3gUIkkVbdq6/yO1fctlJ62+DQ
maPqIdANGouGh2Nx3vvZA44qivVszea/Tz9Dw9xMzSRAeNJKDPDG+tswJG/xoEhmkP8wKh6herz7
dWpxzgiefm8j0BBVSMB5YQdfHrxcPS36t5ioe7bZvInVLjXGvRlJNAKkz4xyQSYZ6yH2P7Oh+aoa
40WaU78dlPu2PJEMHnF48q9O0nyUwHBhrO8DNz0J5TvHBjFUm0935d27+F1AkVjF+JbNpn83lwTO
Ea5bhHLsUTcLgqUrXonFJSQgIXYzWpiDmBCDzewisxs82PJTzVmLVWYUSFNxcHi7kdcYW/x0TgY8
rCSrUKAF4RNUU+NsdxYJPTJ47KAI+XbKI5WmRGrbr10WPUwa9Q63wK5MC0S3xUO9PJ+NEV7ow8xN
aXPGjnLENIYJqU2dY6CI/+4a5KsO/cryIFiz+5jP4wcRgAd7EfTkEhCD0TeLVChfgB4of7BtLk9D
mg57suBfSC4AU6SujeOhpRnZjNYo3jdVFaO/bAvWRoWqvlQbWE+Uz9MhttwSe2HSXUSkC6o3WjMz
oKuIXKjhQXjvqZPqmfH8Ai+Fs4EDBrG5HGpuWNt8i4meIY9UGdM2tyKgecDNCQZEvl+56hUMzwWa
98maI1ii7V5NwEi0PCHfokTzeyZu+UjSHy5qBsKMHelyeOD1Y5Hk79DTwMwnXbkrUs7BIjaon5un
YMJzXwCB2EjMMmuXvfG+jpxr2y11e4w2gU/8JVL4BYjoom7p10lV/cbmSH4EA0CePT0EOz4bjMla
7b0ebaBVuE/kJ9PXQcgmQgaRfRylJ6w/d2IMVgT+3auILCrSAFBj/JkG+vmkya7cKxgWrUvrAt0G
FGKxoHBRV9IpE37A7NnvkeDNLhsDGlTlpMbaxVlOtM74yUb+x/WITQxBYJB8V/Vrf7kdK1SLKyJq
/hRvv3QY0wXGYpcyUWAHW2NsOCj0bowG5ETaZX4Sv0EgMNZjkfJAt58hM38QQKdqQpypgOi1nAcq
884EHuwzO75EInxksvNMo8nozLeqjcqiazS6O7/p3ueUT0xPPVKYodo2nBiVKNMtluZfGCIX9hWb
ma+wJeqE+c4pHztmn9bZpJSGPvQhM8qOQpyHgBA+0sOYhWElIgcCpW2ZXN1BvwezIE2plzxCBAam
Bap1g9FiqtgeLKgXZ4Q/wKk2mgQRjF0XrTs/uFvAkNuUHM0g6KJtxakBxyPgRq9HUpxMBtNTdF9+
CJD8i6Jp+J2kONOa8yjmEA0obccj3SI4gMrfW1o9hXq8FPzxy5bAJNTSm8gf7klvPIOWSTZ2OMFt
GKhjjchaFTZgPANfZ1Chzy8d5iuceRFQZ5pkHPclE7QgJHWiRZBBQhG4+RQb7bqbbRzx+kV5TFFL
Dh+tgWgF7qOTsWcCOsibXWkgcxFdR92+1DXY1jkyXvwGQZmDUkJHA3Esmf5NXDb9wgy25OgRneJC
rA2L5spkFLTohKC2CZO9bZhPRAS+xgv3iutuH9eIgwuzWUOx7NlEqatExu4KGqKmHXYjqC9pGB+2
mpCe994+5wqN6W1azRzDkmiqmwgTR5fdBLOYghMuJe2d9M09E1SCR6tXVkcHW5W/vq/OHn24NoOl
1OMIoH+Xa6fzMnSP9pmntiDrr7wVqDnWwzw0V78drK1ucLl3ltkyGZTT1l+0hn4QfWhjephKn7XU
/FdbNITjPBcPDapBm/owwxVJ6uGN2HZYJi3mLq6P2k2/SVbovhRq73NUTZ8t4ao3JuwerknzwXL7
W1q07skma+mzSIbwxSptME1BhHQzQrcDKJyfKKRAsq0YGkCIOlf5PVrH+BZOYLsVmznfxvhiIA1i
uWyqBIFq4D9PEZFcM0aerecrc9UQPgY9mY48hgLeXp3CbXZsXCoA7vwOQllPuZ2CcrIJn5QNL+Z8
zk1A1A1KtVUQ42oqbNahJWYb31+Id5RvDI8bC10giMTl9mCbhyAG8I62+nU4D6CR/QK4hrAeNGuy
bcg3QmbnGkHNloYwXpGEymrDLeXOzoL/kFx668iWJSuB6cJ84jWaBXlGc8lP5OAJgRzxUeEeaHv5
1oJASKJOoTAv/oXJ8MOBFN+c2Hp2m+CNKNhn5tAH17Xkbg6AY+tY3uPQBA1gbppAPuWQWVhpHOwm
AFf6P5bOYzluZImiX4QIoOC37b1hk2xSGwRFSrAF77/+ndK8lWYkGjRQqMq8eQ3s3QlSYRsG2iIj
1GiLBbx2zkU3osOCc20gCmB19lV8A93oVvWYw5Ng2CCwxCeGBYjYD7czt9304dAnsLWWtu39gj//
6tnNXU7OU4G/IQmNEpd4pNl4eCYyPUvA8yqeDzHXZpvDax/3+gInEMJY9Fj5Txi3yVLWX377zFM/
BGyDStUOHHgJuKiZJltsh0Dhc3wSerQ0HkT4vIgPZmBSi0dvYAoOuthJX7e65+KhlL+IycaMQsOf
otU7BhwYL/Fg5QPf8RxPq5HRdMHbWke7YLT2ZRPTNnjTWm+tfA3mfY+N6g4f2dv7/YDZS4VtCSYo
PKP4O56DX7lv/6o82OJVdR7K/GaN/Sl0YPhZfbYLZ+PheqL7MmPrFSe9teKR2l7Z7kEK6Qq8Sy+n
l6EmzdYg3s6ctN910PR33/TC1aCllzKt727mYrmv0TWRvpJo9yTTh0XMDNZPM/pP0iy3M7b/ljZc
Ulsvd41gzBX/+6KJxE47TOo9WzctQbxz+hhqcgdBy5ybYiUrL9mNnTLjzpiTluG4JsoB8KhrGJCO
yJ/ICu66dzeKGwwSXWzX83dj8J8QsdZTEbwVFZRB9vV3x5Q3aACHJgr3XTKe4a0fp9m/MCn4Mgte
jq63NrOcnhBbfuvAGxum8xdAvRXSbptZVYIbDqQ8LzXWKRa3s2UfIrraBm5tnFPEgIgz1l1avonr
Gl1pTLaLraANwzRe64Z6qyIc1Z9XeWr7Ku96iww/X01OQv4ZOUfCDuGP6cxiwtl9RcT41zWp5c1g
yYo7uBkkfFzoblri0ApruAWOjLNA4SMsB3Rmq06TMom3Pkh5Ougj0+3ZSzd+RC/td2cwurOfRntP
zLT3EIDDbsJ9zCINKux/QGVwWogflpUeIZb8ipAurYo6/6hG/J/oAqQs8EIRFdM8E7tajghsMP7q
BflXCz9zpuWow90vbWzlHenqu3BqCUiYW3vXWirR3jFwvSFACvJVlgMo9GD3mc+sqSi0jUB/sWEc
CbGIEvZSaLmOwUmAM50TKFzK1CfYD8yC40GvsInNBa1yxW3PoQ3tnX9tauJ6DOAYX32IFAPcEMs5
GBn+0N2hgckLU/YQyVQt643rhM2uT90ELRQefMshiPXftV0gHesizblxuucfeZ66kC9gxXWEkkOm
UQZNRUEMcmLZzXJMfWuDOBIjVWJcRp4Lx0I5W3jOB0G3hJMNa9JMwbdsfLkdw+2yZQTLZZ36enSJ
mtEA+WvFSxXX2jbqYjzFndHd2z0G8nKiPox6zz0MQQtjqNCzk47/z47txlwHjg/XqZ+LLdwOuYbI
ap/mXMOjxDIplgY1idAw6ift1d3MeYQBu1XXzYofXxLf66FgtEV8JCpnWJHhATzRjDaij6j4KNuK
vQ/LbWrpTjvYyUTYckuahopq3tp1iN2z62E05HTSYWY591vNYdyLgTmMQybTmyiP5lvR8uZ1Wggj
1Le1e2uyJwHd1Kwno137eKmtZcVkrDfA0JlCRGth9gRzmmzU5oC1iJFkDvIyq8LqpU6uQ9X/CGwL
WF2Js3NCLbBWDQ6XD0c5KFS4Hiw0kLt1N2X9sbSEd5LaAPEi8/LrOOdqG7cANaLZKzE5x2p1QZuS
fIxO423Za9rtlPjzuoOyiXc+kz4j4Sx16yDbhrr/x+Y8UordnNfSxZsDPviEf0j0ZTGbWJS1edID
EwM0Zlm8TQVDiDFYp2rc1fo0wPZegphpbHc4SJ6l13y3dERwAvy/Zljiv+rUO8d3PtshObRDeohN
ks0BRTcmOJova1w5o+YGa2JtD7B08a8g7tFAUhOI+EPWrbXIg2btYdGYauJmddXPLGo0zigaFoMS
J5aBEsnguMcyRjOCsZ+u28cU2xzouzFZ7d2nCVdYCbpWdTxbB713qem67m3quhEGMmk1WnQqXJVx
UzLq4l5AWV1lE6p+Jcgo8O2FfX/AX3xV29ZzrJLlYMyPWBQ4DkRbQaBF1TGttetX3J3/dDbcqKii
BW1VVSLDkzP5p5SsUKPUzkOiYER5Mo1g35TF76gZKriT8jDFyW1MQEVr5wWvpuvQGZ/NPL50vYO8
n6Y0JVipjZ1hYTfalxKmuFP8EKBBkVlc09m6uqUNVyb9bFHmtZq3tZrqIsDsKmxnyIqKThOOS5yN
yAXjcllF1d12zEvZG2jXRfrRpAyOMIDCw/AEFviq4wvsDsJdiCzazvZwGFI8BPS5YLio1fuwNl9E
LjbunJ7V/9sx/aTA+j4dQpCk6Rx6BKfArv6ddc0mdIerr+tnp6xZBuVnpTxOWjm+e7I/FX7jq/gj
HZP13N8yDQETa9FIdvMBntsBUgnD5v4XSpFNnsk9FJtL5ehbE7rxxjcl42d5hdZ9FcBbDqQiuGL4
5xRhcrdi59ZU8834J3wZLoR31scm6XwaXe1EOYq2uAKH++flEVfQiGpo/FbmvM42uR+8eMyeyCFk
5gSfLqjaRzil7i/AF2ZRUZqdB3haXoetW1A5n0Zh7EU+YQ9lUK0sUEh5rw6yHC4Oh+1ZOpeG8RyJ
IyE+bwnnnpEX/25tB2HQEhlmI3hGDQRRRjE1jhwmJmPujElBi2+bSdlNad0ydwUyNzJGsaHl3wUI
GkGt5Iy7CZnheMDaWo6EFFGtI0foLholSkhqD4TL7gjvAACoHX7hZPLAKpNUbydgO1ZEllI3Nwb1
By7xqyEmGszP5EdfuEvh9dsMRxHlnuWhvbXL3wN8OTyfccwN26VCmtPGE6de6Lj6k5WrgIU61NOl
bU3jth2xpkAEG4Ns9ta0znGlrKlrEG8SqQGUiwk5rq8HRgyf/qjhU4USuUzXHDCbxMT8OoBOE5gH
g8x25uqHViN8ZLLMRQfIkzH6Olahsa776Emc9HLC5oAzgSOho+szVKr4W1fOHqJtZrOGnf4ZWc0B
G3FrYEOWSaCZwnyVBva0csp3Sg4hRwfqfqRyT6oYn4aBZCDZUz5QRdEIaKra1PNPIZObzagYASbT
KxtiYZ0yJgtceS4itEFze+jxt6GqnjHNzXDUMC1ERkF5qpHNzGP8bRfyqDCSeRJnxCL3f4Nk7HLX
ZuNedZ887hBZit/X8RbS9WYOODsrUM1azCs9gOvdxnT+QEN2icUBhjHLwECcYIng4WfT2i7nay17
fDizETdERVKeL4UZrmAV/prhvpgZWnWJYKCnUMjke95nB3VdURBh//MOeH3mCFl5WfoWQNYPR5y7
LI8qDit//j6xqQ1065ZKFfgL0u/5W0+2l7TPL6Hw6HkxjtCSvV6obnVac6KtKws5K4DVP18aI121
ukulTnYuBJ9AP6VGi/uOFqYEdtSrBClEZfrk5DL7TaJ4JeYAYqS3C1N3Z9MqhVDByXdVfHTn7vX6
oUq9e2kbGwRFsF2FiSzCau+lILo+MY4NAaJzG+2zQDBzI8sQ4+XhCqcFr4jMW1qSLjHyp2eSjMC8
tnd0YYAtptJ6z9H9LCaJbNKclgbybbVC0RssO65/wLJQL1DasLKDYV5n4XvBQdcLey14bWl0IQTL
98xCTprChjHqDMd4b+sYnrXz2ggbQKuGlIDwJaL80ktzjynULcIIdmi8zx42EP3tKwFRKvKeLZkQ
+dF5YmF8dWT5gwsewmKWu3pVpHBQrpOQHaCzIYWpl8V81WO1j3nzRtaa/EHVpvG16MCSGB5sCTDv
jCRL4tuZUj2Y1qpqgf3ILwGakf5PrTdM2eM/OYmSoHjOEj3+XupY/TLbDxZGiYVtaYPNeua9s5oX
ozaPNZpDYBO47XXKBH8++XVpbWIWRd0Wr0BmG8unUpoLxB0WdCEM0ZZDGz89CzWW29sHGFPYcMOk
oNEo6SKGt8CiV6VetNh6MGNp6z2TuI0+5E9IEBh4JYQgD0HyNboxy6kl54yBJJs7TP0qix94JOwk
0a6Yi3lvQVSdDMJEUlc6uMS3X27XI2bG1X1tGiGfcsz/NP5kk78zRKvcTFGHI0zfDP5wr3IQFsoj
dcTyFldfuO+dhJzeUt25eTawLXhwhuc599w2ije/DU7DLD87Wx8XSgM8hhEpIdbVB6BqPeOlaRwy
5X1nX7a5cmUayW2HTqb1N4xsXoq6+SkARjVOzwVh1Y9CBU9q3kUm7raYOUnLTNztqr36ZfQxgsHu
HGjzNxAKG44v7pq+iYTcBfYc2fFkxcBBThdtmOFqBK4JmgwTLC++QjfZZhWDRtxvIYOjnwQRLnJj
71eYqXu5/9ZC2l44rspGavTyLrw4uIQaGkm6/vHclzRQrbRXAgLRAO2FFZdTVrrBiiJiycB6V1gh
TBQoHT0QBmYY8WjtXFUGDnUewrZ0mbGRxnQCGxfbbIiiF2Y/M+W+Z6dXrKps0GSMl3LXnD5obEns
iNpweIhBAMP2EreTskxw78CHl5mrNpAkaDdnvZ4/KwfG6jimJi4DnGFEUu1ZFJgYlR8U+YLph9A2
4wAGqzFh8/x0G7nTZ1eV0GCH4ZX5xpvmRiHWL7ih9rR75eDSLoYaPCDnkpGYutDa/Lew3FWvm4AQ
zbX3YyapaCxM2mpgnEtcVueyISnB6S4+4MqCMnAnuv4OA7dYdkgY3HrIVzWUCkqSn7RBs0qFBxPq
pZXyoGH1j7woch6tpXGrpZjMlxlOwRHq1qTcpqy3MsQhvAZ/2XV81j9WYTPW6hKfUTtsSvj+NqQr
+swE92hpb1Gr5788IhGejqRiAZpHvfUsZI+QpokAMjOiThHeOD9VGL7keA1gOfnbwQlMOkx64/EG
wUg5So1n8kHfkfe+EDr6UuMQEAakDRqFd3UawyAToKOtx8z1CjZp3LqJJKK4UOw2OLjV0Hu8WRO0
DX4Y3Px9N2s7IjqB8MjZrpJmY9S4/ZuwauBqMOXyC/CJZufNw7miANfosmgDe3pWhrvkknME5T1u
FWa7tyhVGlF/I8sg1KbchVp6Gmj3afBPnnIQKeBEyZb6JuxwlRkgYZ2GKm2YtlAroREad3ZgBC8B
YiZ6C7J9nOJYiNndTmWy8XoIeZlvJitB9mBU2odWNtG3NZMnL6bqIUicjmsFh4AntzQvq4IZK4R6
r/hmD3ln4gG5yDDn41RD9ZnyrN9gGhwYVErlIW4mTJdyDBLrbF/Yvo+QIS/hzNZa+q6MJ5iDwZjs
WRd6EuOTgngNX2JY0xam3BR6cU/2DPU/foprc5o+Lbs4sb3tfPK/8eTau3Ny67N4k3TdFeXUyo1E
f8A2u8LdFf+gOLPXCXnzK1xRtAWQRMRxz7yErl7QclBF7IyRca89TrcmBHNKMgjajFeYwTRWiKq7
h4dxjsfzYBXpa5QnzK6c/nuG5LMDj1KIcXHVg3Yv2vonbOKHV1GVQIvZZJD8U36zb9X73pV3Brr7
ScImGPq0+eWRo0ftiCvdwGi3FysUDdfGUtFwMaicdyqs5KPTirM9xNxPZxNk5octm8ek/H8Ctnos
D1bpMF6tUNth53DElm7rNv2xGdMdYO9rG8LUw80pw1tNOWQPjSKNxhTMBfu0gumK5I3uHK2Xt5wl
9hwt6XcGRbksVe4As7S+wyyoPc1Fsa4dALq0fiNVZWUk7l/DtKF+zyetQWsVp0zTkjSHi0GQBWpG
YkZIy5ARwRgNp72pswisVQ/tvDCV/05uoXdFyglD1v5TGe2g0mcJXILmtEC4N9CwekrhWLqEVFW3
mCsUDvxeF67uOAKq5vWwcDEingW2tDHGqr6PR3zQDd9VVV7hSTmrGQFy3Qxboh4oiRS0VSbh2vGo
YYeBu6INW+yVn4onM07NpbRauaycdj1acIIiFOILcxS7mriNVEt3+gyUWSkKw7zrBQpGW3mYhBW6
iRzDuZJxbhNrzDhM61SxKJVn9srTcQPz0Ukw2V9OeH5LxnnmEB6ZpG0NZQefoZbaouAgu6HE4AIT
ZQJY1A7h1JBVqTxhwTRX3LHJRHNHb50QRIjCcmF2PTlFsfcXag81+hShrK3mU28CwdZmxVw7M24j
PVMyNwMyWSxFUlvbR26tbrz5UbW4sBh8vKhbDxZORpjGJzauBWKmWAo+JjFcTBuNkbomh486l+jy
Iw3/JHFjFXcLSFqYGUkf4aZssEMAPdeC+nUmlHMrwgAvnLBhTiW5beH4t0LTWNf2tu5IqEOihxP1
Dl7xOtL932iInmzc8Oh6TssSQlTpYfAR9m+ma1zdenwrmVzZ4/hRpBxduf/0EJ7hFf/IanrIwaKG
FRWSqSap5pdoxMpmGlpoPXPVfeuYYH9KafqHrBfhxpj8LzdvvguYfzREbGl9l+5nqziS4cPNSDao
adHBuleDT5aK+TZhnZdoOphs/60+TcI0NG9mtOT5OauifeGmHEVzeIv1esSjvjuqRznB1srnf+Hg
rF5xLuW89XkZfd1FJtS8YBzIjEvbpLoalpkBqXXhfg5UNJKmW1iutk8c6z8wFDsBA5FLIcdd2NnH
mjgmIeO1bWnvoZls1Qsx+BBy2PVgI5ydfP7A5Ze3qBNbf/ThuxiXSa0tVl0GC86jzpBN8RxVd1EV
HmcGyZ9aPO8YxMGs9VZ1i4/qo8ICNpaQNs8ewv+hINAhN39hqHYUvXXLu33HqyP38DkhohARW8dL
BPrLyniMA5ca79UitgzI2fp0KRhhWH+T8tEk8TEFAU3oQ1MsWbygZEXB6OJ3Byb2Gbag+IBsi4qR
X8415Ijg+ksc7BSx3aMiQ1/JyNy9wNtf5rDIUmCXmJfGadnhmMHaEBYopdnm0juXWecMaZHhtRtD
k3urmdZl9ZlCHB8gGLjG++A8G+ub32eU5WYagIa5Vl5b0GocH2DCgL04J1II1lZCeDBcCL7DxlLb
TXCTAZ12zXjZ2zociH4Z6xJ/uwcX7ASXBqMJtCwlSKRNgiDxKE645ONwoSjyOjq3tv8Ji2eKDR9/
FPj48I3zaECCRBfn4Kjrvkz5D5eeQdRido2Ljac4OEvbGBczH3aiMfZARKt807nNH2zjBfrHfG8g
gFILvCMK0AzDc6S6Pnef58nWxDg5rsjPtG+RD3Qff1sox1CQsVkX3T5nH1M/UdMQadXOVxjsfOSv
o9jHoUvHFEGCorE1HtyFEcV5RBJWn55dikS+O2TVSnZo/oE7iosm6vaPIR9XdVeSTPpnZlziSXcx
YbXmDJ8+M95xYkP674GxaHRpbdVD6TiyWJJQbl9mqpLK+SKm0+NGyL3ahPiGitpfww1MPfowecvF
/Ie/FZW4mEwDOivdzXDWhNJtEZ/unYbmR7lOORjZ2Jz3Dj3ahNewZxIkqaDY6aDujFpMfvk0IJBh
4Kl+D28Dq1dioQ3/YNG7YjGm+CxMzNaYYnAXyAzbesWE0uExjN9RjiNu7qxYg1r/UkugE7UAydPR
N0mBQKTdVEgwyBpZ8XEDYcF6lEDIb6b9ZsNLc+ovD6c1g/Kj1z6SkCGh2FXz24A3JSy6fYSTSFtg
LiNOLvbFVkZ5RSje/y+0HzdJ9JtVP7FB43+h+b5yaQEQoGNysI/As8503hkDq++wOpMZBexOglBw
qDxwzbObvFpesENxhXnF3tbi40ymOgWBOo+qyNwa0H/5pYq2isSHjAzilcLowS+rWw/oCdM1RrF8
b9vAJaX+FhHKAqNYWfVXwqyINc31qacOrIVaV+4NNgpm76ca9QnJYzvNHQ95RchiQ0uheDkdBjhi
+u07mAqHiOD9H96pNp9+NQDhafLk1qZzs6uMZGV0k7rCcNT3qfESsTZcr1wzFFmrV7Xt/YOVPZPm
wurkKnA3O3MB6nVTi3d4IeXpyF8wbl+WvF4j24GnR8B4rwUWsXxHjGtSPzypdulGvXXUOQsWFjdO
UO/mWAEUhHDMN8Ja0EGX02J2XuHg9DNBxC7GbLCyZ2vDW56xXbI3VNa3+uW9Ih8pTw1+75j/NDj0
wBLAYFc/Zrha1qK5ZtwQxsVPngYcmrWJ8IxFHn+1sFEKF4sv4+rLB9ceIckhwHQ9O8HejfPmgo/M
ljl1teC+0KoD7rXOtUjSL3L1GCuFdJjkeLzDU9tPcOjUboyi70D/yXk8f06ms+NWpqZ+ylV/KQGm
AzzJzTD4YGBSx92lhMMbafPKlvaeZ8HdmmLjEEJ3DNiv4y5bAQEjh+9onN/58BO3dvA+yKVZjDSn
jLE2UKtXU3CvyWDt+2gXcpLogIoDvrbTSA3IK5eX31juLcgPXvuCE4TnhnzYwliz5V516bkzP9VT
6Ft58AQxzxRucRPdooKcuVxjVsOH08uj2tzbGgIFfOi20nHZNbeaLfbWmF/DyVQbo9a174z+odDF
ANaIpcJ03dnFikWCbcVa2HtiH0nikF88+X/WZt1+iFsXhjEeh7xFPRt+9Cp0+9Xhb7hUt1SJevKD
DxFzPXyNX2NnCovVdRpcjpzjSH8UQd8d6IkKAjfddpPiUxyP6Tr2n2FM+HRHENEMugGTYAsSDVgW
4HWJ0WqIvaIqZdX7UGAmxEKtRHHrPUxDIVOpYwUl7tJqN5w4qQ9L0YECKJjetpuSyVXJ8TH2D8YB
p7jJFlrzJJJI7RNy73j22qWMMKNLj4NGDUM1N30VXXTkX9WCIV9+gb8Rb+jKct4zCvhW0YsRdWZJ
8a0x56kBoF2j27I2oO948jEhFGEjiyJji2vfKghcSt9qRSTXytT87zm0yK8CsMmpDuJM7oyqvKsv
KLpqwY7r6Ok2hcYdXFOUbB4iV9rHPZPkXVdj1GkUZ4vOgJNzRL6szgmu1KB58PDr6BXhmhypoWOy
kDrzX3yZjnGWY0PoaBv2ahkbbyJon3ahH7Erfy1E+pzM6YVbZQTGcqyDT/VqdBPFNK/ayJQrzKtr
ZziveC8t2/LaVbxSTGtVHcOdlTrcEb4bGxamWNSuekKV3z7wR79wtM8uEhSNMSSmqJXYAzjiOiuX
2awyqP8QZUVEHrNW7UQcwi7mgB4d5H+X3pvXfXLqp0PVYx1XG5uq2+ulcVeLpMPdCjYlFnqc2s2C
GJcdt0Cd0QOdllbe1ZszVx8AT9gH4J/cw0FIUntnkFxUgClmqdhrwbwSqC+sjvxpj/1lmqZDN9d/
LbjQy6iuvwn12tWZ92K09kU00zH0tRX+6YSt4oLiDs0XY6hLOpa/ywBD5IJk00roNyz1eroJlEpU
pSN56laCMjuYBr4Ex68+nmBZ2SchCCIlgemgTemH7od7PbAPRS/eUkdco8C1F2aKxYol94MzHfH7
3s9tsfdl/CQzcUuGzw7F/y3GpiP3028QW56VYX7IvDliEL6tg2BvsgOAmW0jzD4WqJ6Wo5deDUvy
oYCCbR/rl1yx7VgcjYW9nz2NvwedN8eyNmE/k6kRbV1rZi0HYoNL3qo2uoNbhSN+SDhccBxmY2XQ
PRFeOfjauHCj8ke68mhr9esoiQbyrOr3wK1IYn1ttmRrx821qiRwQ3/Wx6RfaqLdAmTudVLTncrY
hkotidrnJc3hJeaTt5ul8chwaVbF5QAHjkHPDgnz1mT9yg5FLQ2ykw8Xu/7SSImOxY13WxfnQH+r
2Td5ZdV2HLFpISpvA6bm70b1ofPWFDo48cZsq7MLiYgUJjia7Kpno4BPdqZUVjVN0//o6bzmEOxZ
Wh77PAMPdp83aDRbnbAC6xsMZ5FDeMwBOar27AU/Ufvk5OP8U2/MxCBJxwa+Te9EkzKGUwl0iEP8
XyYTe5X1547RCxunpDRlBwaZYzZwkeZXiWtMVkcotq5NeldnDAteHR1a0f2ao9eUX8xPZSdWSy0C
PYWhtJn7jzCdVZej0MGGo3IcPpHOMPRiKJl0y9BwtgNxAMb4wYWqu8NW6Lo46OOapyprLlxrXxsQ
ngqWTvFhIclOYINnWPRCv17ODXN8safGIKWAyl7Xs6NdU0rK9xFDGdOidozms0NlMYIqsDsXAplb
1TCB0XdqtyVobGW07zkMmcn+YdOuXC6Tl1TdmZgkZoDSk8bQgecGIgWixDlLQcdP7jlR1dRjhvmv
zTB4dVQp0AIoHCxxUL9/QLjYj+ys/jOnTRImLAl+BpcRMPwRzd1PW+wd3nlZV344b7l/OVEb7V+i
pSCBqfaq9z5sivtA4vFC2I8qM7MGS282Vun8VscaDQOLhy+FarzIZYgMiJtSBatQ3HgmHKFwppF6
cPJfXfqNOIlw8vn+72eruk193wxluhjhw9MaCeedu8lX+9l3F0FOovTqeEqY6C6T7puFYSZMJMVe
pgTVOswYLywBhOzq3VK7vxA74P0jD6Y1nmqYVNFAVjGnFp/EwyKv0z5SO9148mbIvz6VOT8zih4z
M3koAQtQMnJdjZ1gVUqcbVkFXj+zmZx6zq2AIhzx+bZLzrwSdM2Vjr+QAEiMXnlNkgZbf1yB4dLu
mF+tPFxPB8LAhhSdco6EAu+MHqFKctNAsblGVRYCd+7irD2oqlTmyWUckrUb/BQ6JmgkR0B1Cofy
3BEnyxrYkV55qVpl4U8WKzwDjopifkkTFpvzFHqIqm4aV2qbMNGqqHHZKorsHR/ScJiB8gJ0cXNQ
OfAQm4/0vEF6Uf0LFohLvKbWqX11Hf9TNYejxL9Ai1QyOCKC18F9MnvCXEE+iZHMtrIwl6337/xT
75WOB6/uaYvIhfGbT7CrubZkSt7VjgH7f5m4v63Ou9DkMr5Gu1JeEzYBqZY6G8KYfYW42NehPKTq
UKzlE7Mf+HjM4liJyZnWw2/F2XfEJuHTalWAZoaSaQiWrHi/9aH1YU1hDGhO0sUY7OLo96Cetfeu
Ip0xyWfthO5StYSRl6/zuFv4qYNmSz4MUDZ8aW6M1yFzsTml66r6dw98bn+ASaLhUYXsayYBC9Xw
C5oZtBiztO5d59zVMWG049nNoh0kgkPEJwFgUPWs7boYjTCwpnZUgd32eLSw5ISRdxkTGPOx2ACB
rVyuKqn2PFHeQzYt1VSzs6jtPeiDpfrfgZompaHwu8OI7SpXwVfja7ZSvy0dnSW9B58R4fW/dYg1
3qr1y3VM+RKDPaiNX+26Xdrs/5kJ65vC+jbyZjlzjEVkCbDLSP3/K1ktPRYUi9yv9TXbMk9avdBj
sKpocy3+5D2NsPcVECEapiC9aV/8VkFGPndBfVEJcj2zSfBXvBszBRtnOU4IUGOpXhuQQCdtd0H/
onoAjzcRC44btRK/h+ddxPAI5UNtvjlrpDaeKW9XzOujFnuqX9l7uFFqofLVjimgSShJyGfb/bFB
VdTLqwsCjojqKGJlfbApgbhUy6kqdcBRdQvZDp3gh7U49U+zf1MnW41ZeEQRzcYWoIfnguKGuTOF
+j9YJPucBooM5QBvPBRSSDgtbh7vRTggF8FDL6vfZmZZLRA7DGQFBRj0xuoM9PDN4JLV8k3UmBvS
E5fOZsZV8+SITuApjeu6huEdx2f1lOrM3ak/szxdpTbKjQ8DIaACV9Tz5cSnQwPmqL+wbV76Ja6D
AB4OFMlur0COjJ1OJy1AbYKmvTcLcwNLfh31v2bHxXANvRdNBMdC3L3ihgwTxN2NA+ncGM4mAHjq
zCs51GGw0ilkWBTcHa/dZjwJdUP4IJX12QnkEuzRfnqJ0g/1X6pDwZ+cEveibkngvIwc0urA4MOq
o3uixGVN/Bvc5faSlefkD3p80zmPLv/U/WFKtDWK5mJQCWlppJYlZ6xaDepya2rzUcTMQZM1z4md
VBsA03hZewrjpOUH4dmF3a3aOEDbQoj+5tnibeKlAqB0cf8MpnuDUT2fg/VQRF8zXjqDpa8MTkpK
AWYo0MA3NOppulGXzwrMo+xi2W/S9Rc8xxyYrkogDquzr07XCqFRz0+tUXUSKJANIJCvVCCeWsSs
bEQma8DGfyeSouvyrBza5y7Sjgor5FJMWtK+yFbgUUwkqEnNpdBMvPF5XzgLYkHMw9OP3vnR/y/A
Oj9XSFRDxpDNA6NAh+u1i2FMupCxqW5UPUEXb/FjAhxmmuSpDgOmDXBzbnWBzRM7lchyxFTfHqlm
Kcc0Z6qHG6YqMoi22nHfbJo7epeW10ahTSWQWbe3evbtcKtMFbD5v/nCYeiHho3SmqVF4qgCqNTB
yj574rgBJE0bslfkunTgX/HT1bmKTmXBYB1pB9bI3H91PpmBMb2qvZEHiIbYWJEwTXZPZn56GZWO
E1TkncvsbIpxhtmf568NnhPYu/gQT/u1boqlH3Y3cxBXr0HNr3jWtsep4TeFh3EL9TgikILYh0XS
xahIYV15Jfyo1sVKwkOdYmc4OgVx9NrTUrhZfhv8tIdM6SWPyXGmd0/0OeGIbnEhTbTZOXV1pTgE
BIrbeydDtt6YcqGaNjhQr5NUnqcaWEWJJbDXYyplP2QW7wcYO4s+ZzKjCji1oEa7OcxYPLKTOLP2
6dAFN6J9S0uXG6FC48S2BB3qa0nlAwkuHiYADMwtAzGsXIusNVKmihBgMJpfMj1Hs4D/jx22NwXM
D8wPjFHbsrndOmzInL45q7dNNY7w7/8aNCFqyPjf108HI0mvuja8ImDCwKir333f/+w9FE0OKH9U
f6tGSzOCo5PEB4j5AAnmdmzTU1i5bzm+GEvdvuiNccIpfz+Cao4OAQxjtbcBHeAeXkK3+Cyt4ek3
0SFM+pUq/VXTklFoeW5zqyf8ENpRO2A0sVV/OZUGaUGO8YhiwKDaaW4Rsxe1G1EOHx22Z4e47ReG
z3dNB2NhW4CKh7FqVFRQV8ZkYejYV6RpLZdThkk8chikgFGMOTGdDb/BwTRthl1LWs929BgD5sOI
V3xovw5VdW19wmvn7I7t2kE91mKY4ZZaymWwP5eGvDC2uZDJTYxQvzf7Md4GoY4KoqKYtS2lhrQT
68wRNK5apxb3VMprXzQYUkia5intvXuqGeV3iAc2KnsNlBNMDuvDlEY2Am3PsHLD4RtXqczQ1kOE
iZWWFYgHrfcmTh4DtYcOgQqpDPrNeCRkE5ACMcNFNhRuCnQc6xzSA2DLRAPXemJXZqRzpjxJdVYW
roCnFJQv/9o0Y1RrZRk0WDtRY72oQ6/rfUCyng4HbgZy6mHCuNXKQ4NlNjXrIkXWUtFMCkef1yQY
3U2tf5KTCn86wzHOoBDDTwlJey1PXFy/G1oLxCOEz9FVpApnGSY0/+PoPJYjx4Eg+kWMoAd5be8k
dctLF8bI0ZOgAd3X78OeZndHK6lpgEJV5ssY37qBYs8qwi2oamBSnE6z+ctFuM+ojCAuUBm33o3T
pxlTzCyNS1eiKrRo3F6dMNqGRr2fVeJfJePKtVk2Hip0PyRYKGDISEjjMJK5Xo/+whDGvDeD4XEY
1Yse5w+Vd1MdhuoJJjBFLTM84mZA5j61ttLmE7UQXWRDxowCHg+KldHpf8LULrEioG933iC0sYiS
YQ3nUq+ZKgCE3JWbEO1ahC1Ib0q63ThWt5FTdjqPJNBqo7x6rqm6YfFil0GOOaCjcCiFbfVOp5p9
nws9/EsRwjLPxorKDKPCge288QWW3e4506UeWWzAzXlqDJq4qES31G+s9ZYFd1QHsjkAu+qt3qOp
byhGtgml4YBbhoLIzfTAB5craqClIzqCBbmtJnTn9sb25AuH+qqBBjWZxquppk0dfutfzIxfJVUf
O+mYPOtuACARwii634FzXFV5mM4S4vjQMs1dxhPiHGs2ULKfUZp0pDRiwEQ52pN9RwlcBFeF7Adg
LQe4emUmPk/RjlEz+icQnZAg86V8rDRKvmIP0d864LHsCcXhY+oREBagU8M8KureBMQRlwOybjTq
nhhfoeskl1mB/gGEjF8mboYEnKD/mjqEGrtXLzXXUMBqKoYE801CNEa3bqqZTgK3ISKfjX5czUdO
6L51GRVp9TNGNxtMQMNUd91ymmcPzLXxDGWQnhX7VKttbjxSCPimAfHuNmPlbTNJjGFLIlq48mj/
UKAM/pv+ztQOA+JRwrTYXYl1qRGCcZTSf+ruvCRTUQ93KWET4hKm5JmGpEGZpf8yVs96Q9GPntmT
A/dM9aD37Uzvybj9BhP/W5UfyggdvrAONAxOHvQY4fdntLGvbO5TE9/xTXtmcfrZyIN5B6OQGT1J
7tn8Cmh4ww/UH8ovwapQierjU6JKKnzdj3jSnu0puo7e9C/2EMMCj0p50Dpv3jN1zF3z6prsk6LZ
uWiz4SXtFRt0QY+C7zHRwXB63AslzbdQk7mnXxKMPwpp3ak2fzHC4ZWT0FSQlUMwHs8y3zPEG6pg
ZtBJp9+ptnwKbjd6xTWkw1ebR1sfE/SvbGbDHv0JykG23EH0RJBzBuvfBFT9mB1VQq7AXPIWMdCg
eNevrG48V8X0/wNAcyRETMClpWnuDvWLLndK8T6Z0R1Gl0tRyyNMkI2+/p7RbcscOD0Xkk7KVl+p
UFbHGI+mPpd1mCRLLFveAI/ewK/9hOF2FdZ/PjTAVe8VDwvFuc/E1KOFCYLCAkifLwiCk2dcROhS
guGTgk3/rBRQ37omzMDlhwhABPpkwCsb85A2jTjgozzoCUTMNtfi1o0UakeMnroEqEGJ4Lpam6y8
RBT6G82Or0ID10B1acvTENYXJNb3U5L/f55ENLHteERbmp2xuKAVoLSd6Iu16F5nbp9+zfTzpkds
KfuznoTqBaiB16xUR+Q8jT+vcfeBjf+1UN+5mJ70FdFLll7pTOQ1FnUybbLcEnvKef2/D7I7dVF/
obGk30lf5rzQ7k4Pu6V8Y0wRiuqlHSA3ZcmTqBZEImSIt0Onv49+ULr0q52MO1bMRc68KbdcdHSX
6cgWW1Fz3Zj0cmdj+gSSfkXMA8rfGnb2wIw69EtkSmCZBSHNNEH42Ev1AzOB/et14PmNaJbp4Vxu
ARMg4xhvS7Uz+UtdVxfBCFeFjlrmYD2AdcK4ImTVYdFsIwDACTbzrhQPM5tz2oALqJpTARHQtwpa
WviOqY70y8CLx7GJRZc0Jio+2kGJ6J5QJmsYOGyIeYX6jc7yz0J2uV+fQEug78cHxPJUm9GRF0Nf
YJhFxBNDNJYyPWQA70pW6toRh9HyvqoCXG7D6oTTmuUza9FuLf5P0xAKMCR7mli7gDd8rmtgfu1T
ZvtbOO8Ie8LG25IRzvje+WwSjywK4yCD9tPw2ydrBNWFxknO3qthL38aw5NYw6sYk63F2pVJ+9YQ
/A6BgmSNZM6B6Drq6EXkSTcb3U6tfLWbCxPprsS5VuCyseqdmZs3y104aHgXBi2koMtjwQJtU2p1
TvrOcUlE5tYwrUPW9GDO9EIzx3u95+KV2Tdg8FjQD2JwvxOTkwZPYc3qwHju/+1NC7SmznB3Add4
K5PwGPAmh1k6oXMD7sUenOq8y8DfjW5zMnzoyPoYoxdKPZXWW7N+FRrKqq4eCWJxDs2MVn/kG1f+
p9DorynMfvSTUw/QZMa6EURYjqtg9J6QGaRG5ty6+JOO7baDgUJb4eAA/Luk0fihguoSxSjLG6g1
Xavuyi5Y65vUVdmBBUVXI7opQ7jbjueGoEu9KHAojDFZ+YV7Jidjr/fXmrBSxOvGP0tW9GQrSXs4
RPFm0dEz6AR3Yf7iV3iD2XT0iZXnCE0NgHB0Rk6wMWOUo/xz6za7jleMriZGuXSt90x4ah96pq5L
TD2w0O/uQDsC8sSu4p9l+J25NkAkchaHm27jcdM9ERHPxwSVhzX1nAf9IfrsTkA4lY1zb8h7N+fb
ozSgt5Aldr+ZfO+WGhX40PpmMbXwrWHajLpRjvaQlmGEHEx/UssezuWM9812jqagUnRBYWYBA3mH
DXHEasiVQELM++jGn+lAUuTsODsW/nSukFW8619rznGxcEDIexPpi9SSpopzWg9DDEjxqqWvrVcP
2om6htbLWcSdiPyGnA7WRW+5MHaZaT7rWsVTTIVpyOhwiSD9NwwQFqsoh7xihs++jdIgroKdVOqP
4FXAui1JvpaP3ph4ghK7LkwnSSeWYf52MMVW8izmdcpxGnPg51Rn7qNC3dLTU8Lui5R6Ie4JaiA3
r8iY3pMomcTzyc34fcGvuKa6m202IEkeyr7S6tVaWdpxHJM8F3XvuSQA2hPWPsm7e4GQZ0KxIbr5
UpDquFCRs4OfRq/AQuMz/fRTF4saWkZWQzIEdmx1/slJi58qCNUWgn4POgK3ZYcQJFTu3ldp+ZSY
AvItWvCCefDZng0LBQj6Q0M9gTZamwPWk14BOG/T/qdh22F/eDTd4rfJJ3TBJCF0DpZaRz61jvtm
lMV9ZHpcKKTmZD5baof/NOf2VOnN7bqD6ohGCts3JyUcpG0dAtwWc+PDfwQ1TBBO5MYoMKzwwQGL
rrfUlgPHvqlUf3VZ7+bIy9cLeOhVMxHNiJuvjgfyS8MHi7OLySbuam2GXYd3Ns+1zzruucMpDTEM
BfazV8kLXSt2kIhWpZmNFsvy4q8KGQ6b2kE2bCzdsbK6d8DnR72TO+bwQJFyjv1pTw9p3bnl7X9x
L3jbJfbPjLyBjC2U2EptWPfI31JotGdSPlxnPzglKyzsFR5GNTwalvqocDZ6I93mMt0F1M0ETJ15
WneWYHYJ3CkKq4On1Ad6Qtwmy3kI0j83oV2Ip4m3h54zv0Xt6qyIOaMM6+1PJM7IEVDyeyOyA/28
1GZAL6T5IIUBg2GFei/7revxyaGswcey0XcggfbsTPG/pkSA6zW3LHFRWI1vwxwK1HC4TG1+pcDj
IUgsDIPM0wYZL9h4CIzFOYw5/bJ04t8s7LPKi2tuc/XodayoI35UiAGrkE9giT/0EaDNLE5QCyRF
3v1U588IcdIvZ0g+phtVr1RMwJ4492eELgzECMh8+v/Rtwr3icduWxvRU+wkV4d8oqaFeq4nWz1Z
3eTQHEt+dkzFEA/Odz4hUS5blkigxszu2o3ySFxrdMFc2IfQrYHCtMvabMbdQrUbFeN2MuUe5T+4
MQYZC9oUfNtv+siSZBxFvfQQY7TyeZACXqvW4KhXLS9BIzbwNKNVGhTfGXqaSEY/FZiwGpStRUU7
De1z08RXA2Q3zXTqHdae/v9iZqGk8JJXL0X6Y05XIVOq/F3XjbSO+y0+9FtJy98m7L4loT3qNjT5
8JHTYWm3to9zuviFTU74j7nJQyAyeUXXoBtWEZJGKGTcUUA4BnprLYDAXwNsL1vb1ns1NBeXUY7o
TfTI4Xw3ThV2KuvYpwIoRFIDeayde7sZf3n4uPNA08SMuY++RrxN8uQqGFKqpmHKgriA0wz892jl
GwPDHs4+cM63JrfYHZw/JNi8wS6Ol5nxX+07+9on8zLlzsSjNlwFoFxCABpzGn1YuYE1wv4QzXgA
t7yGsnBt8HH4A0SMMKKyVIhXO8raNlD0XROPA8D8vhDmNAgV7hs99aJJAK//lyNuCpi4eaNZvIkI
GuKyR8O86SbaSZT/PlumjWzDFwdNvGYkBmPNR2TSnSOAFa0frBpOW5G3H5mllOiI9c/l85IcvbFM
fzWpT51gtnbN9i32iUYMUR/prxXRfcpr5Jj9AzUApuHzxH9t2MbgpG5Um0CmaWA1ByUufiTCRXCY
3GgbixdrmmgOqp+SI3rUmI9F5j8OMe1KUkeTxtk2rQ2tLv4XQoMhsiFaSUXbhDY6Ld9sAFEDZ389
E10oBCyY2F25mDtSNrMUl2XueCSXcDyufTjCM8Eqeb5NZljnNZ11nkkOZy1dgGjMCSumNc0pqOUE
27aXXPV7ZXjvxFAi1DhxJY3J/cPHjOZ4uGSx2ndGexoF/X89A2LTQUTBH/owwh8D7XpqoMAJIEIE
a9grIANjuFHLdtEiYS/bgIIDbZRvQuBxuk5hfWxoFIAbpapiJ+NCstWAwSEiiqIqkZWiKwdSgcOJ
zRxIv6YDYfa6OKi7FA5ZocRdLgca5QEsJK+6YLTgQlrPsoeyyFHCtalzox8LcLCRee+SAtxElFS5
Y89iPu/seTrT3t75fkYqZwfLgdp7Gq+h7K5By+C6jYKNxf7bA84HfWI9WBpDoqaOTnSxdZjYSVoh
RdlferCfvcGRtp2bYxN2hzGARTdatP4QpTKZ53cOflLkXZaZ3rhUeqJQyvljGYxDB0eUbXdeh6TC
Zll7DbCtr7hwRB58LEwWmg+uTpzBqnbwfiH6pMJjUrtz2eu4dBSxzzUH3WmCVFGZTbFuBEEHTfli
z+lFL1H4dB9T1rgo81f5El/0ZhBM7sUtklPmOif0Y/uidfL9QMSCMgLcirxo/RQeZtpnIDsPjirQ
YLGlZlonZwYTeyQHklbcekQB4LyuFioyz5geMybrubK+vW7Zht14L9ic+4DSMG2OEV2FuM2Yq3OQ
CtRl5sL4cQv1ArNxlvaXyEcXgX7WAkqTUf1Mqt4a01jywqMRbY5w9jGwAIhRRzGNAMuoXCt19rxo
MxSE4qmYSBnr1Lj2K7vpe8iOGwT+pVPi2IinxAYzVNCmQKl0CjJ2UZlQbkbmu2PjygqLCzd579sk
B+AN2zRze2dyru0tj7nZSFYWsn+aTFxO1s4MbQgvdVqFnxNNHR7T0bIuJhe9LwGFURFAvFvTFvhX
ymaly21dRJjKOjqYtsBQscMYX5NCpoJ5h2gPVGfJtEJ7cCJnYT9rZG782k3zflgwV0heVHMo3zqY
u/gnNgXP1YBirLfwBDDVVH23K4k+E033IWsYSzbiHITk3LXS2sLp14257xJYbDcM/5bi08Evq1cB
Lxo+8sW5xYHzHvfZMy+OxZGh8gh8nWXxgnc02/jyzfU56dmu/Yznbu1a6W6k4uA+0AoAyEJrk86b
iPPzMIOVglKGhUFE0xs3jccd9sbW5FPoc0HI8QFv7pkvoHHnsTRHdESryN+arQOfwL2r4vlm0Te5
1nyweQ7QYYn3vJ7PtZLqO2mQHJC6tnfpVuoWi+F4KWUxkHi2ws3iJ/Ul5Gi/LkecH/4r/BbKKlS5
pvUuTaPFwwJ2himBPvAYXv1kUF0zu4/l19DP1c53PFAnoiIO05ifcPCws01flrJqchbzzwYJaII4
QHE4bIcf/VqB7N/lrHdI+2c39DUx66PJm0PD+qFc3V+wy+mRUD2inmWvmbc8Ye6ifo3R2gSO2LuN
OLcsISUv+KpE4kCoB2ue3df9/4UtyXi4/Sf/IW+MX2JyvhxR/cvG4nvi2Ge37jpHP7M4dEjCAoIi
t1AouA+xAUKEph+HqSkS9OwKlxotmY8lldyjdLr5sR3srRgtdzfH2YMBiQry8oTj2N6Gg3PRAem5
+CL78J8NCHNTcPreEAtuHkjZ6w9DgEnERu3/OaRW+mm7KjsuS2bAiPQZNQgiv3neRmN5yF123P5/
sS4ShgCXVDCiJYwXghJjSGRIyUaIFWrUrK+M5GWPtVs/+2YeH0FW0hcmpNUWd7GP+y66RgZ4SzAq
ddh+yAmyeuNXw3aKbhD7kGoz7ICR+QYU+9vsmnMl5LlpxtsUUNBYnNK3WLW/XYjf7cRszHJGPgo4
AMNAdBq43rgjn+krRU4NmfiSDGHyQNW1x1f17bVetleqAjNA5zoSqlrDsD5jLDoCmqPHwKPQIVLd
xUa1ZdmZ6JG1RzJoSJLqA55Z8AmrHrGjjaYpngr2OOsyzsWRQLKbPbI9eWMrqF9cDU3lFdYVj3AD
KHJGdZ8NilSKovhsBFBvc3lUPSSFStBhUFUmCcOb7icZnORiDwyqTGddeNVzHsJD9LGTPjYlO7LZ
+c8TRpTC7p8qz/tKBznsoihilpDCre4f9TXH+aEzL1tFDJTxTtoexU8EDJ4EGeJnzApBuE3djH09
jltrY3Sd2PhFxV4NNRfSB7prFrDW6T8nXyJJYM31R2THAVOGAtNvXzW7Ei8aEhGgF6b8av0GvDVv
6tQU6Psl7HOaZZ+VO11z8LTJyPivG3jRo15vHKmxX2hX3Xsw8FGBY/Xl/bOnCZH8PNJVC1+iIJzW
URKAuGmN8BiDTt82w5gCyaF9NIfqanvBaSnyO8tVNCDhaqaMijFVhdsxACgNzELOF6lYPsGgvxgJ
L6tJ3u7UY5LoPfIyguBdFsstLdLNpPIPUWeP9oiKuGp+46DfyLK+VC7Mu3nyD9yDjJY++FPI8GfY
mZt80vWXDWMTjxdTvmRliSF5DeeMXzFm1sHdqxtOifXOhx6P4gjFSgTEilN4/GoKtWcfQPqdXbzG
32UY8Twa6WqaT0Ee0t1YTn5b7k0n/yxGsPumVxwwt25hROzqzHuD1s5EfSme86oiWa26wdbfL2nw
LzL7w1LP37FhnUov38rJwgOFWM8NXtIZ+w7lUiPNej0GcbeL5uppEbTSvCb+LVIBu9GwEE7U3Wtk
Y1Cs/TOzHvvgegozf+2z4ffU1ktqUwmPXXvHYO6p8CbsV566zmQSIAzm4bSI9muCkUVe5ru6XX7C
SWvIGMXAzXSzDWffc2Z0zIVhZtqdw+o1QwzsaBfn3vSgbPWWRBLHUvFcNHV1omHJAZaWzWhi5UNz
PWycaMK60+wij7g2Go5YC+kYr+PePSr9RQybN9LleDBJOli5lcO5qusPNWUVWF7zoOOyTiaK3E/B
JQlFh+uN/A9Sw3j5APa63fBkEIog4GutBNxa35xf8NY/2JZ3JZub4xsXZBc7ioFyPP6KGfyi03Jx
MBHunYgDUOf4n8Xi3i0Zz2ibMyIF9XSOScy7H1AhoXZmhRbTcklnVrXUMs7t6DzNIv8WlYXoO0Zc
NrXAaAdMayCZsUMO+XDIIt/ahRg1vuOuR3/vWh3x6gv912ASf0zYnm2Sbo8cryUHTxbmIQrB+NQ0
swii2ZB7aK76SoybZABv7U3vc19Z+7Z2GVLzxuLBR8QdOLLn0QyOHWS1NJVX5I7ZzqtmHafuErCM
fdRaZuxYJLYRpVYLrJYG00KYanf9QMxmS4xO3ovfIov+hLKPgdv9mAUjTHY9EaX0L/J4uA1AHQ0y
ZVYmTs80HpItGZCPfWXuPbT3m75EbZmj+cQzz66Is0fRJhzrMDuRu5FepEmxHBNOuElE+JcD8PIa
KtAZLz1sFbykBOJeLdnc+6b35HYpF67GxFj4Ps3x2k0O3cwLIx0SgDkUsoJGoXnok5qRRUQOdj/B
fZO8y2SzouSPo+gsgvJVxGDOWg+A7hg8ysb+sQM/vC5h6tx3hdIzj/6+kc7Vm5Z6R+/qWsNgXsUh
3XdWn8ihLalE7BP7FaDshkuG01+SISR+pmR81gIErCrVeohdqvUZcvcyif+dkr60oIgv5mtULXhJ
KM45ezPJodaNO1lp6O+66+dwtRiQkgvTvspaVytpOa5c4V4nJ/nIJrWPwm5ed1X/KAmVOXvFwMYd
yHHVhzNEyC7A09E8GqH7a4j25vjOQ+1x7KoB+6ycfupW1AkXZ/QPS4YQb5LxfpI1YnFnhtcfhHBW
hLfv2SwkkMn/VVFASI3e2Df9fIEwd/F7QElVj6vYHddEnBwXhJBuAK2tZWnGcrruuhRgTQ1ZiDA9
BvTt+DUHwy6JYsaf6anCkO16MNuszN0QdfgQJuZuGIoPPWU0qHkLz+1of02boPavwuToZInO+xaJ
8ZyXJtsDAC6TQYsbhjw/kH+riCxx79fMpt/coPOWEhaViCc4Lo+0VOTWEFl2jxgMLmrDadPFVtjl
RIaUe/Q2R8djcYp6Qrbr9RymxWmqPd4UjPHHYKDYd2qWNB6N5J0YkpoTErPt0BmsA4VjxNk+/0hd
Wn5CZEdG4yvhDE9hKc/RgqM9d0j2LPv3MfJpXNqEzBd9/K8gm1SVDols9SNbBL/WUJ5Hpgirqssf
4CNy2iusc2iQlRuG31UK/jqlA2To0qYDTVeWBg33cPkwHdCReCG0VpKZaqtxFIhSfPutDGpSk4cN
gjB2Pnm2yurc19W1tT0Mj4HRA8UOrVMhqzuL0bVLBu42IOyGMrS7tA4DH585stNm18UmKptHFAtx
81eO0x3Jis8WiMoiM5jixhR/QWFkz1Zq06AoeUvrM42ToKfJ4BBG0aHwQN9EWdqfo1ybQusbk0hA
ahNn4vHSSu9PxINgZ2meUqdaSPph0VXw1ufWO1O4sL0h862J+FyJAGNkTsyVFPm2sDgjWCa5Ck2b
A7NyOVsADTFRasKT7nvAeGYRf9J7OLNR/dVOzyG5PCVGc9PfvSDRwh/9+9jtTmlC+eXQZXInE+FH
ecwBVkfLjB+EUXRltDdXzk+N/jz6f+2d3Og1PZqQBxtVrMGW0dje85RC9GDicmPlecVUhq5nxHE6
HYra23hxeLJz1qce4ZHMmB113Z9OgdzapOu08bdE5JOzB60m0Vxx6qHlGot9GpM1plcREmJXdZm8
jF35UAn7X523pJm32wk7Pkk9BS6v4RtCAbqKcDkO+XzR1hL96Ts/OInSePMIw/z/tmbsq3Us1Brr
LBuGRZnuVRvDnukmdXe94V2cOrhbRgBelT9uHOnJH+ad9ouf9gA3isnbA0+TJ1pXqBSzHl9Akw27
bHCCi8oGCF1zyQwz6iazoM1M/NwmjXp7n/ugrMElgOOzBEcsC/JbR0edYNeAKOIs/6vw75PT1rgX
VZEBbrktzKTJ+DQX+li5Fbqb0GqhTGQDY0F7QXiduIQGOABwVdK/xEMYwXikC9ma4285BvlpSl2c
E1VvbO0qH9bWYrUbUEjDV5xXAfykYjROAUKmYFVgrNiXw0hyp+3WtB9QeZmkGt/CTGSPqUihlIAC
Hk5irMSL7GiQjlGLPTuR0Yx2X8n4AKqy3jk+U4bCTdIThzKM0eNgXY2ZoTR4Rc7frT+/2KVnH7qU
dRQhQP9sM5KpWypVs+xp2RHnnsgHL/oFkISRqj0RN6Fc3lWg+Y61MoBaTt3daB+nKdkaWUYwjdb4
4dDwVrVhPNfuRz/V71X5of8CeulR/02RJICJDP+lDkHWIShiSqlxCkVVahckeOp/kgl/CiA451/r
8bVx3z1J6tsQfQV69l8h4nQ3EzqW6hRm7W9MwLjF3cNKrleRxDmF7Vl7aPS/SdQYDpo7HzVYGCGZ
9Hdl9dJD6+iMcIccysBrV8k7PDMjlfCSHHMoLVVk7XBNzePLBEbJ7/8IiuVs8q7A3Qh04yMNA9d6
tGwExP7TpIx9kfz5FknEzqeHasC2Ohxmx6Bptn4X0Q1B29TaeFYaehb0+0fxrH9BPpxVtF9J1Z4R
nfRkgGSIfJMC/FgQrWr3HU27xS9f0gwLCBdHnZL20Fo6KuCadAl+Colma/Ikn8aCxN0OC7tZfJho
67g7OXtJmSTPpaITHaAXiG4zHxEWGo887zgeQwdMUfkZQo7FPASuLEcHqyVYmMo/HIskwepkcxG5
cCJwH/medgswdgYpG8AYc5o9XzCM1j6fQ62B078UfygXOrM6sSjh1jzaua+/gSm1r8xjHNKeRFdf
bSrLNkdoCG542zX8h+FrIkZHX76KhIOm/EU5bs/0LxmBkTvF3gghQ9L11mKE8S3QSqtE95C5odwi
/h0DGqUhhfPyhSfywOFirf0w2mtFXX6fVI+ZXz1yWjvCCGWnkaeh6Y9zPxwwHHxNaXKYKnfHXe2M
ix0+1xMwgepUdxW+IMau/nOfgPK6X0aM6WLHb8iH1TsOoV47y2HaA8TKpl8BTgfpdS/WsHzXkouM
AW52yrV+UTz7JxjdJ65IxaZLo2idmOphdH6CykAn02xHE9JydTLHa8ngg69jtyZOQXJCVJgQabi7
uY06NKz3gwhNpuNHhxZazY+p054T+y00gENRvZPolj25Bnz3OmXg8tCxU9m0JXmMeOnSFhl+BECK
86/5UWF2MqzfMrh6ebmO6NwMlgVcpWoOQ9+XuI3wvlZ+M66DmMZnKFO8ep82n1G/3KZyNxbRx6Sr
roAwrdvyV386iyi5BiF5AdLz1Hflrg8/VSk3No58l1CGusz3kswtRT4ADwv3J2iN+9h80d9T/wEx
we38PRnLYIdR3zImSBQ30dJvV1fBU7B+G0oq/XvoxQWk3wfrQ69/40baL0sC77QRN3Ni4r48YWS1
XPq+KAQCOR87/s+8rff6x3Cf9eLCF9HVTud2T+OUTNdWP9bcDcIgYY+Zh8yBIdOzB+pP3NUAcOXb
IKO9cJIL32KpIjyDRKm0r0pGNH12+oENrAVh4AmbEb33X/0+pFYyAb6KHnU83mGB2d/lGAHgZtbG
Ns1dzmgyftfCsyQ39yZMPXOqcerwbDmD3E+L/LWy5TVN1decIAV2yJeBoux9GqR0gjM9dGrZGlXx
kM4i3OMcdsmptEP8JHhpEh+cN+mRZhOeK9n4J4ZiW42g8YjPMOvlldKDt1rxbdGkENaLPj+iuama
l7Q00QGRnhE4zBAq+72L8HTlNP0iEzWpM6IR788pOz3aCvgDzs88oTOUwTHJeO1n+ytz1DUHel3m
GQ4Ipo+WeiAwY+XYijY3nK/Zgosp/wYPvYsxtsDVMBZPwueEWUbn1uo3BL3vRjQkvlD/kLkkZ+Vn
bDy5j1WBy0/wKUeI/eRkzMq8+oUKmWl7s9D3IM+rb0oOvOridZxH0iXbWomAiNb03n4ZAgbMxcbB
3Fo2pnUyaigVxvTlgolna3pNiG6M+gpZE2ylkIwn4gyStTVhaYZaeSLR+2QSOrnQKzUdKEkztDID
OLLkZZLLRfXGM/sxrBfKzHE4yjk+jG28VRJPZDNdLINBvdEd5EC+ciimvbtIcR6pY7rUNW8Vo5M5
M9ifUOJFza0zkh/VU/rojbSm4YwI7VQkLEe5YkbC6CLzl/NSp/tlKk6iX56cBaiUF1116HoF3rcx
UkgiNPICNObGAn6X1d3lwoz0lg5WZ0HTAvCHZ7X68PilF7gmoReu01mdlyXfziYcxKBvnxzXo32i
5n94Sr7tJGD8068hAh8nr31ovfxexNaLHNqtyaSYUYKNhYmdIqieg3B4dsvhnCFhNw1GFZiaVl1k
3mJrPA7cSpCE6yol/NcE82R22a9jVWcRNwRYonqso2rcNcZHD1EUnZP31jSsAmZhKvw9in9cJDUZ
TW2X7F1A5PSFwdPmu5Hjr0+AdDiTRqmYMwwRWyDovucM+O8UejcOWH+jyLRLL2w5fmXnJnnzowhZ
a1s8Rqo99rm676z00Lb2xlTOkduOHQe30hSdjaG99AJhHdbPQ5TTMRgxRnDXdrHUcvLsVVjJeTHi
ANtwWl1CJQsQcSRktfpZNsqyOYS299W7wV0cE6ORdsgkMyaEzkxl2PfYfAyPs0vJbbS98Vb3KPK8
+sDteoFbD/J2ajedkHssA6uBqrWJUV41Y3uuctbwuKI7jJPcRL1ibSk8tq6TcdzoPdAi/bM1TsT6
jH/SMZ8NKFnuYu3RsfTrhNSdFjLqurBm7NBzeV6m8QEvNHQ6o0jew7kG4tDvo1mLNxoodxhARuRt
DhG93qtwuptDLOxJwpgVg98ccuKKsP9DRLFh0TPWC2DrOeU7Detdn8pvd4zAmvLSRwwGQFa25I6U
HoKfEpUv2cFeaiPETe4Chl55ZkvsxzjsGiR7hP3QFcC6kUVklDhz8OilXbtHasaz65M+jzwsx1u5
JA9WQOU4e9Cbhm0TTo++lNeCJ8VSb6qr3/NpPsQesEjqNNg0wTEbx2eBVBbPxMOQeRxR6Gwt/kbJ
CW454GPYQhP/vXe8U2iPpzZPL4PScv2AbHukqf4YHDxv2CiL1qyTGqfIcknnNOpTGdr72Xe+Z0+B
qMyyL87GqDnV8DDH3k/oE8E0jADuAtvhMbGjq1+6b6pncA9ccMsI49DV3mNuT/s0CZ7cZDxPEeMx
03xO2mhHsvYd2EE6B/QSJaq/wWaor5+huGx+R4vI6KbYmD2sYztChQqLrkWdGs84XOpj3zYXx59v
oS/uFlfd+iR8DWkRF3V4Gli1xzR7MRCXmFQ7hP1SN1moYhPsdwtgQ79RryjPTg3dbV/FawI5mL05
54Ulcu3mTrDj/hgri4wOfCsESHkKjfuU/5WlpGNhJF+MGT6FtNVBckwdHKASfKuAgEwWTuTTxiaL
rQsRvwxKcno/Sn7jtunvRcJch2Cul1Cr/sEv1s8pAPuVaYKscXIXgJDkgBjJ8dga3bluURzOacOk
whMd7nOdANVH394cUQYyW8ehgwe50ckliyiGu3nK5CZqyz+rGX+mVF6wjpKwMg2wdf1g/o+j81iO
HNeC6BcxAiRot+Wdqkpe6g1DUrfoDQj6r5/DWb2JN6alKgIE8mae5BD2f4fC1rbk8Nd2bGfDlx0R
Sp2d59IzcLnaDfNn2WraNhtkPjXNO8ROF7Bjr7a9wnusBo8hTkpHqzC8dttRsL6FSzDfotxgotjV
MSf8rn/P89o4RzXvEK2DY1uHZ63V3q81jWfOrgzZXLFCfpQtmJkWlUyy0OmWOFAMcyILdq5zF8PB
kO5Tmz3BspXaBzD7QOMYlHcUDn7OxH3JmTC0XvkZNcQpS9t8nOuMtKIFsdi24dIg0JoS3JxVwhqe
fK75cRY8NVmFq6iq4I7q6pZYpY35biZZlf+Zp46V5YfW3tSV2kaZ+0RRGuAO0ayMKv2yoCGAcOqg
HE2NRhppmGUDRJdWC1l4kd/H9lwU9s3S4m8BMyDyi4cohXbMkGBY1y0dQQ3jCtFw+CimswqbM4FH
7G/41pr9QI/7tmk7wq+he2Fl46Wj9KhqPwIveKqwVLRZccM/8DCXGdNxrWKMVb7xd9bjh8ciJK67
dfOKGtKOkIui8tQrFh65/rBr32E4ru/cwxf+wwNKwaPRUOjNlkjG494aBOPn+RPx+6oFxKKKNqP1
PFhEIWO9s/iJ2wnEKw0NJ6MjXCohiXmRR2cv2Qc8ID+Fx7vCx07Fw/5Vx/ZX3DPRzevusaEDL+mH
f9o0rlWrOh5fO0KIB63oM6xkRFDmpCCpRnIB/GVtcw0UCo+EkNKJDfnv7YJrd+diHZE7DVvvD03h
J2Ux8IpDn0cREjto1j3V8ecJytty/bH9+i3NNXwSCoX6Hm05z3YIRXo/DrWB8wFKo2vIo6EVpRAc
PjhMcPggrVbb/rZgAJRkBWMvxEwze5UcM2kfu3Lgnd9pfv4cdPjpuUVx6OaK4erIRDtHDnM9nxdL
8BaO5U+KsTIoexSO9GU0NHdo75C30MIrg7oh1I1aOjQO01HDxMd7ahZ6VZfbl3Do8r1kr4bPYfwB
Kd3tZILuMFlIvACNX1Qmd56LLOwUGeW8zb4bqFyVwTET08afupfGGxkflE+xSY1Doelun5v0NTfY
LgeoGmD/WdQeHaG6whbvAkyxMS32Pm2X0nLtPaOjJ0O0Oyfto33ImQ/f1rRpDfGkVbPoAf0hkvND
Eld3mgxe6Je4J7m+eWH2ZFFk21UETWZEUGPq+PMFZCGf744eSbiCw0k6pBWXygHA7VuA3ZyDi5mU
ZYdXF48gSlmfjhfwnX8CPgNt55/VrG+WyH8EFGiQxvD1zJg3MzRSg3HZwICRKYdB3svxmqOgbvjb
I9LLQhxwzJvN1eKHFDG9souHxIufIpa7ZqlIdpza0YeMM2ooTKIbCRlAO6sOSwVpEphPnj2ekijY
GUxYj4J7OvnR15bNyaVcp8/oORsdShTNAOuzfeic+dfGfMyjiy5tu9j+FsSEzM9lEv91HPIMlZNN
2MMkgh65q9Zi1+x71GzHJ0NDnQWGUMxD/Dxiih4KNzuKGMkfVJLJY24eUKbR60emQ/R5rLQOiQgN
5FK8EHxoTgUn4Ye30SD0Uw37qWJJsMCmpCGCZj3nBkeguQP4ZM7euihSRD7Z0w9VDcw/MQAoa827
YVOYwHf9qD14RmdvbRcrN54wCne0u4QjvXcuCwx1Bvc0kGYsh5yRT06ekiPvwejHT1+0jF49gcF8
eGjjdsv4f2faNIj3mjEsZqdMvHUFNptk6Z+bnc82a0u8climDPqBp/Qewf6OlnNkkBrjxvaTl7jw
b8QzHgu74jfybSifIzfjqURZB1vYrgNOXvaskvUUCd6NhhIbTwGAr8BtH+JiAflKbCO8DV2H2lhD
ueFBmGP+zXWJ/BgtnOy6tgG4IyIxKcyj1nJXsF5BGlI7DZKtI6odJ9PFkM2tKMWzmhBK5vA4xt4h
9vIDToFnPJ7cOCTNwDSz7jS3Kiz0eusAOvYrf9cqXJl6oJE37h+yaH6J+UVlF5/rZvGhEEaLbSSO
CW/pbL7yNK6Tpth0UtOROA7vxcwioQUi1fIQyG5rcqLo5ugGOFw997gZiArBQF64XFFEGkUDI0hV
da6XdJYM8+3UMCFzMnnPDfOYOCE2I+84puFKBtOuFsJgUmgTBiWjwrGfUVaaJPtpItyfVnIk0ZNe
l4ezylxaf5CiJhybaY5JcfmLCbO44EvEHHaWA6OXIvJ3stH+RvfzQXXTFRduS+uX3WMbac7MJP76
XvKZF1hvytE4pJziSNhKlHgkvSjJNCW3PuSPxki2UYSfNEo1A3vopltzyFMu+fWzYEe0aUtIMzWi
7y/45bqV9jaIPOYVJcqJKOaJz3N8TpPpOUgiRtDDa1P6L3LuzyPcSV5S8mxxDlaG/c+ljR44E2e9
1FQr3XIf0zH7UuB85SbGlc4S19w2tx4yPuT1VYB3SxfkX1teZ3X/xMQc9mtw8QMfH5C5S3pzP4b0
ormVgsHpGgOW8yg/e4PBEKthclLMLpfGQr/pUgCQ9bGEj2H1J6UObxjTx54LzdLNc5M2vcH0hwD7
V7H3DyHvN16EHp8/NSujv0ZHaFHLW8BaTP35VfiVdS1TFH4GG+VivaDROccBmDFqrGPvN5nQVKsl
uupUbwwdgD96LQoQADZ41btZFDsvb+6V6zCBgiTB9Qjfjds/wcd+h+xPdY14szXrV4E4LkZOenP0
JOvxZFeptcnCzPmsXc5lUTM/WDY+xsqKz2Obv7U0tq2jni1A+aTiTVUGx9Cr6/OcBchrTEFW2qNu
zByXMgtjhawAqNzyiK1WxS9H4SfJ6Y6sAL9cUDKoJZu2tJGRyS8jpzjXVPOwPEdAFSaxKmpZe/rE
U+2AdxNsDDNjsa5j0tBZ1KDGkMcNTiwgkNkZuBzccqN3T1zB/rhyMAFfmKjMo2LTbGtctjCR3Fm+
Ku4pbjTu3dbeRziGSUuxb85BxW1fHtMaZaJ1snPG95ir6IOxJOphPaPcDhp2EG8DyZa51WnzYY9U
67IP5dBIi2TvNlNDF25LxNr0gNzOhGny4DC46aFOvbcWTniYo85bYPk3/YKatqLx1bJmOljMqBme
cnZLbvr9NsQi7PQ95YwmdO8q+cdX8UQMSJ6FLY4Ya7A8AIh+qquck0kTHSMzDMG+0bhaq0wchsz/
1wWmx+hsRgunMhi3rXuMSvPW+PrU1jhMw5qS1aBvzkGPgzfN8pn+GYyq1nA0EcBClaDuhsNv4Q/B
PmOdz0EG5c99Ci1GJdgTmK5o/DOescR9uSAD9D/TUXR0hEepCH4cHEhQpyi1DLv22edSSSNph9NV
nHi977oIt5sRT+sshhHd28mPhyNvpUkWjwuxoskCNE8DFA+YnJyOqlXu6rubiz2KC8k8R/w29HNa
qUPiz33F43VkRu7zdHHBzxLJAGjOT0ZAM1A4JzcT1Ab/LF40amIdtlYkivLY9SS2rIKV0/rvYVzc
pzDf4f85W1G8S7LqMnt4NIvZhjPcYMHsZP/ixNjYw8Z0N0yucyBWbBcen8lvYUw1ryluzMkSl26K
9tg5FLT3kv7nyrxGeUIVveDtg3025xSxd5mJHhtRE6BuxgdhRzCwlmtjGjsvlOruKyu4qSi/dvQB
wBxBAOhd0GIlg7G9wULZqKL36aTSdAa6dEPrxDnmibqPnf1bYD6P1VVSyYgtBlHD5u7P6zDAztx3
4YYij/XS1JXU9XNdBbw1l+Smn9BabAafTvfRFsxlnYE5KNHw6NXgTNI0wAVGb09Z0DmZ5bpIRyTl
6BXX5Gbwm/cxLc7F6Kf7oaG8sftX9Lw4lm3c+jdxknMjBhu1xXIpq0uHXuoxsJiLdJUkcChU0Hw5
oTg0ItsGQXGgnx0YiNnR41RIqAVUhJceCq+BNcvA9ga6ijMyJT5gR8wHwkFqlVf831W5NC6406+q
cNvrIr3OqFRBZvzxHQinC+6bp2NrFcugLbxFUXTnpP5cGugNyMbkcc381WSgSevSY7M8R5IwNJ2E
WVataTT9VkTN35BKX82YBe+5MFks84eo1bkjDjY7i3TPgSXyAYlg8TNazMe4W1wsCVSSuLC6mgn5
X+LGhqUPOLADM2wzavBnvQGh8qhsva+94uJG829OtIyppsEgwuc8Tc2Znzlv7OCeyrYDE+Fgiq/L
ZxnXwWWMo+3UvqqIzi28lUDGHvOZnpYuvpfzBG7FhL63nE/ywgQSMDA1wEtKeLK/B1M97nRc/WZh
wSqkdrdjKkoxVJf+2ItBk10ybIDApJ9YU89VZG89DvrLpd6MjY00GVNRuUKz+F4s3n8SmlGOoI1n
T7XnbjLecYlsvYbQscJWJGm4NGZUm16fqDjdETR8gytyMEWIM4FsIynNqgX0iecVmrp9XR7IqSQo
zpmsMMR+GIJ/Wa2ZA6MoxPKpCHA9JKD4+WjiONjr1sJPTKIoIy44TN55TMcdK+xv2Ue8/rnZFJQH
u56gPA/D3QrUA74lHpS+MImELQlt1EptaOYIk/0cG/GT4SvwPCroubGbDFkrD+hRKJBMAqYN8aTw
qAKPwmW26Yigsbj3kyz/lIK9y62NG+6Wtw7uwqaYmuQCsTshoK/2sxfg0PHneRMV5tNUl9cBvOtA
t4kD/NIic7hGGIVWYMHzwYBl5glAXc9gQ8SBt7bpTd9Q2eocepu298bEQYhz8o85hQ+tiJG+q1I8
xoBVsFbRGVIC/+fkfgNdS5eEKMON7TWvJVgsAVO4fe0RoT1+WiJZpJeGB50F67Aakk8sDFhWcSrE
uCNWjuVy92fDdpatoQVVV9vPY4ntefSgApfvLmUN1C1zvwGugR2IofkGBZ5xmGSYUkW3TLyMIb0U
47Cl8+2eojuxTIhrZLc4wspVIR5a+Xet6XvPydaLPD2kafWVT+ZThAMCyzxz8EUEb7xFthieo4LB
HZvjq9100D29S+1OaG0YGdiL0inY8YHtM+tfw1G+leUH6QR0ZpqG+c8fVGBd5vEHMuCqFC+B0QJG
+p0TvZns8FVR5MJF+2omIYeTBoEyemMT2ZNlIL7vPEgfgiwqFOOPeFVNDS303rZgJJvxRDaSq3x4
kQT5l6uXXwMZxC9i+8MSZngbRudclVAbo37YhfoZWhSU3ii+lrG644hk7l/hSiYIMvbyJWgCpvf2
YflEcM6dclaZA/XTmeed5tXH+IFLJV/nkOC7GcHqxNi41hZ+7HVauwslHNUANWOXe8YbKc1bhw+K
+zm5ZucSpsbCTmBnMjx+VCQFBCmPj1tqHBLlH53ov6ZPxLM2QCKCeT4FUD7Ovl8xv4zcvQrpa7do
xMWMXvjGDm38QcXiFGrqEnpKlavmlUgtAoJ/AIwEldh59Eb34pSgHYs5KfZybv5kwlWvs6Lt2xVk
zjhB58BZ0JqtBJyL0taGTe9QWszvm8br17zNf4AY/2mYWJOIlbfMsahNoUFPp9EZE/rNLvM31bp6
ZaUTanvbqW3tGA8psUUFHAo1F/F69MK10Ur0v5BtMtLpnvfppsrrXeu6Ym+FbLKk5GTX1DsnrDm0
8oW5lazBljeffmR+gUndjlFA0VHwmIaDTyR9Wum83zvlsMchvoZzw8CORJ3Vv0oyLQkQPZ3Wd9lh
DDG4JocXn25aLzZPZTkeNbxDHgUmVQOX2Wx+YKq+VrTcav4bOU5TbfUfqMT7uqYZx/KilzgfHxxu
Ab6mF2dJu4eXMgwP3fKiMnD+KeMce8NREWDkkUzhvtlB9mXN70JhcestblbVDifRKqLcIlaIjdGf
yM7+lmP6S+BhRdkzBbNVtmyE9bufL6uPjk6SUemtwQzrJhqWjDhlBQOG3v5ykwUWGSsyaTkxQ8io
xbaqQ0LYmpACr9ztnOc3LSbG9ZSQa9T8LoNCAR3HPFLcONL103sY7IDYiPRLW6AkDc78UxmfyR6c
tRP9RI6x6xQu8owAVjtQSV22HKunS1uPtzoUR4ccrIJAsM6Zw7P5Xrhj0TXQOtuM8+9Y5HeTDSju
sreB1bHyvfQa9dYX5VjhqmU7LBp4ZemEh552oYyPpvnuAG0t+QouOlx6c1sUSzXKC/s9X3KgYlgh
4Ao7XttY2w49IBqHP67pnfvy6CPJPhKqoQccTwaFZuuyNl8l5TrzFKHTgh9gFm4mYthKL6G2pNHb
TlqvZiEP89yxZ1EhIkraN0o1fdXWTJtf/+jg1Vt0YKS/ad3zIKzcZViJGPqUtulvzZe2IT5srnw/
f4k0eTzAHmgA/Cyeo6lNY/6z6pgsq0b+DgUPUFViFkXUfUkdLO39Qu/rFVdXnIoulSCxd8ZfTq4d
IZzzjq86XAlkOxjY5GuDaejUm18ZIdiFTxrl6rf1KWllgOW0EoA1xSleR4LX341zcEqYOo9MlkM3
YZoS1K8m+UgokLYnPlrD3XaR9Svt+Neh3vAIlfLijSTXK4Uiu2zwAOaJlw8b5XcPKTUoRjMeCPPS
/DPofZk3J0rsrS2Iuk4sfV7Od+GR0ijxPXuxjSbPejI7jsiDAvWCcXn5MibzkXkfcw/Q9ym4p2Dm
4MLoN6UhwJ+dv0kOqXC5TnBT2wO4OtJ3x2q1fjxj+Axqf98stfdFA5SOg51KP/u03WaMZ9oo3Fqh
fR3z6c10gg3W7dOimgakikTXcqUI+YBbQc8Ud//SDnhfZpwANEvE2AdpAOulZBOObHzsygkeVBE9
zpb7CqptH7coe6NdvhNL4Utz5pxbaPk+kf9D/r0wFT+HHB19eMdkmEGo0BIuCuyoQ8fBJmk/vMHO
d1ZX4lzjLTUMOS6bVBgbK3a+JjUBgwoHmMzZzZ/KW8i8d2hp+RSsFb8Q+qXycw4ulntIu2HP3NJh
KIpPS9J/oybxoqjdzflCd55N/A5v65YGwQAIH/9cB98EZixaWti8JvzhLcTlwmuHfayreW8jaZAQ
0XyZw8BRCIbfpC6pbWEuceaf5diI3HX1eXEFYw3YWT9i5bhTk/jjGMHaT4ofy1A3LotS5z8Udbzb
jr+t4uJVqS7cqXHQRyPu7qmK79PEhEUN9C+WENCN4ORrWpL1CFScW/pH75BqSkFGDc3i5hxvJCoO
HjG3ldMZ35QDcdly0ERmhRuwZ9IPmaMt7Y3V6mdIP7StWONB5dHn4ILLTGpqWox/VqAOsquPZlM4
4B/nEA5hsgsX+oSu+6X+nE5X2FcwcyjqbMv6K1FZvmqnibdm922G/qNmHrIKS3poM/ilOJ5oj1KY
n708eqEjoF2PRCaNFgHa7FvMqKHx5DK0WY6PiKn2J9HibWgqNjMfNnGJQ70cok9nIUBl/kgaPQb/
aZxNoa+RHJ+XZR/b6acKnXvo29vBTXiLkKZzAkApmQqQlb6NDOhhQqK3CctP4U5fQ8IdQSaPJtkq
HEoMk03qpQ+eCWBxQq+wAvkHNvvP0ga7LK8mpjds4PJgZvvlIrVcYCquxDsdOp8GHTOVJJkZ+yxR
7lP7IWBZNiEdGhgGruHggdDj3QEZe3qNNNsOZbI+lhlosU19lhizSXQld0I254D3rixa5EIeMAxs
Pqh6qjhN7P746lZ2jwmT/80EgpvTZ1xK6qPf+r/hhJrT8XA4tNR1jvkQJuXLKJpPo3D3dlfwWDu8
Mf1xL8KR6rj2LZf5kWF1s3ZlKS8j9j8owuTIJwgHXO3R95sCtGDd4Y70M2OTufrJLLtX7kdPDSQ+
UQAySRYDPsvEZZKR/S8aJ9u+LEDe2MYI948BW8MjTP20j1FKUcveGCfD8c9U1nUHoZp77kb5zUX4
jyVWSUoq11ZEcAISIIFYq1llsLWWuuG4B+ehY3khf+wBI+oIG9PXul62yYJgmkc3dZL1V2Tolyqn
+DIoWQumH+yxvu6BuJ5r0/wSo3cVokKta9FRGkkGeFTPLp9qRNp6Me7YFF6171z62aQ7E/5aiqcU
fe9uUdqDiwVEbVx9hV55dtuY+3tVPbVIhP4cwaBveXXinYqtf51n/VuOno0dXi0DN2DYQHYzo5Oo
+r+mBuVfIdYPdkSRmTpYReUdjazh6cn/ei311HFO5LKwWDLNBibUj1TyM0iEB6NjuIOW+WvZxZcZ
gutnNWKwQZ03JANBbpXD4GLBCFatx4tm2dTxWP1CJiQRDHEUWob1uhytxsJ9cBYLEWgvkjLOtlLu
xgu5ylckLDqZPhRBsIum+oiYP6wow6GpMQPZm04mU3XLOqETAkde6sUo8saet3Il1stRcZJvWyaE
Vta+9A7mRbt/FaG+0ct7WB7gLrCQRjlKOgObFCWk0nLUJg1YJrqfwEcIf+Nr/TF0zU8k879DRxBB
uFCqRHcJFh+QMSbJJZftBQAjyTJ6YxBIMcBx7417zuuV5fw1BefjVCXfgKj40Rr/vXAZaotJ4Vbx
wYHzwfXoKAz4I4CGKCMVW+la0jG7sqeZqUrwbLrFs9f52Joj97ET2HF7PcJOwuQZYIFf22zE5UAb
cjXdPeCHsZNj5otPcsrP7Mewv2X4ZMO/Wzt2W7GDBc8dilhBAckmNNK9q2ccJ+k1qIb7HHOVDq3o
vbMHKlWYKYEwad5w1L4QYboV9XhOe7w0rj0hXeNFbmw2uHA6Go2K8OBiEctjzit2bLxpqEGrxG3/
4MsHgz/YGEiHvbU0rLT+peaUEUJFWM6NBsPdKiUHm7efPCu4cCgIZBYwZ/BgStERSZN39PP3LCAG
ODkNddFhdht7j3p37Ia58ZxhhLVLARDCpMy0W0+FfOyxQEWxOW5L7UH1EPxrVU+6iVZ0Rnw17ryB
CcESj5TbjBv9JvGsV2wgIfQ1TrRhH3Rniie7g29NZzNwvid4mYOLxNsRumpYnGOHczFtX52MgebQ
ZoBQo/ERcfy96qnSMHNcYmOuGfBb9r4Mqw8F2Cl2kTZ8OP/QfNbgzNfTEDOmYE6HovEgB+8rmKsb
li7ARZ58WX4rjcN0lTkK/3NIm4VkqJY+tH6Aepgvvo6Tx+ewGrB/ruxhOkyxecTiUq8SBU5jrm/Y
3n0a1IJNMmd3bcbXxRpnefFVa5RoDgrEbM6RMCmucqb80ACZwEHAqb1cfMH8SGfVNC8CwBBbJ/UJ
1DmUfH+msH5YV8d8NO7LiELDyVAYCYKJ0aUBMbRJORi3qX+3lvdA/ycoxyfRzTd3mgJIflAQ0vJN
EDKGZnEz6+BhnGIqKNgcSitbqLGktzk/MIYKnnnHH4iG09Ce//Gwfolk2CG83omgYv5JLmL04cFQ
0MXgZKTXYJHllostYsi508W9RGws2aOXvTpsCO9Zw/fQRycbzxnxqu20OBun/Ef66bYP5k2clXfD
I79XQOFHSvwTxDmGg8h7zVIkcLV8JST4ntVM5MfLEChCCDSBMg7RXB+lo3ceR4rCE8ehLYDmFYQn
2Sot3ly15bD71feydl6c1v/oavW77JEdkuCisjLivbSYmGTT0kzByM2TIFpibsRBZF39IH4clXMY
akz50Yg3yvKehBN+h0P13OjoW1iS6TvPk6yCQ2EP9toLigx4BGiHvunpx+p9xgfwg1JVgE2yrjy+
CE6k42VPx1ZL0II0xt1F5mcmC1ZxOSUMtdJMpttuVxXFsRYcntIOGIDS4cNy7bSTsNpGSlxExwh8
6aCyTB+XEnlZcs28ZTJKnBI4AxAEHoWnHvOci2JknllrbChJtEkkjE4trR0xRmIs6ARx6f6zRyih
y9/x02wXGv6/OeEa7UTDMVD+LeYbrkbeFdhlnt3WPxVh/FYTri87iesLWsgoHpA0TpOdHa2cqRwJ
AsGECy3jsPw9m4lVP2EbcaN9MBA91vOxxD/sye7Vt4O3kQ2DM/ZLX3EQzjkShor7amC89Ysm0Vff
0fxllER+vIghjLrVXXpLmW7MmftDLzb/3oNVBSGtN8TCI/E0udMuQSID1sFvg/k+ECNlZ+QtcYIQ
mo55tQO1K5m7RUN/mTkoZTEjB8wwmsdjRo40SxJvSFgicDlVN2edVI+q8a6OOwPulcelH3ZZjggh
+6yT17wTwDKXl6LDr5Vd8QaBMS3MC9TcS0aNF1jydFuzoPCOE7zrUnnth/y5Inm4AjxK3Wernksr
fFhuQv7Y75RLQYFwNox0/pTgwkZ2Bl5Rb2XorUTNRHPI1N2naTdOwnfYIbR5hE+t1z/6/AdAkj+P
zZJ0g+W5UsuDFMcRSVJaAsIgucYgWZbbSNmMP3M5frece73lMW+6VwRpWhQAxNRtxcE6vdScnBAh
fuzUJHHlFXvXzT+SmrlMLM96GOgGc+59i1VOdfcGSgzO3a1BeUJPtrHKu62fqrPh8TvGQbVTFNXg
tXK3TIMIRAr/FE5NgBG3ecok70LBtcE1IQU41E/Dlu8x0c8NpeAIU1+6lW+IaMjsbPbT0D6bxFZB
cSRPFVIVeyoPRQnwoq6f8O2BijVAZyPXCO+8HKDLRpymdrw0mpYESwErIR67mqDr53p8SfLhS6fY
xl3HLE9O4v9/rPg3kVT0JN0iGavFsYZLRwKScwKfRWU+iJqb+NCp6VTnJjdbfq6AV29kA40zrctk
DGfRdm+BGvZ+As2UNwBdKXzXTuYcS37o5UGWbfSUzynvyvlvL/NdYEXYeVT3vvywCcvP6USBisuo
gIQuqQF58OvwSymiVSH2Qr8suGtAS1yR+9r9n7uM2pw4tB19yCS6jpH66Uy5zW39bpn0WBuNrh6S
KIu5nJTDsQjc70krZIGBwmKnOw9Y1JTRP3DePOmGA4wzV28YKvZ6wamV7Y09jlTEQFodjRfKcl8/
BE5ydQyF5UYDnzUILW1BU4wc1NqB807yg+2L11d7DRzvY04MMDlNtZ696F+XeUzXWiBP3nRoLa5T
y+03KY11Kf2TZVsHK2YqqqqdpcZnnQRs0iN3ymlxTZhGcNHK38qO/NlcW1x4qd5m7tbcy4LQYInf
xomq53mMT7qrPirVfZSNNlZj3AH5M6XFMLotr+0cZyC2bcaLXfSYmNUzAzg0hOHDdcQ983EBQqZ/
iMfilrTeSweAhUu6hfOCtdQ76lmX0dJ0pn/zwN6nPvm4EPdmYHvevgSMm9KbuRFkY3dhKx4FhbTW
jOMYww0yvlHdtcP5BuAcdvKqgG7fHmjWSTazbXMjLhx/Y7mIonWejqRHQciZYUIOeaTTAHbbMMt9
p8sDZ1MKBznMNPWtxytFhYt+mDK69EaxIcgEyE/+sab8EksQLXaNz2BsUY481I3ZH17wOjqPspYW
o5+a8287nxIcyUTforPlMiBVhnULcYXm8De7gHFxhCN+NpN8DRb428O62XXhB/FQfCNMZCq7fOiF
c3F49YwMav0g47ucb45mbFhXFE/2nMXwzMHbj58aNgQ9ey+UmR69BvP+xE7L/JASRvvUC2vP9PlP
iG+M+oy9GHiNZgPHVIr1sF/JdkPP5KXL2m0/42YO2EM6oFnQCMAJAVkr8asIkOsCfIBtE6UdRFvs
ZM2+VM7NrZ25yfhj8quU8VL72UVJUaJuYQRg9hCKkUbJHOCgBXOKZNhQ2jCNOKKPrBlsd425Sr0Y
foth7QWaxVAwg4goTaDvMMalmLU0ScdEBNg02YuLmfTe9FXaeOeMdDFz8COtTBMiE5wvQ1v3gdVM
zcKrb8bRQ2I03sqzumsE34kIk9PtPGhBTmpBPaYHnEFAbttPDm+lyAnJOeRvnuv9LQOuxxxp+yyt
YXvw7dSjB9h+uFdpd3OcEpNAM52lpXZdN1GujNfPibdpG9HVVsHskL0mtSmZdxpzHF9IeF/zaQFj
dYwuE4XnLfj/FDJINqzatp6rJnv2hgGt30FhsxWJkK6Yaa2Ejvr/BioLcRmkeFcDDj17ZN/qtVOe
0eoejCz6sVouxUmEeGcJgO0JGlsemDttUdXTDMRJM4BbazcmqBVNalw8AvGdzWDYuFJzxYrfRVLe
XDs+NYX8xsuAkaIjIGyLKDoNqmn3REk3IvDQzKGnXlMKyumPboEqQUokfVy07j4qqc1Eca+2Jaiw
+yikf7UJDyCA4cLaV7legBhxsetLrheEcJ4l2552rFe7FV8MTgiSZGa9lZJNgznqc5JbPilOkyH9
CC8VI9OhreDNz2AYArS3ioR7E2xji+paaP9bFdevSePe8qq5k4V0WH/4RKe0PdmF+6T5DXpRs4dO
B5elklEO0Xl4j2gi8icYG5G1laO1GYIc0VAcl8lha1t7HAcPAcnraBhv0OsegQkvjtaKeAIxkYLS
8ojocWoCIaWEqMKZi6dCRoSQsBOSj4CHhDGOyvPyreOVu6kQFlzD24nA2RiJeua08oMo+I2wyMov
l5hcjuA9jcG7IES7dgFIA+0HB9l0/q4wku9IlEtxRMVwOvrC9H+OAbEQtnQfhtTe1mRyixZtI27l
WWJnL8L0Ymc5Ib/xzVfV0eFGTISVehDBLKGhXUeyIHrh/cxmXTC2CL4DVb2H0npwh/mj4A8obDPb
0rNK9ZwPzpfTWjwGDza64cjYSWf2HYrYvg5tMNcG7qTpglON2Tzmz6qFse1ZqiF+znkU2kjF0qtz
n2O/bTlMfMYzQ7J1kncv/D7nYs6f+ly/0eN68pqJ4hv24sAsfqB48yZ2T7KJznXf3KGJALL1i2PK
xOXRs3HLNFPgcESHe2fxewtdByj/jAsJZhWsg2yPxfzQuOV56mausLpGpEbyRCC0d7yzPyTGyqww
3uYZ+Og4Lo1RZTKegzn7sNqw3cr/SDqv5UiVLIp+ERH4hFeVr1LJqyX1S4ZcYxNIPHz9rLzzdCcm
uqUuCpJj9l57TJ/TKDt14fwoQ/9x8JaLHHBgWTGT0FoTgThbRF3ENoKTaLqrguLUDCNhohOx13ON
18123QS+doxayKgEFzBLGK0tAhxRI5kvvdqWvk5PeR7eev6wb7LqsYvwo7uj/SPX+Rg3wV8vZhvd
9PTxCB6eszl/c4nMbV0WaM3UvwRTzBhU+Z+TbZ8sotG9Wfw69XBn9eJ7stWhCNrbpe6JfmGbz4Lg
QYOL2vhg3q5RE9mUY+19wLqfG5dEIFWkWIgT+zR3Yu9Wrbuvx4UtuZrL2wk99KjD5yQfbldNF7rU
6mr4mUnQnNZaHcMigzLr5VuDLrVy9zm0CLNwxpBwcc7vRAYMfxFJo/57cVX/jZ+o2aRO+F3HCBlq
oCKAe/ahDO4bkrViwfQp9ULYPfLbL6ff2qXr6OLpVVFyxcoWBxgz+a6M6YOzPPtpxMQRPz6FDbEs
BQrGARIRiuvo2I/+bZVSLVe+wRAmn1Od4jxmuVSPj4z2fhpPWptCN5/VjNzSIUcoCZPitZ0aOjQ2
hMRicqWChJla4+4mJQrYKQzVg9HMPaP6LfPDUxCwfIr85IikXJoN5dPERdTuePS94dzG0toStYR0
xAM02bTveMNeR1wpoP4aiHb2enQhLRjX5FbbeAo3MYCLque1Gff5W1X617LLPBAJDVQhq7oEXG6M
kJewDfGkLdFXvPYHr4HolCw0qimgzdZpHwOKVTQ5BVLyjsMsid/qLEqeM7f5GWRwFVP/t2/8e1cx
cVIAmvb1sPx3YYIEZUm/ZO9rr797fE2WGE9TPP4l7PDkdMsdL4Itx8mh4Ar2qgTQgM79roaa5AN8
fvcq8aCmEj+iGgCDud8yI2sumi51xopJ6XtfQUltgrs18H8cC8auzPpLaGJiVf2D/B+XU1MfB0UJ
TaLXxXEE27O6/ZN4ZGIT9LR3MY7MlfgO3RWAkg7+xjZDa5hI+6kmuAMY6YNn/kiM0nIpfjvMO/hh
gRfqKZ12ZTv9WWOj/G/nM3rSjTOPr7noTyui9FTV6EnmTZsTcYKkgwpIcZSOYp127pI/gzT0blom
rcxMGZWmqMtFLEwIeLRZWhBMNg/3yLi8qR/naXgyfwDY1gtaLmIIUFyyjtxWHK4y0rshD4/pODyv
cXIWcbpjJyO3aQ+5NE8daqiMDD9kVyxttPXmFQuoVwjTSAb81Cw88VWgmzskKLf8qoPGFCAAx2DJ
zGxMXnhXgEn0E4FeK0NpjazQc/Z+WNX+TkeWXRCItzRyZwULjP7cITYtKJ3skOCEst5ITMiDDyRI
SiHULVQBjgZutuXvODyz+sXpRS/vsQrSt44yFRXhcWWeNIyC7Di/H4Rt5gbo0LP0AtLRtL1E2CY/
BdIZj+sp88CCITeFzXNXZ766FUhYUEkm2aptHjDy3nDmtw3ZY6zUBXZuv+jilBebL9hwjEU/b/Hu
MMbi4NcFGprVLbY2qXEl3vCkbq5ycuN623Y0slvLUuhPtMCnu5XjnA9nnYV29qndphQGyxGwOCiS
pY+fZMlF/BmSEIoy7g5jW5aysoiML5rEiIfiiqHNtiynvL9Llgj9qp/Rr7F693NxK6NZv8La9f1v
P3WK4DOw02a5uDKQePebsRKkACUw/ohZ84yUUXfFvHGQaiLnnWa3AG1STLhoJvaXL0R7Bbw7nBEB
UzLFQpwB4AuLYLzQjo65m4wOE/xWJcsCnHbg0+WZPSMegB8+Hyun5o6mHY+6Rym1Jz+iqoX2xTRo
QFDbsKRuydJF+oaeh00kdwhRMSXjh7bhZKqKCm9qZY2a9ynoneIGRgWp7EVlwaXaiZDB4G+dVvG8
DUPPd/Zj0lBhx1ge/ecew3LFcLuLMfu1JZjTw+JkEXnGdVIxpETiUHyPiaXQNMTugAARqITQ8V1R
WFyisExtiykybDEYZF0QMfos+/5V2F0w3bWNNce3bEgzbu1RF866CSI+pUHj9pb86JKOO+NziVie
6o3WJNd/ZxQgNxNPYtomQue7Pus72DQR38XY4LLoLI6QoixN1q4qLLzPSwBi4aEpcZF9N1DoWScn
i2O0UHFgrw7muTCpeCPM6GH6wsAElf3rSomMY5MU5mY7iAhQGVwk1pS4EeZuTkBXWAG/MgO/3pIp
sFksRoys3dQUWt+uNzrBbYsIpJme4V2KpTGbZQ+TrO8S7P66DlXgYopYhD2+jwPn+1vf+SHGqK6w
CFntEi4QVrfZnix3Wzo+MTwb3VHbYWBx69Xmo+b44i3umrpxX8LF6bunNRrjdkZSGM7dHV5YK3m1
ayA3R57hGRhyApFGophk4zgHW+VxqcFxKYcCnhIqFau48aZ2RaWJR6vigI5qoCgTWTC6if9mGJFX
TNbpJO9xiFftn17VDpqD3mkX/SSS2I0+/X5oeypJwuCQ+ay2kxu6W2rX3d+8ZezwNa9DR9SCy5tz
2gduNbgLq2XkZ98Jlrboj5M2Kn+noHemB6TrWsozhTqe0iQVHcuxqXdLi78yI2DtboZAJjG0uN5n
vzlnRVvFe5HF9vi8BJ5L68xptfjtTkZSzeg0mJenRD6gzigY/GYkjZ+GCXLpQMuisc4zQeavD8AT
7a6Aq9YmsmbPP1fx+DrI2e8fi4rZmUe1RQ4iSX797PoxzpraJ2kxs0a8azd5uirm7f3IWKwg9dEu
XDLXPBeoyBblRmqcmJw1CYThAP3fuC0RLIM500WqsAN2bHj/IHX0psfJXQLDVUZMFzExdyyP2TB0
rcp6j2ZnkAdJir35xqfKm4tzbvFZSD9p6hFSFUeIYdKA2Oqs4KEXcdKgh0NdC6nO7bruLbXBueHc
BYspvlUS2hNGhSTwyM9K7LzL9vR0nPyk41YTUBdbL5LxRazAeSAKGZ12IoYm9zLHOnWlg01kFw0a
RjkkPaZGR+YVadeZbXavGTbmkUBuHSwYYvvU97vvvphk9dDbo0BR5tr+jIRWBbim4w2HTl+9NHmw
VE/EXRWLPtVdoxk+L4Yytfh2xxgmiavqvmKCA1hw1oMILz0mWky+UeREmJ5k7LNcvXG6cA1bwhYi
v4frWdtQI9Hv5QxCLH+Af7pv/SI1famTmVxqesQGn4PXuqFUWKlBWhImwyJ+cXa+w7BdcB7koOKB
HI79gRUeu/fQG6VkH2wxKTaT6HwWj/itbKgqc5kmpAnqvljGQ0d7yutxtWu/D27ghXvUuJrXitk8
5gI3+Y3TulYA8rJJu0ht+8SxbZReeoHvcmyIxg2WfbFIETR3k0hKmutRBUHSbObBXhq91SgbpuVg
ZVM8/M5YGgTzeuxl+fJszzNKnIs3hsCoH6y0bkt9kZ5I6nbflQyArkVrY885dCRTBf9gi9mBc0FD
NmWApiMr8NVVO0EUEAwzAyza967KIme3OmFVMZ5PIc6YZFw3KRP9oLVc4IDvY+xl1YhuLYTnj0Jy
GpjJURysPf9mSsCGXmqIPJhCEE5z+8sCaCzuMKbP0dNsNShdwedQQrA5saZBegcn8FM6ahd57Zg9
jqTl8Mytxj46OthH1ZhID3VdLjqrGA4uZ3vCEDDOI4p3CFdIa29Yeac5BgKEy0u9Hd2uTf+l/pSk
DEC6rGGcpRJMV4zRKq1cscHAmlgDE5gx69jAtbXHUqjtZsB8O7afRfLQDWWF0rN27WYqt6G26ipA
71hyixcW6SuQ7ceJ9FVUFAq2bUxB4B9UTahPRoSotps7oFNZtoNb3tEkkDULNDyPHW/+nPu0Hb4K
OKImLSWk/oIHkK09iHyxpHn3rkSdrL+4oaTJXerS2YoOCANYqwONwiTZsIrGH/nPdqOuOolpwaq8
9UKoHzUnWNVYb3NdkSDDtKSsYdDHDbar2AJb7ezLDh/2eUzWoMV8YcF1XnWSBN9OTEjODoxDBLDL
Jy9kDqMEigP3d1NlD5kdKPsNt8KCCZKN/eo+pW7lLeLUyRxiBkY1Z2iJFp4xXs8HC79ic2iHviZe
noKv5ygOxlrU98gqU/mXgwSED0GKZRd/eewHMQ2JJftte2vsMXjyiAfrJWT70UY/2BAkKzGIrGTN
oDQuJYyrUsRN+idrhgGYUhWG0USWYpjYE3oMy8+7FLvu0mFc00PZZo9aptn61Yfaj9YDpiPHF5i8
HNzkWxjLKWsKVzaef49OPSvHHRVcjSQVpLlL7GyaTgMTgg5QI/HgjcTKMAQdwuiWIVd/tBO2X9ZJ
zqpGzpGOupf/MgQDwr0ZOQyBvzEh81Jm4pGc9o0eei87JW0TiPFIPeBZ9saHXN5fq4wtyrbXMJDK
E+bYTjy40HjHD21rQZ5tkSXTH8uGSUeSsDuNqdp5nRAo5mM9Rq+yAmL6N8/8hDcS7rmE+N9GCdBC
jMXrmhc32J4h+o4nJykQGsaMVKm9oKGyM8YdxElGOqr2GS8r+Z8VKKxzoe4DbJb1W946veMzvzBz
3022OILQNUF5kYLHWovBovTAFZLEG/7D8hlJ4RJxQKAYs4gJiyfWhPQ2g23PzzO8UE7/RlYyfybo
aRYNS+tl6BDhOoEW9a4WgRp/KLeS7F05ebV+DViFEPTVIuY+Y9KWeN0tCO9UesR25pawYbdF6KJO
SykJ6MwjMjVZHDPoInnYJRxs+bDwFbohMEmW5Yz/1zxIFLhSuD/IkYNKDQ8O3ZxAQGenvvtJyeqq
f7IFcgWTnAd9RlKd2BL72oCRkcUki9kewdbEd1J4BwpOf/zNRzRBI0NtrtTH6ulu7yEaBX1OzKPz
EbCzaOnJdByzRZlxrPt/LEfQ8W0cGRQIqFOQKTB/BiyGEadXXDRYVUu4DJBgh7pR8o7vWpflhoRv
ybIqnBdV/eZMG4FPUEowIxpd20P6u2az2zBUWWKH3nJGlslTsXAt0UziCI4ycn5bd1XnRa1Rf448
oFwPPpwTfEiJQgR0l1oLWJnJW20s6Tld+tLT3dVNoE8Oynr4j75LcYbv1XJH9zyEujEe9dlnMA4O
RlWQdtK+UsZLFC7YJNyy57bZciWm8JP3S0KosL0of7iWa+hjN5JVYb7l3JdLNgJwyqGjoVqgG+nA
y5Vg8DKZNL9hZ0nstYNjUvd8VdUJGzI8cviRsmgxFsQsi2t902RdVToUZJQx4WUGraPzi1twRyJe
99iE4r+uUE99JRHsH7KQ/DTUX1zeacTLwAy1OKdJsoK08fFVwkVgc97LgbvUpTPY82l4DHjkCcEN
d/zT7OKu1EXjRcd6xGH6GmE7x8Cp+8jx/i5FaFOTdSJ3IHjOuZsyd6kmDnenwTa7yTu53CcwddIO
dFqLoJtwRpRKJN+nRMJFUczg46ha0Of6JkIJYfLMXZDJrxON5krfDskurmFOLYkVkOpAqBnjlw7B
8HJb1WRzwYjoJKJI1N9V1T8CConIiXCY83OHMydN4osf5nl6WDo/Wn6bSBjaA09aHh+LrMkj1MfJ
nBf1OZR2aF/DrgXytGG2OOVAxtjsKnmjOjVaP1iubQ7AOs19wnPoVmrQK5KICBzbeY5G+Was08lD
Zu3x6zE5QF+8A31OCRim9KgPeTLK6jFlUDV/4ow3rY2cQpuoRJHV60JpT+Jo9EWgxNg/sv9oNHGr
alHlNmkztIk3fBFFPrOrKqv4Z3TVgFWKpYqr4BaPjHkeGl4lnjDTlSH5bSad+e/zCHpiwZo+TssH
ulMZvRbB2gsUCY0dqpDLnujwnsTfWXwsVdYtQFyo8lv/gxNTwhmgJ/PCgeGTSroYgGPMUiTwRtC0
N4LAxvm7CAva0yuBPGuDnHcR8fTL2UNIGhTBPPkuJ5lRUEWBLETzTNhD6v+M0tclCRrWSEMeJZFt
38ediEYLMmSUkNde2X7T2kz1keDDPyqC0WhSQL8Y+zbYf8Y8K6ogQRE1gCjobW/tKDasjpcnSjGS
sG9EUNo5A70gnFW66Z1F8c5Oha0RqpV2MunnnJ614HLu2Y+RAxLFRKFLxMWJx8D7tXWHbAKeHgDJ
f7d8FvwTZvCy18mhtpyyvvdlnjePbVsu+pDaaQeNpR7hUVGh+TUo7IXd/1U1bYeVZEb+jJuvwJuo
vzUv2/wOO3ZjUwXW2lkefDfMWR4w1eta0jZJ20AhU6JaIezVbfzkkc1JGPyzkn7IBDlOEX0V+q5q
mvSudvxwbrZJjwOEwVZnKbLCWVez7t7aDW8KHJBTiZhbDaWdXvokdVMMvCluTTL/ppewoKPdoKEs
qgNkRfJX1lUM8WbOaupMJk5NduvFwvNOQZXiTyVQyBo2OekYFAeMUSD8z4xq8AGU2U/ZQqVsCGfw
iFOuyqvjKu+8sBa+YoSHhx0W1ONeEZa3VIPhg87w7juyTc3XGtRMO/s2vAq/B0u9CuJlb7y5rR4G
BYO1SWgR8MrgytNRiYMElxvAi94v533mzGQJ6mC59/3KMwNBhoOdD7XFDmV36sx7fZsy6LjXTUpC
hXBnvob+3Et8BHRM67aoayJwG7/3SFHmUDklpVv+S4Ms3XsxrNhW9v1dOEmeNtoA/d0xsz+MNPaf
ZcdSG5asYEXkYkEvd7aO4rvyPwtXpcLHMXTms9Iq/Oom+t46YatAe5JugdqgLx8y+7YFGHqNnLr9
dDEWMPkpx1HyMLi4+dgFMzOemFrEaQ0Itc26j4np1svKNG8HNqg80ZRqiO5D3m+RFpaPPuI1mJr4
dw4qL1/rdpH7IJj7kwfmGtaSQsXKov0+7Wg8iQRKj8iB2Pra2NvIybZvfQ4XBlqlt6ewnndZvvbX
Ju8w3C4Re61Ud3+AWnkPvka9I0cn3yCgwpk0Wg0JtH4LswrWi5kJ/1qrUodlHWdEooqYBDEn1hN/
zWdeYEIQimtaIDqw/fdMoVoRE7wgVHanLgaDiTs8IkzCHfNb3df4umMWTRwcRLquJpEzQeoEYp/V
MfZP7z/H5UAVWgfuFoTqzq8FvWWN7ewDNfElXVPsVGL+mwbR09jSaqQ+fSyoYJFdMk8dJThEFqs4
7eqXGvCBkVuPdnvFNPxRlwR5lVF1MvvQQZcECQfwCCG9zZTgkvjOTBZHydhwyEGP4MEAWsHXy5qk
qJp7QQT04IT0klFPQ7/cZgkLSmuEJ96ShAgkQC6PWYAjDBRrlPIZmu7gj6sp+RgdyRXonxP+OHrF
z8dyGNDg4IdY4KytGparj0Vlzcgp5h2MpPdAi/JkL7Ae2tg6BIsP2Gfa5lL/ayvMgZLUDSI/cNcV
64ufxQeT3O7mBIX5JOIFTGz6dEIkTCeSFrd96u76ojlyqj877FfggRCj1LPdnnbCcnfksZmo6+nq
2PVD0c7bgodksX+z9TNVCMzAfpAvvU2daufq4rVi/4WKeSHr2IVr6R2DuDpIvlkGdPva/UkkekzH
3ro1W/cSdGSDlnH94Dzeqqy9EwPKCA3UuyYxxRi8bCc60pTS9ophwcGOj655m0wJTBA7phcEAHP7
4Nv4lpDibUVfHheQ9MCfDCTO9Z6hSBF/uOZvFuHBNGAbXr4Hkg0OrcPKXhtxUPNVu3+nNNjlbXQq
yGiyXWKg5tXmoYznn1EItem74MrNeM3CiUBU99axiR5a1wPn4K03xxfXcu6MRjMpeZNAh7mIHv+M
S/J5H+GTqtbwjczbj7YjWRmshFxw7ntv9ZId/bk/9HCj1ZAfULtSaQQvHhj+enL/OEn1yvkLSlgT
vLK8Y/Q+ydjejZ5A+citzEgMlRnyZgsGFKyBCe6Vk0ybldnX4Lvv9VC8qDh6MX/QyHMjJaD5eBjh
i206+0cmykx+Ponf2Dbqk2zOowX8WEEZSdgtouMHfZztQs++aWIEC2J4WovP3HLPcCkPjZp/GCge
Ifg9DvXrGtm7Xk2XtMpOkpUz4doyCrahXC4z26g59N5jo9Z0KnEzJgRaxSEV/mgxum8/7CW+Ym29
ZE7z3TYTIr/AhFvchg0fJuQPz6lLsl3KZmo9VispneRMl7Yi5wfG3cR35kw/Icr/htihUlE8olr1
CqzUPfkWAYmfGKRxtmdHFShEj/NnvZQceOOm1fMBxddDhufUA8rA3diQxeO076O56hxAIOJA59fM
CxxWwoU89xlRiEX+p0J2EHTzPUO+J9sO7mIV7Tpt7YKFSG4EjMxcNn3eHMzS3wPUYYfDPTKyT8Jh
SO4Th4ZnbUbelzJVKytONCVuMx4qg2CAVY6eNb5GTIl978uAgXwv3qJ93sZtzvayvUsw32ZeDZkf
iWP1Y0/rPi6CRwcafJhFyF777chVy+svYt0vyYC/gk0Dk73bsC03LSwhLZZzkmeHlEQLI9WEynhl
DnkzhNbBC0De1XDM0a41WXQwB8bM8a2Lf17X4Sj2OVTQpnOvMJhgI6GLl9bV14AMHcsOjgyytuZo
1iRqM99c+uF+gZvqZeHeHh2A0dWWJ/Vc6/q/+yuDEcI269189gE5nAGaAKAkW5qzkdPBleGmrbMX
B1S5PXNOYi50jPOVp9Rc83zWt9Ti8Fzjk8iCJ/ruk8exQL+ARHK5Vk5oiIxbdPb0Ss4OWcsWv8+J
Oe+xTay/UxJv8wazEmcfePMXGeRYT+zNQB6v4zZnh24pZuEE0mr4QjV4iTLnbcUuyj/SkJr4shf6
8vrEebkryQ/Cmnfmeu+FVRDIC0o9Cg7s8ZDXC3BuM3sHVqyK3oivClzwUzh76AycYyIS0LZ4Gvh5
PYccmX2XwHYBHRI2yu7QfCcLyAjz9WoWsK5BGOfsJvxvtrqnMPpasbBorC4NI39+wkuYjY/+kD5r
O7qtEhj3rOQpH27GaGK1LA+rxWkzs3UFwoLz6GRP8db872jMzzYHSRc2e9znHVOLOfU2hU/7j5oi
muEQ4V1DOII2odp41h/4BHdCRwdzppkzq2giSFcoWXmFUwzw2+M3IaZdS7dRRKshwHwo2W9L5IIl
z6c7gJ3k+DBvK6v+MvVD0UPfmqr2nDjeUeO1NNfa80A55pALJ7d+ckSLASW3Dw6zzZvBxwmteakl
GrGMmzWoNafgRZUsaobwOnbLXqwQo3U+4Kl1/O2YSd5+S5MedT+85nyYqFx2geLbsqyniAz11VMH
P3avCjx2ANzeFXcMibYVtUUGDTuI0Lmi3R3Aa1i5OjiEApu6Q6lsw/gSkKd7mJbqUnXBxjxwi7Vg
b0yZ0eVpQkOyhIIJe3znN97BKAiqortGk8Rdhe+bt/I8LqdprM/oMP9Y7pekbu5ahxcq1qSaQQ52
wXBczgZGUE/4fXXJopPT2uOmaWdFJjtSKn43FTKHMMLQqYw/AwIQbka+WPJhrqx8WM1cQwrWOB33
TehfzNulzwaz3sfvxJi/R5eOHrCywsdl8dEjZSd/8d/rNnks8ZOudBPZqM6roEbBKHCxkbrnLWJz
86sTmbyz7Dw6KDMZR+UfpR0fzFtlxizg5t1tX5uTXO+C9K9V5leXh9zQuJmabo3fyHw2c9+TlXeI
8mc2PPuQm7MKhhdzhdm1XD1/vafeP3SV9TfvybBVMPK7qH5Kk/jJmIbNrcsK6aYjB8GJyeUTzd6c
pjUnPGzqOwE0w3yydI2yjS5ZQGnnVBK44RfzX+RBPC49LzVmMRPALAXa1OFIquw/mMjuSf3dFx3G
RjTsNpRHq4L47C3Pfb/gGKquuoGQKAtnX2BXsQcsBljsWHMMuxK4j9eRI05EmvHdzQFCUarIAHzO
JMZdhwRLlPGpjsZHoD77KSGKI4LX2QRbjQrRVLTSD492Sk+OeclZ9db4h4IUB6Pd3K45Icl1eV64
/FbIRJhyYWIShyCCNGKMTmQSRFkaw3vrb6OJQbH5XtJ+pDvkqpsf56CsWUbMvUEan1UzPncR0RyU
UVYAqFLWXw2FbtuJxyzLns3pYF6agRc/tFy1BtEHU5iHbvS2/TSeYyqOkbUHM0AEHNGZ6GUKqOIV
uPaJyGRo6us2GLz97EqQfjCgCDGYZ/eiDNcECT3r//2CLz6goUOiytHX7jK+70aWZ76Fh9xA9d0f
8woGBXE0DkTiMP+rtRdd3eoRjgInLpusm3KGuWjKbUxvktf6qvoPn9dTO2TXQSFP4paCMghb0pAi
ioNQA6j7/JSr4mIhv9dUbIH3RR47RM/wrkXElJf1tak+hl5iqhD0vSTsEIu+V+n6oSO5Xzg3Y9Xt
bEY5ptwx52aTG+w2MAJe6+TNQchA5z5Gd2NBmRx7G70uhzi1ntsiv4ZrRiARSVqtyIHkEfCNBark
XJKzd1l4hc34Ao2RQiT5mUSnsxdN52wyg5yE/SXjX1QHd6Wp74gmNOWPH/cX8yUbw2JWzAcIaZuE
Wa45KEulH9tsepdrvEOpf+aVQ/ak+zlCMBii8a6W3sm8l/uyfEMcYKgPbEmeTV0C9eNfywx1mCg0
lw66Y/VqU/f71p8y4pqkENcDHxbw+MccZA0Il7Fn98BPBFNlvuCwj2/NycKq9Mxo5tdGy4b2YG/e
pdiFiDshyZoOB4nmrUrHzzF0p4MAgzKU5YdliDHcpexWT6bFiFS9n4sembFALAjs2KtmtrfIYmg4
ibvftwVGFYBORDsSiAKTrU7A3jUsQ8AB0adHsjo3Nf5X27v2lASsE2FzZz/+6FBBdUwi1wNnQUIR
CbdpLwbv3A5GHY/UG3zeozn8h5p0Vf5rWsshWS81WkoIwP89LhlhzyBTL+axZjt8YqeJZsjFmNj6
z5LXe9svhOnEO1OxL8CRHE4Z87wzlXpwcAHfdDFvNU9h/pHdPtH9fsQByexyO3TR7RhdW7op45NM
Wkba5KuFGkl9UXxFUDZ9UR8caJ+OIEFivivD4Hlew5Pm+VU24SGr2kejt0vDYG8aPn+ZNy5dmuqL
S8sWKaK3Y2V4mkeMSJj2/ArRc1kxf072cabvLeAE5o3WAy8e+MBC3ZkyMOc+zVHshVSM5UDXSljr
ltfypuHId4rsH8vMvXnxmrtF5JAM+VZ7dI3mHs26P4HqdyqgxUwFnHJva36eSx8R0iVpjTuTZxQl
+m0xyytibZ7v6hiLkSGZfwyxD7KAuxVkIsXli4b6ZG4FFh1v5rgoePqF/VibYZvs95DXTfUztuPe
chxczkSvIPYiZKaPrg3JLLXuvokmpagJDhkQm3RYLzwxh455qEbYLSSjE44PaoJ9lc53Bn5QUXKV
Vnm0gwBNubczf47w3W2Cnt8OUQ+qe/NI8Evs3j27SlOKA0fg4cI7fV+kFnTyfBOydK6wxpqgWBAr
JIbVFjdOyLtsfaX+dsrpARIyLV619ZqcPWK6DQl+Y3ZGrLAByRgeVWqEHP4sXs25prL4yL3MjRBJ
529XTQ+qD65BjuKlvpoy17xGWYxixwVfaa401eEKEw7TEwOYS10sfArhcU/K5Qs7yzlK8TApriU3
h/m4vMdPwRTdMaoDmOkScGi+6fJ3YvBSOpzY7VNdTTtrdW7t+NGpsgMVIbcfoUNgHP8rUro5JKf2
26Pkt9o7c3YOffi0OvnOVP0WR2LDHdi005+WLoKgsCOpm4fUjV8Ie+Ff7fJs8irkIptz2aXxIMDC
NDVht3yYJtNSy7P5UeahM5WRpGSpmK2ZcooKsMiAnGnhspDo7mhS9m0+sVyVLDbK5KwY+bSRumdd
imlKbO3iE+H7mRdTRtNrCf+CwONq2qPYJWY3VFvPwF4REq+r8+vTxaMw/vatbsNVicvqaI5XZ22v
5O1wNMbtiRf0OeNdC/WeJWx7iMgGUp397mOJjjkFY3AtKTvmm4BxWgBwqqli9ker+x3G61OODke0
LD7qa+paDyl8xCzQT4qXLcuhk/keWIf+LWRAsk56nt38Q8DQKJEIskA+SKpE4wznrguvnEK7JVHv
ZuZA85w68cXO5a05EMwRbIuA2WPzEMicTBSOPG2qDrnumSSU8AXNgIFlxAGnyxG00ylPlnePkDZW
RvesQ59MA9aU9Kx8LxQJe9fVDKaKez+ukDdF9ArzzaSWt95FD85IY1brfarGL5J6D/2ESC8V6uLH
NXVYcK4866J538Zab9M1ezPVFIIV0Du9+q87RhdrOvcQu8JNnY2HoVaPxAE/8f+HXC+m0fE43k78
mwZ+H9qdJy/W+4iJCPcEaMFjUUI1xB4AKA+Ywiq/c2MF5wHtWopSCu5WFQX740A9CvYjOnDs2zSI
j0htWHSlVztLrkNffTGPOob6/2MKySFpzFtmJtit0W9IR9HYPVV0eU+h/uvO8uxELMQzSvy46x6a
RjtwzcW5aNcH5Y7O1py3dTR8O0l2RZly9uAUyFg8h/Vw7iR6JfCph5wZBLPFraesezNaNAVgOaoj
WxtQGjNjNSnhP7s6uSOE+zuSrO6R4HKodn90yi6n71hL2rN3byY1ThdsTTmFCZZEFI9XoTquTo3u
DiOwF3uYCTQ48vwimWXeMELfLRweS+0SL1b8ZQF0jqLhidXSTWR7jzq2eKt3/xVsA3ThViR/zFno
2u1bXOPLZvI00QSm8GdMAZJ6wf0gmx/Thk+8L1nVPLj9cAfljqQ1nnNV1juCWrboQ89dwdI/siqP
VVL/Zspjr3TvESzecnhc5yn/qaz0HiLGLb/uwKTog+XlNmSEAFToR9B9+e70twpSQm9t/9+Sd48R
z3Hluf0R8ydZhUTG4m+57W31Vk34NANx1MVyH+iFtwmp23HAfSjL/y4a4ryL0wSnmJxSO7sEQjx2
efg/zs5suW0s27a/UpHPF3Ww0ePEqXoQ+06kJKp9QciSjL7d6L/+DtB5qmzdsn0jH5JJUhZJgcBu
1ppzzJ0St/eIMQ90ZF87ULmXPXeHYYwQMqaLaTFwmajheBInf1LrYgdAaViS8HQPSfDBQi84a7Tx
lirjPFZ0rG/xTlREYlKZ19hD10gLp/KHrgckcCbrlg3thG6NWXI3NVB3ZSpCMVMFUfcmavLipnoe
4z+Yg9illleYKMcHdef6OGts5DBXumnivPVuwwI/a836JyoRuSrAa1NzKYS/kAWSFYffQYJ7knI4
E2DGWcNC1e7z6EZx8d9AvDhUzYQrMY23UDHWsvHwTbrKFZbBfZ5le6+PnroWYlFNT8FweNk8INtJ
37HE32DxuQwmFjb56SK0yvB+2lElnXbrc7akJXkU9KlPddOdgflaiPvl9VRTwj5FjYCt6bQ3QspK
X0W9BQfH1ZKO1NeZAkwLQp/DvFw02QcbiC9KRURSnr20Q7SGjAc1t6R56QLUw4q+6yx9XzGYNZq0
rwpsn0A0i5Vftx+KJe9Dt957ln5tUgrqHHc5sKezE/0GJ90K/ediOnNyG0izIe2Drg72osvFe27F
N1FYzWs31Ug6HY86ZcQu8OnMlctpbwOJ/Tk0W+K/2bgaRvya9c3cptTZtS57QmMb6AXixxSIiYBr
zWrEQG0optBxoeF4hAoCo4p48iF87C1NkKOdPZYRUiEECF/Qbu2k5Ot14oh8oDZ9chJlh6fmofNJ
+rIUyEym7FZTkAIEIv3WQyMkqvC+R8t35XdUSUgRwYXT1NGsDPBCprn02Cu6RAOL6GN0k8ck655T
05pqGkBlJd1l4MchuyPjwzEI7VN6gnPC/D0z0bWjaLi3yERBAYMnCX3HVYhkAIcbtohM7uVAsw19
G+jFMn8eLIlUOn3IrQohUUcTM1M1pKIlOWxjkBCL6dCdn8Z423LvLbOK1mU4YpZGHUTLw1KnnbPp
ftgFzpDAwVgjh1edPRXiZJPuhrqw23GpDcatLeTTVA+bFsUGIlpW9O3eAPGqZO0cudt2IKHMduNV
z2RGy5liEdvhqcTclxlDG6eFTaS0MDYQreE817yqjdgm0QCiZf4jrN6Vb6rDPDTTp6pJHqyWdFzS
CbDBI1yxKsgojJ+EU6z47ykK3FVVAa6MmRIVego+sC8HSwsWGHrpMdpDmsGOBOpNgYh9GJ+dBM70
nAt9NdjO2W2pPLt4XEUKV8XWbnS45Ggy12TkULlMOeySfUsWYGtLIAHahMwlY40nqtmiEfHmWlYi
eItrtgzBiihzcoJIuKHDn54Rz6wEUwXFBN43mDs035qMZVQe7Qe7OGnk7dQECMStCQ0Jd/NIgZ09
TK7T2vOYi7VkP033YdcdiSKxr1Cgb1p+wdX1bKHk6MkpF6dYx5bTvOp7MIyi2u2W0zJrqojhpdig
X9j7irLqcyqKvZuCdg02ndNyVcRrNenXOkvr6R05+4i2MuOTZDmdKwNWPnfbUOPw/Owt0a2Db/Rr
w2wfjEZ/7VNI+m6KQJglSOP6Bx8n8+RnDa78Ea92qrLHtmxG+KnpBMaLJPB1SnKZ1yF1mzhMLfaW
mTTptk5Gdc6eR5JjTkPUBvPcKlbTL4pUe47AZW0y1dm6kCeoxEdHnxW357BsdSwoBBSnIoutDaVs
shDLWVtMNkNGI+g25cyRotpDMn5oKrdZZYDKcHsHO+IokisyjZ5C4aVMgHRmJR4+agkAw8tlJJsM
MVhU7MVQ+WtElOUtG4NolYYBq7QmODR6sZVq+JVxyZoqyPLWCa2FbEW7DpLU3gpDPtTAnqGHKFs7
IYhNs8PrzA8/RGvdjaoC9gFv90RSJO7mOfOKBGJhuW8VDfy7tElb5Eo+UH1cBnZ5rcjgZkKEVE7y
DOd/HZbdbQIyg1DAY2l4r7nGjphQKhTPnvoQO/p5SAj+a3qbbZggBWS6DiMtBxYzronHRJRjQw3C
vD/rVQinrGfOxKkTgsD2Vq3Hm850TywkqAgbxvtYTk7/JrutwuZDBt2qGYERh6ajzxN37E5TL7ny
qWebVBEavhJM+1VrvfJ9PicNsNkYsBcbXjLalVc2xkvHkqQisvRfGoN3KsdgH4XlDYPSRhTy1NDp
muq3Nv2gQE2yFZEB14o20hLUEoLFoyNzKiDZHspsTQVRaDdDXb/hVABUon+oZbCXERhFPdTp8urJ
HJUeihuHoSYYtTWR50wftG5I1rij7AZMkRykGKtx74CxpECxVoifHuSwxb4xm7Zk05nStsPS8yuW
LyTWigTH+sBGYQjUu0IBM2Cy25vaIuh7sisCi25SWuO4K+4HH4M2k33U0UtM46Rcywlc32To87TO
X6ZtcIi1eJFWzXOWJW98srvKYhlCBsm1Zqqgfuu5rMuvUUQSEpUD0ccbeNfHuNVJnCpYZ8QCqd6Q
2fqqVNAkK/lGHfpbfPzo9flTTXJ7vXJr8v9+SiuqtBU2Gbai7bofKbNxERsduLZgUMCLxns7C1ie
1G9FRztXhoGYtDOICCC80czLaufkZeqh0uv7tKEtgVz/STFZC/e0yQVzNm6KVZvhZDTqdeYiqxoa
/AwIw/SjsEQASN7fOCxaOg1kmnRcIlGbTTStMaaPFkif+tmUjwCjbe2ReDQr/Xgq8Lm3BDsugxwo
h83uIo0I74pTwC5dxLiHA2ORBcYNYyutSHuK48IgAM9IhqQcSJVNbGa/IovEV+N+iSkFDYHlXfXZ
dDZ0gFqttidOw0iKjcXfrM1UJy03HqKtB+QRBM13wVYzYvza6lM4RO9KbFDUiMVHGyVIzxSTXJNy
0K7CggqzkjKbTVd4rAUnXdPXWkGZQjg9lTg1JrwC7GtAoVzot0VkvdZ9+YUG7FPYUgVHd3kMfdu6
wr5r7luRUWGcKksEDJJ5Uz7kFc4R4TQMBgZ6ghq4mFXWL6OmB1dIg7YKkYaZFtyQxHtLkcLD2BKa
QFiUkk149DFNoITNpbRDEqpoRZGu6iFZmtJs6al29xaUk1lsRuXMs+ABCxvrNmqg98xwniQraa9J
DzQ4n5HNYbW3ymuWwDcVjEOqCUo9MYkQh01r2LEaXnxhjVOd+qZlpxm0LDZNq+vmbdNc11pz1PIW
IhyuU1xpZ47yRgvL+z6xqei0hJS5KtViCoyJKh4NiYi4pp3h2jBA0RjaLIeyx8iu7tiprywcsC21
bi/06AsoyUOlhbeBEm2a0L0d6GoNgbKQCvu/SjEY22GY0tWDElPgAosMc2OQoewzQmSlepfUaM28
1r5JGvMA4vaUudVWUYINzdTDSMzSJP24htT8gHMJ4I+XHzywmmSHWTPtkpIWLrSGShTiu6dImmt0
19dZZsMKy19Hxv/GUp8706Hyp+6ZSD9MqzmHdBWuQgwGrWYN9Cusay8JV31Em9kuIXDQLosSgGG5
vK8q4+vlXHOSclFruQ0WXD31ur51W1oLqGDbmdVKQg0jD+Nf9hI10TZNlH1uC2QII76OJkmpQAT5
As56dsXW9pgSE4LyuT8LUtOv1M5/L3uiXfU6mWE5409WlQcrzqJ5MuivIVHOB4dCIeyHtY91v89y
9CIY0leV3bTLFnt37qOYtTSNeMUs28nc+ZplFO7SuFWp+qo4tuBj5ihY3Kg7d4XerxqhP6RJ8l5o
IJ1r0844sR26X1WwwAdmcdRttMa9A9K/bZ5oBexjW9sMQ3Ri0ROckPU2uIObZ+H173VfLIVUyX7O
NgyrW6UDu4RcBaBa0TNBZZK8ps5GsUkgaf/QQMi4ClJhfCnsPjlmgY95uhu5sh0F8qGDCuBETICz
DUwwh+MEerfihBKk08XEFyUVIV1jaS5JZ6heu2LQv0awY3ZVWCbnBLLEvsTPFc8NEHUokz2GaSka
vlIzputBHE00njOy5hZ14xNGAmnorQqnNMkiNIdnJ84LpDDob0wCOCDd++TfOCYyMNvz7hj3uykJ
QjkyIHbPROvQwOZqfjJ0I98O5eifFRt8gFYqIPYDuJhQcCJaoSV4apS6bv5Q51V9JZpWeRqkZa5I
EPRXJp/kKnCtDV/GtXRTmKUWWhN0+vgMYT7Qy2aFZ4zDW+B29PMFDNZHKqkr0w1f1NL76J0eZBNb
MozUiwDPpRDNzmeUxt74kNNciDp5hDhaMppHA7NnBQcjpP3YrWu8uNAOllYZHzNDVde+JV+xsr9F
lMgxpJ5IAn6g9vfiKP0Ny4R1K5RXxdXOTYqdrpCOudPGOr1NMeRd8+nCu1a2t4R4gWdMiC5IAIa5
Fr71QrT3XCDpumLFgH2ApSkFI6LxPI0cCzcEcUkl1mV9fqUasF6hTN64Ol7yvND1FXdo5MXua01M
8TzpmkeUZwiirPHaMarniDOlbuPHgWoZ/rcHrcXrq6Wr0slWiWm9OA5jojWhqSjHAzJC45nQaKBj
3Y6ouJkQyOi1NKIC6DY75rC3I3aauqUu+iK67jV4WUWHfyhqnWNtEo1MalAcsJ0tzdTaZprKDtvK
IMpY2d4Pq5I0VXuq3+klzFZKsz4o6pAEZeQ976JxmdHtU5eUBBcYB9XzsdmhS4GIIq4sqd5ynmCq
j82FPbLpgyRFBTRi32Xr9iqkI+FF47aS1l1YZPtWLecOKK/AYThSq/YO1OKKUWmTmMU5tbKXoa9v
3UB7rvFBwS0RW0fKA7XKG+K9Nx7HqnMAmrRp0p9Msp9YRWfGVU/NfO10Ym7S8aJmYq4Aj9CrrPCV
qKlyqN38KUO1UWMg8EgHHkvkU4XJx8ErXysOUWr8c3j6MxuQp57oezv3HsDcroswZExJhmMSW/e2
HxwbDtIVQI4RGg0BZBi6kScrZ7Uxz1YA+JRtzr3Zqs7SUkoCrfmFwj3nZQM0pijpkg9Lp9ZpDFHi
iJNDL9UjRu6VyJ09DU2q/476NbKUdY8yDJEkpzDKO4q/rIkpQxaNuXMTz8UsESywCh4dJf/IFGPc
R2bWzOOacohTbwANrEy7BeaGK5teSIkHz6uebMV4Mobuza1ptosMcHY1cd9rSvSOOo+gjmKsnhLX
8rOaBWttGNeQgG4EQvAZcUinsYZqQsspu0IBzerQKQt4jyY2wzS8GQyUi4Evqb0OB6U04Xoq1Xti
IWfs0nViYSKk8obCSfWejapbUbN9Yig9BkqLcM3jwCnanQIoeyDdLiclEaD8bjBowU9dZkNEKpvB
aMN5Q3ek9mgLoTzMOngcOqVU8IwJ/Q6kZBZVqEyjw0hAduTfhz2d3rCp9qDAD40zYrauscPKnDZM
WL1AcRpnWe88a5p1VxBteYV54DThfYpBxYubLjoHF4FdUOQdLOI/3BWVgvswhQOGoJvoAIV+lsOB
DWNIp7nzghOaTIxCPgMM2cVxe87CEGVpsHNK7YvTy6dMtc+cwo9tShvL8GyUswojw2Afvx1Qja8g
G7OJXXKuhs5eY9az57aA+9ob1YsnM6QAUaci2CtoqGCVZGBUHodKV8gMALfjeMA4//jbf/3zf976
//Y/8lOeDKCQ/5Y16SkPs1r+4w/zj78RxzY9u3n/xx+Khv3OMGzYszz/9nqLh5N/JP5P7XfqmJJo
vzWrQ2AVB5fma1mL11+/uvGTV5/e9btXpyJtsckuta3Eek00HMstjHtXf+3Fpzf97sVHlxphNxQa
LaToubDq2ya3dn/tpfUfXzqUBqiVhBhKF5vNOsj1bK1jUV/8+tXtnxwV7cdXV0QKETuuYF0nAEda
9ulqLBe9ZaHI9egnYnD69Rv97PCLH9/IVzzVi6pY2/qyOaadcYiq/C8eIfXHlwar2Gh9EWhbI2Hp
KD1loyTEKv36c1v/+QA5n05KC2xTpGmO2Oap96XQmkVA3YCqy9rGCfKb9/jJsXGcH/+AWOFSc3W7
2UKtTUD0EmXKcP7rz/+Ti8qZvvjvzkxdB6aiYZuZIO8fRIzo83FI4Jgzsq1+/Q7TkfgPl60zHbnv
3qFV6VpkTS62SeAcdDFuCqPb67ZHMT2nNhWsp1EPO+Lm12/3kzPW+XQd011gbxyaU9kLHPwAoZVt
fKWU6NRTYouCu1+/zc++k09XdCWwgaqRXWx1NTfVOWzYDDFjMtrzv/b6ny5rxj+6L3lVbC0Rf00y
0HbEDv7ms4vp6v1PX8n0/HdfSR83DnUM4p3NqN85aY2qS4LC7/ZZmcxKLULd1a6YO7aJgoLXox+R
xkwkf+0v+3yllzoVazsetihhjuC2YUUX8jd/2c++/E+XuhvXuWXo4YCOFsRGlc2rGtdTEi9K8unM
01/6A+xPl7zaskfXdX/Y2lzvBFdU4bJ2iHz+9av/5IK0P13sNkywUpNKv7X9IVzVph7OWn3UN4Nb
N785t372Fp+v+bq0qcc13bZhUMSkDFJj0O6x4sa/+Yp/9gafLnm+4bGsVLdlcV9TfiRVVMKctuvr
Xx+in1x79qdL3NG9WNZCtoSjoWHt3Z7MupEQlV+/+s8+/KcrO2wFXBGj5MPXin+wazNfhkNQrirJ
AvWvvcWnizt2oro0ddlsowKiZ92KtUULIy3i7a9f/2cH6NP1Hbl9WnWVaLaWOWDtaxMFIhrsyl+/
uvjJVWZ/uoIrwFyErYz1NkhpbHrLSdgTpSh/u3mejQsch2i/kCzFy8KOZko9zjgfcKfBoA2Rumpz
FZXirz/Lz/7STxe8g5uQ/BYrhbKm3uoq0Gwj/2sLQuvTZa740olbvyq3dHr6BdspArv04XeX+U9m
RevTZQ7q2PRaC7N07XkolEPad74PWgxTHbQgNHl596LoZKprseP+5ov7ycGyPl33ZGONmhk3xZZo
U/sqNyG4Oh0k2r/0VVifLnpH2GhdbeZ0PxudK6NGVpdmqTv79av/7KSzPl30mTTaSEDO2AriavPh
1WH137DeYiu1cYIbTdZHLzjkwzgvQ8AV9gYyxDxFGS39Yi11Y2PQ9/v1Z/nJCGFNx/e76bMB7Zg2
LXNzNJaH2Ek2rSdui4kQ++vXN352cnwaHxxNVfUhMvPtZOBUgXhmzVDPwPNVztEdzIIQEMMCMUCJ
2Y9JKMYsD71yTDDEb6DUwJ/O2pjKADlmHxqgFywn5VcLGRNFPddPzMxbxo6n0+0KGzc61yOzzmbo
xl7eg9pXqd0BlUrBnLu0DWk7aoXLuwxZ68L0NseoX2FnNsoVAnQTLWavfwGxFFqnvChoCvdFXqzg
+YW0RDoQuy0+DVWziX6DJ0ZKZh30U10y8bGKxeRDoCR+RPkWhsh+OyIMfZIQcIz5s1Ftsvqlz7QI
ges4doaHxzUAsUWk8FC2r2kJYIIIswwd0uXI/9cPe0x52XO+5cVQhX5Qf3r4z9VHfv2afsj/mX7r
X//qx9/55zmnA59+/ic//Aav++f7zl/r1x8e0IQK6+Gm+aiG2w+gQfX/7oKnf/n/+8O/fVxe5TwU
H//44y3nkEyv5od59sefP5q2zUIwSv9rlz29/p8/nP7Gf/yxyd7z7EOGjI3fXu5fv/PxKmt+3RB/
VzVhg5EgXcARGtdC9zH9xDX/Dq9LUx3dNogJMXRGsow6bMDG/e/IenXXdaDCCwPtEb8k82b6kSLU
v6MwNFj8C83VbM2w/vjfP/7PEsC37+M/lwQM7YeVrGO51Hp1VxVwQExHCO3T4NMUGkpxi+5hn/WP
UGOtbt7pBvEt9A+SxIxnnfQtuqiacpMULSLJzLxTItW860qVLsENqkbIz3GP/VmQL5i2JFii6vai
XWZDHogFOTuXe+yLzMVoVCHeT0IHIVlkEHiia60LvA/LjBBLBe5Lp3Zn6HDRQTF9eeMGDjFjbv9y
eRQ0Ly6DPy7JAMK9WwWrKmmHF+QX9mRt+O5b/PNAfV8ruXwx363xbUp0mkYOsjBtkjJs8XmDmrW1
wAxT98ucP2elDnVC3TxyDnmvxH/eS0H1e1KBkqyRYGPovbKtO0Sr06O0GvV1UoH0VAzPwUPj2tyL
h1NgckMDGmCwrhKCoGTe1Shey0gz5742DLdkZ9MNRev4NAUhRbzqO3C8mSsd0Du0Bua9L0uo+81X
XdTmo/DiLzJTYe4N7Y0e+/R0aE3tWjUcd0iY3KVM9f5G82N1phLH+2T6wUNi1/FisHIOpjYh7RNL
wJPWpdgNeiru6ri9jcdueImNbgIiCrEboYTcAea5NQfgMF7ttN6yKJJHOAf5PKwRiJlqW904oV3d
XJ4rcu2rqweI7EgLDww1uBv0PLjzBWuqQvcpZWdxECyUiDp7FhvB4XJP4QT5du/fz32756PZKwuU
gb3ZwHZr3eEli94iUDlP5og67vK01Pz9mEWuRTWkp3JvJAclV9SVP90bFP3Pe5fnhiSm6Ms4vk/M
kxu18Z3Um/RceRg7/bb0d5eHMiWnN6yNfCHcDEOD3z5k4UCSm8j9l8s9pbOU5+/uxf2DXT+HGs0P
f7rRiUo71lDZZlw89uLyHNaS/W/O109znmM5NuOIPV3FDueta3xeXEZCrZSEWmAv6zGiDydN603k
oj/0NMAORV9Y5FfH1WQyTxxiJ+PzMHagZXJWMmCv7TszRC3gQ0qYiVoQ61O14qi3dJ3zQB+eOp10
Dbwp9G5H/yHtRLluGvNLHopKxzoT5NeX59zQ+QJJ96sYHb5j0EVKhcmG2EAvyrs9FIbEQEx0uYmJ
1D1wRYO4Ejb66fIJZb8gGKktt3VANwbkXn9QAnzmijKsL38GQZ4BA4CjL5oMPTwgTHuFmMuBYNY2
iybGC2En9rsa5tdKpqRPgSC41ldiF+MQnahKD4O7NIYyLMxkCm4Qxa1rg2D2CC5o5NGFtXvodO/B
VYpkDaHS2GrEcsbTZyZD2D8M6CfXQvFNY00ymVvbHErPU75YwD3mpLPtMwiRV2WYDYvWSQDnB8ZY
7S83uh1FhH5MV04ASGU1NBBIkehU+E3/dRPAUuHQ4mUvwOKBkVNe9V5YcIem88mylX3S+0AL9O4Q
9hNbDNxoN6msENcGqtnelrnqnjLYS0xGN15RBXeVB/sFFNoWx0V6HZf0jYOCFnRoooikRrwh0Fp/
VBJcWCr8m1kxPawUD1JUHSDo9oPwBmI7iY0oL/asYu47w+a8KS9XsRT+Q5u31UoTDl5uNchIpOIm
ETI7SVfufCnvNAv5DHvl9NvP+unfEzwMxrFrSbVQg+9+GPQNwXdBtL+8jNm4zm9WwtPE+t3IPl0p
DkxPnQnUcA3wtZ82KBlqHIssi3rjKgaNdLsYZ10OzwsnUpZtqe/U155MoFf4+n3vju5NQSAtElJ8
Kmt26MHKJ8Xi7AeoBotct949YjM7mYw3DR9jiYnR2DRalKxZdZIUUggfgV0pn4yyuk8zQ/+qRmBS
x2OYe5vLdaPaVX59uUczbgGHnTkYXcnaFXbx7MU3ZVb+5hDYn6d94J6qqwtbdYXhCsf4tCnw9Sgw
zMjrN4XoDlBKzQekA/22IhVjVha5+WAVhr30K4DodKDMB7ie4RwxGrTl6afq1I8xKyg5oUZcjmsa
ycYctBcbEce7pdN1qhL3uSVtdJKCECY5wh1KpzMCwWh2csoMNl6vEHVxOVVKVIOX68IPlWKBDuYx
RjnznIO2mx7ItpVfpjt6YXKMoQumtVtudR3jCnJ+e0ZOnXw1TbqtAkhOx8SyJEdB7HWA8VCxNYs0
gmgEC7jRhQgA05DUWDZD+pi6kQ1cArfjCj9mesZdhLbBL5NFMD2M3dDal6n6dpkKigAnX1OZyspI
JDCc0ruPbU+/vtyo1mh8u2c6zvo3Y/ulUP3veuO0FrHxl2qmYcPS0/XPezi1CqvadvwOl5oBGQKy
em95/vOIEHABfog/r/D1nV8X97Eqh13apxKdFJJ5K0X/XzWK3HUUx3b1dK8YtQoncWTPLj9wMmOA
m4QmWsUrSW9apl/SOKye6OQisH7y+6JcqW3qYRiLlcOEypwz+4nnrrIIFK4Y7TzfuwmBJODtk+Gt
h+NkkRvuLaoubTN6WAwDM/3z3uW5fnoump7ze4FLPjaopJZleJ07JdE4ZVw9Din+BjP2XhS73G+a
3ovfCtIn5k3ld4e+SYeDR2ThvBmt9O32049VTOALDDEkhRaFuc7Qkm4il/wrZmH0NOyszvgTRkQq
ZfWlxJoe1OFJMZLhubHxfI0uIfKw8pC36u5tqsYt3NfeXDd5s4BeJm9pFjYQfwK5vDy83BRolKBv
0ippU0JsLeEwUtbafYhgrB/piQFe24C4apFPA8U37C81AEOwASwJMVsaxdmLiMEogp0SBtpJj960
KOw+QkN8YDBPH/se71XlBOmpiCMUHpWJP16TKmJDNZ9F02JtFBBwEAUXN1mtJQtT6u9JY9hHlOdf
26QbnsDDUxbRyXAJO2fT5W27GTThbZHrtxs8K9zTsO1q5CReIaY07yxXeVL9OPyipijM8SG5p94y
2rU1ac1HAlN8d5THcLrRk0IeHSdXttPzl0eX54mhz0YbVXVbsM6FFO7vhOzP/rQIzsu0PiK7uvKS
KFrbbWcuLp9TDcBGEAdtg2xIxrWXlDc1RPdHzSjSje5k6vzyEGQbIi7oUlWDUq3FxhhMBaGWZQmy
hctHi1zZLWql0eBXYeYczKDfJNvcBBWFRzF9gwY2p1+sngmuYEJsHEYPZLKoBJm0LzdJ4VZ7s++s
34zAxo81QC5pNluq5uiuYwjkBZfl3He1kHp0ciFapV92qVDWqefE2zR177JBdjvmmq+OAiUH1dk7
CskvYswmHqGSLgtwG1spF5fFtBDuum+14HhZXyey/Mpmn5k5trKbyrCCO0IM0hvHhc+AqO1OV4gD
J4YBU6uazJ0oiJeZKasb1qraKccse9LCSiPbypUQp3eXIdQtIFflQ2ahA0HGCW7PVfdJ0+y8y1as
brT8+jJR2++FYSnHb/cTV/9NVV/7saTD8bIcx9DBKLnsVPkInwqWdiPd0i/Qj6qWhqFDKx7jwpNf
4qb5dmd6Ru2gF3RYIq7/9fMqlI99ZSGbt30/uoI1Pmlm0v5AghGrp8KjMxvpEi0G4SvY8NI3ytj3
WqQi7EU2VnXCam/F0J8ve83YqvyZYUrjW9nkh6rJ97tN/f/dh7Obd12Nbb9lqdgRPpUYm7LSU4Zt
fatA0uMkzLK5MdzbCOvBgbRIdIX1NZkG6SoDbIbv4FrT3WQXDDpiG8H4FgbD0py+5WKU0U0emLif
b00bO0cwwFhulPUoccu0mTueRSwO42B8RUTbIYQEM0MUTFXuYCFQCNak9+RO/lKxTrIgf2JhHS27
PCtx6cUPGayKRYmc797RMaM1JWoMd8CJAdGPXaflLTwlzq9x3WBfQ7h/GEtWfXHjvREUfYpcz73c
8WNce4H3LOJazIDmI3WCpjOLh4JVZAxQAj9rI5dwLqF4ESS2ixiR5wPQ/hUYcDYxmsDB3hP2omMB
2LF5YAnrIumTvnPmYMorZsJgRTQZ3h2Ub+c2KK9r1UKsDDPuKFFWrnq/PV4ujNiA2aTk6rEm9odt
LfEmWjRmRwmhyLcoRGCizvaGbpuzy6CuyZZ49nZssKVl+v3gZfqVokPyY+RRSKjUYAhHTsqKudbs
u9wgyNffVsKoVgTBcdbh8h/x4xrF80iM3ZpSJNRGEsCuL/f8OHGxT4F/TnVyj8AO1BtLiZ1TXTrX
lplGj5EJfwm+wFsJQCMfxD20vvilZ1UHxaRwN4ZZEJJTX1328JDL94aVi5kIwx7blqJuY+LjkNmN
1cnDIDSXipSPmi7f69FoV77I5brz0XlaDuF4RLWSAHPXsZae8cApSptsHei53/8TdLSAdwuEs+nl
CyQlLjt1I2bKXPLVpiQdY47BWTddYMS1vVZEZZztwHws+iS6QxprX4lwUK87r41PY1LCbQB5vXBy
BhIaheq6T4j86Ty3uknDJqBtRXroZQxkdwNm2u8swJAUQqHeYtifNksahvMx76K5uCxrTJ/g4cQB
9Fs7GdQs19zTR4UkwNqbNhW7Vx+cHw63hfT8jyGsTpdtkdZ6xUagTJpTtdIfU4X885DA4ZLa1bfR
8zKEtiGiwkIZE9JIuD7zEGVaWGcuLVp2YK1nkl+l9gaJpDxMcyM9UvJdt6Ue3JEFu5AEAmMO0vTH
MRm2rlDMW1NN/FtFra4boQPBotS0uUyotigQonveGXibskNwrMxDanxUezHQtZiHoub2Mg5kLYgN
uwJLbBrpu4jyHEBUyVT8bd/GtgBeUW/LpUkpDZpCZd55aNSOoEFwu0IrGwzC5C7VC9fLm3WkszfE
glniKh7KNcWcch+IIljYIbSFaSFM+IqHjRCaY03UlIYbrXHXndD4plT0uA1Fa6WjocY05mbjsKgC
Nn8l0FEIEXm/d4dpWaH6CgNuMIp13ygDWFvr3aSQ8wghjCVIAyHrcpyCD7pXYh31+F7q6bToahu4
Q6brJEqVzd7q+pfELMdtUDrDkkqXe9aZVUPNNjdSgnyKEAnPKc2761R16h3hG8EMBI8+QzpJIlXZ
87UJWjGY24Z5keUfMtW0e8UKLRzq+Ueh+cq6G1qdWj7796nmEMCwM2SLitrUjp3ip1DNhPbtaxVF
DEZpENZBpbdwZr8+c3tQxOiEtOVlTnWnifVyk/T9oyx1Yx/joSSxL8oOalt0c8037HU3coaOreKv
L4eBzLUvJYTsY8FqD39LvblsJsGkk+pRcYyBTL45bu6tG2KEflMjNbWppvTvfQnVY2GolKdtFXM8
sKTP28haLws5klu09cPofWgCYq/UETrEVC/Sq0CdJbH+5DnCW+CK0u4R+QG+cqp01yuRsrfTlNFS
C7MAxS7riD4fi12biEPsivi1SknV9of0TejBrI+N47d5EEYEHDE50f+mAvO/b0g4eNBZSgUUc9Od
62KBhxXZH/Tphs3whG8b0v9L2HktuY1s2/aLEAFvXul9+VJJL4iSaXiPBBL4+juQ3Pdotzpi9wuD
ZHVLJRLIXLnWnGNuDV8L8TGl4loxZ3md4v48YNX7OrWCb8Ign6Mc5A7VJE4IGXdnPx2c93kqsSMl
zdcQ/cohrZJox7IMIXIU895FnC+IH004cJYxSzc1v+mYzboQqGAHPeehwNUaMVs+MncVDxjST4jl
BD7BwXz+/SzKg73felh56gDZYTiH5yJkZ16p16XL/bb825a4DCT3j/Py0Ix5dYhhcK/USzefINWy
+TxOiflcOw0FeWpCvogSXAQcjVf+aCbfohErYFffUhgTVwDKzkvkJ/1WajE69yYvXnC5qz8v8+3P
0tcXTj5/WVjZ4Hp8PNpmQd03RqchCoyTG+QJSvlqPrA0BLshD6tjzxTjova4yYU/OWO13pai9elJ
z+lN/SAz8pqIquWkXpmmWKk3q2CCn5ak1luSae0e/6uxLQkzvc0dF0S1nEgdi9VVGPlBGovidUy1
vRnr5pvOV7CJl5cgZW9NDmlk6Ezrrc1wRdh66RybuamfsCQ8MjJ2HyPJUcLyrrIeqpuqWoblmUTI
s46xkWyL2fnPD5AEp2EK9HiZOLjaaurL7FvH0HkfIQTb50s7mrfnybdWgEqw1XmZeyBYt3zKi4lr
tdWGHwSHYmFZAS4eHoh3hfC+ZEsLL322Urs+ZoiJHopIA2inCw2IirBvoTN9QSpXHjXWwJt66BwZ
reZA1l+jZKiOakcB12YCkCSYV0+fCRceLp7rEHUUcwFXnvujiUX3bKES3IKAJ6IylVBnBsYaBNbS
2UWlTEgCQelG65xDO6hPfaHJR6+YCL4pNPyAsS4fp7aZHpO66vZNv61EPX3rpkmeiP2UmzYjJFsO
7k9fmwgyRzj/ogs3gn+rlV/MoG33nVNpa5yHPe7tMrtpG23o9GNvjzCMBDkhXVVZF6c27XczzAgk
GL9zYMyudorc5r6DW3ZC6PpAwmM9xeZR7bsAHMXxXl7EnJaXmiixrbWXT/k3J4ifYpwG/GL0jarl
aOtpFs35xjv5mWu/OoV2UV9oM07GZrZiPApLoWKPfp1ta5bmlbksW6rIU4Vfa+piM5hmeWjmljzG
Ijz3/sj+FZZDd7z/moZZjZSPy3bb9YRdtWNBcMyy1clhcDaWHQIeW5auaPDYe5kMt0s1jbnf2QVO
O23BH5pvc1q4O295yQIMEqYLrlMVx+cwh1M8RhXTDzPGNrqgt00bFBbyBIotv/5aTTrA9Cz8VRG8
tlTevG8GxdobiuY0g+bY4lUAjC3zQ082/Lpu+mmrKqCpa2mJ9354hGS1HI9DCGMbti6iCKiVQIFq
+k+i0Uyk/oLm/pDE7HFyPqsPkfHUW4JpfdNNOlHbXd091ePUPpl0I9bZoifDD/hN/UXNstovZixX
S+qnAiDniADiQTVcyyx51Zr5ayH1btEPVTdVopV1vLY1sNTbiP6avazpbelD+yWpqsN+k9jmlkE9
lRlla/ks8PL5nY6zBu1RWta4cHOY3zTvOEQ0aM75CMSDKjRTfCZsSHzpR7XsTE0K1S7JUHvkNZp+
h6xSF7JrTrAgtu9MBOC61G/i2o641DLkoF4XxckHF3cTjmtQKg7G1Vg0PJ0nnsK4SS7qap16I7jS
3d+NevpKSFFyVXevWerWvsAZqFY89Ut4pZVubYqTRg/Sp8IQ48afI51Mo3w4514J26oXC+ipLg4k
8nJZ5cO4NVtieXvSQy+dKUgDZZfd1pL+M8M/iwfztepE8L2a3Ncqy7WX0kmjE7knEOx8/RS5mbya
FlwrzhDZMTeG+JKn+D5zU1pfDDnLrRxZMzpDfpacM7JtS3zeZLWX3w8wE8WhaJob4Rd0fqb0zaTK
+y6jaWWZhffTQ/kJ2dA2N4HR4kBZNk1f7Z8DhzycLCMdyIjA4trSPci/y4SjBoSxlbpPHmah6xA/
sr+SZZ7oJi2nudqfHrPxV2DX2ncz9lk829Z66EHK9l73kLbRcvfkiPHr9mz2MxdIySFt5VvuRW1w
oNo4cfJ9s+iof5Tv6dC9WgNm0JhwOE7yq6l9qAIlsCJuprZ3zhVHUKI+WoBcFclRDvc5oUvvBDz8
ZcdEw9f5cMgMzzyp+gTMRTD4F2oKidocggLHIJgk+Y68LOM6JZnLKBuqV4w7qdbfAjubP8Bm9OvS
GL9oHCf3vivxs4+yhWDkHIj3tDet3XubZhy2qhnmxlV1NltdwAmugAg7oGZIRK9X0yLNJ2aRMDJC
evfzYNNZWG5OfcZkM8ddeept+L4sqen2X/rWzp+TlsBwuAlc17MNx3DBXPxd8BMjF2fHtRk9MYwE
n8Jil0Rp8aNwhxd25e4kSqtYt7XV7TU7sA66XQ0vTVvvYtJ5D+4s+le/HnHLJO9cfv0DsUgvNq0N
p9CfCRrCehiC2NQ1CaoBO95DHfqk2FXjJyzWssnGn6nosADjb6cpaGmkjKWv+eAkV3UBdcvRkV7u
d5ITowshD7Do7HTYqTNPJUP4TUFanF2fRsbMuRU+29qlo7hqo9LCm4IKoq2mbkuOUkQUMC+dZom2
noNXdWndi7RWA3dQztfmfqFxftuRoTOtVZHmCQeQQy3NNbMiGsdyGUqnXR68RrU5rSl3/PszoKj8
qZac1hH30iCjcOdKL9r1sIg+yEv7K8ldl8HE0n2mKu1BD8JKzso5hkqn0xcQgbsjrauhx9AieSLo
8P43mjXCIsnosxwEpi7SBTfD4O/suE0/bR3AQtqBf1+ejUnjfhWZCXor9/XL5ObG/cHSRLypQ6oU
P7dH3MYY0dXZ3MpeNNjE/F6mdaaLnZB9R0IKCXPJNg87Iu8tb9hIuSCh4h7pNNtcurJY43Z1VzGU
aBA/YYvs7/swvJzcibM3S+uLN2BNfrwRrs/TZf+MEUsF8W2oiBGWYc/RN9dZdpf2whxPb5ZsyKpA
sv9QR/WN8Gv/K8O+cQ2JpXvSIJZxNA+NUzNjAOYuM3pSFVYop7AcLQ8V6B9wOeY3dW205Fxep4EP
tPXdbYJL86GcEmb7S7Xxv+8h589JHUM+BDqOHaBCsViK/hDoFKFHuqIstFPgx/p2zORT55b6j+WJ
FZr3J07aFl9sUX/6tsAjbwy33DRxj0a1vbaNOL8gXIMe2lS3hmXwmMbIKCxHv/g2+7DqgE11LRho
B7/uFRBrNugJ9BxtZDHzDipM0AnuVEe0L6ok0upqndAtfmk9qgo7xYjV17j6kAN9h1Ryf5Jpw3vc
6MaaaJp4pT45pX4AP7LLvbG7qLfUg1qsofztbOAV+PjS6F/WIsdfGsR/P6tyXvWgCFge51We/30t
IsKFMQMZYOe0lcz4JD3KqDMuLZa0gnCsG4pf2qxRvizNwqkrSvQ52UmrNS426KhzH7+pM95E/i/B
xqxnLanlT7HX+dc20Zin+OGTNY/hUzkL4+BPGI7Ve+ohQthCrnN1arVpvpIFaJ3RMzjbpqgka1t7
cVPJVdfXcGK4mr0pfZ2XVzXzL5YBj1G5n07dyjFT/0SCFpFBY3bBhJhc0rWuetnqoBsWNWS75ZSY
1Y7+VEy6R7/bc56GwBCHBODavsxZGKopPRdR0dxmWdfM+IPsW6b3/GzAgmdOJ82hGFAPbgxsOE1S
e63OiRlRnIbuxE/DcmqkY0KYAQw+ozzi8Z8+mHVtI+ER3op0izRHYkFmqOpVY07ffL3+7ByjfO77
ogNA079ZlcPC02fZzeOX6hc7YoxpEY+htu6tlGeZiQJBPVt+ihvsu1/F7cfy9v0/WP5T2+7sTZpa
zQOqI3BdhfhsPQJyy7ysnhhza3uvH4+kPYjHZmjX6hMeMMaDswnnxxjzfjoU4ufyBJkkgFPdLdkp
K75nQqj2Tl1PH5qoHny3Xodh4l89Ain3tKfE1i3/Mk9ay6eTTs6wTuzhmiYd1UCNcb6tGbM5toCp
7iHbyqyzA3jHAMzSxiW95Aj2MblXRmqdbX3+NZOmuyHt8C8pYwIItR8l8FLknrAcHe/bLKAEEM/r
r1yDmIrU2uZEIcxJlnKrbjSzpoBpzXezc49pYzDkiw+lE13aQltCYyl7xrzcFW78k4CWVd3AhzaG
KThx64J4QnMK8X6XNNbe7iR/Yh1QpZjJvq1sc+WlpMPaLfF2IVn3Qyj2nl242wpE0lob9NM4IeIZ
ZJFtPPJa+x0R6WAumvxt7IOXhMHBIcPKn4CQcrr0rHORLY1+2rugrW3mv0az7wm6JppnNxULywKd
4DYb31Cs6nCo2vIiupbrgMo79U3OnyhjbFagMDemSx5ENPu7LnrmbB1664LTzAy9vKifQziYu3GG
pdXgKZNRZR4d52j4bXDxWitgyJnabDfBKfYHeRJZKU9aUb66Czss5nTNSdCd1ySzk026xDiWcoOp
dGUUbNJiBLbTdR8Ntd9CZr7UTbIGrnVIG4A6Nk3dWf9mG4+xS88FiAQHxPJSeFjPiWfbT733U5QB
V3oq+oMfBmBoTLIgvPklD9KarU07lFDfj1UEcqSJXDyEVSJe58o5TWVDZeKaV6PUfraG8QhMZjUN
wn/QQyLfCvfspVgH9AztwsD93FPmk6aHpyfAe9OL/hyQHro22pQTkyX2Laf+VQCLhX0XHIIMEBxL
f2OA+V37TXdlYPLijOZ2DkBMln/pBR88xvFkML/OpK9tZcvwNS5fAzzcawCKHUEoevFq9Us/SMQX
H/LhuEjQlGoJzZe89s6qslrtgMLS21l+br532XSjP/YjaafgMfP1fFf7s76naBpe0nI8jQl9EeL4
+q2x7GN05VLGkpSM3tC/TUbQP8VhVT/1Yw/nHNigIaOTEmyph7mZq3M39wtyur7Fyxo/+u6wByet
VaA7hqLc9HOx5ydwdL2NtL4VFlg0gl9KTrQew0aj24Q59xmZfQPagZCvTPJxFVPDnS/o7Qq+gxeO
sJATKDkn8Vx5wS20EYO776kgdHCaWbRzjhU2DZ7HJPlWW8HBsEDj9GQW1Pu4/mXD03Ph8ZUPunvo
/EPE2H0QPWbunZRHMrBAnX3Mwt170VULXtAo5MnHKHwIOpwIl7Dz4BrkW+JXtgEtMjg5ZnKa9F3R
noyW3Go/XIP5WLnzOzPQYB3pX5o2/k4cAx707NlnInoWSy4jyKmRslx7DiC2nUNBJy/UH1OffHYt
dfMzAWkLOvpi5SekQO1mriS5AZJ6arSLX5Fwgk1AxtqDQWZ0aXyzxp5gOLKKSIkKzZDoXyh/ay3G
TS7tbPjSRv16BmHxTDwwcDoiDSITE1Q2fPVhyW2FH7623RIzrDtfCCVfR13V7Jx8eBvGrLnmQmtW
je+dufv0YxLrWI6W4cY0V2wSxLOSXeccQpOgDGEYpPiwjEzgwI7S1c592WDFmSVXepzsoritru5k
PzC6D9Fd5SuR/agQp6EbCXBMe/bUbzkjyFXORGYn8kc6HKDqZ/uYW8VnFnzpwwoDu93/iAOs3+sh
Dx5VP6eJh33vsw9DOhph1pxts6sPfg0SLGrkwXWz+KKHHlpWRCP0U6uV4xfm2mKEihlpKA9zFlC+
2WROpqNZPhcVdIt27nRaimirXBHBd7RsBFPOaN2A8TMNrjzrZqX5tOvs3L6/p34aCa3aMO9zMqSO
6avUxosWUBgFbtncPHUEB3dJsd3hrqmSbvzS6YQ3eA1Z7GFTf73/r0XQiQMheAGqP+gB3H0ILNpo
G3RBfPCbqljPi4DOxkVAO88MDzZwCreuvQuGj2mNVSMGMebq17ryxUpN13qoAzvCaexd0qER5yuz
GJ9E3cMkjGjNAWvetU3bPRC7Fx/CEP8d6IB0goIbvQASIwlDJgcYbP1VfeYMDzkGLi+rrGOUJa1w
OzvueLVHXP0tlPTOLN3tvZfxv8t2yDT/KDfJgdR11wlc37Fot/693DSpgl2dq+zcOxzYlHbV93t3
k9HBJH3Ni8/3OZyq3dtJHDqW+/e217/W9CD57KZ5N06ahAg+bnKbZZCk9Be0NNrBcdyGDRTxrFDN
xzFOv4J32oh0KN9lbVzvx1UL6kf8rIqXeByZi3U4wwOpB+fGIGowKcZySTMMXwozBUZQmzT5u4Bu
Roa/TnVeIr2aDpGtvfaSm4ignc/YqWkaOJP/aqX6vMO9UuAVEuWCYIzhodOxUucJLmVwhV7wYySK
eWlOzS9SN5JN1bHDoSm3nKb5onnLTBdL6zUWNqPPirCexrvlydA9Tiay8uXUnTcp2WWDz+czlE+Z
BG/uNMJFgkb5OYaWf7Pma0c2kteQHbOO4EVeGXzto5IgQQgoV9VWJ8P7k1zs4n4urdlV4EyFMwOY
uFm7su2vIsIeJQe/ewqbRJynhINwafjxd9Feaw8ge65TSKWUshFURlLoL8MyZfHRHj144s2TVne7
t0UtDDpXjJvlg5ySc97nzovPAPK5cIYjyMDix9RAKJ4LaYP4q7Z3Mfz/vvysf1x9aAV1G9Uvp2vb
NpWa5r/URUCZ4zauJ1A4sfWYxtQQvmOYXyKGXKRTWOlDNYNa8sjlW8WF0x26pQOgHlRJPuawgayI
PRba0+33WWB0hby62CL2lgC/3Y428eyGq+1SBrMnt7CfK03Ot7YDla2+DpjW7ZGaALk0QpEZxJIY
9/GsaZt2GfH8fqmmq92MnuN/fxKG/Y8elOki8EToyzGac9Kfal8r0geTzNHuZEyOcQSqNz1PcFzU
QLIdgKE7TnkGB0Rmpm5O72nPx9EQmxO6RfM1qpOvUdZ9lVMVfV+eRDXawjY327sGu+ypHDQiAzeF
JGm8hR+E6oIVqxptyaraPGth0Z1ln/kPpkEkAsGP2nZodI9kBypdHbLmsxOCPWgMyI29gO6TgJSE
qVRugdBO3xITF3kpx3FV8XftHQedUy1G1n3Pd+nP+tWX2KFZGVnIV0GM0v0XhzlwgvdK+5WKZPqY
feexylANhI0dvaRxBwdukS13zhcEgYgPwtE6th2MOAPs7yHSm+QjAx1Hjm99cdwBXfQUi5uQ6Tez
yOSRoFx/V5ZFT1BE4+2bpuqfjdHvngP56Rig1qpwdthVCBQBYc/wgaEwqOaV0J4zWONxYugfpt/0
B30I18H0lhrMNPjPuEhTZwR/0opnLY2MZ6vWIHLrukn5TxDlvbk1+522ncl5fdS16DPStemDhqsA
H288VxC/373af2IsUvyQ4yvZq7/ScKbactz8htUGkP4ywZsGjh0mmpigFskDbUGteFQPHfIJyJy0
IEY/utoxPJgV7Lt5SWabaVc56aM2OV+1JrC+wNupCGvs660uZ2C1oMLWLsMUmtIEl1wIXc0uevM9
6EIHE7qsScpmuBwW2o7xTXZLYqw6v5+N80BaK3ssHiskKdPy4LHD/Es/6Z+6w2Vo7+OEdNEfOo7x
h44OmmCX2aGF/RDBxIqsWnGN+O43liSlINqquU9dgoGzJTD+rrPFNdQ7wkGwLOEqMXvNuqoiJe6r
n/YUTwdXORVG5Qko/QEWAtAdksTrZ/WMUzd3wcioVT0r9f7z7jzyWgFx3+QgXMDMGzdW+is2C0Dn
9A6fLHQwvVHbm9wZCwIksvQDEuTZKofwObc97bFisDvHdfLR4SPYJ2gHt0I3k49kwSzlOMX/pYHk
W3/b0BEgerpBCocF0S7gBOj9odDrScNKDdI+9hSeNFlLsghgx3Xizaj1cxowG63pj0Ewr18aSVwD
s7NgsUKhWCX618x1se2dcYTAQ2dFPWtRdnF1yfQkxcdEVvOrGlf70YcWaQ2hqeRNR4QuQIGmM6b3
+QfiiuqoptJaV+QXyxyvlMwbNX/LyALfHmNPEhrj9NbbaJnuBnT/i6rZ9DQ+C7uLH7TUoUEwCMlB
v2qeAQd7q66x5x9Ms1dlukSg14CefcDN9z93mN2H2g6Y0dnM8OYyNM+c9wMGqgQaO11CdK+TvDZE
Cou45VipZizOFFo7hMRir9WRdh9R1KSVrHSq1wtHWbRZC7LdC7oSuVaSMjMzUKIC8t6Cqa04NXj9
yWuY2SrtPVDA9jkdUAAtuvw4op/xv/cJhTf53R5cvl7TcX2mFRZeP9M0lq//v3ZMYzD0MZXIEhOj
A7lcTpIZuifvz8oibYmStDe/34Jh2HJ6j4p1FkXttYpr8v2WtWW2o79yxksPbvhT2RscYUUHein0
uBe3Q8BeeWzt4dMlGPYalpF7XaB0k3ftlwf17uyXGGoov1bImroHRMCBS5LE4iRT2jbHfWJyipKJ
7eg0kdih3No9JARw3uCoyFFg1cxnaX1WtEQIMA1+gg1MWJly0PVeYnFYKIdTQwfzFuSathaa5pJl
YG97Mw1+0jH/6ZkEAFKqzxsmp+5ZcqESWpbD3NPcc7Y8kCrRtiucIog3obZuvSyfDr7uGKtqGfwO
iyyLXou8v6f3j3Gtd59l7ZPzNvrxB1G1NP1QFLzETIm2RhkARq16e180SUs8p2ef5qkK9v/7m1aN
3j++aQ+hrWcjXPLt4M/KPC2CyPEAu+8NU6AcWRScHLBw3uujQXSmO51hxCJmr4wWOQXULvVSmxt2
egTktL2smtPsa7B4HRtEPsfanNHR2nTpdq1ADD9IYMGLgizUvLPwG/K0Il1/qymFp0WI32fgI1ti
/+w6HB+Cyho3Mpm69zyhiTdGcvqpm9F66kDlrtwoOpnELP3/gbeaeqej+0G4qNgVqRCbRnjNhn7G
tAQ/TjcPySIZ8bp+pZnFZctmc9VdskykdMZNYPbjDvUdPEjd4+wkUOmtc7x+gG9/JOUY/GVkI+U3
x9kKWeWC4UveESsm+DXr8clGTLiz0m64WjSNOSv0yb+4XRSF5O/fj+Uhw6NRby8N+z8XWoQuGhKQ
IdtXTPg2zXLgq1KjOqbC+0yX2ko9qPfTbqvJd98PnunLWF+EjAh38gd7o/TAiIqMVRO05E9xX5L6
t25cS/sSRJhCIl1mOwNUjHp/rv1bEmTZyYtb44a/0bh5manfiqYKYABH7U79QL2nfuqUEH7z6bkd
Zv3o6fVrF0X+hthvvgiHFpNnEj8ytdWJxln4TPf7pzpLWGgTiHMbjSeQ2q9jOZXwvNFPLaItNTJU
D+MMbbH2zNdsIkQZwba/U1WLY5xHW2SbsZX+Xl+cKDa0I6D6WrhTL+HcTqChS2AhpTgKyADfazFg
2NTS8tZAI7i1GdGznYimf7mp1CT3jy/Nt5hPYWbnsMsq+vfls60ki39lQFAvRXYTi7A1YHi0I/pF
ru73R6qjOyst+y5LboP6B7JsJRFRut6mqMnsxG+6g3OEf9a2r+xX4ym0EwB9KBU2HQ2Bs2dwbk9p
Dzyh+waSOIGH1qkTJGmHX+iRkO1TTvWRD4A6uZffRibqD85o0H+vBY2FBIVUQHwD4RBRf1Qv1cPE
8Y8IjeHRK/KeLkpgbH/3Dyd8K9d95Y9nv8+SmzrTzUbD1Yn2Yqc5In8e2ZH3nteY+0h6+Vvbd++h
lKDCTQ+XWjKTYDkLigcu7y9mDupZ2FV3Uzo6NYxqLP2xLUGUqVfq/dQK2Qj7HK59F7iPLvNPKgvn
Bfuy/YIg/1tSVsVhVNbFjjl6lxnzc9a4n5QUSJyX7gsU088AnXoYR86H/p2egf0ZtGB0zRlSUtx4
8jmo/w1FZy1j/d8Xw+LUYGnFzwCq1MKF9+fp03MLk8lLFp2scek0BTQqQs3+pkPXXwt8DhjJa2Bv
iR5cLBx/J+D1OOxLVLczXbc5mneabVSbejlZqIdcdL8Kxji1JsIendXo7UfdOskALvb9WICe9FwW
uf8zmUnDbNd42bJN2Q8p2bOSZa7t8apnkGaTgtW25Fr7FzGsweLxj38265YXIITFfOD8Qw2beTbr
i6QHiRKO0Ks5657lTJOdXMOVBRgRyGUXn9WDKSGK3MtgJPjRdhTldCK/Nd2oI1tpovmGGGlSpC0U
Xqcbd7lbtF9hhKytxZFFSEy9Ia5luGC3yx75IK5tlUfuh288FBSB55FUs7ahRpEhxQR0/ABm7vLA
L17tTSv8qfYvnQ4t90XxIDXZPc3McA5G42Ogl6qer+fetQ+xO5EzIINL2ttwf5v4yOl5ZhZO7O/Q
IsDBs+Lt8rB+7OcsXY8Ab2MMeCGzh+V1EGv2LuyIBLAACceEkhjOmRSVJTAj00jHqWhWar3z0lGA
kYU6Jhf1sq6aCAIL6UV1HbiburWbE0OoI5IrKNZzHF3nlmDhbtbrr27RAXfpQ+dShnN6vNtJ/RDs
n26I5HMJbumTDMdXNIl16qanu4d7kBiT1ZZKAAs5HoIe+m9xWYCIc9xQOK2I9p4ec8unz2gz67IH
ogzu9oNY76+epj+lE06pdeMYf/tpW8VXp3SJotFa/7ECK3WyNNdH8G+QeoTvJbuagWFsCzsujzNi
CWwbXfCsbJUI88z3+z8kneW3WPbkUiEFu0SZUZByYNvbue38XZ2NZy+e27OqFVWRqB7U+1XenX+/
FTJcv1vyc591ubRQr0QWnSCEPJzB+zKkxLXBp/mz91db5+FrYkzTzujt+ZR5aXAbLHklARHxn903
+zQIKGbQdFGHBPCel26DqU0viHT9Y6JaiGrmU0QkdijahE4fV8dB/OwHS4rmIpt37IcJvv8PAbtg
pU8SlxbijxOU2mil+YZ4sknYuVbgB7iQivmb+oFuZPHJamxEqqbmXQIUnHsLwABXuymdVbpYEgd/
Ykze6bt2WTRTpCI7Wyv0Tb28lFkRPSa2s29T6TLriuhQFZwNADJT8RrDkjJKojVVoTM6D5q37oPo
9e6wj2Ns+TNyumIpZHEHVGOR/gwiwbz3QPs1eRmt2HnpfadBvBL7B3UxE1Y4beIEgXs2duQtCtRO
sy9eBo9sByecXFzlfSTfujzcDS64LHpZ4RfLnI7K4xrr9j4aaEVim/7J2EvdiUM7oquAE/amM9Df
6vUU7arC/lCbaisQjYRm/U290rPEZDSZOcQPMHibG3AmWeyk74w2nqIa8VnTFPNZF1lwRBMPng8m
7tOEteO3QwaRa4SS/ldtwIRXv6zVopoMB/5u/Kn9V7FEaUutvUSdmcg3U5c6lRinAPUrJDpRDsLA
d29mOKI8OlE7JRNVP7AEnmpVCGCutgiWJWjUqafpBk17ulEJ9ZsikQSYiEDeYGSRBaB7PfpPl8ht
nQGS4c351R4yZxUmg31RosW+fW+4897d0XWRZv4CDnaF0ol4aXnQ/++ZNU76hd7uGBRkNPLvR1WO
zoFix0FjV9Q0CFFTcahlN0GcazLcAYQSbpTySL3SJ20z2IP5ZgSVrn42shasE8SZ+wEgC8EvPJhK
VoTdyz+n4TYBwjC4Zf3FoMhmblFlO8JQOsIozlNgf1ONdGXjJPcW6btA/5j2rzPT8bW0zO5VCX/n
5Zlc3lM/jer6r6xOxodhMhtyRkgBH1zzLRRN82Iyq3SiEdrx4D+q1YtQ5nhDg63auzWWtkat9tHk
IZxX8ArdFe2eWEt6LxNjyFGHly9kRsLpwnKozc45Iz25qnNtaXTiCmkahyK6XPWgjSRb9dDwtzSD
k2Mmguffa5E+5c25m7z/Wp6ebbcsb2LR5ixT/T3HNOqkoP00U6b+//UJqqfTIszy+K7me2uKS6s5
qju/o697vi84fZDhnlJEi4AbMwnTp97RrRfdyXC4AbrwQrJTMzQil9yKSFDoUApEsy4fplx2WyX9
Rkn2S/W9gnq+pnmao+1FINWNlbUR+EMJMLG+5HZosvoI7FG92ZAe/6RWR2vGW8qYIkSQ58b34x+J
wUR0DHZzCfTIYoeDEV9AztmGgMiOppbF187svuMrZ/dO3Oq1XaQbY6th8W9aSbIUsfE+WZlPd1Or
poWPXZBot7GPxM4Zeu3m9+TRlaX+gKe0e0oY3BJlDEFHImcGH53J7bw8I9AMncL/vRdJ8Z+fSuFF
W6Ua/v0fq2cyKUiTL4cBGxm2HF+PP3qZ24ckBX2hdOn0vUCJM9e/G9yJFSSksd6qJUAtBlYho4eB
KMdQHHSz0a9qhZmXhmdceNfKBToROalxqITun38/QyWFuqIaJkY9EqG6Dox7QgG+/I+G2Wn/YUjk
cdEclMBeie7NNiHgyrHsNWOC5NAUJDQtR6cEUNpTpf0sYyIb1lZdElk5DbDTaGlEI2rwTZVpe0iW
m98idPU7RuyhY4McXrjw/pO6dx9GJl1rctfmr62U9yKp4TgYuFcl5hZ1qT1wanoIg9DdO67m3qea
dTVU+zStqQ6WY616kPgdtoM3dVeH2dhs5R8oXqxz2BH824W62Gfz7N/9A4qt1dfRdHRZA9W/2Ajp
GKnCrSIV6hoxwt/qHaLHTDOIR4FFYKcJh1PMO8oGmbTiEBXdvnA51dA7qF/YcM4MaaePhfiys5cd
Vs+sl56DMwgk4b/r3OanOgURcL/47oJB5ij9Wi0D6qEgTyWCHX25rwyhc/ZdZ3zK85GuFpYuPmlr
xc6DRKnWPtUHnICwY56IadOZHHr1302byUEtLZe1iW9I1oV+BiH7qb49zkH9c8vxcDNxx7Kvi/6q
p+0P9e8cTUIx7RmTFkY/jK7K1KEtQm71N/kFGPTGT0/k5mQEcOiEnqWedynsk6bKIB/jMBCTepPM
ycD4RCBOlQFNaMyF6jIuw5wdym2/Dq2xbcqwPOoN+Yp2P07veZQ+kJvgHvIxAhO59IjCkUFPwwS6
6pnNl7rzkSoRdNV9Si1PTo1pGbset4naXNKqN15aXnXLVpPEsfHC+ByOkB4fs6AgUWn27Jf/R9h5
LTeObFn0ixABb17pvShRpqQXRFl47/H1szJZc6tbM1H3hQ2AUrVIgmnO2Xttojuf/LDxz7MgsgWI
rBmPItLxdPPJ6PRGf4h8DCXVGFHzsVvlxjef5kMcPJdZ5S2Lgl4pRO9mL++6srLPseo1KB2ij8xD
eMyc8MH6FBdYrs1HxWiKTZ54+qIUD243qeymxGmQqm+uHRD27rOOGf0eln8wJlTzy2xa9kmtv+da
9iC5Nw0av2oaje9hGaNrobb3qKkx4Q+olQa3jdzt3BINFOVIuJLe8pZ1PuElxVV78rWaXLMydFZt
hTdcGvsqMc+k7K8AB5ylhBPK9zLQycD8s4dmSVVcDGQ4q9/AgiEL1u6AGBPqkLYp4KkVVHXRm/X3
LqVSfgOjZJ08k8EgEivaonYQZFFCOTQqwO0y1I5jhDlgwYaPHpHhn5NMBNUbpnXuc3bxorPpEABw
yMxgU3WszCOD9INKEBmkNZeV42WSb1XMpg1joIfy1PBhTLW9Kaq0FgEsSRpMy7HBqbfMjE7Z1Koz
srVS8SDnJDYpDsZtcYfA+SDzLJo/ujJBaajXZPQKUbjSGGyxcfsb3I3LoI1Ilx+zdOsaloMCwkzu
R0PUqet7Dxo/vI/JRmzEoHYRF9K8GoPGZtozpnNFQtAskF4pHedrR2dsjQTOPJpoFx48pX68P0vU
bndwwwZHpD/Nvx2tccea2ayMbGNG3XTs0XsfQ6NHETM5xDRw9uf6n1MUtOoinVEctqQlUWyXj9IV
GbiGeqzzJVJzdOwNq5y7T1I+iXbRP45T9dtBOfVVtol6hvVmMqYLDpEUetVFPjT2zKRIIw5zrqa3
2/t53CJToiR3bovqVrWKdZSlbGkzDpLiRooGKbdTZl+TYqdmpbmfCrvhlsUEGEaCi+c3r/K6iVYY
g5X1UbmWcphSZXp2Mp2Ie+sJQ1SDZZ2yrryPpXi3TUZWcdSFqZEnD1MkAC30bAlCnDMq6XPNInfA
PD/4gt/DJn3Og2s4TRG19x8j0XNXH5zM1Zut8RpomboYlb3dkesp4VLSwvIHOAXiZl7IZ7Hf+Xu0
KqH9pdCmzajDq5mNajhmeeHeJhapXga8pfGLo2pM+cXP/RP6Tba7isatFyZ29U3iQ+pB3clXM0lB
MvpilvnYOX5L/D8/lfVDuZIX1XpmuiypRPeOU5yVJsX47PfUryYTj36dk6MrLD9pQpAXM9fFrHLG
ukZQpcSXsJffx7kykb1OI6HK6BricuhPduqYLVFHe9vzsnMlGiyZYj0i2C0fIza1Y51XL9Fg3e5i
nHg00k081sOmaV1SXEXDJRIwAXn054k/15rKIZOipOAYec5Z87rDTI2XFKK+owAj/n/Q6J2z7jrD
Yprot8VYk/7xKbmBigAsOcjPLPV7HJZsRk9G3D4YNGlte6ge5JjhB1SDHLMzl/OIPGyJDH1LrET1
wAQYLVV0Abt6mrTdLNajVMNVqs6J9jSRlbYoYks7yGu6WYUXLGUn+aQVZd4xmazvuunUS4eyPmFb
hShM13xl6B+v5anr1IBj1ZyWhHhWp2/w4Gr6Q5hoGmvTJFpkA3vN0bJ+9YYO2alDPCcfav+nYXEz
huKKO1iw3qLxYtCriJeaApZLzyp1syJphxKdvBOw3L3UOtwfEAEY4n0bW5yrxf6dbZJ2VHpV30L9
J1AnRL32jwUJ6L/fobm53r8XWQak0pyDr7iQq3sl1Bycj7Kxn2ukWDOGzcyvXhuH9JxOV780+Hvv
v9mHrbemcQnepIIcaLlzt5WVVHnKdN5trdDsjnPcBUijeggsgXKO0M7jr9Xzkz1Or7JkabvEtE5x
2S3u/hb56rTwtZ7mehVW47CS80Fl6dY5yusHxfaNUxbVD/d7+Y+vXQGJ5tbKF00z+p38HU0nVGee
ul+q4k5bfeoGGvP02ruVnZjxvvStcBvRkX6tGBEKavaL33Nf6ti01WLvAcufsycY9D1zUs2hW8A1
qvXOshtmHedrWy6EgGifnlQtbh4lcyaabczMJ3ksr5YZgiyE1uIncqNd+0YanfzMZQtM5dnWIA4W
zUA2ZaArr9GYPlOJs394eXGKa3V+MdVgNZcs0nrV8XfGHBlvbWUgG8cpkKhFQLxTHqzvowspk/ZS
NhWldU0eVaFCsH2LiRAH5sUswFpLplMEBQYfTH3oe7gWcoTN3cwVonDzfo+FHnQEh/XJUXWabus5
LYhPMdNXTP6llU2rrglrHFkT03JPc/pgB9lb3Z/1WhneyjnITkHoYYARv+PX/TryiYTo53j1aYiV
g23YdPiQCLzXgDKsS3Mq1qNoAnbNsR6j+S2px+RkF0Te2u0jux2+vn0Khs4bIB/mPQICDKQzqmIl
Yu/PLCze3cBKE/gEgoabg5w4uO74WJNCdLr/A5TYWNMG3jM1Y/NctsZP4rT9XcCbtM3d2QJo8yZv
pZH6604JKhMhNKC0ighTccFskIznw04pavtnGKA2FN50+dBZMxOyXKYoudXu5I0qV0LISrLVmKgW
cnggefcCMhvu/DD4yX9DfOuWEFD+u8ngUH7RsRXaCDIMAVb+Z8M+8KzSjQbT2BMZ7H1LnnqlwJDe
tZcRTQmRYKNJ1HJCxCDOrcyMiAIN+mJtsNQ/w9uXDRaYoctSb2MKUmjKo7pmIM3taVd43LZYhbK9
GpRnvS/6q7xELZDQQat6byYPi8yQute+V4lPiyfvG96UH/Jf1YoxODlJQV+o6OgosvCSYjNbSKly
1RT5Th1Vj7ZaJQOkGxKK3XXutO7KqqCZmIlTrtOMJXTt7GR3utXIhXRKlUyz3JqviV9+7StXe9SI
+VtaQ/pDce1wH6uBIxbVxEPl5k7tuvgXkwoH9rijKu3iHbHaQ64o41bJ2a3J8lJYmO9Kbld7uYs2
inHhuHQmUIslN4v+zoLQ0Xpj045G8JJNz34tHJla+E3xacO1Zm7zNUNwowt6jukEgsoFLy8tZ20j
O3JFXPhQX6DMBk6D2l00LfO+vE5ttlTqSTnlA1aBEHoDnc2nTvGmB08MvFVCRyE2oHWRm24cqFCa
t7aFfVJM0093Sj7kHzwopbNRqgoBQuF8TH5kgTjEqyao0wZ17S0a4Vr4bNhUYJlXTDdaD5m6rhEI
rC2pUHQIZtacZHPvDqTqVyUanS2ReoyhBXa6OSswucdIPTMaDctc3klj7dlPbkg2XaEV51Kpv9js
wC7V1HhsmMIcNTmnDjRNHAwhGglxmgpGjunn60RX0pMe+wx9ijberfLIfNyNH44kZpvDu90xS7DD
DNQ1+fLOuuhVwpwRE521bRjrP6W4oGCp/Kha0baww/feqk2qyhRo6zEk3T31v0cDgX55olxAXPOv
Qa83DlLWVuReKf5Mf+Gp9b7S0uHNiQdF2NMKvFkD6b54VZeFywer1G375CZuCGOJtlOaAeuPE9U5
6EkCBT8mfblUg+4jjadNRk2YeCtwY2WQAN5UVGXpUyh+kM1pqFoqtdQRllgf6BuvbdSltP0lmq2d
fJJi5SKL7B6mK9ZoXgK9x06gRsmmJ8HFW63wq53dwEpSbDV/TmDTgwQy9KsrAC0NkWslCXofgZvE
my5OtT31gvkaENUb05aglG/Mz3UNnVIzgE3O01ztIWPxLasmwP6a9tMaSRO09chbanlxjOhY35AQ
lwulMKv33PXQrSi9hh6rSS73blBZowKDHRhYuvPi5dNTwFh4SZKBIPja2TvK5MBJgbKUODmBimLL
Kh8mKkFku/xd2mJ89ji69Glo4mnIzmHLO+YnBnQW+J2d2721x/H37iG02c99FN26GdoLhaOFZVO3
kQXGgsrUyotdbcc+86Cp5GimBfC20icEbRtkqb7h5c9nJLW/gFn8UvTxm1xl9VPiHsQZ4sxFKIAb
ijt+U/TQRODPpGTQHj6VNhGSaUUu599foOZ9tsPy4jyLwR6Cnup69x7sP2Rarg74a4Klt78P6eDr
b8B4C1xV2vAOXIcgzXTyL3YsREjis6LeQMNOg9m5dYzTqGrlY6mjbMSxcooRom2bNtAx/5Lr6Y5G
d+nrCt+moPkqlXaLojZ6U3NRL1UhEaBI3dIzG7QlYV/RcWiI7bMyI3kI3BKrhHgaSCowOJjpB0Ow
VdgYdyODPP5+wi/DiQZG2lDeGht7M/v9exRZYN+F0Le1sIRGSfTSdfVySlKVNQpL1VM9HWtMC89q
+lZguX5w2Y1RHEiqd90T3hVKJger0hXg10a5llqlMa2fAgt6AVRv9xSPqI3lUfifo4L1/zJPjCdZ
oJPV/CYOmJBKcqErjWByscoYnLrZTYwwltv9AKNLzSNVR2XtmWDtDYWCDRnJ5jrxfk3Sw+3Vtc8a
yG0QFDFWhYXAd8f+ycho2KuJVd593CyI55PqfUVS/1MV3QnwWcZGVeYHuDf2GhOOfz9SfM1/GHPL
XhtC9YyC59CLs5CsgQezGxKYdu5GOsrk/5DCe7Ci8plvgmHcyCKbnpUCx72uOhXEm6PkF4x2x/uI
aGVlSriakh98leVckjgrY84p4AsKkJsE3zz+uKvSKjDT7DRHB8vdiaqZ/PKw87yXmP76Mqxz9Tjq
jvtN65gL2GYIUJuO1R1z+/o+XcRmZpwNhTUlt2/0fQLuCnV3MVTzL1qrRI+0nbPsdQ/CN0TiBTXY
9PH+JyYQBegBiGpTlVT9Rq40FARAtLlfFYILn0eMRIseyctyony/U+JieqB8tP5TArNC8NQM4cek
/u17zvWv5dgkx1EQ+YfI3KVGahK7CaNbsBtTgT1i07Uwg24r6zF/HmShptARGKAj1w66nFrGnlRG
ha3mfxnPNP3/ivcpR5mGKthi7Hc/i/dbKE+MdHjB7p5mmrP9kgB4bRPSiNhRQhuWfQTkjzs90rdy
ZC3N9DAoWnBoTLNeGdNkrcy6fbU1oz1CuqUSLRgjWWaelNzLMYA5b7K8IzcVYcElf/befFw7e/zD
NIOQV+273vtOP3W8jgKCNIsHplcq6ql9Lsz+oA1R9ICTdlwrfR2dKrRQZzu27VWoknBB+XoQS/6Y
gYQCW68e+8a1V3FYq+sC69cSREP6+vvo553LYBCcfGOp98HHNz7bItvVr7t9E1fWa0SCa4ho/ksM
k3rfUZqdNfXMDuqXKr62LL7U88iZ/BIzvrOsRf9z1KlcyoYrgBZrFatMregjvU3dVsU+dTwN/53y
FDdOsGztgBa/qE41eTkW+L4KsCE09yy03ajlk4X81klbp1n50aHu7ac4SZK9BZZiHU+GtXGDulq7
KctWVP3s+rVhPEVx/hi1bX7Bajbv59ABUBAymuMzxe8XlMOalHOYOnl7TNzxa6fO1UrDO7+qcMth
NmdXJywonj1pdAeV8r1zrWyTQ9A4u5lfntwJwkgVTzhbKZw4CUilap4fKIrAW+rGDz2ddGwvquDM
8YE471XWVP9FC0fEy6etiWd7tmrDcXUQQVnW5+iQGJHbZBZWCvu+q15US8mWCBaCV3nEUkK5X5NH
gacuZzf8KrcIVOKao1O7ZEaLcXEQp9lsmotwcmkeC3oNf3cMzW3AchoiNvtTouowmRwyI6LNCzhM
osJMceQVg79NMzdZGKKnnrpzcS/Ndp6qLmA7jOs/AMJuUWguXg86PYdwcurNjPDxpZ7c7wG1ErcQ
24BIe0etytbAckJA+eH0pKGGldeBN+bEVUfdPuGOfTGxCSeRt52acbzRC6gehyZ8ooBvvE1Q4PZd
pD3qbMLg29FxisyaNkIT8VHmhrsezCAdH+9iEyN6NudyF8wMMVIAjR9GyDxIpxyc/FIjCjwpg9K9
5jVYIBR2tarbp6jAaU//k1AnM6sX9z7Q4Fr11k4071BV8YWb73fjbUoBm2lVk6wyXVsCL0QPo2b+
uNES8tcEM1S2zfq8RxGAqW3hNWW18IURpFDlLNT1m1q8NDMwmCd1/A5VWFMPhQfaiAf0KG/WbFK1
luTvVHU+HKcj2Jc84VNDdvmqGcboWxRHeNhZOilRezWUQRXkGFLZ0Y59AwS/LQwqJaVVVNu+tj+G
yEPVCYkEI++ti9Xu3MnxcIywzakTC6DM6Nsr5dxxp/uOt9OpLT+YtqktdekA/fsCzfh/bn2hAFU1
CBsqzrNPK1Bi0SOFAh22x8wdv8+l6FraVNc0jswQ4atuDzm7AuOVHJPkJQ9TY2vPQ7Nj8035SUqL
hkKzTiWpJACDbO44jsqGEUke3a+JZ3N57d8/F0QACHolQVdLXWQhXWVxWSanpOkf/v5S3c8qR88R
HGqdicNhA6x+lrz6Pg350NCUw30GMlvVZ7rRsnWeQNCVFiHIDl8iyE7XGSc+YrdadDNNK91NCg3m
ZnZLggrS8hZqmkI5tYB7RA8WQkB5y7uWL5z9ptheeSqN5FDUtekuNC1WVohbvVUiOvt+Ph8g4+bn
QOm6A53eFk053yV+3p9H9S3JKbB1+niQjci6Z7EZvZdIe7Z16Y1fohCJYpT7j1YT/+grBCh8Xa3t
kI/+CVS2fT+qxZH0KxOCB3aeW/U+/YBTq9YWGVaUjmgmpHNer33Ne/WAy506Ab40Wye4OGN0rHo/
OA/Y4ygza+AfhG/NyVt7rVVqjdWFU8zNWHm1JgDt3+YLx3cniGbRShUK/QCG102cyYoIH0lwaQIP
864Boi4VWvu809zj/eb/+wdtft5VIUK32GmoQMcB8GAC+nelKVR7domG2x/h7BKP50wbV+/ofqAt
83AVoxuOkE0WqN6+oMdHj+caz1asDieVrChkR4Tt6JTcZ/QvDyzlvIekcuZDN3S3KrJ+X4qC4soA
z6iLifc8meBlIDJOX0DEDyuFEv8iV4yrrynRuoGJe4IvOZyqISnXU12rrGAcUjXcC1Fv7Dn4OuVu
kv+a3HaX23n0/Pc3xPp/7nydBZkF89nSbbLN/v2GAP3KfGa48Vji9V6Ad4TuJtr6vjPuyRFT3mrP
/WjG4aMSLJvWjXdJmz7JQnFs1Rr5r94vR/h9KElF+7GvN38Cdv6IrrM8hrqqtRFJVY7NjdbjozEm
BzHv0LD4E10umajl6r26bWfPWchr+M1mmoMq6+qq1F8YgGgkycNdkNdsFb0C827r/O7qBN20j5rI
OMqmjl9OlJwwLh4GINu2yDNR5+amg+d7QyI6rKOg+fX3t1Mz/s22F1giYcbTXM2gPeI4nx0pI7un
QdG78MgPFXsGwvmpbwkzcBJvMyCM27gZG0g8DDjGXlTI5G9m5K+DvJ/emqH9XhbTKTMa/yIBPQ3C
xLWHf3SjuMz306DNNMXpYVW6ik110rFkStCdqXl7ZbbblSy525b2wPicPSOFK45OHz+Vqn/7FNbk
10Rc33+7bVGNeWA5NnoPi/sP8CxIrCPyGfCAfSaw8CnpOHdXIUgKEO31qQ4FU0Z8/p1LYZFGKPPo
nGzcsPwaTHN6qIveZxVu+keWnPspbXAPj6a2v6+M1XyIHqV8jdXk1fCHYZuP1rcWsuY6clsfs4DI
VIsMewSRkm7kTYHB/NrZeHLHyP+RquRsjKbCa+ym6RFHb6L7HewEzT7cpyDdnZuD3FPORaQcZ0Nd
CA3RsILaGmykyiRn7whJ4SkssmoZVPmlaIseprkXHtmyjKuoNPy3gshJn/rQB917YiV0WrighekH
OCQN+XgFF73kA4sHgh4w6Vv2McdplFdGuVXIJtHaYE28W/mYRNNlajXldUagcbRD7HehHgVvmqLG
24CYpLXfduFT7JVfi3nchLKmoDT1qoXeNWW++tqG+SYaIKXfR0nFI0FV3hl57ZLNJ5GyeYkO1jff
JLthjn1r+feb/f8GHXgqrS+DydOzNIeFwr/HDj2L3M504czWtDGfIyS6UVfic4o1SB6ZqX+MLa9M
66rkVtALQcHC9xBEZLgZRtdZJ6ZFU6btm34zZvO7zBSylb1BJ/BBljFkQaNJKPfpKizXwSwOhcjw
aEPUhBvyEI93kUo+gGFNgmeFsuZ3eVC0+C+r9CnA3bAM8LJcDT20dpjc9F0LEOOnYXdfSOKsEeXD
TwSLZfwXc64MQP1nT8PzyKQy6GY4Dv+1Py8pmCqcaq4d5ViQ7JGX7RcK9VQ5xlkNMWd30+p+njdZ
v1DQqu9Z7gwnu2tf2yzsjkkEsENOkEFktkeUl6S5iNkTWEl3P9XcLdVDkCwR9SWfrvhVNcr2NHZi
fWLG6ler8zYJvKc3f8iVLdWbahsMQ/Q780xxSQIZgV7C76QpK9WpiAv7q3nt14NRr20r8H9GOd3n
JMu/ZEXasc2FQ5JShtvHNdzzztC+97qpPio9SXMluOavqV6ty3Hwfyb8Ylj6HqGBGuEkyk2qeN26
BGXktubCThXjzWi5LeYwq7ce2Lm/3566LoxK//4ImOlxMiGd8VjVfV7AxiWV37amBT+Z/HlpPAD8
pSeC4EFFL5lABBLmo2+8v6+KCzqNXgPMkwiZl+yvVKb6U57J5VlAutvSwh8sPwVTtfdukZDNghH1
EEe+T4iEv8rSwvyVe8mp1Ing8MlhLhX8pCgwCUEwThTByq+E0hi4DpzuGadismYDoZxIyGF6LI11
WenRe+ulGzkJzx6OXlcpmRyVzjkEhkY0fdYoq0ljc2wJ4tof0IPepdmaIucBwzOKvpZmAG3FCCJY
O2i70GBYc0ugOjYhGMoQuJs2LlVSBRi753HeZUYVPuYo332fjEnbQmF4D5G6e6TBm/FugnIyOvPF
Qe5G5rT9I5511pV+iidFVzaVBTBrXdp6evT7bJWyInoaBnBbmoPvK+yGdF/YLSEHotmqWLgGnMR8
1PtyI83SzKjbZGzNR7nUyEKTrW65RNe40Acc6I46mQcvLihEiK7VXjOi5n3IA+iJU+y4u7rCXVha
xDvRpOpQdIUx1U26TmkyXvpmYBJo4FTeFZP5ZGyDiq2fklfeomlrfyf1wbXb7UefmZF1aIKEDhae
M3X6NiZc6clmT7hoLX7hnm+g6Hm8NUbP3bpQR/cV2Mnr5ADuUUVyzzx7dDNw7yi8UeMQzoRr8QOJ
+3SnJPSJP1IAK3A4Rt5Tyid1lAI+uY/1QlBj6I3bXUlBfzU7wGX9rN84UIN+WbYBAa9IvnpNkyxD
lj9PtZ3vRDjVOok7aoCh1d7KMQbUYPJVk8QCQnGutUVtEa0AszV0+20ZufNeC2blgqUJEWwfXWk5
kBOrDYvSY476MwrnE0sPOCjqWYXctQnUqKMV9L9HLo5uT68vTQ6ltnfU5ikZ/G7fd7WJTMzCiFGv
uykn2TFLjLfACH7YczI9VLXWv7hIRywjfabpdZD9cIWG/VYDb7/WMASWGemVqp8i2EMgp/fgiVQi
tQ9SoJ9bHroBYG4LL7SwJaXFWT70imqva7vWiXT932vyyKy76kiI9l4DFnaO3WnatnlqH7FvIIf7
+/hjCJznn+FH2NCxFJC9obK0po3xeSmoB5qiWxDytsZ8SYlT+5h7ltheXA+X2NeS+ZUCPOfApa5K
gSzAHM3ybCopOCHEpRtoktWtAfKDY6kx1kalwWZ3bMItMzWHmIFs1URmqBdeROhGxBLOzzuz2Shk
yl4ikVubc3NvShVcSKPZ0YnF+4CSJqU1IOJJWqeNVjUgiMMYl1Rx2vgYee9/fw9o5PzrTWA9jAcf
WDD2Ch3ggmt/WiPUfHVBSGKMLcsyXjXGdJRLVC0q7VVfluqBmdi5gud6DkgbzpSyOsrOe21o+e/l
qZGmzrkvm9UgUHujrUYLqq/pcwEYL8oxcbM/u8qjhLCR5QxKcKmx7kd5m+psMtOWbixx7GAAvbPv
CKyLmjc3ZxrMLbV05PxyPdFBMlsU3uydEmPaqKhZ2QfGEEF6BG3GLJzd0zy/3fEypbBb+Tp2K25f
N0q6i9Xm5oVvmnk/cpX0KdfqYWv6/bX1QJWb6Lhkd1yctW6jPsmarjgzMS+5sbVl72AcpclDbUME
kz20dcc/ugWgZ6l3rgRtPaEDmM2zc0kUI6Fw1umn+yLdJYBte0eOWMMX6ubmbowuMooBZcoSsxQ9
6IzoE94mE+ZwstOJSjrVZvlD/mE99qyzOCOanNKLLODYEQpqhT3+1gNyvg/s0Ls6PXyTMXSxx9nk
s9SaDsBXJfdZ/ivyNCHCip1CNL8WVTVt2IysVMap4+CODBFqrfPVDhOUhzBkimzXqNpFNuapxrcb
VECoB0WfHkcMhmmJU7bwH9JOQVLfJPq0B7mkvUKcuxsVrDJe1LNlHSl20hEY4xl90DSGb2mAoBt5
MKW4igCYeUgvMWTM3RBrkJNRr11HgvzoATnht3jwvzTNZN1KM3OWcGt75TZ73gJqn7ZRWngSgSjU
V2i6DXQeG+ZxFaWjqtKpGe2dgkHwGniKvUT+5b7DtFRHZy9Xm3HaHEqYix/+2BnLEGbZVSxANcfN
Dv4QHGXRg2jv5qLYw2uO7StFQn8sarrXiZ9jO8sQR+c02/ey1l3M+cauaF1lrXGVg2aLGc6E7fkk
9W5BCjVCNyKknxCE9LwbRAKeeQfmlIX3ZbK86WlWqTswnZtLVZjnVdDoOXCKa6d9nRJR32hwX0y2
UWGb5xQRDfqyrBOxabnWEVv3O7WbpdeP0g7j/zJ+fqK0yKED9K/H6pnuMCHIn3zo4IDmylB6h46M
z7c3gXPdBuxxpT48zoOQho93MeopOLWsau573yQMXqLIz25g8yCm/uc6oUsvqhFH+5L9/11371W5
CDaiEymF90gpcQ9kGpTHJr2ZZfK14WDZz567uZPlE6agE1/qXW96zJDpnD31PVkb1jTF74MZ4zYx
/OrZGHG/ibNGT35fT53SeLQgMeJczV97wk72Q2sRcihOc0/Jtro/XqLeM64KS5NrVeCn8ELaz/Ia
cmSuKcAItK5EpNGSe9PPUbEo1T7alX4xraYEpW8QkywSkoRoiG+DcUEoDbdq26S1841S3xlP1vzD
JUb63wdzN9+vaBw4RuMsJjdSVkPHS8VZTz3ebGukZbDH/z49yFChP1MkH7FFO5CyE/s1Ksyo1Zk9
/iEBMOxMjWLHGI7g8sci948d3ZE3t97ILoIK8mZHTMLCcGrgTU4bhnToDgSANyfH64Fe4pInR8Yo
Vuxjkht9/QIsXZHegrH9fVQQU1S4eX5mv0LQ2cyWSMqNcg0d29DEfNpiwd9WenggmDBaWKpgZQ8u
a+mZ+mxVNA2nOMmmJrkB8VV2pLsFIJMRmksdzRjTenIm7ZYRlbIPmibYlC9/f58QfnyeRi3LMkT/
lPKlZWueeP4fb1RVE6JNqkl1zEKWAbM+tEcl0/TsqNI0uRdgPD8KFiTFEpUUL1vEIxDQNe3F9rv1
UH93jar9JUKJPF3D6SZtv75xbYPGfho0IoBbwdnidmbJGKzGUy2WWx0OrRf3INfjQRi8WiZ5CUiF
HXjFenHqRljAgGhDQrC95qJ2BStjGql18Sh9oL+B8bKABEwu2ct0HgQH1YkhfB2gk4ItWoSEDlnq
WxRSerRi+11vCph/bfyK6mJcNG7iPLRN92gXCfTTcDCfWPVeqhJX2eSq1UqK36piM4Z9B0+qaRaO
ole7NG39Nei+/hhRiz2XSTSs+gYJesmufafbc3DUx3G6g5E0xT/HdgGdSs41sFP29z5RNdRILYdv
lvBZ3bcOon+U2v2v+1SD1S8XsnWpU5NHvp8nuwQwcrw0hoTgK6RUKxJCvI9IgHVEGVKEgoab3C/d
ozQhSa8sY9UjfW4i2sGNo0pFRRVWpXqVR7E4KvzySxUoQh/Y7GVxRNZMqM8QIdlkInxAYxceaesR
V2W4NnXrl4kqHk235WDAJpzJa9OZ5E9Ev+t762outWl1jyuqKkxDEbZi2EEOcRIqT9CWX7iJZd4S
FQ/ZOPnjShIzalOx1p0RkY6EZG0p9RkEkfM6IVTc0Q6znwR33s5AV2OHsxEVQphEGgtdrVy6g188
OQEfiBKH46ky+Dsn1e7Pse5vpLMsizEAp2n44frRuHGkxC/OfjlEVGK1E0kvdZ66rJI0m4ISa1sH
EQho/+45MkR6u+SJ+iXNpnuaDD4z+668o1ZvrQsvhNqTp7Cp9H735wOOAqte177eYy5B5Sf1fqOi
VmcKfQt5SYOTtPRcCKCyrBj3YECryrNWWl2BIir1ZpVMvrnvqb8ewkz/fdQAZ4LfaqzkEFOSD7Ef
YxUkhBiAhhKel5eZe0k1lZ1x1P/v/lSchtDprvVA1Jo7x1/u74M8HcNBRK/vpVczstpwZRmDf0zh
Zd+qfnh2+pqRMJh2oQKA6NHOVbSF3NBI3NdS8sZiqXyqoWn47k0SOvsyDBZ6FRe3Bn9XQ6Dw6PnN
tVcHbzFHpbe/FwNAjf4gNno8SxYqYFvlZDX9Mv8hKyVmTyRV61ZkewsYf0VVZU9G2as76q/AvSm5
Ou1Ld0tFp38MbHfRGQPBYOLUyvovbjqMF9ch/8tRPXVfIgljxmSAGuFaQmX8LV6Oi1DfepXAXMtY
VKqtcGEHDQqCBzEggWmL7I0WfO5QEfDhp41VThHR1qKTrOrIB92391lXUC5gWEOfRI5uWsf+ypoz
49R5JjAzOLRyAARh0R3uC23KOAU9aJvUC0i2N4JK7dugKwukx/qjVdDxYpdX7Rxu90089S7RbxTm
1MihOmJYytPgqNEyb8b6WYkja0mTZ6AP5dfLlqiMVWgb87YS428vTlvM54RldCsp6PGzdE2YoUlZ
zSIavR60bSQn/AmsU6jV00nKBazSuoRKQxyA3pOJA9xbpXvcZBvyfpkyGSDPSRhR2a7C8ARbV79q
aUc9RlRWer8/KX2BehzmWJ5ZH/JAKfyPXO2NR8xIvD7h6LChas1VPB4Gx8ZZmaSAW0gPJEtPKB6i
fEpPuapAs+5ZDKGDJ0mgAODkQMHU6N3EZAosXJ6RB/95aiCOPm2eIf93z9VgauuQ2s2exN/grfgf
ws5rSVIk26JfhBnSgVcIrTJSVIp6wUqihaPh6++C7NvVM2M209YWFiKrKpME/Pg5e6+tEfbIj7J0
LLNTgFKOzgv6gjWksOgR8FUuQQTEjK0Wo3xsxRnbYW3eW8W5TvZiS15iqFgXK9rJY7JZzxVguvlW
Js4lWMxjkVTB3TbTxSBrDg5sROhFKx96cLR7mlm0rAftVjVALL4n9H1uq5esSgbrnqETHxCDqbnI
92uMJtu1yKDFzb2NOI1xz9F8+rQndRPCWTC81nOXIUatg0Y7ruLYMR9iRMZNsLdAf/qWhi1uFeav
Dya06XU9tTI0UsxW/NUlv0oFIRk0D6ty0KlHnDdMdpcJ5fpAFodDjgUDoz/vJXaTXdVC18Ve6YtX
LkUQMCDCGFZxoNajlcOORrT29yerKYLiQT/jP7gqipLsC9j3fz2L1fuchOJkWgpsBlGG1xKzT8YR
w1qVPocE0fgmKROffZ62deXnSxjjxQalmrbTcJs/yP51tVD9sVYZEacJKiAisMrmS9T35tPMgvxU
m/RsSzTas4XPqx3HfhMNYczroD4FSt/f1q9NMSvvaqEvrRG5Wadvwokeod06z9gE+/Of9yM3+cf7
ssUuytXpGwSNPIsE636gSGBjizTLXF66aJkXOKLxJVC1EYX3Y8AOd1+0Wvk1+bX+U3puFHsttcZ9
iQmPd7NKIxKjV4xLFrsqlI2a2BV0pf+9ZqTT/S8149J/YtOtohwWTHj/cwJhBxTTQxfJPRvOiZsG
kOXRIHmSvIev63gxqQOaDIXGiryuy7JFRRQM+nRYRenM02aSheZhp5uhL9fKSHVMKLti5la9/JKb
euFaAtjyRieaN7C826eyLGYYeDxDCwVbZdRybMFTDtimtm9DjHvW6Bn2OWX9IDN32q7LlyF/WE30
vgIuFTO4BnNP+HmMsH4t12nEEAvSZKr/Z6jsIofaIHhbuqgKVJpl6IXwsNo3jAKh6LJVWndBHYZS
w8N18ChV9/Z5CVsjqWAKlzTxi+7VwWzlzS1YfQx5066yGb8XywPG0SLVvyVSUn80FYxeSWqZEdIs
HOMOaOPSc0ZHv2qlw53aUHVZGv2nVbKJ/WnzuWDiuAfDAhG/MZYklDLhuq2R4DETMSHi4QF1YGV5
bm576VBhG6LM1W5uSnRD5DwnzTS9hLmVbiRMwluQ1PZpzhF9JyYkSp2x5uaP7BE5cv4/eKmaof/n
qWSy2jLa1h1hQ9X81+0HyI6BmU4KbCqLuh033hASj80R7KfqaX3AA/tb6WbpA2mPvZZ0QWWZlcZh
gQu81PNrYtnG45wTyxNGp/BsI66+VYuSF/9Rtp0DFVFj09P8adtvs4yqW5p1hHym8rJyRrDGY35U
WnloUSV7n4t52U7MDodSQa8OJbZzRrxYaUKq5EpxrI3C13JZ3INCK+7rM70cCx/rCApvrFyl7BGF
DqHxsT4j+MH4wKC1M8e6v6wV4ahNymGs4/dVqha5rXmVjXPUi6G+rkt03pLkoDiEj60V/wyGY4dT
5X39MJXQs9GoCn95SxtUY1dMIgMNg6R6FVyGmrg7NoRmcseKm4nCf0NMnYqtDIyxAZn5MgZIhTDk
A4qxm/6lNlBcBrZ8WV+tD+p40RQ5PoeZaLwi14K9MrD9LZaNcDF0kgJ+ESsZhfrYzFZ/QsTlXuMl
GwPyWfomy/E9ZNQDs0wBqh+PD25nO+80xPNNOY3lw+Q4zbHXuXWyun2Pyfy9hm2l7tdnhT6o+6E8
xEZPCGUAPYVsqxd1Npy7PQfK81Q3OzJ2l8gW5MhkKsWX2CCwhgTQ6i0oVA1tN/DL9SXbmgP6xSsA
Xvt7Q7xjgozp8t9vi/8xl13g4XhgHWFowqYhvZzq/9hJi8DqqlC4IyeaiShpcYtVbo4zOe2KfdfW
1o7or8GHmv1MyJ+86yUqXTEcirRhA2y1+uNYMdfvDesVWJQOz9qBiri81PUcxH4+c1lU6bFs3O5t
GFSfMSozwVC7Gb0iPuzJHvwER8Bj38btnpYFhoIgCP7ab644D6LLffP7JC3xAH7vE0Lw96tVB/f3
q1E2H30Ytvc8abSDQEC0XZuUNEol3qn8Nyzx4TzmxbiDdSouOmU+QMUoP3Ktyysq3JzLmSvTIpXR
J+ZSvJoKhCI9FZhEctTQyTT9j1/BOvr+Z9eHX4HpoDjC7Md4xF7zFv7xK2AajVc9n6ddVrq/1q7O
+gDbLrquzybd2Lmac4gLYZsHJD9hoIGjTdX+qc/IURkUKF3g03Cc59rXyXZY91vRXos+Vi8ZFvhN
qCF3mEt6PL2S9K03WlN9AWwVAtOTHgkZzSUtyCUQetRt12sVU+XrZPT2bR000bF6xcdFj710Mwji
aLhI4EX2OInIc2ToD1xrIqHJtDiz5fKg6z2TlcRUdyHC3Nwf49cWivTjatZua5mgFJxqv2Hu/z+E
GJy4/3J/Briiqoat2tyZdVICgB7/60ndEbAj8lBau7p8KDDWvLlR4NuTVZw+67upKZU9zkaJ1SNs
jk1XVW+GG3xE+GQeSi0yXnNnMzlMyVdbEaE/MBDmYfqaq+E+aLPmtbdobv15P2qV3dTVx6gW6jOA
KWwaOkLFuC+GzQAR8dhYz1Mnqucu7/sXIyXEMS6s4RLpdv+SDhQWMs/lXtCZBIsri2uMTZJr0A5w
OdOu4YdASg+B5ABaliRoiq19TfuJkZAAAMdW/g60ecevH3JBW+PZN+L+pZfU+ynAlPVfVbAh+gmh
V8fPl4J9oLbkw6rd+GTPqBxXaF1tklVhlefBrUgKWM4MqIn15wO35uaSS1rgeP3de8RmyieBt34a
qxFSnTw1q7G4NW2M+sMSksQNdgNINDusYxxSeqArVRNGuwwxGjsfa1NAlMexadKHGfU0vhjWubAa
OgB5SIj8CMJzXmty0mWqWA+uWRz8WKedPQE0QTc2x7yxf6zn7Pr536+SzHQQywcG7ItQf5gEyN+u
iqev7BJ1Ni1T/NAMuv5g1S66OJfSFqvTYpAq0v0wDfYXhdgcN6q0D2Glwc6s1WYPDkn9GCMKjA6U
Oav9w8BpcRZhK3wlc6sPN5CqFzW6vE2MCg4pXhMfLv3diC35YfUZ+2m1Tg7r18aa6cfWFD7ViTgq
bTmdgny2N8lyooEzOY9Ee33BBPDUzMSKwRhJP5rhdS2iS5ftUjBixVMYWyxv5ybjKFcl5F04lYGb
HqvtKizQemyHamaot8Qw5AuR9ftcr/q3/76O0Kb+d+kkRbWBcVYVusHNSHX+zbXctOPUdp0SHhtB
M0wbpfvC/MTZdbVMt3wD7ktsN7CGNHJB10+pQKZrmAff1g+pssSjXOIrlj+5PjSI7OcpyneW1gWb
9a0ZBv0Ei/T2+WfcwvCE2bin9UOMI8MmtRx9v376519fP20rVIFmjwykczgh56Fz/QiS5FNmH6ZR
K57Xh1qkyGKU3N6tL5NRh8ocVodMjcrPr9Dhr+Kttv/6U4SZzpe0Dt7//B0Dd2Xw/3SomI6Wz3Y4
JNA9kQCvXzJ2ybXuSlT3nXiOdZl+RrYCcMSxqtKfJ9m0KIkbM581MYsN0FATwaGiHazEtc9DVOgH
wDc2yxjvlV3unFXGw4dlji9aLRAnZJrZnepB7KMOUt+KLIZToXh94FQIO1Tk11LVwSmg+fMpeHJ6
xLXOEBHdtdTcxx7UzbFb7Sh0DjyB4n43LC/BdPl0YZR3c/hm2cHwjQxV4pdp9PphVU+nUtqvMgib
Mx1V5gSrQUBvTrn6EC6iPX2Ugac2Dl1z3T5IUWibXMzaW6MMJJ2VwS9GUuguyuk7ERKRn7lMbMog
MtA9LgpFIyP5sC7wutdKXRHN6EL3W0qEvG2yPYticJlcfZvnVBhz5p46RbW+qn1XkJgapE/EpeAI
mmxll+UFUSXOibYak9yaNEwIzJFgZNi8FmJAjk8YuhIWwT+fkXHxH+/94+saeH4NQrupLUgLz/nS
oWhh4SXM8YWIz43AgLEqqbPQwt7nhgMFt+XeGiRP6RUivrWtR0Zu695TSwZO5bLIDmOKNQXQb/dI
Bkp/zeYB9uaimNUrsp+Jxn0vmZtu1glRmyHIVgd+qcUkj58QhbLDqmxY6NE0S15Kg3QiI6Q4ZnS7
xIwkERC+yolxFTMJoRX6F5eYyM93jm9wXt8yZ1IyIu3YOOTvru2/IZwULLiy5XzQibvhRn0sKnLo
kqn+WaZaqxMUQ9HBXgcpZhhbD3+eET2z0K7U/rR6JK1OYYJPNsZJwhQKllYas04VYKHMMAUZFRn0
//+eDVmzydVvTd+AF1Rt90PO296CVLBwWo8rE2vdbCahDeu6IyDcKbGZxtN0Xp/9eVBrNN2K035+
xZ/3hc8Folz0OtI3bWM1/p+SzG1tdQMNI9w4Fu7n1q021iKYXKcWUR/RKQMlsgfEUr2xkVKKN1oA
1UNblj/SXJRvbpdE4HSQ0EpMOT47QqQUSHb3lnQaD5iz/HBsgvRKcwxOc+O0b6lefL5flXAORppf
azNRDd4Q89MVXDqL2fgWWmEGXbK6U901j4kyTvsypnz5cxkafTh/vpe2dn9QYkVCcSCvA21WCL2Y
Ycd6hePo/fiEIiUaNo2ywlAB3zF7td34cdaq7KNyTeJyXWtn1VyO82IYXP2DXQS9qJ5H7/PVYikk
pol2rhv+6NdGoRJUxQ5Cu+l9nvMMUnry/ibtCVDD79mY4u/p1GYEeyfKY2bGIeO9LNvquNw/z+VE
mQ+yl915NVqZPZoZNkcvpA80dy0I3qDTojzhvU2X03JcnMTw/Gr4uQDj+uXwVjqZnqjvX8ZGra6p
8gzgFhN8BU0EaMMLJsn56bOJnYK2XmZ/XDbqsRlQ+5dR/NdlsF4B2SjeUpoquOGopKzVbuUGZBRI
cVobIZap7Nqysq9FDsiP/Jhok5rkrq9sk4lESSq10wr+VTrEkrPVuhtLc4vDkInBE6Tc7taJQWhW
HQ4baVNwGvs0l/3v5UkUM3VbnijRX0/Wj6CpbHRsLCROmj3q4NXquIYspF1qH7O+QgZW56Se9qCK
9DUpoelIYjPgujEstdtN1KUDow0EqUkePXR15DwGAth/W8cn+tvbVgrnts4LpjSvTghLwkXBSRZR
2e5qg4CtFSe5SnRcSe/x84Qy4/IeLrQLzKn2IUOg6K/8Yhz/4XOuoFhELFIY43DsdOpDuBrCwULh
ngaVfIPaums2ZpTP+2OvIZDVpFIeW65vT8OfjgY3iRfPb3MJ5vYDPTKX2PqphZZja+TClN9X+vp6
SxMI/lEuMNpboUbrA4xTtjKwOTajPX6rDN190CkPH7DV62dCsy6fr/5+3x2Ig8wUJhVGrdPa5Yip
ACV21Cz1fn2JnCMhUTOzbm1IIB86xmzfzdt1x5GGqKPKzGTGvGxA0rJkOS9SsVk/zZlu+ZMGVbME
6Lr+bKNeZPdxjrbBCEjenVsmaXrHxssKy192A0IfofEwg0ySmmi+FIXxniW1sXhA/PWMFMjdjj0Z
7egZreRJ3IyFXrU+L1qkBKOLMpcEZITZbjvU27JWcNlV8wnmyk9mg9FxzVATLmvKmCXBGalhqU7M
LcLlf9LX43zs+PZG0IyECBm0QWl2M7WuA1hlpDZs9QWI0i0vQUlG26jPlIekdx7Wr1jfWrvJ2Ob/
+gMi7uZLM2iifypaPds2FdByK5D1DXjMfJjIn1/rjHYakY4Oot2u90CZqxFuC2IyQkWfX/JSpehK
q2vtMiXY6YauHtbSQepGfQ2DO/MM9DQr/CdFoXGs3La6BLiVNlk5yW8Zg2jTqWBR2ZkPPrfkPiyJ
SWce8aVlp0G68lyggTHCh1wL3ecUmHsOC2unYwjAjo1hT6uUr1aaAlomQvX0ySr/NG5iMXtryvpo
aoN8XFVwyytjXKa5hrSOtVUmV+EsdMjWqjcVMXxb4L8MEoi+rnc0FbyqSMS2TwCDONEons3GfF8t
l71VIyURig01jyn+YrJKW5mRRKa6b5Lm1rrns8v8vpjEbnZQ/wY6KHfaXJNuV+bVy+iEbNxj8jYm
tohdVXf3cTS6Dfv/at8C7eRARLd18r7O4NuiRvHB9MKrrOa4/vUDU+3QTtTvsowWLJFM773tvkUT
zKY40oFTL47lNFEmpoDmcA5caJhDU7LUx2bqiVLtf6ph5jfQSUIPvPAJbGDzLegmAF+z1J+rIYPV
oKCgtqpZ+cTcayuoT00qUkVGPUM3rut+FJvim90N/qo7WN8HDROdsPjaLMyi3Zkp/UyIeuKRfXfn
oXehrBtf1h9tfVCozu9x5F57RWrnyAxIS09nNOuZzo5WTYzHiVgcqucg5ShPd7RRHRo9B1hQ20bu
yRrll0JkvDTB7pxSBR5qybj1qW9GZuGtljw5WFv+0qTM27Uoj9KkfADg5K1LNrLTdm9GLYbFtSg3
Y43ouiX0dIo49RBbBX4et+iW5kV57cSLjBFCp1jIclNLXG05kUGljBo3EaU7rhR3cDgL+ThN9ivj
PZoq5RxV+gEuEtnjhOqBCd0KZvZfGyydfmOVAUttjP+zg5FOwNGZi609hjBzPp+RpVlw2xblfnar
7+tpXbhZdpPB6NUKAOiYXJqH2gaOMVqE1n3+xBW7imsStiFyVQb4caXcILZCEk2J08JPXD3827Mw
xK4o6PIuY6ezQG3ilcySLRKJ3c5DmKPt13Fg3QXJtTKTBzcwXtcTTtUjsesGUutSvXe/lGGwKXV1
T7E6/F6elGY0/g5TxDf8dxw6p95KCw6hZoA8W3+ezghvjp6ZvhZ13dHsmvYJPXzF7AWVwGd4XBOk
LvuKcmSWqI4/WhQplZb8jCdA2QHy/bteWxl3A2faob9zvuDWfG1qKnv6ZE7/ZMOE2fSqNiNXYP4b
GTj7EVbuYcIQeMwI8QDQsKAD70jPkOQkaujU46T962Ee4IIyT74RVlGc1vfBNP714aQ36qnQvtXk
Uq0VrFkZ7cVsesBdobytzjajHdmD68bw1KUkmyEiD0/psk3smindw3/s/LUQWDRFIYpR3EWQUVYd
xPqg2nPqd0kHQC5tvlmFanyBTc84Ve++sUlK6RKhR5vak1xO0KKbnXNk6z96tyjAqpYOORj2fNRt
oo5XqaclR8PTaptA07nRdgj3zC/sJj6BdewK1aOsjCfd6H6ESyLZ+gCLgvDfDGyP1hT3QbOZatsM
0D2zVlQUxWy2g6wcHiBe6GclsrhuCdX0uzDI/Aq+EC4Dxzr0gRFd6gx7kqsDF1bj7Bb//bPmleCO
VRAoIVQFa4jezQ+JWqvnFCvQlkb4a6SWgl0etz6tfm4XcZnV4cZPM7u/uTkxIWqVdNtOf27dorkN
eaXdO3AvjxOa9vVshWzh7JuEiMjRRHMaWjGoy8n4SYCec60nUoBIc68iUbyP2qCfpZUCEAkD4jsy
8UirPdzWfdV/BugFaqBsPo9BEPanjhrtUze23iEqYrIVsh33CNLwYS10UidLX/PAtYAmQnpbUk98
RBJLHJgboLoM9F1XGRc9N0lkS1OkgkRFy0JxD2PRsWpR0HrFIB7M9LvbtZPnhJa+jd0nt5/LJ4J+
D4JSoC3K51hzLzTCHke70v1abwSY4PlpBOEperQfdQ5Xv0RvAb7lOGhl7Cu9mLbGwJrUjcTXDxdT
cZVNFUOaHSrtNOIoQPjWeTVhYAyiTCRBKd1LvO8eXr6dFvAdI38vfb3l8jaD7plsmtEbDY3Q8/Zh
1l17Yyd1ulMj9lWpfphizdrpbqqjKcSAE/fQsEaHaEf+lcuY8u86ebpznflZnTTGlRCpxxnHSqDi
Qxk6y09b5U0r3cc0K9JNP6Y2EzHajmpY/Cwt1dp1wC5l5B7YeCUeNtPQC2M8mmLCR1PgXmmiCX5d
iwA9by+xGPQdW4zTYBrj0YKWIKtiIvaFkB3VNR6jdMi9tiRBKZJT6I9oZjwu5hcgogOXavMdcQhz
5a+d/rWs/aJKmN4XSONN+zLjf9lgs8Pn6vS2p5kEw4qgVDaa/XUkOQfUyNtyvIg9DEBnuCRzoZDr
SExGpJGxblkUSQ19jKMNuXkD++/RqomxUIFJZNb0MtlqtXXL+pmF54ck9GRjdAtd68cC2DJnJJgB
CwUc2AJIcH3CEPrVqcWtaUwv4QzQhvxiGUp+SlJl9pV5+EbbDEgaiLYmh+4xWaBpQKJg9rDC6hRP
9p1uwI+hLd7KGIdFY82ew1KFh0zHI1sPfm4j7kN5eXdrBW+Uq1yrfjqGNEkonolmn6f+rWejjGze
PqlV/suquNQHw9howvzeFdVzHBWI3jptl8/BizLn1cZ0lm/KEChCLeKJxwLwPJO0ooLexY1e0SCL
Q+qSHGi5IeLwnlg6wpdrI1nLEsRsbP611KfQLEYXEH9AuB3zX81zTA03sFPDDcbT0HFLa2L2TW0d
bRA41V6nYJCMYvw/E7shAzueZn4p+trwnRoYKukGxGSXmNpsdheeWUYflmKaF8fwdTKWPJLWUClE
QCQtLcaFLQ91mo/noIrzbaZFJz1qnh0deTDiFxPmoHyrByyrOWIlo6Y/EBjK1oyZ1ydlU3sOf+cm
VruvRoZIOaJF0McWhve6f9AsCoG2jZ8I7CmuTpO8BzDw1MmZfBFLaO1y6SL+CHrwCnM88XPACUlm
7X2MzQv88V9UMv2+tsNHU/T8IDa9L8COPyCYkHDvGIoXlPm8GSrQ/m1hwTmYqq1dtyf8V9pGX2I3
5yzaZrbi+nBV2oGiapyUX5qcK58a6G61fXCLRXdzyPP0IqtENWEbGzqk0suG+Wfbqj9bclQ47Hno
Oc18DKX+TVnU5+PQ3iehoPsLInVXdiT/qOkrN+YHbeom345pdcDHdICN+zlyMjdvmmOC4ojI8Xrm
XM7CTZsW7XZQoc9OyJHwyW7VNnlL6F5swtagoLX2SVU/2Hb2qGj6hyLmgO1g/NqllNA4LV3EYy24
yZy5aj8Bby+zBDNtshcdzvuuUSD2KoIubPEFMkB6IDGoZKKDiBBYxlxXr7imac+Guh8q4U/kxgkb
2V1MNs6Qm/SOzGtXW+ou0It3FE6Qy5QE3W3+qzfqZhul3S7TK7kHXr6v2ia9GOF7G9jbWSHzgeQX
aP09hZpLo8nu2F3NIjuD+GQxHBXQxzHfhz3WW7WIH4AqvmdAbDa1gtrZ4exPXxCFzF8cBxGX/GV0
c7/XYoBmKQI58pvHX064WD6aexRZ3ziy5GuVr/MM8sYid9Yc8q2qgNAU7XPQps/8LruTiEiJqsN5
ZLnJv7WaznGCc9nSW8+ix4F/oBu1R2LStccgzo4qutpt00YfRaWSz6QaHyb58T7m8/c2tKt9FdXc
mgzafU1KDDEs6Kus3Y0wVe496UyoStgJiKSYNXS2O17h0EVQbCfcKLEx+BPqon0cW4cZUnRagoPT
ZtVzeklHQcwwzyCWCHd4Ts1rPSRgdQPt1aiQ9edspzZGoBFjPSk7FWzQTkZd76EBih/SIjqTDsTQ
2Mo2pj4zCZH3ioiX7RQ2tp8p+B1yY+T0q39DJHycMxr5fX9IkXemfVRuLCGuAgF6mVqHRAOBYJfi
PbDwgubJN00pim01dCUT6JhJjRlh7FZeSLl5h0yQeQ2x2Y1moe2pXaaRgU3amWSCDemQgmA4dT3V
+ERQQC+n/mJz3DyjGz4IOdtOlhpSj1nQiaGlnFB/P2MzBqUCz5HeIfkNkGGYsF/EkP0a9fAJIO2w
ZSIBX1TtkSk2BmNWhO6+aUgcmT1YQdQm7Fe4AfHbShtm0xponrbMrsgKjuxfw3PTVPqGlHCQsIny
Q1jzUz7r90GtFo2T/topmC9vtFR/lAUQE5uJFmzKDWrbbwU0mL00q21DJADk89eYdCx9miK6F3xj
YnYUEBKjQAr0EepA/2WXYTJnrzzqxG/18uJEG6Yjtp8U7OUGC/G0PlakJRc3VZM7aKnTgWPJ/ZWL
yG2Si1NyvVdEz3qWBHJmW85HsaS85mmz3BUd8oyDR1ulc62VDIMMNoIIpUhXDO9pxxwshT6X1sQT
Qu4Jtj2bNUrk0Gc9OVA+2Ycwrh+5BrVN3Y0BIMT0t92A4IQRzRi/aLCTKIgJYsCvUQmmX37IYkAD
GqfkgI4q2eywEewMT6IZEgxXhxXXaYcWL0wy3NGwJtC/KR7xFDjR9fmaV/lH3vkmeFevzBvn0Wox
132EQV4zVKdIlGXux+1APMF10AcqHoedfIKIzVDq/pAALfRCNaX+GN6NIUk9K43tazo2dzl2WC30
7pXmVb+Z8cd5XRE6h6khlxjCYXYLe2hLU+0YG3ruBMT1E2O5MPYMMbhb2oGp3ypxttOXdtPQK1uH
BDF8YxondpVnPmx1+jxFuRsCZOh6lZseoG9WAi373tKSY8oxphsB1znkAGtK9WKSFsm93eo8sZQ4
QZDvVROsJLYyY5tGgM0wXm2b3niPGXebOae+MUv1heCMZhJbW4lS7lwhTpKKWqAyfgPAd+i7YeKM
6EiOTBQ2A7EAGZ1KanH68hac4qbkEEpccd5gBI9q0p1L1mBOn2ZAo74lGO/OXBm5E3Toqk5Kiuam
fRjNDKUIB7wyrfeIhJqNXVGr6UXMaGqa/CGYX1HiXEI7Y/GauNp7XXztnfCk0HW/JG78i21NeInm
qmLyzpFzO/O5zKwXN1r0aN/HMkU5JxSi2sE4OHnrerTcAHir1rUtC1bmNtvE4A5xrhmx1/R66dWh
QhxV0731VOMwyrKd1ixwaecXJJ7XrIixROpWsRlNJvSyzSmPImybCpiWIUXWFZpH3TUwfjFvStl6
eSNJ6zTr5abtWGixMbTcdguJ33pBv9gveD4wgxDw7tX79cJsEiP2EWZK7FfRPc5k/iYyv0hsuKe0
YUZRWoeyJxcbni8/HjJoZqEoOJXwS5iX7yi5dyW/1kRv+fsCbW9Hzg4AdOW7mIWgpUSIRGGwWTrl
AnINX+2ticgAeWP7IC3jrEDrYr80oW93zHNa5T+dhAmVnjU/aWA45874aSll6dlhpG3orJ0pqAZ/
MItbmGwWsx6yLyoPa0ec+Q1/HNjcofAGtdH2AyOvwYAP4HTp7LsMfvBec4sPPYQS58YUDW+6yi0c
o5+COIoFENpbMSQMstVgTlQENnc71F2DNw/8EpjAf+8W1X8+cZYG009SL44Nl0Lm6jTxSi5hoV+Z
6z0Ty81SwDCAstA14vLUM0zH3dwQJ5I9G0uMVg8Xu7bJY5vc4TWjd1GWu04cukr7HoQCzx9N9R0a
R/s6uy96M5Nti5tFZe5GP0O9d0LbjA2FQ7u1YvsLQLTA7wR7F3t29zpKZQ+C+4b7F2fjciEDl/w5
DfkBb4B7GNp+l4tYv9gdU8sqZECUz4WfPU7W3oap8bUxMNIlM0JWap4tDvWaGOwbhkb13tfMya3i
qDOLxZ7vstMrW3FM6WM9oRbfTpg50pmN1Vyw2sDC1zx9sqlhi/ZHGxibqgmS88Ceb4IqW4ZEDU0z
44xUFm/Yop5dSTiOqTA2nIYaN1Q9cZUTPsimpMVYqGBxbywvhTmyMdQaKzw8dy/PS2NpJtkncpHy
nYijDzHQghLAG9ywdfyAWnfbaifk93g+qiKCeBd8cU3noylaknk6X6+qkmSq+EuQScXvDX6uwgq/
isp5QkggfRLIRxKLczAXpXlpVfplhTJfK/w9FCUUvlFhJ2RkMPlsA+7/uF13SkszMm1ueRVyjqq4
IAkZbI0BZUsEkrByjJaJReRu66KJdmnANpy05oOa4ZRNVBlsXUqugi4rv0dUsH1qdb4WkPKUjgbb
Um5eroXsMmvlexPhTojtgbkw46xDX4ykygWTR07j+G7Ln9xIWWRzblgNOzPbGaGLC1A1g4gGOPyS
tlXELLdPs+MwAuvgs5e2a+8Lc+zAifChMezOemfbZuo9jZSceuhnPffM1d0W9g2Aak/NuSiSfHxO
2u5pKpL6pAiWT3hwpWZLP9YgSarRqzOWuTcbFYNhp9uYeQsuOQ5ghfUpEr95Prcp0ettRTKCyv4w
zYkZleoWtiHaYLa1rFTsLW33WWrleAQOlHjkN/0YU3ghxhi1j85I9nugfIwhUgbTXEJI2/CYV+pW
uwJtwuKEacab61ww5SneMvYaOIcQQizreD4FH3a8nLTI8jcQMgjdId6Jxrjncr+YWQY31YIMyciD
azrszHjnTArQ9NGF62RYKQBqCbDSTgL+DioLofRQNA0JaBqLUh927pEeTHuyTO23llunquu+jV3I
2JRtr19kQCQUaP1Q9gSWvIhjohbRcYmB8pwosRdZgle79e9iCn4QYUGpqpl35FnZibEBSXikGqa9
tLcuablIlhVzn6cK2TzzdKpCm1G22/wm75cNpnOMgvYtzpKnWomabWJW95DvU0Sjfo+l1D2ttAo/
zolxy9h9jJqKtk1YO0O2yY7F9nvDMK2vycS2k2iLZpyYyux3QcbIhjI+9MUsf+BU3dqReAw7VqJl
GwwiJNyKTnvLY/px0IncTZdZF1IhvsyD7SWG8yhCO6U0DCiBc+WlzrovY1zavqpP77psuCSs5mYr
ZXZG8ivo086PxRSfe4uyrrLS3xVN1rOwGSG4Vk4tqDanLojR+kThuHUn8ucNJhlIGJSbrpG664jp
66QPOUxu7Ie6cSmQ9+xGaAREXahbRYbTPtCJsBqrx0yJTDQS6ks/dqyjnOn/R9iZLbeNZFv0ixAB
JOZXkuBMURNlSS8IWWVjnqcEvv4ugHW7qqsjul8YBF1yWSSRefKcvddemYoEJ0z7DdBbiRHZ/IXC
+ph2b5EbuxtHJv66BZ8CftpfV4GVb2KdIzS6Fd6PAd1lU+lbG87LSsSbVh2O899uSiJ1JvPIcp/Q
hMpYUnupEr3JDqwwtm/YbM12G8he96qq/XTU3/A/6AYNyGS7EbYsSbTTOglrUoCprKtO/ip6EpmV
IiA2LewCOqF2fbDmMIS52w3UgyISvZGxGRuU001B8gHB3xxpgAwksVlumwl66xQbdA07eVNE8h3R
NE36mKjXFvEeuwWqEgJn6EASxnPkGGR7WQ313JXBFyllYi26mq9zjzGO3BTfHa7cKcR/uSV5EKb2
2mIrnSFXltbcBA4D4qy4iQzFuIUjLvosVp/zePoZ9lOztrJol8ctS7WQwTqZ+zGFSaxfr/D5E7Gk
2Ga4GkMl9EaFNpjLqdNWrS+jJfUXa8jRHlwG1W3MzuNaSCwt+TrQxuUY8u32pbmSbtNvzNoh9o9W
uut+l4nRcgB/or/DFDvQdlpmyX1tkc7h67hvBquyGS/yheS/oHslIlhL7Xc20BNgOkHcPTvzKrHO
HN8DEtw05tNacWKUPVGOcGP4g35WSZo5ZRjkUjPAM0GQw4pkoGI10n4fVWNTxvEDXYsJuSXpAcaI
77E1391seowTsilKV79WJq0xWcf4y6HU2r4LckyGz2gASDp3rijJLTqH7pdldy+NXT2moEsUnyEd
cc3q2hgI3JaUEKHGetkX6ncn0LjSrC3XdA4pS/LwUyq2RyeArvBUoHybA6dSjtiV0u2nop79taHi
aX3/YjPTW7VVp2+goFgonywiU5p457Tx+2CNGccRc5xDWr/ipqufjG5n1H2zHotgjXZ47pqIHmUo
MwErQ5+QEr2j8udry6VrplAlDlV51XNOAw5N3TP9d/CtNfq1OWdXSdynSZ8w/g0+dOCEc3zi/hGS
Ji0lW6tO1iR9le/eKfuVGt3iaPIUgonQRoXor/Lolo0l/AbfXFU1RZcJBdDzXTlt7DWm6BhkEZ8O
4UavmobHJZoTglT5xBydCsOhqgcKe+tLnUFFEAxoDHFvWwmmXQlaPi5pKRJXvZnlSRN7p5uJacc5
eIjy9jbZYAbLqjoHvbBpQTbXQtY/TSUqQb1Z2POlX65ttnDNDg3IOeln3yhfqnQJq8bIIoYqWaVR
6SOBAonl+vEfo2JGJydDYSvjdzNJR4IW0w884fgTrfAh0DjXaSXAod5ZyTDsVm5f0+Yajn3Rpdsi
BvypC86sPXP6tUZlunLyeCOqNvf00aW21oyn1k7ZMUyg9pgfP9Pa/6js9il2OTjgHfLs+G3Ei7mK
EoqlcQq3pdMROwtGQPKOKNy4Hj2VfO1S7YiCGaxKYCpy17XaRDe35kvtmJwls8YfcAoWu8gwtnXQ
gSN3lF/ZlD2G5SAOkc7aJ8zk4PgT/WQXNTYkK2NbZpJgZYKk125h/QLSXe7raHgnOgwZWQA2Nizz
fRix5mAG+5059iqg6gdAuxm0VjnGPmkqY00eScfx06+vvhyrE/QJOFuKk9AIg8wHogjFH4Jwxx5P
7GCN6abekDS4CELCHf2RWkIQL5WSxxLFeJlTZZ0C+tjrFZrXOvDEaFE9dPyqrcovBtOlTvW3xs0P
ZuK8RSYnmUaD4Wbns1HXRErk+u/5pH9UvFkQbpy5T31LUseEL2/EuOw0c1+32uMwyYdcWmxovant
0uqXGkWHfKj2Ztcqzz4+wl1uNN4EKWA1Rxtg9fH0tJVHqoCPYJTmGl9C6jltiWSIzzCf6HWVCpHr
JheN9cU/92QVco5HSjahCxTckGgeRrflVz20Ivhsp47Tl+v8VktrX6PpzDvxRyudvUgCMh/0tTHK
4TghwIT4RbxnbMRboZ1D0iL5rukNbxKaiiH9rgW4METI2G0z1nkjHTd2wrwqiUrALCLHTNj96jYw
5Ppdb5v+zim0uWCyzgVJZ50zfKlIujbumJ663P+A5kbG8BAkmyk3Hg0NaWhoFNMKdK5XNgykaGz8
DC1RrlE2ctIrjS0gfGJek54V0cD4XykRE91Hv9XRdpYB7isyvMnboXUdIuuYVP9iOsEPtuNQVr/7
PLU3eUQLocynNaRBjZKnoMvhT89VQhejazprKy2qdGGimbLcZFUF7GV13RuPteV/O4xBkYT0tE84
yWoNKKbGCqtDyVQO9SDTkUFXMeVSN1Foht/OkPVAZQKFVa5BpmWMX0lYtruWX2so8XEi4LCT8kZH
XtBD20Xq0O0QepooPREcS6bYIPwVTN+4vmL3ZveZQPvC1Azf6B7ZEZPYgcpv8PNtecpTOtodosSY
Gd1rxjAKkx7fWc6+O3w3h67hW9x1foFetf2pOpjKaBF9dA1fFa0I9hH0knXRsFiCnni00WudaS1w
Ouqpvm1PtwA4Doqte36lXVjV8m0M4nmsJ7JM9PDWWhQpZODu+NLO96TrQlPsn9Ch9uthzPSNNcbv
JZVlhB7i2GvabiqKFitgckpieRoRxKg7cLcwhToD1XeR4BjeZqRv1dAi1wrboAXChUCl9mzBwD1M
A64yEz027X6aq2B3V9VQbV1bvJllcCPDPsYasTNiIt8ydrxy3PctUWjWEDIB8AW6KE1sDCRphoC6
iej+OS8RHuBPveKJGtnGgAPRPcfXJbBE2c7abPKUL8foE6Nt2VC+NdoKenXSM5zh6HzWlsano7ec
O3r6sBLn/d53eoYqEpGjGPrqSKzKKhpZ1UXh7A2neoNF+av8UYW9j1Mr5pCVCHslKjdHqg53J7Dr
41SrttfOJaGan7WGDu4UpCRuCURTULsCFImoUDn2lqPvda6JKiGV3bYF/VTK94wuPKlkKnef8223
D2YdQSJ1qi9Dim9kIdsCR8JKluXOkRlhzYJ4OEeanmVnOBgDaycs/1Vrxr3fqgZ0fSZ9SXUhSCnb
Ylic8xn8Q62KT8Xl6O84Z1LPJxpVJAOplXlLsnoig6v9lig0yyi1qZ2G9tAY2QY+CVuApDpAEjN6
QF1E5H7HHSucISjvkwyyYkVLNSfJqmoDjhVoj7dR2R2m7oGALj9BGqwGW1rgHHquslMFoWjSWbmt
+UMJxt9dxdAqdlt1M1r92XApZ8xy0FZVjAQzK2+164cbWiufFdCYFXpomqSEyWOh+FJM8WLNDm4Q
I5JPElmL27zU3EhUDoJKSU+J+Ot+mc42xah9w5uybosk2Lv2+MOoUFm2Pd9ImOgls/B004euuwlw
Nm762LglCFLCWrwzY/gq6opcuUjxEDoYdr6bwGN25XxgudRpfrMadNnuYHhoqJGnRp9FHn0n1Zzc
kLRrxKwTYhb6/1KCsRLWYw5LdxNmT0PO2WWAy7/VMI/rBUi3rjQmtBbWifgeTiwxQ5ra2SFpz4g9
V3c9djKkvgzNaVUxu2cZMhjYQZMmrYvmo+umiUe5uYpCbgqj4K6LwbtQQSFI18Wpb2kei5TFuGVu
HdHCp7FZl7PCf6so0XR19WnFoSU8RYPiZYOYtlER/tEwJQb4MS/xILnciVZqkKi6pyLO0SMNPDXD
jkAw2Yk1cdHSsltnBP62RT94OaM6JbG+sqHkTDEZhEzxddIcvjQoD212cwqeJN8EQnwTgQWVr3Nu
xTzDQFuXriqBrZDj7kE2erDDqs7grqSFP7gfGJfzbUYo66OzwLDmPYeE+62tK1/CLr5cof/OjS89
ob8pBpIeOVy8WMhklJwPr/Q7huJqfaoZ5MCGUstdZ9UvvqtWh0pRyXfL+n0dnLoSig0aIdqcSm3S
wXcKfsz/IyJmC3BCcKnVB6nIbuer0HMKZiJ+zRthWpDQx6x9bVXF2EZKx63lk5Roffnckd6YAHiI
yeSgoDk4QgvWYeO82tPPonJ+Mq22yDL78tuZSjB0z1ZMGnWJKh+sIQP6bFWpFgFe/TX1N65FWjff
z1WcOYLjol6sOWBCIHTEuDMia2cL1YeL2xDWSDGYTC2hwWZxpPH8BP0hRlGhvqmd8qucJ6VVQvw7
RxHAurgX1ygJ7A0QjHON0r0eW512l4F4S9afQtf7c2Eb1Uv1AHcSRLZtZStTaywPAq6xM9vAfIwN
XwcSGOYfEI6eckSHv4vYWNHzMB8YLhMI2rAgbeejHJvd8BMiwcYIC+0QSv2wwD+HpAouCxHBdbiZ
9CpmKLIwQjUUhRQYRQKKyHkXgazQWnJSm2Mvuxhldr0o/OtEbvOK7AbEzumz1rQb5EJQUmAir5NR
r7zM/jNnq2vSbg/vvnnuAvR4rkLJeL+cgedlhiYaZiuwF1tR90XpK2AYVHH+65njpx+W2qCFqHSU
b/0UPNA7elDpKM/SUxQTgZvXJ60R4yUNOHyEACzWNhENkpxTr2/n20VISKUSwJkdVcH5jpTGKWqZ
ToT8eLailExpKxwrVENCACZByRgtSAUp9L0xxuolQ3XYAVm45E4UHRmYGYwGQ/Mln62liXWlKaaj
L7IZYSTkG+2qcrjWc8TGYKGNtMn72va6UR9SVrmNLVzJNz4arpzb8cobCMEWoMXyB8LC+5fgGXiU
2YgO3q9f7cScHhLsyJxuU5VonPn/A7jTuigcxbxBq/Ur4PyZFDRjJpi8CfK5ULjzlcUzFkWvlR3d
r2hz8QvOPxkzsFFiJ9p3vj94PvDRLfTxcr3gbdLm9uf7Gyn9ATQJt08R/bqTIsv6frWI0BdNut+n
b1EF3X5JBMxjOLMNEKAyVN7uf80AQ/Qr0ydPaNr0k5hGon7Yol46pBa4XZzmDKQpPyEk9MbUPpFF
+IvRIyEboqTUstzI2BGEcEkN1XzX0Y0AacMHY2t40sLBPtcAU66oojnzgpCAyxMgzNaCP2q3tJ9y
acQs6MCmiq4cP+fXId48NqP6A6Mm8Lk5IMLsh3arkHPuMdUWN72mBh705INYEe2qGOm8BWOQ5c6N
2eencW8mfTJr35PzVPaSafJ8DbOJk+byIfRmf25p24GRHutH258zld3o6EOQJ6agLLyFCY4EPttF
yvBUxd05kOJzwWpO0M7WfjiY6w6u1nph/ARulnllX5PrUGAPmQw147wqfpTW8NEsknxVZsyo3XA6
BZUyS2nRi+uCv8lujGOuavFMaCINKTEV767wrwEJP05UEmALmdfoTPWEbqe3GoEucuxIvehxRjh5
mkRg3Zzj3/g++Ol466ttO/MzJpvEHcao1p654vjexvEuzIhHU0JMlG5dMHRl9L2JrVkrMlFaKIXp
b1tF1480T9ULYt3Qm8bSfHMENVUGPkCPDJfBNPJUh0QpP36Mx9Jx0Fwpc6+frXBJaIMDsVmC22jW
nFTVbU8iGdxdkhfzHSyVx8LkTldI2rkwlAs2KoMqmtA5o25V3dcj8jAZzJVOMBC7XKHFogguvdjG
Q6H3dr4ZXOms0Q4HD2ZYhhcUL83GrAADM3kh67Ash31ShF8sFjPqz5I7DhxoE2YSh0k+9WCH2cM0
Xy0vZaP+CwoEXEj6TRsnguHWtdGbIohL6/EyHcs6tSAFTf1roaK9NX2re3UXK1Q7QLiu0BQy7RL6
Dzxf4bYN/XoXzZeo6eOVJu1klwzEaSw3ZqDHVxGp8ePkFM1aq5DThTPHXRvTfltCCVvf1zj9X9eo
ZviNVZUMmynxluULTlBxsGxMV2VTV+f7Wz/UrjyJgnHbLNGNlZJTCiP8S5ek7ORZ/ewsvosE6uE+
GJrfy4piJ4icbZe7DA/0jBBSi60RRjA6HYQtl3bou+NArEMI4Be1IERyU4t5x6euffX7tx5nxvX+
VowRf2VPwrcCNuaITYBnse2uaydo9+0Me6vnh9KgUwTbTnj31zC6bfhXujsY2dMqa9z6imZL9+yi
oo8uKWBagAjf6B/WrPHjp66+25z423hQV4XZxn+4xh+LecgKp+9BF9Vb4o65N8RpyrCJocwi3Nal
+SGiun9Ybu8udD5MkTXr1rU4SY0FdhTLj+KDYrKOLHcokQpPsinT54wi+tGuCkLr35pA1x7p2ug3
1NgbpInK4b7oE8UwPtFXH0gdXUWboRAW/sUWlUGtZQ9jGFprWo7Z95gex0idRSTteCcOtTmhA6U1
PbKWz7AgxVEOLQTeFU6b6eAGNuIdIjZf+N7tl6+YM9sACQo16LvyFUtVtFgjbEefYBmyMVNt+tLr
8oX8tuYVfYOJTRRC4vJ69BCXZfsVY0zwlBTycjEyrMGUXx/M+WjvkpF2dIYR7iZTnpQ+ESkW6Zg/
LjEyywOSOGsF5G+gx6Dt2LXQ2sAVua+FnO66Z9X5WFhoKXFZhz4YU0rY17yHP+fQkdjkrS/PRBbQ
EaYQ2i9+18XMVCPaRf8mobZp4TZWk+lTQSRhI1307vYKp9V05O1x/aDQWQ4NEARD2n8DmHQP1QjF
BkGX9QT+PqGNZKY/i9BlEN53T0PU6asYjPi6ZBc5t75vvWH8W8V9J3/ctwUzYhvz0zim11I2uzrD
bCFD87rA12nf5o9N338D+8SRNvPYy5ETB4qqTlxdpC5eYzjaU49NXYNu9LJAiP1GRz9Q5fax6Zk9
S/r9YLvb5yV2uSN5qo3ZvpcryRnwHNMryqvXyQDtmVTRzzFEw98h8n7Q4WJeOh+EOD0u9tcp3pVz
3JzKnG7XTEa2j8gOe5t/cvkPlp/MXaRgYTusBimj595WLovxVGkM9RBnDDOXKLQajc6mx3eh4Lrb
tAtea6EOig7pZRSV89yeuEJNROhtqdn2Uygu3eyp0kmlpXab9Y1j3V/wu5vrmmi4N+hJ+1pLzwVr
xzOey/oZvvJ5WRDtOrUPQ61kG4d2APGv/NvDGvkgMzT/gfVdeYHQsDfLcuQ8Wg97S60IF5+tI67C
KmbWdXBxoCiRwZi/Vi3z+bTLyC4CpfRKpFHn5Xxxt/C3s9ecd+AUMQKIDeeTASPItJmbVo5U+xNJ
EwtFLVSp6uaeqDG5DUrrrngfg4sqI4Klkybh3zpUXjgM1Yemqh95laYbqBnDAyGlx8VZVBn+TfS1
+iY7U/cmFmnf9L/CqkT8969QjwL0ALF09RZlUXk15/gVkRflD9ewv5ackeotN8z+t6nnr4JZ94+M
c/1G1d3hUnD2PplqpnsaQmLv7vK7F29jaD0GihrBhiY8Gzn69OrHzrjqbL//mZGnODUhnrMxhaYh
wvrbdsSWEEDm7EQxYnUztlNbTttlGeml1a1CS1EvzFgK5vuQD8jZ6TwdkcB28QybC19HqRT62/S+
UDoER5cOBj4RY1i7RjK9ZylJMmQBMUB3Y3A/VqkB3GEbMWh6N0l9v1heIeVYW91/DwHHf71wa42g
j2EJ+/EdY7u8ppqENuMVHPZxEZBtplCsZ8m5CAZKPCce0QF2brSdlupDVwkCoHN1Ydwk3wW4K4Zx
ZXqpyzI90/j78GOAef+yfdsg//Z6HpLLML/21x/gSkwa5txlJ78rjMSoRubVeYBSz+klCD3ZONf7
qqun0OjNYoofgsYyNhbHqh9VG/5IWsP/VeOdMiWae2gIJr3lipBzv3APBnkGb52r7RYiyvK67TqH
dMJHw5THfKl7uCpZQPttqTKX2tIyiK1npgst/GtktVwbwo8egZVpB82kDCkIO1mP3azAm8wu2Okl
dBdOlK8EnU3bQS3Ug5sa/ZPbWr873aKKt7AVoGDKhzu2vu4V8+hMPrO7ObrPKQ28CmM3YMqlp0Xn
sFdjwM5z/ix42/x/QOLtf0JYsDILQ9OFJvhdNdP+ByS+K1ukjyyF2yyHJl3X2HdnnAytatpqA8dI
OprGj0rie5pfz2Pzz9fJiZpxkma/syxMs44I9MOCPQTeKc6xHv5oRDT/uvOfdkZEVBQUf1O3pnfp
DLvFLAbpSF8h4+OhbvyT1cXqqsbV/41nZ7NQOaQP1sHoqs+qC5o1NBB9l7qSNAczvgCq6R+XYx1+
oYv+b1fSZ9j+Z7rVOLP/QdjRasiL5+UZNP/iOZIwchEbF8/B/CxqKXtS15ab+6FiCpECidG8Y0Uj
MJ17I6GOpVW0xwNQPbYTiYUyxzQ0g+WWh6yWGwK01ad+fsmYamy8TZSfqJCr/8WnFP8BrdL47BzT
sZjdYt/4Z3xYjz6sG1sr3t2ZIeAb+3MwV7VJiWoiTIf33GAUPowkhBdpXZ0A5WP3qZTaA3W6ytpU
eTEg162KnumsWR67OdkLIQKCY+7sa2yY35Lqaj2avvtVtr23IFeGSD5HeVG8z4ODDV2yJ6oreQ3i
8efyoZa5+SOsDf+1M3vM6I5Z7Ek5y15Bif4s0KHPLAgiC6vMvWpzGxMAuomnRbpXJWrmhISByRa1
nLMb58lhxnjwUqT+A1GS1Svy5vQ0JXqPqygYP+MwuBaR6Y2NQ1Lk/J5DeRQrK4wEBzQuw0YaXsqp
w1supRq2x4nVnSjrnvnm0jZRAKeT61WB6Y9+LU2MpZ1RTQVBQANLjqWrXuXONvA21OKHMnPQZeto
gFuFPiegg2S/xG3XqGkYd7W2t1xCYjrkRolhKXa/cjWVX/96klNRKPGoblVDNdgr5yC3Okolet3k
JUFjfycJT9nwiOGxupF2I/apRWiGhMb+XoHB0jIGZ0k7JmcLYoM3ddT/RCG6N+G39NG4V5E4M00m
Q6oJTeQVJnsaeGp8Nnhsbv2AZRRTe/sr4rsQkCf53bfUFoVZyydcVem+q4vo0GT0Q/47+cn+J4vf
tKCqWqpqWugghaP/I7SgretGV1SVJO1YqvuyKtpn+hwU8Gpo04fkskmFubfmTGu3EgR9dxTezBe7
a10U6bHrBLlsQ/KHXleht7hJo7JAN6XtM1ctjnmT0A1XZPPUjHQZ3ZHT45Qm+cVS5tl/Z4c/J7f3
qiat3u3JCujMhpeQ8ADknrgiQ78RT4G03U08Pyui5smqC6S3qtp8xfIXAnTr8w6vF1Nuvdrk9i3n
w86ocex07TlIswEgldFspD7Iw5LCHKbyQbU4xBFkmK300f9aMk2Hwai3MYfKXQjlkbNTmN+PbfSh
8fDl6q5UmzWyNuvei1EUVc4qN9JeHbM6jfj2NoMtrpHqOk9Nmz1Fo16flwenUzqsfijjlssuUpX/
8Ulq1n/EwRrCoq4TmmEbkC+W9O+/kQj1ITQaSUbiUXHG4UAFZ5zSgKF7HspLhNpwnVFtbpdcx0mx
ko0Dh/N+yRhcOXJayVcAru24RXY0p/NxkdVBc8veRKM0l1iOZE/jfTJ7yO3sAzu8x75GPCZ3gtFW
z3pSwP/M1Ceh1xkdtPCgJDJ51ariSNCssSeexOR9pyTx+3C4qQ2t7Dr3h293cMmesaKXglJ2HQpn
2k8zoKIwfOoaSpCraYJtG/JGe9HnZ1JBRl5bnCqqwXpbylCkqEdkHzlK1gwXIQMgaaDqJZbGPQAa
mwmZ6rmbH/DP/hhnOnZdNKzP4xQ89tMfqQmhcsAUvMLXB4BFWAgAlgwEF09gaVbzAHZorkz2jukU
9KeF5Dq0dnNdnmGqOAqdpLisADvwgbfgIlDDge6lL94xuBxpKfNJLPn0CzM18cFgmQOWbAsOuhHi
yF0y05aHIJp/4dB+IimUE8z8k8sP3X98SQNAMaWtwHqQQKmEFKJJfZFzdigMk2DrE3+yuaeHmoDd
2Niz6dAr6U7qwfBiA6Bg74RpbmpO+s4MQEDQOE2wNc9joBLIgp7qkuWtCpa6eCXq2fgIJPiJMhr0
QwEmYGdHUpLnM/mn5YHxPrptExnJX6+hNmdZX/h/NbYgdIVjjSV6xPnNmW1tdGgoa0Fw17LHy8G8
DFITD0u91yDRwB/MOUcbYKxlTKgVWtYXhb5ak6bbSpbJTRvbX8VMN8hr2+Og0/2PbX1Z/f4O93QN
LMKuY6uwqFTTdv+xOo5RTZXmqsax6rOz1lviZupERxjw3O9tUqiQyhYXwp+XQYLsA0bdoLf2qXCd
/aApfUgA5Z+XFWlNgSVUyLa4amO7tS/h/LA8A2hu4x0liQBH0PIy/MXfqFnoM7NkPkOr0M+6Ed+R
Lwv3haGxvjVDWuvLpVLGyuW/bxCa+h/Jbw7bnsOMx7V4C1R3Llr/tqwAckLYPoE9tDNsMa1dN2dI
3Iis+XfrWAUu2vywPFtek4YLWxSz2DyTUXzzoyfp/WE5QGGA+aiLKj6lbrxfggamOCPfk6J3p85t
gyrXmhPaMowLGD02EMnwKocOsZ5T6yAKCKCpSZ4hqsgR3BPNUDTB/z9zMqxadY8eEpF7IIvuA2/B
iF90imaQ5tNkYqxAHDlBK2bwjZL9Oqg+t+/8DLfJtEqc7Il8vs4r28zcKVZT/OgmPAii88fLwgVj
yrGy2jC79QVafjvliNmhqx99GrGUF+FF2DRip7Tt9wbSRi9wspva9+bP+cmQOO5+8ktOMUxhGg4w
z+UUlI9xOX3PBeAZflu8xpeY7i1k1dulcHDV92Icoo841VMMY922YUPzfFSQLzAdSWQRGTlyJlVb
bDqvcpnAuNzLjcL0msM7ElFZ6qd6sG/LrMocdYSzmtUe/LIOX0ym7GMRiR/EGh+iyZa3UMTVkZot
IFaD6f1//zo5/85xdyzqDSGELTRbZRMHX/zv36aaaZ/q40Tf3dOaC4e3fYERJOqkHJf1v6CkuwSl
7HdBMrSXwon+/1kxcMa7/fXnfz1b/stAms+6k4q3XjKIUWhxah3G+LJLQbB3skf1FJp3/F7qa+8a
focNasL63ATRSSNv92dpcKZQ/F4+aHFP2Glhy7XAWIFZR33uVSPY6iIIz1oZF2cZdw4Fj0KjPdOz
zV/ruhY4zs7KMqU9wCsYV+1oo/tIY2S8gBjavoN202pfMqeXn9Oyv6Sa4RxU1O17J/frRyJXfYzc
kFTonr9HM8EhSeJ+DZA83WO1of5dBjnhpFJOzH9cZNkhFSK4KrEGyUIU1l4pkQZMZqk9MX7MTwPp
Rl4zN60MGma1M6wUIx9vFNkHYmXz9//+KS9RV39fN03bQBPOns7a6AKs/Me6mWWpbym4NnYY0lAW
1xl8gbn7G0Tdc2Mgosl7I0M4I+1Lq7YYpdq4OmhSTM8EIecrFlVCOWLlYIoJ2j2yBuPBHgIQT1GL
SChAlYjJ8hkjsXiBlz7Mh4vlSFHL9GaXRUzgw3z8CI5znM0TulX7Gur2b3pA9jPQ8tfcasxjHvQA
WGZpEajDY+6AKvnHM4aY6iHPZsKsU2PCxNtzm2kCK83KdewE2X2vMmPKlKLMK2/p+1rYufb4kJjb
g7qz8qtv9s3xv7/DuvUfB06bjYmanSbvvD/9Mw+4rtSyZJRq78AtBQ9SBU6GXtF5WyDgfVqam6pP
nHU9U+kjfVcgnFl1aqiy1YuOxhMwnoOmK81zm2bxNaA/IG/JoCr7xlac16mAuRbU43ttMIzOB1Kx
XLxsy5puINfajQP6vcLp0C3P1VbdzCMdc0+4AjQ51I9bPVcRr9qdaW+CstoLtexOS181aGYHJW4L
uEOlviWbVeN9452VLBtbEZSa16lj4fXg2jfpXGDE88Py7K+HxmGc1RuIswdrQBoRMIASSzMsn/ti
f3tK9MqGWzVcSxAqT2xmiReYKqHkDmdIezSYQpJi1XTJgwPE7V2WduAB9XTPRDIgti2IJkAWaT81
HXz9ZZUwcv8XPE3zOWa+eoyQ+nhJUQLqX7arsYmLfS/9iYkReIVqHpYsl0rMZaw1PsycoNpXc0+9
S0drnXSd68VzU903y+R85+1Bg053fppOV99Kn5ftM22s8Vq6+XOAoxWOGaqWMXORtVii5l+Quh9+
xMJHLxR8gdFdtCpjsoV78RKh5Xokwwa1+BxkAPKQ3TNud//4w6Xb9NdPDcgNLBRKT6ms3+gk+A+g
JuITxowaYWcs9kXS26e/P8McOE0DGoD775BOpcY9G2nnpRZnIUdDX4uCVq4SmMZeI+UZy2RvzZC1
INkJEGMHo22CF+qNtz/ni2r1smyE5RB/MaiiVdS7xnlChwRN1q2u9w8SfTalQTjKC02JBlamIy+F
1TQ7Esf+fFao6SHEscckptmZQQw9U/jNTp+fyfm1Rh/OI2Oj7fJ1BPkoWKEqeWokLmdTqx6CBCF0
EOrlc1GNPAN/dM9uaNTAPSkG6cqr5YgRO+awjwJqi8B8HftJfSbnPt5CR8xPAYTCB0qBeuNnpb0D
0OfuzmHiDp+VUwlPryPcETFngfkhtq3PsmvbWWmAHoCIyKaY3hYMHzIJDBiOec2gBjypOkqRWVVR
/NtVbFXdU53Y0IclTK0huBm205wi31HXy77U9OqwVj4R6uf7LO9p8ca0sXDpcD3OLIwhy16kzmyt
I6wZye02JP5qlTpxAVCEAoJtS2dqM0wHgnFb7/6h4W1S1zRBtHMzP9RME7Z5PUN250vOIngf/BHs
azvdetOIX0K09ecw/N0Jkh6X5QRt9Agk20Q4pIb9xq0lzqx5JuYTXVTBkngjecE4LK+3AndmpyrD
djlikP2x4eAqHparoHNQsbh44HJuDTQNTnzJaaTZy+zKhGFxKQBkzHlD8ei7WwsI4kqUhaOB9Dfk
Me7kuqNyXS+5P2KavClw0FQu7Sq+QfI4tmg4RyUNjguzO8PlhAi7398noyJDM41N+EXFArWZMife
Lm8cuMbXe1MU9QOkCfIBcfo1FUecipZ0kV+LVlZrp2rU7TJxWx6kpgAoarNtY1njmQ5VtVq+Dctk
vTUi5DhOdzXnDvXS96rUwPH6WhgrQqxLeK0D/Lj5HLaErNCVuFYyb8794Ab0hKuaDo3IwE93BlQA
WIALdWuROzDpg1jEGWtgvaT+NT+X0pO6lc1g8D+6/6PsvHblRrYt+0UEGGTQvaa321u9ENoqid57
fn0PRuqUblU37kEDBYKksqTcuZlh1ppzTP/ztvoM+cCPaq600gSVFryko+sy4uiRSUVx7u2BNcr8
GlRYN+Il3S5zn/+Qx3RdJJtI9tamiUtxTz9JvSX1HtQhEel/WZUKY8Gb/2PB4krJf0vlhL0eMff/
XJb6gaxlG9UaKe2RD7iz/N41Qwdo2QdLTDlnOwSl8W0en+egkDsBNPKQ2JO9M2i878s+EJ9jSP48
QW1vIPfkabaGZmMPnfiMJ/nLmaKUz9+vz/5kdVcXvam3SPXGZBy9jeEPfOUzKpzT6N9pk94eNNv0
z3B3tPNgdfCtJ5nuc7Oj9SEBrRVOlT5MrvY/qF9Rj5Z1LHTg91r9EA26c5dOro2+dKQkzhy7l5rD
zGeWc7W1kwC9UzmiZBjK6jMJfuZuKt5dhIOnLHfgFKbNbQwUVqHvq95yN4qYZwf6Y2CNzTqIfCaw
qhIPedGUyTaOIdGQHosnlFzTU9JoVxXw1pn4NodEo+yzkF56xOHPtDhZslkRGQijlbwJP380UtbT
YVFl284qsk1D2su9pQUIk60uPhSjGz1OWfYNh/wA9DbFWiXm7kO17QoxNwc3ouiqLi3apSQNdPwK
0/AdEznKmqh9TVNbXimPQPOKB/YC+baNSWRWscxDVXSnW+DN7YeZS4SRN2FQxzYpy5NvFPWzfaWq
oTqD7VjdicFtQP9rDaTnZMYyk6ymAFCn6mZTR7SPWKOxuYaDffgvS79/l2w9z3BpW0jGdotHz/vX
Fqp07Wa229kj+wFlQNKm1rNno1swMxSpqsOr7jmtIBvkiNIxuW8W3Yk6tNKpDonO/lw1Z0vLoj7n
IltiWmjPGH/EJa1N/TJar27pGrc7Zet8dD4QJkWYqxrvEsxwTNphKeWPSbVzhxnoakT+o/pc1Cc1
lZB8ZuBD+55W2WFyhECz+b9/Ft6/v7d8FuTRe65t2ja1CfdfiezJRChJaRIrTsviccphSutu2R4V
qV04M1Q90b76mSavRagjl5Fy+hhRcOAgnPjVFjnZ2GohCMP7qKfWfGimuISRl81w0oxVrcnyw6nH
+eAE2Mgxb+KTjayRqcKJdmIpTcKejwEUcC/IRIQrBre+4zSvuckqmWLks+tnHgIA/dB0ZflOvc0+
z9ArAcMkBgWApcSRZEV7VnTQcDaY5rBaLWTIKyTlVTi6v8Kl8qjKjHVMP6IeCrLq8OU/9JEd31lT
hDs5CR/ULXWQoKu3jjWQnLS8TB3US1Joozgxiou6pVPXNgevu9rdMKxILBm/JYkr0Ba1yT0SSP0e
pQgDNyr9lq78D1hwl4Tkt3e9saZdCwVER1x3a13f+tdLxz82sg/PHZkE4i49cvUtMSXs9cj52TeZ
xBTqGf1+THR3VUIu2VpVrV21qPoveyTD/fceyePZ0IVlCguHmhCu989RvceMmNRTgoHQB9it+Jtx
5v+yrGIxgOL1y3MRbHOvfncqq6NPmnkrw67k+wInlymFEigCDaw0PV14As3zgD5mXUid7nxfP0vL
/33/zyv+nCXFL6gIwUp97QoTaQqZv5cWn9U2kd3wWP99Rpr573uBVX4vaWYxZKPbm9vBPN0y1/S2
+ESOXe6xFQkmELuEo8aZhVxmiYqz00faWP6nkbbndukc/p3SPk+SjjW9XMM3yzOJXmf43QBWb4ss
k47ETVsUJBbEmSWaoPeJDB265D1rETD5ds8go/LACt0TmwAy4D4Mc/M6OzNlHN81WD8taca6dvYb
/0kzhN4BZaLSnphlda7ZCQ1lTjuNcvhnNyXbwSpgiOJCXIOpbfayY22rNjhzIps9kQEkCnYe5RMg
tOG2rpPnTnWvJxLlmmR614ZyxN/rzo9GVH0EmVd+FmPSbYN+0A4FIO6NuEmw50wesox1HPMOhF7D
fE0DcGdxwM5K1zSMFM0JDojzZMzSfywmxHHoA95tF5XhbWHvZkZKj4FK5h/xRxEV5lNhgJgdfJsc
Y9CT7Cp/nxWN4FeW4MlcZmp6TIsoG9RMMxiXcRkRjVr0G9VYU4dotL4njC/n1G67rZfRieMdswA0
u/whd5PpzrJb0K0dPzK8H2R/ywq6RXsC6MlYxxo5yFO0mBWFyRbAa7T4INm4MvKm1dZfMgJmfnr8
96OFdZ0g7XDsNMpLifm+iLGQz+rD0SuxAiXRSAYSUqBTngjaznpfP2J6EtugLN017eHiroEtsK3a
COhzJj4B5eo7x4i1VWt20Gv7fn5k+t8Ybucg7IzXKgDRLUV51TXcKkMFqga90fe0Ea9q1WqPLMvN
tjOQctJgjHTZ7/KIHbfWJ9Pzv85y/MGmGPULn/+DqmVirYPWb+QQ+8zgGktbA30X5Rg0CVdP3IlE
V5dwE+yflOG0pp4OM3400/SfElzyVIqo3/K3snMK+TDHgGbL/JmHXXjufK9+zC0gnpOmFYcZZdkp
LvxjPw3NNVqIXQ4Yl2VIJEvmzYrt/qlTq5N86DW6pTcJJeKIDJQPDVMyYUiTza+CeJXXzsrw9U/Z
D68mTMdwN+rtF3aLsmt55xWJnDtj8jDGLfOxOkDA+H1ms8tJbO1y+6lUwrI6FEY0702n/GlTE9go
m94045VY6aQTXW+neKrQpTIFhA6k+tDAjXFMnQfLY0cPdqTBDEy1wiyMq5GE6PyYdYLlYMePWoXe
Tyk/QzY45Ijz9gDqPMQZaJj/z1ndlQ7ak6UvbTK5k4Lwz3G7FmWhdWWVHW+FzsGSDTbRKLoPLBL4
8r/PXCyIt3stgjIPicdriDLWC2L/VWeMumc9A9MrtLLHKchswvsy+ESD659nHAVbOY/U9u3EqW83
oYaJ44T3KKI69qD11YOOO/984313QOm2uqzkBh9Wt9LLIJ/fxPAwLmIJpZggH2o+xgHcokVOoe4n
02Re7dD75vIvPzuFSHay10kiKPyCso3p7mKRZ0/CSJ+KJHqTlue/upOTrdUZZaecLxqJQy3FIPQF
h6Aysxd1QJ1BCad26ou6NHzd3lgy2xY+zl31PIU63wl1ZoTirQJ/fu317j3RB+uul73xirn6nUx3
WmyII6BwowwUM19cVwclLq32sR687KUdMIPbzXsBXHUnRAMsfzn4aSTvbFfnJ3aSF1QAH7fFs4OM
AWYLSQSRnjAq1XPq/5cFsCWXeft/7tZcVn0eDXDp4F7Bd/uv8jJ5G/As2zQ8kePSe8S8kbamRnw9
zbutS3jJNmAx+NCQJIdFqoEFSlCyZ+KVysK+3IPsL3czvA9MbFF4HdX4WYd2sk6tBNcQPE9gabLL
z+q6tzJzrcS/MGcEprMSDlJieTtpAZsUyGqfqzR213OGKzXrynfVY1cHy/4q0yF6tBo8iGaMVrBx
yXi1zUQeR4S4QANeJgv2qFcE2k+LzX+bm3QaoZKXFXMHLHFGUsaDV9Npi1USe+4rRTcUFeGiDIIK
sRQvndD8Qd+9ebUn41tO0fwkF8mqKreWkawPFrUbz/cgShBYxerBPMW526xYh1SAhNvxe5xDwipG
/6eX9pgWNSI+Ar/n4VpUo9ICTh2KIT1TIMSUSJ/r3IYJ0WxzgdFpecksNHyyJWAfNVnGE6IiQWPM
7qESqpk3Q8Vie+YR23b/XrT6Tyhx/YdPT/WhXDxAyxw7tbVxsZO4XDndKMkZdqKtilJHUDlcy+xt
8q3wQdkTXB3c/2wFG5ZqONiWSpRbJw2yx56JYJHwEBfY6ETfZlGOEzpBTivkp01u4BctKmvN7v0Y
aqLBb0ToTlW3r6XsxvPft404w3qR6Fi/sCYGQr6FKAR2ujeNW2vIjygFxquqWuTU+9flgKORr23h
I7f/T/HFtJq9JrVqkycSsUmMGXP4mkbT8nFCrIapnJ5vZptl6ZUj9lXriBjqw0jD/C6WtJNHN+kp
x00AT6qG/xFsDHCG3qh6bKowIDEikwNPupfaPhTDIuty1gIr9sltU+qt/eTCyrUcOBDoqcmKrQy0
Wt4Ex0rznkNDyqtB2jO4VX0jK6vHwOuFz3ND9rxfvNKXvOUUUZss79M8flmiBpDwxN5XX0ActtDs
XeyCIFARxyxt9FH23S5O6eG2ifNl1vn4mk9usYQVRKcsFt1elcSrroHNElWsWRwHeKq1ZglXPGVJ
py3+aPNroFfnGZN+ijWYGNoEBnvqtPIYE2iEw4/PGHZtdRV65X0JbzfPTXVqF8fU8vdJEYDHDvqj
yl8zp8UAnSU2fnN7Lo9AFgfXIUovlM6GmKwYv5TlfbleVhxV3lpbkJwTwh5wE6xxjm/eqR5UUOk7
tynsM87R+qhF/Uudu8NVvZkc6PSK+mRFEkBy1yFHPA2LOCTOc41IBfs5rW2Y7yR+HmTuoCnTupBC
ntcdWNaLY6G5cAy4+vMyDRvuyjKK/qThCn3ovQC1BgK1oQ9/FtRSaelROMIaAl6RcEjaJ+6XV+Tu
tSKp/c526oehTNpLbs/4gIfpQXV7kllzDnoCtLakWfYFux8lrr3leYnxWnRA6n1aP51ssmNPz3gj
8vhH6WrxS907XGkTyz83J61qLDhka82Y6rNDjWqAFMIYEhLoMCnXEjWhn1h7YnrwHwHf39XU+NFd
zyI8SMiWRfpf7YpqzI5D7B9q3yCwcuCB2pfs6df0UJILwXIYTwRObD3Swy8014CPJ57jvkyLg3of
6YDyOuvHbJfbsBSnxtsOy9KN9isBlRNfSd2EdgBM0nm7/b9x7H+fbewbzZJv59ZOcao6imCl114b
/I3gbQE4LgujfHlzuIHg1MdWiz69+SL5+hhg5X4jfeE/t9ULBvOgFQ7MgtvVWD2XVEnsOLuzltgO
dQBUn61rn5Iu0Yh7Fy/bgWeA+OcmoBFjtltsKH91Mf7VtCO0lmf5SQ8+/6ifGZ/AK4UYyvsWmZKq
sI4muSiFU+T7W3GsoxC1HdKC1WodOdtxNson0kqIUvXYdZQBe6FF2Bxklb5PnOyI1gCqTrig+lOH
pBPzfhZD+72OrW+Ia/oXQ8O/JW2gFC5ka7dvaTlL0nQa1Aa7ISFlSDh1cWcC0sXNtnTyKIbd9HhT
ilnOSCfiNWaL6lzQ3IdvY1xpIIawFqZoFCJXRxzjY0OiGVU/VPnUHeORimoesjNRu4cg/Etfpr9W
qyo66fl0mTTEyTbb0F2lUzKXgjjgSTfsbUD61GEKekZgWibHwpLh2tJa61lFoqS7RoYubzKsL1Yr
izPe+efAH3dVH1D4WhYIxPGVGz3uJRbPwryKAW57f+/EnX30NQKfQ6cZzywc3zo9F6sUItg3J4KP
YMtgOvyJcreb3r/cPgOZ9rS5bbur0X5qOcDjUp4DSUUCJywhMg6kD4TWvzphJCdVYrUsi18y7GBJ
wWyvgj1u6R4mFEl1T21NnC66S8ua3cXyuVIP5uu11AFqqlTHwclilPpddYRsJJ/tSauPyG6IkeoB
ldhG9CnjkCTJuv61nJiCtQsycJj1KdQPs0Cg17dzvNXn0iHQcZGusZwK90X8mnqhRreHGUQAvF/5
RLplXqK/Ecuyd6PA/qt0yu8TOyUqDV5eYEtFa53rNomKcVg+q7O8Cj6KTH9iXJ/PEi3VNjfd4psW
woMwXihQA87HH7tKR3uPz7I/uGyNTqI3gXLaQw9aQFYXsGbezvXD7NSbLhuUwpMsNnxx1igzAhMx
10XrWK9aY3bXXuYY0WcARDfRSS/d/NzUvPH1/75xYdY0/q+lqWu6jqvjP7R0m2Tlf25dGkBR/ZhH
/vH2T9EX5lPCxfrYIqk7FVEUIn5z4tWYp+Y+yLLkgdb/X9lSlwTwlO70mYKpusxS/W6QbXLnFYMO
r4+2jGp/DE6MvGnBCJX6+JXJEqjW0tAphTPsMwCY8KoKCvbYpTZD14YXe843ymDWi+hxxCnK1tjO
YYIRA7b4gai/ZM8A3xvg/iubgLqjWrq2fcg42iB7wRIvTANjdIKSmyYp6Cfq+qeWYJVt7xfGJqFS
fcDNHG2iwOguepvFG7aUNuXvsTgEVkxbseh7e0V8EQJ0ZitQa7htKWKER0QxxVp9RUs9q56HBEha
+p8IpRho0dqMx+wlMfmKx54vqSOxLTEazz6H6FtXjhuSoiEy7IBq3Rc18ruryw9jpkM9LLZfUTgA
7PPpqcfcIMwZqoEYAF9BjV6MffEGG1n6EQ7zG/tN+8nXwo8/qcn+kpqsLjW6xVs5uPQ76ENI3Jvx
sHY1Z9g6lSRBJtd8Mj+wNerLkDhjVGMnGln7oC6hqkv/F7YHajoVGKauRLEzLfZb1nD11hYRE5Vr
FtfeGapjY6TXedm0+9pUdxuC8mBiVVG5zlXvrI6q/mIYH7ecvajVWNJ1OsURekACHhCbTxl2/qkr
k0d19edgmz2hj+hbi3t3Ls5xxzI0NQUW6FbKF0ub57t0cK8CK+jTbM3mkyE0ylkk4zXGvmit9n5o
aUaj/k4OhrVk6y1pejkGoXvXPE02nsHSmGnSEJzKHmkyn9AypY8mbJ5nid5Alde8DNtKOYN0o22L
vIeBS94l4CU2TSkwfETsy+w8x/Wu6jYsvZut3rl88fNC6PcaT8cqspz+GQYrTfuhno8wJAOtouhm
RtAYNMzZuW9T3ZWXuJL5A3327MUaf3SW5v8ud7rQa/Z6U7Z3Rl59azOs9bmcb1dqfar+LJWvAg6m
5r30mm//ZcfG2cCv+hF4ptxkDv6oxsnEXST8nXLsUUp2D46PQEmru5vTdvJ0lHwLoFIt9f2aHaS6
HCPzI4s76wnDK7LBwnnl19Ic0kpP94KUPwgN1joq78KEf9m3up9O2iev8UACi+MKRuFJemuvH8y7
HEjPRrqp+c21Hb4jLQTElEXFJGLk8nKHMQKd4DQNh27J9VSH1qzrfbLEwM/KDEaPcH3bQ8chgV3e
ktmqDs5ylrlZwziyKvA7Yu5+xwVsnkOHTDtJTtjVbqm6qMEJqXc6MmmqtjGcXH+jW6AtzYRiZEZf
7pyBib13kJ5NXfwQ5FP9JbRhky9bT9p+L5VI3XefPehULDs+p85ObW8XOPqgXrsN+5Rbh9+emofb
5FqT+BHQURZW+1k0g1l9LbkoaTBSKh+rK+K2kVI5Z95yj2BcByguoAYdjP8eZ0F1/fNirY+TPZ60
P6//8wLLLr5uor6RdOHMWXJHUZ+02SIN8ty3Iqmrz7oFFTPnoXPoSbQAQeR4J5MsDhbJ2Q8Za8bK
c10NuqzVn1pQZNs2rAirxcu5GtkOrnXmgTt/QK+Y4o9eK5dpGuUHYwYbCZGhPhRt80Gp3v9J/2nd
1W36A1Gfu8p8LHrE1PXoaBl8orH8ayqajOXQyiFP86ehf3X+nPzlh8CEU5MAGBSx7CNH/1FWTfyZ
Ne9kE+MtB5MHTrDAcTJRXulLwFXK+Kfr4T7TyQpUnz9pCi3pA+l4KKXxw6l78/hngqpige8qm1bx
qOn3RlLEx7pqmgMoZ/HgRfxcbZczN5nESyhAS1ynj5QGpiPQ6gAelNVNFzYrKz+rEKETMKFs85jj
twHc0HGsTUZX8BzxKK2HQi/KO8T6tOCgFqiiteVU2pVqJvGb0BsdMlDUXwA5mcbulDXGMTPs99RI
trdfKHYJlzSLRUyv9Wev7ahbGRr4nRy63ALWKU9hEBcbpe7AYgjIZZDGJWGl8ZZiVE87M37OpfcU
oN3dRCKnS76c5dmsP06s27S0M8gQn4EA1WUwnfUeY+LtOsvymEZdWd/+9l9jYQ0ffl3gslBrx9Dr
avIGUE8oo2Tfexd8leKWmqmDqD2ZjvgrSAdwZ1410aHy65+e1WP3ntL67jZdDQFhsQXmhiNER0w1
SzUkGappFbXyd2V0XiJc8xkeNHagZ7pU4250sQ9r2kTlAknVljXxN7dKIxQAVBJtWTyBiB+f0tk8
R6E9vIJaks1uiPqeMRLwbOWZ/26rtZO5qdmYnm8Vt9yQ3rEc6q9al+FFBk1+8aUJ23KW3kuQYs3x
cwCVRh/BZEwpUTtmmpzGBR9SQX6cS1C9mszKlyHN3iNaX1/4s94JAG6+S5NlrfYr4Wklx6QWBzts
uz3pbK9znUR3VTV5K1km2VGD03Mn9AgPG+qZj7a0t5OdDy/BrE33XhT+UreJG9J2qFXHnbm8ijLp
EekM+L8ZK52EP6DwMuCs9qUV9R+hJ2mMF0Z3CpsyfAzn+JdFzdil6D5sZJnfd2VU35sj+ZsxzRIq
WvV4qMrEP7hhHpxvterUJPujceXWi0lxN516IVIInCxpiZk60+FbjzommdZuSxRyOBzpRr/bun9q
DeNebSbqCvDK7GKXUtXRmwTEs0PQgVmwcSZbvGadM15FSqBCGZKwIm22n0pCKqfcWJVW3++CQSB5
8n6Rauc8oEMrDhpwomMkve7eTWnWgIyljOL0zikwIZBkAqxNPRnF28inPEaLjwOezd4ca3ZNTds/
uMJEHkf7jA1w59zbqGDgNEp/DSA1Yw2Uoe8t9I9K1O3if+92dYvMNxAhZEG9Ix27zPybIkVdxl7N
PLPsEqki1dEMo1kQDpnO0CFqSQp9kEnt2smZWL+Sskxh/tCnyX0sYyO65nYw3Oy0WSIf7GrWz6WZ
1PDM+6463b4/lCztvU9N8jWKop1qOFJ9nvba0ts0/VJ/cOIguyi4waTTD0OxIg5KCqLuNYc+9Ysb
96BIUGdjnnGhm9veVQN5v4kX7SfjEUwZDe5P3rbQk/MO4i6ywYXWUJ/i1jVvbbY6qUo0kPrtSqPY
dnuTNmA3tZ7H7UchBp4FHQO0IfBd4xP5usAhC4kupu3udYrnJ4J/vJ3lGu5lKvjxXJKmNiNZ4d8Z
hVdRv3Cvo1G7L2ssdeRAE75Q6+5WVEN+yRse7RkRHMLzbE9R3L6qMyD/v89iYfbIM7Ecl6STpaU2
3fF/03NIs8+gN7VzMOKEGTt/HWeB/zw2s78mFtZ7VvcQ8le/e846oW3rXnm1gw4eMprL+pEDShck
HB9xlHIG+3Njx1V0Fxg709Tsbxqsvt0sy4LuhJ69Nl54D4Ji/m4v4iWJrXgb9mPFVL80BqOs1jdN
F4ErDHztraSePBK28lIzaz11uY4Lnds2YTMXHzPkqm+jZmc0gtk1CeDkdSZqrGpKzm5OMlAxuMOn
GcZb5b/91yukyQ+Wu6tQ77NvET3XaorEFzAwC5KpwAy0HFqfApj6Axtbx0AixzfJxnxb25R1uq4c
Htmityso+peeBDdKBUTsbSN/blizJ4h97fF8U3YT3nJtwxoXv8ZXL7JCe6+eMvW88WMUWGqawxDb
8SECunoEel3eTxHEEh+s5kfa1Pdwnr6PoxyfCR/u+HtK8QKof9qKec6vDYPgqUupwgz+Gxh5JUDt
2/IhrIR7j0H8WmXhNZ00TIArlFo0l4bIo4uLZ+WMoBx0sElZqfJSjSKqsybZw3VXhocx4rYWNbV5
3OnWiLN0KSwpiVeqDW8ZJLWHnl/1ClMYYZRd1m6D2jIf8qZpt9FyFiz31Jm6F9TzcB8g+ZiyJdRk
qREqBSRIo+So7qmFTVgN/OYMf4Eg00TXyLF68PoKIwGVhB3VJP21i+qPBAXgX+ACH2hNwlm1WuN8
C1LVhnWcsBvCOJZuGtOKT6N0n6Rlzm+sq/Mdmlv9ZNaDuLfGFiSGrJ0f+UvbwSfNQDUfFWymzeZ2
YQzCfk1yYlDj9xA6+SsCqrVSwCZ6EewSMfsHH2TPug11Z2eTQ4bBmKLhRdwDVoU0ERTDxV8OTkx2
2CpuKR6HMWBSJ4no/5Q+5UVSBqiD3N3AKPHMiKNjX3MqxLZKvUht5wlKuv0UDJl9lQMDulI7konN
Js/p6ivIOMjvCZV/rTa1t6s61kIUD2YqXgY9Cd5RUsoT5cBujczA3g8ezBM3Dfcxm85fAklxUxfW
r5mTdLmz/FHiBjZsonm4xBFzZmizQKj8QTxUGgqsQrjhV5ZDGdeeTVBWj7bfuU+dN50TmxDCok5T
IKiztYlzLfqYuxnuruMGF08O9Ah0Y1rVIdHQc5cXL54Q+Q4omHkmNna64K4VW117mMoourhYQR/r
YHidx+CZTZfYtXVVXAEiFFd19udQd25+THt5lVF2vC3dqG5mb5bh3Dsavb1G+rslZuA7Bd2GoCFS
/8iYNoosAs6WFdeQeKuNLgV4paI8CckeQtfGcRUN0P1AWIaHcqSi4PSh9o1YsHVREkTce7g6+mTI
n2IZkurJQm9PF7K/00o2TbnvfmgE7dwM8SS/2WcjnF+8ifbDHwWK2WoOAuU62fs8gXeaHu5mIuYu
k50iLVkOBIkwavrVQCZCtySo+feZsMXZd0eKLuCrPsMU0RgVj/xuGFixsbJZOjbSfmzZGcnIqj6b
ZWeEVtw5AEe0niOImzTv90QnNEhALXmM244S1KI/qgY68H/fF3H6kwTaF2qI1rCZVS64AfMyjcsr
0ZY/89Eqkcz4ct8ZDkjjObgxJN1IJ4rIq94pb5GiJJL3PMuwvLD2IJUb0TvQxR5iFPoZT/XJWrP/
2XoZ8GxHnANNvuEzMB+0fPp9GMsfDLbY3o1C3m4Hg1WtaHi3a7trCeJeKv0kRsM4yPxiO48Enaxb
wpmKcXqiQhQ+x5Zv3v6QNm+3CQJvoKa7sLcCvccVOJKF5BhZcVc6sbj69kGpVJmCkuuYDTslV3VS
zT+W4fymuk720gfTxga5i/O7KbZ0pNRtW89+iKQIaEEaQGKyCWhMnjg+6vn5YQxNAqs02iSNT8Ze
a8XVVlkXbGXSWIwMMCDPNaCFc7kc1Jk6mFgqzmKim/gcLLWJKYc47sjUe2IhZu6TCrjebW/OisnY
WhQi15re+N9qW9sbQ+hDOajuEB70+FtYp/mqtImXcs3ubd5lS84zy/V7O3W1w6iJ4mCNgnZU1g33
g12Ta1tM/mOoe3v69t69OgBggtrmmB19+u73vdou2/NtzTtP2l9hCN45Lk0GU/zlomXDrC5bORN7
FE4U+0MNjRbCu7TpZiJ8O789skvlXw3ES+Jl3teYm7eT/j8nyx+RK4pk2rK//b9fFxJB8CnaeqPr
8R2lH/uvubYeQat177LqalKPkuaipbp3aTrEgYWd5R84Y+6GkC+VHKPkvm+1cUOHrjhlKKQ+0vSQ
Lt864SUu+jayHggBDWVXvMdZX27aBtVyu2hNhyT7LDXPomam19u2dsr9IN+U9isaIusiiVKi2YoU
LGZZtwo6NG2lV1/6BH+7LZ6z5YL9zXLw0j2e22R8DHg4n4puM4ZDBJXVIJDOahaxFIfOKIOT34I2
r5bu2jR37jkPeVbayGG5FYzTc4+wbqUc+6WEygiHUTbug4LVYD+Bz2QEDyy8yE1nx3f2tSa4a2f8
FU03yCdarhBuahrzTu6/VcFYn1We+VgObIThKK+cBI+xh3MH2Vn4Nfay3bhdnl+8riqOLdb4VUP3
k2oYBZnWFLswAvE2VSQjyzB4QY2X/agd95cJIxBVM7BioftATiZSUNoewxUCdWLXp5DoElovR3x3
2ROSqYKVHdn2LN7/dRZCyr7di9UZJc8NMpvmwJftrJ4/CSkVqRXZM+pSgLmjz/XNrrzyO//EPlyq
PYCV7iOUSsxt9iHvUpPwJkJ442Tgt1zTLmTZ6V3nVhTvMLxXNLGDl7x7LuxyvFo0X6/zmFonX0cz
EbhPgyZAqJfDNZ7YVyIEwF+nZFGTm2pIO+TJt0ftBJgGG5IM9nobLsF/XJlFO22y3IsJSaiLIxb3
mr7uAqn8cx2jEF1LjRQTMT+3fVQ9qN9RKOAu37a2zWgA1e9PgW0NP5eTBvm0OhkCh4hXg6xCg9Si
Mxpo5qzlTB3m2aMcUAYXdR/9yJFeQnNVc1kCBJ64GNPdRNionzIsF5DsEO72AMKQ3jTdT79JVoxI
zY8sXvAeOgjWHtH+XlpMDGZJDhuECXM9JXqwH3qh71JT/pp13fzWjM6vocx+n0S5yZNYPwQzZoWw
oK+jir92/nOwWv+tJ5Tm0gZwfdVtiNYmmAtM2i6RwEqYc6PMqVMX2bin70q/YhkK7ueC+D65yKpl
xCaovd9AsUSiHDZs6/1+0Y2wzU3/vvRhZD5Onb9VZT9rcudzPuvbIhJ4MbLORITRzUgVSB9R/WJ8
d82zugp14zXJPUY4SY4p8bhG/uyXZErMuRgf9NIkSYHqPkHQEH2Rx5695aDOWtnz1MQCykiqqmyu
1/9qne5xdt3ochPOGPvEDDbK9BvZtB5lEgUPTj4SpuoIOr8x8YFDD2exdUwQxEqBpUVQx2rLF8dy
0iYytj336qHqQ7kVUhtdDNpG1p77rGRdEtC3X+YljeiQTUFFd20ARby9QfUHXvFoVT4LtUWqoCiL
mF3E2g7g3Ia2R6czNm3agOHU/axjvYAH3985uuHsZSLF+c9hxpxarapyYbz1s3uDXrDd+k2+ULwL
Ycj44HvpXU2EDEazvIc4N/B9WfrrSkJptN1rXrLzvH1kELH7VUSI1ZYavL5K6K8CEfaCq2cCN4+U
AAEjxnMOFXeb1Y3No57UL5iAnju3nb+z6Vp43sIkB8lr7jTiCdZRj1K47SuJTjf5srUufpoJSrgU
sz2teywKe3p3A44YZkhZxmdXli5kBK7CZSJtzcA5ZaH9KKKg2kyqf1sZhCK2RWyfLUdaWxET9kyR
22t25cftwREp8WWkfNdE3PTAWSta+iB9myX5u35shKBbpnfMteoeNYZWq+WxHZP+TBRaf26WgzpT
9/4PX+e15KgSbdsvIgKTuFd5qSSVU1d19QvRFm8SD19/B6k+u/bdceI8NAFIXUYFSeZac445uibn
Yo/aM3BM6baPXR2Ik+pZjEunYvYjzOua2RxU44JPkNmiMCX2eD5MZjXdRn1nAx/IhQfOXs3R9bQn
rHQmvuZzyq721FweBkj6kI/NA6bto0UZ83J/yJh2stdB3iAl/alXwa858VxGNOP9Poy1eDd+WKiE
wtnyf3YDGctWF1sopLJp26ZzdigstNVzwAqGTMqtoRfbKRL1LXCc7ABN19+HQLVvdm19VXcKLd/v
oiEn3Q0yYDVymU1purWOp4pKSq0nB1yN5WMUw/hLDFFsCat+9en3fAm6qtuPZEgfSC6dXg0fZnhg
duk3Fg+7KWWFs9jv25xc3MaW41OlU60jEcnaaoA0P5Z36NP8q3DT7IWPySeqcOoIio+bL9Y0nizU
fluwoJjvmb8ZOzAdEW7z4bUqQ0BPQi++OjxVlW2m1GGKc/MfO2wju4lV9ovl4n9zE3t4/FvUpk29
wk11UD8VNmmDAmo7QcuWxNstxXEQrFut9KtjTM51ktSHto6aDxniupV0J0547Iev+KyRgq7TUWo/
ZjlgLsmityn2Qc3X6O26eZGnZW18VGvzZDRhhk06zmmscVjWYsYhkRr1BkugxN2FMkcR28yuqR9k
LqudNSDFU1x2XSOUhGYdC1eiJN/JGx0pt01WGb1GC4HB495de6H9pmnBuB2Z3N14tH5vNL99zjr9
q73M6huQrFrUNwfDgjefVtQ/qtz/rgg2Sdzuuykc3/GVrZS4HZ3eeESBYREMkznAk6b6PkNXJCO7
n3a2GQTHDH0usSr1sO+nYLEGoaOUshVIAIdn9W2VUApTPDeGgUFQiqG+xZ2DCNh87FyfPAIts5hz
QKmoSoJrtTC74juHFWvDwUdDaX4BLJpe1OEk8/ihkzFYDUuGWzsAu6S82MqGEpkYk9rQMjdDngRr
xdt3svPfSXgEocjGDfoo8bY9FnEp91YR2AiKBlBzFgbuRidC987KB5Ujt25D0YBkpx0ZFDYm4bx5
tkhlV3RZP0nC0/0rjwLJMsHu35LYM78vOyRS3ndQOyfwjcqTk5Y7cyH4zF2evyxHNilLX5I6Jd0m
irDetwGmmCY8KGGYms6qc3XXV7ukz+Ht8oce2jJ4Aia69tAh7e9rBEri7rXs4eEt4dzLeKoWIYHR
1Id0RACDf9p4zAayn34LX/LnQpNZbkqtr7c5nIyVYxTPIc7SYxz77oXWCkVAVun3PaMEuZl4nrFu
F8xCHRrWIbenLNrY3U76NoO8oZGdajXGxp3hBKlzA3kk5KzhrAjFFD9Rd3kBw+OsZaBTTnCrmSAv
kZKja4/bFB3w4+BH6a7Fon/fq5c9DNY8MNtevI31eM3pWH9haOsOCFeTPfY1FqHKVYo15DvhiUvU
W/Xu2JW7WCwJaRvm8j0n4mJPpUVuTYHIKZiILtXtwrvS31gRqmQ9mXEintReMmsvUTHTH1rOW7Mo
D+6Ym/KHPkmqJ/QoWJO+qCZ/IqqHhpy0LT4ewqAXHrtG5s+TXbbapTZQvDjGjLtCp6+dMQFBOkTa
Q0vs+aoUtv5SQhTn3/Cz6BcSCZynXc1MjxDzDmaX4mtlPDz4/x2O/RTBO70k9Jqpy29ZoVp4v/8N
SAsU+8+qAyO1u5mmtlz7+o28WBDLUUHJS2GgogoEukaCd7QUI5OUNLgoSwoyC9krcww/owcucFhg
hosggbbGBMNUkEie1paz77vUuKgxJ6Nn0foYgfSpOH5aWVs3RqNgG8e09+d902VMp5ZrRghhn4xE
++kuanFPW5LF619M77VVpcPxR90GdbaC3m8ZNIc8p3cP1Czt18m2gtX9F6WUQnOlmPemnnsA+2fX
I9FK01au9CfWXmV7sybStJZhpDaREqsr424KqIVF2CjNkvtiM8itCmrcHFONHq33IpLFqjCoLius
DUFy9loZl0IH95IlvOHw9zY3+DI6w8YFdr+7LpYqYOo4W9+Lke84hNGyJD3UTQxendmKi5FYIzMu
lu8+ZBNQ8NG4VZ3gBurizo4FdQqlI15KJg3x72d8HNRJmTXXWePt7sUmP/KuUx3ZR6URBItfH0et
xKplfpUU+56qVJtewia4lnrTXxh5Q9Yui66FWwvpW5BdlMDFaXE68nwtdmFSTHsUrDnhyJShTZte
EWomUr0tIiLKZLQe1d6gZdPRxASxAnPxp18sG/qUYs1Jyj80S+Pz/fNq5I2iU39AfW09w7Vzl66d
/WuLn/fP/XPT8Q4anfNL5D3LAX2gjEFJBibusHUE+E8FFmA1kh9Gt2dWujSiiNva3VvoescABpxv
o/600Ee5qzqzOY8ldPe7zHGYJw+tdsckpfG1NTEUf1KpVxfhFPV5YO2/LjsCLhh13v0RGXFaJ90m
zeN4xcjtnvhMW/wvcoSMmm0j2ZrXe8fQKUAlLW5kZYFKDYmHstfGh6T6kQQ29FirfyemhepLCO2L
IsdS80Tyfrditbb0T3eSfxAP9QnNyL4qGryPOffl3dI4Lh66RpaH0Sqbs9oLq6k5R8u5eTkXhtP/
vJr6wfrecTFIi7z/Tn5q7Mo+oVU6EdYjSlEdOjS514GW5TarpPtK+zZcB43mfMDTuoli1P+Y/q2t
Mu01Y6hftxrN087M3q08ZPy5o53C8Wyoi6gTZb9uUod1Q+BZV0+fgn2EtWYl2kJc7RI7LTXLdUe8
srmSpN5t7+LlU5FEzZ09Wf2zR56bfuwC9LXVi7JyzRF5r6Hx0izDTTO26kC94vUD6Na5lAetKPK9
sDi0MkBpEEoR8gKfRqq45NzYYkifnUwriLWT41ZIvXuTvZZubSOy9kkX9W8xCPN15Pq0U5dXW2xx
K8LWm8tcFN1bItrrmEUeyYG1jZTQNwFMxpTIyXC6aJk3PrdB+kcPY/vtLv8EvbMzWpO1HobDrT7A
XKhkdytA6Zx1nuU7ke085NMIlzOgzz2BBqyhBhn7NAlb/6As6oNJmdZt5aM6agZ9OJShtzfH/Men
kEQLaFzEdfQjG5l5VFWKAkU3CVed4vcGgvI7QBiA14YdX+ugqk/kJmB5r8GJ4il5SVHqEndueT+g
Jq7rcQh+g3nZjybShUX6lxsp3a45l2fylUC2h+JXGdjlwl0C9rXUIVH4AwaxpLWtktk4iir/9ZnZ
gQT9+12/Ek8lmjxFLNGyPt6EDtM/5fxSG+UpnCRWcmcMklNfx+aTacO0vLu98vmRED7cQtL5wnxh
OqlUiqrYWHUfXNV4GcM43dhBR2ptHpgPEIWSlZIWZ0uDOWsoas9UxLpU5ES0jtrGH1gkKGNa0KXT
yaVtuGp9iYqzAZQypk9O0M9rz8TDk9YpumhpIP8RObaxzmG4MINquF/w9wvb2IKHM4iRcAjaY0WE
iYkcolVbtONlIRKy2E7iL6KbyZ5D3PQLhQRpmdjTB400YpdEPuyNOQ2a5XnTpNqTjNseDDj++LqN
yuVxUT0kCME3IAbpQEzuY57X6U2dz5bzuTYRNxQa7jbz45mZfx8dbaMVN6sqX5thjH+UdUiconAf
WhTNqhMaByU91NK490XzQnu9i6Lvi6CSG+dsGFb30BTFm1em08PnJuvbfx+qF6aSaA07RydZBETz
Kvdp06/KCCXxVM2oIu9Vd2cwfQSYCbU+ZIOHqfDBA6CO5MlYUgg1uaSXEf4+zI/2uh8Qi6rBVQ2z
0EHtuedRGJG/J5po1y+QRHXvL07xA5WmYhWZkXcA0drQPsByYxQxqYaO2V/U4PF5qF6FYvD3VXMq
yBfsI/q7RkuVIw7fu6DKr3UlIKwHffgeB0l67CsgiurVPiuqrTY83NXU2C+MQys7JbYNxd61Jn4U
P+TWbe2zvbAHsI7+mS0EM11CGBsFbICKy4z8s8wBWAQ1ZGMOB08CIKUIRMIvjqPnzlgW5ZTX1NHA
kfIoqyPKeQQI/44N0pAU2QTsSXSUdV6uEqLFHky/zzbqISds6quhNr6q87Task1V6u4DQZUmNaxC
PrP6f7REXL3HgKVOQzTpa3s5TBqa/InbbETroHUqTN1dDYu7dOIHJmqlvXIH0dsIAZr1GImBr/sr
dylzo/Rt0C8xkkDeqJ88AaJuzARu6FqrnXY7kELEqMBsKrVSsOOyI1cOYc7AEoIHSFW8RlHTH0c3
hHggsdLlU1dgoLA8bvPgFpNkeWZ8i16NxCYb2ypeBJDPk4dC/KT2SIPEpzc9Io6m0bwICcmqgMLP
CHg13MR9bCsiJDN+sZtwYJ8vtyEcz4+GlK2nysw9VFSETXN9PlRR3pJlj7HVMnIHx6NXvsdy9Egn
ZNKmuhxa2efrMO/pYpqFcSiSuNl7kcVvh9xgZdCaXqm1GtLjni6apMUteLKoUmXnxe2R1S14HdCX
D85iBlaHahP4zsp9S6mN2/Yl/ecuAeaT7WqiMVasm7+XlaYzZ6/ECZ+9vdVauPn3J1OQetkVK5t8
SDEFcmeiXMyZHNt+fNHj9uTY4me+PEqspieLN24qEk/HryqtiIX+d2CU9l8w5t8pTE3BMFjWNUpd
C7ulOGhp1K/Szv75f3sX/hfnAjktAF5N07dslkD/QamgsNKo21FbaYpXXC3l/rNFHDfLY8hNnlRp
XWjtvCPsIloHek0RhgWt6huoDsJ/egmWX8y7xA2hfteRx9xSBLTXhibC5wYfY4ETKrWZOn/XnY3J
uaZ5c6rmkvt8nkP4a0zkeorxYNOYVefpray5unI3G0+RhQuPHqq3rVwG5y7v+1sVh9PJTkh8V6+2
rXzSRhsmkzNcpDmPJ5ZZe7XC8HCe0HYtohnWM/inzYjqcK2eAaTExGgdujUdBuOQ+AzutaJQWOVi
aCR7svGavQ9WYdgg9r3eUV4yAM/SQ+86SLsEpGSHC7DcqJ9d4BT7//svJvT/mk2AAOmmMHBA645v
C/M/fBO9BgRgORYxU9RI9ugNMUcEiXgI/HK+xIM0KIXOmJzDPsYmriPGA6p+VI4yQtDDYz0VUMGd
k2yMZ7kUjkQfZ9e06n6oo74Q6VXzhh9FEtxQOJYf4DDnPmasZoe4gOln2bnvTTJUTyGqjQeS6JiQ
FfiuEIjHOyfBcpqZ3quN1AfSP8z9hvZt3Ib6SS6JNvVIfVszdwigQIj36XiMYU5u3T55mYLKPevW
sFcjcmO4LFWbxj7oxOY8TjkBUjb6mAZC5lGJ3tq29g+FjzM7qCz3NNrwafIZ3tpQls9GMhQ3gK7x
2gRhdRRmUtyM1E7XuBHb515zwi1syJ7ZKqrlFDvEBXItfHCnbK556+k3o5yZ6H4PgBa8KI+pnuCw
IczhZVEd0ThF96N8WTzbflpeXr2il9ZRQrr1K5J7c1fXXfxQeWCPHVAS554AtVNhmK9GLglWIuDu
MhNz7i1yqUDpj0VRkto60AhTj7XaTfwHEUVoFmfaQcMYQCN3gPEAGaRQ2mgnUxCbGBs28LZl3MrH
kmmvGFNqSlG8RiiyLFii8sL8gWHM96evuZ36qxnnzSWzw5pOaGruOm3WnovWx+Suj0cTMfE27t0F
gbzAyLq+o+GysMkGJ0hZ3PIpkNmYXwpz0Pf3PX0RDirmt4+H8+BLv97nwofo3KZAlHPvm1809UWf
M9IzHXSwl/ux3xbEwmcbdUptzPtb0DdUtTirLmYdj/tR9kD58unP0tB6gEGjPztjelB/lqLs7F3p
gJANhwFremQBiNVZpYye/eNe6cljnyU0OUk6ROBoVYYT+m2h/Q6q5C3ypPiY01RbpWkYHR2aF+Ak
2zcXie8vrUI51aEeXpnlquqckRT6IdpmptP/Dkwe+t4kEfc0GAP8pH+vNU2u8bsBipPetylN4gc7
aRYSNXtmjAEtDtzDvOhrrGFCbrNobrzSDTFDLEg1Wfn93sycDzt24Iup8LkIwPqeOSiFa1z+FfxT
Ga4BTeRb+luLA9ewRzTJbQhyy4UWHfPYVzNRdSh6p9/0BVGlsS0+lMu77EhLGiziw3QdqrRARLsd
y0G/xEAnVMVMbcwiMLaVHvu0v/MvCaj4n1NLJuCY/XBn5kVW8sBaOyJZqkXw5nfgbtRQaTb6Nzdz
rM0c6PaD7lJOror8w7b0lu4GwakTrLyN0XeHzrbwf2rxT9UybVxKro4/X3VNlk9NmK6nUfMZY+wc
ZELIRLdC+9S78gso6XpnJ7N36txEQvMdDG5UOjI0ui6jThbyCGoQuVXir7U6bDBZAvjJm+5YBmHy
OtRMuUy/jjqSecsjstgEpW19U0hww3nsI8S6nybMXIs+6tjDup/2T0xAUB23LWL/ZS/sQvCWWute
I6d9EY41PBpLiAKJ4y9DCZltgieL/QV3D7V4/0QGhXWmBOtt+c7RjVRz4pgF4rZ7uY3kBLjUVMOL
asp+xDUjHuVlG9IIqgljTl8MkG/rYEKioqbc7cDtrw6HISE5S63Nw2muVmr5d4dxZDPdBCpt67DB
yTRQcjyIkVworxuOhe/j4FouwqrQ5vNVX3YN1wlhuS8mVjPM5o3qLjglkxejneRFXVsurfZVJzIk
fnmxxULL8ycKf2eLz1hvGm3vKdOmNjXLR5mZCFnAzYVctF1W+tc0kHQj8IhXuPf2oy2sVTPb9oPX
DN+Et27qovxVpV24BsuJ8jcD6ZQw9tznRxYIug8mJZCkFoUGfxasY0urRW1QDVKX6ejhKLyZ4pm1
C9mMFh9mD9W1mhDHLiDeaBk5K/pypzCUHwTxtNAhvB+I7/C5L5s7zxDYNe83m10SVOHGDgt/n+S0
XgFp41fTKDUUIUrg//tBD97v/4fwY8rwfAHJjLAKnX/Wfzl3Fg4h1GaJc8F6t+Pqx7PoxdWpHerq
1C8bdfi5Uee82MGMnw/1moBALV0Re1iejAJ3Wk/61b9PCmKQTzPbbKV2//V+daw2srQfO3uYdurr
fJ7noipOczICMf18Za6b//mO9y9WdE6CzCVfmWYlsdyL6r5pyS8/hdRcoWwsJ/vlWJ1Uh3OJtd51
GEozryCebi5O2T97MDfl2pQtUVH/nFNvGfBaEUP5z7v/85//c6jep859fpkQSd++gX82aI48oQP+
uxltWpcYV8BgkSW1zDPy09zXbrpSuxRKgNFkmixO991/vaHVErHXg2TfeVjiqW/xJlunsLElg4RP
0Hgnw+OYO+bZdydMP5H3m8uBfPGe1YuLyT53j6LOHu24liuoJY9Z4qCfiKrfkydGunXTPqf7YMc3
26s2BNM/5niUV03SuWsrjM/0wH/rUFjiwhf0g70zeTBb4QQPTevlOwx3hMfbslnVyQBCqCGKIJ1u
AUzTtc6i1GpJ9xvd4lwPYtvTJmGMKfeyoCTmmhIBQ2mvvJlWMnd4WtJNgU2RVfMbnHESxXANrqvc
eC2z9h0LOQaDCDuvKc0NasLzuFRpMK9Fu7JOzo0xPWTuD5LG411g5ttM9D+KtvgGCK5aJdlzmPby
MMz+yUyI2fH7ZziEE1a+lakzXZdj+K0Ko3grWG74ep+ugr43VtThb3lhsPh+EGi4NlMd0PU5+u+O
XUtihiSq3v4Y+NY+B5pOrRFC2G/XN0+xe3Zd7gvI87eB6Oqgi2415cXVFBXFph+SJ6M0zlWWjLT5
zIfEWGux9luAxrAAT236PPpSZM8mDPLIPmDuOnf5ayrK+oSN67WJaPYPoU7ivP3bkdNLmXknowuf
BA0Z7KXYLY1hhZ90L52kWgtBMKGOiTCorw0fK6JB2nD2Oomcq+c2w3HIrF0xuPtOkzRTRf8iIkpi
5Tx/i9e2UX10sTwXoJn9GgkfQM9DgqUpD+pvLSj3jZ7Pe7srz0NtSDJngwO6uGgFlqzfCAM2mNRc
4OT2Na39J+5L9LW9S0xgQSk4qbBQDD2wsdbY+2ZyNb9TwMBnVT51I/IW7B5UJLIfgvhBHgAu/hSd
iRp6E687O11EQHs7tIAm5c95yanr05cgiV9JstkKy38ew37cjPLGwuaXqIxHUX83U/+Qpg96TRwr
isM3j/VzUchjJwaX5DiC+2bTeHOX7Dpa7jtaTm9iKH/0MwsiYY3rILRfc+cWD/3K0CRS/L7cWX0X
r7mvN+RMWevI6uinN/mIpD8+xn13I6z8dz7cbC5rNxg/YC+ZW2gFr7U9viSF8T2U5gexBU8a5KNi
0D+IL0pWVmt6RFyk0ybopzePeKAlp5v4pZhuSWGuSRIxNpYvPsrCKtaEpWwmP6I76pxyYnw3soqv
URXszRx/azz1Kxo4iOI3Zc1jt23834VW/xJMurZNPrFOn/xqOBTUB90qZCo+5EUFJisoTyRtHLRR
m/YUM+QJrn91mqoRouDnsd/Hz5iBwPcsY5PaqLFRjU9q7/MFNV6qQ9woxhJXiQhxGRLVuBgamN3u
46A6qTZqLCR5xKMHu7zzX7tAxNZBrluH2PGnSRBJ0hcntcEm4nApZ+4aloUP6MvI+Z/LI0ftqff8
9/Cft9xfXQ7VXn7/CpihmBUFOdo6fs3PX6TIB77B5694fy58nkS1wsxDvS5Djd9CfS7q+PNjQhwX
r/IxRMgb63wGVLGKkxcH+f1ZofY+z6lDlx+BpIF/3qNevv/vz7d3hf1DGBnZNA3dN+IZeWIPtqP/
3VUP4cCkD36IY6hxNNsPNj2o+9OSXmsfVGsYtgHDPwYKDZHHCmFyeYr6CU2depqr47BN3yMJZGf0
bSbajXUEwSbEM53wngztFrxjIKaNEpWQlwA2UrFB0XZ7K2EcO0/OF1XX6UKW0H4eM9JNIcNf3YJc
mBnTmQmMpHo18wFpQr9WfWfMBcaLPy1OGftVnSkiPIl6i+FTnXPkN90r66vNIoTK8HxRNNzIRGMX
m+gio6DstkriTsl12+uNe9RVHIRHZuNew/dCnikz2D4MycUasuxkibI41ossP26luyqnSR6dRcKf
93Z6MSLj1QEvh80tpLmiEDQPcdyOXzK7Lb6QzY6cH0IQl/IXNFD2NTCIdXK8LHggSeffcnl1zjfK
cRMvH5e0iEHX5tC4K/3tZbYaOo04h8N7xoXc7OwCL2iYH/Pc6V/JAQpOfmctdvMYdSbGwgcZze51
TKzsIqaEHq/ZrBKU3888HvwTwspmy6eUfufp6NZh/0Nzk2bjzeN0ZgXXPSL9WDk1VhKrSP1b3jX6
tRL+qzrStTx+HaC4qaP7BpACTEv/WXcH/+alyffSbJxzIh51e7Jvme+V67jx9GPbaPatDXP4+IFW
AX3j0DAq6zCk5CKrQyLFgVh2xcIQMnfkb+TP1kwFhjCGnejbvF/HMHd9kYgX9dUcr/4wAtO+qG9F
s/JXjVhy40/R893TULGU4oHGpsSeRkhDFu7KuP8Wjo39fdmZM9fGv9Z8QwntfJ/ZGUM5fhRTskpy
i5I09qJHCVbkGrusPBTTR2AIuL/QLC+IDnFUqZ1ax12aSoGzVQhW9NtQspeIuajsHyaWtE9l8jTE
dvoWU8N+MmfjTQlgenIBj5OuJRvEBqtuho6g5C2uN87bLkVq+SmA6c3KPcVO8Kbe0eXFRjPC8lbK
/moYsfbMdMN9scb2BGqkeIklUjLqSdeuj8wThsazQpWpUy7BNochYgaBqeQb5LrxHU+apA2G9KTI
Gv0QulF5JNY9wgvWnWWWJvuh08OHwBTz2cOQuc2cwn/Nl0tVSNslHM+++T4a8w3Jm85qdvmrBUza
ro4tc53RJIv4SRwMsp5w7od+b0fXoYNijLDgEgWdtpWQWjZR1xJE01XGu2i6pYfka/uhzbynssjl
SqR9/X22YuajpQifO9fWz3I2AkTEvFAZ8QOQRf+LK4riUBOBRWCFgdQYlLmpddinE0tfUUm3bwi2
uN7zAWhBY98KjD23aadeaXK/AOZadmsbBbbBlPTapk53q3zcPIPmpkdnzvubn3TBboTAvZlGGR1Y
6YWg9Ogb/Ltl4MdHz+IBvZzHpUidrXCe7T5yLqPvZku6/PQNLGeC9lzHqjbXzsWxLEymLrfefXE9
es1Vif662SdyO6BxzCA57vyUJJ2Rof6iNh2r3Rq9zb5ZbGif5xtojisyCfNtXXvYG7vUcum/V2jz
QdGfqft8o32Kl7pAxwhMsDWoDr8rWZNo4c00Xvfa+7BABjLgLj2IwZfG9m9YHhEtOJO/qe0pPEFU
nd67WKwYPt2PVm/aPdcjVcYQ9YbvNyssjdWr6Wn9XpYF6L3aFac7qQu1SkaTDkDFhkQUFuoQkBSZ
ozGKv4wOtYede9x/nrOzAa6/6tvYjdFtrAp3fN72073VZpTBpXXS+ZHeyi5o07KBZgzHvKzpbwkz
0zahHuN2trp09589NGAZnM+KtoQvw00X6eOT2kw2smHPmnftgkrpsXQchtixmFHmfHJmV9xixDbb
ug0ElisEOjyI9QNKU+1Kjrm9ATmHF0OAGOLWuJEa5W0aCoo7dSiRTsPk8ogi6QyurlQnCVBV+/xg
ovK8fK6AGz86GPHPVePIq+y9v593lCM5yXWC6HIrNl+CqGHuyvsTB1G7sDXKQ5ENHE3SLI3Jb4jQ
Eb8uLoyVTc7MA42YGksaeu9W917LLqZb1pnUf4lm+XCgNq0pwvRHXWav5hTnO0Je4q8gKeUK2La8
Ohgl3lrWODCn4q9W3MgHhMDDWgfT+6Jp8/dxzl6MRWTkByb5erP8OvcmCRUtS5u0YRafNASq9H7x
UzjNsK8XyZUSX6nD2C7/qFNqM2MsPNwVQEmDT4AfFL+Xc9KQBz3HywFKs+FMYfRZveTHDI2R7017
nWAvaPTmz8qLx3NZwrSFJ3XnSlnYDoffCXKyRV7tn5V3xgCVbA6hvIm0dVhZlhfPIWLIyh0hf3he
Vx3Dqbs6jrD++JhW8CePPzVWWmBE/IZ1YPmj1YYl2GLFCnv4jb4AUiqBEkBdx5QnOXIATFAscq15
nQ2uJHs+Tx8HLamOMn+L9NJJL90Q0dJHoxqsMgO0Q0RzbpfYxUSLvkwfjbLd9nV/Gya3+vBizdpi
0Z3welZQC33Ackkl38dxODR2who3olJtp+mTV8rqqfaePJU+T3GfP4SpgTHQbb37nQb0dUGH0qLK
Kaup+mzYWT+6Zm4hK1Aj1WWsrWsmSacukHAU5ujk9jMQGrgwwz+xiaM1x4+JgSxhzLaubafIj9z+
hg/F3IBGyveqAxeno3fwZsgv6tWhbsSW3j9zJ10HyeeN5fe2Bj5hEmXohBoFlnBEPjlaYLCZG52i
fEofw4IWMtlkO2dplvdZ12643oqjWA79JP+OPmV8TNNOpwLrfyRmdBJWVF/CJYXbXXpwyykX7N0l
6vBO3TWVluZPa4sKwfnT9Bo1lHdAfn3PK0b/ATNiLp5mx7GexLJnDgV2PiD9n+el5QMFmigyU8Me
tFeALc+K26SFMQJcc/5wZd/DPqcpFCDPOSZ9UK+nTA9+TOUfssvdr0zLtwrhao3cVwg27Y06BFN4
NEVUnNSR2uQ8JVZjMk3baYACpxS91DPM/dhSvFDX9TRQ+ckdgrWUJyznmTvpdXYzw8LbVRIFR5bj
4mddYJ0RriG4j6J6F7oUNxIXo78JJ4EOg3GmpVbcqqxHkVQi+VDstcXjctAgf62dsd3Vhpa/o8mF
+Ezn5UXvY4B0FLyJgiqyN63WsGIjIbfp5J4NMpjvqN/ctM70bvC7Njb4sbJa0qDTzN+MxhwyNyOl
LIS4vYqWvXk597kXDg3pHP+8jxIH5cfk8J83lM5AIthYnPwBO0/jyniDdPV/T10ttW8l4K0HHDRA
kXTLZ3W+ZJXxV+ZjxP96iMfpe01Z6ZKCzbxRwQ639KH0nTocrSxfORnARTsZxKPa0Ff7rgtL/9cp
g8Ldoyc3cKDFozvyvA2DytsTD5KjK4TWZFjk8dGebV8S5+QkWniMfM1fNyEtXlQ38jChHr46lMS3
Dv3RVwnffB0Hg/MhjfEm/VD/45tfOp/YjspJn3v8uE+lZuDRR9Xyz5FF3+wLKEt3FwoKCaZpr3Tl
VQ5cd9xk+LruHLXUhxe4vKpWRWqlVI3m33eoc+odRcP6XMO9S9RhelRrhkoPzyZr4Ce1ZjAtBy14
1YZn9WIKXZ10AhpH6tXFyLSTIbBSlqTNvhga3af4ObffQmcazmGtG0zwDO2tqWpnXwlRbdVhnhU1
zcImO+pV611sLNE0BaJDV/jFh+yraMufoTuXwTRfdJ80JjTR/jdRe+vSiT2WQjys9TRDoouk/8XP
c8rM2uTsmeAYr91gsiCHV/vLb+IDAnrkwgFTAeLtK0wicO2407Rt2hFkbg6uecTmYh4SKkZXzpXb
rhL8PnECy8UttIubSnT73XycjN7s9wulYRNHngYAkVfb7I+EusuvME1X6RVEPgQ2ysGiLHHix5J6
X+eP12L26x33JouQVsZHhv/dvFhlmoUopTYWgHNom4k1PrTSfoz1nLQ55MvneQACIUXHBbccFlCB
ZwuHLVjrdcPsGdVu1FEWa00CiNWull31Vb3q6rg9162MxpUV83BUGyY7MBBmeoukO+q4zsI1ribt
UaX+UNoytvacRlslrLRa3Vk7NZOYeq7Fc18Ye2W7CHML8tQSgmN8FyiC2zJ1/0JYe8PZtY3b7Xoz
etGYaD/epc8ieckbZ3qcKRteRRq8Dbr2rF5XbaiRd/vLu5OIYI+hs2+OdmmEpuNRAGvIwjRjYjab
z7bo7S2LnPeuxF9gLQLwWbEFDLM3Tnd3HpC/xwzmlb7ckArhU45oxWj/0nhZziEU2vgaYEyyZaF3
du6ldrIKWMNIODnLMQrO0nr7y4HQwp2IyJ9ashUmYD4sFBPEp9oBqo7+bBha9tqherPj/8fXeSxZ
imzb9lee3fbDDOWIxutsrWOHzsgOlhKtNV//Bk7cyjplx6pDASFyFwG4+1pzjhmb72E2NafBUj78
SX9VNOoV6BHJWOUGVON0Jz+L/ARk3mDcLZq7lcHis3MYb65HaKdlVTupmUgxUS6HQfU1VovsEWXG
+OjXZ/nzclOWfbmuRF3GWycFkyA1pH4+GPvGScqVCPT6QQbFZAZvsqDOv+TCBwLJI8UgNUUI9/Nk
0F6cwu4fFdg2k2ASuC7taitPYQrRXmolRd9vQObXS4SAqOGUfdXjxU3iYk4HJddpm5CmBRgr3Y5V
mdLrH51rS5ILqTsVTfWMBpufRj8dH3pdWwuYommo77KcFbkYVUpes+RB9vGsarzTzrymtun/bUNj
uwO8U1KXLZsH3jTxz//YoSCQLGf61Nl5qt8dAJ+Rk1IayiIKZHWlrLWS7LIIje0lz8rfKN7Gm9y0
qqsDJW52qnxe5bnGcMZbUdVIUnPlQbPNCHUSawqr10asw0Zz9kT9uJzq4uyoMQ2AKyS3qB7l+rZb
e4lungMCab6gqpGimSaAnMyCH5gL888dYspyP4RBxwIAVcEwEw5SekptL/IXrBUzp0ERBwvV2DYf
QmudYSsQ9BvccKe75JiDmzcugkz1DVkp5AOnyCGd3v8w9BF/l+z9ojs8FOh/1xJhqcaVc5SHJfqh
W62zMpiNDFMKhshuKmsjUTp/zoHcuLZG/Gg6+VkSbTStdB1eLiX6xUin9USoKCG6KxnTUDnj/PjM
GEM1GmCka/qPxQ8bt8N4lEHnruVaN1sZIKpgeJKnpkxlAA1wxUaAn1cx4SJnaSwYivG7o4h+OYrz
Jt+lqC42UtBoZo560gva5JkVp8g+qu4kMRseq+tzMBRPWCOz+2eRcyiZ3muRpZyJHr56kxjucqOY
8XinNnAHnTwh7Og+DVraoOFuy9x8U9ZKe2QOXryDjPpIoth+IFd4eOvgTfJaOIwaZFI5/Adt+Yts
gWxBOHVzOK+ihDvlqZttv5VOAHIyBt3ZrKLoqSv6YCW/kNf4vYyiI5DFbDqWW021TbCfXjEWDyzI
2MhDdzJYoLIq3xl2UZ5bUR16Sy0+0OSsAyib30cFK7TuKt0l7KrkViPm4KLQSLDolpid+bn351xf
EDTXjNamSuzgyTasaVdNePQ9tYnPeg/qvG585Z6i4QJomU6nQkVoZ9oKeiRMIbodeTgriZvRKjd8
DBLzAM+MpMMxsu9WPsFGxV/BYwtzOs1nOQ+aX6Ick42swC24EjXFNdCJTDlMZnkxVdK9w5mnU8xk
HZYWIdVTRcGzY8a7FATli4N4BG5F2P3CL8NI7O2EMAhuRzF9Dkvtc/PnsLTb7sTIoYw9RqZ+Z5qI
fbQ4+iF3cGr8bQec1QsQFBAjbfjg6atmaOuHTBpPgC+gLZnlFEbrBiQMk5vVd7F6tHSRHpdnX4SZ
D4FE7bdDlfdbw7aKW2MT5ZLjz6KNdDLLtCK1s2I5yxptI5z+DRHSHFSOpb/ofbyAit4ug0A2Hwa+
Geys5EoeXPKBh+o2UDn5NTb+ASGdBzRWmVYTlS2BGefuK1Z2iHWRHXU/7x5axUGxVychC/I42/oK
5qhxLqHKPcU3hw+WpBkOHPayWXk115DWcaiFh9bN1PMoAD3L/A2rLWDVT7hem5nKHD2S0do/ud1o
bUWmGq9hUBSruNO1i2JCvKk8lo8zXqPVSkA6xB8QnGwUyVEqSwKQETQ4pudWrR4oVlJOxPBKP5t0
rm0bOcqjr6/ld8btfEPq2kMaFsZx8UwtGptUy45Bi2RE+kINRTPPQ4L/FJv3WZ3nTGrjdpc0SqBn
yeO0UaD0KyytBj/7/HLh2y/CMLujVMjLGNl8RwWteFCSYtyGimcfY8XbyKAWvwTkGUwTlco2oDY2
K6Vm/TzuZXeX4FWhiYcTB3Gmu+sh/W4rs1unIaORLpPQbSgEt8TTeUJNFswus19cpT9z0lKw8kYB
AeZaexgmBsGm5lGd8OZthdIOWzkeyrSbKuj8qyYE5ZFZZ4akDBBWFX3Do+qt/aHxH9TE7E+uYnxl
FqWvazWARTM63u6/7eWJ/vev5t9QaENuhQA6roayD08BPVkZK5lj+s03w9Rc9TSxFxwgPcxX1QiT
hySseFrDPt+GGr3LqU30hyYkepxCeH1gvNbuud9+dyqd8OswfnWKrF/LvUxU/bqgxX2dugb2HYv9
3g65fOk4reWyXxYA5DldoQUV/pAsJkjD9RngRLAyUrwc0AmKzeRa9R5G14RE1E/u1AGQ/5bMSpoJ
Q1Npe+DJFWiEVJIQQYvnIRnczwIe+kOGQImUq1gIHpymQADej3DZzbK7Lmlyia5760GEv/kXYebN
qS2OrhUHtTC0Yz9L/YHNEv5UEfnrhLwwF/2/iu5h9PpT2qjZVf7rVTWOGzz2CnMgalwJBoBL0Vj0
gvhUchMkDbbUtD2WSqNcmtKxDp1NXCh3c/nFWlAT5C43fhhfJHyCWkd9ED5YtKQPaJ6BO9kDObGe
S7XLV13fZQdnBEDcYgdZCawfF2a93Vsn+pXaUjrz0ldUx9ZDrPDTjk3EwxCY1jNtiE1XGC8yHGD2
jLIQzL4LzRzXaRIk64xK0UrJGSez3Cjf5R5iteq97zDqEZmjrxlq/K07D7YuP3sDTrRxZJiChiD4
uuReUGJwDlOSNhughUxiuKkjz9U+emuodh48kJ02wjKhqAlfuAmsbV8ZTwbE78tQ1sFW0RX7yzg/
kmhNf2Jc++GEpf+qTaa9c8pYOeJKIqzd1ot1i873h43WshjNnWFoxIiZqMcDLWm+yL1er3YxBB8Y
xcwcRBw6u4ZK0XqcYtSLBBCtbH4l+q2E/MmZz4MRKDiTHPOktjaaXzPBQKdaD4XhKkeB9n9nCm24
jk5At2Zew1nzYVBGx6RCcKE4aoM2Lqk+2vYuew14DsQOHa9/kKc18V9P92BnKRo9kljyAlE9fIoh
ilKfStYMIygILGziFuaQYVKCRxc7EaUzFS6laJW3SoNvmzKl3MtDwh2BAbZld0YQd+iwhtxbD4sl
/T3rZ4ICI0Yc9s1MhLOmFg3OyimbU1b3Bs4AxNV/vldPUaxPYf7NTXSazdRqz/gyIboLr4YR0+ub
jOtBv5Gmj5sG5X5KCmflhoxx6NK6ddfYn8iVYIwGZK7nae5/WGAsLuXSGZnG8Fhl3U1OHANTN5Bh
B8GK8KAO1ehQVtshJUaNwid6694dWTX2tlsQ7j7HOLUpAdm90539kTGzRIdzkgNxZVTwSBL0FgNO
B9UGQRqL8olQH/fVMwNiO6vePiS6X9BPo/05iMHbpHAT9mjI2zuljZWcxC4zWRyWxzYqKbbP7n6B
aYMaOsGVwTDGZOHE9HmiiBoQxiP/IwDNREFieC56VEGdrQ4E3yTBR5LpxaZlgXdyEbF+se9uJJJT
1rIEUlO9fxIggRSCvjACs9DV4lF9nOaGrqk3pJFNk32p5w4uRHR0pZSG13Ye/ZY4G7mRl1q4fOuo
BrdlTQHV4mtp6ArTB/00ximi9D+jVhwhmgQ9vBL1pGI0rrsXissNkecp0p75MJy7w6Hu/JZHPmzB
CvDorcapALkCsv3y1MOFKE96Wn+NhnQC54kmqixy+15ann331jYS0rsYJnvZNJZ4LWwL8fVfpwid
P8ciBVCkxj8r3uu5Yf3MJrDxdWJ1xDr4LJdCcizdVBSf+PMicegSGXNfe37PK1aKDbJuP3BBUmQE
nX5dfAqO569w9nbXWZz+ynTv86t/vq+ev6VOgG/Jb5Ff8C2XbDejtG+OQV3G6dphJ+cuJKbGjxlC
CHmUFxMgFyn/poEG1l68D3nT0E3Py/U0RtVvdMKQK2l5R0XO0tyu1PcmQcw1aYP1PIIA2wAvqO9O
FuHgKbL8moShCXQaDODShxoaFV7PXGLZFPZ4rYXVnQYbdrVhle2FNiCAGQuVvpxr4olEpg2WoVFF
+gysYC1nL/jes2c9HtdKLZhczoktGDWJPgpsfSvFytSZjU9ZcT/NBPrYX6IldVtYJ7eE8yt/kw3d
dTn0NKV5Rny/dv86JX+T/I4/P+8HGa9X19Z2boaGmA4/sd1G+RrlaU6nZD6nW227h4+EsQKH8hNz
7tdyRveXtPC3fVPpByVxC5ZoKLcGDHKiab8R/pOtPNeOCQwC3daYPZbDyjaek0JH7AP65kfRVefa
9IMvcGHM7WBEyVmBY9lZTr+39EK9wwaxVjIHwCHSvk5c5Uvg0wcJk6HdLT5ehify8+Z4LVuqQoCa
rhpwdnk/1I+11Z/kJwPXT+pwHXunXNea91Bh8j1/YngowPRwHh8SxcY/maDRnisK0QmBVvfsGyrz
k8Z89BrTeEewFx+1nqDSgJthZVqoBeQd7Lc4fxNGo8X8KA/Dztzn1GS2YpbHNHmt3uLAPckjucG6
3K6J7YWwIv9JPElk1iVa8W6Lcba4GZtEnxigSyoBmSF+SWW8EQcGfWjnl4oH8iyM8busYv7Xoqb8
igjAqwB+4KLPzWYecWPelHbMxK8x9/LUn3cBi5uN1WrFTZ5ScZGvyylG+ddHzj70NfUI98m7ldza
G9+o+y9hlB3T4Tded+XNKIfuZOYxRqP5sFTSYteajr6Th0zYijXSDXFAyw3To7bXSg+8Tap5Agvn
rNBQ4adZO4MNipfOjwZir/X6SdMr7WpX+7yBdWYDRD1V80qOsF79EPdug4Y/8C6+3b9JP1FshiOZ
x751CETEiBzOx6ZBpoDq4FzJxpHM5QQK4hwDJTfmXLNLvf5v501ducJZDk5SopF3NanIjvkmj6RC
g65C8r8CjgbiCFoNKeyQ3xGWjrlpbTonpdvRPIrx5oepMYN6yFq6WLV6+kNKbVp7hj+ZvxN7aNe5
1uavSEzbtcsgtOzJc01UH9GHFogjS+pCAxkdE/9/J8ukoO7X4LM64WgvlkPwWIzx5ocOZcuGrvC7
tY0Hu1CGD1SCmBJj0nccPTPWkakMN1ReKPtSnTzsonPXYS+qswYB6K0ewf3vFkKFGacJ4kgr3MsK
kOGouCt1sYHtFmyAZ+lb3hXjrQ3VQkdCDuUtzKeTPCc3tZdWNy8kGNisdkZGBTzRLCzsMZO8mwfv
dcSKeg/INgEIFQwnYzR/jJMVPjfg2E90PY2tr7He6utjxJ90FYKt2zN0Ct4fBpUBQiPEWR63TZ/u
yLUx9gULh1saAxnBJkL+Xe5Pe3n45wvQvUF8d+6PoJ7GteRIywmo3BQtSmSdGVkCn1NO9yHm+ddq
aItzoRlr6S7tDb+99LV2lEduwzCYRG3JNI4Rzy+9owla60qhjvtQEQrl4LHZALIN1kucw58lptxz
oCtvCI00wUBRiw0QmjdK6p0qxBXepNUXWVheqst9O21CpcO2hQINsmYZfqf9MdNqszdKenioor7e
C5EV64U61wTdoUKIyNgDKnlluE15SJvBuyV2+rmp0zjZBT5MkOWlVHfGrgb3+dTTaNn8t728BKCl
hIP2GUfohq66b8rslULFXOfG4z6Ht7gOWh52IqOpcK2r93rwafz6ln0cTSV6Sob+PdAhn8ojO0Na
EpKGKY8GW//ltrC7wrA0L05sq2uoy+PX0ba/1nZVPBlQBC4VbQv0/NRbljV6mdreTmu6DkFlodin
StMx7jGzTURwhF48PGOBiXbgSuyDDVXivXbrtcz5TOfz2nweU5eWCNCAMxAIoH69KdpRbGQ9P7Co
CH92PkqrJPGSi1ia3vdqUKzP6yyvbtMBMM7UqiE1dvjtA3996CMRYZ5ibi8HZIM/13JYRpa3xbii
7zWqcFuYveQazY1IeZgMGOmEO5KcGnndF7PvKGRVTFwyRGoJmtmLbyn2ve6QM5X0Xr51rfFTMHQ9
idowMLxyceQPCG1exYevKekhSVVB/HDL8hhTM3wtguGhmrH/9hyiMsICAKw8BA+OBfhIzFEAod2l
t6yPr31qGT/nHcUsl51xPtOb4TVTC/PnyI7iC/Ecu/FH0AIvgNPqn6Vv342DK0pR+3Gy2vwlGsFk
zxzW0vPsSyYipCGzQkFPUyqhBb0O+UMhwDvmt1266tjuW/6swN/N4NhAZbyWWlNSGOyKR4sA1g2u
Keu1y1g6IoHxvua5/jjCsP7dsDopUBgRUKpgHiHapTLd6RyBPby36ojHCTv097iqHlxyRl4HJfH2
ZlmKfYLqXahT/SqE+qDrRv6od+QkxKSqdBR03v0q9El3jrPlsItu/+5oEv/pZ8I3oRsG+XhCNVAy
0OD5R0yeX5Xw/lNSJIxdYTfPkaJ1mMUccRYh8n+yk1b02sScZYVyWBLQ5XGnzBUzA3adYfF9fmtv
9ah3HuI6RodQO2c3TngNdn698bzse5AH9ECG4esoC54KFg30Sz9s3TK57A5FsjHe1tMs8ETd/Eym
PSKGGZQIVoP2T/pVpcO1sahOngcVK+lgxE+K5SmvVlcvoe2L6qzHuwLiukz28hmoRpQuXaxoRzGQ
rl0Z7kGuEgM7cYDTGDAM5zE/YaHwUL7/+5WVV+5PNvZ8ZS0HRr2mubbOBTb+kZ1OaFvhmrCiTsvM
G+2tTj8u5G/KYyZTpmuYGBCL2q+LAiYuJjTY9GCRS1PH+WvPLNCweOH7oi8pEwPLggqnRhG/HToD
J9kcxLFF2yYF9x4hQ8st9BNYb9XPPWIg1n6gxghfpNBpQOgALDvcEj6nfmUNvGr6Mv2BxAX0YumU
D02X2GfNrNYNHKCVYkHMXE/5hGiJB3gQxsEKTIP1PJuAlurF030bkZLrI1sYVYyVBZV+CxWUlQ0z
C6NBLDuqV+KhrrIdTZloA3E/uZcosJkfe9158FlAg6goVpPTh+tqtOPHYuodKq5ZMGuqmkMO7R4y
gJLe5abokt/CdDqsYXUODS4tDrgf6oehsSmg9upbpeT+JUg0n8TVpt3RTOx2eRPjRxaNcrbj4k3F
ZLtFQWa8pbFy6EVWPvWK268sG0u2qLhrhFaoD4queZe2qoINK3r327/fKabzP//nP1PUhaO6GpFi
qmWaluoIvv7j2xPthfr//Y/2f9sS53ZogbXBYGbdFmxv5eyN1AjuZqvX+oOpjfF+KZqFyHG3yhB9
kX92RbTqBl4cYpAegOQCrSqLOa9Y4uxTf4jOrQwn8Rp03juBBntFIf8HQcPFYRG9U429REyf5LS1
Ugb/NI7ui0CmselNRqCVaLV82xcvdRxNTxI1xFJ01hwGxAfP5KEMmkBM2ukObEO9jVMrfy8GgiMy
P8xP4XxIaPkTcj3nbg2l9fzvF1DX1H9cwflh021XdR0TLJWp/wOZMUx6j8BeD0/LpCTMgcx6o5pf
oU+ujXki7mbUIyj4PbTp0NGfU8KfhdhCcLF/djPefShLC8dvNdABwgggaDBDu49YXUJmBSK1UHRV
zUgZD9U7gK+rAafcLzz7pidRfkHAaG26iGTbZZYjyhI2ijF597AJ1z4K6OfCgYqwNHIVa+qRnbFS
SQl8WFjTAbESRzKGDmaMxrLEEFx/LD2q0Qg7WKRusfHnsHMwGcNVd9AdUDBot0IKt+b8TfW6TFOQ
EiNwhQ1skWBzltTgNp/qtUSDCs9ubihW67PWaW/LLNKY2vrcIIgAGENJcV07EDntRh9IfYuxtzk1
HRmzo+U2X0tQC7wEmEnv/swcna/Lped34jtQo50Yw/DLQOjFPm6U+sBqxXqd+ug2dRqYtWTYNYHo
WLKPzCvyGW9vmzZi69ZVmqOh8LRpKJmSFnnXHzQgC/+Z4NtA8rRV8wAaoNh4cyyi3DjzHsI2f/eZ
xtPl3JQVcdaMVtWlddxiW6asA1rnuXF6suX6uPSv4GaRBpfYIPfJ4DkzqILinolqeSf/EWvOE+I3
271m0+4J9yWn77pS/ao05jzRiEhUNQiOdw1EkJKfnwzq1ZTYRdU1vpJuFhKuLKpboXMFEM+jjVWM
gIgESrW7dCwcZ0X/eBZuzTWaEPAPzC3IOHKDHQY8TuF+HoqQ1ndaMYGIjaZY1YPWQpJjYSAZhvJc
UhKC0TT21wZp8JHet/ngIbfEfTa9GPORypKC1DP2Jl3wvKKR38hDz1OMT9+7HvAS/nPpp7Jr9mFR
7isnYW3EA3dvI2HtR9TeAHCzQiFawO+Xt7NhRRANC5Z3kpKm1j7RgXZT7LW4zG+0ElLE18zQmIzG
RvY37IKkMPhK36yiqrSILtaxPw1+fFd0Q7ulAELgrkPGWR6LuuGZQlddq/rIS3A6/vtrRcxvjT8j
uGPxJnENw3Y13L2OCtnlP9/LzJYcLVer+mToxjkOUryYVqC/yj1HMevbRKsPgaKG3aYUIJkTpdoD
7rRekiYY94gqx402H5YRTI2xZ9qo5q31MuWB/pA06VX+KAXEZp0TZKQ/jMDIK8QhPrTrpj31WWd8
KdvxLrsTydyiQF/eX6uyIgPChVtZ9M2OcE/jlUDx4TyR8AEzx1Y/0rmsVkyheIj6SrtXVMCg+Rba
RwLXZROqBPUu/VfPKbv3XkMAPNdeFbuoV0YZ1s9Gno2bf7+clD//cT0FPCNX1XSNB8R1VGH+5/Us
aGWgsIyDg2+VfADmDA9D5b5qnUW7/H+PZAdaZd100sNhi38capadmMfSNceXMb93IWipivrwVX5n
mUYB7ktiZDo3ZfGvdPpPOx+taybgc5spTQrN5W7Do0lxyOTFB/wOiuABuB+tb498xmV4NDLCeMwq
rDYBC54nuRf77eeek2rMyBL10I+EX2vDoxWHP2SPUzY11awgdVixb0xfioPrUqKzi+yr648E2c5L
rdIqvmKnaG7GrA2Yj8Ss+8yQ+m8Ue5y2leq7bwS2UvZHez307jkxhUeEaUJl15iNUPIdR1vosQ26
4tD3XbqByxVRDPfwklhzQ7rhHgM0qwF1YiWCUJEXCxpXktFNRset/LydQ8ZZGL06ZD2dvZiKzYIT
Vbp+3YuQXN2yhG6Hy8Pb5QEtZLmpGWLfcJ/v0rY5V9BPQdyl5s6eOTnOLGyXm5hUglXGYLFd7liC
K08lOYbyro0K3181cfwjLpMURz/dMqOtednLGY6rgpQdmB3HYxm8kt8EzBfzwqG3EZDqLUE+KNeE
t5SKTNOnC5ZgaaDfHx260KSfDQp71XameouSsXpBQrFnBIye687k/x/m0E3ODaUGpB28s4l+fkVZ
cKdE6KSzunCPy56HX2DEn+HbNZmC7Tjug74vP3TiQ/B6Ta8I8LJLoQoWGh3nq1jB5RekO1xTMQse
Mg7kDMLIKZktt1YjP0LtZP1zkKhHb+qY8mextg5wxt1TmEUHvA7eoUn6O+ye/MhL1dtlY5LelN51
UYP3xMXME7F/fyJZ+/9z4sTEXWXppwtNFy4Uq3l5+Lep51TbCtr8GNNUG4ZzGRY7Xpmh9ep89yw3
zuBQ6PpzbJr9JrSbb0OcfJf5zMrMWgNJ/Z3wUftBY9X8ETtmTAvb+p4hXXuCYqJchIH6xKzNHGHt
PIA4pXae8i7eNG0rACpRGG/V8hlT3Ejrisy6ir8aXkImAsAeH6j+OyttDp4wQu/e+7H9mGKLcEOb
iphaQutN9yE9QpoOwiTJKKZVjgr7VcmsN6q0+VJEz8Kx3ejz4VJit+qWLGOPVnmqHxFHc6eiun3N
YSKt/DntZfyexnxGVav1x0qzd5qhV99E45PCFbnJo8AwfxBYP6xstBexnazRmTrAlF4YrDZm4UHZ
E2zUKybgR492zoDDdppfCn8dyU8zH1lqrD3JdtRfX5MNniwEF0OcXUDDUidhW/Me8hGl9gS8eZM7
dfNEanG/DhzTu2Gy96+T7kN6lDydZU3QyImVnACahW4Ryt6cZFu4Dcw3y8i6U0vPZ6NnCYaweSwA
TbhJRNV94ye/gLlqVygzYX/PwoYs65ILaMXfufCcR2v0L0Mwxus/ndNUzXV6XV22X/q5Kv1ryw8o
42qBTQ5OJI65RTZtmddYQugb/C/bxm3BuIKlO40zUkP2NFK8N6tFXNBCP/LThui7EAWv7WsoA7t2
G6KnukpQmm1EdO6cnNhSIAy5npYvJCMinlSMdzHW+TkwCPsDmEada46PV9LHukz7i+KYt6W6MVjm
Bypr7Q5VPtu2xkB5NU3DNzsJDm2bjJ8Zn37IKldSwpxJUY4YJA60o/2rX3xfnnmGoAb+VNPth84e
XzUb80ajKLuBou0mqXBzrBCUdedKJ4t+5yMd50mY577OPgdLMJgMyUx9cLHy38zJftcWnox0zJXP
mB93dL19N9Rwv2dLDTnKyz8s8HzhEIzxc6cF41XtW89WVkTEgRvE35AXVVdazwzK7nd2kP1WsqyY
wxjB2i+/QEfEtBrHZLjHhULzA89R4HjDQQ+7cEtKT7UP0KhubeB6rPP9eEMYo3gevTZ6VKJyE9FQ
IRQOPWUMRwjH6nTizeXfIocu06opvTeQGOUxS8z4MoTk+8wf0LE1UkrNYbYiZOJ5MkzvqGJd1VUE
eilkNolnkxuGt5fMJxlVD/Lq2MFhRiIWV7vJDcIX2ElcdTr5j4vOp+8+IBSmjxpKj5Ogh7PrC1Qm
k5dbu6BgNumLIX2HnWchxRQurRqdJRdwZYW4qJ2YWcvC8undwWwP1hj0NVR1g3mTIHHs54Cf502h
98cZV9hG9RlzZfNQz0pDuXFEd+6KDBFFV5VnMgdYLDSOdstSEOSrxgb7ADf1l9TzJjlLI41q3N4t
lexdMbA4Cy/DK6wmzZPcqMn0c0RMcGboZA3mEVZhmQBeOF8DNOm6l9Iv6HcR+72XhzbK7gP6bLK+
iQNYV62Z7eWUpfy6XCJnYC5QquklTvrwYuUCN4XIjZfSzvIVxiDnM38tb/3qtXqXnpV0sp+Bi/lb
bN/Fu+kzrBFkrSFAWMv3f8V0TD4OWi0m8JqDtZWHBb5bWijzImhx2A9FFW2jpi14dbUz75XodZ+l
hBf3wF2qiPBL00LcMj/uwwTyCTVye06c3Fk36WBsnawKroXtUIrib6kaPgv+4rz8j42j8SATJJIS
Ra3QsuUoiJsNE+zpLW/LfewDD13WfgYWHPK9/2Mx2aSaeloWkySnrOXULHombX38aaJLWVlGg6gz
txMW6kxSEd4G1SWPxI6elbe3gYRC3vGwbcexFa/rWQxqkGop54CBjeiEXsWvJOa2F9ySR/w42i13
A5PnvO3fusb7XVIKuy4hNx2KI3mdc9ANQp/sF3/043MRjOuhjtpdNo3NwS8z9UsC5K+ezc5W1fxa
fL9xzi1e+bzcpbOekfSZeuRD4gfmg0Ve0Nlu42KbxMwNOxn35htH/r9sYHvqu5qX1ZswHwK7YeE6
d0k8JXvTqvLVDPt6nSG9/RJn9Xvn0kPkxQ1ggQFz7QYcb7s2DVHEq9ZBtcgZAVRjv4b0bUDZ4Sys
K3GrrA6TY/3R08O75DOtLA7HH3E85UfE9ftmFmLaBQ2aiRjOY89HrFtAYWikrBl0+ZX8XJ6OeUOe
ooE9DnbSBy9onHVavsb+JZ71MizIUFheVSrebISKbbsFhhRcDRnoXcXiWo8DXZz5Na7Mm5aIrsuQ
PjZ6nV6DnKlRPd+HpRWmV5/HfDVWtKOSxBBrX9OUraSVujHE78TS3vuY+8DQrWITa2FwzWxab3JD
dMV3s83qU6NHsJjcZljsZlJ07hSrYkDOlVRod+WyXmR28RAlGWs9phKiLupHPXQm4s7m265DXblq
sbIBFh6/QKDojjmVRpai80wnRGaJYBI6qsFMx+2z7IWKQHhrQu1Z+uWAu+QrWtDjyWU4kKkhsDaL
S2qH9sq0/eJd9RxrF2PGhs9sX5iAQf8TdMxzH2uq3APwmG7cghesV2faJilY1+COEc9qoOQXQ+l+
ZXG1jYc2fdPMut8kaWxd4rSFxJ6U7k5ebyvqKOmw2kfkx4qiKCjRam2JML0LHlU89ts/e2plaIdl
qJqQlRA0aL1IPa3sbsqN71Zf1CiprvReDjI0ytHwD7ZW+w0+lH7Ox6Hfh1Eanmwe4VuUdtPGg218
qzMS0gJGaA1P9T2ci3ZmO7o7C4X8p+SNjswmdMf+rpl++IzIBETnSNWs17R70AwAHLOyWPJTvdTY
k4UybWzF6PYARMybztxnJfPQB1zlexZZAQ5vNHbzGuEU+GlO7ZXFHvmuxqMf/HRp0LxY7YdcRMqD
sPoqJvVnzqL5IgGjvdtaF0tz9hbShesy25u03zz/QLpm+bssFJesY5Y3bzk53lrDZL6oSNxGKa+B
of0otXr4UU4P/djYP4EYDkRBjWK9VBQ1rS7Obm8xbzfDR1nkIt123NmaMWzkYdsN9mF5U/XmSkGj
uOpTG1P1PIGw+mMDXBoxR96SvrTpcxKhzCEpL4pVWU/CLN/lC2tsDcaowCkunQFgI23y5bybOTaf
efiia+245MmXUD173cpe8zwQDxhpv4/YDlaendf31oezUEewqFTN33q1ql0rtY1PYX8cBqSdNgbL
pwoP4Qoz2vADED62BLziVmilq1GE/QNpXflapKPzFTv4inSsbQ8w6kXF1Hw38vitsjvjHboiEyzL
fPWYxe0qgs8XLmOIm+eAwBSdIqVjPrcSHmRaTMXyRGn0p2IEvqgPyVVW3DNUZ8xoW3MnD0NYF2uv
GSF6J7Qkwjl1Wg21PbUqez8kvvHWknAwdCAT1IHVuAxIYt3k0KMeqo2Q0tSKDgjdL+/YDuS7kctO
ZaSkGTfg5zsrfsN7ptGb+Sscm6Ny9dOWSBCnP/OGoSEz39vy9vf1EK5H0YuTFIDqRjKcjflb5FcL
P2nvvEWZSFevtCHqexNhmCqG93rIiner0ZLbmOPnSYKALG4hfrXwUPc4WKad9FDZjv/hBZmLTMMF
IpBmz5I7yhj0z+8yR9W7RlNYwXqxnC3LM/th+mvv/xN2XsuNI9kW/SJEwJtXeitSovwLokqqgvce
X39XJmume/rGvfPCBihFlyQCyJPn7L12Mah/3vvrKAhDVue8+/N9hZ+U9Oz5UAwj3zrl2Bz6pAkf
Zo19T5lV1Zul9WA1MnKoWDTOaGO7g2I3aLzaJn+/YxBypXwkFhdnS1a8qS4XI5NjfT9OX7zbETqD
Zqy2prdgcGzsqiJROOWXWbJFDTayQxul1DgNeASi2unayqd6H5AKr5YvMW6so5uUNc+V7FneEZXf
RoxQiVvwSoCe+FTRuYlNcmB1OdFlpbjlyf8aM+iqQdmiSFWz9HHsEcvLI/leKN6bxXvyKHaDTUB8
3EIREjSLdItVMLrZQZ62eoXzKjFW9kivUIaNyvxRpHFgAEm8xB5OQh9qj4MvodvEEK3cqa+5HWfc
kYI/26U8ne7P6Al5Kxrk/iYpSqi5PmvVnk4hfo+banb2FlGBvZRfnAxCEQmcJHxloLoKQpyG9vxu
JH7/szQnwrELXX9okSIc+67X1nXhmcu01LRtZ86AEWu1uWYpw18/n0wu5Mk8gG0hVtQf00vvJLjo
XL15ZhZXs2wzPVH16NFwBv1YDrGx6q0o+qmk7wQoRx92fhm00bq1XTJtsIDyKyaWeSOewDvaqfqq
mv16UMLp8FfklB722mrstHo3Mx8pKnUW2/UaFmdi4MnU72CNqUb+wuO8WugoHE5zjw8lMu0fVQEx
WOi08Xili65SQVQ2PtuUuMGjWrXDSj7t5UtnlZch9WklgT+/71vLcnD/bOCw/CM4cKJPl8XukApH
5n2hgHi/ms1oJeuKkIzKdeHM9arThMQ8FuegERHYuKxRKk3in3o08e9b7tuUDdwysPR3Jnr8Q0Dm
/SIIID3OcVG/hwMoj8BynRci+VDIdsHK0MbsCIg5xD5gLmTwuMXGaDcTDAcmWw2Wd1qZYdn9vlaa
q5wqylliPftPKhPNU639iAVWjFZGBSg7CHaSMibfS806E5jHnDEGPMbEbFrxeLGxYQgvzYwbY8k/
k6ziNLWOmmgvtbSXhtLpX9NgvHBXPbEETu+WVjCWiJthYyVuvB4TpgsWERLWiBEBd6OxGWCH7FRU
/y95JkSbfDp3rHYLB7+IlWc4fZQ2PLWBZBbNwZ9dhaSIhOVJ4QKuzhRlJUtmW3AJVWsZUTKb0ATA
kKZnfXKbS+nWysKoLWOVBBa12KwQr6Ui0OfOjJ5Yul6cAcgIXQ9tTWABAznGactBlHyMYLda6NXP
pd0qKzXK1VU+ZM+yXhhmp7iIs9bSg0PTeOramkiyn+s2+OFHzWPsDvrvDjQi96FNEGRirhR98r89
CJVtqpPkVOAxiQa7uJLLc38WEBTu0ms30Of7OiNVDShoj/hug5yJPViGAFaJ2G5OThWeEj12XlBs
rukRReRQavoGyHS5zOpeeaxRzWMcMOKjglH4pJCkR9BvWKxdNO1bNj6nvoymT8e0zVWaNBBAmVEd
uM5SIm9ZsgvARe+gjChUjL57Q2DT+PQNmEOrJxvj0glEL10WETBdmdZZKyhAakSAgKfwgDahzf6r
ok2GTMw4Ndm4Y6Mvwgv3qAP0X/95EIbOyR+SaAVMnN2klrWClq5wE8TRIbUiUqJNZM5CZuq3BISU
eb43mK1sdYNq0I9gp5Q6vx+D5+adKdeO0iL9yjwq6VDhoUbgC8KNlujQsOvOaBc67E8cheI9eSTf
g686r1Sl5KbtPZyzGDU/bNh4joiTIymjUnx+RbzoHVrUpyQtsE5p/ZlovGwhlxvNUB9ULyZp23Dn
a2a9QYvs14EOg9OtBib94EQ/0fRcXC8lA6iqFuQ+dTyi0uRGy8Ffueil915aZ5s+9rFniEJ/IEL+
gc4pLQQLSBYP9onp7bGujX4po7R1RhQ8EuqA+EbjyTOy6CRbDnzi3roLLfcZAXSGWS0q97mh2Utc
6DONzOFvO6OmQNVsm2W/NNCWVWXXfJktfEohKLI686PtbO81LJ1fnaUh+MzHaWULlbSWY9ytNLp1
aXr/7qjPf45Yvl5BqCVr7pvubArXuxzYAgdfJZkz76MCE4m8jVp3mvc1KYYoq/tnUFjTDXdhvFCs
Jnti82vDTp2KNQjR4FO33gzjZQj05AOnQLJzJkZtcsvM2+je0o/KLJNdwQ4EXogf7e1vmWaXIvY6
Gc58UEhW2tcDhk8DfyydQiX98JTyYSiT7tyUQIEGVf3dR9rwCL8D9WFAf5qHDWZDO6EpK45meYRj
f3vvXYjByeJOemM28zsf2+iI3LB4cnpb2cvGKWp6HFUIUg9OArnSSksal0HhbQgMmO9bTyQBJVpX
wKyyTNWmyt3fl/hQc43d3RNDdw1radVRbywaPWaLzWPt5oHEl3/KwsMopiXlL8meaNra3401NkNd
jAD9+LNxa+1k+jWA3sp9ko7pUGdshGCrXBbREO7BlXdwtTgqdLvdtda8loEDargrufufiS5xJ0bs
Dt3TvE5Ca/GnvZPG7SFowEVW+mTu4VIGm2bwo02mDt4itrPgOrSheyQLj1g8vwT1Thxjqmg/TVxK
LJnGcPKasbh40Nr/fEF1uCDN6hg2HdxVYwrOCRRcnBUEmMptbZwz00vD+aAznUKw270HY7ODklj8
BoP4jwOcY7vYQ/lgdplH7iSEArOuEEG7drLyVJXhZsaycu5re2vnwVLT8/ncChEp82DylnyjPNax
dQxMN1+6M8Jkuecg+nLY6L2FQ0c4uFLDDW4BYQNk4BLv6Vc4znsRvDnZzkjbPDfvn5QRm81RnrJX
1g7aAP5Lvhd3tYkMhCkmsqz2WJGFsRhySsJHdVKdZRB/ysujtFIWB7c3yVegXGcDvJB2/nLGILhw
Ij70zOqfcJbRl5ot40G++JA3ACoj2WXTDyouHldGM5tLB4HzvUzpuWgO91vVSFoDBAuWdNFb+avL
YvljvSAwtds7MZNVe8AjJ3sfdWQOx8hGNXFvflDujaXnnJT1qPjeTc214DnhOsbs2dL3m8LwGZJS
sZ1F90R+lQF2dEkT5eQYbn8JwoZIPI0gl2bOdwXYh+uYlNFKBZjxPuXEWASF8hBVOHCyPH0nhMG7
zVUMfSZUsL+zj/y0GL3TsiyxdZjuFp83wh/6sHcCgewIVcy7V7YIkXV9p8emmQxvhkPmKivl6z31
sdKSfAVC9igfhnBrDnqapJ+0nUBTaCGohja7yCul1DJrbejpdL+HpUUBeuSp6i39NAiLDKXyvPPD
BOm1nNOVivGgK6hSfDFqi/RxE/VZd4/s7TGgLGLdcpau0k2rsW3ppdRjLmAh5WdLynOmB+7q/mnd
tS0e2J2FB/6JBTcb3rBrkSLqPNwLqhJL1d2kX5dlvFbxKizKutvHTriTWVZurufrsfOVPWVK+Cre
75E16YXivJW41tZW3/JAI39efk2mI1MURluLhwV/2Gwjw4YgTNirrBnYCkbm1TYG87ffAa8O9fh7
SlskEPzIz3Xj66v7T605BlHHjCEpK60bBlY6ianwNpUJcpZUwTFHWVHodOOlA8gcbSJjovIFFVl3
Kpk5LP3CelPiwHtSgvFFgYzxE8DSPw+q4ghVYRHNtvMLixS0z5ghdU1ZFlP/fCtj/rMYCuOdOPSC
8drU3iCaVWuY1d0x95VdnuHUD5LGPkepkm5zfuszrPs/R4F4LxJf/ef3QVbesVi+xFReGx8OxLWM
fIxL1RC+2DljEqL81I9CLT9CaDrfmaOt0aGRGuo3R8vHkbcYzOAUZ0q/sWwKqdEjicGv2HM6Ud3u
qC6sXchc6joQCrq0B8/8kccme864+0UV/lnVRLIFJU46amX/MtT5uyGbj/pA8vbUEYEoTuMKrDwa
pCXdyfGpMRgJ+9UYfxFNvmyb0v+lKOW7ODHctDy3g5c9Vz5j0cYq7Z2OS/G5KcjNsxO2SlDWEHpo
+g/iK8cmbHALhskjxiProypQwSJdqJ8gkZablF1NGTxXWvfSCfLHbBsKhLU8vEghu5S0S3F740+X
viuipYMMl2yzPr1Ih+YfT2b4pfh28jCgqL8rBKsCzBaVXni0DHBG/QRWUBnNdtEDt33wG7d6vIt0
+iC7SUoQUwGPYD/tKM8kgogy8JxWJAIViOaXNFhf+t4lzhDm8lMBFYt0FKhips5cIgh/+wzHL0YS
JUtpgEMUv9LdRvlAI16tmd+0R8MvnlMzYrDqVerCEaF2uaa9qF1aPztdXO37fPJXtHQeqqEv2byz
vNdRrh8JT0kwCHBq9M3SaSxzaYhJGi51rMDiKG5Qc6l54a2npNrkbYPX4a8vJPQlmZWm7+PcDw9K
M9i7xi7cleToqO04IaasAjSL+9KHf2wNbAOczlUQXjJKN8RpND/RqSA/UpDhsCkMa4w80Uaepi4K
R8fC9jrb+bmmPoDP4s9HoKpCvk4bxBhmaG45+ykrhYBl1Ccy2CrEg24Y762p24OUso9aq2K8yHDI
SBOjfEmd2j7KIz5+MnDzTF0rvm9Ui7k3oET3zb8OVW4btMUDv6hPMEWmAyRgRVuHka88T2HDT5f6
xTcpVwu9678HxzFfnS54mpxw/sDe2CyRkmVPWqXiS+21+ES6TI9cpOrXo+hWZEamHZ0SZlovTjt8
coup6sCJClYWnWz03Gjd5ZWDQ1OBTMD8TbF1pqms6FHGAqkXBqfCNRs56XAccSqTqxUuqWPamx3F
/r4ZOnedRJ3xaRRPQ8TfrjUUEJjZXg7s5Yvt+POy14llkaeelQWXuk/3tfA4B3nxRDSE+tQQcyT/
ZYh+6lPpKSv5aSqqn23qDDwd+BtAo+zTjTGst9UwMOeyqTjyplHPeaQxqU71An0C29qcZIZ3JWB6
rQyRsdNSz1pDm/o0lLD/HU9b2C3c5p2WPUW4sj70kWkWqGBtr/ezsnaLO8/EFP2rxLMvbTDupXxD
vqhKMSyzMoi2bW3s/swwZ2QuPc3Cfd0E4gk6euekV/X1lCX+k2V7qH271noPo+pzAm76C3regknC
9DnSI1hrdXfhQWbcm8aWYRerUjdI/BhpOfWahTVmRobrT4IIVBaPOR/KaYrpCjTBEC7/fcoGyt+l
nT4ta6+1T2GfEzalj8pL4Q9ndwwXyhjGRFP3xos4w9sYP7tpvr+vbTno2p5O5b6Iam8lgTA1iHIa
/ba2IPLcW6ViV+umU3YEyPFLopyshAScHlqlCsB9TVZGsI7u5pDC3wAaSJepMUUb+b3yhQ9jP9Rx
+WDVNBUBiNKZVd3x2lik6dJsPMmzRLBWm4bQzSwkaSZJqodaPMVVZMIPYTVc70m5Qx5vCtc2dqyn
X/dcaSk/qzsaXC1elNWY3H9q+W9PztyKjVjMBqcezvdnapAa2tXTNCAfjtew4+KfCXREYzj9ixWa
iOgWSIO35XufvRle5FUg1T1Y3MB0jzC+EQ35qeDe06UCc6voeD8JdXQeEpQ6sG+ya9+qMMIcu4Pd
RGWoB0b+wYCPJibLFSKJXe801dkgr4tAsIHsd6cewKrr2TWloXyNQlJHdLjtCJQZqMibg9YCDUud
MA95yjRS35dDsdCwWq1jajI61yQ8Bwm/TMqafIX9pi+7Bi2cR1Aipux4DRu63EiOUaSq0bmwtXfa
wc7+/rcZZh01r5AwMMILD2ygMbgWZn9V4mFc/3U0ETh4DUDtrid8sJ5fAm8X3cY8CR9QJ6nHOC0m
uqXVDD8EgXQtZ9KA5Ba22RVXdub9Ay05Mp2qKiTvM1KLTQVGZ5s7foKLAMB5pXbZZwBHywvopSkm
nVvF7Z2nOfMrKlRIY83c3HrgPkeXqnNp9hO8SgsAexZQ1QVQ7VpXeU8H48sqKIatDJYvP6JE1GGZ
mLlUiIqKBn835F5AIKrW7gnqDeBMsKIECcJOeSq/IL9l6tt2TwUVHgdx9NdXRVvz/j+4f183vxI2
gHtGZE/6xgh7Mw7Zt9LUW1oRH0UMy4XEZXfqdhY2XwTUBbPgovQW0nRvTvZGjebgCevkcPvT2BwZ
OXsSqdA9/G0J5S2lfNLrpP0VBRV1DC5qs8dPPTY4q8OM54XiV+TwpsVNPpDBvViPKjDkJqw28q6P
hiLYa14ar/u+GHZG0gttM0V/2qs3j3YVjtiW3scQNL8lt8rsrlbaz9+aZw4Lav8/vdd2Kt6SYWou
hein9QxP3qw2/mFZfCBQMc0pcM6+hhYlMQgygvLXbaUvDzjsgOkrTc/Sl0cngG0FIQZN7Mxbu1PJ
vREtu56I7hfd7V7b2c6+wtn9GgZ7gsZDyLpsdWd9vemYhy1rvWerKd9U83ytNdpwj5L16Edz22fR
OZ76o+dH2a8gG4/c4dmvxm+PCR/aXWGOxnVVO6F5J8ZVdfWKlSC/4u2LXysyE4SfcCzHV6evM4Qi
wdMfalSggmb0H5ni6iuC8fRDXFo5MDcWiHaiMxlGVra2vMR511pETKJPnHKrUahlRyUOy5sCaRL4
MjP2PEnh8hDh/ZafCZnMoTn3MK7Ev6zGtKhd5mCKF42vxkT1nMRPdFkx8qtk94iesZ+yQaY2i8+B
mxOcM2h7bS41DGXa84jpgFiNgh2UWP3LKowO7kCRIR8sEehz8iaY9MknO1DOjDt40Pe20JsNplNt
457f6uZ3nv4W6pF9dhF/LVox8M1gyaxqwp88MyHhADXDrbDG37LqFCVm1jrjCxqafjsxoYGMriO+
FitvqHTxcW4QGDNuIUIwGnNCbSEmhGa6l2uYPLNZvzp91s+O3yskIExA0yyAi4mb/FRVLfntpkye
0ZbhjTeudey7D9DaAASAx19ZHmWj26rRgzEwbyZQNfuyMdTXevMzok90/4YxqyI27wye//c3QFlm
oD2a+398k6JtkjRt/+//y7++Qf4cjZEF59YNj2y349NAp3hRgeT7GE0dppYWkmihqvPN7FB7ivdj
W0vXmUGKBdAI861LQCiJ9x1SVbcNbLYtQ+GWHEpdW0+ORlrTnG7lFRlFc/Nn4cMauB+QvbF1FPvE
kXBcid2YVYW2KWKJU+Lgc/MmWzuaUUTZ7bvpicas/NgVq8eRqQTB/XRWmZhZJFbZ1ZhdkhQBWE2Z
/HPU64cwd4yXvoB4Zxg9bOvAvxd3jqtN27zM/pxmqTdt67b9MRHDuSAVNkKj4gYExI79h+p6b1EX
jr9Mo1hWPq3SRcZQJ6kopqJp/DQ6xTg2ggY1WSySlVa48Jkin90wutDcyry3XrXOZWUBk+qcNzWN
vRev1ZoNMkPaJNyMlyRicppY6G1GICyHCmjbsurc/MnyrGGTj05yChEqHkO/abb8Maxrl+DYyol1
lZdzVfO3d+ZPDSe877Wnv+35HJv72ckb+HXBwirN9tXoRuL2YoCq7IKbh3ZmkyVHSkZlgNb3CFlG
b5isOzGLdB1CwC0TlKJWrnsMbMA7+R8lXsd2P4riFVL7DC1/Gr7KI7b6wZ8jdtxU/wCaanbvyoyM
N0TiO8uN7jyUy1Y3m2+9R4IL5CV/nYcMbk35qUrvE4rr/ozTNlaKNUQdTPEMI6tGOcFTc6/ypfEI
nBUcRNcYikumzYdgzFvcSHTn5PoCD0ZhT+T+xP0sDMLiqzabBYXUMrudz5WXGPdrZaaNChrNfItI
OpkULhM2SM0hcrP0Yo69u0zirvyB630lyX1QnKIFDFf1OTAScwO5b5m5QUHkjMAhmCO/Sar0xdJj
O7vBvUb3Wqi2WttTMWdxCmwG1H1nAG4Yy1sbJdmXCkUcnBPQskmEDPXQ8A6+5dT3ByFJmtEBb/Kf
U8upkFcJdGSkKj+UOEkeVYsfWJlq5lcFpXOHSw4LQWgjiC3OkYCNzoXiH2BFQWcRT+6iYUaaWNH9
Hwg9/ctlfHcHEfnV/EHKsc2c67HLfI1soSlHK4Wer1Tx6qNi7RbESVv7kk3WPprVeqOOdGvvP5SP
2CQZ6YzKhziRu/0x+s/TtKDBqBTNOijD6DMPEDwo8Rz+OSq8M6tQ/4jjslpleJUvlhdrO1gN+b7N
dRq1oi9moiCI8a1eE71U6BXM756Aqsh6uyAec8mdhlgYr4DRO+v/37ag/SOEE2u14SCv1CyNCkF1
HFfEcf/NtTBM9qzhL9QOBez2S1La3Qbwjrd2aof8OkU1knNhKC8tYOgHml4EwdD0/wxLgmHjGgXP
lAzbkGT1TTlk3bUzinpJxyb88uuvTG36pdpqLkjOaLr2s1cc8tr71Op2uhripWlNbXeXmDJWX/pN
S6Mgy9+CnjT20isxm2cdmR69ebjTF2tS2Wq7/hZ3PZPV8sDnUTzS3iGOj/iyXYgeeytc26NNDKtf
MuIrJuNmWln9NNLafGCP2N0nq8nECJLslWHfE860KquKiaE6sTnP0jezLfNNNfu/c622jh6S/bWK
v2qnuVWzxGOIv3VSKJhzs36cpqk8z2l3CcNmX862+uIinzqozJvvOkbx/oSxr1bMrzpk/tT17Tcc
vQfabh56bf6UTY2gG3uovo0xwuGvLzuPKZ93iSJcmonA/7l1uQBlxxJlahk4GnXYuwrtoSCN5mNb
Y1frPNc9R+U8/9l7WGFSQtLocGey6uNFCNtso6pfrcwxrvT+u2ii8b9a0/4Tg+Darq1rtmtpJv9B
vmj+w0BcE/SZaaZn7xV4Bks1Lmj8qG2JiKBiqKHmccLm2gpPUu4dDbWyUWiUEyWMGDwdkuRB1xDR
lWI7lL5Ju4GhxaPoYMXrKEibB8dQmzWOIn8NiMK7Ef6MMmhq/J8z2AhZGxfqk4fO6lghJHZnYzj/
RY1R1aHemFX7GhgMMZ3RG76y8ipzLaRQz51AAY3klux1q/Yufbtz2WsDLtS9i3wn8MZolw3kifWl
c62C+UGKBwKmSouI6+niuOSDFUUsKPKwXHTQTNu/1BY8xsyTiQkynrz0nRY04yOfVp08Kl1ro0G4
umqJamxm6v0DHUZIohbZqr53IT4yoOcIGNXUeYSY7Sru5pfMa9vH1suqRx7er5PNZB95MLpSfNzz
onG8bNFS7my7enTONhnI56JupnXia8n82mR1eUHN5J/yKAbt0dSPCUNa+vZmdJoC+ySgSbe6082L
k6FoYXeo2uO5Ul2d1T/xMCFPoB05y8J077PcrNAvd69z0RwlexnaSrFEyTY/kDaZbMzZOlkYgU4Q
15KTEmoT3hRxbrXV831rxNa0elCKKdvkOvwE/PNTVZnoRiK4dgJrFnrNT9KOyZ1SlegatNibdIiO
zEqiYE0vL0Q51fanUleSY5NnEMtSM3jiWcpiHTrBFrp4vYu4p5Oxt78HRfutjL7/7KjDs9/l/tKn
AwyVQW3eMPVt5qFtfpiNQjPBs+YjjsUSlSV1lOLXP0wXbE2gp9rFmIOvaM7Okq8rUbpA6sY9Xszd
nbMrkbtpaQrwrmDwdjQQ4DN/VJF/yKeoeHFqELVRwkXsmz3Bg3Jh/P+f97Z4nP/dh+s6uocwFh2e
6pi2pv2DUaL1DaApxMsH2x+KE8Vc9Dya0cI12uZ6twbevZ/FqDlHqen2hLA7tbqMD9c45WlQrSdq
HH/RpR0xGsqkribZRMtC0MDp3BKaWlhrLWMaaAvVwMizCn5U0m9G2HUrva1GilRGfUBiprssQJ62
4hQCRr1UFateq5VrrELKhyd5FGhZ9ETAJjsqLbyWqCXv/kWX3JYr8rA1pfWEjqYf/E3NgrHsorI5
oT1HWGQX/DuJ5Z3KEcEg9o5v2DLeLXXKbpdVmbZ1BtOEvIs4pjX18CEUth25kbdJPuXXm4b/su7+
Lz+06xiGa+CG1nXd0mlk/eeyy4MzQ/9JAg7TKBBWZvY66JDATP3Aowe1iO0CXFD15EdZJvyVXQLF
XcfJkCwhrfatXNsVfoxnj+CVsXRXnTtO71mQ4xCZS+r22Msutk9lLJIg3DH5zNMs3NUyoIpohj3+
PKDQeg3xaopMeFMdjd8MCW7QERnr6BZ4Gd4nMwBMI0CjHfIC9vO0PX0nB3yfhL/lZujfZ4qfOEub
OdyhHmb3OPdUV3KCIV/6qt3gOOr/S4a47Qnb+N8vZ093DIvhpWe62KA98x+2chvlr5e5KbeNY0SH
ESQu4QAPQTQ8BlMcfQFelMrH3mDkbrdMzehre3vMXBa6wc6/Fkgag7Gjlomj+UMeFZE63Y/Cf78n
vzoS2/6376Of9TXj7T06XjGdRt0idEI8nLqBBlFtwaEcFNUFtOYDCYEVRf2nvKaIxs6GkoAdEKd9
4c07mzRIUR1iEDMGD91Z9A2Di/GCMGu09BCIAdTrnTTu9PK0p1+gzd8pemp/USp0JdQqzrd4XqBy
iZekwQaIPIEcZkMoJwWFmRkiy5k4qhqHQLEkqjfyC55DUzH3dG2PvjFYMbYLdoaY8LkgIfdxXWAu
FqfIcz60mr7aY17B/Kvc+uTjmzjJI1cc1arlrCsZFhUW40EXMl4IdtLIO7SMRzw4lUuZTqIpuFrm
EpohjoEEoT818lYnYRenid3fqhAJoA63ZhUIcSvso/axQFMVqzZ5ob4x3GwPet7cBPH9/1eJS5sL
uPiDDNFc1Bd5ZaabyYQ6Ec5G8eBjgF45Xtpt+zzU103W+OuuSqu729QUdpDQS/+8B3/LWaCqY3tL
V/UMkPDvL21ImohPEq18P65Z5/ORvNAQF/C2w1e5DhDMvaU6dGF6lOVhYCL2VqGUVDNInVHKZEJE
TYV+fVTQFL16jFql4C8l3x5QMWD/ToEDnFWDSkK5YVwzu4mPcKGeSU4w2zV2BNFDTC+qG7krva6A
N9mGf+z6zj/KIz0LlSPe1PmIQCSwCpNqBz/yCvUvEpcifW3ZzyOxtMarzHrQcm9Yu7ZGzPpM3aTr
hbaWX5270jlRF+0B5Ikma5/oJy5hQj+W8TyPP0IE4IR+ui2+yMZ4cvz6N7G0+ilqUVCOjf9Y2UPz
XjC3XFUuKa+Zquh7XRnqdTg1703apBvpBoI3nNHgSNON0yTj1guNZtsUOFCt1ssfFE9N3qAYV05v
vJF6PS4aD67eVETGGY4TSWtGXH0gc8SL26kbusom/BHzDylZHskXVRvh19qEnkcN9pV2qLkN45U0
po92E5CRAnwnbBrtgDpQXaWhQ4cjaN/qZPQZm831NtUmWsJEarvsnX90nTqvSC1QiSE02LbDlDKx
Bmmw7x0QyNKiNw1ZdtJhKC6cPpv5W2g+LntwjkaavyZeqVITkN9xmsRL4ecrv1G0WzQ09krlobCT
zg+9mG9T6rqUZVwMm7tgBVFgcHDjJqev2h3YUKmnTrxkeUYvMvZcxHRsUnDia7hVm3ENrjjcp7kG
6+PfXxhhudA+dswLIWWLoQqTi6va9QKqcfkRTXG2crrSPWCWGN40zBJJR8piX4Ns8V0vfjST9KAK
2dlk1faGtichY2rjLDSN7MR1afXWd0+VxWMQhiP2YbdmGQ99Yp71LDHeSqbgQPiqUz3gFMnHIQKb
lxqfqmHjTfDtbyZbJ4Fapgjd6WZQHx1JaJCwhrQnuUJlgnEvlxqCYo+u4cBlZFFn76rMOCbGzj46
hq6TD2vYx4EG285T1r3ZU8M603akOHish5LVbYJAnKBPLSyUZkzrwiVdw4o/w8qotJEGts1mI4Ou
mXaOiTa67te6lqofDY8qBKkjnpGm29xTQfPWc9bdhH6jxnl5a8OsvIQVF1jJYyoNhvaZOVQpDOIt
upRFpjGH9Rp7fTf7hgMuuSDUioUZ0vly++keMsfG0T0aFvuGzNX9S9DULvnLxVnaXgNPU46+qr82
eLPv9Cuq6exCGs0iA0hipkV5k9F1Ro36M3KLG/lI9ECsLl7eMVcQMKFLduFn3+iIAcz2fbC5xQrl
ptQG0Ni+3MBSr29B6c63IebOZ6f75mF7P1edVy2QWHs3e0iXcqfhl8UI/kHn/nIc9h1iR1LkTXis
JSXILRICoisNyqGhnpIi4EaYFHcZ0IBeeZGDfVOYGOlMt6dxGsmTTijntO47rrL7AcXdpvV8VM16
epVauqixCdmp02ueo+xmPIqApPN7VDEiCsawEzwNmv7WJ361RRCX7ZQcSIzjmSOloe3TEfVCfKJT
cUqbkPxt+njInHWhCsV0bxrTZ8NNt1FTa95VOd/Gc7OlStLHfaSn50EkIEyd3R5thchgqdSTL4Xt
wIFz51OnFqSkzRNo07KpltKbEkKJJ25N/VUwJCod7jFHuabQUxYWju/bnE1P4mL7KBC/L6vcj56U
SvRIGjc4eeoUH4fpTdcjJsz6aLxVdabAvjTLkzwVNzsKW1jyvVEDQFMKgLJt/SGPNCQX9yP53qBj
SIrVT9a0/rGftRbQnFNRl/N7s6X47aAaXVRpUO8xZbkYBUSonKDTIhfDvmbUxYHx/AhqtsCanGcO
yVlpeGObRN5J4DqXbmBkiGBv75e1YA452dkY0oVuwK8+m4gELzP33brtB+06JG23HkaLqC1XmVYW
xu/HXvf1q8Xwqp78g2kF30GiEq+uagOpT4oD+tAxb3TdYjRbwr9QxXCYoo4OQ+WrtDXbvonAzrj9
UhITtHj6CtJMX5L/Oa8UEEErSeK6O/2yXj25tqPhJ4bWykavVY9lPZON+i8lTgAbWHf1A8gb57si
xAtw/5dbikkRlkqwD67Y/NDpBqH90QubwUzEGAOlZjvNRrsrAwvEuPiZkZi3T03AFeo4+9gv5xUq
xQzVcFhdRoF3vU+Uxzn7DH3nVRdefsnuky8NLioeTGRo2leVLu1pJPz9lFKgr5WGKZKSN1fBoRgr
Izv7aUTAdorpQgsoF8wSEUBteydvGNZ9NJnc8gQbCnoO8/Jnq+r/h7EzW24by7L2q1TkPaoxH+CP
rrrgPIkSJVqyfIOQZRnzPOPp/w+HznSmO7qyIzIYAEgqLREEzt57rW+VOw15TECQARC0TExfvRHm
wK1u/6OYl8ccY0B472aoe8vp3fOIsJDXWds1Kd0aVsybvDUe+tRd/68/owoBKIwWwYGYmm+TAb8z
T5XIHxUzGz9ldfQGil9/mzd8Vafdx5m9l4qCOl8J3XcfShsal+IXuJyVIyQYROYjG7kOJEOiwWCS
pGvb5lI8Vr33WvD3uYnXmhYzXBZ8b0bnq66QNaBXtN6IC3PvVT9QNg7l7lLuJqnj8mvyBPVjCeye
BTe04+IsPNjPSere3fQuA5YULj64rEzjTS4Mu8FP976DFlaq8WLb0FZkLIqdGVkQCMhKPKOV/lx7
ffmg0Uq6toR7SfkWYSuq/Cho+pdHv9AZHwXTBqHayIypHY9y6+dDVmb6ymuD7/+5keD82uWDt0kF
S+aIhs1eB/D11wIW7kxTA3B2DwSeOOuCDDvgW/lHRew9X7RaXGHOVZvMpAXDgtO+y1VNA8zrDJ8r
wofd+bV2U99BfEXUU5B+HYZZcKbE7WBt5uXBMOJlXxrBk4F99iEij1F2I+yONdToV95aIgqwLgJn
0FpOzSKEU2P6fafvoffi44+TOz8mPSmHj/PgD96yK1J/4VTlXm9FwqQYkN3PB02rzFVH8cQ0u0zu
8wp0BKPBesF1KOEuS79z4SOtOpo1b5uPjZkDe83oGLmJsbofFe1DzmtHDWz7pLX6GgWA+cJQCKVS
hCBoLDDKebNN0AEBw10YbM1f3pmVqbn1LFRPkwizbVqOqNVtIzE4tVa5C6K7CIggER3SDQmI0UtE
nakWd4ufmXEBNvZVZhk0wZBr7/7zx67pv1KOXNMyXGaFtJGAHanWL42LHhtqHzvAqNArMLcZEAaf
FFzOwjHFnRY07kqJNXMTjCPJgm5VbaW5NQCqXlk1DAN78lcdYt8tl+/ilpFVuuGPXbmGGUlVXNws
barvTIvBFONNSJ+otraj7bbsxBBeKHn12U7MwLkLsabT2izyN2AoYpF4tn5fK4qDYHj2mOf++JgO
DeFFiR/vq7hXrzXESWnM45avL4w2H+4n78raI1rLwjsXfbXN3PDOs9PyVSEklKw91tVVaotVWHjh
cjBb9eQqFTprudTUrQQjD0KlNhxSTji/24we/uOpt5KdG6FDlN1VKEjlIY2b776vl/cEyi1bS7RP
lUOHPNZyysd5txvD8dSl9pfbnpd1T0YwPrdMiRdkGeVbc0q7q5kWaGrADm3teTeKtHxXsWBYymch
vnhLSSEqegbSmt3MSjxD7MtiSLZB5Xu7Wo1RVxl2d8oEek4552pdcsghW5MKOMtBi8bYIckYDxIH
UPTEFBTWQN5gUOoHO1VAu9Dkc8rWZOkzzgOLiebEfLPQNCSNGhpt4TqIFRm6sXxDpGjANxCUgH9z
ajq/MPGAC2qWK+j+c22aJ1m/XJLqMMjCslX04+3U9EnCXUKvZpySuEFzNn17gYncoRXT5JTBtGfW
zfxRGVltbOIUUmXnZwl1FWrskKHqyQbkfxJovk5/nJHt0I7nvDT7PekSylYXdX5pZrWUgF15FFQa
NzuAtAg0Ff+fltCpdTbq0V3RdivpHGPO6olqgqVEBF6Wtw8S1VWBtVw5aV8frbJS1yMstw32yQ5f
kuXvxawUccKq3fnkDVIY5CS7C/2dUuPnBkz0alPntFqDyI0ObiP0JVcL6zkqmoEqNqtwe+XWs53S
rfOJzd6PaE2eSyioMxs6m73VYBcbzTrEntNsgA6lpLs635xx/vLUZbpWBSFcvi+6u7y0/ZUJl8Jm
wL6mYGtItuOEaSI3WNMvbLbSp1Qaxht37nzXpOWHNkTmBnJhnq4CoSziouf2oFc2E5HfH3Ik08sg
woH585jcarTxvo7JSDR0/AK5wx3XnBGOugK9iaQkYlAdcB3wUZoXsGfPcWN6H15AEjo+9AMucm1n
oa6SyxpmtOWipsX/lKT1K5xyCnNsxZ+NtkdCiuqiJUFp1deme6IBke5tt7OPfp/2d3VATAUToUU/
kJpSa5G/lACyusa8Jnflt8avTZp6Gdlhtdd+pPmARDH+pFlM/toAtFrZNK+Ea5gLqbaUD94MSslM
cmLEqPG10ojkq8aBSBMpQK/y+BFzzrKA8/MgD7UWeutSXlW9QntLfIfsTbv9Tg8h+Z5gBI9xY/R4
AiYi0FF8wWeUuNsQ5fRdnPiLFF/3nqSGHRAyVsZwTvqVbjv6Og+KPUq7YF0lkXOTmoRKouHAREUu
f10nxizxN1/gX+HNfIENxhOqzXzCEtxnfrm3lIPVNEociGObElqdS3vTqHRzO4DwV2WMaIy1IT60
yO7ih8ASkMIUQ6wzVuxXbBPJcHGN4SNSzRCjhObvbLtUr2FpXGn+L5jmwwIBkI9OdNhQbWcPgRog
DC21aOXG4ZcqwQkrD8knRcAqbH5TMLWzaHSm2nZOUeyl46nEwkFfvu2PDeSUK2xQf4PqHPpkqr7n
nS/2vm8lq7hFlu1IYDId92KNrjlbVXO0UzVHOyXNglDz8UEesYdJPOAFfNFhJx1+HopC9WVMCcP0
M2aMKEgJz7x9Nyr9ZBTloe6zfebGaJ7nAIyfDwpt7ptjKEIUK2eQPqPN++roh6LHyyD0r7d7V2kF
r2kBOTgwpx8Pre4R1T3YmKpsZj7pfOKbs0R36qnIFsyfnyKb1SdftwVjmcLHTBrqq8YCxltWNmSd
Nv4cJID/qkp5G4dwQTNuG2bD9B1oxtafN0aOKDjEzunIPV5qdS0/XBKrWpyT+QPCQl4yMZqrBtVu
7xFOx5gv+viEm5CUM7Vn8Pv7IWvKLiEpPZcuJ9Es9UR7rnSNHC8bCZgUAXlncyofM83FSDSnkMFf
ce7HGvq2FeD4MCPD2zkCo66uvd00MO0Uhzt7LqtkcSHcksWfrGzxu1jrKmJxy+VV+ixyOyFsd9KN
F2yw3VJ+Of7rffh//kf+cJtp1P/+b/bf82IkiiBoftn99zVP+e+/5/f88Zq/vuPfd+F7ldf59+Y/
vmr7kZ/f0F/++qK//GT+7z/+dau35u0vO+sMAtR4aT+q8fGjbpNG/iv4PeZX/l+f/MeH/CnXsfj4
12/veZs1808DYp799uOp/TeQ7Q4Xgf/688//8eT8C/zrt/NH/48vH2/JW/btf7zr461u/vWbogn7
n6pl6QYRArapEjr72z/6j/kp5An/xOzpgtC1HHDnBjD5LK+agHcZ5j+pboB0gpcE5ekI3oWjST5n
qf90Ycvrrm0bqgOJ1/nt93/gXz7Inx/sPwjRe8hDRMT8X42/llIWLXVNuKyq4SNbGsSM+fk/SXDo
ENJQsxPrq5vTmhVtrZwhvd6pYV3DCFPQT2tGj2g+wWsA6H+FoEPQiGZXWLlGtYMqxxVDdDUcJ3y0
dZNGIU/Kh9RqvtGoVU+31wObWHus7tdyt1Lz5GRHPqO6P97QuG+db+uP8oiClg/BrBIeMju0NrUB
J9Sc/UcBQ6I9V+FvmecWJ49CroUcS0pcEz8GHrGaTND1nZ6U7UXEgG+7dKi/IY/s8G19q4A/LPBq
/XjpFHX6TiW4yqLkskJTXIMswrHaZjAW5G7rN3tRokeSu4PbAQ3TzW+5HjtXy02IwvUxTiIATI+T
wH+Kk5FNud+SePHng1aDIiLzrL18guoeEbBipQSGlKys0bONp3KyCyLY5035oNFfOzl6yr8wt7e/
viQKuKKuHNddZq2zrXXYqVGqvXiYc7ZMmePdYIj8mQvlyQFp93WARrhUtAr2SlQi3kbGspRPmEG0
i9qhojYchq1fVAwmRc6KP3YP8gXJhAdG+MwQcZLcYy+MFt3U8MsViv+UdmV0JOE8xhDKsHH58+mw
6kKqQzCOeXVnRnX7UZcE92Q0oK76FHQb1/CjYxW2Oml/prUiEVl5aSrr4jt9+TcJKUiA/jKvZYHO
18W1dfoGTL8dx/pFbZaE0dhavZq9xUXgL+VCpA6L4NhozRqPeYD9X39mVpa+oiE5SFXOfCQE4gyW
B2ps32REDTSDgbbTne6M3FZXqj6GywRpDCSKtmLIlMapvxkKYwnf9J71A+NOzTvoTlo/9WWQXSeF
0CG1iOwVV6V3GR1A+xkh6vyANghJimCe6rpTdnImdeVpU3PXTZN738wPsVJ09BDcd1vLXajg4G7q
9IzTNNpRNRfPWBaPBni3r44BV2jwkCDg6f5EzE2xlKM8+QABMF7mPp5oPYzMB3lM63V/6wxFsSyS
zN4Gca7sbc9Nj3XgErRXZcanscuy3c1mTjaHvrlFqNV+QaDOACQ314v1MOGOXEQKYBQztb+HPTp7
1gLNEom28dWss4WlEs0NOyg8tBEkUTD5X9E1DcuKKJ57J0g+jyCXlafc0bKTyMyUhQ8Ktqpwad/o
29uoBQfLBNWk3Wd6KT7mjbDBbNvb9V5RsvBbpNXrKKlgsMgaTHe6Cetx9+T2bkkU2jQufDse7iba
FHdAMEipElOxK1112Feab6yKwBg/izp4LMxyLSVwY+bfeVEdPBdOmu8YPhdbwtSUsyUwT1NX5N34
ibZbdmmHxEYSO467qXqWg53EM81TGPs5Mm+0SuEQfo+SLiQJ1qHdN7qPN9k+0J37qrIeqzrv/qZ1
8uvq1tUdR6Wng/Rm1t+41i+XeQp0tyf3rPtiz2rCAqw/ylV1r9L02UWj09waXJnXv8fAT7eSxzmE
eg1Feo4p+GO9yuW0nwxx77c5YKnGqXcpiQIgIjsHNQkC2TDX7/S2Ny5mGDfXSYfc09KZ1KsiITpA
DrCSJlsSBMsZkRshy5ikvmgQctfmSFZdn5kJ4TN9hW6Qun6djKpO0Za/gNvCBcLINL430EJ4Bc3Q
2i+/GPCzViXMzDMsHf+YJ/Hf1PbGjLP/k86DbpOFPNWgySYcQUP3l+tGOTW+mQao1DErGGe88rch
VmdqL3rkk3yY59SnJvBMQwVAGKuTu0mLUmcIklhPlAztye61d4mhsuqwXzPfhd4LVGk25jUXo41N
oBe/r55paeqnzkhIcAy0x9tSEGEF6ZmU3AuLG+R2CGPl2jFH0gYv3nSTpZOAlw3x4k/LmR+rhT+v
DsxZkPXn39zQ6EGb/PYm+RaGpv9y1tB/Nyph6ukb5NsYL5/CLH+eY6WjudKLVv1sAuDbYCI2GD2o
p0mJ2ieH4LMITWFI2vCx9QcaBGqz0YNiWni9OT5IOa58YAgYhwUZQHrsrfqegOvQTXCn9/6LlnqI
UYhGuTO5AR5sKxcL9LSPZRXN9k7vaZjdZo5SVqtqzMqDmYqvGu2Dt3lj+n0jjzymG4YDTYUpDU0J
Yin1sNz6qjI83RrZ//kPxiLuf/zJaAA4rOpY7wlLoNr663qK/nLAWKk13myccACwrWufu9qm07p8
jULJuoZD5O7CEmclDOFFQ6pRsqR/ni+FqkU7tdaTSx69jKCsLpSE5xag54ln6ssfhxpt6nZT4/WA
HcN0lzhVla4YTKI7uJptpM/zqO/Yg+Eyz+bhBhfuBtr6d9esOGFnC5nq28HaT+iIVvMYHtBSvuM0
JyeOvkGCFAwRFmoGY3qB2cb0ObfG+6Dypi3hJovKTB3Ms43x3MEvlNGCTeJVkBHARhSFoWLqnTR4
cJ5n3tE3kl1Sr+jpBiVNe8ZiiMoAl/gK/l91UssJhS5+Wk1V1GchyHOafK9fWoTCvOqRnixJTjZO
WAqnT62eo0Vvg1eWesUu8bST5nXeWrUiZUdnM7hUthIt40ApntwhP01jkhyErdzr1Pu4mDpF2Zat
9kUE4kE2RTqnhvYohjesELhUGXPcx4KcVbfVty2BDQcnddu7oWQQC6zCuzYFGGsrC5XH2K2Sma/G
IDYX30Uobht/HJk3GAiovfUNnOQXJx28T5rS4qQN1GmZdu10iIvnaGD5tgxi0105DLI3slvdipRe
UeOA7VWy05D1z1FTco54zEpXIhyddaZza9I1KNSzqw8aIg1AwmTwgM8jRqAYswqehBfgN9E+6j1l
M4YNMzTC0yujyUjN6OE56ZGzkwuSDvY7Bsnik5UHJaiuqtxB3i1Pwx9bKqltOzVsLhhp0pOJnuk4
IPSWXGzOjfq+zwN3qfslqbZM6NOc4Xw+2N0jJ8+hbovipa367miEVcpZzp/ajOhoVRNXka6O+72M
8OjMZ8yT9xgBLCSzPae0gzvx0PneYaiVduvodnIUKiLYYnKibVsY1oOt2ehgas9/Gbx5BW031vXG
SXYaBI6rsFG2Uo4UCNRJcsvs3HhreMGL3ItFWOwgQhp7N2Q2CAUTkIAzHZUiSjcYF2jLAiWf1iyt
FHhs0QOpu9E1ZHp/zKqhJkCh1p7qPJ2dxUsrGIGv9R2AnT+26in4ccxkJOg0RKe21H1rAmKSwzCH
mI6e+170/fgcZDMmRbTa1a6Fdi2V4VEJHRUgF3u27YLDKBxjL18Rx6xJ3awXrKW7e7VOiUpdMFsm
2gJ5POhhXV+3Rqsuf46T+7rszl7kd8oTUt+apueEvnIQUXPK8CpbemTSDp6H1p7V70a7L29e7nD2
crO0GFe9mFKY4vNuKJRlgshnbRYAV+ycXlCqM/s3wrdyKvLnHt/3smSpix57hGxvE4EFUWMhzPKc
zh4OM1GHVR+14ZHFZnedj48aqQQS0t5XVnB3CzkpRn4HxhwbZx6a3/L1aE5bu3Bk3F56fb8EMKcB
URnKTTykNSkSdXlMfSigUTzsIirApacTWkb45yWdb9J1XuKrj33tMCA4uu+w9i9gNnKZ+q7UbvzF
7LVo0eOa3KWmrq6sTsU27aGT2qbdiAu4dI2XnMywJadBdpK7FWG/o0dLPyafbq9ZIwBZ2zMerBp2
NDPi7uQGGOejsnZ2gWXod1NeKOsgjpPHria5RSt8EA5ZiIeMFIEHEzrDJmk1fYluNXtwqMVWUeBb
W1ObIxHizjkXTYh42tV3aeu/KKmmp4g9TeuBE6k420rxJnU2TWS5S0sXZOTRTAX/HJWHcYARwPza
2N3Q9VoNuVKN3TkiDLUL8LpjCyMIGB5HutJdejZaKTPTTRBYBTmHY/mK2JclMDpoRJwkPNLX83ah
Bjue01EdiZPO4Vh30S621PJRqyP9Vnsnzbqx0me++P7T4IMVqkDZb1V4Iq9DvfdnlYcekW2HIExs
ad2QSGJuDZdilmmB8amdyieJ26sy3KxxXjG4InhylSjOVs6+QEaA5nYJkp8nK5PVie1k6s1GIIok
AhObsYI7p8JUDSWCdWrbUJUODFFuEHt82oLFnAUO0/QoXKGPhFso2AVKCghkLHyr8UHPX+PCyL7l
YT2RDhy3WHxDjbl8eae67QDB0v1zF7QbNQi9olP3yNbvA0K/z0yfITkGbbQi0kcwp1DTq+anXyrD
RjhumsO6mlWGCNLDJSVzcAro17+EJgO6h0xzgq/OWKDMc90eQEpZXJJwILjEcdoHg6RdNH/i2WF2
+MlvQnOrDWG1q0EnXfW0er+Z5HoyS2c0yCyaS7uQ9kkYYWL4Y7efdyMSbmahjn9xIgNYBDasyVSq
NXUPEHRz0Pa35m0TatHR6ScNG5AR+SsNU8Jt3ybz8zZJ7SyQMkki2i0tXEBegaM85xqonAlKy74q
C//FrMwPYcCoykPEm7VmfpFxaVPtwFNE68dU9fcctWje6qc+3rSMpRggesQmqfxvV4WpknUyJyal
U1GsEUcEa26x2rA27IC8d+01EjiFv9Cqq+JD71Rim5kMnsoc7BcBmmJrF6ZzzSlBG+Kl3iN8gXaZ
FtfYr5b8/apTbHtc/UV6lW14t1CW05Cql0L1m0uEJ8hx4i8IcNUnO8HXZwuIZaRbdF/a7nWYLZMY
uJXVpGr0mxL73fKUhG9MUmJTIG7K6SnirXAYn3C3Rgv5EgyBh7wd088qfLJ1ZosvlN/opKWVWx+1
x7rIXZS5cK5BAf3YTVpU06ltll9xpD9KUXYyX7aVfjhnYSaO8pB8yI3ozY6AXZqR/rvKO0qIYq3o
oJWZsZ5ygnOn0TCWYz+MJ81Xuseoa4kGUoILwy9tXRSeskV4H62wT4KLiqz0NKVJt267KXvhD/qY
2mCijUYRG9qwpNvMWYvGnLWI526TmM6Dm+NqkmMgO53Mu7QAgTtkwMo6nJbnKeEeO09wI5OYLIAk
9jEQ+rC6qVsl+o7bkV+QjHVLq0Uhho3UFxTgXoJXIcTwLiFokNTAGc4/SlV2XsZnQapUub4lBbIM
ajemMLM1zU9v57vdgKhlQi03/4DM8c+jE/XfsL5yn5z6bwoOS7kx/n5EPuVALZTqhEa06sEYKmYI
o5XsRwP7DnUqxb6bPZYOw/1ZjSEsIphmel9O12phYsRfS22aCof9PsqcFTUY4sRZpph69URvcNCv
QwbmiZiy+L7KdVIpOnf80oihR1ac+gclL74rCpRNzhSmUtp8SZXw+8Cqn2dLKMG607JFivxESdTd
lLLO8GJgOl8LS8eoP4gngHrRnT2P12twP6QTYmIONPEQZVW1lluD2itLJLFLeeOY0mg6ZBNQkAJY
167oJgBx81Tx50NDvb4sSeVMmEtuxsbsXhoFHD2zqWNkpvE2dcuVg7bz1eIjYJilTMvbikAVZfc2
1OQTTJ33CmkgXHRSeCPsVKZQlouWDi6IqFiJwPo63KeBiVz8DsOVhY7pdjo5A5kNOnX00oq86AxS
/ON2EhW5vhOm4CqQmu1Kuh3KRM12YefiiVehfXUxqAldV7QdoXPTj4VKm8OokD1pJ0zatcxMSaLY
41sWiGttHMpZ1zuZnrW6dc2mJvkmg+KT+TZBHoK9co2uWNpelkL/FOZhwASzjspCfWDK3pGrOJe4
fqNwGgOvAQd+mILCuuTqEB8Vg+RfqSMBYq3OrV7Skx/KrDTobmVIl+2lU4Chgg3rw9cutsmgRKfc
ylBYe3Ap5OQ/YexMZY4flZZatrx9g0anTIg3iL/eUOdqDWgQVevSRxleYWmu1L1V1NlO+4rmHbRv
QBR3QgDKdlR7725SqZNkcSJXZGMXnebvPEG94ptloEqRvz39S3CiMUDJVn6UJBCcRBfsHQCwBCk6
KuLtML8EuuiuxRBNC0uM7kEnjOEwGfYAWhuBVpg0c2cARSjD8GiF81DfeFU+oZEL7ftA8RiFgs/e
ltqULG+fAbQKdzE5IDz0fEQUQcf3NbehGqdjxHpB6Xat3ZBSoDn+kQXq+DkhbYg6UDMc87k01Wql
MfcGSx4F11k/MfgO8t50TLGls4DCHrXAC5Vc1OqTIsz6DtRAcC6+6aFBke01dwJx4GNlIfTuM+XS
qkQCyUNh3zzh9dHQW8dZ85ROWso5iR5LTV3loa47vdq63M3WyGi+t6rB9y52+3GpTJPX7POyqo63
PCRLrc6+1dkbsoCrc556tGNjMwO4Q+KLgP1Os251K5Bu3y4rRgtg5opBjm6McdWCUJDi92eygF9F
jTRrJeG2xOQ9xmbc7jVR5Wd5KKY1t6bQHzcxMrmNEzTZeoKRwm3Ac9Yk0qifRVJtR1oKY6epS6XH
2qxV3kGeWJPptvvS1Z4rLfYgyqj9HWm/wDVzBA8zgdrTOOmsNtTvYr9JL2U6kbXkUwVpWlygcrTC
jW9D5dEckEGKyEkCM/jW9uiCdX9M3wnYfbDI5Hq4PUkKWLONMUbqTlxc5Necz+y2N3p9c+e6xTet
E3ukItEbU7146XfwA0MztTYKVtdj1pUEB6ufewdGUKGWGeEuCFwbW8GZqPKJBWIKHrQivNQpZKA6
8SHAwZk835xJAmQFK5TpZM3hxBqZ2dpCbsYGHNlSfSCIBx7UbF0AOkzQpPuOC5SeRskiPRo6a9WM
gA08l9xdWElxvLh9grzdW0mZtMmtEHbBZ1MYd5Bly0+4/KOF5PyQcaoRCvChRlYFPWwsrvZo4nPF
+3ykTd+fwpyzLY7CcV2ENkbQat6KfPOEUm84Gk1bwfXW/atRpy1NnlD5lvh7VJDeh9r1waIe2+mT
aiWfMm8CaIzvlYY5lFQ9baadVrj+vRv61koYmglQMyAhpw6K3VjkwX7cZVPrvU/kSC6F0I17xQTr
0aV+sanAHDxHLP2HYJwzgxt7n1Dc7/Qm7NFdgoRAlJfssniBdBIfOr7vfBlzj0qm8OutoL19+EPk
mA9WqVp7p0ZEK0lhzuR1FyvFmUVk8KNpQCRPIu2YpmjUaKAND7Y+5itL68tnTmhytPI0eFdnslVe
hNDrfBizUTB+VJn1JcZ29lkp6Ybnwmweg4rrhta62Z2ODmiPEYsg6pF0PUyBNZm/gO4kk6MMXRVI
fJbdQ5Qb7tP5CQlJDVo0OKriZPeZ5vX3IgOS96cn5nd0mfrjHSjvZoFjj8jaNNzyS2KjnUkiqKUJ
V0LkZywahe/pX4d+r1Navmu51iw1eLz3mtXnRwPmC3MBfoOBS2HFd/LdMYCNxw6kBUNH0+4rm1Rv
afjlFVZ5lawgnWSWV6K+GAJb2YcRhE8RQ8OXHHTuOs3cCByZbx/TBshgCqnp0wgSlR7KJ9YmfQX4
pL50RVI/Z7o4KH6kPCuQ67a5Qz58WPIyjc/coG/0dQgxZrSKmV+qxCKAebBOnZrFB88IH6SOXCrK
gTWUd6hy0kXQdVaz5ZrUH2NiCHs3RQwpXUskiSeHUA9IMcZn8Ym2GtTEcGrOtEGDfQX5ch+pVXl2
TUFHhzSmNPPVQ42MK/JZ3Reoyvd2HurXKlIvVedMbwU/fVm7yD04M/RzYs8KrT5sV4ykklOWdgcl
4qpA5gZGkCqJ47Uqv/SzRdG3y+BcgnnfsTBnSpiEQGgVsDjOCNg09BIEuBKg4Fn2txy72iGLveDU
N+VXNeuHRwPo+Xz+l9NpoNS4mh1Fb0Aanc1yhpEI/zyT1A27T4+IienT6wM556AKwHzcNggFucrl
cQ0i4ZOmLRsnqT+UmV8ZZYBCLYRXm9Y5JdqkItL8PflqGjJCUeQiFzd3wqiHMAi0lyY9WbV6HeK1
SVb4Kws/9Cv50G7seZe797q2RPqMHko/VE02rOTLIk28xCzD4W0iD610pToPHZOO3icAGdoQS0av
t040qcNrWLS0Ugrt1WPOs9K96cAcSdvIP0NFUYBOi90yZgFKwny1lNCwNkZ1jcXuxBQAPWabEl4H
3jhcSnjcDTY2mheZqZm3pXjoNXt2K9XGmeU7ctisOCEqdT4riVpukyhRN3KXz/ARskn6qBBvfq9p
0FjkccfoERd35JfMWZ5kJykXtemmu4LvWZVa3kUeysuo3Xm+6y4AWHoX+UQDcpHbQ7lwo4q8o74X
oBVicQHA1S1KJFJ7f+CYfMLUPFrEsXUn94yomLjJvQqz1aC5e8jDKI4vShFY56BH4C4rxKzS9c1t
8HFbPt/OS3SyxnqMxLDxe808j3MEzc1C4wsQMJJ7Jyb/cxx7l8lL0VrAI82XZhDX195U6Ewgt7/m
alOxnKuUvRiB7qy8kfEhQ6l6O+niR9RGUpdfGovW2Ux4kw/yM3CMFJLvRP0zPuU2PTMJ14zKh64w
d2aWNO9qPgb8paRPpwjTR6yI6gm4NAURKQx4F+f9CMDOscYA+POQ3jolrXPb3uQu1jBoAyjy0qs/
P2QwSviRk39i6qJQF9rewSmrb8A7ord5AxzAbQPiHWdC8q15dgtD/RBWVywcvGqsS6sacFNwLDh5
P5V18SSXHZORrW43Zs3v0rVTiLdpHP1tfEuxt7svkLtmSksMiDYLPse618bL0rbDTY6TgcmIAvW3
0t+cpua0XGheVZCNli1ixWRoW+dIZOetXtfNA4G0n6j1S8jWGZGuvUCJ0Hs+6T4MvbJMm1ZZQFRX
bGhZzZw+BYOMxzP2iHCTFeioWvBZK5It5K7V75XeW2ZYib77uraRG+HvG0qnErTccPtnvU06RxLj
iulfoYmpRylrw3hiP0zlF/kUJL1zaBdkMM9aR3J5DnoeVKfbKJds+WTbwKgiQxK1nVv72b70WUeg
wHHvYSdczVJrD0VouUh+ODTGJNqFCdkBph/v9CIelnjY/Ucx05Qk0hkQXk06omc/aP3QnRKLRFS8
+ViClaMGeuCJK4/OeQcSd5bKARdA0t/C4Pan5jDNSTlzq6lUGuMVnxENZUVUZML2BmCNZlw0OHUJ
WHiUEF6fhI9dDKRsKXc7bXPDRSsJlXfr28m5ULuNVO7xz5h2hZJHUHtnNrM/QqwNkZJfoqxsN11d
DSevs4uDz1Rg56tDeu8RY75SCif6ZDbZCVL6Z5q8fnrBE4elXqM/5aZX0BIUBrG5toVt13j24wuj
T+RFwXCo2paxY9Mpc/BNlCxsQVkqHwR21zOWUWvhEWC30URnUS8i195ZBmqsGKEVVbeCjIqZwCNl
dPxoa+VGzWznLA+ZNW7DyTP2g2U/yrNMnnl22T3QtMvOvt5SuykBAS0xrcmsKJU7JpzdS3mVjsCp
BYhmBJhighovo1eI/MnJAzFnA6VfjUijujaN71oabAPj0DmR8ykuCAqPlQxGbQt2NzPHnan6rGL7
rDnUs6hCi/depk/rxLKGg2db7cEKvG/SZRzanv2D9FVn8cio1L2S4BN+bdIQOCMd2ger66tTX2bV
qgtKMpTUPDoYdoMP1E9RJLVtxI1MS6/4EdbF3J1VPODSscYgTRE62YXS1VUkI94xqsc7w8BOq5dT
uBpmHGTSYA3eCrCKJD3r0TvNs+jx/1N3HtuNK9uW/SK8ASBgm0Vv5G0qOxhp4V0gYL++JqDjUkc3
9er2qsNBUMoUSQBh9l5rLmdMD+0rDSkYoC6BQlhNgW6fveU/IzGkBltPlEjleOelJpQ5nbVTVaQ2
r0Kr3FGYLUzrJocWuwqgGu8LWedAKlnXOJ5/Q8pvDOwVcnifOg3cep4VcIM3/IPpasBqa7rOV2XX
5Ybu68041OP2tUPM2u828FIXm8DstNFMe+/EEap0AXCWYiHlxmaAfJG3FyFl1yeSfBnV52dhCBZV
S2YrgF9d4XjzIxxg68Kmnmw2oXZRyiLdVxOEnVyM4Hfq4Gp5kNLQP5C9LACxvwUMvgG4waDwYcDo
YBRz38peHOkXlYHE4Ys2C6XmrTaexHxnAw18PczbQd3Rm//cGC+zpuVRSTNau7zRG3Ry93I+UnnU
Py3PGsTra1eL/GOQN+pkTP2PZfsJpLncvpqK44n6eOSprc9c+5VvFoaJaRn3vk/318ic9gJ41w+l
a4I8R4EULKMsnOV1c1hQFnb0lZTDq6Z/joeAxQqSGORTFkpBPSDtfJDVmrVYOhOB4Q9oektv8gII
bXY20rq8kkYWnSoRYoDJ/GAOszEFVVSfqWMxhWix759BKZ11U2kI8vHVL2zq5TCWocdK3KTnaiRb
txppO3WmVe/jgKgQw46NKxXiOHLyTEIGKPyD30BWbNQEsHI2l4pGXpbeQ1SykF3QK641cUG5sbPN
GqaF34stxK9uME4u5leoLChYfSQXtvtGl5NHrZ/i8jC/ewZ1Z9cYLvXQ1L/7PLHS0d26c3CP0d00
PWu3TrPcQzIZ7lYjqiODn6CJXjsSFBB9ims6TPSw7jW7x8fdpV8GQ48+aYpsrtp5AWnkr3XwHbZq
iHoc438+9OAfdr//YAaw/l+EN3w0BAmY69CQwDAj9mH+6P9Q5erwLzNg9s2XxELe/pKEACEAYk/X
OrM7DriMcocBiJa+A2YZ+iHLQ/zXs+Uwt0+vA49V9LslCRIqPq6ZwSQw2fDMfVPg4rZKEAKb17mL
IIdpq0tyWV0gUGS38Mz/61nvgSQEHqVmJDZh5j1arHXLKp8adToXDswuXTNJf8u9/uY1l12vEMcV
CvVsbMbhsy67fqfyttsh3AifzR7HUsIExp6MnwLTeKgS8alVnrd/HYYCjbVwm1nXi04lndovCfFi
27QX7Otw+H1JJrR6yaABy0IBOw4OXdo4TWblyGr5BdQbxdaVfndi7iEbJFXUUxdiWA0fNk+8u7+O
0lK49GNZHQT5BgTn6r2Gvj65T+wsvZe5z4/SpH7qouBn4ADWInPPPS4DSosi5KYKMqzaDDlDa22L
IJ1OTrPsZOMY5ECXA85pScsdwuq+LrvgXNaVEW+Wp5VmjKsErJK3S0ZZscwI6UEW2n3lxPV1zcrh
4rWW+dpfC/1oJylCqtpN77kjWN7E5jptiuy+nco7oebrt2rvlB3Lk4u2GBOLVmcXE3t+0MEXpe/n
94iW9GtF9WdFcFR9GkgZ2s/IYu4e9YNP/ZPCVvsYaFWwBe7qnn3XBAbiRdW2YKR4inTjOTXybv9a
ULeGOj0VWQsJvWjlbWU6sB5AXhsHXZTtJ03vx3PMamhNbJdHRVJrOG/BQNBQ21/HyHJZAXHpLD3h
aor4NmiWXucNNn9JAv0uiENU5RTXW8b/G18F5+WIykJ1ZmeElGaMNq6L9pxKq3HjuJjofLaxXwpN
58QmdXGnRkuejRARSuS0/rqTfB5W/Ct9rr6JgFkPkVN/Hyq1sjUXeoiZFA8+DP4rgQYkmncQ1vxS
opoNMuh4y60hUJISX7Crauz0y0PWXHrsPW9jVHB39hT/jAWZrQAp9JPWhRbV4IywBGKKnzLHfglQ
HR1eaxXsSSA+CddbMxbFD80Q+uu+MqLXZ9P8Wjb/1GOYenjze82k/ONoMZsbFPnQHVEj48Eokk0z
xM3d8pI9qHsLKPfV8rNcwmlgLgZJX8fxoxMZJHBXk3ZYDhmhoP4kFe23YXilfRA3FGz90kbbN0uD
MThgqicVd2fMjeTlp38fGlLSqbB1JMFSbAYWmzdGm3o3jZySY+6VINX/eg1+fXmFC20T57Z7szyQ
7LND4TSeiX0hF6EFw1RIQBKphXx7SHQgTbqbgJWukzUEetKaNWIHFoV0ObZyVuNfLRLq5aXlwaSv
tplCIrB6KyCZLM2iTywHTadcASa3UJUM2c60lXi0A5HBleFwCuTU4DdS69FvaVF2GDr3jvaJbgmn
yk2PrZ7Qv1DV9FxrN9K71kyD0pWarbv4Og36nQKIIe1QmEO2uXNRz5zaSSTXUZ/5axoqcFBSo9ov
JB4W5+xupSwBw03njhROvzgxBMfbJfrddqsjkEvjEfU9WSQEWO75/47GHBDC5Kvu9AhtKAhq+ECs
+/CHsSjwY5pipMPz/1akibDyC25TzFa3nTBwWXnB1XLkxES3yCnfG41CPt5kOJL0bRTN0Pr5GXQN
gwqzcuuvhknFf7n3KOGznJss59wsXa/50J0PgQXkDzErVHcynjVAs89Dh4IBx2wElztoTilMm32W
8xv2ZIebv09S3lfoVxr+okCVg9hppGFm6rW2+UQgc3O7zAqVjOTteZFIplYv1w66IyJ7J7n1ozTe
L1cnexy5jfGG7u1C52Kdf9pXBJMTw/xpGaSXhxR3taX82+XATexjZI5wcGZhCkHXR0W99NGXGsJA
zwq3NuoDJ+ziBwzzCCOSKNkvnxzuBPGgSZnsl6kFEn21hXjZ1cF+UQnrhc7AmScoRwZxbU1JtFoU
cDHL2G2uK5rXVXXW59183YzykFWSxknCbr7VsvwYtc0XZ3A+R7P7vG7Vi8Q2BlI+qXEZYkUZat/5
BAz0vkos62ddE3cvJ/N7zioXTYF5CAQJKOAjvw0Du7IVnLORNFnSB5dGZuXRxXNR1KKQj5Bmenzc
+7fPBjveNw5R6ulsprVGUb/9lQYEDmzm4JiYccCOsLJWr+xeVDsrhRx/q1Ey2AxO1B4VBeMD3Nz0
1ol1olwgbH5+nUVQ8N8Sg/K8nIHWT+A9CzSKPTnKd3XUn1AObQ300s9SsKCf6qi78uFonKKygIFB
K2IzQhPbjUhkSJIM05dYtg++bXEZA5hiCav9rLvoE2kLACbpc+Hzm0DhCm08Lt1FU58u85wQe61M
mxODbA0FuuspuxbOg0GDZ6XFWfAVktqVlxfNa7ucdV169CtyTSXlQq81uH9zaHqVhYMn0zprU6q0
/4OHZiDk2xtJDkrRVeUVeZJ4kg3IcXE69kQTEbkHRxZNAcuu6FJvcd5wQxjWFmqWie5SIPubFVkx
PdRNLKP2xG6/eCjA+oZaYm4HryU6Ycxx/QZJdKObVX2BosU9giYCkD0vT5YVi1bKfl3azgVLo+pY
Ejx5hHdTnxu//TLV/rhl5WLuxViJW3YzqFFNZODeQHBoVftbjS94uyAyhAvgYGV04SW3mL2KHWZg
d3SauyiNPrdhyd6d6Lh1lvXgC+bXLTWc2ppaBCL0fqOZDP29JS+5IRgMSM1JnMKDgQWJZZ5WkgpE
tJoEETnzkkkHuXyqi9kLmwXn5aWAbvt5zCsF7Z+w5xyZGLCEND2kTaDfkY/T3jbJc+poOokxkEN2
DVlSm9zIcOGnHTgdZyy21uCP5zDr9GstnPK1mFuJSDHXQVgWj5Y/PqiOYJg0S+uXMrasDRDH4FiX
Y/hiQEiIwYp5uaYflrfsRDFrByUA1AUg+0dwmsdMa8mIrsr7pQXZWN2aQoDDGg6yyWosDGfLzsC7
xKuyjufK15S20JjnZ/bE/tvrADcIUeHvQZ+1BFZhG3fO7fywHLpBqK0if0RjOb+mVeprVPdgtiq/
ae7DqSspQjHVYZWy70ebUEuNuu0yjBN5CoDb0ue61LwUNjhsSJffLYPZFHC6l58Krw9Z9yB6hF/x
3U2ldt2psruPDP/YKlF9otbvHQyJ0nywKg7Bw60qPSovk6izn/L08/IyG6D0LAYYSM38j/qsZGJ1
CvvUDm6IaIjJ3Agv+/nKmaB942wqHgHrx6uyl5KEGJ4RpjsT3YzuQhcSUNY43r5uajmSaVptLDBG
J5wjatMYsX23PAsHx77TSdXYhEbZsOZC5DmS/wgjhCSupoQeyLqrPzdO7q9k0Y7XwopCCNd86lI0
pKmxcCwL+6jJRH4dhzlpJI6+gxPB3eXNOuSk6rdDpJDqe4m9VmF18ypx6jJMVPC7wPUQt5xhREsf
pkgfLkgCL++IkhRqWC+9ejt0viL2Du8KbQLaPws1hjIF75JMT0NE9vY09MXFa90BcQR1X8+VJ33W
KlOsgSlrlmd83SCwRcG2XtXNToykKAc1mxWv1z7T7DwQVJjuprQa1zY9sXs3TtoLfSyOS+VhkVWK
TOv3fevYs9Bo2k/dAIVjtqv0YM9fHd+KmumaHQPAo04hDQziaRdqsnjOrPpi0dK1YdKs0DC4xxJi
BSrpX35tlvZEbQ1ZrZaEX+DtUEPUHzqX6bdpqECiACAtGXWFh5YmL4No30ZuzxBB9X65MJfDsAJt
iEhp1lCMAYViWEr+ji2+vfaiNt2IGfSwPEw51AkR6CCyM8JjB58ahW6P9kPbTPJYpPjVOryZDxEe
1kvNq742bpFQQ4mHfS2b7GJ58G0ju3Dnh+XZ8poY+z2MifHoh2V/Ebl6h0M16F6fReDcERzQUvPs
Q9V08n60SPJCuZJ/6yrzjhaz++inobkxI5sEiIzQzVkeWthedekn6gVZKn7CAoXqWPuPeulWVyL0
4ltIjvfcmeI5GZPgIBtl8w+vyVuSX6ImxXSq2d8rKRuqOHgloFDOCd/JeOrr2t0sN5ePuj5JgvrB
kocoF9pVL/3HZQD760ioBLxSLp17Lu3PMKm7Z8ceoBOouL02I6RRve8hdJuuxjGbaC6kZbNpQ/M5
e11XN71rn4aZtI7v4JDhGDxngSeuqHBbV8o72wZmPEPvxiPBkbe20WQH3a/nEOD5LvJaCJh+sWdZ
mz2Upn7q53lPoMXZDYUu9wsHLiuj/TRUJeE1GSD3GaVtlTh+RI04vQzDfR+o6GtsC2yt2rU+Tyke
yUZQrFBhL592OVRNLNZ6bD8pOwkfS1TbqZ3qLznMMarHDHCvzR1T04cbsK8b326mm+YVKkjHC4Xr
8B0bmP1H2dYMvtsOn6YDbrIdlIkcOhzQPhXltiVPgtPLhiaE33da/IF5XHRguKiw6rV/IfwxvhtH
+XWpfNvA+Fi0FkQp09R6hdIhSGtuiSw7THFnXtrM27fjVHYIDZxia9agcuNGx1zrjOGaLQv1G9J6
X6iKqqtUaOVGeJqP3dWanuoUwEncGy9GgGiHAFFt52qT/oILaOu2GbqWiMpDa3QP4Rj/hHIgLuiC
tw/CQek/WVa7X35Yxf794EONT6AFvZ6YxPcPji50lM5lcBGgY1oTBJ7vdcP26df6xdqcmvGCJE/7
MQbWJXGBveSNqQ6W0YntcthMyefCGZNbhqLowLD22Yc/unPruDmD2gmvkPm3m8mW5guSrANyGfbx
Sr2kgYyemg55JcPxLVchZgDuhbVNwPBLpWd3EcERRJ+2e8Ovup9+IT8nfbuGn+1epzPsg87+dzW6
wyfulGxnWZWxd6pq/GTDla8pYuFNRVDJ8BfddwMi7rrlN5ZDgBby2unM16PI0hHYQ9B//Q3U2v4p
8JxsZcs8v7GsfEPJPURSlBGu6NUsksu+su6Ylq07aMVoy1t183oksvIwBR6eXitHMQoXERwkyzTJ
yuVUC+ndSjl7Beyi++p76bPVGOrBHXXn4DSUR9AWK8JaYmuLRY1rKRTT94kFTinnBJUaP1NQWsm3
YqJWYUsreqq9ifonTR0Wh+NzWlnxVRCwtGQ3pBhgK6wkfjrFF6GGONc3n6DcG5+4L421VRbqltGB
pAUSrM8m2sFz4lbeLqpac6UQshHvHLUrbDzxd0OHF2dIrJZ09zZIlWsIOxPmEkd6BOvZJ9MHKFoP
Jr6RVo8oF4363fLg5tSAKXDVBwBuxh3ppsmtDXiUfRh8T8Ck9uyXrgF5X5dV07IZjOKNO7+2/IDz
vC2IDiFwVdv//b92aL1JyARcsLyGblW/07AW26g6rmXTnVVstlc9ArrD2NEMShdHF2G2p6nosdkT
Ob7zJsfZN+KiTMw+WWXR5euT5M8n/Aicj/nND+QxlsHezMz6ZnEFVIJZVVZTcFhmgSSO4kNgGlet
wzJxGe4HIto3fuK0x8UzwNrtuvZhD3t2nm5U4hFcOD9oQ/ultDMSP+uZqV7VFNAKn6JEX6JMkj1a
aI48rqIdrYZmhc8VtFHNPCip8SGiu8z6gAXS8nrElxmZJo1RHau5NCqCXFkMWIAGz3guyBZzejY7
6W4B+BL9NjDqhiy0Z55vhxeF2JpnyAXuvQHEaQ3iz7rAaT3eSOQ/U1H9qLrOuDXIwL4s+kyti9kv
VOA/CMyfA6mH11XaZw8u2KzI7eJPOXCYUx43xWY5VDSNgS7V0bmufe0EGDM+yBiSgZtdv3bprAjb
XmgNx0XQkqIJv+xLDdLR/G6KIimpjWA1p5nRgcLzuoPjl5+LbGLnpecVKwlC2q3GT77/9WQq2+sw
UeqrFX0xeP7rT3/5teVH8+9MCUZ/KxfqinJHfGhM2J/LfFRknGXWgyMwKT6jldnyMCbdDQ1o+bkP
cEraUWPcq8Dpt2C+NXj4Xnx0ECYiMTeKHVYwxAcInetb03C/gKE1adSO/gYrSP3CouyHRFh2Q9JC
d2ML4+dyWtKKdUCja/YxyLL8BXfyfLIgmg07Yl/2TcWbaEhDv1ielRXO/P/4bPk9FKzFljXZjatZ
9UkONhBv0sB2Zlun974k6aZyK/Mz4sbLkK3uNSAVam70iCJTjY9OlaWHpCnJCzTC/okdJ05Pq/1q
0JFcWanFRpashovZo4jLKHTqdA+02/8E2w8OVzF9SXtW5zLGpic8s7jrHbiyfRbr2yy3a7DjCCdp
t7Z3mCqyk89QuaXEELyE+LuS1Gm/+uC2cQyJ5hI/lbOJZtemCptmUwwqesmC6FLOZfGqI7lkfmWY
ombjZKBnc8NoTiO+mT0k8GrTZaXcCtFmeJ0Sg4gT0Z9ctox70RQ5LYIRwwqIg2fg9D8w6/Y/9OAL
4c5MR17XXhGIoj4z1kCjDGPvrk5iItpH+s3W2FpX5vygxSmKHfS9x2wC1dv0zAHu8C2AEMxJDOTl
0JOawnaQAMau749TWzTHzAlZuEOpfaUjVIyTwsWTarVRvV7QBw70MVTpPsuGvGf6muU1sa8hQO/a
g+hHdu8oFjZimNSmHRH9s9lMz8Ucq04UtNgLhBlzz71bv7agXoWYWuL0n5CQYFKlnIEUx1j3A6no
ERWz6wDSQ+yC51AKFWhnhvFt6IPdgsJy6Bcng5UwvCyw/brsh8u+Sl88uLU7L3GzibVa76+9hRJf
ETC+NTVL4heAMN+4nXb9ui3waLngZOlY/C+VigXkaeTFyhmNdLsk9Sx5rxBzqpOjZZ8olkCv1ut4
ZwX1IXPzALBTAHKfILPgyizZPk+OfVx+YAnwTUFT5cepsOJNA4zmOgmG4mj7cXnIKsO9KdW5MWfV
PicZmU7EDBIW133bwQIw+x5cL2zvW/wyyFhM837Buf111AmTa3HZ3lDBz7dxXlfjjvyi9BAhMjNR
KG9SyifrJfRADp3a1EsveHJKtYnxWZEB7smVGJW+VmUJoUNTGOOLfLqlH7/uRGTfN/AR28K5g0H6
B64iKD/BCBqAgUAOK732bsHGMgIWJ5kNDmSwtnouKk2taABhk/RajRrBonhcQMaLB3V5GAebGwZF
kke9DglIqf3xGXQJu4bi1Fe5UBGiEH6K61eHxKryRypbS/pHqshUrqv2Wp/mepnjfVv6rn+ApP7g
HbzhWr05/F8yrP4XMKz9/0eYK1iW/5ly9X9k+ANYVvHlF8YV/+QPxJUt/ociHmgMAZAKqYUO+fIV
caW54n+IW2TbJmwoEcbCsfqTcWUa/wN508c4bczATO6nfzCubKBZLoZuMo3gYDn8l/8PjKtfe+m0
WPBsWdj/3sgDqlDpXl1alJ9ss2tXbujp2dYTGTTsdGQ+kKYgbesfX807xAxjxnz+LTj5+4/NeNB/
NOwTUWtVkYR4LrQh/zG3G0BxOtG6q4EWjnrA/q4Lb5MkS9dxO/2YkAqBtDQZoym80voExp8TArIa
GvxLXVbHa6ogLSQeshHizvA/CEoDIPbO2+QE/Po23YxGnKd5zq6avdw6mM2NVOG07k1ZfqBi+JWa
8uc3AWrm1z8hTCuWcSNIDcyC9Mn1UxWs8DPX97//pud3+u8v2vXefIK+iAPVT7WzY5kMYy9NPczM
EjixMY271m9+AAbwL910dD46tf/hLzpvPpDWIF5OOsvedQ7eCr0ihLsarYTSv4Ap1rjfjFS9VFoC
0tKI+BlZSiuhAms9Qu/f9pGoV4WlbrzMGXdebb2Ek97BMjezw3/1jdhvvpGhtg0NW4OzC0Vu3Q50
E9PUf0TDvYtUXx0q0q/ASouH3/+15fZ55wTYb650MWp1R6wacEeTwhNtgW4TjvDxK9esd5GTfvWI
jd8InBzHqA/7LbyYEfm9CtZjYuSPv38X/+E6FuLXiyxDhlCkbZ5sbRUl2d6yprY/RoOvy20yuUp+
wA57/1p2nDeBZSG1PSZWLrbcHYj8dECjYwwD6Rdvf/85xK/YmD/vFtt4+21GedbTCqbJF2Bi9vXP
bjFSnJX1XWNjMKHfjG8rw2NvSFqfAlUD15297inb6MF0UUb9zp30PbWh+05h7JV05vIBTWRVf26y
kQan1uM65h5E6UAWFIGr67zVX8LOeCkqfx+F03eNrAQiCo524gIgoCqAIQ8mPUytEAyvW8QXv/+w
739WEDK/njTdLfWE1bWzS3UMygmZ9KsgVM2ur0KctKztDjoxwx/cFe+fOndBif9jQG77ehR8cfau
lmV/am0jvQT7PP13g5zx5qNAOqgqgHXpttQxCfVRHHwWkFKHD8ac/3B5629u6SBBZZlDgN2FQeLs
LR1vtjQrTjcYuv3vT8YbpvqfVx7X7K9no8oHL8mR9+9kbxdnIsqjXdeCNCHHs1rrmI82qpij6zr0
L4MtujPaTQIt0MWvieXKN7YGaxv6A+s2a0AT1IMb1Pza2/Wxh1l8ktUxLDv/g7f77jcifP/NZG5M
Pu+yGjXCamkLNQQE7WLPA1PokDP/+2/k3T9hufobzR2mYWVXrRFRvbWs9MXQkHll4P4jEDyhQEJh
f4DXev8PvSKk/nFpOli2lcEEtQtTa3zIpW9+HvOuAg3vDHe//yzGfKX8e5R23l5BMU1hS9PxM3kN
SyN3By2l+z61uanREra8Kl1NKsl8tugWIe4shORTk0a9QUCOl8EAWSNpsam3+xVBy+jQMVQ6UODG
XV5OKgZaNxqPWAatQx96rfggWm8Z9f71rjnLb06BlQeDlnuWthOVXa3m0vVW+nimLE8BPaMysdLa
Fo9ezZ7Ms+Bp4+1E8t43/9UlwNL113vCo5WDfLxxqI86bJotH1lZyKIuZte4+f2ZeX9Var/lg9l5
TQIO4sKjE3p+uqL6JNeR50KrQKz8bJEB9uX3f+j9q4w+7q+fRbmRaWspTNcxoDw4FS7NP51uamWJ
/gNC3vt/wnr7WTThNUWkl/0xxjpxQkWRPndEF6ym0io+GGi9978vcqJ//RgoOinvaFyKZXGK5rDi
moYvJmKD3LNUXTXt3eR+oXlBiPcXJCHrEiPoEDz15ZM5fSPTadVYj5Odwm9Af9TvUxi3TkE/HkcS
RaBOedBZ6PKTQUMXPnOz7ZifooYGwHlgMW8++6G9TzTWd+HBEvrW6kJ2nt8H7zZ1nSPWVwJamotZ
eD8Q16wOEKzoOK9MQZW2wkPf2jaW1H5lTcU29uWpIgfA0Z+n4qeR3fRusBqg9jWOuxM5aR/GZ798
yk24qKN1CEnZNdt74rXWDiA7fHGnMksQKNH8G/lfQucmgZcQ5STsUsumAnWTk7ZLYXTF8myV9pjC
hfvB3P3+qRb2mztTWSTZjrIh4Z36RrWO3Nwr1iGk4Lu2ICX0g7O9UIf/NQBY4m1CbCj0nEwkFYIi
GV/aoT7ZffdUZCi2W9WdS8gicSVI5Iq5EKIetG+EX6g01aVjmt0mBhdkuma81mLjg4H0DQTyz2lS
vJ3pXb/JtXpqwxlhv8/DiGlHYPDXqQB1QxmguS0+oar/OTbhMwz8xzSPf1T99Fjk2sm3UL8HA8OX
tpEZqs+R2AFt6s+eFX3zsUYMoXhy7Po2rfRD16V3meMNK03BpxiSgeT3wr4ao/jWsoNLPBSkatHO
Qbbkfv79ELEsl//9dZvOfNP9Yyai801zRo7NMQ39NLhJ2JMDUdC02Gk2WAkGML+9ioNui2ab9ua6
EGY3XdAEMUcqZr2Rw0CqLc2Yu1qTXeyk0cxtmG5M7KjY4Uc1Y8Aurur98lwNICnEZYHxUn7y9Gjq
4p1HlwivGX2hxLWPPtqEvt50ST6gZRvMoc+ePOxvbgo9I8Aju8KNOeqZtfI7i1og6P2hj5HsJd7Y
5pcMbGhFLFMv6xsNSV4dfDBfL+f6na/pbbZHAkOwhjvPDkNAuVqZQwDRlAzT6Tk3reJBuFWiHypl
ralq9ZvOJHxba8OTHJP6ts3c8YqCLzOujR/Snjffvz9774+MuvtmkWjkGlyrkkUil4a1Tf3A2bca
CYq62zMCDJT4fv933l9Jm28nEvAxrS3rWb9rVeNRWaN20p1q/Ag2+v7IYr7dyhF9kjSOkNGWuqAk
gTGXvbVqY/xZZ7fPlfHRSTS5pv91EgVw9V+v9Waoe5NkvoBwzuvewhA5mt6LsDPEaE5B71w5RKH5
E/2FxumJEAJq1PuxyYqDEM0P3sS7n1X4/xpF6bK1fYIMIcfwOZ2StoXDVXqa2e964jn+q5mfNvWv
n3RKymiookE7uFP2YppmfVVAYtqITOkvv78k3r/0jLeTsu5gEqTOVR2LvAquyQM1tm6g14fCVeOR
BkX0wff1/qVnvE1YDuK0bA346gcbEdAxpvNz3Uz18MFy892zYekLGv8fo1+HvJVOQ8Y6XI5fBUiz
LapA77HPu4+W4dYycf3rqiOu7M1NmrDsKlQ5VsehF3kNyWGgM3vksutM6iPCa2EXOnFsdGR6Br6H
Kj4eMQNO/RTXVLZ83eudc9B0CDOqsYsHE6R3GnTZLisSYtxAQroRMk8sRKoODm7n+tOjTk+6+okX
qjS/hIkn9IzF/uQbD1VfuMLf95aRxu2uaQeVQeMq8yTVj0UHzPt7EAS9fpmlHewM3Z/yHhVgofVV
ubVbGknYKxPHzhXyNdwl2mYgBFhnaZIoK75Ih9ZFPCBk29jlqu3MdHxE0OS1JBZmcQB5C66Nmzmr
qjbt8is9+Vzmq6RtvOF7MHQ+FFLTl1Hi3RShHVkIxEslY7VLRWTFTEQJeIIhFxsTReOuaHuyntb6
gBH9KgxowDMfi5ggeVmH9DdX0rFcUl2x8nbkp6ah2zWXvgV55mqSVtccVNnqjrN2vD4Vl5ajTauJ
L/E7985WZBNr5nVnBNp04cdEYLtj/1gGlHPHwIi8c1XlCagQgG52d1+PhUCJo4OowhyYyzoO+kt0
upaosCaAUDPvBndwRXdTE1VsXyu0uL3cK12OfrU1zSqwkVGwt1HFQakWT/Iur1gYmCuvzAr7FiOw
P+QbLQtDqJ0AhIgKWiE21tpLT5fQXre+G8r2W6iA3IEebWtnSk661vSmthcmM3V87sqs1eSG8KsG
EDmgoQJJqcyTl9Fri/wBEV041bdDGVcYWCvOn8RMkVmRwVXgSMqrG76RoevXrhfn/Q8hQCUR+Kil
AiPzZFEne4pMOCjBNnVLHw8NPgqPkCMYMMo3NwhiMwi55Lz4+OZtqCXtKk89u47oedVpsq86cL/t
vSMx1di3PvCSUBu3dt5ZEAvBpMhJL9ZTFIUeRsQx9zCvHy1c076xpgHYpMCnGgOw66UZwm8glgDR
uhjvQpRKhbFHbTTJn1S4Ndw50URBNr9JHImT/GAamiC7KTVgAuffO5VliG5smhPRT60dolDfTJrr
tt0q73upoB6H5hBtK88irbzcxmEZmc95abaNhiVkZFVzbqPY0y60nBrC90proyheVbHnTOl90XSg
9lErl5pBGYPR467zQyW/Za5H13hVptT/etoSaU0OxBBJxGZ+U9MH5SqNHNTULILssjpIBUFoBKzC
0tQE4gUtBYSuG6RyZ6QlchYafKIEo6IrDcHHMYrR+t1EE2pnGIl5p7XZXrKOTmdXuFWJdoUjOrIB
bpds6dVBCybMqyuTG7oFZGGkDmxdU2F2A6AoQigYp3jCrPddJmPPsrGOay6BrRyVN8yJhwUh3CtZ
407CF9ojAJDHsRO1me6IYZcj+NlB0pAZmpGTjnRRDilWZNwMZot6OmxJxLybYi3VAD6AYW7Ju5KN
KEeB5gDem1yZk7B9b9/WRdNe6gmwH+Mq7PW5Dc3SVOO9BzXN+J69X9KETxaL+HoA+Tn5COuHTCXp
lawHT1B/TEVtk1eFkXSsdzg+gujBciuBONSLp9HpdplpF+IaHw8rt02QAgameWIrMdFBrVOUhHw1
5Vi0KfF++lDSwunCCgnTqp4AeDak11uOeshCc+yy1YD5axoANTlmQdKmKyhkbW3wOYGxznCeexc5
cIXJXpst5VB3PbWlVdbI3G1FCfj/Uncmy3FjWbb9lbKaIw09cAc1AdzhHftGojSBUUEJfd/j62uB
mfaeCFJ0izB7gzfIsMiMVMABXNzmnL3XnuKgBPMwdSiRU6eaiCM1nbg1KLgjmZ7rHxnfUbljsrTJ
tw/HdEiBIimqlt7LIT1fPh290iLZxccF6g3zt9bCn6r7sS5+hnEp6z/QAhUkzPLFI9ZwqqBsG6xC
Kbwk7CBtvPQyogBPwXeVpShH+KhB74ctEQRBhNo/DEIRb5Ad++2jhSqIfwe4NupK+J2yDH4SG/VO
b50BHQenb18UZftItq1ADLBEgUg4HeOMN5w06DFuLSmNVci6soLqz2k0i9XQ0fWI3CvNFNPAMUmq
sPQ7g0xCbrJH9QTyzhcwikf+5SJgWA2VDL80aLLxmgnIHwHjoNOrf6ppnwNVyTlHYCEwI2UPoGOU
3aSFmta6INW6hsa/VenEcJIB31IBE7MEiYU2jxiGF59lvfkhVRO4OUemQior/ERTiZ51ZQnjcZez
CbG4kAb7YiAAoQ1BOvAeMdQ5+K2ZeR2657nyQp0r6K7iPi/o9amlNH8ZSiwaIA6TBvq0a+Y57Bdn
JsYxvYkKuSm/dn5dTz25ynE6vwCR8I3A4a9p8ahoU8jlJgJGVc3JE3MIngY/H5RHGzJIVzrxhDz9
W9RMgf9QN4mokLyoORhTr0X+awFOTFWZVFW2QR3CWNSuce8g30sqoMZ+O82PjUGr00AM3ddJ7sxW
gtoBRUrpZzxVOfA3gNazzHAjJYxDUqvrqgRJGxnVkhAjsT31tNDP/KfGnGYGzxhmlraxZ+T1APN9
QZ5kQsABQNCM7sCun0msOlhNrMcJ1BJVjnBy1uGIGzRU8iRBJTvXYpk4lAKzvbDMKg63KYErJIAl
dm/dNtieCfPWe6VEsUizOpKPUxuGVHfryIwmQqkb9jSIH+TpMZ3yHBddITX2baxMSIvcPC1ScTtm
sWgrjsC5yYLdm3Lvy46WJnVboIurKuXBh9Xvvyi5hXqiSgyTfAPG5QxBkku2402X6aKvtxPsdHEv
EllP9S3jYMATaMIUqBj22DrJU2IEl+RGJ+h3+nvbNlXgb4PcJspV2Sdx+jLSFhhQbXL+W0CLFQ7U
lwroXiduSuAhZYVKOwibS7kY4QU7lWL4yJuxyEzdTWaIugkpfJV1ajmQZDqognI+SteFnWSYZdq6
tNqf/mQb+sUEjVY3GrecCfGRbrO4y4Qg+7RS1DPl0D/s8LVV/2tmT9vwdExPV+TyEWtkHXEKQ+Z3
5gTxh5OKutp/20KpkzEw6OAJpIxap+NuEiKdvski9ncxDIHoH50mSNV6e+pClzLCmymanchyvEty
xHTX1NOvTPTGr8+PXcpSbXt/mpDXT4si4mRhdARmZJvtz9yo72zAKE4QlV/1Mcgv2inymafT3EWs
cckp3br5/MofP0ZZXd1cXQ7dOM2l6TGoh+3cWsWlQc6AN9Qqhla9ONfX/Xg4yMryv/92JIsh3KIg
zyVCtdL6izQk5V0bt8WZJtLH/QVdVlbFZOSk+oTWnOeXwxiktEv8OPCrbQVlzwU20e6Nxa4n+5h8
5NDCV6YqsN6V4K/PH+OHJ05qEKvRPspJbfZopDwdY5NTx6D29CGub+3It84M+D9cwlwNeNA7A/1c
nmCk1w3tHbp3sTGYF0FuZf/oMWpiXTbEX6GLqOTgnNUjBhRIFNuxqczNZA3PERKhTVAXPtXOfN4o
GKcJvpVmpIJSeKbv8Pq+3n0H1FFWwzFEdFD0XUgn2cQTipZX2qpZbWwqyURHo6Ww5OpB2rRLzZRz
MMkJXYTtvCHZFFILMdcFhLvPX+lyyY9+ympItSPWvigZJa+pwV9scE1JG3WAP+5ocoF6uRsx8rLV
arsz88yHnyJH0tUY8sNoiDl+c55SelSCVmPeDQXQUFCQ/a4I9PRM2e9jSZOGUuvtt5jIJvV0qJxe
rFD+Hgq4tmQwPCea7k0IbZwKApprkvPFBo0ibqSbGXwr2zqlSPZd/oyJmT0ncBvHjlMuaOfZHnOk
85n97EukXvyjF6Cqb3+mLdEzU21LeMM0o/+U4hkwBIFlKG9BKqcJsgr8r8fPL/bxDKwBZ3l7tc6y
KfLjvvawLPSOb8FMXLaynhKxa5UKnHFKj1s7FlKyk9A5b00e45mLL5/wB0NtrRUBBRri44Lri4zL
uFBTyD7w574Y6lR6IqUrUViN7eCvl84MgQ9nY4LXlznm99kYV8IUFCZjm6RA5SiiiQDDmZ1Ls/n8
cf5hspJXYxk5g0l2siy8BmS4p3T6l9hvU5w7snnm81wG6wfPbN3UZ3aH4w1R2sOQfY+pCbVM51r1
hHWq801HWeoYsk3IwBj39ZnH9vEXirTx7WNLdM5ziYlgrMhq4r/DKjkprZj5CU13Yn9mnhkPf/hC
IbO/vVBl9KOimJLhGY3k7zI2/G4oyy07QolAF722mBABoUVmRn4fvWw7/xZizJTHkJ2deodpunSE
GMFW6p3w2NGySSygtcpS0J3pG378/C199SxMKbAnwDZ8nXqlP5SlPVzU9WC6I2GkOIDguIPWBmhM
vWpfC9KgPx9YH8/K1nqSbGkM6VBOBUaPsQ43mB7jb9pgim+UF0oCKOWlo1pT57n9/Hofq+I0CMVv
X8U8E0gIzUF4kyETfUUBZtOoiUR83SueT/IPFpaYgx6lEQVyYV5brPubErg0gvY5P6Nf+MP09E7D
gqUuRYyjUqKgRHXfz+oPmwPjFmNxctvYheGGav490GeTdrKm7PQyLc58aB/PFeZaWQpJnexYWxHe
WLPWbfXGLjNv6g1Yu58/4o/nClMsX9tvk1HeUXwBKcpJAeoLrWBr2CqGPZ36ejwXBv6ne1h9T8DN
lugCTfICqi/Eus8G9Wx88tW5VtrHX4O51rd0hqZiU1/2n7HEair5lAC0yXJhWQIwK4raq+vc35A1
8R1AVn1mv/bxukFJ7+2TA6miAkUokLHoZrWlRFXvKY5cEAlkYsGoewjPLaTWsGm3n7+qP1xQX13Q
itSWTDYNjS443qem0znMdxy3stxUCA8oAtACcH8GkF1npsI/PNh3PUr8rsoccT7JZGJS2mAEN1LP
D0LBOtNT56NE7ubJeOfD1Tz8o5tcqxlrwBCpkqFDQy4VOLOiTLtiDEKk1KWxkxXSR0gvGI/2KCVn
1pU/fAGvy8BvX4DeDSPEtdn0hooQT9UgvIC0iOikDtI54eHH86a53t7UhhSmBp0yeveRdOqydjqC
lEk9Sc71jVC63BuNprj+/Al+fDFjfRrqCxsIQGT5nl/Z5d0UKeU2nAsLGMcsXWapNrpCiYrNP7qY
uYyc3x+ebE9KpiHltUkQeShi40ef0zYnfcve1CpByHM0aWemqo83AMZrGOtv12o7K8Zsx0ZtKQ46
cJeKA+WxaifaJDj2nTKeuafle3q/uTHWDUyNuhmLax5uiyAvn1XZaC/k0RraM7fx8Xgz1iPcmmZF
9clI2UbUojdGHciuqo3WwaT7433+Vv5wB+shDf+9n0LyObZ+nIlf1LnVa6Ll/vPO/x8Ye67Ln/l9
W//82V4+l/8fJNQvp50/W3cewp//5TyHz9lz87t5Z/lD/zHvWCrmHYHOihK6idfe5B/9x7xjy//S
bZ34eaFhzDf4Z/8noF61/oU3h0xYBUjlq6unKV7T6VXC6RVF5v+vaaqhCLa+f8O4s2qaG4YMvhps
nCWrQke3tZYo66XZNyQwFTuV4OK4gmcZ5n23SxCiXiVoj45BqOl43Hsv7OzQpfGbbUyb2Gp97gHq
FjMdjxSxVitHW1LwgCRm3bmz0Uqq9u8fSWPfMnTLoBJhr5VxqkUnlwiFXW0AHcInaXlpVRk0eUSE
tzc6tRWgvIHAgq1NFMImV83RmxAallh2N9HidKOVcJeBn3aVQFHPLE+rGsnr7zNs2yK6GA2oYa4P
CUWcsWkalXwHuXFweUQdnvgMzK/QvgFjy7d1mDbuYIbGljkS+3ZMRker6vNV1NXVIcrPHQXeTvev
P8ik06wapm2aQlk7eJBDdFNUEXEeErjg2vH0I0vlG+QjMADU6hgiuz0zgb2dh/99RQ3tBVR6oWiq
vcw+v83HUxBlElq9bEfymrVDaZamPryBcKvahXbmeX94LQOlMINBUeV1/S0nyquiK5/tuoawiiZs
rnyCT3xzUnnNZ6t8r9WN/zv1L7cmLM3ktgwSvmFCLVuw325tgDGttGqe7WxCI+g/+YSTzfKjXGby
LoawRg4X1L+4S7xQBomYK1JwUkvNIRuX/IOSv0RN0LpjY3WneZ7TjWxN5TaRuvZEbVfQvdKxzwf5
le1L07lTynK8f/fjhWYvpQWNFurq+D8SutKxxc52gQEKsiXwtEhB8vegkWYVCFJrlpeTFGa3avRo
tJRzqLBnf2uPygOkL6cTiY6H3MCIuBbK81DRX+UDYyOcyo0cNM44ZTdh0u4Lqz+MPS3M1mjUvzsi
l6uSRAm6mIu/+ygXOWDXSkUG0KYsNh2ZBJtWb47EAYOdStvwzE2+G5Q4M1UVC6RqqrYs1kLtvNWD
mDirdEdGnO3IxWPXlzR//F3VWOdeKivG25eqyZZioZ03DRNvw/qcphlgKpO0SXadiR4kKlEzYUCf
CXOQJLIWlWDcMGR/Gq15hYLhO607y0n8VjuzJ3rdqr4ZXPwOvj9hsxgpLEqrLwMtUNtwCCZUrtA8
pYq3ai22ZvY8RJoXB+GXicCltE128JyBuIUvWjUgG9WvVT96+m3Rvfn3Nf8r77KbYunr/s9/v3/6
LK6GqjPGZBsz6mqFyDsk4kPA07c1fJ1tPQxEDGjknlexdVTT4Ofnl1t2sm9vHCGvrcq2LGu87LWg
csg7vbOsMd5Vxin0j3qWbQftRDvgNBIrm8TigVC5M7Pe25Pe8hVxTcGsjt8Tv+56J6oPdS0UHCW7
OCKTMIoiZy73aL3+SrrgW5SYP7RM+/H3b9NStNebZFivD5ndRAhN3VTxbrDyL+NpDsWvKsmuW+g+
QFcBEgCaDGbpzLt8t3hxoxYfL25nS7F5nW/n2zlUERXEOTcagpoIqZxFS/5t7iZq811Uj3/7Hi18
02y0MJyY2nrkIGIyACcVER3acltLKYM3SDZBrCHXs9xwin5GZZMhkMJ7//mVX9/YahTZMDeYLrhX
ZqnVoFWgksYTcUpAZQmx0bQZsPFJX/hpHRy0IS8uTdInTqPyIw7sdAscXtza9Xd6IcGGGPbqqklO
Yol5lKpWfZooCY39TdCd7DYDFVM1EH4nH5JbKe9Uogp9wChONATqdZyaF/g9/GOuZrbHI9jBADO/
t5N51RX+Xkky+wKi3rkbfvfVYIZWhYk8gE4HUQHLP/9tITX6OUCwE9Y74gJp306x5AxDei23cHXH
EsqeGPehlFY3/DvOPOt3Y+rtpdc7yFJtkItJfrXLWPY04Vax5FYyf3NDavmZ2sG7uYhracoyM9qq
LrT10TRqhqYk4bzamYNNoIZw62nio+2PkX9mAn5tRr8ZQVzKNDBxLHMRpYTVBCxFQMssaah4v/IT
kfBPepH4yybIzUidAx527JLyXhrmwCmt5t6WRrzxQ+nGE+UM9Ek/slzdFM0TyzPsWBp2upT0pPSE
9saY2peqJe+UiXWvSCXhhfEpVOB/JKiolQxVUwhcYkNEI+upMZ+r8n70FElUNi1LcD6y16qCeMwo
jbRFtQsg8/DjEGOUo4D7Z92NbXUfk2G0SUIfJz/yaDgc6XaQjr7oZw8P9LPm457Q7XHeBimf1ecf
7jIBrZ+6rTNHqRTbOZIsP/23cTw14SylyNSA+yeyVxFjT5Se+nf3E7za5Vho4rPUVCz9by/S2QYi
Fl8rd7lfvlg+aGwz992G6DzQqeW3z+/o/QnGwgmo2MCIdPxfyrrb29fG1MgR8aV4uDBh15TzxuBk
mpm/7QmUxtplBScjyNO9NI4/siEgEMPQ2d0Cr4/ObVo/mCcE6QwavQEZCcx62TG0ciCofqx2jWUs
EFdevdlOKWTR+RrP+/dc7XVnjsRBEd395w/i9bGu3q2ghK4oHK+ZpdbNrMwooZOZarmTl5Wnr8GK
mWW98VOr3rSh7ZEacdna0LIrX/qmq2bnxGXoGhHMATQM27mqaIX4SERanPiO33dfCqxWTaIKd861
8pgEKYbOSRy00rcRW5/5bF5f1Jvfz5aEwoGqGtyDeLclo/XWcJxcgjun0EMhld4Og/YgF6R2C50t
PsRiVLA06RSIeVW5cPLtxNFLQj+1Zkk0aMuvSOW3VQZsoSExy0ijTWRWzxxc97IgydhoRkcbpwPk
nmueBMG6pkcj+MEy2quc5cRQ8r06KJc6PirEXQRXgGgwaqM9JHRye8xaG4HxCGEd8QHokFQEa4KY
KR0kD3ycpMRy2klfbeSeaNh+aZN+WiIXlZ4oH0l+nGcEvF2VTVup9y8h1Gme1KFFJPTtzBf4fnZl
YaY2wgfBUdqSrdV3jtphgPKpF/RwlF2hqhei1nqiMJhN+SYu0jRKN1hnk41BgJJTEDuaWRNz8aC1
JHXMT2R4RVsRA4oQ01WcyaVT9XSlOinexIYKkhAmfkEMYZf5x6b70pvxtu5JKh67Ebi4bCFOTB6y
gbisKK1l78xIX3YXq5HCcYUzrcq+Ga/O6u4omeZlaln5DlxoubWykgCj2TG7/RjElqdQYXXawn40
Sbs6UoY/IcNVN7rcu4qR1KCZojsdj89mLtD4qXImnwhttBxLzUZn0M71ed+t37as2kyCVDWQY5jr
za/m9zIULiPfQVnDA5bpV+TJe0OWHpDbXvjEH52Z41f6JbbbyxWt192vQYluDTcQMnb0cWoJ6vaf
0qG8tJF7u3OikevEcQv+0obKDrhqS9/HtgWlHf7M52/oo3sWBPDQhzMpdawbrHCdfNjb/AKpIDuw
rHkhwSDdAHX4C48HKVN2ZJ/ZULxfB7hr4On8BWu4MNd3Pcr0F/Wio3BUMRi6hCzVSYpPqskYVp5m
YmTLNkND2iTbWrEW0izNnz7/UpT+/vO7X7V5X18AZmlI8Tq1NcEversAWtQSurCb8h2yqpgYJmsX
qvpBIs/E9n9NtnQAuPUMiN1rQxLm0mu99W/O/IR3CxEHWwwBS3oV+3P1lSjy20JfRKS4YuXOdyX7
DL3qf+KL0cAV6D6q+fqURu19Z4+nQSO8vjCxLYvvvjE9JROvqrLwuY0BDSQhfgmgq6CoY84R1Xxm
pH4wTJbCjs75RUErt35lBE/57ZyM+U71e9ILhf+YhlR4QkMjqorY18I8Q2pZJobVxPHmgquSUtTP
8K5lLmiR7xy2e7PW9hl0WRIfdp+/gI+vpNmGAXxTplT+dgikelyNRsiVuh2pL5WTTeU9WOBf6Zkz
4IdjjUI4E4uuKAblk7cXMjFIWFBWl+lleOlrcTLTKt3eVVErtnokk3UiwfXXYObaNqz+HEa4ee43
fDAfUzelQyBzElxe5NvfEFgRGm8MWzsE2HDzw5BUcPROgQrqmQyVTj2hco12frOV6unl8we9yvn6
98fGOYL9Fjlf2juQVz/5pIWWFIzb/qsfDMkOIXbpGkLciKx4ybCOosl66RTzmETLnODLT2V0batY
F0zNkUMX6SFPpRVfZYH0uZsV/6IZbodEIgBGegyE9TgA0HFrZX4yg/lJDQURaDYAzjz8KsEUPqPc
W0bGmzEK1gyfq8rSTbGE6t/bhwnqs2n0JhzppVqGO45x5M5Wc+apva8MM0XiSmHrbCnL4Fk+zd/m
Bynr1SoyyAk3y+FCr/2/TIX5SFebxB0rpbnHFprN+T0Bu8bOT+Lr2YRZSQwCOQgkrjo+oHtv4ogV
ouPre4iXyuyWhPY+sOaSclgG1Vby/efP3/W7+WL50exQFVtRGPLyapyhXamGtpYGnOTT7ShJS3YF
xRVK1y9qYeKVlTL9zBT1bh7lksYSt0b/lCbQeiUL+0SK7HgcPGnGTWNH3/UsYt/YmfdRSujlkx1z
jsiL7JzfWbXWN6vIzBtLQdaAfkdpdlViMfUkkrVBab0RDkTcGE5WSvKGKNzCqycqdnNabTt18p2+
H4mzyMLnCjr9oTLFU+rDPbD6kWOeEQ4kKgSRN2kNVHeCO0/lnH5pZgACNvvRxwn7AhvdOcTNMiSH
vtOjQxOLGs1ucPJ5tTf2DNMszjGnK/ITg8MNCGTdqBEniVbrXLKwkhOTqcVCp0AzqEYsTFj0NmBh
ABr7Y/ENx6QzJslBypXpGgKaejc9lhO9/CbwqfL4QCdnNHHbCcuYZyxunlafDUeqYPH6PmHPGG8l
z+7k+iZvBfvVZjS24UQoNF579cEnFjRI4j0eSNtL2pmIdZ0wZSkXx6Jp1Je8k7/CewLPGVPEDUpr
DzcWZ5OpIR8P7AvwktYFOXvbiNhOT6k1Fj06X20RB1clu+GDDlA8T8JoB0ltOJa6HgBInsmtEfJh
rGZ/p+HmU/SZYGZd2SRwk13iYub9OGRgGrqbaMqLuxzk1TaC6H4oWu6tGN28QQctzOQRFAKBeX6n
IcbubxMB7UeWs71IUIgSDOkapX0jBnNfdrQJ5aRNnQFUeZVMd5jclCvZGG5HssZ2gYBEXZfyVTqM
vSPI8N3rZggPNp01x6yKb0YIJ1wt2m/4X/KNKGXDSxvzSyt3bhN247a2T1niKkowbznYjJsKxvrR
Co9Rfkn8T38XkCodNEOyjRumJcsAJUBc+p0STfqhZI+L4pr/NFkJ6lrh+1DxnyInIyorx/VdWd24
zwfZi6po3vtY0/l+rYMqlTSbam0X1eQ8W4ZU7C0Mtprt61dyQkhZKGnI77viwITlprEM3aeMe7fh
TIrEi4OXGmI3Bf/0mPUhkvk+OeJmIlbFQmUbXJI8E7mjasauGl40CS7HcBL+QUuHXzj61JMdd9GN
bRLkEeda5iaZrnnzoxSjS8Zj0+MnTInLARIftul8K6mXfWLSn2Vjs5WiSvqq3kOBHU5+3OyIbN4G
jTTfhAi0NoOpVISedRz/6+IpTisyuAbKEPpAgBBDexhM/2Dek+wubS0UIQSCz25QFPpFNirVLo95
unppOERW/jXarXqcAiW6JMxh45vKCGnORpyFhRU/j1ntZsrsW3XB4Zp+uUDfnRZp9bewrg/qIPrr
DgSEY6QIoGwrCT1M441bG6nhJZhsvWIGMZtnDUeCKrjjG7Z3xLUE7pgml0IhjCDSwpNSBDeiM4ub
iGRHpCWbDqzfvq3ljSDiZte3IxFfEY6mOo5ZKGaKz0kwzbdZbfrblg7AJsfV7UqcG/hN+kUYttGl
Ujm47MJDtNSHfKUlYYmD0q7WztTm39Ws6SCCwVi6eIJIF0pgb5e8Gkb3KAar8gAr7BfDw5bkJCeg
XH/fxaELxoJ6sh3+BXX5wpqjeBsO2nhJ53wnA6KNGul+kg2kBYrZYnocCo9wGsWNkh/m0FBrwWF1
aY8EE1kEUDvz3M9HH/gN6B68WH3SfqloO6js1fYRrfNtK7Xmto6eAGRd6aD1ttFYP1dB+/3zJXMp
o/6+m1humu4AdRVOnjbt7bc3HWlJRpZzV3n5w9SxWITZyJfDVpxSCvjmaJBKNyIUYfP5ZZV3FQgu
TA8Tna5CI39RkLy9cJLhXk21svLMqX8aFlwwAvWM6WZ6UmwyzIE07gQGRxx8ZJs3hI6my/arGHqa
ArN9J3z/PmDlckaTI4nc5KMnsuiODgdEAbOt9lqAq5H822g3VLLttSUEK/O7IJbiWHRR4yTydKF3
GhG6MRAt2mrEbOYqOTRGIJAzptZJU+pXTk3lkuSdeqXJ7jiCjHVBcGSN+BIXdvmzS/2fiUYBJdLl
L0PaH63efIYT219hix4vjEHfwSG4sbvK3qUd++zACiZPwhdOBLK4KzOsVlaf3XW+PO5p+e4aJUhZ
QklZ45tJjlE572QAKm48SKy8vr/orSlp2eQDkSYJ5NUXP2J5sp2uK+KNMGcShPTWFSJKF+JOgCk0
u1Fr/2tvFneTQTGkrFSEGjjQa17And4XJIpwhCAukk0E4/LCt+XIjcMj4e1OZLXNoTOkzivKsNjo
YKT8dmPRABZzXW3UJN3GoZ4fI90bZ0I/J42p19DLyqX2MuxCRchbZeq+pmm4mGshZ9X6cA0CoDuI
+iDjfO9Q4Mz2rylLhJNEgtsqpkutL2/HhNur066+NPLB8HIZPqpRXuYRa2SiNaRtk13PdpxEwZY9
59Dcz35uH86N1PdfiCpTIbMsigf2u/4rIjw57mymhTQuJifp6skByGNvApn8Xz2Jt2kJW8JMIOtX
Ku+shbYeQmcJ4i9iOhdJ/aq3WX2vKPFUjao7W3NKXG8/m7AyajQBfeUNhl05fSQ75az+FL7yYsXR
UcqLaoPpVHM0sj6ZI81gj2HmOuhF55RD89wvb3ahbEhP5Jr8lUz+fYs7j2OOcaezauGbC2lL+Deg
Wb4uEdIbWZHuRcoKgFD1px3OT22oAmi1ilPSEj5kaUxmll76DKgnOSqeiX8l/OarWYUgbGM1ceUm
ejKs3r+Oyw5nvQSjp+NE3R4ytX2hRfpCjPuDDX+MAmlwTBS+2s/f4PqozRTz5pGtTsBZ77ctwW+V
N5aR6Yya2wyOnAQ3VRF++/xKy9Hr95dDYQ2RlMW7sS1U/OtDfVuECvodwTmXZLO9oaNeL+r6XpTS
dOaePjzWg/+jbmirii6vSyMkq1BC8DHl9QrVrCy5HGHIA9UK+C+90e7VxncHXTx2jah3xjA/2eyk
p3TMz/2Qd8dR7pk1jv4yT5mG1uoYwskktuq2RYWTmNE2NIiB2/ZLWxuUPIQV2/Y3TdUUOykPtkpJ
U6nrf8bETZKsqwUuTWDlTG3xox9Ea10l1NvkuL9uHIYw88oCQ9WODrCG/r55TirK2p+/6ffNFJuy
lML6hfCRwO21UKuWJ1jb7J13FRgTdlIN5TKNaODEB2Sg/1XbFludvj0h3HMyABfO5NvHyJ6JcmLb
lszz06RgfrWLfsFnB3DZwIu4duvve1qbAhPE0cLdoRgIsarM+/zXvzu0Lj9+EUdSfqIJt1ZGwizQ
6wkSx66QDEH7lK+05PhlatOXKQWkRoCc2l/GSmxtP7/wylnyWoxBKQXLnXKUpYv1y5EGsr1ayUwp
/NKSLfTALa28dYpc+wH55kZuraes+1rMd3MOxu7Mxdd7HT5PigKaZanUvpFaroaqD5clClAv7uhp
Xo2YXCVFvSYM7hTQFAbe9TL2T6ZOswBjQWaF92jWVNKG2X8QR6XtTa3y3VlyNNHfajPhumd+3gdV
sjc/b7Uj8kNYMlXGkGqNO7OeL1+HrZR2zaYabktVbCfrclQv4+JcN+ij0jhdAAqEqA4NigqrGRJE
VkfHykopRbb3mvBvfJ11WimM8DjlGcI5kIi27hl9tvWHVPEU8njqeThIcX2uM/DqtXg7hypUUgx6
42ivZIQybxe4IfIVORnKdNewfxl81cMD1GzBBz33UyPccd50wzi6Bk5sRwJ7dqQ5h1PEZ9dQ3OTd
dT4+2xVU9S7DZHkX1sODZI0vzD60AgfyxH0+T1paSgdAo8T5G0AEdm2TYCO1b56Jm7kfwTy5ZD7e
yuhlnCILH4f+1+fv+tXx/u4uUQAwGnUddcPqic9T17Pj8JG5xfyw1GJ5xjtxEGn9MCbqjV9bOG2a
1IPc9Y0kuO+8Bc1pFPuoZex2c9V6tFRJcipt3qXU5R3ARc4oB0yoAICYUKp8m/CHCcZr1HITx3jU
iUcv7OHMoem9To4zA3dh86L4G+jOb1+XydXTjsDXnYC84hQTx7dZ8BOCRH0Y7dkpy/JIlegaWz67
NMTKHWefcXyIbZ3iqiriMx+5/lr3Wj1atBW6RdGSydlSVwPINvxUDH0Gyaa9WEb9oYgIWibMBeRY
tikV6+RXhur2fEdHg7jUsKZpXZNrNRgwIXtjUxpF7qVBQq5V0Q3bIv4KBiNzrVQfdhF9MzKNWsCp
lB9OVmvfKZCLKDEa6d6HY/uQBZdxqz6DxlFPU3zUat04mkT5DGUk30jRpopFd6CktWtzf7jKLOsb
kCtjY2j1Qxjr3UVny9+zVk6gnFi3cd0FwJ7GxtV7CwdUIf7q/b7ZSJGk08+W/WtdQ+4zjOq0LdsG
vA4i30Ovb3VdXUQNUuz6UthsCQAmLn6T0BekD5vJV/yaja8/zdpVqJKK6E/iRxEMvzjAv4B7CTeD
atjHYh6FNxv2M5MSwtbsTmktZQcXp/dg4GQb4D3VEieMNbvC/RWHUn1V2cOuJReJ/IYx3kCmmthb
tu2Xps9u0iEovQrn89YCfeuh7fzBfAxCt639w2CnoHnryLi1RGvczoXmSpQdcm1XQXV5Ngc3bS47
uXtQ85DTxqh3bjv4hxn9/NWojcO2lR2hDpej3X/DflRvcLL0npW1/s6P2q8K8cWxxVSeGCO4XVTR
Tha24Gf6n74vfe1TzdzlGuvwbE4XeRoIN2SzaIbTlaVLd43uU6gCHOWq9nDHiUg4VDAPskp0RNbZ
HtoVjbzdgqOVsvhncSFl2rBvTfUUDtG4p5iiMMooogbKUpu1rF+Z3CmeZVE6muw03LTEt8UhZTiB
QR9CTfUATbBy56Ek+aD/NkygOUu0GNvEQBeb9ZdRmJXbPJrdUelDV1fKqx56yCyK1CWkanRJ9wy2
5h4QZUn5Mb+PggixI9yebW6O36DasQED8h+TCFvoVnyI5cuwPGbFc0OyETJ+/SAD0Caf9NssMSAa
JdxXTCE4D1sv6A17IwLclBKAyH3ssdr3e6Vqyq1to/SrCY0r2m5PoGRFJLl13RFlnXUQdwuMYL7e
f5kJrJ/laC8l0aWeEG1hItLZSh3UTAONPaP3agwkyl5quJOidl+q+gsUJTg/871vj/ukan+ahW66
Uqx9DULlhxIqKjhsQFM5ZRZNdTAn5qL+YvWKQqh1mG3/l7LzWI4bS7vtEyEC/gBTuDRMJp1EUZwg
qJIK3uPAPf2/UKMWqRDv7UFHd0W3UokEDj6z99o86Dj6l9Q6ci3BrEIFXqR5KMjo+4KwbwnIaWwD
o1heVkNU0Herys/NipW8q2feWOvLGQxPkNtmRtlaDMiFKnEeN91fe4BHy3O3DXOkO9ZBYhThXrRf
HSbmfi+XS8O9E2WEKUfGNAU1w3CvifPXlY4natlJXRLUYPxoEwCGL8LW0pPMVOhTooSJ11ZUjnX5
Wo5boE4QZGu3U4Mmzd3A1pPkBCWQPGM7EefM9Rspt3tCt4LNigEcd45zYNgv/DiPaQrH9q3W4GnF
SEPCqe11Xx0fQc1YN0OGpbTOCCbJdCagmRW/xqlEs1lk2d1cpECHRYRuSM07G15ktx7ieOnPm2G+
EBbnsYtpIhOERJZKDoBeI0nZNWXQqMRQDFo9XmdW/pClpU8vrd8tTYmSRq0eh/JrWgLWYzywXuzJ
Mq8TOpFoJFq+Eozf0qYgx3LldO0rIwkhF5J2jdD91Jku90gxP6XNaIYKZiC2FzJqR6YTxZCZBxVD
wnWWmvBd6YKqr3QR4Rm9UVTl65wV2aFIHNvvN91bsN0cKzSmjGwnT2SCoUoPCaeuxe3U/1IcguCT
t8ZtWZDoBjGbG9jNbO1fNJROXjIktwCQXFYj/P+Wbgrb7p+4jUppxkGcbA6JGWEBrx3PSGF7Y4uU
ZHMpQRJXT8P8hxN3RAtPGJKHooujsq8ezXZwAt4gDhtGBP628uxSbpKK/G8vIMYhNbUOaeY2/o6S
+z63g+5RUclrZgO1Z6unBBWElRtM1HYoNaP7ViTaXeks1c+mUR/IgveyVkJKtpSo7jjUjGmMOlWD
b44LyK9zk+eah7MHuBcuy0CXgjoqN5v5tay0QNgZAhEgHf2mxEFeVC8TIYReMykcD0IgstqKQMr8
xjXq4dUpt8ehGSKypptHpaeqN7vsy2IMZHNCoIxc5BhB03NYDZA1DxajBh8zjxKYMWsU0FihnW/x
aSmV/HkDwDXQUpJkX3SeIybL34dB3to4erSaeh4yGE+PmhF/Gebqxhqn+sAMt7+VygTboNyiSl/F
Z6PMvaD4veDQsZfZwkJPgZLivWbSdfrc6JKlPFhERXmmrGe2CUZ3twLdZNwwb5cis686bRZjE8A9
s1Hy+BJ80+A9x1usBJY7s0Hr295Xe83+7O/3sSFGY6mZOPV2Ibb9fvueqTmjopbFd4Z4yavKsz7R
mRdieIQcfLtpyx5ey4QCLN2LYi0vtr6F9LG/5JBcxtFIP63QPl4vBr/wi/C8Yc17rz2rOxsBuLTy
Q63Yb9C9FUKHcxnUsTIdk448UB6iaGtqO7Qb7X4yh2/QNY+ig9ff7+C4zI39JCd0UObL8xBXy1F3
ctUvu+Soq4PqEztTROpIwWxai9eCWPcABia3pozrwEHyL2oeW7OCzL+YP+DROr67Il2EyxeMc/UE
avJMChOlzYwY0yURMkKZoM/3+06lbFqwZ/16HlP3Z653/fNWdJ81QX+oqvE/8tJBGKYitlbf7fj1
bBpaVWvyA7xQBPGzADLKrLk3rIqZrjRQa+G6yweK0VQ7seg8GXHCVA70LYpGnsP0/4Gc8LF9RjGE
R4O/FJsLWvh3pb7ZzmJYNbacTpIBhRjDilCHc6aOVNOarR0AEiShm8VnJzEhAE4syNjgNH4Wr81t
mbbN7WrQ11Xxv0umXHtptwfI8BzXvcXRPFiv8I7VYwo1mHxh29fM1Djwg7hfbMi23rRMJ0euw3Wy
OU/NXj4LJSFUibXxyrtSJJZ732usopHx/spzNqZ7TrQ3LNuztCedqOl2oH4Y8icxtP+O1lVu5fK6
YkiPmq67ZyHpegB62N3ocn+PzIdcVcpgyhD0I3I9IEjNH/WR/9Kl7UHTaU//3hT+oQ3HZsjAbDcR
MNv7QH6xihazHuH0M7gDT3ekeySl7DGe7e3k0oce53r7t02d+3GDRArAyvT6dVEOvas+xi1+rL//
ff7QiqOZxplj2La94870339wJuyt2ksjPUAaax5ZOzdodnqo0VXZU/cn2s1QGuqNPZtHDOrjdepq
+ox+eJBtqR7nSSx+CxOYXnrOTm0/mV+EmRVhlV+6DvqhORQJ8xRF9TfH7Y+1mztP1NmUGa68KYvO
8frZrb7EYsgeKiCli7X2F30vStEK/HDnvrvA0zQjY2ZE8fev/lH+4vDVd4UkE1Z0sv/Zdv9H/uLY
cU5/bqWg1psfnaXMh3obK69zO3Z0EJKKYQQFmms0BNVwY5tp+zwlLH+lYt2Om7jwWuW16ShwrTPF
K3KVPhLYP0+G9piqaX0/xdpD2Tv5l7//xf8wF96t0+QeMllQmYG+78fNAoqpJjGmdVSztZU+YDag
BqX9ZikVLZJYwLhdXvJenAeXOVflfKVf+fr3v8bHQfiuT+IWRuxl6Ehkfr9zxsLSFTFXBSHwRDST
9ekNLmFCm/PJ57wLPtvniTgVdI1ZEcMi03k/uTK3ZNLjgXcJH3lNLHZsGFVfnEb7qljzy2aVCAY0
BRUvlUPr7GGKiKtCtqEEnCxzUExFZNMHC2O3kVgWExUyi2tNhKqYvijUrhgKmBtJZPLY4rwmV8lS
c5V7kxBWSdXhSY0BNtDkx+6/8gn7iMEVZjacB9AJjp0G8ZV99f3///VFDrJbNPBp6O+HZFVJ3C6/
YM4kc2JQt7hfGWOd131w9fcP+oNWmAvM888JsBvz3vu/OWQQ1NRbfkjadXxqFnx5TYgQ7s5KTgBh
G4+dX2Rs+BgIiI39JWk+Q+N9HFajHSQIVEWvwCbn/aZDmSwo9zrmQLfp36ytY/de/Gix/JJs7oOa
4u2eu4ySEdV/8t3fK6z2m4tREocxSl0bvd3vd3HVxYNE3JSDoTbp0JiudQKFoGUTUFuwPrXy4tLT
Z4V1rB40gxJK52+UV0/uHL+mg/umKch4kyw52CL5zHH2Lk7kv1ufsm43EWGfxCv1blxcpEoxmCqy
yUHtn8oU8wMIb8zA4otGsmKjr4fdF4WySgIUQNlObGROHOC8rD0jB1S/o1A+uS0/VppYS6iEcTjC
MsD+9/sFo6GXqdpO2WEc5zepaJeK8+fvP8offpPfPuLdb9KCu4rTbs5QcR4coTG+H34m1q6dRRbw
mbjvY2X/+/fZv+//vAWYoKyZqOXeKrYPVKv3FM4HSld8i8qvv3+vP30UG2YHUoWNSvW9MQhW+pZa
rZsd4O/fYhE9Uww8ayvhTGr39PeP+u/P+r1hwfWBAQvSMC8I0nV//1rrwHYs1vavtSRhAmrpaGf/
DtZgRoiLivuE3lclWycsOdcCV2dwakwX3vsQ45luKf1xImLn0o7uv5PxQ0yYYdjyk78ec1N1RY+f
Bk3ZeB07gYXNZD0m2++8loiiNLlT1fjqkDRNXaFG9jxKPzO728zIr+Za0p60KAvMYuP23Jaescs2
cWY3fh47InRTDTBmjlwLT+cUfnJZ9gfm3WXhQGUNonOqAqZ+99Lqyx5T0ciUzK3UMNe1IO8h4gnB
Br1ygDVysg1Kih3HcO9sZB/7ZrsBldsEXMfC0xX5Jid6gQaIJbrmR6NaOJtBSgVE2h4WkbGwIJ2L
wT7S9SWJ7HwEjimI9VBTBmHOFuiG+pKL8S3v86dl6RKGeOwlDB1P4P42X5vyaSBEdteKi4mTKEdv
EsX4Jf5+Jf506CPMYaG7OzS4Vd49xzv0I22SiptRMgtpxonaru2/12bZB2nfpoGcQO9Js7nLV4Mv
ZI4T8/BPCYgY/z/+JLupVt1pH3Svezj0/z6AXWMx5M6q9ADiIJwMNut6lWtRvZXhKPJXa0NOVcUp
mQpT+mNViV0jqzxw+0W77biLp1WzHtP5vjJkfBY29l+Baytv3S9TbM83bFlBVJjJfHQbRFyIhu40
lb05/4Pdob2uIZq5wldS80bN2V2M1kUMozxU3XXJoaGM0xa2SPzZGKASb4g9XGnp/TTea0MCdJPF
GE8jKE9r0yW2VfcikYIdSPXq+xdwK2sEqq0nKUFbA7WUdtAqoOkLpwgHUSU3mkQjw5pkidjBHKpV
IWqmi9OQuv8Fnp3P3AeNJSmQfpWhChrrGoAp/MaeYfjEN/ZHUBDBXPavRbX9SIzqjKim8uecaCsx
JA46u/SHGTMqHyE1YZ/ulyie3zQzN31zVjuiMlhOb1JlHFyJ18EwTV+ZnTZ4lZrbedR+Wbh02YWt
/hSRKnEqM/mULGy1m3wGWtsgMYQIvrqbRqnMP3Z7YfqllTykyz+qMcWerFc1stSNEAQpw7iXP3U3
eXCq9EEkywtBZr/s7+zPvhfbHCBTg9ozixs8eqNWllGtmxdRwKDsQbN5bIPaCCTddzODXVIhxmdU
zXhFV1wtiBd7iJoC/68D0JHvpZ9RZKJAb4dD2ylUj2uV+EkGDt5hI7U1rBQA2ylm8s9oq2wXz465
lL6OYNjkVvEyFLh+LZsf7mp8+2+aQqzeT2Ry5Mzg2+rV/MQz03iu1Z9hN/xUsuE0D84jdB+cPuNx
QXHK+ab8xDaYodKp3PBXsWxDMHA9PW2vZ4u8P69AObyxGJ6yOM8CcqJvcZBvXtnMW5SY+Td0JREO
6ZgIKiGihuWMZ9fWhGGhxBy8TtygVCqp1RO9xgLMM/aZE16/eBsyfM9F2DqxOI2rediop3zuK53B
IbPFQcH5U5YvHRncQWKJa1csLfo8ffBmc87CrVSfx6I+gPAdgjjvtsCy+ccIPs74qw0szQyLq869
tVakoTb2SkIBboRJiOQiBomx2mFAvSz/CjkSQGNxG1eJuO02doIjgpHWyZ/WsXuCjv+2x5qcFrt6
tExlOZPP0kd5q1yW8kFObfpT0bKrQAhDKISdgzJubvrVHG6GoeHWZfqMBL5obyViZX8Zt33A1hiH
xZw7f6hU89CZFLS2eq2GygiXxl0PK4FxhywuqqjbXjQ7+1H17CWGB6rwHx0iL6wdaNpncjhifkwg
Psc5H35yxTPUmnz32OjFQWvkVytvkX/ACSLHpu8Oq9V3e3AkE1W7/dpybzGCAvSkguQ9Jsr81stu
iCwFAQ+jatfTDBRve7JHNZ/pzsWpXR5FrLVQ7b4oVo2fko2RkeXFKSMzDz0x81pjd10m+hONknPM
DZLQeFsLj/7h7Iwp58F66NKGJyPGEGGrDyoqh1uCkC6qWxjHySUDqSUMkbC2pqinaOwREEull4Ht
KhYUauSs/3U2tWBLvlQ+GueKZOiJ1/PG8FuXdFGLAyaqdb6zDcQLSkoBykvFy1HUAxjWEI+7+tWZ
7Bu1JB1tKxm/s67vfca4/qprzXFKyC8pflqdfa8443kcXkrHPVOrTiE+Ax20AbMHxeVGjQs/tjrq
hwYbvLZNfk8+20kzNmTM1nSfdU9KMm1H0jx8UrOscMt6PUT4n78grO8CQgIqErMBaqIF5fQIcEES
Bpj/LADNeG1aIuwbAo3/zwjuhmv6kOSrn6FHPCfOsB1197sw0uPoVPKmq6l/4mH0zR1eoq8a6+Rc
3i0wiQxjfiFioUbdzk+h1s1Ry2Y2SM547Ar+LC3fSYkqKm7MC0PhBJlUcF03HSvLVRyWBeUnIXce
mVAI7RCqZJrFi+bGrMgDEfv+x1CL51YjpWqMQ7kSigVJ/GTMKhBrKLEcrfVw0EcLkV/7Je/TRxeJ
JbYLgiJSRXqYYRnTqLlfjvKUmwj1O+ukKeE0xz/djMTFZvxV6svI1on5gbm4906d+mRHoKewS6RM
PVk6+ZhGlVV04WyOTOIJ2mWRC6yhLX1VAk5rIEVMJpG4IHxczgFP5OVpHRXsrctGFeicsXu0Pn5s
GkBkATNBEmN8nfQB8ULJ/r7LTQd1gYVAnaE6mTpPLr5vrulGmEZCYsJkYsGigNaDMlnPXdXk11QT
ZLJOmRXJOLRchWX8Jh+MtNEiotuKqK30bzKR3zeNxWlFFpG/tbygMrlFU9dct2JQAy6br4jxXmju
cSB1z9+PJAU3Cfu7n+ravhJd80AmiHUeyh9o9l8bBvCBqVjXodIvXU54GKagOdAAzTvbtVvLUHR5
Gw2SF38mFuKRbfHV0AfBy9CUN71LKo0snUCq7VOPV8V3SG5qYl4E3MzYDBqeKkvp3iTII1uVD7at
X5a6qCNVy87FYKsBu+gNN23yAP0lINtRgqVS2JbQnYVJpgNPduwWHTPGW0U6SVAqhnuvKua3ZhZw
5JD+t0PHpkQRgBC0OwJa6rC0V26+vLvYMk78zC6A42CQ98u5T0hQaV/ihtW5qNz7VeuiFXmLV1sN
2070NYlyr8zUA2uX4RLfczVb2/xKbFvtCdgLgbKx7jPPMUj0ozD60CnG+3kDgVHZoj/UGhwCMVI9
rMxvmNrYrN9OCB6oxRmGO3kSIzXIBva4Nd71NLu1MvXVIKXBT5U9djom7HlAnpcYUOhtylZQ3W3Q
bAxyYgIV/Y7gIC9ubqfKJsWX17+31ZzBpMKi+Gb+6NspYhoOEi0a61Q/QAToswoBqcDykqAnUGXj
r8X8y0yH1Hd79d+8oZSD1YSNRDd5l20/h6pCNsZ9x2OIiENNLkK5SlE+jQtzAfK7/Fhl8zh2ZelL
c0Q7OaeEH9RJRzCcfgenyAoUikBfM+Z71W4GDwUVC8EaOZhO0atwuoYkD93EyCI4ClnZgTeZbqvN
XHwQUVeqnibIcBv4Bo4stcehM1XYLRiQB0bCyIuoA7aJuBEsa5sicpbSwHBeRJqUnsIO4tA48X1V
CTJX+2z1uzShHLAA5gOMxvhoSs4b2jsIB2elU6MBiUHEhPBAgg+JVlbz3dmlt6TlUfsmnKv2HMY2
6cW9fW+y80yk5oQdPRM7abPyMbWYUdlm+rEa4iO0kOwpN4ZHbRMKGpviJ0nJVJ4OOvNNTxmuxAln
RmkmN6Pli2UhMCfVFZ+sZCTpKea4YZzIyYrxNw+EgY1KyEtp6wAzuNTZ7C3NIlgcZTog6qS24x7y
8lJfj0lZzzelRodV6HD6a+U2W4b6KLPts1TR//jev7ee5m7pJPiRpGEcEfs89X8GDfyJNZY0NY70
ghRFbY30fG8bpOn6ckQ3y9Q2IDO9CbkoJ1pzPermbuPqj7wI99dJW3T+5K45jbE+kUVFP9OK1tsw
OjymNePO8hUa5xgo3Gyf9M0f5nPMXrHT2/g5VKTP7+lwjTDr1JpTmpnpoPcLbQdRcQGa4B7n3gEE
tjBVsBr129+bVKba75vDneuiI4Y3kcLjpH8n51TraSIXTF/wJrUDez6D+6GO62jCaKcj2OR3o5oW
Mu5Co6O0re30waGHjUyUNYFe17hbSBpvbCsNuqUfH9EV3EnALWHfgFczGTBpHdUT8Iej5k7TccrF
7Gcjc4CxxfawcKh7+rCgok2R+jd4HnsVxTEyIU7bkeASxzrLeWxO8ESxRxpspNhlH4uF6DwTjnxc
j/XVtpvoZJA8AmG6r4NmxDm8Fkt1KvS4CUW/fZ1NYzqZZVOEqGWSsH9b++VIGNPLgkAfHUR5EZre
XvOYvi/PFXHKJcHlpHiSY1LGRCbaQ8P0aq78wW6WU9Ln8Exx5bna9jB17ugpBLkFruLwhiVjORqI
QaNBpOKPDUV8Ye996Vle+8SotRFZe6cSycUdapQjvvEzdEmCHTmlfZkOyokM14fGcklLH+sqdKmA
fNylUzjlCr2HYdyVTboRR1U7uGVzeKbUIhUQjviMfxCPKZrbY46aoIPUde7oYSjx1Ftj10StkLET
6n2vh7zMSBYEOJi+aEr7t2mYfqZGWeIfMW+VuCdJ/dGpxwUKWNrS/l1SNanuDWZp16mY/Dkb04vV
WtCdUqn7fccXdmQJFSeBeGO0JR+24dSrMUGWwKNYs2nEpjf2j7zAx5Yn82VecJy4WaMHtlYeB5On
tds7eDuFTTO89LuN0F6EeWAGpm014L6cf9OxVnhMoOiQ09c0djASrlOUZ/fMaNOrC6kosDd3DK1m
GZ9gAp3rilWECohhrBuKb1mkt27zxg9hnvJpsY55vZz6jWNLb/Ui5Hc0L7OxAcKCRs2PJsPNnp9t
N4Bcbp71FleXbj+ZNL/EZbiT35prdtldP0W+RNw6ILQmUoVUk6Qbu0vI8m4LFlfx/axj11TcDmxc
nKuIPtifZlJ/LqATnlbUivhKjJNe2rdpXJSAncznJtZqqssx8ccMARXZnweBDWQXoRZhJ+IycseF
YpHRtm+vKloPHG6BO3IDxJibmYFo943LZRk2mjVLZKeS9XE0rM0PKbXSd2cXkxfovKR3b1t23tCB
7HM6AJirqvRfQv3uXWd5SaztG1l/p1muUIGq7WfZZMMthfNT776tenY7amn91TLkk8j16myWlMwE
GOrnmeJMS5+n0VUvi046n2Kwtpt9DPjreVjk49/Psw+jrt1qz06R/ZO7wxLeLe5K1VpUfUBBlk46
/pSK7KHaZhvdGWhP69I595scP9nuGB/PbmZqbDd2ijNqm/c6A0eMUh14RqMqp3qq4piQSeze7Fcx
/lrJsSwoXCASWYhN819K7fiIkILGWClTjCqcvnUJfZdmIZBqGMehCvJ65pG+PdUtuk/lYE28lfPu
Kt3qa097u+TwSk0wUfH0S9ULy0vi5Mmh5StaPZLDsHmZzCxPXZQf8+BXtOVQacuvvI+TT15bf7je
CN1BXPLtCdx4vygt1U3dqAS57fUqwBPchUWzfkOVNwUJGihdfvv77/vR+uCidcGyBTfPRj373q+v
1alqFU61RDMCLc8ZHSzy6/e42YxIpAXRu+tu851Ysu8CLRxgn9xgf/itwYywYIDKCH/tveS8c/uC
R3OEHm228mROKkkRKaip2CbaKnvU07G4ybD0cvSunyxtPihH+OowEeEFcrVRFOxv8v8pbzq1w23Y
yCVS8ypDVOtru82dr/8Nxa7KjBNrf/uZn/fDMooPRUEDKmz/XM3db4D/+dAk0XprMplpMoXbX828
dFu704JPftY/f4zFv9jGsad8V7rBtEwk0fZLJEYyqli3dCfZMx4dTUKHsfu7J9KRz0wQRs8ivOe2
T3svqZqIJB/9blrnaHTtz9xhf7jeYHrxUDB8Bu/zHl5Ll1P0DOIW5sWL8DtlPcBg9jtX8XP9NpmJ
WMvU5ZOIHvsPD5TOggK6y84J/rAtxWsYx73bz3g5Rx3WQourAldqciNc9kJM8r8qwCUcdDPh4Kre
uE8kiMbOPYJ7iBjPnYOpbd/4M0rKON7F65bjUjdr+sXYxJ6TfFeHF9yIxzS2D+MwYhHlmrbV6Feb
gv5nLVRPf6pg9O5gSrjQfrPUb10pVEAk8X1WlRszP/6XhMF/tTpqtN7ob2hZ3pZtjYZC4IllJOD1
Kk0POccB2LU2kHVyp+fx/bgYxqEmdjrUSYBTnFlD8w/qTbcZuKzFOJJmjlK1pRiOeIXpgRyaoJNP
eRGrUZJtvPINUsKV+QdN0GcB93+49CiHWLvC4ker8t53WCzca1pXzVFeDcfNLW/jxc0iDSrMZOZ1
AELykx/7D4sZzhE8H4guAOt8WCFmvV2kJYvCiMH929g1rzrWB3L9Cq+laD+xpX1Z5n/IjxUBfuCF
weJsQtgn22xxyyWwszF0SriL8B5vitT9TJP58aHcLSksN6Frwdd8f0HidaH93WfrbmfczT06jsVQ
hk/WZH94e+IngzSDAgV/MOay30+YXQYsRQv2A5ITpmDZtE8jzTaSrPYLL/m3REN2rksXuVrVu2dl
VXzYj2M4NWt+dKuO+x9LzJ2uUsUsQBlDUhNenWm2jm4Ow2Os5xaviVSZt5f1g+B+DUaXAj5tRcAI
M2UKUObo3d3ek+NsYVzTDIYdTjk+uZN7AfGYPVuzryODuULDpaON1TfdLeVVpM0nVKKPRw4gOYhh
KksCZEfv99ebKPW6cAZW/62begV1OPsXEsKhkfAfaHbG5GXQps/sPn/4WJSkNrQ/PhY77LtDniZF
0Fut6WGjrKOpktSyo+0ciNFJD+kkwOE2yZ2Ric8S4T627FDnTUIswHftmEH93TttEfm2jHGXQvKs
iB3oUYfVY7lcjGlFBmbmN2vcibBNkQ9Vzj/xkD+zIpB+YpSLBw2DrsPJwEzHKyUrtyZhxlPoDo6N
oOahMtDhUy1apx5uD037Z5qaj5dNE/tRQdgGUa5IcX+/cwWukFXNsjiS+JMCBgueqVFFDwTfexlW
P2+/l9WKzIO/vy3/Eyb9Nugg9MNkm0sBxEWjHPj9g5XCNeImG2MCe7csMuX2Frejg6Zibb1K65Fr
NuSODnk/XZFkPbVu197BfMYz5t7G9tIdB5CWB1cqT8TMJ0cKp2BmDHsQ8Pw8htcSg76WH1cjflKY
pl/Jmk0u04pUp/1HU1b6LdmzubanAE8zoIRSIhJjrkqxG7IwwUWEwvGQ68ZnYqKPR/QuXwJfvyue
qbXfnRWLhN4D4NGNymo8qXX/kqnGGo7OeLGU/Nc21vKT+vbjEag5+zSGsQ5m2w/pJxQjMkuk6URp
qjJ8HTPGHU7/8vffc/+53v2c/OkAmvlqPPvvn/qk1zK2Tztoe4qf9lcAUA/J61AGf/+cP3wZ4G04
DF3HIpPwvQYMI0NXaGPpRPFikei+ED8/tfKTL/MfdvH3b4PUGnwYZEa8yR+YZ5B4aJNYMUcllJmI
MAUP9Ym4rgWWhFkw9HULRsFCTRjB7+pXt3hEuZDf1p1rwpoFoYeyBF71VPmVocH0yxgfF0n1DwuD
hbTotX92F7cCgYPDIsMweVTH9KgyaTpXLtgsS4tMdW3u+sKdP3vwxC6MevflDKExLqYS5oB+r95m
A9XFraqbUZ7LAXRJ+mS3Sxr0WSyvffHdrQbrxO30fR2mM+S0FFxD9RaX63EV0wM0OObuhBBElehv
eWTLY5Ii75YLOOBG4TtpjuazVsas1ojMd2r1jW7e8DMRqG1tHpdiKj3VxlLVlc4WjgvybK1Vjcfe
ja1gmsqnZVgBqDWIiayEBxY202OeWwwW8Kr7wzwjW62ZEjtbIwNRYl9ColSe2Lww4IqL5EQUDs1j
Pf2aZGuds3ytAzNFSz0lbvN9ggYcsCtjUakj4SqM2wIpyAGHGIVanz+PTYmSd7N+yhyhhlom0aLZ
GxDh5tSbSRPWldEfOiRRiy38NTXXc5ZxDJWK+dJZ7ZEB5eOcG82VLuMKQy05wreToSU20xcmixZR
tGG32RXEetH67aTF52wY/rGTM36C+svcaTeKy8rDStiqAgfgwvW9eKoypyKJoN8DLpVHXU4XwTwP
fPl4MHvXiky3++E4vIOQijS7Qnllk5FO96LLXpdqeNm2Qtxs6GdCUtuN0Ki13CcFnA3OUsIt6YRy
Q3dskkPPyojtK316E79Oi/qThbRy46TElxjcZXBOvuV939/mZv0irZGVttsoR5MMSnd2klsJHy5K
1DIFXcQrl1O7of/ZQdqDPAi2BVdVpN+7flMRbFrMGOIhQV215WE+Qx9rUuA1I7ox3QGpZQ0Du4X4
S7WPQ/NaYrqqbAaLvIfv5q6+Ihm4YY8YI+PfkOna0w159tHo1BaluVMRjqglb724SZlnaqQTPdht
9YMM0ylQ2mW6tfRZXgpp4GCgOzzp9gCRZCCvkZjpyt+SRjsW1dR8hRR8H0sZY5qzew+SshpkjckA
xJzwao96KERj3C81+7Cpd4cv81a8Gdz/hrtWjxtmBL7qYQYjdTYbBZ6RzL7KrIDOYomQVJ7pyF/d
DCXmu4OIzTyMN96DtEqNHyftfadW05kt8jiJ5E60wOC0xSyDWcT0khoylnZ76ptu8imBI7sZm2tl
I28ZvuFpSL9NCPTP09ycaH2Ri9WiPoKIrELMwnfsXqpvSe+Q+sbEMKuzIVQqJX0wJMNBzf2mqW1+
jM0WN6a5NZ6TuuXNxFC9tvRnF7+Vw7Yb7fTzxChaWkCD3Z7tfd+xQB60Idps66AV8+qPvb76Ctmk
UjG+s0XXvDm2jCNypJyE2HwDDS2cSCTJ64Dj8CzVNFpUgyIKDwjzYacBmy3wj+cGjg6lbCLWG0kg
uzY55MNkUjANts9TYByqObsFM8lTIOqJb6Tqob3Quo0tf1K+5dWXttiuk9OvR2WL51PKhHAe4vLS
4lv3jEq3jnPrOH6eINXXjWmXeGpMbW3OL1POHRPm3QcCNSPMi+08qAgKGhdpP6bEpcrW+6HWuQRt
L8MumU+dZpQXt5ldANrGrjaD7gpfldjwWP1lLy6r9WaD9OtyGvVbZh6RZXyJZ/nQlIAOUqyvnuvE
kWu0rZewnPWQXAxHgMhGoHfq16p10qPLubWOsAwaEjKNIdZOlAIrekAsq40+BInOUtMq3eledre5
/rBlE3A/9u40IqzkCzMlBVJbj2zSVrqITNytc11cjalhFZm0JklpAq8nWsaciNcFF/WlcdNDm6b5
qa85kGNw+lq1nlHc3yljnt42Y2dcVbO7dObJrbHexysrEmQbuPNW9GSNUX9n2murw6sxqUWI4Jub
yx6rJ5H+u5Td6g3CRKYC35Onq6BP/D/OzmQ3bibrtk9EgF2wmWYyma16WZI9IWzLZt8EuyD59HfR
NfksGRL+OygX4EKZmUwy4sQ5e6891d89XR3M1tW3jedSK1c81XH2WUrKPxoXCLzXLolHOWxSoP5d
k07I843ZIw5eTFaznee528ZO883PkJhyhHosmPidDA8gVxJh7666KWMoqs33VEW7Gf3VPiqYIlSz
ke/xPfWpfdK1+muPAXbjjI+VzozcFRjuRYZYn2p8PkDvoc8wBdx+/2xNE3fKYOWfaDJcRoaVhmmV
50Ua42Y0VB+MEld/MXjzyTTiea+pCGVPjoLEreI4sNNp360axdrkmGcRNpJX9tGS05EWPmMbCRdo
0XjuFUIrO6W5yNjfxamdfmmV+Nbjp95ZQ98dWisSPJIAu3BADGHqTN8nrWsvWCpjqvRHqWjUyMhd
SRT9cFYqisKP6zz//UxvhbQIqlZT6J7xdphoepJqQgcOYGHuA/AZn/GaaQcvWWl8OiyMxmc6Turj
bs6dk23FqFqQAYzNI3za/OjqatzqTDMgDHrOwWL4CzLgF02k6NhJfTx15bwBKFYclZnfgQpATmWm
amNFX3BZ6eiGOMhPBnOj3mQH05J72SvmR4m2XUGZLDPZLq/kN22d/iR2+71zIq6+RG6QlNr3gQXx
IjWEVCTGVRvLWVyibVoQphNWNQaoxQFE8XhwGgpYJGTDccxeyA0uznneuUE6Ttk2HpOLZdbaFe/+
zTigBmPTPceup+0X4TPlKJXagEjl9M9gfoO042eKGHBbl+5r2ohrjHsjIFADMJjplLtFH45NtMI1
B/nTgYSHdXB8qdmO9hwB98VsPpeLD9fFncfT4qIJd3icjFSTh6y4ztPHTIdCz1uHtLCdPinr/9DK
3hSl+FHpnvC6M/l+a01VfYNwyubVo0eZ0Tdd5qtOjGng9oXBULHvzwmEspJdkBO9nE8Gu3hlKHH2
2kqcl8F/ovV6UsgZ5wJqHssXNp4IxujC7O2cJmZojlp37OiZHdDgHqd18OezoweEW0v4ZJlz3XS8
XJ88xu9rbQcjsO0ABMYtKd6sKD0uFX1pSItNerviNLv8QHqIFNyDM5g0+UYffbIUdByqKp4/S4d+
f9Kk3y048gF2XEX+69n/P31vCzteMS2Y3eeCw3Gh9kOuH1Uq7cCYmstazn3yK/7zgsBWfA6Ark6g
wN8XjCRywLnggkPhVqFWpc01MkcI2wJpF+e502dM839e0KXioskNweptezuvPMvuFec0bM1Hz0L2
XI72vLFi80aO0mYeharw41/0/QGUDFNENTgmsAK9s9VJ/hdlCS45jD5CFvpzG372z5pK/7oKP9va
yWIRFK759530plgToyhduiPxS1tmvN5O/Jlx6P0cyBJMjzgD8sLZ7/hoEEAAqGQ1X0W3yPLwaRvq
iUe2o3ET5326VX5MuzS7LjT19PFN/MfvxpBkBQWxwBtoAt5+PaKcogIZu13LCwbPaRMp20Z0Ffv7
Xtd3zYKJ6eNLrv/k3wsM/SAs5ri3EIiYb50MgGGSeehdQq8pY5U9A9hdRfPKzjdR237ScuEx+8fl
YHSuvvY1NPUt3qxOhdmXEQHYhWMm2AKgA68k5lnm3qHLRucavIJan6DFXW4QIY57g3Vo5zXxs45P
DLaw95MNGMqLM/uAGIrlXNB33SQ6aA8wUHTJnCyXF7E0P4yGWYbSzeaS95ZAXFFVBzU3z71pXxWo
qm5zU69PEZm2UWNsGilh74A44rA9+tceyrWyjcfgMK7RsooHPNBNKOVa1WM9hs6wVUb1yq6Qh5Gt
jYHnpum2QE25RYzYbgp9Qn8GCNnK6e2aLOEbs7fvqoFzdO2hRnNKuTM1+TDyVnIEHfSACIABjepw
TJ3SgIRLSdkMNUW0q26t9Y86wjRcNSY2NXz7bg0XmQ0N2bJzbE3FB081GEsak+WmiG/mPIbejKPU
zcr20W3a71gY6QGaCWesrjPRY9AW1u3XOLKMB8bWeJNGXztkh6ozbzqjvjSmGPZF0hW4FHxxNY8+
Q7kZ9TE372aaGirO3Eg269z+/KepPGb2CHzDcCljaWurxYp2ST20aJ7x97rLWIc9hpw8zpzAbsuL
Nxn9NnMpZLq6uUCVcTYVaLNt32Bfa+B1R6rWQy+5MwfU4Khw7O2CAnvbterWtIZA5s2ZCd8c/Gkx
1136VTMx7zWdinaIg/FtCFYI2ayx3bdaN9sU1Hp2SmPYCKgt2XHmUtthQiFAGN7Nbiz0R13ELzNd
0R1+rBsYTT9r6zeyjOli5NLZLiX+ZqI8YmnhtrJR8KexSzCfWYUZGb8sCzLh+GA8igp3Eu+sdfC7
bL9k/IN9laPvhHyxF5WzTxYnPwCPuTgtAzCNmds2wRm4tVxyjT37alpa5wBE93YY7PlKFjweHaYw
tLK7jgB0cPBYUobcN0I1WlqYpIUKrcgGfiIonUZiehC/vURwco+oNB/brDaOUcnvI819kTty0yHs
PM/Dl8Ht4NfnzRgUboqSKfKeZiKhzjDXIybwKOZbieizlFPyUM3K2ptp9UNP8lujm6LH/BHhZKe2
TqTEfpEo7T1qSlN2MMaZPJ+lhoTaS6q7lKySbVFV5S04CTAbWlrYx2pZpm2KOi5w48QOdFjEY01X
vy7K8kqo9pL6QH9SoB0n2AmKYC3rJBLrF38TXWmGYrHwtg0NViLLCn8PNAstMGkEQTMySSmberjq
rSUorPFLOmEAGCvv1zCY7j2ssb026OdJTuqQVI8GDPVziXngz4vk9eDliJU26Pn4fVhbi7avM4tS
k1yGLey5x0EszqGvNcgpSHMCK60nODdI9AsGU7QwaMrkNmfbcsS+USTnnAtd27Y8JJi0+Gdo1M2m
Vu+mlclSl/pdzQkkcEVeXKVld6LPqD9pjvvNRSa3reE/BNYUO2BpQUr5ZWJ8SZx9syqEK0RXBMBS
RNSljbk25fIWgZW7XvbWTvbxbaOPzk6Z8X0xc/j2NDInuGMvaTpxOCuTJsSCEnhmkgVLoV1yppF7
me/ckjDIZKGcr4RxTDsmhFEaG/t4yQ/m4CJjMYBaacU21Yt7WlK7OYuqczX26SbxQT8Xaul3cwp+
y7KPUWbYQVzqdWgUPu9HOoHkn0pwRxnt4Bh2Tm4MQHI4385op4FzpPrOylGYtbZ9Va+2LbK1OIBg
KyamYt9Aet6Z4/KCGkRumaUyGRqZFg6xcy+qNbqhBJJbzqzZJnPsFkF4owO0m1D1qhmYvt0zIDRt
xq6mKwIFff8lpZlmAEHDhMFo219M8rD8PCDj41Gnv7+d7O6h6fjbmCDoyrO1LdLbEpn6sZVptV/f
L6LgMFv3GUdxe+IJSoV2tCbDviFRdA8WDFRiPt3OAqmUI8czoO2J77OlL2LfSmC7d3OdX4v8xchM
87hM5b6eREl3w6fFUY+Qcwj2xM82hHpozNBM8KghcW3m16gBBAVXIguKiYboQ0X58oQjRe58D59X
iZw7iR5qu9W+C2fT2Q0SvGUE+Ne0tLxE+qQbmIMj0nNjZdPB7twds5qgSPVxl2Bn5q8tfn8RP9Cd
oWlVyC7QB/m6cEjcSSyAu0xmlxEMPhD2gpg0bf7OzqQ/FdG8LfJGD4HszVs12y4mkwmRA8OADQEc
yaZoW66RyotlMORL+J1CbzG+OEX3tcvx1bW3s7nIwK40lHWy34se2kjejuWlW5LL2Ig7hv7efsSk
hWm7Qt/JKbWU8Y/S1KvQnFQceI4st8nwrbYteWgB0W0WHT3W0r945UiOGN8oNyRdL57KP6PGuWQj
arzc28xjhg0CvJph96+mFEAJSx5px52IjI3DPPdDwiDiENOL3EQaHHYNC1gGzuLKdiv/rBBw4oyk
lzBzA2cCgndZwwizixCBL4VxrykikqO8KgIv0kUQ1VVBt5FO+qPDRh7OCQVSgViJ5skOLKc4NJq3
bLNCf7Dz4sFeSB1OjYy0vpxVP2Xiyv7OgluXDFGX38Uvhbb0WrrOy+zkP2acXj/ZVp588la+EFW6
QewL/T3zn7O0NvbOQn3jly3kkdko71qeY3gHOg94w7bBkDRwBsIQqjlCuTz/rFe2Vl11L4jnozs6
zsM18EoC+rwwxtV7NyfOiXmpHYx10e4KjO+MbnEODuiDPVbGvecvIijpAdJKxJXnJ+VwS8sceLo2
pCxq2nhJZHshAaEMSGgKClC4e2ckYsJD2EzncuhvMF7652zC2qiJ7pggOKCtKQkzRQkziGPXTjP6
TOdB2QAhE4R5t6q98/sfRrFEJ8N1r4ckvsnKxvl+N6E7+Valt21D8xpMvDjrc/Y6Cv9FIsOvDTVi
XGzoMw+HFlLqBcfgEaMl6UIVplXeh3wzExyzoSuLgNdytD1Yq1tHV+LSx82zh0LRMqjSGtGjJKyK
7TRyvwkDsc6dHC4dnbItpp06BFx4n0X4x2vntorGi+kQNhhXIvsGgHZo7Z2niAQsIUBucikzcJ0G
9MK5DhArEr+UnFjHzIOQaPfFGqDZjvmt5apzYtkT1DAUwdWUB/5NN+FNTnGPnec0x25Eb0BLEjRF
ZF8FFomEFWyW+wxlRu05E3YhCs5KNgfWUHODQTwY1OMwWPHDQAzAn/UcF2MVNpF2Veb+3m8GXnfK
KW9w72lcPbq8dkxtui1oBmoEQOOuRYYBA5c9OqxxV+lontvMRSnkpgxOCtr40bzBWjCX6ZVmZV+t
kmKUx5n8a1rXJsSZi06zn6lW4Ep2vn5R7CWOh3mC9cJQhcnoBrJh5+WXgseLGCCiYybHeMpVO50d
UbFo+yu1sXKdXZFVL1jo8LbEPi0kkgWDbLKIQoyiw5R2zXVnju0h7+ofdlk8st0/LFWlgjZnE2pz
li88cV/mrjnE9JFA81Yso7n1wH/P27GzkasOxqZIbehw5uAFmVREGFjWqZuf15I7q6jyahU9RsvQ
kWeCY61P7F914z/Zqtkrg+C9BIHsbTkwCMvxdDRmlJ1jXtdi28ii2htlee7N7grt94/K5VnrLUng
C+qbwLaIwcmXch09dmPwZ9FMUKhWdv21VMmvaREuiQbjHOaGv/UthTfXFJRl1qNfdOdi4FEtFP1V
RY1KzXHmAHskiHQ8MtQuvG5nlN3RbXyGHANik3h5FhmmfmyNDC2H+MWoH1QXk6ZX4FGxLBJVLZSk
4RIzStQyA19tBZuFeDWqLSAKbW/0KPdxCRbJNWLuhldrZsiyigNtUbunJXEe80HIfb04zSVW84ol
/OpUXXLtwD84jYPFMaimtBWd/B07zu0cDWLX06DZTE3uUJb/Wj2X+7lTXGWIdU4k/XhE8qpt/vzO
qeoJOsXqna8lXVzy/x6GUxfhWa1aZhvt2EOB7G6tCL7rKNUnktD3jAF6UwKhIIQlz9ZprvzdDHDG
jBNcItbWX0rAgPXitOQD2Vm38yKF99SPX5hP+gHkvjLxKkZMzSfHdXRU747rZIXRsqLe9EAIvZUv
dKUZ18hj9JDjNUWNnRAEv2CrVMJSOzJvx0NvMsocbafcGyvJR81CvkQ8XlLf6b3fnqeioGWblBbe
QvOpNAsriKwkPmQDCNI2+Qbv/Ir0xPSuLea7pCFHBWNPEg7ZtWxr716PZJBGcPA1I7PuyNb9Zbhx
aEsSbjdOnG4QLW5aT5m/Z8J04qLMnpxyetKrAde7aan7tEnrI7OFeE9Nf9T7YrgXnfazsPwOf0D3
0kRRfm+Zw9cqvmRjOz7jKbE4Hy3LDl6BFdp6kYfSrJbAJ3XkAOrc/4IzMA8e40Q6AJUKtijSw/ym
0jdLn9uc+cVV6yXjOSeAAi1/c+i6wg9Upjos4/G0ZRaPlX7CWx2LCIBvBEsVg+Il6aR7bXorrYW4
ebfGQsIEpAlGpeZzbW/oWWqXosoW8F+PzILkucQ9CMwq2is/59Y72W+r4/lPtfnaRGwWmB1VAMkO
T0VXPwOMu+44K9/ly3xc/OxOt5fudqiSo28lLB3e8GAm5hz2ivOMqfXXhkjLI0qSGKFVnoWFG8Vh
NwGEGJty2XftaAeCvZ3iAKgkMVXKodeI2nZXLW6o0a9/KsvpWkUYcsqxCppSn3Yz4zMe5SSMGu1l
4IiwnTB1kbzkPJL8RYXXdl8JlbWO0L++knwAj3ac7Z2qke2ZlQKtqTf4ZdKDZRfRXtgI/oVkJpMN
qPk4QNoT6R30WuY7xyy1I/bDXfEl5U19FLNrbM0fdRunzxOCqJtEm34OCNnpVtGDWAgQxwhbbxNh
PlfjUFwMU1khvlF5dlaPvkB/G7RsDAcWleq84PU5wlpN/rempqbgyBSru3lxbirBO+BELKcK38li
dx2nA2AkvqaJPcgIQn95nqyeWazWjdW1mO4MddVWo9qPpGjh+lgtPnFZbR2PyVhTW/Glms2LBQHq
RnoGiopBezLaqTlhfDa3bsVk8uOuoPEOtU+gKOGJNE/okyNHW3VN/+mRxzbpjiCIlzDz9AhLVwYB
u/4urAXULJx9nZCaWREkvRg3Wc057ePLv29KstytqSTsMcAF3ooWPZ3SJy3ojtc603RV9q85E5Jt
r+qKNJ/58eOr/VnF/u6BErJLn9xCsMhi9rYH2uhd1jmFiaJJm1inrNELG0og7GfXrVbje1dMk1vr
3gFdejbm6BnHi7Zl/jZtJtE0u6XVk12uUhwd5ZhtGgPfed3R/tF0bGPxqG/L2Z5wK7KR9nN6Y4lc
nQrP2C9TMu4cG3EDfRAkjnh/wymNzzmhbCAHljubEsJpOFQWfgP+ehqAtQzHYmnZnjUpaCQ430mQ
bvCX84Bxf1KeMvX14/vzPyfAmxvE8r9y5Az8N0i//n4aCkS5MQRCUCRTpJ89JPNVneLDJgb8egyM
lABYYOD+NrW074y2cbkjjdySEtGADtYcbI5DoGZv2pbQjNb5+40sf0Vx2m1Vie5oGFJw0G25ii2D
sonu+xxjrz2br+DFfidzygie7huUoMW4cOR8bI1+erRF0oYeLJRgEOLKnIT9tSNgZls1I/98Rthb
g1e/AjOwQW75rauz4RlfUwqXN/FFfYyQKQSd5p5buTzF8OhwNOIsRvrGpKTUosuMCiNQNsZNbCl4
cd1GPpsqNjbg7wuikc3pMNmeOrX29wUIPJTr3HixBaPn1hiGq3jsHMrlisCqsb5Vk59fQ1ym5yFl
ekIRgImxJrTQZ3EZRmM4ir68n5u4DZrcjvcFpkZgqrLdjzbjdNEirHCj1e3Tk+agPHm71L2xNcbu
myiIgiqr8sF2puEa22+0kXAN9x6tu8VN6OCaZyHZLFXhEjyeLqhySopVzlwX04wbciwIYVNiCw3k
xShtdfShFOwsEuwwUQepJuLQTJz2ZKfinNKG3xMAwG855CdE0+I2a4yTZmF7HFGdZG5UnSzVdMhX
BG15b7p1m4l5L4i24zxEJHGScRv0wKphQSMmqy1bCyjwIKPzw2Ve3h2dxPV2eVAxJDvQeNfwvNXf
o8z3NkWlqxMhgsYFvwahDgX2Mxri50Tro9MMA55DoXzgUZ6fOOdw0C+tnxUs8rM9pnSMLf0klvwW
gsZN3DfegZ2q3ChhDDvfJB5zLOatU9fuFoFvMDuiflwwQFBG132fXVxveAEfDAKoEn1QzyODdKsX
h0n23kUT4HMGcV05KTZ1cc4hh4Qy1QkamMAaa5VCp1eJq1rLH+KitvBrj0Yos/hB0YIVS+1vTCe5
U/WMSKW0XlMS/LZubTCCPc8+LQ1f0knUGJCUjHf3n7zg70UFZCTpTNa5A8wo3w4o7S5O0r6JATs2
86Ub+wayWVWd0ZgkdnpDbDBZoTVyrSJ+0nPI224UlZ/I4xnivas1UTx7kCr/0F2Nt36zTGQOSah4
NIBgaKTem3GQ+tN+WFOSPLOCQlHa4EfaGtfbhm7CQveeZ6qy8BHbVCVGRf0o9wriby1+0zMQh5KI
iiUigxDxlTnB3kEZl4PnAu4w5UBeOszu3oSltELMUHhi42ikZ0+Ahkg5qOWu1t3p2qLBTR7eBZBF
THAe/bSI8/hWtrdx6txksaEfR9qpba5AoHkEiWQSY7Bu39W+oBtZ3COAnAETjC4Cau8GGad9tDXr
alxcBkOxhJIgHicXy2Rb37P608FWdHSq/jekqOVk4ZUoY+Kp4cXcA6pPDgtxNBuzVb9oiIazTGgk
ELozLwLbyNC1EJZgeRIFmJFDKh+i0bzz48q8FLb3TBRTC7FlmI+M+i7UujcJJrFwipM7feU2ucyL
E0ObA1CVLSAd8eJNih5FhcHRMUc6/aSHAJgzH5Sh6bsk1mHSKDA2I0w2XSYnorPLMNE+HVO+K0j+
ZJR5jqsLhpSrqf3vLQjAM7bSqpJhErs/Qdts+8jFOb86YkfHwzicmvyRa7thhA2kkP58/I68HQqv
18fQs2IbuSNM1v++fgfRyl/SWIZ0rsgrJup3TUT9XmrWHX16guY4SvZR/OiAXf74yus3++/my5Xp
wTJRx7+ElV+8mXkTBi4JvWzrEKwjsdGdfkQSydwD6e3HFzL+8R1tROq65VMNeQiS//6O6B5b0Ouy
DstS3sh2/mLW2dda4E7SUwcVp9VvZSOHPRNsbcORrV+DlaOlxonjX5NtHMgZ/HgBpOhcdeLW5WC7
5jTOn5hyzX/cETQNCCp0VgmGAm8EHA22oh7tYhU6bndrkgtg030P/Kw9eNVEqpittxdgkRuDKQFL
GxEvBcdOURKjS5zY10nz5iPo+Z3ObsxX+cFBZ6EfnCucVtgPLPOujZnvdlk8HfF72LbxSX377k4z
atf5DwhBTCooUN88zW1VNHHv42zHzGHseqd4jas1NLJ2TlOclgHgXLaipLRvF+jTt16WYBBew46S
vSm+lzlWnriUzsF0E/OGHo2BB4QO0TR++ky8lSSsn3QNYWJQgJnNeIt4JblI6ljkRiT/bJ6dqDf6
LOzQQE+3XRkjubqd8hY97/DMDnWkHersYQcy8yPRmiIVrVxZOcaGqIfJiU4fP7Fv1QT/+3CYk22k
PPgS3ryUmJlAOpH7C5YTNTvJvHD0pvH544u8a8T8+aFwga95WygW3v5YDOuzHPsG+Z5r+qk3Da9z
RHBhUka3XZ786oW2b6jqYxJAlb0WVnK6/+QjvD2OrR/BEK5lO46HReKtoMdIYdCwJg4hOg6W84GY
bt+D59REKEXtrsCZ6d6mPWeOyiPdeIpAKXzyEd5uz+tHgGFis0f77mr/+HtxyEonblq1DKE7W3f2
3BFOVa8yVRWf244G5EJ3CSv6kgbFnLkb+gNiL8pn15o/Ox2a//wovmFhQQGfrb81iuuKrCSTqVlY
pbQEUPuTMZIzgMVJWu6nXvth+iCXO4KNdIMOcJJa7QVpP72q+C6zCWE0mvoXTsB9lRBqUxc0fNfo
8IFIkH0r5a5ftJEoXPfTcL9/fXCLqTc6KRp65lsYNwCSMpUi40kiTOaY4OIlv2jcyYQmdrXUV9IA
NqJ8AoaH5JxxgBLWlRbzrH38W/7jteGXXAVU+Pt98+36SVtOw4li9yGFxAE3CjpmLfz/uQRkVMPh
PuGh+/tpGVxcKJVOElJWjD9yO9r0nX3z8SXWVf6/+yIPJI8i51JdEFgo3kqJlOZKYXReGwq7vPLS
rGOiYF6qqDy2U7cbnfEikumTvXj92G+uicUUWR0uTlaDt3tx7roxWw9VwJDD2qrr1wxotJWCD3GZ
MX78/f7xK7E3wHSFfORTn68P039aME2r5TQJ4XJmU/Vbk2Bu3PL/qv5il8ekzEOwVjQOWbJ/X0Mo
LUlLwmtDhyA0fMlZWMLw2hDhGzPgnf2rj7/S+5+My7GbGJ7pCLxqb56KxCg6jCQa0T+5972bOE22
DAw0i9EmiThwmojmMsgV+fiqUAbe/WyGoJXlUkghFRH+usn951ZKPfPLpSubkOwwOFFRNl9UZctg
IuvGcAp6tYu6lDHEFeXCYhx9b2fRAwYeQwMVJkFyyGZX3y95fLXqIk412oPNOLioeKS6h1DB4Dwt
8nMbm9eoabBdIJXYdRzXD3ENKcY2tUcD2lC16C6OgcoP9KjXb1q/WI5j3L7SeW5vBjfatihj6Zb4
9XUGFJ2G4VXK8IN42iHelhza7+rYgBerfdHyyLlbppppvRbdTxhUA5AgKqidhs8SQ0ce6gSNePOA
FnwOB6PHg82Rbhoy76jp7cbUYjOwYy26i9xkOPUzGhihPxaxuav5BQNNWVhu2ii5DPSy/dLWr7w6
Na78oYFKmUzOj0VorxbTJvSQFIaRV+zbBGFkF7lg9KRmhWPPdVIjeaF9CwJAeTd5qZMT4LdMyDqP
jAg9iVEyIAGKOYnFsSJGk8+3aZXOfKPH7mUWmgyKJVmpYwIfxTrvWZOsu1XGYDIeKEd1ynzN2BPR
XZG/EfgrLsRb+WWYf65hzEFd+D7aduBQs+YlUapuy2/jJOwOZQcT2WJiW2QYeBpmnyTacKxpl03S
YUNZ01uYJmMnmuoB6RmmogAcQrpNScDZUroh+Otkf6pUtkVDyQ3IJBodM3ma7LS6WiwfmGE+JofW
DPPKrbl5pOSZXn/HWSZsUQ2GUY3RQUN+sEHVjSbF4b7NalwerFUUtzKUCUJXh173j1AX8sNMs1oZ
XnVtNFK7GTQbnZFjvkD24bZ5yDKsagTfhsRoHvZJkhdb48lIpyCZBsbc2or6A462c82yvi686DqP
wXd3orAuWLBKvdqj45t2bWYGrg1bSu+9mvQc/nHaLLd4dPtD7NuwhjEnXKEbbA+WNx5kJx6Xpdfu
LRR+0CryZwQKxhbesxkYorqrE2GFDUHWFWLHW70IJSqfLaJT/dZl33UUZEkfQNGuUlG7m0ijpmuS
yS1vs2ISaMpjbObDLRqCb7nPnMZOyuOSZgbwpDW6KO5RxiO5XAZY/moxz25q//p4CXl74mCdZMxF
Y+TP7v3OdVEldI1JvmxCz2mi3TIIY6PL8Yc38GR+fKV/LFXQMDlrrgJZau83KzLvU1vnHleKC/mb
xGQN7E2EoLpq1Oarjq9w0D7rvLzfaFbh9roH2LZ4rzrO3WiUGbH3odUXRVDECk/H+p50AErIMNxw
CgtaJBlbWlmo2RDVIiCCDT2DRRw9/ViZ3evHN+H9NmvCpOAkSrIE1qO3Mm8E0r5E2F2Ghodqw5+j
H013PQC7bef69v98KcTelM0cbTAUvt3RVVRWVhK5+Hbr6MWdgVuP1sGGi8k7/vLxpUz7fRnPYZVt
VGA819GXv6mhG9dpOvaANOxWrWhaN18y4rd3rijjlRLNxMBoN1XsNgfdUUEiej1UlcJ+CZmxjZwf
tlXBxYHVSxRZwaCt+VajZTjgX8exqmacwaNsz76dfxOq6E8gh1VQrE6RXF89rKkXFhLyXOJUC3mH
K7stxRSij1IL2LC+NWZy8awOd2GC6RJgBBGOZf+b+fPrPBOrlzvYmrXkFinkKirAtBbzmRghBQbq
PyYk8quZAy9SSbMESkF+y9eEykrTw6q3N3orfuRNHYfIXm7xZxZoSPhIjv4VS83rzLmCtdlQYal3
J40JAurE6K5x62yrd5vCcfqwnzJzk6PoQJKU/Boy54bOmAW3uvEviyUOkg6YGpNQjI4Dm5QRhZeX
TqhLUMJxMhCtmtm7pEHa7Sd5u12Vw8XQ5cfeU/Sgi+YAyrS5UmlFSHvsXgDhgmqmLbITowfBnaeR
weOTmWM50J2C9I6k1DnplC7RmIVDe1F9lY1jhh18uDNBI86xbCtjw9r/7E4SQ3EOEN+Ld6u+6UtD
h44TffM6G7F5qJKo2DoZfYsS8kKt32cqzg7M+IzN0DA18fM6O1GhQNCh5YXsujpohv2zZ+292JJh
71ejl9qjW7OSG6N5LZwGsY4+XlWWwyskLe06GeZHL0a2E7mOGSRuMJsiDlBbYMS+RwrVHdPaevWG
Yjg3Du5Gg/TBg0WqbREz/si6ybuY7Yz2xfB4W8xHs8EkELcILEkUl3vaoye0x9h6E9RF45zZ9Ilr
pvQ/YH/3BM02dz31z9ns1LHTZozuXpRS1eTwxOobryohpXvFHJi5tMPcpAVquF17l85hCXVN5XFQ
Mb07WpV2j2t59bRf4PokF2UjLO4WauPcpVvDjkXWAsc+bqCDL33h1TCGEmoHwkRr8fc18vqdPlSP
aQ+fH/cABZE1yC3jZd7C0aAISOVvVkR0UgVeZ5xBYQynPUjS6shpath3rXlYjFjS+mc0p2lAfcCB
s49nWAq1ljqDn+ZKquV3NBjPfi3L67rVOWbBm0ATC69YFL/yUi671GvY4ZV1qKicKrMUF95PjQFC
D4tSThKUL24o29P8/TBrP7tZfikAfNwAUYSWFaNu/3iJ+l8/568TDmEShmHT5mD+Cy7G+rtUjixw
MWhM8rDnXE0WMG+yxHWMDcMh1DU9Jwh7D1OrDzSNY7gIdge1CLxBpdf8UYr7LhEQsvPkqNddCTGW
YDoWMy00ZAKv3Es3c2tYV47YALT+xhvOXe60MF28n6AfgR907cHWjABjk3sBI91sMt2Rx8bKs63G
LaP0Y25ulv7VNI/y7Nbpi9t7v+HY/XYyuaOsRBtloQQcnPqq1m0UpmaPLrNFB5fNHZljyRNRDO45
lqy1qonLq6Y8/j/mzqvHciPb0n+loXfq0pvBVQNzeLxNb+qFyKrMondBEyR//XxMqXuqsiTVNObl
Ag1B6jQnDw8ZsWPvtb7VY9zcDOBLD9NATz/vXy36ArvJmO4UF+Vt7hb9tm9gLYbeV7VtfMXIysMQ
lOW2GeLrPHG0hTFOzdYzdpGhROeye6bb8GA1VXMtHQV7hUIicZM4vmrB9qoGFXmGEq7zoUOIAgh6
0FLvPAxQpG2DgVE8ols0lQaLRRYXl9j7PHhPhSE+JVRljldNOzvUbyySo89qomNOMmyGoXnmXusI
beHFqX5ZuckloPCe9HxjchZfmp1zzoIovRSjNzIb45hcJqKh9gLrirB0M9rhiwR3WjrQo0XeIqN3
kYVjPV/ZTdaS2Cogq3tWc0QB7KG5jlwGez38ajWdm+L9fiy66RSiuN0UuroZHVHvc9UNNsqyKZ16
ZxIh/BOpgvVD+QL4RGNXJYfPIcHzhzs2jwprckQMVbtuQLbXPfQsONGy560ZufhsttGwqJGW+GaV
WFTqNvpacCJBrjwZPF8bwqkyM2V8XTSwl7EtkONbWUCcScUV7Gct8yhart0+Y8QBp6nDZj+UNwRa
NTdRU+wdCVlXMwdvX8eTd05mlUsR32F3foq8IQRBQPxwZl6mHov4ZLuNP3V5vGwM0kf6ceh8mZo4
EJUCubgOKMUxtQUBQiR+lsMlaCIbcNiENLQ6tiaHBCdlnAU4gdVh5Fz4vgL815fhf4Vv5dXvj3rz
z//mv7+U1SjiMGo//Oc/N2/l+SV/a/57/ql/f9f3P/PPuzLnf3/7Laf4iyib8mv78bu++728+h9/
3fKlffnuP1ZFG7fjdfcmxpu3psva97+B9zF/5//rF//x9v5b7sbq7bdfvtB2auffFsZl8csfX9q9
/vYLs47/+va3//Gl+Tr89sv/Ft3nlw/f/fbStL/9otjer66NPI4WF2w/yjsKevn2/iVH/RV6lDU3
SzG6codS5halaCNeTf8VNy8dJFx+CCrcuexsyu6PLyGdhHGKBZBKERDUL//6u7779P7vp/mPoiMt
PC7a5rdfPo50ZmELKUXvxn1+1Tuh7ZvORyDHIZ8To5ZNE96w6vt5aN/Do98SArBxotfA8h6l7v2k
Zf7xkfzwqu918DeviouucQwHnWDE6RLaVFX2/2Hn/+MrfBhVoVhtRGKXzhJYz8KqD33+MxfoxyPf
+yugfaLlrs4Nvw8bIWkHo9q0vIcJLS/rJTnPYuNiJvrmRvrjA/v2A/p41Pn4MvOl/OZSmaNskary
MuOgLsRwr/kP6BV+sq1/HOL8/iIWswNmCD82fKH82l4meZGq22r5Npm+jLlcpJw5ftLgo7Dj7/22
fvj9pQCnudAyALR8GMmoSTLQss2cpZ4km4zyGH3rIi8KNG8FUcHiWJLUwOQdneS6YZdCv9mPNU3A
L0r4RSW0Ws8JEJOwzBjjJ0vq27XUn5QgIA8tX5tTe0ckwKF2jm1xysZbehsbZXhztHHRYy9z0BEh
pUhhZDjpSPXnPBVKfVRIlomVmI47qUhJvdS2Q2YtRYXhwvs6CnOhdc1SwQ7EgenKdMsXCT3GyiQs
gWAdpdYSaPJatV/nbPl0epKZsgiONUIcTjtba+xXhDWtjeqJkt4HXgtqM1qqubXKUSrEDrlYHoqb
a9P92sN3wmi+MJoTrr+j7F02FsPvuR4lEAnKDEY6WI0gAEkSSjk0WbLYF1CSZD03eEp03MoWYwWB
pbcGtrs4S/aJrS8I+SuLB8M6NdhbZu2arEw/sQjN6DwmdgJd/RedfW32q12146cwPXDSWCj9sFIV
ZYmfFYnVgl+aZuggFxOiLOsWocZsc6GlRaB5jB3GbIlZwEJYmdqhdQE9abctfq5SfeqN1Ddgf/Eo
SuuLVRGwDLgUONEGdSY83e3gfDLL68y6H5InJhMboAKwyLcyJGVl7A5zie+2Fwa5WBrETtNI1kbq
38onO21WmfhSbeHOrFKdal75QjDcgoofZTaqFOTqNQSPoEIbVY9LkWECInFdc7aMCDirBmcrEy9y
uLY566Yk/ECFvS9Qejm9yseFFbXVjRsDWsZ8bMX+v1S6iZtKWzMWXvQqOPJkOfSmP/9BrDPE+TbH
CShwrr8J7b7xRhbV/bDt1fgcphA0wnhlKBgu0awL4mPmoAX098URshMqWFqU6qrM1IMqjDeDARQE
Q4Qh3UHhkyuIae/6atNhFEQsqkX1VsOVZBTWmk1/LYrxoA/ZGmm9HxPC3fWcsy3E/03LmUg/tGp3
V5X6AW9NLx4QZ3Fs7m/VsDvESbgR0ryyq36txN1N2jWXQSs33J17hQTqwlUw1NV79Gxrr+m3rhas
EiyUAw8HQTqrsX2MLbEs0tdQTBtLLkLts5UMFxW1m56fUnCMZrymovI995hZ5I9naNUMZLupmW3L
1kQ7SxWUSuUYAbufXSlhF+0cbnitO1UWyX8VdCenWVpUXmSDPKOXWRLZchZZjkBQOZqymD1B5irn
5lKcaGkjn4EDt7dF4TvoscIXFSFqXZREXHCLTs7BnCh/J+D7RrzTTGVFE2ulkGoki/F6UL7S995p
KWeowQ0OgR0+ODuFT1wBAVy7wyd96HBgpwr+SHr5nf5JFsUxJiHMxZ+gZLdlcujLQxXZGMwOU3qN
en5h9HhK9Esem7zFaIPYYkFHHr79hEOAZjAJZmWOhw+sytBQ92Eh4H3tpUvwUc1Dm1+nMY9ZsK68
yZ9/S+Rme2O4nT+GIsEb+LnrPVDgpNNH7cFpwxtvUNcl0J0ktRfqOpS06yYO6/GpD4yfbFV/uquj
DfnX0v5hz4VjZoQcBQHWNtte30Xu78zc/6j0/P+pKr8rVv+qhv0fWHrODJ+/rj33L6KPm3/smuyl
eP22Bp1/7I8ilKP6r7M7g77x+yzP4KP5owjVbKpQeBKkhpH2OsfT/7sIVdRfYZtyFKTLjPrSZhb4
7yp0/ppL1YMaDzo4+go63/9JHUoF+31hMNcCJrgVpEwm/A4MLd8XOqkjSyVMvenS7Yf+UNBOxI2Z
mStFu2UDmtQHaT4F1ee++qRGFxP+YPna5xdDuZYNgauHMt90tHic5tIHWwPqQNocC+/FlPda/klM
B5EoC4lJuVDuZp0Uu6clNpQ7RXYxpuMkr2RG5t09SQZpfO12l6S5zfq3Gu9yecSeUcbnyDzJbpU5
1x4p5M4mK7aRuA29ByIJCw7QwXYs7udvKLZlvDHG00RdW20abTm0V5jEhffopXtb3nqnVjmH/VMG
RxUoJkOKo5vSSodg0NTJMsS8pgVnR7+uqiuR7eXSqh9EdyTkQ8v3sl2lRJcBw8APOS7KaDNkuz7d
6EB8xG1ebgvSXMStmW1wfpY5C+hJKLjnbg3zSnXuZL77z4+Df3mM++6B+8vv+h/4xL1H1/71I7fp
4uLtBY1p07x03z5y7z/3r2fO+JUzH88Vz44K8Mb59pn7FZ0iDxStb7oFzBf+/czNBz9URJTAJrEw
SF05D/zr4Kf+SoKryTQepY83Sxv+kwfOnM8n3xTijjErhegVcYZEtPjDYINIcC+Ii/ritN5aRskr
DbTxIjJcSqX+CkeLSrk2gr3bfXJH/RzYQFOyTpWbZg6EiUJ2c8YCld95DhGgSfjcEsS7MTs07foU
26ey6vcZ9oMVUWcu/Uza8Hjek4NdktnSEY+7gKhX+Qw74q1Zj8Yl0uzlBDlzFwWoTqbZSJObN/lI
/dlpV3X3EhCmeHEUhHqYxX3DGnBu18UfNzS34p8fiK0PA7b5upiQhhksMb3laMya9+2BKxVWoSCO
vcDhTZg9MIfJ8oEsMdF8VjRro7P5D2BfapOHzY2ra5ARC4NUpGWi0xFOShJfoY5qiMFoI0uPvjBt
gWRnEibgVFNHao76ymy2OFZj8FIyM0QVrJt70skOGeMuvw765IgHFG7pZEQ7WqRkjfvJqI9LK2KG
XI3jNnWK1GecMlwF7meObgTKwTHP+cTpHEnyE2NkVrGOEhtPu7ruTMl4takuXoBZwfD6o2jUchlF
AnOQ96YMkb5PBBEzqlM/VsUMxQTvuW6VnxwzP8633q8tMjSHFR49Dg2O76+tXpPR3NvKGfJ0uZHi
pnEZM4fAM8wW5r01YB+KBMOBuH5oOgP3U2I8Eux05zTM4OsqvR1UoEByUJZaFgE9sKx0UyRttfAc
UGBJTqhNqRUG+ZFtj+c+OZkqI2itImuUkAmMprFOzoGIC5RhLkk4SU7ynEFUWyatvTmQiWdOerOh
IeNdBa25Gkd4fa3ZPJBCEfzeSPvLG02fb6QPDyDKUCBHNIF0PJQfbjQP5dsYm8o5k8nKqe1gOdm1
y0jsq9nKGb0rDA53nFvd8ToczftKBpCHMUokw7gECpGOcqUXbbVmcEFrMs4/g1AoCbQkHHHSMwYU
5CcMbsV1CeJh9U2J8SddCe1PVg8TDDdESWBNVA30p759SvpJU7RopJeZg/pBurL2hnYZQU9aQxYg
YjRuFh1S+a4tanZi3MD0SgEBDe1iAtv793/M+wz2w5UEM4AQyrRZzHh+v/9j7FqgMHTii44Rc+Ey
LOXcylSQ3hx2oSnoVkWYaytyE8pbdUCESE/9Umf1y5Dgd7G9MrlnYb8qLOJoA4WZm+2c7JZWgdZM
8rpzEak0in30LOV8BUNiqO+CenyKCeJYOVkVYKImjiayg2FvgOPoVeQn4OtOBiO7XWJ7UPUV7XM7
g57pv1e7Gvj2OrBA2VmYNnylLty1rMerXOqojLV4PGMGMORWm8P00hm502V3VsRoJbe3f3/lPtLk
5wcSiZ8DMhOx37ztfH/l0rFUYPia56YkKaHOQ4jE+Dl7AUjCleBhCMZTrcH0OwU+54AJDqTWOadd
srGifvBt2S1gOp3SFLr0NAYjIKPK2tqMlasGcFFymmzd2StoBxJO1XsntAnmIaZqSzIzjy8JDIqj
uH5tqj3sbGBct7aB6Qk3U+6zqNaL0uSe/vs3/VGvO79pZ1azsYWiNNM+KlWbYnRHeqvnbBjijdZr
ZBprm8RgbBpoiFucKIZ5A1vKqffNpejVn0Hq3pV5H+5Xtl2qA+B7hBZa88P1TU+vGXQUp4FxZmWB
oNFhyy23tmIy0Dbya2ay0pfELxITdseVgxDLisbC/bPrYPzJAsTag8accwE1ykcNJnohMOBSPTOi
2BB8FmN+fwvy0L2OE6aHSidOelOnJ1nZNyrih8xLTdKEw5Gw29ABJu6y76Di3XaOWhyJHqBJEKTc
AY8JvvCFlUCDJn1PX+UyA4tWZuSlO+FymqDZejMfmDjc+fELX2pkQ3EQmucuJAYGEl2NAYej+d9/
7s6fvV8OQA5dbuqrH9WFhqJPSqYi+hqupNZXOIbL4l6E2NXc8ZwZYqCDBuSaaL3rei9JUPXdfOqX
1vthIdvXCowmxHe0GeZPo4LosZ4hZynQbPRU2dnT+4Ac+tembdyNKpprrdBpkTCYTWt4F4URElhQ
hubergYd04G+tsYJwo4JCxgaw1aPzE/qaN4kObFSmqhAM4EUa2uoym5nwjixLPeQleCzDSZxfhF6
w6qzvQdrgyl92qUO/KK2PiBLoNVCbuIyjQCoKCoxo3oVwoIybPqsYRwf5JRkS86K6x613XXsXEsA
eSe3OTt3nnuxwzHcV4F3blqzXOPOxrhdbJhaIcyMc2QdxOj9bDf8kw0F5h/zERUV+4+a7ajF0xQr
3blhaLZVvQCXnFZ+Khx6Tkz22DamwVrnFbCSNgZnrAHDSqy9WxSbFJTpjLWuCKLsH5IY9Qeqd1+C
2luDbCiQ/hlzRi/LuNu3fkO6z9/fWO+b3cfnGWiYpc4lNQfpD0fXRKJCKrL2bOnRC5WHOPaTuup7
iLWBIwH8WOgqIGPJGKhK08l9RzOaSaQD2icSGtmZJTdGaeqPZZeiUanzjS0ifALBMKOhk3OI8RzS
kbZNROECesnJYVKYkGPxxnGVON5Wl5kG0JiwZ1fHnFYFkfzJQOXDHOJ90WTkZFCv4AT8AT2JkkcH
61OdR8lOYA7tLmSrJLBgfCFZ4ubvL+ifPahzu8GgOWHTTppL9G/WxwrhoaxFcU5zuD2BEn9VPOqc
v3+NH4qG2aiBrA118+xtVD8uwghUVGzb+jkVXQcLgjRjLeYhRZm511MCUNWMjw65IjWgicFzpLNP
7ZA2k9hY+lHJKKfJflzlOvGyAPg3RFZvVC+qYGGpKGzx7qRGZO7oAgK1CogXWMNOh0DTmbeKsD9B
byqROMRXI2Gjy14DG9iGJfX4XL8JbrSF6l26OIkXGOup6HK+YWiqe0IjkAA4FvoVAddq6uBuGAiY
V46RH4U1+kZvDTdVBE77FPQNhwqr/Jk/wPowxJlNLi5bJ5ndsySQo9L3H9BUach68vrsKeKuCckN
tgMVYqImepS6CoE+Kp5cE9xVZcSFbzrU5UUxPRhZ8TDOuqiMeYaL94nBH31CpmgbiyyKpcxLFe0n
oBxciEbF2W9KBlLtC7FWmL+D+UdJPxmxjujKfaycwMZvaakr4tpQiPCUh1arHCqj3WQqQgmt1dWD
VVbXgB/JRa8Cgzqmtjclz9waOYVcNxOS2UZN2ONghgunfS4FdWMQekdJGvZqYlGJ6SQnz5yincOg
u6/9LG1ESXDDVMX6mdLy/QD07UoyX1gy9ww0gDBdsEd8f2HLRkyTo4uzk9hkceCUu5no9055tRW5
q11Ju1aJvBp+34sNi7THINU0v2+K6x77D1RR3qkg8B2qmGkBmCPflmZ8hYONRHMrhY1EdKHrGARL
d8lJNNARI3DYU4OiMTRHUsdtQjp6tYrPidWfdAMxMCEYj41nartcejnqWjdbxOanKLK901TSTtcn
oa3SDGJxw8l/WcWs0j12TD8VSU/z/HOBbXnhGO3IMGI4p+MeiVezGDyd9oEde8c66vA6M1ZLc93e
pq395iKzp6TIr0jH3EQav6vuvOnACOWkTYrnh8xarjIGb4XrUnqvK0TbSxKMNB5n3g6DlLCCiN+B
kt+JtBNLNSKou0W4tazD4oyHKT5GSfllnI9cMXLpsedRJHD9BqOYx7Nc7GuJ0gttX3QsW+eLOzF0
gfm7gHei7jXw/jZcJnV4ol3jc6h4MxPE31Zbi8XI1irICUbssYgZvx/R8RGaHkZ3AVf57ExR6Btq
XPosSqjVwCn2hgv0tQ6mtWMSb2kZ0NKRouJdLkFHOnl+QX37tdIVZGCFjh6pIxTesQ5j024KCUfW
RP5q968CYSwCF2qTMEWD8pMF8+MOMN+beFtsA8A8zaePrqqpGszJrfKzkiZy6zasmsHIdFXNG7zp
FupES1o4pGdogSsi4CqGdReoBJr1AqxsZbvdchh4iqsQSXulnt+BmV5fe0djPuu2uaLCfmkvLrqY
9ahUK7pjr5x6nb2sOdGRaHKO8gQWXAt2xDGQTnJtXTtbRV0/7Bwz2ed5jzyQ4LIVCTRks3MsXMn5
RsRwdhvYOaOobrpKFc4fsZc9469E1e8mAj5R/Ga37Sny+MzqvEDHPSSnTps5YiMDQOV9Dsrgl08D
9OzfX9iP1uV5NfWwzVGIY/36kZ4Rdwr6d6Gc2k7r/L5LUD72vYtvLXF90DobWmmGP92rY3uy0ugn
hddH78v7q6PqdhGhMAb44fAsmAMFiuWeBjHCVhf3pDEfSO5g0D4nO3eJVpG1bG9GkGNGZBs7EhJj
utpqsfTiN+nRYxp149JNpQsr3dhr6GZ/cn3+ZLeZXdXQRbhM3H4fFkUnJIW887yTjBBlDShQU7A+
XjkgReNPmeGocy5RPdjPYwfJzIPYRYGcNnA4xsUYEvMTdkzAzx5c+5+cKTgszq/+3ZLtzfMRnHLU
fuBoPp6icKRnWYB3w2m8NTUibI1k6u8spb+oajBxWyf0Axw73YOLG3dRLq6mGb4oNPYWoYit3iYT
GwqAlJIJ/tSEp4II84d0eEH8ySAxAi+QJBkYOUjUoB6P1QS9GBYgc/UKVmOnAUHwpMXkQZo2UdWq
xLfU2tswHAqO65W190QIqhLn+SGZyvwhI1GFR7RXjkSaaZVq3ERtra2REeP9n//TjDRvq6LZ44zS
Lydg8Ndj28k7r7oMqnefa0V1O2m9hSSNHqk7uNaz65AVVBvV56nv9qCGGb22cbT2dPD945S1fpdV
AwMMzAFW7q0jsG/LYkLDm80hN9rg7LX2RDETHDTifzbuGJ+7qd3q/ATwDnNkFxMrMZrYi2tD7hsl
KpCH2FvEerFve2en89bD5J68WsF1KyuItaYtt11TbwupJjfRqLNRNYm2t82oeihUlMCiG6NTb3fV
Q9XKO6VPTgPl/dPMhDZHN916fZyvEf6Nm7CIo82YmfkGFcFN6GpvPfBlMM75svGCpeZOmwl2lx+p
ICiMmsltihJDOHPultOsmW6PjOaPJpLM1E1jmurkoUQCt5AxkWNAtPzWHHJ4PwopSnZi4fgcPrla
8maUqOSjOoCYGaTXo412P5yu2EoP4HZgLNk99ztQfVNRg/0AQrDtkq0x6Ff6UK8yJvIoDWhTk1F0
IweL+TJi6sSobtWYk4aV6K8RdBlPn2jBkJG0k8ymWxMrU9WBEKhi86vtmDjPcmeryO5rYoGUbp3y
wlqmgjlurzNX3HgNd5cx5Y/1lNxTqurdpi44CJs2aGzn1pXjazm1F2XihwFDFguTw8kAYmfRG1wz
tuAbLOa0+fs9bNhPVRN8KlLMcHpursJJfrEl9IQ+NRZa4t4Rv0NjprsoruOBqnSOQWasWy147i0b
HUzhS0mhTDqy67cyPM80pKDCwZW02cmzkkfhJZ/Z1B+jxAZ4Ee+LUVmFwm6gOdJGH5rpNqMZb4Xi
80COti8FPGdZKJ9wWlIbOXFwtvPxAaGu5scjh1SPoASndxSEEaLb4rXbj4YClrhzU9hB4laJ3GaJ
EA3zaVt24Bld2J6TN80ZpGtS0ouTKaClwWR9VIYYjIupo2KJXbnCdkgTZR6ZKA1RwOAjU4LTgq3T
DNbZY5yo0OcvuU6J4RxVcq8OSd3l56p/lWQgnFuLK9m7O7fTFL8tEUyDOIhNmGVuOYVrB9aUXwiv
842pQaoADDMyvhYRoh3y1OBaB6APHG0/AnU4pqUCZZPiE3fbRat04twp97MZOC0xAQFHtf04Sc+1
OVaH2gORrFj5MnURrnidU6DhX5ggZUESJMOhn5B4D+FTn4O0d+Lo2aEv6+t1finoXSBtmnxHM7CX
zMI9j1q/UNwjpNMOHiY6xQSh7CJwjWopJqdfySlYp1PyploVOtwMW7schksnhge7ESRxm7WzoMmP
WW03hnG6gBHe19GrUkPwifTu1CWcHKT6WcnIcvHCR5LUYfNDhwJTj42RMD1MdtNRwu5d1GObsY5Z
B0DzL1bbrTh5P+npTW4zyIpBVDkwLtaTQMChCPWrjMxnb0L7b0fo1XEILGWX3sdT1flOlU1Lm+AC
0KFIlZQCHiw6oS09y9vQJds2GNlHVCPz4St+8RRYcV2lgjfPhkdW+segSuRa7bmVwpFYP695Fq7z
mujU7wBQ0cGTeBvE132TTXulvOu5yiqWU4D0wyJO00ejwz3j4OjT+pKpgq0qqLuebG1IVh1peUtN
Z5DcIMQLHfATeTjoFywVDg5K3MZBBlIApsmiKEu5cFrb3MbDjuVLuUGP/pmGEoMTM/oyxZXuG6XF
ID8Mn4Eiyjk4/WtJi3iXY/hojCBdDkr/ahriNDSgq93Z56hR2i5CFTGlrSkPZpone82+CLOPTtCz
/SmoG95dqt8Da7TWk2WshuZFt+tqWwdhvklT5t6SSTkx2C05iXKQ6zSpYV8ZHqcfouoLsIOcYNSa
HYMF2cu17agIsR2MWZGFLAmXlbz2as+bVwesv/UzHWPTLxkNJKFe7vHA/vEPCvBy34W4q3JOGrh6
9WnvxXzIzsvYoNdkoyfmRLaUAFakjqT6IlZ6/6GmcuNs8f6v778ubYdH2pMggKy03L//QxVZM5Gn
N60HGRHIC9UFsvP8ZTNziz16EFGiIVRF9YT7hPTIIAkpGAdlFjBFOu+nWznkKNT2bTSKr619PXba
OdDS25R6iLYyrz8Zwy7vuUdlXmWrvB31PfFxoNFcC5KTaNeDrj93FoDqHplm7yrRsSE+oom1R7KT
tvXk9gsjN8/vV9zDgby3B2sjdX6gLq27QXAQBdNnjuCvNUVCVohr5VafH/Ixwv0rWDuXkxubz7Fm
+03hniTl+V4O9YFKa7oZNW/ahOg/J1BPvlsW1YqZFNPKmdQ+DDM821FPVASPmU6X00PztW4IFQdG
aUFWRElvexWtt4oxqyN786wFcEnV8a52OrHzNklaPXhtR6ACrDnXdrFGGMOSXJp7m1PnYnZ1Ekfl
PGU5JWfkVDddi48fgtpXRRTFPbPt6TJAV+kVYIf0Y68qd9L8egR5A6znycIpzYgbrilMy6ukOTpz
IoRgct0D1FpyGiGl2ISyO83yFJdD7YlqtySC1y6JBbDX5HBg7KDph2FsOUikjMKorrU0e4D4ERyx
3yq73KlRIvZUNmjLfVeFueTglT7UuQV0p5PrOjQ2zM2f7VaoO1UJwIjVIji0lnblgbi5rsbwKCaj
WTq99bmOr5IwMSHmxtkWWfuXXgQD92wXLLO6vVcLD63LF63P7mTRpmulJR4hwBoWhM6jas95h6MC
/9V4texgWoaxnmwzK/G27ciMrOJEMzAgvu/z5tAFBRyL5Dh2DkfgdB/GDs0wI7whtvvc8Zlrsdud
BP67LQFJhJqU8mxTk06J0HE2QAMmehUCu5ceIplnh/d/c1qdDEqT9jD3eLOBTpksyil4dAvtYDWp
ucrKaaCHgZTQ6gBspy+xocsFqR+ocokpxIJfP03kCLhJVvgGwgZ/KMqtZkDaKmJV2bVGDuC8qzYh
sjtvLLb5WDabkuM/1ltjVYK194vAeEsiNYMMqoNu5fzu1Oab0WemT5gqbXnDHo+RRq8Q40llqvK+
ctHoAtrHK1Gb1akGndeUghV8rG/VoqhmA2X/JKf4hiCJbK+VrbciYYKSRDOik1SFT+4CCDIYycvU
qfWla2UumEgWNLdFwG+5+8jIT7ma25scuL+wPsP67/o0OauRBKVrBUcXPrkzqM9J3MlTXjkM5lEV
pVN0A7df8UMaUGeT7r/tKepSOlEFdrXuyRxDawsl8GK0udqz/4zNhniU9dQoe2e0hm3ZQd4i/NLa
OYL3q1ipd9M68RcmotVaJsR/kmEPTxVf99bAEjDWpBRnuTjzKcLQ2LFtI1UOoGROdvPQRSMSzIaN
LpbNlobhgP/fADudAMft9QsWHONYFLru5ypltUuVzTgWvfegquem4v8nHjVclR3ewpa9zFdt5WK3
g7pVLJ4zVNfdktLkEmhOueJBS3eNKz+j8DmwgwGCNagVqSbaVakRMqu58TnLyV8Y886BoADfN+mU
focwBP1pbN/3OmC8xKbHkJJsp1T072glH1M0w2yd8W0hBbzOsPb7GEZCUqIPCZvGV4tJ3wiT1Il+
qPeJmn+qvbDZOwDTlXEEWtXYN5GCbNd2rxJXCS6xiR3ViZinSiM9jzVlGcukUWN8LVhHW8vmyNxk
1hYnkQ5V0zfrutsDaysWteibZet4ZC71EQh+nX6x0ZF2U6aVuLLbubvGJJZc0vopJ1FkCJT2UJi9
AlhNY61R1ZZVSRtRxN1EWhnfp1JuCXpO/aSGfJ1w3yC2J1AmUep00w2dvay9OGEDcKMDbMr8fRu4
LvNAvfJCIG2tcF9oOSyC+eMB7tydoz6PfDpINxUnyy2Q90ehhYCEMC6sg4n1HvxS+Bz17DHdtVoH
4mVSrxJZdPu+n1FYXfo1TWgIeDx+h4JEDF+N6leNd79RDZ0Fu2s48/XOl1ggGscTc2jScDhY1njf
81Hy+Ap0GFp4scDvc/4ot6ZW6o9hezJrKz70Dgcv9PSVXQwHKplxrUC/0nMNkHLKuici6qmYtiDL
unUyFaI/sFhv1UJtz3T+N3HKsanUS0IYEB6Bhs2ILSsvudOR9KoX3rEc1M7XGvVT7H7SRlMcpcop
MnOGlTJ5e7r0GNSsSPquUg5LBBYVnD3aoMNoppuKozFHvKA8RCocFzgPm9YqblOOuKuKNkEJ23wR
S71btY0ItubcKyEIpji0DT5Uy5R32dwcNgYSGGqd7TpmJfFhlHDpHW2i9RA+uwh/D0NO5JlaPuEQ
VSHcO3e6XoPjUwjLjmkGnHU0Ln5TKd6FDvcxqYpzY03xo9vgZiOv8YlQN2NjzosC44LYVKPbkPIB
DHO7C/oBQXsSFVioQ7/5mlL6oXkmJ8QegY8oASQxM0iuEy/ddWY1LrXWZYKah8Z+XoryFjNm5OLr
i03tCpvVdKwS5VA6ycXIAfSneWTu00GS9InPIc0bgYsU+zALIW3zPC3WntqZi9IrIJqJUefGV7mx
29BepplWrOxEYoWFCrV1lGk8pB3NkCKLnmlOZ8dO7R5D6N4rqyKvRPZKenQnN/Utt1+lxO+SWKJR
P6ZNcO5o6TpEh6iRdy3JiE5ZssZJj3amPGpWHZ+V0rAOQxqcmkD1DlzLVU9Y4Aq7J3T63tt7E+YV
4IpvuAMhFKTpsLBRx9zpY7FqwZFgfLGLgyEEJIMo3hmJ0h9KHDQiTq+BfMRbNRvlGu98srTzZNva
ZXdJa6II4HmVy4ly7/+wd2a7jSvblv0iHgR78vGq7xvbspV+IdLZsA/2ZJBfX4Pe56AuCqgC6v1i
A4LlzNyWJTJixVpzjrmyLNgAuQwwbEZusUhUbBMLBpp6HNRL3E+X0Atnq4DHiX7EpUwbaSc8e7Zs
gAWLh2LlKRtCbBdvrdF1CMT2XlLX/egT84h0jRYY3vdtCzl4mdQOl0J4jBtwPAxCIX+E7CuRfSvd
EjxQla/ZZMHuuFq1zD2kwfQpw31XprgCkAM1hIGvQcjYx8D+AtnN6DQzIBFb27SMqLRLh95H4nz6
XGfbrk0+RFebR8jFKxbj6GTL9wSY9YkezSXEi3lCfuSuwyjUdmEKNNDUJuJWePPTcc4p0ogI52QH
QPXMIJZDH/09lxYcwQUlm4GT4DAPm701g/qdgb4lsLzd5A8xUi+M7QpiqE/CHNT1VZUFxDVxYeFL
D7edb+SfYb9sTF67RvJbnhRvVhqFJ0vmv1scrzujf1LX+yeBfGOhG3iuyw4eyNikfzvH+FuHRKuE
enqw7drYDoUql0Mhtm0UeMw7/X2Z5cHKlmO5JO8u7Ermno7/O+yoaUJ2620GF5XCSGvZU7NgXaZP
ctm6TRTIel9n4cONmI5S0qXnVA9/69n4juRxoaxOcNkab1Y7ZTtOSYrTbO2z9NWbBPgFtprpIsrw
ly6rbpVF7BV4R5qbjsyp0xkrD+W1CVA5G/mNE8XOHmAK0IpaJKFNLN/Y5csyC3wMVFm5F1QFYlDi
DMMmXNNkI6fd4PtxRA4S07aTW+ndI60feklZp1XHRkprl4vY2thKq0kG691rKBhgTFWa0dYp/G1j
2/1CmzSw8QN804Ly9eAPxmsQ6PQTG+vk90fBTn5P9hpdp2VDJXfUJJ9kbUbkLkA9GqhSjqOoX+kd
tghaaUgPptOuYTGQSFKLZmkYWX2Ju/rddbpgEzrwTFh472Max2/DWJzgsqKSPFcsSrup7WbWan/T
ehgJukWeAsNTRcAZH6TTjQTyFTXAZPVF/IEgH57d2mnFeugSQgOt+NbkWrtuhgiubA4/JxCDfjQP
LU77FeDQkhz04aXr6O1pHUpKwuvXzWi9aXUI5aqCKlL36t2YIkbbPT9MgNtFzHUxpPnTZ0K1k4Cn
wFKTe23mwWvYD4u8ntJrXLE/RjUo5bgFUKm11oujuEWSQYwHzwNBIlOGrBCfr3SlTIj52Uvla82r
15Bj903CiuPiV9IZ3qnQjQd3NyqUQ2rU4quryB1PE1Zn2Nwc3pJx7Uyc3Pogjq4jez63zzFLyX9p
GlnRFXE27CPlOsZXva6CiHCYxi5poQy/J2kaXKYo/QXl1xKyRrshIgxqwcAhyi9tCd0UUULpmseW
jXahHHyyY6Ptgwabdag1NM3jGJ972FRwwQkOq6z4QvbxAalvtvRN7Y85sWaOaeQRpoykQ7O8jaHR
ECNOHq9eM23SgBSTjIPoyiqI/6bjhBjXhqArSdhZVolz9CjE7zP4r0qG+V1t3ybwjq2KYATUUb6k
t0ZJ52kbtgcSDbreWViNla48r0I6bYw3n+nA1gupmqbRR5cXy5PUCfATpGKtWofSFuzXcNXz/sUa
/Wc8kP0eRq+JVM4+DGOmzfNIbdJs85BjC9sYdv8RdSmYhqI6Epp2hIVS7UoT5550h0XVdjaziCih
R4yJD0EAcfRwIBcibDexrrZxzTBwFJNGhUNAWMeSv3QaIv+Csh8Xbew+Uns0DxlRg8tgmO5C72P8
+GC38ZHaC8/H8N7LF/gFASlmx0Y8mt6xL0huF8wVugOa44RQ7g2tV+YUMTyNvDvHBvKFjtsECD88
tpo4uDg0qrvhwwioi/pdDUx8RY4ePowDYx0HHpVvSnRWgqtqg++Taojz5Anc2csI3IqeZOu9kJZ6
SsvsNmi6uSaxLFmTCEvkGyepGyEXH2iHnFUnHOOlIGeoHvwIvxcekMJIxi0TNj+o7GPrSjgjzPZV
zphA82wEtuYmAOh70n25orw9EVW0RLtw1zjRrEy17FTfb6SWj/TH2ndtnrpabfqLnRO+g5gbvJWB
mM3/66sG2bAmgx1TJHK3hwd6o39TA//HqPX2/2YEoGP6v5tG/isL/9Txz/9uF+Hv/2MW0fV/4aOy
Lcbr/zg7+JN/+7O8fzkuoishPMdxANPPqOB/QwJM919UTq6BltWAguXZ/NF/vCLev3x8W5i2yB6c
hb3/X+YszCCzoud/TzldY35ZtsePsnzdsj3n//D2VSX/TWV0oJX727SnnezkC4xra8HNhJQDrPel
hU1aGR1BqBJnEgfbdhMkerHpnNFcoCegLzMm42oa9SUB28EpTF+dGTPXhgoTQIkrJLLxYLkTGsou
E8vOLC66yoK9l4zyAs3TXY8dCD4SlujXzfISl9gIMeUDDYRqnXh2cuT9+00Dwdl6c6NNBGG9Y376
mTDbPIN/ngwxIUeFekeebnbRjSC7aCZDRaZcRNykUXohAYuzVPYFfzHf9Ho5HHOfKaDIyks4mhzV
ff1AmHt67vyPLKnJXJga+rUjS3dDIThKu7pENXokIEvtIqKAu4jB2Zdy2KPB9RDalgM6Bgv8HRCl
VVzU0Oe7R6gSfFxKvxgMC7uprxaMEZDeRJO6fD94na8ujsNUwjFxlwSGcc69XttbFf2VVVfY9RK0
XbPOnf4vCPRw189va165xeX7Kxa3ZjPFvbnwDGTX0cSblLSGLhbfb0UkKbanuO3Rr4PLjcpCW6e+
llJIP4Kwj88m07LL91sfdE251ilISG5smDqb+GvttnfORpn9++H7aUkUkErj9CTyFFRP9MghfZ0r
w/LAJ9LPWpV21qy+v4mfRTtbjOmsKtYZ9kz5RY1juU1zBHhF01iHXk/3sdu6Z1Mz3fP3V/r8VRnO
qpJiWvsiY0ONRu08simdv7/6fhAB0xW20BUimXDd0pLCtF2WAbDF7HeiOeHOpO7fV2tq1/v3Lwg/
xaD/N0JvxPZxTuaH76+g825TVLzH79c7zRfOVJnwYWqDfULTaONEsx39n+c0nbMdqYPZEt3bzw6Y
55OmMWb+WKn7qHXWxreZfI2BWRF3QcVPHzrYFqbZXj0dI72gJN57iooOZif501ob/4TGc+1zjtsL
1Oo+jRAMjWl0jMKOOK1Ejw4CHPiiH1r/ddY+rZUY8rNDFsYBMUGwNSNwmGVgPaqAyMRcWvlHm5p/
nNLp/2jWbwrrJmTsN5tqJAM/V35FcAYWVUCosF+rYOsUtOGZJPcvQgVEz8jKOktHOUw6qHAyK6Es
dfP+HE6Zu7bQdr+qIJGo9AL1Q8YvWk8vR7eQ89AoTrL59yDp75bkfvqp5zJZAptFexOkLp3j1F9n
nZ6eqeKiwzR2Pc53pJZ9N15jwFqrpgyr+6AZ59Dh1IM+jElZzkRWvXa25OgCjPIlllpCr785WBZ8
qrQK3KvZaNbWBFZQhGmwc/zcOddD7pBPK+J9g8mDcRU9yTipii9fkF3VNfJvW8ibJ8OPyFbB3XAm
ykOSpu5jUFRbyn7OU/P3PHDDJzGbUFIt/VuaTAFM1TOjnnQgV3rq7kYihzdGKfGN2v5r36HyS6dP
j87jXxmOr8pIgzefzVuFBRgn09BuiLEgfUm5rkZ/usRWR9xQM/yKDcQkIx2/Cxl/GSmxKNlNjVaa
147Ba2Njn42saImEqv5rZNFbX9HXDmOfseyYfGUmH5Q0LUYqIwY3+wmBnSSN3D6AZw+BEIAzgdT+
N0oEY26uBc9tf8UY6w99ENxq3432MqqjHXXEsdPG6dl2qCVLz3VOcj+mMjjVXS9WHaa1z1ExqmX8
/t4nzZudE33pmMq5Q7KmtdsyFcELtpKlVA9X5O+SfvA6qsL2NEImMIsxv5nKvY62sJkjzMuNXnsY
jbDmk3vRTsEPX+b1MYjaG8qp6O4hWgTFu3RzMfyYqrscUkG4bZruS5XZzyR5TO5XrDGCIGLVPuX2
RiDzwkdrjk+R0Ez2p5sc+3pPcJB+qTsWxNUwheYTtq3YtCDJCkV7KuOmaXNUMJNFo7vPVojakqOU
/fgufJ71fCb4buI96zqksymJ1hyUu+cA+JQrdHAAUksOowO5zcS/7SvEfSs0gc0+m/OQvl+Ob3X0
AYVEgWwiz+odMurifD42JzuMG826zKA+FQaxUmNSEkOQUP4Rx62vI2J1nnpW/86HaqIDY1QbWEPB
Pc/l6/cv0+G84T1PbjJFWkJFq57IXN7JsSrusZZ4u7qh9B614pFyDHoKt7Q3Q9VH27409Wefihc/
k7fBZjJf5DX985DMlNTgNoQQWJ6ASp3Z/fLVgLoGQXI9LEmh0z7w9izKGCuW1c9hlGPTnxLPQgRq
eOGD/C1EuZAMeWP84+S444fwL4XXF9uqn1PMgePuJbPq1dDUzSZ042Eb1sW0cIlzOU8EJV6NJnoR
NeulI4aLl85aTNqU+zTi1WnK+0MW1/i0GZmjaNPSrSXrmXXJgLzVph3ZCc6zBmSIX0fbtLU+EXKT
tk8LieIiYGx0kYJBFbkaPcfecVv5QnuCjfa3kyiQa/SPar6I/GL45VV6eata1FtN4g17uhrnIg77
O3bGOf/D2PZ8tTaaL0v3smfZ5X/MOuqOHEnPnMusl1jY14Sl62m4PSN0Id8UGr2NOb98ZeYPOdb9
nTtmF9GwOrsyfoxu2z3NASMP0Usk5DDcJs1JD89dbP8MGuztsh3KFz0Yb5Wf/iXO1d2lSfSJMuy3
iJMW6CX6a2F0fxhkDHdr2hmN9tm6Q77T0KYs0qya7mnfH7MJ7O78qgOF+LSmH0fOwMBqnRlPYNA/
a0eaN5/gztSL/YsfM0Bowvo5aUOw1XOmsO2EqBLhvfvhMbdZlFUdEl6fPwtUZNeg+C1aXixl3mc0
zkZ4u5Hr0McswcmJXBmveLY6tLlCQ/YTNFCD57snAj+9KgvvDD8aUIbkl3PHOrtXQ/tOEumcTflh
1FM9v++g2WOcu64NanEyRzJA85pKEHgTyWKE3PooePgJT9qu8jQR17bMijh+4v1hADvm74pwjTn8
nDgvj+skafwHwoIU8Op7rwXYnbHJrJg/vVr5QAxah2fKZEDDnTPq6+//c9QHUI9wXEe6bmwLkg4f
Bhct03t03SL192qm900lLQ2nsj7ygRrIjNWxxe56kBq9PlYxXGLZR9xrB4aA1b7oao8dMOJjSZBc
67xO0QhnFxdWfioilEPu6J2UU8qXmqJ5maLx2qhg/DuhJjkFzXyXeq4G/jKF1hzlW+SxyRthzq8w
Pfq7r+XG1uzZLuBjn9pe7z4GRJErjZ134RG5tRoKeAR6ONJqbbjsbSfyj3lDoHk7qQ+TVGwrst+1
4SinNjk35gCPRFTHBAEdip8pB/3qeeCl42MGuxkLQFs9TFBaIUJ1l0r1VXPi5jYk5o/EnLw97MVq
JRwWgNSX6UYvq/xZM2hjGWePZFP0j66iFGCiA2y0511xENxZPplzqq3dZV82+sEmtmwVgIw8iIC+
sZFQLrE3bu00CF4Vg3OAny4BtKL9TDBwP/vYbLZeVuQbIt4QMIbxGyJCkLoN92BEU+/DhSmY0v/w
R8q6KSeS2B9DYiNYej4qdjFUK0DiR/818KPxPWJ9tlQyXZNayAf06GVv++9uHph0DzgImZjSlub8
aekx3rx0HnPpeZkQp2fmB6OHj2R58Xjqc/Qi2Wi+sE+zLveCQTqLTqVTVtqWtA9cICSSG37/wR3P
28nRw8etBnRn/mw044/l1OlVbYiKxHZtvEmlxAer5NqIW3+P+lX+s4X4UcSeQAd9tiDXGxHM4eZI
KcgE82+Md1HpWXTeC9DxXvXBlDLsvOHUINdZtGyalwz3+qLodXxyGQvBVMwNlgZcdloTiujLCkou
FeQqT3xnoek1PbrGWtFYrBeMC9NT7RrmImLHDAbvIzVLi0pf/NHCMie7614x+6wmUqjbBg5qVKRX
u6q+9C5gsbfS7jx2nUtVAC1VF2RxEkFDJPGEmrAbiWFNDMa6edgRXckQec+0gwAjAj1DFpbKMNJH
lOgnDBHRcbCsP6QgmjtbM4NVPHVMPkwr2ViMIpYwMIMjZwGm05+qM1Gsln68LBnhrVPB32zOlWuW
NI/lyRbVcG572EWV+cvDAvMh8+pO4it0oynulphxP2nuMo4auCjLUochqwioNmnj7cTkvBelO+6V
P0tQUz5onLguB+K1XzCCHl2IVKr5zDV8tJmTMtUo1TOmDzb8CetcY7LGQ+SqT4dJzinviJ1N4L3s
xlaawMosa13qo/YqgsI76ZP+0yBs/bXg/LUdrfDLcLV4C2APBXKol2uy4bk07YJBXDytRQ+RP5kN
PHxeqy6oo0OCmIAB2t9EU2rNySM4VHRIGStOW/KYxkXUshNaw9YsmiN0iVNpoXwrizz+yfb1mejC
eIlHadDH7a+TU4PAbsroJzl3hwFT+EOYZbZlVraNsU2vh7KrPsHSUpyK+sIk4BN9reCIHpMqmBKJ
aLbNM+3FtIutxUgTsQIrkKrqmlj+VisbEgQQatBO14a7mVaoncMl+fHDmRgRrmTsQRa4maqoNsUI
XT+SwDx1xui24CNoI5IHfcIPS9Q1CxrNRzSjuyQ9O4S5raPBOrmhmPZDrF6AhjZLWxtfEtu/SYBV
7ET9m8FR5Pb90OchqbLkZWCyJXIjlol/HZTnY9m04OEJI9xCqnCWPn3AF1Gp9MWGZ7VIEznwMZYp
siqAeBomiVvNvZ48+HUJtrBOXm27d3rDO2mL38r2E4xp/hZRLWu5Q/uaYFcWnipVAOmQGCINL/bV
KFr8UavImxo0zeYxr5Rxr3uL85FDq8Ah/7Y1HjJwPJhs3bS3O++DXNbyJGMaswjb+hV5CNnJ7OhE
o2deNHobLGmIreuQiGFY3AulaZcKj82tBP/QOhJXo21zQ86fZ1fM40RXvXsFwVtlTWYYyRrash6z
9lWrhiPNa3rFdYpsUs+6rSt7dfP78scGlkJ/N2LoeI4WhuQVa8W6d9iQEn8ZxKZYRkjyV+1YaUSv
/uehtHqUIOQoCmcGfo3oK3CdrHNuip2hQcbWGQtgTaq3ljuMb2bvqE2NCxfKwUaYkBOhW5/NQfzO
asdiPLrupCiPaodqoX3xhWKpFCkrYJxsOd/NiMM4qg4Vo+t/Hpr5qzQk3NfIGwI9iqbbt+WudM8E
N732JeraLGZsZHLZtW8ux9CDwQAzW+SaXhxGJo4HMZj2VlUO4x4+d7hpKiDaRNOQBTiTUx3aeD5g
ZuaxttV6iMP3Srk+8jx18JrkFNSSINaeAxDEQqOovB9oZxMLwhrGnKepWFWnHCld4pbWPmFculUT
KbPCZ80ck/jVE+0fN0gly5UuToZrXWOG8XTPUHkOSDT3cayBkHaJydDjktBWbF7wIrLf05zekZmA
Ays5Yqg0vJFeV7N0GV5MvW6+URagLg3Fr7yxQe815XBX6PEZKLlLJ1QPs485u3rB+GJn3b2Lx0VQ
GedIjs07Cc0RitbCfNPGWmxMbRgPpcfalHHftC0B3cjMPgmEJbBeOujTiuJJBnuzBiTPEAnFySXU
h3wVl7Ln/Cv8tYvgzpxzRGUUnYzWriAzJR8eeOwFnbX6zByXpDk3yNdhbtTPLEtPhlDcInHc3sdC
/sjptj60rq8Zz9hbHDrJqTaiYl1bCJVDskiB7F1wlj5S3dOuY/Snr9pz0NXdL85HP32/UW9OL7zN
TK8e0mLYk0cN/T3yST0PUhDtKbTwKZTZZWynyzAfCyx8FQv0xwDEaUou+1EAqLNlRYtFdzdma5Gl
4tcoeCo6ASI2jtWQQLPxkYFRFneJ8JeKgFqiKeSWFR6EICiQNUkkH2UJe04I85T1brjViEl6sasa
vnO4LzuoLl4bhYfec361FqrOnorQm6T3mgymuzUzPV7NFholk5U1N3QGyIw7Mnh30dSblyJt6pVd
g0afbOfX2GTGrYAwsPSha3Pvx8u+pdSKBu+PZgL2DGk0PNIUjKc89kSTrUvJUNwJmuKlZQTos4me
k0IcCR3OV9hszHXWjOW5GW10Epz5dUkz0nZe2iw1XkrHPLpN/tUnZbYZG89dGOloHqMoO/WD8TuM
3P4l88Q7Ykd317augKzjh4Tz0uMMtO5V5cOHG+zLwFUbDu/E+AmPXiyUIwvD7sLL44L85lbnWJRw
jLYLmrJ+mrh7Udq3MdPyWxqkj7DIkhVmLUwByHEUhzI7rabrMEft6kO/MlS+IWszuFK2/qEMTTac
F7SVrFqUOXLOWGakncYuAkptsE+R6SpoZ+hpbXdHIry8+u20crNJIVFwtjoDsos07LeixmE3lPJH
piCuRmV9q0KNQHVbJavOC/dW2+SXtu8z0rVcfVOOzNd8QJ9DzdpTuemLVZsIIR1g6SWpvUVCZSVS
hN0c1S5xPbwaaXFm+lmuu7El27ah/6u3kCeyD4vAFq7F6CVIjBBAhPVk9X6HdEBcRE3sto5OG6d1
984eHBD44h6SpjRvaONXVDTy2NEppyc3hwtH6dJqVI2p23+lTXt2PS4HduxfoCDVcrSAcMqgz89B
+Vu6zDHqIiMqMErbtchDXFRV2G9F+yuZ0KHRJ9aAPdHW0VAKpLZ54zt02kV+zIJbXBWgYmONwg5C
UVCiPxWt6heZhSvzp6o82vz0pXIrO1aVUb3GCXADM2VX1WMNAQ8FCZ7QnU1MA9X9rql1vB+GQ0fQ
+uzcdtsrL96gZbHoUCt3ie1khqlMfxzKDGRGF6sPN5np/onTCno8CtpNahtY+MIkXCuTl2RarPFu
h6VEz5W1VX4wXrQGb47TewerMfqNG0QfvlO8et44nvaJblN/spAQHdQZ90aR/mxGO75DgYNo5BZl
V3vwZvGB98ASNa6zMebohizyWppfrRu016aculXdmeWyqqaLXWbRa0Xa8tUrirU543C6tIXAy4p8
zRAlXL+/skpmm1qaXjEUQPkP3PHMZ5ivymZOhQ6R509+huspBH0A+mpaVxfSct2r8rVlIRUMSuhS
C10V/dFq0Ep+PxAXivcNDOuS3xLIMFqard1VNyLoIPqsstr41XDk2xBqqZFEUYcnY5jwj1QkReGD
L491gW8pIJohNIa/Ig29q5HUKBuqAZ7UNMRH37bfQ97LbdoVxm4M3/inx5zLDZleuLfZEtkWB9t9
5y2110jBFlPNSMKRWb6se3mP8RUtEUt4KF/y7hBk8WvOtFeaWOXzOjzo9Et3GeO0RaI7RD67vTp0
qVSHyPvPV3QSxm2u2efA17yLwmJ7gXSyRn1bnb6/lRWUqcg+DhjOuw29tnufVXsde/XRKc29wdzu
QqgI0yiUmiyiaCjl/NSLKJimKSvXgWvxdH74/oMoGWnPZDPjTMPG0ZWXsgIUQ0Pa3tZpIqh/wYu1
kUjeA0Rex2R8p09QQd2P0ncEkWi0sSjVkW/CWtL54+ow8CmXnMDfpiY10HiJeJ0HcX5DwYYbBG8g
fYG11s1XIeSQ95AmHMEQBRSq+anhDPWWvHsmDb0BwRVo61tQzM6T+M+kUXakqWu8m9yfW8xK1bpm
J7u1JRktpXpt57T2IPrTZAFyGPOrUVb4YRryKTMNLDCxDG0WqTkrh2G+a3XHVPnrRNPp+dvhSZ8T
basKtF7SgpTU3m2Sn0epy7fJMuleEuJw6+U0kKARV2CeS/wzgurSYWlI7DA/mnqPMcdyToOydq5V
uovBgX+RjH8HKp8l+tIHxzFoZon+xfgw3rc4Hb2ADZLS7UcoEBsD53KJAB6hLZX2n4FcBKBO8q9e
FBQ5E2C3BoHmUoU5x1xIdrsoA1jSwbHu6dN1gT9R0XSo0twfMbJDstC0TWRJDqNu8dW8G1ZYrlFs
ZPtCIiMMy1DfViWcJLNoo0uTOyvbtMXGKkYw29NExZu0B5GocI+nPlxY7wa/8JWwqF9luuxczGVU
1syz2qm4Ogmh063rZZci/AhlslWonw+icx5dYiEQmh90Fx08SU9swziJRuSeyjSuBSEIm4YjzmLY
1nYlbrGsGE0XDmAdP89nWAUtJtFfM98sTpXVb5ukUdvaNzvejnG4FAXebgxJtPcB+vSq7/ahCzlz
ztClD0aG7vwQ0RvfGLVRU0RVq1KzOQTq81/p82rAgULqcGL8SNqCAJYB9RNTDbkZCIRd9qDsjtJ3
XyyLi8g7xdxcx6BinUwgjNaJZ+zcyDxYgXFpKXxWTY3Fk/UhaVzvmhipvH0/VBGw86i3kHzC6Dhy
6DmJso222GExTpm1uBZZ+hFWnbb/fvb9AHBIXCczJbtQ4PtFyzXqShzDyL+ynBNWJ5pog/2RhiQ/
sU1HdOGlrq7JUKmr1ycAHaW74PiXr2XK6SjoRH3z5gdNlNplJqtqFsmMNsDBTRQz7Deaxl7iJzjb
Qw4h0pI3eFuXOCzHLX0lm7w/OhX4JG1OTqNxjDWSq7TRvpkVdYjteSXa1gCpp0onJo6usZZOVF/0
IUTWQwbhmMKh6t3nWBjtsU7b//7w/b1UxhXaHd044LCmahize+rp0UuWBrdAUI13g3dnyqvA73QJ
8JUmWDEJ8TiQOvLZ1W61GF3ZXpSbDw94kUtLyOIpiV8k+vFAkDv4ScAmz9ILraWW6MFBp9J8ImdG
b55oj1gA6UaN+BX6BpehA9c8NIFM2z7SSwoOnrrqw3IS60Zdm7zS+Zmnb0dX1M6LM8bVPnFNbJud
Gz01UGjLjuXg+P10sj9tquND1fqwAjo9ungeP6Mzx/DpN3W+SUtsxXT0w2ct7F95RCLQEHJcqvTe
OXBlrOMmCj46hV+/13p7OTFb+ah8DMlozyGG+NZwI9DrRFxTilm5P7gg4dB0oDg5e0ZgnAV9aNSa
mbEUvsM8bkQyTaDDGtKKPKTMfxhMzV9m0O0OQT4dXcYrr3Wv69sR2vkuwhf90Ax5LXMt25CEa+3N
CjY16oD+Zk/KOCaUy6tSRf1XPT9U9AzwkeK98jXkd+lY3cqAs7XOG/uVJ9FZ88P+PS6LcTu0RBjY
YZatlU31pSdDdwgdqzvkrsLEVVjhxpO1cfGU8aG8XDyYlrXHqbX2Ko4eANynR0CD4Tok1v37mWj6
aO/VLv6B2RRYyjFCfJlRLPcB03T4KtZgoccibmJdt75GLdhEW2N00rMLXW6XdH57bA23xMU1Guuw
FP7EMNOyDiqRFkbFFHYnXsq9l2FdnU/Bjds93brgpcUBq1zhLHu/SQ79aMub2eCoLSLYg2UAGLgg
QssrhbpSMlR3M85/RkW96ycreGP0SW4bxrAyRT5ck1ew4hzmskq77QaHDA5fJoae77xlXjSbouzX
ss6sTVs0f50SkQgbiFoKqxA0eZyzZjt0Xvp3/PBSq5MTJQWNi7H8VQSZfWLQTjAqXuK6PtBKLOes
rjfGkvEimSJalPqNU6mGPwrRqlL57zKZBj4glkZi1LfjSN6RaSTJXYbgEvjfo/4WAwJdpPRBWpNJ
JpxH3QORNIYaXWTa/vZphNPclt4xMsx7VhoX8lfTk1uzKzu2x2Sq1vbOLKJwHPT2OXTRXeCJzcjo
xozE3YradmYWvfqQ2FaKgfq67+vspIyhwc5rVRuZDToT8hwbhOftOAZDaY6Y8yNgCM/O/DBWeb0X
XY4kqOyOXVF8TW1fEfvAoqQs651BOx5lJp6a0L9cj6WMRPZuYRC+pyfZV1UY+qE2NPMmB/kREg41
Ob11ar2JGxZdUwpJdVcSfJEzc0Iefi4czMWe1NKV7qcTZx7UGbk1QRLUqoXvlAaDvJjzxCzW6UrQ
CHk2qFPq2ks7oHNQq3nknw2ffebmpErkiFvAx3iFDc8PPRJjtjUG5+RnYMoV6AjzlXSgH4WtTQej
dN/DD8BOe4/Nb1UAlFy1mktXOmG6MEqy8drwgM6KhR2xrcMuYgq1wbar70Oj/S0NwAX9EwBgOmgD
/7T/RbbJsCm4P9cQJVbdgJ0+n9OSahpyuRk1S8TnjPPy4RUK74vwIdhjcoH3wyxriMw3VdlqNQSc
71qSdFehGNwV8wk2Ziwecz4pJjqFBT1mvbNJmK0r6nw9xXjj2Ipmy4QfP0+fbW3Fuwox/zoLxnBN
Ti/ntkqKtQ+/aNX5uIKLCC++MThwmWjako0Q/y+uzmM5bmXLol+ECCQ8puW9oRU1QejKwLsEEgng
63uB3aOeVFD3KeJRZBUyzz57r/2CvXSLfMkzisDDLp+KmCty+UhZhsBw0bSfe/7NNxMgmm3xL9/6
nQHSK+ZfhbyOPASiqXQI9GIHC4DWsqvjg5mM17gK6DcpJt6CPQNrJ6avbCps4nfsF1quf8WAUOUm
mEXG+gf3tuB1TMu1J54p/qaXOrYK8ssJayH5u09jmtEMduoiK83NTNAgQNU50/eqFYzAfHhpS6V2
LIMQ/jmChti4epWJUDSvkOiTtYn2fAkS8ew6NquB9tSxa/oHdYcoU9nkAQHolnnBf/Pz6h2vkHU2
Iw91r4qenv02+Uvfa0U3Yt629ZZ0jbPs7QAAW8XG6MXGQBrzmwaLRk/IvwXqMRJrTcPJXGc8nwHh
LLXTPv3tLtlVbE0XI6/6u2dTUMSRaLW29RT2LG+uW76wHdtGzYpIwaNN2uKUMmVtZhwOq7iq7ZNd
tV8Fa/1d0Ej33Mr1aLgCEwBWZBmt5nCM33PQMQeRRv8aXZmAo0gXFCIoj15SjFv8uytVldAtJIYT
o905bF3XQpK0GbCb71M8NDuRdP81xvSjqNV8kDENxWkes4FW5hEk5TlvbPITFcP3HMJ18amQ2NBC
fkU3LbYqfvW0XW9KYWFpXJq+mq6ePvQwrNjDgK8ysuhRtoVcDDL0xEgGqTKl12wEnIShbmdacFdk
x5u2GjDd0EwGQC7Z+fYAMg6yy6Ho6P5tKy7EZXqjL8U5wer+kio0d4XuiPBMX2ndl/fCFXAFMVSY
6FxN9ks49Ciy/pfrpMNtSBfGsJnSTp6E9zedXNLCRCctfEH7tiNlBNHmJ7Z69obStHeCx97GBca7
C2C00armv8dk1E6ycj9wSzKiMP6WWb+PJirjUPXwSBrroTW+6EXDKzpUv4HfcdQk84vbu68Y3Sev
bN54vF9LWMiqBFoCPedF8iSYmkccVz5BlSbejTZZBGfMy1Vt8vat1ZJ07S2CUQlVN0P+quJPIAWC
5SCYZ+H8a1orPJHkxE6ImxAjOigLnXE7nhFpPOoKcbXQR2zSUl3YCnsnO6o9jtSW3F8w49nr66sX
pIyzIq2PALg/upyMgNf62S5ph53T6j2zSLxyK6XWLryI3RII3nYWDGvD/VWglVNRM024RUezg6/I
6W5FZXQeYn1zA6qlJWdhJZOb4omPuCdXwAgQAH33jzTNS9IFn8XkRyg/OeRAfUq9EJ097HmOZnq6
ZEnA969mlqLtTwhAhFSaauPF3bNPp3JbAqVbQSDl2i9olM3D8hCRjtlUrjhm/cIiLOCVkmnNmCJv
YaIgpIkm20cWkg0/WDPP220DTzujinBnW2pCB+qndy9fuYEmCmyPx4JjIMJW64Xjve1T6GnsqfbZ
6ILA6A+h8PDyxYbzs2YFUhtmuVy1QBzSv4MOxnlgc8LyPfofZIhJOPG7bgNIs1bClpsrqwAAevbt
6ibxMuJjIAcUtsGJtsZDVI3bZij/ZKFP3r06hZM6NHglNwTecUN2L8YMMrT1sq8pLV+6vKWtwTHY
RnDPiSuukiXvm6sbmr899NQ8CO+2114IGLGFKfZVq8n6Fexya1rqyfhOwYcdD/bac7O/8255jQdF
WtGFK2fEfr4rmnifWYa5qsGgbO3wpFQ5bqlPzVbkRO9GhnXAvMS0gyaRPmqi7avAYdByi+ynF1mL
oiZfZoL768hyt64Q1QVBEtYeIj/wpq1pskIGqb+OCeltzJrlvhnvYkHC2c3s6NhGmKybrAWpRBXF
bNGlGeUaSI/hHhu2FhzgnbqOFW/2zh6AEuAGZhLEQIx1GDlk5xZOwCWxMM5+WXB7ja5WqZGOQZ2Q
hiFF5YzozhOhYoi2H2YwlKzog50AfM5cjiENKBNwNUKZWxVWxrNbXkbVVPiPixSShvgJ8M3EmO0E
Cf7ddlfypL2HIlGHWeT2uuqGsTpC+gDIWdNzoTtj2McoO6uAvOoZr/W84dsq974rmzd4meNxLkEI
qMpp3kTTzQ/BSsuGPhf3LaMnlMfH91cOaejababr95/oA/LvmctjPHAOFak1DLMe/MCRd2JWYNQB
eiF25I3Th6N9fsKcU8nypzL9GGWdnDQ4ub3QdFAmZvIXFoSxFwnE0a7r5cVS9VduudOhmLCDFkno
rGDfuAfb1xqwgOU8Y1q+63kw9904JtgBETxBUDSsBNODsazU4ooJdsCB8NYE1mmYy4mfuGhOVgSm
yu3KiwcqJYbHaYWx/U5Orn9l/7YGE78ufdQKAsz5pg6IfdZjzp6a4PCuTyzrLsd2pDssLw9TWXJr
y1jMQ4kIaC9iHJLNSNFZ4IAwNpv6hNsQe2Fwb/LSfbAaW0rJIsCoqiy25OotHLmECQWPR9PT5KR9
dca7RnB1NDcSU+y6H4viPvXiQ1MdtQtgSwUGrXCz/6T4jGJelbH25XZ+n9oGXbtvJ9zTiX7OgAJo
BI7J0sp5+hozcvFyU2dT9kNH4kdPG1zmSX2RyHgwSLAH12+VaAu4ailXIJ4f1ENhKWKFmcN9Bsca
pLhlrFJe1Ei9A9CWRIzV1dcXJ8qZdSgHI09q7zSSKWEr8vfd8qK7yQACgz+tNXp27x2PK4gz9a3t
QUyKXv2l6jQ+1jbIAcNKnmkxD9ssFN0h1SYXxSHXHxTykLWkHG2DN6jS+7FRIbWCfXfGT9GdxfIy
2d0nLKF8p+KIpYBRv3rZdMosP7tWjYx3SJHPIvfCS8r2T7J832BpmA8KAuquq+v3CSv8umh542ST
aA92hqpfBRfwxRU78Y6yK350wQmbqr13OyfmtzfM5yzF/xvDF8Fyrn+2Ng8Uo4soFevYybUUuYXD
V9R7nx5AyDew8j+0FYlrOqUvsoJZa6uYxZiowUZG0SeelPieJ0q9WaVF4E3a62QOkj2jWHwPlhfG
MOor7DLfZA3WJ+il4mhNxNHjaD54vHke33/io5ytGpccu53UoDNjdbOXl++vvl90k90oEC9OjcR3
1oMy3+Z+iVOZ3S8eMUtdCC7AMhb5vJtzFd5FN81Hu8aU5IRm+dbb5AYi/N7kI5gCQhF91rrYWi7H
0tgYJttmW1zt6RCOUfslpvhICsx5B2u1aUQ1riyg01U3u8Bm+ueATcE2HPlZI5eRPQRjPVnFUyBJ
v5Uaq1XikVrFlZW/yaJ44AOoWXPUD4om9TGqh+RGIB63mtH9KFx/OiWoZacJjewkcyvYJk5Ei0ej
+SGEhbo1YTWtLRxiWB397hgHwa+QlrI3/o9IxRa+s4+Ye25l3742RVVu25GLR+dJ8zo4fXQ3+wof
8W4qZ0yYbtww4YzRTQdZf0kAWA0y9UDKmRQKBkazwbSdXhPItWuWJxW5s+zcV6H3isL9PPaWpX81
EGr7WJESVCE3kD7Yd4tZw3OgNXhxf8cRHO3NFsuzI3RyD9uS9kTJwyxh4n6Ff5XXw82f9CUupXmW
Hl4UY8oDlK+JRhgRmdk5iACmFUb6f1/5OAyOYzUiQMBz+H7BTzWek7Sj/TzVxHthLrO4j56i5EKi
Q2c9i6x7Vm4nn7nKfmaST0jlO/E1XFN8kJ3bVBKNYXvKQNhrVoM8UZJWAaelkW9bR5bJBUv1jxgo
IHqpcWzLEtiXq7210VrFYgC6EPztrsKYvno0tLNcXr6/+n5h/hyW/RM/Qubqdw5SiqpDHjthTZGF
xkKAatlxr23AiK+2qsTw6wWZwbhgxvocpO5FF/o3F+D2AvJ3fKXfmsdMSu0xI9WOlFL/AcrkGYf0
HY64fY5d5Ug6qimbHLMwO5TVMCTr7z/HBm/yvEvQWmEukNeSCrIcDq3lTypIPop2aup18Vl13Uw8
KJlvTo+MaPacFsXy377/hyGMp00lwAeEow00SKXFhvz+fLZy4zn0tb6MYrh5UsinYztcpSjayXmA
Pau2/m2ahXqYQj3iZrRPPITsk1u7aqcs6EmGJe0X4fnRvo3R4PhVT+ulOPeIazbnDXx3KzLhIRqC
wSMH+JCNdVxXxdWVY3GFhYSHNI5/Iwbk14TJCLQMHjbqvdLUje+heU+HYTx7jiyeuGSp3cT3vAoK
GwznFFv7pHA4qNJWHAXmThBTo3lyFbUGge/rl+U9pwsMnf50/z5SMKLb16gcD5aw73Y+hx8D4/aB
i47Y9AlGesywt8ZvYX+02S0qA+/0v3/SXXgDTTH02jz5oLCosuzscDPi/VqzrpFPOFglF6N1m3sk
HULnhR0NSeqBH1GXDDHB/DS5NvMsd9yJOLMcMP/fL/Ba7c33i0L9XgMImMhFm+FVy7zZe5psT9Uv
ty+bAPvYcbd0qQvdG4x/tzzqaAzAN5ZNaGFQFEcc73RWIzKkx+/v1Sxdk4i3SLfQbMUKXWxGpXOw
BEIdUkO7LGsq5t9peekt4th+9hrSULixUBYB2cNqbhtOvD6vJ4brAICJLI9o5e65VEZ3zIHNtcQo
OB37O+Mma9egmSluD0NwYlCs4xqkbz2q13Ac0s0cL+59zjSkyrZkAz8izQXofbNsmj8wRllO1AWU
EY2ddNDv8TCtWZWZV9PwHKJDrbXj/R6u+JANLB6D2bw4fbsZ2VX/cJskPfg9UR9b1UCaC1hqy8v3
V810MJQ/PkOrGl9actAmyu0jWt4lwIeZbyaDLDbT7w5v5+/aUGKTR7Ld8s4lp22SfhMFYWqqfuJD
Z/v1yXB/gGdv3wSRsncAV7rb5p6fnEqjwRReyfUw+Pk7Erk8TH7Ts4olYNmTzlglaQBHjtEVcG/m
X/mt+1fYKwzYxvTb7wBqTEaW/Szw2dWufg1wbKcpCFWPFNXUts8W09chahKsc140bfpZ2Iehb8kv
VFi/PT+r0Rj0QLltrl/4FOUYvtv4Fkw5W0V2tUcj1vrFhIoHxXa6YREyrlGQ3YKChfw3Vo0UKRsu
ijH3/tj8apxgwoxlzs+EyTmLAGyYatznknyXm6QJH+rn4HvTl+8n1yKlnQtmwC9vrO+klsTnWBIE
HxO0NMokmk3f6td0rixMyEa3H4BU7qBm+Z/R9Opk8qHjevrZILattUq2MwCvm5Xq9DEqg3bNg2GU
+sv0DSaUuNJfg7WkwtuPLpuaVzMh+JaxAspGqtG/rw7Al1eiaQIysCiCIzejy7K4OsSFvIaeuiMk
kjwcZXybIiO+kd3WK25w876dGCiGDkB6TIDsUA+wsXE394fesLLViIfpgHfR2/tq1HB//7TYuvc1
N8Fd0jNVYsn6JXhMrNIxY8UY5PVahjS7+ZX7yqhwacotfITkgWICUJ8L/CalpOUeRNzF6FcGXcpv
l8g4ZLG020VTcMtA1pwCLU9YyrFFDWLPrad54ebIz2LuX3pzKH9hkwkJJPXbiuqKbYKUfw/MJFr3
Njgh+ZE4nvicg/q9V7277twE2K2hx1dABmhKoxduPKf20dQ9/FB+mJ1swMrLnhDJOZsvIV0ZNwRx
wcCX4hEO93L03F+2ZETxsD+eU3Y7W8tOsV1r2UOAD+IT07CFPAfnHo/z/13EcbsQAbD0C3QKFBDc
vgeGAS4Yuf0M+8n8kjVyzyA8c0X70rxhm5mRKZL1VfH94XMqgkcyhneMvvVexVh2uoFsZunPuE1r
44OcvXPAMryJLfTkdrb7WyHVX9U7CDRZtOIA+9/fhG36Z1JVULQRmlRvFacg9eXTNQf5/H//jY+r
vsLcekJ81GYUIOiZ7ZWM3vAyEX1cSSd/mvbSHJe7FClkfXLKUWPY+qNyd5mbHGJ+CFfD+SGmxDuh
Lh4R1FuuHVzH1KD6neuM6MS5Ve9ENJMAS3iIwsD7HJGPa2Xre5KBYSvTDstg4+P7iqpDFDUerRTJ
i9M1/udsE9ILXD67OHJTXIhNdbJIg66a0AlvxqjHX3kF9Unn2QPalUO6WQwnRW4n4MN+qdzeW0k/
oHLBrm0av7nEOWr8xKDkn93AYUCO4dC5kv0GHTAPRPxyOea+8r5zzryVy5fIsH7005jsl40YZ+Tg
ZAeAOnu2XvrclkuYuyBV5OdjsP+ewrI2q07m6P8S2qoOBfDGXZb6NAy28CJz/jkzi/CykPEjpbHo
4OgRtB5iXqnYhjs+Rg/okUTySgoVBObzWIjxosN002Fq4sjSGHhhGxeQcMcQgEflmYea5g+0fz7H
EocXBznkYpXOrI13zejPTxo3Bvb4eFSYl/8LZBweuWRDty9sj+vzHwM+74bVY8Tahbheig6JiIWm
lP7MKhKSNE+bFh1c/oHz7AxJrzrJJkVDRsXb8Le3NISUrDmk3LrZlK87X+yNcEofmdTeqxU1H5mZ
nA1kNNwxALXr8o7bAMPACjsrTceLrTxGMVYUF1dhZsLfl1cjCaHGoaVinWTH7PRLxtYPaeFBrozG
P2MC2a1tc/FSU4DAva5iTGHXDt0HYJm/TQM+AgSmwd4n0HwGG+2zCNqt8ptsx7J9aUfx/uaJNe5h
k8onrmGSgqXX/wzz5jwQTvzHYbazIrU3jepuyReenhQBgm3ZU1WZToG3tdnS/xC2uQc/0PyWUcWF
pM6sTTtb3s6IobDgX14nxj8i7f2BUod4g50BA7H0ryYO4ksbwBfJC5bE2YOb5M7n9mJfgjikujXi
45h2Kv3lmam3gnzVMpWEHVYm/hUm6gb3ntw4MMmvORHOacrebWIFUFHulZRz8hNTR8T8QyDa+JdE
dIBHrfZWkC8dmhRSsmtMaBubjrhX2o2MZ4tFhTctvGrqek5eHkNZgwa6YkPdHVvWF6uibtkwFx48
Md6aG7VYoDDztydya+Su3VWxoNaWXYz0z2jdmKAtGwqLY7zHPTu8PEkd7mRQVwjVpjt4rA7Rci/6
M9QutMQG6joDdbP2sEGBRevNi5ulDOtND9NkbMiet92jh/F+rt3xL2u+H0GeMEh2SfkO3mslvGmT
jmYOpN3mcHTLfpXHEBVUpy5+ZZMjhoJpTMMF4GB8I+mSn5zce4Kwf2m5LJ+ZBGiQn7DOwE/+W5Zm
/ZKj7DbRsHj2wJ/30y+2rbS7sTHxp+xdFhHglnjhxSwVPQWgXCMV9fIAo6UroZBj8P8rYg8+YVlc
ggJPw9xO+a5pZMhnjaM5WWCNHmc+kuV6LMO9Hkw837N8j9roNbGkRjy1aOtsGizP+mY00ti5ERFr
SUlJ29QZWpX3U81E3SVtP1CsPCCvhqEwMm+W2hmVxmqvo5T18tCRUmItPtnDppT+A5vggzY6eyen
GtiLTVN8Ktivdy13t1y3NKUP8w+QR+DXSvlmACg9CNmBewn1qz9gmEuC/5qcEB8ODnr34lsrcK0Q
9rkTsE03/aiGD9uNo5UYtD4P/K1NW2koDPzeVqYJKS3vKRlxYFgWHsoVnu7/KprichyNu7jtwjUJ
VCiTDjEEI9qRw2sOXIxINnbUExEwXie5vogE22rTJj0nr94VXRocBlhYJnzPrMa1qVVx6iLshKbi
UzwtL/Jf5aWvWefwDi2a7tLrq90YRM0myrNqROCfzRzvZ/OHbIv6SytlbNog7U9DPjTvgx/hj3R2
OLL0B66Zh2U5HA0gVW6JGYljocpoX6Qqe8ZcXdfW9KKs1jp51rcAjkkbsza7jjk9prKYWDLCUrM9
T+zQrBaA9nQN5pzAvx29igWYjD35Abbpw3aS+IwSB5InNZxPhle0cJJgB2sanU/pJ6/D4OUEcSQ4
sNQMtr3r7o3Ucz+zEUA+VZGg2OfKoxSMUrzJa27zSAeCl5fNXTHp2YQ3dtPAfJaOxW+NevVS9pqi
NCyQxmSLF3MwlmD9XFxnh/27rP9MMCDugABY2BJu1XOSbqLwik8hhZC8mALp9wEKAjtAoTquvQDx
jfvBRpOKHtJUbpxYOUesh69DGhP6TNQrRTPZFlwJRteiw40RLBVD890YHVTBSWMe7bPXIqD7Rc7B
IoNYlGEF2AZ6s3KPY11nGDZ4fGIL5JYlt9Ww1NBO4dc8jW8dx8tt6Az7kvoaSiaPLZJlxxYr3ClM
rI9UgT62MVsvmIXwFJu7ABPmQfstKSaMbnhbSLdm5fg5Tj9dUf+na02Ah7oCVXY+34wPhYrt/7qa
mz+Oj0kmcAqBVdzJnmxw3IupzNVA6xEUSVZL3uK5tEFJNn0WXvD580QYEr0TU97exnlmFpJQ4B3H
vFdyLngy/8p8zrkElKOsqQ0sMUys2No212S+xqkzXmxKVOmwARyscZKAGMXHlswpeIjZQuAGH0yQ
NcC/SJVrlsdAtMthy+WnOjmW9C6jkXgXTi+BV86YuWfB3craCcAnEy2zzfn7hVOSrwDh+3ivzrD8
HFoIlz0mqL4qvOWER7dCkeYrTdi5omBGVFYZbO3eNTCj0sBhqmdmmhR71G11Jn4WnYoMd0ayHYup
P9Eume35Vf3mKA7AME/BGU+RtDx9NOydFzvuCYyZe7LKMFpFqkJoX743O8aV45XLqIcyXonC3fdk
mI6eGD5Krp/P0g/1gycR3Af5pEjEAMWb/Ms8a7j7M8/tvB13Q00uuxQbTxfyki5Qvu+XilkDyRL2
r9RdelZV/zPBi7dL7IxS58D/nZgO6y6tfHtdygZ85DI2pxqKIDXDQO6p5NlgAcSAjgbOFhDTh139
6X2fn9QU/xnb8lhgG0Z9zD59Fo9JEO5VRc9lBJNwYxpgXoYMxwT3MjZAFvtbGHoRRMpVMyK21pH3
0IN/BEYDY9EB+Q0Wn6QZvqV9Y4p3/BP+pvB6dWq5g6+sz6QReM+VcR7yar7Eto+5mul57ed/yY+Q
VZimo1N21Gk0vl63rnMMMUNvuRKU69LGAJc0eBVCK4DeBs+ga59ioAGzzhloZoUhNefJzwLEfsvy
Wa+km1IJYjxpoEY0G+prSGQXpQxufFhmFJVOEnJJ4VkYMrOTXzXJWTAq3ha+t0MHTu8S6Eqr1Lr6
ZUaPQntnKbCDDcAg5bgLeY6PTOdk6a39rRS/ui4KbinNlvtprMW+brJr7s8kE8uBirP6bTRwx5vC
z7eAp49hjcWZj4qz9eFCE5MXCSLyiFOXrIbnwB3sPTvaI8fTAZT2052MYgK5k+Iy1tV7NpLRjXlh
Ovaie3oNT+2kA0XjQeQkH61+TQJ005A3v3uPNgVrwUKJTua376/MNvs5tfNwSOXBKyLnDJJwReAq
ulTBZFNGQfg7o1BhLnim+fxY8faJdOX6Xbehs3nloBOdeotsEvWAFw9rsNPe89mAw5EFn/w7t02c
+SfeNB/ajPF6jJhlU2bH02CZELV2xVh/hxmAMEfFMe86zCLhxFWFZLas4vRA6A0InedjqEAWTz3c
+1C5f1ip8ekWeXaMlSAmOUDQmXrEBG2V+75o/4XsUUEG97+9nF7whiFkYFKAMKkwiLrBvYqH19gI
FFBLo9gHgtK+tn3JXRbMixUuC9QR8Ii7HXEOAqulD3CBFzJr6E3Nb2fF6f5UVlTdohaKbC12QTtd
QJ5FK+zKfsEVf1GHtir4Y1Sh3E7J0rdQGPuqJo6cGp15SLaZlkfAUPCbRRQRgJKrW4i98tinLBRa
6zeIrnzNAg5LuIPlXbNDB/MyHmjJ27du0u3tZtGyq16uaLXm5jhaj36KGW062yCmHjyLlAafRXrM
TSrFqyLEB5LOb24l4OU23Vei4hfbTf6orDM3XuQ15IYp4Ykjj0Dtukvi+4A9HdmZWdprnhgmuCOo
Tc1m0aha4z9Jlr/s5oNopHjGXNdi6wiAYydAGgN6qputJfLpRHFag8r4EueZ90sYSLJwpHL2A6tl
1GZXKx+1NscVZdLGZsJevpJnBQXwPpkM7obh9luDnf1Mb/M9R13Xck2yMiC3NNicCkDy28HCBIMp
eJrojvIzFd8jP3NXXQ6yrU8/pRU5u8r/6rntzT2A9QTLJ2r1w6Tx6kxFzXOqHLjL0tKb2egusDXY
0BKWxunHvhZhIErV/GrpT7ra+7u2+63mnXsKivJv4tKeV8vlIuLY58HkUzawht1SY5tsUsfjzj1N
S9ds9mqkZOrMjP6QKjryTB3oHZqJCLbodIi2u9anKUCxWbpA3Sf16LA096Ka1OBhiPLsFYcJW1Hf
eCOuAAtnFvQhOO3vLmzpBWGJw0nI2Kj0n9ybi72yQgkrw2RZ1yQPYXSPSWIV7NMOaWbANoMtOd6E
BulYS/joVN8yMhX0GJYgKq/lcs7NvQex3k74j80YYL+o7mSB2MZ6RbwRjVi2cYu5c0HCKgfcpuzk
2olb1N48GJHxHGvVxHZ4o+QAVlkV11AJkv+AYBNPqDGH0LCA8Y7dey2AnsKIyLaF9IejH8bPyMCa
ldnlW41RgRR//9WqUrDm7IlBLy+Bwbo7gzSERZOqggBzjOuB0RljiS+EQqFNUFXP2Mqtl640UX3M
H6z3im0fxkdRUt5Zh1GzqayWSwNL/o0Xeqy9wOI9q4KEoi5qSV2Ecazp2XojT7bjVxzQiKvWUvMZ
18uwMwWfpBmLlSpC8bB8AXlDlggBE97YSUTDSThdeLab8DXXHWuroT2mBmdHZEzqmLnAThBJbj1p
5TU7DXbsFBX4hSPfdDk807wgyK+DgRm1pEXLUiQJCUC7WOSw6LJWI+S47hzFPkWYXCcBKG4RLP6p
OvfOJLu7V77JS5WzJxEpjkXvtbddHkWA37IF1xehpvdReDKN8QdG1z1sMgLvID3o4/TWmejULoz4
3EVZbt1JZf2zUUrYgxORjMgmWj3/JiKY08pJ7efoeD1aqsg3ETUywC7yuxEuPaoNrkyrB5KlRt4e
2CxXndmbDxdtfsOqkwkwGE5Ymp1aeWsHzv2WHk7aCtDo19hl+yLLjjBlfo8NIBAsbSRaBs75JDXU
RgVwELu6G7cj5+k69nisNOKzij7tyPN3TTTH186LyxW8RCozzOHQO3G9r4kW1I3pErtvaEmgIfyS
GMAu2qILNw4B81Pu1YexYXOuyxEwnwRxUVXd0TLNt5l5fTObelhhP2jXk+7dvUVynKc0fz8vcHxk
AVpxpARwMFugLUnrHGnI5YNaJ9OQvidG+jraYF+4gkRgtLBilw3Meu48/XrwbGunHW5wYjmHU5dW
VBIIIJ3LkyOqG3ppQeRqfERDUd4X1xK0ZS6IVcdGj4VtsBm7Euz2HLKxKpN+1yTJj3GwOZHmnPQ3
z8ExCHhqmc4On9y617Se1gWBqjLs2Sg71ht5q7VkA7mLMGFeTZcmltDDxcBMv7LDzDmr6RwN03Tg
h3yddfLGZf2F5eGbU3CtV2PAAy4ESG3AM/fDJGHybs21abjzBqJhwLvWw+xQLah4pyPe4OMqrd3/
XMawyVTHGeqfiLMR3RY7Q+QaJce58raurZnGS+v9+y5Ms4bYBmNfL4hObqdDhF7QthSj9lCsFkUc
913+MRLfK1DP196w9YhEHsyawZem9pgVgHlRtV1gLLU/f+NLbujASOoTKZCT0pJ/pvZONW/ifUjC
cfk+oKn99dsJlOdgXWiDheVWNuhPAa0O1ZH+OJBQLBQZkECFDRCho3me34cc6wnuPaKunoLbXAZE
LwVFLLETsGIg9+Q7esPwlDwC3b8mFef71JofdRkuV+DcuzX22zxxnXVaGE/0yxR8LOJPeqwxnCaQ
maQzHgmvUWEf8DOmfGFno+K/GsDVV/GAGwtUtnVDL7FXDj/2N1u73IzG4JQ4PGahVPUAhSDYUOGU
b7G2TEegg2ff98RdZtQY+3To8DG9Qihof7YeFYQo7TB1golSr9zb9djtCMr0r4FQybEPJ/9KpGfb
VUoeC8dIOF1Ha5+atdiOje+v0GIRM/iB9DH1LknpDwCrW1TzAM6R4Zw0ZKO9aKnHy4z4P9V8AdP/
28xO/ubU7t4drHlF/OjMcJccOsgHK/hH87ktaFkzkeUfJgrzhFJw7p00XM1swpOitH/6EllxWtUy
SbC54nEqm+BQFC2Ev5pHcw+9isul92aSEWL9H3zgMg2x2pIrdJuThFDwsyKultbpqbV0/TdNhguE
9T2gpuHRE+G887D9z53tW1a6lBYp2FJdblFKRk5eKJ7DFIv9mw2nuw198QYh0Jlc90UhanejR1AW
duTme0rUmC7gaQdXt/wLL95/h+5MDq8aofQ4PGuk8spr3nAHQw5QnxIyIppTcvIKaIbafNSjL4iM
Rs0ltoJ6B/CC2u6yBh/k43tKFqpAV0mcRACQIBW0kE3wVhMgdXdGMBZvbh3vGN3fKUHiBmDlMfe8
1riz9Dr7WfYbTXF49gF/iRYOL+K40SHr1SBJ/rIT+/AxRryzWBQHN2N/Xc01ud8s7g6NGvuXAqk8
HzhS0G3VS4FZa6fZUwrOj6puTYYR5ILB0f2WDhvmTISA01zmTQlfZ0KkqQKi6FXZnb5f4s5Fcfv+
ssZPdgqkQyHhgIjV0z2zjglS4HYukTHx4Rr/w955LEeuZVn2V9LeuO9raFyUVdbAtaRWHhMYg8GA
1hpf3wtg5GNEWHZm1agnPSEdcDhcArj3nL3XJnsgXhRWmx/m5Yy26Q47zEbPRxdtreKt24wZ+fyc
lT3A1ZiefXARwVcZeDg8qYg2EIzPt/AVoQ6dlzuzjhRcg9z1sbbMO3RXHlL+UPMEojb+mESn7npM
5T35sAe/orTEtXdvyNo6lH6LzdDrvWWJ1PqgeTbqi6or+d1Ny/OtvNSMbWXSMy767kC5qz/Mt+Y/
QDvDZNEYBJJa9pSyBYmOCui+KBX3yRF1ehUgQSARtDKfDZz4m8BDiqDDcMc9iQwfanK1IPDLPRuJ
mzxTFzVD1Xr20847CzufLtuB/ay1Bh7mmnButFpbOynls5UBMXEL/brqau9U9FBhwtal2F4oz5Gk
vVCU1mvq5+GyTkb1WTE1Wi1GQJVkWiwM+d2m8nddBG3yYGtImdLXHsvOs0lh8oQBnpPltJhQXtuU
vltyHrG1Z2o64QLp6r7qu+So+271FIZPc00ybg0NeDM2m7liWY4eYQ2cHhdZ3o8fH4Ab6t9lQwUS
sG940m0G0FX7Pnhm8Mz1TL0aU3wwMb6hstHbGyM0GJDUlC/9IgmfTfA36yIwsx3DMQu/GQl5tH0o
Xjt6PU3YgNTgtXsKu4f50yYWR4WegjFmXtQxKK3RFSlbPAOBkrfPlKS/aXHWX7fkzjzmEzVrKpiK
Hl4SQDJnDf6MRDSLGUpEhw3/iN6shjTR9jgMwhej9IDdoVDriiy4Yej41WlaslUEc8lygILbSmSm
5mTyNEz4N7aVBNcZbP0H20G3N63XKAJ0Zk9TikrBytDd5GXUe0xzPgFn82JAKVMZ9Se/qot1isNm
CcDBXrS5sF8w5EAIqUPzQH/SeInp8bA2qDREPq23rWzcFV2ZcY3u4j1FKP8KUyHeYaRZF+b+h7EI
ICj6waWWKpAOxRoIRgcl0eM4XzZ+fcTLpdw3hCJcNQV0Kius5Us0MnFVhS4BkljyBe9/WhnKs+Un
3THobI0xRua8CHQKyyIN9JMJ2nCJjEBj6JPtIuJm8PtJEjIabe/bnbnrI29KwwqcJfNxzjtNDmvf
MffFCJvJs638hry/V20yx3aSSFyjDL7I1gKc66Tel8Aho8LUgpck0HaYJG8YNQ1rdDN8634bXAJK
4ssmoRhu9JQ4vfoIDC5eSmyy0GGsaxSnABRK/BUOYWwUGiiu1PASsva9EmG1yrJxPIzwbRBPudYV
xWtMbV1xcNtUfykSSZkopGMS6qb2ohbyrc4GPM28xrvQqu68phOPULFWTRwy2lMpjWpajJhAj0iT
9ANCNjREybSp1/xi7isaqlcks9KwdRWQSGisogHWc7SeP2tvNKrViPsH1ygfPaErZZ3Hd1WXXjOW
Lk+yVhyKuKZBbnq9KukmQmZyrH1hceDaSI1tETkXbBLVcgj6CfvqUIItvDuZ9jQ8zel4KuLuCstK
eodl6BErwnDxRw6HAoUg8rQWcaqoxQtXs2U1Yi6KA5BDnAlo/U/ri0LABdH66qRkXvLk9sbHel/z
lW05gu/UOSlEUUVIXhDMvR4b5scTEqbkZIqM4JnpnaklQ/bQyP2Tauj2E2VtxEXIuZPef87FXaBU
7lpwHt/pRBZeOjSGBI7bB+kklNsM5762IxyyQ+dQoXWti6ZUoMQHjs1AKfI7V5FP8/paE0SQEJRD
uF2ZPic4wjy0gBdFGZetT4vGM/KGDOGBfIwyISOPJt6mTchCMXPvsaFufTTj3lmSPWlfaAbQTqxy
69hW0TnUiZTQXPdsw9dfeoWpHLWW6U8nvXaHVbK/ZDjBhb7GMu8+Volp7MiR0PCf+eNFz6IbjpEU
oZEJtCTX74Kh/TYy29YYdhNiTVfDd6OFlEzYm/FuqIAz0RfwCE/s8hcEy4TrWCjQOP/oZLEUVCOs
8rF6LiH+v8QoPNDaUzguUk6eLoebie8CarPSbEu9uc9i2sg2pXlaV0N2l8IYVa78cLxXLRT6FkTM
VaoU9UFanK7U8KoQHpg3PWxuo5oTvfS1W6I/61XbV98gDpuXiJqZXvHdiYqKdJ+mClfiZsBGzfwg
wCXJGXyjFCgIqta9o9BSA8sDudNMX147tY2b0amurMCzbnGJXSrQVFtlupbq5ECtdWNS50Di4Kon
L6H47tVZ/JJwwd83CilI82rFb27SuGjuQZ1I2DgpPP/slSJrcHGHOF/qPb1FL2ztx5iXp+Wjf3F8
cw2NxVl7sscR1TpUjLydETcw4mnocNqwx33YDCp5t0r/guIbJ8f02Wsa4gxy1q5DsjZISGJinnkG
kBpPkHwE0M8lzXINP8XFX9+8kCWd346N1d/4uv9tTOprCtk0qxG1wFoDEoHND3YLsVSADBqNMDFo
XVAElph/skvhYREfIxqAidFnFyGG+4Swr7u66/yDa8GWYSazQ2nM4ETjV+eDjtJluVOEml46E8uN
OIG2oRxfFAbGo+y+qODEDZm1I2ISu3nljJehca9dPSru66ZszwU9+KVTtOOF8gV0wzZFfIl95V6H
sjpvn3X1lQg6f8XJjGgmCrAFPmnOfy9EZiEDgYOAvyweImXdayn1B6koL9jAyRSiqdUG6lGzdbnL
Un6/jiP3Zn9IdEpAgc6R3BTVuNL7DjKmqb+mWMaAAE9tTI4c4WMZbrKnontqbXAGGf3RA8K5nuPc
rC9Og5qTIRZImtfcM5ENKIRq4gF4qNqE+VFoDesSvgElQu0i0oBRNuSPecuhNe+9uIBCLR+SVvka
poBbBrTpWVC2m15ER2YDiAGC4dsQ+qvRtqJT29LrFjWDbD8+ZpqL4L/LnnUz6Td+WNXrgMiIhUU5
jOEaxMpWLy5yGCknhIa9A5HwFgSoFbxYJecx50iu6vBI1Cb8h3DZ0LJf9dAuaetau34Q7drjWmaO
Ku+ccKYw4HAmcrXcISfT1zmUMypKDMNtknBoODBddqoMWxbin2UAF3XJUCpd5CXGCyElVjEu4zVu
wqblw5WZI4+gWPUHSx+JxOFAIzUH4qN0v+atg4Y2ibaJmxJlVRkjNei1inYa58PVaJJhjDejBIft
PpgEWyIllksuIwFVb90+BlHxmKdVfSfjqV2rMktXelW9uE5+G3opvzHHXjgmqtkJkdUxOd6plfVk
NWgRacIzYokxHpTl3mB0i67Bs3Yxr6ibugeG5rfrYLDvhsFYpmWHjpFKA7O+oFp3Zd8viOk7eoZN
BxgORF9jgKZWLes+OsH8feJY36Jre8bW+QyyYkR/hQjLScfqygWzsqgbRj5J2UM1pNufKjopg3lE
CX7gFE2359HNBNkf4jtDPMhEsuAyKam6dyYwUdxvoCuK6lH381UlPeW+NjKOTWKxoFy6yxhzKmAZ
vdwOihJtw0Kp1ghzuALXxZYZdEd3UFH2yQC0tWJkzFQbK75B1pNTR+4XJnJXWOnI57D6AVNGfmVE
ZrKPVMS702csqyC+lHHw1ccugPc9PiD6ORs1pg6O6kM4YkS2I5QRplxRgMTfBbAaFqCFBn96uHEq
E/yhbjvV7+gZBtqjWguG3sI8eGR8LyPZGOcuh0aIAzsC1ctkVm/MR5vv3J1KGU7VPxM9lq1dPeR9
gC5/9m1Y2HxVEWPfnW+UhBB27TMYcXTNKQQ4D78iB+zUZMlE1KLbBCRRcTYyJ4dCf+2PHAYkiFEN
G1PBJZXTokYf94thqnhwJtP2wMlztERI9woKQqU+0qDXN14FDZTqkXWRApyGtG/DVoQ3iMnSs28x
Ig9JLv5Sq+qTF0UpqRTMXEgWA1ZmBMl0Mt7VetFyCpD9KrXyl1JVKq5kenzW+H5EiOjQH6mNmQ1D
JQzAZIMIw19UToangZORrJLvZi2YmJDntovDtsQvrGBwMKJolTYZgEKFcSFV4Cu+6xONI3ij5ogZ
6sphfoj4QZKe49dyM4oURzFw3SsCeb4nwJQPorYePPzKtzkf8sJ203Ohci6yu0o/yiIzjjDfCasO
20MB5viLk8hwXSpDcFCDqNpziUpXNel7Tu4XiyDpC6KoLLkezDNFmHYHmqq8n3z+nLqtzs+J0RUc
EQCodqWRFIzlNWsFg/2IAaLaKOFDkiJ0tfxj7tjwmswv1EAGGBw8i9dcuS5gWpda+dYdAzKBnuq4
a/lplphks0w7Z5PJzOYRZ7XjCtB54s1x/VWcasOW39+wYDCmLHM/DNYKO0Cbfw9rb+f6SXAadIx3
xKOQj8TFsyI/Wbp5SpyVUS4a2bT70Gi+03Lt4HzYFoCCiq5vtnMYxS87MA8LvyH2o3BVzlnKG5eI
pTBpo8UVSuLG340KY1vi2+NFTt4sNfP4FcdofY3eEI5xqzxMgrRgGks0iPUINcQ4xvxydI30y9go
pJ3R/08sLglDC9Sr96tDrjicnDWqT7CRREad0yiZiDUtJyjQoha5IQeKU3wOjvgWMlXf0LUHZ9Eg
puxT0r6LKblOyOgVQNWO1jZkbCDAoN/SiPFCE++4ihxUEpHAnrkQ+8UdmO32qpQkJAtmB2A1USEM
451VVOq5aD0NZRm3OsMFnbUiKG3KZYN2MwpcmHoamHTXuczTNqcTQ0htSy4z6dOgh+RInlznW8lF
+ihhsJRmOxHUz1WsORtb4wUFdJIzo9obQq0eyLWpV4Gobxn0V5uOohueGhixDSrcKuhetbGbZBEH
EXk6LLDhPXNXA13li+oC2KVY49NlIOKE5+Nniw2CmXGhdpzBwmwlYorEKj3Tc4FfETMxMs0c9NU5
9bt0q5ttugZBi3yNgbqg4bLF34ikuIvu5nfnoBWcTpB62pLYGPXALy16NLpNlHHVFehXYvUudyJY
m7mHs3k61VK+AwZcLsmgao+yTflRSwoL81PghLqtdZ38XVHfRONg3Qy58lZaYXbRCd6gsERMnR7u
+7gjgIJhaYb/mkmeYFA5Tcw1wNmLed79OUWMUIcdlXB0lwxTkiLfw00J1k7I4L/Jqm5lw6C79EXE
KUfm5lVZTmRgD6Xa9LNSVASSXcIIW1G7eNtruXcxPXGE+TXedzRPcdYQfpwGWKXngRXE810ikJg3
Jrl0pgodxgca58kDx7V7NuObIcXL3veuugrblSKSI5U6e+201olRPurqOlthiFN3Rp1m27y0TzWn
z2MvWeBl7dvmLUjpcnDWbBaeb/Ab1QVuJISTsN8bBCKZPTtL0bTECm+qbkiEAjOSNawXdhJgpCwb
WhUHLx34QaiUezIf2avrF1e1HX6H0kc/PKcOITz1bmw7A5/Fu0vxYUcu0WYY6npZa7CtGzIxzIim
lueUQLZaCsRclwIC5bHeB8umRAnruNn3qGHiSJFiMSBQ2vq+SLc01XAxe92yhFIoJ1lWSkmgrfmo
Wkei09RZpMTFN444GNp2sjb6eIRTuB6lbmyiNLpYUYDpiLbcoiZ7jFGbdVt0trcEjnXBUS4OLiKe
Mrkfw4rfH00tKll8ZCJHH2RanPPqnh2FDOps3652pYhLlFuUQ1ILo2ckiK0M+JB3gBRCdeAgwOUG
DKREOq/YFq0uLrcW3qgVoFxeQ4zCh6uUjgx6lKcSMAvNkIygHztlmjVm+7QetlkdcBYIJaQ1967P
jVXfgL5p4s45cjV4hHeNvUYdGMymJMWYAVNSUEtrjyrVRQdDlhacrLV4QMEBZnoJymclzWvRRf06
LLx8k4sem4r1gozjrs/SlUJc99LUumjl773IQghCA3yMfFpKWnMep06QkpTw3WSeIxgml/2LrF1w
KKlB2qLOGSLQUEWFU8cMSZ7POGMZE+Oz+NKib8QBqNFv9fNH3C2d3lI6l4fOMV9bkHMMXu0dTf+x
s+8Nb0RhMHXBMj2bDKbmwsmrHUnXN2003uLGe2LgvVLABpt19sUwsDFnnntuh2hfNmcqS+uCYBSp
wqE0YuY2ffSGFRLCR+BBzEi2sqnFptBClcId/viEI1cBD+ogx1xocYxHtLhxy6+kFaTbRukpSZK6
KbN6h3YuWeu9OWwqn+aEw3y6cxFqkozjKLCJzaLcdDF2ubZ+kynaw7TXX9GCf+u5+uZ6iE4JOyRd
lJs0PILlz/Z+WD/rSPG3fIXwMLleo2cmrSspjiIcW3RdDqKYmkJcZdX9oWCazYEBBVhNhuGUpv0+
UPm0TLfT935P1TrELgfBU9FXCNTIOdMYrvMe+kVe22tTNscMzu2oq+U5TAO0/AJTghrHGyNu74hO
h7wC6CwPAiDPlDEXeeesW53oWp86eFy0SAlHiFVwWszCmeoX9ktvxF+N0TphbKYkJ14YQTZtpsGx
GF45UVaLGo3TCqIC2a1282IgbUQ65a0Bzo38mLOAy6W+tDuKhQp2HPo9GeFZ41arjK1mdxkiaH5M
sPYYYFb9yusGauOWq9I8wyWNupa8rzF3N6WWnFuyjA46PE9Ol4iZOb+iQefVW3mORHT6kj104iWT
iYZs6CVm5n1PHiBBabce53nRh98TE1g+SsgDwuMnPVBdinK0Yjyu6s0F30C5LIavXSAAckcVP1Ey
BSJTW1e1970OUird/mAvgScxxJP+Q+J6iDtRw5Dym9YLlOED4qzxNg+ih65LNy1o6K1RUT5udWRh
FAbFUqlFweB3Czj2Pnf6YGNQYF1lNVawkWFcePZalQIbns3eig9tTFxYJ+sTczEwo1KhrIfwbBXU
UJ7cwuYcqiGDd3EtOoNUaAabsN4zrlsm5WJVtDc2NYJtVRTvpS3KZeSBpCFOqc5JWx9L+hZk0C5H
y0G0W58BiKwI6qKhYKWL1DLeCOgqF2H5Tk8TnJMKCkn2xZPjmlvd0peMQB+kkr5WNuEmhv4VpBnx
1BYDgkJHD2n05sZUFEatcAtXSkV2We3vtRJ9fJC/2WhP0JXiSnUHLA6u2DuFcps5wEM8GuwGI047
0R9LMDI0wY+5HB4iHAImvyJ+wVxT2gSIcFglDo0jJYTjlYAuNIYnQG4yDl9yk5Gh2qlg2gKE+LJ+
TboqY7aa5sgcjHdT+JBPzUWuKuTtUkVYguE/Fvq490Z/HbBzCqiouLiw50tIjHL8FnvmfdwP33BP
los4pWOF1hqbKfx6SvtvOvlSi11uS4amEAjoVVpXDeBNSW49HyLmkgLa0ALF/RBSF6XyxWCAxDxO
Hj7G95G+4Ph10M1L7DSvEcg7w/XeRZuwJxX9caDzVtpHs8crgY5DX4E3xuI8ftEtTvvG1NyEP0HP
J9saU5K5Y5EOrSCWrUWVA9jPvLXifUUtUgAYwFELd8tYmI3/BagbF7NQ5ddNt7bRGoytY7KiGlJt
9E7CF3ii/LQMDIfMdZKLF6rv8DMsqq2iNeF2tJJDrllQ1GznjqSIZUJU4LKBvmSqpbkaRvfaM6ea
q3TulITys6TzzlWy04tljYQmudEirOutNZGZNmQXHvxWvtFhus5lWp0p2Q37OFGPHHRI5inCm/k3
toA7B4Pe1zZjhQ0qlyEEc0aYnOm+9pnW7yrwda1mNYuAo5KJrXBPfrSWHoL3QXrJyojAMUlJySDr
xCmMMTwliIjptqTktq74hPCgCRLkMNIkQg473SKZIIRiXHvpWxTp8erWl8QuzgG2/z/n99/k/Gqq
/FdJv/evQVr/7cSA9pe03/lRH3m/wlL+lLaG3NpCyiQN27L+Cvy11D8V21HIpFehbUlN0f8K/FWN
P1VVMaQjDXwSprR/CvzV/yQ1QEHBbVqmo9qO/cd//edb/x/ee3bzkeNb/bb8t7RJbjJeafX3P9Qp
zvcz7peaOLhrqWm8BsPQLVRw3P/2SlymN239vzqttuwupKVJQBiDMYtYmZesvSPwblliacCqspya
uTXSjJ8+qR+v5Odn5n3/yycmCPnnJ3Z7U8NSND2xc22Ez2FtEaz+aLVy+W+e57dE4/ktOo5jT+/Q
MelH2r8+E8AxKg3TW2wGBOumvAMlAbnUe8qlhj4bHYkeILsT93me3liNf4cIad8zLiG7cJ+b6Qlt
5V4IgYtAGbZRH393LQjukBzY7QL99aK1nYcg5zwzbJWmvXIqY22641LFYZ8GLf6hYZVEzbVZe/ig
KSb0IcYnkyx45uWdeMIZ/JImYNWRfVrtl9ZcJYRJ4bHeSs17ztNx22nhpbSDgwVT2UTV3zWArKr2
CvfGCbffuauTU9twduxMCqXVEYP4U+Q0x14Tp0jTDxpCrBCvshIlpw4rP7XVdYntPe2cO6urTkNU
0latj6FuMOeMb3XTPg0xQIip005teJEUgHYo5hNbdQrtEXM9J8bOu68YVPklTGv0ETFQjUQjt2OI
vr6vbeRbFOGBAu5CwC2eFd4q8Kn4zaMkH5BFxitXNXZW2a7zzL59oZ8cW+uIljW8IxQ6+DPBb4dW
QoUAtBsCG1+QfLkWcTVNItY1Q6wCgX0q5UPjAeUFxhQiYcNVbCQJyT8pNCcV2fSt559r1dggjNwF
FmBaSzsnKfUUzbt0mBK5LnE9xaEG1HLp2vekEeJPg+xEGR4wzarNspMVcGrunAegV6dWMo50o609
3Bf1BLeczs2MQ1zrGKLQqqPXSou+R7pPWwJ+cY5Qs3xFdzxFGZ6gwd0Wgb8NfXSnjn5ITRjdnnmI
+OwsY+tkCLS9cElD+xZg9HL6pDLO5lmD5CsfUT0sdWhWAXreTKFaoMSrBOQrV8d9pGQ3ruHAjOlX
PnK6mCRfy203JmWaLY2r2y6nde0Rm+X5zK2OIKEXKZWM1tvhWGK+3xzj2DootMboelwpsGaM0N7B
wV+jPkCtmZEzibTUT275v2plvc+r4aq1Y0AWRLRyNXOinYfUDORLBhuIjPqr6ZGGO8ndBwR77REt
4Yqse9TH+iEhPBahzB7j5zQaX2F/WDVKdNK9bOFzZKh1dT395MKifO0ca1clRNoyjdQ8bK/1ZHgV
u54IYNdfq2q71i3/1nQY3cNwwonALCIh6RNXQ5iuuq5FqGvsZP1AFN6LPXH3huDS6ulJV8rrpEm+
TJvWjVg3fKVEey8b55SNytKt/Ie2HVexwsGHzNIDNWjaUzhtcCdAt3URbidFrNvA3CWjfV8a4mTj
xHS7YTuOZLwkV1au3iiYqdvjdOSZBZVKkx9CTLV9UtbTKw45jlTnRAzUMgDx2BuUy9VurY9E9/E6
bJ+a9fTmtRxXA9POgfJdt9GYONs+P3oyWItKf5u/W+msN+FIYzOHd+8rREujQENclvfeIa6MXRGW
ewZ3t9QSdoL0ARQ8q4k4mQ3eFsYC6BJzN6jNXgTVda3Ue91CyEPxkSoKVKsOY3i1x/u5pyoBwAVr
IfPntAywKTx2WoDR42ay3tQrCvvXtT6sSFPdiswledLbZlF4wE14sRnReN6mMEDcqbrO6cFcBt0t
mZpEV4WXhLoxnFb7sarEc51hSXERppoh0ePeNq8zBvbpNQE857TUz4Zjf0PicChoOOTwRqOk3htJ
duMJ95kL6yLV+DEFmBs7eSU9bwkIH6eLWSBpauJtgfunJmfWKy5myKmjxFARYXlIOOSwzkyKi0Xp
PRDVeWdyymfYCSPAyfGAu/53IHqI5/3vvnICcAtXBoC51ccLotEYGRqHIvLXyAVQ4uUX9Iw+p5CA
th0VUY5Jfv55+UpN7DpA0RznJZWpnHGgtStc56S41XXuwZMGKNZiUU05VCK1OSLvQ/IWOg9I1DeR
+s3IaHI2/VXiiZPPmXkEVlg2fDoSBprKu2kLJBZhtYcKfIpjfoF+c8TkcqVMYe1R97VGLY/4ZkND
meJEfT/a0c7slBP8xV7sPGQZOVMsWYpbzH0HNaO0X7hrteD0Ymtnpya1wo6JceuuRDpsp19lcI1Y
5taTvCkR7XDpXzVdemOn77bu7Azfv6AkwG/XUVVW8Cfn9y30NH3kc8hDKJHiVjgSdY1/GmV8R88I
O2J2w4zobNbDVxJUkskfX32leX4VdfIRkTaGmHfVae4taLcD30kTfylKg9b3lTSIE/ErUmPth9bJ
oY6Z57G3lnxEC7dH+OtsWxhsso3vc1US9VaD8A+/YLqXfGsdl5eeqxne+qjqr+Ka7z7iklrBF+1H
JlMePxiYIR1dvRsatK9BbJztILrpEdVMacsl3/SguOuslY+m7a812J+yHo+l+04w2zdGAN8cM6CE
UmzVFPNcpF5SkxZSuccAvhDxq0JVwM6GrWjrfaGbh7DSd9PYpHANJFr2XWcvCEpBMZ9QFHnoJ0i7
R8Idro8iNheN520NYewasJQQtLYOoM0QmD10Hgxz4xYk4aYjkEr4pJmOwRe/y1AiFbDn8ldy0EAy
+YCogCxdGNLEg7cxrr0QWDUDqJbybhDgcnubvgdfeNewpLr21YVS2/oOg+X//V//+f9m8nEO3sqs
yr7X8/O/ZflARoFff7ycvxYZQv94eavX+vWXhXVaYyS8bd7L4e69amIe+jH6nrb87975t/d5L/9m
9qEz6ueD+tz9j4ddvSbvf/9j+Zq+fvtl3jFt/2PaYWp/WhpDXUVRbF0zNJW7uveq/vsfQjWYA9A4
q/2//yH1P1WmHtLQHcfglqX98bcKmzl3Geqflm3pkFwsa7rD/J9MM3T71+G+YdPCVJgDGZZh6SDH
NOZVPw/3R9kFYZNX9qPluO9mYtbtXrF6+1jkZEytEEBzxVatbC0i2z7S/reP892NA0dj89OWCvz6
euiOhgOMBLwouximPx/L8wPnXXwsS4b4BCeVGcfy9DzzXZSR2nb/+RxxZHwfZJNvxkLRfmwz31sO
yj+e43Nrxde1Q6n64JtazIVNEwR7JDjbIXZJrtUZwHBm/3Hrt3WYmrjekGS+nu+Yt0vboNhAfEUR
pnvK0f3rj4YdPt/My63mBZt+2ubz7vkWOiEwHr7IlaOdl8wLRNx1tIvn235WnLkouNuPlYS/jB+7
n7f3uzEmgEaubD0yznGfS4Z9qE3LBPmcymn1lID0foAKAlUxbS5jqJjEjSGzmBfhz6w7TTqPpS/I
nAXTRMfuhp5TcsSCe5MBRts2E3itHvzkKDrdpHCFSDVDIMZaeDkGIb3VCBpzXvHTffNyNW1l5lyf
TY+4asx6UbiZ9zU/h5x39bn8+VTzrXmb+d558ac9VqkkIGFMl/96u8+H/fYc8x3zuo+3MD/TvNLL
I/A/dvV9Xvq4d7758dZ+WvGxAVmRy6Rt3E0YYdOyavs1bPOc3L8EUPBoKjeGFneLvpX2q+GOr1qu
pffkfRaHCo3UemjI+y48Hz4fbA4L2ewe4HB6I6jW3giRwSQHS7GY133e0cTp19B37Y9tE7VKb6Tt
ZftYIZTWHbTkZt52vmPaL5Q6rGwDfc0YucntQKjgLW+HHKgQZd20FIZ5fVMAfa1Mk2IlandapgHS
xWn7cPrjOEG/7VILJev0gPmO3C2x8+jgNT/3iwyz5poFlrRtEdapYbqEMhSfJTWCs1o3+pauwxd1
WvW5nuFt8tNioejQQVOUAp/bzRt3xPpMKhx2FUbFknNMeZzv+NxuvhNjD4nR3eBMgrjvEQltKaXz
Zg3qwMbgV8m7gvkFhvCgWwLk597AK28gInRnaRnybqgbc681WGjmjec/poLjPJVNeZwX3RFe9Tg1
a6YHZI4n7zSURDiImKjNWzi2FJMs9fy5j2p0gJfSTtwKmxcRDEZ1gxt0+bkF0kUJjFMJgbHryq2n
nhJfqw8xoaUHmtoYZj+X51uff/7NNvPd89Yf+/lc/m0Xn4vzrf/rdqoev6iT8OufbZajR/141aMI
vorSNjaZEMZp/iPU3DwR0Ra3i3m5F/Vz4w/69rdNvBIQKu0jtq5G2JFhG0KY/8dePnf12zqFsKGl
MTSEVPy18fyUn4ufjzWKl07DAjc/y+fqj6eelzl+4fSWmLPnxc8NI9FUS6nAlEsF7j5U4zkGSUsj
uHn4sVgYjQpnsyAwLXTj67IZ42tDF/apgSQ1L83rCwZ6h58GEf+kLofb4pfKHJdqS6GuqBgmVDpL
t6Xy66XaVB2jqM18eEyzUO6xCF6XialdbF4N7Y00uyXJjJBMGj4HqBrh2fAVMuWA7T7IqIABN/T6
mw/9Kg8N47uBCEwh1iY2EmwSK7OixkC4X3L0ESUeo8HDWj3fnFfOm/22KNqGy8a8cr7789HzOhGy
H/ZM/vq4rBrQLoUlGFdMf9oocXwgUMBKcmH6zcaTpIIUTf9VtzHKA23gns/NP7b5XDkY420WQ2Of
NxkTFLS1iqdSZOW9b9bJoS7KCqKDV12X061pvUZL8DCvmv8Yvvaxft7+c9V869f9zLv4a/3nflKU
67QV6/o+nJ5z3mLedn72af2QxMkhCMEzaJag4jGxW+Y/cAh+3PptXRjU4A6iWPB3SHw2YoSIxV3L
Vh8rI2FJ7srHH4//58sf2877nvcyby+d1tkbjHR+3v1fL2ne5OMpp3VOkhPl0iO9UL0sYH4q/I8/
TTpkVJym5TD3/nHz8/7USV/rtos2n6vqQANO8utu5nt/W9fMOw209N9UmlUCz34/dCCxSp2RtzRQ
kjPw/vXQwXBrNP6oe49WYjWD+zCM8BdSK65AcGRKdq7LIju3bfvYuENOAQaOzHZeF9XQDLLSeRtp
iv7YGKiBD0pG7x9FXubY69gBqC1JXS7H5ML8USeygoyJ2MCgV2qae5VMjuF8upWrOFJ934UKnCG+
Xswr57ttnMXt6Azneen33czbfTzEMXsKTz6bq0SrHIqM+MLOBWuMuPisKqmHTEWn56QOlHf+WjVv
IseJCtM22FHGzDjP6z4fO6/zKjDKYc4p8vOOj53Oy0n6jZiC4fSxiowdBIO9Zf3YK2NQcHRukh9d
x4Kar7gDGJzKv+6EMZFf4/Gld90bTIDuu9oVm7wwhtdU8QkScuvytqwCdzsCQN5bcfDjQVEwji+a
K29qXX2LYj3a6xrgpQhyuqpkJ69RrdO8ptN70AnzTTLC0hXFFxhd07bzNp2A1CT6AeJ8KycmDyw5
qqU9Lh4jp2UMK2D4cVOblueVAtjZx63PdS6tUctDTDvfOf4f1s6ruW0kWNu/CFXI4VYSSVESFS3L
6xvUer2LnDN+/fegoRW42nC+U3VuptBpQFskMNPT/b6kam7lap1L5L9dfnKVuZ0OAB5jUg9nIWKQ
W1UAOoMI0VeHdGnvLsHivY87SK2jnFxi5vflPUvQ2QC1GqwtMwOOoFqwsy7EXez826A9bDm86APn
qQ2U+jgMNHsCw2sH9xT1UoisUFJGpwLduZGrqEc/ocRdxCBKw/vGJi2RTc6tSGuw0l5OcZWdgBCz
QSDraB0Zwb++qqn0Kw7RVMEXDusVqaiMXqdckMy9tgVOpk4cwBYXZPNgzGsOBUgs6nE2nMugqNV8
bThtCPrxezym9TNwCfqd2ujagu0xfR/a5ntGtfozcIw62Tf+yKoTTN9zvzvzZ3dy5q/O1e9joISA
ZZDCu7aNiqWJ5fyS6mZE7U73PuR+UUEUu8iDQmldVNCuLeInx03UnZbS8zo3Lz/5JaVWkpZdbjBS
4bVATma7VXl2G7GrYw3eG81x++2jbHfYdB58AtQivPqzmoE9UddkU/WaVX5SHEl+0l0WLt0ji06s
UZre+14EGoA9d95Fk6btvk6ykew0fgqFsXSYO8eSQ9CH1aX1OFufJpJGMguVxPVjq1ZLG+18CDSO
HawcqvkUtJfLsiun715jfAPVV332M6O/i4yEHgjTWPWK6s7PQY5+83fwDzX04k/R5nwZ6CSJycPm
iu1/LRJY7z3jbU4GvmFRCk6609NBS98znKZBfNDtynwrWe1cgHbVfgSJlx3QWi5BNJ0a1yVlp9eW
A/gVMFds400LNuzIpRnUbC4Lx/OfEgCd96paT7zuAgvOokTfQxyaPVeeWnKy4ru/+NV4tJTWeilg
sX2h/uL7wNODRjtUNOa3e5Cagp2ziMbg5Q8VaM9paCtXdlu6h1wt6hPgBdWpb+kRcCbKpCkXgghA
lFZcwQA5VBr5WIrr3M49ZlO5dI4sm7942fxtG8V1t8jmT/y2TaH4ViP4Q5uvWJdNJcwv7xvQNdww
c9Cu8ZX96BbwsVnlGcj9qYp89+vVpZPlYz7ZpMo29NN84lFXYFO1ZUbD2ELvIQPtgClXx3oa3jWm
XfAMnpOYp3UDwO2lwv/V1RaRly72Tf63GWRGGyqTA//zLLXY6ma/+cbwOsHIA1w5mPzlMNVPm0qz
efYsogMgBxV68bs4LAGbKPGK+ad1ne6vsRqga3A8gh7hXRSFew2wRQ9Ut8YmSImfowWsXYOzg5JV
cCJFFEOl9GAb2nNyLToZYmoEszEx71fVnxNtQf860ViG2iWEQL9ThareFGHi3Jt+QaLMi93vUTDu
VK2zf3pN+0feDcGr4Q3jPnJiEFYWV3i/z1whtltdaaA9d02nzrlvwLK46qrp06zi6k8GlOPLB4jA
p7zmHTAAMsrSX7YDcwbZaNaoGv3EbDQ4TYXnUnYGZ7uHs83GP1/KfEXJ13abat2WyDZF5su2Swjw
6MUoedBZOv+vfjGfRm20XmRgXf6V6u3mBH+G9QK/Q0zD0ARW7uKR5bZxb0ExtvnPcf3VK6PmFB/d
IwiV5Rvdlq+qobaPOvUmbA05z0Jrm05y77tFBig1otuk2TWdQAkg7F35Vg8LlHHXu8cRdqM3185f
U5UMDfWN7utMd/sSMw/j+xSdwlFfo9H62Ab6wTEG8w8Y5K5JNY6/hgmdwx5nGs/0nk17PWuN27Ks
3VtgXTt6fArlWWmoyJ87x/q1Jtz7M9wP4+lzOIVqYJB1ngLAhwtdxgCJslZ5LqA8bnFd+1XHLzXP
H1flh08Xu9kjcBf5o/g1dQcwV0RdKXjPgfGa8+2Ftln7JlKmGvP9UJrfjFDVV9sirZ6Q/YpNJEMv
FtyP8IFGXsr9wuIegKvivnEneCnGwOWwDIPo5sWwuejUhNyBPXpJte+5XjzEqKrGZeQY5kn1SISD
Mdby8ml0Ba4icLEgQNP0X9yxL792rDNtQHh/T+vf1NCLf6YF76Fy7OuX3jD1Pf8J4W1Hl8gppeF9
R832WUzZ/kirJvkZLzGUvoIcUnUqDyf4uefHOqBm2DPBDUmXb99g99mJx/+bm1jmi6jIgd4BV+rd
D8v3ERDKdGdD87v6t0CJiz91BpQa+7O+M9RhelSqpYCU7xXFTDDAVqW/8JGVb55OF4Y1OdG1WC2+
dhdeYipQnGIFcc2qcv31YwrRWmzVb1hp+JcSo1FstAvHJrrmm/XSj65yHDrLYMPUG6c8py8JLPn5
shs99gGiFLM2xuapgevAySFPEL2oxChDpvnuTdVr+0/6zZemHfuq1XPIxz/uuN5H5GV2a5m9NyeV
+oap+qJCMpCQtAErmaugTorPV4qqvutCNg+rVQVe4Us3dN+NhdlLWwbONhqY0Vo2BCKvl6Id4OgA
F3BxUMoB3BRVO4okwzbFP4eIk6oozW0apRS2U8tyHehDw7k5Q2V3cKx5YCoafto89GwtHuRqM4if
RGyGPiveI7apcpB7D2LYnD/dY3PeppKbb/c1tDy+0GMT+hdtpy+/3rRz4tfhXOh7iLha47WNIrFo
ywOAxqj4lZh5EYpFIGazLDFZPF7U4IQADjW1g3EDHFNxn85WcU8Vl3ac2umxK/viftPL1dh7P/Om
7I8Je/SArrhOu5XB6EsI4U3fVHdF2eQXHJ+8Wz77rO5/NU8QOYKIqZnhb8Vox8dwYfWKPwbh97KG
5qak5fKQ0mYD5c5iFb9V1iP9PUS8N/OnacTvn6eAfAguny1cXEVM+iralWnXHTyLkq6aQ6hD6oBC
TyWD/+TqyX1RqvFJpHDUmseGs3RxyBcvq6x+Bslcpr/GenTPg6MhC8s3zly+Z/FyBQx/wENqNK7F
IDqxbgbqpKijF6Xjgxgt3uMwkAXblCVgg9ciyiDzGEkEfRQkc6RUDoZrtzN9AJNzqpfBCMzs6Nvz
E91XC/gWKjftO+nGck6lCnOpWibVQZzPzI3Xr3GiK9s/LDcfvmuqtrfi0vuWQUm069WOgg7aYh/V
mhLKFojnpVR4n1F2feZhAfjy3x4yB8DTS488q8waQIUUgIOb2MvdG9Ma3Jtet96v5s4f84tNFrM4
ftL5+TBBtLZEy6B/XAWgZIM5vMjrpdhn3zLpPQqzy7PbhlDpXJzJHx/jTCc+MsXZLc8+5tnttk8j
V/KJ/Yrq8jQt31bVpztufmczqvVOaYGhT7quGMEXTKoTVJnleOEpNj2ynrMXHeD75Qn+6+pELgBI
HgeyvMGZtJPludqptAoNK8X6ferdir5bjAMJAbpUBz+gTM+6CZPYoPdwcV4vA5qTdhbooBef5hJR
hqygGb7ghAI042XGZZAZ5MZGrsCgB2ge7cHQZLhpZ9/I0AFkshshoaWo3bD5m2c98CzL5eaT0CRO
f/2iBLrZvjmTC9eFWdUtw4G/4zLpOn8fsTecasB/nxy6xG6EDK5aGOH8bLqztMS5E5Uw4rXefNe1
nQNZC5jcol+8mr+rJHCj0lu8tsCP6VdVDJ9MX9SkRhJdhVVM7y9ZHlEBOgfaveoMs35hL+Q/Zbwz
VSu9n80UNtF8sbrJCIHTlEDgIEoJkWncOnsOQoCwJXSdZday4ah5zReJXacRZ5WN94XGO2B/drvO
9G0of06rSkJk+q7ryx0kolAyaXN31xcGZK2kHm9aZVlrtf0EBJnu9OWNugyrbPTgqJ2ZRJYo8ZSB
WokM+kFgveVvBxQ1f/86nujFSozZvAKYlsad5c86wRn4p+nc7fxa5pBhEO81hi709+/LZhfd2S1F
hnCDikLKQkCSUsdHGcCkye8co7wTKVCqwgd9u3sCUJBlSwVRNRjOFZ3JuqVeeapKN502GRmtzuUd
RSmIozGmd33Kck0tvAFiHEd5zOoMGJwEygg7ActCdDLQ7kwPexX/IVKxuCk8PE8Aku4laHPVze+5
U5kPm2ebBwA1Z/rt5gnQjQ5fbQ55/Md9VX4PcCPzWWR+McxhpvzrZ6mjXlGgbpnXz9HoKQWEEsZn
MLVgvIO3z7hWY5BPL0pq9yidVgoa0hYcfOrlwAe2fUxyCXZuCZToghp8FiCmVc6NsNxPVvYmukkm
XS2fp1ptot2Gs1vJ/dePIp9KnM5uKh+iruvkcnSSN6gc8yttjKpfwA6sL3weNg+BWvDGb71X0dOC
N4PS4BnXoIOW9KP9MVbl/BaAWnfjBXl+NS/R/RINIt17tKYrr+I+NBooI+GzNvnw/toKFHichQ23
tVyqvr5kSJDLhUMx61vs06LcLF5KHV82qfdnIW2kaP7l5vM5ep0o9cLfeUGnezHLbVbDJlMHXPMs
WO643fbjjmeftJrCZgdkLWBcpcG5Q1dWMCDwFbsAIPne4pDuILq8CTB8uIi4DZtLWdFQDkkC02xm
uRJdFUPqVtgxqexlQhk8tStoE5NR7rCZtnmsONV2cRACdQA211LMzSES4KYgkXhNqFwB+etfjYYR
X612Q9PiB9uLhmuXqAuQTgPlaiD1edJZAOphjbUMkocmtlsTGozpetZZ8a7BaZmSI4iMY562ZcHx
gMNJndlr0W1FT+MVfDfLmcGihLYUBxqk0nBfivMaso4qaBvgAYknoMnRLcWpP40Mnttk4bWTYZ1h
9fl71DrDqpcZeojbe1e7Ob/9efD6IdYPJJ84YXsBvnkyVy0nSH4GvCcYwrPi5Kdo5rAgAt1gB0P2
L33sdzdilMGPRxNWpDqm0VnhwVdnRX4aneYQThPgNUuEMwDbMJRpZas7NaFA3W6hVgiSEgLwwazv
ZHDJlt/ZywDwIFRfcrlaFm+lTqHbGaKF+OUjRq60tqezfQ1fPMMGz3+eaJldYtbJVS9dPwWQngaI
A0GvvEQLYUji+HynyZffO8sgYgjhuc0JBIV587tK9LoOTVg3xOHl5isG8QNmbc/O37yNE/N3z519
YHpYf4eR5wAdxpVtVxpPzxFK5w8D3VSs3fWqHG70ODySq2Sd3ixL9vVSYqaGH64ogax1QN7NriuQ
rJSXZozjUw2Jm7bUVMyqDWB5EHKkoBqv/RhrT3oVXesLm6Yf9dqTiaQuUhAjLbYt7sPzI87NrNus
THfQiEQcxoSZdSMDbc7vV7BFmWc66DNpARal+HROArUah1SXAGd1I03oRn3K/cG6Zf/AngxJVPXc
vl9tOp55b67mxtdKHzYn8fjk1uUwmWRdNV6K4ewWc1l8qwuQZLSLujWfzTgMKOauaVyCnphkUzbf
mLXp3Y+GC75OaijfDbVcU7ubb1pnMycZ3rT65toAq4pzm0V981i1sXLTlx18Zj4l7+5g7ICiy35z
LN27+E+PwoVslu6ff59j84ham0V4Q5vmjyGmDTv2FJ3/uYgTHLJSryIG7FEverPXXzv6Gz5bW5WU
2eZcL+LmLNZNlJnroTRebVWHAf0jNvk5e3Boyhd9+7bDNws3UpCtv5hPPyALNOSLqCryw6dfUBOF
dJBnCaQqI2hU0dFeqOSDLP5h0M9wrc4q3ReLmDltex3aHn1l1hT80BZrv7BdAj5H6+3iUnUcPH7S
SZg1FSQ3wT6FQzNX2n2wANxPZCf3hj9rF6EW1dZNN9nhHlZxjRZgzDEw/6PbeC/kI6FoH4GnkxMw
qoe+eLrjPjbweHyJrQZyBo7P6hjYaGr5p0sR/y1oVAJrRyIs4lHQ5y8OCXRJ2YCOkL80oJFzdFJa
FwWkXhcaDdFA58B7FJuRcsom0z/BfAydU6GN7bWmDr+ITobNBawn5QSO5D7preR2Ddj8rNKjCrSi
D2nTbbEqOF1HoCHu1rDZUNIj/dwPhhaHd1FpB1C3tSGEToirLuUgszXV5oJX6blBrJvzP8VSS/IE
TaR5+NdQidpuJtP5luMeRqN7/Mcplw8hbv8UmlgOKXSePLvNun1E8KdgYVCL5hBX8CEYdmwf1OUp
alqjedV17oLkjyhWEYWVeBPFujn/r2LTPLJhNU5/zw0naX7PIW67ycalQx3gEyrHZgvgkw9doyo6
hYK8CmbOIOgng/TAMFuqbXAJoxKCJH9wL9O0aEFFJE8wR/HJDxx9vGoNllEZler7HDK6E12DA/yO
Uwqo0CK7SXeTm2RdROUMzrzqRcy8lByDtbp3Xgzym+hlmIFXOxqFffqnSJmojiY4iCq4jOjRoXXD
aO0rZ+G4Vt0eWjChu6aS2rrdhk1Hv114rLTuMPdRDlL7h9/msk4TjqN+zOHtGPRxPqkBxL0OpcZX
CWBjD7EzPlOUS+fkPNBrL7o5CWwYDGhBqhUtfBCdDEVv2QcYFOAQ2LwVg/+SEExBytjt4Doxe+Bz
Qa/YwmQWt6E1sdAB+G7yXrvqSaRQ7OxkX0oAdDkLi+5Fgq2nBzaaUmYRC7swj/zogK01OtiVRwNg
KXgDNbdzqJpsOAD/a2gJNsRBfPsuOA+FIaGTUDF+3HmqgVd2hzz/Qt6ru/oUrvKyW+9sLOHAhZ3d
GVBKZ58odAu6yXQrA6Az71ciFroz3n7SiaiN+m/WDPL6v4YGfrmUdX3MvE1f+1H1P9SqOUtf99b3
bbJK0FW6vg0PEh9ghT5XqlUp3x4zL8Ln9V2aE7uD2uUPAO/N78uFq0Tmd/qB/yii0PqSqCO9i5MF
h4MeGM/hCLOipDnbun4IIN3+ChdOtVeG+lBVZQlCmhlAxsMAO1w8rNT0IttRzXFLCJCrMNVvjnK1
6TY/P5iKnbYQdPUeDy/2pe6+at383pRXmlw6ZgQ9mNa/WzYKaGd5lUawI8DkOV7Jd02+CUnfW3f2
aP3GGXUGFRpDUb3Vnu49i6Bn4NfoAVjFIkIN2O3puUp3hVZDx9MXwXW61M9XpdPQmDD1lxBgUsIQ
LFX4ZQ0Xp262p8p369N/1+fa1t/+cqyY6GqnY8f1bLr3/1pjWEVOAeig0j8phe7eDQptXbwvgfSv
DeetzJSjAZrKbwY9axd8CbR9qBZ2cuKNQato4zyv9Qe5vxD4FVArSMGBPgfubW81TyFd0Y9e2ISP
cqXXoGg5uZrshUXcXajExQD1dGlG84PXuzF1Gyn3GZw650ieeLudEv4nqujNmqfiZhXpz1VuOGB6
kpkcoJxgwuMNL3soVfHag9P3ysW6hyo56X+I++O6wTKT6TGwGNTCWoggovZ6dZOwZuAPAgEPGSq2
N/aDA2bLsnPbYul+76GGqNprsnTLDq0lK/vffxXN+fxn4RRe1W2V8wVbNVx+W3/9s3ijmnURgJZP
6dxRZtV0QLw2SR7fWKr5WiYxtU+iI/UXHsYKNr6Jkt2YPvZEvXJiG/ZkLRqOMLDSnQquVzpdWkoT
PWbdaD/AKATCFgjJXk/BpKKMgK4sRhkK8AseDZ8Ehtv7t5veAHENgMoquRAdJKCVezGpFOtlU1Rd
b451mRl3vmEcSOtxD5tvN3yB+uWoQU3tx0X+NQgirgq3+BqMdONDH1l/peaEtnFnbL6OU/LTM+or
KYMZloKYsc/KKysAO1lEMYiOCjoFZLil5gUy3RKIJppA1u/gUIOuKjHibjVl87TpPs0T0Gi9E7+0
yCAAsrOKA+xsPFWF7V12Dsxzde4Op7OhGMZVFJdQtyCnWyLERWLnoUg4XW619xk8KT3cppDAYZn7
LLBX4wnSTyb3G15aChQlTXSA49O5N5JZ3QOm5V8MRpE/5JGfPSjwhTOMNMM21U/RyyD6sCym27RW
jylgoOaF6+fRnaZ5v4ecF4IhV8JLvuTNe71W74siVO/dIjKoKJ33n/Qi+ib/RFep+ysJkKFdQuUq
APkXmGD/Vh0AjC/sCLb0LvShxQwn5ZRTMLIHSKahiDNHXIbMgS+eJznmVSuXZ6Z6KQRtI8eBTQ7/
Ieb4pBj8BBItU31uKo6rOqsZ2eoM2jPslOl9P3ULCPvMSWOrWSAIVNF+le0UHB4z6B8lFj4567qa
ZlivF2bxNAXB479/wJ8bFMFA0VWbXhzPMTmacy06Ic8bFJtKZfcFCsejNU1jo4OLsADnjrX14vlt
c6VrYX4ISsV8KWrduh1sTqzFKroe5g02VcnNSFUiwfHYH7Wxbo5SwyZFa6BGGsekHSEk5Q2x1bbx
IgPmVgW5T09m2wBSdFieoz15QU0J8n0VDz8CbUn8ia5nkQab55ITdMepupUrGRIg7N4tm1J8yIpl
N5zA7rUIpFw5K48UhY1mlTzKzitAEpucsCt2+KBTWrbaFqkxTevgOhRgwGXk8YxShmu1qY17O6sB
oIXz8UueO/oFT8D218Kq7uYuBcvRApY3iPo/HH98M3LD++arZP3bKumeyWQk+3ksFYDK6vj6v/+W
nztYlr+l7bq2zcHD0gDrfPpbBs0ESGXr90+53bF6uQhH/4HCGoCF3RiwSSt1jrCD19d1ntcPpAgA
m7Cy9KtnQVYOq3r5k8XmJQQ7wC4ZQ35TABX+a0hl5oVej/ZLoGkUGUzqD8exukvVBTlg8DwQl5OY
UkMpF+Tn01RXSR7yrQiKm7UUkTUGHL7ilFJ6uAvoFa2Uwfu1iKBeSyC0DjoDxLu49W88HUbC3qPs
LwSz7woy7/5qjHJWUnXYBye3mse7CpRBUWXLOgv2hf/+X+RT/61p19RohNFs0zI8W6OR+K+/iYze
6TI33eBNgcH7IrL4bUbRq6TO9PpM+NMiiTOEhK6EV8mp1dO725iAV+eA70rrZvHYZvzY9SgD5VsH
cMM3k/iQVWP40rZ2LlaRwPsLX8hNnnskTb96iFHcBmMCB8XWo3UOuUMBp2fW7UubNqBxISou4evt
9q70AsllCL5OZBjZMcucEUZmF7byXgnUI/QT5nXvzS60OnqXXhZ+D/hEP9XXrci9ch9XXvOUegNd
hECZXDkVjGlS1jSUvneYyKvtoKgt3yLwUC418D6AMqUUKm2s5wkm+l0e1+B+9KH74hRedumGBU2V
mea8lFWQHb2uoWtksQ5O5D8r3UlsovEKTtTKAt7wwWzdFzfifjotW5dZ66QPUwxTU61UNx35mxul
rmBfWmXN+YdLMdV0Qt3I1RRZEMOKvF4OyyyezCKXMmvi+nRQNpPHjk7JrtUKaKhGL8zHahkgChjo
IjDgGvCMRxmyLLygAYPu2BQonTJKvaMVuOGxSKPi5BUT62fDj5+0RCvYYuTjK2d0Gq2gRfd9qLsv
5Rh6v7tOBilqDdFaaQYHresfIjtoOMfWOJxuAlhM6vFBJLr/myceRrWogg8vwysbQD/6h0+qj0BT
b427ap4AY6eabKc2EJ2wwo5Pk6l5V8089N+0LjnZjW5DIao8x+2YvW2u1eKag5PKXtbvvwVGxFsz
dX7Wy44id5N7Q58fOVZpTjbgnSfdyuxDnba/irTpGyAb+6tSuRjsOVpd1bkcRk5eCBU/Mx3/ADIa
voqBUtuL3prgsoKHAopspbi0c5K4djlE9MV6sHTOev+jhdaqier2OzsBnUo9mwRHlkXPXkxRR0h1
2w+Ozr8pOQVqKW2l1y5QvHuzbb23otQO4rDN3Sc2H6w0/4e5qUHmdZ9G+X4Gj2HfQpDOIzVLH2CO
n+/YSXbkKxXthz1cAlmQ/sg89oVzDM6sm9neQwJhHiCifnSf+9O0qy3q97O51Ol/Y5Ar0cnQT5WV
AWb8d58xTaBLrIcHN/P1nepQzJeGU3hfDdbT0AT2i6iaVnuq+yy6V+hyf1G1VId63QQ5YBErOw/p
h3DYGyEV5TDfDLZ/D1S0CnsU/eTVlEKZpARgBAMGQG22UWt3jpDILuYsAzBgFcUM7Tochx8W0a3m
dY4hJ4ML1T353YIDKT7bd8tTWcS1WnsCTm6+q1kMw3OlDb9AMXtoaiX6qfgD9CHF2L3EkDccIEae
r1l2dM+dm7FlWlz+OpvaKO2pCVQoxpPEB8/d6n9pPJi/q344TZxFH9K+uZ6Z6Ad13kApUwpKSSus
R3A4AT05jNGPmAJVerzGr1FZK4c5A8obSrw7u/W0U2O0LTDu6n2VtSyL+3rWTokPoUoRFE8x+JxP
oCwGD2amXTpa/a6Kjbx5ZLMqdrZ5PM+64RqqQFJjYaVZANHn9q1cyaCwEbkcA7i1wHO0zgwiWp7z
mx5CIgrEjnNKOqgD49zIFkosysGWoQxTDpZEPs167JzEU0ybkwT6yZQBTAbf4Bojjlae3zZV+zaB
pJ2bffkjtgAQ5iDDfQhT1zrCdJkflEk1XyKFNtfAzu2fKcDu4huw1zjzjWytgXemesjh16RccTzJ
sKbh2WBNFxTAU4iEVXRijZYkfSjWPreDm2nI1tiIPgVahwefvYlY/LFcLVZU35jqoB8sFkk3VehA
kEX5C9Biy2UKyp22E5MMQOFU8PeJq1m++2/mM/fVE/DQatd0nGuybW2fezVtQdeM8wvHStsbEZOi
ix8jkP9FkqFOm/zgVqQgu3qKLvn2KdTFRPaD3vBeTQEToYOKxSel7+2dm+TRlx7ioREik18MjrVH
iCl40pIGSfPmNXbKW0NT7O8m+z+gn4fidgYM90VvqxfRaxQhASbcDXdt0MfPbaX+Zi3+aqmAmOwq
9sl3KXYuxuVovxzt77AXGHBCZPnDGLsxFPO5SZm281zmxRHCYp8unaA8qpMOfF4A1NWicgoVoLwP
Ua5ERz+h7WXN6iXR4i/D5lXZE0XyC/HZMplX1MYtkPQ7TzHht2jq6Afkz9dV3RVvUWcDCQgl74Gu
7umrE/o3UVYfhsA42EbWZb/Fb37l+bddbscjb51wl/QsXxXFtvaB53bf9WIP7zy0bYBO7+PIjI+s
4rKvSVUf9abIfrXd8EVpq5OTDL9R7csHAUzveRyK9M4b+1/6OrSe22UIJrZsU9mF+7qEPqOs7PpC
h6z0VplNfx0COPiA2FrkUGniXcaBOAmgP82fHSNxp+28PqQwecchPK0wmybXrlQY5YkGZSrt7KyR
l/qkKqdPoKeNeTnc3ol3VwBotXrPfaYfFC1wIDkMS//CeLDWun4+hHeZsGS52sr8106ATh3+ZpF+
AOkMqEEIZoVYP0isw6GwyvrzL3PlcIhr5N5pISh71mjiuSp57BsXvL69o9+0exsYvd9UGNAvrHGa
H/tas8DHg3TMABXmF56Ke0m2iofvWHS4+AVEknX7XPYclVEaERw1Q2meVahJnmjXMeB7Ty95K3TX
WQXrhBj/KWBaAkAl5xWhnkbSEpk9tnd547R382xwsAebAU0aiGKQgU7AbhU3Q7q4aCnYiXbuAAT+
MYsYNnFwbaPl8IWbaFZxq8EmCOTZn/NtfhLW6h2wUlN5qi31ESyf4XatLePEJNwZRWDAzEvFmutQ
L6zOPFNq+o53dhLH1x5QJG/ANH4Li7CH3z2LvgTusPc1z3nLzEQlK9nYl87i5VbQfpSupx3FymHs
rR8m5jO0mDpwZPOj2RjqV81yQaRZjmq2cxcQgH5qwH8DsRfbq/7sHCfPAevYi7cc8cDG8DN0RuCM
Jv8l0yF7C7s5Bs5rOceZgRMH0T0s3l3cnneeYdj9dVzNtyDJ06vmGN/LiAKMcOlFDmcz9/bkz9hT
UuV9NYLtxrswA4EhdLsfccTLXKwU4rEtHcrvBe0na+w63WqViK5wH5TSiA/wGw6QyejBkSIeoNUX
FtVlGEBxWa/izP4PXbhYxWVm75JdNDyDrjS9HS5EWfCrB0QxqjCt10nh3FRdbV/HvTPfmXGq3rla
+NXWAxPuLKRNry/iJx10YrQ2UsZBU/yfzr0J3vcWJleisycIoOjU1Hf/H85FArW2oxvWlTh/uvnU
0rBNT+aeDvual10KbBz0FHSCzSm1xKr6PGjeK8cNyfepsvurxOqdmyzQzccynWkkdtKjkZo/tIb1
E8vSd7EUqIe6AktC/1NnVsNA4fuCI2GZ8xr2TzrBhVgBKYD+vFTYuu9tyj12SZG26+9kqquJXRr/
T2oY3axVnG2mjI9NOXxxwNK5lZ+TDBIKpNR7qOh8BT7wkVWIBBWAhBwgapgvCzalu5ianUO5lAHM
5hjxkDVBXKQs7WvXfKsXtauQZY6ABb+w68h424JEJDv3KYg43au0m7O8FqQxYXTsK/PnWFKosKbF
JNn1KRdGmpESKNjarz4ZNuc1WFnq7ySxtubMQBPftVncXxoWvdalmVjXMC5ZX3JNK/Zem0PMG1vW
FyMCcIDj5vJSxDIKjZMTuL+Ir0YP+XOd+uQ+iVwd4I3wM0Au18kGQAttk/8OEf8vbgWSOZiL2pqo
lezrmsaV5G0f3heJZx7PVB9JXUOpmqtea+MridoGcbYS1ps0JdxuerDZyQKLDGTjOvFmlSsJ/S0L
Kewo86wjMc9ZPYj0nXkfzAWApnXEk9oy7ruFquBCLmlvGy+HIuh24reGJInr3SmAEYhO/GQIKCaD
ZJLFUJI1Cwcgc22Gvp7O7iG+fkSAeGz3EUPQtt8DvY3vyQs7F01pjXfrl1X/w1eT6KtShfGD03vB
+qWtVXc8mHDh7cSLl8k/BQXkbEFZHX6vR1ayURP0X+CYBBwSgjqqbPovVAf2XxzIMo06XoV6aH50
kJMthYP9FxbvxVVMDuYgIhjdOUQlzLVaKeuUuUSSCZkrjc34i9wrS/ofPVwAcEJ6cHOVlXWj8bGh
fB9uVjQF6yqlI/FL55g8KELgXEu42V+HLgx2mjKnh8wIk9ferO29ZdGzmoZa/AqonHLdDw2cbouo
wsJ1S6XJdCGiEjrlfZd3bxJamXr/RFZxL5Ib0Oo77sVPbkRSdj+WdQHAUXQzO0PwaHYwa7eqBnZ9
oT3FjmKz6E3uwbPSnkTvd3l4QwNsCnfAn248DNSDa7rFpegSqxhOOSzlxQRhxMwJ4q5cVkjqsi6a
KN4qy8w7iapr6f+kPOCr2GSQIDcqnJ2IfMeb5xB4pyhx3dPUDd4pAuqPfGzsFnDO5hp7enuB+I9i
qgoXkU8SnosuLKBNpuuvfqzd/3dqlnw2mdez43vHNR3N1gFSNE0NtNjPGe46aS07jYf6K/hj087k
fJPXf/ethvEcLk4464tKn76X7P0dAwIUyJCHa0uDKiZWk/m7jX/34b/p/+pfLfP0QTF9b3l/f/KX
+T/uK/N7pvHuv8zvwEl4xUHpeCwyKOdCivU4pguKb2WezFdD6o3HhNb1b6NVHuLRTb9kNrSAtQfK
oeh9LZn2cZaAKrJE6XP5qzPo1WNf2sVLCC/NuKgNjuOuzYkvroiKpTgX41B6bBOL7o0UvwSH4cSR
TTDCNLLcEoSq+opWX5V6e829YeGlnGSoysK+TUCK31SKWvO4E3mYEkBSY1ptl4Azg84fYjdrbQnV
p/H/OPuuZUlxptsnIgIj3C3l/Xbt5obonpnGIwkPT3+Wkt1NTXV/M3+cG4WUSqWovasApVnr3RTy
B0ALUuJMEOlAJrfsSeynzio+2To8NVXYJlc448pPOOziBDQNH5D+6Dx1hnghMUi06+MIdwUiLmP5
qUAV2Aa0wRNSf2AD7t8+iIo4u9BsBebBjP2VVZ1xusuJmHMkAlfjxdWgHEJkg6vBnBNhFdJasyBB
VebVpfzB3y0QKp9QVux7WXcNANgzG8h9vQ5GVBTvIhxn4TjGQ2YGin/uCemwLl7Uw+hiVs2BRCn4
+jTgZo/ArysMYMuo4QiQ+aCvdBy4R8C6j37jPpE22Red02wW2bIHmSe9KBziS9LJwyKiBWqfZOqN
63x58z4AlJmvhZRdtx1XZVNdUzihcuFX5wih6HOpei1KApuAxrkzIgkbJTnJPobiorMsIdms/NNM
G2dIJ9bFvODO3qJXItZ09DoFks0nb2XWAEPUUXMH0G8hTpHOMhCNTZE4UVOy8b3XdQVm7sZKZ1an
laQOKChxGkp9C8gdoOur0SKn3oQjyPrf70cG+wX4ynbxU7HxOuyBlsLzHyJFiR03pg/OuA+1DkCm
auXx9JsN2mW81iMMQJGBZNT0jQByBHiSfoQGfGH4x1EbPi4i6gnzbx/fIKSA/NBEjh7S48ii7cOV
9R6bBbdfu2M8AyOlis0i89l7Snx/7Uw9yNISBzgJyALsTohw2a+/U0Yy0ZqRcu6DgXlRLssDaxGK
hwMR4QsF8EFNIs3siGfmu4zSEiqGyC+QgmMwxvnV84OMhjRBa0mPTP1OtqylPXoey42NNK11ixp4
QC8g5Vz5KTk5LlPl16QxkkrKlYMAyYaG05izaT349bzkTjsH2SyIv5W6j+DnBt40RD9jZeifO5Dt
eeHDDrMJEgLV4H0dzKxoSRfqfwD1+5uVauCNa8r63HQxvPaqoGDJk+aTo21dH/WUJAOWQvxedNAO
cl7hjMhyXbOWR7vUQX4mftSJt1MGCwFIdJvsA6cz2i12ZmPg3bwmNcrrUGeYSx+HMquNX6nhujwj
K7u60og0wCn6riGZE792cKw8aBRt/fofvxeTKSS4fzzAXQdhI+Yi6QCMtqb+gBQXO6Fe4120+Wh0
qHrtu8w74Wj0CViH0S7OgYEMdlWv/zYag7OLkvjJq017hbKsapMwPX5FWCu7ut1wodFgcVx5k/NV
iMynPck8pQG0pFnDYFHy6vr4t7vI2gDJqs5P7z/VcTXkqXcFbdf3Gj7PTw1rrH1RI/2XhijsqNca
a+UBJ3hAimQ9oLEy42Zknv1ReiuSOmbjXUfTmC1kyDsEMDwyhmmSLHhTIQ+5wItxDaCdOb28C1Fx
I9PCXc3Z5zQujM5dkXe7NVXCehtZyDCYkPenqqrTJD8VltZ/shKJaG7cugcrTd1n4Oe9axQGsCUt
M3m2av3YqtMtGyfrYAr53RQgit2Iol6LCK/8Wqi8hvYYmyvbVyjM6ng8qEaAWuAg0uZxhVn02/e/
2tT4cqeVhnbrfE0ATL84VJUW3qghOVgxHfifNX1NslFIbZ4NY3BGpDw6L3IP5fJA+W8+60qr7Tpz
5aVFAbxKme86G2wapenKFyvL5Iue2Q1qrHT7gNJ0+SKTMTBDblzHXCueAK7mwjmdtruwNACnUsjy
Cb9SOGGdGIwu0FjkTTa4QWTJdkdqeTtYiALYzqYBGsY6rU28LXORn0tQrSB26zufKzxIwX6Z/jXC
xxqMU5O8Ibw47RqmzgZJ6j8P0kI1hVLJ/HQVhU79layZRe1fHHPMz7hNlptSWROwluHk+ZdV+7id
8jh5y22w7OSF/Muw6j86rcxvwzQZHxN8RQrwBr7y2oreJoOteFuA4BlsJ/WwmeA8Bc/iiG+ganrV
lGCrPssE90MagRT2qk3eu0ZmgjganDH5fp4FMhfodCIUJIgE0XUyQDOJFr+hdtw70nPIRGGdPiAE
tDyVRNIhpS6rLEQhnEgL4HQFvqiN3D0QMquxZvPzWITnefjTjF8z9zLLwrzygtaxrd1itipDlKg4
2s5EaOQ5CoEShvJu/WuSlVtXi7S/J/AclJ0cP9d9Kteya6Jb44MkrgkzX90uHxcVfADpQJw/N2wE
ElvlGM4uHcvvtbCqA4Vqog5HNs2/LFGZwcWr3VDjppK0qHtZufjOBRkyQPGFzLd+mbMb/kHsVpdl
fgrZdMVrMLvJ2rFm+YAg37Yxo2a1TNAszkmoHs5D7c4ITTQNGBzwfntejKOi3z6jUHJLCouhXsLb
pHWDCUrZHxdCKgYHHZ9TDiCs/edEaIC3Hqdb/PR+XCbuZ8PV9r4+2NZj3L7SBNCZIOdEvICm46od
1nhRV1CCP9bTx5+k93dlVfnhQa6ne9RJprdFLLQkPxp18XERkQWZOz2oFT3/7g9FE50DVPyOSWe3
rJg/pNeBS6SXl+UzIgRrnngKtBj1sRe5VUWgoGuj/M442YBDN19JXk+P/4Wp0E+eALXdYqRAducF
GHPr5S+FuEG6lbmXrYCmal680Fd0FdEeLJZgaCZZ3BvoVp8BUdNfSNLHtXmZNewKkKZAJv1MMtTW
mjgyeMW4noQOfmG7A881raeFNP8/N1pMhB9oMxLM16Aujnq0IVKkPy8GB9H268wHLa70RQaCabxk
gtz2Y+yrzCwlsoD1kuzGDn5X4TSXDGV7zRqEO9ml6OKhB3RGWG0M5GoHd1M0T42L33lQZba+sXH8
fV+5THdudAIw1nCYdzZYg2MdTVtGAWpX0G/QKA/9FerG/nZ8lu/opk8PgmnwNgbKyW6teg6U4Kk6
IQmnmuRRSPElzbTmKfX5e6PbE9AaBSi+fsqHzsoABenizY3U1ETua9atQNBBSfoI6GOjakKBjCQ/
QeH+MkE7cbv6smxCC9RObTRhp5+bR74PoF61E1mjibhy4T3nOGPhXRYxUT695Ik/vgBzYdhYYYSU
f1t/l0XxcPAHu7+SRumM0xGkDgWoS7GAmiGyC7wetXJPqzwz7J8F0OZ/KqB+PdoB/T9aLzLWmZ+M
NuFnEmkV8D8Lnr3RiC5IJPDDeYCf2i6LUnAAjSXADEjU2bYJOpgSwABqK1rVS+Ak+WVcHEmWhW50
G8AMv9hYPuPyud1uPCR5d/8ZCw0oPcuq0NbBQeQbck+rNOS+PeOmvWwsDDPaaVkc333GIdXvPqMZ
M/MsuwNSOMDSeqr4n7b76pgosQ5VFBYQDnaFZGakkdPY8fIQShhW2TAl64K/GcjjPyH1G3HcWZsU
W9jbm1Zto9DAmN5qFPiNVSee4rjtXhv8zuADBk4ODX1n0m+5luwLwG2+hm7cveJpiGIFyxZHGvqx
ax/yxmEBimx9sdILd2OITDxpEczpSAoBNKgJj7paS+Y8ke1pknYgc233fkF1jxImio5EDuKEYNOK
dhQnmYG1k5/CfgRm7MaIQBBFSnM0JmttGfAZXM3oRuB/X3uPxTsqV3FBoHcAT9a+VlmZSy3LUsay
qHkAaXuQg774fpWEw++A98o7NWSQIOeTltEWWYuqaUCD9XCng6EY5HfpkdKQeapPe+aIbkXDrvSM
F3wh6VRMEjg2rCBElvMRLlCchX33F/2kfCFVahIG3nJUtPxeP5RI4YY+natn+zEyLul6PCdOz16a
vrQpC4+2zMF26zABUDiAz4JT8r6Peu7wSE2vlDO7HQOZtNP6XunXfhmjmISW3c8txuaNYt3Fpim1
OHF+w2MQMIMuSBsNXZonOwOOgVnH5tzoP3sko1nSexhaPpdBaoFy7mFiGVLv3/cAs8zLCKrqHW1b
2yOTAS37P1wG6QnQ59a5MA/Lx/jdjr+T0RaNDpiFJj0uV/3wYZcPsahUIsevYf7TpNa0z31++J87
0DJqoohvTb2Rh0lR9RiqqRXFT6QOuqiuPjahNe5JRJMPajRRj4qMZ1mbhJ7cATj4bZ79aW6xQj3a
YlFZzIcpuMTLyqw38yyZ//fFZIvpQLfQi9tyJQ9Xu2xBPQbkOKSn1d42MeKd3XjhlWIQAEyWJ9MQ
f93FIMwOULVgN9ouMgukd1lUar9bxCVozTU7dYPcEcOlVA2ztf7CGzi+DYZMLzUCECwyf/qJ9WuL
1fvenD4Anz19ArNa+gRqH1H08hleR/mc+aX+lADSRg1ILMY+f5an6qcKSZt+5XPLfyI9S0xya3d4
NjEkNm7amE0BZaRTk6lbXGTKsl7/blpSdSDltLspGMtRw4BQm5N4W68uhk+Kvc1wufGtSccQFTCT
d5vGVDvVMbfXTV2Kb00ekEKvwzFd+l6DBGOrugHFAAALmq1/Gx2x44YsPgs8L8GiZDeHoQhBQTjK
77QyyYpvuRnarx7iSwfau9RYT3s7lvXL3uWQ2CBYM5e9wRv1vjcC29Wt9vC2bTR1cnNdgCpFFWKz
QlpfNQnO+aJquluOKpYjM0ogcdclf3N6MwuiDMi4Rm/OusCYBj/9mLzraq5dIWEufKH66rADldWU
ZO6ehjnwrdc8qoGaPTUIN6nZZTjWcXKnvKxF0kR3bQYtRMIM56i9KaM/Bh0w+Z5lwnvt5NfayL2A
5BZ8v0Fd6tUV3NTdc6cVf0qlj9s5cvMRhAVFuV6ABRyl8kou/cbbdGls73Om8S9FB6AOiBnypncZ
cwbk5QMyFHwTcpVOzL76QBlfM44jlpe09rUu+9JC9WJaXTgKX+YhzeRKG1V2yAbXQLt5N4PqOoSp
feNIBklvng0ZSKZCwzJ2yOARHlIhXG8P39LX2VZVKnp5p3qToAI+OBGOfYMwopNYeQZcLi3Y4F6M
BvSeXS38gIbUgBUAxN9RZu59XbJ1kbrmuvFj81B38biifwxHkOzQqiHVwS9D+j/RsImKe+UhRBR8
WUuzizKZotlKbfR/WFtH+brvYvZsclnte9tLd3Ap1Z+7IVwXSJ37iqTSbG3Hg36eYg73EUI0AU1o
tvjkDo7/Otg5OwhQSmzMnLt/JCPQPrCQ91ayCfM+Orl+Wbykg7XhSXQFj8j4h24jW18fawscUWb2
7JY1UjsUjDsvsxKVFMn7hJl37xNNFJXzCi+CF8oC2hpyCC1hxQhk6hYyNUMkS6geNWZToSam4TVY
z39M5Lr8RW9WzobviTT82RKp/c7mrOufEn+Iz6QV1hxlwyRfGjAXaDskxb2xxG+QDILqDYZqexdI
k+BRRv3kvmyAXxDoWevfEj4WG7tHnWOV2P6Nmgw/9NukWc/9JNzjIq9DaZw6vTuTiJZTLy91fLuM
zgwSeBOaqseNzZVSD7Q45gfTKf1sZbcXCe4deEHT8gVotMhQNwEcPg+VzEFl0dpJJ3+zyHq8Bbq9
bM921pUvtiiSGyC5totCpCUAhU67dtXn0j60dhWtUFI4nHD1IRI4UvNL48TI7Y2Qr19zs31y6iYB
oI1hfEmEUaAetElPqWGIj2UIynol1yeW7sZYlDuh1lc4gKPIrf9YJKV2zDsL5EZK7gJ/DvXlyL1D
mJXdKqmjIjVFAZZVIS0gBwvoihcjvxlt6Z8iA1SccMNYf9hIxDbHqvjz/0/DUDasf9hohudGjs2c
Wp7ZFWAXchQ2xXPCOYumL55r22BARvq57uXf/yNO4Chu8rswgafjTG+5OrhkLMtxdQoj3NGzi4JZ
4OGws9e2trYFYBFW5lAOHx0tYts45/HWNvThI6/FsA4R89nTbMcQBa9yA6+4ajYM5WcOFpIbTfLJ
XIdj1L/yqQ/fnCIKZnFf49ieiidaMuFxei61AQUOyLp88XDuWdmqGCuTDJ7mwThS4RU1ksluFQo7
Q6YpKrh8lpgA051mDVrkAr9hpeFOsx8jf0C2kUD5gpHEdwem1gBQ3lCUI2htf0zQgQeOcl6vl+mK
XhjoVNVPUbGZIhxrdD+TpyZq5alTDQ2FL1AO2Y32E7MMsVtUqLfo0TKS9a2T7LXRPC66D2oV2aRp
b7Se8CB5N7zovW+rLoO5cuu5rbsH3xcAZ5aN6Joz3Um2wkQNfYaQ3C028CxEAIpvHT1p002s8b8R
wkxx64XKojcNwGJn1Xg289BdNT34ZVF0UOEoqBnFeUSwYWp7eytBVXCmhsXeCw4+KrAVgWdZAcni
7OwdNd/Wd1ZWAgWg1Rjy3QACC49TESKyD52e0GVJWhoIBAWPCmOEErs9SWnBAO963RXOa2XVySXV
068l0IvemGT5m480oUGPxAuJeIufmMW84tgBi/Qtkh6y4YDkD3rl+MlQDcr/G7iOq2bVD0P8RE3U
l8mTlnjPfEpQH5kbpYeqgi4+uqz68qAGRBANsdj29u8/R+uR38nTAbrge47v66Zv/loQOSXCtBMg
Bn6YZOyvp9G1DnEUIt7+o17D4MZ75cZcvlEi9KQ05oKMRY9qOCI1C/it01yo8VDX0bnSOih+m6nj
PYDj2hjwIGThTj1RFSA+wEg3ip9jtZggRZolmcQ76cZK4cx/mJhtLRYeP4CyT0tIBeCC7xZ+txOp
LJvQsoZoAyLgTY3cfO6aMQTIrHXxU918dlVjATPvYKDIJhBt/ZZIRyWjZKBGsUFwgQxCjgSmG424
4bdnVGC8ojQP/BZtbCMaZ4OLflmQYzuUHVvhnlbQxP8wQgqy0rw90JD6HaiYut1Q44FvK7RDU6Ei
UiOj3DsBsWrn/lNOaqhqRqEjiGsW/SSU2a1EZlswpazaLxO0ANmT5Tpmwl0v5mhi2d8SSDxOGRdb
miA918BBWV1EB8gMhnouhexYAIAuV5uT3rLRsjnSYBMNuF2ofKI9Fx3qOWzqdkD4bpGshc+M3Pn0
OAFdcofy+BpHlag1jz3nbhHMuEtqDGIE8JGrZjDs0T8BvxhdbyoPyA8JGkBkILuJWlJa1A14bVfx
iHK/cZThCUdae1fpxhONCmBNAptYTSQlXjQC6lKD5Axrj+LKw91ECgzL06KSlnF4IllGi/skNA8j
SgR6ZXDRy8MIbksaPy5J254dUwB30JLZzKyotsp73GTeF/7cuupN9+Te7VFG5YijlhkN66Qege9L
pd7dCKfTYJURsOJ+kNUgnMF9JJ+N/WFMp0OsNV36inzzNoiaONp2WY7UflKnanKkMgLMGJl01uBY
4jqgSNfztOg0WSg9cHMkEyN0oIGw2/XKs2ah9mtN3VlqaN21bh2xd6qpRDCyw5HtrouDQbMFZPY/
jFTKEimRIeotMhAuXy0khu7vRItZZkURMCp/XhstLhz55E1OdPBj1M0EWg2+uDLR4f20T3eipA/B
L4fD8gVxxmKbR8IIyiEyxzWtoKY3nTwYZZ7vSNHAeXITNagmcqvWQvFAZp1TwHzNPRQ4voRwo+8X
URaC1GwtyrI5S++L51kbXcs8lBLb7nM/IiO1MPIioOE09R48I+BhHie/XJOMGr93hlUID/dukXll
/YfM4uoE/ywKxkecbXRvrJ9Iw8lRVybg1l7028aG82xCFGmR2X1jAr9TsPVyTR0T2arK4mhPepHT
Z+cwYmeJiptTMWntPnW8PY24EtnDYAngFoCrXivx6koz1Fg0Q93RSZlAZBP6pORxC5wdwBnf0MJl
Yhk+mqAxNXfb4lvR7BXS/t1erijj/4CvMtgDNIFnmDbgHVzP8j3fBezOQ/4MgkFI3Tel+dqi2mUD
/MenrhvDv4BKuE9kBEiNbgISM1LSEvBhHiITLyTB0F4Rg+JJkMlyDXiI8LuT6ofCq8y/RGk+o0q7
/2ZV3TeDmeKKWoO/ed+UVx0lOkBkAoxJbXbRjofI2fPUkQkMA3CYh2IKfCnlQdcL/kIT7bCLkab3
PA/gADmaCCIFyyLHA6xYInK+zVC/E9itsPZZa4bPFZNfc9sTJxN1UukK8dQI7xzP85zp1OdUG18M
3ANQ65ygpBVLjE7vd5wX7Uo4k5uuEDvRVl3YmNvGluEz0Hm1Z1nwr46by1NfVeVW70W1TtTaX+0D
r/tl3hvesHe7jvkqzcl9oiWLedqd9lBXXfZegliqYwC8qAxTG+8uoa1gvB0LlXk665Dm58YfeMvq
dZ004S42OKAkorHcVhZw9GmY5UO77z1goYzSSD4gmQQFxqFjAp0SylEL4DZ90j5ruhoNefesj8C3
UnPUeNcG0Exv1A/la8N4cWwHgZevftihRJEdG9XYkqMidcpRlmxX+Ge2Be79NMOrKbRWQPLGfNZ3
lb6nOfjXkLGDvCEPaE0wMHezqfsK4kJ/M9ubNX/stqy72xKoUUkJ0FW1PYndVub/9cswf0F2M5FZ
Zji2YQH6BOllD/hgU4XiwX6S/avrfHCT3E3XoameE6BRDUTmJWdq4NoBmsJj10Eq2BmxI34a/SdG
gwHpIcDP/s06KxKvIwc0aaO16Wz1t3rzViyVOEPC9oqUyHjvAOF6Pc+bGsqe4LJAOnjmDB/hBg/3
vQHvDqVJaq1enRt7vFHmJGVJ+j9EM6IZDWuvvxFwFKmRCPAINzJBon/aIVXPl7Npu+IM1SaE3wQQ
3GuT4TcM5iLvCITCbzRypnp8TpMyPshRA6F4laKUZbCzeucnDbxRtIIP/FDVPYrfMp0BFsawkaSm
Fa8OA+DBjiPu1qYoZRxq8MmBWCaP1sDu0IBFGofXVKvHg+6keER7kX6LrUq/SQtZa2UcRbNsmeDm
UKyElXdbkiXJOOBrPao3Nzwj8rG4bxYZb/KvUYc3jEW06C4yFLBk5xp4X3XQmrihokyr3S6KKI4o
Tv9+voLP9cHdYeBYZdsOvrTMZuyXu3qGCCjeFKR4FYTwi5fLUzzW7IyzAztTDyXn90OaAOv617ZF
lfA8UrpJOgEQcFnLNVRvwot1J3owl6JWGUgJhlNs9N5BVpcyo0cdoFAjzvDynYeXWJafm1qz31rN
9F/spA90YCK+4RXafgM99NZJav5MIp/B/5YYcjjTEISi7qoCu+WehoD+bLbILu43tVY5b3o5sEMk
4UokS51tJdsm1Aet2LhmguC1BMp0ohrqUQOXAjuCqNQ+VqMCmKbuMkM9kpHiso7M4MaYl8FiYln3
YAYVyXIDrO5ktr/YMskCrTMaFzVRxVBffBWPz0vgtQ54l5pHo6evnbg1tzRs+qy4WlLcaBRRdgBr
UgC8xsMpV/kADW7pIEYGrgPN+kIisdWBY14xtRid9bUuAL04jBpSi7yoy8d19sksUflDCtSIqDQv
eBlH4o/R8z2rtc8kH5sKi3RqWV/ydVLimbWsox6tox7gf//r3vyLOw/3ZDg2TAaMDNtmc1bwnTsv
zVqUyjtW/Trakxs4KRLuGiHCS9nn06nswGIe6siT/CmnHjX6YOKE7NnlbpEter6I252uIbK9zJLh
ZejG+mYq8ur0IKcdJ3i2VMgdtx2192KYeqHZTgjYmvPksn65WAH8rCBzxn+5ugEwInefeFlLW6ir
c0RbnZb9l4vokkmsNbt9vzpaulwF0r+n0zQYaxINUsO7Dd748tj/egAXgvvVRVx0A548wFs4bvba
8e7bBESor3pewG0GgCiAJ7Lk7DFA0rhT3a0dtxo2rhs1wxbM6mwN9h8keDHOkz/9CfXqGlK2enou
+uaYnGdNqR6RrYg3Morcg6MzI/9EMi2p+wBwm/XG7X2Z/DkmqJ5xwZwcgJCk0p4BhVZt9FE4ONTY
cl9H1bdBVenUfCqurWpoOKLS/YC3oudFRPJm8Isr8j7dY13bexIB2Ri4CtT1c788G2G3otGDybrG
QSuqNzS3mF20ov5TDPxIFM25bFtWVb+NajZefNmOlxA/pksiNOCndDLfSj5VYkczQ9T8rQ/2tAu1
Xo4AHirgnc7M8eY1oHsllbxJJjA7i3JY5+240XowtyM7XfzQZojZgvrrgnTvCjUCZulu/utR81Cx
4hn4IQKn3GU6zg943DxUrACYFLx9ABN6FSlrz8hmBwmAVR98nAtwvOL92QHUdxvQ2E1LdDlDFW/M
QFW5KFEP/5n+POt4auW83HL2uJvWBxot8mXtvAFZbUKc/R93JbOLOvV+XqfoQT0T2eDCiz3vu8tD
/y3XjXFb2HI6AhfVu1rIQF6j1i78o85RRKJgq1KoMn0A5r/0xi2OEO+qusbxEmJl4R9GUQGys3D+
gg8qsQtdZS6464XFN+vC9MnfzKy8E4AMqVfaKZs1F3DDvEOKwbtmR+y+i1ao+df3NKYOeDobrUwF
YF9QxECNbcYXjoKBK40ce+rAOeLwWSNW5Q9S084PGlwLucLgBabcb2ZpB6SgZRwl+r9Yp7WcgfME
T/4MpNQfGKpSs1WEGsSjb0U4yWtx9OLqTfSSFZG7SStrCmIfrJy4kZzyqVcAuSVcfmpIGHN8iKZq
Ht91EdZLknXVpCuACvAjqQ/gFjaeqTs3yVCv/AyMITRsg3//5lum+8tblu0jC9L0XROnaAMlpHgL
u3sK9bnH66zwxSszuHcMbc7AWTca6yxuSnhmM/NGTWvw6Vz6zjbG4+w2qxlCC3e8mJrASjuebQY3
7dedDX8mLQnD9n0xmAHKoHfrdr8YpFm1ETxjv2wUZcj5+LmcFtFmqIxrAhpWzre0rboz+ZXJ/4zb
LT9leDCRiJo7R7tRspJmF1814NqBpETjn7N3K6wpRdmUZQLuT9E3WUC5wXlNdeE/d45cNdTzHBts
TjRT6KO+02PvbnYi8iZQYTnHhhihaOEspeUj8UItNrOJg30EWPuoduEXasbBV/VurNmGeqyl8wxe
+COUN/t7UmlJeXBxEKGx0KO/e8aBBKR1uz6xc0TDwA3RqGZmhFBY2GqySZMC8TLIgZqMrKAGzK99
CZYnN/SnHZX9WDliSv1Q1xcaFl66QuqX/zY0Pn+2kDiE0l7UCiHwcix6AM6QFtnQ+lqfbaR1dm9j
mjJg+Fn+m3BBzhBpcYUSyAGQHJWFfGtqACifnUUeVxuAziF3XE2QrBBVdnZkM6JOXOnQmKYNO2Sr
MKzBCA9Q/M0o8cAYWgenFpoWP20/GKMhLUnVVg9WGW1FOndNxQA0hQIXoEpWB/rEYgy/JF1u3SJb
Mz/iVkl/FhDp2NeoqiOAVaOiatKRFqDXzF4jSR8QwE0MmFzN+yOauvKLHeaAuheiedNRXomkpj57
ilNN2+puWp/hJ7UPseFlhx7UkpccMdGtqJro2eq4XOdT2XxgojURF8qqPzLDfWuARPN31KACM0dm
ezD4IUhk2+S7D1cZHA/nBNxeJ6r4KNIICakVXEZzfUdXgN8JP7D0QDUgtiu957bY0IAWJB0Q4ZDc
kN5Bd5Wu8ycycSxgtg0u33V8HNdU9B4zL0EQph7XVCEvzOZ+WJqVuzX9pNh1YV+/haL82iAP68+w
9D4jxM/ebC7DnTF42f6fCr34AoJk61QRVbOukJXwcpZcrPTbnQgIf/w6jKDnZi2ct3b6rYsiOCpG
vQSc4/iN5lMTrxueBYwjuh/gvuDXks/BLgqczcBqdFf5MXmPq/ZjFajl31eRZLkVIXeZHcBufOzM
TJu2CTJskF8ONIIArMXlGUhs/OyA7kwiifiY0USmdGi21PVoA0QeBy8bKMRAjk4xrMsJ/iJaNzWd
p1+o6zVAQAh1tnUZqgNjzdE/lPjTBgX3yu8b36mL790gUhS6ldOHtLPgS7CK4pLbwgMGTKptjYLB
qYg/eDDVFsgfqlpuLYUrZFZwedrdOZoU1FDUAnWI5BVuSOvKkPbKGJDVue5EvzGKiB8QuQJgm+mC
2nhpJkVDTEPkyU1BUufOWlrD9K742zV383ddMuK01ffacvtAuvl3BA8nHkiNZSc9rwErYWlxftLC
DqQvSkgNyeq4qdwVdSV1mzG+ecwAVFrrg5JMtt+pAnzU/MTclkA4BqUWEEDOTbnSeN0UeJVSslkp
rtGtBxHBAd8ECOeoGZqf13teoh0KnCJGB1hv9zM+F8jOKUGbptCbU8Jszqn9tV9PHvIGIgUF7VfW
UTPMBGBmLty4BALt5TlwPWk6T8tdnSbd0QOeFr7V3CuQYWFka3jCrYunoi2omHLx6FNjvQXKgJ7E
yNWrh2pXcqs75VG7zvvWGxELxKlg7sbCtZAOgNPPPE5JAWdyBHCBlheEjlEGSPqIAdAS97cWXq8b
9XQ704PJRnozDX08mhz4G8rvkQe3HumByUcDbKI9PgFZ1zjOKqSNoMQWFMLDebFHcg2gfO04Xhdx
U+ARJsWfiWN2d7ubFQ49KF/bSWeIAqPJZEAp6mkeiytL+BNlrVNqfBsXr0ZaOZc55703nE2px8Ab
VTny3AXHexXLJ1KlRT/1SZRbrrMJR3cAAof1rq/sz9XnVs5fRy16t539tE26SDzmeNNmjvxmaqm5
Gg1QSMS+NiC5DJFvavqoO07IgrrMI1GJq1MhGKoUKLSt8dLZaaKXKGD6seh/GZK88C+0Cu7/2RBe
Z521hUSPTRtGe2MYbITj6uqZGiUKm9K+EIUrEcAqkZA+u2gj+ws3O1ydkdbPqa7tPKVJSj8XL/as
UW5aC2dGQj3PRYb32xxJoHRYoAZA9AVqyOQsIrx0kisqolUN0oCt1k2uFxg8LC7ACd4u+OmkRzal
0itGxcJB9pDCuG0cS+MbT5mhLZd1pKJMkYH5hLJc2oOeMjWF0Yees6ufiu7kZu1GtiWYofnYnbzc
9ERgd9wHoyPCjScrDUWItxJ0ZyktorFaOQzglJ4n7ha9WzG8g47ymJOtIL/w1UTSe5h7u551PRg8
fo51s0c1Sw2n+S0z8K6ICk93Nwtjuz0PBZtOocg+5KbdHkdVVlw0OuqTR4CE9B5AZFW1MjB93kuW
cw8v8vg9a3O18jKRGtU+qo3uvIg8G4yPVut+JRtsRHICXMRms/I1T25pG7NUnCECXLutjidIgyqW
M/Vap+5xcUA09Do9C2jCNnscr/8fZde1HLeubL+IVcwgX8nJQRoFW5JfWN72NnNOIL7+LjTH4njO
3qfueUGhEziSRiTY6F6LzPPULHFjMxOkQUnZ9uM57WwVeO1YZlmLZne6yezaTSCXjsEPitrFZARH
mAmSsbWBs5CjU7j5hTENHwwUtz/iMV1nf3rYZdDtxFRHJxUMvZ6h5+xnFb4ESdCCVcUo/LBIDNyJ
KhxyhrkJZlKHPTeJNXpladifrjgZLVDKu+lcFM8Dxr2r2aq1NsnUdn/xmrWroNPCsxtn8YNblY5P
rC1/OFjAjj/rtvZ47T4CkJ2Ou0Uq3lFiD9SSJvpZopJkUxkKN96qKP1ZuTHbOBZqOVcGM9rVBLwD
n5yDwASwyWccOZKUS+QSwO/8tg7LVK6YZ2zajMlaJGwC21guLjTLw5+gi64eSaABZbtg3GJNC5IE
eM2u7pDuxijBo0CGi56Ly2S77cV6XpYidy3uR/QBCiAOf3o6MUu3BTJbePHIwKGhxkWAQgYwZ8kL
1P3QoP4aiSQP0AjDfojB12OghG/NJOYJDUitXGfCdbLKWyx35kFoF7lT397pSbyPXVZd1iNd4CIb
rael5isFO+P+gqM07MlAnKxrqh+NNbiMO/RQehoXbOtahe3NMk5Cogc0s+FtWrpzZhiXNsJtXy5B
Eg3LMvOyYBK9LtMbig3IBtCSqW5ofBnAoddIMj1dSt0fkoOSKlvS7hmRqn9Bynb2JEnGsaF94e0w
7CKZ6cPnA9OXnAUy55c0WYV/LjTrkYF0ZKVBkRnBFKd5q66re39Z4M6vCMHYYnI2rpbYZYHBqS6K
KN7stMUhTFDou9Yq82drVPNn9Ln7KAvILqRKBpA7Jj0Y1SPLqxJ7nemm89igiPJFNqZsc4Gsli2x
Pxojjl6w313bwMx/JNXiQQGk+1xj8SjG7rrGpwet8U9XIY//epWqR3maXo4Vat3U8gF8Kx8mOjJ3
JA0o7wc3pzSgSmw2NBrT9k6vO5tS9KoP4CVtdfNaMr+OtF2m+l1gaau5mM9KBq904gR45qJJnG0Y
ddtIR/ERoMGA2o5S5WCt5Fb4gfr+TQqA2S8gQcbjtzAV+U8WfQDI0vB5EfDjMNnFW5kkHg6uo48x
TKq9koXJHK4JgXOhZnQfQVluPzGn/0LL5mOWbqysD7YU9XkVppvZGWWbikdugwHQQvHHVUhPV8HL
81p33T2aEj5E3qfPwRCnYHl3wRaEV9gVibNBRCibUrm6Jx0gJi7mGLmnzvmhA2njQlrep/pRrhWh
dRJ5vc91ZpmHWe9FdaXu7bGz14qLDpEUHFi5wrTXouvjg+0AxxB31+J7onHcSILwY+LqgALaQGz7
wDDfUTnrkYPajfUa5FPFASDT/avl5k9WEuTfQQ0u/LyvqrMSahzfcWDekWFShtoTjmoCuQjMteaQ
AtsWWYZatMX3Pz8GWByw75B6+TFkjvuUj+O4AUfHIclG8cjwZ3ux3LFbFSgh3M7iqEbAsbNAniCt
DhMB9qUvEUusZ9I0gA4EMlrd7Uls0Re5Q4pn9Ems0th8whvjLJFqAoiqp6oMHUKWZ40jyA3kQDOl
/zm5gMEmAfvbqxoHhumDwkEmPY3mftGTGw3toIL62x6TLfnexSsg0AOU4uCuFsPip+TYs0844/WX
ldGgz9ElofXultn6r+VCi4uC/8fD1AK7gT5dZE/q/OMoWR09xNvFMwanw7kNDvMWdyraPfjpaw9E
9H3kA3f6KpvmjyIoO9QAl5WC3ZqSMW0zKH2D7ZbkdLYGHvma1pgrUtJgJq2jbVy8c6dlArjjFL3u
2LZ+VcJgDdaN6VvATLxISj37Qx860JN/ayBdzydkdmQQKICnb8yeOA4rWr53im5ejPRL0OdFCry7
HTNrqrex7Ng3jWrfWrZ2GmTnP6l40NZrvDF2q1iCBJBujOr6gYe4zycCBL+ki6tJQ4sGYCdnUTqz
fMQueYpTD0iKGtC55aryGlHKtdPi18ZFvUY/Ga4hPwUNbqPWD2D2Rtk6VFYoBL4+6PyLcEL/bkTD
3yh7xBGENbhPvW2/gMTKfq8iJjZGxaqtIuCVl/05Gk0NXQ5gIACnwNlNefpA9+82z/mu50Xpa5OG
cwOUQp7jjqUPdCe/t0bAob6zDigZ8XGeIouif69ct+4JxIrZyR37bq0BNn41JE4OYpQC6ORyFhcf
XRBGj33Mr+p6wJHg4kpeYTaF60ww5vdup45eNsXZ2QA2yejhXv9kYlu1s7s2O7tdLuIt15CMcEzk
BKXfjTOLxUcH9PdNhv3CUWPIzZQh42iNQF4BRCzayiq6qUImrGuPN9NBSX4OHN9MJJSGU8QwqHWp
bVS7D7HTRR6eDHzqAjD5SdkJ8q5Ypbb5NcnraUshPAbjeLivWA8wr9z8gfpskLIJ4LUSpKvGpvY4
ZhnuFnrppa3r7LAXGy+dHDi+YdtItUOfRDLgKKvA5tJbNDRzkfH1tDTSt4sBy447V8PTwcbNdYva
HECK8GylFYxFXhEnHv6b2sSL0lUXO1HqAeZBE20GDXqc0T6DutoG+UunHDOJScm2jd3pfzdpdeKu
W/7MKvOpHhTnLzAFvJuFyr+DH/Jvc2yKb7aGholuAOMVzuWR3w6n1g+UNNiMbpe8Oqi1paQoSQKd
Ti26Mr982ih/ukifNun5/4trQOZmtwUQqvsYRNkiQl9Ii5QUiu3zHziUnL5FeNHy69wOz6IwAtKn
g3vVoxg8+le9MzWzP61jmcr9OqTXQnfwQJq+Vcz4kVoWrQm8D5EVP1IvJJPSn7bQDR+JTZg8pbTE
pVr6SH2Q+gRSMWnL+GicAGvb+wJV5P6kaOlbk46FB3iz5i/cro9pFqdA5IvWfQFWa08ASG0oc+1H
7gL3yBT1O556la8o1viCI3qkxrL2Yozxs6F1znvacNdXALt5Mcym2BnFNO27zOkfRhytrZIuEV/L
oPjbxnPnFwCSgmj4ZXX5L7yp91+HwGUrvcnyh/AJX3dsvrhlXFQUYvp5qdtvrT19lzfrX+2Eh0+E
UwKQ1DwJqzc+2GjVPlPi+lkMzbBJTDc/NWgYxP7DuF3HMhP25hbj5zrawLFOjWyMxlBsI+JO7KIe
zdGiY+wjHMfM43KWSF3IK+djsS6z/+53Z/3X9cgPjbEAEhtsQAyaDhinSzdDPxJ41MNAuxUXayP5
25vGulpJXKxKPQHrCdxTgPdMMmePvH1zqBtUutPbL9qL13aX4muPY/9tZnbAfpEDEv5f0EysHEma
0pg92aDT4qmCG7IUbL0/s04cZ0nWgOe1Eu/bGKVCNzHgfFuHjYJTbhlFhlJlmU+Xs2UYGYYh+9Kj
wPxmuZid6HIU09jhgBZ91DrJD9e5trXXUELpGVwzH9WPEN+zR0erzUdSOHY27JvR+qsBUSibnfoC
3z8c5k+rPGqVFKCw5S/wIqZ73jVBur6uwUQCLonP+Nl1CR0VdIPaotvjJ0qPNJgycW5TOj1UkD4n
eTGL0EaiPeAlbpGlsSPD4ld0rXNogeQtl5td7zyWlWi2rE6L3OmG0WyQHumGix3VK0rA4Esde0kT
8td4ZNbGHZL6EJpO8YizFbC5CN59j5R6RRmYvLNQ4s3E+FqmMQCeksKnWkYcj5UpOuN/10bWRYiT
Q6Bcz2YqbSRr11vpiWbgEZaUlp9yFGuHAkccwGDT3osa9UM0C43qOovlbCy59k6zxTpJ3Z3fskoR
V4dxcH4yUG37ea7r2I4rePZSdgacE0jomCHwv/tR0eeEzpzlweEJGmNDHLgyrXQfJ3CEemWOtiNL
iqQzK9N+iOMvpKnR3Tar1bpBAajIIp8MI07la0trzxTjgp8QLBLKdR2K4nbM5DokxEPxikoA/qo8
2VYYoFORZR6ICsIvca3Y6wEdCKc86ZSjmmsR2jjM6bUqZDumq2l/K08VH29jGp6xNXAJ20MxCvAc
oQ6kagbhsdhmexIFHsIn4eCePckCj+ZPK5oXUHoL+juqCzby4RXPc+2I8yrQzPYdvjNSpPpfGgpV
3KgoqIWXpprqcakell51N9yq/lyLtSnqniJNQw1T8kCsiCIL60uNbA5J2HDPEvEiOkUzS1ahGl/+
9PyUyPbpiRMfZ5XoZfjQNtVFFX38yjqrOUYBMCzdKBffpL4r4/jVLeKvkRNlW45Ojgdwa1yHqceh
NLKxYGIfQ0WVrBtXi23ZAGJ09cFfdEsw2IWBdmgl+WwlA5AsXLxRVcjLZm3qeos37gnXVdF5OW4m
948rlWnS7gFp+JKj7O2h0LXWj3lirWex48EDzcx4tHZB2P6405NY4XkcIe91Cq2wAkKDy3cS6/SS
mB328LHSeSTiBjRdaJbFIKcG0hRpIskePRn4OrQTMkOL66RkfIcmOeRGpcuNATvUMM3WqmuYwDOu
uuxLoo/tIx9HDnworXoorcI9RFInSGdB1zgBCkGUDJl5E4Srj586u8kdIIqCyk1HfWUc8iOzrfaZ
hs51gVY4DugJ/NQZZvnVyYoSSXNQaP0ZRCpdAwkBBbX4HhzbwkbJwqrEYbRfVKgSwB8H9cvzlCUK
cFbzAlWAixJtrMYarObY+MgK6/hzUET6pINJa0fOGouvxjtR0wZlH1buhvQUPl/tbrnl4jFVWJPn
zeegC+D458nF2+ImqyyOXtdQdRw0kFvWSjFsyXKTFK+lppaHChSayKdC1DUrfU5dBz9owVq/bpv3
XnH7s5aMxSvg1q3VxMRt6BQA2ItC074Xl7Rvfw4mugom1g6voBDSVynP8i2JvTqgHtAEmDiJBvBy
H7pIfyKJBrX4HihB/IISp+HVwL4WQI2/FyvAfzAvlkjuh39aTAOVlcYVBa93AgU56BFAlQK+GWof
obKsllXAJGcmTjAtJ9C2rlkjI/xpoFmpuMpmqnHTvwkW6AzBvRMsxDEL3eO8Itl7DcU2I+vyTcCa
ECme6s2cplZ7qKzY8TOlyFHE5wBbDI2hwD50SkxNOTVj8znW43HXjqjBQaEwdJ3ER8SD2gQpUg30
C0jhqBkDiJXQUMgivfYqdMqfybmK8ibemqqOlG4Cjo/5MvMV0KoiRiDCm5uGg25U5Kk+HBr0Buz7
0Nov15qvja1Qvo57LfASyZOoNdajXsl2eKAZ9Z7mqtPJ0qLrQBZVmln+s8cR93FoCjygSUVG8l1E
lHJEXtjgNbcWKEf2lqV6Jp7DkpUHYFTk22QEQ6cZMuQa5ZCEY3YJeudUgWL6uKgUnEVuRzS+euSx
BASt84y6d/ewqMp0UHcJ+C+8Icrzm3WZE36rkiwGg7NtOABSAWzuqE+/dHnlMJe6Zuojz7ScYj8U
o+l4Gba8hx5wwrQ8rUcfwAlDEN1y1FOSSIYc2AJgjp+eRJpiKdI5HUMeB+fU22WBPGyVo5tYR1D0
xj4QxoctHfVWY4M7LVqR51xYACTjxx4PZNxucLslqxTJl46L0asyB8weJE6uOXuQG62xLPm5hjVO
r6keqF9HA7nToTWjr2xIAYMGwqdLW3Blg3R3eCpBVXCI1aHYWYBqfUDzU7EeW4e94CweuQRVMT8s
MJIoqjt+S/O09Gyn5eDGTszLKI9eogrEK1o44VCTzmP6Ekfw4CtdN3VkdOgOqc6MTflptmpOIXxa
AU3COL1RSkRXSgVcqgBvXcbEjQ0OXtvHmwEQ7vjCZwEY+ASObyf+bjv1CMTyaECFEFIp+Cz9iUSa
ka6x3XOJhjmAroHqB+U98Jun5Mhl8FDGERh5i+cl7MYlB8/TsUR9SItzWiSKUF+mtmp5UdNO8wCl
Hf2lNtZrgq7w1z51833SdP1m6OrhQwsjHxgsq7qO3aehjopXkMWcmIPDZxNd/69xbtpIgWnljoz5
BAjxqQPwUcJLYEBMUXQxcixIkgz4DCd/oxO279ZptYuQekcSHkW4dcKODvAennFC4FySxPiqCw10
bl2ibZs+UdYkxjpq6dKiLkBqD/YB8Ex5pnQrUcVxNBiy1rRdB4gIYBT1CFcwgOJyYqZ9HHCnvQxN
PaDuKXXOoWKHJ9KVaEy+oN8WmcgWWX8SyTApuD8BlPxbLj04uIH2DYi/FFnoScWcYQW+bM+islFd
TPYBt//G9KkSlLzCDCwGtYJcWCEqUOmQksxz0IRaEHc9L0MrLg40o6GmRf/5KsVkIG8RAmfjzKm4
SbHw3y2HJOTxcfwUs4EBnVwvBtyaYEiUODnWSVmX3uwd27+nKbLO24ZXb8xJnB0IFVEoLJHg9dDu
Vz0YpvexFHGS870Tbf9YlW74VnxV7LZ8C4cIKGha8jdFgFyb3SxQVEq/auUCZJ1UNi8QmuAxCIDY
6QuJ65Kg68jxFa5nW+GyJ2A41sdWDmSl4U43R5AFXyC8diyes1Ku1aCge9HPISw1D8BMcLaRgaYj
38HNsPTciUdHy0DWU1RcW8/KusS5GbrhhuzqcBsxzylu9nA4QFNVkAFs0Rd7vOqWxcl8q51XR6Vm
dKRVZpnJD7J8mrYzkJOQPjfxZCaZLHMgKSk6oIvOP0Jvq2BAzJEIixJkPwcJlU80b84Eqokp4A8z
2SLpAgsYtsBjvhIwthPgT2Jgza+ICo5i/y1sLFrzSB7kyxXmIA9rs5mTjlZ3HcU+omPkgSQayFde
lcKB86Ie0yqa74l066OUM935OgBBGqqCTm55S1z0ZKQkNc3IYFWW2FgsjuaU9WKg2EVcYhM0FyJR
mG5FUQAx8u4ay/Ip7mR7lDejJur3XXyOoOvehaV27+AUFMnJZYHlg9/pTIDpHXt7d/fpghYEdzc/
Bl2iYaBzq3BCOD9MgopvWpRTnTp58CBCMCw59m4+X0C9EBB03KBfoQg4XVcCe24gGxsjnuagoC9h
pTOLxYXiQPyt+FZrmT49vCLAUXm5k/ItiTTQky5gRu+lboqUvHz6lcxix6GoGSA8x0fbDQVQROz8
cRkcJUGJRqQG20VHs8luOaq3JmO9GMYhKx41kRRrHqcBwBYgkpUMFYiUt65kDbmLyFC1gnLq4sud
XqimdRLFtFrWUEY839Gw9mSCZueBlhXx0ajG7NEMq+YM4qlVFvTBYw5m7EeaBX03rXFQqPiTOop8
nSvqC35icVj8qhZsnk3tniLjzcw6wdmhbpEFtKMu4l4AtP3zMmi9BahaLVNwSo/d2ZYsAMFxdiGK
JILcujpHpRXiULoarjKw/K9xFOGI/kc1gldE09B576mlsa4i9KgBgKo6DbiNW3vTHsoTyTboun3w
4Wg+6nvL02LoNQXBi0xmt9W7g2mofhUKtOehJqpYWXaFRtbBRQ4xaCec6qAY69gLoPfsaEqDGxvq
PmlxHCgdOyWAI00XF5qhPu33EsaQ1sxf7Iu7OSqwJLGK15DG3JPL7H0TTlqB5wYg7uQnovDZi8vP
QMpJqJcpsvGkIcflEgrKSd0dyfNPFWJLo6FebpszbFQUtR7x8spt+0iDoibOIdPfyIi+6QatQPin
BHicdGn18Pd0tmVqUG5CQ/9FZmuYBCC8padwzPVY4A9kJCmYa+QgX0zmoceW0YmrEVw4f+hr1GTf
uM0BUsdRRuuFttPT283pbk3byc59H4AvmeXmsQXYIhgANLzbRcIF6zPaTzlyogcy0LD4kZijXq1G
QSLi7sxmVqKZaWpqnwy03rz0neMSTD6L2OD7nCFpAgTDPz7VzSoUQXYKy1EwsBJadjJDFFsP2Ti9
xzrABuIC1HFxH0/vev3WKmX2loDa4eRmTYY+CKiRnrp6MfzbngSgYP3WwX7ZatroI0wrMK8ZQE4N
cta8sBJnslJv9gBzBbxlvCW3PAeLEKumlzQc64cMSSkvHFEzkk1ZuUpBQndgUa++p/qsBgxVfBis
gK/IC8BfjRc7YBflwVD7mmu1p2kav4igQGfNkAC4Rg6kpyGLuluRdGqAHbl8H1/c/tXXrtF/2XQt
3p9xKRroCnStf9INBU92IC9++tcl7z5SyVVtjaThALrI359VNZNilWfY/ooXUMbZB4ASJEcamiHA
vbYfkyPN0Fxu7OwMjK/SA1yQVzcS+6DuSpTBQ3kXRrp/Cln8wCLVXoM5kIN2VhXPF7lbbxGTCYWt
yjDtQDrpHsBK5h5oBprK66zBXREcAVKep3d2imG1exutIo3kJRoY+e4M5Kwb2Kmjc/33BcnnTpwv
9e/uN3bGAaqrok1+jfp+gCfhGNgj+luQJWK3DCYbjIDXqY+kXehxZ/s/yoVcqasNAO9Q+MzaG2o9
LkUBtJ5bArBgtHeZwpDBZuho7ltAmNutBXzoKhDhuXNGvKl9WmZHsuilC8AFHXhZFEM6GlQyZEWQ
bgGBkXhJB4zEEE9VD52X4AzTlHJfo/X42LmDgWZWM/gPM6uz5y4KUMeUTujNbNphE8tX82VPg2qC
2J8Sh8/v7IuhUMfQR5utOhuyrkXyNzadAHfa2tiUYdmiqR2cDEkUvqPBO3hCvgv1KlmOB3qtaD6J
ZGAoYgGSpu1srFRxZz88Ab4FtWiO5Eb6lp+Cro6fSEjSyTzpdfDIGwWdWaJIlG1WCVC7yKuQi6oa
3UoP3GReNh6qEhXdUwGQOfUxAIouwLzQvYA/wrAeU9tZgyfeegFYCWB6DfdFKUGsR6pP/1I6WK1y
648kNgAXJvZCi336szhoHkgif93AHzsb50uUjOt0iSmtgOjK3PExsaYWmdY+QEdJB2Y+nhqoshqF
dqQBiJ/6EYnY0e+UHPTtn4Ybx7YxknBFphvtEqSiL/xoDC66l+IJdCBNBc4nDU1X564ZjPMAui3P
zMCePvaWcV4MJOKU1z4F1QsJ5L940SyIeLTB9wSEUkbwQzRC2dDx4QKcMkOqLMeQhLjCAn6oXMXc
LaeQs98SV0qIBzaxXa93aECoFZzR2Sg+QjEMT4fjzZQbvF5Fqat42J4NRzWeMutEUWoluI/Ef4qM
KzCdsZ2ScHZW5QZHJADA8EFTLbqwFERrZDQzBfrFj2boXQpm8++AqsWvrSvSfIMMKy+3NcC0zqla
PeRF0wL3Pwc8O3JK6M+cuvVoGKAV0+1up5T97Szu4n7WhZ+zO7/pz9hR6/FKUQzfa6ECJCI3AuzA
VWQe3R4ob+ro/iE3tkwcZQWK9sg/HgwfHXeERlIxpFgbnCKSpNQcp1xJlK9nkVnIDgpQ+ACxF1Uj
cYhqzzLr94RSUoBl6NDbIahDJaQJRYAq6JAZeFsIJGlJrGDfScuRx6j283KEeVIKDqxCht9O3SbK
HkVF7w26upkXFYkLdp/G9fOsVteTxJRW5UAGXqsb9K3YQLy3rqrPeHJY9MsaZOgEdh5XWFGX18Nh
aafNilAAF6rMv0aj1Wyp+fWuN5ZEMixhpJNRkxq22zv9TTsu+TGmngcUWe1oEZfVX/VGovfIxt7Z
l6bLKjroXld5y5H0v2mYyzJd1vaEe2qBo+GmqY5k575bbu6cW2w0kwsVRR3u54662YfJ/rwMraYu
unmVl//ehO+6fwAdWZL50UQNpWoDwQ6JH3aHPoHW09gJWMkvmhHtTZkqBIudfaAZCBCvs0XXqf02
bPJi90++i9sS/z/pKuaaW3TcYQeGh/78O6ZfJcn0m+iT7HVCN8bmTk8e//FrXzoTFzstM/9u5WJD
qgYb0pHL3AM5/9L78C/LTboOidlCBYZFnumH6s8hlVikSOprs6FrBQBoFh+yGLVhoyzmy6K+iyID
6WgWZaMJFBu58hKy+CxXW1wc9NvP+w2qaUydtF0nuRD+vPOwJeAUKwB03eSn//4N0vU7MGIL0G64
Q9vM0GxH12xgZv0J42ByoTul2bBLoRnpA1BHi8HKf+JYLPQdK6yfaj2zdjixB4sfwBue0Umke4MC
lolOX8V5nf+cxHC0dPMMmoLpGxgxwZWD9oNLDtsDStoiFMTCAGyQwiuz5GrIgNU0GyLsIL0ITFuX
qDdEW3lg6wZfLg/b+ogCBXUFOm12sdDscjHBvLWLmqr1Fl3ddMo5nsSaA/UPVInSbwKkr6lnxpkk
GliGw2x9qrVdbQfsQvGZ2URr1P07K3JBMzEwfHqFzZcgHfkNbHgKgbMIVDRtkyqa8xKiiubiNtFr
pnPjbUBJ0E4mD1YkJkok/ILxAK/usP5n0BQn6PPNnB+l5AM226p9AobjxFLrkiVddirZ8J4pqOoF
5k3sKcNYf6CoRl/VZhIdgMnH3tPaB7J2/TFpYOGKQSUiGSXrDyOof8Tod7igvzG/KDhDAow+9BQ9
jfjDmQCWWjVuPZ1LC23eoERMvhi1qL3cVtqfowBSe2Kav5zGfUIdXPIhNIB6N7lmXlinmNuhzoGF
6ITXcPBkXMMFa56TND9HRV+9qW7zpKGF6InHDPUOKU6FpDruhuk8TErjmSys3noDJ1y1KIY1WRuG
Mqp81ME2I60oB34y5BrD7zV02/WCeHTBdG7ZKaiTehUY8AP6aiQehTWVaHvJa1Y+jOjAwO+qDpFD
YtZ2vvEqWlF7GdobgIf7GsmBZ6jH5ZPRnVqjz18NV2nXaZQVG3LJyiI/5rhVeSTmRda9YNdJAvnX
YRl6nQ5q54Du7K3pjJs+4emWfuVs6Hea21qvdp2xk64UIKaQfwpmgdUFJ7DKCcfV4hU/yZ7+wA1u
adsMKElbkLLDDeGmOpgPUckPC/RGkwDCKgknNMuH6FkmQwTImLMev9GvgRyMGnkGEmkIcxe/GvTl
XEPHhisoZm6HvWKl/EyDbkbFoRb5vrf7q4r0oxTTCGX3id1hi2iChELUqdjSL0Ir8mHfRch50K8E
fZzRk9nzNUnkYQb8SXV490AShedoLZ/Dc/QqAeKwqDzXGdboUj/kfYl9T992j0jSJR4OSqf3SkH3
uBinDG/V1YR6/ehYVE7/UhpR9xjVIFpxTTQz5rb2725hjaMJCgd6nrHOkBebggDfpAi9lxvgqpRH
q68lDXFQlUcN72Lgj5XTe7k14wi1cTJgnlaR+yXtJ7yhLTqKTKuhQjWEXOQmiGS7AFuZzfx4suyz
sKfaK1AosmGocz1bcqCZXmX22e4ArYOUwnbR95rZilU3gRE1b4NkTX7ocgWALMUlFVDkDc2j1TmL
oScXkk2k3Fd9CQxNhkNogUaMqDzwjvNtEOQ/qa+7ph7w2BSoVAW/C4lzw3evok2/BXH57CL9Wr41
ciCokqYNAqRV/mWdPvzZiaB5YzoQdZHS1o6pUzVfW6C0srGqP9ppDHepy/ONJUXTVh/RlhG/JEBR
fRiRTgOmNqs+lnCHW+gx5NE27Iu/8xQNpr0ssKxkYWYuQSsVUwfOyyLTjHxkRGVHAm3e8CN9qtm2
BwSiaTWCPs9PlSB4oVmHhuV51nzO0NIa7QXStjvQsBS7BFAXW2w/jDd8cbbtyOO/bBfFl3bQqGde
CeehF3iVVmM1+suqzRPKDtKvbusATlpGikA33qL0lfN0/rR3P8ci0ifVAS694644Z6LSD60V6gc3
7oEgXzYFNh5ZquBBhcQXuj5gn5UAt4GJfDXF0A6zfA34XMYxkhjVM91PyocUMo/SRHg91BPebpZE
SWq64flO7KPkYjJ7k+PQacMlohANbSOhUD7FHmgFezahBepP/Z2vGTQl4JZVddOVEhTlMx6FAubO
Ak/xZcSRgJ9aKN638jR4NdoANL64b3Z9kG+dpg82dLd1C2SFJrt/bdQuAWWsSOa78BIeM9CXBLqy
jYLvIDvkz1RdjiZagdqLL60sNf8tUCk5hFTXsy+/3Qyze0cd/NooQNrsm85XdDrnTxrgWZ6drJr2
PQDXPRJpQJIAmDpdFmyRzAAjlPRDELeVcQ/0jWgdjmbgD2AM/VYk0ddSHSO89JXpKSY9oLhwhIU8
DCpwclQstGV0anIza3EPBN9QGoTVKtRDvFlKUZ1iZTsWzmNFLqQjP7PNELLIuf4W5GV8JA0tOi8n
l7/TzVfLAMa3Sic39URpKzt1qKYjDQ2g8GpvkXWg+97KijZdPSe0EGxiW/xNzot+XsEFClsbi+9J
Y8oaoL5D027cPU8MDD6oHkL9lBR7lQGFIy59kmhIJ7Xe3kUZdvstjcSIPr4RD/JVoqVxukUhMvrh
ADEK5By0NT5oxriJFT4eFFSeTQedK2vgeldPiV04L3lfe9RV8ilRVwlJBqqhqBvlU1ps/1tc2dfo
zgXsnt8D4/mdoUMWRQBvqFUB0E7EdI/UrUDmq0Lmb9dKL0u4z47d90944Rqe7bQ7kxc2rag9tDpl
RWJXhLEvwbJQCjovbarV8IZSo+vSbCqyF12Z+BFgM93DKAdQuaNhvgShHgqSVQ07c/kkH5z2odSC
11oDVk+BnnV963boKQIG1Jk8ZucA3bDAf3Y3wNbRzdUcW6NlHYkzwArpaBzfZiVSFrqGavSsFxou
INem6xc4GJ0vPV/h84Lkko/AO89rQwFWLx4AYWi/4HYaP9XR+GJlivHmao6Lrq0A5Ztaa76NxoDD
xUGgGlRuyXFuOQdVoFoAA7q+blE7hfeCHVBod6ieV+VfFBh8A1685wH/MSD1KgTQ+EgJ0hVMceJx
ckOzvMYs7vdrzHIRRK5vxpz75Elr0sxAGjdeLeGL5fNTzRdcXGg2L0vT2d4MgOIHYbrlZg9uYCpb
ISml4lq7DpoU73RkvdN9xoOfz76JD+PwOXQSfiAoAYdX4LfrQYlMoi5r38rQLtG016U+6WjQQBJ/
dl1w9RJwAelCR9/reu4AmUDWuyELdl2KVqm1bDpOoflkgSFy00dc+EMYJSgaQ8Y6iZHtaGOn8XpN
i59aObi5bSJB7swepFddcAmZGX7ZMogG0sfxj1qE1uOiHmLlZI4uPy2qSsXhd5UUxp6WJ8PUo8fT
TaJqu1xXrer/I+1LuuzElW7/y5uzFggQMHiT0/eZTqeddk1YZZeNQPSi//XfVpCVZJ1y3VvfexMt
RSgkONkckCL23u5mgmjONvChGABhZdyvO1m437er0v3ivw7Fhm8+2aMGMon5h+VjdYVXH/NGnHjS
vISoEPjK2szeMmH3BzJ5CxFj0U+frRJU0k2Nh4Gvw8qm8cH+PwxXF/uM5xJLkF9OjdxXQRWCQgVh
AmV7oSq9j1FYetiIQRiZ/GCJ4WsncvpjiSI2CGz1DwYoVR9EJ+q18CvU+fYgRF8GGihHabpWY08D
vh6lXtnbn9w8F6cllvwxz/c+q2qoivy5OPmzYV/wIbgtbugUtNfWGbXO1+uidC/4SonOQdXc2ACk
FbODleciKwvamvcN+Tw/fvX59qZFIev5V6HFL2b6Y4msELhnlmWXMLNA3cP9VXuWxSgBm7Ct+8vd
3JkjzaVVM5UbG2mDkI3MYQLkSTBnNThZfRRplwBqaL5WUFHxEiis1qjnGN8VNZl1jxr8Sk34x0As
FUXJsP3b/MxJwJhrAE0rWpCuCeJfK0YZ7XoLTAXROJY4E9EUbc5bM0RZhRRiZR0Hq+2PNECz5+jZ
7qr8EDX9NwLVGEimP+GcggyiVVW1W6OuEnr15APBmfOUQmzljZk1b6d6azDDBLQcNKwOvpOfUCeY
2n70sTQbjo26RE0SQTp8lBLEg49kilmn+D4z4lVlKbz9ahAINZmOQ25LrMMeNH3kUxzgYOzTMDnS
k1uycZoKHY+AYZe/UgA6OmGmy0v+bNhbb/EFRAKn+BfQZKod+cm1RFhIiZ3vfDT6j8vRjGUBmisa
SEh4bfYAtpb8teo5dCAm1UJDB6J5miCgMyC0BDLPfC5yJhKB5s230GaRr6l34IY91LF3naAreLJ0
U4Q2IDzUpQZielDSju0qBEup7i5Dc2gOVUZs+kb/dYF3UePU4mAfy9McfIuzQ2sqMAc76cbAMxV/
ta59SQlFQt0yjnm5qYAfxnt4eZgRG74Tdau5q8MJ9cE7Np0S0AS4XYpRVLOXO9bj+GFRRm+Efxt9
lDDVqMbo5wGS/ANmBWpAHkif30IWKUAPGJm9FfOnwBDYBI2TdULGFKxx2qReoU3q/cr8F9PsIbOy
VZj3L21YfOxy2zo02KxB8LYHJ5Zllp9s28H3SBsU35ld46mB5PiqS7L9VI7DN8NHjcfodtZz73rF
1mqd5Ba0WXlEmH8YjdycVxqDvPzkx75aZSmYDNwODxfOcudSNsNr42QT28YKbH3ko1GIrIKhnWwU
sDiXBjXVKPtPIT1poN5wxRNAo1pe+eVmaJHNA/ZotmiAlhhUCUkE/tfFZycKOUHyVfUVWEdqi5mg
Uo/Mi8ii7myon3nu9O2KXNSYmmN0V4sdKsLSSwzI0YX8c5zUdhhITBGd3ATgQT6Rz1WNE58oEizS
J0Cm5VGCi6huT3EjsPcFsqI/YTMOWjnwEDRgQke5ke9CkgUslgBqrWjsb15ytFPrQT5VT16WWeL7
zmnBUasXDHBv69GPxKZ1cuSaUTI2N13Pbs3URKc7P5mp5gfwY3Fd4snvuijE8Z12fecnEwqx3REI
/KfZUiA1KzonDSewLPn5VRhTM/BjhHLCo6Fp5JKSPyCf1+/DBBRzvm6oZ9cp3gwNzSb3zqbxEeqo
qi2HvWvGmnFOz6FAWjDK8iJcLwvRCEr9kDN+mxgQdx3FzF2aSZHgT292uZeC4VI/AcIGe1bfxnu+
tqZW1IeJ9/U7Wm6wAZwV9MfWfeiqLSU+oxJ1DsZYVRvKioKBcXoa8feptR5mT4pXxNhR2YHMMA6T
yxjxP8ia06nQgOgBxL3OVgE2ZFqQTJz9D+deGV+6sEtXHMdic+rZzTMcpumGMtHU9NEE5TQdMlA+
eh4p+uFKI4PE+/DYF/hHphFaYpm4rL2MLhdYVhjAWvu6AgVSzKgvvawgTevL0ECSerBr6+IPcXgY
8JYFcnBrbtRbj3xN45go30OsGKo5dnEtEdSjMBp9iyU/LSnxb3d6PULlbdIfi1g945hm/A17LLEB
cU9wHhwUOHhe+UyEMYu/sMbyo473mDv8xgfoiufQGZiADF83pbOvFbYwWKo5U8/RCmRJabASNBoY
IZt6s3OxaQ6Z04hyD8BUy+2yGA1wki4jZ6kXo97sXGxyUrgEfv7gG2y+p8V/fzt05XkZV1dSmDPa
E4VYFvoAH5Cw66LcSr42bMC3W5lHspYmSjTWYLFVYkME1gbMbnaSvQwverV6QdX2fG2YX6BrIj4H
Y7DNzNxFNiG0d5WRocxUm7GjC9AdG4WLWXRymzTYkH9k6ecJ76FPIIwDVtjDroL8eV5E4JwwLGgt
WOxJFNEzcxP+1fNBFaf0s6K3rJsvakAAp8i6xY35R+nmHVTHmgh0hXFunew0vnAdMfta0J+tA2y/
sfvnJoin31ZI1lYoptcwJ2eQGwFN9ppWx9EhcljUbRp2qcFeBdpwnMet6Lpj7o8HbrXfJ6Rlbq3Z
+OWAPJl36TReBWjZGIQKrESJ8JtNzpwAK9SlhobnSLKxo4DAfAxFJDL/1RrLQnaEkzXb3IFlO70W
7YQyIYlTsW0uwfcTW1FYAwcIvUJwSHwFo29xCBV4dqUMbJDGJMI8x2W8oYhqKpwr9SiEet2YvS5F
JjV5+SFmn+PYTJ6aTt1KMaaA8RjJU6mYeGgGd0tj1FR4eh3ycYjWi0+NLV83QggUwmENav66kIWX
LnCwcXBs5U9GL5G60sXQva6A5lRgTd2Wyq6pS+N+W4PYIbAqsEhnwWbMXBMHef375n/lQ0LidS5N
a07jGOLZ/7biv1isRKFKtqIptJrpY/9d59218YBaK0TsHXsZ8g9N2LYr1DZl3yslASZy+5esyNsd
D022rkIL518sN1Y2WOxPsYbrgr4jB9k1juri2oVZRPEZe6sBzNUYNXsc2AVBAq5GAH+piRvniKxD
8kjxpgXt4Z5hL02DLl4T5tWAmG+OURZmK06ES54mXJoMkGNTbzFRQNCuIDoRb8lHrNdQelPnvH1O
ZRVf1eimN2qg11Ygh/5U+g1yc+Sqk3SFXSuqgsjXyfo4lMw+ocwWb3d+bqxrz4rPckRZQqoTAtS0
g7Hv0jI6kR8ah69+GhS5Dwl6FVjr2MA/uAYKKjmKtYhU/uCnQ3XNE8uDZkUVf0tRBgr8ZfqlzXM8
p7nsDtzP7U9CjjcK8GJsiGgm6GFBG2ZW1zIFz3LRgXRS9envROpODO2gEwVJol2Mx9dUcJRarrFq
Wui0yolzYBnw27jg1R+FxEJDJoESCfaTIz+SZcRwae6rvwT2o1+uI3vqNu+GwmaoDkmRPBU6EU1N
Emn+fDCh7Sk5vQxQr7PqH75fy8Ns6aTuPMtMy5utAGUzZDsPJtrlVsDNgUGm3oL+Z8RDE+Df3PXU
M9S+PIgNhRylcZ16Bj0u1K1jCGbTaGr6/AO+atYj2FGbNdgGbn7JkocwL5pnh1fD2h5AVkixpgtM
bpUCVIekJM5cgEeKKlDGriYl2NkBq9/53ha1lx5x8L+j0SVuchs8iMk5N0HJdpxLcQkLU+K52nTF
M5NVvbVbiHumLKyuS5OZRT2bLQ5bAR2I54jFfx8LXa+uk+DSdfDn8Kuwf3Etp0FGMhaTuS5ADAEY
aBVvbfrQQYtP/taQr+cFfjDkvIshs9IrML0ChRgl/RizGqqhJMsWm/WLRDqjAyDGCy5KdeElz11k
/FW2HWpwNa+6KQ0vc3fQXbKlZaxNIw5OEBnv6w1Nfg33px8O+Kf3s0krzsN6MvUsX9jrKqqKDS3o
hVYJSrZDH7C+WEHjATgabLsAZ9Zf1gzYIVTQw2npZqQgctJw6k4/rEJ6+P1h9NdLvFtt7lJsDAbB
TeFr6hPWfiayr0qwAHoTVXYRTW7gYaU+E5lYl4G04xf+X8TTOsXbOqk91ceK4zB2rIeNzjh8SoFd
RS6p30ya1PbNsrSVjdM8xvB3O1t/nYfKibtVlnl6LN0bdTQtqy5X1KNLrL7+Yr2N0d2A7tnsWA6l
RFGCtUhCVjtRlRce1FRlAEChsdw8SXbNKLLzYE6QYNE9v03dYrUEefkw7pHjvnIa8NSEGrMlHFob
zdpnQ7Hxm15dwd3f7iRqClZll6kr+ag3KK6u1FNjVJ+NGhtBPYHrhnooeodgJIWYQKXZhbKOs29Z
hXp15CY42QJh/d3Acg26DS8LkLbXt7EM0Ay65ttt1EFTYS8PyoIQuLuTpdzKBJkLujZ1Ay1tGKZN
+eqlId4Z0E4Vbu2cvHRAqRp13cms/e0AcBOoTXygBPVUvzZcUBXo7ryg6VtgGk/xzhuZkKzqfJkd
MhChg1MRBA2zkxfxU+YZGmDLskeKw9fxaxyZ1NCoqOVT4gMys/hpzcAHO3VqqXyeT6M6NkOW7Rxq
tSxyYX/45/V1bEjM9m9xy3xeBunBcq0OEGTc0zLwFrv4lzUlvrC3jEsXT0oGeeFtT+w0ltvgDyD3
ym0HQXCxzUJ9MvDOHnXaZEjDDapDtvg449mJ2/FMvdkcJgll4bcRw+pByF8pfB21vnuSVcohUomG
zF/5KKR3xk8A60Jz/C32biqZNJ9CJHDme9RbB21ylGWUQl2yEdh7cTAW1wIlN+J9887XB9FR2P4c
4SQgySldd43vZvx3klxDVpiP8TTNYATCKPgMZGx1nLMzmVUPhW9UUFYbMg1hqiOYlAH2N7LNZJv1
FYlFdgVZpdiwsc6+y48o9g2/LeNlaeM8FTcLDqExBH9cL/LiIVcllBIH4M58ltTHWNbh0e8M+2wl
jbMHF2kHOgPhb4ug6D+wjqE2IM+8ZxH7EfI6ffelcEB1l2dJ+w28sLdm7NnPxsDv29N610b/mRup
H63MKDtZvTl8r4zhm+l7/dc4wuF6XsXuJyf2QKiEe3gSpa7If7stVP21l27wqvm2LAcZK+Wkr7el
oNCD4kOW66NgdcxkzZ8ca4pvec8uhbaa2OZPFYBAG/Cwp/s0w9c26DbYhyx5pjGKSnA0sgXxhdhS
AA041QApMbxHU0Sk2vRgOBBuoIuQT7j9J6ZawJn1RfAu658mD7UMtAZFtJUzrfjA2JHMpi3jW4zT
1eUqbu5Hm7CI0z1FjFbNPgTsI5Lh42ZMNM2jicPBFzaG2Icn5gcxuNl3U4AWtAuRaMczH7rEhsr2
bxFO26VrT/rBrify/Eiz86clePWpVwxgLjacyliTifw8GFGJwP8tri1C9d+0RlFPjvrfAqywRX78
4//+H9QHe66Pw1puOxb4LFC4hPF3Mm/4q3N9ExuEx9pNDqOpks/MT3swvKTp7zwKHqcRBaO8SlbF
lPgCdYLThgVZ/CP0zC9dlZpfkW2ElEbQ2s8eCNc27eTUj1nlezuw9Q8XKUbkmoawODJ/LatEHKgA
EnWqq6RM4xcvTiC5K3i0IX9dm8gXgB32Ntaie0rj9CNV+phF6G0tAFUOMQ6TMp7xjTNl49cgwqkS
jgu/tTXwJwYKqvH/PhYPIA6L17UeyBhoGzM5fc6ZYWOvZJ6sVNgrFJJwpFKb/MEz7IfEyPmzP1TN
c5etQXHEn8nTOeKC49zwAdr17nMQq6cW1HO9ZjbhZpTe0gIYH221umEgh0Jut/6A7wJwl8gYFRlc
sGNtN/nzlKbN3pRWs6EJnqxHqDzUMWQB3QLYT7tHTbGbbTle/u1NYMjiFhV+v061086m37VOk5KO
AJsgtOghajB2IGJvoD7OqDbJBXptLJ5KXXfkhJCVTKrSX5m6AokainfzyTw0pkAtU3UuwWb8lE04
VBmRAnQzcAineYJSY4ljuBKUu9SQGUk5ltDI8bAXrRm6eTf+bIvW2FIM6ENBGqybu3n/aM5L0TRa
D2yzPwPzR2vhtDBqvDVzCw+YVIO/axYfcub8tJhL3J3vX8T9ixC/CJo9NrCXfxFLt0JxasJjG1BZ
fIT/fFdVf7GawT55VtNAx95oIEuBHjWSs+YM3aLmTD3ylaMTgFkvgywD/EvsMnUZuJtKwXjc47B1
WdmNIhtUdX90cSI2oYbCJI4Ee6BuqPf/46vLYGNbXnasvOZvy7lZyrdKJtAF88x+Xbci+K3r8NYD
lZofLRe3IqiLrwCQo3ZmaIcHZ7BAEp6n5SE1Y/6Yj+0t69VFut2u9qBiAc0PVD5XhhevQHAUTFrp
OBL4e2+1B2NzlB32u7KyxU875edc9PkfxeA+pRHk2yt3/H3EF95vQS7SFeoM5RPeWobdwrZAPU+T
KPgyiq/D12WIvItJvdYAVWePr7GNT9wNFDMzMbzOnzkdAHJu1rKBsDgSE73g2zrmYmNBNG+GoXf5
E8eG4SXtnOpi4v10hqFTFOhvf+INl29w2lh+srzIX4c2kBRSmwMwppsOv/G9q5rykzHU+U46WbBF
1rJAsGftW9u25rmq4OURfMzmmub2uUzOZpA4K5prQZf4Gjqgxaa5NvdifDHy3/IpD747lvtgTPhC
l65Id1PkmSecdoFG1ABAfUT1/HfIzo5RLr+33eCAKRHah6Uyx7NqOeS18enx4BzwWK3lKjDx3MHB
afCI/GB2A2HldnGFALo9alcNGOGNomgwNFvQ0+g1Fp/RohwwSPESkeZ28EhxWYWnMmccCj36CrRc
B7bnc1Dw52Wqn/ASCot7V/rfQR2DbyQct2DbMkzXLnCgPGxPvdri/ShB4Rmc1LRG3g+bpnLttSpC
vClUGb7G/K7HC7+Xtrv7SMdongUPrMMcCHjEpgYm50xxTu9NV1aazqFzXa6P1pu+gMLfRkQy/uIk
Hf54WdNCEqgev2TMdtdp3MozmTzbBLwQX0xbeOexKFtUW5bQ8ay5t0rjTp5UX4c7PM+LZ7zhS4CQ
c/6Hg9uOmtH+Pa+Es+Zu0D4ssVXZvsZCEMl6UcI6QmEbCEqAuJINwLr5Loi9+gNDNfxpQAGyvEKt
GppB/e+xxMuw1A14+1+bLjLemzRKcRTyK5MGKIQb0j3GpVy9QwF2HBtlP/9MaMAZnbgAAwknmObD
PlcoEx48gD6rleEHyQcReskm6H1ILOmGQ2JVbSzbLKGV0aH+TI1NtC8rGR5Fp3xUVBWZi7JJAGkb
1nTn2qurcE1dn5C2y9BsQ7KJbU0P90ojs5Pi39mQNWpXfjIhSWaxugMsQnqXVgAfZmdAerxzBuCD
vtCw0YFSBUxzjO99L2RHiwUfqdqY6o4rD8inOmytbUvPelTiX1tpT1cKiYJ+vOgJNr04LME0CmlC
qLxCa2+pA+9lhYNe2Q3gHijC7VIbTj2Km2H3ZVIMK3BC7NLa50ANAxxRatzE0pCPEQDjV8PA971G
h15rgw98GjY0eQlGtuPc4/V6f+e/XzTTV383LTazXQr9kce8iVHNXzg/S3SM3rEhdp3s8ZufO2KA
5y1GD/Uet14yo4u8CnJkIE6cKyq7+mcCufdd6tY5iDjeajDvSirvKi/f5kaazYUsKtp8twqS+yi/
w5bDujmTUZ1wMDCcqSltCVLwxH41xwJFYeC72t75yaQJFHtnLivVmZ2Bf1Mv6qIsfeg0O5a+GHIQ
r5cg81e+JYSX4zqC8DaovaHDC6UlYB09lMyTmZdQ5B27uJYbsufuUFk/GViTd+QzB3bwFXhDRQdc
6UwMgaqZ6kw29X5FM7H4WB/Is/fpV5FLEFiJIanHIRN9B0eQkRq2TQd1uruBBZhAeIYgsbYqiWyc
XAD/sEAcDJmAlCnWq1SAH82rLHORMqoPg581IKz1NWMSStnUBfx4YGspQ7azw/AHuZamZaECNQ/C
lsbVE5SWiwFcADXtb6M0sJh3cydUa6zxTAFYTi9Al12Cl7nLQISd1Gow0laDnY1N0k7eqQau9Gj1
stsxUXV4CanPbuel3+sMuxFQGPsfWiiAH0M/aHfYCHYvzCvPqq8gI6EjatCFHV7/gSzI4KzfCoap
VHiuGv7HguFZxuyu7piqiKkMWUmtA43awnPYRcE5wHnYmUwPsLgacnF/joQ4/zv2oDpbQmgGNSho
zvdF4NgrHNfyNQO7/g3Mq3jvHsHpD0yO+4KPcrUdFv+hguFbk4fBswA4Ze/YeX8csYMG33+KOl0d
4Rg/WhQhfsPRQ7jmDQ5q4h6yQCzquk2Ri+zTCHHrAwssZ01mYlvyrBIXcPveTD8xGQ/XsYz+oMF6
BG2s8pHB0jMDUB58bG3opAZN9olcRXg1UjvbD0ajIKwSPkNdzL/GGgTplAPeQnoQFjcaBOlngQFi
MwkhHj3aZzX/wCcoiobedKh0ZWKJfe2uQ5p6M/Ou9l37ahPnKlGzxsz/LSyNGOwQgY/iL0KPIZk4
HEYkAnEUAOAY+QwFqIPhhd6OfNTwwXlA6Uh4ISsWWfVQ+MY7GNrdQhQmC7C3LQv1ePtznQ4iXdAa
QK1nUORQDGYyfzRByYFNLw8f+i6pQaaoTZwihaizrF5jatbhOFfHQHSrQO00fZK6615Gzf/U2yVO
bsr0uahN9zbJAVVQ2q8KU22NUU2HXpvjn2HCK92baIffcJrdnUmjDWmo4hY7Ifb1WWKf0sE9kt8R
MrZWkQxelErSc8tzealAwT/jZxPXY7us65odIWShaAO5Lc9lUEUGYLZOJPRxPOcpGGT1MbeyPUV1
gAhephEUaWTSGiJmzW7op+LFDmSyTgJHnCyAz/CWW2QbEgsgUUduqX6f1+3nd7KPjXChRUXDVsmm
zYj6epGqeE2c59RACWl6GJrHhTKd3I5bNSujwWnCu1CgKfcA8MQ42ZKvvOkMOegHx3mkKHK7rgt5
iaC/eeXUXhTUOox4bE6utsiFXwn++n38CyR+gC9wsnEiMe3NJgfNL0bv4hYfDdBS0ujidd64OF3V
M5xoQMaXhufuMido5XwLf4tZLkOXN5L0M6093xfd4rKM8J7BzFEJrXxU5ia4gyFKZFbySjrpTTKK
6wi+kM4Edzs1YQRNuCKGqB2ZXPO8Z6J8dJ3odRJDvdtVcDZPAst1uuFBF6x6fd5OjauP46lX4pz3
bBkeVNeQiiV/BPIf0DJSyGAX1TxPhCVAXDRn7r5NWlYMfSVWYx/i7U8v+24KxSyBPa1Ll5CSo8oo
s/fvfHOXwgHQxc0sMyGwvULGP0TSXjZHEqVMoKS6trD5nM1RlfaaRkmIksxllIL/H+eyDDzOU1Ec
GEp1tgPlQhJN2g9ow4R8Opzv+PpTpYD/AHRt2+ME64E4/KmhAYoWevJ/Hig1kkJNUQjGxDUwjfgV
oBBzSzDSDIquif97WnG1rQ1pntw2755sHB0CxBrH3yLQYILGMMDxhMLz2a3F28Qhtbzf4yJq5okF
wOKPtvKfTWOfFKq9OgUgGH3iRf2G7G4U+7HJxtNkRkhnA4rboqJcd5kSf8Q8MoEx1L40MLqN0Esk
QwYsJNQ9tnPg7Hxb3JoYjhyUV6/pWstVl7gc1axA7uPjFJOJS+kznj3vgx8tOCzP1NhBiGr/RHbl
VibIGNZcmkgsBeN0dmmIukzwEPrNRrGPmzA4zCbNB+BoghTK23q8N7HrM4uy3HKU465oZHYuQR1q
aM/vFgniGJNwJrUvcBh0oMB316VwcppV0u36YfptEMgOMl0TRr0W1NNzj3yQJACaiEGHR4fdxZLZ
vQ38Y8i/jXu7YuG2f7tiVkYFEsb6aq5Tx+vWFckWOFLzyrOvtZZeo4b016hngdlk3aog2t4N0KTA
+bKE8tw02CoUEPAwsS/oRAMmh8Q5VlbvnqlxoVZz9nRz5/uVCYjLhoGDbp7foqz83SyaIEsXuvRO
FxyA+H6OO2t6qpEwuJomHoypbbCvKlJQ9RjS8epXk/Gk2viJ/FPmVlvZ1/VxzCLjy5TsyQ2e9e7g
NWkEvENjf82G6Rzjjf9ZRl53wV8izuVp1RqCxDhRix58nBF9mBIblU24Gg5XgczhHkg3wzp+Aehp
jveHsNmrggW7Qi9rmtMW2a/ks5xC8Gj5Kt1MBf6dDbfs1lzW2W4sY2Pjj17+MXRqVIg7szFYefHR
aUS/qY3K2VGAwCviAyBqB6iWFR/JJVkq13lr+AcyrUT2FxDwfSWLmhzyAisfcJ0zLTlNtn8s3AR0
EvqaxdBXj2WBN8g0+Jr75XSaiIRFQEdkbaVa7ZxsLwYQLWNa5RBU4Si9KvHWgqOnD8Sx0tTOSg6e
eCCylchGpYOVPi40LXpxbo7TicbJLyU4p3Uh8Y58M8OLvghD1c968dGF8PW4SXFY6mp+soV3jMzG
mqCMXlNLQ/M4D+TWqM0JnBF/zrmbSCazm3FvutFz12hyZN24qof0mI9yFdBpqC23iz99kZNwSEHQ
uK2LtlujeaGJpggcwLFo3IaA9yoAV/lGZT2KEPBkmZsJ6P5Thr1IvqIujVBMUIRGNjvfjb/rxoWJ
k7tlKb8Epg8MPi8CJHYbLlCWWmcPDvSTUNPppdDsQ0O9xTRx+TWqNlFtpOPKjttQ9dBdwae9b4bZ
aR4wQpD3s/C4LLcsQj0U+hkHo5UPZpJm82Vi/yOLgvxyF3l3TYpflqVeErPdkNfYOvm8mVYqGD1U
jfTOAXnfT2S5TuFde9d0kHnMhp8hx7uOl3btazAN+4Uzz5iDazle8RYImobmCaUkYJ7UydvUdK9t
lfqfc+E6O1O0LcTrEVFGbbmivexbhJOPzs4r2PsI2g/jdeCaJI53v4ZpIH/qDnuijk09xjdejSIB
MkvJNpYzqU9VlLg4gWzNFflBys2BwffVcdD7DTO17sOIrjaAMtk/hjl6NZpOq/31ov0QNfNFjb56
vehyb7S4viiF1QaSCraPHZ9UKRiorWL8kIyWOI1GiX9St/JePDc4NrHMcFqOQ8AhDYZ3ETwFd1OV
Rf6GCpVrloOJguNwj4qPqRkYTsmLZuqPiy+0wXCUQ4CBZo3D4J57M/myBGT4Uf2XhcDiD2x444JW
iPnTMTNNSK0bDZgsddPKteg89ZE83ZDlkHrsY8DeOagr3+I7SPfMIVYxx3eNdRZROh3k1DYXUDHZ
G4VP8HtX/E5/KxyVJOu4FOz2DwFGZozQaKtfAzg23AV4YIKqR+EAUgJPtgvinEZkw/fCn05c1caL
H03GVrqFdTLzon6cMgdCJTpCuel6hKLgE9R3H1M7SS6lDfYj+lD0USAAt+/wgvxILlTgjpsEFT47
ETIIPSL/v/UkkLSh5nQWrQHGg8UmJzW224ebpG6t1eKjntHoKdT91Tw1QHqdKXdKQShgFhkqUNjP
YFD1QXqhfaPG5JNzCzIjOWa8/0Iu1PvqRL0O8Sz3J3YK9YHCGjvE+0VU5pKCWao1eFrgXulbOwNJ
cP3um/2dXdQiByr7BtK+10cFUyBo/tsDomfhtXX74FRa9torInFbyrr4KKFV53k2SByMP+vCdBw4
siKgErSvLiwO4p59haf/usWT0rypMOtRPNHHO6sWZXeKvFZe8wBEsX2nTrMPgqHDSVnA70pwLcw+
1GOnOwNbYZSM2Y//mR0OOVDN/vaX6o/A9i1Qu3rgXTXNwDT/Wv3hiAYEVkMTPXQdChNzz+hWskBN
WMZ4tm30uX9mR4ax41UU4cERMOiOjuXGhrwvuEEHZlzmLo27joMySAgtr2dnwPDaPhh+Xuw0LHlP
ZQJUErDUCvxj6UDbu/EGuVy5XmbcLTCXItytFdSGOjq+uEbA7uNJPWVf73qO3eVfhcLRd85Ffj+q
qvzjEOfpDjpkxtmYHMh0IpXU7aqiC8/khG4PkvoyWtHo4ieTGscaHlSVsUc2bhNTTr/1VSD2DqSE
964R+F89Z4vTH3c1CoVtmFMCy6zJcql+TORPIHWxnshjc7wKxoE+ntMBme8nJykye0W1aT2eXmen
bX+4I9SSoBVUOqh7M721gQTwlpwVJLUeAteKH5A+tCBZAloL8s3RIDSPr6Zq1+SDYjEOo1IJOiBU
0dyoAabaAWFwAyxD1ZRsheP+1xHgJHFk6rXniQYo2gzUeJRF/XH24Vc33mgGztDCNYBg3uZ+GR+0
CKmUqIQRlVwJo1SHSJrRrQvK16bGxi5sFRKv8MQRtqTIQKOr96VQX6qmTVkKKIWjVh4vxp+SpupP
SMf4G+TCx98cqCeYyiw+gdesP8U9+ABT7OHI3wV4Q1ZI/+9r/eP1HYCNcYJqnpALdT/GZgFWxB6E
VjRaRtA0Lli/Mt3QeGIAbJh5z45h440bLzLjNS+BQtglMQhDOF6AKDsmrBJ81HZe2yDMaADOXeir
yzh0tTKoOqRTm62NNHOPInHd56GNe/BCqGZH5mhF04F5+LUWvXKfmTn2F2CBUZGlTdAp5h8Gw5xj
jRjz07GFWHSBx4EO6FnypSvN8EqL0aWysnFWteldqzixP1EzQmsj2bRI+HJ3I4G/BQs/dJugGdE8
+AwZJ3CsgNUfLpP14K42wBJ4LrN29rmCqQdbN0VSjWekGk7kylt8ww1NnB3CwNQa8Nn3TKLEyhxT
66GMrBFIwAnqHBqCAx1DvuOeY64s0GhrJg7zBarW04V01r28co9TbmGUVNh9e3g36upRmjvrrHOM
4sc9XUjBfZnr9yCFFo7DVoaVp3IPlC2IxzooK7ohQxan0cRV1OC4t7gWxVig8hinZzQalU68j7kL
2oxETHsvj0FLZSTmZ4hsnDyNazEB5lsLVvU3MxyAsYvrYU1IGOjnHfgw5i9tA7UpFABOu3lvEmtq
ZXpuUTPzKCvX77d2o78+aeti2+MNki0gx0Ii7Ygyw+sCzBk5Q86aEDhmhENivMvOows8p+ylhDS8
hvFAvGlYTQJ/PG0LIgYFWPiDrb88qFdWsbx0Ubfz3DR35lEaaIFADn2UhC2x5A+tGkQwHLhjMpdG
FLkDwjZcQp86H0UBHr9w6hpWrA0G8jKVJ/2l1U1fmDvwFvFjB1DL5X9I+64lyW1gyy9iBAn6V5Y3
3V09PUaaF4Y0kui9Acmv34NETYNTat3dG/swCCAdWdU1JEzmOaNuj1JeGy0vAfABk8Itxp1daEug
bHzug45TjZH3thwtpvWbEhtg28mYbGCMJ9hqZjqwLjCixrL7P7vOW67IFMYUMATPT5m0f8VD8cVN
RrxlnS7RscCjlmphIdNMnMfp4HHd6CBwuHoafgGpWU5fDJRxYVdBn77gXOneW4SsR9Lquc+Yt1eF
capODhwVoEkmjVKP5mALskf8LYkKRdXW2USQIs2VJ4rd8VOw2G4BQPkzIEfn5yWJx11aethtWLqG
oZ5NCIW6WbLvwMJ0jiTKLBMPclRT59c4tLbKjHohqgQMEAbT74Warmjfal61x1T8hAbC3ieF+hW+
m8jfmvrtkR1HvUs7jPYRJJzsnGMhfS5Ebxg0pwhI2Kku6fs4M3Hu2H+gX5LJBRCeiLLqylirsCpM
VZQvUeJooN7ARVdXWrmTdVKU5xGBjqFXGNcQPC9XICrcG1f0Bnf+gjR750ByEikLciBXqQUZx4Nt
PAMGxAYV677WAEWMBPf0uZvK+luafe8AEPSFcT7c8J19JikOVP0TVvMR4LWc6luzWDmovJv8SFpU
+xUB59sGu7lILff9TwxUTEGM6QLWt1gW0wJZLobLPLpNbtqf1KJZ2TF7wcoDRSkAzi6zXZy2CbYn
aG82fCmJobH5dZgycEEsevjCUlREboRx7zp54BuOnT3VKbKknTCpvBPSkK0gtpx8J6moo7x9iheB
0Lbhs5/tCcqDQD0IxoPZ3IN53O0YyPi6LanvGCBAVJQqBROioD+UTBchuFF2uznBwyNQweUYJcfr
OFJIgTDPRYmbjZPv2c4iZFzM2rl1XQ0JGOiRrE2Tb1pt9cg3hBzncXeLiVkhyDw+cLPmRiuReAjL
VVfFVjHGvo3xUMibLhHvJVROiQknkuh2qTHzU1n2OjKcxXxUNVLIMueTHmXtwYzBeGnGc71TEH0P
+HtKoTD5PjLhHSjNM+wtJmBZGDvN/qwZY3mdsrkIejEs0ti/1Yl7qA0cFW/y8W9k0Ndvuj0jU9qK
viZtUj2TZTdbCc65tehMcbKyb3YAK17wzmidz+AX6o62BTKGPF3ml8yJT8k0AxsBKXv8KdEzcFYl
Sb1HJSoQGESD7K10xkEFum2G1xmpyZoaB3w0KBs3vkSoiQYTHbZRAa5nfAHV2B/guwVmhM0P2mSn
31na1Vsk2tfPfoWNgMbrvxGdIopg71SNNHyUmbO/4ZkdbezIskXF7Nr4YUi+wI5dmzzGE9rZCfHf
T13uIxsV2uXOj3u5SFuhXhffRxTQOgMn/PUm5QN/Kry+eE3Opig4qeoIEABL/D0cWL2bgPByGave
frGMOduYZouKSC2rN4qCAqUq7Dh3xYUIKIh7gnrULF46d+CTBxArNeQGomWkMf70IPmD24OsTqNb
Brypl6jg5aXpnWHDnMb6BpyjaBe6pX7UGt/81s7FV5NnBrY1tOqzHc24/S5+GUrNPmQCwNLLXSBj
ih41Hfhkt5MJvnJCtpRQmAR3SWNlSH5SPWgHNrnAUnkPtULU1HMnwZ4I6mRiPt+85DIgZfSVGOJ/
SmhgC5zvHuewwoYkRBk/371oQGK/cJXNL3H81Pvij1YbMbHqwJtdkDjgIeYjm2GpL7M7PxtCpOSZ
WbJtWNbWdsAqG9UDkS/YX/sLLxcHSPeWefKR5Y8UcgAq0qEpDX1UOGAFiSrIftZLqaUDV9I6eXbX
pqjzqn3A1hSMfUmnOj85Ruxt5IIBGS6nppsBUpe6+fJVA4D3FoAQYFqeDEs2FotfUWkM2oJ3ua9P
3pNVxxuyUvKpL/1DNoP66UGRDrENMpLO3HVe6RxZpf3WhyaL927YphevqOziy+SwdgMoRdwLjes8
L8HJHZZZdgQ5QINiV304T57lgm83Aaghz8NqN0UO0sbsMAoAvwXQ4kmLT2FrI+HYBqRYmE3xN96P
2tGMzHHriSHDowZMrwwlR24af0trwBd5VVw80VCb8KhGuteb2XSoC4nnfTvGQWJ8jg3U/AMGbmTb
KkVaZ1ug/HgcXdCPiP3/djL85diL8wCxJY4ZSJt6O+rixhxTWpFempIqpV1/6oJ+uQg8y0p2s/Af
sBfmgfUdoUkdA60GGV11ugsdjoldAzaMS6xFlbN57Hpk4OdudJHdBoldJxdn/x9bMkv75s+JW5mf
tGgCqe0cI3WpjLD5uehgOMRUvMq2vcvMDUo1zUutf5q7GIhYi+m8OMaYfOeYUmPvslmw6aE3+8yw
+ivzTZyKZPlyCLEevemFlWyLaOHftGz8oSPB62/EcYoGKa6gFk3cIEqq5c0QNb5ixJE8qUYzy1D+
BogSXZTCJDi1OeIeARQshlQtMyWjFaAWLTmRzEL21Kvnb7OuNl4W7D/lmBHidDzGe7zqTO1MjRyT
ajUeLGSgB1JnMYdtQDxdywA9dtAuyp56JCN3pagiqzx5GYhP0n0ZAvUy1419h/qY78xLh50Zm+y0
aPb49QM5D8fwxY2y5pBRUmosklJngQkKdDj7QsOVhsZLue8LQNCQWRKWb7MVoVLp3Z7kH3r+dB+w
MbK6gG3wTx14+Bz3VMaxHgD527lGZkX/gZeg9nW7Bi4FhLa9HFBt4J/YlFrlOc6c6Gxo5Z6qoOt6
HA5zYz47hncvjAbQXXGhplpqpwrIjtQkpCH1SBZPJiqmaUx10dSjxhvteONOTRlv26kEcnDgt3O6
TacUFMeiaXh37z3IQkHRaxQujs6bqkb7YE76nOnAbbNDgKuLOCtD6em36W8VKmIF+cDs+eBwKDCj
R3kcPeqpQe2l/2JkU76PvYlLhXr08zr9JwFLNqgh8G4g26JYjCcRo9CGc5+2mAEJtAXstrdPXRe2
YF8VYwDhba0OL7SVjGxIa3Kv2izJGO36au6wG8IbOJJ+1Lz86Jr5NzKcWQRUm3b4Q6XXSjq4ZSgn
gIPcHhndKDWXGg9775Iw7kEmXfD/Zd/3RXICNvFDfhIJZOJRW4feefIfM54ol4iF7p8A1/mBklfv
Qk3u9PfeoyzRbEA3oGJc2QEGZG38374UXh/PeMyigE6MHmzt2c93UVgN8qlB/8Plk0E+Jej/fSEe
KAY9W8ig3XNt9M/qcUAGZLp+tsj+wyPFjXzUj4AuNgACLPa+qQhbdh2LoRaxtE4k87MiRYUDFW7T
t+qNSMcpHfbDz8r54BXDuKlFFic1qa6DXRKbHgdnyTMpi3PnaBrAYyFRvIB0vgzbM3YdxmxDQSq8
gWuTlRtTZC+iALrZRZkXHrjISwTivDh1NZwn0gL7DNQx/fjF00B4VZjap0gQihgWuAjmzENdotek
uyo1o2h40WwQg9BG5BjzH02DLS/aePRByQJKva5fyciMNiKFvO+weaZE1HuXkxWJqBGxlb1yKhk2
yJL2bDqjvafz7IdDbTq2rmZ3AV0YyKB/OWknnTrmbpw+3mNtBwD5X4/llR0pfNQ4B3TByEiSk9W5
X/HP+JxmlbXDVCLZO2IYoXQbELO83pC2i63u2ZiBF+wOxucxatrPM6hZhCVJQBx7i4C0+0zOxTCD
uHDWUOji9fqtM8Ah1cR4Aw0631EBa4r04KuXRknAsWbtNn0HvMVQf6Ny1m5IcYrWNN2FhtgcA41g
0Z5Tp9Z3Mqe0EqXOhQNc+KCI7RmAhihux/3ZTyojNba4VFACqt/Y9SnXTXGeH56TIm60XZ9zlOV4
fbglYay7wC+l7pBaIUAfYNlUxb234MhQ2ynNKhAJJ9udTrz1JC+DIpBQvBEPsgoV+tvaAyQ9KUqx
BqIeNTotjNSYmB2QhLF2Ia075M7WW0Bx7qZt6Z2scECqW8SAt8+t9lqK5P46YYX9hFPaeo/JQBY0
rYevjvSO7WBrZQRpplTpADgD0oBw5dXsG3vyqrQ5C+TYiZMOCa84bpgzJPVinRNdXJrqAaINUz01
Zj62bQKpIzEZTFkGZvrvSLsD/SpNHJWfI5ylGzmAg/pvJGGAIDVs8DCnB85IT5kkfTUK2wK2pkj8
XCksPaw3be0W+9Q3x0vcR4ADnob2jRo/S77k9lg80aibPe/QtaG5oSETZmCnBgfD4r6SyHRQJNE1
qELU+gQHUabnvICAYU/KxXCwl4ncwmCIWX0iGV1UxzYxG0H5iR1H7PjG1nSdQ9+x9vbooN7Uwq5c
n3kWtqqhKeNSK7dRn4LmQQesl5CtFM0woFjYiOdrWYcDiDvidkuyNo9wWpaCUB1p67+ldXrzwUr6
qZ/a8bWwxjfUvlS/4X3iHHoNeE9gAC4xUzDxXwsMv8/a1Otfqphj6gLvqvHns5cCbIOGWOFhoRAv
8UUOY5QkJV79Nctn+ymcULtF0SJrxll/FJVHGopbQKZ8ig2qedlHloMqQ9GUNUfx0YhSe3C+OVKh
YfMA5yY5CqE7B2d5wiR1LJMF0tpM621VgYJv8FIIVZylMwJbn+Int8iZDE3KIirHPWio3GDoQY+9
RdG68Txoxdu8cAPPBzGiUHbXlaelSr7RhUhBoVi9WWY2vFTWADrHJH0ya/ytDdGEKDk9T7n2SiI+
1K0b1B5SHHu8S7bKjnrWUP05tsZ8SoC0+jJgD/kFMN7jM0MOBRkoudb7y4HHHfJlhK0KlKZTvvHC
2NgrY9K+31wcTs8TKoGPoOltL4BfvDfYwxcZRu9j6ikbY8LmnwdiASVStiTD4dQ63oMdaR9kFCBq
PPzpUAK4VQE+srNsezxVrbnTjbR71Trb3mWjSMmkrV81lhvFAEC0d7GZDVssRdtX8gFP1r9kZNdj
trXV0rF7JWOKpXzn9+sp2f8cL0VO5AYnmCjz2hq6w1Y0WkSo5dhmfYmmcE/EWQTYJonFSJFa2l6a
CcYxxcA1eqhFe/dSrtT7VUkhDS86Tq1fn9VpYlVyEIeVOrbJfz1hxIypGYBHBj622mBHpZUnjjRG
QfjamdUjyo5II/yQf8SOONZrhy3JnMj9xwT+agOwwtR/4onbgKBsDIHjYwBWIBWgAdRLat0DgtR8
Bej3Wk5KagovBVLAg5tSUyhyJlmIAqYgDHukFr1fQxk74uJqaBIIAY3/8/IoU9I4YCeV1cpLhXq4
jY8u3nuTj8pphkTzX29DGbvLZICb8Nc7fxiqOzX87LZk1XBQ8chWfRukIFlF3+J/qjPxZ7DwZyCP
BQgYWLp1gTUCfrEX60czmQCeT2ON9RagO4WUmtXYICtpq7WDvilms9swC4d+KFAP7w5y7IjYYaoB
KlW6kcCdnDreU1ddHNO6ZhJEo8JFRpcus9VgXTpP7i4s8ON1y+W5SZfxs2l48wZAgy5+kxjOGQrT
GGvAbiiGWc66KzhaEoBVaeNnK/HTN2zEk44aEawde5BZSTQkPgvYhqEyX6lZnPCbjqTjixKlmNBE
dpS+aLNmvnKnaW4p+0fpXcyDMG/Nb0rU9lp7WnofgI+Rfo/MgD27x7ILBWsiDhkDC2zcFtzzcXiJ
OyCF5XkOChoBWEkykB80oHaknUYfjKQzSmQa7Pkl4Jrz8KqW46FMrIsZWtgAA8JaE6gxCRM2gkA2
njRo8m1d1d1lJSITagwRgXrSmIyWObIO9/0iw/fBKF19tdvFxwSvwrwD+RTgYJnsCcmVFTcCB9xs
OyzfvauVOVV99oCLsQekRoSqKmYUb7khvfUF+JcaiC62gKsDqPwMkp9rjLfq1euZtysGgWmgaXeZ
0pa8SMeADKNoAZaDayIlBmlTY0BGKXIb6q3lj9UVmesUQWpblMUHpjU5u4HmsKOHz6JHY7HzxOyV
ZrcAQGhEjqxjBihULHZGj3I5OScmfdgn8Qkzjec6r8Kb0ePUsa0LObKGJbzNHR7Bjc5QkCcsqDEN
ZNYYPubZSpb5DHWijWVsyM1zPf/malN2Zjz9m0Rka4342dtM28iRuAL1oj7bOWPBfv6KwbvkBeo9
V0zA4x16TGTptUfvOXcyoo2h4Vmg3pv2uyyZQbgwZr6NY1XbBnFl54CQK0HdOY3NxEB3sjUcV4sJ
Bg1JM4pqCa1lZuAjh3Dv5HN5G8HcijKq3t3jCBfZilY9AsZ/X6bM+N02ebNxEqP75HCj2y9z1V19
ezDPdV3rB73t9BMycOeNM+kHysuRyTlNYW+WwtRRDTvEb6Cd7F6MallZJNgB30zCghzeLaLOyTb9
AiRrlcrhMB4hr0tkflA6iK+HCbJ+Mr4nm3vmh0gUWVmmZghgWGt+VnGwipkO98prAEewjSE43T0O
mnhq7CkDfKkazy4bLkjUJjPz3XblZeK0XUuIo3RCtu5uEIDrfQI49t4GuaZeTGcSUQMiA+QLiEaz
XGRkkV0NQsFTbYznlUx2geVZHHiNdN5XLNr+oBVwUYHsrIjmk4vfsf1Esl8VUR4l/adJoIUJY6B6
gONywN+s01GcZvN4BxIBELS6bX8iT7kYN5C9OfpgDFnVeyI5B6vIpEcGqAs+EFktOvjg+ywLf0K9
8YKEm9jVx6uPGscLN+JfZFHFr6QN+3DEQwIN9RZQVKK6yOJbGoLuEX9cZdjEX+aqra715NbD1sfs
KEgT8PBqIMV5yrGYBMURBxGZEelPYWmLyVKt74Gq5oCK2kiemWu6eNd5+Y+6PeD/RvsnyqB7cGDO
9qFifYJAgNuuMd2cQYfUAHnbqA8pcqmQCQhUbtJGFZJtghklwUfwTH1KaIhv8K4mG9RlG0Doiqwt
KXwQYBzviQxYsiDdGMlRi4sUixN1uTdhiwsbU1MQM2BhyzGpMiRtFli49yCA64Z9NJbphZoQP3lA
T1tdFdB4GJrQwdlIoZ8G3QlIHYY5jr5a8UKXXeU5v4Q24EEowbBsXH7Nw11PuTokcjq7REKFUMwZ
Hrxu0a2TEX8qyFZCekxh3gG/sDEPMTJUHC8PLwYAVPYsKtIgjn1kWZOwFXkKj+NwQaICabIIm0Hk
Q0OlUM4PMhmLm9a8jW3W1ssbSq4Ei0xbvfkx29tuVpyTZPavttE3LYoI0DUkxK6gGqgZ2600IGlh
YzAYzrLT9Z6BS9FMGukfmZhuDR2qB0UIagpsRAeuO1Q72syXu/dy4542+2X3XzrNCMMDvp3zv4zE
bM3IpxmnbaK7tOZZ5BMfVRaHL74rNcRS1NqAi4RtSIFJPr5pSjy26wZdsqSxzBAR3lXiWGCdW9jm
QaGMCxfICPY9wY24HgAG+aeVYXGhMQNJb+sEONJnevJjyoA2vNaTpgStL/aScOxIT2jXxZGRORu/
yQeyfGo/JOjR87yxu29YQfODekqr5/yDzM+MDXdHHIblOEHuGAc2Q2PUW95GbRmQkJr/7VgXkGzK
/f8WwxBYc2REt5Dx+oj9PyxNQm24KBaUB04V0v4/yIaimzd1lhqSlIUIVpQb9f5XMry/7/EkN4tg
einyAvu+vX2i7U+1WTqHgKusPbvfKQWQrX5uqH64eUp7q48aa2pAO9UO894rx/zkZ7V3cUXTOJq7
aj6SJQlyA1GFB9yg/zL+n+ONXrIfW7cDEPTPi00gJpkK1vwJALNPjSBCqkRDPZcB55N6tc9ALm4x
d6NkKCkH+9GDoZ4j+3MMoxPJqaF4BnEq0Rg0J80JLIZnFYp6ObDo9+2QDygwB1R7x7aJOJItbQEZ
tEIG8vD+4W2W7nLSkJHsEjhQVmAzfW1PYEPvTirQKrD0QYo8qi9j5HI5yZLjtQgc9g5wJr+wgiWC
IKzO/eXOHUZjIgUbq2/lVAA+QrCLSb9V90M/0pOzvZSzvVHkYsCIGs5gWEIB+7xNfGTxE+g4wY33
vsAkb6klATWc8MiRsjhWgeyTmNwA2abt+OT8IBGBjpNcWis7GRnlg3GyV9J/xXTy9NmrcOSs7oli
KpdJvHRvmjgBxhINZ7/UjRqzvHdpTA3yC0BIQpoQ6LUXGkeTru3KKfnxYFdWDIgzSlgAa/RwRyUx
TOvmAiHkZegT77kD+6kYNJYPYD3qeUW45yOWDqQwfEd3gzTH4Z+bg3iJhEUILiCjX+wO/08cqwbq
ewVcn6get3Rzae1G8V5+JL9FFn5At6tuSH0k6q0+sfyIZJ4VE0P6KIKSUYG0xfvU2y2wgayN2WUE
xwIQY5IOVcsWEOdzVGFLjT51U38lKVlaWpxf5gSoqxsSgrAGieRgl1taFDyDHplfCiucwZqMKZwf
t/jfQ5M0JwqHQ5WD+F0K1RSPpn5NMTmAv0v93aMjjRvvj76rlqtW5c1mQYnjNkGd12USZ7uZZ4/Y
UX8fU48ac2jBveMDCFkoVUNui/B9kKlh6UzlDgShKJd8twMXN0643B6pvY4+jrs81Z0Cab4Nkk7d
3PsGwIhyvNEEEIVEPfIQakHSg3U5leWnjWWBEA7c2pizAdeThF4SZpcsZQCQGWzssycZ4HVxcCEN
UzIkIbYNgcQym3fDAbTau3AGQaEHgNgjGJRvq/IVLqrDFEjcryZKTh46jjk4iBTK7pBm26Xpi9+X
cjxXlen8hdzMr6w0+NfRyOzdaDnsAhBz/SkeZ307+wC4Ri1pKddaFc6QKxRMzdgja4uTWn9N1qBf
DWyt6HnZXuOIsa2FqrmveZz/w5BA8k/dAJseyG74Hr93Gh+/FUPZbrOhH1/6qTQw8Qe2aLsUMYiO
qm00jWDd+4AcDIDU/KnB+fVmjA1BzIfFMKp7fhKISTIw5nCpflQIZ5LVhcY3dBEK+OGVxEXUfcgL
vwegIUWh+6ChJCWTtyAMS3ERpZYRBI+ZiqXug25L+ZLJw60q7cPnogsl4itTiservX8nKrKKJ43f
PzANlZaCAt7fOC0OForvn0pdTP4ZGvps7xda/W1ULHWrq29LBVLfB5ChQWPUCrDTd0SOCLklqERD
Bq0QZQpBQ4JpEN6G7Eqd7I/Ao74jbZAfmVGPwEGA1IITPQcZcoBNeVpGUJoi+xtFh6JGtRlZM+5p
bOcaEK5/tfmXmiwj33syRBzpQjLUf6KEkWL+aoNsuvDigrIIFCa+LA+R9SAcNUf5/GliWHirCpFF
iLuwZofCGVCE8VBnkrcFAPAyFztH5G+CJ1rXZ2BYmI0/ATSgzjHFAYa2vJ/VB6MuNWTUFEhjoXuL
0hSfm7qkHorskw7+mn1ooLDPFjjRTMzoqfcg01K7R1KisAGw7HDo7R5JZxgpOxoiUeweiob/PzIL
lJzbFjtPWGZO95xkQNNq53j+kyQy5VgTSmXRAkSlW3lEOTJnsg6UAlHUFkjEf89vxhl7fF3FMFMw
VPAa36spyJ/apG0O/hS/emMoaFUEe5Tsknol5cBPq/GeDLWdD6jiIBl3FtK+X+IaUB1RVBRW4Fb1
7zXqzU8kIy01YciqrYNi0+2DIl366VhgTypQxtTTTFGjdL+CAXjj1HOaOn6dimTZER6qFoHOLcgr
/4eO3aw9yabOHS6DQFul3oMMQM/wkH5eDSrkabZwJOHP2H9vOTKNZqSC72js2mZ4WLpxiHdLDkaf
R/3jeOyGcr90LPoSLl24c42hOVq8bn4HgjAoRGaARFR6fSlRGLYpR7P5HQwhHHVMpv7cgmT6E2BS
P+Fg0Xt2vWbi817jFTKksQvoHsrcKi6p7W91bJSfaFQCOwiZNkIxFyhQ5zZzq0CqhJALIWlIhsOO
EPMiR5+OQzQc5JA0WtmUF41lP73JcRVdA1Ssi/o4xFysGrzmjQvAp4fouYYtHrqajEz6hK4pTenu
lgqPx6WLip28iIi5Ci9d1T2Tkbwz+RHFRdUnFN9Hiun1SYaIzQTn6x0mKNrYI39YgogODlYxucAT
9TM/QUp3XO1JQw0pQGwHm8KNgasnwEiVuiucJKjBh7WXNqRp0/C3pjXdvdoDph7t+CLJHI+psMOz
633HWG0Fr/aOq2TGT0qpyFx5PyjUBT4KG4KvLKj1aNrqPnglFfkjsP3/bkxT25H8kUNS2ZH6wVcN
qUdkldQTQRfxAHiQKyZLZUsyHGqDu1KplR/JfD19a3kVXb3Mtt7AcNAgtaCtD5zKLwvbuJhFCSjk
Nstbkauyw39T/zyGxquBbPEnPW52qJDXql03AGHJj2KsWAhPwVkaqY4FMw81hSDFUXYa0eMgV3kE
pVi7MeZ4Mdo/MuBP+gDpOstnQeotb6shiKTewFGBwywtuRFS8GgBsDBQoMESUxiExJA+4gvLMfiF
Tl7pl0cFcUw9q6i+j6hwQ10e6lEHVBj8XLIBJi3cJl7Ktw9rOdvSbzlbtLOSAw3EvIQx5gHCvUma
ds9GZNNEBY4IDdptNsXGMyv4dG7TN5LrRKiA0nUnBdwpsquLCJwWPBQ1UyzTtjnYeDZUKRVX7fRE
PVlSFbcC8FWoqdhqVWcli69+9aYCLPImbezmxea+bNXasd5rJvhFm2V6BkBBf3NEw7Sq3o71POwM
C0UPQcRAvQegK2RKpP2NGjIOE2ABdsbYnZQic0cLaem5JQ4J4UuGUeIB4kEH8oxjY8GNrRVqJssC
GnoKlD4aatPcYQVs/uknRnP2gCB9jBvkSiMpaUaCWg9+0rpYAux/TLfQ6atb0geRLSp5bK0MAcKS
6sEIWCxQCsAiD0dAWQ4TO6B4HgtaIZsiI9qZOpLITSRuPSVu7z554CHYuQJbYQYu6gLeDxuoRC3+
fF2a1tc6zjHUe6facOCEPGlpFsxAAU8CFOLfe0LGwRV2w986xSIRMMc91QVHvMixMMVYNf7ktC5A
nCEk9YIil4BFXrFVsg+tvQSPU0DKtuc5Z9oWWaD8wIDZ+4WGmL3xgzE6TA5RtjqthqQ156X9Uv9Q
wTNRwUw3UbhhsVm60pM3FuOrxFxY3CPZPNxZQeXN5Pjh5+Q9iFVBfTHJJZea1tOKgXt4owLg+fbR
+oFkZQh2KLCf3z5mX/7pL1cOLnCAFu6fhqJ3n0fTdJ8twsgDtcKmF0OSkdb30vYJ+RYByZUDDX0g
jYldd21PisjuRhNwNYVxtO3krwdjiskjHEpkHAix4tJzha0fH1jfh3FOGjyHQPxmFUiRxHZV/Iyz
3VwPQtHVfVRn19XXOMnjZ9v0LY4EZGRH1kt2IpmPuoe7A+bF1sZqZntLQtdfemOrQheYnm0wuyk3
9B3TAkl+KzyqgW4x+t8evny5nCKtBy193WpdpYyNLq4Ah61JCzKrBWhwXLMrWILcCzhyQNWmAzI5
RgpeJBrqjUav70uW4D+r0Bp9zZ+VnQ7EnE3e1z5yAqAgD6X14+psYsp5JrkKPGTdsjfSYkR5lIni
YpAhEiU2kWPLIxJxfisxAWj8breSrbrS+2csCpMuFaoxyLlr7hepMo4TqnmeOrbpSzc7trUGfN7U
K269aKgHeK7fwyjNzzRCZXd5s5BxfWRNApL7dzNS8Kn5XZvxohuSqbiRqPYTQEwL28WoP4ezE53k
U1yV0E4tci+7yjV36k1AD3Rq6PlOJkYfW4JBg8uXBSlK+ULhEaqvlvKuvgvFFchcXYCGdBW81V+W
2nvJNA0TLOYBhD/kfhXIcQw6jKesNtkSVBo4oerKuaR6C0twOAHCRKg91sSAqTP7LQ1JIV3MgWcX
u+z362B0ncTEcfUct8thFW12R9Qt+P8k9XeayaymVTXNdGj6YxE392r+Q7Y0jtwQP6zxx8rETrEJ
1SAPFPVJea9jJ3eqnSDzsPdb0RM/Fe+GWDR8AgdG2lcHkOoBN+5dTj2S6Wb0ouO4XEdyqHf1055t
EgEsG4lmGIEzk1ltAehrDE2c1q4UrYvlOcmoGQVQbevy6qgUFIV8laLUkC8s/R7ikzUgGX/jYQYC
WcDCR9uetxYy0dCAm94CLqtZXjr9X8oB8HyXTjRki9UjspNpTBodZwEB0G6yPamVoRq6lQsXNaYe
NZrbDrvFijoZUCmUsXSO/PkvcOHYO+6Gy5kafPccW6tiDMDvsQAkDginucvQNRO2iD/OT4O7CqaW
3nTB2KKYc6WWToMMLfwpqnKicGq4ujxppPvj5R/sB7oxcqXGDfeAN6/PoeCwdCXzJRJxzr4gyVyN
bZZPB9D3XaTMezAnd/KhHqmppxRWBpI0nEYjLiY1wJigrpQqJ+S5o1LRYp9VUlta+dGmrJANPFNi
3H+nsUk9JcbxxW7PZcPxu0ZeHLmohLkPE+g4Ba9sdwC4aH4B8MS3ucYLEzkq41UX7M/E9EwN0T1T
jxQhYGXObTNvHuQf2VK4MWbeFhQ4WvCfMR98328HpBDlFVWkvTYAoS/zkit2tvm0p6415em1K8wr
WJP6o5OUPBG1rslG75Z5u6DwBKypwmc2eIfjPGHu4iwh3XIjygHY5acApjIX7VWFs338nsEjEiSF
0Rgni5tGgDTXENguHPtrSOIzt26NwgE5fngExcbnnJnudfXcoqcSuaFMzdyoBxf1QLDnPsle/GXl
qszItdMLE2kKsJWXpYehvPb9iupGpAVOHrFRgReHhofppoln7al0y3XDeWqdnaU9Krk9xOES0Li1
+StWCfXpI9e214xtmywO0nt+iUnGQDQxVeD83WJOkMcQmK7+qqFE56Rc5WV7ETRphnXQa4v6B2xE
MmDa5A5jZ1TcsfNkoFAQtYPoSlURDcDIsc3O3c1Yahzdptgxz+5MwKfBiNTUW/l406D7F6WS9qig
DaKmi/0GDNSGiTqLCATkERZMl8Yed4CPqZC9iKbpvfKZhu9KMlVy6pESiF67BznFICVeJFL54K6B
zSyYvKFFlqkbZKaf3OLeiz6VYJ+/Ovb8oidV/EmKlqo/zFoH3gFhQY2WTAsWEEBUxKHg3S5xjNsc
GybYpGHWZVl98w0eKKfMmMMTTzMs6M02yzbAaat3rJsLAMP8DMIGvK1R5mOfyI8URuwGLqvS2ziO
Op4lWclH0HaLpEekUF5HQR6gYS/rWOrlK43mLq/NPWlNYhVorK7b8DjtsG/908XWxtF7Mr1pb6JQ
8SQNpU/vJeV2bu1m34URWCoK270ZqOG/VT3KaUCh1e1IJhUNL46ajXmwklUWSwGqkJ6UaPJ7F/ga
Ngo5p+WZ5CRigGgNPHwjp0hcxgXilcGBsyd+GTqfcjwU+ukQFSBPCVSpAxMaHJZNBzJcqe1Z/8VH
15YI5T7v0l4EfqiqIK2KRpeRIUljFFhirsovRASyUVF/Wle4S7pr29AnsLr9WrchHNcR6z7wtKhD
ptI74Bm2aEDqjWcyQZcpBZCvzaeSYRfiV4Q0GqKo+g2FR+GJRtXCsVcOCDvkIQLBf0fCTCuXYydz
2Fk+2ICBjTDvtapnv3e8syWg8pBBz0E2vTRSVtogCgmQzybtrCb1z+RFzQdyEr3HJXsSqbgkk0O6
IuASgaJ0we5YdQHvov5CjY9s8pdhT30j7O9SExxYF8+fnpUhKdkYDwfgbWMb4z3CIrwcPix4mxhs
+6DoUKmG51A6H1R08tCw6VcDePSCE+7mqe297WxW8dui1ch3qwZ+pmGnA/a3GPlfsaXHbyQCGiXS
4DS2tvg/lH3ZduO4suWvnHWem6s5D7369oNmyZIs2+kh64XLORQBzjMJfH1vBJ2mSjer+vQLEjEA
ZFoSCSAi9k4z+YOMIPyJnhoTCTM0B41ideHcfXqQW12wS4tq0RIgID0w4PZOimcRNVVofvRmHe9r
BswOpOiQrvl0uXEuqjDflLwAAu3nfPOksrUVUTcHorWH3E4aO081+81jESq/uj05jq8fuf4pj7o9
gObxrqAXhmpi1YARAtBipAQPNt41YYkkR/DKTxIZHKSx4a3/OXCep1DvKDKQ7mqyZp4XccTKWt64
0qArp+lCmXfPa1DKgZoXcCQooziw8ldv1hmAGFnVRgdeHuUyG2q3C7JJSZYb8/+Xbp6VhiV9FP5H
UxtgEhg0hiTiEiAcHPnQjIcvdua2+6LX9XXmNOe2rMojeFOOhI3j+cN4+ZQA5jhJBKPDIjyn0wx5
ciYfimI/1cECN+jO7U2+D0AyR6qr8tmysd4TUERWyR3HzhhJZnjORTrAp0qt2JM0v5HpZWzYvYNU
9Aopa7/e7POL/tNIqpvhfzutHso9fqdauw+joNnaUqAqSDVGj/ogqRoS42j8ObLUWJOk44hh0pNI
bjSAxP9AF9lpBUQVNf3HhSzINHCeZ7666WB5IoEMBIKnEbk7oAwJ0jQEro9tsJVQula3wI+EOIV3
R41wu2IbNNnzrEI+o8lW0wzUnU1JjoIkGXViNeuu3IdaGO2GroO09VVl+Tib1gHxnnAk5kywJYRB
MmOXXOGU3ECdzD7zEOr1QbjLLa/YkQepboaSjmBPqhuolHnIb30+pybrzR3UnYuKXct+J/gWz+qx
sKQuNTmwpzzBjyQUpV/2qJ513ePU7ay6Xo05qsPmEdS7nYaDprLAPmd2u/UwRvAU/G4qulzlyKdC
ke41QZmcRNcj6CqjryWKdfjWsmUCcEQ0JhNsZfZ6tCpwoHMKUmMEsq9fCEAGqoGZN36tTaTikfc8
joyz7o3nWHuR8moekkPZCTB4YSWxLDy7Ogw119zXFHS6RRLII2d4dgin7Z6lheAkAsXhT6D+YSeS
/ky53ywcFqRfSukXmwYAzsiw19ttNHIJ7EQtRQkPwKHWkQOKhkjPTMAeteAaBwbuu1vYgAJDujwY
HaLaW0+y8g6dGHm6dhGvsqQJz8iTD8/U41qMYisksG1I1xSlA/bNEuuwvACk4Ow4WToAXWV1d67V
BJOKZtAQj9lMMk0rBqwYaYZJOc/DxRrMeuBvVvdBF+ICYOmrsg62rt7wI6jSGlCYo1jNAArJceSv
t9tQ2kEmKC1E1Gm0gYA7YEs7b0E7U+TYMzKx8OoIZRRqZUFrga5otgkWMfekwmGW3Ca65yzn5QUD
uk2aN6C/VUsJ8pjnoFFqjlh5kFT7OdCA1VUMS/ELSkTQbhLg4o4bBxMoJqSn1DlKjKNm9v2r2+yB
HXMCMCQUcHRBD2wtsDpvkLrRodqZOxKVvaO/0TWrAliVMw67FLgh27x0dq6QxoGaZpTBOMm6VSK7
sG18AwCsnANJ4dNr9ifzlefUJTuZZk/qBdZQ+nez0qrwXgFGUuRtI9Pd0RBL2u7CrYDqO8d+fJGL
9jjLc2ALgEZI/yTLFDVqRJmsUwPpHVOYqM/Ac93X4QoggjjR8LLwPDclQgmnWLyRRuQ56n/FiDx4
s620LSkbFyRHiy4GZSXQ48JFGGXnLswPrgJ1pAaBXPdKvNG1KV6x/+xCI0TcAtlxnvVmGhLtz2v2
YVrvtdKbBvzt9GmEwqJ6LMAypE78wCdjH2p1QySaWJnli9lCPTKTI4nUcDV4FsmKpBYMnh1vxuk9
TrJ7R/9j9riZqhY6Tgjnu3Gad8fCERxl6M5VVa5hLlKBbI6p+moqumrGyt2aXvWD8nUn3WRvaiQ5
17IDYxLVcrWATQBFEOLJJQGj9FpX46ivYIAZKnDEMKDwc0VKO8Y3fYP4FFjEFXVqrKWgOPRUUenk
RaOAU+ctrvyn+bpKbBITy+mhBO4DEKkzlIkh+pQWVX9mKjZFomHqoM7GGnFNOrLOfpbePvLGlGAJ
/TWUeiIDqElnRNOUs5HmmC/Y1W6ETMQi24IJ1D32SZoHmzr2/L0xiK1M4q5aoRLHPU5dt0zkohLc
Whuja5XnQQGs6SC/DpkYkZ+BZ9XCaEFLTWNoypq3KEEX/ePVR9fF0vDX84d89Z26MjkB/+pKieyl
Cu+1JX3o0yQ3X4qrMdMXrHAAQW1EIljVCi3FTnPArrii/un4rreZRLK4bjIeqRcqmBUS0yjDy6xI
QUTyqSOXOsP2a5ox4oCSqfgf5GEATxc8tOpK84iqRZ1VG+qjluF1pud7XSHoMDx12lhrD9P3hL4H
gMNGaWQMS4MktMPV10SoISQnuJ01A9F2CN5GFDLqbbRELgzfChE2S8SAIWsIJ+yBeQT2cZJNXhsq
gv84GEETLXtj6M556Kwiy4ofrLqJH4aIxQ91jP9SaVwGXncR0CD1LcDQ9RPZyFX3h7dw1MPD5NH1
usA7Wxc7moMaJLUj4Bs042a6Vo09xLpGxsR0MQ2fxDlkwcIsTTBEodYBJ6dejXS5CFyESue1DQxK
pB7pygoHH8ISdzduZNTVqDa1x+2Q6N/+dg4yJIMMF1zXz06cdfg7aMjcs0ZerLRkBJfgjSzS5IfP
O3kc3aq7NLI8mQrLVCpprGss7XTzuQmNyebWTD8m+IuCutLotkmKn3MX4Au79XxZB/dpYyCVLQJZ
gCYA+N1y+4iEcX+HdS6w30OF+k0N0nz0owzjdBMO4AkGJUS9sKrS2gWUJQJo6HRrAc5mqZEM2O72
PrNePT4Cztp1cfbZM/tLVvj1eqbDHasRNUhjf08qx+TuMcXBJknEoZubo72xuhZ7CYXIRo3rOB6e
CC4yCEwDiw6RlpsOeXWXVqVM8UFvscaGSDokRkWXrPeeMjbgha/0pOpscD5GrvGFXCeVMhbIV1ha
Wo/XYhMk/kL6TnifLMmhH0d20TSenmJer1vLLA5eV570Et9bK0ivmzCO6k0PUNjFjcFQfkYAgF4O
LK/1bCUDiaC/ebUsM9zRxP7otVezt/apdnT9dKtWNwPql5PlgsIxRfG5SLgHTubWewBK0qZH7e+Z
JD2T8j4Ery1Qadp4ycMIUdhO+0H+bu14D53RR1ts9FRcBMPJ0LYghS2TodvkOPqP8dMGc5JI9fhA
Q8CXgH2D6znrMO7x/rStyjlQM/oM2K9SOsCfRY90den/iSyvcW3ObqhTAna78puHUe9m7I1ILvM0
89i/ncrXUx97+CwBOG5QAWqRSmzmZhj6JUgTuj1PCtRPkyHIHTvYUVmOi5NNVGqpCh6bukWDZGyz
y1+iAfnKecNRzKSKt6dqbepSU+OIMQ4R36IqblJhi1icsMGvVh2qUBYVio8CsbUiFC7j7cWrr143
AglKBw5xI/Xya5CVP4EIY1wknpSXIQv/JLWhO+4q6gZ37xRW+rVfB76e7ZHNgtwJkMqsijpXNC22
9Qpg+pPTy+QxqITxaLXFXRtW1muS1BwUq4CZdbyieg5Aiijd1DiK1NePqKjUpx7pvMQc7vTg+2wz
w7paB4FhgKKpyS9m+Yq0aPDtqFzFUKIxLadZjxKPM9JRg/3NT0sOzrYEGNeeiR4sF3aEXSeaCuSv
A9JYf8ljPkwu4CWCIfk0/MZlVlEvNjg71az/mJlmGlBmLkuAmABgoVVNp7AUHEJdIHnqukP9Z10r
ekmq5O0UPQd5zmNIlyNWqTifL9PYCMDTSCkp1pZZA/dV2litNAHKG0z8YoDxLtzynATAKwACM7kY
ys9F/GWNnaK51lTOIsAyMuMpr1q9X2fFgRbsgIUZcagqs23WjtdrfQaiwa0c9HExLfSvlvfUJfe+
zBd6MD5oQKgANyWwfzUvAD+xOWwJBJhUHFXjmzKWzYpEMjRp8r3DwddaNIKte6toNl2SG6/AuDuY
AuDq6dAjvCY96yFjcbj/f3sAZKZY2roht3ZiG3fUyIaZU++fdZ3kTwj6V1dDjVD7bmu+Djhc/lE1
9dcCK2zjX8y+H19EH9prcElbd5Fv/JxKZIPQ4YehUlXIJoAKsZdyj3ODsi98hkLgKGdEVcFRNqA6
h+rGA8jZ1zpr4MjXiZp82zF9BN6INl4E4FC2TeS4i1aJZADdRn4BOgUJkVYVITIwEFXNWRDvgDb+
BVHBJ/MTTbx3ChepHhpq3D911GODjcCfqTmAcf8FPU69Lm+XBaicTiB3AjC0VwXAkUz5pSdRhmxh
1Uhc55IVxxEQxMfcaQtEBNgqUSrSIw0pT1dXXWyzvIUOUspV0AYwkWtcJhpAm1yjBltDj0RABqDD
TkF6Tz316L8SlaFKQ7byGtufnItaAtSQvJ2qiJEl8NcpaiWSztdNQNZ2asretQMQ0anulbaiqeYB
egZUjQ+QIjcEdied7U3njn8LnzyfE94cLc5nglqBBXSihdXyd85DbS79Lq3emhiRiaAxXoPUdodV
wTnbZFE4AFmoFHc3NBR1IlG9moOyGDVDTrCYZPKUFSrBN4j9SHDr6uJguumPIBPhExLw250ubGPb
+Cx77sPiJY7i7Dvq6n/wMfx7B5QYAG04dbZ52G97p0MNjm3E7Nj0JopsVC+K/ASpRZ8yKfUafK6J
Z3XrG8PIWwZ4WDTkN9KMJPcJ9hfIHN72TdPteuYf/EHH2VwFpuQppD/JFNifovcUzdcqvbWW1EWw
AHgL1J2yA6auigC1usopmIb1LfI7BkMPsUT5HDB1O6M1dl0WYvkTdf0T8BCBywFSepDKA3uykT1I
zhN7TUZ3rKz7wHK2ZIwY/PPEBnctvvMH0uWB4e2LxrdwdAKriyWXWbL11Z46jLETly4yTo544Bog
vvHZM+s3xDxAQldsiHfgl0VXGO6/BLK4ElgLOQfnope3KFhCdh/a0jMswIQjChMFAFOhMicqcEpx
dBzv+75J1oW0woWBGiAQwYHEt1xI76mXiIM5KJtZOAqfm0ShUMU7wRBnU1Zq2s/ebCC/oEsBKv7P
Q2h+brN9nRc9Mjwj8Rb7CQ5k6+LMEXo9Nz4SFwBTktt3ygCQUITMK9BdTuYBm8q7FIYEzA7bMoiS
hQek2Tsr/UllrnPV64QcNKMN/XK7AhciIw0j/CEScTjQq9ksb1li6XS6TdbopDhpYv+78JCmbJV3
FXSaB0eIj528+EAxJ5ADfpdtDMBUhZMxQ1rkcbt2dCvbz6oZ5SJITVXSVYgevDd/GUa6OnD0pR5Y
dlADS2VkClGhfpAKJtLqyvehQ4avh3NutnSj5lqMZfduCOmCdQrfh+Wnc5UDohKEI/U8vjQT/hCm
qPLi5r4PAK4s2q74w7R+ss5j34QE27TJK++uQ8LLpdORO1xYDfs2hNFXBsyFJxtn9fvgoar7DplZ
4B3L2ji+mDgwTvGkeSKVJo0/naJJjqRqUZa1GRAsQEIhPDSAKc/+5ME7+8q/0fRw44TICvPBo3Q3
VKJZe2P0OvRefWwSQ3+UXpMfeZa8FU4gsmVnlc4yRFLK1oiY8ciAv/CImATZBpsDNkpV2tNIagCJ
/mq5wbgs/GrnqeonEEkbd9SbRV1EqBq0DWd9Y5jF2XngaXFgYHCiTHCcgwhESr/EpgdijF9SnZdj
gdQT9bOIyiVhaVJKx5zXEUf2wrUArj1nlMxuUW0t+ibVFdmAAMkDELylDO571ZgAUgD0sXZwFWwC
6Uec/96FpnZHqllfRXoIDrZuWJEuEK6+lSAKHR8SPTAPqBfz1txI9YMPPLbLaIb2opVu9j102bbW
i+YEnGZrOdEsgOe4XYUuWGCJLIG4FH5HrUDW2UXkhly2CbLHZlSgiGCASG5tfNI4XFewS6bmrbrG
BL/uJ13pjAo06ybkoFn2Y/dj3AwQRD1g5Ko8wl7fO7UTX6Kg3chY759wNN4/ScAxKWTmcD8qnesj
49xJXLmYrErHx3Zrg0j2nlSZiUR3rIfGNYlpWzt4DNflrmU4oG5C/ZGaPqjbDTjjhlXLCj1b5kZ1
LlHheOqLynjsbAsI03bNr0ZUgZktDSBa7WgCbKTYg5pTONJYNr7+NfIHc+UxS7vj4ZBcnDFzFwPK
JL5pIUO4zm5etCzGgkGWfAdIeuM5LtoLOYAGUC6YXtmX3A66uyaV0TrXffatQaGtmoGmFiMPVmPT
Sfydvmkp55fp2RIF738r8eC9Slt+ER3DMwrjDKv95gOtYdOUYNMEhGuBkyi1KCKZGleEo38EqMpZ
Zo61JV3VtZTCWa+b0M5f0+ELcXxHFpMH5loc4CqBePM8L112udccRzDKv9r+lRd3fHh1XLyZDNVh
s1dbPpMaWbfiUNosnrxknnx4ZQHYizw924yG7EGBzFGuXo3sKTQt81x24qB7UcpWlUK2x9aTNqHT
trXXM7HVu/R93qLebnTJRUbFlQvtXUGmjfWdFh2ZIrxAfAZnGOk9CSUxZZQgakWIFfh0ymE26GWD
KjOcdWwTLzW8RRhXixhlj6JA6ozRr+fc4Jv0X4k6XpS4j19vUohpQIIqTVwqRvEayV6WBQCkHCOg
SwPReHEz15W7JtkSh2zugcbNcyMQk69QDIflaFoOCyfq+AVgYj7C1121FK4dv4Pu6LWRWfkUZmDZ
yg3XQDoD9IkotnHvOy8+Ui12JjB5NimYsd9lt/Rlr/8B5D1n0+peuQMNkfWKU5IV2cEIyNcaDokP
fV4nXwa/faT57CgDeGyfZae8tt2LNmhY76gLmXqDGufI4RcUzx7yrAfIk0Tg2ilL8Za1jbsG4ijf
BXYi37xKvzNlWD5VrT3eoy4a8W1mfbiJeuA7Ev/qpqfOg11nK6wBNjiUdL50IyvPODDoJg57HiJ+
Gg15tKevqA030IoaSMLti5XNLe3JzesXlkvnvfRArhzYqXU/NEN2EgEepWRwWLpr6zZ+9SsZbDNg
mm9F4Aav0WivySEueYIayFIeAazSXOwCAWQhEucdWb7vHAXWT6YVN4fGRTid9C5KEZGc8x5lmrsu
ndLbt3alPTlj+xIi0M5yvM1HMNE9trYcl6WPtHTO9fiRGpEkd/oADgSS2px15xIPpDg2waOR1wiG
9/h8lwnojxME7jFBBgLjqwlwSvafTEDTh23bnLmdbhqFQc1brKszX9whK704dUpFehKpiSuUg7be
WCxnHfVmPyHT+jjq4O6tV34YDod5kQmqda9Y0XqTmk8Xj7hVXWJbnVennz44xxsPhc3+jBIXx7af
C3FaknPi9KE1Oa3ByTyL1Jt85hV8lIZ82XsjW82ONM52Q9BuTfEfUwOkgZejXjjym2rNVEWNrSpq
YtVzlMHTwDhFBtKRdTYMqsCGdLMBSRwfIyLuqVTPOMGurLELJP5RgZBpJd4yBt3hIdFq/1I3Capb
1ZmSOeKEZ9CMt6Rgwfp3HsyttyUKYd8szUUFM9fqVRja5hYcMPuhSSRIhvtQWyU+89YMOJoZ1sTl
KvN8dqmrxHjsi5zvRVMhb4S8kQpZIZenKw5RZ+uPkRaPZzVXJHLEscq82fjqsHY+zp3OdGPT2hgj
Tq7DT6vHWiAazY7Cyc9uh3w3Uvn2EC/zEQeiro0QPVdkpdSz8eVpETGa1SBuQEZHk2Vi1WG1vRxR
QSQRLfk1DCNQQYcYUyBQbYsVGxBDlLEf648RtbKQmQxuJt8+tg9YtxsrfB72mRCSkHNjrZijJSts
j3/BJhEkEqIvNQeGMLlNmEqJcvadJF2R8moEnIUTppOzMfD4/FEQnVX7tjG7LXbgWLjF8uJndvBn
O7x7fuSoJON+jWrr8QfQnt4d39DeahQ+L7N2iL5EWOaBXtyV907KsYnoSgf13klz0EHlsJNmiTKI
rPbXfVL0G6fKEDxNDNCHKA4RAFn5+1IL17OK9NSMtje2iyu57SVeotlpVhHyMo1lOsrCkPE2oqQc
WfZRqvMz7jx97rQEbFHO8DZqcbP37NpddWM9vOlAewYMdCxPOniHnv0RoVbllnkOWIhiHzQRWja+
FX6AEkTNrnF+h0q3fegW4bIA6sIpLpAkq3M87LrGACoVcn/9NE/2oV6jrINcqNHiCIf/VWItG7ex
+y2NA76meri7+ooN5rmwg5eK4Xnvd3hrmqqWOZV4tpJoqErnWSRroZxD5awr55uxZGVJsgJmCyK5
pQf4h6llyHr51R/c4rOfgb3D1U3kwgSdcUeNpY5+Z3HWXY8j7efg6Rr/zU5OcY0tj2DJHcsj62SM
Pc4P9YhtAwMAKFgVQUmNryBwUyRHtsakmLWUcpGUIDVJEbwHle9vRraDh7NPVJrjZflrSkrpyLD5
FsiuB227A8gzuszsgmpivo5slP0MTlgsPaDnIaoA5o60ZP19rJqhQzQ/iIBhTAZqUPHT3+cJUMRZ
6Xe7mxFcxG8xXvv7mwERQuN+jo3xPAf1tKHehFwMR5KaGIHNBfeShYsjgfPsm5sGMoSQgdNyhZqv
GpyRAaIX69lJJF2YZgqnVynJfOWNBVzrgY7+ky0r0oMcBJKIHRKhFhk6M3jqelYfSYXq63gV8Aj4
NLXrrS0bwSSA8hQnxEXwMKXu3BidvjVSrTjMKup56hk86WL9ehYyBMqa5DuOM5zHIOzx29dqRITV
xg77l36fZVjLgE4TZDxB0K8MlHNeaO+n4/B+7TIP7AAgcX2yjSi/z2SwZ30HttmbqfSy6vd9YQaL
dsTPI0tMd5s14Q45QOwJJIvsyW5dHOOAr2db2S7S/ZuM36eaP3mI6Csq4dwU2FNhCCC/EpxhIL8J
gduku0idL/TwSHKe4vPrgqhfk2iCIVXbkFlgEbzC0W61JNHPGQZ6auA82ivG77at1bs5JZGSGQPT
xKeXFMUWL1Mkp2StHm8HD1U5omDalK7YRGDNKob0jbcp3hV9atln7PnssxNkfyKhrNmRNOuzfuR7
/Bq+6kZjn03VhOCFPUWVl70UXveSIOiFNKDFSNyYhW8911gZvIWtJpemycUDgDMC/OdCedfFzgCu
gFzb1Bj5gDJj7HdFYb3lY/MyMlapefp6dL9KzXyiIwXkI7xW9hBuSJqbmdmRdGWQuxNF5I1L1Qa3
411kp3aAVKWtnIvA07CYtnt1rC3yGqklZJm3gDik85YhiGAUDUdzb9pIh3RwLjYzq6E41TiCmnib
mYCs0OrM3060EAL18RFYWleAWO+/uCIxTnEm3vSCh+0Sb5DUzb8QmwSyO4D4UpQnGhdI6/fT9L7i
kqqDdO8lzbDjBpNbxJ7qZ7OrwR+aIG6gxT+NxHafJge3x2vExRGfbsVbI6i/E8+7R+khv2OA//Qj
FvgGyWErmdUO3gZVUTFQbsT2xVJNboifNgB49oNnWRfSh13hr0outdWsEwVemYGFTxaHB1q40LNQ
v/ioY8agwbOhsVvjaiLfAc7miBUEmKFN6a1byYPDYDr+gXr1b8TZhfwAQfkxYh5WxM2iZpa+n329
oX5F3LbaYDuuI9n2r5eY/eiKs0i9m7ugsTd+IwjgFlZfF0tXASy2DaJYWe67G1uJ4E0bpoaspJtd
8JkB76ZWiICzIxfAy6QZaEjTymaPDxZkJKMvd0IrxV6vHeSXBG2/bgI9/xLbWMVYVsq+ebG567wI
1LV2gHw733C+gzoZvE2jZz1XuNNVkAbamWYCdKjYp30Mqoog79cmkt/OAUuzHT353TCIkfwtn+nJ
T01hi3LjFGG9mhgUPZXKDJpypKQ5bEiWI7MWlsaLC3lbTZ7MExgx4NY04Aw7GgCu3Bb0d/hPs1wM
pxXBa1BzBXgSld4fZpd650SLjEdQt3eVxZ6oKbENXDuxba5jpDM9YQ3a3Jf5e5GnLlajWPes2hCo
8pMsHICyj4BrOoA3FHZgJy5E4ob3Pufag/BwF34rUfdfhQ9xZ4YPfgHu3dxCVIZEMgQyk6u0cYI1
jbJrL75HjaSOlDzEXdkxDLz0Dtvho1U4zX0zdh9N4TvpOsiSTdQVxtGrfLHqg9h/H4eHZqiy7wGA
3nHHeXcO7BA0DCbuPWPIDTS8tNqMno/HvBtggxp6tbuc09cAL4ZYMuWkUZMjMSOQot5XcrA+DOC2
zaZMOHMQxgYfx4temVhHmN4d6j1Uolfaencubqrf5y5QqUm2wT2yEp3RLIsGmch9j7JOL/yjtBKc
eUiVR0g0fdSrQbO6B47ZKUrjHyBWrp+rPqw3mhQ+jstLYOkNVbpyvWj4I0/7jRaH7g/l6thuNbny
vpDIEYudAyJb/XmIgUngAvj1tRz1ZBskIt+k0rReZYATFCmL+ERWfJpZHrgv86BEd4qLlCVDIbIC
3APuXFAuOrPt73AOdMyAqImM/U9dq+D6Jvnaf+qPQDC4Yxk48Sy/do4DfmNLHsvse5U8e8I3302J
JXvB8/E4xMZ4ToGJtawAU7/REwa4YhUTChSkudMXuAmSQxUtoh7oRUEAPhrjcjb4FFGaZerdTlFW
kdgYsvqOvwpDUTpgdOaGdIECwY2a1F/hHfxhJUOs8wfWt2xn+LFA2L9zENQBIsmxEyUopypkHZAO
66YPA/UkeVO3EHirZE4CxvGeAyisyhG/VBTziJHUDyoTddLZil9+1mFpHO9bw0U4a/Yhc+Fn2tnJ
I2Q1heMTEJ3EphxCBDaTJD5plV+BsUnjL7Eb/6xVzYlmfultrflRogZtgVws8QRCHrExxzy/SxLE
lZHb/2xqQ3MSCPzNt5ayfFLNd0aq0vX3AZZt53//63/+n//9ffxf0c/iUqQiKvJ/5V12wcfbNv/1
b0P3//2vctLvf/zXv5HKCF4eO/B8/GuBAtxW9u/vjzyPlPv/YGld53lbWOcMma9bgtohWB3DSje6
gRrHWUXIO7M4oe9w8LTgWb7xkpZPgDzkcQP20wcBAF4N20R2X5gcHRc4BxyRxSVep8kRZ8z4mKkL
EocEeWHwIZEaUF0kyy7RH7iw7WWBeOU7OMqX+PO7PwT4gxZZqZVfNMSgNnrjpAczE+29ZSd4JpiA
fyPqH83B6T72etFuYtQjGTvLaJdS9HKWJwY+rGTCReRytiNyPBGuZbCa3n9xlMSbUtN1cEaUSEgk
uVaycDNnWCFZWjsmeLih6PIh933zgTNQodfCuyfJyvh437fd0osQMFj2gHS7Q9n4l9nfGhJnB55F
lHyTS9awbJO5YbGiCagBx1C8Msex2TSf19FBaL4wmRftp6l5bj8C5Cw90tS6YfPzEHAgVAXsieIL
fVWcU6xkTyTFpW6A7QehCy8ciuU/f9M8/b990ZBd6iNfwA1szzAt969ftDp1IpFEgTzrnhndEY+S
W48lm8iXJnalAtV9nON4ZTKDeeYOSLp5N8msNwq2+quPLsuw2aAmE083gjDU8Xrdt6KNFqEwswsh
GpIhacfvgA6z9ggXgK5JcGMt8KXaaNEii4X3LVcvMrO1yxMDdf0pMCzcCxIvkd7obCaMb4d1/OxW
+2JESdY2soBMFzW+vWqBHr6xgGuEaq8KLKwUbQIqKFLSKbRU2ykYRUV276YIs0wS8ITlto7S6gji
0OrcmkgWpM2c2r0VVl4tQTLaTtu3Tw9dGFmxTFkDq80/rJHzxz9/VPjp335WIPjBw8BCwkcA5FFP
2a8eCn2vjUVm++MZaZnhcpT+0QtM7cmsGv8ofbtcln1kfMUm1FqgdLc8d1ZSPrqm9kz6kGnxWhaW
3OOU0Hxj2sEeOuMrSvqGneBmuCYvF9tPt0q9ddQ17c5Oy+Y+R97JWgValyTGgWzumWq6xLo2lKjM
O3USEeTaiJexeuOGYL5b51EZ7URcWq8DBy5hgGSbvHHLZ70DVqPyEvWogSsGg8JOvhlR06I0OEH6
lI7nzkqz6mBJS94i8HECy4Js1Rj+MTT04WvXaeGy8Qbrnvs124NxDn9+7GYvhlGhdqyS8o+C8X2p
Hv5F7hxtka9jjcE++M1j4LJkUfitcSDRCIR9P2Y9DkaRj76s/SzaopglBKVTqe212MOJOTffRBnG
31QHeLzJN47OoDSqQ5pPU67L2QemrZGn1R3tFueG9o04ifBWYO4plmSw8KjZ/PO3x/bs22+P5brI
UACNgmXirUKvnKtvjzATL4mYE581ZNwtK9e3T44p8JMKwL3cWsaPURUkkYqMpCcxj/XszmL6+kZP
IjVs6NuV1xXaNO/v/Foj2Y86KkoKdeV5KF1BjCAJ8hLj9UZP9+Dlfn+Iy2jrdLF/sFSjZ4iNofLH
9Q6jNqJLpqlLWpKpB4wJ/zDrbn1outlMPRQb7iJU9+7SgT3h52RuPq73t1Nd3cQ8183Ut1cmR7q7
aXZyn+87A8Bspq4966/85qvM08y6UePPbt82mxAf3SFIEhDCUZeaGNxJB2zv9MOso96NDtH1EYgK
agpqrmSaYpK9igOhqcUx1O/m+J2OLoNkQKzSb8wMIHWLSqvzjREgv8Eowp/IuUM4MpAvbVoDj8Iu
h5M7Su+AdExw+nkaf0IYADiJyBj4rqhT0tYOfxql8Q7cVPnighPsY5BapFTl2G/a0jthDZ8Ci9RI
86WXNxL1Lziw03KNnZPBORn0PBfKWnTJhzXrS05WRIrZEw2QHbseTx4c43UE5DaDn/DNiLSKo2da
6bLoAZ1dc7zFRzMB/ZbRmV+6zkLKUVl9xfqQbxMLNduD8MqvZu7u3NEwvtBw4SO3wVFu8/AA/2ca
jigWA8ky9nVTop2h6cEKpOL4v37m2E05d2TxDXNTeXm36u0ifdOb/uw1pvsDgdYHQ0uGVxvAPOsh
t1tgSuf+MbMsts7+L2dftt22rmz7RRyDPYFXqpcsy3YaO37hyHKy2IEk2DdffyeKjqloZ+fcc14w
gKoCINuyBBZqzlmb4oUPzRJaJpCsaCL2hZXSvue1B0KeBryfaiS8wALR0oRkoTsa+gpF8eWG4shD
DeBjwKRjxo19gtb4Sh+raWP2qMXXxrCZb7mWm7Plgqt3HZxIMxxK1D3YfH9GcZ2FSrw2SN7n0oyb
yzE1F98wEODQoh1JBaaZBuAkdTtcrzW+4YSbuomTI9kKyQF9I4f0Ju2A7w0X2iwTlyi8UYji0imN
I/UcNaTe4mgV/rgj/DF1Kdom2DAFAUoNBPEysy2F9Edeo8CaT93Wy5o3R526SqN/b6ZOCWLSWEeO
r/JbJX65+IdCoLIhQ31MrhAU1NQKGlER3oLGA0rWfDPQ3U2qyleWQCAItUOIxPv8E9MPHzMcblx8
cMxaiZn6hcy/NCN599BvCvUoxippVFVY1xanvBHvTRlwMEsvY3KPpipWJSONIe5ibnAQjP3Z839Z
Y17NrattoulWemaZFEgbg4hW45w/IFfaHw2cTzejgWIOVGrsqICaIkr8rzyYDHQ8FKGDQNOXVZ6t
URng3IFy9dDzrj3QiBqu7MsQYML2WIYV6lyBFJR2WAAfog+b0WrL0ieuEzdux9M8pm5UOrncUpea
DPfcellYW5DHtsWBbLQa9eJAqpJxtboDcl+kWd3mLq/xUJ7UqJV5JM+yD81BmrpCgV+vJauqN4oD
lVmOoBA4lB40xKlKk2z9tnYC/RP1HR1PdxTOFME5MFDX4WHd1Ss3EHIF2mjumn7bdT8mw8JOOK/v
CKIYT6Afo6GhKp2t2s42jfJOakheMxHFjhCMYxZk4CY3/zJ3Caa5zDGPRSiYXwHme0rV+8xGRh7q
0bjFB+JHWXU55bgaAw5xRWMBdCXwXMpFTWJm3aYPHVwSqkiy9Xkcplsa06JL9Dwl6Lv1349mXOe/
Hc1sZjDu2kzXdc487jimOrpdHc2YnHSt8PrwEwr+u32sGKU9MMefPPzOINlGXdUsHtwn4DEoBSPO
73Ya2rwYCn+ZJgIXY5esc3/xzVsUxpSuEguF9MsW17Mo3lFb/XkVpAJFvKUAGdjuDiUa809QSt0+
IP91zKDmcqmRmXtM4+57imvXb23fg+2vsuSBhlG3m4JyfOmtMEfNmDauySzNMgUANdIuIR7RltlJ
aWYbXc2uvEY7BTzsj6HkSPBFId+NoY4SR9UAi5wfoEmc+AlH2ePiUOwDvM2Nu8VeWPiyKhper8lG
jVZN1T1r61VpZKBiJ9u8D0RkdkucGIr8kE0O9km15mFx5Hp9YA7wtIu9VPvIzK7X9BLpNXVmUNI+
CWPYh2wo2zX8scvf92lKnAjxVBoaKGWZupF9j03vU6SN/WeWpvUBwioFskMse62TN/I3TpCujGB8
bB28rxSnWKiaGjnXlcnA2Eu2NDTFRUUYdhh/IlOpIvCWfY/Q9DC7GE27HyYg7lOHdagBnEBDbbU/
scX40KjMN++d8Azu2XubkuRMjNrOAUR0xVWWPFV5cZB5l+s614ptrIZkazTz3wRC5Ecakf3XsrMF
z/AA4Q73yzI5bgDmpeeN1frL0ss6vy9NdtxxJwb4RBkVZc2lWTOGQGQAszTxgeq6ZtPsXgq7agc4
mb6cxbgkMLW+5mXmxmOxuOt76Uex9I69SozOJtVDNgnOP9iCTPATr33yUdQyiWw2wO3vbhqPlWyO
qD5cab3Jwf7a66/VMBzjYKxeZQuuFKDPrAdRxtm+RubswPQY8jZTVIP2J8Zxr4g+G6P0djoqtbft
YIld30OHItJ098tUF+42Q+Zlk6GM6suomYCw2kiwkbd2rGTbQEQHEAcEmxAb2lTShvKamhtoAHaN
Tj+sHSRSTHVlgAMNipUSGxcM1CUjGOHYqm5FtraiElD7j8ByvolQ4xZ34LZjpEddjZaQuaem9Z5s
9hbQB4uTlmvmWws1reYsW1nVqn2Dkna3waOnddGTOnD9EGjGYspxgus7CzR+aNIRxRlp4c8BFNvm
+nCYQC9k1SYHj4sKgxqD2GR9lK+vjE0LATstqtM9xWB1fhZWvu7SDOnzPBwA58zzL1anHSHsPL5m
Y8hwUwV7gRu1LxnnRwt4g1NWNgXElusJrIAZPxVR4D7UKZR8636I/4FSwAsyat4nrdX1gx3ZyXbq
2uyVdyinUgE0c8JPPc/URqfzGyeO/6mS4YWBYGmeGRlDso1x5UwzKYBmyjZpt7ZmPTJCwWe19i+e
N+SBAPTUWDLXQKmcnapa1PnGsnC9YxcdSt0VjH5p8jbyQ8sw7vHBCjx9XUf5bqyBauLlhK9qCoSc
0D8VpIkOhLAnkyhFf2rcAOVsQ/QwvwqROM4KACxvs8QBvp5eeGdXobl3C8vYVZOraSu3ActrZQjg
Sz1IevhGPeilL5WBrOR3JQiJzL49LKY5+nY8zyYrLSFy8dSWabMj02SF4Ua41gCNZmhQERCrdCVb
IYVRrhYbwbSo+ZNN17T61CT8VIVesJvRXhRHM5ZFJ68rZ2Ersv19vWVLCr5Zj4ZpMr2k+Gq6k0D+
tsCr/QJ+R9AUOKK0e0NQb7IvWHCyAUn/Dg1vjSQ9pogNnMEHvpEJLzzJfAxPQ5pGc49srnJQz+RB
DC2M391/mnJjg6x9UvjSwcNHPBrGity0Iq01eXqydiR0Xu1ENidqOEiWTiHQqdJfxpoyLsMlGnjX
dOWCNGFN8xzXsEB05DmvSMG+WVHUf6qtAP8JxjRtIaiSvVRptIOEd3UquaIkEwJkzfHoPrk4Ie+S
KRUHXQ+sB5shx5YUffc2aMhFturKEqFNCs31JdTzpD2HpiK6DTUBxrRBIrDKkD/wMyuI8aluRJeF
uBXg3WSDnLC2unGMDKcut/Q+U+xM2kohJn8eXB6cZ9MY9/du1E7HwXavd6BQamgHsOS+77A4aAcx
8s+LaXld2MUE8udMPg90EbZ/8zPg6iRERqq16y1YRUCGr7EzgL4RlOOAGdQVenBUDfUC4c3OxbSE
Vb9mUuhip9jflyWnVGkR6n04K6YgisvUjyUXE/Voqpo1jUF47PScH43Sye7wpSdPHvK76wKowNfe
9i5uU6efay8uT8z28PWr7LnJL3JohvMIYQdA+6B5dSXCcDv+owYDCzx9Y1fQzLkRq6LZZJvFHJjb
pgdIfIAgqjP1LzSvqszEh7x6Eh9sK/on7KIB7Hqo5UN5agPlDwJOhoa2EjUKlv4Iq5zL2Rnnc8x8
hKrV5GWFlDXazuok8+0ODC2DyvvnKPrwWRiX55ju4fHQZUzJM2rG8beQSiVHRbEYOd4/TSKvbvxx
UqAmmWqnCYw/65b1/VyPRYn02kTyEjd0mxmWQ7bAUNxy5AFnPCDsyH2kvGzDnRcaLUqInb2oUVuS
xUl7pB41darh33AZUy9RgZXdwBMm067gibejebPtqkvhN0tm5tAcb9edx3M7r7JMrWsGJpbbGYs/
jXBzOUY5avkU12BlmQ8aMkvHrg7A/0a2Hvh5fGSiXoyGS9MLBzJLxXBcTEN91KA9jOprXNOuJlXQ
UEhogvqNFNEqaxO5doF9PZVkJD9VPQhc/gWowYfLiHJnbY5Rd29l/S6Piij0TUPiIUsLUOMlAf2r
Uwhg2R3UfgLTiyFP9QBVWi9BOsyPUsuFbHvogtQ0DrLj5DjXzZ9sdR3nx7w33uNouEwjx42N4/Sz
GgGmXN04aNrNHkvIvEdh3gW4qd2ysq6OiZlURyucoDBJ47lbR155LHCAED4FLKE0XGye1qT6itx6
hNTT3J0XoajbRa6izI4D2ao5p1ZRIBUayHabCMVSrTpQkY2aFLlRvy71flfRwU0FM02W93oMCnQ6
szXKkSkWl7wB4wMtEA1Dwvx+mo5hZMd3odAG32OsvCSjRHWsaXxzKhOyEpaWPTbN0O3A/j8c9TEV
50ILpo0qEvuceAA3sTx33kIlUIz7zW+23n8yu/DfOrXYflCokrT1UHyfNc7bhKKywzwkT+Z235N8
LK9tiV19q5x8OCQcQhqzNgxn9TOrCvtAs0jyJcaT3aUR9ZfJqbT3+WRDLu9THY/ZkWKpIfEYgbNw
lXnNbC/K/Pj3jI9t/l7fgYwPdy0DjKrctjj6prqWv8r4JG7WOzFvqicovYFfgWvp/YBT8H3tafXa
xu3julNDZ5CNidKaHJUcA+SHbNeedCDE4CJ/6SRyD1GGf2gFuwSpzJpnhn0EiPcAPIyhz2sjpV/7
RsZjnmxAxP7THlv7XjftB6+uIlC7YKQppWyyNwW4UAUD+WRHABHyUIw03QeTxRGSwAo5QjYUV4ON
fsL/L2p0obj9sXRbfG1jiyfZ2aigCOca6beRS3dTVBVUSFicPBbpqPsThH/eQiTaPVygPldp1m9D
OzAAr3DLpzCEvidFFGP4gA+g4mvlWjkKlkWChzGzQfW6fRg9PC8GZTuel0arbAD7ZYrGjFfJMLgn
cpKdQUoG9T85ONn5xgYOb0ARLuIpoks48N/e1p3AsAUYIeg03cEJfDbWKGpfWGC9hGu7joeZv9RV
L5+dPH6tO+GeyULl1tSjlfJsardLKPXKKQ33tNq85Rytf1sWse3ii24En5dLE4jXghqAneniZTGL
boJqSwEatSubupahuLGeJy3XMYY7QSOdgZIeuOBwTQ7bSl+aMRcHcpIJE1GUxM40kJCwPaZxcZqX
UTuGVRGuKby1Ag2El2rLyrrdjV4T7abqoebdKJQcv15iFAX9/p24i4XIgSqAARHCpTn7J2u7Agdw
cMRxEDE8ZsY8IEsftuExGUpQbH2QyMmG43rdmJCp+S/rxIVXXCqwVnG50yaPncNYdPeO4QKkiNz2
fQkOw4PZeJ9a3QKLD3mpMSqZg+g2n1YUhy/gX25D5/i8i5xot6wVNTUylIwJKKJJdkpBxDtVdw1P
qrURojKKhgPdM9ENC40NmeI5H4oJ1/dTVzdS872LWsgV+XXk1UKG3g0HBlaEJZg2oLW7FlSJoWWK
HWusVzoH4pEq64F3XM51C9rxhpgDMPcllOKXE+GsYQ/EMBg4oikBhQPIJhr9zhPpxlK1Jag8qi+x
aqbRc+4SEW/6wBwAaJXgUGNWlq7IUeP/vStlH4GaqvwBMkP9RLJwpZ7nqCjwXmjE28JjIOEzvxXl
M1I3z3ZZDZ81NrWfBeqr0DdVA0mUZ0OM7Gy4Qf85qDNn5dRi3Odlupd44oRaBbgt9SQDNYUH7D2U
cVE8m6b21sl646lOmPE0ohTY7NkjWUYdCplRCuEWGpYqQNjGN7MT8R2ZTCOv78wsevYi1OqvJODP
q86cWrBbYsUhNoyNNU1slTHcSFqojpxxMIRjIUQLQV1mhAxgGo+Fljv7qHBCfBEvSBiFollWuHFc
rWDr4tGIQ2ef8/i7xSIT/8p8fPJ6wA8N4Hq3NMRt6vhUOeOqzyA4M2TD+NR2UMjm6WD55CRbVtqT
3ySAy2lIrAEuB7ISAS6kIzV93L73nBqXknhY/jVeYpKP6GVKa8QSx23luXEvMcsKzGHyOA2JuRk9
Oz+wIhA44YAbMkT+OQIhBVjTrsZ1VWe7VvTNKrCVfxlTVSkVeS5rUBloDcLprc7B3KaJbj+1Lmra
IVJ8lB2b1hOoCV7jKXsqbdF8yoRR3dlZC5V7ZcfL+lcTrnwMc57cVxwYBrI3LpKjAmmji2V62sUr
W9SlgRXwFeXkCtHK+7MuXO2xNMPvdtTnd38/gxhI/N9cO5m4cHJdXDoxHUQitn1z7WSAn7oPXdE+
DVWNfK7naUepmsG0A7Aa07gNx70B3ugMsJMjmeyxhIbM7XieM/vm/uik4WkJo57oGObOftqqNexh
Wf9myrwabUqzb8fkoTn/uTut3pftd8hkN9DnBW9vGFRADzCgEgNJ2EXqZrkMz2SlBnx1gFbZ9te4
MpFKJIY6iEjk4Zm6kLAFtiXKEr6bMpRSqSWEbMPqcZ4tcR8yQjhgIHXurjywzBpODXC92duvEVXP
4kn+1Wnj7NJ5mbFpOC/2VliNL0NbHWVV6J8a1youXYR/ArJTWPURBtGoo5lC4xnHoeswy0xBt6cj
R0GfoqkdAsUDuY6byj0wHaDEBnatNOq9GeT6aq6nTqPsaDEv9Ody60KNRxuPavM/yjKmcPrPMEz5
PmeplyZbHDlAkHyUct/MJQd4YzfR2P80zRGAXjxVfgLtb/GYTp3fWS6KKqO+0ddOXHfbTDFvpMpr
ZKAfNWN4E+WluaGHtG9aNidAj8JPlpXG+3Fo+hUNA9MMcU1Wn4rGxZe6ihjGqEXtjSlX5CSb18X3
4B3RzmTile3sU1Yk8xpWb6+GxDsZmZGvQLkwPMf2YKJKEsQqoTSGZ090yKGJpL23UXvwhDcPWLnC
g5Xr6UuUFWJrJgPYxKoYhe5gZcVfFW+J/78IEbrRfgQV0l2O278UfBEviZZFG1N2HGp/rL7rO1Ft
NFZ2z3GhP9pm5v1gophDY8jQbvJBXIfiM3sOlYXlUmjbpXtUJTxXmmVsXbfqQbefj6C5vhlHQ1H7
aSSPWojvZpBKmY/mGLpgvvemQ4i6+ktbZNlaJHn6DRmys4RKw8/O7A6l2ZavqDe0V9Ip4odEs/i+
rZ12b8SO9aCHrFvVVpF9F4xtq6oBgAjYExwqs+IuMp2o8XkO7TkXyCKyoVa9uKOepXo0BORQqVmr
KdS4XfiPNUKQh0LINODWy5+crtvbpd0g7aAlh1YhEKDOXj0Ogf7LRmiDZUxuCiSbNwCd3YAVC/LX
LZ56N2CJ13dNH6i3QCMuLC2tT5bnHkz1Px0mXrkvNAkReCiUveB2K/OHPr4Ks1VYEP8WBhpGKBeM
ABPji3MPynRnFYOP6YtnF87eNfFsPukF+wIKZPUrGYa1oYaNJowdinOCNVhf2Re90ZJdKwuoqqm5
eorSaqfuwC2pgvOwSrdBhy988mYFjiE1ePK3NNdxcbQFYYjckdeeAD4f+9qbhxUH3ZOrl81e8E5u
QLulAZ3RIP9vg0zXx07RCTCHX105ZaLwuboRKCAXWItA21M4Bc5zbqfTGJB355A0tY8cvFv5STAF
J/HRxJaVb5H4g+DtWL47rDoDZdQypuiqUUKSztThXQ51DCvvt53pGLOoBVgU213Zt3yVDgMKA5W3
+fBCqrndGZDmuBLWKOJuWw6peTXfUhFIiOBz6WP1WZ8LaOir+b/vT0ocsR2jmL24gySLvovqqH2O
OuDtUKyrIYk+Nc+lODthUH+Fxvx4yQbtO1kbu3f2ZuLaaxpaupaspZW4h3lOPD2hHCl4mFBt/dkO
xxWtnHIPaoNhXaSHzJl2pUJ6ANz03hR1gnSwZyarxYHnwKH2aax1TZGuKXwwochAkcBupagX/LUO
DSlksYWlE64zgSPRWNnfiNIGta3DNslQD0RDxtqnoq2CR8vpnQcV1Yl+fOGhfh0VufUcNUbMecg9
d16LoliCxACxQX1EfaxFnFG0I0XR8D+jaHLOossw9jsXEIerNxq9nf5k6zKgtSC6CEnuj3clvUnn
9ysZa3rrLn7GvXYN+GuyomXnyFgArzMmKbi7dG/8lIfTk8hc61xE+vTJa/DbiqLMXZOzmTznocun
ddRKoA4kivX8mON7mLx9hJITPG6BzCRSt5JWWvoiE+yRlnJST66nyc12FFymjnOXuf23eSm1bS1T
1Ia7+X/fdnaqiBbZxKutUatdH1D1r80/BO2gtu9Arw32pLQ90tQ/vYZOTt8o3lPrfvz4rEfdbRGa
h1ah7Ybaa0/Uq9Xw77Y+apH1sod8Q9P+V3P/tIes8X8gU6V7+PvmLqEFaUrJBlQAaY17Qlksjk0e
ONCQJ4uekAT4BPCG+zJBeBn54knuhoKBcaXMUYhacmubevgIJXFQagKBsxzA48keZai4pazL6GiN
0ASXwFE/VRFn97YGznI1IhPKb/FMmIKjj+aLuNP2rpDxmgNelbhQJXU6RbWTeG+ya34Wkdu8jGB2
QN6WjZ80jteRi7y8WI0z7KKpmk690QzHYXKbfYML3Hvm4oujFU32VDt4Zm6zyvuaDDrAiUaY/DMN
/K4KBAtBbfH3/YqgmD7FWQw2lbis1jHg9ZtR3YcF9YSPPeoKlrw5NgQIuOvJEzVkp56FQuH3uMVN
Pe8jel6rRg37RrrhHeB29gpAJfHgmpGzD/XJ2AP+Kh/a3DJXbVnUr0I3Dvi24z+LEoxYlT18c71K
W0VDaF7wE6YHfeqBatWjcFf1+RZEGfxCjZG2oF50NOiMtI2Hc9NvDmhYvQI76x0WewUN57vf1whU
EjLijVz3H5LypGHPBNRYZGv/wBWO3a/JRiERB6s2dKx+CJKnJwdJz9cSORGnDg80VUWQr+0gS+kv
q3MU+9DCNGmxg6IJ4Mhl9dzqZ4X73DOAo/t4PTQjp72XFT6mpUEFAls89o4ossNG6mXwsZfO8WOB
eb1UB9y0wgkDbFQ9P+qu/SybVHvQEyd48LpeXkIIt9KI7HjXokTX6bfcCN2zqXFP8/HEEqPYxDQP
FEeNi8+1laWDzKmpc8SIPCu3eGDwVktM3I/TYZi0xB/VbuQwh8E88wCgRWWa1ze93DeSobnQ5vQy
ShE9O8kUnuYwVo97W+cVxHicyfY7D8xIBPMrBd4j4XWjDfmhZe10urGzFIhjmVg4X6kJudPqIAD1
pFgXwGmi2vPXKoaHRVFu4G6rMHb9xdHGWr9rssA+TwbK96bcTu6FbvfnqADQLWlS6x/d/sHtKniF
oEax8SpAZTXgwx9YmgAD2hvmP6glu0vqzvkqBivbBYAZ79siLz7rVvctUisUWhWhHlNALGxI+oMe
FP3WbjrxkgjQy4/lv3goeSLKB0hC2w9AigyrCYpA21ANyTYMxrgTExIh3eC880NoRtmBzCLd0VTL
QUWZ0Vv5xhVKt7TI3psRNM25T2Py2B9uGprVCMjWaD/cTEMl2n9ZZYozLEjLXHXnxXLdBrXQ71PJ
M9Ak6mZD+JigvmtLcbpV/GSTGDZhMHZHrnvd0VNNX+R4NKCuQHIFt8XKn1CXomhMfuot0+eYxb1E
X3nmNa92WnammbcbLctRz7Wmn7wJQJf+CGoXMPsp3Dc1DfAzPdT2hO07hTnOnvzDbRYcbCipApEv
MVfGyJB/9S8bUY/WsD72WbzGBHAGqruBamlQDSxHvPtAkhodRGEkOwvwtK8eZw9Ux//XiFGbxBtF
jLL6YuMraF+mvFinY929Gh5/MlnXfUrCJjjxkIdr3Fl2r9ZUf61tnT2FJR61PadyVmSXqXgd66R8
srqC3dWuNqxoncmtfxSOZz2mQVmdcyOrZrtRgP6szXLxOBrTN/DmAG6u6dWRGu+j9yebl9st3j8q
BuLfb/9DJtBQIN8FbW4zU7ddZtq4ltSZiVd2AyxNahC8BmPLH3EaaO44xJjOnmqoFw7xew+kSU/C
QoU62f9rmFm8QexMO1GA0C1QabIMwpG0UCGq+tiUuG9Qyy72m9VASil2RW38O4fJqul9ClmmGW6i
r3Pgxlc3jmVIPUO9e7No0jdXrwX6HfkK1RpyzQZIrVslYMUzKAysn5tkUF/oZjM8CYjmlIZzosYI
tf6QaXJjTMG7STgVcDjkBSE2cDjTh6uIw+YUG2vLwn33jDgWTd7jnaIIcKkBwiPa5Yb2+YYItwzs
XeQA5Q+mynpA7ZdTnhtN11DCBlIXNaJm0AAXWEuc6s6pXv3EtzzUqo2kmr11q1cDZFowtpp42kA4
1vPnBYcirXZJErR3wSjfxiaTl05kxfPe8kL5nOLr7pIE5lsPsuBnuwEJqRvX45qcpWUO66zLowMN
K+vT39+Mtvcf70VPRzLatR3PBSJCv0lKF6U7AZGeMSgZeWL62jUMRNbmL7HzSsOxAo9hxW6xzQLp
vV28e2a+bFDrntOWmee6MA0k1rvxFclO8M3a0AQY9Exc/uSQlqj2SVVJPDT9RlpHw5mPzlGeG7cZ
4gm+tM2XxV5aIMktaxmBRrAr7lvVSFylAEIw6Dsa9tyo/gecr2P95+/PckyDc8/jtgOWbvivKgsc
2btxb0/2oxvyR+LtqDj4/t2qxSUXSKTXC91Ha6DuLU7BAF+lVrwxmG187b32u1aE2s8ApxFmhPYb
EGiWH9kyAlt7wLaQkXWPnRMPZ8DScJdpa/b+qo5trj+jUjTbsvAnoUK2pVyNKtU88Gbu49za38ZN
thmivtqCQqlVDChfQw1AECYA8UQyORdSA2WPKZKveRv/jBXSU5NfwE1c/2iycvSRcxw/AREybVmC
h4u/vzHxQHD7mzWAvOfqrcktpjP3hpNDRHEOtsdpenTLr12SpPc4HpTHOPKQIJNI+abVGECAVbJ/
tG4EhSp+iSIMvtalbJ/ZgJyfBzaaakLVgQ+lN3Znxzry3EFejrvUEa9ko+YqZu6W+rcWSr8BgBe4
X4v49wi05HGuGV8B04j2hevWO1wksee2y1AaDmCIPuDJBceS4A5gTu/CPNMGA671bz3kxS4Fz665
ShxvPLJwGo9WUY7HKZZmt3fVmIzU4MGVbXHoxS2Flb9PKWIwb6KaD4GgA63waakW8upamtDrC8UG
bz/LZ21bn/KquS8tV7sYPAlR/t0Ajwhiy26DClvgvarMwBVZ4J495GEvHvK9Dy3viz2TsvbnkH4s
ex+UNRoSVViHYowSitCgi8P2jTX6oRaZZz3ouo1MxnhlMMs4U0OOOabQee/bJTgpFvcSQ72qDPHK
WXG6sdOQD012rCC6RWuSiRpRRahs1N1Q38hy0Pw/zSUbDjWTD+hNMb+AquuNQ9ND2s/T7XXWN0Dg
J1V4sqZm2OISv/gchUHhJ0PS/qzsgxdn7Y8EZYa+o0XVqTCGXBNQtkH5Iq4TIQbVKnK+sOjZxkPV
RbeOatSuBKVszpKu1KcGZJVyas5haunZjuM3sYda4ZegBw/tUQM48i4yjvNoSosfkK35VvI4BZLH
7HHtmYyXWro66AeH+DHWS2/NLU1/ioY6RR7LkZ9j7nQrYQThVxsq9n5U8emsOZ27HbWg2bW5ad1V
ljHuB1zrngrQUB/AyMoPUhTZCew86iFD/AzNrvW9KYDS3keD+3157KNs0FG78cuDt39S7Jcx9QBg
wQU8dWnSjXux2Rp0Red9chsahxA4wh5L+NVCV6FX3atZc/e/73/1yufustfVNsveV7tcdRP6eWnq
1YZXAVddWmvZJQXR3PuvajFebX018+rH+uMLWlYGwI0d/v7xapnO7cerCc4KC9/9noMTgH57G83D
IZyqyo4fa6BC1zWYES6tNzwFRYbySSdsLrxvByVR8Da6wEO7tvWvIlC2/y2y5K1hYfIsA+QnArtO
L32p872b6cF+YHVy0ZmE9GQbQDcEUw2Gd6jnltY+0Nmb5pjtN5CKuOumifihrDzzpePb1i3abwJC
ugfele2GolIxfGl6U+BUaAL3buI0kQ3ucB/aES48Ch0iZ10s1zmXObQvgwb85i0o2nj22UqG7HPJ
9E0zaOEjjSDdKJANt9pDqyK4VkNXG+mvNU3QpqK9h1TJIy1GEzxHFVJCmKFtxDjXXelOUd1ngEAQ
3p6qqKgAy4hkvu4Lpl+VV5FDawEyxATQDYxj2D1AXTN9HOMkfUyFvh6ydrivDTaEqzJNHxKBWk9y
irZNH7PQjH3dRCILz7II0XgS+CagL7tEuSnG9ToAgwKegiluGkOkdCbcPAXMWM9utZ3JJtTLcqtd
zeuAud/bB1HRodoD69CGow5C5ER3X+ZXE02NPNdZBchQOzwYg6Z5kMtO2d6WJe6EKqUO0ppVuDec
4F6qEZmW5k+2ee7HNIA6gpPLRHCyIM66LcBl5yfC5F/iAhqRivffHJh10MHRu25Gb3iJR1Q+Qbur
OlOYjPoV2aNMtw6DC7yLng1HKoii2ikqm5oLomwP38KgGftOXmfoG3frgYIbOFX5DDGeHzgag6Sq
hTCBYRftirBjym6hTPFP9gyMD3+yB57J1kZXQWztQ4lOtyBQ0IfpxdP1PPBTF/m3pAOhLCuDLPDH
tOL7KWIFapjVGJjC4UHLUJBkG+lltnlRBPaMCBr2AKn9KPBt9JL31l0OTuSfmjbdQ9kS7NeJMNap
06BisGYRnoScZpvHpf45BAOGP2glnqpN87WNe+8LdFKByw46/tZDrGOmhi3r6OCE0BGBLovlT9mY
fhbI2G6qoDDPjV7rh6wLhj3nLL4kqNhdMxzPQSRYvWQ5qj0rRfGaDO57j2wsBONo2esWvll/OdzM
lEjbqSlzlyJpfLXOWIqVO7pyfRVYlahaRcHPKqEnP2KSreoAz4MLqWyTDyjBLVxgxvQqjxRV77Ou
6c02VuqnQ8ucY1wK90jDtEghn76ME83AuFNBc+THnIg8ZFzcNGycBrnK+ltt5HxvqMe5YHLeQLuY
X+iB7Ucsguw5Rl7xAnKdN7KZvRUd6rge1vTEZ6VgmMRhQ5sfBxnme4aXvc+HPkaOzOcgL0GR4iLh
bLu9tDo8o8XFqgqBUKXG1h0D36z/j7Er644UZ5a/iHMQYhGvta92eV9eOO7uaSR2sYtff0MqT5e7
Zr7p+8JBqZQouwqQMiMjZPzZTnWtQ1GVMJr+6srzMvKq+9JhpjDNy7RTGak/UKJhl3T9JqIMkCso
c4UEoRHnegsVuooDIpD0d1zEEstCCU5lN8vkt8whC6mppEZaPLZ5EL5MMoWU1eRZ26CFIMFUxyi4
xcFl8r1sp3QbZM6nydi9BvUQEOIsFlcd4LqPd4is3V/ZmRvz2zpKF2PYuJAYxdytsJeUOxughGyg
LYDyj4qoeoWUSLcaABRbm2YajC8hacKTS5PuvgjsGx7W8rXngFZMWT4tTVPyup0xLBFunC7unzTJ
l7E3hQTwB+Kfi1x58lWCOHCeVhVIk/UkHhhQaRi8tBD3OXDK132CH3CxEGy8S0SSrEdHpWDyEbm9
T8DImVhddcpBRXk+dBQc+D7pho30yyyc5WQIt1AS/mZczjYeuO+srsTu3EyhbL9BGUI7y/Rclwkz
rzsGEpI4hNmPoveBZePWvfDd+timIP5Ihix4swTC21WAynQkBNRdmngf1OHsLUbJxSJAncdumPA4
AlPEEoxhwVtGoSPDonYFjM4wv0Qa2ngsb0x4AQxx4BiFLNDaNC8dxtn09kiXrU3H1QTYR0LbMBGI
1WPHvRXOdPNv5IyGyLHtKx8Qfrtc/hvDo3ExhzEbx43jls/NMuWkuB+SSd5bQ1huQbuCXXqnaui8
dZA7rm2Ik57bXt7PmdZsMd5ABvebMj91QP9kC4CXy4MbUABvoDW1J3Htbc7NvnXLQ81S9Bgn0zZn
YZRh98ckBMPBCvXZffbkpJs2suKg+qXEWkY8G15HL4D+MVBQ6UQcaOb0/E7KpN+Bhx20siGoDbC4
wDeYWMGNwwlBWCt15jROxTc2ZmueoV4AyeF63QBxtAnHInuGsOjBOEw9mJaEsr+OFHacPKAyJYGy
Twz+BMp/kqZ5Lfoseo2yvp4jCUTv6wAaI0B29IiasXprszjbIvjqHt18opB/sMVDH6hi7g1Svomx
eZa96H/S8HGYHLUuecJAMSkXXjcVr3UMVNBU1WqNmqfmNUV+12N299Fjw7ewS5LvbV4TYMUQlK7z
7mOEjuPMBqp2nttxD+WUHOs0DW1roRvgLJg7JjdhXQ07gM53os/CYo/gQ1sP49H0iUbGzgIyRKeA
Ae/tcRSMz5LaCpHqETmSfdbtxCUItfKwmA/U6aAJHGHJlwOSjDCB8xFY6lRAJ+4xQ5nXtp/KYgV+
F/s9SA6W1zgfCQNOBlTkBbCU4NrCfbVP9CHok3hZO9AU5Sj3706mJwMb4fjuR3WyT3kD/74AsRWd
CDbqeP3OhzbaDR6BUt+IenBEt4Nmp8D63fywue/NrN4D8x5JW9TQd5n/YPp9hvTKDBrFJ+hDgSIS
6WN/FMiuJ573aBfTjypj2RFhAv8R6EhoEMUs3Z47kQ5fNukA9uVS+Y+EsnxbNPUwD7WzJ6zyOI0E
bzq0ArdO730UBZuRxgQQzX9fiYV42pu57P91JTObiKvqf13p7JABV/Xrb5qGAUzHzSyjvr1yKtXs
XX2wAJ4/n0VJCpFQ0zaHc/viNKGs6ot7qeadasQXixn1xStBaS63Sz89JrX36AN4uiylo96xtdmw
OI2fW/Cz7n63Z4JaTyNWbP9mb/wEyIWKF0tSx9/xE7Vm3Jfu3GIRZo2s17LFPi9sxHhItD2dBvUe
NeINjCrq3+xQEB/vG8Dizv4dti8EmWVgEG3uxvMca/KZgILCqjtLlDlxtiIugY6waZOh6w7dUODl
Zk5jLW6GwEuGCriyWhkbLdLsszszCmheLdx9I76OO3cYd3OowcO2hEAlykP0jMZ29gEB/t9XzCf+
QdMoXZ8/i/EE6VqCi8UtWxdNdH/GU+HN1MQozqoN+srYzCHTWK1L84stE+t4sJptLot7S6L+qExq
7NXC5pVBcnDCJhG1Q9K9wZOvnBm72+Z0yRyZbHK7bl/DWusToR4B4ln9CXCFD6QV2lfoW9BVRNxo
ZQbJfnrNRuWfEDCs7onyb6uuESiSaItVmWTT3hxYMiiIDaZb0+IS+e60ywFxH0HKo3VjYDBW8JOg
zQb6OdAYCxmCNaaHRtF5kDEy2vTW3MyHt3i19hA1VMOsYNk7mUh16zUDQYy1zNco8KXxsu8rsLLa
RQ6+a3RfDtjChdirNdWyliDWXUJ2iCyStgLxZ9uA921ANHdeVjlkpnTyFtzxmJIVBwYwj7sM63TY
UUtyqAebBK/VoAbMurb2WRU/GgczgI2BBXDo1C6jNvTWdtD0d3bg/iRYp71nWVzPIfrXHk2leFfU
5WIAfGjhc1bfqjF4l15nPQPmKHasafy5abaooV0Ck4GCEc6s546i+DcqXdTjamdvym77sMjvFDQQ
nlxx62knM2EBblrTMhN6duFruWLr2QHi4TyhaUIjAP/+EXpXelJj0pOWKCu6G8c+fCrcG3Pl3z/l
EGLVZia9+pSmWfsxaF5/fUqbotoG2NDzhC7CxbKKX37/lNAPiOapgPqs2Z4nRft9SLNpZXbsZo9v
7ObsD7ZRXg+9jMcz14Wij2ctrbBUqPwG/L8jEnDQbkT1koohVKwx6JdeKxvAWB7libUAQW1fvQ2B
725lEwULmdbyLemqn8AM4W0slDolFdIVWVi9VV0Wgpx4BOexbm7waPwc2kcJ9qd6KLYDP6GoPZ5A
IjNsRRxVG/wDyO5ymADM3kF/xvOXxohbEhyC5pS3dlk/XlwJdBNWUTu+ULsX0I5qmnlogf2qEaDr
YcWsJBZ4OtTI92mD2wCMzSXf16NN4lWcoWZHqrBYj0VQ36LsstjEI8RHI65V3oz+WyVzuRkyVKZz
Z2huxylDTzl67WZQNfSMjNGM1iJzVYLKPjyME3B2akczxTgEEwqAIU+RDghuVakDmb1KvgxQpjWp
O+ETf5nYbrZlyvliTyZA0oBxyba+tk/Yw2LTq94zbTf+nS/kDnghNjMshy1A5MKx6NawIV6IDxUe
d4AyaDKAXy6GEZGmbXugWYuVwwylTRFoHxto1q4Bu/cXLCEofIzq9tRy2p5QK9ocNblVFAqIApkO
1jaIUOXE3mS0AbGXIFm9CBrQlIOi+dDmZa5FNHHaVy1YJfxkeba5qkA3WDyzxRdPHqkDAvnTxnSX
k48SDj342rtnWTd3/bJYxAXydDPT/+XUDDLDSYnUkHK+uVbrAZSn1NydVLcxzSlQOjDu2TPTLErf
e4jZux947f2VP1bT3oPdB5/+CNiLOSoiZCMgKNzF2yxU022cutYuo/y2pOF0a0zmwFwgkRmKZGYX
m3GZHB/IJ9oia6nHX4bh6QjBcysOVxdbricdC/LU9SzZXWZqx9K+dVB8riwS31wmqoXPDqLqlxeT
OYsDmm3bjP64TG3sno+45kTqdm6akwAcErzueByr0VPnWUyPuSDtNb6jdbuNsZm5zCeslNgGqRMf
LtMzGzIGHLuvX/8W4wm1n3AnXPXlP2WmtqIKBdplPqGcHoWtdh2HuyTPgOBCFcaHP5FtP4gRW5wB
QrZNPP0QlSUgqoJ8IQksuQiAkjpxhqqNobFAUdW7w6FxWrniTgoUNhvkvJRierM7ei8bNUBmyQbn
ZCzA2OAj55hU/ivKOBVSSsS765PSWflDYIFusef7cKzatQXszmmsU9CPYqtFKndc531c3bgOtC5m
5rQZ87UPFt79F1uqfVQIXj+tF2/cas3XYuwIe1cre0j22JlO85Dx8Rk8k2qWV431RjLvPRpb8n2C
YGkJUtV4hkAE4k/SFbMk/tki8QXmiZ7vIqgBfI/64j3Exu29BScWSgW4c1OjQNPWldCBBSX6soE+
RWvqmI0x1cXMNrFvrHSSu0CC6dbTh660vT+QAwTkOvzkohzPdQluI8eh/0iE+B4HaS6EG+6YtJ6M
xohRIGm0DIk5y0SczGKoFCKdoDHRqIvfX/z+zXYZC8naeh/lQO6XP2qggZ5GVkfHX61et6w0/yER
1Dv36VZeN2rmui0uW1nugwNo4kKxnq7qsfYewsLuDoDyfZ9SLJp0we6m7Ai9dROVzluS28uzsnMM
UY1loz/8F0zMBQ1zNgoS2/OUVNYSQi/dfIys9MiHwLub3PJHYQ/kriygZIfVTnVQiLEsWzrwp97B
66dt8Irl711q2X9VeVdB/hi8EzbUtFdN4kSQc8jZH4KF/jV1J5JWyFeREOFMLySgLseX+RVuIUKR
WE1f3TWotQyxiits+6HpyTtPoPWSMPtt6gby6OHvWA9Fn2xIzofH/3LAXiG5UTaVh2IA7Bs58w43
Jl6siT6Y1yV1W9RepaxdXWwSqeRtJbtT7qOEoMhLVMiLhD4V2MrNchCCogrRcc7NSy/Id/wZErM6
HNeeLAssQJDvNRK6kMiALg/3KtT6QsPXdETu5C9sO6DLi80aym+0lXJvTFFbx4CTzpEiQCA8LMBa
PIzC35uzyJ5g7H61L911097zgqPsgrft/r9Tiy79B3IDWipgv/cCsC2F5B93FG/dJIHmTX9KbURp
Acd3UdUPMEBUSlDTdXbKkKIWG95S3Eiyg1z8pTvKJihStaKBoMpEFl4ysBVQPcNi1BLwfPCze0Xe
ELPqz7rxLf6Tc69O+41RGyRkhIZpE4KKRYsPGlFBsHKCpZGHRzMqLSu2AqP2MxJNycyYyiLP7x3v
1TTMdRTkoL7MyvFqXWQElA08ww+lbFvogTfYWB0A2akP5izRPZCNuk+8NFqb1tnPDDFt4xcMFTQS
+hpPWS2fk4HHzChBONQFXCxrXpBN7HZNbivkvRh5iy313SN1dkcll7dqQnDCCEkk40DntddYexQx
Z0+gM9+Yecy0NsDr0DZ8Cord4KTWtEomXh5U4hYHy0IurM76bQNyIHI0NnMosMHDm0BXSWvn8zjT
YwYXJbWamR5dpGG3PXdXSRFspqDCyz4b3wDaF99U2UJqqM6tk1V33r6M8S2aDpZ/iyfg/h3R8BUt
PLoN3YQ+/MvAhlBv76kW0f+KDu/h8D0U4cyTk7gxoH6phdmBdAg30AwVQGT/XQBgOkDzCRK/DHfr
Vcfvk5hOP+yi60lq6qX7kqXvFBu1EfV9L92E0g4sphHQ0rg2be+1fdB29pv94g9Q0hd/Z3Dtl2pC
kscKMmuZ9eF5nou/md/PXY6PnSOv7nlVvojdYo1nggK7EJ6KK8NCwX71cHdQW8MwkbY9eDE7ilB6
fHA5q16akavVmFFnW/CK3+cxbWZi9PLvvzzCADVOxiNCIOe+INOnB0iXDogq/sccJYXmCxR1Emio
bc0j8qJRnY/FM6DtwXYgVg86ezQz7TYOA3gmjPOVzTxUfw0rrQyURAw78eWnwrHn8XQBzmbGsACb
KkioB3IZjxG4JzJL5rfSvTd0FArpvFMHEYVTpN24dsva0TuCoyjGjEkIfSXWqhtVhq31IAs/3qBA
GNIHEQQ+d+z3g8uCIyBSzfpidwtAgMAqFaNwH0W4O19m4ANsdrxG+fHM8FUaxdxIl6n7hhvTGE3b
nLHyOKjeP47JJqIkPas5J1jrabb02F0ETp2epZ+/6D9DZcfr6/Tmoilt5KPNgIz2m74TuPqvNLzZ
kxNFPSRGgbOoZ+dzY849KwdTzBAs/3sPryqwHNY9Kr85yXR5iqq7xURtH6lrAbUn05ZW78/x1rJm
wGGD4ZXVR1RO9+NsYhZbOin0Dc9t09UrVR/NGZ6F3Z6F41wYb9MBCuPPXtNE8cx97UfAIUJlSgh9
4+tDQXtd/hYNNmjUnWhhjNQvxU1fhTgkswHLRDz/QTEuEiy95kBVgZQP0TOpV05kcguUbJbt2jTt
Ro57B7fgjEcc0Bd6jKIMKtqgQwv2lwOC83JRRF46j61f3a3W4YPoDXabxtO0z2eTq+co8kerj+t1
CNa1nQJ4hZSIsQf7FFROB1u1DtYboq4W5hTBvHJRSgJN1rbF1ulLf11S5yAB0IYEY28vv/QDAff3
+DIT9wFXxeZLtxn4pY0s5GwApfEeGlS6xEd/BNSjO+cPY5rJFHa7OHSRdf019flT9uAvXQeD/3Y1
wjQr84cgoRkvnaKO56qRYkWp5ql3InJrDtTuIkS43Vk7Vs7ZZOwpdLC2Msde59JRaxe/bUroJ6HG
ltmT66MGBkZoogJCq3pg3PTMKK2Rs/9evQT/AET7DELt1PUc6PfY5BqcD4Hg1GmAJDqB/UHNFB47
t9Qrm83gsQEbSb++kQVU0FK3SZ7zEOCODBDTv+JgbwHx/1P13Qu2GvGrQ+JsMXR4AsaUp/MsRWrI
VW12TDQl40jBJ92Ez/bI2ptuDHBTarM3uAnqaVR5FlA0g8Rfn9SRzVbqDYQKJLSis+BU6y3Dr5bp
4z1obnVfyQhfYVEFODwyF7fmEDbOG5YF/VbQ0t9FbT7uEW4GKTV4DJCz6UAV74N2LiVt8qMs/0Jh
SPWNjG4IyZYKqpBTqFBCRdWyCyLrBb/nQx+y5IcV19+5bfmPHVWPyufFeKcVMLceUWB9FKybRywn
AL5P9sGI1l41QVY2bf77K3SuNwmuDyU/pKaoD7yN6xg2uC+bhIiMWmYtGx9HVAKDPZkc+DDIN6wl
xlUXQjHLHoV8s1u6jAubPPmdyg4UBDBzq4dboKFIGTBnRxXaoBXAcK+aIEKRO/KbHddYy44oGgtG
ClmX3nnK3QOoR5s3YBygmi2qp3AUwy4rfLZwJ8L+8PskzvV+FTsgYKKhZQ8qGRJS+4rLbrA8Py6j
Ln4MqnpJO/HYMSrA0lG0D7FNNwiSBi8d2Hx2TucCMWSNwUsMLtJFC7WDnekVTGxFreTD2KA6xkZ1
qPGqpxZStRGonx470EGdGjrlh9iDfI0tbP6NBtMMemjuW1DGcoW6kmY7xoDOWkI+G4fSRoiEokTp
BNr2fNFmoDivxhQbmLy8h2JMcd9kPN5ALrucX2wILCRz3+6rjXExHapP5qFLspOT8XrNg4bMe5zt
wZ/+3TiUWaFAu1BC152L5hAyKZwVAA/jCuS9UPYexAA9Gjm8gB0WoCoo+76Bum2JZS9SYDZY1wMn
67Zerdizb4MnQtuL3p2WLGy77ZhDP1HyEXXb4y7VN6bSKqZK65maZkCgmRSqKlsbrlQZN2Cl80F2
Ap0s/xmwWU/LoSpAqPcO/thoTL+heiCulpy6fBZpukjhR9+HMC2wDWtOgoAIzANN0ayqUvuxmSy2
6EtV39YoE1tbPAh3EMKe9jHCBOsgF/mJpNY+doADimuZHAa16GyvP3R+MxzMGQpuPs+MDaWeCJ27
Djidw7xFiTJosP/7pnONHN7XqiYXFJSM6somGw/OwPR/ueuaMWtVWeb8ETCPfF9knnMMaLepIhuU
T6apIH0XQe2La3UsesyheJePeXOXAl5+G8flPI5FfypzNi7L0u1PcYrvzJwZ25fexueLpO7ZvHXy
8CEr26WrsVfgcVeHSQG/5uhmAyKTdSPqZGV6u0ZVcxmAy870Krvb57mb36P2CQAC5XrrKCe7Rjjk
xohOZemQbqqy6+dGforXhYJWH/sWyWKW9Xb+FHW1f5eRGOq6SOekdsUPqeUFM9PMvKZbOyDrgrw9
emuki4ATFxPEjNDkYvhLFpYLQmi09IyQZGC7cxHOUCGee1cBPdpuy0iTyFXd0rwggH9NoQEzsb2R
1AU9yHyA4PTToERw29b+h/Hyxwa7az3II+1sgkBuu4Von5seAV55KFzQVMYRuENTlcgd9lFilRGn
fCW4/amqQZNjOwA5IZpJGQuq13ICKMuOhmZ11j66aCORXssiNVNZgQ0FjK4RCXO+uPSXBfnuJFWC
tXHY1/s29tauXvil+lsPRVDfBSn7IHkAwZJfpmj0PlApiOW1ocUpLOfcNIOM2y+TGl3US5jkuSoY
aFWrXm2rEjJAF+cpLlATrXKwoegLlq7rrTow36zqogSdP+t/hJYnZ6pJ4ycbaKclMHP1sYs5lIVQ
Kb+GgEJxV0dczRNXsLe0y25YXpGfqGMFAIsX39M8mmZBbkVg/UcYzcU+5zDSMdsXeEyvJgAn7r1A
Ah6D3+9HJr1tmrjBC/eLHb5l98jbzDt2VYAz3RztIphhHx0ujc2PG4mt1kCwYGZLf6Lk1R8Tibh4
QjUN63A//qwi5NIh8uH9AJXZHHpL/kctPQfEP+54S3kudvhw1ipFjv3R+BY8gZJR4IC0aYA2tK0P
Vc26dtZbHcIZeBjViZ2sTevsMgHVMBRxOt5FUDcFxUHnrMacdgtzp5j7w2nzuV1LdgIpgLxrze8N
kibT51YNtcrLaMr642WvZtGwXqEqdJibXZtUN8ng0WUHVMELl1C10D9GN8XeygmtEqoAFUjvmoot
HPxcizWLZb06X8fzhL0N+hQCLzGq31tw/S1imU33OXJ7riUfzZs6c98qll8aoHeRj2bhBDfTUwS0
Ofh5rm8YEQbvoXWPewyEyQ2HGsU4yZ+uiw32BE6HMCievbzrPrwaQO0oTbK3LHruICfeTv48lGm1
8SOwu4x5Ha2IhM8AsfbnkohuUXrEuR0mhfBkQVPIblviiFwAW4o+ah+6solmkNsRHw1C4/rXVfVZ
elfp8CKk3sGB93dL2emuzENowaFOCu8DBCwh+5svWRTzhdBNqnOAl46JZXyB9wkSgT2AKl+8jaMZ
kqHqUiRyXA7IAu6KkoPxVZ/FsoeIvCbHNGGIXEuSXegtz1GJzt77ae7sjR0C2cUcf6A7swY80vtu
iLdDHNhvP0M2TG+jPYitI/NhafEKOqqZvJtoKR4aJuwjaEfBaaKdszrmc0+V4xGBsewBD4YTlM3I
G+3wcmBZlc6gs+kB8I4UCHd4NZ8mVMQ247PlFf4P3kDVg8g4fgAE21n3vYLGF/ZaUMVo91biZtDL
iINjnADhZs6MbdA2oW3mzNgE8yBsFJd3/w/f/57TGuTXK5r5rMR6znM+LirNouoLNdyKqf1saRJV
l0tnkxZdMDMe5gDOJ74gmsvkYkPc+ERT5R5QSzEtSCEq8Kgi+zK642OEbeIGQON446R0eszb8K0Z
oGj/R4cMgFUQBcx8qNf+QMR2yyVyUiDWAsaIBOnBKfPoaMeyWKgkaT8slSBAlic/ghq5zAmrrLui
HMCOMqDoYsxL8RjmqM1uKHdv28j2ZqRuPWw8kK0UeVE+FTyGMHbsplvTtLPRX2SggFojWVE95VmU
4OGdxSvT6+b+tPa80FmYXh+KbahbAJ13IUAfUuZ+hGwqXoUV1tS450aFhPxYfgN38qzX2tktBxbe
jlL/oQRWdz2CvHFrfMMUHNsBsLpXvhWw6w9S+/baFwK7wR+KSv3rPSjC59QDabVHGPND71o7tmuJ
sEPeOQ/ndxuy2esqSYOV7XX8UQJuMAN3e/qXSr7LZKi/g4of//DCLe9G6LJvABYZNrYc5V0i22Qe
dEH7ndXv5yEoeZkxL7UevLxFdenoNTuKV8eNy6Z0Ido6eWd9szG+lipuFW7ab6OA8g2rWf1ARuJt
UBe6SQmBrAH4ZaG2PX1AiOOxJ6R4jCrU9ITYJi6N3QE9XEaKj6FTHG/Cot92YXAA1S/fD9HoQqpY
JifLrT/PlLYNsSVOReq6S6XP4uitdCjgGK2TLA11FX673axG4SdSh5776OQNxK2EehUDoqvGbeJ2
94flLSXXyt1+CCJbx/Woj2JfCMfpov4vy1s7wl9kyclFYd0QbE3Wz0cJe4UYBxKFIiXpMmFJd26a
BCDWXSjqNd1nTzOIEICiV5ckohnJygL5T51dPHtCdx1aEcQqFhGN7T3Th1BjtkzTq2rwf5tTYzTd
qZOJhV/4qDzUjj5FIdXMnF4GXs1zGRziHYmMNRgA/V49libWOp3DqRRpJYH0immO2jamigJ4qB6l
8fMzpcOu8BuwhticjcaHOPYjN3FaASamORtQFjZG6mdip9P7SIH6QpSkBe1qNt7Z6XC2KzF+2ifw
34AjUP00eEjSkq927e+01juPcqhBVQU5WvVIjuYMUSL7yLtlOKr8i5n0wQRleBH2W57XN8Y1Rr3k
IaXBKfbqO1QRjcGsbFp2m8eKIBrruQvTNAfg7kD9Z6m96yTF4+j306Isu2xNkgFNkItgQRahGFNS
VKBFkt61iQc0O3zNANT/POW89I+X4alkAFZrf5VxC1wH/udwAuDJkkFpdNvVPT2OnUchxBVoTrdm
bzcjUQtnTNyjqAH7wRv2xbj1Y2ipmZVCgW5GHVXPsZpJl2awOXxxSph/nszYzFwXPzMrk86LsRM7
aPDicw92X0Llx9FaSpcDTRBRvDRBkI+mPcptFTmLi92cGd+zh57kaqhxub6G8eFNzJZegZVHXzjg
v7oMbE27sRJYzcSmSwlebqBvc8Lbr7tH4RrdQp+1n6EisLtv9GGygVW0gyndmKbpQOEXCi2RCNGD
cixwNxUFD/3kxP3ZNkXcnWUuQJbG3/KS5s5rzn1MAiKSBPSGNjZ0A6am+Ugduos8iGfNmA1VwCLs
fsQ2QyodsY7n2PEAnXJEfytkWKIATJRrfOxN7LfhDcQMwIPllta7Df30ScsZlVX0M3Qi9pjX+bQq
QEq6M64DZRDkkn70Pk0lXsZwZQIsOkDkmPhgXlnqxq7Zq1kA+6k93UBd7fXSN4beq1kCW041XTz/
ZZz2xEo1PAHGuI4DdzxSAO2OCVbpqy6qhpmxXTo83WuayLmoJSAdESoYxhIl5HpwFyNJIOsaRKok
ZyuEkIOdLOQApWIoT9tlND03LfkwIAOEsyBO4oIcwRXIlEisEiPq3xb98AQGeCDUldUBzK4PnNBm
J8ZRIah/dWr6oVHb7EA7if7zIImSqavhX3zMqWijP0TxvOu3CerMXd/xXT/0SYBA8xWOoVe+VwfA
tB1asGZTh/FdQToxA70KgiWmXU7j322Z23xX6X5F8Juz9YFmYtwEjTOrHRpvzAaMWSq46etgS4YM
MEpXgQoql0iGWmIIKZ9ZoMibt9j+JthyPpxlZ9OEz9LUsvZGdjaPErEGK9SwML2xO5UnNrqrrPWP
FOhmw2n+hdjcnEIpQ61UTqszNTrjLR/PdOoBODiO5zHCReJZNNsmce0/4A2C38O9nhPY4NDxEIf1
A0REA0O38+XN7GRSki6BMtSU12AW1sTEzuz8DmMxbr0izLEDwzoZqomTIAfWq8+3lHl1CeHtgKfa
1e6tCapEjEeHFC+0c0w+dtJ0paoGFCg6qNeENJ3lihMAp/rp+Z+DchSaaiLIcmNIbCMHeu0D9g3b
CvDMM+8tkvZ4WWqbp+maTUdMf/Mz3LcXW1s59RJR1bKG2KGL1HaAcrMAYhj3bujEN4UcwVSB/89b
XqQRFtZgyqVhK+8HOT0be5dnHjKijWaqA/NM2FXzoYv8N1TkaG6XATsd3bTtad6VnngJuQ2ujS6h
CzNcX87OSXbfY8txvpzxr7Py83J55Ht/WAaDMv03aBZoVbRyi+MgEwMcCSAlV3dJYHPLd63GOcZx
nkBg881OXmkg58EwQTNEH2zMcD77n7Yrl6SEKI2ehDuQ124jBMii/tZOeXns7ay9x24lPKThcIfq
7PbemDqnKpde13RL0zQd/zKogPCrcTCHRg8K9KDLRL8GDVqAiYd5NosAIz5VLkh3ywxKG/iGTrmq
kOpG5QJ0miwut8ZIHKizJ2MP4MAamgPxkqEaN5wbEcIBSBLcfaCNQjXQ7twyHQUpWbI1p04NNGUA
Jb47rCrnYZSyH24V/EWqUr2UMYBaTo39AyXgkEgh6XHAGgO1sqLVKnvUAzsTGI8joIKf4lFhRQju
i2+dP6ynDhTDM9IzLDXXoec6GnkkwbaqtRHM/Z8labhwUeA456AV+KqfcG63oAsyA0VP/vADMpWj
l5C0+f3gEYtdmE0CZv8jEZREZSuhsd1DJXcM9jGd8D9EzAfvzjKbA/+GJgAE5UEGKDeAcF7pbbu8
iudeliMHqo3mYEFC24bS7xShwFo2wNMTugw8CvqLIgCowZAnJB1gWl0xTWAOBZcCKkYb1ADgYLwv
HYZbwbhcOoyfGXGZimtQgF15BWpzUKwfkoQ/DMKyEUEVEukDfzx1CgFt7J8B6shfu8mqNh5KoedX
bKkXalXbctK1b5XI+/yR1vWLSxY5q37oJ4SoQfiiAE06YIPMnhv6l1+hUD8DyGBXBAwpH4VCfeNV
88E+MJ6Hz17xlynnlwpQ0diDEprxQiEwNo96LuOFuYz54mUGmblIwcWf1Biuio7x0/BsH+qSJEDa
ghJGrnibHDBYdByakkes1djcbG7MgSeolxx8rNwvNnOWq3Fu5zS5Oe9ojB8Zy69+XcLyE9C+KM5p
kpuOCcS7oLmIeFmWQ6biCySNdRAaF+CSXhuYGti8IdLSJ++ll0eIYPn1i1VT63CGrxGtD4Wvf2F8
60LKh+Jw9hwgvj3v6pqe5+logmRk0r6xFOXJcyXyVxbU7DzP/zF2XcuR48j2ixhBErSvLO9LXuoX
RJsZgt6D5uvvQVLTJWl3p+8LgwASkLpVZAGZx+idCf1pnJmwtXTrZTFa+DpO23KFGqgPUycteTZd
tqHDVt+Jj/1las/9kNr42K/i6TDH0/ENjMWH1rbOvd622D/3/OoZxQuy3tWr07jFxsLDgEJDW72y
0Dq9Y3tiZAd5Gf6C6gg/mdIxn1RrCkMOG6ucUYvG7Kmdx6il/xP5eV72aZXP87Ra5ydaJQ/j+Sdk
icBmNJQeHCrCX/9rcorwzz/m869Hrd+/+udfb/KaxQCX3qNMQYAXyOqWAAoUnnZBqTlb5pVdPuCk
mUFutC0fct1577uN3u4oTpMN+8Oz4H/di0IW3vRs1zXwqmS6Z395FICXlaBU9empdOFIb7RS4juR
agIsqfG4QkbLtNppR32Oqrcyv3pqI3s4alMdQ1ipGhfE8tS0MDnhyfqLmJXW6PG71hmWxOgkriYL
+SKNx2wmkPpu9ROqIxXSr6CT+gPo0rJr4XijSKE+OCSrTIAUQ03DTMaVafVvUeulQQnXrrsu79gd
ytBI2gmIQVIfXVpRAaBRu0j6qTi6oJiWwKvRdZErtN/7YqP8ZXa+ve+Y60eLpq42KQckniZkDchc
hVz16qdQz1Qb1YkL43Bbgck03N9+owRQtaWNitN+0gGWLJrGviJ/3x9t1sXLHOi172PXbNKGpy9+
HEXbWuLcV5W6+ZpyZCxVgBlm5nKw/Q5A8zFC3RwfGxqgJV1voUGTaijBKEzdP4gCAUb5ZcOFwglU
AE1Aei3ADJCR+JzkAkQ/HGJwRI/wEoEGvcKUaUqoBRmno41K9ZZat35TE9oc8aXPBqB+6UG1bNGm
OPOKLJw+UPdvDH1RRJCtgATEPHobICa/mWnvc28DbCzAsKcROwJ3N3GaawudRQgP6jht4EAzBHRr
FXkEa5lwDGgYEh5pAvI2Irs83nEzDPf43eRe97EfyOAX8YpNNl9Abw3Eyk6eC7y6fyEt9OVGDaHq
3/yapvbL0ICeSQ19igltfGCZPVTbeuXABOaSTGFz8WjnUC2pZ25Qf70y8rB8H37v4dEYBwAPQ4wS
yMVF3g78nAHXMF/yyTGOMcCirTPBdhQUc+jBAVb1oyo0d/shTk1zTchmS0N0i8lDEcioa/i8whHk
wMYdVfqo5hcB/9QGrnrUqX27mKVYTX25lhUTD7ysxYPdt0fIbFTnuTWE7Za3U4UnuQNdx/NQXE7h
IdHHI6CIdEuXXHXSHSjmeSDiDsQy1fdhQI5/ULt0Pqs1gt9huHjB2Q5zfAMp9q8YBaeZIETicuXs
UkBsLxj8p76wXsvYdJrFveRG+hglbvbYQUY2MO3YPrSsyx6TGEaKKJqCAaKaulY4B6jfZEFs4NTT
dgBX7LhS24tT3Q+w/6o2Qhf5lS5F5CRHUcUH2sfTfp/6kYLazSVVPY35xo46rS2DYWQrof0awFrd
4+33fXbUisrM+dCkUX9i31tlo0LeQKCCzBHtbKWi5sMQ+g78d0D9DLhkIMMCZQqNsR3eRuLBY7lx
7P30ZRhAC1pI1hlBqcv30bgdjGOH0crXwj984RhfCALqz+DjmYZilwF6ALJZX3LptYPqB84K9TGR
iTWxRWEZ2EzDPBnGIkWiVyhPh/bwsxp1OHg1snkw02wFVlJ7rYq4edBKwXAU6+SqAqMA1UmgvAo/
9O5jyMwGYE6yPcQNvPuk1OQxwWZqKh2ZLya/inFg8s0tBec6PHvBMN7KpBqgiS7HbFlCaWE9gUZ8
X6YMOAGjdfXvU5TD5GeS7VpnZbedIj6+VlM5i5wKUbZr1g0dTGFgoNGgn8Dd1H+LT8XH/s/xBCrP
u+RX73HrkNtNjWy4B6gEtEQWdmUBL3Nr03CegVdqSyBgeQQ2IiqI5dFWBMZSMRTLGBXcokg31EWD
tzBUCdI2oDgzAkrb6zyg3XtbP9OF8dhQLKtHmGLJXZ/G4H3n8PDhYTjBEyjVm6NHt0ObwulmrL/P
zczldwonsh7TRgc9OwV5FjBJfY/jAu4sH53U/nD7IXS+/RAwT1ML3Jaap9KIaLp2nVTdc1JWBpgw
3ZscBYMoeKvAAiAeVgGNDAJf1x/ac7iaQ3c1k0jO4MW1mps0fV7EVtkFfM3+O0rK+foF6xgoIXmm
YwKZaFv6VyNay3elYae+e6qHXEx9ECtUkJuWi3AwrCdI8L7fFSMq2dR3u/ufccC04G8TcXmX80ec
G9K3SUlt+5E016Tu4FVPhTOkb4bqjlzDXGuCVSeZ5CnUskKkcAwPp43Sap8tCQkTVU7jEux3A4eE
ZQwg7KtZez+8yDaTU6pX48UGaVUsQu71EBIJAfzOMtAvjY5duVXGZwmB3kU8QVjCB7E/SAvLvHYF
/zhAMzgyTPOM0UIxkWbwFEuFEgNTiOefloIwPkjGcYylrD9VW31fvW4+pgkck+GFBMKWA1qZ431V
mm1tXfZAkY+nMU0BLhlkUgZ1BG1SusBWuTzo6pLCORRvU3U7Gt1qAIFgRyEa2G8HpwBTc573oT1H
qykUeWs2HIJHFtdEkEV4moFr6FcFpJUu8WAUF7pr3URbFoLDkuDzwBRmIKmVOEHTQKJ2DHRXJG6y
DXEUByj9n6VStZ4YebSP2fBwW50iQMAvjjmbgA76vYaa6eDwfO6yzS2clqE5cNJYZHUhgEtKjEOc
D8O5KrNoDU9XuJg52XBOVV9qNuDI4tRSBaXnVE+ZIQsASEf2a7CjAOry1t9RmT/ovXReS5u7C6My
huvQT/6mqeN2ZYTQBuyThi3ruvgW9xC4EGCw6pv/0qxKa9wCJIKdIQr+C20UA+BUpbEZfFPH/tJB
UQYWDD5Q5b1Sp8ZJuGNmlq3wSXNH7zJHQDfP2HRgmkBnkiOWJvyeNcFEYtPqZX+efGaBe8jYTzeS
U4eXI7I+7mjkS1KNMm0fWTTSiaL2bZj6DNAfnLWGU1kXsK6bFlxCn6wAubpYek2E3nmWB6B3OWjD
W5NJf2FaGj+5ZhKfKpbXSxlNww+4T7dRkv3sVICuAoBn5DsD4r+HKvf6U9Nxd+0PDr4UBw80Duqc
LwVEjMTEXBjRgtNyG/gQeBtmeTacKEbv4SIdADfDwYeLs0WuUEBhKF40AYJASi0L1rgoHcDNlpx1
5xAXBqoQhrn4A3Pv0zqP7soEZYIxxxczijHVaqj6aTX2sXdPIeb0wvD1HUS2tUXy337gnqUtm6Lv
YAQGKocYJvcI5RDYBcA4d5FLd4/9freMK0gdEY6JLMd7/OfvUaq9Upcg3/Iyc9u95Rt3ePVNYCi5
ZgHTU//+Novuxg5FNECtHr/0A0aKSq/ZP31YkhWjvXNa75l+aEkUploxRAEefKW+eREFyep7Lnd6
Yr2BeDyKFfRFqp1lVN8JkHULS6EZAQth/sOv/HCTQkIOWuqFe2r80T1V6hJpkMUvNaiJfO6nCOpL
IihnSd+tV7BL7N4XEAC2nYDWmOdS8IfRebLTvs+jYFqLuaaLylSR72Ue7R0kqn+w0O4CP+v0pxa0
n2Vphdqlh2ToZpBxdgDLqjsAhlxtIDNUXodwgNV6C8niyusBGs1L40fqmNuQ9xF8Gqo4SABO/8vP
2WvSR/4rdHjqBcBk1dkcqhV5fhfcrHfdyF5uZt7UT03w2Nc6ygRHaskG/j1B3fjmQsvbeoVXg3a+
TYMLfL1zuf0yx90G1Cp5J99XsZN1WW0ctV3W8Q20gKQ/n5uu7fnnaZQ7GrRUhFY5HyOcOufnMOl2
N4TkLYL6Pq9Rs0g8QOLnl52BCOp2ySEzOdLwXYPiBAMlLoOLM/Wxwm4urhxgeOu3KDZDgLxYaopg
0TNzxTlL95riXPhtipfTPMwBiaBhuNmZi9S1vusu1E4b2YkVAHsRivHI/8D0Gj+n1gDjapwjcfoK
rjHUqqIY21FACW9kv9iMrUCEkLadiNn3zpn+p3Om8Zn5uKxhz7U34qLKlrdzZK/zF9aM9aa84U6h
OQjfETqF+rn3ArZiDWzF73mxloICOWKioSbO0amJ77oh4mLhSOiStfCF6yuRP3bq4lbGi4hNFKqx
/XxsLST1NR1WrDVr80fw8bK9brTwf1OxbQrTsKqNFjRIEz5P1yIG6lkICCSqZStuhfDT9IbxVYNP
ddoN+iPv9OaMb4E2oH5DhXkqDOBHHAxqex35APfHVbXIWNrDsnhsA1BnxlfkANIVVKL8rQDZjlaM
1Yqlw99XpH76wRSmZebrmPYwLzRC+RhHYily8DUNzQ5PCbIFAeHdTQiibNwOyizUdCsmFzye3D01
vcQ/oZBs3tEaRRYuqXtElfGUqTUIJE9rRAWOv7XmLKHOo0EMC5kHykF0RUtf+nPXrR9JN7YweFbh
3YrYOS8BfHe7s+30ZW5OwllVAAQeE2QeLyXbZdyW57x2dW0Zh8PZA9FiH0ISA+hRx0kvY4vPstNA
2cJs3EkDHrCPl24Oyhn2FWIhRdesO+mGF7qYrie2EKqAmA4gN3zpZSP+J82t9Pr3CL/JEmj0J8BK
W1m4m5s01+gbY+knCb5kVTR0RcS8aKx1/U7iJU9ht35qTu3fEM20TsboQ1q3b6dNYtnYjoRwa0Td
XHuUypAC6gqQ16ABHyLA8CT3oPQBhbFUXcYOyP3ADq0Fh4fo/kMfyY5VyvNxjqEhmvg7mlpmUx1q
j3t7f8XGtJwfV3xXNRd6PN97qWPm4/orGErB8ytSkGB64J0lGH8nJCftp7AptGXdOuEpDftkFEHU
WN2iglXV1gOM+TTmqiKqoVhJCQ0In4IqAa+JNSTy0JkbzRxzS3xYYQKwJsojIDPC9Gi2Mkqqd/sj
6oMeysFzeQ0A0T+2SHQ3eyM5/n6oAEL3G8DUssm/j7skoJbs7PGxt+MTB2/jQl1Oa4YLWDNA50cN
crPnK2zVnBWNTjE4rSBe/ipt5ZpqJ/KtkSP22rYO09Si85/hvr5o7VG+xYC9bOC5XgOBibDYC494
J4ePidOlpz6PIBuhwjSI6i2GVpY43XHnIcmdo6PgzyXYMvsEXsWwNDKeJNS28V6v23vgGsCR0d1j
ipfOfa4uWlXpqwJ+H6tbn2k292YI20iKSD2jWeQNRCut/NCbuv00uHr7CKUAasgq5TBfbgNq2fib
PDROuajxvD1FwuD3LpQV50ivkfd4I+HJ5s4jToFV0gcFUL7vpRlgEiU28VBdpzNkAi3yIMQr7NK6
2nQZM2jB8YJ5TzhVPJGwNl1mxW0S3+7dZDhy2CkCczGLbuNczjZQuJwAvbWuqLnnz7GylDKVuVQ1
2tq93bZwbAljqJRy50pWUxCRfo8olREV2Un9PyPUT+G27h9MkHNWYw1lidTO9E0UN50HBDwXJzH0
azsZwmIFNoNYooA0riQoaVdLZPG1EV58BSGsAUGJeulS5D4AriY23e8Lqfgxlpsqqpzjh7iY2xsN
yvNBh6enWI2x85Z2qdjTsnOcExf73nBe5ogySlmQ9Rq06aMIRXX6Ffsa0oq0QGmX77/i3Nb2RRdp
l9tywC2wFaTEUBSkCZrTbgr1S5mQkF+G0q02WiG/uWDrnIlPoFp6VX1oJXDuhkQptEsse5jHGi7Z
U2E1/23e77FWFAVI19oOyGp85tr+R+xLnAFUy0SBaevxjC2oOdjFcwZty1M9rnKORN2o5DwkdGWX
MXwMN1JJd4z2iOfI1x6Bw0YtsxbTjwSa9MdWDcZh+r7gPNpbq8i3sFCp94vcdFL4yeI9kjjjtRP6
cG1/y7HDnwAb5zI6ktA69VcsZUv4CQgwT/6JnWQ6HDSnv1LYrf/3dBgqO+CulP3aG/oksFB+f4Mk
7fvdre/LXTmJ8Ns0Tv/E1djJZSDtTqV16iEp95ya2iZ1teG+SHFmLoDygSTTs/rqv5ZCf+hUDGQ1
2SHVHC9wnDg/pcD1rCzgPe8Lczgafmq9QIrK3Y0ixIkUQNQXDbyPpcFLf0dNtI5OPHT3WS0vpmU6
sEqJSg6DrhLyRviX86dQtoAWCI9DSQP//UENhc7t6BbPKkUFeQ+9PUG22HzudR9uVY64d6xSe4q7
DfXGoravdaNdqNWkPZgiLDUCagKJqW9LvJCX1GzDzFjhPx8wJLVgbpeocESlvnft2ttqDg6ZVqWZ
8FthYBBlTcIWgyxR4Gv0aThWClJMzRpqcGdh+n9FiT9s8c4rATsZp730Yf/V101/YaPoL3HYhJtS
D92gU323gRF/wtWgG9bi1kd3adU3UDAJveWXAU/vIWLstemaBm6jIFnjpekimUA/kgbop6Fy98NP
umpH/VCFn07QsZ1W9vjGQZfFZ9vNj3TXkOAz3YYdRoSPwgrUM2ACb4CJvaROGqYLPK4wTLcS1IpF
mEttyfQiOZk9iLxeZW+pFfZjcspr9e6mNhtc/xBCvStSAzSa2hBs+fesp/kfED2gzXHa9XTwMGzf
sL4ysl3Ph1ZJOUYnvS6GYEZRgQGwxAYvX98wU23hbZ1K788EmRqnnh1anYGxC1zWv04ClMhZtyiO
Q4g2zJZQcZCrUFVg6IJcCSpf4uetZ+7+HcrlBDERCvPFT7cp4daULc3RFJewdcPH0rMhfzEUxcaH
F+4jalU64LcjwANqdLJ8/gDQhxqijogQkFpj7Slc95oU7zRwwWi0jgDxrYCopBbN0rr4JP0pBYqD
GaA9xeHThKRlYPc539eGDJ+aOIEZQtqDv6OaeQ4OoGf1JugSCDYA596yfLQX1IRHsHuI1F6SgsvG
rC5TDt1xim2AH8l6ZFI1JwTzLsW3GGqo9/RjJiN7sjXenylUGnhm8bWfHGgdRzhB02lg+TUT35oK
noGv1HA5fm7SKHBkkCpQo1rtfgyu2/pj87/NrQARlokstjVRhxOpP4R9ZR+Iv4mEGAjD6LKhi3O4
EUlL3Zy7fKgX5mUCC0ATNgqzOFAfmovIU7vzBE6Dk7oAcJ3tjMH7m3SAbv04q8mFWfBsVg+aF/k9
/xYsgPNeDZPezVBZG/SYY9LH327YWmgp7rWmLi4ErQViO4R8EEw5ZuCtigdc4hu1qjo27iC7GNQq
a+dIHc7Blsq5gds7nLg09EUKyOlyouwbBeWt4a8lzj7Aa4rsYnel+uAU47cG8ij47+tGyNHW2aVN
IyPIlaB0i6ToPEAzIgd/3NuMiEP4EOY/DnJwQt+Yfoi/rtzB/9N/ZEI3n9r8Q+OfEQqrtC2F/TMH
7ON7YAz8NY4Cy2m0e/ZixGOxrxIkgOiMjwNBsTVZY0P0etJf6eufdgbgWq41R+cXauWZO63oQk0a
UBG0BaBNQq7hiFU3gEdTk+6cCf+w923BP8vRT6iFfF+OgiN80C8ex3vDxpMMKRo8lcLwdl3rpABP
T96jG1cTVPCH79RiMkuuqOlMwVS68IPTxuhRalLHBksBeFTTSmDtKLC5yMsOOMFkik4pQPIXCClE
j1polssxy/qNrLTocar1eB8nEI+jqQw+58dxHJYw6yoOoQBkqCp7sWJaXFJz5CBrBVqeZ3+gNhlU
9f5U/3AdF2QzqCAaBuw3vhalWBmXBrIX+JIOtXLPTBxdvFL75YM0rPVQGg0mbT90wB0GbWcHdm3B
A2Ni1SHDgfgnXg/fLWgRfbMsfL5Q27KfGz1GpgGssodRatMyB87qDtK54br0mu4cD3zaZK0T48sb
VMKwmsK94Vvy0MQ83spBt3D6zLs1XO2LKwCw4YrVol2YmQSyANvNhVsP8sWDewRwMdAosdPwBJ2j
MQyK7l5vy4j8dlaVn0V/Mad/sZjachkcogCR2zyh5A0DWj4Wd2MrYStelbBOKzRjKwYDHIKmnw7d
NBgbK4y1M/x4WygZYdedtgy+nLZtHuKx8QOD1+azNbjR1mWthr0VmoMO6i0UnO0NNfMCFS2JpNmB
mr7PnuGBZF6oBWX/IC5a69GpZfJQi3hN3SEDrW2Cesn8A/rC2IPfaFU/bNuyOTRyzNyGqlOJDVmX
wJxRgeI6P4b+rzNVBwKhNb+bPViaVyQZHzjP7rohG17Soa9WfTe1wLVGHmibYbQCIjN5RXHgbCjy
CBJcd4A99C8cp4KVhBfQUca2e3QiuAsxBf/s635jQvP8OiZ6dmUsR63BGI+SQZAlGFItu2p+BpHD
Muk31KTg33Exq7qNDs2BIB3jYaXlqOeZdsueqGk1g7s21LvnNgrwLXvy9Fqi0hiBa6q+d4QFu8UQ
HpnU6rBNvbVgaLosbaQ0vUS3gOJMAhCycZ608G2HA7B3brw+Pw4Nc5bDkOXfdeP/HRGXnlyMYD7/
tzViyBT9CSmhf2aCKm6DY4N46Bk2A5iSWV9MMBNZKSmYvoRLcB9MvrWAnSPSXVpsRpcBzTq3gBZQ
hBD/f3RxyGybcdYLbO8xSa0xqniaCe5IfFER1ILFxrYG0+GAP22x13iXrE1UH19jiW0ZnsmfEACb
oAoeglk61IgoGtQU6vzVEfodnC6aO/iDyIcIHpmkQ+GXpr4vIboFq4+SvXTQcV4iXZrsqBnH5odJ
RhhvoTCoBc2I0n7MFTro8wVaPgpBpDqbYcq2dtuf/lvcra/Sc5TAWsv5hoRID90oUZxjGNltoeD0
Si3oPRdnujPcujgLNQjW4eukWtR1C6OZEwbnfs7uBhQs4PVyps+XN3UKk6FB2DGNofBVsmFZxWX4
Y0rmgAbQm4VwqvosXIA4/y3AgZfkblIu9IDp6dkf9JH+o97tMsP0mG3YQOZYFrO/wG9y7CWUtKQ4
jBFDbifoI7nPusR4bi038GK9e3QTiALx2FyKkunP/Tj6Z7PKf/C40p/bevCROM+LBc3xMzASPDep
VxQ7Vhlf4ifA44BWtGMNubVpONBc9RLUOdcvv3+cDvV2NrTT8QaYiophWvoaLE5ufalvOhdfX1DP
DUOV6hB6uIXSAIU2/YKyjhB0KlA3A0ECj08JgZ3cqqqlLPVmNlSGAcZbK8HiiXv8+5EkIocuTSmz
hBLnol55MgNWZGwnI3SWNJp+XqJ0jXmJDuxotQQU0cuXyNLfl6A5euPq8xKhytTffovEq/+edB7u
qMhG5Tact6+m56BARUW7WzlP+GYKepaVBVT/uw2YIvnDpsD7iolwwUzzgMyCKZcDQZ+v+HgHfgvO
VE7NHnsfYBLVdr5TXz4FtJYO9NZtPjeBjXgftXOdfQhuauuHrxseMIpWvmp1PV2H3IeMscYB2rSS
l0TR0QYItz7YOAe5duueqUuP+Xs8DcI4vjzFbfRCrd/xOYh253nBCvYyhTcuCl44nbGoLR5tCUJp
phoKhwP71ipqRq0u1M+gQk391OrttDz7MlrAiShfu72ZPFQTCL1JbAK3i+oBADL872ys1r1eyB9c
2mZgZYn7YGqJt0pg0XJ0OlffI1nYbTJjiNTr0FxAkyh+Y9l4n1cF/7tJv4kizv4a8BIObAYRuRRc
Duit+xNqHk24E46rXfPaem1LzX3VK4gdQF3L3RRycF9ToKO1fEgew9jR/vAnZ1/BkR60GvA+sWzA
k/z/xCYlQ28ZU45siSc9bElG7QQ/hniRilZfjdDjOFHf7cI7EFZ1K/p166I7DcfPpQkQHzwxx+d+
mOy/pM+hDIYkdOCXzbKNHf5rrI1vPGzFmzmAowcsjfUwRV6yajoYitaaZ28kjCAOoi3jwyhYhoMo
yvfFH96F2OJ+Af+A+sF0Fx9AuKCDZfYVEprYTGJ7XtQHCz5FR8AG3W0HhMWuDYvwPHi24qca7aPm
41SRmGb8Q2+NbQWTaSW0DnFCf9J+5hkgrGaD2rYJn96l3jXVJXfKejuOngeZMbc6Ad9tIdPeTQ8D
3pgwjjCxbYaO07yS6ECf7YvwrwkCWoHT2t7zGNrlEvJu4qqbvbsxJay6sDE0gcOOsrXTdPY9V17i
HOCMb55rXOzMbqG5rl2lx8Xffpr9EEK3IV0GQAwtAV3Zur7gSVQeKwPMs8C8WVRqA9Goi2bCGft/
9lEIBVNcGWUAfyioIihn3qKqBSAtQ1/fo15uT7V5x6G+CR2TYthBBHoIaEwMo3dOB+zI8KcsnwVO
3YDrjPI7/jcvlUQNMjD8J25ELj4nI1K6DdSZxsL+DhcI8QZCebTwkLM4TzX0LqBr9O1Gn4RRK5Lh
ZvKNyJTEnvzclSeogxbcKTahgNtMpeOz+PkuZgmg9kNRAYhq4O7D6ArMZdRlzLpv7olIrVp56n1o
0RjRqvNiWlkqkmjVv+c1SrxRjdE8GivR+v/N+73K73m0CmB1/s7vGJTtoBp5cA1tOJS5ngZTV5pz
XwhixuF2obhbk+6oD+5mAMvbUEPutQJysmq9IoWwlDVKczXHjdUvT3fHne4O+b0LEPQmEqJZUFNO
fn6fGECACW9qt9TXqj48AoFvZuWVuqCQUB4iq/lJrS6MgUrTIW8CYZnmwMIJCha+jrQHLibJNdBt
g3TXpsOZBRRjpfSQTvoJ5hdQc6B2ZwhAp8YmWn6Yc1soTIDU9lz4NVmAQO9wzIOgBnApJweA2wPc
T+29XYsZm17IJBx3bVfqawhWGYvEZ27A3bbcjawQD0kIu7MuLx8EzMUfUuaFD7cI6stUBMAtDxRP
F7x3/usasVucofvw1NlR9IOxZunGg/XKQ9de97Do2Ja1kTyVPL+jABE7bjBASOqSx653nDTI+E1K
l7Ey2iUg09ZrFplweesMiAuq346HHV+D4lFgF4mmYYXRQ4Y6gFdngEOpLrwV3yNokPo+R9AaUMYr
lgBC1edadx6AXwDT04ggohG39TVGbWdhDcz7UULaUKBq98uDG3oAzGj5AB7+e2w5Cvs4wAszSuth
MULh8puVtlutCLW/SssCaoFXb63fiuWQ23A/B05yh4xUtTX90romalKvJrUAWttm1t47AN/gD5Mk
j4WWwSbYsV+lk/JNYg9iXUNm41Vo07dx0twri5zyztOsF+oGTFtDfZ0hVZrpFz/tFxBud+/MWHPu
2sJ292Vh/6p7FHpApKyBHdOMgHuwGRRAQ78lVw8Gtm9mZk07wwBSJk0TSInWsOVNS3bVStmAMS+h
+aDCoHpqL1nVeDug3CNMzqdEvvx7ct2wvvK3PBCkbTybvmuboEl/VQviNvxJCtOID60vGWiGRj/G
rzEEy3Qi5yKFsoLIpvfTgQ9aUFuN+ay3IJ+FRjJcmS+A8GZWc+ATxGNRois3NUBb19ZKt3jOkPKB
wM6T1SFZ1RjQ8wLgsXly5QTJmzyG165qVi5gIbXdxzAgCNunVu+GM/bdLzTVy9scerThiWZqlq3d
wZILaH5M7HThPeT9rxaZhWUjBIwABlYA9YhLN4XlQUY9pB9ubYiiAWN7a2t2CxeRpK9BrhQSKqGK
gUlicq1jZhug0rSA+m4XM6n3DAaPyGsgli4fYm14FVSp9hZmmg8rxwhw06w1xRo61DxABk0fsa0c
teWAf30feIPODhXet0gthqfMtcJTrCyN6O52maAtdNBAdLp10YQvsRRmh0mwtIdU1wJeG951NBiY
TUZx9LB30GCxUbkBoHEeeLyq7SDdvcJ7Y3yf4/JO21ZaAu3vDr9nEBalcYIqzZoWm+fgcLiA6c54
9vXQv9JAVeUwG49yhgLhvdUC26ZTpryHhknr9PeJmyKXTn05kJ1LO+tjKHr87uz6HvQUyJ2OlFtX
gvyAkc1zb11C9VfcqpEGds0/WIPQieRjFtPDPg4bWPhkmEhn/odYQA90dsjaEe6YpN9XQU4FTFfo
iS3gmyD8PLrvFGkJWntineXwnRP+tJwJOLPi378/l9bXExRQ/gZUUHXo6Ls6AMFfaJVxBJ1+SESA
Re/q6XFEuh0fVVzo7tbMigq1irGEyIQaxZumW/sePLK1fGRXCOnr59ptgGJE63bxnO4ui8R4uHXF
oE8s6hipxChj0FrpNafc5sC/BpH02TWpfCQTU5nBHqsdzK2fgDRQgjSwJmCvrSoNdHcD+1qW/k+I
ggvT6IeL6usFu//3/zf1n/NlS+67YOs70PQwPBvb0a//c03DB2Be22qfO9j/wgwgs1fc0YFnVhKI
OJ2EATXJYYXVWhgwaP2eWgVTyHUkTxPwEpY12F6B2wpxKuIWSWOWHby8FifqAmtZPb+q7WTavZ4M
3p0oub8ZTZmvauXoZ0ISfZkMmthRU3P1JEisEYwkNZoWxqL0vfoR5iTTPYTktqTkWls6cJYF3ozU
9KKfejhYW0vADzhuANZz4lK/FCgRjLAkfITlp3zEQ7aIRKfdUUAoyyYYi0oeaBCUlHwVw8YAniWY
PhkJhNfACFeCnwHA8sULMOJ8XSPRvCYAn8udfNHFeJnTKM4Oe4hB1/dhklsPVu6uCNeH11mHFBQS
Im0cs4MAWH8B7qRm/YTNwq8Y9p44r9nNaiRyWP0Sp7VzT1hXBkLrSnIGTcuOLZ02FQrT8hw6zERd
LhdXUfTYTI0sfCty4BpHVFl3KJKLNw1UNFNm8UsjI+NQ1qaxoOnIHIhFkdURNmRd+gQ8xBpy9+pg
CKVC2XM8rj2KI1YPa5JJy/gWHvZpoE0o785SGUaTvHljme1n3NnUwdgudjzIzmp+uQFQckSC27pT
zkT3Oky7rlo7fKNuaxzk2opSYJQV50Vmzh2LwgibVkSJbvjWq8luZsk1rdWJccMhu4IzlkICNyls
VcMOvjQCF7NdWhY+TNSQY5QurV5CvlqNaTCxOwFy8ZTojl/CGlr73vesPXJXyP+j7DyWHMe1MP1E
jKA3W3mfPrOqN4wyt+m959PPB7A6VV3Ti5kNgzgAKaVSAoFzfvPSaerWsiNtiyIou2NBMaxKJBft
GLNit+PX77vKpkew7CkR7ETVK+T+Zz56Qw50tSn7/TSoeNm7002xlNwXFnfmqbCHd+zox0d5UMxk
eiwS+5BlNrVHOSxDC34ztiF2auNMjsGILJT4axS9Hfa7woA034xCGGaoo/8VHs6vGHwqNw8c5spE
IuKrqcbsl0zYQ62Rti9u1DyGQocm8jWEAmq/O+JM13+Zyjd5myguvL1iCOMRcdfA4NPHFf6tpbB5
ThzcGTA4ncjy2emK5IGnkQmuvN3g5T+WZtCW4TqLoDEXqzZotaPWhaDDU8xOQjQJX42u9w6R789r
VPS1V7cJ2UgU3lfZMkevfQnLNyVmpIzws7vktqI/yIstM7VWaV7h1yAuNjOrxoyjx6s517cq9jfP
pYDtIe9/rWuFLYgIqXYwXnB9eiUdpqbrOtGCrbzAsysMTh3zPZisfkXWgFcJ8uih1GdUm1IUx2UH
aurGwwT15EFtjN87dHGFomT/1xX3jlrcKkES5q8mLre6V4fdsUDLJ0wcdxeUcXErCvX/OkNJ8lds
tNOeD1uYD09AgNYs4cnx+807KLhsa1c61PykDs7k7AE5k9bkH5xo7JTK8Kej/A9iEQZg1AX6Pvl1
jVFABkObKmARV5s71Ku5BhNuBKHM+zVJm/zop8Y/DT7p4dZF0AiGl3NUXAS1+f50q0bokrZuCHnP
Hj/uI8wysJ/UyP9zRG3N/Ras1t/1WAXCAxM3MMt02l3XkBRxtOmF6rH2kADAvHZ2raymzlK/YmrM
zNOVw3ViV/RiICGr9Ln2NffzaWuP6EmGA01vo+bl+BUbS8R0NKAl8mI2X09eZaAsq4yPg94qu7Qx
OrCvnv0SaPzLK8cyftrpVX5MaUPRlLWC9ZZ5Yb/1h5E9XIgILXJMm2mcDkilpuzvyIL24tD02bY1
K+tRhryuKjZAQpq9zHRSEJ3OkwMv0xrw0PaceGtSyV4tXJjCOIw2hITF40Qj3eGQmzwstBkfzid0
t4PloUwDaAyVArC9l3TKksvS7oJRIEc6K6FIloKuNYZ017Zzw/vBuf4d3D8CgKJkp/jPmu8Pr7rA
B+QGPnXTr0ZUv/hD7V9wLME0oWwGo/qOqUo6v0d4Pr/nGVhSqzPCq5TTrwvkTALzvc+t8Wb3mLfI
MBr9GYIMSbYbcG7gXYfhujWY4uxymm5Zrum4cMTxRjZx4P7VIZutOT0Oiecd1TRCDUzGQjfzT3UQ
nZZYDeT6aMFXOWi+Bc5F7KWjUH9tqRW8dsqQUSHwup3axiB+bcRqxIAm1zB0RDr5UoDcfOzhl4xj
zNNYqbqXIRu6LZhpNsodOqya7kRCaWi4AIRUd3bRFk9VoyjrqfTt9yqFGDkVVCaxXdgncZPjW0Ap
0jWz+O8gVd7xlG6+4gCbrrMU9eNqGn1kQ1k0REmJVUWuoHYqlg8qgsn7QUmsjexFuyi/oByWrGRv
olTeMw4iK9nZi+tDx3jsAyoc6BUMaxgc4aFj2romqXVO+zp5noQpnalAsqgamG2yuXS4erZcIGPy
oM9oN1ADusnWmDbFytWGaEXdslr1SPiRzA+q11Qz4cRDdvDLWT84eVFtJanB1Nr/FRamZ5b/4ua2
t8X4TLuQiPJPbBySfVJr1hO1/3ptFpiHxXl38YwBI2cwm12dhT8GAGMrxQzMkxbZPyxhq+p8L1ji
vshzLxjSNfCz7OiIrj4aUbduCzSeRLMc1G6tdsoIy5n17+Do/bos2YfeF8FywWvW3XCIMBVbBYhH
s5CBspQjd7ycRcQG4A9I7MVAPOTZfdy/eyPUblcmRi17BzPsQ5sqD6npgbD/PCRTzpJVgN+RSTWO
tWMdgmx2tlFdgycYa/DLiZH9q937DU6PBq/tOTtz9q4utIerN7DrhjoUXO0E47VNBBv6WNvONQm8
H5of1x+jNb8ayAm/FHze54SF22Yhr/MtUQem+7nVqMNmWoiPSB8fB4T41sg6Bh5fgyL8y+wgb7yN
lf5txo+8fcEINGNL2mE0JIQJjGBqD3PpGqvQiqladwZqpdGEPIVM0C6p2ntMChfIa+QYeQs3Kqdj
YHbmroptYGEC4eRVVKENC1Cb4VrhwU7JhNV+Zp6zdpOJeawUM1onJrA/mrLjHitHIBW5hhXepAQn
ZxqUNw9gkuTjW42fbbFvDk4Dqqr3uD+Zv8cxADjIj+w+3rOg5TZMzegdLTJggQ+J060wxREhKfEl
xb5EfKQAe5QhHWL+ThU5JVQsYpIPbfBY53rypFn6tz6eqq/IG6Z4lQT1MZFZp2Y3pOr8hTVxdnIV
dcYjkVFskjF7BoFa1y8VSxitJN2tJY9dGn8jE4aoWM3mQpUgi7E1Vjhk9meJ3ZK9ssk/xXi7N2Vv
KgZP4lpDzPeyOeDFvPb5f6zlwjRuGoTRkpBqmFinztRbznJhKpv4w0SviGtLsQ1EzFJhkuWd04Bk
XF1Axo0qSImorFnnWRxkUx7KvCpX7eTN2xS4Qb2698iB8pI04JEbZwUuzCujVGv2XCq8VAvty6vi
KSsHPeSNnbFklNgE2AZXM4pjKBmB8WzbFMMFRqGPmvgkZDA3chRM3mpTxtXjKC05lqVSoroTHvdz
fi1Jk2/B0euvSJi2K1XpvR9dmK5tnmZ/Y4D1gJ3i+LXtlHk9Nlb8RNldGEoo3Wkai2+zXlokyk1z
LY0OPNxF1Cn6XkXTsKFaYV2cMSpv9wFNeYniIf6OBeS/BujJ8zjbzCqel0O4LPLXMOkf5LdSNXDv
+Y84xh0AWpWsOANwzOR4+a3XlKbbhC5PmsJ350YH3uxGl0EZzmSfw6ss+MhKkAgZaUGqS+JRPpv4
UgDPtBrvtqiidFmXX0c/YwtDLfX7lLMIEjgjSDIturhd8dIpyrCH1dQdvTLID1OQ2TC5rNpWWABp
pnUq3fz3J7ueDru8UfWzfKbfn/0JGyCkEot3GTIC45/HPrQOfc2jPN3KO+VOWjEBm9NKzj/u3LO8
a6Zie68c/RGTE5H9OU425eA/Yywx4TjDvSmQ/zzOlfKNhWjzsPAjEfcvKCK4/xkbWFEsZC1JsIyr
Qt37xkuf883pXS/+3rJQRe3V/mlNI3TtcfZeArtN9mYiQP22bj74YHPWllserd4yHjNwPJt8qlpM
dFyeonYC3RfdtRMQHoUt6ZQ8KOkQbAtwiq8Q0h1UMKf2r7bQn+pILKE169eaJG+Cc2f28fdu4i8L
w8F5w0n+ffRNhCLGtNtLuFbYGuG2qf12L1eGsil75drw3pRgrib2fg3+/7r2fmf5Qvdrw3+/Dfm6
fITubVl4NiQNATE2MMcFbRpoRTvjhTTmV2DMfyApFsjFSGZnjQ75uJGoDA/sy3ky20PTKBYpGFJm
VVc+zdZkvcLejsEheuOlE53xDP28b2f1IJtISDJJj+W4lYO9PjDxyyzRohHXakPmXdOWGVy02jh3
n1N/XMkr5UslsN0HuCLpBKuXurDz6ontfGCxk5dnbmp/K3szPTl9ya7fUmtlm1SKt/bl9t7GCeKa
Kfgx9/hmg1uy1pnVgEMXNNPMMWwIJHlxVewmeh94Vz3o5y+k5Oxjmtib5dPjYf+EKbkNHjVgMjQc
xz6FPq+Q6HP8khdtsB5cJ9piq1v2JDIZmXpX04biVwbjvtKG5NHw62ajIiD2TpWuEKzL6gfKg7sB
EAqgxi7aOMgw/yy8Ef0fXNE/4koJNhZ+cY+j04d7UbQ4D5oRneU93V4p1o3iOZfcT+D72GSdRrfT
j1pFJodK+/yCHH8FXZQfjGZgYqkX6Ll6s7+2WuRioY3ezMoDPaiXOAs45L7SaqSeJw6aiV22QCbj
SlK9eYl9rPsgf5KMqEFFMAe075NkPQ2aufQh5ljtohZ8IapJwTa1rew8B6b+ZNtGvpJFutpzf4Kl
9Z+NJihPjjNQTXbb8pui7RpR/lMbwKIwvJ8wp9SWnxTsRtahoim/+LI5TSpN8fi9N+VPCjUed6OG
mMoXsbeSilC9WIJVkf3k4/hxkS0Z59kEGnQKL7L1GdJAuUJA4Ro5VIySF5IyLB9qLXrrFMDmiyeT
3hTxnj3Zv9oRswQOl1TPlHifNxP5N0zalpPPyO8nSqF6MUtmKGnmzGJ3VNeBDhJMUYObfA/y3cgQ
eeBbINeQPi5VwGwi5IqmX28VXRkSXm7gUfdDEWOu0Kojk+ls/D7CrzxAJHUeNFxU9XTekJKxhuVi
U4gvN3G9nYN+WF5R3lSEavhRy6jPkLzw/gGFUbWVoVD8mypFRe+5Gtdst4wPHhHeRmQHD7KJYMIb
WTz70U/aCDJJupNhpI+j8ybFNOIBF2vxbpPnGWDc88TcegAM5K5kTB5SRMbWHeJCu3sM0fnHKMwd
hK+5Clen4kEbSYPwM0D+O9SV9UghYZ+Jr7U3WQDolECkyTAZkDmfrkifYPvwhZ/L5rBYsUHTfuqc
8VfsTrkw4prk1CJa1LDUMRRzp8wkaClx1F/b+FGmoWqs85ZwNqb1V7hHMixHk8xb7M1UqDWRpv1s
BOemK/HmVevmrARK9g0xAI9U2TQi99Hwv2MXfi09Lzx5RZQdzMieHypH7TcmSmXvjYBQ9dgh3nQ1
+RtssHmbEIghIeY7e9nsM8xWV4GiqEd9cF9M4UQuO+QBvz1cvRP11S28+cmrkzVqqnjGmmgXwoyo
vNOyg9QGb99blrtsGZFACjZLJoT9DEY0QGe0xPEgLgGllE15sNP5V0zCbSVGN8zrXzHZJOeN3mrS
hYdaNS3wiRT9K+H/Iw++Gm8QqlEflpaCgEMTmk+y5QhLoHYgRTsOKEjdY0YOl7niZ4CN6bCLYtyO
5QEq1a+zHgJYEFnXyAS5A2GTEToA7r3rYZt2H5t6Ed19SSEgF7eyzHhcp0MqVrJCWiPP0/ESY5Ih
FTimxhi8TdaU32KzCo5ST6MpSsZlYY7bYgQyTwYTvHh3vVVpB8+J4oNZsmjRZrV+cfuifhkjeGkl
/O6U7dKLEbEF80nWbWVn5fiwbFXMs0WnvAgAcrS2GiM6yhEICBno8onVy+ctM9d/10cU3W3xAop4
Uf49l6LK4afokbpyIK5tqrCtnXVFivzsNEHXXgwlTM8uluge1VSi8iCD8iKjKAGCO36eJAeQJOox
Rbs0A5GfRrs6ytpthNfrw2xSe0ws/39lZn1YpgqS1MLKSCnj4NYGKqoYvUOGy1X6ZzcLARq25DPs
oVx3Ten/z5ycD5yZio+qAqouL8rNg01ydDLwJWkG/DHjkVqEPKgdv7tCRT2KiOwz2VVusxRtEJek
wW9DtbGEuV1rt/stwjTwtqEzYNIixvqBBUhayzDwBcz8UvSIMwkE6JiOv7U++yQcdNLNnyyDWNV3
/HyapNdf4dXgfuhN8XU0QILPSoFsh6kMT1YRdWstq/O/Mk2/FGqg/a2CUoAkYH1X8UNZwYEBKBel
6W6u4gJp5L47B91g7LCpnZ7H2gXNburDt8YqD75jz2+oo384PW6zRc3ai9yz9WIWcXxCQQ4ZGNGU
hzZ5cj1Ff5aN+/igVMwXXYyPNLITsnc2vJdGV7MraOrt3CT+gylUXqwCwISWYrwlq2FSyKWifjNU
vf8gQ34KyKyJMULUJqG7+B+9lejFPIhpWty9mXsq+UXzLSVtu6sTQKFZPX3xsln/ie77qSSb/bUA
2ALgoM1WBuTsQ+306ODk9Rv2g8ZjoFTJax3421KEG9eOz4rfD2u7jowPN7T9Dbk+i8cBvBtqTRVL
FSDIHxALyCpo9cBMm7uHYXLKr1b6pSgH56NWcu3EjwkUpwhXA8ZRWEahXFp45hMY6A/bwhsynD88
M5m/FDaEBLSvnzsfWAUUoZ9VaPA34G28UwIYP30RNqs0M9rdjE+qHtrPcnal2Avf16z1g2xmThAi
njubq8EIrZeisK0XxufDjpp2dU101rCnpk+zTdI08UrHZRRWMX+kWsJWUACC7eVHUJIQXVVdrt4s
a1Dfo/kmw1QxfbjwXIQ+/c7hATpMO2++sKN+rPQeBgsiKfmjaVZAy9gGHVI0GrCNcCFhiTGCE7FG
3NtaxDwjJbZRkFeH/R2SzofhnrvwF6A90EcM2GRhprZrvhHgLFB3iL7PsYKdR4CtYYk32ykzKWPJ
DHOwUvw8+I6zfb1FC1M/kcqsn+WFgU690cnz6NjUbv38TEafapQoQgGkMQ5QxUDZyiqUWQ3eqmVd
dbCt2Xqywp0lFjulWZJM8/vrko8TzcKchqvczc52Z27KeZ7wPcqKGyirAskUDmyWk3VkRMb2HquA
SP/WazkFiR8x+N4hB8trHdErO+SBAsOvcffe+51VOzwaPUmUqBi+uHrHL8iPh3kVmMCo4jqOXhq/
Gi5Jaa7NWutWSmbWCyA9m01zhfAP1QnBEXJqF+0Y0SvnLtm898rB/w/XIgUFvuxeRQ2Z3LsUxJor
d1whLNr1AEx6J8urclznuspxaMcfsoWCf3IuzeYpzoWif5lnKAfO7rguxoA1qauG5M6wnKgR773l
BWWftFNwJ2gy5x+2iyS+jB0lPreg8q+Mlj8ex8Kpoe0UPVmaMU7eJZKpyeZ2n1lgFmXT6wq+vWXr
njW0zhbEU6Nn8RpAwXTQtRoNyLb8Wuo5OuVo7a9sVyufZVEZuVNjBVYHsxyRykOb1d55A0td2cvP
5hg1lFKk7JRj6N0mR8J8LXWnZMwXglPy4IqzyDbjQ+MYT9NU+aRuPLT9Svuh8zOPDRuUnnu86vWq
38mgr47FLvG1ZH4f9eKhyysfWUDEco2A+bH0tYvOVuDFrSe8W7BDWaGEOX1Bhgwtm8iPrpItgq9R
tncEWEoyQu4MkrKpTuL3ecGeNT+Ybh+t/kgQyxyyjBWu+4XqVry/55bvY8fWAlJI8nIDtrt/GELn
V8LbZzn+UPPfWH5vDkska2fHnUNOAKFZq8Q9oS7Vtykpu6e2VsunZmjfZbgkob2BC3GI8c6z39TW
yF4aN+gfvSLd2VLzLg7RUSwmxxa1Vp53zIr72o7ajdaxS0SwzLGc45cMsvpbXcSscZiPo8zDQzXO
DHQlabYZU+GIx9pVo+yByhraMklRRdcS2+pSGzG8UsssePB0R7mV/vTmAuc53kOI8gQPvuP0G36o
w0YOk72ywxhmFt7a8GYC2QFpIgbLIQMMe/kycizIjYBMKQc2Ddaqs1MLwx2ay2WNaBei57fg55uU
N8356nUA1OykdM8l/u3nOW2d85M8vQdl879ifwwxLVvnR4nSxL3D/bz1PfbH/Vihjwd29ZeodzBw
dRElWdJJS8YpVc3s7FTeVuaUltjSL8eHkWEuXUtQsnvkNdTrt7+IQSJzdc9Y3V+HVPe0Q0xSXTX9
qLGKGYI9hAP7mSkSVk5Zdz9Aq5FZYl1pQ4dVqxn/Dh8drbbIjWvUaBnYSdaFdVUGH1DDDoo2W8D+
yvQ1wzteQp5mnDevJlPQSjbryfAOcUYuWjbHqk22Ve+xmRH4qLzPJhI9sX1J6tA5Bb2NETBCHWd5
cFXELQMnSxB6pWOwAyitMricLoPSlLS/PHXGqTpj5/fr8qXb7bSdPhbBhoevycfyz8bJabtkA1Fo
3sltkuzo9Oa5wX3sIkNhEphAf+31/aJ2YAEkbzSb4VMEFOUin4pBTBIDBY9srZiihnVvd7JeJdtl
WlAQQ3j9xuZlIxPEYd3hUC/i93yxHIsSUraWt/7j/rIm5tYxOXDK9Xsysxq7ByyOQwXiELZ+lnac
Fe/vsa6mxyXWOMi6hEqKUisYBHmYrPmGSbB4VJaYAabyaFljsk4yr90OnWVclyCTm3GVbT1r1yEp
6LNsLRcuA/U2PPSai4EnY4MIUIiR9cG6zUmPXJsZ98s6cK1tZjtRiHmxPdrWxlRRx/s3sECCCXKe
4KdBrZEy+MQaSOxBrivFobC0v4E5TziUlP6+ZtJ+x4fzFHRO+F2FNLwO9Wq4qf4Y3IypH9deUkXf
qYsfMMDLP4qsiMnZeI+25oesgRAtQFLcezSUiArL4L3K0NQf2sJLXmXESbIbAIHpQXYBBu9WWHKo
Z9mJJWu0yRIcdWRvY9n1DtHdeSt7tQbp9gpNnrXsrZigLpoJaWW5sXEEMlH6ztM8jsp2tLPmAssF
Qf3AfCz7cjxDIIZrLxRSRzfFbEO2+4rb1aJwyeNwnygJsJWsBH8s267KrtYqjNJAmo7cnQHrfFWT
2j9Obme95+hkrhS+5ABZaMZ9d8gDdXxW+Me88c9iBUu4juLpwRmLLyQLrffEa7xTF4NGk51hmKX7
smqtrWxGXVdugkhNjm6IrEkSx2wX1WSXoGS+lZiUFnfMG9qO4FvAqwSC0ueH03vddkIOuurOZtTg
XfSPD5Q8kwd2iWuAlPXZ+fSHs8NP07gqC5PtDPKadfY/12a9VR4NdTz3IMOp3kTd9Ou0d5OJQuHY
HoCRHWWrhalcHJcxrFLPSxrbmLtxF2CnjoF5Eu/bsmcD3wTQou9t0BHGzfeMtSIq57J8Lg+ZkcYn
Ixr397K6jHep5a/LPvA3MwmHhxZMszmw98K7uAtOgYnubtLp/pM8uLpvbIumNDfRZyxMScH3Ta0e
5BDZ0VbhKe5nqvRiWBwX9qHL2v+hn7ANOlN9lgclYGfd4n0KiMKds/Wk+DgXo3Ije/3K8o6OlvSr
+xVtCrgMB0B09apEex4mSLhD0W3jQI/PUay9yTXZnXL9G9taBpmXLk4WN4c/xlmd5W7Be1QrtfBI
3+juWG1qJcV+/lPhDwAePZ3ufFmA1gXGW8fK9NwHR6gr11HIPn82h7UlmjIme103/BuKIDZ5n3ES
d/B/Ym8tB/CwpbyhjjdUNTT2qXl5y5UmPQ212rIFb5NnO0ECcCy7+bs6hbh+j/7/vGx687Tcehj6
yVjLjZtcGOpAyzax2eOTJ5SD7h3HEB/6x6nyLhqAExJUnnUw28G84QDibSY3799SCs6rEQ2RHxqa
HQB3cf1Ey2dPlb353in6vGJ9NL4qXVSDioRYaMZWg3FOOKPnw7IrRkVHpgOskk8TbYYllYCjI/Kz
SIisQfCMVAhAmQ9H3S/V/OSqRrd2NZZeHbqA+Qk7BZ61AxV0dfwiGyFPqMvQRM6qykjloKSkt4DM
cULLy75lc5H73TprYwBJIjhWMCw36v20HgrnLA8yCM/i4FeRcpCh5W7ydLlwOQ1IiOnRfLURPapX
v93MyrDK6saw3ugiC4uYSL8OeJJtZSpWxuRZlGFhpY/jupW52yVlW6c/9FhHt9Dqhq0zNtNXtwtQ
awvzHzwfgnWZuqlQakvO/zFidNJgrSdj+ihIl2dfn+21XrX5bURw4bGuU4WHmhGAnqIpD+rYNeyY
jGc9is0lJONz76+wtiDf/Bkn6T6uYEh0BzmiKpKbngjrDiF8OiZXSx2SRSxVRuTBTWd7VSm1trP5
LnobxMyMPaWbcjXn+eht2mz8a9n0xAhWwoopWWGZnMkCiBL8Rxs3Zn+7LEg6tnCbpPXfJh4Hy6PF
h4mQbZanTOahsjd2P0M1Lc49ggcrTWV9CdToyE/XOLE+qo2N3Kczpx1VEdOUOdBW96yAzmBmLuN0
3+zPcoi4Qt4lMrLKWPIIn3e+b/v/faflJQwFFqnOS+MXcJRPfR1kDqovYXozBlx4kI1rlqc+HKeT
WvXWe4jW917tO33v9Wn00TvJsZtc/JH16snwbf0WJdmXJTnZD/otNuLfWjnPwYmq3sHwgh6Ob4Uu
ZmyGzVbFeGpV6zb8gKQ0qgsu6AvuYXSstR/NLCulJ0fKfLG0sULADKH77F8wEWjF/BovERMQnopH
X7+5himUbOVR7o/ldtkMc2+PrOSrDHVdPW8pj+R8JMiARYBO0ayg0CDfyD0mmxJyIWNoGLeH5b2K
wVZrGysZk2/gfq3TdIjMS9eaGbeFU4ubyT5Jo2En94gg4//KZhcAPH/Yc1B6T9mUglFekBmFzja7
Bnog+QgVac8DREDB6QM0ps2afgNV/DSIlgxNys/A9ZVn2WCSB5s0F+VCf0jDxNyEdZbsFeFMWmv9
xZ1j0vdoOP32gEDwx7rG+O/J58D9wRF4OKnbA7PYHx1t8xwj7zXw3HkuzNR+Gl3zMXT66AstnFr8
iVRK60Vf7MLiAZw37kWosn1k2KZE0ZdKabRL1OrUycQ1fdRCY4gC9SB7Kenz5OTOfvm61NFaZzCT
q9N8wd5M2eMCqL1aRv8VKFv2g5/JXwNAkdcZiusBU40Z9efuWy5WYJqfFquxZfctF2QdVZjE0cxn
QGDOazeR6BerNsuHtZ1E7ld5TcQ8cxqcuVlWbXoVhnuj9dxl1UZmDSmqUi+PTL8By78OrpWviC81
CINuYF0wBqQwW4FVyKI8uaEl+d6Llp8iRKQnKYrFSi7WRtU+MovwSXamyJStiqKuL7KZkA5fD1h+
HeSNDEcZhJUFTLS8wAouBRUip0Od5fYqGB18GD4nV8hr6k5xqSbdZ1GjCutLxH8fRJb5eI87hUuN
tbGuMiRn6aY3nA3P+AL3gupbFufGHtxBcWUZlCTsedF9HnXzQ47w5fpS+pGObBQ3rKqcddin33w2
B3tfdsiB8tAnbHuD2PlAtgwlq+UOckwQFt9CJ21ICWfAmYMMsr9uTvmx8gGrg3cVmzbfzJ8GaJJY
p4l94mimTzXIHZbzlNRdj6K0V7lnFDfxQG2EC9lyCmCg3CrjyBVdUOD0zqET3b+NmXRsAZ2IZ5fb
p+faVecHNMu9vZdl2aFo0vrVc6ZvCIBmP0Jj/lJPrf0KNJKCtwXj9nOAlKlBMPOLn6b58+BlyTYX
lEXU4IOrPJskqzERFEYYhfGU9RfIVQFKuD+pH5CJzscvWq5UW9cHL2pqfH8Kp0w2ipbq3zyYAWWp
xT9xCQXh6ZXaE8mB5GgXKrKguVKSSVD+1r3Of4x8YIieE7wHqGq9ADlOL1aLAKka6yjisWtNsGZq
kG9i/hqs8UQh8CZjGC/jevZ5cLrhEnUVxlefITms9ZRm4xUITMoOA5keyBR72+yqdePlyY80+taj
evxTq8SvbPTjF0WjRhEg8XzUKH88KhEWZooLzrqy+yuOD+ULjPujJyaNHLHxo46CwEY2SbvXa3fw
sb4VvVX/LY776T1H4+DqcwoHjTAkA9S3EW7fy1GYoX/YRq89honNAsKZP3whvqr4SodSDmdUHPrl
DOGHj0F1jZ2MW1Kp9T7Ek/KsSjH15ywcknMX4cMTZOWhkuKJimpYKxji/2rnpBU2UQ/0uBtMaP69
p60kpjM0wvlsWQINL+Ch96YEgMrBsrfKAoN1TvQm+e0xIr0xyzW2tJDKkwFxQL8g9y475SH8Z4Rs
mfiR45ug/hoRpm13SMYY+FEwf3eTajg7ttU8K2Fv3tTI2ndC/lOGgALUu6q02809Ji4qO3vTNx+6
kL7tze4rKZz0EWK//Zo1ObapSOCmSq6ePcTZ10prGh8mzLmtHo4wJEPN2cfF2Oz4ZRYoybThTlNx
fF/sZALoGuhei6jITIBAZpA0J5RnMTwDG1nqfR3PFnO5prwj/zPvcZcbtrJZiCm5yqz2KJt2Bd4B
H/Pptgx2p1VINvwV1kP0PHXKSfP74KNmB3Jh+rJWnj8ftKr/4RuJgr40/Mdu8tSNUnj+XhIeeyVC
VUs2qQu+yeY4a8Zq1lVcSc5llT7fF1zyDHFNFLgHa97JBZwpfXPuPRGpA2rjFHPSOsx3XZFrZ8wb
5jkYvtm+P26ZVdpTEaNA4qXR33KxZhrI8alR4D5hnBadMaaIt3nPQr1G/dol66DG6ntnZdpNwXCM
mplnfNiU5PeDm1O3k6CZMkGeexr8i2xykd2X7i7yG6gCYkeG16Rxi1E/kq37Jk067xUWS6YlJgpr
sTbCGqGC6CPtd7QDi2e5BHcMycZESHghB9geXti6HYTHrvpW4pi+L5Hqvypq7c8o1HNKvrxd93Wf
brvEUK4yphcGCuYldb8DGgMfv5pi9H2M4iRbO+uGM/ZNwc51gh66Woc4v1eS6ZSnKiksYNgcetHz
X7Gho+KQmtPzH2NLeRcZ9LNLWdUu0Hy8KxE9piwyqWTXszi52DouOrF+wi4PBqRV6dusd6xLrCf5
Y5kPqyofpptspTKkFPrWtspgI2OtN4ksUs+jsCNvWzRBdR5lovbelsEkmPmb5OkyKKqNNbNLCwye
awINys8KZOGve8hglewqHJUfys5RVmWBh6vcb8t/oK4n1YWSzEluy2WcRNqAMKjjreTDHgOqHN+i
y/3hLcP3Zhd0+SZAq2p971ie9yHCS/+Amz0zj7ZdpY5/AsojAUS/HxbQ+YIyl/jzpC75QogLwfqa
OXWzPoy3KRtsp1jhpDAh1ZdE298XrHLV2ifgIOvUjbayeT84aJAoDm6rKooDzipLcuuklvHzHCb1
FXF89rook7PDHR89rf2pTY57vGuatwoa1KmDZ7UcBkZ/ekwa00Gi+9eV82D3RxOYl7fXCjf5Gtj4
FINMLLZJwDLG8cOPPHO1PRACe+8Pjvmu+OlJIhczFmBrQA+IwttjcptGTB6kIImaJEcWvvNWCeNk
78Z9e+6MWV1LH++wYaELKW84D4ref0E42FKKV/Sh96UeDY/eCP9VUGsThcxqPoAblnzc2dMehyIv
noVHBI/qdGY+1H33XfHa7wiStXtUD+q9lK29mHY3/GWLoF419V6K3H6VwWxEBr7y4ddqg9VeYUQr
MOXAOiCN1LD4BeATjm39ZrfqbgE9IEy6H9TIWJpVXpydro5f4N8sNYSMXQ+aW+ZJVgxiu/KfnNu9
vDA2Zn9iifF/KDuv5baVZm1fEaqQwymjSJHKlmyfoByWkXPG1e8HTS1Rn3eo/z9BYWZ6IFECgZnu
N8TgpnkLr2Ee4C1WuPVW4hvDHPFHZVGBCiEVIISV7eNMwvdaIJWz635QCqnSrJYUT1g7B8GIXX+k
zi2HHb2vgmqm8iEDCz7MX4Bi0kWaX7u3gnBznSQQM7lQj8rvRhega+KyJ6rCoUlesXkMnmCAXN7d
4TztYvCC9/Lariuj2zsBhuOXd/ryso//lwhZCVRjkZ5YNJwucOMcr8jSmx66SU+fpiR7lG6bCtK+
xTBlNxRoXizs9Y0IeExJjnx3fTA6ZNr7GFCJ9MyLsInSoLssfRkv79zV1HMSjK/BQtZ0/Sja5lWm
H1Sgm1+7/jx3UD1rJexuSrMOdtIsrP5UJXn0ok8Ya3iZBYt5md2BBoYRo9Z3Hauop+WqZfgtr9sM
e04e0btSqcubNnBYX8L224t3UOf06qEckKeSpjkW5aPeohdfOnC3gRk9uQhK34mzUGu1t4OQSTLf
NpAXR0/b9tzxUMRsEi2dV2+qT+m2Wproc0y3ehfXKxnVKjV+KtmcyaAc6hhZHXbu99LiRgBPi3CW
PhvYt7bpdJs6vnHnViUpt7CCfVXEf6TL0mfQCLYMWNk3nLjCw4SIPFrDyksQREX1BR53tfb3ZVdO
3wFfV/uhM7u9kRjdd38f8Bb9Ti2r2s8qcnfSS0Ir6P+ZlYYCv+M1u6KNnEfYvOsh9OvgIU6L8saK
CmCFKn9+XJiHE8pOLOHHJNg1jQpfcBno7WY4yRmAAzgH0r6cVnZ9TB09Ptj6EHQrucR1DqoWRrao
5Q5h7DyqnfFbEDVO4ucr1w0QJXPr/JbnbLAVDI7l7gx3KH4Anta2sWUUxwYA6bG3ErK8DSaQwrjo
YnYhUVX/HFt9hKiU+veTOZoY/vr5HtaM8SyxZXfnd/gZ+aqFsm6SuScts7GLyoY1MtLjyUK34mQs
B3tWC3/XuH67AtoHNKe1wuYuxf98p4Usb3qrH3s0LCCmqR7+Kcqc6ifW7DaSCwpIAKe5ZYGPaYQM
GOXU4M/Nwa+NY0R+ch/5ZL/Wrl/Ht4Uyay7WG5xafoiDtFUn9U3To9CKp9ctOWrEbeTU8tKOl9dc
twdKoZ+y94bmdPhd6qtLGj9ZiIqhVpLRl9OP4atfDzV5kmfSTuEs4v2NBJlnhjfAIb5mhlUhqv3v
ga1uM66kPXmUbdOeio3Vfw7BaLC+zKjaKVu7MWvLT9Ou14KDle0y6gidk6LfFgMIRgQOILhRYY5l
JsVBQDadZJZTL8tvJFA6/QU+fIHoLNGq6uYHY8lUy6gchqHLb2rkY1YyoIfWoQbofZxUtb8bloMb
GDEZ9dLbpgh43F0H5MwPi2PSsFuVwTBUsNdZwlpVsW8tBQ2GpSX9Ei9NLIhVSo+IUElTBtwq5GsZ
QvOrQbzdw/F/ResYpb2mDu/lIP25BTm6RMserNx/DqhqcWMlJZZ7y4AEy5mBjfidld/l+IeYl0Hp
d6b8Br4nRjmpcfNXHle2EGmnfk2pSNxISw7XPUcXYB9rp+5+LMkgvJhelK0vmRS8yh7dxkk2wWxF
d0pSBqfE9cstKbH5K1/zo9v40W+tY8sEWLR4oYiKyU7cxIeunvTHzhv1lYQgAkoWRpt/yNVIxNbr
dvaLfRE4GhbrhvJFmxdr6KaLf1ehtYYaTYWmBUaF95rxw8wAwVe2oTyjOTFt3aKeSIioxkEZPV6N
pZHdp2oxL/DFQxCy3otzzb0VSkg7CVQw+tzs3BoYyrJXk2BofJ+bc62Nqyq1+iPSWNo6sOCJYWGy
FrYKwEP2N1YXvth+EO0DYDBHHg/RUQ+oLk5jRjmo624tG7M0YznImav12W06s8nPk+Gu6vr3fhms
OyPd1Sq1C2leR2V+oKEb0FCL3l1Hr1f5+IE1282OdfmzbSN33jhtd0gWiZe6RsUiGd4yXuO3ftfY
a+m2eFawhvDqM4xg6wW4yd5aJGC8EXV0gOCgupbZbhq9KK0aPjUVWhemg5eXs4RZBWIJ7hTeSz5E
khvXzMj/Q5+E5PqsHJzSRtGYVMolTzJ0j+Eca1TSoJFYDTd0MR6p6Cz2sDFrRtYA6e6vZLJeuOsk
7bTztT9PEdlbqpOygg8sZUfxrjrOSdxVGzepnZsidM99kgIyh48KL6peeFF5h56ilZbj7hKpWzYa
diMSGKhlTg+V3T6i/dveCrVLDnmeJ1sdH7nNlfNFDTk7mT7aMcukC9GrYKq5TJW+61StcdVNnPAM
YH/2Pk1Gr3HLT23V8qZEcuZWOHWlHyJNGyflWZr1R1OIR4mXvI9K89PowhkWZffrXAlWM7s4C0vp
GpxoZbed1YlPt/jUuSyJlT7ceosZnbX51Aj3eAhgUunGlOhIPLB9T0zt9nqYm1D/3OS3ACHwEZMV
pIywIv01y4A699EmbyoHOp1KjeIx1Ef/aMJg3qADMn2Pg+GsdghNN3Fd72Wr+tfOVTa/4YJkklE5
2E2WbtvWQ3XtY6CXrfK1LYEyua0NJGJA267sRXSgFqfe2fdv2EQgy+4OF9sPMQCR5jWiN9rHaQTz
sLoOSJwy6/5Nb42Pn8xDJKSaMA8LU+dANuhF0Or2AmPndccXo0laEnE0ydhiheZUL9KSA9KMlEZm
TBtlVlu04Xm5xjVCroEuyPs1JGK5xvWnXK9x/SnLNSCnOLdTaf6j5lrw4qXuFxsQxBmHkvAlqiDY
T/1c7WQwAit7q+nIWcio9CkgNQtqG0/S5bHLXc9pNB/wgA9fatTvyJgBy5XRKiyah2ox4FkGZTrc
kH1jQQ9cWNo4D/tWHv5BJoK6E3aar2qsmRSpW/WuUKaSbZc3ATIq53u+jFRivUx7i+f5m0fK8Ggi
BVL9bAJIhinVbsN5cwuT9NZiV14ZVPHnKcHxE83Tdo5RE1sc0Rv6HcWnP20wFkcWhFsazQDN8POd
YMLSGN6noWm4uAnGjDzYf7Rl3LUH74ItM/PgKTSdeAOaBYsQv8rG41QGj6Zf8MXpo55HXOk/8BnU
L4OTslOubWOdNnX00/Ysnvu9/aZg67VPh664yWIrfGUne5aAFnD/mp0wVhijNp1NPTg4LQwVl3/T
uQsxy0Acy9mmrle/uvH8Nkyt87sz7ENsFs03R+mmjb+EanY2307YUV9DRSv0P0N5ZUbHjtxHwU15
cou23Kp+qX0dIEEkWhv/dh0jgHXc5S+Izw1715+jAywj8xGEDkpIS0iZuKs0dMYf+WylLH+G8I6F
YEiu6Gtj5vmaOg6gPKsvvitN6N0i1j0+ZapbnsNKubd48z9Jl4Idw6Z07Gj374R8CwRPvZdRkItI
yxTAz4tezdnBjZayovpq3Miwadg5+48fl6mKp4Ugq1xlLYNBi6ZKQ416h8p+dNPNegaqQIvvm7rn
mZCkvXpqGxS0lz7MH3rzMqxiTUzyIMdSr4kUnoXcwqHRm/seUdH3mChTVVZ7FbfUdaL8GKVHmkPx
ipsQYbqTq6rQhckwHewpQbZ80NiXL9mlpDXLTZXjRa/4C+owV1mvusDL/SrI7/0SM5vYK9oHFJ9C
vi5ed5DmBJvpAZEcfY+qK+BraS5xMpDgu6jApcFVaglb+gM1Qpc2g3kSuy6ERJUb6JQ71lEmXOL6
BnRjk7uA6/vOS3fV5PpHTZ39Y4cqFCz4pY1u+nlI64bVyUdfZFTvgRItcZ+GKyqHylaGrofCN1Rr
7TVJvnyBUjg5ESv7MnFUXBh1yz3agd4npxAmmc9Nvudhjw0qKQwSEbzo15MeQy1XDOcsZ5Fm+6gw
zc/X/tTEFZaKcuucWxzzVlmajXs7yY15Ey+dmjZdpkjr08CguOHK8vxhLyNyxaFjJ2QX1LFJnuEW
BfusGDu8SDG+v/SkuTFc2kA8cqfDrZWxVKJlTA49EEbGZN611527kv2it23dFMFTxaLIim3pU6tU
AcJAO6OAkQRwDvlgP1AiWMpLW1H757Ie7ZPEqigM3Raj86MJEf5Ys9GYwI027T4eNpLJkfwN3lXu
3rATLDKjMXsoZ+QHVyiC3E9t195KSLvkfqyudfdZHqqf5FzlKktsW6bvsZDYb/ks3nlsk2Zl6HZy
lF9GtwbtjkrOIW589Um6BgvGGW8dE3YhH21AI+XJtMZNYpf+vXQFDoASF0jr6jqLMuyvxvydtzMF
HD31H+sm/Oq1k/qN5Ia/sQYbFbOpK75m8ZeiD7RvfaPxTG0gJ2GApH0jyYHYYlq95GM5nzBKbtcy
2zcK6iRw5e7ytLsfXdQYhtUFLUeulhszcNwjW2hlpS3cFmiU703x/Lk2ZfQaLAZBToQfT1rPkDHL
2dhnaatSmu5AfMMd+6GYzZY3of+PEk+Im8/51zIIEA0ZUqpvSW8dRlRS1sUMUGJmr3LsseU+Rwk8
46C3nBc7LZpVonvxbyQDVo5ZmH/iWHtwBqX6lmuetq66QIFQ5ah7x0Mb37Ea+PhO0B158ymHIDXb
v88S8HrHvg6Uw/8dx3Kp2A3ITOEcqdWPqCDD7vs5CqizxQWYRliWI5K8icGKP2gsA/EqlIrBfB0v
Ra/LsWndU4f93ic8k/XBftIS/1QuM64b2gseahlIeePsvNRb/lt+GX6Bt7gL8er9k4aYe1Hh/mGh
Tbzura56aovI3qmh1dxCls1PeaVkO43c1vPsu9ZKNckwLdMdsM9bKk75TrUhffzG4fPJxo+imD3r
YOf+BKGPZorA5SqlEHDH6q5GVnvBF384HsqZNnTPQYv1sLTK1PR3mWe6aycA5WEB5bssyq9NWe5L
s0rC6CyyA9fmp1GK0GdZ/ctoX6h/3rmwjaNQ73Yyz9/mrukdnRQay42cpkt7mEY0KOTUz2L3PSpA
N+eYlGyWYmN+HDAjySFt0zdYoX8EtGHvimF4doYZ8YblYI4Ji3w5VU33vfM6LH2DYnzTy1bHyOPf
aa0dwdI3g3R8rFmVHGFT4KHlze3tmLT2faWkUMBHK/sVOWwS1Mq88xz9JzBc7d41FSQgXUhnNuRE
GzArncPA1i1IbHdXj6V+L31ysObgzrXZk1tVyfemHhX9zrYfJar9CEWJGOKwOX+/zpbB1nIoL1b2
U9FhFP0B+0paPFTypMUCfIGbSXOJyLAYbAvEb+BpgQBdDrLbvGw8/TSnkNbHO+m7huQllbHVtY00
NHwvmDxbCawQwaZEPHlIgvngIt20MI+6CtPQzYtsOyR+jax8Em+vzolgR7z7fp6PeZkri64QhJzY
Y1tiaoEJzZLH7z8ZDk6DYLhDvyyr1bDAt+Xwqf3pVIacQi+O4yL7NALb8YZhU5h+/HPxkegVoCmW
C54S64MKVmrSHDDny/ejpiPg2fe/JcJxYAQhFv81B5GyzctCJ/OZd3eOpilrTWepr1gKwDQnzddw
3MoT5Pb6zU4WhycYWsagHRcHrY00/3tUBI3gK1Kp71HRIiUrUdTlqhOYY7mWdPuDpR1xGwkR1OfS
16iqe0ihsR2SaIifFABWWBto4U83B4BjU11njRrNRxRE2m2ftNaP+osaJNFPw0iQB9YN92jOmzpi
tw/9FlqcE3fw9RbmnRwipYWYnSre9tpHjg2G3hItfUj0gkuUwLhPfXzhE2c/Fv6X/1XbPO9VoN4+
/MOrrrmcIeQanC8K6VGFZozExAuqqBuC+tZANh1xp9QYgAmRnw532L3Hi90X+WlTstTSEUoaOyrB
sVsxC2IVRYTbVjLWyZK8vkxwdA1KbazrwKirXD8hIrhX+k690Wp9AlK7pMtNyZF3oM7QSqrRaKwt
+wZ2GeubcfrKiyg+zKhLYhmLQKG3+KBHbZ7eoQc73o2NR47C6PfhgPy9aIaIJMi176pV0lr+e5yE
SPA1TvokWPomNglk/xaw2DXmev3rteLBHtdl1uoUE9Evuto+zYkWb9ocirZQymTgQh6rdFU9Rz+v
oWblZ6vRCrJdN7HdhfYV27cuRhwrX7HarQ1E+Fb65EwOKn5ZzU5OjUjj63cND/S8qFcypHlh2i2S
av+wTKl24VI5l0MilXI5RYSO6dOi6Qbi84WXRrX/O6ZufGKu0+VMpsjZx7zLZdkEvP8YJxt/FSOv
DnaB3L9yKyOK5RwX/IHc4tJ1GXUuqNvlxodB4RwziE+X+/4yzherIQuPX41jtM1t35MA+Hw62sZj
GXn5Xkcz6FZijDAr9JOcaqGdHYMxmllsTE7t8VcJMzxdez08DVGLus7Hmcs6WIFKd/irP5YZ17jr
3Njjvq2GJZX4cZVrnBKQc0SO5T/EKvIZKZBFvEJNmy7axYrj7fRGeSo+BC0+aV2gF0U4G8Fx3csb
MuQbsfmbodNhEHVL7vvCzRGCTiLAy07DL2MA8LqVThc7iu27ejvU9XLdKNAM2qDPb6RQiVqhtQ+x
oMYijzrnUEzpmUTkT2vO+peg9OMX9oQyJAel0t68YTbP0pJrRb7yorqase36WHmzq2IdgzT/Dms6
3o14zm5S8JgYUeh7yKbWKlo2nWE8g+mN2Y3y0FLvpK9ftqQKSIhNuOxGI9mNzstuNGM3miDYi2Pm
stktO60DPEu0zJs+Lu3xBseSwDroo2bey4EPYK/KvudGWfocrTLv5zaw7j3f3JpehQbBR2yKzMZt
a4631y45M1JSYE7f1WtpApEpMc6y+g0sPCCSIL70NTpwE4Yp7Ovk0MaBhfWs1rMj1qOVyMFTpe5v
DIDJZASwpeszvGpje5wO0oxN723ssuAhcuLmVSmO4eJOV7tZB/LOqaLvthuRa8zQZp4Sirm90YNp
9zpWambr8L7lMNXxnyFKjaO0pL+cvHWSu+zilkmoATp3ZBy2jWW1+InpsFdCrUDWbJkuE6gZj7tI
R3ZRZrhtT9EyCS22/mkfVoc6Rx9sNcawMuVwaRvwyS0FBjmQyjzdyMjlNJnDghV2Ze6sKvydYCzJ
JmXpiwjamWWu89ZCWwIQwJJvFbXXQLeqTRMjnnbtu7odiD6shFRLyGxn3GPu+BSSPTvGLixUkfQG
l/gFnEr6HBRzeMowMUTKEX3uj/7UQWbrf+hHZSs8hW1yV44BqmoOZN3O1bciBnvVhm2ksiptTMex
OS557ykg4IP9NVJm+yzCN5AHXHJBKntp4WR64Cb1dm3mfG+YCcZWNHpgG1CxSM2f0ic6Pb2I/NQ+
2F5z0k92XembuJzMIzYCv4rAK3+EVnk5if89+RhaTvACq35Ij27l3y3ne+kP53ZBKKZ13T4sLUEz
5v/R+hjLoGeuff5OhwtQwcjHPwrq+PiQLspeRYwa7RSbXwXLELk2Hpv5jagtxjqSi0BrunphkGO/
ez98iCv+2y0xEi0BpPslehwG8qf//QIS2YzgE5wi/1MnMytXEwqia5bpjdqXuHBo03QrZyZGtNhn
SQzuEqmylu4mT8ybYlCgqxCuM5lMSYrbKnZ77xf8NFGCrofr1aUPgl2YjdnXyW/rY4Qa6EaKaW2k
AzKskNDu8Gh81tXyLP3hmClghJKQW4Sam2k4p8ZHCJ/df39X2yN1/KU/Cfp6Y8xVe0QoWfn6WzqN
kN+YIvceZfgY4iILW9bSWFlY7EMWUMtboX+R7nyCEpJAf758XvlFLx9MTi9/lusHufxpNIT7UcDh
A0lQjzLTVquafJUN0dCu5sGsT0bcuNrO8KovylSrezeMmlNasjuxUc5nnb9DBcV6NizDelYNz1mB
nrEOGDqbz1MNQT137HIto20EwaErtyT0ba9eI0iFAPhpQmD8pFm+ufb9xlrXhopq8MfAtZnmwdys
cFaZb5xAOwZKUNjrMp+C2//r1EU0HzTzEBcrcP7zce620mUv/XIml5CzSkf4FI1OpIFmNLnf+S9N
tANBp5yk0igVyMjo7QNa4hhuD2yxZKA3XGQng9LYXjqLJH4wyxZDW9C41QaF3lUeY8SNT9OMFIa5
ChFuvo/n8ScfPTg0Y5reV8vB4qt0r6k1egpW4G6l6bQWWO0CH5NtApiPQoVDDXiKDVyBTf/XX5Mp
K9igd9B7TADwr2RULlON3lp+A+kiZXNAz0I9GZ4e3hqFvdhYaA/9WGj+yvXNTaf44V0rzTSf03WZ
lOm+yHz1wUQE8QEJKXy2C3Z+/TJPJqe5698hp/PeJXPLsv2ROkN5lDA5uOQ/tvBItM21j3rq5bcA
JbNwprzXsanR6vWMfB8vVZsa3YS0/C69GK589Bq2XnxPVHR9pbcroyV21nvlMc/7etUUCLw046B/
L/v63DoBWIYC4X7cZLN/+ggUAihU/zXvMIePY1e5j+zew+uuq49hrTonR6/BXeA88CxXMhtWlGmf
Vk0EYhYkdbiUTBJsanam4qYvbG/SxRrG+t0W8zrvZuvHoLBS8LJ4vG8W0d0o7n+2IxvF2tZRRDVt
UHxGVD6mRYf4UYTC1VIQxHUFabclQpofEdKSSUNiqJsmjx4aTFEuj4ZS8V/Nds4e+foNj1ESXh4N
eos3Qh2p1k42ymNpv5oYiD9GwEP/ikK5ysL9CPeFLE5ZjS3P8jALnrQkb9BqoSVdxvJYp3jy1PV+
/ak/61HAagbMBobFVHCaAnvYDHY3ntEXHs9ehoZrHtkkPFGc3OIyNIYY7DmPXWAUl/3JdQPyaUMS
ZxauSbIZuZxmyWLWQll75SVYVk9w3x9ql7ydCoFuKzKiZtLD1eZdu+iMmri1I5IQzntcVcdtbmjW
zbBodcfjD20cjbfInY2j3WsFACj85EKbd4ibtCUFRM15jEwAPoufXJtYoAQG5cWwwVcY5IkeE31R
8nFJAWpZ4D+qfOSL7mmKQpE//0Z04T0y9tL3SJSFgK+aZB0Fc4JDhduqv5t5o5NuOF94DxeKg/Y6
2E1+xksNZoQwIS78B+019KMcFxQc8hDdOwumQDW/x4VT3bvsJfxV6Va8J1hv7S8QBaULLPBWS97u
olUbx8oeuU9QGJ6dnoS9BB4fdyqSF0+RmWqHzB7mHYyy7I1kzckuLfac4u2FqgF5waJ4yyAUnyB0
qE/cCMWpL5y3QAjxmLFYa+QRmr2M2pY6P/2WUzmQsK1AUCXOum8SSheJWr2RpoEJWSun2ARwsUqG
OV/j2jNvPSUp7nqvc9aD2i/CGtR6cxI5D7AdwzvNMKO1rP2Sdn4f0Kl23A2snddmbUaYwi56skWF
+n7ua89UasoVMtTO73Yg6V+k7U8FBt26jzIqkEFoHgptLvYRa70NrMx5o+XDcGuqY7mRx4uZVI96
YDjP0t+yvyHpQ8H5ox+M5RllsfqXa6b5W1n0Sn5oHYpUjtrmZ8DSCKctcn5k4vLzWIMDk7JBP60s
hGPuAIr4twrLW8Fx/Q33WgYDF9b5QoS5Ir2iwSuPKEpkKFxth4VbpTaUZI3cKzFCzeObsUztm8Zo
4AUjPYeGDLWe59ovkfcaRu3OcW37XBqURpUWyQ+MGPdWV3Rv2Fn0+xoNpOXeaV4dA0hrMecP4A6G
VT+lxQZuuwlU3dbetOpXM6to1XmNdZMF40QVj6aBphIJY/exWESkar+vVtoYAQZfZjcRwkQWVJh3
0m4ECQWKSndzybKqVv7evpB+eXy/tz/F64ba3ejZYKzHtpwQhIzBYgBJ3/Q62nNOVwS7xKnt3YTh
5qsRa5QheBMfZJQcQ4Jye26dZdSJzRujT8qnbHBshLZvJAjSlfOgVdW9tAw7msBUh1T9luvjjUGO
NUV7N4cX0VlOh22Dlz2rvwCo9s/9cjBz5C11dKr20uxrdwaZXXyXlkxxm+jNMdUAFzXigTD1+xiZ
xU1UeMYN7l9UQZc6XGUU0CeSsFpLvU76pA43eDaQBTTir/2KEmq7JQV6sWWUWBnNE4C3S6x05akP
5raa2PzzN1+DnP9S5eOEMSt4BjyG40vTjvCEonIwgsjP/TurbF6lBEGF0r9zlfJVyhVu6HkyJtUK
a4l0iBT00f8wb7mKRPoFxFWL+tguUrO9LB9l0egrKNY7dhifZJkZ+mGw9/Jx3Mgoq9L0YTbeBh1L
4UWPWA4lstZnXxv214SfjR6fdF3yfXhBeFiZ93u/9lCwSYr0JtWLN39hpqWhOdz07RiDgoS3ZoVA
yJtQq8l80oQguzWbqH/Jzah/sLCUqKJvLH78f9zhnwToxu9MwW0pnK3yGTs8YxeBY79lA4TSW2At
zhVp8+rb5S8vnuaNG9jNGlnwAvgq7q2xrtl7R0RnwI//R1vG02W8S3W+whV0kX/pr3PdFysh5FVh
1zzhocLTp5zO0lUrBfKKsf4sBD45gJeDljJZ6MIuPL/L4f9zUhlSbByFjauG914x8+tksbONm849
uKJ3oHduu3ln6PaAuHdO7LG7K9oK4MqkfLHgUEv+13Zt84CqzrRpJtYsmDFE82sdgg5MSQxtRP5E
5Okuwnv9tKFGi9uybVh7mPTPtlk45yjy4NssZ/CmOFQ8/MOynbZ/DUjIQJ0F/yZnI608w6UuHREJ
SSfT3obIs22FQCH+wp65Q3CkAeED30IrtZuGcuFRwzBtWl0hYmPuH7ygjI4C+pplVE4FYkYaAHD/
+B+jlyssIzJPLjU4sbo1sX1lte/wklIVsPxO1Wf6yeh/jbzcEZEn88nKgsW8IadLorTVCqQA2WQ0
gDa1VRNAD8/6Sd9cbiZpj56hbwoA3Or+On65mYakv7sIXmSjB/dEQ8gj6FvlNp41ddclZvCk4j0K
F9dovg2G+xSLajR/v6Sw1D++039TkSb+moY5/O46Ch5T7PP24+AMN6Ol/5rH7rkVJFVjN5iL0Lx8
D61Yt247fXiOSmU9t/pFR+CCBx35e634X/JslX2Wq8TRHc61lw3XpS9NsGxhtVMjMG4Avgyal2Ec
1bduw/PTeKNYp+OZkXdASjzjDRNcdRcZjbGT0drFZssMLWAjVgdG2yzRVOi8COU4E7uBxW7a1Kbw
1m5xjpX/vvT1dRyvDBuYvDQN1XkPkaYc5Cp7oMTDjTaribqvQ/v77I3FO+qVT6KR/0rWVZKNmypF
yAqN6jbYCwlcDteRa5+cDUIRl1OtwyABsWNoTJF21AfnEIdwsRzX+EdX1FNS2cHvPAECA4MTpFny
s08V/btd5WgM9HnyrQ6gws8tqDGtAWoEYyx+DXyk/EYS2y9DqXtru0uhauosN9KUHdUc8ljMyvFO
86zsjgIY5dc6MH+kvbtPswXNBxE/6mr1R++xLtezxn4CuDTuKn7h22LiGW/XlIRFdqxVuuSg6OON
6JFJlxyyxT1Izq4DImAmzcE0skOfJjfXrkqZXsPB7aHOdP3zBFW2S7Cd9hZrRwhPydYPfVACSxNG
eXyfhv3Rp4yA8BaoaUrJCrnTzO6f0fOrD762FJWXK5VkQdgnGovLB5BX7QPoeoW8BpWjV6sYDN7O
dPNvV9irnH2KS7ivWsQ35lcyJsayw/NCBxCpEj7Kli7pkcuDr8btsOwIpU9HuFJ35/BRurhRkRjM
ePXJ4ISg+gmC7SuSqvlL5OQzaSd4833E+8rVcbOdWLMIHyrHmWUNRqI6GJ6avUTgX/fjbGQbRR2U
nV7ZxbpQAq+A9xVpJyR2dyhHBcdLn5/Wz3k/GPfOqjTMAuGfzMJCw6YcuKzhbEP7k1fFALrRmB8G
y/pHuqmWeTylHf1g5EX40lfV/i8bYivSYNoEMxzepW4tB+Rw+rsxTLDFtd67pD8rA33X1Ua65p/f
A1FbLGocckYnkQG7uGu5ao3DDGm2taiEBVbEU9zO81WHuAP1c5j1ZVGfu9kJHngKhg/1cjCLyFub
FuACGZA+GY3A1qsLumOJl0vYgcoDwgDH/9c1kkL9ORaedpCJMmjowxck+YwbrYeJU7g4+Eld5nLI
rOJ8bSZ24wAscQ7XLjm71n6kOVj6n9p/gjKc31x2eFqYzPs8GN3VBWGujVP0kJsbG6OxZotGDAKQ
S3TvNPt3y06DDQy469x6HprAfo7Cr23jD0/Sk+bDCLqiGW5kLCin/KiULonwAITlZQ8F9nneXSEf
eTRx+1/bAvX4BA5pm/yVolOwv4boI3bLWN+kBzHEQwfSAor+jJgtejVBEWDJF6onGct9Z9xM5dzs
ZTRyUa2Pwgm5XYDjL4qlVndTpF2m1pNWr7JmwUKPgblGRyKneLN4stjkNA6Zm/wToovRbEnlAMiP
lfPlb4hx5jad0TatC82m/gzNPQXz+FAGZX0Xw1qXrmu/yieBg0ashyrIp1gyIZ9i/cUc9xo7leMf
IN7Aj5GYMoo7uNjjXpmUguUhKV3Nz341wVg91GbcPYGjvJfuqI7fowT3oM/l5yhDv5fukCqFj+jd
JqwaA1mf0TvqPh6kLG8N8BNlsybjXX4PGvOUJRj3tf2wMXQl/hUW7syXIwpfsqRzt3gRFut6Ql0S
Ndv2yUa18RB2XrNYTTRPchh5ubLq6NU9nBG8VmMXYiTK1w/xgmbvbNu81NvsmI14bM7zjRTdpH4m
NbgO4OqIfte1ezb9AH/k/k2Crv1F5KRbDfOqzXWgx4L736Jm1fgQ4srC3figKtYoIGGAOOCxcDnT
oukOh9in1EIu99ovgzr7kFuf2zw0FwcG6ZND7MIZ7Rz9D3vb7j53QCqWNqwu8kxvo9rPt6RnkjUe
HOVbNaILaisRZht2U7zBkHNXTmpmJxkNZnPnaVP82KVoclqbtPCTraRo5iH8bYWVfxD+h3BKZtiX
O8vxrPXljnQDxT7D27hMkJB0xHlZQbYYs2PMpHLbd85yFimFex4CDf2meHbP03JG4sH9PBqbr+Sb
gjUm9eZXlEg24nfjs1bdBPXonkat0u9dn8y90M1HpX4say35Mri4YfhNa+0CINpru2+dAzg6cx0o
jb/3A16QvBba04CVsrxb5Z0ZRfMXlOjys7SMxX9ZG+EVyvvVWNyZ+Q1kTA4uhlfAs/KQb8aQkH6v
rXDf553x2C4H2/VyDLJV+xDMvEHXTWaeGuC+50vTUw6UAf0HibUKXh6+NexkegG083Euw+DW0saf
7+HR4mdN2nKtdS3bA3JS01arkY32p+XqqeKra/kNZLZd9W+Tof8XZee15DaspetX2bWvD+swh6kz
c6EsdZLU2Tcs220zgjk//fkI9bZsz9SumhsUASzQ7W6JBNb6AwYUc4lSkCBbOk0RrK/VSVmTvHav
Ia6TkPiUM0BtqATIeqer1dpqnEp9TrJ1Rvkapv2JPQIZ6Wo8YKJd/Jy05mtTDGgglaaPLH9iIgJW
zFgF/DgjuxSUXyGUZJlRnKH4lsuidUBJefmtNvUVToOkeW02VdZ2Gp2/K9pjn0erJOAhKL9T1wbu
yhPHxPIgh+Q31Qn4bRr+hxyhwIOIYVBh6qdPXr6Qg5WjrHrPRwzLGGBdZZPv7bq0ujNmHUTkXMtu
cbm8TBuYUnZ8HlAFmcNhkFOli1HMDgonfDCmsFooSqFvDQQcH3p0+szFNKJoFRsK7nHz4CVwvjKo
/h4UPTv9Fiwvawuhxylp7q6xjqtYu9p1niWkSUKYYhG4y56a8zKTkCcEvuIbOS2bC6xJIpyua36D
RV3DL4PynjJc1Mh38x/7ioPwhy3P8RFZXxR8hw91PuXHaFwi0kSu4X7APkROXOKSf8W55RTtDHX4
6H/JAzd8WO40Cud3SmR8mEAat3IyltrC8nKM9PS2adTFNfav9U6I5ZVVZLiF/brxGId7DZ2929rp
lAccTOQz6spPa8NyWBSWX+yuEzW7i20BbmEhx1rHmx7K5E5+1nPYJNh5jWefCq11MCqFrtaeK9yb
860dZtrtP//xf//r/30f/iP4kR/zlBd+9o+sFccc8fr6P/9pW//8R3EZ3n/85z8t3XM5zjiWrqOm
5ZqmrjL//esZhRyitf8DKHrIoyBLD2C7xdqKEih0Ll/yOTcqM+gyc27A0CVdrT8OOL3Uejo86by9
97iGuWts1qevsqFc6a5JUWj7OKvGJ8+qkNeZKa2alqLwX4z3mg8+vOoHpHHNWP2K+ul5GFp9pyeT
DZ+th9ZwQD/PPCBod1M45PWwL59dBfAJX2BN72/sTFV0rP6y4BZ1yA0lbcpIuONeMnTB4GMXUMIA
17KoAysxd6MUuSUVpwgnt+IlqYgYxwqaZEQfHVhZugXukFzGojG6sxU+/zIiLyf7fsD5+LoIBKnY
yRulKc7z//6v4ep//jUMVfWQZidbY7mWofH3+POvkSYGaRdwF4c0AeczWkF1TN2qomCo1Svcdou1
HJMN/hHaXVHHlyF05GBttcCvdbOOV1Rc0XdJy/4BPk13aTDkyMCK5rx3AVYj7pKGPSjlVtuOUV9H
66YuP9DtXX3KfBRu7d4rzRAsQ5XsMqJY0BuvfQoNVLCmoH6o5is5oZfkB+SYmzkAEdoGbz05eFld
WI2OYsA2tQwfKjIHxssRM0MxY8o/D5xKw7s+1YzPAydygTGoo+ogQ+Wi0aw5dIatcZCvQDgV9f56
y8sYt0wrzz7Knrxlmw/xRnbR84sfUCy6nFnlfeUtwUobl39G3tLTFR+NNw69Ol+g3b//U2uuN/8x
f/vq8eLTbNWhjKdZpqda9l9/bLXPU76Wnb4ZWlJDPgW+vdbUAWdAagg2aaqvUNdXdRenP2wr/pGY
TfscmyE8jFIgwZGn2p0LPmaluGP/NqXZ/eiYH9PUx4jb4aEwcoB7RYk3WqOnJHayazr85kKOM+x0
mDVCc5Xh9fFYaL12NsHQyOGwNstbs0dZFT10GGiDmPb1+AUZJPtZc4fu2EYG8nxq8YrVkr83eohh
8bzHC5UCffVUTaAbMlt00auuPLZIRDxK3xNNeWiGPjzLEeRi0SkbpoBUochyDk6XSXUoxS4MQHV4
eppQPv5XMxTDa9lp2dZN4DEFhRtfJg3UGurFtS+n5TJ0hpGqMgJnXVq5tTA1b7rPvNpc1m6YP/ej
EEsxWe4LTxEdtbR0QnaYTHCByPYXpem/q5QOv+VCfWyxT/ooCv8mVP3oJ/Wqja4OMQwoh/JXYGaY
HVOCG1Tx0qhptUCht391EZ0AhN6eAydXzlDY93IYEdUQuILyolr1bdd1fb617Aleky+0/TyWTR1b
Hx3K9wJyd7Jp261SaP53FAvZcaVTfAJK6u1iNNt2qsvLwS0NFSYbnrSahgCg+G+h7iDiha2ZIFvm
ePBIf8U7IQQZeWsd+OBOD5vPW/8RCn/Zegpa93s0VeptKNpxrVLSelYy42eOpfUPq39B4zb7yFve
0XGqpo+AJLtFMUXPQ2jwvnN0b18FTfKUW+iwRJNBgclM06cO9el7MCIPqonsPgZB4a7GmPxYUEBb
6tTatvXQAoNS+tv5ZXUje44WjtaiKLpbWzTGlmzGe5oq6gvl6K8WXnw/bMT93So0v2dVbqBY2UaP
Zly6m1YVziHM0f+3bIoR2bwIofuvzryIYuKiGPrPRX3Q2au0QUFMpiUThHAQfszuLj1wtHsvnHBX
mlOdf0boCVL2kVIeR0PRblOKA5dy26/upRoXNgXYNCr7KFcPIE4KXenu80grTibHT23bKp0AAVg6
fDdU+8FHLOqmc8StHEqNruLQkdbjmqywt4xaxea5RiODM4dPaCpSZHH6tHYWvVIFB72FMwHF4ySl
2ns3P6hWwHFpHlIUKCEhDx85J4fMAOWG2iUJdF2kjZ65roLWWMkxtUlXyWAg2li3d6rpWw/63Mir
Um9svnu1seTNpO0GDUyUfBLgNaqt6sHB862owkdXD8uTEaGHMz8rZJPaqbbyPPZUckGAAtDJh656
jZD3EHlurTsBftXTnlzUKg7lYCNyLbtNIx66AcNyPqLtEsvetrSSJzln2slzC5v0XvacCrFMtP/3
ja+VxzYu/LUalNoq6xu0sGAWNwiVFPr+0m+yd2tK3ONoKjGZfHO6iTvr/TJ3XStnU6RBz9f1coyS
zPgAo3ehAtsbR9f+1uf8yDHMgnOTROW2wbbhME3GrLtNNirDnOh1Kq0X+QFFO3Gp/lokDLU8+yl4
G1QAHkpdiHu7UNDj882zbIQb5/hkZwi6WG11r7Vp8hK68bJFdPSxHsrwBbRFOyYvIlTUx15rlsYc
kmF8f5qwu5ALVDKDDzbvCSC7SIpBm8fdskBEZILWLLsFu8ubqkg+ZG+YI3oLn5W4LoOb2OKkjHva
pnGpKw/oRJ7YZ8RLLFSc71a8l8+uIUNn0ais7pxNurKVoXZrh5fQHHPe7960axs4M6bvPNazOAk8
nRAyjNtuJS4zo9gA7EZrLzKTcvbaFbClfw+e18Iov0ujwL6pOlAngpPSu2H4yZJHcH7nRkX1GGfi
KMcVbejXlZtBwKA6/45VEwpJ8VrNc0R44JcvyzGsvg65ssOKT/9ZYgSC/qv1tU5KZZENpXMevGrc
WEOs3zhzaagdcPyIgnQX+Va6szLVeDZdv1txPhM7qfkNpLBfDdX4OZuSfVplHALgkejJasxwagFP
bzwPmUh2ytD93vXmbqW6+nNuNZ+z165cW6Ak/ZgXvBz70L0xECeG5B6CCUaK9j3qym1Q9uMHiJQf
o586T74X2psozzkqVBXZ7JachoAe9S3uf8hIPUVIZso5IWRwkbdeXSM2ZRblYdAjTATbqFkWc1eO
BVTgL1f/fqwgETYFQ7tkl2HjuEjNXUUhKthO86Vr2eWyzwbMJOshJGWSRnfySjaCRP3aGRt9pfYz
8UuHw6Zm+VtfYouCO1C3bgotf3PILi9mt+07IaroxTBQFZvDApQQDmnductuTN5R4GiUx74stI2F
muTC0a3hC/JgLqdutb/XCzWH48uElPZTqXyiTqF8TgD6KRdS3k9OXFfICc9yF8lkilPIlvsMZHzP
5sy9lz0fdOHOD7p4KbuyUermha3jy8hjflGF4qcUQZMSaRJNLJveDYGRtBiLzgppcqiOkmPukDNV
FVNZK6qjP8FNzxepats/wtWo5f4Py4JmE3Wm+6Qq3bA2oo0pcvvodZ4J+TlU3lDgPmtt7/z0ho8S
M4UP23bTRcXv6lkZHDwN3Da7zw1r2OsYVwAwbg+WyMRdFIQue1IxvYGGvb3ga/qCelKevKJJXy61
yD4YYQFtLC+y71OX75qRPDxvsLvC7Mlrm0l/HIvU/9JpmrrwMdB6zvE8W43sR45iANOkN/orXun5
UTZVV6ICm5bV8jomryYkVCcBgOE6Plitts4oUK/KX+vlrBndoCndP2Brhy01eCl8w+t0wW5fX2pK
AQfZ89JvQu2NG9R/prMfQQRRzOg0GfZ0lkPqgNafpQfdRnblRBnhTIp7x1Gbw6q4tneWCW60NsIO
gTCeQ6KlyFjE6lHtvfHG8ymwxhSpvoVPoZV136IhslaK4To34VAWx95EP6oHtPlN7e27wbfVQ5XW
5caMfVSppZrQ5RJEK/6xI+T4v2SYpSDzVaPoMi2Fiy7CQ0YaJLtAyW5ahF/WGcU3/MVLZzmmsK+m
pJgPh7/61JspFDigfEqSuguBmvVtm9vxK2pqGBKl3jnzRvWxRtCVd1/8ij5OcOd0iJbLrpNoZGjq
tF5nY5a84iRI2g0AP3r4BOuG8QWLnO5BTjoWWbFBYXcTh6cMTOdCxfroOavVAeS/kh8TNmfbcdAT
zPy09AD9Tt2lXYHWbWxba00dm7OYQhU/FjG8diq1aXWsi++Kme3iwRn5AKYcCot+FlcRD/qoFV9t
kQ6LIYzM56hW8lWfd85xsrCHVvpevZ0mdLf6wA33/OXauzhnEw/5xT7Foe0sB8Pbl21ZI4gY1reB
UOtbeXVtHB8zdlRaykXtdfhJYOnQrLD9zVYd5y1127HfvfSLVs0pWs5BchDX7GxVzYOcGJrbukqf
ArXgd+OrzlkNPfvcIWcQiZ6DDAm+8+QY3U1iJT9lTzYNzEJwmZQ6ZXycRc29b6SXeEXJnXOPlRLA
2iHaQtOAfeYWw6GOy3Gllmp+yFSze7PqXTKjQGtLz/fe0GTrTmJF8+grojPZyYnxxGwGa9z4KLAv
ODvk79rAfq+1wQIP4KzfIrTq5+EJ6UscolAmuHTV5mfQ+d2xmxSDp1L14bI1eLdbQT6jjrt90NT5
e2etgWGob5lRIVgH7nAlhysf71mzczQydep4ypP+LWlV/AIHt791kcRbT2Gn7QRH8TffR/2atNsz
Xy8sehKPbVI5WW+942L+7SC6BaXKfhuhablBjma6mt+4QFeRJGC49sEqtiYYtSgBUDhkSrr2kdV9
GXjZvxQoCpzsqcR3kCEzdOJbnbPVQnYRToh3WZgHlwVRHaH1yKsfl2CCZZxNcnBbO2UDKmN6i8Jw
uIkHnc/X3CRltsiCNj/2M3PJbrGJCVFUvAYUFXUIpwAvfB3zcdPZjG4nZjdx9jIaaEOke6g7yrvI
QPgsP3O0Xg6yJ8dDs1plOg4NjYkRuRHafbbyg7wH6Wojbgl7QVuPadovTFsfMsTm/e5Wy8g6bNBN
22nWNKBHz9ik+aNyuZRr/BhopJyRd5NXPWXmWHCCidyhPQYCQsKohP0XwxLRkv90eB/0mn/MNBOv
sHnCifiQOZoCjKsOuxMk+Z+ofPRfXFG0S91XkrvKLZRTFenfLjeaRbNU8YgvTxq6032XAWVyYtRN
xTRM9xU1Nn0hL+OieZkhAfvfxvB+tw66G8APZS0MVWyycX0LV5ajmyu5LDA6d+NVoJmloZ6GlYNW
i/BBKib9GlItJ3i4eN3OeDw1+IySQ5NVayTUgDZCd83ZjtfaQq8nEFBuWjxWqpXeGDoSba6jxZQy
rPxFUyz0XmSwk9U7eDvN0gnbpEBcSkecRnQIsHErUTgBqihlsg6Nhm4Yp2fTPF9CQch8i8b+FTWS
4vIvC6Nq780I4dn5H5Z3qPLi84e53FCLxOWHkV3Z5HH12w9UpUG9A4KFdd/8T8o7/flDtU57GzTB
3RR6yRHxSezCVZPNA+ks0B4AF3+Nt7XWL1HwLzbXCTccy/sodxcyTI6nqRrDkHHnDDKPxFLXEWeF
dcAhhi75eHFHKeOMKXtHqrRi20k+KNrJWbCl/gNmUxBUmps866uDQG9mAcArWVuoCZh7UVbDOoxD
Z9tSvV75eRhtpPqBbIbUT1clAri/jaWehmIoDkGbPLQpIiKbW5lDtWmMqn6xG/2xdILow4w0KvtR
RnYF/V7BdufguXF0BB7BvnqO6PkPFbn6XastPMj0psWllCSHjRfMJrJ15SWPjWMV90hRWu6rRVby
uUPse2OLqtrokXEsEUcD9l7gmIcC91sWWUd0p/wflVFtlKwZvvY2iFmdLcVJS0t/O6Zi3MtFsY/N
XqpP01vKIulPhiPvBrzm+NsiYUT+tp8XZbDoH/pIhSwyL/r1LzkjPKFVM5rpO6Rvba0rCeobOt/1
EsAc+rWJ+N7j8f7vI0YiECH4n+8BIyT9jmjX5R4wTlaTHaR3fvk+pIo4ykaH13EsoQascogJa6El
yPmYXRs+EBZPLft9GSdC4S3xN8aKr7m32sFdmXmTviipiBaZomk/4vQgMtP4aWnua2Pl/qs1qTA8
TbAJGmW5naaU3V6udn6t9ubVqprqv1Z7LgDakbQHjz+c1lrbWUikfFZEoDUmIz1qAX6ZckKyfIpB
5TOLjrEsniltbK1Dp4+XjQS96uc6QkMn0TehVSc7VWuSd9d9lkeWamADk2czMGx0knf79+E/ouU5
RkbHvWYv+rp8b4PGMvc8T7PbZm7MfJYm8hz2pHU+Ezs8DkwBjw/2d0l61uLa2FpDZm3L+YQ6afl3
R+UJ3pmd/oyMzG89nV4CApiqESfdOVL2wqodvmfKo8dR5MEwtOLZg2c8cYZ4DYJEx75hzC/dtk+T
NeDAYSdnYY4/J2lPrQGVtke9zbad7tmvkaGNB+QX7GWbxuQtB1tb9vPPKyk7kq0jG7WJml2jGQh3
aLPcY2HY9aV/5fboRVbDymX3agVtTPowtUhweTHUlhxtTct8lEP2OOaAZkRxE88RquiQGP1zAXjn
FXx2vCmtsEIko05WZY7Qoxmq023ghx3cDQSK5Oe6EY+9kVpfKZdPqwZDLNjDdXfPB4A3Rije0fSf
ARtAcElbABQ2vGEjU5Y6zKoTuuuLGHfifHmddVU9WtvAPbcanEJOUu2wRSCueCvb/olCVnUahKqc
XMc/DmZRvIEy8LadolhrGaVzPFp04GzvaxzlFynssZt+NFZy0s4sZa86brmq5zsmqUIBoFXIisxd
5+RxM3g5czhZwkOBkd+lKdk8ZYtrX8vtzxnM0jkBloZYc/h3Dtd1WR26ZISGez1DYggtNXuPJmB1
7jgBnTxx9mH6nuVICn5wlzl5vJRdOTGFAVSgLNJ3ckw2Wb6BfoMUdQLjRLjtuOxFmQfLCV2jPRLI
eP6i0HqSTe9Cz+yz8iF2gyIgS1T3D7rO5kt20Z/LNxT78qVq1tbKiCzYiXpkDou48Jo72ZR51t5N
ozpsA8/7kEN+MTV3v8U5fhzd5CXQijlWhqTkcvYxdIg419wDJ8UJXbjEdw+ycX9d/T0jw0N7TJfo
CkGVnwPlmLy6RI9Ra2wD9LyMII9uAMFGN/Lqf+r+r8a8uIOM5ljx6no/OCGAy4ESKWLs72RDSqK/
y2dQSUEVleesu75Oer/C5NioYiw0e9zLeLkSPB2Cc/JS7cv4FjWbhYyVS3sr+IWoEQE888GoNKAB
pnobGJO/aqsQq7wIoKddR2q7cKIO2Q5F17iWAeQHg0uAWRodqWjDhcKe+c0dBxtxjlQlOZn1OUA3
MEG8QxV7X7XVhW6iYxjz3i+w/dhGY22s3dYJ35CnA2VWeWjhkUh9xbaq5ov5VgVafJvrc7IyLKK3
Lo9d0lxZuJddvx1uUwVWWUsR+NQn2qMlGvFSm198Y6AonFGXsSu0JWTXwvTKXvit8ob+job5LyFO
7/YPoEMJNoq9QpnjRvbkOBBTcW/g/CONbqKoDMGkI48nu23luqtCda0dG1WDEqT65AFCOOaomuaO
utLG1L1vuxzxHKTOfShl9blCo5j0EGC6VYTckz5rYv0GgxS2od6ckqp7bTvFAjfeB+dJ9QH/NABh
3OCcRWlwxtAnRPRPfMj5fg4q2yTddC48ChkhJ8L43tNORew8k7Esjq7eBy/58ChRajrmWve1mqdk
dylojmqT70aEsNey682JiDAxrAukbb6FY6ugiYD6rXFbyVdma2pvSjJcdk8wvDaGMnZfhxr/Zyua
8hP2z8qWI9iwj3Qjekh+LcK97rIoH4fLIoO0TsbOa34ByDeGQM9E90Jxkj0j7aNVAyyVeijvFNT5
sxvVTIuFXCDHsir6bcEImqDB7yS5a03x3ATxdzELjlSJ3y1tvYnvArO1TqSyPopSH78gdodxkALf
rqtN9dSGxg8ZrzdatQwMylsT3jqn0sXuUE6EKrY9xVAPd1pUFLNtQggizjfvwsz1Npo0FJibDAds
z2mpM85eAtdx2a2tvO+gxWXNCvcBLPb+jImoycMG7+Fx2AKj2fl+Ak+a/Sc4dHC1b+PUvKiDKd7a
3p7zRuyUSw0NQ7fr1b2IFHEfYLkKxCD2n0ULWNqd3PpHo7JBNs2ff652KjO8rMZo9PfVXRNUuNFr
40omYRAWz+8j9GrvwdHqSwV7mFXXdlBJZDqmbEJ73Rja9wblkeVY+s4DhFmIGQKCBxsmSupGyHta
r4snb7DuR+w0yqEnHYvFdhp62ns1L5yaiUKg43wuDNuxO3oxx9bB9fKbHOe4ZSX5K+EY8pNAru1J
Qe8vez+Jn5rH2nnssj/kN3zpykkcxrx9YMb92s7WZeQ6R9uuYLDFuP1ce627AkjiHpNB1CdUHOoT
I6PRvtZ9VDzkEL0fOFuIhRFU4xupOTiMds9Bb+62PjYjZN4fZZifUzXMTRPpMfSDlwESOMgJ6s+W
4HcbGmN/K8sgxp9dOYsien87JFmw1o2WN4AwXzCNSp6p97KzBB+yS7I4fCoy47s0DRTD9GKU+meA
rtjAdSNjrVhBfSqpZR3H5tGeNRivI134eCHwyXl6cqrWWn9r9KOycCOHcJvEUNSF2S6dfxOW2n2O
FVGR7WTX/xUnx/RIJXtV3iO9556jFqvnguK37CGLjTfxEPEKbBBYXFq9+z75QtzKWd2pC4jxOulc
zHJBybFz7tRR28uu3EjLLo6f4/LalbOZvbnAzw1DP1qhDnKHf+bGqdpdPaN35JC8Cr1KuRFBsyNT
28yEzJJHdRzuCl4yu8j2hydPy79I4+I8xdGz8aYnGaD2YQRnFNwXx7xLQKr576XbfwbIO4S9nixm
35Hb/x41KGW449T5eRtctL9IA9Jft7kGyB+kFtUX3RDFIycre1NhAYojdDr5N6ixcjLTLfAaNtuv
GzmYDPqmwAxz/9e4nJRjl2Wy77v6FrtTHbKg0LSTJhrrDmqFsjCG2nkvPMCcQsdLyuuQ/mdr+daT
kv/3ACFd9dy/wHmm43maAybPsICFqbbu/gkHi1Qvs22tsPa866ZdiBzrtPQ0kR1qTh/j5TLlz0DN
ZB4lcdrtC3B0mt4GGxM517U2lN5THfpzbWQCIaDaJsk9xsImy2/rocgWVKS8J4EfChlD69A6iOAu
xQKrBPdJRkZTdONoWBnpcyBKoxncOoDachI5DYvKlGvuZJfaibImKaWsZXA0IObsBu67g4rX0s9H
+8myR44uDVl22TUsyl6gHDdlh2OsHMJTdtHkYYrxHfE4vL6gCp/fyx6GiOEy0s340LYjKGRS5Qcz
8Ib9QGJrFSKgtWt7UEpenJcrfkWw5xpYyKLivZ1PsXeZ1QPPBufbFnsZPBXGUnOxWchRKNi3zdQ8
d8gswgIpBAVnup6KGR4/VwpsXzTP4DOCTdi3SNHNs3ra+ptc9CXnHrqKMVvZB8mwijU1AoOLSg5Z
v/jOmRv2yvHdZKveYfTalewhjPA5LsOuYxwO0ZVOOE64Tv6jzVWMVefGjvLicnUd0zT9OESOs7sO
kXDCtWBu5BjiMKD4eAaRwPhjQs4qox/BZYuqA2kMa38Z85Eb8gKM1icreYxgddxlaeCDpIc7sDFi
XGTl4G8z134PNcZz7AD8KuuuzeUOhpjl3sz2qA365+yUuxCY8fbd6JNQzyPM6dLMz7KT8LDbjqE5
LmVXnQNSu/yuIfd7I4dk3S23kpM1ayHLoQxu2gpYNEX3eaxpwvCYd8Wq4ANGtvPBbkR8G4R9fyYd
le4n0ZjQ1ujKJjF10EWVE+3RC+rPts2BTojZS/ZfERDpIVrzLofxzZg3h0VR8cMaJjwD5yEdI7j7
Ep8U2ZP3GaB6rR0nztdyDDopKeLC8jYin+4cKM13Iirac4i9yy10sWfZK1wVmBeGeCDioeLLMdlA
D993EH/uZa8Bjn/jJdU3GS+HEDAuVvyuX4ykp2ikuvWXzvxQ+tZ4G5RgwuVDNAsBn4JPuw6zoXTV
59QZjBXyo+GqdcUXq8qVA+5R2dbJkwH9m7ZAciJsl9qkHaOenYJiTGTLmkp977ToTnOF9xihco+e
9/R1UjBHq8C88o/00xruYrcbhjqEqpVh+DI0B3IIaF0P8U7NAvsusPwYq2VbRVW9c+4rz3jOK9hX
bsMRw+OH8LQ63deo1a+9HoxwX4ltaZv1rZLdoVMs5uOW1yFzqvET9fZOS+NNYhTJLi6teFvmKfy7
YFwU4xQtgJnZJ9XH585QleGQhREVSVd7KZ2h+YooG8+XwlTvscm0ANUE7IPcItiaTqWtmyE1HxIx
LYtRD86ygRal7idADtz8X2MgLZN1VVgVEMx/jfUeXpKhkvp7vBvDy9qgNkgxpOlRhqlA2W6pbj9c
F6ml0vPswSf8uigBbr3UNCfeyrERnYFbP/RuOhOMxsKox/JASRS5a9nPZ+SF7MvGVrB8CUZ89tCQ
SBeXVsce4qBB+jokSqepa9nXO7M4yCtIJoRO83wtV8nRz6VqMSx8Qf1HvonkSyqIfdQk50aOXbvX
sb/iYvkuk9OXy+v89RZ8WZ3PF97lUogOKQptYeGXdBjq5rOJAkR3k7mJHStMF7Ivp+WgvLqOXSeS
qIKufJ3++xbX1Z+RKBxuS6MalghSL/rAck8KgkGPUdrt4YV9AB+cHtQORWizC/RVDchn02nCf5xS
USwUsjg/LPNHEQyAHnqMpXiKQ2kNWnNXeHWxg4Jjnrpe4H8TNclH5u5iQ4t/lGLoYLf74lFpinqb
a6m5N5RUB5KNOocL0PdrPDqrScUwwfKilnRNhf0MajA3mGimz+iJ7y30ZN/DtIs2blCB+usxTWAB
9eIgDp61lm9mW8ffGuqAz3on1o4pDMqdafOeTMl6aE3lua+nchcp1qIZnP7GRnn5BtlNLL7NtS6a
ce+l2VxyJeNBojJbGXbl7Sw920dTbOzbAGoXGLLyprCNtxn0IB/s8Zx3dDkIrvxn3p7jVtgNWgmK
Fr3HFQU7fqHnOCp2IVoD96RNkT02UzTYp3GbFdjNumJajUpTr0sxF8aLBjoz4LKtEQQqBTAQ03xu
kv2oQMF1AMJDY3JT3A/js1Jp7c4c2eH4MYl+MNj2N+Q1d/HsNRoOYX/bJkAxea8shYIJgDY6P6Yg
PpmeYlJDiJdmnzynUNS+csRax4FbL0hLp/d5EfT3eGFSkpt9Q3NXufGjNntB2iDfZSh3bCeHI3wH
kM2rqKu7Ufu9AJOwGNyqOxkKBb50jIdN7OPODOLgPum98hYaRrYSfmYu0SiubpB3Tt/Ucc1TUFtO
gg8MShHeygqB9Jd6vq3LIbtJXYrZTpk/cFbEfK0J0mWtG+ZKo5T00GmmtxpQHfLsYtXXtrFtI9O7
t3X1DdwfrLMGEZUSeeJ9TLlsGQb6h2MPyQFJAWQEzEeXxxhWHdmhi8FTK4U6Y+qCYp8bhov6T1SS
YirUna2Ig9mX2rK2i4UXpc3K07NylSOSdu/YUXqw2dDFWNMqTbnwVBvc2OD6r22JzE8jPOcx3kfs
KxEGIM9feWxOLEG6NwL6icn4dozHZ6Mts8dsb/XRqWtsLPUgsqImCj4nJO+0sZOKrfykuOtKsAsb
9QcsyZSDb9RUd8QAtK8QX4WALh17MelPtbpt4+Gk2zHciZOCDv5iFGPE4z5pb3V1Gfjx3v/Rxhjz
1vgHHWRTelW6GjHMGHM3XkCHbQ5lgapjKTwI+1mysxRzU5mpbq/tpGyXRWe/qwQ4OuLfffjITqjB
sXvID7LRvai4XMmuUtj5wZsb2cUZOuYx/iv6r+mUDB01/35hcKY8VLMzCEe7Mbv06yz/FlrfnNLi
cxA6Sxwp9EMuUv0wmaHFEZ39bRo+o+blLwAsf0E/HnNHniKAgjEN88bBm5byEtTzs62HxSYsBnht
sW0cnNHsV8gDDeDf9n4SeYs87MiQ9Ej+x0LZRhYl9oXncoe8KpZx3PLWr8AQly7Sc2jujg5EWQ8h
uCXPeIBGPN6NmDL1IE52r/L5VheqPib7qrIzbTmk4sURDiYG80/gemvbU4v92DyXRTYcvKAfDv+f
sjNbbhvZtu0XIQJ980qCvdioteQXhO2y0Sb6/uvvQFJ7q6rOuXHjviCIBEBLMglkrjXnmMqyIYE8
qyJIK0WfH4NlI5818hW+12jXTZQwV3aoaP4wwDtQk6E7UgQi9mF51Vv9r7IuXmDu2qtKTfkLVMsj
lqqctZt4IhAVUfMxH4LtHKcXYIXKsV7iXuQmiDESKplJ2T+F59FMByvmF5P/f5pZvVmoeTdkleTH
YZrzIxOgTsn6Y6Pn5sG0EHjYmmCN5tDN640u35hqh/8RkNCx8MR3o2isTa4mE80MEky3SZW/hZpX
H/mWXorlD2uOyslOiO7ppl3qeM5O/mIRLIJ1Xgr0H+SvHuOqnY9Wi0ec8jm0ALc8Uq+ojszl3Z2T
xExIcvWYLskRoi67+5/p8434M8lXWV7191cphLdDa7DuCzDuIcfXxTosXDSkaj1vG9t6NAoBJSP0
wGYqUXOUG1etmmOXRniU6gRtJSaNVVkUq7Btm6OIg+/w3R/rCj1gGVbtGv6Pjwrt5NbdSg3ck2aN
xzAWT0mFCs1AB3Low/pY5ZTlNcf6qG0lOCdjP6/bJH8sEjHCMdZ+wokEb9gMJ0G7Fv5jCAjHzl3c
HuCkbCQJqdo+VWkT+rbNjIgo7WYbA5Jbh6lD57Uysc+jm0S8+Dbpgdhi6kx8zXPqTWhBoVXiIWTl
Z/qhUvKFM7NtHrg/UoUCuGW3z1NRjv5Yhi6XeMG61vVoRUR0to1Y2duzOTxHDt3VcepRoS8FsKW5
mlo2EYkOdnJ0dSQfOS0pHomzmhZHWGvpGw1Y6haDLGorllU+Xyo40m5t7dEiq9vGa5kcWKQ9R17E
Q0I8IvokFUcdehzTo7XHgHT1Qp/o4BB3C98JLcjHHQ5jg3961OFE8Psk0Uy9c9RWIXd8osJ0fsuO
uQxVJhHcsjQEyJR5yi6Ms9uYWO3etdsHOyA7NI3KQ8Iz6xgH8a4TScufsnfWdkBoUkZ4wAoAv9jU
c0FWt66QbqCElzQWpMTXtbrh3mpvCKJD5uVkbyTBqBs7wVyUKBUc8zG0H2MilwdPJ6ISyMomdcM3
YXYNgc31KnTa8cLD7sp3qD7lEWFzTv+wPFZXTud9qLAv/JiWzjp3iUatmXX7rurQrdS0770rMIy2
dXREuL22ansiCK3BldrH6cbp2s73wupSR/EhjwwUAp55JRIKs1DhmbhsMn3tNkjJu6zZ8f2ESNYU
j3pR4lComw3/WfPedoW1y+x+Mw56gwvGrFc0kfhQCwJXo5j/VyUhZN3gI6cbh5ni4ZbFxGWZ/T80
S1h3No3FQTN6lga9Sq+S2Xg6T0j3Ox70dDbWQwnMxMIff8rU+E8ydQKt/uKV7mHSUZclRsQkS0HF
MIxUl5SjlIefN1zDdHJWljLjb0X9/pB1t2YG5q+W/P7tlP5llVW+0VzFOCsWOV9UYP54ZoJbPqtf
WUyd5kaH1mc1wWZw1WuSxHD3vHmnK97ZzKJinWqtd7Q0JO+lhnM0TdxtCsfw0nrnMdRCyHFR/Ozk
Y8DyJ7P2rtI7PjUkC8tPe0tMF4oH6zPdJt5Wi+EbRksh2wuCc2ZroHcpkV2qqlauswUhH2mvXlTT
Ucm6eWcq5feiIC6YxOX6NgyvRZZBbx3Il2PCp22YRw3rurYe7Cyy9iAs4Tpp9a9xYroSUxo58TS6
JJlV7afxCijDWlntUO1qy0lOdqbSHo/Ojtc3tATTh7ov3Ws0wpk16jbZtQOKJIMa/CoJUudczSp3
/bmzfcATGmB/ZlRDL1w/9IS+bjujXGkI4LZj6a2gIjhPOI40VPKF33vCWR7c1rpLCcGueojrYUV0
DaUtoFZo9jBeARjqrOWHSi5Rn99ouEAWCYNmo+kwnlKPz4mwaU0qaRzS6nNsGC9H6Aj8+rCD58qN
1sps0tuPaC7rLmU5zez9ufTeplTnEQ3yYRfO5ZZAnO86di8/IMuZ5weq0KKMs2sxojVED70O1bHl
38uR+edWSdo2cgRgP+l6oHSzngZnPA5Cu+lhV28Fj+er8HJcFRaOIR4C0S0Mi1dibB4AXFw6yssX
WFETcQI0+sphG7i992ha/S6beP5UojI2tkpgal3F4jopk7Hyxm75fZiK5pU9bWu1eEb432xco+r8
Qul+pLlot7ZL8GksUFwYIWkeaQQUwjBJ8BWsnPiPYLEfzOqAVqmAclGSL90MeA1T93UuTOXFS5Qb
OumTDkfyTOmj3+pqwgLIboaLFrVbNy21U7TsdW08XGxhDBdVCa2jDXd5SHPOiCPUztwh1hmOz1ko
GJQ8/RJHs34RuNf8BoPxWu5y0z6OU9KAGSadWpvn6j000Ve3ZdW8l+UwrDqj697Hhp/Ss43+nZpu
j3AyHN9DntkrfIy4IVmRrGK3U9+1fOqQO9Dc9Oa0Q9DaG+9NZ7er5QP9bhJDQeBI7bwjl2pWIEPc
d6YfrH7KwPLHVgN5aFKbKVH7v7Pe4RNVt9q3pJkRvRpm9G0Bh66MQPRvZRRB+UwH97WOFYSdxB3V
XfVq5/G4btXWeom63FhbY1i+xIK78mTTN3O8IN+PTYPnd7CtJyxwrABNM0SBcdYTpMFajULb0pCV
zbWjXz17qLahjhsUNyII7riezl4Sm7ska6eHwqmHvUkg3Ikqe3VonUY7dsjyYfkQJuYiHsBf5QZ7
ZcpIxLCTbD8NlXFsEVNuhLDJtrecAz5Cx4esyo+kclsc8oZ81VhlGRt3j9mk7oqwETcU2vW+BQKx
+D8s3Nb5S50S45LM5bcijGsfkZC6LgjkzHLzZMfmA1kCGqsg7VffGG+odv/kNuG7sIaZBFeHlPkD
ImDhjxVuipGFeBfxBZ+j4XPTp8ox52chANz1fDqnD5YXjbvamd5glAy+FdjLfW80t/HQ9psyE9WJ
1Qlx0dgrNEcb9zlIgfUI+WPlGqTJTwR9rZ1lKZFYxnAwB/Fkeh+uo+qvuTL9jnpW5iaf10jZd0qY
XOssZzHhOe8B9sRVaVndqxvi/AqQDuz6utomISVdpdaRnSsGi/GmvfTx4G5DL9dXjj0RlET9ttcf
hE43BPa3yjwmfdfQj/uVJw6WR23d6LmhxiKKtgJYEBCe+Gmi3b7SsuitdBqMBytjmNHbdMcyVrR9
pMSPPLj8wUzGtTa14GXV+g+wNc2uC7Qh7R8KsgNP8xaVmxrHK4JXraOYtX4z511O6mJ9inQn3RWB
9s7obUwhbxBZ9GwpykPmEMlcop9UmATeuzbDsmrMilcKACwpgcBQEHQpgebbus/inW5+6IUwttwf
X6qezE9dJMO54wNP25EYYdCEO6er05MwEKoOJWmriT28jlll78IgaIFV99/VpqCkQBbtbEfc+8ag
P8eUBuyggbGB63VDl/5DWC1+IKN7DYMpRuGxymZ8fl0dUB+JeTIpZbkpWo3UU4cHf9X9TumYb9Cg
0u0o7OilcbdVRlxMofYeQOucpZp5mUtiRU07PiaRN98KZtJ20v9SdKADmpvCogm6lWY7z0L/OToU
zeiFM+Mcu49HJ8rcvzw8aQnYUpSsGCfy8Bg0WorRaSTFb5i9Rygu9rHVp9/1lBu7dFj+ILFbXycH
vse6iSl6QvK6hl6sb4d8bo4N6SSI5gBcDUutQFTNQKmIEoUgZT21x/qq6iof8Nhj3VFOLDnykhxA
BNXdgYlwv5vkYXmkxvREUlOTcL4cuL/B347Jd9GFejRjMe1s509aBfWh7xT6JrW7VrGhHA2yLOFx
Y03TStXeg8Rel7jT1yUwJy1K7J0xbVKaWE9RYF8yqEHruO2QceXQqEbaj69YV6Fi93iWyNceWqzh
Sppzs0QtRP1mp+S28ytM6P0TSsSDoJh9ey6o4QewdWPAbipFqFXaGKzzy+FURq3f9d2N9lpJjHyL
B1VDYGob3WM3CwN5SGliJGs3UXiIwrRmmUtO1JSa1UrFaroxRUrkMZogwAnRU5HxvMrKi0Ia2OTZ
7b40LQMCRx34QRC9ENPqrXXn2Pa99tplLyqqHD9NwvrSFcNvk54vgbBVsq/UiPaZxvNtRtpEosEG
q6axLkZkDooyXQIP6mhZN69xUNOZC/4EQ56/qEH/g/VdB3Kw2U5hsDDs+C6WZXqxgTcfiMUK155t
b/pA/WAdDu1OdPOmcwIWu437nXygbD8r0KyNpKd1ZATzSlROuAK2zeeqfktNO2T91PyuB4DzTjK/
WGW6TfP3qojMH0HVnu26AmAL6UpM30IhihWUQcJspuIJRn63dWLnyRizb0VO7mPcfKSj9hp07e88
Y57ahT/UePrjxnXOjMLr6ByEIX25WD2RFXT1rPjQVN1Otbv5B+BcwIxEeulZT+ZRtSpaSilKrlVb
rTLaTWLl+PDjv1pyFWhcFe156OHRCDVLEAtW0Hu8YaPFTeMr+pE+gkjJZhNW8KdZtFmWg5EA0Jt6
6zsqb3xyY4f4swwNKpwvPMjMPnokG97sOKytg+9qOxA4bE3uqhPz94w/DAGTrEe6W1EZ3nYUZXQL
RtNCMXcpPNuPWTi/O814sOwhWJkY53YQz14VV8TXxUa6SwKFR1Tr7SlHe+S3hj8UR3wUqhEe8iAo
nsI6/QXhZVy5GumWuqGcfjrcIJg+OMUxpNW3AsZJgJrXZ2t35Aa/Z9adHtLUvAwuM6+Cktq6IKSG
kkKOOFY1+EqAha2MMvdjZRDc/llQxehvtjMlF1/VTdjfhTle5Cujpdzq4EhThwJfSVD3WHjq+JHE
wkPYlM7etm1lXSSlcjEKflUHwrQFiJqPcGZcqniyzrSl8hUTJOXNmxDMWVk6L/Ml5c2YVezqoZ3t
dauJbkpSJBhNIxswmZdpV2TRDXUVj7J2mMz1xp5a/iXCCdtnlATQ+7LuoQ0Dejzp3IK2KFAifYLv
CaAv0j46qz13YXPOsgc3sbHwYGVdF84cnPHs+60dQbmqhuS3ilGM2XpE7U8DNkS2QWxiKFyilaOJ
hhT1CwXKbGKtpFinDkV9mlLcTNLRXHhudepg2a+kskdNKFR/nSyPyl0mlGsrIfAho5C7NIZ7YONh
LfxYjYatGAPvamvF52YI4B2gWvka1g2NmJcZ5RjR1DLD8fPUWiHqMpmwrcBIhMTX6bQKqRRyg8SP
jt9hem8AcNJac69TjS+xnsBCLMPyLNtlCkEiwv0sl2XWdW4s90m3+rMctplDOh6dvxSPHOEv9SOz
PRRRA0SnLE1PzD5Zdzq1Cj0flaw8iBi9eZRDyxmUi2CGy93lPYxUP2DZj3hUW85NbnTxuyKG4Apj
kGeIyv8JioH4+HWCcIzEn1l2bZhyIVIxM3fcRaMWAnJYLqGxSrIAkAl5SV7OpW8nKY0kO3lnVjU9
l+1UH1XKLneYkxacaziG351oarYVZLGDZoUTqVD9mc/e/COa1IGykGqec61pr047OCt5ABPJu1s2
525E0DF5cGSzJqU/icB5p3jJt773ot2cqDSJRhSTQR7lb0Zcv8u4jyRGxTeb/UdB1rGPg7h7yIJv
3Pjw40AVWNt2hyMzIcOadkC7zTLTucijIRmiZytrzqkedOSfYuDfaZ4Ky37hM5hAPi+oeF561fYV
5JlP1aKcKoDWyT3pK1j2pjrVn6QD4b9nfmqsbN8k5dNPWuMKT06jdBHppzu4drZa8iCEoZ0mXcv3
n4PL8X/BbpPRjg9LgojMHESta5/umYQkGDQ7SujP8gD+w4IaI26p0z2isJhj7OD3SL5qcJ2HOxlP
c/J11NTG6RMU9p9dCHVQtW1n29R7x3G9WwCTdGvos7b2ll25waaWHqdC/P4aCmPAXJjE15A4TAVS
C+eS5bVx6lIg1vzPlWOjRis376wDnfTgplL5v80ulToS5UoAwZwnD6TT4LIWpgzzIzEwgZSRGB9T
EevnYe5bX1BB9fWoTq7aEhEvX42xAfzSnarVvw5M9pw/pFa2lePDPSp+ubZhDV7lyInkm8BtI3s+
WELiczWMKa9xytdGsdXWL/GPrLpu/C2Zk/k4W5vS7ZudFPeOkz6uKhw4Z3m0ioK17Sj9SzE36qPb
JRdCqItvKfX+Y9jXCGNQ7LKK86ZNgT9/Ww0ALWWcQZtTOo0thTnfkm4AGpaMStOKz3KXv8+D3qnd
o9ybeDzaw5uW9dpjhWxEDjZtXZyTBpaATFRgQTQcjCYK/W5M1LdoynuKfHTYTNf+pXsAiUXTV/yH
ol8BNCVe0mgS6Gfg/+klePwhMt6LAr2uPFd1Z6pJXexu5bmWIT4v7RcMsryUpeXnpX1v3S9NxkK8
OK1l00J2nO39XKomGOFrmpBL07hyOgJrgzC9eu54LZY9r4y1l1lsYEzG9x2Rq6/corKLPMSmWRcY
Qw7yYr1DUjUNrbqRR+M8So94GpVV1OHECykRXh2juQzVkL0LoUXIf1uXL0TYPiBnrDfTPPbfSj5p
LkiPv/55qu3qn6f2qlv969Rh6i5aeanSfRyVyOe6sLqho7ORCxV/qQul2ZqnkKD6bDoMHUaw7o8g
Z+Sj7MFf5cxpfHmSvDggNu6Gx9W+Eb76t4vxmU4HeVrNOtSCjvx1tXxPHQf4Sl5t1VTs+ipV1sGI
SK1RAIJoceDd3Ejp1kNAf7ma9Z29ZJ6PunHx5iL+qKE7LN6a5qoSr7EiLZI+ysIpVvuB4sg86Gu5
OwklfrII/pF73Ees5z4dRpD3Mz7uUKGFmzjZ/JZmVyxnzdX2jGpvhmqGa1WH6SYHsZng6gKSuzLg
495PnGqTsIah5RmOyXEVdnn8UA+eeFGGTN20Sats5G7eaPiVQ1QwejKKF2A07rOL/WHZkSeYJVU6
+n0PU940R0uFvY3rZn5vQybeTW3qR/mAtrE4N237jSdJhRCv1W8qq/tcm5ULgn3jNemTN55WCs5d
9pZjxFQpl5gkm0NFRKAfphbZ11bwu5rnD33UAqb2RkB1vzd5gmXqcWrmaEcahflkTeB5M6Vrfhnc
ZLS8uZWNDGlKxpvp+CF33XSV63400Jqk0Uy5VtxfKP0yUtIK+R/nqIQVbMvWg+HuDOq+byi9N4vL
jTgYda9WpfAnLy9P93/KtO2eG8qf2qBIJKnksxn+xDUXnuVQ7tIUolyCxm/5Iuu2qh3HzJ5xYXPB
YmB6gtZD/FC0YALb77G22OJFkz94aRveGpHBSi+i5ufYuYBUouytsDp3R4Pd2tmtV77lIj9T02x+
Ng4ygNxU3GuT1dVDywLZr0yvO+U9VgBplAGa3+8bLXvqO0GF3Cn/DFa+L/S6+qNSL/vni+UcOTLy
YnCwiyuE1NwcMql8ATLwUCwTMFp/flWCwGtVegopErGV/BhMfWL7yRB1B7n7z9Own32eNjbveux9
G1priDYqyduU+WeoYONArURhBbxQE6SKX75y2tDxTU0FOQPSwad7UB9ARXrEGeX6479e8eN9jhn5
UJ5cAoVvoRJuZ9ZdT82SGLnsNYTFPmEt0bGX66QpkcZKUB7BnsSzmc4Lkx4LICEKm2JxX0T19CAi
dDfGkrzUuoGyl1htTSfZLlZSqtr9jEalw2x7piS0lYTtWIX8nyqqkZ5zNQKOLZNWW/xlu2bivgP5
AedTXrYxIgs0fcg1WnWvDCNLncilxT6iN38AHJWsaEvb5TRdWmw+yN94JTesa8atXUIbMf879nV0
bPA0qizJdnKsJAft/gbG2NtnI34gtE6HTDJAhYjD+EnM5XRqSbKuWqrF9UCzGr1zv5IJnuWS79mG
uXVEXoPLowkucnNP9lTK5FKb83T8Ole+Uud59KflaS93kTJ5+84pgIsWbvCYG81WG1gAdsteTMf7
QsgKjUD25AbDSnkwbAphX2Noq3KwhmzkVfKAS8lmpeaigknCtaAfsqvT5xt3KKhx9caVH1d9msFs
Hdqyp4EZFapYN13HmqselENfVNpTZoL5Acizb+XRCIf4RugKCSYsY8V6eb9Uj/prinw7U0ia7Tvn
AU3tVRlnB99CToCtpuALTmNECMuuPDASSsWFQbKxso68WiUKPHI6cNuHBAPSxDQDcCXm+CDP9pb3
sh8zFrj3t4zz2Fjjmki3WESVonUug9nzrbHS//secx/EC9RS5LMjVqb4oSjI69ilihP5TQE0o2FO
6DsjpAbfAVJDX5EwAaEH1X0zkmTNU7Y/fY0PdAB6vyyXIBrPKPjTcHJbTDQ0vq4LzNrZlUL//jUk
X93fJtnY5jaq6/DW6r+/1mdyhPjC+/Ksa8LwJsSfLAdxup5zALaWHRLrhnpDaTe6BuvHigbFlyxc
6IkHao7BnhiPmbq9TqZR2lbbxpwIKF120zgAuh1r1aXU9PDb5G6B3xrfDFwzD9bo1LupBeoh0V08
sF/uN4J7kFxoje1FZO4rmdw2kZl29GxZ1nTos9FYVUu4IYoDvvtUq3zNDOPnmdK1n4SD2MWLtzeu
zfgGu3cTSzOvvbBacCV9HjWqJLkFfELluVkG9ab3jO5vDkfkVv1WCzFpSIdjs9gc5Su5kff2WnwI
osc3CrXu46gZ+rnNXAWfFSBNIaLv0rfUotVhntb/SoeeykAc2E8JdbMdiLhT2ySBH3J3fzYBRR7G
EKlauligx8Xp1hrrHJngsxyhjp+vbVa/BzFD/ihC442CHind48/EGIGj8vudmxyYT02znrbcJH5l
zAudcPrbCX07K2czpFuk1lP71MCdIJXLpG4ahn16EJcOO/J1dk0Wj6gQfqUUlPF+RN+hKpYbak79
CTNF5Csj0VwBsCBmJ1r9HDGp33uzTWt30uzXqbOeynlMH9yWNbjM4NWdrl/IYupOpvTKzf92QI4J
C8oiHXJ76+YefE1DbVeROi3LZHblmHwlN8qSAJ+FporQPOduTzPrLVn06I79n0CqVNXWShnHN5li
NfZde4wd1FzyDDnmVPBqrEVWrjjBR2ga0/egzy51Ew0vSijiE6610cdwOH+Pqvw+7i4CkbRRPsdd
zm+X8+1lXCzjCfTUg3BaUBZemKwQgTmXMlXqNzP7hmnG+BYNsQUhACCrkyn4Q/WedDnofDtr2VVH
71Etw3x+o+Zh+wTyYUeTcS+AhJ8JR/Ey2EE1lfO2w6F4QE3jIYxRxjakq+vaD5jiZqp6JcBaS/9R
kBr4VDfC+dt4K9T7eKxy/dCjS7dzG4Sx562hwasfrkJY4zK71ocWrWM4fBdGBRxGL4ab2an9frJr
ZU+EJTEDjsW/bkCJSe2kuaLwso/CtS6gtgcyMUawpQbgAzlG440JtNGUkC7UNManVip/GXyy2hfH
aK0nfWCS1nXt3V2KMEM9TaqSrOXyNBNBva3nzuRvxTqU1h/kuTwTD3LXEe5Ws2rvTDjks8Z38aEp
vcSXSYQgHZg50ZLNU1pKABRpNBVD+KoWzqObVvFPVR/tleqM1lXLivjTKRZF+bQP9dbYsAgCw+2Q
GrBWM7NcwYRRDprqJk9yU3sPlmogn6qL9KnzgvJka/1PeUgOWU67tDqwnMiwvEgHnEO2UcQdZhQ3
OSbz9zDV/NS0ysV7AnLFSwHxxuNENQPKynB2aUWUKllW97G5wCsQxfGxUPE9h6lmPX69mkXp+tFY
Wo8hU1h/hqd8TCZxiTVLAE3xxk2pO4mPOTu/JXr6ufGwBJRKaF/k+IKkXeteHQDsYkYaJ6n2OPVA
C6LMqLaB6RnfvEUYv9xxvs7IwvHzDKOozW9pUdzP0GmyrIpGPfUiR20tHeP237aspIet5okUKXOn
PoD5bhyVqlVAVuNsTOEh7PqPeraMC2RN85LkJQfIdvsNOqbbV3Fr7Clk/IYP058bAlla21CKTaYo
/dplFQWtgKgVscSytFqirTQB+zCpcYw5hnEjkc+86ctmCohLSUoey20M+xpeEcKZTq9xZHCe3MRt
FWxz1wQGs1whxwJlNHGu58fMDJBBgqNgeRlQ6t25C3uQ6hM/LQGhKzGpwYMckzxCiS0sm7HdUJqe
1nJMh4tvCtusfqZ9+8ONydFQYv4e2TC9h7DDAHyJwJe7Ch1rilEm93YrAlA7K8Wx0Yk3rAHDrTE4
kF3TNKRExwEJiDLSh4YFTYGqd/f3w/U4rWJQfAJ/Nl5q3dvIOYKS9M3j19hX1bZYzmv6RVYqy7bz
uBAslv2vuYW8ri9r129Vzb3Je5fmKRdrmp2zudzJCm8w8VKWfJ/k3Wyyoqs8Ks+NotLct0ELdxaZ
AvoUGrClVz9EJl5guRHLbooCbw0Ic/C/Doy2aO6naP04b/oOOsCgDx1orGnTBV79GKUKLYT7LTOq
YnrHjWUghQ5peXpl/jIXhr3FQ+n4xrIep61Qnae6+eiWhXyzbEQ1r6ymKSH4cX6kaQZ2QHuX6J2C
ewfdfwSY4DbP2ecrOZYsY+MylgxWsR2RIP6qGjTBjTdGR2tJGCY4qHpAgP4hyDR+dqz2MlgqmXbD
wD2TDLLprNJo6Acl5KMWoADFVbytlqW9RvIqqJVo3Eoo7NeuhMJi8Xc200hf02vxW/SEldKd6B+7
hTTMagrYEpAdX+4meMWfQQbQ6cgArC1W+c8sRRPVhddmc0eGF18qC82bT6NKe5APYvlItg2Tw/T9
fzP1dFbU2X7E2uxeKyVKXxE43eEIll0SKzIRiOAtiXodjb+NpWh0OxdWAsHL94tarfv/umgKc+3U
18svWAF8kXPLECnRQe5K8Ksypp+78mg0/WM3rVzKC8u1qa6gjAqTN1GblV+6MBPF4tG2C3K743p+
UxXLwZ+E7kQZY7E1tTk8CIXVpVca9VMxUqDRPMirJhloPwuWmDxiSNwp8YQqJtg8q3jyJmYG3nLA
w7yq1AqqCoryM7znixpp7/InLPpZvTgzJnIsCq/wwP99jKTG96geSUCJHZqZVkP3pcSUaJY5Vn05
mR+iEJH73KsHyeCS5/Rk7P2vY+7SyJGnRL3d7voBnSNR9rEGjVlUV2oc7lUG2MtXaUwRO0/Q5v3r
AJmK5w44yelrvEBpdjKnZC9gZshaqqygWkZzhLhLW2Ep2yYpyjIo38NeFmoT3e326HiMtbxgUjrt
KibjOOdpeYToPay1LAWPbofRwVJa6zkPdO3AugW+HA3n56KwrWdIp6UqKtBAjPDc/pkg3AvhEvyM
7TWqRPErGgCEqnHunWlwZ+csGSrfyemjtPLz3+r8jfWBOmBZxWc6m2C72JNTWTnepup9XA6N8uv6
zzF5mrzqv+8hzx1QVt3fCIzOBh3ODXUtyt04/zWwDF+NVlvT+BzCE5/NeSNMpfpYzuhd43qvidVa
u8GVNp7lJi7q8RwuG7lL7XuXWMjPRzSgKxMRORDEY9kIFCkLWa9f7ocBKrlomG5mUzb37FtGXOFM
t3Y5LE9kxKjcHXAGysTYnJghdSj/7vUXtSyNvYMtcyXLM7IKIzejFWDVSbpjMHnftGGKTqVJQS+P
vcvX80R3Mj+gOX6Rjw+5ibFJZVbzOSRP/e+F9+XqstvozbHVa4RpQhlvY11NN70psAeiqdjKMXvQ
phu2A+w3actybjnv3rZ1UNYQuqle9PrnOJEdEUdM2CtVe6VDUxxZV8UbWYNaxrUu/xxPnSze4LCe
v//zfDkumOXf0MglqzRSH9osMp/HsNfOyoRuXla9bcWE0Oc52QMAOP1VZWJ5L5rX9LCB3YxbWQWf
K+peSqYCG0ZO2VYQz/y+OSLWii73Patd6oI2THFlmQsR0v50v1U3avsK9Vh9BJlJstLXKyrhgM2r
zUgODRXJaVjPo6a+x1n+oSV68sfuP9QuWyQeyOTyLDF+DDoKjmy07JemKxS/6L3goiho9cbZSxal
gUE/NazQpvcISVycrn/4ZVLWa4Wdnpt5RqrWa9Zb5CXBlhgLTPFyV01T3+vc5iCPmoMDa1m4+rkq
C+tt0b6XovaeejfSX3qiUuRFKFXFVYTWd3kN/qf5qJZ9t7bwbVy8CFajI4ILS9nK7wfysRo9QDAv
B9UWgnuS1le5Jzew/CijLVe4xniqkl45fo2b5BHTkEYnUaOVt5CNbwlL9a5VTJqkfBVGxiqeWPR9
jVut4exJA0pWcgx5qHfVlo18k8qt6WWE8Y3y9FQxDVy0J0qW7b9Qw0I9pZOrnkZXq3bw/N/r2gXU
NQ1m/ZAoGZaKXunqhy707ofTgaakL8fMBMPuNkTN4U9TX4IP8QddNY+dElCITHo1Pd1fZsvLoffS
k3wlN9aApHl93w/HmW/wctJ9lHQCUqXNYzDb/Lizd6qW3r58hiCDSxonfvyfI/dHTvmnj6fk8Z6+
zslyTz5V/h+XKzTr93HaEtDQ1NHVywDSJjOdW7lbK1pEUZEDmGjKY2KiyzFnK9zTFlkRHl2e83kg
8+t+bZE2iIb0efd1mTyQqXAp7UisCVAaEaKr401ujIjq8wAhql3uE1/jVhceaH44D6GyKD7CEELk
16XyZHmpk6Rv8qppuRXJV/+91KGDA0IthRMpL3VbbToUfOOY1nkGJXHFoWuQJIf7rqL9H87Oa8lx
XVnTT8QIenMrr5JU3vYNoy2993z6+QDWavXqvefMiblhEUBCriQSyPxNcecXETVxBq1WMx955QhK
eWpAkbU0HwtxwDWhK1mlyygX6BwOCKG+lmMyCgTfExQB9yxbKhr0J1XvgDCK2XJWYk2/MhiSpB7M
4yBl9moHbl6LjJGUTyIlmT6hHyXHZA9mFdCA/n/i037wYdhG48EBsLO1h8Ha6ULsxvbdCVJL+Wfz
OiqD5agqgl0RfB29ztXqnCWSq4NHqgxrZ82t/vLX3Gvz+rxhAFK60p19LLLVVaqyB2yxv5bpaGdy
8l3bQrUsBnPKgOb758Zr3Isr5BTM2LJuEgS3V4ZMVpdeFa+R35kOA+q7D6bzzTDy/KC5VKSkYqQ2
fUHjSHnvkuDP7ij82mW58n6NlmqUQfj1r2jZPfZfYV74S7QZusYWDUO+0ULnOXaLNzg6j1XpCXWi
qHoJ4AfIbrtL9Auyr9Wq7cryDWy4s598r8F6qCvelCy018tjZF+cGk83E1GrGCkNvu2tCdPCas34
FrsOHCMGzXoxZ1atiN0XP630Sap85pr+0gdh/V5FCfnuckjuFTKwh5qE8NH5PVv7Pdsux/ynOz7l
aWH+ErNjxMje44A041w6yX0Gbe0w9Pj/ytmBBs3Rb8snzRrwy/FDMIyOP344GiZMpq7+bGDtcalF
L3/ENGrWau8HV7IvCrqh7+2I0dGgAvQZLIoYDYmuW83MlT0q6N5Na4LJcmJj3mPn2d6pbLM2TZuk
z8n05gEzW8VaG/9ARWAF6FX56kRKsBFZz9u8182T6prdNinD4t1025Pb+MANMatCo2p8RtKm3Fe4
38Fexk4kBk0AFDKJjzYwa2p2ZXiKE+xIBNIp1SLnHkywfj/eRF4KamnyWrr18jl05uK09CHL26/n
hh+LHF1mmuiaFAPiIYmcV42wi+wAPUssapXI/BJ42i95khrmcgIm5ZemqsYXcfK/jhHTZzHrX4/z
n9N/x6hTtu2NMHi0fKdHXS181+KBPTMalc8NuywkvONH2bITWEKxY+c3ph7nz2SQWTZAF9u4/thf
AJwnGyPBokmYhBRu3z35DiRNcUWIKds9/R6j2LyMSSyeHNOYJ1u/5yG/AT5ljIqTlVWYofqkkEBT
mC/23NzKTdlc+uG6xFniLqG8cimQKVsHaBF+U1EfITfTvCJZtpoF+zAtRvAWBcnXWJyBnv08k31y
VMYhe/A/jF4fhaQO5KVwao8TpHE0ObSP3nNImOpRfTCjQftojIcqVtv3MFTMoz/xzDKqmro33Bkj
8hJ6fxuk0BBlP4WbBhXLWj/reOQ949Z8Gjy8xNO01h69AZs9u+iae0uvFWQHcxVrA7X8CEoNVRD8
nZqiV7bI9M5bryvrg6wxU+84DjWJ1h5Xgbuqr7KlFB0CrVvCZMVahLHMNp5mG/ucGsGTJWz2EIdO
3GytKqEhYJjFvkDr+f9+9j/HuammnnA3XTuNUezJZfzvH6lRMWwMESlCNrC5a/AVWTeore2KtsFa
K4WhuGom/CwkxCIIs34v378etvdKr1SPmFB394grfnM1tz0bFXVOQ220M1zdb7LAI4s4AYaqoWZA
GRQ1n1IwWw0QJjtZ7kG8sVuFgK32UBWAappqvpNlNolWlWegr4tbaD42fhjdn6PSn1LGaY25nXrU
hYWVlqdZZI0VKxkvsu0o5ABUeGK71ClIiOJfdUhNL7jIQ4FV+4VUyVoNPBRpfvcPJLgPmlFT2Yia
8ywWo5VclxbxoVc0+yS75EFr+77F7FANNk7Rjsj7ADXFpK1+MjU+M9IY6O1VenmvdWELvaR2vimQ
X3rFt3/005Oe64/yc4U9TG7Mi6flY44s7Y7tXPdY9ECKIAt8r3RsMHO7EzQw8NLe7lqDb2Jd+BBp
v2ThXRbtVVj/+spX62Rd2QWY2fKfIv41Juc6mU+Fd5aleoz8mo2vJvbe8vsXvXOM17mu9S0YR+cU
lFyKhqgxKKzryjswtFOfR9lXzUU6tIS5g8xjtrYKq7lzh8iZnttnq8IQHYg6AFfTVoN9g+ToWkoG
SvFA2ZdW+bjup3AHzb87q9NcWJekryCRyvIOqghQ3tgRHIw5q1nSe5hli8Pg193dbH7PRjj6Sz+6
qK+5Prrw6AtziVLFqtMogJRd+5o2dg8Fxe6i+iU171R94OtuJFZ4CMOmhEmJQJ4hDnJYDkQCTq7C
sVqXSGXupa9X0+naQTeAv08CaSr7Sq/n9hhplGkkVBX88X2GN/VZhkRYtt0NDtIhYgKOQkDPJZAI
dbr2btneT3M9CfJjPL9W0bFuE6/BkTmZjnOTb3EZ6pFsnNmotNo5gxRxrhFnPk8pXFKt855xzBr2
sBnHZiX7ZIgt4RVZ7UeHsXOeJpmk0RVHv3GNCdkPoWTtWYlxY9nDHTbVzV2lY4UTawkyMevRwV5V
fhLiE/MRml1EA2WX/KxEv1chPnbt+h3/d38EetEmHbzGE4NP3e+b+TbxBdWOF/G7JV7DOCrxCh+g
ATUooDjavczYxBH12TGkkGFTrP+nRRWg2UaFyM6zZLmzbfQIlC7DF0o0syxtTwBLTss7V/0JwkXo
H6VmN+Zo9wtsIdP7i8zBdBqcgJBU2CGXWUTPN6kRtE5/+AQMiPFWA+Mk8zP8q5DS7+tQWAMhzxa2
EC3l6RjPycY1epB8YsQp++Iiz64H2QfwWPVIo4kgFc7z7vNH3oTeh+xcHhNFFdStXTwMZOdfDyeb
nngKFZPxkIQpJu3/POvUVfUxgv4Q7TUMdKdYU28GWx/1ozCo2OaFTqX7Pkf7inzs778DNwLRnj7/
/h530X9DHIfXox9IVbsLUr3PQElGWe5tFiA6SQHn0AdaQ5aDNZ4MRHbfu3ituV3g7IEYCIDgTJQ9
Lng4s/LzZlNIKWsYX6Guu8YF094AqdGHr7aefol0Z9h1etuf2jHpT7A1K4y+q6yEHlTiGjPMGjq4
6AfLs+tB8Sms2s50uHb9tzDZBwCoBxc2xQsSSSKJ9MLn0g5Adi2b10OeTy33hmh77ZLQJZQb/Nu0
KaDC1DFSUOCXusC0j0hagHLw+S/EJqb1ZgWhzp58vI71lvpd6/3C3po8SzjX4dbNFHWTdSMmRUjX
qcZo3/Vq2j7OBo7Maj4nKzko+7zEhLziuhjAi5BqUt/xsHKpT89eNywYVT3wt5YPzcYy1BznIXQL
ZBquCwGTZaiEX3IDZ8DALc/hMFQkxhQwygZudn4w+SvLdqy9vCEHKEIfqjl5u96or/fjfw9e+6uh
3vkUvm56yJkLQ8RAtO2i45XxyR8hpXaRo6rY0pLm/nO0E83rXDmKhtHTHJTtVx2LDOiTcM7l8ovV
N2mzYHocFcQrgyj+EU8Y1db9MJ6Cka3DuR/i5NbCTXDNSvHoFdh/qo0PsTQaPzoBv3V1x8D3EAJE
0PjtQY3b+R7zrZn0aah+EZP8oT9pGhlomV8dfGe+jKECy1hkQX6nZkM3/Tb6KCXJLnkIYrGUzmZM
bYxyuE28YROV+KtSofykpQyUVSwLvxG5Nhh1BROIxi1uDadZwuS7DIY4QCp4/o8wpRy120oALn10
KZ3xQd5y4hGD7ynyf8iWPCSkXLddKRSRhVml7KtxWV05qp7dfDpemtvSxD7Gh6K+pJLlm4jD/C2L
M/0mlNmhDIGl7eySwL6+zzgylHNhovonPhKznryNrzjuRt7DYcDdAZHAfJCf/HLDzj3oRS75152M
kHftwozCAygcY7nNy75BY1FYI/B4XRHorVuijajpVJ9rLZn3PXIlt+AzqGelPdiWGFhWMvXePq3c
n/LG0PXToabMfpKtZR3QxuMffXIZAPuzXg8mm4qHGmIhBIiVYdYunkKDfZxs7mjca/s3t2jQwQcQ
8N8i8LDr3yCu/BHRNEJH1GpR6hIrmihW3HOhqUcjSljSyLeZz/GhSdHgvr7NMgOn5HVAOq99cGPC
veX42MGIpU/Cve44uzG8YaX9Ngx5/aJPZNhhmlMO6Zr6jtotGD+sH8iiTSv4WeOPqXH5htkt7CYM
XEm/ufaBj3R8aPmHLSHCMVPNve/yoQddF0UHF26CYQerIoneMx1BR7zs2puaH+SNXQXNzsFBFGm+
rH/uw348ZXhyrap47p9rtLcf5wAL1CLy27WftudGa6e7xko8yPnqtLFNvm1BbKYPNRy3m04DnJLH
agXTsj3IOhEy9J8RrYho/ncRSZdV6Bh0fzyGN5ftVsUpbg3mItm7WpyucxuOC2BZv75T4o9ucmDE
JRO0WD+MzcMy2sGm3phVssv0gjReaxpvCkqh6ziwo7PupeabSfEpm4ruZQKafkc27buMKoLS21tG
xyTeAm9tOuGQyJKuCPARkKd2r/C1x5sJjovwFkA7Y9dHgpsuxMbVQvE2XVAi/CKaV/yyVCFPNctD
4Cox19eBugPibJE02/iOl228AYYwJvZHxxo8AN2gSCA75wHrRsxwICkLQRDMcLBcRHIwN18MreuP
aGSgcu8E5duQg7wppnQ6hHlXvqkxuDgtMtRbORpa0Dfn4RXeonvXm/Z750b41GB+sFIrfEJtJfS+
Wr5+Y1oZXqrZ8DF5afqr0eZ3TOas97mNOlaeZvsYsoHZAaQNL26u2Uc3V9VD1A8DFBIj3aiwDGJ8
LnfSRUuaZOlpzlVV9KF9wBoxD5rP9iBqejJQ9tnYTSzzZJ9vD+hJ6Hq3k1CJNgWTorcWC2nH9c9z
NPvnqdKDDXRaZY1QhN2z282UsxzOdNTEkR5dT6r7BSU45+56qK062dgDFi6yz+3YWYFfCM8Yw2un
axwq5vMpj1vE5pifpna4Knx3bvS1H6NKEqh9fOnscluRlblD9Mi6k2fDUCd7drGuEJn77PNKvb+p
Y+vHFFlrHQnpF7IZuIjMkYlelTe+dxMSqWZvqUdTCLN7qAgi/PX0Cd4RlWJZP5aFZSPW9/wUgnvZ
srRI3eAV4+1kUbkeQYxnSvxLlqSxcPxKdcy5aOIgz9RWffczrz2E5P/aPTv08KA23rfIaT8jWrWa
dkh1sff0muGQsIVkwThAsrCLiWr2oO0jMJmXpYm2PHnboqg3MiZHz+HerlucdTKss3Pf4Q6MQN0Y
2tlHPmUWggfzeKqTwX4tR1Q0kyb7gEQ7HeYBMR9Tx1CD8tO4gq7THGaDqVMTQNpEhrRe2mQq+Rr5
uvFk+trHZFr665jPL06jY7nexyd+gMFHkvj6JgEccrHG1DnNfq5TvUFlS/UM08OD1K4UsGRjV23G
EEvmojVuurw2AGFB6z1zmUi2QWdQ9pYxpl7bZ5gzw55L4QxNQEUOSTcjiN7FM+vGz+zFNV9ByjlB
3w+w9NlXnycL5TAn3qKw1R/tlN/RfnbUCKREgm2NWTiXpRM6BKbixOwSKEKrsuqGizTxGPiJmkb9
Buwguk06Mueyu1Qhjmm90+9kU04KtaZeW/3oruXmKXcqxfVWI/+THdm27jin2lPKJf4prflgChM5
FAHQ/WJXxtOEO+Qf/Y24T/87fmYnvEl7b+mfUCuK872e+JD75S43FXvg/PcB9W+x9ZVHmBsQXjDb
2MFPQ27X7l86KCs3PppjG/lUWusfB2ceXlCorP7oF/EhNRGBnW4uec2m3fDNB8txw6fSnI7yyt6a
HtS5zgE0Sg3/Df3onj0nuwy7TJOHT5AVWvGgiDQrhZuFg0wbAahWTAc1nbShoDUAll0wf3JYHuw0
twDKZ3r1zS8d/1ihfbBxsmzYe0LgYA7xKZ9qC1xo4sCfKt30IcFfsjU6qH+iK9UqimSsfWS8ilaz
Xpc3KYmC89/3GNlGmE0jAVSjtukr8U7VG2U9RLV+i34okotaTFraMgCYKN1wgE6LrfNYW0+p1Y6P
vsuvisYMcf4mUfXvuWMGl6grmvVU4zAom9dDQvH/Ipv426LpAbZxj7LTAFHA5ZOw2JrvKipJR2oy
b84YpfxQqnhvC9hcroT5veo5bGQEBrhQ9G+d3ano4gP5kCDR66FOWxAbtfP12iXPMMgZL2hvjBfb
SFExNM0lAiWQp9C08XMrs2OrNdPHCCtuA7TYvTRdzzZTQ00/ytXs1TfVd0zk7B9UrChshGddad40
Q2keq7FuKS0Gv4ogTk+yq8DS7a4d890sAmSXbfnqLk6UbJOHnYFk3dBsg7FMcJWwgrXEw5aziutc
PNlHPKqac4TIgbsy8h8KYuFarTkPbD2cYxU53W4eG3wZ0/IkkevAybqVLYoDSLhxhQ3C2yRvIIkG
xkut6ojm0TKo2C8t5J2+GyFSPaM/IbglAT8Nu9nVqManMNT1xykC5uvmusAVg1ZDDfNYI6AFsJhm
NHbRRkvd6Eb+AMQka7JQqzBd9IaHEODe7NnFiQ3VeXEIJuvFKw3DM7I82V0nM3yDtkMqUuja8enJ
T0h3/GlteMq4v36sVjkCUXbne9mF2E9wEyTIHU5NXJG6BaOT4zwCctqqtsPklB9KM394itE+hLWm
3zncCVayH+1E9MH9sL1pYzt/b/qLM5TVh+M+9zoe12GaTO+pwUtXIIlcoPv6L8hjLf1WUplHagxo
NMTOZizU+jYfwce+ystKgDiFRD8oUeGwTUP+AhSE7JHIiFjTvN08xeH6r4G8RGGpr9X6IAd0zw8O
vuWbNzr6amNQvcj6jZWuw4mG3Bczgt5l9YIk5XyracBdRObbNh+0wMWnip9esR8MXEoardLum6pK
hZpu9rPG6iELzF+qMrzYfPPeR/RWkJ3U03sPraZDa5jGEY+A+HZIsX3BpEO5G3M0qSyUMS4UVptz
OVQvbA8RZVXM0N/MTW1te2zxHuVBI6tgJ7F9yfKOFITrhwc3svTkApJD25uZ+wBdQ72T38g4tR/4
+qnkWvkOijHZAvLmPc7avA2GbFdbXPknR8FyeGRtqSW5fZOjDrXTzTB/gbT0Y/Az+4cIHcwmWxdh
YlffMPhJjj2psNtCi1+tqgyWFq6vxa3sH8WgVYevPvXCo+xPgBFrKzv5URvmW+1NDqkYDgb3UFiU
4nQAtDgFKp8zN1A56KZ9NwNwUquNjmfqpkCrZrfAkRYanpPUr7ipV5vIYwkk/5FOO/3ZvI7Kgp6B
Hd+6H4Oznie83X99g1DpNjaAd1EN+vdArpe3vRfUp2t/k7v1STyGN9XFrpoxtes7y7iM4pDVpYKy
aUzBIoVD8kffEtM42SGYlA85IA+JnCFPkYXI13nslNuu7j8fMNpjTg4qKDSs+ZvTWebBFwpHYd+g
MCl+jlHoYA7lqbBWGjd8UcNpL/tJ31O0wsNrJ5sodd3EeVI/40GQXuT02gleFwEBrwwu6qCHzscU
ek8eEKUS7+VT4pfFiS16gHSRqwL07TugCKzUI9CrjLekD8qVPP2jvUz4Y8xzVX1lGGVxQFLTvXOU
9l5+L5Owc++AvN1rmDCex3jIEO9DzC7LyvLSjDk7obpeu5VlPeOs2TyUzoxCOBSNqQrUG5uU2tpw
1fLNRxF422LxsJeTul96B7hgPkkMc6x71n2VQIb0e0q83WTd/x4L/MJeWjwCOxItvB1KqKNtrSQ3
yKcbJB60G1DgFjq3Y/AYZ9ltKnlolTMfDR+ostfNzb1boexgznjavStonjYoCt76szXex3bWcwkP
PxQzme5l19KfdPuGLeElpKC29PNW4w1Xe/JBCIBclhpNOOQ3Wu8fMPZS3q05SbdxHhdnD0HUCwr1
5cak2PzVMhHIDTOgBC28Oc/glbIbcQ/cDrW9YSm4RmQuymqmHv1wXeXA6so/Lsug1jG8LYs5/6bN
w6d2Qv1vq/eoLxlmWx7+2KpG5GZH8zS3bIxuylGHCWrl1tmIEaPW1PhWXqKo0cVntZje5CVKdhWq
BgmKXOtyJdPsuLoMXXOuY/1Ags34aOeoI3HVBLdu4dUnZmOwA+HxFfPDD7kR+B1agZ5FRT36DG18
P9iNRhK+ojV/DfX6yjnPRvJTrogwqA6WZZFjKrew8J3DdaUkl0uTrUFPmRLY9b8ZK6XyXAV+cic5
LJK1UjtGvXUmrwClC6+lzLVbRWndQ+3rQOacoEKqGUOmbdg44ObKQelvkD76Mg38V8Ow658mX4+f
XOCDmd0DMgj7J3FvXadz5O5l00tUnAWn4KtsyTlN0bxO8RRf5CQv81vE5rJ4QzlTxT5mVrfkpYNL
O8NxIWuBe6coucqDHJBnpO3Cs51lMLomb1r5Vqz/6LeBWGeZcYXoX2+4D6UJh9X1AFHNKpZ0acqy
yBzydJvUoNRxFXqGIRR8/9cJZh6h7GGnsZy4ZeW8WWm2Lzu82bnaWA+J2wIPxGt9O/ht+K2Gx9u1
OChY1P0tlhQ3uoW4ameOP+W4nGijj7UuGz29Q6j36LA2fHSCoXvShHSq/P3P3AtLbGFWit0Ub90s
IF8dYgVytEiRN7XbjAvAGEUvhWpu2xw8EiQ8mGfhvu7xyDWG1vvQw6VbRYZ1rybpZzfRs+Jj1OZr
AzJoL424crBX6J5pSAUE2YhMlDRhSfSxLkckH/2fRuDXSFPiVfSw8MytrgBIZ0PIwSb1i5siuJCw
w7l1dC5lAAAB6aK1+ew27S8EkqevluaTgRnfGsyUDjPVw0sxgFbfT/R13I4SkufPE9gkGJNhcZEo
NdlEt7m4SJTaXCMuJkfZm+q7Lk6yjWlh3zToandy8JR9ymLlvuI5leeo7pamljjjFxlWeN/UGQzM
XKIxK5Kv/Ks+qPBqz1HUY7Wod/EhrFXEG/12PNimNj4M8IHkjkIeUi+xNnpllbta8GsRjp7I8n5G
1CYM3FxE5PZUotTIPiR0qmf0nvMHw0SbpDGi5sJ6K362XaSGhVgIDivmrunSdt/MYElC29q5rHog
qvTdOc5q5Ot6u0FrSCSUC127BcMWPiUmewDfR55rMeKdGmUT1JjCyNFIjAYKo9LDNzXc4Glugu1c
2cn9ZDf5MfHJeb9SqU8OYYpYjKHiVrBAUgvE/qhZ0HYkbUm2kU/9pz335qabUWmGC+4CgISLG5QK
WqcZyk6yKSGQFnZH+Aw8yZ7MKxG0FPGxiLc0bCGu8TLEbf9rvJHlySoKsQOthYVr7xj6RsmbmYSF
N/W7BUNdJENEWlTUeLVIOc9pPp1xC5T721z10kNJZWsdie2u0To5vAznLHfAcs/r5DOuJFV6L+Mt
zAJZsJj2wUba9kRB+QOBJYEhVqvnuMLL1itA0CLR2ODBOCX1Nle1eW03rOWWl6Bn9gwNg1WKzDCi
4wRjDgEArnibgC08cl5a/eAiQnLbp46AtvG6FT9amnJQhskIJbM2NUzpfW3UcPfFwnKsMaTwMtPY
RpFHbub3+lKe8SvKT75nwmVn3bksOZdpU3PUk9mmwtdEyI/xabZTAG14bsadiSI65Wz6/jgUAypg
udcsIdeBaUThasX33zibqfnNz6h1y5pIYQXtAoPoIg3xfjEga/5ODmEUDiedjh8NS7SslshhTxRP
5YCnYbL1s3DTCqdjLG/uUAAx94MF9UH+w1rsdW/jIrqH7+KgbumUO5QEreVfp4DsXGfhVB6HZAzu
pxATkWGafoSqgsy6WMNHKPobGz3PEGt+i2KwUt/AJE4wLdjkh3xBNrFKEfmvPMDCIpXDDTXFZfia
HJDRVTaraxeZsWV7MIVKfeq5bcqn/WPHgCsLK4II8Rv5UlxzhXVKjK08osBuXik700ZYDl1VscV2
xu/gntjsYu6pWXCUg8p+RXEm2I5pEx8HRAi3sdDdkZCsNHWDC5jbzVCVKDDIpqLUGxmRAvZ33Uxo
x0bmrTwMVf8rJ31xuHapYKNugymMj1Ar32V/nmlwCOxaGPoGF7fKwos8Q9xr3poZwlHXPjlg6la0
Lsty2qV5kJ30qH+/fqebDNk6hODeI/FDiNAph6QqOdkQZvj1Kr17QtkyoZ5eUATy0d4d2c3/tBEX
L0b/Z2RByVMHN3kZjNza6oXRnFUNqGhjejM262gCaMaEoIVrxwtmzEM26jLH9asElEkYmY97Wpaj
5gFRdlylXWnv8icE8EOwvkV3lw3RN9OMxFI9TI8oZfQb2WxB6mzyoHQPsun4yg/HnaI72cqfZs/C
i1CmReYeYajWRpgnM3TMz4Ru0lwUBvpy94YxJPW6EtpJmdZHN1JZiTJivu5CfacK6JhkK0hGgzxb
DpWFi7YSPcv+a5ii+/XWyKsaglfR3OJpv10KGX8106A+DKaXrfusCZ64oMRrSgbTF6TzLlMTNpBe
h3DlAJv6ORvjr5SfxhvG6QVEVyWiwNM6e8RN2xsj8Uz803BK00sl29lD/TPtci892hmp08Sqv/b6
NA5fZ4DxKETBjhToCpaRn4drs4gmEsWynfsTriLsMP5bnOzTuy0KCsFFXqdscbGCcq5zASzdlbww
XS9gclQ2Ay/Qt5hBfIZcBxoL9RDNvAuqqdj6UGU3KNHmC+dZnsXRnRI55d21m8vQn6HKTPw/oZ2V
Vn+Etml0Dwb0FlPU6SHpFXU3uFZ+VuZhugnV1ue+jSVC1xb6hhJv/9L3Q7eaWZF9a7nEL+Qi39JW
hp2XKNyO31385d7qoTLXXe3iFkBSEE+Hyl6H4Au+KQhzpANJyBrw4c6Pev+oF7r5yKaYPbWIgM/0
HZX84Snxyu7o+TMC0HpnvHcmtRERMMUwTvHoKG/RwdMvjs21DDi5cna5aF4UgQu6Hrr2o2um7Hzt
kWd/hMLq2uA7Nq6vfWSpNg41wfuobspd5wFWsex8furxdrz30OgEzjw/DaozPZWN1bPz1MYb2bRL
JTzqrG1ABYZttTb6V00f6kc5aIq9yJiS7ZZNVm1c4Gbr2xLqt+h0KvCP5GDtsCZrs+AEoBfzShJe
t0h4IewcxS36wPhXw00l6S1asxZxECHxPHSHOUl+yP7lIGdhmFOs5zkxWVWp+U0BZmplF2wBXd3r
7jp+kRsYNv0bYtagkALrV5qsLUXNf6FCjniMP796nqmTCKrNW2B6+LrHar9d0l8z6cjc3yTCycob
KhdhdtC2sedN7xTkEY3HmfMUd9H07sbbTERNDpbrS5ToNsmU/DtKiSrlz8f6HTX3SHnLx/rnGeso
3PgZPEdl2rgZ0rnzGJuPXRHHe/SSoRyI5gxY6LGHqY4j7HyJ+p6WM2GsptnlCs8a2OIKHuZ44Or6
MRDDYTD0t1rf3sj5y4yiwcQHjt0uRcmSGdNm6PHAWXjUYwHqpewxzUnGkRx+TL5HSL8XWLrLJTDQ
ffRpUOKWw6kYDv3wc5iMDyxKMdudMLqJ9eqhx8pVQ+iuhVY5UJL8qxYA3vdk2611/OvWfq0FYDNy
KnPdOsr1ggyrYmW4GVHU+W9li0Qz7ufeVg81bmDDSoYAe8FFQW7Yfw/LAT0uCmw+REVEjiJUuUye
SAj/MwPfVZTY2ZmjVZuc5gCd7uVUtkvRKc+6D1wnlRt5biphuvTaSk78NUoO/xUjm4HSQ25Lk48s
8+rlrQ19/tOIUQWnPviZfvhvb1lkKdS0z5dJ8o1c8xVywpDl6EA7E0qQZSDcmVQXVEJQHLtID08A
oj4P2HMwiuxDEO6uvbVbafjWitAlQA4JxZjMwfDTKK19I4BQ627OX1WzsEFpt87DlEQcfNTGWSwu
jYjvbexaN0u4Pwb5EZlqNO1FfCwOamOQumojfSNnyIEgUPK1I56mr5T+4JeKMM4BtyAcD/Tm5OQt
FjFu7yMN7RotGB/Rm9lJgFOL4m3/HrFkPCQLakDDxk+a8q5NjApMSJx9ryn953GpfxmAXG3nOHOh
I1A69YAWHwtDX1WqFz9gaWoAMsJeave5vleGr8gXJG9+0pfHXliYSIkbFZ95JxizVUWZY5cPjg+m
ps6cgz6lN3PZUwvVXGs7RQnucyO2ZmWNvV1h23xhHbnwazu+iYOL7AM3dGMlTEREIoGFa4JJJLRs
cgexr7M6q7YydyBHaFxH/gn7Zw4cQFIgSW5QvuoFN7QdVxK7K+nU1QRfdIgQIvdNAc8Yf8fIYcnE
tvX8P+YhQYJ1uNE8+aT0nu3AedenOvvuTQV671XznPXUL8BQefuiKYKVVYDYo+4V3YDRww6undy3
Kbe475AjyNHHWLm2NTz8vyM6K3tp6rjF4rJr7hYNnxH+Ut+DCnG1EBCzlP4RfYjqKue/4lTRl2PU
vg/Vhs096P1drpXBOVTG4syi2tn2Sa08GwY8EuzP/Z8WTt6a8dMYXVQ6tUp9TsWcKZyDM1o8xdkf
TAeotO8/w5b4nNOd/5ojn8cb8JyM3ehV4wJ/AaOqbdHvwOBTFAG60aMIgG6uQa6T9jzkP8MxYW8m
Wj4CI9NKzmMzn5+nAvOY37Gyfwkx/eEWFdCj5/YHTevsH4lufRQIAaG5qYW7plKrU2cMId4AoDSo
1ZofIrTK53nlp9kvKnNeg/Oy07d7lF2nLXdr7CY0lHS4KtZPcW19zTU3/FbiLr8aRq18wGp3OAWo
M25kOi7S7ikNWF/ixviI4t4Et6RNB9VHWCYSN0Vcz0rSGDgpINEUP+ce+UMlbo6B6phQUim/ccdC
Cr7RnGpjhxVLUXsyX9sOLDTIb5QJiwBdxXTKEFcEd5hsEp2s+Rwp6P8y0HZWchaObevZLa1TqJlP
jeFHjwN0vzvS+Li3oOL/MYQY9lT+1B1l0y4/fJ08WVDlaKKnSE1yRQk/woGkpmsZzSWKXeMZn5y9
7Eejjutg4rGJFg8mnsQFBbVCNN0+1EXvn+TBdlMfUWjzs1lNMQyfTsdc63dIDWoj2rjjuBp45dup
9LunhkvHTTviJCeb+qz3LOTwigkS5RbMSv+kFWWGBR1mOnIQuyCScpa9loNyUtLrAZZiSnH0zY4d
jFmNfJVmDPKc3nlUqiE5Qq8I92GVNK92zRakypuX3tWHm0a41wn9wlIcXNuPbrhgpNwqXPtBDuSq
AkbcQ89C+z+snddy2zy3hq+IM+zlVF2WZFvuzgknlb13Xv1+CDmm4y9/m9knGgJYgBRHIoG13uKq
Vbj0J5FCRF/87aWd2MqPKGusK1fIGU7zEG9e6nUo34hVUDxTr7sw23RSk21aaLJXuEn9qIMo+Y7j
wJPvZumj3hbKtja5c4Th6N6XWva3gKJPml3akplUrGgT69jCQvP7Gbgu+EkHLKTeujD5Y+1b0IF9
b7xAfewqbFi9hC9EyHNrm9epivRHHx6RV4cronXVeYRsDlhNVZ/RSfmBWEF3nU8VH3E/9ttmrYVO
c9ETNYYO9YSuOYf9I5r6AVY/agayOrafW9Pci38UTBROwjFyyG2Kswi7s/QoTygEG3ZSJvvarWil
heHs7cBEHH8aBMxR3yHQ0C/73Je3cx9mgZ9nGZpaLcQEEWb0Jn5A7F/+5aw2paQDIbia4KQUkOcZ
l/b0HuXQHLhbuEfAkf59lznjxnBgzMhdzIYRzyt+TBZfPc4DIEJCeeOTS2EDO0FCekbJ5HnnSll3
JCSfjZZzhy93OCU1ztG3EbVqJyWpMZYpimlxhKMlNwiNMC32+w9hol+ENQmSD1Rvh5cCgKwI85To
bbX+fTVrWk00p7AcvPliBF58cnXO8LGoQPLAeDYpGG16CxEt8HgcBSR/suG1vRsF+4JHV42Xot+I
2uowICi0jHx2+XU9KCt1yLO9GO35xxSoVd6ZQ6+fTbcHFsNiakjdFdKXtxbNfKQeLtmlexBNr/2F
Z20BfoUP5HrGKlctc1GGqDGPXhK+oKaGtINePg0Iq10jyl0jFVgEL2WPeG3aZsMWOYngRbWjV0XS
21srtakX5dFedNdKMeyTHicXManweriEudsfxOifa8thxpZ9es8qMT6ujcz+a2PV7W1UZ93f1lan
T9COE0/xfe0mfZE7cmyadhwtzUehhRdZrt+utJz7iKVJQsTMv076FM9GEYgIhruKtQhhvykagVVG
xOzejqt90DRnmLfBta7UjbISU+AELaTO14+dXhg7hFyfAlQ/kfmUYsqHyCW1cmngLVTn6U7Kck7/
bq2sRIzhGPZJPTYYsScHTbFf8cxC7mGaLl6i9yt9NOMVmZc00ftNOkkv+TZ7l9byz5beKWc9lu45
PaOL5FfIJOS4JAlIJ7W1T1FisoiSUbdHB9XSlzH3rCu7KH+knRF+nS7y3xc6qQLRIy5Gv/khLpTf
F1Pw/xTzn95CLAi69MTflC2ihBaW1OXDjg1A/5Kl/S5O6+ChSaYKlBLkC9EvwlwNoQGTzdMLD5ed
78bhAzi1f4Q502oiTG6bD2FFK3Fo8pGVnld7f9NhQK2+/3M125HrtXhTgzLXKpewL/YDjMiiAX6D
KGSJpqHX0lGUuWJuL5dRIbcwjwohh0Ey/1/nio8h3kisTF1cOs7vO3/I+X3FaPf+MYagbrfwCq1l
ZNhgJhznZISdfiNLpn4jrsIKLxQ30nuMWqaBtgmsReGo8iId634rAlXRWZXFKjbL6jRP/m8Xnd7N
y2L9Zl64TiOMbMV7vi986ftfFhXzY4B1l0/7YVEFJLFs+R8/ra+hOOBp0uVPcIn9/M9//7uIRW1T
7rfig8//5n+38If3T10zWWvNSgjgt3703OShjG0h8nuSjYcu2U5/K5qQ4QB8JCXOld0kx5fX7jkP
qI9MSnwiIlP9D9Ox+/zHdLtIP06vzGwpFnufjgPJuMjDSj55DUlMcwI5R9rXZByC71RJOcaiSI1m
pA2dEAPHbe620b1H2fkvoZFZvYX2JnwcETooxc+o65a6FcSPWqbr63iE+oEXq30A+Af8FLe6h3HK
vZXl0HEiWdTc7H9m6EHRkyTbmu3RQpnKGuP0ouWtu1Q7HXOxqQ5ilC3cOdQAdZxe70WY6Lc8A5sd
SaVk2mLX0qDKehBX84uGBwI1R/stZB74FCyarq3ly8QCC0gVuDtFbgnjwXO+oTBcIYzyuxkC587A
r1r4/bXSuM6oKKAhEoMYCtJhsoPsrtg8GvcuSmJA5XDg1icxNwQk4zuS8pCRf6GRGD5AAa4fSulJ
HLtFI5eexIE8Q6X2z5Fo+BD2eY5AA/D9++ccsdHUda16kKtnsbSZevbGkSx074en/2XiXz8T/mDq
0u9x8pTlJluKpxOGBdISWX/9SjzDEPNkQ9Y+A0NLjo498O2c2Ap+rn+MUpQTnNr2mePLW5Q8lt/i
ekxBwckBApa9sndk17gPO/eFgpL/rZGBbI1aZ6N0Cpl9GBHvE+K3Yfazl+3sSz9NhI+p7CvED+5t
334R4yBZPk4MvQI9nGnFNv0lJnagYDeB9lSNRntVRS5m5mgrgZtRIFYZPDJ790l8g6XA+VHnXvRE
iaBYq3YXnTgtYdH5lzlF/ySsKd7ntNOc2k+jU19kycGqtXGjZrtKl9QNm44CNyHbOLRJq0/yCci5
l/zGfKpqr7GMlAsUFG/hlIs8z9zp+/SSoyfwgs28vmzlJjlrYxhtxwgfZC2ZxFfB8qI8Lo/OetQn
X8i+j24qq1cognfh91zfCySXFMThMgj74ZZtv7Nv0JXdJNg7PZq58yIiFEO9yTSQmnnzVUoH7Taa
mG5jjiEbVgAUb2mJ/szPMCYYeazmcs02XcJncqPHirsUw+LFlDWq94l0LkVIGD73JsbegCLCk1Zl
5r5oPXlHqWO4Nhw9XttWWD1UA7Y4Pqi9rwgPnbJyOp9FnON1Xf6VZ8OT1Ubh6zAo5TIG2X/nafxv
1omNWUnTlhvx2xYvqZn3CM3yU7eyb0aQ1sccBba9zAZi4ZGUqO+HAdV/50ZqSeV9Q540Q6V+4vEK
XdswbLaBYo8HSzB9UcPLN1YTSvhgjvo1ZWUFpdbAO4Ql4MihqR9LD4hkZKn9LkTR7F6zlZ8IZGS3
XhQNy0xtl1BbKe/9eZXpAwpAXtTgGTtd/TnKdpE+DpFvo3/GZXLF7cnGL3Wa9TnWZ1Yo5v+55ud3
/FdxXn5MLE8uvgGwjiG66PIdT3NE9qquR92YpmkkzU2f4XMfYwe6dIuxXQfsqdddFdHGK21bcQi8
EcFd4aHZJZNYLItIuUOoK9lqCK2uc2osCCN+JbnnrLNIa/d+4ueP6micYNhUXw07QmAe2aqTCR/x
Fr+nZiEG4oSb7dCbzTnFF/WYm1ifi5UkK9+DAq/QI8+NXV3o7aaKLe2Lrq/qAhAfmjHFtjd55kDi
eyQDi4RCXPwQkPjUV6xtlhjjWjBGzMrzp/NdfBT4+WlSBWIq86nqIRs1shu7XHl5CT86pK8XfR5Y
1g+jkVVRt7EVcHZqv5ZLuwLyA24dR4L9OLomngEUsWEjozhTucU93mQY4xQ/UzMyvyuedCqKijt8
ofMTazVQCgMQ1zB22Ep4Mp5S4aHXclAgruks8YMsr43RA7NPAmvdmFrxmuv+Nk1C6/uoSlAmrHy8
s0ZUizlHKdtQKYsHvLx/GmPo3lp+gsxxCKtDVY1vlVeSd3ZK+8H11HjdFVV+rcpevFdtydt3Zt9w
MjWDtZGqwaORa9jI8if5Lo0udp0dFe1ppSpOxzfx9wADDlTVqmipaq1Joqr3rzN/QAdT782vBkdf
m1vmE1XyZmeMPXaIXmW9+JSj9J2TnAT0tutz7cExT0ItWDSAsYmREUG1aeRDWHISAN3+beSPOSpk
TBhi3BGjHm2U3GjWlFrUV9LqK8HO6MrCXxZYeN7+54gxyNIDyPrSrxGOWuAPi1lIimG0h1Vmx98E
QYyNzdIvA1yITdTBa1JSvQbKmPSXiLjoDnLh588FZvYbUmwNO7ZeuZM0KX6LyMxzneb2I/bjzTaq
yZoqpe7e2176/fImzfha+2P3oFDM3VWAFLcIo1tLY2IPAvK7TTTLv/OsuDrXWvdA7TZ/kRWkxEhO
8DSdmgp8vUWXRs51YvvGQ0mCV/RnamHtO0mpYZAY+QuqBZSQ2KMdxajzkqHn99IogEEKGZd433ay
l8YQcnV1vxdzoJNt1E4qHjgm5jeSjaYwttbJY6b0OqTJDNnsM0/RdYaHJf6nXI1qx5Wfmh/6wqjC
jj1HKm4u1OF7na+SbOBW8V4aE4Uv0TT7zD82zYMCNelYqCNJvDR5aPocwsrUBZi5pu4yXc4hc1Nc
2RJO1g28ttWngVjOOrTVMdnG6BZeSFrk/QER6/5QRV5/MGzYhpfOoEyWhaLaezEwh4gZlzgxYokp
8/gcDnLURtLB61Yf1haXThw5CxQXh1VQKMaBm4pxEFfzy9wX+eEjiVvqiEaZlou/hcx9VeX+jqkN
7zJv6PsfNfzNlxJLrgJfwy9ZnMg3uX4OpR58Ta7p+xQpzAtMa2wSDOijBH8wIF5zKVdcib4pwgR1
dRT1XNEvXt68A36PzgOfy8bO7Rtr03C1eE9OSLso3eNyiSVPbcurua+BPwTpXfqqvgvii8FK2Ti9
FF2U9UUPfKGIG3JV78d2EhAmc7upbFSsoUm18ZaSVrG4tIPBz64Vq8yu+/cR0Qcb3VNwKVSzazEn
1LGfvHT6sHzXYYPGOu4yN27V+C+21YVruUbqom+aDje2CPIwGKZnwzVuBWodvu8NAkpvoXXU4czh
k9C24Ij+JbRUJHPJWRferBtXAM+76sbwDWNphbjFz0LPF31nUl7kChiYgz8NiAXiLByXVTtEiOiD
VhQ4nw5o2HLswN3CDQSZKDpnuKKhVv3S9AqAlH8BOIq+eYV5VQEX6qyhP3BGXOl53GzTHuCpYpvp
HTyf9C6Cdot/m2TyLEuyOztq07ty/FaZnnMrGkXnGFdFgqWFZajI66sU14HO+/a6yxspWlLJvzcT
rTuK5QLAndfQ4TaiJRaY3zUG7r4uWkjns4K/kPafm042YfwcPVzO0v5itEKFMknc5sp3Sge2rWCs
l63xHe+NeF97mrlw0ljZCG3fBnuXi+av4VX6FlmlfDGL/oqrS1xzMuQuuoTO3TrY1gXlKfGw6wGp
LqNBwUh7MjYTTaesq714SOrd+DY6N4MpuEplY2+p09bPLbFA8fuf4J6+xVodvQSJpSyHMdHPjlJP
uFXSAW5p11eqixewj9UgmlSmji9akz/ictgtxqHPvg0lBpsKTOJFXlI2iAP8fASUvQUWYFXtQzzm
zVptEqREKq8FtE7xAZo+NappVIEHd9tIJT9dBi8TSIo3bjVcpiuF11GghMmZ+H5yq0pwaYq0QMnZ
7KHxZThblqm7A5czLkUTeJxyUg3lVbQaNW/ua5tMBpFepCgPmdaiZyyrN5foCPhs6rbDVTANqo1f
rMuq19cBFQEhoWDgkrDMrbq8Ek0sIc6a7HhnjIKSx9AaeY6hu1C04XhqMionfTdmz2lYGFtn9Nt1
y/PjqHXlr9QHQiVetMyu933CsbFFZWDuj98jRJ8YRbgUW03ZddflWHBfep8hBj4152mA6EjOw+hf
fYoTIfMbWSbIm0XSK68uVIDt/FnmN58XFUtdmhXokrRCpnv6yP/+LYzpX9vAZEPStMHPDjRIJZXm
QzKk5rLRBmXXVpJBYkUuNyr2N2sZ9uqDF0jqPuVesBRNuPr2SVLNF9HCndG8i1p5IWbW03TZA0Xv
2cVZBEiuC2JJN4djMBroB+b8NQppKE9A1tcY9mG0OCT+bTO9RACuVqPuKyvRFAMiRB3bjW6D1Zsn
+ArUa0qtkNumRS4vPTJoZZ3WmKCE6U70iZWy32+oWv66vbgY9FF9RGQqWF7KpY6NGRtVpX59aecO
TyH21c5urp9WsnIEEY6g2VRNJbOQnJERuMSnEnpzRajei+KsCPAq9PNI0yNTaqjSNRSjJWfj8iiA
regmT5LeZD+u6sK+iHeLUbVu0U4Ul5cYcfkeKKCxpZh8GZjAtF6Ev4Y1evqq7fUw34A6QLmh9q40
zcM0t8q94dDoY5BvxCXQ3eHgSwokesTHSKghSLqB6rnNbBt61yBxT0BxxTCxmM8QMinCRQatNkCo
BAh7W6OPOff1CDfOo/PVfxPX/mXutF7ngcAQFslepKK2yrHNyzPl9dNVVkXqay/ryWIs1H+M9lPf
OI3++zgxSsLiLe7Te8zv+zkuQIMtQ4h/ylUKHZDeqFfYGgTU2clX4r0erWB1o105Nau0gv3TWJjb
+01SLqdgK1X9s1AVmYPFclCU34LFqFp/YcPV3OaKvlfx9X4Ky66/hrnxPbeH6inA++4gmwOaRNNg
gAveXlbsGLIno7EZWZTkFWstRlPHwLYvMREDmIKbfpwwAX5+xZayfEpDCYSn3HvctqfRsL7T0eS9
Fa2uSqF4G/2971j1I3gd0ZultXl2Uc1pBtuBR4uUjaSVwUZKg+ZIgTY5YGyGQxKFyjs5yDjTaLX2
BZ2dg6V1+i+tadcp2rTfINFj7UTe6V43mmBdeXeTWB4W5l56TBU0SKaWKiGiAr4A/rFoh4NaU9Ed
wvWlOSmoiKuul6yrKtC2l+ySJ3XDqh46BOM6BeYe2tF46jXXejAi0zmi6xgsbV+7d6zIBKGmFP6G
9AHbULHXcqXxVyIrzhV7nXrBOTM6CAcSQ86yTdmN5Vo0vVpqsQrtfo04bUBpMg5K4ub3wrtkHG5M
CNpfTYetQ1Dk5mOYaP2qcjTjxs9rHb6nYlxJWeMdDR+sfq3qGbSswl7WmdU/F7H7s0M+90flZUvb
mawZFKvbunltPnQdW2rbHuDdDNle5FGcWL1FwLY/o1ya34+puvMb5AlG2+6gOQCbFbkYMSnFmTgq
gd2WS7+IcW7PKxjetWqdmsGzT3Mzs4uFG5n1cSwkfQTXSFwRet46MrRuWfppt44y2V5gWFYeXU/+
oQUezn39iOm9y3n4aIrLwVRzjJPjYh1bfI6yt04AfHi36SorvXac/sA8axyvgk5NpynHPHD8Clq5
wxcX8QRr6drmF7Mu+iu/Gt1zRuXkuqt00FaFdBZdfutYuxHqxEL3JPcsBqy4cVaqV3HenvrES16Y
xSJygcH11HXCyTBxlRRheeMhvb1MZL7l5UAi08t/VnjULhqzNR+VCKvtoqijaw2tyH1YGRzgfPKz
K98eixc7tx4N205/tSXg970UQtlEZXBEv0LuyaeiJZYb2OUpRuifKzfEkopsAtJTAItBi82hVuxJ
/ExDaZdErY8X6e9QVtUkO34I9HFYRJnbbYIMP6a2LxMZil2wRInk3sSiDQMTuVyrhTKcamosSJ01
xhbQrMZTNzKWrkuqF9LrGR6V/ktCeNgNpPpHPFFSojQvtlWhNCv8yQrO8bjSWqVdQoLF8l6kbxLF
vJMt/rVzhIfMyocIQ7fvav6zHtNOZeuGL8j2A0+IqgB8D06J6D7i20Ba+DlVLA0JokJa1X6MJ1Sf
GA9NG/C7mgQckUnVTnw9jsmk/yi6Kk1SVkioL33F8dZQIvs7LSuHO1+SSDtYxkl0ga5sDrZW/+CL
mCVoWqHuZNpOtRWxIgQVdqXmsS4aXjgUO01F4180xYsEbhWFRozlxSSnLcMbC1uGOSIt4azqRehf
Pofa2M/hBJAAVtqCBjbja0ORiusKduKyNYLgm+dKexltiCdoEOY2aw11y6PPe45tIK1TgJjZuYCD
a7lfOPzi3/VLxdX8IrRO0S0ylqPpFqt54IP4KmlV7ajmW7c2pQ24TZyJ0+CD02iOlw1CgVlzJWSq
KwS6dhAg5aVgFFX46dyF8C0SjwJQC4wPJSdkVJB2AaCPM/lWnZo57qRrl/sJtzRkVeZRoR0gRlGx
IV37HiyaUVJlW5KhWPLa2cmWR/XHdJGCthUXnpd492lkkntbBBw4TGOVNaP9pOkmtXWUMU+jHZRH
UDrhug2q8LUCD9FJsOv7EPd0S6H2WauutgWFYu7yMo3uzBazOxHCqRSP9tF6SFX2Npqm2quA2sOz
5ljaavCMYSeaQw2Zp4GIeRJNR6/X3Hfl+0xVi3tHr/hfUqSnEe/HU4jv+0I0Xb2tdmLJUuPP+6Zj
G2h2dzQhLIAFlJuzGSf1IelsnBsbVOUlFSysKn0xkBlZh50UkMks0ntdc77lCDK8xPg1oG3dvIS4
2lNqkuvbbnppjBIJRjs/zP16WqbsnUMVagWx4qXtA/smyjZzj7jq4xC5xAKO5zwQUxK5Usf8JW3U
YcUfu16qnmKN6SIuFexPSg84Px7tWHn4erDNkPLuhg24VGMhlIARShkOnpU9itaghNX5z65yspGR
uvESJVp/TlRD0uzL90nS5EQ45L18nYRvjtbI6t2lg+ruhcjsrDlrO6O7KhIkgsRAleU4+8UmcLrY
8j8H54mpXifj19An4a7Jh4sggHiYAZArkxVb0gipmk1kd7/wVDMPqu0Yh3K6qkoQq4sPl2Io6Drz
4FId3GV6dRJdngRk1OjYzfiRjL1v0CR71AEQjglpeiaPGvmJrL55LzrGuvHQpMSWrusTNh54t/X+
Si/zbKFjs3qIOLyjCvHHFdbWb30AbP4xOs/w3BjJRnkAnfuXuC6/bUs9oPRIwL8PFW84x336OOIN
Pc14Qdigv8rcSjqJl8JBvkiR6gH7VWAl88Cl6ffsGKMMgOX7jE9xPE7xuFRPczdG49ayxOmMO0RR
hhLwgrygUDsUB3EVemOO5+HUvlzO45gh1EstNLTLHDFgxySIF+JSvAxqYO+CTNnV4+jc5K1eXsNk
WPhwNJN1jOvhZgg6vJmVzLkRIeLK7xH7RIJV280DVdRc5rbTSnO/WCS3ynT5aSBpS7BR0yJiQKxe
tDFZCxStrVF+LSysEsOkyndR6edrYaQ4RlK2rMJAPghhOsdIVr4Umw+aDoP+L5NElGsBf+HX+y8n
eUapn3PT/kkdBZsC20G9hGpOjwX5lxB2xcoxreKkyr12LNG14ZfnK69a72zksQl/+CU3jjbAB0BB
HHwXyRaC4vA57nItAkmqWBU6Icm4bzosW7rpFllWiX6TouO+6NVxkjFqT41nxk+ymrvAwB11a9Tt
8GQ45kEE1F7iL+MkaG4KfzCPspolbLKj4htyRYuUN/1CmV1aD1Bc9krXe/fcLn+KmcZEJTSKUb6r
2wzn1r420K+O2i86sj0igmRXidYlgzC90QnK/IewNy4OGKkS9DtFxfqlmEB0o4rblmrDwTI72X9o
In0n+kXYoOFjZUxQPdlWQN01uM+4puWJ1T6FCUljZVrtzzA1Tl7YnGIKzenlJhoQlpOLvl3hJAb9
QiSV506RVBa56HlAA9COmB856zlJ7YSYSCcFZHhdRvWWn8qwzYxS2xaxbz4HjbYm3T9+lVzUmxoI
W0dZkvKz4SfZwq8G+StVIAQJMhRyG1VHwxhE3ErMGBrc3flNvlCcLFC3uQosw0XBxFQfIVU4l6aQ
8ZqbF2UojVOXYzjuRQu7r8Lqqu3uK9y9Fk1oJ7dmPKS3Y4SeNZjuxyguh6u5X8MlcSdi+W9FP67/
I+7S16jaW0yXFAMUMi1Yu70B7l6GipPx7DnOzRDTPdF0Aosn7fQS9Ul15su91OMyuYFIbZ3ZsBv7
fIAiZcQNLK2YzPHGcNJi5dVxEy7HDMggzg/59tKWCvWr1OGHiXiEdWbDZZ0TLHj7wvdvxYKwzYtr
ZJO2YkzhTrTOvMLdZkq9lbN8/DVd9LFxuWh/X/xzSPTIrbYe+y64OE2K70bi99mec91X8YUYhRvC
e5+IwFAU927e40OcCO5qi6+Qk/0X/UBTgHw4VnkpXojaQ6C606NYuRU1icvxW5Q2YogVe1cdb82W
EveinHQaRqnvNl6bKcu2S4aFbGFoFBt+/OiHOcpswNiFIXKJXMzFENlU5XXvu1fmlTivFFhVrlrT
kk9uo9QnDEk4mgaN/73cI39XL94eHhkshF0IgCdbOEGSHID+TJXJoEaHZOr0ojY5iBcsnd+uRPPD
8Ifpc7ip+ONGr4DE+YN0QqGahxh2kNJpdEi7eGkubcSIbWJpsLImEVgvgbMgYi7hYjxzNeVE5Vw0
Lj2avfAQRLl1UahCUse6FgQEHyDqwTSa7zMnoUS9ecXfqtmIiNHr8yu7Sa7VHI0k9PLRrZjKGKig
/W5O5LckGN+aAm03NwVC7kPw+9x0MpySUz1F7TSIyXRCHYoLGI15Ng7xSgncDIsAfoMbvPDURVRQ
+qnBpJl7fUjzI4XgCEj86DkbJCy+XZrqNIK+U2zu0X1Dc8BNt5ZdWJvAC4xHa3SpAIHBSNTmsS1t
6zF0fHMDmkjbw/2OzwH/e4twwnOk8BsdUARfvbpCB6dWkpMCfRFFpr5feegaf6n7akmP+T0falzr
XSU9F12i7m2ttzZjbvT7roYSUjTpF5PEwQ+zznad6ZqvpYQ4hQXZCa1ROT9UDakwhDOdx/dQgE6X
0EbX/x6qufllVd94C62m0KaT31bNzf7DqjGpKs4gIB2ysT9aiPns2AHcIarqpKtg6hMD4qWX8/6I
amt/TExtrVQ9TJmpS/Ui6JWfL4docr0Mkn4lJv9trctEm1PrDjucJep22M63i8H24sloUHuM8Tfh
yNhEx3ZyLZ5HhcGxGM0bLTpyiHgL7t08XLUWanfTD00C+QhwLNaTgzv9GkVnqnf9wso5BM59kfhx
imHxIkY+zfsQA16+XeBn7zd7O1e1bT7BpiIINFs7Kdk8Nrp8d3nRAeuZ9XgULbwgpEOlRV8uoKyh
BQLYqMqwFaMo52d3iEyKxURPnCYImRaJtES8Q05AIMaP5Z+rFax2gXTNq4kF8maAmB4uQ4H/yjhY
b2r7bEdduS2zor6NS7QrgsDunwYNbq7jF9r3sKjXtSgCmr65Mo3C+6G4GLGWuWo8yX4WI84uy7dp
aiVbI5LbQ645+YEyQbmtLRPmR59hYMhR40a8FPFg4Tzbpuu5z8st/yZzJHtrhognfxrg26Ryf+UY
/b6ImCCaihPf+6bp7kVL9NeDv8uA1FwlkXn2oaVUy6bwdmoAuKcvEAMZ61jnFOQUO9jIwYOjSuF+
tMx8KUYb1yrO6lhzYC/Dh0Aaggd3kF6SwMwAhhIfDnx4jM7KjRhsDLs/qDmfO2r0CiM0H4Bm095f
BkEvw/FxZfimTG101duqJhVn0bRaFIRR6DuLVukHr9Ek3B5Qsdq4cTyeB/IOK8Rx0RYnZbwwEUn4
wl75AQ2e8aelOEtgSnCKEj9YKHHn/oqb8ibPE/XrWOjFIkMQ5wnHNBX8uTvcsffs145catdYcJjI
maOyV9rjeNWxz951jmudvOmdQw2OUxv5nA8lipxam1vXSKbr20LTGwztSPnqLaBJvTb0U5Lp4Qbb
9/bc+mG8sqtGeayjCL19uym+WNn46FVj89PNU2R4PT5r3f+IHCnwFpKsXw9Kbn5FH5WNjRr5zyG4
h2UeKuqdeOcsAfEqKYm6asiNaaucnTkSHjwg5ao5lLXj3xotxWOpi1wK5pr3qgeZSWYGjnqa1y3w
/XFn4JT8mkiZjA5MhtbKFJYiDSbLRnHXlmlzAz2YTebUD0bLWiVqKO+taVZv8K1WzOd6IrVpig9e
KW60peCtDRmCV4PSqYfMN9MXE5fhieZmOW12UNpcWwoSnIhqISJCR0qzFwMD3/coambaUrDZ5iix
lp1cGHRgCzPw80ShRylv/aaP+U4CB0kL2VhmocH/zbTdFi/ttGsyB7J184AI9qYZ88AgtmKiM//L
MiHs4AN8/ltxmjCNyFp0Ft4YQAmjpww5EdHvNqa1r0y3QzUcyxBEHWsMe732QXc4rzpacgejuH3o
Eh+yqywrBzFoqYBHPdtQNgIKgFJbu0frEomKaWqpJ/WNbqYnMehlkrRDIUdZsr2zLnmvVHebrVta
41qkwfqYm3rsKsNeNEtJ/Vm0kXEtWlqcLaTKT9jIydZ5hLArEmxd0fjH3NeRXMtMqvuFZbD9Smu/
eFTCR5fqm7fo/OGmRrHui4J39LKuSuVOgTiwqfS8OypIAV6hzCtv+QfWt1o9hquS7cGz1no/rCRJ
XyzSWzjkkElCw31JMmes2oWtyvWqDWFEmd4QLKTMaVDBC5IN5aXsaCEAdCBha21KvCjuRtx3qKDl
EqK8+ZWj6vovSw2RNLTrbyxqLJwml9bWaMpwo3N7k+SktcWJhaIENhN9luyKKtSP4nQiBkScheLO
JS4Th5dhTHe+asDpm04x4txT9hh/p769r1sMSYTKmCVEyEoeCpu/djZlaC8uQSJ+juxKviCOlNZX
KYTAmwbNwj9tL9QM8QbEU8nuTlYYGpJyV2HYvQbYp+7slqNdU2jIBZZhcD+Ow7ENnPxadJWK9hbh
65MwRlDIx0of3kY13/F2rWrqB8sPDNybIuUpabJ2Vxoaqf1ck5/SoZDXAW41WzHa+OTTLU1vr8Ro
EuS/UIeor8VgjueNF2revRYhqxtIPy8rZFXCGSO7v7QUHuJoSfBuMvU4q8SiHTmQ9kpykngp0thz
U6SxLYV3E6Mijf2hKZLcf5mbhPz+RJL7Q7Avs7WeloqmUfFGKTbeW5+PYiW+eUglyhOiOpfgIrAG
vxvtRElPCZOvUWU5N7JcBI9Wya5j0ti3nZyjnx96G0BF+nMbWgcAsR1Flz6/k/vJu6nXnt0gx2XL
s9OVQe3n2bKtCGF+3d3XZXCFrSlUQ1nbW6ZR3cEKr+/i1A837hgpcFfpEy+m7r3KgewcREs2TASW
mRSn/AjTrLmVbHf48lCrcf/FlzqEDjWt3A5JfBjNDP90HENQt6qNBxMvoEVh9M5PnkaonQ1xly6M
3LMeAjh26ygd4yPq1tFxUjO0h/FmiK1mneRAVDphiSfauY9E0OVQmoduvI1iP1+aZnrGiby5FiKH
XfZ/lJ3XjtzIsq6fiAC9uS1vutpK3ZJuCI2kofeeT38+RvVS9dLRwdkbAxDMyExW9YhFZkb8BiPk
qeVZLE0r9tpj7inpWkT2cmw9n3xb35Yxb3iUFsunxFuoxyamm+5vh8ub1+W8AC00AWcEs6FtXctB
0eoWlFPyWKSK5TRnZXgddLuGo+IjYGKgjXhnsR3j0njTeTCu/UKdz9KM0mKDpJD1aShRIFf78qsV
JeabqxrlwQu8wzS5L1QlT/HCExFrIzmL5mkfxl19ucUzFeCJZ9T1B1ek0lT9nV8rcNaW+XKAUWHe
9XFxcjOs2MJ4SeEs+pVUdMyNE9rGTkTlzA6pzmbyfmSuC1cL7TmsQKAlSmnoNlamqjMFu2WsdEoo
RFEucG3jwTOq6fGK7Uim1ruTJIKZefZ+nptmdf0nDm3tvS3dnQGED1Wmn6IaD80s3VKdqa6a36kD
gXdV2/FLzev/1OgOzTBLozsNWzWZUUWW91AXNYS7xqwP/ZfayxUYPoP/RIFFO/Pm+TIUrv8Easx/
6pHX3MF9tdYSk7GAg1DjLOx8LzE5oLf3OfDaEMECLjSFqvHkfwsDxHevkutoyiTrsKv4R6m1gQUB
Z8XkDvt4OUOd5v1MYrdesDwxYpSJc/ZbNl7NXLdbMv7OY42NwaODSwR17V5nQU+MmjodlRpdgqo4
SggRkFbhxYVHd6er99cRy1ijhGnnWnNzvMVKsx4xC+dpjLEfzqqQoeP6khlWhcmDWiOXsLQpnumn
no3sh5iMqWRMFcSfXB3FS4nVVdGMq+vIoHDNze26loHrdoUUktqxNTaVVHnwRnaM7VBlP3wM+ZJO
tb6WeYbz1F9GKAN2IkNkX0c0KndAyKLzqevir16kK6+VjWebF+fIcMNqOk16ABxe74qXyoDm6hUY
RnjIi2ST86uqdPZpw3GllaZ7tSQQpXijZump1C48HLmvJOipsbayLGuGEIb8vNxT0nGdfb3lbjOl
X0beZje62yM85NevepBtKmSV3lLNjY6Nj+Fw58WLPJTIlrKNKaHrhYjatABWN1Ns5nfgq8kYoxG5
avIKOVMJfuiX8dhNkVKpgr1p68NRhlxHNxaQ+MQKQVM67VkO5gifZTXbsVmuJJCpiCrbxmJiLUFb
BlyHXc+DYmrP5pB05499MjliG1IWenD8OD4qOlTOQIm056Fm47uoHG0Esp0Ay0EhHWkvBzy3gLol
LiDuplf3GZCW8x9xGaGZaAYtM6XzNr0dscZQLO9n4HXa2UgwkZKzvzUlppQOpVw5LRPP28QhN4jM
U9IBh6HJf+TN259H3ibnFkje9UxizdJx6/1bTNMdrDaKcffHWBWdE50c1ljZZIjV9pDMoKpZW+YP
nTkYB51V453l9u4d6oSFvytbEEsZLl9rq7VClC/tYTriuGmRCcin6FfmqjHie/oXoVPyrltjZZf9
sOYFC8aP6RlANyxGcx5OdT27F7ho7gZbi5zfkZlvSs+Kn+cW+yF/rtTd3LAiX5dF8Kw0xsxXSDE/
xODkoSrhmi5j5aAFg30Ar2ytpIkDs7sJe8D9KFzyDB7rB5AYxufKGl7YnNcP+rLoWfqkJX0wLD+0
fvfJyGWeWTmXvh9TAJjGcLlxFm78BkRhfgWzOsKrYYQcbnp10lxGtDU8fJKK/i7R3eCYOs09jx/9
c62qGOcE9X29JJ2iucwff/eViRPfYQ8A7YIkraXjSNypTkF1r0V9VYK5kysXvU7K/UjeEpYMzVuH
JXldFRc2q8nRsKfzGpLTJgrYUR9Fv2nQN2Vktd+7eZy2oe3UJw/rjmdlUH9Jv5ctAs9Bbj8FMDfP
eBJG23KA7IOLhbl2UCE8j66LpnjcPMgB68jmQeJsT85XZS7p+B2TEbcJlQInC4kTDFIQbM0xPv1S
aejyeJXdcoPSdBz7mEQqMLYg0x5LdDeGEGPDVg30vROPHsrQjELte9k2ddxiegwxWv1GJg1hkrzV
z3JpG3nuQzd288ZaCqRFb5wBgZjnyvRwllhCHvpdJ1f3EbIhJIduqY/WgdrjeaRQyv89lgyyujbZ
Zq9AsRbbOFCAYEbRYknWWl/nzPiUpdb0b129sqGjfFfN1oF1qvXPEGbUdNupfR2HYEmFue6jYfKa
GIo+uyuasD6VDtAfirDavVy77KNoPdlhPj6NTtg+ILPpHwIMZrYDT8RvZMzXVFW1N+4R/1AqDls9
3Rq/KcTjok4uSLN96VqMrprlIGdycHpl1aWuchIDLAmNZqeiOEplbKrVdCd/fYgQuccq7iJ/vPy/
K/1qOEbR8ENC+AmpqE5YqbYuk0jZSlAOpjWNKzvKPhtAAR/qJti4TppeokVLWUJYJQBEm/wDCpWm
s+mt4RHiJxsCtp4O0OBo2CsaqD9StjXuirtoHCxMilWyNFk7fPWoVeEv+QVdkOjUmD6a05nSf22M
8Kc2DsqjqtaoVtQdq/tlOEqZ6caZguiMIrv5atvTGu3s4Sv5G3M/o9+0k+lF2Jz0Wu0+mZVi3EGi
qtYyHRlbnmnYf12KToledB/j2eWy8qWU3J3RTrd1bjGswRat5TWuaHhzLQpOcoBZOmMf+SymSmOc
K4ckSnBR+D3gb5Nm5zpJRvmxgqOHm79Pkgs5zky5uWdFr3vxm4Kj47mJ++qZRdyvtMia713n4Gje
aeoDjh3uxeOmXzfsjL7HSf+cqk31CY54ciqrqN/KBGv+ofgAl4GABfuo17ID4PnmLe/Sncyzwmjc
qOhMnMMWrvmMhuNBXCnRsLYpEcQWpa//squsVg66LI9T3FR315Ixfpz4Oi4vX3U5xI5/9gDCnqQV
qK5z16CIFeYxax0vd7bTEOADtTRrWV1nqf2981TtKDEeYd6Dq+vpxUzbrYSmZZnEdpZN9mzg6KUg
ACVfUg6SPrC76dlJFOUk3/b6FwRBcUgQDTQQCkhD87NQZorADx5+t+q5CB+iyv4sZBtp4S1wbQ3Z
HMrIGfQHfnFVjsar3ihUfgt9Qk+kML9IuqqrKxDsFJjuJJflx5628UxkP6XXooZ7aLEwv2a6Smwd
7u0SOPJCkpEDucc2c5KXrJuDs12E/aoFFUTqTWEX1Rco9JWklaRDmgAhqpfE6S6mMfESn9X6xR7r
kFoorBDplGHJvkQoGxE7rmAHRbuZPfyxZLhTxNO914x3t+vJRxYx5TsFvdkhCrNHIyHLPeTmjFh2
4n3SEis/xjHudNJc5Ljv0LEmM7/0mmPlPjZ6eZCWHDxz71h45kmDWuk9stTzg7Qs22kxzKpZXS2T
LX2KNn7bAZJcmvLB07i3zC+9myPTPauJuu8LfDMW3DsgyjpW9w7U8q05xvUa61+T5VZhI4jTKCd+
2lQvICYVCKBlON50DfINLSwxpWpgpvZVhjGIV5yHBV/HC/zRVx330dHa/LWG850WymsxWfAjR+uL
tPpsLk6G1etraXZduDimkn27jl0uGI31HbJ6/X0fzuV9rmCLibhXs23tGIhjnGMpGBojAvscvDLs
dhZWVsitRdOj1UbTRafIR/2IlQ4EAHIbgFd4CNCE/vfelFRRVyv/V9OMtPfBf8yVwdLb57GFoZtZ
b9naZhf0dNNL41vpxa1r825SNxKWyK2vWwZIjPs+2WmYtq+k949r3MYBcMvQG+713R/jBrUBja8M
+yxUnJ61sh3PUPimZt9qFEmk7H/Nv9yCH8Anemg3eyr88/IA7UK2xMgWCKOj7Bwf75DtYPnhZZiz
FqO691Y+qrW0KtVLENYYtyXSrRcIXe7Gcaz5y5DPd9ZSbk1z7aWrmugtd71h69ZafFco2bRpXPNX
v1ivubo5bLE3h2O0NMXYKI7r5yZ3rDsJGVDdLkFo3Euf54bYAYnbTlN0b40C1rXDB212PPW1gMp/
oeCcrjp9UF/LKiNzpmjmWnq7xrCW+yrc2UGtvVaqgaFp4ygH6S3Dmbfw7M5343KpWUseAi/zHqUz
Sw5e2ruff39cD6uQR/opc70AXcShfOt+efqgvKaT3z+QUfpuLqL9s4UpY6y23UaaymRqsKZLEO+t
Vrw53fDLsRTnSDlb2ZZjam+cYqD0OJs5gtCdZrPcm8p+FSJvy6YTP0KcFcnGBoG90bujQV4PqH8G
kWjABONsRR10oSAe2Zssp47XYrrSkknzPI0CWam/iTnr1bwVTGu9he1uk8RYPk+6RqTcWSAqJf6r
9qKO3Vl3e8ktuBNuj3aRBusP2QM5lcNE9uDMynslLUNF72Ivp4lS/TOBLrxeRUIfshMUt4DxXHWL
bR4+mxYP3Sd1dM2nLsMMOdNVfVemDbhxu8nJ83uJc7y2Myc9de2sXWR035UNjIJ1UINyXjvlhJhZ
4VyuQ/MWOEzZUkeWsXJA8qrYeVZeYMrJp9mZ+w/qJd9HryVRE+KLjnLPJfbSjuVfyGtRDTL9oHWJ
+yhDAtcIthFfES9fy3kMlsNCaDkMtYkv6nIV6ejc2V8sKLe3kMS1kIXp1qcy9dZOcbWDMxDy51Tz
Ew6dw0oL0PoN8/QkI7K4qnb8HoMTAIf5KVExcCG3nv9vRoQZ7IQoY8NtuRr3rupsUkcD2HI9TmYU
HS1Fe/mAdrme8kvYF7kRnK9oF4GxpHaPhJQJn0wpdjz200+2ARrNQvrpVxuR4i78X21hoZDe5N1n
1qbAe3xy94iVaee6topdUMTZJ57Z75NsxGFb0//l1bDXykzFdJzd1TaozPluKLX3SbpiZWcLJsmV
qY+cVrnLSFDfOPp/8vi1hf4vfH/8NbN6lSDPzy9QueOpVm/8sLReux5KtGkowS8dqWT+J5MnB0Bx
V5W1+831FGU1eUH5kve8LQDhoE6X+kjsu0NwwAbVeZArwQfCeyRo1VMMQPlUhtr3cpjqJ2E3p0sI
QZVrSKy8ZdQSkpYMlZDeYU3VcCtLaMryf/IR90kYIjtJVOWS7OotRd/m3N/UnVjAXYNzEn2L09Y5
3nJfQ8lf2ubpLvDqU2H7+gAA0I6AfF61OfBWSw6YGe+1tJ+/896NcF7v57soM/VHZ4DmKh1REoUQ
/f3k2W0icku1aiB9wYzUx+kcYumXbEDdLIfIfKgnO3pr2SloaFCt2qaIMT83+sd67o/COu0X6mmB
Mw9p7BeJ2FX1klLKuxce6pSgEwKduj5JZzUgBFBlprOTiVHnRAf81gGLLoRYnr7u2cxQXJO5yHHk
W8eLsVWL3R9NpETHa9r6N+U/ba0P8et7sDH0a+yKpxOYJU+MH+00f8oViExOG4YXOUSR8qWqCmt/
C7GMCi9ToiF4khcgZ9ADAFOhFh465Te7uMJQdlbXZqdkMZSTeO8Uv2yfx9kwu+p2LjRvg8JK/CyH
rOVhlyRxfHKW7I7EUuNgNUH7JI0p0NJzOFg/bnMmc/jsQO8I/01QSVgNYtKllNqbBtHwJdJTKgTQ
axBEK1nAmVYJ4LHjMWWq4Qs8VAMz26Qj87f0plMFmcSwUZOg7NmK3S1ruQzIZeGisjKiTuv01s/U
uKsWQ6Cx6oNVa3XmZ9WJhi0oAedOdeHy6EXQ7bKwBWwZ+fdoxumbNK6nnT528I+6OnmwZ6BkS0sO
RZoYq66jwiFNx4i9EwzHciVNmaXZ+qPSJM5FQr0Vdnu3csHbLxdR2qjGdu04+d38PGt2/eKqFemb
Ut92gT7txXUyd61HP1OGp3ROKiqN80FcJ/02GU9aS8FKmlUKV69epGv/v5PcFK7etJSJbpNyqs68
qnRtXaGzj0su+Adxn0YBLToOepoDgq/xpvaa5gXStj2jhPPn2KHpo+OMSuI6wCnhpQstGRvHJmkg
z+ZJiHirslFB7VX5IxBFdxujv7iDTdHz8MUrJXExDNkL6yg18BJPa/soHXbYUk+88Y+oP2Y7BZrn
6kPPh1O+9aloyIf6mfWfy94+S60x6zTcUVWyba0AE3DYpx+ueHcj+9zPof1YDsiT+kayk7DlFvE5
88NxLTD4dIr9jd1Advg9Sa11zERzDOq0Of5zkoxyU1SzZFJkVto6VfvxHDoA6LURwVdsT0jll8lL
vfDzsjwzDgal1qcexjFrKoYgu7DSKGz+46mDsW4wE34o9Ijnt17kOwOG1Wvfe58HJWh+8m4md9dN
b96IwW9SN/q5jAxMasE/bWL8ir4vH0xVrjs4JS90J0vgMHlltrU0dXyd+gTjgQqgtj7mSOTZWLxk
jdqfpHfuUQAyo8C/SG+lBqfG090n6bT35TS2yHzXyTNr8aMMMasmuQ9jtLac5fJz1min3GfLJlPk
w8NO1deVmR9MNzW+lT5y6osppWt1vxIKy58LN0fFxXeMU6fgPxVDuN38HjpMrfPTZ6hD1uSvQ51c
/XDV30PjoXu/qtIPi06e/eGqOdq/up6UzxhZFDu9zZU9WUk8rEGt6mFUvoKlMs7YqhsYDQ7V1yzp
yOqGYXqPJk72ggHQg4y/TQ8HhqFG/9fptT2+TzdMK5Xpclnfc+BaJVDCm2KTt+O7xogIh3hG52Lk
mb5Iq9F90wDJwpCoMmBtdMNZOlp7hqQ0Fi0e1BO/wF7a7wNx5EM14eXDZJnz+wp/fKSOK+kmAA13
/S5mBvVvpuK/iseZanpktqjr/XmajMWwworW3Eh/pinBWc5mXX8/u8U+zJZuz0VT4P19BW52U7n5
dJ/4gYcNs7aV1u1gAZG/h41bblPbmHhCMRasML8hOXUq2JPWFB65n6b7D9NiH2EPdyDTDFRK3sP+
iEaNh9LETprSIah1DOk/dlzfy3nD3sRLYRh92K9K0I1Mf3e7rFzCXa79P+iQwRFPudHLlHOm+9VF
SVkhlaF+kpYccrWgvLp0yqGZgh6bNNXc/NGRm2p1kVjChQ9IKr8gE0U9ti1g2qxkcl9gtTK5MWqL
S9XrdrjVvwa7oMx1a9/GwDxFWjqM6+tkpa6aHUxtpGMWK1pZTSCftJj4LAuLLOdfqTZCEh6yAJFg
rjgZfJ26wfZaS/3rzN4vkpM59DvItg1lOnxhxBzmagHjQ80K1Sw8OVWf6XfSfTWTufbXZXTfQbHG
PSzVQ6D+eczGM8I0wyCzeQao5dlrvyMqXRUSJWWM20PXVT5wkGW4DNTJVR6LsV5Z49DaO8mum0qD
2idSBzvJuIOOnrqV00QqsOcl8X4blPY2g8LcKXDsrb+nlZIgU2NgVhZ77IbnVv98a4q0tTQzDxKj
vnBabr0ibX1rXv1doxDUek4eBUnNInefobamr+6zbQ/Nq5Y53XPcVvvSjJtX8vAx1tnel2ufai9f
xFT5M+ic0U84ptRESFwxswkM0AnjyCpp6S1HMi6KPvR76S0Tl2efM7F0WHpzAxOgMPS7O+mFTfKK
fGKPwBidiwS9fLHYKLzjXCvDuyiX1GCjrkFuM/KT7bW5CHO9a3QtPU5pvveUkQYKlL/0PfinkNet
Rwq/crW/Xkh6ZrKc66tnlhLDvMfV2tS/e6r7NNk2UJjaLTfGhK6kNOEkmY9ZY7mHGCWalbE0pUNN
1Q5u/w9p3IZihfoKfNU5SWicLcwTbTxmLDJ8B6C9/tkeXP+sWyUCikY8AI8gCQYxfcQIeYmh+nlU
rfIn6i9rAfKoSq6c2dwh/rIAeNIZ8U6nZ3OHRI/xltvjP6WlGQ+t2pafl0lD1TZre2zLF6tUN747
Ft8rsMprDWG3ZfEALI8K8U5nT/pJjd1whW2PuyhwMGSyO3KmuLng/9s8w9RhV4koZQSzfFtUQ3/o
JwznGwSSurBM3+peic9xbIcbicv0BAZN7sQ64s3NorgcjgEy1BZya9jeImbmpPOr79n2fV/pp1gt
NE4A+/mDlhy0KIHeLunb370+qLIXtHqTw7z0yuDAGhuWHiMtXshhHENxelXqAf4/J9cIXWGzRD6O
GQBKb/tUwYkkU8ZHkjUpJRBfAx4NeYR9PayvZI6/dKE6PrqVn/mrGnR6bOjxRWJWRekC+Mu5Jy+3
dXxDZQHznyrjtVhmovLJ4vZ4i8c8MS4QJTECpgx5izt+t5nAEs1Ysgcdcl1ZYia7NmD3nuZjhfqL
Oq+aBdLylxGLjeKTj4/FbYRmogSup6GGsG9WXfoa7YPfxFAhfCZ+4W/RNtKv7NIbO9SKgx9q1E5H
IZFKnMr9BCwmD+9js/gZ9fr8nY0rBKqyKh6NoFfuglhx1tSx5u/+MBzHpBzRX8bgxTBSb1dbTv3V
1ceVDFBC7KzLqA7PpFrUZy2IHzrZs4G0AaFdVd2L5lffRaoAMnvDEl/JnsqYMphvokXXLhoGg/Kc
OKH+TTcDb1v2o3dEynx/9bFPDernlJ2GNZIT6desA8IvysxkC83S9P616uxLn5nNl6ZFQCIju/OE
xEYCps2C5a539jlWsYvpPM++KjyXY4LGazGjvUjJ+SUf9XqjWIm9C5f9qIm02GOlimpzdUnjod12
lnWAw9yFa2/054uDjAgURbh/0G3+2nRbfTfwmvmcABZFkNif9wBgkm85UlIJJtykR1OW1mh+Spib
MaTu8+2P0cs9SoX1RYGAuh6y+kG1QvzPR7/zgHbwUL+2TZO9GGZY/eEGwIiDYqvjBPcgoWa0gsty
gUyNlVWi6Orem/TsMVjcPoGsfXI7frKp1uTXUKL3/cEdUIjzx5yKJL/OBOgEqjrLiz4mBYgTjbKV
5q1DmhEKcGhkedpuKJvwIWZxs8K2COqxTqHAyIAySdOtcMlWEn26w4vCeMvMnzPZhlcv17a2HVgN
YkCRhtw79MlxSoCcYK+zl6al9u+xfIn5y5CoUbc6ub7NsDjftoPiw71CX8BNLPNFYsiK1krjPkuk
HlwepAW7RKsIH7W+D+/ggtUnG7gZkhHl9M2y41MbD+G+ManyvTYDChK6iu8rIIZpj5BthAasrq5n
I+6/hnXymGaB+e8YR2s99Pwf/tihz9WE5qdKKcetb8M0MRwzWudNi0enWd7Hqo3LGKWJZBX4RnP2
nLB/CVrTOgyVWqz9EmT0egA+OoC2f0ozu3+B+mlsPMuB8RfCRhlCdEKWS/l4ia8GHy7kjTwQ2YG7
xY1mWAsxQDquTIPJdraBM/Jr4h1+ybxxjZI6r60mg3QJ8d0/f2jXqk9ZwU72EpODVXp4ZSXcIHrp
P3izxeO0s8pTaM3fAiuZHp2+5IHrDtouJO10kRHXYTU7ljjNXaxmGTfYkb6PTRXPYj3oz06PSvVy
P8ptKLdnbLKOSfTEIYH/n1sTzFl3zpr8QUbc4m6sqasYZO/1zpaOwbSS86QfvEg7kVcPLpW+2E9m
izrtCAKPcqzeDUfy/CeJySFZev82ZKBWeAcinaViTLleLe6vHBYN+ag7cHqrvgv/gaCj7cpILxdF
nOAzsvMe/kYkaGPEmj/108IOyu3XcGlRjUyfXWhJ0ifj9fGHiRb2SxMOyidnSh9ydP0fpMtpkDrI
ddSZZbhqUm+3h9wD8M+1VA0aq72I8knvZGfhwc2ccqOMZCLfBUXmqQ5RTsoxbFDwYtnEah9sKqjG
FxT/jesBwRT87RQ3u8eHYjpKh9+oxuU2zg0BzRqVerqOvc0N2mLf5tZZCqhqqZIGcnwePEtF1hnj
fZ21oDJUx+GRawK7JjxGrX6Z+75YSXNGm/kQddgMSDMdAWsqY54D0si0e8sGW+NXbbGS9T3LXORp
UvKAkw3x+dq8LfA/tD/sD66ncINwDdatM5ZRyZ0czDSampU7VhSC2hbBM2lL18wbiUpn75rbKnbM
vaelkOVw/TuL3VYYwVgC7ROvpDk48AARLXeO/cmdxxlj78S8j/MyMFYFjioAlXjfSDCI6anZzd8D
rSguV9PskdQOe6DSdzBxc57CRUp4WmoJchZLLUHa11OJ1qIPDG5/3C9zdEp1m3emchyGICx43uWY
fL7WKIfsHb/0tunSxIU53fhTVh0nfsSvGMTnS51qvkizb/CiAy31XLqIQngNnqDLpMmuq4cgCr/J
IGj2aKEvHxAiCncsQDrvPOBA2I5U+UVvUI5dR01twQTo3gRZpwxWuekjvzv0sM5QffHfm7feota7
A+DQYJ0nFS+DyavtgyzsIv0OTRX94bqsGwYtWPMDrPeyhntfyDn9waq7biUT+mU5KB1Mja3E4Oe0
rP7AAQTrck5qWGRVgUwNq++DTyJ35ciK0eWp9DBN59yueZD1DdVY3MtxCuw2VjYlezEzN/XBJT8C
HsEQO3PqH/gvFMHWUdOAqX10WPjLGIQuHyHfIv+3hkL7eP0QoyBb7lhYmsvXlC98m3X9ohiD8rD8
we+yvP4dMirobYsCbGhe/3KZTmksOnhW85Sa3TGGiMQLe5HBE0U8kbzDj2GVQHm7K+DZ/0cfbxnI
5l7ZRIo7rA2wLIfI6QyyqaWCKFiUBlDQDKU8Ngsu8taUf668c8xrr+Akb03pvQ22eYW+ub77rfMq
B42OZudbJvYahpXsymH2/wHHyHoOGBFEcvhDtW029yjTRke9cuNj0Q3VvR66eBXEpvcpaB2g0rjX
HXU/BQttwxw3Eze+CHTUt9WEJ1yaXAQtKr3SnBfsReDQextsBeoTxElsvxvrAcH2+olt4jfZ9bRk
KgBtBNnRHsrq62CfqOPxbkMBdNhIqMR7c2XYsX3UldTdap3TF3v4XZjgZpS92bRPzPHhDk41vjVy
Y8ldkA4bJGvj99sAZxuXwlM+f7iNFVDAbMqYptXBNlQLuOeg77NwY1VOckgmsPC8xnVktVi/IB02
Dzw0Kx00DWpJCOJ1d7WpX0A7tLsIhP51N6NGKVBAculQTP3KP1zbcd5F92DFSeiCsrzGZCLcpHM0
fc8WAQuRspiM7m3qAJVKC0h185QF1Vs+xtX5Kofh1CDRlqavaOkRcTgVwA5CM4C7W3eTKaW6EsTA
n+ABkEfo8bidMW/dARXSqK4ObViACvdrbEkyXVG3PQp2z0njq88OhF3N7fEOWVpDyRNMMXSU/Arg
Ius2rLsVT2rlGFAEeY5y07lfrpdjRb9xhgFHjw3eCQDcEkd9ZHMAZ0zrP8kBCuyuj1XvUVqOaekr
JXbVkzSDSbW2Zlv5W2nmddWdZmPmN+yFwye9aZpdPDTmSccU7oH1b7AeQzLdQMMSMM7E5ABgUd8W
kTqsNU2LH5rYxm2FZeZw7KPuTWK3wYGidPdZzdvcsnmnD8kDsOrxdJ1EfkC7S7C9E1RRP47mqbCU
4MoaE3iQNK8go8b+2Nv8d7NbmiWayevccMq7xNeS+ZV6prZF4Y53veKTW0F3Z1Ez8p1duWgu3Q7d
ItCUgLHZASjreXfRq6g1JX45NQfVvlj3HyISlllyTXWCr6MNFDcgM4MHyhL/EoW2d8GiSsfBpKIu
Lj0STBWFQXWCFAaksLNRzq3Kz4nhbRQOGyBECrCb3rvcriO9psrSlTcyOmSM/XApOa38tlqFDhli
acrcqWwOtmI0e3PyYNQ5DbKQ1BFss82OjWX7m3oxWvIH8DsDCgsn3WzZs01jdH3WXx/gadut+Yfq
7uWXLwc18QZ+FuW4u77HIi/oeLxSvY3C/O1dRp9tkHUpTS1bg8nND90CUpIDpEqSP/NTmnftc1I5
BWL7OvzsZUBCxe6u6nqXkugcHqvJUp6ttk2WXFD2I1D0xxl836tV5PG+QDg7zT13r0Rtc4nZB2+n
1DbBYVj2opzSf7eb7nR9TusxnshZ2PxscGKBvcs1wlZdfOqN5qFL+XENiUrtwVawvXdQxaqSGKti
Fevg1OvAh1ouFLI6dU8ZBYl9N/jqE1y8Fu9WL/s2GNFFdlAtGhaFSV7E0sGFgRn8qg5ts1WSgL/N
yaaLq3vDITDn+m4GnjN39W5qM4M1MWjxpWByPZOmdPwRK31bQfuKf6BbR6XUPv/yyxVkHkVl2rfL
3q49lHysb6aHW6dcRlMH9eQ0/5YBxsbZ4njcLe7Gc++1+2wa0MH9r3gfjKwnZUjhZ4vcYPbJiYPo
YvZpf5zJULMkpMQiMTkU7AcvcpbGnoHl4PBVWh/G3YYoA9XURK3QRvnjMrdrWYHnbGy9L8jb8cG3
jj+a2tQa685Rys2tQw2GaG0mmbmhKuGDBIjQUcdHCM0LHdUC3TNP0iEHFZYCQvhylIC1DJQznjDF
uUIu253sNTztfm2pbKAL7McBCiwqOjeNDjn7fwt1SDeyf+/SH7d5tymkvqN1GYJJtatybRbc60GD
ZuhC5wtI/j6ZzjFWEjRfZ6h6kWXmZy32v0tL4qGuqjsdeb+NxOQwZ2m7BiYyAWTlOhLL4A3KpbHk
C1aOC0hh2lmW755gEdRnv6QUrM9sBtjWmffic+UB5sFSJBl2lvSQto/uZl0FsHruLOxOqvjeLEkB
XPHFufrvOHasZheWfarrAwxov70ikzXfmQ+ZjgmL9FLKLe51T7nOjBcOf9RftMgyNn1ZuBv8uvp7
27b6e9Quh3szNn85rpUfJGQu8WvnMiwtt6WtBdeRt4k9C5yDOpZf5Aqaz38rmeRT+tvY2ZxsbtdQ
ulesU1jRL3uo9aSUCIQYWBbnFnoheeMftEkDA1KoDelXw10bxpMsJPvCXLMBTl5ky+BzU0rL7xV3
ZWqByf/iUW+rdYDmMGSXYfSup9Tx0diS6PW0iXV9q3o1isa3UZQZmzNLz+lg9EaxvsHQu1zvdzm2
CmsjA+Rw69BzzJXCsrq0YffSa/DtpKw4tA40mwnOqhrqV+m0W1yrDO9OibRrXIqBUkj8HZdQW48o
vJZA2m6l2p51rwNVBzewzL+/xaeeagpQnXF7i8kQHY0awD3K11vcc0kQ4Vyi8bta8LHozOvIpuXJ
V9vDJzmr3fFSao55NmfF2PrpOKNSmr6aZBF/LkMXsM+HoYOfWGcgmu9D0SB7LQvDlqEByOodv4yy
f8VwL6604k6wZoJIg0+zH53Kvvx3yFRYIgjyTOLW/yHtvJbbRra2fUWoQg6nzKRIiooOJyiPx4Oc
M67+e9CQDY32eNf8/z5BobtXNyiKJNBrvUF25qil69fEBaQ2dYmJY4ydil+2+XbogaOuBqkvjr0s
XxcLFIDG/UUoiIk+JzKLY2MMfJqpE8+zxKk4FEVQHnu3u5aTptjSH2GPcQcPcCOVaiyv3Kz1ryO7
rk2t5c37TnsasSXdPwRt/OccjdDO5KI8CXO5NXxuIhwgRFc/iBEUFROmQ+3EnxUegw9Lf+gm7S6f
sgJ942WXsc5BN0nZeqhIr29EnxOFk+knUIV1ZRQBqgAEzp1JyQ1nlQ2ImspM8tQ0jvZiXBw6D6Q7
xBv01OHlXpaBt9l64RzSzoV6462jwIsu5JujS976PZXfX+3QxmQMgkS2qp08uoiB3vBhKIjTtkkn
OS0YWvPEcgoa0iitN+r0LUK64OjGcILmJW1xKlXT3/m3y6L7UCZZeWopRN8N8pjcNYOf3ImmOBN9
PKKgB/VPMXhnkD/XanDPLBD0GnHidFlBtRUbeXc9pdhlIlg+dsqd3FbNNYvhOHZJHP1RAS+1Kzf4
00gdEw0fOX+gTlIdSeSme1PN1OfAiv8UEWbq3uVqEn1GihwlGp6BRM6jn/SqkMXBp4s9tfr3pjw1
QWG8jTqa/RasmWV7RClU5Tsc2Gq4VUCdn2zEsPZ5mnfA82KqbIHmfZU762IYpKSDWlqb6I19ryOl
xz88zZ8LDMu3QxM7Z3UoAArM61Vama9bGaCqHU+7qRANXSG1K/rYUBXoOEw7zX6KkQrasy7vFFiV
oAREXypixBzSR1ilz2KrBuXJdexUvrShJqmuQARKO3Xa/QRuwd5oOhvQP9xGbmC/BWrIjR5kdfjO
Q/5biIiTs0q9BG0CDNBo9ZXoE4eQ3WpSt+mdaAWjCv20is1tXUOr68FUnZsg4Hkjq4/YwWDq8qtL
RIhBjEkSyuKPCc88u8Qx9M3Yk2dY6w3Kn7rSP+QT66avmskwAUwl1PGv0I/UdWB5xa2o8dLsZIQP
3KbCtiQIrLUXB/YXUqiI7HnuD9B6Gy8azukolTh1Q0z1s7K/NG2BgqFgsYZodQV5Wk1fup99IlAc
pE59FXMXxus8d14mQQhlWlkecz5tsMvWAochEBtdVLzhP0UfOwaLp3f4c6A5FkjH0hRn8vuod8iO
JQztu2UdcY0gQiY16NRx64iiWQ+e/8iOxWS3wR/cyP46Igl4J1rL3wHKdjzBaf4e6OdAVbPXqmiD
m55Wn5LQzj5F5MuPHoCZDQjb7JNZ9RJI3BSC9NRsjCpcqexLrqJp+RcejkLKa5a0QpMVKTwjMPZC
q0kZDCwjSvOR33Dp3s2Tv0R3C5tx1/+KQpboXZTShe+izJoscOA4w2dugBcwyW9rNZr3l9B/mtdS
e3mXay5mRYWWPGcYs270xA/3tVMkKJC5/ilIMhtAOaNtU1gPDiaMYtCbumK7frUtcjh58aMGZrHP
orTbNzDBnyt99FbtpFw+9D6aM6HyGbJ6vh3Hwj9nihcAGat5o8x++AZtYQ5FKgDF0CjVH4ZWBwba
VC4PatPDmB228aqY6l6wNQFT+4jnDjE+rXaKUnD2l4fOIs6q7UMW+f6275y3s/HX2TK6nCFR1D30
oNq3/yIuG0BBcBveu4meq5/sPlxTFRrAMoL9lpGAWIfoGX1pleRxxsk7xX60+vavtKu+lhJmbKrv
2uAqPPuWo/eObzY0UqwBAnQLWSeT5GKlJ5NNb405x6psgfHeN+bTXGRu2SEbelOjGhpV58Zpqhfk
hXY82WPc2enNvtVLdWcDj/sygZbqwvGeA7SpL2bpUuya+uV45K4+FAVw2qw7atimPIxDelazwnjV
7EA+o8g+CQxr5N2HrDugawo6eGpi8wnrRcq0vQgeio4qrYljixj18v4xbf3mJgZ1ddfwj3+t2gy7
Ktt/RlZaPuvtYGc8CbTHvrW4EaWOfDY1fWwokYP2HctSKupNBnlp+NOL+nLryfIhK1N1V2uw+WIH
Sy0IYMoqiKzk2VSM/rFIk5UYFNI40GC+GR4ZVtGlOOAOy9FjB657uzavis8JWze7bIev4HB5lHBV
447cSHVf9QPbLdv1dhpEk+1MwOljkswkU58WLRFBz8mNlpL7L30REmO7FCHE03vBEBFotEm3jtpY
wz7HACk3HcQ8N3Z5hqGwarBLx8Z0k3WV8ayZinTXGXGOKYVhPKdlNd6QCzyIlhTQhfl0FjTjk+iR
k/BZxgkU0DhDqoJYimX62UmspbSkI0t8A3eiKa5U+wF0J6zsqCiGqSlvB8rFi0lThKdnwoYL7FyW
xOMOult5BkZlI5w2qQPhnTvVi6fx3i5RCZ86RVAowZHZyVNbdKpN+BYzz1ki09gk0TNGe7z1oru4
Vduaijeno8fnEVCgclTbPDzoUkpTjIiDkxq6c1B01TrIFOf9ohnv4HhgMC5OoSTD7FNafLTDpDx+
HH4XOZ92gSVxexyG1dx2O228Q6thkNbi1C2wv8DE65gav2wvtS7N/E0Wl4DdKhVFvankRZU192cj
TdEWhzlSnJYtxDW9GsOVINqIPjRP7WqHdMFPQoQHi3vGoDVSOB7sIfoqkGIfhEPUSh7E4IwtW0Z/
DSzws2XQT+zhEIfp19lKUiws4hxJxdQlqfkcoGYFPojHfrlB/5P8mRRt7Srmu1M1F61X9Hu59ox7
mGopyaf8OkeoVuTtsHwf1kuIrRT6/bIUagdrYBYbY0zY0vdqcNLJMaycQWqfrc6Kb2E2HsWg6Gr6
bGs7ZvVQhGP77HgmMjEOxCoxOHRJv83QL9g1vdxdWxXimW5O8mFO5G9FqRv/1OwK9JVkwnRmxGev
D6D9rL0+te6Fy0rrAIvp8sFBKAx9MGG/4jk5Oouqox7mEDGwcpKmO73ZQAyWrxxbzIyF6lgYkVDP
vMhei6ZmRv0mzLxyHpXb+OaanfKQBZL6oOcT98b6qe/s+og8TFKMeusjczTpO4tmO9YDRnwQQzvI
/uhsIwXtp1shBT2HDtBfAOIPn20fqU5NMVxykYR9WHEKwwNp+LwIS+cKIkBaaPJ9Q2U96aTiohua
8YStVwTJmuqRoFm0DcKYqMTMg97EpjDt7jVv8vIiAkQ8GEAAtBMtAwkD/eqM3QVJZuNJdCkDiRNH
8VdVxtL+hLPguz3coBLqaOqhouNOSAxx0GXFOjZR8GPpEmfoHW0qvXEvoiXWyLnS2rAm9sW0mhjA
fc86GpX0p+gSYb+mawOJ+fnCiCJnSl7OMGaEn0z0C+GECkDyjENe0MxyHhXnQf30Dpm8AJyjCeqM
oA0K+m6Z7Oe5C9Y5SijA5nwwgEiR9Y3Sc6CMyl2WOyiSxFNaWHHuoqlLjAsvUCcbwcGLNoOyXeyM
8g9uGcrdXCxz7fL5Q7PRIJHOo0WXPjeaFR3jXlMfqgYWTj6B4UVtMS/4dFVW8LdmCW9HlBpFsBgV
pcZyChZzUSN0H2UFC2TAbQAsKKih2hAEX6cUCsyLUL/IVa8Mm8GsU56OvYIdPCMSYvfDap6TVO4a
FVxFpF3mOQlPVms/KREBPuZB9iQySFHbQNCJo3A386qXtshFiRhxlppDuWbXFbwFiraYKIaXzBU0
agBvInVkxmRnc5ti0Cw/JOSIXNmwz65ipyfEonaRECzqHPlxovQeNCFLpBu4q83z0GI7Atw7idSO
SObEVa3Bj8ybw5LuKcL+rc83Qradijl9uhq/OUj61K5+jTeKSXtZ42N75jkmiIiZvqPtcoMHpLy2
X90Gn1lx8MmGXyXJtq6D6t9XulKesKZDBzUB/nYdMFrZ2gr5aREs+sRZlZFcDfr9Ml2czetWiLew
VSx3UUFSEcQKFxOXRp3stXWa+6ST9c7fVHmuYVRneDkJvzi747+V3Ymz5VC4jv82/CGmNEtGvFaJ
Tu0ksjitsIRoASZpahWfxb1puUE1tfUky152fOeMLEanAY0kzvENZD0Bt38N4Az3c8aylAQoQswQ
90V0B7JDqQIc7DLFxZU8CvBdbuKXsUAjijza1WrQ4h9jWX3Eim6ttL6CMVx6nDK0zyKyqMgPRmPy
IFogcT4lfV7O8zAUQSccGZk7MYgBVIeyDpqNYtXG8K2N3SIqIEalAgF7Z8JFiaaqow4d6SjuZuIF
BQWCV2rJ7nBqipdbjqgu+/aI5lOQnuE7gTRCji28a1wNqkHijj877Kr/w4VWuHsXpLhyeDe350jH
5Y67xgotJMclF2tLTfVzUff6WY8x5gso4mRTS5EU/izw0z9PRYwK/h7d6DrYiuYyeajyoF0tnU5Y
rAEbeHeiax5doiUZqJ/kKHz899ZAktLBfu3sW3KLeJzbzmdLn16V8JmsGKPoMMXr7beBYrLe3lHg
w8FoWqlDaOQ4SNWAWn+DsJRhHH2S/AOyEBG+DIbZzYdfo67CbYwaFQOhCAQJegcj/cwPhFbtEAut
YLVk/pNt/qFmofIg4Lm50qQ7GebmRoyJg5N/l6cA0UAb9i1AxHtK+2L6ZHvrzcQRXy1/dY0Xy0Zv
EnzhprcDlC2ix8tbIQLt6S8TZ6Nqr1T0DU5L/zxjaSudtym9JHrsTFsZDs7QFsc6HR9aaeK+adU1
Hsrkc5zgDBgonnO2LK8+23VWbrMRL8scIbIWbZy1hu/4JbcN47EdzCcEnK0vlFo9MDGjfezg+3/C
oGpVjaP1Jcmafp9QKQF3QJgJrs5JMbtpEkU5wZHGpH4KCzLla2agPoneLYlMFaUjEQ+VM0RpMeou
2OdsBgMMeOsGdzO15t1p0zv+OpcQyxGdM7QOfHP4PnTu5QGo30adLB00HSPBDh7CTpuK5pJc/2XL
qnuv+KX1SI7oYjtN+VBZqJ1ePDtwYdIk5nlMQDcA94IhP/ThUxWk9kpz5GyLMeKYnmS8hXczOqF1
B6pfvfZJVlcDxMpPoRWFKBXhZkvCVfuk1YW9a0Cqkrqm6XVatzIV3IG60KCkxs19O4TaxLsnpes3
NtZTIUJg2MvZGLl7qyjn/Roc0gsIeq2qoiy5nO5t20YL7x0r9g4hpZuT4tvGHfi9aO+CFZ9YJuUG
8U3rBYGOGsVlU4IblhobiNEGzyIt2dNCIfuFhAuOYOJUHMJKLdgjucFm6RNzAsvRVkVhN2sXo+hb
FynqteWXaEHLirNOdv1Nh4cke/ufMNpWKdRrh0i16Fogs9IQBu9i0QbWjwX4g4PQn/MyHJMdfzgv
gnVDMCnb6Q0uOwNS87jWt6a8EeNB4QKJ9K2/PmjciWY8hsk2GUocWBc4iAB/OCjqrcF4N1vRFIc5
Zmj8bIIGfqvNSm9J5AAm8U117U7wjbgALB2yhxYCpeKQfopTV74tHQbQlaFoJTIayKEKxVMEHsa1
78rDPE+fNFEBOpo71W8bODU0RV+ix8VdZElPoktMhW/4NdFDZIkSD9S4b0uvHTL0u3Foqp1oNio4
66JFgUE07Up50RI3uImW84jgsv4auUVzS5TmqTQa6TWseuck1kMsBbUyH1H9qHsYq1b+Pp1kmTef
9P/R819ivK6qPwfk0EbbQ4M/LF5NAIBbDbr8OTa69GxHAfgwwFgvle1/7xxk/DW4yyiBF380KWXx
UXM9bI1a6ITeqB7cqkEBOJOqtY4287ecT7ZfRM2PoHS/lnbaXLUG1PVgswkPbTX55sL4xtxJM+4l
k12UHFiARjAC/CZ75osLfh6FqxY9Cnsy3ynj9NsQ6JseKNknk+riwQAjuy9Qe/iiGzexYCnJ1lYf
0+6IWnf/EvqQ26YL5bLmoX5SNnggFv2D6QDJdpCIeo68/libmnnwfbNaDXHPVrZqQPs0kr4V/07x
mRD/XTbduzRs9Mv8v54+K0bQNQjl9eph6Sv9yNvqA1V4WSxX/lreGEcKPW5wnP2Hllpj2MHyskdl
LyqHS/9cZpxGu4FEqxj1Gv0e2FW2qTw5vwyx32/DONOfrQw7P1kNvT8TMoz8IOl/jVV883Kn+aKp
urxOeXh6oFYB8pmvyKkx9WgdaYp6rxtusvJb3X72QPdsQ2dMzkmRBGfEbqStLVvqc2YXVIGLwvrh
bZAxSl5QO7k6U9LQnbKJY41uVUBycWvXMTlE106UeQRFddqWiGwmMZQpaJlInqiFS1no+0nWZynN
DY4ZHetehrVE2W2pteVjTilriRMjS4xoYgD7s5i3VPjESEpBbgXg4UvX195agC8EDCPhK7QZ7NTn
O2rArkuzHL9wlOdOIkagOYpIBqNpRjfR1QdVdRlIyuGYZ2Gmwv3mwO3Hww8ij/aSrhTXNJPT9k8p
lNSvWqK2WywVfdhYg3YThxze5kVN0n2JhNzcJfpjazgVPOGdg0lNW3SZOkbKeE8gXTZNFwOFE9V7
sSQ/ZZiHwEPzeteyV7ndbcmI1xcErpLbMOn6d4Nb7Vpyresm6JPbMvD3WDEoa4ADXcxZ1iJMaVPo
ilI0nhFZnDgj5p/ZpJ7TSXqOqJzU7lO/bY9a1Re3yCbpHqM8+ChbylPblc6pdCo1XVmFA6mh6i13
K9fyz1MRMPeKgDm2JhlKgTRsN6JTBBWuWxprrMCzY4zsS+1HwPeUwnDPuf0Er8q54I7mXHoPr9yN
NomrDgo3/dTKcYso+6I7jFrxWQQ6FKeBYEwL9KV955V1gPHeFBcPXbA1NN4kETNCpOT+lfYnyUjl
XQmldXpI6b6kbYA2aJh875HDQhM8TW4WehD4kXriMWaOEOA501LeR+RgglcaMHjfaoPPgaU3k6K2
c8G6t3u1HTQZ6OZGj3a4gr6dXTvBZ7c1hk3h9M1RjBqqduSzVTw1cSPfGj38nGVB8BmXLmWfWzbU
bQMjxjdBRiW466zKuy8LNTrbZW9vdHbC31qwdkKQSYLqxq7Yh+fJ78dWeOOVTQBcN7Su/NH4KoXe
p6YDC6tMDGTZiD6M1VJtXf/bPLw5up3CszgOgFZ29XXvvvYCm/xdn11NNcmuol+c/X3QSxwfWNAU
Mg0gm2Mf62nWMrWrEuXQ9/EXK0WJplNy5NxBRzgTJsLXQmytpjNEU2HmVb6z+TAggoMua/ZYIUWr
ZcayyvT3naPkx9LDB6JVSDLHj2NZ50cU1LJNXrrZEedGRDKjaLz3q1Tdj1Ue3uVDW99Fct7se3zB
0TxEBFfmL3mRQyy27aHtvuVhesGGZJKTfS0w1/BWpRHd56nsfcOYTl2ZIOCfWx1+C9hk9sTlqlVd
5X4+VLJ6j6/csJHURt98GIhAgEOpIJ8SSI5mQi6bou1wq3Xg9+Y+r3W1s40KKwqn6r0lj9gURFIZ
HMSVROegJd/B4+RrwNNA0KQgaq4ur6tO9evcFbs2ghxVnG/CwBuxY6GJIPyAWDQ6cDwexwPwsAlM
o6jud6DgKr/1U6vL2M0tNzysJL5rEVgm0SUmLDfCUI8/2V5U7EXa3tfUvwIFs2HRIgHIc7E4XQ4f
xbXCtHqr3Fn1YznJABlYT2ZxYH5LTJmsh2R0D7ptG/sBddWjOTbWFQBsxR7QLj93tfSAO5SLVbar
Hz3AUGnVtd8ltLOnDVDxrDoYILaYUJ1lp1VP2EvBMInd+oEkO2oMiCZ+8ZIUWUBd+yvEBQDx7ce4
7NVLJ+wn2kBZfWhWhZ/uHVlNyCggqB6Snj/U00+6+F0OJ1PKStFfxA/88rO+xIqBJRa1pxfRWvpF
bBTgI2kHeC9dFBf5JNQB8KVJ/HFtFdCoRNNSxuBcWd4P0RpggT3BXn+sQ3m4tG7aPmlGEu4t6OEo
yzPYmmn/GHrzmA0Xaj0C+dxLsWbeYwy2WfRx3cqAMTmYzpoavxzDC5kc/cpIPhV9WT+O7etg+PU1
Gj3EhnU3OJC2xafYVwHNTX3LgMkDz6osyre+ejorUi04+Dh+r5Zgbha2G/VnAV1qMsPExcf7OiOe
PsCZBLCpGj3+c747458GgZ8iAbHleTJdiaq7ZEYSbMwxWg1ZaqHE+5wDTHgyqOs9ex02ps4Yynci
tNcjB7KCpEx0H3WLVayxFf8UU25fLXNsT6IlDgBglINr8lct/+JB2jnV4KEgYHD3OL4DJIJDhUWr
AOaaUYt+hHLWSptgigLLqFi9FR7JUFoYcXTjqdATeW0jBrlHFwLvIAtF4UQp+xuM7vpRzvXgVFse
36pIpukM+n3uooYR1ACuFmCc+KaO4nts1FWxo7rRYV/y63s9P76KITHTUJCsjgyoglPRWB6bv3qj
7s6iQoxsbbkNbT2bC8xllEV30GshZU315jJD/Epx77LYjB4oAW0a3NBABVmxu0lSH8jSL2zsgpKN
h8c+U42LgMySWPL3rdAZ41FWUyBzxZMliSD7JmfVrccn0SHFcrRu7AqZ22ncDQKeb6ZwFXUnKO9T
IXq6LVnToajtFI3LbRz1xkUfMu5ZokscYjycp37R8PBxnqEDpcO3KfeGu+UwtjnEsVDr77KyyQqo
g7TNrkS0O89OIk50LTPEmdPLVJLya1dpwV1j+QU4UMTHGxBTWMKk/mc/Tb4CDut4n9/oU7pVPvZ6
0n3x7YmB53rRY18Ow65VfMTl6ya4q532UBe6vsLkHLGh6RBDmrlKreXuyiBX5gHRJ0Yzwx6uDc5D
AZ7MG9FVOwaZMSrx+0x30gPUICy2jKp8yFwdp+OOuvVcOhHtqMx/tsOyS0+ibRUgqNbJFC/a1cRS
KvQWp5HKK3aDTAlFN1r3S2XniHmixxjG7cmhgvC1ryZdEuSyb302KvjYYags6WNw+/ukflJ+nCYl
5PS+jtMk5x8m9ahzY5UQ1iiTkgEvVUm9kqlbFzn+J7KakrYP2UQiwuBdIC6xJ5wOjRMD2Da96LD0
ecATESwqu43oEwsYULSOrQGru5j2k6JPSSeLUYsiQoWFAkRaDuJMHLxEw7LRLLhjKPLbgNJ7MnCG
n01yipPycDc5vTBXDIiQZZXcSOJVrQPsXPo+rJJXHcIieQ3P/+fCyyKW19nQaM9Lj1hnea1FKUXH
QBtvH/qjjs3/mIfhsZj+o7o5gVLgusz/b9vt3zc1NjNdVzZXEduoPwatix8AJbanHALsavbLdE00
6wK9teBO4rdpqn1506R+PftfdnAKd51eWZvFQBMq1wmhxPzKZlp+ZC9z1LLYOM4QCQGemBEYxSZD
imhGVpRdSarAUQ6jEqAxlTjKKlRqFSvZerguh7HThmtmbQsnC64iVIyJ7hGs0D4sIIss8QHWhyqA
c5YLnAR8zDR/GRYr9P5OLLd0i7NMKd8v9+Fiy5Kg8m98J8LTXFkKbcc6SoH2+KE6JWpRgEEfYxEw
VbeW8lQT6dLW851kvZSzltG5WrW0RWksmKK1xpW24kJi1CrXiH67N8l0/zDjTjnNtbZJfpQS+HfR
JUp64jB11RUGTHOFDgGNubkAuqENS5ZyS7zUux8ly3/RO3anVPqtu0DJgpeoxNhZgyFzFKNWOBZb
Lyz1nWjizE7tp1eMjQhWRgrZklVmazHaQSADgsXH1ZuWastOAndhUE6mVfix8pQbX8XQvBiOKs7I
PUe0Cr16FK8qVkCzk6D81PPpgsRT+H/qWieD1piaeNgG5/kUeyZOUS48izO0KIMzYiA1eWwAk5nx
h+Jr5gk68dtBm5rG2BQpAFw6ZUcykXq187d2V3rlf56K0HmWWOAf28uVRIwCNGWN7HNLEuLnS7DE
hUXbsgYZK8hyVUuud44qataO3vvnpRlMffk4RJAB1f7WKp29/xBC0TGuVnOMWELMsXotxI0Fa5Bp
aTFFDH5YWvQtAyKOTNEfkWZru6U/J1lbza8yT9pxZysJGqIgaU4hRogncfZPzf+l78PK/30p/3cv
I658N1otL/C/LxMlHfeTf4r57atx1BzW6TDcxKz5cvMy0AD+dun3Y/+03MeX+j7+3ZiYOl/hXa+4
+nxFXMRg9oqO/3hN//66768ulhFTq6jBz2BZexlZ+j6+qvcr/Q/XT2JADx//Qe/a7y777lS8rH9u
l+rI75XlFmxJg/SUTwdx1hlG8rH5TyEibsKTncTZb+cuIUvch6v9dql/MffDUssrXa722+U/zP0X
V/t/X+q370sjSQ8IdCN6Pr31v321y8D//Gol3FQimAp/+0//iz/6t+8p7n5kwP7te7Iss7wn/zT3
//P9+O1Sv73aP74fy6tc3vnfLv3bkGXgw9u9LGWiSRZEHqIuDbZ39mrgAeI6sHteG12F9yi4cgXY
IZ3+hI5pG+j2UZY4WxEo+pbRrg3hOkyjy8C8AkhWRjQDxO20DGLNbwuKpodSzxqpPdwkxhzHiqrc
FFovXyQv7c9R5knIT1jDF5sCd50G6ouDwTDwOVm7b6eDE5j2OYwtlO9piUMAjZ1NfzLsUy+cVJUq
yZxneANgtkhvlDlaBIop5CCoSmb5aVnAlDrvHinnD+s62oiCWowPqNs73mtVKeYq7cbmrug0/5US
cEE9OTXPYV/4r6Y9fEetGU+hqZWGiDlAO7wXLXDwKAdCKBKtXBvJQKEZJFb14ie5c4JVhj7BLi+L
yWgKMazTu1Pd9Up13QMfeuttl1MRS/qjQkwuRDAmAFcIONxApxmViY1tutLe/ezZjfaaYOZMXSh/
auXI+9TXtn3y/RAf+FJDyMhle631Sb0To1Xet+sgkpSTGFX74KWnoHYzXRP8BUVNZSqHZki8rhLQ
7d8gtn1HfEl59OUQFXU/mLwQ0u6blfZrShPBPinxwHK1vru3ULC9x4ThFLSpfufIuRpsNQlpAaRm
rktEjjDMtVK+iR6TABM559a5q2sMUad18nbSESbVfcDSw7mQmHx1gUHgKiV3zy7CQFIWPFtkHjC5
O5NssHY6puf3pqOD3avR0RtJyFh+Zr5gdKYi1tglGATSNE3S0chEASqamoVvu3tg5+oGaXnjxTSw
ycSgxX0bRVdyP3pRCimIYK1HRzcBhbsVwekAVwYJJeNtdBiLXdj2wU4EpyP0AQWFlp0I1nVd26Ji
oM6jwFCbreK0HpKwMivLSryNkQDZi+AsK5yNPsjKXvwJGkkt/JQk7yBWjlWn2rBtrg5irq6Bzc5a
QzuYEq5dRuGT8efl4tvUpuecfMInx8S1xWabOaaR9ORIBhaJU7ev55dQ76nZjmP4Seuq4GBERbwV
o76M1byE+vxRjCKh9ydsG/eqZ3l3cWr3Krd9uLFsxcUAXCqfG8iaB1vrEN6ZmplWK9c0sW9SP5TP
WlNWz+2QrL0wix7DUnrVgZrdQVMb93oWZeu21nuc6Dpsydu0O0WOmWI5lnxHCzB6rIGJ75MJPB+r
Oay9YOjCHRh/dFYcQ/nURmgjjWpSnkWz0XRsG7gl6pOHjjtkzxlc0twC4J1XUvZsyBGKoYggnOII
ZhbfF3dXZL0J9E+7DnGpo0Wk6g8aGN9jayKuJPp8KMYPluy1u8JDo1v0iUOWoEdVRw4JoWmuiFML
svIUx2OEbFlKDKilc1+1rXwOnNCfHM4eR61D2kKBdRFZJ7UJ+Di7Zk9y2ck4Wqj934mDGAr46s7N
Wk6+DRW2ZD7ApGDEPNEIC/8JiDa7P6tqXuM+o/SB6eXXrMm+ILOEUM9g4MBTZfW29vRhR2WhgDVz
Wg5qVFX4V0+dtVu9jbjkqVdRg35cr2Xl1Wv/bPw2uuDq/qUvnWRvliinjYGrgwBVNz4yPIqtnjF8
HG+h0W+CxowP8VCVeyurvQe2/sZalXL9lsXyNYV3uvHBZe/b2DyVegXNFpzEWouq8dDY2SnWa+vB
LA3rQYqAM6sjeV/Rp2Q6Upj85KwqfwgfFMXah+gMXhLe4L6L3SMakhJyeBxK3Sv2kuUlK1QUpItl
mO2uD5tqBeqqrtHbhqMyn2YZVea8baNtjTLIuZnYLuJMxNjkiLe1nEbr1iefpAB6SDv9PkkD+SZ6
SDFMhia+BRqOADFQOnKPCCHq0qJPt5SI8lyKecVUEe/17ym2kNfF9t6s8RULwLxsRJ84pKmT3jTr
BV/16N6mjHVLtXWKSfizHenPIXII1yKuy5dugoEaENIuUuWVL2jpwfSGA4RkEJtzN/OyB0cpswe2
HfshlMyLjaQBWADkFPnSPU4CkI+5NaobK5eljT9VA8e8T4+RBwZD94NmkvtdASUst25pm2vb87o7
uw5PcdHbD43t9LAlfHXrVkH8pZWiz3UhdQ/+UPJWIlxKFbRMVookUTFKtQFFyuGb3rnN3gAs80gN
2NflTeuN5g9bMm/Y9yC/kUwVw1JDxl7V+2Nsk4LQ6zB9En1guy6tWqCGmHMPjKMsPWhBMZ7lQdL3
lEVCxwfLkRjarSmzbIM2YvBqVV21wqmuArlTXVqr01alrXYUQgbrLA5yhUfg0hRnemYlB7LST2nR
IIMu+lpjKvyZWr+JNcPaDbiSrSFUD+fBxuvbc1QcIS0l/own09qJpHSNoK11iApTecF7LNx0GoIa
ni4ZD24srTGJGk+tOb1DJW5w20KKk5XUhC+DP2WpKe+qZd//ZQz1N81s1E+Z54C3q+PggGxLujMB
DJv9PVao/b3P89dRr+seQ3Vf2WR5pK1N1OsvWlK6p6FCsH5Uzwj5IoZi50+BrG9bqQK3MJhf9VaL
z8ZIptL1sB2ysjy99JAUt13bjZ+kGjsHZc+dRJVWaao5N2sTGb15E+ewYp1bYSi3TOpNcLS0PLck
JtSdFYhifb/0DaWVbz2lUjZilhhQwlE+9ArqlksfCnn5Btrjl1xmp5wDzHpx4/hHHDTKD8MpV2PW
VJQ/O2cFFSV9bAJETntHxutdJROXtRIUvsjBSTVNv6SYd+ZOqN9aqiE3O7Z+DLaSfqkbxduqetsd
9bKlepDX/Jy5GYTeNn2sLUN/LhsbbBXoN6u162vNYwWi26DpjC6Abx7V2UaMpi5u5v5YqHupq+OL
WvTGqgW6WelIbJrtSVHq6hYjIPQ8ZrA2/4+x81qSVNfS8BMRgTe3Sfosk+V39w3RFu89Tz8fondR
p6bPxNwQkhAkCUJIWr8xQ2MAm2TZx6Av/Z0NImQ7yI15P6AjeZCnKMel2DFxaYNk1Az1Uenr/GCV
efoQQC1EzC3zf6S+eS6zrn2Lk4q1vFTvT3KWjo92T/coasjh+GD4vfMiBw2mL5CKjqFS+M9IA39P
HGT1rLQb77Ccj3ZJ3UYXxajNh8a2GG0iYvc9rftfjt5bjx2eMIwmESGvZLP8lhV7C4e0jYKT4bPW
j7e+0yv/KEambMdJM25p9fkF6aRsb2chwPkAyTw/x+qqyAc3ra34ewalZ1ZWqK92hBqHNVSXImly
FvOjdl90Sv1oBlqB2FRjfRkD8zrVAUSB1LxVzDT6PRn1d5hf6ttk2f62J/RzjVT8561akg8otiGg
EaLTGBB8kdoYMrumAD/TqjtUy4vfnTbL08tIqI0GKlVF+qTIlfnLiI2dZWnKt9zpSxfHqPRBNqPo
KBtWeSpyNdm1RRu7jUdDVVtDP84MpGtYtZrbKFmNldQAOAJwGkM+FGqT6gvPMtyGvtPggV1Vp7bj
bGANIQlURslL/xAjMfYM+9FC/iBEEK5s8p2CFsS9mo8eav65feNn8BxTntw5gxhPh1uCMu39K9rV
wNUVZksR7tb3ZWyMeydEPt73zOpQepV/a6lFesTg3bk4eRydzCCwz2UR/jZNZGPkQbqZsa6oKagI
vxflSeREudj0c421WhuY3+JY6w5r0Vot8Lt258QDH9naMp5TNXPLKe0fszmH9+Q3LVDH295oMbIK
1MrVgIGdRNYe5QvhvO+Tqqd3eLsVVzxQfLfN6/QgsonUFtdEBd9q6iyxzzVEkdhJRB/MoNR6gBKS
EowxgkRZ6HfbcuybTVxr9k0fdv1Lpz8NbVT/hoDn8kECTBJ+UXJbqHAhH0EE7zpFzfesV8BGOdrP
FvVsK23Quo6M+7Qer3kfOGe/vzMg5rtyZD7mto+5IHFB2+0wl59hb+CV07l0SfKpGN3Un4o9Xqft
ydCAF+SDXb6qloPuhQYyV2SdIet2Q82cOVCtYWMxqnhQIVk82BDrNp1ijKe1LJ/i7+1gWedp9PoH
UR7rwYNhVjnsDD7Sbj9YxwSFwVuxE+/dn8j1pkBrM4Tn+7p7TRAGOQ8oHbo4HNfM4KOXvktwaffG
F8/Ks60d1F8FNBKFMwWxJgkbCZEXGwBqFBaBfygCDVN6qohygbXEttE+KU57W8ptcNEk0NqSR9/L
qGbYGGrX31lFJj16o3nPO51+yVuUf7G7Ae4yZ53W2XmMSnP9RjLTkNFUNIynKfQfsbLIbgLnV55G
0aWL9OxmMKqrEhX1beYrFh6nClx1RX6RKye5b/PquTCRDOnt4jr1xT+dNSq3uZErt5BfjV0kSZXb
+kH04MXaY1HKyqWfc2ITjQn/z+7OAm5lY2eGFfeM4yqS9mwoKoa0Rg5vIbF4nlgSWwZvfBP31wrb
+u9KYYcbH+OP+8xr/2lDzdyPWTvQBhL9bUxq/BRH5+IZYbYrS++s6/FwjJk5XHLDsA51g4HcELMW
YBE/KlLb2vpdenQa5yHKc+c3EJ9ONqAc+j2cC8iVPwZbY2YNDOjNhAnodsSYDia/AzIETVzF09vv
ema+SRUSXUjtb7IiRyrXxy9EVdrpm+XJ9zUd5KPteEhLGXxhN6j7AvEcS9/t8gnubs6i4qw0sZNs
swaiMeJEp8nVxc89wqJh6fwzaTjiqvssD7vfUtfvMuaf/kbKv+nJPTxt4yI2/RCaF3yq6Yii8mHo
kTCfmj5wVdglP+JU28beqH7xzeLWRGeeuRdC93D+vcOU2OYbMBgI2F31zSwsZuoKlrllO2qPY1l9
hzjqHRnLKccgrzeJ14U/cbjoN11Y+PtQDbmfbdk9DUP1NQkrQKQgLZ+8SZXQn8L6l77mBCfGO+I1
ld9hxFrswMUgIVZHV00u0QdQg/FNS4EoOlrtfGnL6mcD7ud7GnUP4WTBYypT9U4Osa9xylC668wm
RYot+ZnHjfFFC8OKybbnnGN8BK5WEDzbaBLj0Ke8VoGp3APvexW5si9rBh9JsynUfI4oVvcrliiU
EUMN6yzajymjZnnEnSoN5OdCH+yNHDrNpcW8Y9tknoFLTe7tsxoKR46R3RbFr2E/h2lP+RzidH4O
WCc/oHrpGZp1l/ums4lZy9o7mcWgha66vl8LjTnrBa25JSxabEwk/bAfQ0UP4hTu0y3SvR3wNbns
v4IcNb+BuVgSc8n7rtyajP+sI8eD+c2iMno0g4tnQ3Y3qEOw4X3LwY6Y1jUt9R9965VfZDkKdr5a
DydhZQVJ36xQMtvoXaBv+Qus8GigozC67rxTgDXBfTVAEEK8L/geMCvMx9J5MR2zhPaup4cytJ23
1IFxX1fhdxbQdBdfre62grlRVVuhOCxkiEVKqBBLWm/eZPnrp+K1KoMnF400JO67cOMEs5+H6rNE
0431bphNy+3UCmmaSXIaYzm9qmmZXePQwG03Lr+JGsxwZ+p7YINWhJ6Y7X3Nh5+BcdDVK1WFxcup
PASZMz55ZYV1/SxbNuAqqKZj/p2BJiRRVs/7KX8bHRa4HCtk3c3yi7dYTaOt5xf6SezV5fZVqhum
n2ESvSb9gyj11LK8i200hr02B/eB5EZzchpQa7Bos22XapBTZg1NaBj6D1CdDAR5pKPEh0vypOTA
heaPYlNp+mHsIuVO5DI1rPdYSB+TADswxzBpipjvfVX9oyQFzbfJUIGfaYpyMgLPeS7i7h6x8+Yb
6LXBhdzS39qjb91MYxpufbuJv1i5vxfAZlWBY6UAFMLFT7N4u5Cn/c8ak0ET7cPcOEM+fFGlUL3A
ndS2uVYH3xPpDUJA/1XTQ2kHAdU8Ie+Y7aqwNTYV9Ekma5nhdthYP+XIID6MyMLqUmM8tVbDkF6r
v2m5ASBQrcpdKmWQnPmXm1GD6FMkcsFYwEavS5B867jel3VwVlBIuJscp34tzOACJGV4YKrevKb6
feZn5YvFIucTbxikCkpNNfbuJ298KjLugm8m3Vb1hxLTeTktNo0i5YfOLo0L3swZ/E8soGCjPIqN
4iBVUUfIZDE27GLXhqq59csh2ZsT5piiTtnb4BpldL7mw/pRaa/zSYIO+3Y8LLFgeOdjGTKAyMlu
fW4RHC2xAVUXnb3Y+bJYcrTmvZRHOXTkgFsuGeFbGHtYZSDY+ibKMhVP608psTfLzY/1pByeT25n
G3WU/gmFa6NW6RfJ6aN74JgGa5dxtAtgUuy1WbRg6qPgdq4LQiNyC7WP94Zge6xjFkEOsRIGYGGt
267YIckqSwUM5aRhCzqvexQpi5XdJeW8p/62F8XkW0u8Ip0vM3S0NibahD/TjEU72YvNJ3S708NY
MIErTB3H2wlRDGsK8+9zXRjnOvPC2aFDggKjtToYc00Dcd2a0z3ywz39KqpGvYGMlT7vqP5zhzhC
DeX7qIteA6sBVBRG2kuIdthBZOtUVV+Y76iHMieaDl9wO+FefZbA0F6lJijcvFCin8kvo9D0Hwbs
CdzkmXY0U6ieQ5B5e9vS5Fcvnh4lH7kmzetfsonuom70Dl2Xtt55qf0SlrJVwJAMsDSXZC2+zbIo
uNOSor7n2bQnqfK/drJHThTNG5+pwim0w6+iKA3K4hjouAvQLnkx/eIHdgXhbayE+kXN8pa1ymtv
tsNtKKi2UNKGWzxvyIMeOSPka6a8bIcA4yyE3FhLr2DUukrDBHFP5zGdR9CS3UwYCVVEoPXCKZ8s
JewOqo9DUAp5/xrNoDp7hF7US2OGaAGdNzRB9aVQO2vbZ7pyEE5oI5LFW9nCl1t4nYm9w1xZnitX
c+W6BiKvxkN47+Refa199ThYNUIns+JpOnh4wSbJQ1ghZ0qLnT2rSussdoJ6Bo5bEzkQe5veyc5T
XaCyNR/qdERxUKh1a6/TXtJOSvZNUic4dvDUEV5M95NfFbvcSDa4ZNJfOa1xgWuJQ+acFX2YLPl7
tLj7qyhK/a7exoFNI7Vm7ZkcapCsRPWD3OlbPnbq3aqkNxf5fqLdFZbTX2M/dmUTZilLNdnzwFjt
IdKwvhWoYy3xXqXGlm/1GXes0wC3Ra0FB5EdzDA+i0OlAeW5DHbtJoBBxGrxFN/Imo668JpPtWba
gsdB/mDeve4ItbSAMIKMtmzh1VFH0XgxWEB7MRQ6YTSRWbvQUgxQCXgWVhH8nPzfipVLvxLIg1om
YRHXNGBiNb+61cbQvyQWSCyjDoqnNI8Jkk6m/7Pufzd1ge7dv8fo6ZTu8PSubuUq105h/NB5TvXA
tK5w8YWpD0tPL/KKAyKumXc7ujUwLJmGrVaP6VbWzXAvEKhiQ9AOeaVa/lMmsKWiXg/qaj/Nj0PU
83KmlqpWG7xgxE5dSQILmnlN/uzr4E9FKnxPrXulnqiEHsksrcKla/rWvi+M3GH05HffE91iMaFW
X6MG/tTUhjlDaLN6aSuPJXcqDBZGemgE+g9D3OesDOGLNxqhxmdvLyronjqiDJdJZ916HmdbbVjg
BDi0E16G6ZIRxcQmoqOW6wSZ5lpr1UbX7U0UFslB7EAnH9e+BF/MQrMwD5EexXhV3Ggep33ROmip
830V5aIorK3H5daLrEENsVOfLcEdr7EuHqyGWLNuxFgodPTg7DmK44qsatX5rkbI4CgGQdqAh7Q+
wgEVe+32d6r7yotSOtN1bI2nNJG6U+aEML+THtUxWAU5q+14BnvvqbSRCbxU2kWUi81aTWTTKEYA
qc5Kd92BJGRy0MIp2QghXL/1ulsCnJvFEFWUCU1cvpUh8W+kjkXZusMOWGwzQcy7axmLtvKpj6Jv
ObqeirORG/teb1hdEVB0gVAXgPUQot4Zv8g7USR2inKR6qFWIN8DDeSD/PP7EaJKquaBtllrl3Nt
cS6ty/bVTF8TuouDl5RnDbnoVdJRlMfCnwvtNfDfsNnAfQKUZXH3J/oC02HAo/XQ6v7wprfTYVmW
BHLu+mFs3GZtpd9ZWguqvVDwMbL8mwkU2ascTNHRmSAG6p2zZ4AkX8I2t4/Z2MsXqfP/V4optH38
Wz3f8G8a8a0ekZoaHhh8o9mT30g5ekhiQGLNcQnPGL2TGJCYYaEffU+pXbG3lyzU55zhHvMtGy0z
vhUMJyHFz1nx6YBC2DLHJCs+LEMWdW5dY7OgJUE4U1CA/0vYLqPlFt2InzBCWdonDn2L2Ks5ZXIN
5fSgF75+bxAMWxRQR/02aGrl5o8AKlkJjMON2KkmSICPaKwdWCmoH1ungVyVOAFqamRRcGoe8/iB
wF71IErippm/56jbi31SmiJU65hIzSW4Aif6l5oYfr7r1HkSYqf+SZD+M3OS9kqYtTBSCZBYsYeS
eKNrb3kYoIIWds+lrEEwN7q3xiu1N6ufBQYTLdr5LbWqqmlZUey18vvySWdpXUbiIGy9h6U407T7
tFTHryXT1K2XOuVlarG/DsroKufGpfyj45rM+gXG5GR3itdKh9IazX1EEPirjQ9kj8e0ORTaPh1v
FnfDqMMdpkXYLKpS48aBobrNo8h5yXVUj1ouAIfwZyGshFMUsRA9WnLzPpFTjUZ7ea8pRJbW3L/7
VMXQsYhBREg4MGmjObhDipFmqZsYULa5dddWiFrNSuNi0zNa/VMDBicWlej/tLW+1BAHrecQB1gS
8j3v5xhjXbsOKtFDBboAhKH4LEWK8lyF9bTzpCHbswCioBYxliegIbUr9prFEN91nfcSxNSV8Ud8
Vqyd2CWqN1VxL3dWcr/UVtCm0dBqPsue6wezLhF+i5vGGpKjJdYXSgNqrNLK9d6YCXjavClnNes+
sIcLAypX5MpZwnpJzTtFNdbxhgsk+j815vK4DNtNmGGFO4aF7ZZBiRq9jNVeZwEYGO3qG7Jy063h
Z/Jx7J3ndkzkW1FkwVYYtkYQOUjtRQb9zQh1pezmBYPiAXeYEapiIcvprXgBpjGXbhhhPYj2L4pQ
fEO7VCXus740fzmIsMjyDolaDpaXO08emp2asTTr/l8HBN5UP66/sv7y+0FWnHfHuqQD6tKsOOsw
Qc+12RVnkdVkFcvpLKxdwgk6Zs0DA8R6zHYmLW9r4J62KwKURFiodXPolemu5w3cWLXWHdVhUC0W
I8PpTnJ+LTlNH9Mbu+9OMotwe19Nufz5iy6+3uLjb4RKuinTipv9vmPo+/auo8MQNfQEAaXQdKJ9
S2zrOgyDv6exKe4kE9WoxjS4ih2jZlxxaQ0vyuiEd3lK3L0bw6tdR9LJkRFEDDWGx8NcVhPNV5zU
cTsUeNxSrXP7jLYCsbc0b/a+jJ7sNtI8+TadKSRhHl0sBhFIOWjZxvCZq28TudRuahnZX9hqXocZ
X/8lp2u60SEfb00/IX5cIOBDDMFiBTcu78RGwoBySTWNerB8OIbqaA8uTOzqbswMVlQCD4pMWCAU
aTGd20Lequ4aH88cyEiIWHfStA2GqnxS6xKbZ08uXiRVi1xf16u33GAmyEC3uY2TMHCDBmOGCNgb
0I+WhqyPWL7byHuycEQwyfs6Yhi07XWleJUK3BTK+odneNNVa3T5YCOUsQfSZm/sSW9vY8d6ik0I
xPVQFIeMJaJtVsdu4OcjnEk2caoMeznE9FyUYTw1PKbe8JzkkUxMCpvVEiJuKEVgDeWmqu8Z2xd+
ZGU77B/aXWhL8baUNGabXhgtm6By9oPVeTejh/e54eDPJaOifhabBAAxep1pfuvD+9vKbTqgxGM4
ryVLIRslrtJb1c+810hJDwit+jAb6YI9J9iKWr7OykoH23Gj5Zg/+sqQn7p8zJe9OoQdXJiigeED
56hixd5Y/VBuUjVRXUtJs7OPWP0Zvak/qbVM7IjymZwtdlsqUDowTFQXG1FzPXAtW6uIFNL6GZBE
a9y1avd11AaTpbaQs+Sl+Z9JolBcih2Crp1m9LTIi6oiJcqksYHo+wLluDmoTlicnXLoTmZTPGue
o+7Xyw/jYHCrEV2qJgeEOEgXXZ0tvoAvnPsZ6K/NUHBzMn7milkA3giMjWP4kktn0cw9RnMua5tF
vjUf1SaSFFmWnnqgDizz4iBYycSwBT1AnLSf1Kj+R5lPTSSOqHEDBuVcKONdTUQfeGm5q/SgRXSt
jY5WxLguysF+uMaUwRkw/QLmL9YC2fJExK0Tt1hslkpeo/JIlrQoFvXXqswLzeMg4RoWd1l6rGec
8qgYaXoUNzCna22gVfIA+pagL6am821HIyLD1SrTyuuo3fZhS4xgLl9vv3iYomx5ROvudc9aJlLr
RjyXNfupXhvKPPMmML2jjiwDHhaE83nAazVJtAqRb0EVjctFJyA/R5fITokqTdKBYeWK18167aLM
b1v7z4EiL+7MWlukPh3yKfvhj6/HKV3FxWNHyMw1Hp4jXbOnnWgBjaUmk9vB698iq8EqVGMMyU48
Lha7s/P6oNesKFuf6JqVpAJA2vrAxZ7Pxzm2s80KKFOhr+bgauRCJsTa5Mh/sKmI0dGeU6meXFFA
T9T8Seop0GacWZ7HjmXBIT8b9N3nivA9jXNOig3Os+XHfBoiCd02yJGK57Perg+v+ZJc7m5WmbvO
8XaW+mO0Gex3Pl/teRPN90Obf+dv2b+ViSPEDnHYmhVlrIj9OZXcExyWpf53Fzs3y5sq3kmxaeeO
QKQsQdoRefEi/63O38qQkuCxrHs+/4LYI067/MKYgg2sysgFaccq0Py312cqXmLxYD+VrVmR+nTY
38r+66nW0386LHCskiUbv9uEcx8ZynhO/knO+W5uQaLP/LCnYFKdoG3BrjFNSYpDRX45iTjT++Ej
cAvc3N4LRUrtyulQt8lRnLxEMXQ7aTsJucvlfRavqei61o/Cp7L1TV7r/a0sV2bmhmiKouJ6GlG2
ZtfTiCa9ZkVqeePXwk8/tZ7mb7/UKSqKgf5LojWoMc9f06X3+5wUx34oXL7En0tFhQ+1RHKtFIRl
Ny0deS/62A+/JWp9Pisjr+zUeT/WTsOYQWFrNp47FtG7iDKRFan/bz1xrDgs1pPtFKn1celW10tf
unVxff8rKZ5HKHpykfSBOgHg+bbeCPGpEW27VXD+0TrI77Lv05hFF5YQUGsuopMQ+RTY4gygfO/i
SpxG2uZl7VrFuf7a3c4f6vVFE1U+1VvfMbEj8h2J+PYoLx/5T+/xp2O9VGIVSz4vF29mP8ZCzk/z
4H1yEQ9B0a4ncKFOyV5noYU0Lvb/DtY+DA8CMcAQF7JuxFVbfoSruLYzCW7sxc1Ye36R/VSmirsI
ek0MzuogkHfinc1E0gYefdRZ/TpIg/51BNg+uWK0hYuQBN1vfutFdc9pn/sAVdWwtj+MQZerF8+x
7hTpz1AzEQPQ5ZmKAahILo15fdI1tryS15pH0WgQ60u20pSNiIe+3xHxj5dHKQo/5N8fI3g+rZqG
09qYljb2PuYVpxc/u7ZWkRJlYu/fsqLsb6dK1FpHNmWrz3N7cXGiahPn//igYZkzlNulu9VKZngI
CzigeJnCxd24QT7lVzuP7kRPJFK4RnzM5kGa7sxU+e1ranmOW1YhQeaVZw9FzaMXstJw25U26jsB
MRhFmtBM6Mrjh08ao2K+butXUnwahzyKJ7fPc0iuxBE2oA9+rDdGpMSmNkD/a1mzr9X7NoK9v36j
JYDMe5CKd6KiNBjKFt9e5kHQqTn1/FVOQBUea6hOKHKBNcYoIQzNx7J2oJIP5UH0OVOVMJTJYZDv
Om6ZaL3izXaMlo/RZJrM81v/i4RqHRacRbpp69rYiipKjbY/Moh8gJeNXvH7zaBsxZ0UG8ZCaGdY
J3GV4sksXdWIQS6qefaTKCuj0NmwxHI1jfFnAKvmxHGfHkzSSykx8Z/iFU/yYKdEXcOFOK48qGfx
mlROe4xbloimabgwUEpZlVNx38y/88WIdyw3oiY/P+71+iRwzztELr7hh/QCuEPa1VhGTG6DDcUp
klmuwxMs2SBl+2VwHG1n1GN5ZqCn72gA/4iL/zCrWwbWH0qXV00Mt9f23dd2OUMlWFl4H7Otd1Gx
YiIjTXMUr9dyy+a5pWjb4iSf+qDl/RaFnw4pJMK2QYE8InPxEbMnLG/EwNTL9rmOOjTuWMQOMZei
k4f9tUl7u92PQ/GgdzrrQKBEoe0fjT59IHC2UdCySX3vxoxiN52aBzO95qFj7cSvxkh6zhHHDXLp
e79g3k0LorHMLxeyUhvDKDDuU49SXjM9SfSTHlTaMkldZrHLyEK8iOI9XwcHn8o0MVsQdZbkp/0i
+98HGMsxohkQvt3Lce4d6rDfwyKzlunSfx19mFqF7nZWH5aOVuM2Jv9UTWAc1raamboLZqg/iiIi
6nxPRJ+yJEWpyIuU2Ji+RCUfBwvGj/1eVyfEN/Dz0Wtjt3YcyzBYtN73Ibeam9UproYcf1pWP97X
IUQzGSLT37RYe8OaST68gGsvKl7KZTzjTHJ0pE9hedFwnTQYjqJFAoAZoRqoLkIT3kFRkr14/cQT
J9K2UbvQPoqm10zdUkH8dsKi2zbLq2kZKoor+/S7fysLWmcOzYY3TceX2S0GU96D4rpfurOq7/Zo
V17FZYuzmbWfH9Lmz3KKOKM11DJLSMFXNciUaWdJE9H85DChkyz2f/jCi+tePpTL2yO+asvrJP6h
odTheXoyK33bVFJ+XFc+0k5Tt+2kZJsPA2JZxQGz0PVsadYfmuCHpLh4Pc7yrd9orbmpUYE75qnF
RwLMwT6JaIXiGy/mv7XKmppENNsvwj28y+YUdU/lFJqHpNb3WmYxNhWtyaqTAOJNg3R6892rZg+S
slRRm59n1uKNED+MTeVE4Acw3tr8RMP63ETrvn1Mc2+LPe1xqoKZeffvqtWHO7jc0fnjL1LiLsoA
vTf10OCf+95t6W0+bvMypNt7HymARjp3evpGT89aEApr85DIyMzwOAAowD+SXljMQZekGOgNemAS
bpjP8SE5eQWLBKUXYuQXHnUULbeitmjBgV9ya0W+QUR+Zr0tQxzxex86nfWtrxjubdPBV5ebJG5N
HYTNtshU5K3FrN5gIWEs41MHW25y9Ugd9ioBbPG6amnzZOgRQJjl29+zhIA3xdcPQ64R+NoublH/
Ys15NF2HQDBLvWrNzTBxBJv/4Z9b1X5rpgqFXDEGFc1S3Gau6hygvT87CjjtYb3/jkIgKZq/d2vZ
MpZt5v+FOKK6rIFkSvnTQM97l7DOdsrSe9EkRGuQnHHite7dfoIkdMS/BTQQPZL4ZXOwwl1gofT4
4a0RyWWTG5tELa1jOrcYVuScXYn7zalAvngewEqVfNAUyEDDyLI7tvP6Mvc3rBQ2ZSAzKps7OfE4
REqtUGVEsP69J10uSuxbGo0Sy9NOJEWh2IinJlIasWzX+2U3qfVQtPmWCPgXXJLUZVJnh3oGXE0q
ekChuof7Vv/vmp3VNtKhtopWdXukKMWdWUZ2oj/SS4DrR5FcFirFw1+Sg137Z0P/3nhJf1rnejge
MBDTzXLzaRI4Nh6irFOCiqYyPcH/THd+Mm4SMwV2x5JSIP/Wg+eBgOdxPBjzc0TaBxCBaCei21oe
sQUOdxNfWn1efhBjwHkdNZk32byZEMHbhX7yKorERi8vHW4AJ1E9C66OwyUn8yh4mN9Is6kwm0hf
5OlbF9wM1b0KBXQbZfuu0O+7RgPZIhFWtSywEbUyuIoJzYXBgp+URx08OLKbwUavaDwmgb4dk612
I1UK3pmgCe8124zv20nTTuisXv3ZiSuMsungSeFPwGzmNpM6aeuUqAH7AJNYzLdqQu1+/ox2quE2
evUnWxQEs9Ai0tzQN7bw8pNz1NrBUdM06WB6YQq9lkBFPtnaQ1tUBd/LkADqnMVp5y1UjWqvTuEG
k1DvOo3Pk4ZXXgbu75omwJ1kJ7Vw4yH81kkjJwSY5+xDKItP8fi7Bjd9LbrCvBoNbUVKqhbqdohS
sx06rzUU1i2oW5keTtosfqCl79GkRniokg8Vsxlv8Km+ZEweahlxFRUVgFCSdXAKxp0dTQ4Xug2d
IdhNrXaU/Cr6WuhvkxbIB2x/zW3cS49K7KMRJ8Gb0eptlhXamxl86WAO1fN4GAclrALmoCa2tgT+
f9d9ekD+Eq53V/3WsJWT3EhhaAvScgvgc9oiaea7ZRKV22ncK7E6nWU7eg3bAVJTiiUSeu7ypory
fm/qenTTKThXz54+mWTyrubmXeb7m2Kkc2xNGzF/I2oOCtaI2yQqNIyL/eyUTcoz16OdB2AFZ8cj
9Mj7l3sdDMxUbIHCSfCCDAeDtYrfE2REsekTgMnlpHauOZ9BnMYSte3m55TBVMCyPXlx8m9DATFn
dHrrJazLV0Nt4I82UXrf9AMIyWCy78x+zFw9NOrd+oFfplGI4MfbCfaD2yKuarVFdoeWm9v73ASc
fy/q/Ei1WbDCt4JkK77bre45bmpqo2u2znCXBIrneshFbu05K2vyFXZCAcRHPUkpXvC4HhLuCtVx
h8mP6tYxtCyoCy1o4kLZqxkakhO2DeUhc5JNYrcKfplxe0yLDgn6cIi3fhubW2uqoJnK4QYHX/9u
3bRwr85OlgJS4+mWOjEz5qcz5+x29AwFGx603DqpesAIAh5fNWjYlLmod4eu6hjBprHNB6fNogvR
FW8DLBcktdTBR7DqmLXtB69RItgdQ4Qc4l3Tg7ZdNqNu4habX6NENXDaCl+bLsE4uymMTWmnp9iK
MQHwLXxRcSgBVi8Fd3bhNw+TXjUPdVTtug5ROpHTskG5SXvtlBZVfBPPm8RCFr8ar1MOnUd3BrC4
/i+wIdnDNMXHKreG8xAru18GmqIAyuxTpHbaBUH88ojY/mYYytyFEhxgwGzwDSJysx9tGpSNOMZW
94phI5WTcWdU3cG00vpU9TmgMj58F5FaN4UXwhTS4p3Z4p3aD8PGRqzy6pFrPFnfVpaRo8drP+eY
BYFkSO4cI6/cykZd15hi56iUcr1FghBqo5H650DrXL+wpR9x7pxtnEdHJDsaufF+IHAfA0Go4Mzk
Y6Mfoig6aHkOS9do7X+iOHxScjw0pcnvcK2rCepZaA30WFggsFzIm6YMkBKfRfClrDCOePARqkLJ
z23yzCdYNyJAGBa4VZqSf05a382y6WvVKN4mSSAXBD3SpaX+pBtV8QwfFlK6Awm14DGmrenvLM/T
NkXbfu28HDejJP4qVdFONocSCY6QZYG4Dfnbzk0Rtd/0MA9RzPBwlvFoS6ZJzD3MzNNQIixME81P
carW2BQ5j0Ha3I/t2BxbSH5uj8XBDSy3x7IjCC1JziYizn9nKrK0SVtQsbB6Z1kA+mlWTWTXwAi2
iSXLjU2KQ43AZwUjt/nVKKmrMOGDnQZcLPLsQzOPA2qkhAktzBQJQBBHu4QC54B3QRUPM0+9wRIy
lrVt4QcbJ0LyU2ktSENzYwQH2m5URHtdoPfOZir9x1Jtx4OTNtXGzMGyqHjhxpllEBTn9ilZ+gKm
PkVaHuc7Y9ukcYMr1PDAUuugW+ZtrXsoFdYQetDUDjeqagyuoQM+q9NbS4uK10BqfijQ2S4eef2F
4S/Xigdfyd8tPTqzqpHQnq2lHpQ4XClf9b1dnG0IC2wySTd2wgt60v71iO5gKrbqgIJCVbtdrDML
jItt23csmKY5XXacW24rQfuWIAR0SaludFkxropvvjmObpylujSuuI3/7uSo3lumjq9h7GplqB+r
lNWEKPzZ/w9jZ9bkKJam6b9SltdDNxzgAGNdfaFdckmuxZeIuMEiPDzZ951fPw8oq6IyraZnzDIJ
nQUkl+As3/cuKDJjj5G8y6Ird+ZwSQxb2xg4kCxJf/GYgnhewDjSD7kYxbJWL3Ge10uGQ/sYN9qP
oB1Qg2hCwGtuFa+zMgtf5eiy3yD9TxxDIyGm6flRk/hXx5q9B8ZKzEIfvIMFG+uoakqBhTxKx1oL
XWmE1pIQFhLabZjkbJqmPPdZod3S3isPQHN/jxCIyMxlD/1q20jlrCXfi1KqrwjrDns/yYqV1JRu
G2kEH826lSdrOqRGcy2b4ilzfbGvSh9WRyQGMH3qjzz3LGg8mr5uUpLtiHYu1DIiUQ5I7smskIEw
lRDoZhksCzzvl7GOUKuepc6SZxlGrim/+6b8kblevImcVFs7mt1t9LDejTLPlmZr+HDxuh6wR12s
7KR39kmZb6uSVVkJiY+d2E5B1v3IYtVdhmK4xLKvccSOGvzCNWethiikQLOujxZP4q5Q5GvdFsVV
+gphoV6sYmg2a6XD3WusxXuEeSsz2wB20gDpppdRteY+KA9dLaOdl+prQWRU8UyxdmJxz/p2fBKY
Qi1is1evsUee1c3EMS0xeDBHpeMOw/Quzjv/YImfyBEr59qMXfaNKtobkdozC7Tv0Gbh9Ab2AWg5
Hgj/PIR2PpYsPakcHDSTuA6k8vElDd7cbmgXehWqm8T19KM54MpaDV2ytKOT6lfOZWyvuQEmt4Lm
ALiWqA2mE6u24Bcae73ZsKSI06FG0F7HIw1v4Q3UK3J2Jq5TrW/fbdaumUJANKiQlxH6a9xi2N60
nb2fbC9X4AkUbuJ4n+nqWSmtchUXSr4wccrh1/F2gbrsSx67EQO0lZbrT6bqm2tgPUv4/dh+llaw
zch6NVXWQ03Qfu+cztjETaMcMIcaVlpgIyVaTcNsKJJF4nwDILGsjJRMCX73q6TFP1gtGBH7rNzj
FQK7CY8uVke7CCexZWxmd60Kh1VCZNZyih+hZiAjBEll4eTtScEvrNRduMKyeI8NlSR0Gh/LvLJP
WN7ZOFtF9cav0MbBtws4pdrl4J7WhQfMbfCSk92XEKxLo8sPQ6e/mqXf8kmMHqq/zM8jGOO9P1hA
6M2kumuaLO8R6141EeHzXNWyXkOeG/vjubHNo+7mmoj8+C1KDU6oLL3K7glRcaaZDONJ0cqb0Tfl
HeyTvnYGjxWVA0nD09Jok+UKnibYUBR94+4Z0XhjkPITHl95arpePVehC6jfLpCn4udbzZ3nOl1b
yV53AIPCQkMo+arXSrm3zZysbx3zlZtVjQBHEfqr2it/9DJFX7t3krMsWktd9KqHFUYW3v6lbn5p
xfF40P3sMJfm03jI8WiSwxFbLVIXbdduITqoN6nW/c1aza/ng+lV6Oh2hO5+1RWa/NJ4bnh0wHDd
ikDtkR/tXn916NraW8UlAly/6mSz+YlVOuDxFgy8raruQTjRJ0IM3g0glHdrcMXeRPCxV7/q9LKA
vFYB3EtFHIAEK+1t59rVeT5jzPTxzFprO5fmQ111RJUHYXC/2t5N2vZKWGlwaUvkOITUo72A43LL
3Fg/NXJ4nkvzoTLRti1gHezmopqGw7kf+ZBTfyEK7143kBZwYLa2cx1sguYZCsOWVfzUg25DgZMS
HNzs0aPQkvJSGTiYPa5BDwDYzcro8Pqe6+JUKVZporjrovk9VxrrBiHUujlN26/tJKgwe8dvBkR+
j7+O4l/nLkGCMm/KhL1UawHGHPztsUpZ5kqQbjdRdSRz8D9bzJ0fh66bRMRTd5d7cK6zRr93Ar9l
FgHt0pqKvZUE9zzcqp3U7xHrmbs6lt4SK4xmP3fo2ETtw1HBvHvqP3dBPSVyHTa8Xm/sEymCm5I7
6UEbkD+IozK4hdMhn6ClpZFkRKoozgfbZ4daAKs8EBHLI2xlkNKAcN+qRrYEUGi85Ji3LBNdsGIs
U/2FxVy3NjUcQOdWviBnN1Hrl5kz6i9eJLNT1ucfc18sjvqbW/iPtqj7qfK1DKNfYOkto2Nah79H
KDZAkC79Q+la1TMpLnHvQz9Z+xBZY4xPluGQN/fK7KJnxWLDP5Xmg5NNrplu3j3qXM/QIbCy93AF
fmT2dKhFtoH7HV4eZ2GOtGaAHtZzo4ot76XA5/3XJRsnlQvwpNp+rsPVazj4k7r/fMJc57YQ/H0Y
XI8eNumBFJvK9VzsjSC/9i5st+lTplhnPidKsBONEy4l8nn7RjPUe14DiVd1NmalHWl3Ql7avXe4
t1q9vs5VMpAYrY8y2c4nuL1sj63e/2BRpN3nqjh0TkbOgzGXbGFJAExKu56LgeTLUot2XWThrhCl
dnKMqrsZXY/SRy6+Mjl2t/kw2iHOMGatTRPmH3W5Yy/HTAsujx5DZpNXAGevkwvYhhYCdH6DRbWm
uf6n3p5mxZRsUH9AzNbf+ALslWKk0dkoTCT+fE3bQsOur0qNy1xWC+fbUPh7Yxzz33GuPvSpEpw6
J/xwJy1mh2X20ZoOsrDcRQGr+FnXyZsURVbdmzz8OuQKX5unj9zlKVIchVwpTuCvUqjJ52gxhwj8
EhWPXkuKjaoY5cIwE2Vnl8u0F+ei1RCTKwNnZ92bJlk7yjdwisYzdoslCVqI5r3UsrfKcPY8m97G
cpViYSHs0KbazbIRqKg/qhhLpw6VLsShLcIfvn1NW8RfDEfPkYb2nJ36nlYAhz11NWCafOdP35Sa
DC4Z4+MYiRsAz2EF+dZh6+j0J3MstHU0mCiFjOHS9vXoWxt1ctOVIeGGLCX9alprXJU1TByJuda9
bzzpcEX1MvjsGqEevNz6sKvoacycYC3GEQaNKOJ3T25VW7C2wywrIwq8dMJCfVNjS9n4YWCR802i
5zpQfsJ4RE2mCFD6s8BY+h88G+Itc/uL0RSvhpYML1kVK3gpFj/yPlH30WQCwX4Sl01cJPeaVSNZ
hjQai9FGLMIoCi8plDEw26r73ekOrpRIPbRx8jhoGAcXSo+uWJCPi3k5Hetlij0G6cKgH186A11D
C/PXqE/DM547IStEma61Wqs2O0RGg58W4h5LNQ/kc4pIxpQAlizb8p/64Pdv1WDdItP0fmpJ+Jaa
NvZSCfpfUEvIPBiF/6QVvXuw2jLelUafn5Fqz8igIMPJOtS7a4mZLgMAwF8dS3m12nz8XUN4xpqc
j1I3Ju2MNgHu7sOiC/P41S4GYzUGfrVDSUBbmGwNMGQtqvKA9CBLM0/FlCTK8RT03fbStE39Uruy
fhkmiphM2ttcikXKltRXx6e52AstX+cibzZzscM8bB/DEFg0ddq8RHKa0OCP/rpakSqbSFjmZe6v
BZbEotbM0erjrUwjSjZ+F/bruejAH33CX4O949Tql0z9pjmgXURpPuAzdraNjhDaVEX/Go4AAvVz
UdYdlDww7au5iBXOePSI4P9xNSsxphlsbps/n5lb76NMxWn+7G4nw1VL8v3RY0hKduHOQJRiequM
+eIcm+nrXKrbwVv5RhQvvMH1n1uc1Z4BLUSLJKxTog7UzYewdbWVNnhAPkqprAbY9Pgaqt4z5sBo
7qOg+qyoSnqwCuPyl/q56MNENdtxOLY1QYLFXOe1NSsVgO2b+fyO3A8YeydcN23hnIe+ULdlT9yx
0i1u6LlyPuAtt2hVHuxfVQQInXMGoH5Z96H1uMDcOjfoEOP3cdx+wZX+rJZ5y8ZKZDoZdF+ea394
GWx13P9L3QBHacOOFsGBqUsqSnnWKp9TLMANFuvu46PI7gSnoqTzd9P0QxKoMpfAOgp2X9M5epW1
Z+L5c2E+IP5DI5IkGMwNNQmXuTw3iWFIngIYSSIR8mxMh8elABcni05o1naubNDng59etZuwiMcz
SrfiAFsNi1NKc5Uoxc5rzfHS+8MeimWBzk5nvELZZx3UqI8Sdn5bVn3utfYd4zUyw00xyuw29yy1
ZD3G/fgoBUOxqoLReZRykLi4VWX3uSdO4ItyLId74ObmayPYOBqN82iLy5/CZXM6Oqb9hBxQ/pon
2sbye+0ad3b2qsDFbqKwep7bkCBFowzv7FMZ58nGiEg3GHZ5y/D6bc1FIMAp6tIG26lEFWkAEtSx
Z62CNr+HI652lT/qNzDt7BhCdQp9DuUOqYp0id4/9z+3Xszmbida4ipDq3kL3cboSM+zYu80A1Og
rsoLDCTtaPbVSZ/409Fge4euR7tzLmpZJpCVkSzWTGAeIeaCPUI1S5QV7ZUPdHQbIWO2VYZvZVgG
Hx7rvyU6ZdXFQVlwAZ8/QoTQyrc8QG92haZgpoTpOtfGZpkmE7klTZ9y+OKoLaENEt4LrTE/uD/2
bKrM19YgpuDBj/XjSHkH4A/PD6/SsW/SgJjysAjPtrANb9HiEFnaQv2MFOXkuHr5kTjhl2KWIRvw
zaoS7PoIrOo7jLE+MC+5mZ4IUB0uIjACWvTs6a5+cnJu7KkqnA7zK1sN9S1EkHDhwvRCVcm9w+Ba
KH3lbHGzHl/6rL60TpF9D8klwohJtIWOuNLSipUaNT2tPgpRWqtRtxAttooB1KASEJ0v3y3pPCfu
ViZRCSKGQ4CpFNykVZYqCqZberr02+QeD5Bdshz78dhoNo1m5+uEsW/ptV23U1PPWuYyFAiHZOWm
7DGt7VLXf03bSNtJAX1fDm2EWUaxjZMmWEt9n+dd+YKwFHNMg2glEqvXuVQ77luj9PVZWjJ+HQJk
oWAjQdieipHiN0tD64d9PxCBrD1Gzy5W392o1bfpmDSvAjGPdaVLE2xkJ+8RkroEO6YdcwlGvb0m
gYhfRO8FW89q47WMq81vf/vP//6vj/5/e58Z2qyDl6V/S5sJG5TW1d9/043f/pY/qvc///6bySre
gIlq6ZhLWppqian94/stSD16a/+LPDNci9APdo01vMeqPMxSpsWo2nyDoncXTC4ZprlTuff89Dj1
EUH21TNH5rW80K4eA/8qS0b18Wquy4zEBUZBq4/fHr8krqNzP8QK0QSG6/xQ2xkmjZ0c/Vu2Zmay
m/V15gOLBxYdSXWbe1S2XPw//nBV//NfTnjNsmzb0DULFXTDUdU//+V4zuhljxnYLshVhNbgDZEQ
dNeawCErBT5h4xw6DWguaIpHmXQl4cbuznLLPDes+hlM+D2XEsPR9aPsBEp1dNRxZQXNP/qUFe6x
fUhoWk9zTHKwTdwxcHbbFlWWl8GJvrm6Mn7oY/ISe47zihqJs9GVpkWk0JPXxLNRRLYbDJtrgj7C
r74S6STQ04T6k505+G05oAqhoI0fdresuyH4QB2ctFjZpGfh9tUxM0ybBaxZfiv0cOUZvFvkVRL+
UKdc+MFjACdFvTOc+K4nsXfQ9Thkvc+BVWWIQAADadOP9toOreBRN7f2IuDpaiCql2SQjMVc6WeK
fmhq8/SoS3vEaOtWiD1aaC3Z0wgVBXK9QHkFrsp60FXwTAqml+kgfJzQJdTCuTTC/TpJs4cSLtwr
CA73iqhas6tipEofF+lttFMxyrLWvy5icvctNLUMHxeOi6KAccUOHFIfSTjNGzYjt6a+SkMtPydx
mi+6SOTbxCzycz7V1UnImJTb8tOvg3D36D23GHX47lqNs3ucO50xnzYXJV7LSifN/Vz1uMj8Usus
vUb+/qBKnQvPdfNVHKG/ZTLYmihO4lvs+lOA5Y+DkFlwVjpk7QKCGpu/NMxF36vbtVeg4jgX5zN+
9TPQ5N8nnTj/pf5XsUHuHRSDcfx3p3dy8BdmgsXmfILVCCiQvieX6L52p/lAnBTVYj958qRudGiw
+P2vBndq+FWVdm44LMwTzMYxVb8pWdJ/b4LCBCSa988aKMVTWUCymRvGZDyXkZ2+WozCexIAREkR
yfyekFKZTrQ1lszEbckMx805ShiBsSzkwNCyNixYquZUtMPQRhMl8CSWCh5Bby+y4CxO56hF+qzD
gd7j4inYK0zdzUAtzv52vtxc8WhzyULsDVlj1TZ1mq+Resg4oMNnL+bebZXETJNZ5L9GcR3e83Zn
CfW5AM6ChWFmXll5GNdI3+WGFjwKYZo4J50Q9dzUTJ1ky8MXWYgLz+fMdUbL7IB2h1zOxbnB8C3i
vYiUbX7ViTjtForRpY/rzRfNNQ/SPHToX2/RweQpSf3ilmNecwzXTrnXHmoZHKKhQ71FEa4Ex+gP
QHxGexmEhf7wfJhfISc3LiRxsm2Q+XScKx0cYdnnGcdHnYXEz5FE9HZufNThbJEzO6Om9HiDuanC
B30ZV+g8zsXZWWJ+VcTti9JH5cMYYq5Pxo5IT7uDWe0gNc2i5Dlnj7fXW8SC57rCq0//8xQhbOcv
U4RgVnM0Q7dMh5eGKf48RTDeC8vKmawr1ZGYascSTGaPIG7+xd1jIdEdtFi6F0MBnFl3RfJhqKja
9t3wpUQjnajP+K89WB30X/LErxZpSQB+NkmGxY6khA1KXCWmh/5uzRpvap1tkufWsYkIgkz+yr86
O1ZZPvNoXexRAa8edAEzkW0GS2w8pzEWa2fEvsWV2Ia4kmlySd0qyW6u84PyLehK8dTb8kcUd+4h
M2JxfRxUMFiVHp7n0tx9fjVfR4tqGuhBDEheWGXkT+C5rSfd8RsknkMJ8ETRpjmR/H01qFQ+Xk5l
L7ao/HctA04Qo/jXDlOv+crjdPn5pLk4v5rr5mJDknHtuqRM5ob5HVjzMc/+y5v9365liu7appG6
/XW9x6f760f89XcgllLtal17+vWxHqf86jJ/LsAybM087RA60j31HXvSXrOSr3aWSRK+afekw05H
pI+EOqCClXQGki2uGj7ZqNk9Ba5OlGJ+OR9MRityYFPTr8PooxZOpKpYxkrwR8OvS/SOpfubv7SY
LbhPsAbklYukv8hW/xhYPewHbBrchSW0chO5Ql1aikJ5NOLhDPNoIVv42bX9BRhGvsOvt98QIR++
me1n1CjWo9ruonQlcaTcJloHIHVMIoPUcq84x6ArMtRicFyei+FUN7969JR57h4xokViC+Dv0zyp
VFbx04figZPbNM88po1GBAN7O/HpImb8R8s/p6HA1KtlCWpoWbDu2uq15WxbPYzfpW1tmyEzvkvH
AjKVCO/UIjt8KUKb6R1Vze/EFb92ttbe4bpCjirrfj3X85R6TVd+N22XkB8Cg/tYN6KXSEleo2T0
1mNJ3B9THfR0lIhECokm1LksVz8/Km2erCeoo9u5TpWjca5nD9ohUMHEgGvfzJVzcxE6X/WO3Xu8
MB7/zOLieam4KD5XkxNj5uzwoyhPwkzLDTvE6MqAn6+wS61esyYBHN6I6JtMircIiNtn3sfg0gJk
OsDwkuZVtDNhH3Vt9RlLOUcV50ddYhiC5Th5DEb/p7op/mggoS7Q5sZhxRlr7r6531w5n0dQ48ML
yEFBf/TOYXgcJg0sz0eQ0MVTXYREOpa6Cbx8KqZp2/rLMgu2I+P1eZYv85mp927otcr9IZilOchO
keG8hGM3fAMDQAQJF+4nnVNepvomD/6oD6vsMg/1//mnfVA174s+snwgAoaezp+L/739zM7fk8/q
v6az/tnrL51esoT//scup+CjzKrs9/qvvf50Xd79j0+3+l5//1MBMdugHq7NZzncPokG1P/Yz009
/38b//Y5X+VlyD///tsHQJx6upoXZOlvfzRN+z+k3w05TXv/3DNO7/FHh+nb+PtvT/wtbfZvT/r8
XtV//01o/2E5hu44QmqGZUiVy3Wfc4v6H6qh6aqjm6CKQKWwBYOGUPt//83Q/0NIW2UHZqIXp1mO
9dvfKhR0pqbH9WjDl8xQBVvWf3wBf2xoH7/cv9/gIn9r/mkWZ+Bisy3Y7pk2lzRsXf55Fq+Jcxjc
v5iLJvYnG2HnmJTVuRnUnDjUtcXj8ycS6N3CIZMT5OVBJwZ69Wzmhi72owX4IDYc9qavVQgsCuqB
alGdYHoA4uz1fBMg27KtyvFHYsj4jWUQckXJqnHjfWGdO1FB4M1OZhzJb0kiTq3Wjws0RLKNJ9Ep
Bs8JitcDR0KOpWPT8m5iUXMMO8fbW+PwhS+IuHMrfMAEdBcdTOO49HdpZRYLwxbheT5EZceOR8Od
11cGDGCAgy3rMXmt1kqttMfBuWDKLZe1Qtxcc8RVHVUNoC9ZcwAjZNpU4GogStaSvQ6E0ydFc++G
5vvPmu14a4SXn+u4dlZh9lW00WsmGxSWUQkkYqdykooZjWWth8Cq1xnwjG1fMhPU7Ggi23wSWes8
C43dbI18X65a494OTLI8rbPWzD5nXxh6fFrXYqzHb2XaLXbB3qtRJdU6wOhD0UK2Ho3PPq/wYQLM
brfAVly7kWuQw1+qDJY+X9+ig/LUlUur1kq+0+CtU5hwp/ljieb8PhEOoUDZlWuZKtiuNU9KE2/I
tb5VjTxFuKigZdzuEIHWlgD/zqOwj4NSWCz0ugXgMcaztN4NGrmJ2DPhsaGjtRRWbS7tOAAUmWTN
oktBEamqWuPEDdwsVJoGwla0xD0Iclui4xmFN9OSDQVYD0Ah5HbJzSBmk3fZXa/uwiICBOQnAXdR
fzMATsoavqse6sjNxdchc696Y3xJo8xfhjWJhb4wCCtjzUtqZ4p+KpaBpy2+NZlBAoRI9Mot/R6Q
sdmtUCn/qnt5t9VzBG7cCGUEdVgOVnetg1uhJEswazsni0FIjqtc+GtVj1dx0m8iHTysEhCXV46V
gTBy4OynfFERFd9Sr78TgT2EQbqvMlwc4hOSqJMc9rNj5k++SxYShW+Wg9vMtXcZmeOCWLcNamFs
SIwr+jozjWc/x2IkflHVYptcRzM9YDi3K+xsrXrjylAGCJXV1qpZSsRHH9cbd3I2qciB/yiJ0XgI
z4nOWzfyi6+CBEOsUEdDDuzBWrfGneohxwZNH4DlgqziqSv9W+unJywanjHw2MpM2xKGeWcFsDaz
CtC0+Gmn3QZBHOTrnUMQ8iB3A2ysGhHnkOSms/VcYxVNy1Y3WZPzOLTg+CM/3xM7Rli2f1V1+DWZ
c/YiFtopUqxmisJmD73HBpOES20PEqQNjzV/kxTNIlN5vyJHAvwbymI4DpiblJ9BOqDO2WTaybBz
ouIJJ/F1EOy6pt1NVYmXE39RsWLwl4gfLrQq3wm+rcnqQpZvgI439hRcLO1djstBoPvnQuuOdtBf
p/pEmM+aElwH0qx482xs8bURuM/Fylo0+hqAFMsKfZ1UE7gL0YsqIBTA1f3gu+YMi7x2twFWEhl1
CBoJC4eG1lmJUJCnV1cTNZanaeuTx4kkcQbsE+KN8pwH8C76pWs6IAbdrRcMe3TIltMvnaEx1fnZ
DuXpbhO646qJrR3p3HUUmRd5yON85wTpKVL5MQaf4PT3Cv5IaJFh580y70R0ElROtm6qcB9G38w8
4JfVnqLR/DJ9Smm397Gptr5hbOwBzgTKDYYaMOnulcL5RFZ/gTnT1umTk27ui1FHJ945+L2113+0
Rr0Kx+hgpcn7pMoU+tUqGLx1MZL9AZkPLHOpiZa9lVyVyrgjeA1wE2Oj8GhrfKI62RO5WPeJgZzI
sDASeVT6FsGdckvEHkw5Nt8BEZYaiLLJ490789ckABpW4ynF+HxMAoY+Z+9BwBoBc0eGPBbjPqYJ
H+irDOqv0608fed6b666/GIZt35wFmbnr+N0A48EAPQy8u+a62xJa4Br1p8jLSdza+0wozznWXLy
W3c3Gs/Qcw4j+BrvMDj+05BxF1XGcWyTyxBEV9MSzwp6sWMJUY+YnTX8yFLGv1FnsYmxgXf2MOtT
i3hvtBiBpwDdcL5ra3fdpuWylgx/5MeKZO3G9k4PAVXirVP3w7YRyon/lxluR4exYVZznVPBYMGz
jAzhJsnFWtpwVtACz73xfej11TQQT+UG/TST2Vopse9T5T7zMNvjefRGA8+D+MSEuhnE0Rn7pTX5
yUA3mJo1cIAyB0uTqScR4VBVB5fS7e5ezxeDIRcyAQJzySqWxx4fCcdJ0PGzFmS9RQtLIh4Oiups
o6L/sG0YOMhzmp149jXvTQ+TkxORIAGscasIArs8DZ2yAdbFdsgCg+euGyc7+KJ5jcGgI0h9dCpr
b/N9mTJACauHu1QtNatgP8M4HdkHY4xzRCx/aIoMF710wArKow7jJ+HLjvP3ogSRNShrx0sublYd
Yfu9oPR1Apq1sNWn1t4UfGo7+qEAB8rr/Kti9RcwY5hVdZlxiOxwHbm3NDK+orZ6zfzoAsHoK9Gu
bUf2Mo2DG5hNqDswIhnrDsYqh3OmRONptIut2rdvamZjPjlgOwCOy+OWmejQHl4Ew63sB8AdJ15Z
sLsrVVkTv0DFh5/O/6nUDLL2QuKS4IBl7NWfMSDxIjOWOsOtEW3UYV0Zw8quWAM1/todFTxoNz2h
cPDjezNWd8gJrtBdI7Ce7j0lP3SheC7Hbt9hsEj+cKmFDNQ2klkdaewsf0L5CG3lkZmnW9fPWLus
FB7qHAm6BbvlVRLIzQQejshkiiXho305QMCttZOFGrYT49Jlhltsp/bgoDf4MTo+Sp3dZhqZPQQh
UnY0DX9ShoxTLF4ntt30DYjaXqS4jTUWRmzI5XXtVc/7VRlCVGPRMKUue8+AKGEtiAKt/dDbGI6z
7AssR6j3CZ0DJtwnMF8UBCD0rQ0TYroLtOqzIZZdJfY2Az833Tk2Nos/8wagK7+CZWrTowlmEoUt
6XxOHya28ycMz1b216F5Vo1756e7oh9OFRjs0G1u6aAkq8iJvpQ//Di5RHp4HWACLQqnejFjrplb
iy6r73VSvwofH8cU4FD7YUplIRgMSLdvA3b3alcte6tZeJ/T/Z2k0SVp8+ex8d9hcylJvu0MZd2G
A7Sf4BY51S20zR8gnGSLFWk+HBAUfpp1osLkgJznsZUwOqy95frbPOo3BbSfIQwWZaAeKlQjksza
eU7xLHXJSjzBO++TiP7KRM9SZ45nBy5V79Xt8S1Fitvh1psSwJkWHtPhbZQxA3m0CgKPbNCwr1iU
NGO3brz2bnrMwRKhWY1Q9mgsy2ATPuNdkJjviJXfkFYgAfNTQZsNuteiUZ9y1iKa2UAPNY9+Vh+b
inXNEWnP+MwsS+rlUAmwVUONvjcwivIIF+aUxeaxjOB0p/ElTOsjTyNA+h5GUb9alKbAhWNYjSk4
x6TfK7VxNOB7OVifls24s3mARn0lnHynSMyKtAUDMxRVfAG6g1r0+3bIIFvEXxRpofTJ8Dmoi07z
bhCvcN4hv21v9cg+YuG7VIz2RSOuN33Pg+Lc0hgmV/uc6tanxOZ1MNIfQ5C/SASB8c5Y9KH2s0+/
YI51MSzuRD9PEIEvYUOA7MJThfHKe8sDaxs0gH/D6qMCZU96cp104bUYoz1BxaXTDhu0nI74ET0Z
KUZpo/OiBHwJrPAVxlJd8bb1qGwHMVk/MTPq5gZw6ElxWKWigsANWRfkwVBJ9XXl1g6TwoNJgM3D
VdDGhbDycPXwVk1efRhl+kOGa10UN2HIr6bnv4I3AHh4l+mG9MmqAfy0cMrmtZIoEfsQl9SnmObS
REyvGtrzNBEmVfXqrnrB99eNT03jvpY1Z/Tya1HJrxAH3yMj+jJ43kveVXfX9s4mLprEXK06/aJj
5tua3wKjPQbwWPxR/el1L74UKGN2PArum6l7byJJfxiOsa41bY1IhreImgapWe+t75pXdh95GrH8
PHgVMM94eE2d57CzjyKIL2qYfNH94V4k+anOh2vHhgFWS9jaZ76t17BLLprRnI3Rv6V2fx+s/jkV
v6Oh+jps4bldi3d8Db51BX5WOQ9bCD+jTE6tyiMTQZVl5po+5/RXkPZcmop5mD5Wlw0H6X227CyU
GvHgsLuy4r2ZEVspnF2m01K1eZ1Oiwb3tQZXYSqw5EJ+yw44DzrFsRNdPG4it5Vf8bN717v6xor5
Sx6Xdzt0nzCARuvBW2YFgaSiOZNmfbX6+jXA+KJBbQiEEre5cpVdfW+j+JLp2g91qO+OexE+iiWa
f0b9GujuSx+M78Iuzn0eX/Aw+lpFxwZn5UF074nr3gXLiBKupC0/anaAUZt9G1hx+rWFzsaXWDZr
JdG2aW/fLbM9oOD9A5TnxYmB4yuTgdxXts73tFJeE28t9OYy3RRG7L6Gtv11+hmVpHkZ+/7/MPdl
S44iW7ZfxDHm4bHdnVmABJpCL1goFAIECMQghL7+LqrOPTcrqzrT2u5LW1ZmKSMjGHzYvoe119p0
4gNRzHqWi7Uiok6M/qTlERQg3wBrDNrus5RTB6pdyXNUQ+zmnaiPsZq+NgVSlzmUTJZ/M6oSp2pP
kKWN9bpea10WoyUnzlsxyiCa8ehu66H/akU1mIa7KytTkqvqR811pzdoVak4Z/tUrY4TGHvaoljg
rgeUlXYv6ExiZmOtgQzyI8jTPgTpIhxBPamkPhRH4cBpeZBxAQedGEMEjAsPPtZcgr63QCgydINq
aNB8eJ1wyttsNelxPd/WXZ2B2R7kjsWYgKi0FQS/rY3kj+t3RviqkJoWdz0mcpnktwblAH1aC1jZ
r3cfTtoXd5OC5VYpegjbTFhDhuzQvridfB9DwTjkT+z7CZVBHgcLn8VdD7DEkMX1hAo1mve7+5/L
5qGnyaD2ofziNno3xRze4NVbt7AKs3tPl+fhIS8INlWCsApKaX2Y5e81p3A7nkOafHh5Q5/HqO+s
eRF9av20mktLnWHp1dfb7HWUswrIgwr3QL3vjH6N0AHCM8FsRMuLCR3M5HpxTaU54r/KttvhkJgq
sLtUwDkjmZFG5XBsIN2LXZZOgDFxyTIBrxzcbA/aakMsqBBerxW7yhDeCXjGJzilBW6jVUYiIj2d
I6ldSWqowW4B8XUosSO5mwqQDFzt+wLT59eSOgbvG0Sz+UONDTrxWA2woJ0cvriSlkO6ye7vHeRg
44fQJzo0WLE23eEN5wqLb1lR/CMLO2XY36Y8XnYUWnTXRiDcm49UKuENei3QmmqaGDw2TFWtxed0
WJ4eAiBWCkDWWxKi5d/RLJxktXB4yU2o3NGbhnlqM5MHIZI+TIe7/j6gakcguwnyXmMnCfx6HoZE
l9/OwGtmLb0S6FpsARxbd9x80NGPaLwU8wF4KFx+7jRD3Ij0D6bJkylDnnrZpW9xBpv0M76lGa1r
ENDLQzxcu8rYvNv8OEAKNV0PKHSDjBl4ivJsFP0JTOf2cjoAFg4odnDHJVBPBtOIe7+hlxD0CkFW
ATyTcv5b59foZdotz5Rr2sciR7FkZnTtsVPFNFnecVnZY4FskzF7y15VQCg/lKIHhUa857SDPAUC
JiD5Gy656wvm0ABNJJrHH36PpX3DEpde5bp/AVM/1IEMsZaltU0oljUgoI9dgPLstFaM+tg2424w
upM8oVNlKv/4O5I2bwJPGB1Zj0PRdQFqM05eHt9I7ODQQ78kalqowIjcpQc5rALfvLgjwNayUIeI
ZwF9D3B1tF8d3J9KEH1tMDTyaNoIiVNUbzVHQlIxX5SJU7o4qK8BdC/QLVks6l2r6R87oIQQiYyU
Z/m0wPW94gGBLrGs4Q8ui+ad5XaNmBca1bRUjK2sw68WoS2SHgBHEIcx1AbutLBgoDZoL/8f9Re7
VyUra7DEPkEalsN8a7MDRTPzfvcmVLJLeQbvlOa+mga0CY1bKJMD0gS2mM4GwrrcbQ3IGDNQa3te
x7oOoPVEyvcMogplNfSdX8jRLAHqwg93jxtwbqkIcerC8B4CHnsEqBYucPMCUmwR4srUZVaQE8nC
vkTj8R38Mi0HBb27UzxV6wlVVuMGt1dHxujpjiA4vyN7tlwO2w+tTjKTgQsWIKAI19NuC2Dfcn49
gc+gaI/SHRkIlT1fHdPT1paRdlLbj1wGpQXC+pwu44wmQznL/borbKHLTGlCOgurTkG6cRmtAe3U
A1qkBmMRsIBYu2BYOKXKnL6n2k0hydOUKdUzdLX0w+oxiKauoWEaPwk7lT1eDu7f9hjSHFnQR09U
NGwNM6IzhFOzxDFoqdiAxqO5F6TilWw20uTc0XYvleEyJpNqoO+mcdTmQVQlNXsNRA09JOWfk1WW
qfcywLMEKZoKxpQDdQZ3Te+PddYsksPlyyzBPc3JaJ/g++eBe6KjvamLU6WpryDXVrfy6d2GFEkp
cNuTsX6cxRtINW7y6FejTApeH0A0xB+K18uEtEAAyT4egihoUryXft2ivbu7ga2tM7SaAGaO+A7s
8je52Sqp8S2gqcaU+l5lyPjRSlE2SnsDR93NQNtElvSplRpAU6W9IjF4PDbQJCM4dhp24+8Teygl
eCAkZZv2UwT97+tYpAW7mwN6/mkJKA9pZYS5aAVh0wjk2budLo044gMvol/3RsSmOM2GmmT9zQHZ
GJcbwdJQXglQTjJAlgX9tpAHCG2YbgC8Qp+V3DndKd+IpaGMVuKqoC+XpUvV364ZQoTs5cpV1fvK
Or9BGxsCPyBRwuvKoMIgac0ftPd4hHDZoeDRBK0MH7r6qNFHksK5UBJQovO0RZuW1UFNK9O4EgK5
OvKqEroUOiQN71DcnQw8BPRgKfpHQaRUw0bLDxNiiZz1MLQ7nQfVb4RKohlKgrPIAUIrYDQGidf9
m3JjqPPSB7pFyIQONlo25RHsLAn6QmfCiQ9wKkKkAtzaX/K9BaUmuoig+lLac9rJ5JlNGW1vkGWa
bmhDN9CvLHXIwNcc2ldBcy3QWn+6j7FHw7v6Qp9M5nSGCOgNEgrvHNSwUD0bUbKozU4dPid53JX6
ZMtpj/gSYSgRdiqq5rRO/zh4X7SU1DdAd9rWaCeNcqIBQo3OYGreAGmDqQayPxFVIycNNP6Efr4M
GprZ5AdaihXIuoOpBEzocnXBqlRJBeFh9IEwUc0GqlbvayfMO2Bs0XL/cRfKB9D6PRDkOuct0H9W
1wDRv5D+6yc+UJ4lhLmUDLCCx7+Rlf+jWur/T5n0L9XX/64o+7+wlioAHfTfl1H/a+yH7rMqPn+s
pC4/8mcRVVC1fxmGzi9cTKoogM/k/xZRDfVfuqAaMrhKNBUYXV3/TxGVM/4lyIDzGzJQShCvl0Vc
799VVA4VVhQHkcrgJUnEdUXlf1JGFf+KllUViJbpuq7oCiBtsiKrP+GE59dLzNr0XhyebDYrlm0q
VvhwixlHgToqyPQB7hoq0ZfdBRkqLczSgXklPwzZv4u7P6KVBeEvpdx/PwUqfKrEQ39M1Zan/AGt
PLRaa4CkpjiU4X0gMDSAmFtIgFl6uGiGmr++3R/g5/8Hjv777X566RaR2dNo8NIv67V6sZJVQUqh
qOc9GVKFYf2dstuZd0cmUDB3OGMCog36/Pj1Uwh/RaH9/SmW+vYPL53l4yM1arz0fcXbrdU5b1u9
QM7qkwszD/KxZhvM2MlhFaDbgPsNQHxZQsiyLLjxBSDw97v/VD2/iWXBvcS8ONzc491Fd45qG1+Z
IzCwWtoaelxIa+Z7no2Rch2oeLje6W/e/x+X3g+TDqjAj+8v58il6uoNQpX7/IP/TteYde4bAWRm
ligOgqoF+av6d0ttueqv3hvb7se7wgpDP7XDqA+r1Gsvspl5gw9kpnTqV4PNO1WQnYtI9Hvn168r
/dOAYztLsqhriog//3rjam6RAuem4qAkD7xwuX+c+VDd8LSO61OeoPCZukYYG6YU3h0lEDajBV/N
e9Ny3Vhdabff2prb6r/ZC0Bz/MOAAI6sKryGhmtF+Akvj0bUDHsPz1WS3pS+msbnvoCWpQBKmS8N
m/FmaT4yoq4RTZ2VnlDEgrA7ImAyuAhXPLTmQujaVxzDKh0kJh8gkGGlA3/jTm448rzJhvpDfLcA
sOspCidxzioLMCJrNJUoi99suVMKgwOFGdQdBmKEALmxyb4zhFGJ4r9XwKO54waUuJ/39QDVairT
8ZO/irZEeArVSh8ssCiws4ENX0qEXuAYkRF7UDR64OqodjOkFEw4Mgxdcwy5hEiwZrOI4bKPoWQJ
TL92uOR+uZNMa3MMQM5n4SinZaBRzUzXKksZqCGmb97EgW0/3SastkuwSJBANjsUGABTWD6IobRW
D5llsJF27GnNSL6SPizN92EMRLi91DjW8WSmm95s/JTmNtR04857Bmi12YBbt7Q4JloGLCDlfBz0
URHXphSBUYE+Dop3A5WXxzvdd7Xj1vB1FLetqBK17rzve7DWoQwdj2G1xkBFLxeBTwQdqIEjyrrH
doKHWhPn0VPZanLCk7t5M2HcAH0w4WgmBnscBLc+yAd+ZWw4T/uoNiClWoOd6jJtjGSi9y8pkr3i
zprPfKt6ZZxlRERim4BGqF0ByB13q3o/4dFz9LxAzBpyaIQP9YVpIXh+If17mvY1AvRg/gRgfieu
pXBwnh50QlontYyw8Ljw5ZUBVtAHPC2rdsZPxDtUW6MCTUDUxUYHPQYhtMktbiUHGuvNCpXnPdZT
2Fr35LFrdq+DusZBAlRMYY7ha7FtSfnZ+OiOugXT+XaSY1BPJujR2c8BzI1K+3BGEw/2pYo2lni4
QJmo3UL+fUTvfIxmaCiWmcgR7gweixXl9C/RvcFU8iZvAtyyrDZosVOODfiNqktPdHCwAaRC+fAV
lXuALUIB342eBizKxubMF2hlRwIpT3Q2QXupJlCz/+J4T4xA9cdHCNFM0PhMIyvj+7q12qjNCaqG
u76x7j4A9waVP8BKza/lDz5IN1B4M5J+/3L11ZNCjzZzlbCKUqauhxutfGmTbQdoTx3BEhMOphR0
mLbI2CB/AVo2VoVPOrGUQK6HfugEnJ1MvRgxcAKjKVk9gQY861zkXtd37F0gh+jdh3PwNEGbt0qj
kbUPXAWOMxRHrjdU+JkUV766ak11paKyakobNP4jN3TCfZYGXi/70AJ1+9aIvk7Xj++blUf6Wovr
HVgQYE4Ot+gB8XkEEPR1ADTERUQDqM67prIp289lxePsZip2KBoGnoiWgc8mpbdFJCtFzXWa6dvK
XX2D1XrSgxZIlYLeP6Y4O919caB5bQNVI9naBvW8NEmTW3gPkUBcK/vPjuY+F1SRvoK/r5j5QYmF
uNiCYRPV+6ueFGujZvNKwx8NUTbZCrmmGAKsW9iOTeVOe+ncbMrNjXExv74j3bHWt9kOvFpGTeT1
k3QOyv0rRCnmExJkhGfFejArP7PTLSxMsWm+ix1gnV+6Izpovmmi3Km3I6KX7Xs/hJ0HvPpm3nIe
pAJRTSK3uHaRAl7xa1TGd/doipsAVvPMm/dtu+3DnlZJbWuxEkPWSsEjiQk6EgSGtm/2CqCM5hfJ
eM5SVkbCZr7IWBVQmBdm8wuM7Onq5anHR/KC8wfLUSaf3R4rlKUfUvzSKbYMgmGiRuWWX6n+vaG5
90gwuxNBcBcBvX4Q1sidxCWHDSzHjQMkhppUKNPS3Hx+pLSwsKXdRRRhMyIpQ0RLMEFF1cZo4I+n
Y2dK3tt8WNI3z/TksZItwFpZ76ATHBvRyj30j3wroEBBBM+apN0MO+gB5t9ZgkZu8HX0WPyQeTLv
gcHSGJSI6KimXXjfV3t0IPHkGVcdxQjvOkuIOEtZl1bqj0/aenUkrSdP3jSfqQ2leGfYZnHGuzAP
sBtUDBtHWKPlRVg3AtXjIUCxzm9P7e6+u8Ewp4cGP4+bO13AuXDk3N4FGA5uNDqFvyb2/gQDIa1Z
BspE8jKxbV4MadUH/M2bD+VlXz9PIpWd54N039NAgJm7BdwKEGF0lFtIIl1GJ4va72dDETsOJbYs
EnRC0Nl4pwdACAQ9GfcJ4vTAhTB8rmj1O//tHx0aEWhOFfhLRTcW//YH/7UQp5s+1RAVT78XvBn4
8pFcHIiEPOMXQnI0/qJObky/ceCkf4oVjP/c9m/9fXzZP6cWkKWDdNTtOkZNH7YbhvyGVO+2CQu/
IMWp3rXI3a+Q+VKP9RpD03m3DfiX7HrLXdEgmhSWGv/awdP+iJV+di2BRuUFHrrngij9FMW0alXz
Dxmu5dGNNFKQYxKc91YRov5vOiKFifAbcnaDs0b8ngDVBZ/HFImZrFsyk3UMz4NGIgXjnlMT/+6e
egJibntLBJJbsVlSZ8XRCBU1XM89EA1R2pNENaEGS2oSpS6of6mPKA0+j0QCJGxJTwI/kE2/sU+b
kkRvArZUYkEtHVaUJxvw6K5eVhCBMNmEa8CoTJy1RL++rfVH/IVjAiYLACGrIOyMxyLodSb+k6le
hIueMlwe7MYEbF0k2Ae463YPsBP5Qj6HRri/6sLZaMi2IpZ/TOGsHa3URde5f67JUbDAccoingq4
7Jt8Ryc4m2TTsL3jzeQSnN54BeYXzHQt8rmaCMpyLrMu3h4+FwnwOtfP2fGcCwhm8GgVbYmza5nB
9kf8Pr0cqK3RNfjprIw5ezA40og8aLZZfNAz6SmYJnCgVvg6R1yFbIKEPVngDmRr1/RkOCefXl5M
wpdOL7wPGMTowE7gesVTC050ArUEwxBTq6Z2QwXr6Q8kRn2Cwna7IPShMnNf1ML1B2I+MbLc8mFt
KqZp64S+vI8bSUwvRI7adr+sF/lwdilNJGo/mNuTNTr46NO0D2HiTyQk6xX0FMjK8YAOoa1JvZVn
xiudeAY7PojvjCTpTFcxV/gmqrg4bc2MXj+RVaMxsKgYHbslA+kZSb7gbjs62d1pMJLwTkxHITpm
VqQjDROROObu8rYUDKfkfeXMHsx5JXkwzZ8k3M2LnSInuPeWinEzv22VtCTJMG03sjfgtd4JXBqS
Evtbo6bX2u/A9ASK5zK/G2phiQIRQrkgXIUeoSltaYAZMq+mQ+3vdUpqy7wEEvFG0yC7MDXh9sQ4
AewXgdyM9TCD0dvMNIAkhvlkgjVRVhInKIkPKI+3D3Q6I3QJsGSfDM73DJd8tw/w6eigBRVfBEul
FSJS0Mg+8Dct8XKT3YgJ/TmSE380o33J4A5fJZIcN0FBzJxiZSIGNp3dnpprLM6KhvbHDvTm5Oo7
x4lgeHFchZ8rcKcT7yOjHwBrY2qFALAm8sY5D/QZXuTmw7xjtDAXOIlIZTsYbN0BQpl54M/G9Ub8
qTCsaGLuzB2ebjC9iiab43kie/DaYkxAoYzYqSedG/k8Zky14RyzDVy+pMV5A8lcmADvd+Gr/E/R
+o/G7aeciczpaoFyWnFY8NhHMTi+2TkADg+j2DLs1jinTGB4RPIm5y3WTO1+rUbr4R50skoRagDL
aUlY3785D5Tlxn+zumhRkBHB6oai/hS/zl0nQM6+KA77LJS9/KMwH3bOwIMaP8kW4FaWeTor4aXo
fgcbiq1K0IZGBq8PcisLXpv7+eB98UllFlZFbxTBy2g+DjnyxlAGJaPfHLStBgEkUkSTP/7m8f8x
CwTyXElA+g3Q8p+7GPgZBOMyqJ4OhoN2G4CgSL9HZcjW3aFhCAVuAH66gteFuSfH3AqSTb8+ttR/
jP9/eICf0jD5o30WWofxQ9VjWUwzQcjRxPLn0MKWg86Xfb/AYLbTPwoPfn2gfugXznyfdfctB7xg
db4QignPEDex+QA30UR+EE4YBs7Ud3woubxG0u8b5T5GtFMRfWZgFXY6Mm3Hyy3uCD75M/k0FJKt
PydYol+/oPTXPpE/M10/jvBPiZc7KD34IefywzKxCN3ZGGCRwkA8KjIjIgMmgEcCI9uoMP4P9JDD
CQPTozV8I7PP8tMNziogmbuCoTsCUf2vH2/JDf99/SLvYvAyL0v8H3mjH9woqKZr84sX80O2f8IX
5MltIPBnSfeZn+rzjTa/SUTJy/v+bcMAqK2K8FLQH/fThA/N9FSHh5AfIC7xldu9k7tlQQEyXb0t
bB2RgtgTii5wMgQH3WZIB04WRIofjLfEL10gb2+0NPjld1Nks3Xbz5Z6bGNwebEU/oAD+UYbSVu7
QO8LqD/c3wzXPy7XH57+p9mUubpTMqCaDiraeNAOQCSrQ3wMtL7VmZo97IfP1qAiM1a/vrH4c+IQ
uWk0A/NoRJHApyv84Zf+ME9ggdSnuRJBlbM4PfA4NIJ19Fxvt7Frf5lkNTyoh4PvmrDN/tf3/pvP
+/O9lzX0w70l7Ym2GaDtdr6Po0/0UBhkp1P0oIi1Wbq2Y1svGJx80rg4ZnjiXA2cjORS+79+EPFn
51sF3EIUVXRNi6qqAgXw1wdpC/leiM+HsqsJwxkkEMuN7bVNw90Or+385r3BUvrTWv3pfvJPxp1v
86IfxlZBx1NNgnw9P6ju6RCyOI42hMqLzbYgUeGcTjg7b3RjuGBGziCbDlEHNvrSegNr7sOvRLLq
mZvQLpC9bqWRJ7wb1dxvOHf2cxy9hqsxkB3soY3gvj/26jLHXk2ycObWA1Pha3LOBde/drYnlQTR
g+MbcNInKmMuWsNF9EYfxKqiqDaD2TwdHyaTXDwPIJr2nnOGYw0sA3KF/aeINiH6BscykR/wM4kf
+EhpOT4Of3NGyvByuQeo4dLqG0XQ8XxtdxOpgssF6VlPtHGZFU/R1wOQAvKsw+BOMGYinU/b5gRm
yB3ad2jEBw/Cm6eGtO7Rr461QqDRDstC9xjFAEyh5wZXkCE6jmuRNpJwuKHZgZ7V71PqcUgjNpst
Oqe2Kt7qlG8nulHDvURYYLWWBa83vllbgI/ZSbyCj5b5m4k4ING8Xjb+8VjEcAMBS0KQsVfe1tyT
ws86wn/Xm4XZAM1M3oMKJZ1bKNVSQOSjWJ9w0jQU2jbPHqKIwZIMLuk3qvHXt23H/ERqmidvX2CR
eEUDBYms3i48cD2dAfumCo/qOrxbIA9QMK4IGoFJDDc1I1uGHl5arU5RRurvWEEjRpe8Zbj4W1ex
TkEAJAtFNCJS67x8C43tjMOV7Cd+2ABEx/nCtQYik9t+JdCEGevpDMFU8jmzpyknkFyLQVHZfwB6
ozIRDcS03E7sQ/M68rA856rDSdx4OFJWH4Js3Wr4viANZqFeEAGfzKo2V3eiKVbbhhPjAHQR2SfU
jzz1XOckgZXdtaRcj6zJ7A8kjKzeDedkOA30U6qIN9AHFMNYDsSCCbFIMxECSSUDnaIcXXbmI5JX
O9ky8ZMf3fVODPvDe0FJD6Ob3MyOeiH8U7pqjogkzBDbBkB9K9SPHxCrzcORoQwHvM9hbZrlOsz9
8iiSu5dcJ+eyz91jUBQUsezevxjubZMID5KUyUyuyoQQAMmW2zcW/wifyqnotfuWDauORCcFBzWS
5oaFtqKMotPCCVfTGtLq6speYWTChtEZEUVygc7MBtdKuo1CFQoNPerk5t3ewDfDntjggLEEBDYt
76KjElQFFQlH93PYwKPON4ghdXghhEfaiqSo3/6nyLv+87T8sWIpiX8UaP9yji62SdVV0GJoKq/p
0k+2SXpUaGWEJtJODvzji1l3tkUKZoD/Owduzl6ksHkkzmmKv2xLDzyMcDufWgS6U8kXnAaYBtpz
jnB3yTZlrtVTw0I33gigP/L+qmmMZklAJXs8wsuOYFk2UXRbY+P72xu+/fwgDSL8Yw4XHJFNBVQn
4T0FMTT4PLHNWyQa0MWKFEJGyOBnxH3YUe1EsE4qncM5eJRk+/Zj8iRY4U9imC8nw8Nbp3Z1BMHV
sSFIiTfkeFvho0GioDa3IK4nSs+2HRYdeWGJwdrk1vuM/UzAlz7utnhZUvlPEruuZYn0jqQysc4q
sq8sEs4N7SAYg3i5SmC5e3JiJ0QTS4ZwMzq+/46OR9VDPUZxXDcz42Uff9spi/vgxrQD4HfLz9RQ
NSC1CcfEje/gfIThcKOowY1AMjlgsBoSRNXXSYR5/QqO1QrdRu6GYUWMWMxIWLwHdnGugGcR5gSB
SKPzFIBxAe9We9uGvhycMhz5Bhc1crQYGLehW8s6TWZwVHDoV4g4IfSmwF+uP4/a0RJWD7Kdv4uH
1X28tspqC3468nbwAraKuNcl7jk6NW8Eb0FOo0jyXdTGEITfTEWDyXmSEXd7ka0lAymCw0ki6Nbc
HwOenqCMwrZYPe6bxDa8MAxs6rr5sY3cN0/cgljIcw6OtIpyZCNsjtpuHSxnwIgU4IizcTGCVsQh
IvYRtGEm4Sq5LuxcrlvfMwAw9EXc0hS9454/XQognii6J758ZIY0cscc3lkcixOSQznD7SSkVc53
iWC4ta9TEPG7gpyaMBLItgaVMFoboJ7B3Nyy4w7Wk6B3nbzPFUPdBOcGZtKgMSon7janAYSVkSBa
fqFtYD97x1NwRtbjvHWN+Ltzvr4+kJXH2vXgELu3qEF6QGbIlR9s3l0vAwb4Jdb2t3zBTXKdbLfY
E8FRAw/Rx0z3vv4iOO/QvnCEd1DO5MiwJ6Jo+zzEGCHkp3ILCSjrlcCJAR+gYZY2gMkE9Qi8yHs5
/E4nwGis6LxNOXKzCg/9Ud+RDKBA5hyP99XAkMU6BXe8TkPjDg8eGf4ZIpwUzc6Wf4F0o5M4ExnP
G91EsedGLxpDKWIg1wsOTL7BX+42+C9Ygm86XMAVTuEwoKalsT1MwV7589gPkDfM4gD5wK10KM3l
SL5kzhPQBcGCp4G83OkYzDU7Ig0yUh+ogYvDsY3PgmBCBfRNXDsWwhibpI5P55y6AnY6pA4JLAJq
uHBCgP/Epjlr1gNZIMEKAkwHXI1XiE7WL4U0V3QDIc2AN9sPFpTgbLgjE90X4cCC09blKFkcsW3O
4iV8ibdYKQ/vhNpgBIWnxVQQ+In2qnSJ/RXDFG0HCFJZ59OwgmN0x+/jkk/7PoO0hqj4jQnbK4wh
/to5d+rfqH8MsMYKRPQoCOFepXN6hGfDxy2Rh8McBS+2FwQSMMvaFmZBXLA2Yrkesg1eX10W27LE
1V01IIRT8PAw2RKm9nY8z4/F+UCjIGpztEQi9HzkKZbRfg9Detj4QbcNWOCn3xLxl02/JAOxlaPz
GYYhdg3sOWJZcm9FMu0i63SCLJ1GjsenlWH9YcshGfy5GObquEcSU0Kq7dhieu50sxHWjp7hNBsJ
bP6SVDkBjh1tlTO4ME1UK7Gpl/ETzXPwhOOngR/N5b002CvJXkU9+7JRPpBuEy2Arw/XMro6Bluo
rpFJBcfBTDbjwfEhXniZ0NNO0bIaLG/QHTEKoEdfzm64biq+eyMG7I9Jl1D0IlqyRyUNxSW0IuHZ
cAHkmbFImLDSJQvgQZq3MMKwUAGst7/ZJGWUVPYG+ZFjIGAV8aaFycHwxO/YdpsAC2Ky4RkfcWc/
sAKJ4SDx36jPZgT8k9jHsLHRKcCgwQ6hRQ6V78QPThFkXmDy0eaLp5KioHHYxmDXwlpyBnAa7cul
MfcPcIHixrCX0QzoAuqUy6AfA33n42mWmcJah42GVhV2T4MWbiSflZVKt3VGK4uXl3MvzuzvZW1K
zha+uRmd8HLsYSKzqribB/YsIHsc7lplFIxpT9HCpq1QvxchGyGRy2b2k5yIfhdcsV4DHMMwcac5
7EkEGkt4mLavU7a5026HMpe/G5HVx6+r4W7kEJM/b47ISQqjDaLkL5zfi5fLwXOW6Wk2WTDHmC2w
DthHyTrmLfLmJ1FnOAUwdLEOswgXtb1+9dYrxoFjnc8ASFD0EzzCDMVo+4jEkoYZtKIeWyMEi0/i
xrKLs9VadkoF0m9Ic8CjotYz2W5rpGofAYz0eZnivYHuM7IfQQqIEU/NK9qce3qtdpeL3zh7LClD
IMd6xhJnp8wJJlP7EhGnmiepYwiL/jxV/Thei1ugymjnxDHMwg1BCYHxgKuAXRMdgyfKBMMHWMZp
qVu1QC954E8bWDSUTUTEPxiP07iP8KNbzYmiYPkJJHaf7AS/pttOdoQVF0W8ed72Nuy0AWGSb4Da
gLtc/gOwGwuZxIOA5L8Vuyg2k+gcoTT/p5Owf619hAMoL2781xrDDTlJ9G3aR/BD4ZwG8yzgIhTQ
7PsrxHyBkT+lF8eZnStC7c1IAALdXFBI1Vw5QwsRwlGmTdiD6HdvKVKJFd3cKDwRx/ES+hF+ek5h
bfAlbDFo6SC7grQ3N0BvadmY/Gmvm05Ss2Qx5bh67yHVfXxbx1OPmQ008lo+orgE4IG+2COBRK7O
YjgqdZh24JtFMeb+RIcr5LhU74QtWwFrvIwh9pJET8he6DKBa4BoFQ5Ph9UBQ1xcMZ64Wh+ekGPH
d0b+CZkOnIWpveTMj5zvB28LAWaBb8amXvA1OPXPc3BCQAUguRudniucJjDgvoN8YMOSxHkDYB9f
rwV7fkNpBJbR6t/smrFLClnPIyLLxT5KW9iS/ur7/lV2kqRCHDwvwLOLssbBuXE807BN6rQ0MdbX
EaUGYGL2/4ek82pSXFmC8C8iAuH12kZeAiH8CwGDEcI7Cfj15+s9ceOe3dndGWS6q6sys7KaNcem
BRpfdYE1C+5SflcskI30b9movpf2i1pxdpjwwJBaQbZQnFrq1VQ4lZvUipkno+6LTcSs3T3nFEcX
nDsJAF71ozwb9Q+ssLN4cUdMPuBWIcx+HA644zImcVJvE+gvdKL+fSfLoCX7/uhIoPH78SEx39FJ
XzhmO19ze6yhp3PyVSUN9vD0CjeEDcHsjUBhItR1PHL6XadvKtZ48rAUsfJ659Sd5b61V9/gqS8+
D/6OZorUfDbjuq46pCYizntc0OzqsbiefU+mn37qtVibYrPhxI7VMiUo207/hLLqvHUAbpwwJrQh
PydOOrGPtJqyUKzhAmN2HKcCRVibBxE0+CmAKpexlDKKIJC0DgqdAbLA/btVGHrNkZd++Vdqcvub
EKltQaqCtSvdNuuLM2ry7EoFwFHSxalSKDqPKrEXBifP0pJOaPGIg99iLyXJUkin6MhDP+Xvjmwb
+Ulk6hWxJ73CWwrwNVDmtZe2fXtzkl6T90BW2yetRlTElidJJ4xmQM+UnRgXCGxZTJi2CpHe3N1J
j6+Dj5tB4tSnWZCHqCkeMmOi1yvORdDtOOMeK+8S11TA1qOezpmDTpgmE0n3jvSChsjeMFzaivfy
G60upaLbkct6fGR20Rlnwn2aBnxOkLSDRF6dZ/8AH9MKM86HB2XsOIFIQ8k082rHwVHhbqE8tkn6
DGYPxcJq8gCV1feAj3YNcgQ+V00aV1JCHIqG1I4CQ00FqAX+Fsf3CU46DVqNjtMZjT4sivabY8uT
O40vrUX5q4L7mxsAz2bIieJOjy0erxeW84kRBZzYXejaBORRtmmCV5k/Wia7tO7tThgyC97rV8ix
pccQht/pK97x5iuDPPAQa/6u3HLPFOvMyd4hwGBIHqY54rLnse8RzqY8ebJRHn/aQrfFn/7Ie9jQ
IWkJS8KZTc6hxz3uUsJuEU2+LHgOKWd4jH2HfXQcLqqEcuM5mSlc4EkMPa8uAii1sSS3Bjl7OPFs
mcaTkEBTCPQi0oQdbgNgTZo89rxSZMaMfsCPmxsCLQleSX4W48MsoOFkiupuR+v7W3ziOjdLa4iq
ptx3wwuaOrEbwXycnBVCi+ANrOLdYlYNq1W/JhcxfgieUyWuU1NZXmKz2I7rnk7xsb/QZ8DEAZY3
iElauLua8oJCJCKyS+WiWormT8Cfnx7nDe+q2pP9DaECG+7mZryCrBHudp2hB5xRlMo7Oo2pt0vT
CafDV5plgj3wv0zLGVEJGWLrO14T3C0iONK1y2jxThyTzDdSCF7yCiZH74jbQ4zfKkI7Ez05PpCP
RMWIE5ammXVtupyQbsVHEte6O5kt1s2DIjkgnTc44GLR2wIgxAQepXgL9+zoQP3unc19vVfsI5PT
EN/rbBIvS7u89brH0gegAhzEdXbL/48622EH46U9AFSRsnrupbM7bXngu9rHlENZ5SF4wWzBsc3X
NmUSsZ4j130HYdr49zV0MZuHEbmbn17dIUxTL7RAysSjKaqGz+uGjXS/X6B6+twjvF3E96NDrjXj
6fK5nNETj3uE29qhcui6dz2Lr6sZxf1bpGyLrzt7W6wezlwysAVsw+zTBCuk/ernoNejzYvRJXIW
hqaAIWN7RMDThG7+xlTHtb8aafATpOIO2NubUHeRDxOqsEQ6DpduUbqWw3uyxbpyQS0dP8+228tS
2qQn1GoLUsAm+QY/+sGeXrw2/RHaWdd+JtshDZ7SfVdgBwBnRlRGdpX3R48MXeDF2bs2QoQj+Q05
z5UfZ3DNDpozCmlTTnwX65EPFTcfWeshvxmU5394KelhXfdHJh1/WbqNIYWocJ8FYT1sS2+/D7bm
r0bDkg+vJdslXkf5hIr+i06Txn8+7aBPfaozzSeHhQOiixinDTz0gQq6Kad/xMnfe58DWxx+mESL
n+0aCxJd7t3rRe+9RevDUqvNWpPF8QA0cyfXebYdHsLROzXEk1fVZQ6uA3f3ePLYQbbPLinZpEB/
epFmghSVNjk1PmcSuKcSJOOFPE+XujmnII/DyUQRrptj9vyehfUWYc0LSXUW/3gEkm8nDs2WA3oA
EG3gdW/QVXHsiR2spoHjCVdET9uDP6AivHqAQrNfFpokY4YECbVkOh7LXkhIvRlI1hwttjJhgT5o
QtLLmYU1FEKfv654IROKe8HiNsC8A9Kt3yJrqyM7oIIFUCGRyOXBWwO98TR5n8NtM3GB4fzREKMa
Z1QT/TeZH/FyYcouU/2YhHcvahAi2Uc4RFG+fIPekDZ3OTNGw6NsbP6+lnCHBA13e2zL4bbnD6mq
n9L3h0MAdHd+SiLt3jzXB62CSb9XAHEGYqrJ4cVDY1IGjPRLhgOAk0NsDUFjbj/+GrwR4Q4YFK8R
pStXv16wf5y+47v4WbHKHJ9rWN+aUEfuMjK5P7fNfErbgSMw9UwO0vM+6qu0mWUggKgGt0I+0FdT
SXTQFZlCBsuRF0oOclLzwM+i8Y+O4+Uh3aGqG32E+0u2g6M79EcMp8RGBYx1MnK22D7Uu7p6qS05
X4QMA0umi5jetOuToBNoQak6ML5cnU8mW9ckkm+DlGxBB4y0AHMCUCzw2mFjMDQag5Y/+Lt4AxeE
Ks/E9hHaP/F3A+anIQ3chRreGf24Z/NKR3ASw20HRI0d/mLaHihhGfJCvoPGW6MHHuiollMbVP4q
ae6SGm/0IlpIfebPXM2TzlUkdacnnm+37Z57fu+p0VjsG5G11O3403IQ7M6iPKGfFxGtPGCANLv6
pY7mpUSCNPo7l+k+PgAT/kgobMU+xuuuEG/GciS/m7aT1tUZGq1UmyoYHK4reCH+4aj5Q0JJj1CG
0QTQ9c35hKO7e45H+KQ4B33dZ3fpf99qBPQ4frpWmBfOe4sK5xK/+hdFe30vzzAVVu3oWMS3Ax4p
qs609uyChDLBlf8HIEDcYtQG+SO/cL5xBjDvF1lW7QR1TwWLFUpczIuC95/d0f2R0v6rWgjNIL/M
j1WL+GTgagAa4GscpQzWgl6MbsDFpGoLsotaxq57GByCOdqspCeY+Z0cR1I78DlFycd+qFqBVGPD
bi0pf5j32/XILA2+3kgJQUvH+jg39XU3X3LwLlk2hHd/7/xflUwmL1XBhIAUzRY14plh/WzRCuLZ
x+lms15KeRRfSMW/4zsA6igGXzpMf/3KfEfHXSx+Eed4yWYSi6NXQ+sTAyi00QZB/9Vs3IfGNVIi
UiO8aui5oHVrVOljndLHJobzsLnouiyvomhQJ1YPo9q7NNgoX9kiGeD0Mvc0o9IgIYjvw8U/cJtd
RTcQZ85sRukL1P2vzjOEoGUAWNYssAif28BHTi4D08xAawe6aPHi7QPFoi4WPvuEa7AfHGwkEYF5
evGiis36WfQrysqHecTfXe+rzTvqEpfu8RJI+uAyX1V8N+6wDLf4vUP5EVEAi9cMZN9Y9KRxwTf/
8HRMYdoJPsDuREeOBsHJuv+IMwnO3B/RNzI0anVe/HuHvDu29//0XvgyQ59ARexPbrEHgBoZbmTb
G7Eb+1gf11i54In8lFwVcLmjo367z3RdJ/CQRR3FfkLa/TJYLBlUsH5w0Di1KTQILsngxjSic+5d
Y4Mr+DQ3BB9/vfiQWIIylP32Ud7wQ3v9CwROiSFb9juLwfkkXar23tyELPxf5C8R046YR+Mjpf8u
70gSSBngl3JyEKtdLmiG2+Pg5X62hR6f/5I7E0XczkNVCrXrk9nlohajhIjv6rlX01Ki1Gj2JKI9
fR2Nz/PxDb0zKbzbrQkqHXtw2R5V3UP2V2XPUtbbBMiXvhky7SZauJaLyP25f27Dh1rLG4gI6yRz
/N3qs5tPUXJ3RD48nx2mhiDkyYKsYcliS351ujqY8iAI8TLKyDpT4sUytCdjnXAnDNLLVfRE7vZQ
EcLvSmE6z5Q5mNH5cpaMj8BkQyT5NuaQUevrzKunZ3dVM4ABbXJNGpqXRu8aAY9R0hUQqk3a1AGI
Hp7dwvE5K0B1CdmE6zoEISmmd6MhBM55TLfHcjDcmof/d5CR+51NB3+NzX5Ly3w5YUj2J7CTK4RQ
n/feC3iBV3j34aFGb6JX7ynscPqHcH0PgA6G9XkLxyHRxb9ogWGLhDfGZ1AP978ZdNjeu+69BlrD
IXMDEO6poXVFRHVirkprOvyE1XXFZLMRVtTDbY3uHclpt982Obrbbgvwj1vcHjgIlyGuekvJytwH
e9G15DGgRYnF/xutiwFxpb4EWUUBHdvA2uBZxDWx+FBNgtszkhGMOX4xK7fB/q91mcROAdEVRDsg
CZHnhMHmE/FB7pvsiHdnSoxFrQ+9y+E6wVTxmwOv0HbxRNxjWiuwLFqmb13OZr1YzSp9erItBdif
QX7uEzQABCUZ99x4bUAWy/Pb4YgrLyQn4AMNbbMuyR0XLcXiH0AXmVsjyrDZwWD16OIw0yGp67bT
hkQEu2pJcMUYvOcNqBYdqX8Eg3tp+iLcfxwSgF5S+O0+Iwe7oofBlNvJOTK424/TQi7auXDH7b+P
00u7/clhF5ZAdigG0JOa1J1AeUgWxOOTAhpZOL+GWrqvhvqpNvKId3DDpwvsW8VAaQ0eGhV6+S/5
vHJ26NxUBV/+z0Q3wMEmOxyQ1TGp0j4VwMpHVubgrx3XnWQprJM4+9PzVUQw7m8/4XR+6QHyhZay
NQZXtrZJFqT9gQ8f9NRl3buJ4cE8Hn9JkDhxdv+gdKypc1/cHEhOC380H73FiRGVTQ4u2hrJie4r
kxddojtu/RqY6UOCSxZJrLwTMj9NTSEAIVcYUByu8On6d9L80hMD04iqSYuiaEr3ygDhbafgP0Or
kCRNDZ+ZOOB+JJNdVSSRaWSR1bgf1wkYPuc2WegsbriI8zm6nqg+noJkr6mspVsTvTvnIDvKJpub
vGBu6z7+Ar2l/v1dlgCcQBtO0z/J5tyrQ3aSpH9fwEzdOQ0Ponsx7FZpIXCfLJvOpEnu/nXDe9Ov
xK6+5p+Rr3MWX7bvkOkqLV7IS6SUiQgIiAA98UZLfADRMTgGPn3TSjQHXcZEk1d4NsMkcZig0faO
g4lodvj9w7RvsRdmce3fQfMLnX74RvvAOdTZsRb6zWh0TUnVf+GxBbvJF6SeHEQxvPQV5p/s6dUj
A/yJMoTBLjjRDjfKIqvd78KKNvZy9PMYvYFWfJQ7o2el6Y4KQS5Hw1dd/Cx5HhM0/vG+HcTAXo8s
FUyuf2AqPFXWXUIIFrDlTGqEUhlxfv1Q7dA4hdpg+ly0WmjwmILKl7+p6R4btId/v7r+237eDmcf
H8kody7CpP3sxei3m2LQRho6n9+GNLaIZV9HJwqCjtq7pPpnWV2dmnwgB9z+PFIHmLRgRoXxEtO3
M9iO3ouSFkaS/8B26tgz3h2ugfpk/NzWLO03WmqLK2ShbVnwmFnsD64rz2Eom6a42Ztm0tExPfWp
J55y204gLp/YtV4YLE9nbP52biGL8ej5fQ5oxEhUbrOZ4dmoCxbEREMyU6qKEVkJEpuQwFKSY5dh
F5akV3PRBm64cRILGurg223Z250P4LfnuneoVockvv2B1n4eXsee1jFNzm5/QAfSepvS32nFm/1L
bO7T41KlO/DJm3zER8T3VbgrNEh9ZwhOmGEmwVpbACHu6QM0DTic4uAZGZAruWxXoibzqumXOvMz
5hRmBdsj5GIpsBg9gFT7lVshjDKllDu6Qp9SeenLdOsPfcNujmriw2Z7GzkcEUCc7sruifU9KQbI
GYzKg5kQ6KXKKXX5ht6zh3cyxx+N7bSlIZygBBB1f4pencICDIp+c69HO0lN58rq0NRLyTM2O5/V
/BNIwbiA4fC0PtC94R8p8UjaUhjCL4aEuoso4BxArvBv8kJYDVoqXqOfOicIwVISWrr3iMhnvF9U
Z6k7dtIkCjQxAQ0xs6Xur2Mq0Iw+qG4tOheOdW9hM+qSMGvEeuqJYzuJdwz43W+MG8MwpM/XQMqg
MssJ+ei9pl/RokuZx8KgWXlL4py+6grzKkABk3CZmzgGPCeWIn/IUeuhGh09kHX7JZkJ1QOCB1Sd
KKc46Vqp/SRx/XydvOfnQBPTOn3G2RJm/jujQOuJbrBqqPFynb1fYLRBA1JLNEq56rDmTOb0SlZX
etX2J9kKHx+xe4fpUsLYmiZrsIuPA4iUmbVgKxQfbdUF9Liul2SAFtoBmgc+HbFCgD2a2nGlNK0i
x+z8wnERVL5YHGiDbZO/HZxWaODdEoQhKSdQsrnWd84YpF5NFnGlSuJ4YAcdpxWBQ6IaI7MzXWYd
rg1dm7yCqpXyMCsXYKOsRmMQFVvjoMm/waNNBzycAL1eKRJalCtmuO9BT25At2gvbgoTG1B6t7Lk
rryb+HpUiH4PGPlxY7dxdlsAtaAXAF7PbmCjVs1LCeyoM9GresFrNUaERonSEmeaMH5358uWVFW/
i4jzrZ5tv3WDBCg+RiLxos8DR6gW3RJkxbf24IxHMTa18rT3vdoN7ZqzyccnY0/BADJrU3Q86w7N
jdsqadClGXXpuMY42xDgPey3yQ+KUTdflZHdhFqntrTZUbqWvdT9q+vBebVMYTKZDERlSkMHRyuJ
xqx46d+130srvAGjkhVECdKhvMobFKrkAUHbouM1Zigjn7vEORanO9H66ry9qWUzeByaqCPr67wR
pNye3sdpU/aRhnxlWXOP723r7QABRp2b+2agjH6un2tmqxZ0bfN28LjnXHO+TV30QuYC3fZifHYY
KvA4hdkO1PItJkaMRlwGVFFXb/nl1BHd8b0tLZoR6fBtVzzyZYhcbrVq5Wr1EAWKE0xjNah9iiPW
HFWsGPPWliL/8R9Ln1WQi+dNdTAuX/I+lnf+bZkmXUajzBmpuXQaEb7Mp0fUMPGsqsnnzdtjULrI
avO9WSK5Hr/SM6sYpgooDGD0i8IlbPMr8q8VCFotpzinj5ey04bLOls6d0tm6d1E0dWntuzU9fcb
P3Dsltj2avsutS7ucork8tvrt+8OAMpLFCdh5bIjWrZoWEo/cz1v9YtkfvnpaH8mpTnP3Hk+rKg0
ph1LTMF/eBAyOpCOFYm1o/1U1hlQIiT9K42/J8ZMVC3lQj+jlS7TV/IeIDgTOA+pW4xpNDcHz3CY
bmA2T+knbgAdLjUOTfD8cGQenKdXup63sYzLBmhh1vL4hvQ6VV6RFjGIYmVooST5OqCNHbhNBAZb
Gm9brpft/+SH28w+cTA274FFwIrfWJuNd68Le+BBnqFFnnzmd+8NucKLtSdBhtqyvTHIZmZ4kigC
EooMdLQad4DinR17BV7B41aA7E8A7IafEGnNoXEo+8Dy8IURT/0sgWqO0q0u6I1us+/rAPtGy5pA
YxXoL+V74AVpvZA7iTNnMs7Y9TKrN6RB+N9emhmecBBcFVVnoYkkrb7+98gJSMGjI4LSlfPPTged
MEjQrjdxPhbJ/eIEukjY0WcaL7L0/nZSiJ5C97zxeTPe4WtL+JtnL+lluZve5M6z5vbBMIdq30eb
fffaahzcLwQVmdxWq+RB/tMR3+jpt2lm+L4xwxXuMe5FtQkQ4Et3+Ep21N+AkxAhbF2N5S3OCPOU
1PNxd5VQcorrH+rUiK686dE/l6yaccCThsxfSRLi+YUL5tdEBiwXbiYJznB/0ER1Z1rNSa3k7S6T
px8EHU+pJ5B16mUJkihawB1DK8rrOkX3OmfYiDtfhrSGwXumQTXKBfTYGwEKD5BGMz29hJrIjCl5
Q6RICJA+GThHwUTQUix37Xl6zAK6ACBh0uzlZh6Sm1ofvi306rRlE0f2IAkk19CCf/BRX+X+IfgY
TqMoQD08Doy+3ciR3hPgs8kkBSl/uGd8NCXrN5CR5XJAxeN5McRmOelO+FEPF7TbhV7kbEDJaTIy
xXmSfdwkuPtRiaB9x/Nb9j88VmtyaNJVM39HGhLx7GTjvXyPHgKhADRiWq13T77VRrLpYsII33Qy
yUBbqN1lTApFFNkZguYhQw8GymyfJz/p6iRMC5izg4Lxtd/y4OckA6lFkOjKcTUnqiUTyfY7Tzc8
iJt7VQ9xOvmXpvv1MQXO4bOC8dP/1HTSc7L0TS0h5bzr9nA4yBk16NxEcuKmZG3QheuT9fADzsBv
irtIqTh2XvCAWlw1oXmrDVMWmwz8ImzS4v/3cq34JetsY85qWrIlwEh4KRSnFerpHZvQ7fEJwpgO
uEky5jM46fUvxkHSpBSmc5Doiq/ZEPY4y9NsHARfJYjfH5cN8dCmlT+nie0RXxZPKOogo84R9hw6
Fz9H0QK+UISFGkfvKWBOAv7e4tKTcyLg/LFicog4gs4SukXhBVXELz9wIMRKSLG9oBfK+4jD5OL+
uxKOI0vCANZ4ANyPU27hTcedKWfv8EHQ/OaaZkiHCzjbTmC1BE+mQAEpVqjRwaYt9zGxzQeLHDmd
wl5Kcr5lV6zEiVs2PxXzs6d7C7pXyW2vVqQjGppbnFYvjfXEPNIroxxoeDClJtad1000ONPsAvMH
xOCe0vEvZhW1cxo8zzdVUxcXK3BShqPcXfvQ84cBeFpDBGZ10z559+qJTdokbt+EYx5IpEmlD6Dq
MfYd3oc4yQLDZJVAzK5/hpv9FE0D7dOLpsH4HtFpdCqRC3VcbN96NCQBuDRlk2GGLDLZtDIoKqCC
/VkxH+E8+Tkgtj+9AEishuv32C8RTtbpWzB8nbMu/YUZpUKScmUrff7CX/aaWxfn3GYfnB7eu+WU
zu3hzT79N0VIg/HHxOlXzNaopujz72trbg0OHF5U3frdIxybd29kGr2153VhSHvyLZuo2dDO5L6Z
UUaL96iZD6x8wHyNcy5biy+tLznEUhW9uvpSIcUIpCX17yu6aZcgMEakw4+N0it9tlcWrN/NAJe9
Sbh3bi1Dm6lsLDW6Kec8m+qA7G8vNruLm2WkS6ugZyQq0GndiGz1D52Zucbss82Qxe4FQyl/A7qf
Tb9FoNm8Y49WHU/Odf0vuvtLwclC/JDev3BTqnpXAQaZU9ZLkt6flnKnTNSb1fqqHoThZEfT9ZC3
bs5IN3fRh3A16Yk2aPZ6d76jSPvyeQUttWg/C9O+7gHZnJKErCOVKcalYbqfvuVhqRsdVXHhm6NF
RJnYRriPZCM9HiVLELUXkbZyLJMtv5nnNsWk4kPlf9fvFpOHJHQJ+ycLNOc+199WV301smEUDl1m
LorndJPRUJN5KHmoQpfbTUE3fG2+S6/e5Y+8yfg1vfdGeskGvSrd3iVIC14xicfm2xWoEXecHmm9
VOge9Ab5ENHkxTYr9G7XvkjirDVHxJve1HEHznF2zfQc2okfzo2qj36CnvuISH0Xdd2g4ry7/vKC
9tZQykZn81OoGlcWxd29Cy2BFe2vEV0pOP56J9VGRfSgInP6oEuAA/CKjuqdk049qHrTzuLOfBBV
RC2cA9ZtEr/ep49b/AmCB8SO8DSbnKIjXM1j9g5MkUTMZfTTigNRbvgm+u/4RHCj+BlcwzxGUE2g
829y3+fB32TV0Bgu3z6ii0FO+LgT5rTRXGZ5mBww96BNrt7zk9wbE0lvEgsctLLojK2rLGNCesbS
rVGL9ygFw8XMNB044C1A+qhHHRYIEocpUY9c477EV6Rl6SpkpfdIsEGvO96YH5KnB4KO2R7NwYSK
P1VkUqvcez/iObU/J1dSRcR5joEvJ91Feg1T8ZU7kybQ9a2fNRkUHlnFfGqI08cUoXFCSkegjVlV
ie780ZNKQ4x8pcHOiCIQMFZGn4iczpPjGvoqfs+uaY498jyo8Ab7NPVkoJfiHcmAeuF3E6yMnWeM
zxcXwggjjvBusaiQb3xvU/Zm+bCgE+iDE5k0kkYTNUxA2hMln3rCJy1DWuiW9MhnaLpWXTKq7x/J
rPR2Km2haWRTZ+1tdjbtTIXl66s/fzzEtCfYWsiIsmy3Ceu4Q4S4OVBUPySSvzvqQPIdupywqYEG
4DwD6xD5an4cJUnpots5Ivogz5pP24uIuUFiz2GyX4oLeKPJ9W57Z9UAadyNs11X7RpiPOfA05wZ
D4QqXMs7M6l/G/8C9+8AyxxFpcYzIaml2BVNX8EVgZutBlAc0/qV1IG1jUnqWZIbkHdqNCkamf6n
f8U11Ts+OIMm0B0IhPd1dVpc3J2qRQrp6nWCsOtN6Lxn40dXfkfUQeNLyknF+vDa0CShZTQxNrw0
KBCsIkF/1j+GHIK6muSDfjFDWBj2xhUPXi2cLmTULHwGE3Uy2P/kQvlUGLR3cqX88E56xWSO00Gy
uo12a7lkoA2mYiQptmoNkUsh+LOxSUG1CbrtLCDUgfAros8/KfpzzwJKm5Uk6QQOfTiNVM2ek3fd
B/LuoDfkuPm4DbKET4ICTPUSZKoO8htOTaaRsF+0qT5rEcBIRo75EJQD3bmXptV32MMZLHSOQb8j
Hdg/bogjToAkx1YLZ1PRG7KZKaZQ3yU1FzUXxYhxGOkwgY6DD/WpEfXtHSPOqpYOSS4PmoOfHwTZ
KKsJAvlSLJCPfFQbhWTFU9qxVB6LAHWZnMzOCTLVvcc/86F6z1gSk1nCk45wLdt1CS2gxtM2G5RV
61GeFeybHcvlEnsAOIgllynkpS4ZmYTQw6BQcbgr40vQIX0Tremzz/JC4cb7OaMlgXhZnDawybla
LH+ys1pfNhyzPMn/AafOuIYGuJqmryt3CgBIpmar59oUYRsm8/HpLLJujo0v+k7OB6oi/by7XB8P
/URNCpDN86F3p8SpjXfA4G2W4IoWgdLiRZq2GqdfIrCmp+EO/tTRKfDJATjmtL1BKzi7CdmToOXB
JotpQx9OGWVC8s/cI8MUEzFe9BiBLd30k4diyq8dxTuHrpGtc3Qiasbfgos7RdafaYrlwuHvXPRZ
yRV/G6QwyC2NnHAzKZ3jKpxZfkEqzFQJlucxy0CbvuqGyDAzArmGSI4tohapJTDOatXenfDCZEcn
5KCoFOlzAPh//wPqlin3eTL5nyl4w8YavMHpXGmLqHhO/8SthusG1SXCTLBjlhuEgfGeEmjbpc9J
vsPduc8uoRJSFMHqpsJeDBSj8gFjvkpxGuTvoBgUqKc3e2QMTMmb2OwWkg08yEKEvCAs5+lrzgv9
m/QkLcW7mwz2ZH2rOpVbGVOpeNAW8YOmid7LwXcQHqszTjeVd+iTcIAndOUPX2V5aOruFm0laGzl
2B1pgYwLzqTHAkxA0socQEQ8FLiUG9+cZnhHrQzplg9o/9N3jV9ySCloAoGRsOUcQWOUT0vcQbiz
7KgC48vFjfZZy5vvcEbDYKPwj3S+MQQXoPWlDqSaFSkfU6QinAfAGMia616wlwLDN8bTwPVEGucq
qt4DAqoTt4F6M6T7Y8fnVaJ+8cA48fAxsEImVw2gswCLtXyCa0BUtnBDlwR+iUtADTwfEVUlCx/J
1MPBHVwikvIo6wNwp88KWcpmvIdvFjQBAJpBctHFs0w/Rt5hVmu1atLCwdxb94WqleasQ0gsW7rk
7tCPaJE3CD57EgQfIXqGqEdeB2NTPJLve/SlEmfB4H57hb6dHeogVCpVt98F9fYvoOuNHblP/MQm
hmqdfi61TNLZDK8EkGHnyDgCzGdOS7CGD6mD/z6HB8grnj0JApLavZpQvs6W7Ls6XplAg3Usoydq
1h6RnNttskbzaq4hjQT0z3jWvyL6X/67Iwbep5tqSvWp3edc6xUAHEf825MHv3Iek/ky47DS4CcA
OkdOI4/Q8e8xmY6I+i62sIJn7VC/NMWEvfEiGT842QlmxpT99rbEQUacbEkXAqsj5fLaAoWInfGb
pbNfd4zPlMmA87N8k7/rCUgsqtoOljz2ADwS3zh1dFoeiVkcnHoqaU+o59pBTvLS83T0PZmlQk5K
YvWv5DaJXuF/5Z5B7wYoRWSe7tCPst6JFRxQJ9wssYD1ZSfsAH7BpSQ3FJK6PbAKQiJuanLSiB+Q
/o8hL3hmfBD2P1Hrs74a3OmsPftq55vQlEpra7t0nmMjumKkBQHeOAPluMChSe5X3m5zXm9sFpXc
PKFkqPtMPzMkkumxo6HQdH/7MJl1JHbIs9iI6MHihTK62I4bO7l0Cucj2my1baHu7siofEy1OJs0
Slo3rT3naZheXC+oRx5Rs5OwIyO+25xSaHSeopjV8HcDfRrEprkALRFdHqhDaJu+cbzVXood9V3S
BOMW8hmw/mYc9nwjNl8FcCzCEPwRHTQORp7bXxzJx8xLJI8i36f761+Gcqe0eDjqzWE0e+tWcF9B
sw55KOgbYEX2VCKGoRwxE0o84I6MroYaKswjptI+ZGcM1zJDpGgIElYS6eINALuIjtekicyYYZMI
tUzU4NWc4NIvHKX+bLGA+12bJkubaQLoC7H3NJSS80z79YuqTd+LV9t/b1GauaV3gGi6LcOu/mth
eFt/Bnf1En//FKxIDgsFsfRD+FAbwjShSF167v2psZZUA+ajDX3+uugPa3y9dNwnyO7jDlx38AeD
R7ht6+n3b8AsMHla25LfYO5+kFpMt0fo7qOkvz3oQize1UdGpjY8z5PE1Qhq1+3kb+noiAQ8SH4x
zk/ukNaO4WHBf2/T7aCUImrNIq6kbgnWC/U7rkOsFGs6HA7+IjfQtLYnUKOMuROttux+1ZNG316E
YIRmIh4pEkx4Y6RDG6w8a/zvHL/q+IGdLAaL6ZY/zDMjob2nNPYwaMHoIc9yXzELVLR7Ti3x+5UL
+1yKwb4GRYukZQv57C79jzc0HW4OEsZ/YshOZJ7cI8QQlDTLQaVSz9woan+FMQwD/GspoxduY1o/
t3XFKA1o5pJiz1rvg4PukRYxVFGiYXnx4OeG48Z5ENKvzBA74MQA7epvz5XcDllURmIAN033DV20
sJ9TwMXREl1mBbaRojk9ll5NW9Ai6hA9QAfo5x3ys7t7BrcskBpP/X5T9SFmKEK7f4TPGQJShBTT
bvw3GA5pD+h6a258+6TP2B+t+y/C9XsChftBn4Gm3VzPP4rXQdXD8x0gCquSR+li4kY3aNl/cN3X
+Mh8r6flbFFbG2kY0mxYJNbpL2TeWmHUKN8ibF4hlJH1GIL/fhnS38p9dqigwWpaPPt6xqEo8SbT
EVPVxcWLxGUVwYmJKbVF84Hn2nlmyxuaUFb1uAHV/pl2TQ/aZzr8w91p2lJ/EH+s7KdqDLY2+RR7
59+FjHp+d9jltfL2BeHxP5LOrEtRZYnCv4i1FBT0lXkUtHB8YallASqOoMCvP1/2ebnndncNkmRG
RuzYe8fcwYYUq0DWk7a9wgWNYNss6KRQkt3Nx1oSrG32kGdfTpLxCKZ7ZIEEel1o8iGktPgOpCn5
ICp1KDlpxdk7jUgTFf14HFM6Q0+21tIpKR0HKT99Xrw6CkO2Xv/oG6czwTU3aPCPcjeFFwpzTkgq
kflnf4i/BHNZ0GXx8EUiL16oc31Abppq+gKqrHkjiK9r1FNQYwC5EB5RKMC8IDx98CC08RhAETq/
OzTr2a98e2V4B0m3p8fdTvBnp0gXHY5lb7QrK0ySLJS9EzwSNtyQAv16xO4UHs8Cw0ToCoRTmL4U
z0j0CzIFmtiqh2Vpd+blnyewddmDOOVm/MNgRDSlP0zSnNkwHsM4VYLmH3mBvjL1Qia09kJkpyZ8
qJ7n9BY1LukOwTPNdd4SixFD5bz/4cZIW9IswTc4+XQ+TOIgjH3mPn8gNlenXBRfbOMYMd8dsenB
huuR2hnEUNIo52l8MGw4qV+fFE8csdIimLKv+Ze38xWGi29WmolB3FGjMTllc6MkqcPX261DuJkO
k7tKeupUYwVkIG41Tt895xTCPc5SzcKCIYXflruCR5rvOV8cVV5HIGOQTQ5ZezuWImjdE/xmsHND
jUO+C15F6z0Xmo0OU8Aigh2MfXqwwL6CNYLAu+v2l3/PheYBnvAcMuQcaRb0X47LxPRUU00/sEmF
xyHNWEeDYPu0oJuStoztqDebxX0Or6M35RuwU3EsDD7hg9FjYofd92RnTru59SS9xUcIFqm8g2jD
2mDl/UheIR3cC8kkMmkjmxi7G/uJaq/UAojGSu6o8nwKXwp2geAq5QwQSmXcn7mY2NlOOb/+nM3G
mQaCg0wqGW1ohEEUE1iwyKZGf/RzMdvWzIfky5opru6Ka4wshFbJOBb/afY4RVxWmI350ZOHwCjr
b7cTJAllnQqfoH+CYNXJ9+3m6l1WlJRQ9zJoarcQRlvZ4VQedX/VTGNWN4RriB+EYz14rlr+4Zzi
YQDfVf2is0eV868IheLce6qjQasoYS/feorrTBZ49BAWrOAC30W2Lya6V+b3BpXH6azJH832u8V2
z2H2LN77a/Len0Wn5auynJPWnNyd802QObxJx9tWV7tmL+mjPbQP4cExulJp7yMExriSuDta5TAy
zluScGSLVz7n3Y/xhuATCRkJbx1GLbzmDYlEQ9Yl70hKomuC3IjXqthwPtBjQsCPDxQ1uC7A0Vlz
oQlrFGHw9P+bOKL4Q0huNw6EZDwhcIBOdCxD6kSBvkfhAE0Ky46YFcj3UfzawgqaXVaaLr0tdKGs
qH449IIrwpZfEFTD0vDgjJbz+GYL0TflRWFQ4m3i6wdB+dtoD2cMXCyhPIBo2NNo+5eJETNOk19d
HKOItGfzVFGaX81UkBwR4ULoQDNfFgbWBcJliU+bLlRxs/J/OLYkbIpQcNIM32wk0u6XiaYKbdIS
ij/eoO5fhnClzECdBToIuncjuZxTq0yPGySaiJSkxP19AP5APJgi6O3N0hWWBFPuAvKEi5EIRYEn
lrPjJHCQoOgjif7l8nZSpBk2YqUaexmb0FoKkiBAFXtF9gWLn0wGeTkQ7n32MU1y14amBaNrESEX
OOlRGl6xQebhYHt7F2J+mh6izWr4dcYpcI6Q5pLrEtiBdXEIGiKRhwZYgzLNfxtKpCd4SoCo7QcF
tFA1Dhx4N9AGBeawIdtFIAtqaVE862OKdtc1BroBjqYoFtM1MfeZmSIrlh2hCNKObPMJtFdxHlE0
i1PGSnhoerCbSUfW+MMr6Jb8wdNmvDnuko/LIyKR4SWK/EQg3aI2Ad2BqC2SX0AF2th//wCzIUY1
7IA3qazhLUrfWzwGrDKGH+zG1esIlWGKec0bgOXR2hJXPu8TTIXSqQ6/WrCLGyffeSRlUHaB3iCX
uxBbkcpvcAYQ6pXnKsA0zIXoskT0ZitAnqH1MyfbDjgf1LSYVrFMMjfmpiZFp03AV7ETz5VdTdm1
iPzVB4i1gLOa3hAADoCZCFvxK0kxOIgyBykC9swC5Wk99q0GNV/IYzg1UOb4cGzlf55OrGTPdz+t
uSl686UNNDJ/Wv+U37nbm1BJcaFBnlnge47k6IgvvHn7QcMmIcsALKEoT6kvhA4I3mhFYgu1Lxaq
NvYcKGZgujKoEHSQ+SqgrI+fyxQwI7ajfCb0xyZdmTnA1mHu3mAkCK7mMwB+i/hk7FYcw85if4pr
mnTNTbFhmR6jIVe0pabOAho/6eEUYShhJqL+PY9onzvXEcY/xe7nV/MgZNHQg8qEYf83+O0+K3h7
c+Bo6A1Pm8JQ/ELO2GoUoebYcIOUgA6bQPB+eXFIqb8Yky8OZnT2VivRVaR8M4KAF8rHBG9Q1wPB
JKDXBNhkLV8L/wengDMCT7rc5q/YVVyzgnuNkH+za8MdFiM8oPDZ4K87Q54/vFvK8eYd5ovdW/hD
C20XPjzJMQFFX+N/tIhfQxi/zYJNhf09l6pNS6bCqORJmBL0zsWiRtzHpvciBtnDM0WagM+GaDVp
YeEACPJxOaU0bAV0VNuNyubF9Knaw6gkYKI40IduS/aUTrnldw199JIb5fNmB7ODSDfgFeEKZBJQ
HxISeCIN2uSnuESGISK+UafvduqqN8mh5Cv7L6aiIQiRAmNgGKtfPKRaijhm3SeXpYdfvjDvhiXn
V0xuJhybuCR/jBf2Ze/CGvrW7AHIv7fC4/mQ6Fvoa3vLov4ZWwlVHDD+/h92uN9C02D84MSAbe2U
BukkGJbHCuDa6F2WlVG7GmXdjZl+yBhGT3NtAWCIPhoQroM5WkjN166JI53g2n4mFDZnu3IeNaUA
3lA1qf1t9aGaVCKYj3Zqf9IYg2sHKi2e+FmsXdx9AVlDl1PqWRUiN5tVtNL4ojyioHCd3qCGJD/3
vPfcS1t3RJrECxsuUGdCyXhHccd6pZlHrm7xyWFyTtLjkcXpwFd8PihEFSuUW5sWCY2tEP4c7TJ8
DcHfMMSkW9ESRbd0T4XVqsAbfwYHmrIh/du1MkdA4TkejGHvyJA73eGvDR+Skh6+Klihl0dUzVNU
CDoHuq+hEFdG8m2w98I04f4kjnKn8FR6IhJhfKocjP/gDYbDv/CYw9mwPiw6sfLk1HqxEo/8cBHO
BQtCc+ydpvvFqYqEZodGOFcmSkP2kiIwa2Gb5gnx7EKYqR1yly1+Fp5iEYYGU52rluyzYokgYtwo
PGk1Eo0Rgsepdz4MZ9zs03moO6Io+ugKKtcKESOhSAQjvjSgnwcxn+sa6U0B2Zg6kTvj/DBTjEq8
k22/30CKKdJWb5RKlE0SjouHtA2IaOPFKUmU6GGtF7iZUMoFHv5GzzB0NIMsWXx0mKCFuISmlEOW
NsvSXKAHBqNQP52R6Gwh73AJbL4CUvLbZkSG3t4oyh+CnfZZwUNCBnBFcZixAsJqbbLfTf7EBJHD
mO5NLuSK4jddGNEKYFKGa49kxPO8zD1B8V10Ce+zqdneBgyZ7q4XU2MGn5vif6HbHxIDIQrEvcPz
BAUuGVuagtDn/vK2eyhpvsqkBnEO2bnZb8XgHJzMjsm2Mdn3xZpnzvVDYaRk9IKTfGcVMUus/QRH
Jg3emvDuAqAB36iMbsvSQ81zEmmVhJXHGTXeG2kXbjtzdnZVe0vjDq7JF6aHNIxaGCLbiwdjasVa
zIbGUrH8Z0oLrmBHs0w+2twljty4UWx7NrY/XBrlmxbCP+jnu4FsdWfiwmwU8uAbDsZiJmguwiyw
3e/z3pZt/Gt1eCRcsn5/p5uFz2KVzG6YAoyNPVS0LKA7eZYdqL6FEeJxDoZbWe9jBS6sWJcvQ5Od
sBVTT57in0c6XMgp1SBijvZvvUZbOrXK3K1vLtDWuFtcnDPck5Ogu2t3k8p6TVR9OrTGK0rEj4Xf
c6BkBgPvmfEi/Ym6j1K9w7x6ZOYWOcy/Vh1JLfLzDR5y5jiIcd8ciFCLfxn1vydMe1L+mAfXLSJu
v0JtEEsUO1Ga79jjHLz3VD9Dzb3ox3I5otmsywDTS4l3iX8u3y2gxGbObER9p/qqhsmsMGpSDtzx
eC8JmTO5e72hKc5AmAdKAzAFgZNOHG6G2GaSKrgpiMCBiwsckPaYrNNOoWzRqI0fePMYZKpCtnno
8OsQmVpy86iUCqPcj5zXyLqG5zCDe4jvClJLwdU9e+quQtrKzFdUzjYxkjSCpCtbrkiwHiBcuWXb
NrlrJG6gw0FhlYSwaRzzAQR1DF+u+qGDqShvskBgh4ZOCs52lHz48ulFyoWXnfC1GeCWQ/zxPc7s
wjvgxjV2i9K+Hf5hNfmSA+si2KjXRGskLSIexerqkN6jtJkfcFOEG9EsCF1AlUlS+46n208/Jt/E
JbezrWNC9DcaEhi+goiA1Amx0wUFCF8Bk2D7Cl5Eq8xEEmEkbLBhxw4F8qFVIUDR69APVWhBL7sG
mEQjBq8G60xAjc8a58lWFNnsIFFuD1mEt/X+ws2YOGD4rZnRhDM+0PsL64NSUK9EECTYkqKKcs17
W+2xNqcw4Odjs7pEMJDHZlcvIT7Qc8XrBlNI5edptVCWhyH/W9vZ2c/hQ/10H/OipY3eIqrVFTpx
/QKS9rI7GzIEGxgdDT73i19E218fMx84ORDt0U4xLBWzTuuHXid/BwpfeKQ7LW9N+PPeg98btUMU
kf0MrA2kpw/OkLzaF4CPjvcOZrPyBfIMdZam2wDbFslUg1ZMWPsIJ7unKIepxOQV7fSDp4nBhgIX
WngRfeAdQyCErgp2uZ8i5Rmt4gNCVv36+w9noKtWWdkSeKpBQ/q26mO0oWKDqLKJokdSJJtIic0d
uIXB5refxoHdTfkc3eE+KdxjzR4t+vVmHKb68O39ozBGwp2IR72TWv7+a8gL2iATxvVlRlTV4RsT
een5CaeM79iD7eEV+nLgYr6yyA3/57z78WeXBHqI/+f+kh437moKpcHmB8LDxZdgPpkFpOr1EfUE
lbfNGDIbpuSABoQ5FyzNNxwSivrt/PfDukMWo2839lbRxxNZoWgdZhwrSQ/+8ni+EtPFRIcMXIdS
xwzygp9YDE0VyXJcVZSy+H+yiAfgE1hJRuwscN8QMj9vJ1t2KmBiWlJRZFNCExy6r0h1BBKXJfyR
l0Nc+SJ44VqLILtxPEnTRlx9YsODihIniX3CclLUKQQAEaM8PWGeBNTes0v2xXX2ZHDlZd44Z3MB
xcLmX0Fsl/yCuA+beXzxgYxxNk0nfuaIyRKAMJ6epaDpFt4pi9MgXnijZcXVzRglZyQbzID0KEjA
weDhiTCItdxVj6D7RbSCkMQm4eWjWw4eBqRPZN5MBAHBoBwDo0dQbtWm9EOjJwbpIvdMULnyxQCP
HeU3+MCDridtE8F4F942AF66V56EhWC2wkm2Fc9uKwhiqTl7+sjxm81UEo3M7A9CSHm1BhHAaKcS
S0tkdgZWiip6BX7YPzrwnjpFtIIgR/JKDRL8cKMcI4ECpAI7jAGO7FUf098BUKO6XVAUiA4Wbzlb
UmbZIoYjF+fd2Y8k3kGvJ5wiiI0vFmNcMqAWtDULwLyPxkW/uAryfcKTvtbi4nmTMmYrXsDoS0uk
ckoLY7lpcBipoj7Hs+k2NAEIWFPtyOtQyeuaGbwWYTvKX25Etcu05c1LIG8AadEZMOYVRkQCxbyZ
4/Xh0DJGhEM+vbLuki5S75OySJKb/r7r61oHZPVesQfI/gGUXxN+VdOxGcKmifadNzywraiCG6c7
UQpjKQIXBkQo82j4yQ8yRWeRhSShHzDT8UznRwndFD5jjHABVHcdrcJw9S1yeuGlqf6SuovfxM7d
gNEjXUvCie60c8VBbHfky8aYdwoAdhKugQXYDtxz+KMIwZrEFQ/a/f7q5VSnYSWCuecB0nNOtjHR
6xbHNnik6CPf9wKVArLxEcCJ8LU4FZUHe5RolvE+qFd2xJyNOdlpDOUjVQbZEj+I6iFLvyg6/TC8
pGNym4m+ztxRaYYOLHWn+8Vp46MDF4FKqHiKsi+QBiqcaAc9BBwMU7SLFqeyoV1UGTQt/rUi8Jel
VBytDiXXGzeggzXvgnFMB9K/6MRJobNG+jc19AnnnsSVeEmvJdN3D6wA2HAYGi9OtzV9K4ojrnDl
f0I7ZEm9ljghdBqFqxjeNM3cmzKtwaX1wROd7Q+/g8bQ2CpDOV6P3hZ3IruA+5CC8uf1ct7UKP4t
7r7UsViBcVL2U9wP0c2xQtRZjSivBTASiYKgI/rbPfZ0rCo/ab1WfOqWf73LIXpLknpHX8Q7xSbl
egwtaj4iX2xL8bkwzeADmW4A0LaF4bECGwOZG5KZtD+IZdeiPgi3Pt1wAAELte2de3rhONuHbtWG
MAygPAcYWiwcS3+HenKS4bAkeSS2QWHshLj2u48PuPoSc38WJNlOOHZEhVF1dODoya1zgXtGG3le
AZTEB2+hbv8NQix5HWyvND5EZAEiCPRYM4v8RWYf3WG3Y0mjpb8AkWDTuzrhNU22/LQF2eJHPwlN
NvFpCni4em1FHcheLfn97V+oY+KCDUhkIwUXYFN0EAkpvZ7TJEG/yR5f0CBpnMYB/eY4UB45HIEz
ALoovE5DB5yAumlsOXVA3QRmvLuoJC28EhxuFl5mr9eVhzW4QiXBKRLmtXlnpJW4u9luRbIDK6a1
RqsLI0+UHADNI8NulsiU+SkwrmqvdG+l2YZUdPSBOPYNH5P0QNScNSdk+rbUl75B+/ckw5i6c/iZ
4I76MP4ciYEOfkQ2BmOwispYWLIFDFvkWjUmiOBRvY8Med/McLMFAHVNmIU/6HTgKohGCvEsgGwj
lgagfCoTavH9591M6HlazVdPCE56fcVSBwcMQHIP58EPPhCcY40tRslobS0/C6xZyG1jq97phKCe
kwakJq430R9qJtZjQr9SvDbutEi0C+/H+4ZgQnkvemkkPZUFCtkzzehfvqluvTwc/bCBIBTWXK5X
7OGBJ0Q5LFSgZW5kdKsJaqcPYIM5BNE8ZKKRdTdG750s2+8ofU6t7nocB2+msBZGxWhCYqD3j15X
GfRi8nnpXlzFfUYSYz7PN1cjza2i4dAYHl54/6tG/onvI6QI4S2emBomDm3ACEQluKvG+SdXZxP+
exzagtdQOLWtOhf3S7TVjPWD910tK7/3RqtvNCzh2v2U6Nul0n5DZWQU6X0vag+u2FuiDDFCgNxg
VKUrilWNyo3gbEnkJMyd5fdOElTCa+ZILvuXc7NlK3M+qPxR/po3mw7k6A94FG/wkrFBb+PlQZbh
sn7uxNAj2cc11J/MSkq8Hobs3cKqN1DC109b6PcOKwEBHokIPzHVEOzHKn1xVcAscS/OyGuDK1Rx
Yo5KpxVvNsW8+2nlXA/5DuMGOh84UWoIvXFQgrB6XUjOeK4xsWp/DYrMfA2XZDEN8Y5oagydnGYZ
DGU2w5BH3V3mE5gQLw6N6OjCUpjOLg6DIKEoWd8WqPYBYFf62GeEFBnoSHrjZY3Mi6OSGcK+yBbt
3b9AR4kn8DML9051PxGDarTZBztRFmXiM/IhpobrXvZzdYXdoNCEkq9mG0+gyb3jIZMY6QRI8YWH
JH3cDu3Ol4ILqSONBL1P36V/UTG1ZHwfqfM4kK079pnTGPPMGVNphICTwbn0fM7c/YhqnHunfztX
A8LhPVPBRAOLtlQwcb70DR6COgfv2us39wXp5e2RPryDN76wwrLxta7PqLzPBp2ldPZIsnB2Y5AL
ohSu7ol3ev18XGINiasQj5LU2XTk37uJN/K+CZBWR95KNklluiokQv80yL662vqjrcwgTpV10gIG
F5vjxfmAMSi3Fvgn/M8y16fo0NXfW9A7k5+HdXrFiAWmpjLLrUMPoD9wXoh8HKyaLeYFU9UhpZX0
h0AD2wwrAChHdA3byJ6sBlZPCqaCXwfS4s2deXGbBcVOXi+q6VqtDwPrQ9ujQ1cKC1UJGdiLL43o
Kk8t7ASuZ//VEfUxb02eM9YCjQAjgKkLnnATX+qyPiob0F004ePBv7QdXewNszt4ToZm/dtM2PEy
Squ0YHSxtT5u5msEV8DNM80DEjJSuHoqCEEjP35HJ0w5fjS+tIs+wcW9ebXdIy7HIpEjKlmvBCuK
Bidr3u7Av9YOM1ytAcltcO8BsZly84Xr88Kihym7VvylVO8h/ylDAa/lLFdptWRfkE1+Wv34Nlvr
ypzbBbnEOWGuOzkJhCmqY4XFnAK+ZENBgnm45ZDBzod88aETHbcFDvGo0D9JvpsaL9760Bb7e4jh
3/DnconuPGyPt2xR4wcivMhfQe4pSFdIGaulSsS7/0nx2KY/ig0C1k7AQsgQmR4aFi9TYrjjaNnB
AMBdFoHzIoddTYFPjQ6TSmeyqj0wP4vWOSv2Zz6WkEuY97hDRw/Ln1jAqsJaMC8njp3608NPL0ts
dZZFu4PicR/8JQ93/ZZw0kHyz1Yj+dMa/YYt7HR1pvJgCc9MvrlGl0sCmPdSXPCalyaIVS8wUSgp
fTC+eZQerPMXyj8XyvXuXi6z99d7Fv6XalYyFWRthSMvoUo0X2/CCySRuSDbsHPFfu/G4VOUWjew
ILprjHhpNGhs2Md+6Ab5eeneJ0n/dp4DenVwA+AyyHenmAKnPGONnPGNgNwr3pGqpP3HmYIgdzZW
xjXjcVmnxvicl+X+TnR4rN69R4NbEy+Na64OHxPvQuxFf7uXjfq3wX1AU4yHTAIJX5P6BG81PSsh
bCJCKqLGvS4no7gaO4ihHhaJpjQ2WgkBDp8Z1jUs6WltPnI3uEI/fDgF9BW4EXSh73/09JsVaaCc
28rocGauccHTQSdjyEaFGMDISU1mOHN9wqFdZLqJ+QE2v5rE+KEHnRZosUNaPOp9NRghJe2TbOBI
RDUxPt1t/O88H+gKQ8YHYgp4eG/sGgNoJquhblK9hssw5nl45CHi41mzqhOSmYh88QPrgaBYiqoQ
9sN1y9quW1fec9m+YEYYk7D+y/DDyIOXIDdDfvB7yq8VexakfZS0buU+0mZqSNgskVdQFv1pzKcx
tQRtJ2GVzpmhxY+tGJTOL2QSxTqHwDKBlIHv8cR8iJtGpGoOy4e9a+dM3dfNuKEtWazE8FpuS+MB
WoK8DsuYzHlU9iW3x6JtO3a5/HE/7Pb5zYfGA4svC9878vz1g6eoLAbM+9MY8t+xcCA4ZhZI1Xfe
+dP7Vgty/xHf4KVahMFRHz3eDBZF5gh1lwkgVxcORTnDBMhsftwCs88iwU5sI/89EiVQJf32o5zt
78UUhvQ1TiDcBMAaAWNtP8kzGmx7V0JbYr4dvDCeS5JZTObHm5a4MrbPKXd2g/eD0Y6tR+ZkTjUb
wupAGYV73fFSeogIB/bt2Jxd7XhNBxO++ouzUcTOUutl1di3cqU1Xjb2J9p2qMymKYNfPGFLEBTy
6VkY+XSGQm/g3IO7nW0YHGyDl8WwS2Qfzj2EdTgq25Ih6y0YGOTfFnuJ+8RuOOOKW0TDJF+Xq6sM
Q+Dlmc2KgyTJBGbJ1aCHBm9r8Nea+DDiPm8M12f7NnYeNI4CbJ9KuAUmlvxsup9yn5+Nwwci8H19
jpR72BwUEA0iE2PhuDEeqDTDofn030a3FCZqxREhmK1yYbq0GXu7Lk2yX1zJxTvqkHwatXAt7hat
QjwKxy+X+2Kyo5AqPhazk4xReIklbzBjk+L79pi4ffj4EHIstjgpCa0ihFNv/5qOZZNrFgEaKyBX
zrfCZcuh2On+hnEO2PYyz695y55HU76pA/mngg9A6jFr3d6jPmjCwYqELb4v65JmZOlXLs5ZQQ1P
Gxzbz3dZAoixvDiScY/EZZMln6EFcn7GFOb0YSAA60VXsLWeuJ2J0WjQRJlx5PXwSV5sbvtT6mxG
puz9jhaaCdMZ16OxId2MN+wJ+xZNaiSIAHGgH6x1irl8tidm3CsM0h/4QrkkUFfEmuYkwvwqwPEW
0S8Xw2liTR7O6GpJKUpWTukF05nMqtYl45pIgLXOBvIdj62X9xy4U7z8T1rAjAxoIpk32X4BDZI3
248rpvgG0svn1u7wZKVfS/82xXBKCas9LwAfMbzCKoaoTX96pGOtMF4vZ+f0uZ/4FRa3++euD6BO
XXY4E6v7QWtQfVcXR6aR8Qg7aaU8LRVSWFD2ljD9TB9Yl8gWHTd8jTCklL3pbICwei2no9wUZ5A2
fO6+CdsvhgqWziN4QI+NKqfHI0ldAUfR60aLim6D/U9w9wqMnuCCqTMMRLG5oGX8Q7hEVjj8JTMf
np2SThlvoUOHUoIwGeN1YcPT6wNpNkXcRkoCXQFmhAurIX0xBzFSAbqO5zQPxK2m1NzCokbOWqtl
AMvNG6d4kZPzy9HAF7SrYSirOgUHwevq5HNpdnfqH3IZsaxoOpj9NH2TBrzpom8YMPen2YdJ0sWy
eigZHPZs/PtWDTrmAD/pgNf+xyX7iQv7Igm99vI6m8So22LqRnlMJdbd7fJuTMw2GEd0u19WP6tw
jVcW/TcceY+gBxqf3c/Oq0lYYTrtg8+8ndhUAUXcM95xHNRKMiEOk4fQqV2NEOlMvcISqOHtOJjj
aRxxbRMXRaVMlWJfgiv6Nujv8PrwYonGVrfpTBwFfupTbqMGYBpuaagJ7F/hTcUu686WeIpPIgl2
IyUAQ0QIw8vLbgK1DD7xL7WXy5UIGYBuPwwSuDPA7jIDY39G8wsZ+gpMnRWtTuNFTb63hLcz0ada
xC/R1k8n24LLKC1Va+6Do4xNEIp2zU8fjA1K4PG8td6p5lAIw2TWcHXDmGziTLAu+Zo0E2C0CDvk
dLJ9OoreI5spCS4vJoFIM6jM7p2Uyr0BeGpkQnoVHZ4rSVte6cjlTrl4CZE2Wcbkj47YGLvT35Gv
kicCxO256N8MZ5Dscz/DeI/rVKEc+c2uOjfVm+adbLRhTqLARfFcVbIzla66RBxqg0Flff9dUhBj
jYFTC4YUhdAEw6nC/NIfelJijSkbnRfkQQif+cABXIXaw841qzlgwNd6+veb89z3NPaAFEYWa2sp
VFVUYu6FXfuv4PjjghwNvbqgtjDLq1tWYsTiJyktBRRtxIjUR1JOAZhhVEaYF908TjAWUbIlTYn3
t4p5oYopC0OyOyo2nLycYiuONtWNPXoGILZ2NrZv28ucuVeoiLEy7Jbn9PtX9QaAdg+JoDLHI+t9
c3KoJ4AsbtfrgyUc2V71zxP9w6n3rzmpIeZ4kEpfHxCwIeMPSXtaQ8BRcLoRAZ+euSdBzvjEyseo
mVZLohwq807W8/SLnvXuty51Ru+Wc6ZUldekrqLqYr1wOqMzTG00tfKl8McCTWgPb/qpFa9yfrO1
F3p4vz3Hlwu3Wv09Pak1m3j4sbPHkk83Gpm94o6fzndEPUGnVyblRqTRGlOsCEhEkN9qSbecqth3
m5TlzGViAx9aD/Io7qYF/uCQuM6Nr0DKUyv824NBa543+bJdv7E3F56Rjx+JUWHL3rvjV8bmi3Oq
3Gi0VHr7DSUXjsDDlfZFZ53JOywj984vfSwgB1G/LpFhAJqCuyngpbU+iBUnz1yAnRwScL79NmCb
rzXxFRIEVoR4Ar0CWTEnKYDHTzO7jsDhP43x9AubWuKqobDQKlhIe8WoUIWwiSiD4IljETe2S7dd
j62jjCrc4CUBFL/wHSWZ91VuwXiUZuGEVKt3xSvTP9RrbK5N54+wnL3vKTGof/G8FOUOqTh9FCpb
+pC708hqqUt6b4dZ38AXrOFIHXp8Qzl/oaSyu4udYcOq5Zb2mE/pdv9mq2FwYxYb2/Syo7z8FRi7
6krROfhYKqAg8ukwgS7pFH9j/woHcFvvq3QUl6E2Ne43QLnxAjC+YVrfouXjtGb9k+vcGRAmWGD/
bA/wBxRcLR40AH0TMoW6i3t/YO+J0UQUQ9587RrnBbzyfz8dzlm0dVvNUJiTzbQET75h+9odKefH
HaFc9E0qQ9tJ+5YQ/bW4+LGU3784kc4CiNMof5k9CYng61wsnJOdbCj8SR6rM1DqZgTaN7UgBBB3
6byAzA2Ao7CbQFS0GWyl1fnijjtMrIKvWWH7uun97pd7onaxcX8ccq4TsJMHyIFfzpMbO79zOFc1
LG1A86fVZ/PXzf5OwUdKxXlNKaoLq2YIyUukdIrqVqJdM2JaynJap1NX1WxQgndnTuAJU3xBaZ3g
kBAW3p2Z0X8UNOqOgDuav16memMAsfm9n6b97N676hKrHlwf3ZeNPAskD0OM2vbfAWrYm6fxVmsw
NMosNoVdk5LYRZo9DBXdNC5QU0xmjQkePcYD+4eJM96wie+Lu8EcI7M0DtUMPhpJiGwSv9MnExrJ
N+hL2NgwOzJJ7e/XKBe3WJrl0Z1Ca6rnHszi3i027U9DA50szx78vUImN9/ss6wrxxbWT8thyGxk
GNjc/iBDzsnh/sS2IUZub/Sq+q/T0sVEQlLElEOjiMa3VtMa7r0GiEoyh9Ax+4WqV5QZvPCVIpsX
QO8G1QJXDdNkBUqEupgmAnjSA3goD28rBd+gzE0r0C/zjatZxuRwbq3KIXWgIBDDtlxhotP5mCva
dcBs9LGx0mCZtIcyAtoPr4F8HKLtnmX2XYKtc1vcYwzDBOgMvZNOZA8e83SmRrMpemAg75o8ROcD
K9yfSTp0LpXxYJPH/X5boqwaL6pT6Q/JV0dUGfF49t4gt9Ihi1FP04IkIhGOxmG1yg9XeHrHkQO3
MIcAvFApq7iqBq9jH1aEiWOx/0jJ28wdRnP9TWOS6tvb046ZT9vX+G6H82YDw4knhl+bW+Q9zocA
OI1exB+8L0c6QMuRJw21gOSeJ9IiCgCN7NjpXibsq2Bkvu7JJPPxGdBwl9DHDj9Q3eCm14EwiIYT
mDP8okv4ht+LqYf+mBiopStL1a275BS9pYFvyXSuSXHFoR5Z35c7ha0B1QJyZVBjd65X1ClUHtgZ
O5JDimQNCl2jQfjeUHLtP6p9vVvt1f2Gz/SDIx3sClBVc3Cswjwk4Cwydli3JBVZnE0uYKs0MJXG
edmmXnXGkO9mDVtVhgko6+fl37aLS68D3GfGgz4iTVIHNqy+kCIJSfvZqfByOhfMeq3eVmN+Zi5S
dv3iEa3Pa6Y7bMHmcw2J0fmBo6ZPCFN8mFVJYc1/JSbfGA+S6x09UUeaf7gbmv2BifGh4myleVdh
83x0mh3w8xbaJMabhWZeae3YZ2f4he1lfqeRUzAnh/0flWCDk1NhDn6mEQ5RJ1UPubJx/WzIJIyM
6bIGLjTCi1QjvzwfJYMyjQvxyhDHdvGeOk+vw0DSQ+kXvMH2m3BIq5lsagibx5bflKvOsNOrO248
ujJ/IWoa6tPlrfQ+GDIkWuXKTXoDM6Z+vrnnhk8D21r6VYbLO8Or2BBtKH9py9yGxvhhXUdxvWa2
RovYAJBlcJjU8beOQUDQTEigKzbNBDmgoKDFcJk5Ur+QJWbfop4bZwaiusEG+mQm7l6dGIun7+06
rymoHu3qxpSISzJuf6djRwGA2zEQ4dTRSP+MXA2vp+FGenJOJTFS4w64heJH9RtrfMRuEIF671He
E7gKeA7qXoVz6eDazBvH8/Cfa7XMffDZ5pQe+U54/qJUokAd2jD1mRzj5AEXABvdFeocFJ9Qz31s
RpcwjATYyt0M+EEsNW/0ZQfR4MSnlv2HPUl4lkLiB3IBLSiiYgpgrminehC0BILPhyfC/UfSeS23
imVh+ImoIgq4FRkFlINvKMvHRoCQEIj49PPRc9E91VU9fWwJ9l7rjx2wEcLx93qKcnFcA5UjJ95N
MWFSphhe6JTnFShyR6/p2uznNZjQZmrk7DyO0jkD0uske+8d2/Qt5fNMEHe0bzul+yLZKrIvmBNa
rDYIG2GuaLflvxuBijWcwiWuUIZpmbcivSZBosD9TNe8MM/YIyu3qZ1R8uplTZkAOc1FUNspEcVY
J9+vCdJsb0kSIHnJ9vUvClQ0YIwC008yE5YKxZKynTBBVPOBnOWJJmgP4GzdH6I9maTT7xmQhJMJ
YTJbmHFIGk5YAShSAxvQxvgv8xrERKg9uCsSWw2hf9RAR17Uw3IaEWUz5APbE0/99rimHzfqcbmt
ISbM7/woLbCRBsXyOv4BO8+TbaR6j+UTnUlZ27O/x7/+Xxz8RNnLxsLliaqtQi7XGvmwwXs9TGZv
jW7BzqL+bi8uSQfFoL6TNuntRbiAticRSP0W8Ak7zLtJONDwPFdULrnZRndKH4GncFJzZKyjFKaJ
t24Hpyw3MgjNH/N3DEePcYpzs7Zp2SoLRJ/4CDeYcT8no5mujtpWi0jFEKrvhfjCf7/Ddboqfp9w
oQIvPD4s5IZr91ahH+p9vjJe2bDzho4rTMWwqOMspvAEFGgOG+mCKQccyPgFf94eJt2LHIhtgFRu
rhPexORAnTi6RgQYTAnDvP+XRQiCfh+x+17tfl4bJRwiTq84EAODBQJJkRikkBc0JyPwHiIJhSc/
ky3rdrunkEOyoK7Rq8HLWYL//taWAJi3ks6EHk2fTG62Ehb/ECahFh+JOEDkqtG5fAcm1S8jOb/D
20Y6nQfT2TXW7rv1qlBEqxW+rwMqm9F6E+jiQpbSBHVgvru/gjgoO3c03OeNK+nZZhOjkU1ULXOk
dI82evvTzJZMLmYWmsehuCIJztEkoKeu8M+3UeIwrz++Gef5BH8TNA89gamNlQcQEmRARahfS6jM
sEmR0lMMMPoiD6lrILPDXEZW7apglO0OM7zfnrB5vtzEfnEyXY11sS9+PtZnJPjTNfmKOMWlDUkB
mrzN8sDcKiFvthG90nlV/M24AhrBnX2sEZugjjxSZsphVP9lhfk0f88zhJVp/U7068ub6ojKGwwH
XFMtTKkSlcPllATk3Uohc1D0CvJNujEuNTcEQwEjIvSKFkp/yh/PXPk9u6Qb7M/VKdmMfzGWQBDp
EBVycSDsp3ck6LDCLb3UFsknrFbtSkacp5CwWRF/gY/Yf7mkyqyK/T0Uz3lExw+aPONchq8oJSwx
d4ezAqoMspe7HMSBbs8cmk4W5Ces9cDcmJvHytjRh5YRAoF7hDyyIxE4DfMRBZIpyXrpRElIL7eU
3TK3awOA1H2oiycMo46teC0R7u32Dp8qEWOugj45HLhxyQp8g8mg7VjnXPmqM2vgVtyWAEasyNfm
KmF2T5by/v4nbZUtlyDOCqdyhK82RBj8WFQ+9259Rbjsy7xVyFEP8vVRW/JVqCx9Nwuqs75Wr+qm
fNktYA4w+XK2pCBC/leTXgILqltiJEdqlC/1L41CW8QIwrEPJ2++6ZXrcs26SbPPMkZ/VATixdzW
y//GHDTaCmmRxGkd7r4KGzY6w3J0WKKILBQCLSBmA6aSaGHv7tTRxysgyO7Oy622yeWzbaLqS12o
i88qj5KoXIkL+Vzsn9sqVJftWvourla1A7QNhXD8rg/jqYLwvRiXcjbvC5uPLD/AQG+qRyhf+DzB
41DTMdAP8+x7uMjAoj/3U8oYZlrxks1jpe9AGEqmZ3kjAHnlR26IhInpV95w2OxJCmGqfp51YIgN
fLsaPM7Z7X5r+We0Dm04bnG/o3Efea541lx+5HlLGOXLFm0h5MCU3fRfcbjvmuXsYkQQY7BYJ4OM
+NVjMbOrSU5xUNZyMNVw4O0MZq7h3hef9cw1mdPMbfatofaSCD3lWxi3Oep0BuLT65ByvN3X2ZpE
TlwhH9zrg61YmX8U0MITE+dVq/LX3GS/Me/YUfj38ARCz7V/5lIKHhdp/7ikf89LeRE94wg8W17i
o+jNVuDD9d+dg+EnP6W4FZOTtEfny4KjgXQ18+rS/pT83x6Xtz9e9X+v24DikKjJ1f0os+nj9CIl
Xeumjuxk//hN9k91CtNLo+GWkCt2E5A8LsxrOgW9PQGbbs35cdQ3esC+ptkyhbDFIqEcWYuGkAoO
BtRl/i1Ez8PsT36j2qAXhlaHGgbqtZ2ailKnpI8ddqxeERpSH0uDefa5R6mHaAyrHGIhlRwF5B4H
2Co1/Cy1CwvfJDkwvGfQ/dFSwWv1lwXpKTkN28fliVNT3Kn1NDmpwKHlXObr3r0Q+sd2R1zVlECS
RJmnXd9n09bI1YC0yrjj/kvbEYLUJgOkiIoIRXCxFxcC8HKr0/WceWaQcpgMfnOb/hMcGQDVAeme
GxHJ6ULeCdDUz0t1YfuVORJ/mnqZPjkx/EILNSGQyALlnFZftvoM+Dh1yM7S0cTFu14b1qg7eorb
BBmh1zFCMdcO87hwmO7UgrAb2CXDdC4ftiKPcL7tZOAkSpjyPqNZ85jwTXJgmc+l4KY3o/AFfqDa
/ycixa+nRknyZ0aOJ1jrG5E3sYPiwBOuH+KoG5tPx4z9RsTGTMqOkDnw1qxhVgHWiOCI3FEQk5f1
3JIunkPTEbkd4PLm8zQs5Tj7MInMhw5g6O3ezYXQ2622bVr0flGu3t6kevByuA8+dbB8CaCchQXo
Q9i+AdSAURqGj+phcxPlQX63hdlC8OqA/UFy+rdbB40tXx7YcutlEbOQNUENbuN81l1q04JBWB7c
DYsyx8josKI09vgHl79UCAC5f9UcnT1KodYlcjexCNE1DacawuYVDMa8K30Tqv33Q9oVYZHocRzq
4o+PY1XcYNfUMynrTZIQHgz6BqTr8vdhTshumy9YztIvQFIe3+HuS5KVdk6i0Wy57RGO9x54JAEv
7Y3GmyyqO3+83ZHs0+OyetSLGMYEhqdbjX6ypSAOrUILB4PLm1B3n0ph9B9wDjv+kMlPwMmGFIzm
hgEcEcUkENE5pk1JjD4lG0Gmh2gnReieVfECXGDz384aapGs98NJ8w0rDU9SDDwd/OYrLFTPoG3d
xx5BS30PoQOkZn2PCB+hItWZzqv4J0cNflC2hE4Nmx7x2QLix/osxNav2InuPokk/IJm/0OLWZyc
RJLfq/mbc0DfprqfnXLu8cEvSEdFP8Fi4A1TvgwSweJz1dYZzyQE+xFpQz9bmWoEB0z8SZqu289a
llyO8VqiDXqtVPs7j/hVEufeSOCG7GAjaFb9fuDrDuhZmHruwF7Z6srPHBVXmjgojWasIzemE71Y
sG8WS8CE59MZxLVsl2HZ2A15lzvSPyFtyBXu7UI8GzERrPNcWJTHzCGHG+UqJyYXQhG9+1N//OxK
NC1GYIJ4rPqXL8DM+Rp1QljDCK4drEL3G/us8fJfhNZ+IFwB7YlKP17ez6CCVkqqv98iofG6dK3c
XZbaSSc/zqkbyr3nZy3qDogMSCvzNpF3e741GDxNcl5tUMyW02cWTLqxSTbilhgRY0jyL8beMuqR
Nhn/1EBgcZfd978XZFS+5y2008ZTm3kheK3q6bB+XDcg7Zawhj6CbUcWcny+GPuAyCSHq9T8e2uW
ChytoaIgYPqvtZiMe4ZmbdEibxMeXj8Eb+VHPwpZyNBfFeCdUukV7R4wbCrJMV4unUmTMOhuG63P
8xq1peOyvrcs7+jp2G9J3/VYD3fiz531DpxfsVRorerEfMv3ldfOG391Z5eizyV5t3mpaa+Y/7Kw
sGJq0wJU6XN4mBTAa9ujBoVNGeazhzVIdjWAP1sisCxbFScxUMelyZDrzqJiqa+4+T0xmB3ig7pR
A+PfbDO7QrZDqim36k72E7g+iDfLHZrt2wcX3lUm5sUGDkY+iWlx2AxI7SexHzgTMwS1R9DEKZ5c
VzrVTI7QJ1gGE6v+V/V2LdtSNX/+JcG40/EEXgGa5cOsQjQ9EiUr2cJK336YJFmIA+1L40bBRk47
lAllwN9taZf9qREhbts2bAHHHIScrJ/VIl01LWA7zIoNBSOseXoKTnM+K4wi/ludZwIg5zidVK/f
mgZrAOsDS9LgzDyVAjf4Ky5jzc9DdN8+TNwx3qAzJMj2bOoTg86z+DpK6EdTrmv+319NyamRQEIY
AH8Vir2fcZssP+GTeah02DUufCXmNzq9uSFbD8RpAgZYzmYbXGwahT1h9XHMrzHEJZCdHtx7oUCt
nkFaiKd75BUatChMKTjv5f3J3x4FZAqlAuqP7snEjFbfycYAHeSkPnGW4Pl8L5tlYn3j04FEZfkz
N9omA9tZ6ygUjvfjjHnWF4LqWERMlmBKU3wmc5fsAtoj7d3TjztlpN299AzWxdZLBCvujasecAWy
RXB/6htFd+J1fTZ271u9yH6zo3bNfh8rTjgQF4akL/PlIiaQGVkmGmHbMXQfSjoFZrZAMtwbKkCb
y+jiqO56OEOIdIpEjPuhQItA0qcOi8NLhMh2tjPboGbH5wTg4Z5Xrx1aG7NdpfrX87XjlnrpYTmz
PlzgD9mqjqrpSuzgQHwRK1iEmupmHnRb5ooiJY7Y13bwDMkCbsxtFVIud1pCvf0ES+hOdkFOEQwF
CighDmW8mQzlNbA/SrOjwRbDMkiUVGrPZOcDjHv3c33FL6hSaejxURplyOU7fM599Z2jObjPk9d2
aq9ouZUvssve2v3ACpH8dTTmPPhqJIgr7A7C6PepNexF//mrEeTXh+bm5U61m00gpyTkCluJIVBz
u8ZjRYBmaW9C+KG1kuhJu3N7wBf4FpgU5bVIDwYyGOepLcZ1cuR40dSg4T6U3RwAiscElgfCN/Nk
XPeO+W18kGN960c1GChk2eqFp5M5yGZEJL2XeWhltvdQH0Lx5Y+5NwX/EarY3QicP5o8r/DYKb+L
M4qYZEUZtSP/rB3bhC/RNgOVWZij/dfgfwP1Sy08oHRPWJCZkfHAvOgE+Hgoa67dx3muDQQqS9H0
vp/r/J+4ZP95Opx76pKk6M82BifGBbBiD7nbDyf75fvsUF1E+rU2qC8m3sGpYWJ/G9Eufz9E6v0k
CM8quwdTga6RDavWF7rMIgWBONq57PX8J1uLeJlJDRwgS2s3MuliiTWsygA10KM7o9mow76b2r+m
MMQpKLGPTD/GAYSeFNpDnt8VDjXSgiQ8FsYXNkRxZzYHXVxU8Q69AzynvG9uz2PPBDRbVzPyusAf
eAp5roGpnKv8oBSnvFOdsuaPUZS5kW5RH4FzoZ1lQmy4JbEIYIbBjiBr83vixPW6/NhM+KhtRMKy
eKE8ZADI9gbYeogL8p+/PkyROx1PW+VJTnx5fLM18t8I0NfSEuZ3s68nIvts+2Lpn61BpIHNecu2
w77YJNj0DhBqE0jqyoQDWqTnqnCKj92nXapu0oQzEFXF4jq5xv8Q4+NF56QE8ZEP+kox1gwbnCoh
3AGTBe/Lg3u/D6lrY/RV2t3743cBrzsFad4/JqaVZH1QnSxzzZGBWQ/CJrMS3eYzF/22J45mRpEZ
gaH14v9SXYi6vHZ7CIQpcobiLPFPQWChEIjmfbWB1GKpoGaQr4O5nY8re7n1mQE/Cz/vnQIxgnwK
/QUHCx95MAOxe/sPw8tV97Fshijr9jqaIjl8v60P6i/4Bj0Y/urTaz1yO3zXqss3Eeehjn5KkeyO
QMnYoSUKs9k2TgMkoB89MLasLUg+pbA+CSSo1ZD+QaVaRBi/+UqfjsRzWbnP4L4ZTuNyvK95iRtG
HkeogiEEKi4v6rbJfZFbvTmy1KLZ/GplW5S2HJvK5WME/NNndJvC7i+tm9GeiLSwdzlvCWYPSgK5
bPYFjtO58K94U1NCC09uzIU+/GjEPvPTV2Sx4P3UT1TCbx+euJBMK8ndHm3gEjzqieCQ8AM21jd5
mGrp8A5s6M7aca43MKhrHtjnD4bp2olXCt5doroHTLoi4AtU6HR6GRa3GTdXdSI1Y5Z4xT9pZXbz
eBcr0UBwVvcjLA2nPiMeQ8bE85ovNLB0cozZkdW53ntPTvnVO+IDO72gEDl379tsCMmvN97e02M8
nbr56gXHAEE+63ifJPziQCcgSyIoyVP2NdqhyERe/E4jE6cDP30SKgj+Mkth1n+xc5Loes6ZyAC9
UCzMwL6nZIkkhEEgf4yEBshxDA3MJDps0902KzdVTlzTgFuAMsl9uqXxSciHkfmLki7E0AHA85tK
WTQHs+JLEX0Jeu672Ovd/HVLjPnfutwRKsA/1gRuDkH2cB7Hrj0pSRjnWwEU/A3xgEHY4DgCwT+X
v3nUHvOLoITjl8qAxhLesfTu3lBOS0JE3eYnZcbXSHuMd49b93RjWI0xKoIn3waRbSkgjRCUjavv
1KelrWe2eshjrm/qqiz5ScPCYZJBa1v1wC0xeXYU1TNQHwCwJY6C1Vo+NT+iHkDo7I1xcxd9+D66
Xy+tA0erB9IQPQTnjVpPPTU0VqL40xeUHfFTvZkpNikjOTi3xSB0ftuysE2XScpA1NgAy8XoKsL5
SUrYA+0eVu4JDJwtkzYYog9GJ/q6yM2TFsou9brNNHBazN3KGoFE98N8OyBN9vgXTVQZl0lHA8yd
Bv0uk6Gy4TBqFeMja+bzpgL3qO5QrvrSQtM3syec38NupPm6dkQbAz2B0p0mJEoDy5effqJCXMBC
fhZsbC0RtHw+nO5+jUtnX/8QBgqVa8A8bfhVGceC8TTs1cp7N07Y5Nar89Tba1jmstNqa/n87JnH
A0W8PFd6Zqd6+CrD2YPivkfuNtVCcIlz5vsXp6+/5joF01SCJHVbdU1i7KBFIpUJ6ATflrx8/Hax
PZzb3Mmj2Y2nj4HEj8+5XbhvcRnDAMl+g+4uturUfRypf6DW2GUuGtNQpHqbxioHtaa5iWW/4peD
OdAjLhJ07JruP6lyYSwXQiXnkVuKjCrva8UAnufB5/EVb026jSPK6pjC3BxtGM4EBHov1IjDHa3t
5r0YO0pX59zZRYMbiHqg5syf82BKZWrjx3n+MpTlUYNqbLAGIyS7fsqk9nuGO0omI+BUlt8PkGAO
L/XZilB0p5mbrdXIJH2cBwNGez6e8gtqJ8R7pNFOTQLGDZia/gp6AXaI2QEsSGJH7oi4g/O7stGE
AyYgYSBA/OmL6LLI/XysYvaK9xcx8a9+mdYLTd3IO7X04hhOtVnFFZANZndm1T539fu6+njKA9NF
nKxQIeRkQiKu2Beql2fh7CivxUsj2QpV6Yxs8O7iDzteD9HAbB7PRfYozSETpUytdNPZbIF17Wdr
GV36e8XU/25IMWkog8H6P+A72CfPyPzCrQFnHkK518tqWnWbQDk+Q2gQkhF+AYBdEkMtjiU1qi86
pKt0bot/seKUiEklHEW8eKsROfr6+S1fWNBzzRrUDefGh35EIONSP4gbs1qUz0Ci8gtIYc2n8sUj
Dqv/4b6BN6oDZFTS6UPbLwcLzrIyNGGWTZvBUTOiYvTzU/sj+Dyx/8xrRy0QzWC/44we3/mHNrbc
pogP2NUMaANySzD/UKUFi5PwS6ApiCiQiH6FfZZ7I9jPBdD5r4ND2rZO8ljyM8gJOt4Do0YNJwIv
HykQk6sqbA4fMdKf5DNRdCV48c/4l8GeMW883d66VhaoURdyB/FECcOBn2TeLfQNyeV15tdSCAGt
Ylx5LkERH/1/FTSq24XPn4IL5jZy09gKq/2V1UNTbVqxqmzxvsmZdT+WNHWK3kgbA6IGZhaQGqTb
g8cLUAN57ggk54hwMhx2PqH5CKeVTedzCYOlinOmEeYVsKPUlgiA6bDiIr5gMOKiRwiRf1VjJP11
jIc6d8ho1XTeBvpJ/6Z/kXiv35obmcqMFJAOccmTud3Ob7nooXVqxtX4tgm+i4GEUXnCQQOloS76
r6NQstVq8UQ+NkET83bmc2EsDEa1A5WAfynI1bKP5LVwMIEbIHqqLnyg0npfWvZFhh07weL12nTG
wxYBGrT3qo7XarLivagrHC/928+COHbKxkLkmWPkGBjqElL7maoHuwJuhmrqwyGLqDIpBf8Zw4+d
qg4jmKRZsuqZxU6DyOr8tgMRteSbgQTrP42iDC8S3ANxK79dzTaXDcG1VybH+1ehHUEo47WmEc0U
1Oc+QzNu90JQfNYsMwuGje7MNzO1RII2m8jJlKhIIzVfUXAQv3iUHVNxlPualAB56sV5OQueAc38
NxkPmCfNqz8VWemw4EdEJbhd8EZkIdEkUYd7NSgWVMJd+cxWL2BM2DcCORyG9KJyUQXWfxAQkjN4
6tdktwPSlozj+4+6pnStjSDdc/02pQNPFbf8C9v+SuIT7V1cb4mtBBT8EIDOBHAusNJdUOh/rh8B
oY8Dt0H83tTwhCANFF7XcZq0RZSPK2ZERPMcpsdsOcKbzBzEcAeIzyMeSeZRD6/jfGHDaxDl/jp/
sB7ZdwSaDYekg8JMXlaUECm7d0wHN0vSxkDSNsPux5aFLsMusvBN4SEZcXM9AqNhmr9b8ZeMFa8j
psDGU6cWm+G5rkP5qy92tCawwjx/es0CthdFR2r3g7F+f75VQJPa5SX0p++KQqOatQlkZGqkYS5s
WNKqpTBa4/fs56zMbAOUEjnY0wEDJk7GnH8YbRongZY7z66/ptNx+aAZlTcAiOlK/UcC7zTvXSpE
vf2XRvUQamRWEEvERqtZiI9A32pXDgRL2mkrpfCIlQLcYjn2TUslGeZCE8tSxOXMGapsZ/v6bUPI
0HO6TFX7cdOpm8rsVg6ylMlujuyndQR2flZlwJtu8SIFZ8CDMllC1fv6ddFXgHbaYHWSjS0XLcO4
az8bEdKB15XEhQcFSdcx8yW8FUbwLGyv/1M5rH5mtZMeJKs49Kf0X3poxo32Bd3ebTQ8YKDhXr9/
r4v1jKBsLDJ4q/lIESIDCvdRxbD7tseQ1uX346v8S1TCSf1iaSIf+Q+qZoEjaZoZbB6/7a5fYwaV
su00DK60hu91ZovdYowdfhflYdf8scMGC+8LC8UCRSDzJh9j7ZjHAngpv+iKp+8eaIAp30MJUWSn
uqWOyjZRA2VwB9ZzYKXesazKSD/2zNUz9R9gCatDStZ/6jT5jusz6+1uKZP6R0iZRI/btxAWzISq
lX8Y/qdp87vmbnVr4rhm+xf1eS5iEtiQEdwkrlEI2w1TucnINtgsnclG1W99eUr7BWC9smWKJtSa
Wrtn2LhQMiCqJTq3f293Oq0nAkxeoG8DQEs2QJJIExEPqJcRtqaeD1WYsnUZdsySZYFgeVxon2O/
jhXrsxvmJvwhC63wsoCcY/QL2ZETWbDrg7SihSfesYq897P185cdnK9cWNMjRBFdtYMeTkE1nG/V
p0eO+G73zsOz+HigrFgdKbgjWQRxm3bKSkxtfkU68+ggbSkKlyTA1f1P86yPl6JXveGcYhkUb9Nq
pZ+eaCsPiZVYTYv/kV5WQKYebYvmPxB5LMr1JFwYWbew1BPDy1yFHuqx6OiSw8ZS8x6PG6gsIj0Q
K3KEXR/+y37tmXf3VH5tZfv7W7Ee38IXoVHSlse5xOFFnIOLmiv3CksCxiaGkb9ujwVyegQO9/se
SSgxUD35cK8euc0MeSF/+Vi7n9cZX2Vv9+qJIMhHEJOoM7rmvo0xwADuxH9aDOzILTr/kJ+VW2D8
2g2whwgk0ivK0i8BueyeWrGwB4/PDnVCz5/9yCJIloE4crdtwwy5G/r/Q6Y5VH8w+hW9PRq3CmD2
xVuFuSPdJiwhEb4famq7KbkFpLxHn9MeOq+BDEzt4QtKTJVdgkDI4dE07/X7wvcxV3ZsVbUQqOma
w0iMfQxQ7Dfp5BC5FlBiZMqg5jYQwzOJIV0j7BQ8DyINGXi1x9+Fg2Bi8W+vbYu8Ubi9Qj0OCh1f
sPUg8wfovhrtQXd+VTRe3VJIfZ10g9L6PPDrh3fUGujeQyXkkp4bufXeyFNYA39UTcByefwwk0yR
RmBjCvqYu/McXO5bBMyDetUuOEpEHPBA4t85F4CBf4kI9BDgHc0RtJwGzIwpGkh2JS26HalfLcjM
HS04MwO7HagoKpyWREhYI5bRHQa23wa3TrdMyGME0TdsTz00OKlZgL8ZBJYoX7wJxL47ofkLRsss
He8BQN8kFv28l8JrwznFbNojx8hd3jNRQDVJshv9Xz6WGg/qnouGYj96FMWDqlqCgJwINUKq/iKx
baBLk4jb6EX5CZGc6HbEoKf6b80gLkLmtWNQggqdngjw32ukIk/2rQiUHlEZpyixrXvRduDLyN+B
QQTdZ98hzpL+Yiq2QJIchDSUwPCL/JrlDv5bUGy0N+4jt0WyBWYrIfGTV6Bfm5vRuD3pRq3k1qBU
a6oBycwmJsW5ly7LnIRX+LkESLzDD89nMMyXTl/NUlcuQ1nxs8kBaJnpPkOgU62fuvX8qo4meArv
/uv6aj0Kt6eFgWk0lR313EUSH5ST8toQd4Q9TTnomMBeSP3HMKcdCZHkHA0TZxyapb63Uax0Qbnj
1wnQ/7jq3FFbytquEt0Z5nFCf/QQwG/qQntbwIVtYQvAds50OkOldygJN8PHzlRP+mx+400+Ld1W
QLAR6V+oveeIr96JT8A/6jjoXBjHTfadLN+kv1pjwKplQq8RQCB4E9M7uSK7DeSeCDGl/AwRV/hD
9NrKWpYoCWYOOqJnvQDw4XoHASSvIIA1VDCSIdLESYQUfv9A58eBraLg5iVTqeDDTuTiH5OmZJNY
tTtO5ClRaIjW/cc9Omb4XqZ4lJOdnp4RtoAYRHlvobZBZv73xA5Fbp39WRvoURwA/6MYGQf10G9B
32PQNQL0Eo5EFGIiED9MIbflpaBWjrl2DLpLMc0O/Nl+E6hsvIAi76VmZdq8/Z76Rcgb6qYyeOpi
TdRdP+aX/pVIy/cPmQLyoWHVWb/h4FkrEXdDhVvZ6A6j0yMmO7zk6BM9HlH3cND7AzugHSR/0QjQ
+EPBD928vxVbzLsTVTcwuR2K1oednQYb3enJZ1uoLxenKeGNDnGmofp753th+oP86WOP7PwZaSL4
DRdCGSqwyiRfoL8tw/eK8/LptoIdn4gTHhE5Q8tPmR2kgW4ekIwIydFyP8RVhzb1kjBkj5byHz3G
i9hhm2O1QPOCElD/epv0A3lQs2vkpAccVDpPC0EWqCLZeAd/UimhQxyuAooPMjXoJNHDHEcLEh+8
Yo/oPeJwnERU/uTJQX3coLnnsQX7TspA71YvzuBbDIqj2AIKBT5HgwUwj3KXKfuK/pWuONVFPhpj
kbnvlorqIvGeMVzdjBakCSqNuRLY9cw23Z4FxBcua5qwg+/PV8JOQZ1B++aRO8rE9LXA4U7PGYFK
POf90tSRV2UMCMdZJGyZfJTmVjcXWBIA3NmBEWcQbg/fRHNHlg5onMXRSdSSk25VCvzIENkJq9fd
USGXkTGoM2RjxUo+YmfsdjV/FpUiX09cpgwX257OEd43AGcbvHSI8NuHnL6jA2hgetA0BjU+5k/Z
Lg28Y7Jb/Mw+WCRW2e6aHuYQYFhgoXDvJxqkJV5/wh6tnLhgvu/nxhGmuwdUApsGkgUF5+z7j3Eb
oXfCpy95HFIL05Gv7aKSHenlNysOwIOJm012kDcglr1RPCRbItgc8wkwzBod+ZRwUHJmhHqFrqra
v8kTf5MGOZuwQrFdcadMHOzK2BjUyP5ywyB56Vl6OV5WOE51nj30Rdz47I3ks05aFa0iSct51khH
cfzZvb56b1Xo1tpjQ96/SHgaQ4XFy35GYudw0VOEVAIkSX5LNrxEUlvXOW0ZSNoRM8yIQuy+SB/B
7Jc8Xh3SDNHyJ5g9ghTillOGICbCPnymKhXvKHhUJBjrBic68ruf53eME/nA8Pco1z11keWiZqsA
5dtiGxGWNPuSh3CYrVGqukANm/V9B/isWMsB4Qk4nO4DFUGJM1BQUwVygOMKBueC8gjPLIXJKjpr
aspcpGpYuNbD8/BCzsfNy5pqn+vlB9Sv/EMyjf79cF/wyEmrdlsx7uH9tMaTZCGaQd2a+eavbA92
vhx5aqZAXXY+MuKhcFG+wC1sMYDyIMv7559OcLG2m2+gjdGmfLxZ7LLr6ICUi2dOZxMesvvtTTMB
aziulsMsyJ7BTEEWQkLZHl3JGaOurviyajMF0bQ1U7GtTZFU0vzTucl8JzgzYkCPU/GLcsY09uL1
WjRsbTAd6PTyTbMavmhJiEleDmhd+5FD1nzMtvF6IPkD7JnkBWOS2N/3mfaFgiPvDjriBWJTGXj7
EJeih3/SbyEyrN+7q2hRbTjPqPZqC9YCHOfwocpDW/Ck8kMrICze5x/lxkgJZkCPGOYY1jnWQplU
h6/8ixgT3UkoOekXryPBvBQfEc7wsj7S3I6EOnhqf/kk+AenDOiwMmRXOY8+MhnF110CZqlK0Pzs
Q0B4Zte/I9UpNPDgHVH20MEcBLeU61F2P7nFhcdeR4Aein2GvV/5lOQ8rE5qLKqrNI2y2Enz35ng
ZyY2VDKucrvpWewdnnJCUcjYIoAmDwUEd36B1rZH+wE6Vy9lVzIu0BVFHQwkPHHoXBCybeogHlyT
33X+jeAzw7m20f7orrqeQRXFj4dfFJKU1CVgPU6dZLOm9AqHXWHPnR++dIIMnW/DpSfemPd/HLTt
RBCzyvEQoz7rbY20hTXyJihVkcsMf6DD44TNxrrjK7RQAgyrMEE/zHWaI33I0KGeefTO8r61iHbv
bBKbl1c4WaSLTr2MVWSqkD3Jw4WhnmekraDysXmDutoBM63Sszr36KOlVXI4Dz64GO/QBm3ykHnY
Grwpd8cmsSTKmm9+O+JQasKa04AxUjPPPF3CyaAI2O+EABo/Rh0o2T+dvExDYuBaG/YP4EsCw6kd
ENo/zBzaHFE8MQIBb/zUO4F3sUOhXO/iLxiB8D11BcPh2DEtFszUcHS4JsiiqR1V9KRIfDmddTJW
lT2UFkkQzAK09BGRnM9P/jDx3FvdXizELSU4/QU8ir8+AOtLOlTcgAy94Zr8bj7zc+Ugw3Idb6na
G9P57c/BgZUDu8dg38pIwvz92Yy20nq5NNEo/eH/D6dZRqLz+fABOGCbdxANBz99LE+NR+jJcmSw
/yPpPJtURdow/IusMoevHQBJigjKfLGcUVRMmFD89Xv12dq33jp7dsbQdD/9hDvMQQu6JHUGP2WO
+uefqPmsnk4HPXfLCEAIHxg9RQhw8yfche3doZJsyZWqFpx9+U4eEvIdtihsymz6vWob6ThAZiDD
eFH7ivw62lko8M8gCmFgNqP4Bw509L7o890rRGC5ERCCidXyoybMR4U1R5FzPAZ5yLWazEDkjhYw
zI4/80lRiF908CCk/M5RYoK/b9vA0I0KFH8eo5FqjeiS4QmrC1CeehQPYvYPCaFiVEBXtLW8pRQJ
UxJ4+TvvUXVwE16TVU+OVxsEOM30TcEU5GIlwa4QVEO5cMv4EZITrnRc7h9n/vniPQWCERAgl9CQ
jzlazDv+pCG4CLGmgIROMqBbi3lfTk5TZMD207eu5TK46eaPsbJeIkV9MVQlh499s9EY3QWz1gx0
XRuomr6sOXMa4U2XmRP6ROs110TGG8190NzAFuCiLL4usayrF/7i9VfkFafOJraP6Akpv8oXxAeE
ZJV/SvFxEr2TQr5Ug4UkNzPSnsiModvTghEzmo06bLbnO608MJAwqXEZNFBAQphhftEfZybLrdBV
GUyHi0j6DkgZfzXx/a6YPrIpcSjoTqjWrwhIHPNdilZyrbnK+Gc+udpzXpH1s4zjwJNu4JHXvP7M
QeBtEHscA3RFh2FeobItxn3GDRq3hsZVXfrBlx4CYn/kSTf+PJmgFttbLj9Lnqm8wdXiHauPh3wV
IwlYtWAD+Fms8+oukhNkPKe4W2PVNfL5S5fNVd2jD3ofYwAqMOUQSx4/Qgpnn6GfrLdH3qlGQJLq
+vfZlah6V1N0lcQTaLbeI1Vc691saLdrTSoT8J5M7DdgZ0fckGeXPNyZXGdNXevGH9jOVXyHo/fz
hQMJgQ1dEbM+rT8ElpYfE0yIR95hUchoM5i+vfxJWYh2jsiBwMuy0kwTIvomiiEfCtlL2hHwJPYK
w59fNCR++pDhWN5eQ03mg6dgkoozAPcMqwrFFVQw96XsgyY1n75f2/wboKimbiCoOD1fVA0mTHJY
9pQCcAURRD/61R0lU6Mh/pz/jPAbMu5L2shso3xFd1zAsqbXzOAm7Y0fv4C689eCIeMkj4C/Yz8S
DJY/8LLbD4u6Av6ZZRiGT1qIs53TH8r9k6VBJuv74JFHz+b0lj5yxh43GDkWGIeIx9kcN5zdJEUE
1i1kA7B3+TOYYlfFLJG2GAg9cKU2DHGg8/EZHRqj32sAlHRAxr/vdZk1c3K8kDwQeiNXuVHnbYR2
xcUOgY4kxrrdJbqwYKXNNqRfNB7iiIXC0U0iSHuzfyaoorx/bl89ajPbQbaICI8AH0forlbufvqd
NDbwoNAxXzZpmCMMbPyejnmn8C0PbABKdo9011ej3+MPPdypEVE1HDVaYaC2icK0CiCCHyJQqYV1
hxy+j+1zcHT3ygBrAUyjDA2+eQ9Cj2FFqwSsLsuT1XnJ3yXPp4PrKVUBlmSaaPgZd6zzmkEoH5BB
FVRDt5k3cXGA0AUoCNVkYJXzwbIk80TM4a8pkcACIw1aZ0QTCL0TY71xCJmGIC5mbr+/Dru6awgA
Fe6lBdbImlkbqIe9zbAMyFGPUQJony+AThvE2btWmLzWD7/Or7gswHtsy2F+A9vZco7MCYgdv1h1
dLgLd5rSsQVzZYu15TExjW6E/WcUJn7JKvSMDMFHgP8wKkpAVgf2uQPJIO11PfJQOnhcUSSdOwSH
VmMqdp9HXxFBql94t3OyzglrWrb1iM77pEJBlxuCuwi/w1fbA9llP+fN/HudoNfehq857ae3LzGj
mV+JVqAf8DEPWP0QIuF0EBfzqrKrxxirvS9q+wBrMCtYBtBtCf8g0EYWCndXlw5lN/mMud5bd2c3
AyK1fI5byINVHdlZYoTD/QVSq6cp977MaNmWd4HywihkVDCmEmnIyWo8JhNtXB34hP3SWmFAaHYM
G/xC8tl6W6eXY0DnRxAX7GqSTfwQEHDaYl62yt64xwzxJanBqcBSHVijP8DEdwRIdtbNHSwAsKOQ
+qX0UGjw0XAAMQgWkw62xfQ5Aw99Fs2YqTnzGYxK6UjSZDvTzxgF7Umj64rBzwoElrxzz8EVq/Ue
AaCIJn1zBGZhfEUKp2NKnOHIrpB6W9JuptL7WPXhp4NaAqBxj4bzOcALkfCMsJBu/e5/Dz6dGl5h
B8dGguExcI4/5klfpmh2GVxQaJGnn4YqUWeOusjB3GgjtheFlhLqNhCP17RK931xBMB5QX6B6mxt
aA6w4o1nJokkn3C3n1EQcbZaEbfUy9o3GM/sk+Pbbe/D0RmiQLCy0JxzyB9A0cjR76hFVrTTw6zn
Xe33m145hTkjnFk/bqS4Hv4y5ZgiGvVGvGjbR0cdTckWSLtq0X+aq5/taLF9i8lg8Q5RKb+QGNzC
/U41P6rvKjzZbinaqxmhvE3+cCcLo+NHBxUJvOGW7j9iUWqFXNq8635xZgMrvQdYzc34bCNMg4Qk
1rdPQK0omlrH5INEBHqvPBnBzrOAoooZT/6o8fks/mrif4TOzEGjKzt539CyOjqFKd9eAWIr/C7U
i9EMmCsFVct/IAYLPpfB0kDQar83ZP8jsNd62J27fWBBt3P+2gJLT9EETcQa/l0cmobVAvNERI85
VE4P1pfzdd5dMf9FjDeczDpBxyODoOo+E/lgEUwo4O4AqU9rTbE7oCuOuDoJVrmoJ/TbCvJnmLYD
DkZ3ihDpAf9z2Z6iqjpCMLxsSQj41hhxIVmC+zWatA2YkHsLsyoAS4eAc5GQ0U4tMooRD1k0WDzT
m6B/SxSjLcZTpRKr6J6TOZ6T7nTYB0zVQtGgVjOaR2iWc6P6N4QFbLAud203N53ZACVFNBEmZ24P
MaOR78AOJyidE9rrKDcSFehVSlIVm6B3sWhkvLe9gbmA+CIQ+T8XB8aPzZ0Er2WQiIVBa9K3armG
cT7ce3BNaoQMOI6dWvVfTmMLOIUy644tnX/Kv+G7gbUfSTHGU0j0SEZEOcTVDtEraKClUGItzTPl
qNMxdYfTh/WVerdh5NjEtYFGQHcCJPkq/H06vKtMvJY995N/5QJV0dJIODZ+JH2K4ce4OQ1A6UXc
5IAqaURQxTFiOzwYwFXpDlhgBKeaXQIAiBnv8p73/zh6Fy4ecHNn2QMwtKMnv1n9fcKm372rNfDx
kG4os6kGo0romSvwkeuyTs7TJkffwvnFiWsAWEbKf3xyr/G7LcEnHf7uV3kDUjnuIf36Hr/IOEym
I0qXixpot9/2qX7vEZCMAE9csQIMaaf95FOIUUeAyQfV1aqc11OkvYF/AJlO6yQZFpI/FlvzB0k/
xu1UOhm8hbuC05zExdblN5OTzXzOkiiiStilqv59e20wXW0PNDyYzJ0lmShI6IqHuI0trI2UXgMt
MTItB4owY0tXvvuBZLSMUsLBanpdpHRw5QVQKV8beEZyT4RPGQA+v+BQxeqv6IsFlkk0Ru8gfx8u
+J/mS17vDhVteGirQbTizi78G8QQNG06J43lVfOPXj/tKrqGAF539id9b5roaewdA/1kKM2aLZrw
junVMtEW9aI0f3fVGNt5naymBumMd/mLMvZknxc7CziYYVz2Q2ThotOWIRnYoNIGAwGcWRk59FHm
YdCee9GIwRLH3a7QJ3QI1rUngYN4Dr/eHtDmejlgnnliLAwUcUZEHQimZoq62LunCHQT7N3d32FC
z/cUHSb5cEBTT58KDdBnyzN4ifjlAN9jdPuOzztFfCZzOaiSktpubbHymz6zgaLxRORhyLcFc4L+
BnAbjH2gEZaosMiDAp5pvxzAMM0IOPP1jHXKY9ECjfHSCMN23gKdVsNmLCCMMuLICIED+DRjmuIw
RnbTtjihaTiyjnFVzg4rq3NwEpdHWcCJMZ+kzbi4Do4IraD4MlJDJuMjp6laO3RlZyCHRvT5RFON
8iP9aWYhQwUhsbyFA7dT5tycoDZdZDzPqgz7R8M4fNL/WCEz5lD23ee70e/n5HbyzncyKDdFWLUZ
JJ3cV/9G15J30wOsYMldmJwb4CfkRhQtzvsmznjHnf3UABg69qWVNUwThVkHMbCnURZnkoe01nNh
Km2TWhDW2NYI3DAMUvC/hwiE4YxB4Va/ol44VLNnSyM/PqO3f/7YNArD7Z2K9AOSNTrLbTvrj+gE
8F+ZzDL8pQSg1jgxmIB9O79uKdIr2lcYVTHDiTBVobEgFm+Fq4GGlIbkIcpOM8R6ipJ/P8tRSKRF
o1u3+HGuwo54Nq3fwYJMGa/yX1P4t66qhEDKCGMLqIGe58d+FPS06Wg0+Cr20F9QKzN5vwXv/awJ
EMd9t7ekOLbNOHYkb8i14lDXRZRJAI1l+sNQwbTuT9/gMGYeCNLgheAinVNK5+lQ9fli2MREv2M6
GqwPH7UTUiZg1FxgN2JECgj7vP3cyNI0O+pv/wtZE2ID1wdOGtNvOODofpp4Q/itJvb1nGSax1cG
uH6vOUZoAUojtyKiYU+afI3ka4r6IWbMfeX/fShgJgvujX3fA1rLtoL9vxIZz/4iFjtazTvdSOA8
7r3PbFvx8NR0YAA0jbPzmbXjj8HrwmQ6/t+UtlY7JB5QoQAO36Bf1qR1AXFDfY4x/cFaLF4obbdB
EB9ZCyL/6u/lF+GQZM3X+uqf2hG/9I/teJ/RcTD/0KQAbtwV2XWMYBID2Z7GihBLJUM7Z2vzYxrr
h7+GpHvA85cyvkioxY6UpQBoDPm0lotwuIQ45eb4wDb8zZ6A8AuCjYY1+J1nKf+0Xwo3iZ0RlgZ/
tDOeK7mFHjj1a1wRme9lXx2S3tciC8Ok7bkXEBQC3C07fxodFDgR12V1jQfe35ObWdiLy7pCmo2Z
ChPkPjyiuhLh0IudgzptHVdLv5H4vkH4h7qUTkxAJXEkdTxImxZdhqmH6zY9KfQgYBHm2dr05o0i
g17sUzu7zjUuk5vuLHo7OZ+lcPiA/qJVOHwM403n8yp+xrQX7BXd2OogMwbDvB3ojDPw4qNagdcT
md2c4HjTcTMuEKIKMl48DmSPxck5KxfVIrb7SrB6Mb2Eg4o69GUwAxp7Z5ES6XjfJysj18Si1dKl
jn8Lj0ZEHK65Go1h3jpMXhOWVuHTS+fdu8vCcxlj2smFkB0D2BA5yvA94f0z7jIOuHc6FdzBbRFe
QtAvt/maj5IDazvJLERvjzxDvykb9WWG160b5425wQI2VYi8ycSHWu0C9eKpGP0NPKqi3ZP/a6jI
1RknuMP0YhD4Ie++U15n6rltsD7gsELpOm8DMgAbmbwFjymjZawrfRtTA/uu3rVVBskMBUiAP5qC
IojD4V+4Lt34wi/AVq8yx3HDDwdE6/VduHEpo7LQJ+nIUOvGgDa50DS3Q9YkbjbZdSfGw22fM8rn
xa/b+ZDxG4gx/wY7Agh4LWKUaT3HwU12mHRE0LICbKUu4ztlE/o/Z3H2vCj/JP88OzWd75fl81Xi
g+XIJLyNpes2FPDWQm7yN6bId56l9NK0h7kdEDjVo3sEq2o4JnNHBuAkr5bbQVvnZrkOrWvQE/ZR
SO6o8Jsfpl+ZHadDXK/nFEWYTLYCKHD5KeDjNSyP3jdC0HhJGZ/bUqWO47BPcY0MwSK5Gggt+Olo
FA0FM/CRu5YnHTuRccr9QAMXmBkP1BUYoyfd1tqY3aTpUkGpAhV50b2/s1ia1kQwYMvOC6hH9Brl
sUUyJ/JaOKzWPjqUYJJJ51v0JVjVEdvzK+G2QrjHapERGunPDXlcWvkrTW0HCJuyk2yImcJhTmB6
uj74FjPD8LPMTEAyg9A6/yUw3FDaME3LmF2wR0K5wFnbuAu/hvg8N8Y5uxxtUhCYsWT1buPwwtc7
AIuBNXMm25Pe5uGmrAzcJ1beLHjkgC5L9HAElZM0M3W1D/XXf6uWNEAqQQ9rM1AQTxFuZ4WjmC0l
WUi8amfw3L89scjeav2UccS7O2iO3WVnurm15Ely5F5kJOO3iGCuyDw56TD0/ZXj25odkhdHc17x
gWN84MQgyN6bxCG5jMmc45u1fmxCPbKzgXGqRDfS3vkl4BSIs9c/I6TmM3UxIayDMpMBSepwXdlu
jgd59xcBYjwz7cVice1DbrEBz4Q7mRxVHK1C3mto8dyLABniRexojadn1okI5kSiT2qC+3rAOPK2
CUnOnqhOgBZNPmuXudVNFWL9/crGDeUa5e49uHRc9V78THDdhXtEDxC9A54LSb33ZEapG9MDRx0Y
6igbdA0CgDYB1anZNuanUHdwdy/hHidxpFIiG2pGYChxjmS80nC8KNpE8RVTZ/YKVSXBlamVCN1Y
Ohs80vr2xV+y11NiDTs2Dgm/PUI0/hCCsRdHn/WP+ElkMrC/+0weKPeH5vagN88SrWthXAkR8hBD
YIEFgq/BgL75CGm+rEy1G8ZIZYyUdyU2FuO3/PeHzvTF7kFend3hMMH6Bm2/Ob/PCsHm8HHmXWQP
H8o+9Ms1+rQUXOMhE5g9Ooa0CLiMF3ta+j3YDdmH9j9w7vY/72OJm1SMxMgpMvfK0crZ30+s/5Dq
wNFoXGXtt9+JGZezfrgU1aIAwT50iGmNlh3qNqM0g/2HvQ5WCu/VzIzioq+UoTt0kseY+/7E2edm
1Nl+JkPa1KNp7HKHYPjaQx5qObAzvffWmV4QzNHemGfMzW2jUMCO608WEqPVDCiNfR1nxHw+F3nA
CRXFf+flRXom3KHl8r5o93L9hodNiX0lC8FDG6zR35+gqxLAStOUi6j4iK5VfQUvxNUZTNmM87AK
D9ma2+ulMuSJ7QVRI+yc1ZtZ/mLY4nM8U4K4uXxqoTh02H++RZwkDB+1+RwOFwlL84O6PLDsF8be
1RJIdfqWGw+2Hs/LCY3Uh04KwaYDq028ZPZ3NtuPSaHgrnMKcot8L5IwpJ7DAtzlEpw6Xk89/gWO
vXZcGb5YIhSAJKkBq2qMmns56UNtiVO+yPah1Bd+DhNS6aRXNPy4SIjIOoTQUsxCYK587xLKRdda
vybs1BKWnrlVtW9QtmD9tLn/uWTT9mwT8WwlrrlIzAcXZ9qfM0bVmQ55Rad2IrIDTOhvUBknBU4S
pAhAKEVC9HioMEGexAm5yanMXE4TkSXUmE3H3MHC+9nN2tJSS1XbKsJK/SLLj4hJAbS/6EUZv+pK
1pRA2NdR3vXWcBxJU3FF1DuJY4+51vTL0ohCYQQMSJmwMpw5savDrGNrn/9KhS9ltk4cpzGVXSc0
GW/LXmhYXtMEwUqXt5W5dEs3fPihW9ky+zBVDgnLDklKXiQEX4yt++TaXAr4X+vdmFDAC7hORHQh
CTlCznQIpGSpbuaz9DGlbrL/cfqeayZdfqlZfM5NHJMy+o+l1sYvnFUlPelM30j8kqp4aWdiLt0e
GQbITqsZd9mbnDDKegbs35ysfnydrncbKnNdzsKTpvb1eR3RADPCbnjtFQnde0KL4qiU9GqbkQoy
10S1Afmb93KRQx5vnGfgSrBtmcvmiiKK+shxKpszWZPH8JCUMsnFAaINkV0LQPnokx7GPrP8kKd+
VcRctHiiu4w1ja/scxKS34ubC1KCvMk+Z7buJk1ldq9ztBT2SlGKpyhZBx+koZcPnZKgqVySU+2h
gToOW5+yydvkZZJHhtSATOQIzp/EFs8j1oG9AHHNy6hDSv6eeRGfwSVF5TOdQp0hV8EJ7qK10BYJ
mzLyGo5JWtGG5oUmJmESIydNYYYNNcwdTm6x5dY6ybhKkveE9G6dlabIvvlgBN6OjKHgITd4nq7Z
5oJv1uAj3GUCjqpfqrg66R0PkryB7MCNuXI4bGfriU4DIQQ/LDKJxZld07T4WPfZmhRV+pK4SR2j
Npsm2iOLfhhFqxW31stRsfOPKyvqX2dTKr6m8ZCDhXP3zdBELDsTDz6+VUg+Oo2J3vR+tbp8KYWk
k3BG05w7YdRk2veByWEWKU1R5Y9r72JHqbf3l4yuK3+El6EZ2WBy8zMSjOm67vIJ08lHPZ+Qfvdp
0URmWIc7gsR0thka/k8L41cgoCsSKBcG+LvUGCPALhqpY5PBzlC3kCjwHyMFOWdurliORbOlacS8
bzY/sqpnmz4DwBVsDTBPl22+f6lNVHOhID8hY8dZzWi5ANwdkmFXxxBRQLtFeTxS3Ol8P4IC/foo
CXnO5q4yabKD3Z4E8oCfynKJ0NTApzg5BZuD9dwSgD7E8510EeQLTKtNbXqb6+/m/VtuudZbSd+6
TkPbb48J888U3+4w4dgWn3GhHfI5UKDME58jtg3IK0Y41rKvU1QuSTNqvkLkpEWhkdCKHr/5cUKO
jbit1/9xNoPMOUwaqr7pvAwMW4242rAT7owjXTHR/TVhOY6MFe5DMBJeeumAqd4Ypa5pg0gCMbBv
6RYtKUo1cDJrhOxkTBk7i9pN4VBKiYt2T7PHPFl5cOEWrA72T2wS4bRKi8X23DBsISalXZQtkhbA
Ym7HWwbgMCxdPr0TSiJY2LAlLdAj0bJHJWh6TC6t1+Q1ZbapchigJAKxdyUV6mU8aKuJytpovBnq
Ap/f3mSVLC9jfCt/q6kZer9nVnDFP/Qz4WjGMJ02pG1/fLacm8+5AA4L+rozb+HEM3I2D4e91cHY
JI02H7NbXgtqNjiyoh1uMFHiCVw1iT9ufCYbexGJ4zZ1haJB6ymTGqfLp89E/v5CPAA/7heYNObc
nwmCbM6DyhO851DUnNw3/UhytBSOLkXmwPgWYYVk4DaPlBYfmx0tC7k6Ot3caqc/S5DBZjjJaemT
Ja4Zo5Q7FFa7+fXBW4GFblOs1PwqIzuEbtAghzhlZpjlioizNwfIPr1kWhPLT1zqhl1vNFpeZgRK
1AmQdeEZ0tnlogt7BLH+b073N6+SOM8jnHW8AFcngUmgWprKW1XKS3tK0XtwCB/r27Sp1qxEpVb2
RwVcpKx5a7rZrMITFERKgMGUKExEXpMEGl1LoraTDKk5uSxc11sim9+OgASQfnwmJjIeMM9dEmTe
zA/82pg48RXzOxgsVSM6Av6guKvqgZ9bfQ1XP2k/6P+MbqptHznCeH+P/BtPZdoHSYi0lPxckxpl
KywyCKuv4ObtoPgWSM59K6fVQFy9pHuLtRqdGcikJ+7h3dMbXlX9kGcaMTiIg/8vnSbyyawTKaIB
Yp1xQ74gUHkb06BA8htkGrIW2YkeSG3hzSb471Wq7+Ze3FIz9BIGHFkGIJ5L0X3H65DmRCjb6jU9
4iklo8PMYwYk1r21wz3xs1Qel8bUibzVh5x8U3sxBH8ZLQmTu7uYKGWCbxT1MBlqICL39rAr/4nj
p70Od7RT6L3gbCDJWNii+G/k/9Y3VRHtjoLjh3QVH7kJWMAcO6mi2t4o0u2TXj/GZI9JfFA7xRXl
8Y7v9Bh+SP4FO2mAbP1tXUwBObFteRAfC0jFw1pFyyNlZTEGTsA2AwnRntGP8GjU3345UUBSwIpC
efQcwi+7I/KiKx2THYsrHHknBSkc007bkQBdaA5g28oZQSFjP6aqjxo+RuEwfc1n070c6hStEkoq
mj1VdnM20Bvyu+22UDldHzKgbRtiSGLkW91TKCUlcEyRxZhgwt5bty3ztYmEOhl6xB6TYKk6ollA
skreT48qIqPaqABkJ+9gccY/OAc6m8PCiRPqsOEEiKpLBYnAxszzTn7wOYggMNTwhhMRmqX7GJPT
YJwkMT2A/Lfw0SwntCecBScyhtaV+nwWS0U5Rc4jKSg05y9Sh0WK2dhAHRdEjjiOkfvkiBK8IpAp
rfEdEITlMb3vIFvy138Do+CCtGgabmkvTzirAZbY5V8aGKAETG0LMGB14v0ICAw6pRc0ZaCo9UDL
zEnxmKcQrNC8IQihBKxW0RHCH2Y5Yy7l/dRgAl89z1u+tSJXMlfQK2U7pVfAhBNObUX39oysP0GU
CcrYgY8b0ff5R1ahN0VC4my8JSnU0A3SLktkQhzIJx5vD6yRMEbZlB/kU07hxsrx2GmlRSaO2Hde
WenePHqePffsWyzhHljLYIgtVGmUdGSZWQCB2KVDXuaJdpms9RhIBl3tnwmuRZJlukxHvOlABEvE
VxOWpidSE9ocJw/XprUX11wnTFJ/I1NQNsWTya2knWJ6tJ5XkPT0uYApstYmQIHyxZBNsIKsqB3l
DIDovGxorLDwnYb10nsYGVA21Y5ZWMcP2nlTNlNcZHzUeCo/OKxZ5S2XhWa96gWhsg06qDZCuikF
OODExwTRPXBhw0rh+zUSmxpkitqPuGlWfZXSwqFDGABbR2jVG0EDjz5fULDyg53QR8SI7EY586vY
XPnwAJkx2gZzIA8x0zCS3L8Lp4eDR6e0szkvNhtuWCdmEWg0HBfkqnuZDmIyZEP4/T6hGL9yEved
4jGS4nAp/X0nKeZ1+WCsItpmppUELZzEHuiNB86Uq0+XCA+oJfCd4ItzoUIShRi/QWZNXGe/+578
RZoIaing7xcm6LIfBYOY1uvfvqVSJL3MaxYGT9nhooMpzj7bBEFaU6SKVbD0dgvPRBKHZxmsYJ9w
bTyVh88lh5ke/CZVKniHP5A1uAXvqjOHzA7aa2dR0savyaWpaQOHRHPK/XUsczbw5WH6mblpwECC
hssGw4DtSkvwJpdnomAwOeMEdYQbPmZSvmDAxDjHmaNCoiZWx/qnJGQOTzdl2keT+WDUhtr5T/8B
xHrHbBK8Jh/U3P0nO97reOXReYUwM4diWq3Xz7RpgQNhPPGvA7gm3XLNMyN/oNf/RlOWxxX1k/Rz
kny0lCPgHmeXKcikAxIohIJGzGdtcUN2/GJkf/bGHRbPI7OYuGFZD7enaNPJk0tSaqrmKEJ11tCu
xeWvs6nxj7rp5bLWlgXkEUQrjajGCyCzODbnHaDkXNiwT/AXAzKuzkRa3BQLBH/kiKgo+7MN7XPG
6D+mCBfDAN83c/gCoMIVcsf84efAW3XED2ns1cDwasBIb6C9YEc+e/WAMQZbhJvmGz7pEODvOIza
b/Wi9XTu0YoQ6J4AKDVh5USdTp/Q4fpuPpDntjgJRypOUluPTGvi0IbMqXSdHeFPxQV2VOIaw10k
njpHxgkMdym75GOTcHcQV2e0O69ckW8x2Jlx81vsk4Z6NcWGevDiDNEwMh3DqiDYDeBt0QoouYPk
8Aedyjt1XJQefz8Qp0xvD1rzdNOKmVX8ix+gO1V3KKHzu2evbtMsckepOZhHIPUc0zMIAXofjz35
MRChu/2euPrlZ4tK+n+dEMVYSbOB/8AYx2oFCXviInKGyo0M9G5b16WCKoRjlcs49WwhY353a3TR
xGox3EN+rKifmAVy/T+eDi0XOn+0JKiWuUW/GRGbFaLyofbtnscrI+G3w9ZVS1T54r1bSvfz4/Zv
+gh3EVwnZcOG1W2MTVaLxNLbckdcyexos2oUB7Iyf4AKOai44am5CTU1+oQ0zNbPWf8gADh9uBzk
bkN3e4+LhOR/N2u1KJjQtLYHVhHUVIUGNlLkvEmxpZKLsBDFFMi+oMeAApPixWugVO7ThkOFhCPi
/sVk3uSUqV00QyR0qN4NqKDMwInbUpQQxNEtQkG+gV/SRxy7YtZtCNTYBbrsRxgmyJX05/DSS7ix
3fFs1mzgxuXM7NtbmhnucctYGBko88swrFaqIR9vycVrvLHvMTju89YY0OLQ5V5/dhGAq69qV+M7
VD2BY9bNnpfxV8xfwQOQ1O9PA1ELuadrAujphUD+DQug7l4+9PVfEGq7AYQ8MX8n8/HsHJSL/vjv
r2/wZWUO04fkVZfQ+ZhxO4/i93qegU7sHrwtapxihBCai9I8fZYW6tCd3wvQO3yeDYyW7eZejI2X
IRtdg6plNDCHhBcBY/IMoDqadFTxD6AOTZKwVSazYmgBDp5B7H+hE6abTaurtr1wC5EFdd6xPdCg
69/LPim37Mf3uzgCu5tM6xFNvPctuOerd3ziIC8vLfdJy1MwJ27fnadeoWZnr27jogYs1RendPGs
SZdQvkLEJpv6rStMPGmfQMCpxR1cmrso0UTAnUpLxg6uprkGvoCm9/sWwZSImAUMJSW0qeY1DRZ9
mC5KnZmwsVoiNsBYpWtJmZCORmBCpck1l4BjdwskwhnhNFTeXkimLIUIj9OMxiZwIzpglztz1cyF
4Wv1ydhIOc2M8B3H5Cx0EGlG0FS4fZWTXyc5mUR09gaTlvVz8CY/S1Stl15NFXd0BgLR0hUfWVfW
c2h3eyj8C2wpuVZpIgxiYFRgHqw7F8U150ftihKzGfbm3koipB2ZN7uxP7x6lkYM5UwavI9ytTmA
xpxuoohJD67L7992d3wpITNTIwBJcU1Ph8EIZVvJiECbBaKznsfg4Eu7oUZdRYpJdcw8qwguHPM7
05Idqj9olHR/OWhyxCQnPS+4cXd7uSdPW95qejutOCV1MTOmIqAooVZcBmDOybc095xB0g/aZAQp
BcSDv+n9cVGXy/RBAexs9ltymReq2fRmNkOJq7p42V+LiCpNjprWZxqSTQxr5OBq5WZgcrjb3Icr
zE2PRM+9RqrlNmJeu/+MX2b2Fu9eXreP8t9B7NtOgoIie02dSruNvADUQPtC66zAwY9BFcazbruc
rF+VjW5SAznBNlnKcV6uP20X8trDGrzpfvSb0wbQNPCHWCm2xQ10+d+5nBctJOk/b0q4nrc4jJ+0
1SB4wnv4qvmBoR28dlApYog5VJeIAMQCGiu9Jfx6dvW0Ah+I0xLKri3rIy5NATljz9eYwLYS853o
LQByr1LQuMI4pBcoYAHFuCazI9Dis82xUyhJUoeC5AOL2AIGeO6GTw822QiTFDEnS/mg/+GgYduE
jbzdIV4L3lbcIZ2g5wkqBcjJwPoACZE7lDp2CeAK1NxQpX2cJ/5ryXnFawFErMIUZRR8EDKhA3zX
D6RDxPlEriqnRxgz/qC7rPHstP8+TQAzGgdUfLVlfUirgZgOksUBgUVIrQsgw0da0AX8jguobv7y
sewKgytpJPzNBUWS1YRbj9lssCivXpdZEXwtHzEQt2gFQ8r/r3XaB6TD/ytJffMHylldDm213sEM
kiiYP8bkLFBF26KXvh+qRXeU6V2NCmWWtWDdjtdAyy5DdWE6BIrG+qLeAiqa4cXH/UKJNF/62lLo
WZmAVhnySaVpsrdpOaOe1UnNjvhocBm8ZpdJLXSxb4pGxRuYYCVdHMyboJEeisRufZjilZWNouyp
maWxIeDClPw9fo0NbT4U48uc/cEXvogMx71aFVwnMJAs+NxPY9EF2gme/E11UTsHM9LdYN0AYvPi
gx/BGrSvGIYS9wJAi0CQcUfogrUgHGYL6DNaM2X5By2IOTynrYke+PwIk957m+i1yClGO/M0il5e
AwsxCRFiMI1AwzNaplEYK3LOEzHyRkdpmIxIpihyycAjDvGVuTkQEGa3FBSO6UgQ9QbqMLQggpii
mx7RyTGBlvQK4Gcm6YhXgbn6E6cih7mVxC6awsfFJirolILoeInzLziVocfYGs1oMTRIF1O7a2Be
NmlTvJswHEjaStIsBEJNCuCceCM6tj/0cwgjJv0qtvQGqDvp89c22pjkDqFHsF8uSz+gzNowyzGt
fVPKMn43TVYyHlxR3swbSuV9/rq04/ZzOgC0pd6sWPMnfbwsh/WhDfmglCEHouCEbc38H+UFS7F3
gGnRYpFXJ//iDhdu6KOwrWWRcDPQXwEF6rIu/Yd0v4GLnBFMuI/bCYx8mjl43Xj040NQvzPcphXx
MjLLpOmdiyItpUyl9W2aOA7IG1oo/xF2ZkuPI1eSfhWZroc22IilbbovsO/c1xsaV4AkCJLgzqef
L35dqCpVXWmSrFKVmT9BIBBxjrsfdyZ7TZhdDnrAZDvcUxAeO9+r/eqMiAsCxlBSQZG6G6LLqdle
8B3QPBS2hQvNw3IYPDmrV0ICQzEZEkViF3jDbHJIcLzRbp6OgQNlYupNnjGg5gMJIYl+nNFXZ2Kg
+ZKwtEHXAHBFMcscIvO/S5BEFvoMf/uIH065nns8dQctQIBIPrizs4eUCEUkQ9rQOIOJxKhSHQAp
inqHtlrwLQlARejERizspRFXGED0SE8A9R+2m135FQLPLAnfW3KlGwTbAnxJQBGUCYcdgcyMY3s7
B0atB8Nieg3GB0SsuhtKUgQml3gHHmSSrrIzExr+bbHGy5RDsu5RJbujBXBjMOMmyL0UPpd6yx6N
GHMEMgXbAfMuw/SCsohGguSbMXC/m2XGeu4mtEEJoxLwH5BczvgQ3HuDsAp2zh3o2WC1swxYmb12
JPAO8QxqMOoq6J06Iccv8CqnKdzr0c29bzx7wm5C5vbOAq44U6LvNgBDblhyc/h7GADFuT5FSzHY
hYcwBszIKbJ1pFloHLjtLisdsEQcqk6C+DTGDAFvBejZNG3PJ5NWJp7xOfJ2vEow1rMUyV3KL/L8
nfMzPSY1mQWnXsfYA9nTDJ13Ho+IwYSU44I8BRkLVib2Nzbme3qHdHJbT8i+u6XcPVRONBozXk45
CNjjmvFEMHjNboY0BUxHFG/nVBCcT5TFbj5znA02c0ILQoe0JIev2z2vJ/x48aab4XkWx9CyZYxT
NAP8MGXLR8QwodXj85jcTZdKemdBzfDFsAIMTtyv4aZaZ+axd7NMZ10jm2h3Z4L3hUD6Pu4SURxM
xtHebHZQuNA7PGXwuXBzDeWNyxNMYkG2AyKynTHiKmbYBCroupov82jAebJdiGBM9xInXGp+nDe9
PEeaLvRXimhTnR47FPvfe3zrjOIBgjkUE4J9PbM7xwtImA9NGcuSxz5oHPj7pdOr2R54zDY/G3RM
sGjjBHkNAhrqXQ43XkrB+moM7pPNiwDPC3eJ0JmFm0HtcXp4vEshm1Fisn3h4stqaeMAY8ef6BW1
LcrfQdJ7GPaOcBxequNKyDmgzhoGfRfLcSsthK6w5owSOpIK8sfClYZNlxQIDjeHPlj2Cc7rhz+Y
L8sTclr16Cd9UTjD6IRhclk37rjkxQdO/rnIkUdAkZPzk3s7qEBe3Xptcm788PTOErViRtaE34w5
950dm55YlN7IGbwofsFvEmPAtr3bD/A7vU1AuTLSCQLWTw9anT0QtmfpoCIkH4OVh7tJjsADlMMV
7J4oRO1KzC4icrAawf0aJP9NQTGRz7hQHuKVgUhFF+G98zw/DZco+aiYP2yZwCZjanBeXOHVCBcC
yElLzjPcsWAAnWCAEcmJq5AQhQZPe2s4vD3eUiDVO+4y2Igc1dMx5fHXnfJK2vgubojIGezYdldt
pq+xLfwCXkEviStBU8KLYl8RGYiG378wFBvthN/ik0rAVb72WAAyc9II5zCt4LBa3FpbdiYtGWkD
UdHB6qZlSv+wY//BB8lByCqqBcDosi9gdL4eEjL2tppV5G7ed/fnNkKlcmzRyicvOHm8FK8uQjjS
DrNTyPZLV9NiBsYHEWMoBdaQ+wv+mU1lsB73A7k/hieDg4YlH7tzPxvuvU5n9cONCdxnCmMjoGTh
Sy1C1d+wdwBjAj18EUuBxojkDoF5nj7ikN1hhUaBj7wtdHFS5HwgHZhUWiClu/+Reo/4X/OnLOdr
eH/SKyDo5zQPm2Axuffu+ODawmBo7ywRop6JcSFI67HR7z1qte/VvxQ29xfONazAd2oKEQp99oUr
SjTL1yaYpcRMpfaPXeRAQueSagW1/h5LxJh958bAmP1iY2S7RpJ9Tie5kP3ksbPbqJvkR4Yg2TUG
6sAvsgcThlNSi/y4UyTHGqJSycffj0GzKNfSWMj2RjVGu+BBb2cwOvtYb7ti22M70fCoFeMB1FEx
CpBZrLHnUYIuq5MQEJWgMTZS9gdqRhMcozXuItuAomUngSrmJzqDik2HQkpo4vIlVA/yH8HD7ISs
gb2lW4eprazT4OYHFGzFbAlTC/0ayzV/wNHEvAWHJTIE/IrZtIDI6dJwbURtU7GoAfKhYtjc0ZKc
WAN0woOd+DLLPIZW8TzEmLcoJfg1iN5JH9+WlBLVWaoe71mNCKKn5JCr8a0LF89bzpknj6CPqCwP
DKXsMEpAU/OjDZpMrqIRQSmEr9FtwJv7dhDgzzz0NyNKUTAnd1oA2lPPha7gjKvgRskKm+RwvuKF
p4doPIMdNSvmSAeMEVT76UNsYFkFIsr3QpNi7+LB4cku4O391uzQK0E4zw6RdxQY4G+76pA8kms5
e8D1YtFvsCl+D/SskPEc8MAIcc73wzrCz2f6mnocFh572SVcfNhkUNI9GeWrgEsRl/Ate2XWg1qP
ZUDOEaVDj8N7mphB5vPqQfAktFhwIcgNxvPssgA5atmPHAQoGB4u7pBBfdgQRjztqUDKOdn4CmWP
A2LwoXRxeokVutDlGd5FjKEDWRUvTAw0b44ZjgK4Kw/hsgXkDt0tC4YmY/IzO8dM5sGqA4p77zV0
eNnVd5K3YEKXgYIAlEuEDbRw0RFUtPoh58kB3Z3KzD1b3EkEQE/kpSnVqqPh0mk/QmI6kLJs8NOX
0GM4hzfnBNo0uEcHZh8ZExXl1Bs9gwEhW5B/wUuouHslE7WY9/M3SNCgdqO503mcLB680bYYUWKj
wrjl+/1zqKDi+BFbbjba194I1ntB8yKk4K0U0KJBQ8TRtdFgv1abDeQwkpYX/2t3AUGRmjJCBlyz
mBuDuvpx06jxPn0SESYMM2Cpe+ZcqOv2N2fDT1expXMYZ1H5TQqCHm8A6gztxofQgaBQ/TEoscBp
sHmKXiQijD5RjotcLnQkQKt7X7qz8VpdmgsWe8UpzdjNiuSLzbc7thoWqNo54dUgzCBa2DFSfzNk
i4GUizOlkr79PcMBDUBC28PVkPZmTEFNNekAJqNBKdgNOKYgjScIKHnbNhuFyvm0G2NS2Bb8GekB
PHIIXkBIViWh9tOMdqbnOIiykepRLuIhkM7S9hEJITAu/RgF7QFrEbiqsyAEwENcE5kQcOZ8jo7h
7R7zqdGxBl+iQvnYFCct8KP0+YSu2SSvEGUHaxyIvBUL1d4ie8+ECCvZ7V3ETErIDAw7cGM79de+
M6QMQuYg5CbWbD3Zk21n67JLGfgz1YedHmkZPsn2xEi8K2qDEYUrHkZ7V0kXimtV8bVKl7AA76xd
jTHNpJDdPeCSWKIJStrrj9PJ2+5tDtte2YMAEAKtYFywICbjpIWFVCDPKKRa3bL3agLcMoMK26q4
wvaAqQbG6xiSU19CMERb6G4+ZNhK0GPcbcslG67wf+L+NILTHx7bZ5mOhRhbBTn195BMeKYrzje9
dCVO2vvQl9RgdS8DySsIb4Ed2otJ/taA9ptBQwZ/PBK3XFTXCBPZPk4TqsvDCGyPsxCON7x+bH7/
1bszr3bwNlSwCbda2VH10BtDS6JDZ+NS7UZKGBVQIzG6Vo3oNA9OaIWi9YVuhj7NioRXlYmspYIp
CWKtj0NhypNHyPbtPpxPb7+jYEZYxegVqcwOaJ6S03Zx+xzUixQ5TN45GBYxCoOtN0VM1HoHveqB
9mDh4iRY+AsHWJ9G9RKLBr7UoDjeUBxiYrEkTcq5iHzWnxaqfbE3h8zCF8GB/Rcn0fWMsOdHZs3R
wx5u71foUR7wf63wYozqF1WfwqY2lrvEyhQ2fTuujgCGRacOgDoV4hJwBUrqLZ00j68L1zZunhwY
3xnb03a3E3/INhMCL3YU7OIzQRQaHwCFCfWMm52ON3q/15qJAuI5h9yyB8iVvn1kcleMI/eCezy5
ZjK6v5F8VxD+T53m+Z1ZW2ozJRwc1wNlBQ4idE93liZAK2wWEkc4SREiKIpDqhuDTW3DfsqXHNPM
GzhvdwnfpLBwq7nQSl4sSlnuh32l6vX3/gGKBd0Um4yxdFyH+MXBAKh7x79CuQ52IV5A6ioURRwb
nHC+6M5f3uj7tRGjMdW05e9aAa99ltKDoNfg50Jg8uBwqeZdiuN2EEwWPtz3rLtwm4kgDoZNZ7hw
twusGxvE+fP8p1lldCZDFzxLLadmXijIz0PkZcAWMf5x7qAa7W7JjQtKyqhtv6cw8P8ypmAvRfPu
1WPedYfuwOVOEAnZqxH8J9Z2hCEZNr4e2wBKkhxqgBGUgbjTFTKz2qYo7zfhtg4DGihKtctyWYUx
pRWLoArUGQ0g53Iec2J7s1abYSuHXw80pmH5huIcR5yW3kjmOtAadGFsC0cTmrrl4iH6ZbaanxAB
8GFfcslX+DAjCdDOQxFCG6ZTRYNHS0ONSDNcdGNxjVhHci+XzDAgNW6NaD24FSAClOTQWsZuqaW5
/lNgummKVJZvxRrYbGD52GFhgOthNTxDzJrOOIQJCxnVt5dnGWAgl0oX/T9Hy3ynX7i1qFZHFE/p
zf9sAhu7LUF/g6LlKZ0GhAB9ap31HjaNivThAWAuGqpQfizdFu8rmBV9AaUcm+ImkaM3qjkH0aQR
gXwR4hHdnxAEbNtHd4Tin1oYI8bUY5AE+IdjDObU3rh1cOgdOSN7u4fwrd/1KqQJ2QFVecuBhKS2
EtrWAXrdd+2db+yLbOwxty1sC1kmvxsLlS6S4unb4qxCgqR5yEvQqVmPgJjWk4PDatqiVKLL+znN
/HY6/5E38rroP1UbM81wBXTvCy8ENhIdNiRQUyKBFFqUkSjrQSPQ7gqwExHAE+6/aIRQFRfg+apT
Yodtc6nMopCfODx5fkdk7zwAiA33zhAFstE2yRTHjjS5TSw4qW41xRN1wsG7ctI+CSNAaUZQkmd0
D+oefIvRLTO5u9gyApXtLqyaC4SL6bG3wKEwc5Te7CtORySrJBgd9Rful4FUPcDrcUJ4excvdxSu
6JRgpd1iYuZ1JoVsUwbDJw+2kKWaFdEiuTtVT6ClmKM6NNXsnmOahRZOpfcOOWmC3j30biDxSLuv
bFaMpLKNUUNukMM405dTLkTBYKNMG98o0G8AtcIUF4HJoJiysE0a47P/02rQDVPvMYlQsKVcmWbu
sgJooAsKBXFv//mP//s//2/9/q9ie+6eq09xrv9RP07d876+3/77n5r8z39c/vWvo81//1Nv66os
mZJumoaptSVDlvj99bJPxcOflv+P8v5WunzBvJ/li/FeJCRkBsqgDupWy7Q7GNdFRt7XovWF9kfr
sOgvV4cpkOXFdkZi2Ik2OBPfkwOr8X9zde2/ujrZkK22oettU9b+fHV1+dL1u1a2Ry0JVU+VJiQ8
LeeZr3kEXmLyFEP53FdQMviBQBAx1go6J3wQJYZABTvg8UqBTZ54TRmjuyZUhKr99xepiov4j1uo
aqrBzeQ6279c5LW1tz7nExd5RrtDOkoPvyCm16Jpx189BAu97UtRVxvUuxTTTua+ZGd09UGVsRMf
/f21aMpfXothyrIuWbqkiN//w+PUW4+Lrn0NbSQKFaGXA9joNJI/rFyoLQw0tKH3jPfsXYGH7h8U
WqhCQMnFTNU9oyoAdjFc5KBK/veX9te3SdN0U223DcUwrD9f2vV1qR7mTdVG7pixhnnpPHo6nRO2
uvxnWPp90YbPFp2FDYKNVR3afcyXhaiSDkb0zL97cH+99v99ReYva/95fJaX51PRRmP6AM1L7oVL
VUlh4OJRyTTnxT5s5kcC0Bljl5lcx6C12z2MX1OVI5bNWvrmTBkvoYUd4okHrejv75jyl6tfl01d
1RRd0+Vf7pi+f37PmvnReDcT/znEw9Tde5Fdr3A7nASMZ0kpclW2BRhmK/z7D5cV8dP/Y1n/+9OV
X+7Og/euPktf7g7io6jjX3sdf9/PsnrNlvbw5tiSz1fzud7Q+K5UaNWhunCH/q03pKseDhsZrz64
V2YZ+8z9yyvsbhys4dvCYp1fZ+xvOPI7/e354AZBak6pE9yJiSIRsOgGfNd8nZMVHHLwLQQcgQWl
l3I2ghvlS1DtcGAgUxeKQGrfwcA6iA11C4+hr4Rq72dooBpxMl/Yhzdmf/MyQHpDcRaLmc/eLf77
O/a/3DDTUNuqocmqZfx5gZuWrByrihsmxnYQq2gjYk7x4XHhsJl3lwaiE1xipv4Jd3dMNazIBRb9
zUX89Zr590WYf76Im3FSTpcrFwHml3Xmwyu3GGMarLD6XS+lbBkJfB0Mhv7zNx9t6uKH/3HJsIhM
yzQt1qtl6W1J//OHf4rmcJIMq5wkBYX7simCI8auyBixDP52ASqrS++5tuTBnWzbuBpe1V7rASpL
mIjwz2L+xf7S1hbOA/NF5FuVd0xKJiyDD3NHSLVomF+gvU8QRaIwhYJfyGgRiDD5yUFwcHnU8uAD
78h/yRsrHZBrHLuO/QM4H+pQTyaS+gJMYWGx9XQV5yPQK5RERCCWBHCDyCYkftCLbmgB0aRiSYaP
vvuCHU9oEFk7tSeAPC0UcjDUm/AQiO6Hhymtp0MwDmAzmawuVQt1HlJhXp0ilLgCybnlrSm6HBQl
sJNUx3QccwLN8WfiLzwShlEY9ODs5SSeqwQ1cWMuuDkIbSCf/0brhypeoNgNOKE1fMXPKewgyAfR
s0hboTSRswm84YXtAIcM/70sYUWZxIZWZPDujaC8ewPNIXDEJMaKuQhEcy33kF1DC9YZE1rs+Vrc
1Ywax4j0hvx6bPiqyJpqDikV9j25ErKZv3FrwhlawYEyvnliaAj0DkPZh/3uSn1IXgJtBWEuRGWl
v0/b5BXQ2rycA6l3UXOOZbpKkC0M5F/cx81xDOph2IbuVS9w3sQQmDodZ9WHFlf6xH6VL+c90/J3
m8FwomR9+QDzXgpaS8KRekItnFnDYmWFaqdOX1iW8mzfEZZcQWtySiQiPrDtS66MpI6kCfgIDQoS
wntgJtfue2kFl2QxNMimQEMg4lSKIYmgMy5bqNu+0KwmRBMFGnUbcjoIa8J7uuTPjM+4BE6t7iMk
0rKNlPONLxjTShdPox/EfGF3rnOEPPwewBjOkS/JMRv//KJC9xeczjcPjz394+2/ZPE4uF/e7w4o
UvvmvWrxL7+ALx/ssPnzgzO+sp60rMugXbqtKakYMl0h1pbEHJKyuu+jhtMNVxMyajDeBpTz7uIW
oGcqYxpogtqMfKA/Ij5MUMJiPg3dnLE+RPf9j6T87VaREhidO/L3K4lDL4qYNmjIoWUfDO8E3oG8
+3Bwb6Gw1cGXmBp4aIix4q9oYcQ8WZmBHU7RsxvR4stMN1yqERkCej0LFTIDOxTC/GeDaHsiLrM9
1QKJdKkrmApONsCQiLTBQWjK+ZN7UnSE6yK2iojX7wj+HIicdtT4bQKQOp+4jdBACiz6rvZs7/Ly
Bm//Sm3Y520i95bXGX8QaE9w5lZ4RzvOldbrT/yO9vFzgmxJyqxJheNA/ky//gLtrTa3VPSpyGtT
q3OLDR544V+yBQjXE7tzRLNOq9OMxDgk7spgM0eu9AQQibSRV6FwteTRwZaIqoXv3hGOmlW3RRiL
q/oPupH+t6tnLxS6X8Yy+4+lxrFYeIgek0uyd5qxMGZt5efASEiap6Bkb1OA93Gf7H1dOeV/vtEp
h/xtAC+XhAH3mDXJa9ZyKp+4WH7WkWQ8TljQQrYGdEyAT7yG7iWpGvu2Ri+4Jhcy249w+Sm8CzIR
qP9uxUYyeLyiyurhSt8SPvZYUF8L5w6EkVBPFgjSCJEIj/0zcehtJgOxKUVKfRiy0pT4gm2o1lcL
Vx08r+7+gEzC17J6RGgpBk0Lp/D3HctVsTrIC3ofMXOr5WdvnxcwxCa6/cLXcgEvg/107gzRQb/g
AXVBxazvkB65+NYZRKRjyeqeyc1i/IJ4j+ie3YG8PE0QmS1+jsUg5EtAgW7JVAM7AKMYWiZoUHzU
iHlCq8bs0J6FBlnmWZ1D8B28D3aPB//aoUoGSoP5YGyKBoMKZp8QTcH/eXh4jLOrEDWGKy269Hek
B+cdIcBYUo4eMX+zh8zfLZKXV+St8EZzjU0sbnC427b6RUYSwPoeSzMr33vt0PJxn3SKhOXv31Pe
P5/tolgRzSgGPUjd88VCu+bwej6QYGEPWq4UXKIr9vuvDPFt/8oDfvfuky9rBqeniLh4Aqhwghm+
MBpZ3bY4aSSLQE1xzC/tFVo43m3mkHKMzwPV3YeYig5uPxraV16Ed8bemDxyPjiJFDnTcqjlmvAc
AJpro28qcRM4FfgL+/DINBh/jwZbcZ8pPwrDamB115ycB1pPiTXntT3jpIvHtH/qnWMVk1FeJbJp
vlh7WnBYH5/Cmhrv0nkF7dWZzM+qw3diLEBFIV9yOD4x+ufuY/rEtbGOu5+dYX/iF6aw8gwexPTe
7vjY1yoXCTkj+kyOmFgLkXyyeczVEKNVpgxQLB86lD6o/W4EJ9BMz4uk3HtQOK/5a8vqJ5j2Bkwe
oQT3lDFbIfXa6pVpCMOodg/rCt0fJpYTHEnj6+geNujNeWoYTHsacgJPBl34oo/0zxYepq2zzZ2p
oqJfKzyhS2oG+5xRPHzFMyXYM37fOeZiJV/tc2wMn0RUwHs8gzZJO4ajm4PmFh2M7IsM7UZmrnOu
QixBD62pZoRm3Xt0sOkrVy/ZNtMWuQ3l3VZmHMQWBR7HKZ6VGZp/qnHymdq48M3xxN1nRwZH1qcU
3O34Y09yBuiDMQe9KPxTSrxF/+EaaBXhltbaxupL2EQPWKKJkZeu1VdZ0W//3SXYzlM8YqGwx2aT
Ymz6jW7w3Ln6ZEnHJAIgtdcjSosi3WoDvVMRK8E2NNjjyW5/V4gxWbD06/hud7+oWZlmevjGz67X
yqUW5tocmsQP50qXQ5evY5LBdE/2WEEl98HZ4Ylet4tZ5d4hr0jT0LtFJoOS220GCih4ROZKXq4s
79NF7dysnslX4mdc1yCPxMWUuwMGI7i8F7aCsh7uHMOG2ZPhz02/QYwm7mODZdaGz7mt8Z5FbXol
HcrD6RPZIN8LHbOelthdDiRqLgM5rH2D+YGYSRoW0oQqdl1RXiXfnvS2yVfTSLF2bjOjjql8sP1C
L27ij//z5fR38OR7XIPbh5Q+B8dhGWNbQuSVfQ5KfbfPlCLgSGB8l7hARv3C9syW2aG5DbyRuOxd
hTKevVsDBGapv3FAcgkLYNnzKQsia7cvmEj8zXHkfpMt41kr9W5/OPpvjIywRvyGMnRKhvZrfrTE
mJWzD/WY4MbxPdpTthnOnYx3vJsrqDNu1nXNrZbOPpH2dXJDcUre2360xoXNvvDseLklJsfkNat/
wanAqxtc8Q0NFXbdrgn0TR2V469GPfpJGWYePSj6Q72rdFnWAILBI6iGeOvaRfhibuXjUHxT3D9T
nNO9d6rgzspnhReR2bFAeCjoLLzucsZHkc0TBKU56rjyFomWnLpyfAGl9LWoXAWXidVnd0Tdz6s/
qjCKm2F/izmxx+lfbp5P5z68DG/Lpos3TbRGr+PT2aPc6imdOmzCN0FgnKccfpfNYqcia6NPWdcd
brUSvSkLZt+TfUVdQmuA3sS7kjqGpyrVwtc9Iehl8ZBSB5SuOlaguSuiFUdMKzj68vXGRJTqz52g
+grK/nUog1V97DPeQIgAo3oFEOnxNboiJagcYJRMfc+uTEb8+MXrTMY7P3wgbv8K4+eWV3aZo1ao
1FkPZO1gTo9M7TK+4TJh2seNbq/bObVvZG4sxhbs0/wZYuoXSTMj1yIgYIC0C7Y+VvBlFPbBkPnD
rxKT/Bqjz7SHzjPBMngx5BXFVPU4KmLLsFVcAtFBMwoUNiuKCmfB5Ubq5DgitCznddPR73Ef+A6z
Lx+wb7v7tyhP3NuILZ7RsH1srYRFtuXLdju5jtgISMrurmXOIZYG7+/Fwxwfr/p7cjHtE6E5LOzo
MzS2FXw/NgoCOP0k7+DtvdxjtE8PO8Wy10rnEt7DfdAkT3uyoG2xRkZWoHDO3ojDDx3ugZE3OFLR
zLCTeGqwZo+AXdmVqyIqoP7697iFwXuKkv1tf3tqfnOl2fa5OgzMGHBUeTviLXKv+PDyvhbMsJHW
C9Po6OyGjWdRRfSPkTU/RQqp7DxcGlq/Weo0u6PrQHySORU+/se0TtS5HMj9m79tY+vuLVhKTKo8
cD73ELqSViFFTShFmr2tVhdy4ftywYPk0WeXpM3o3Zb3A1PUgZwcvVegTkhaQvfOHCoWXQ5nD2NL
J/75qAmgdggMYyylGLHTmRFJj4EZEcvTX5uRbPrfyaJ7Cr4TY3ID+UK01q/dV18fMz9/+fqXky+N
6WO8iz9EQ8EB/gqwJyQnb4sNIQ6JcnB5hIrpNpvLTBm1J+dgAX5NAwjrwE6pBQafrbv1DpE4ipSy
5VXLw5gN18pfs8eaoGS26p0MYKJc7HU9KUU2/FqP2HXgyfjWxVbu7zN2JDACIikKNqeKVc88IUjc
G4td+2z5oD/Qf1AI8KoCSefMAfGwANd3izvVh4Ei29aRFcOngMOOrpFpl2jbqX7R1KJrZzhvrHI8
M2NN5qL9gfuCI6Lj9K6+FV/Ghz6OVEABJgGjvN5lYiA+uS+vqJPYfcYMMHCCiNu+4x/FbL/GPLUc
cTUoyyLVWwim8eiaIcru8IitZd5GPTxEs4WITQuVpGxjmeVCPQTPQGdTY/gyPsRHbHbDgnNkz5Cu
R9o44v5I9p7I640Aes3RfCEpZmlOZeosVWRWq71vvv1sWE4TC50EL/WMk6raMVfw0jzeLsSdraVC
09N9gl5jQN3GgpfQl0sOHjHhNsLEg0sUEsSwrQ5or9Bz8EU4YOjXSMvlUNssWHx8USVQMiZJ+hDk
Q2KZHxDsDwxiP8mTghJjjKv/RGsq+SoI7w0V5AHzET1rfCs1YZlhxooQuvqj+dIx1hbd/Tc73vtq
h0IqhSCiCf+sbhOikLCu77Mjc/sXApFZ4JrR3prJ0trq/GykJA5PWJT6ugjBQfzQ5Ip7QQ5BbHdv
v/55ZCFpQ6ja+DHgIGd/v0Gw+Yi+c8biInMquaZ97hrxIXylcILv8SPaM862t1m0JlXyybnior85
JIs+MA2tsDr86C6Q5CVrgnNHZ2xBEJTmuh1onACspa4QstUgH2nTo/hLGazz+KzhJX9mt0Gd6+uH
K/n7IXuXOV10+HL8AoAeAZLgC7n5DIjQH7EnoA6IzEzLRKi7xCo+oazlDRgdvAcrRucEO6c4cIk6
e6fnBNjQpyrhq3OeveFtzht9eouuJNxRlNjsRoxVmJ2yr6yJuKYwoKRrexfPcvapOXjQ6UISoIFk
EF9LjEjdCJ+YOuBXmn1l692auej1yWLgcSgInDmlRoTzAI7B8+KcyyxJw9sBoOGCy9LcA+nTrs2a
rOmJ1HEtNCcKUM6DQc6wmUPVcFr5z54wvCDy0EH+d+nXfeqf7cEjydo/D64td0m+cnj1Of27ClaD
w2PbOw1ZDctm+eXVeHRVT0t1/7nEH1XEKn6YZdsP2yKv2KQVm36mTYitKvvAfsr2bMStHZgZpOOY
aMa3zYTUvqMIKNm9jJjs7IhhrqNLKVYiDYK/Hy2EQ0ODpM06ep/kEPPgs9q5Zz/TVSACX14NzHOR
IKa1dx0szfA75nPIWQjUmGK3JExTjRuu+omFjFN0hWVl7TVZa3icNGtpbqXfgQm6BXuFU8zeRDYt
I269j7+oXMuJOj+SA0kZKvJbbylbDxIDsVb0XOrfwFM+ceMD+7zgvdqRkM5enOU744lgK7KThPWU
U7ErhVSMnWNXcqHg7WqOmKoVLXJEGgwy7M4bdVlM39tPiMGPTtmshqp37VwCVXxWFWg56I4SfHpK
YI4UeJrjQD0GaOa3z0zheCJ7/NQhE/O4vucv8GfhgQWiELed+/Ky1NZo0JtImh6j9xiz/oiRrw7z
Z/jNg4gSy8h0xMttZaxZMTiBpF28HAjnTVBN075FE9lZc6QXqZWRrBqYZDRWO6YU8BAyFt5H83hh
W2+8ku3LuOHUxamTPMEPZTJLlW97DMQxMXw4z/ULZRB9ZECJV9/cpnvu07j6p8kNtSPZVuDOvHUo
ai+Z2T+j3yzCilZO80SATAHlLUAMELX83VGjMhX+4k6NeQJsIAgXOiZlwkBZdKDCLhUwitUNjydQ
Q1r8EjzrCoYHMAiQ1QpN4QbJjF/hMM1zYI8sQEtMEknfncuaemV95oleV8fVt3teqfsAFXMAYA1K
8fSFmqwnb6wNIPZn0mzvgQxO8hHzGAw3r1rA3bOPA3pUdpG5lD1r1ga7A3XGwwoZWip3BeKFxwKA
SuMq3g+eisJMy/ZjEJcGgrNMP0iI1e6NkFeTVtU5MKn05SXnNMILZfRBTcXUTgCSFjaCu0ZDyp+6
b/f+aYDBFoYjB/be17BmNLoOWFTlHKhpoCEtYAsoPZ2TpmBfhktnXwTcWcILZPd5C/sRmoUueQu0
LMDp4+v048s7a8f413Gtbs8D/U64mf2429ZGHTAiCv5PJPqrTtDXEW9+9xu/1b3gmSml0J/CfM/I
5PlXeG+zQynufn3uUIkhNlyqW+j5esTltS9wC7Y+xzm8VKD3UYBT4kHX10F7dgv/JTsp/PsINQIi
o9PqxTbuozT/e4JF/pWr/6FXLEvRFEX5IXj/TK9I5WH/0Bu5nFygD9Jvcsyua31wS6v4lrR+Q73L
vxJJfJglSYoOl2y1JUn+hcvZl2ZdGYd7OZHXSOfQqJ/ncCETgyiRPi2blR2QLXg3KrDNb77mr3z6
r5/8C4/WqNbXqvRXOWmm8tpipHlGHSs6Z3ru4av7Hh1XtxXbz28+9lfq/NeP/YU5+5qv6mSoz3IC
hlJQXC+pluh22Tr4YFFBcCC0mH39zecqf/FUYQYtU7IURYc1U//8VBftxny8q085ecR60CguPfmt
h2pxdCO5Glk6cXhUc4CPy1tXSYR28vB2fvPdf+V6xXf/4zX8ImHQ5UY6GQbXUKXHkFy24Sn8pnv0
vfN6cMzkWKGT7Z79hUn9dIiLzt9/vPpXa+2PHy9+/w+qhcvt9pFq9V1OWuEpJ0RHTILax3ARf75i
+l5hm43UuB0DNUWt/jm9xKcNg8mmf4wu4TVDbhhxXCOHkpJXcqZGsbrH31yj/FfL44/X+Mv78H43
t7I4sCpfMSlgseWrYUEwjjG+DnVIhr+/Iz9v1y9MqiW3JU2BRLUs82fR/OGOXKu72n60r+XEnH8t
u+kyx5pfQT7cF8d6l/r9NESh++Ho/cJV/ubD/4LG/dOHi1vxhw9XqsdnoVh8+Kenz189qY9NzXdo
rJmspwCYmuzR49Zc20ib95Kt9jefLv3HYjRlSdLakOgoHwxDFb//h4//forqJWtHefT1O4we7Fph
HX1tuB+P3MX1PUKj7So7sGgy9cYyqfY1iINMBIDh312W7tjyDbeO4Ifxw2n75OvBgxFtZZPPzYEc
gDRgr4Msnz/+ceYA7r7eA3jmz6ALpvitIUyZGprHAyTnzYsgXnksTUGdbnUHTgD8k+FOmulbekpl
6lxsyPpoUjli7w0zixrIqF/4ygr7ofAQJCWc1HmFYuIQi3kx+TdrRf2Px/Xn+6X9ItT4Phe3l1Vx
v8TM7Z6whEP36VbdU0/3DhvipGKkxSGJgXJKaqPDwKw7I/VhzBhNyvxcOOoNHpFEZ1xlSrjw/v5p
Kv+xmXNxiqUrkmS1VVP/+f0/PMympbzal8VFHtEg7sd3YDv/3K/9a3bU7MXGoDTq1pb7ZByV+5zd
UgYWj4ILOnCMHkvf2P/ugqz27y7plze5+Hxr+fLhkprpW7ZrXFPw+ICspgQCwaUq36kCz2XvNzcN
ZVpWAiOMnpsFlkBTaVkNmiExQP3zSNktTriOYEfhnHvKuPn65cJ+t/tvl7wRa2zSuNYb/xPf2ixL
6JLPNZeWn4RPQQrRGnzDSutD/FDuD1qz9JO2N1JP2QHZSsvXeJEp8SfhT00XtfeCLoVSmd5KBxcM
/o61uSFDcLCkbKb7MZ++Rc8Z1cNbfu+aBJ6E/5+z8+pxFsvC9S+yRA63ZHDO4cZyqAKDcQZsfv15
qCOdqfZXqpKONNOtnuluMGz2Xmu9SfaqlluBDC+OOcXC61Oqg5KZ7MZQPb21eaiApIZ92GAqOnl0
4jyqNmrco/bVIsyQ8hm1U1w5cc+IDm1zmy7OwwsA7drK9TapZKfw2FEdA5WQgsvMvf0gLsqrx8Ko
BjwGqFxcsPS6bOstQNMemgY5nPeo4ZcCLneKz8PmPCMhLTz3qhnbPXaFo6KHb1pfo1NMrDMYF4I3
hmjEn8VU+hZEsTvZYhyCwN3U8ojiPkF8AM5fsxxOae92gJTxwFPvgqtijb13y1Ot7ZdTjGeU/Nx9
sWm0O+kgNYLsbsEHkRXcTL0EzsKeUDKK35pa7uZow30B1nvrHAdaJAElKq4x3F5tzU8HykwPVASv
oL3gf0iXInyAcCH2zf2CxzHqGuw5NyT+En5TV9jjlIgR86UxvigfmVcgZn75WJt3jisDKok+aHoo
OPcOrOA0cx36J8j4rTA6drF9ppPGL81BJBAsjp3FGYGTMgK96WGwaOPuUUIbaYB8qdej/gs8OVSG
TxzeQEoJNCbV5dm++uC6A6MvgWfAxCKPj3YXdyGSm4/95q/LMHf53qxV6pEbhEeP2k08Qt3w42IM
D8zGMiDYRSVwMbgxOiKpO7iwrzj1ieVH+rzzgROG3zl0n8GggZKewb2rKdb94t17x1AO113dK52t
b3rPYA2oyR7MfBoPDgJBCS2lw2DP7Rn7V3/dv5JDQGQM9FdYCHhRE6aLNTW+Kp1VvtLCR8jwitB4
AvpiwmCOY5aqfe4+wxtRsqQ2vyDC9Wrn0ql3KGnumEmNc6i7DN6wYqc369W4210zu7WEUXta1HCr
u9ErWrvrLs3bEaRBwK0XRA2sUt4hqfCxo2v4gFdfmhoggIL7QfvIuQNg1ZfWgYa1fjysprIDHCjh
DgSAGinuiLmpXUKcjf2Y7d4qQyA5ikpzLPkn+zkwmGCo9GHOOTgy3UAMMk18nSVVe5OHk/pIDjcH
FK6vYF/ZZHC7Gj6hRQTxAXycjo9ceG8M+5qRd6N+hYfhKbgzwIzCh+zaRq1/mWItjeijCuEZ49+i
hgh+cZXHkIL6zWbSAuEZDRqdJ0C5e3f5p9vFOC1Qjx5mRe7wAfONPxe1w47dPzn86E5FdE8TfsiP
WTNcOHZqxEsiwd8qGCI5RK4ALN/aQSZAvzK74ThAg7W26kWLMAE8iGna+qYXt9n67a00UC4knCQ2
8YEm6+/ZEV4u/5EXEtas7FO43N3tInq522QsRscm4EciUx5sCjo5r/FTUj1YtqaXDrJIG7BpynwV
/M15NyUFbjkH/uyyRZy7iX3wkx4xuU0GQgdLMBfMzL1OSltwxoy5nsQRmNELxk+KwxVDdyZFCUo1
YtPgH7xwDyEQvAnuuJLBgjpYAeFXgKLuNjQRZgy8uhp2AkmToDWABk5r3E/65dxs6zsICHBG5MCA
ziEHxVRGKCnj1+4buMgeWdHMWUMcIgONEQHqwUYleBjNwNMXoIOw1c4+c1P3BjZx6GxxRhqjBI7Y
my8DsX8bP8CYU14fJASsbb5KIP54c7IRVEt0Y4xfuO/KXw9N78JN4QhH7N8tPE9r/r2AxE7M46k9
MNr205pTdlPV6LgKHBj2laA/pLKII9Kp4FbgExcqTvp5nDHQlvomCT29x+dUx7HRIUwRcYbBTsMm
oyAK5k+NOwwkNru0t/eRIgQSjWNb9fl4uAbOVZ7es5Zi+9RGozWcr5eXkGc4RiHNEzyN8Qr0oZPq
6ARkDi77cbSmd9p5Vwkb3loVvDyqLvAfhQ0N8MeXYekcZ8xJh7rL4NsdfJA2ATnG2uWhyiTR1e2E
ETDSZffhMyW0S6zd4QcN2ENpZuVhOj9d3EYAwWxzcB0qg3WUbbJAilqARez4I7A9uSc6dYDN1/g8
WkhYYIkdBI6srzWAymkgBzkrhUD1KF6pw97R4/zC6oOMKRt4jZkNxWqI667hb1NnRDwBkZCPfpjP
4Brz+ea91Lt7T3YMqFdQvRIPZzUr9k+4DbbbLzbFl0t8vMe0jD5IdICYg2wIyNkA9qN8wUgeT1EW
D8N5fJbJwO6D6QWDY18ZpJ7cU4e3IFTs5mBk/+5d+g8C6xsa5AVqc+oUXuGcF09b7h0wA8V6iPzD
0ZpPD+V4RLPTriJIGK7aUM2gkTSHUO6S9dUWv0Zfd3bAqieRg6yzD5K3yFZfsIJ1MlO7qc+GlfXR
22BN6dyHMAkYHgnQtXREHlLEhnwMGTv1Nf7LKM3PYk9k5MnQ0r3iCFd4dTvupF8nxmMszo/zA+Ta
HXqOK+hVbwdFLoBwghmaETKfZzaP2U7deTpln2dvj+CZtxtIquARFng9weoJ4u7Tj0E7pdDoI+vo
npZZtF5mPkkXQWuIpIBnAtwElwgyROkyNm1SMh42EWCU2A6VY/8JtmYQVaB2wysVygggjI8OQJQe
4+hw/aDkhORG4yjjLGYX5cWpIzL+VL/ObJV0GZxXpnlUfEjN1DZ6bQqXmlTfKf45aPWz0Y2R1YsG
5gnl67JIwqwXMz/uy+NXZPbhn7gc30Hdvto65654t2XOqxUDgxN+lnZrhZnDwUfbj4ZwhJ2e3yL9
oOXzAct+Fd5DVEQZ35HWV/j77cc0tk+fV6iiPewwMcjSrNS7BTBfGJQ1G5ze5RBbXYEwP5Meegte
j7Z/9J88WpNWuMaFcVB9kGwLDhWmmwwJZqAO1yDVGtneJPfy5X+YG7QanmlfBofha3qdKuFhwsbD
9JBi5BnML/P1/g7HoLa4NhMumGslUCYAICyR2Cf/s7k3Pi2UlbxxapJd5mo8+AMbv0YnuJ7AFXiw
Pee+tn+WDAA1uyB13cQZigxoCBLTy6GJC70Sl8RkgaqF1093WDiXcXJzyclVX234XDuxkUqJ/fhT
YW/W11bF+L/2jzu+ep5GjcJOcj9ImnYB3NnkL4NTk5XagTzhUYL7y8ZBQEd4lQTML1Fmgz3hnuZ/
5NPqadOf5WD5CaH3MP4eJPYGTwBe7ML4JQqkcSbzWZ9zLX66ElAup+L0Gom7pu/NMUZTvcRROIIa
xXGTNs8mfsRMlaMUc0E9YGrJ0Sx2JncMjjFCoxFOsf0V24uGOnYZIEyFr2zrVrKIxUA/dp7YvyAF
Y/xyguUm8R2eo0v4wm0Mq8JjuK1hQsBK6yI6xUP4TtqNyes8DC4BDfhWHXahLPIboaIFyZiNyScD
lW1Tt8X2LVhSB9ivhTYR/TU5HLGfk/kRu6X9CvHxAthghTH5GvJtOvkwjh4WUWwU6n3SFINzCN7Q
xJw90FA3hJO7g/UDfzZ91MyNkxeIonV1MoDaaW3JcAca/goFaocEwagiD6XV1V1tCci8VuYQZx4t
+0JxiSWtSrF+HAB4Bxrq3Gv3AislHx5R1Q2r0ReTLMt8PonrqkTxyXyunzXMAULFGQXAo+EX2GfM
e3kka+cR1L2Tp0CBe24LNvN6DQNIci8ABfFUgyV+4bio2ye8AiCl39jnokNwbhgi+srcSH2hS52H
b3INkRMjSPbvZEl1SDPDK1vDqYuR6p3ZwijXaEoShhGSe+P5Gw4qtQlLDIT8CSKMBJqI7MyWo5RO
e72Ug5UEIRFMzoGsia97yN7VzglJAxh8OdBywFASSh1ftXGWZIo9xbLKqWGpUFWe7Yx/G7GHnStP
eGBGp5nK51zZ0vLQ0MrZ0/LJXFnAYBs9eWv4+phNVhDGXKZLnK8JZZkkxCfIJzVryuOMFBxGKyth
5o4DH8QywUnX3kG1RD4y9mneZ8tV2aW4Xp9uwKY4oPIknftAjc5n4qbei7bhBflnL3f4O82mT1G9
g7umJ2hR5nAqu3Bg7LPsrTP3xJvjzT6CF7DRUCAR4Ys2xJTmDsnUGL5Y1sWUwdCijRIwhJS4intN
V0jhHrKf8xyB2225/UEucFjbu87mBmHiYn2U0cUanKxB5+ycgSsDTPQk1T3kTZJuC3ytnN50Z9ec
pnpX5XxSBrIv8q+rBje8BCuOeEQGYTNVov601uPHUAS+xnXT0uAMsw9HrVVezSGAKJUvoE6nem68
DK+EADZxU3jnfzysD2FwA6PsQnDzhAHq7w31Du2cXUbUQcYDlMO0lySBch/wUtg1M7uvozJtgpWV
SckGwkiITwrCfImB1bENYg216tiGUs7XppMfo7oplrpQKyPs9jZH0K32hd4RXk77ugAqdB/uqCNy
0hQe1MuSjIbBMwJ8MvTwgOEVrMuCgxlbxF5rdKNHSW1jcGtrEF1aniK7UPD0Xnp18UZlp9xm8AKW
Er0xbwC5R2iQOgkcTykKf0PitCRVFgnyi92A0TBdhNGp5wRkP2Gi0XvGtspvxXTUSfr63WKvYbi0
NCyDKMtu1X95cXhpk0hOXcOn1LLEOdqT232swy+J8tWtve4bC9ccauMsrEkx71EJZKs4MopAY8jo
Sv3XhNmH084vzgtwVfMvN/sqUlGiUM/7ZByTEehADbzuKq/lJyhAwoHOLVsZAgr/2GM7k6TGYDMV
XG5zTk5wnflxIyOASBSAHUNkSTJw0BJGPacT2PhE6BwG8bIcrfnQu3hWoC1uN9IHafQkVGGgNtR4
qXt7eRAvSvDgm/us/NtOIpdopu4YhVILGX69Y7q+nj1Rv9DybnQ8GWdYYGOnB1ZKsQs3Ua6d7CP+
qPnR3WP/NT2QANLJxW7jM83vy4LTy0v04KXifmClU8DuggPsbN+6B9oPAWk4JQt12FxjyFBb18cA
jkSxxWHuleLE/Jo0Clc4ICuBcQahzsDbDQ1gU22fdP6uZLUG61E5NNneX9b+5n9ex/kYqH06bYWg
EpAnD/uy6COkffGfbfnBh9xmwuRAFYYYfYOZfD45uIlf6bCPHYFAdaJL6yDls2q5a7ojJPczdD0g
tsgzhLR7pJWm/X/6SdqG76KtbZgtJzxUgJSXD3ZVma+jxImLHZr2rJ17xcDkxHpRnWBPaTqNi0fh
bmUI3KUHzRbESOlk42qCRNuY67MMSbHiXYJsonmUU1bWp+8YIqU/0/L3Lw42K67WwyYNGjlKZuQN
Yxg3rfAUXWh31/DaNO8Fmo522ENowDaBpVgIfXgs0YW2IrBZFos2Sq0lJFUG5pkt9IG6YTdp8ESU
4X2Osf1AiCSEUbl/pbIZpGnzc2/nTnneZBqV3eRFGYgzTN3JH+27AIG97J3XS4FRrHW+z+vkY50v
kif03QudWkVJjPexx+A7aV/7yvYwRox4vbdz6EytoCp6R5XcMZUiC2A629UAyNo50J9DNQnuBVvO
ZPeMNp9TnN+m6K6dh51CDnNTCBwaU/UYtDZlW4mwT5oY+D2pdhSHWG1b8o3vS1jk4eYweTmnmeRd
SQvDgGpHwCjnPe1ElEGzghUSYv0NzwcEo0sErcP8yM8m1LFDrd07BpLHMACiEDwcj8NmDMV6SNAy
sD7yBUQnOpUdkhbCCiXIpojJ7KG27ZgM6K6eQlQHOzb0PfZrmmMwbcRWAdSMryCpa/tTsoj5sCDV
hFqbeUIFreIYMsp1xJdfXN1LEmAXfIOfC44TsJ3gCzDGNuDiEQRkSG5x7Fd7/YmLh9vCy4t/gRqU
o+LgJtAuN6fRRYazom7KPACfy6iSoWcHtzp6HPEA8LXSzh+2MHnGk+sSMoZgpZzO0BMxwpkVHbFy
br319jpY7wT46gfnenDMGUmN6+1xqF0iCiXCucAf6Y8PjrrX7vZtqFG10dT70oAWOlJnmuq2jhG5
7zAMCtM/P9ug6mcjgCqHudZjVSBUWmVAuLT8uCT6BTnUqlek0xqu7okHW83tg+Znma2nvjQnLhQ7
vHuoNr5scKy9mipiV3WSNn7+rUharGOkWflhBAErK6hF9M9yeL9FEiuwjm1ZdYqMTDKXeHZDtPMl
nDoFxRAO4bl7eHn0PTdpiHNQNljT5yN2qudKSXR5dJS6pAnyhA30MhCC6nbK9wEJ6GYfdjEqd9qN
lsMe3ALTScKUcuvstKB9QbYBEoMEofQuml1+kEQGCpP4Uu3FB4cHW+IbAW1seYZ9s8I/8/QhjITo
ulH8C4arocz4a3xaoIBES3JtDYxuq1Pc/Jvhws4QM4ed9RbjDZFGJ98gVisNLpt5nTsSGBXS+1H8
F/z2I5okK7quCKomKoA3b+ibWBmHZK0IU+6JjT7fPDpnKmHGaSakM6Zbc3qb7nlHEA+J6f37ApMM
G0bq2msp5Ns7EG5yeswacrb72q7pmc9eLWON5BSF19g6/Q4wyQ08/h+kFIBJVkUR4b2sSor+Bp+X
53ydlnINQLOD7BHPiE5rH4KamO78o47M3oOMcnW0DmDQy37mtyIaVyaoDrQJPx1BYZpmmGEun0tx
Lw5+vzfjH1y7uTeeoqEoqqZr+huS2SrVq1g396YxwGQge/NKOnZkYwc7rciQ9w5JJJHmHj15fs3Y
8sE8H9aYa7DuG+VVHOkNuGJL7n1zJ98GUlZnodMJPYh1si7wZGg/CFBeR7Ld6pIj2IpG8Y3Spgbd
1OcLupyitkhqP2e8Hu9ZObiyPcl7A5HKXLHqLgzm4ZmXkUffPtzc+BKIzD2ktnQjYiL1xS45ndXk
uj2ebXXZCtUPITAnFBvkR+hLlCu/PzC5WVz/vMz/PbB3RX76Mq/nx+slTFuBNnzN1jPsAW7gE9gp
MWOOBNNOcg/IYKiRY8nnnIwq7H4XBypnzl8naxzwX5It07JA0LrRzsL8vaZ/3Kb01202lI5voKZR
tsTryeC9yrvDRqgcILaXfaB0HLZGCG6wncqHBx+ZwYEJMcxP78jpjQMmoRum8/sjE39c/98e2dv3
ejCLUhcKHpkxzTYAkWSVYDQieiZza+amzPTQ5xI6/vtlpQYk/e1NvX12+jlWhGshCNN4pqUBOsdP
iSCJPVCpSEu77oh+zLimcyiZLbiif6bfN9EI0ea3BU6iqTrBW+73e1J+Ig58+9yMBvj99lqeSVIV
iloJ0+vsBBTItKP/ZCRymsje04sZV4SC/4ouzG2EiJHmTm7fp/dl2kau46ntHD1DzBwi7whhOVOc
O3UGTE2bDV1JGEPkDsZtp9V1UPa0P56m8f4SNRm3DkOWJUWB+qB80UG+3fn5LpbrJNXwWlDZ712c
3tqL1aoOJ6nmh1s8AhcrmhCopxZm8NDPuqbBoDjtF5x1NjoG5qDyuOWetqbuDaoByaMthG/2HM4C
zNJlk/0iAUZCYeLT+KRPGDdOOZehjdUWUu/hPrBho9+m2LEdOeFcPM5NpxLdZLpvfDfuL4eiwaEe
3f/+yv5ZRu8//I3rdXxdjuJN5IdjSW0R/YAg1+4y1wj9ejSgAmlifWRs9Ijk3f/JvHonTnx532j/
80p4254Fvcjvh0Ro/DWchb5bSTZFrds/epOB0bHgx3eWhJJihjs++XgncYO///p/zof/3gCv/r8L
VrnnuSE1Zg1Mola5tRA+m2He6naxti2rLq3VRJ2jFWGkt0U8yQbC638+bP7iXIVZ460RW0x8m4CR
zoCg+jQNiSz1eycCm3OeHOaFS6OABs50tU0VDbJ4cOiq1MFwDGFq3HjfkWH6ZS0Et9xo2lfHIHN+
DyMU5U6zMrS/CBjvh+LXjzYl3cDWRzBN+W3zPFfrUjCFkzIVfAdTve7dniTOaLBGakQrhZ05jlpD
PeR1G3/s23rzPL9vWu+Xftsr62vOXZVcGr/wLuQi+84gxQ4ZW/sjgPBJhimJz8hy3gEwhEPKxLHu
nRem7Y8s3I6ggeOuaA6qxpRrBjQtrBZYglorB29qbDXwJftsXDBjb8/38vta+aIBvt+7KbBPUOvA
CpObx/pti4iLZ0uT1YMyXTiAqKtF4wONX+SLvKnEFi2GmbH1ceiOJhWepjC0vA+GQ4PBw2X8/nIa
khLUW582kZkrnrSNQR7xIBWv+bMJ8/z9brV/NzSRl/i/u33j2IgXUTTFV66gk29izR6LttA7zNlJ
omPsPooAdxJp+FgsFnzr/bTP6+9gaNOBVjUHR/RvvIc6GnQy1JqytRs1UAsOnR6vhpagA+eqRzIs
9v5DbEz+2JOU5pj490lTTooCBDTZeFslhVC1ivNpLU9BFWGOEWXYBQe0V1Bg0fCCT4JtrxR3Ep67
ozDZ7sThvOPiT0pMZ46DXI0dnT1mvtHY0P7+WMWfdixTlBWeLH/AY+a/i8DUxFiINU1mw8BPxI5X
rymwhuXrEUaA4yLAUntvBr9fVH8nqDZfzbeLvvPL1Fcc1xmLb0oTXzbumbvGRwVmJoA6lBqEg2jU
IN6T9kOPDLLRZKQgRkSAr/kIoJ87tD2QNgBbEk/jYyfmhcCkg28ibqTfAjst8dROsBUAQFCX0B+S
EbWvt4c0TgoJFJi2Orm2he2xy/kI++SPfUH+aV+AJ4bPkg5RTZXfCgdO5vxyNPi2ZuzxXjlg0NyX
kQJbq7xx6O2rncmcGekgxdFdBpexrmMsEAna/v1JSz+uPNUQdEifsmG+916XMosf6+LYOAhBu+hP
rPBj4FtzF1c9ghfbwz9PwGYp/7PU+Xm6oYmqIkhvx69g5Oe1fPhaT41D+Krblz64qhD6tE2zKCIK
Ai7HH7/yx/X07aLNIv+2k+GddCuKlyrzK/mwOMxiK3zgfGhYeDuOG6/O/R/fjdL8jrffCadUE3VF
lnRN+KIEfrtkoR7XLbmU5K8yg4Yd9ghp1sD94AEeSb3JgkO/boNm91AIY6MA0nj3gLdCBFwFduCx
Xa7S4Dm7zbDJp7PtHZaSNR7DjZV6f9zs12r752Y1RTVUw5AMPr7/Pp96fU/V9FbI06Sjnvr61dF3
AJGAeYHhYBE7zvxX/4p5xUYdxcP61IWalxDtZD2RhsRWBd1jjH7XeSbR6dKJ644Ow4Wcxo+/eoCf
diNRgKXLWhUUDPDejiShLoWHvD7JU/bI64ztyEVeCnTL3LHTGCGR1D53XqM/vhLxh6/kP5d9O1sq
SYvPpnxGY+YVUCe61wgNK3oqHzUbooz1H7vDPx0W+x/XM2TJ1BFDGEJz1n1bPId1nL6kAz8TF++v
Emwdcg69HEaC/Ma/rvZDefSfqzW//tvVbufnUdEkrlb329ln5Z6c/khcKRCwzuH0868f99OWwzHX
EK3hmWvmV8n07XKPeyK9tPgmY2LCZr2scfQ4ecCmbMnrfsUnkNtEY2ES76Kigo14317Rhy1/3xLE
H7/Pb3fxVhPW2e1wul2v8lSIYmSCIOGPdgxk1fAA4P0jA4PRFnt/iVykH87T//z6t6O+KvPictO5
LhG7G7APm7RrXw1eLlBIPxsiLgb9NF3AY/BrBfUq8gIwCfHjid8BsAbmL78/ia/q95+P/9uTeFts
cnWrNE2/yLTzGG/AhBEiwX8OFHo84g97RZSGq1f3CneIlGtHRA2KOBmYzM9K97U/zYAd2a0WKeBF
6v9+b+KPS/Pbvb0tzTiX6jI+8rQWcidZe/EwmZeNLgU9l2ViVD2tggRr1d+vKv1wOIuNFMJQJcnQ
VfXtHV1a8qtaG3wQjTF/6TBhKBFhBYT0AaNPMEPZKH1maDOsE7YmTuHQS/74Jv+8hbeXYp5Mo0g1
buHhiSQK1GfnKoLgQg48oeqMxyqDBQUGuYsI2sFT9jw/u78/hR/32u9P4e3ZF6/yGOcKt/AkPZs5
t73wmDTZ2h5GLAXnuk/z8Vdd9OPvliQ6DklDmmTqbxdVnrF0OZZHaRrnfoEd/NEi1uDQvhE0MxD2
A5FO08oKvzUkjwo5/NX6//jREvWAIUiYDera27Zwud5To8ooTwQf/ysfurFoZYTaKpgA4GQB4v4Y
oujUGCgN+ULMye/XV3/aHiRmuKw8WVFRpPx3L5alMpVaZi0zjpzNGEgC8EFJOIWri9dflU2OC03Y
jD8Z/i3si04/HEmDJtj0TCM5elqjjGIYOUnDjSS9wi3GBGis4ZBH2EjTMdpjbKmd329a+aG8Er/f
9Ft5dUizVhlfBU5lXIFmC2O4gLWKI+Wii79GGAIyWwSujoxOh3RBEp0ou5p8tXHTwQbAj/vf7+cf
QKE5Pr/fz1vPUiatxzl9Uns1wXFV7izqnd7wVTGmpfYjCVqchNBbnBH02Y41J5GlhqELnJUE9Ky1
tQmcPyrQH8tB/DnZTXitiBzf3uvaqGTTjE2JddVuU+yvJlrm9A/DyYfJW2NuCVGPp2SPoCan7s4n
vQs/S1zW7fhMVMtjii3/5/hIMw2LcU96wR8L/6dmvzEQ/X83+PYO46OSP5WjKk2dbve2v9J45r2V
l9j9Lz/m/lbaTCB6WR/YD82R8LsQE1Gfc5O2PG3SnPzOGsd2l8TAMfZ1vNTijzv8ekTv55QiUA7J
kqap4vsUp1WZh8epfkrTi7NwurdOd1VPPChHJEZ2dyXpk3a0bmMK44+bev73JSU1++1vF387EnQp
q84HmYtLTM26XS/08qs1GsGc63RIaXKxiA+cofzHdvAP1NSsZEUSmV2JjS+u8LZssuKkVs+4lKZV
kybT5E+Q2TF8OjpW4I0Fbuh/XGVrkHUGHQhvx7vF9jgnj5mvvD38Yw1/Fdf/PINvN/O2RHTpcdYF
tZA4FpVmI7Li3tny+pMRzET8eZBynET7Q+7tsPHJJu6ymPTsMbG790brbZZ/HZHNb//ndmT2SVVg
jq0Zb0V5S6xe61dWSXzlRHdY3lax4epnfEYJQpPc3jXzs+tYno5x4/2jY/oa7P9zcV1gKqKbmEu/
9+/JUyoeWSpLDWx0H8WovXUi6Vuy+/AwhyTqZJqUwQMTMwEG3HlmSk6rb3TrfQ07n/g2Zg3AhsKn
EnXxoWu/GKVFIowLzam6qZcXTt6Nuwd4sgeKUgyB6qpzqKLHC7i/yT8tnGRTGaGEe4nmqFcvYeCG
RuHuNqYOd+cKJw9N/RjnKwEH0XoF4A+dArPZQMfXABnP4ilZ6lgM70jwOMiIVA5+/2C+5kL/PCA6
F5mhq065/9ZSmq11fE9MPpibp/j1goNcXySytSg26Jw62qiFb2rCpNk7LU+MY+ZXdHorCJbY5owg
jbU2APjluX0YRDe72j66hgFf5zT9ax7xY5WjfLvPtwP/EV9kI8WSe9pI93EBhOnhPOakcnWycN1X
o3sIXJPCfCmC5x8C3593tG/XfttUzpdXVhovri33qxk2k41P3BoXJXivPtG/g7hzx5Wl6Mj2uOwm
7P0MT6XGZTQjCuX8xxv7sSNSJYDj5ovSkeK/lR6t8y2pqpz9FRigaByrPNUN67bEmG157J096ezs
9c7v6+RrHbyvE+aehAEARTFOft9UhPieqVkiTc84BGkkAJTowK4260UtSLK9Kn7+ClRsu2JXlW0B
E4fRUfOvL/+i+uLcED2I50li5/j+ENwzBAKU+g8kISTrYGtx6sgkxWwBRe+QP3GkVELM7srEqy9u
QrDMvMJo4WXbLDbVX5uW4CgdICvC6AB88YPBhRVdCfy5vaxBibJL+IXQh+3ggb1m6p1Jaq2wpnVO
L788E9lQYh/W/8RqhpTAelmPf39Y4j8wcHMeqKopaxp/luX3cV2qGhdZlhWR70BArfNA2de/c+/w
N2GkmlOSvR5wgbFyfIYnyZUNb9fYco1F1PTs2kDqa+foGLPTnuHNvij7R2hGId2ctrwAy7dsc57C
ZuKhd+OLB9AjQyP0sylimXPYMrz4Q++dRNK5UUE8+jpmUigZM1ylMpc/th69WLHqZ6dQ7SsWTFdU
FGb3hYaedPGDa5AhmLgloPk9YHh9RMBycvJdUg9FiGoX55bgCR3VUlPW09IYupdpkYzRqeEVc2O0
7hHMo3+keIPtRfKm2krduTEBphq/24/r9HrwREyYlrBiBJxcTfhXg7VuI11N81GCZIQwxRakbmj3
g2f1R3Xy1Rj8s44xU4DFwlmkCG+nkVjI5/j6Knkzki32y0X6iG7YkEOfoHU82DX2zZB6a5RLS94a
qldUsaf9c8J7g0QcJDsZe5wlkincLlsf8uruvAav5an9glGXw9tGoiNDRXDUNCxER/WNXSvp3qC4
w0CRHUbEt1F+dwiB751GsDyj1pKnCDEp7h8ef+QqiM2+9P5bNUmURFlTFNn86ge+TXCSg/EqBPUp
TqthoyMqESEpDnRrQjpc3Gx/X/Rf+87b1SR6cFnjj+DU75PUxzNdr3MtEafqOEXceepkm5Qwndau
mhmf996zo3bQ2TKtxFi5nUX3aUpdjQPcbS4NUFRn0+zjMEVctT98ND56aNL8DA57C03IwT90j1vO
V3OED3Z0XohD6BwnZq7Pz/UOl6TNeVBvwN9HxLFOLqOqw1kwzMb4O7cGxfY6xzEITtT2Mm2sivBA
qgmyaddYhof6BJ6qerHuc3UghycMdH5/LD/NbLFKoU0WNZkglfcKJHte5PvldBOnUEoX3ipd9C/j
tB+GH4gi5rdPXLYYy5CN1NgzxZ6JP47U2wfDV/uPUuinGlXSTYkjXpea1ln577nxPF3WRyN7iCBE
jXSVVc9YX0cj4IXIBzjFo7vX9O6+i5MUWgB7Qwj5B2GO0uiPClX8Cd6m8ZMVTE00glG+9s9vK/N8
K834mPNQkrBbuV096MMKBvI1rfUnpFXscRdkx62uvdUl/L/og5G18eANxI4SUdkniiv5i65gLwSX
fcUmWALhD0cHmyJ2gfBc0MXAhRdaI6nVNNtxV+D/dS7nYIK+EV5E3aYIbX1BDCNsWcMYt2xbYimc
nY8GpZImu7k6bNL5lMX66G16ZFeNW4PPKLIx4ez5uIESGI6vA6zMxHan5EptytnGlqn7UBFCEZ+O
0buS46ttg0AdzG4euzRBA6hy0ZHPYRIf8Ymym3EcanPw9Su+fHJAhGbVbg3gdQ/NECu0CSxC8NjG
XqyYD2eOQ0V4tkCYUcgNg0t3TCYedXPrj9XyU5/ZzNRkaCemYnDk/3e13MqWkD8qUQCmpZGqyLPE
W6N7ciZhOYe1aMN6BwxZWh/w9d25DLKg+50RgA2uI9Zk5Pos6c9XG9c77tOJ5zMi1tf2+Q60/Met
/kMN47BlVWN8pH25orxP4R9ZblKawHNC+28jpOmQsXG27htu+Q4/DqGkNbiB6kAj3qx3IGZTMhAZ
WMNwIb7q98/9J4j4Pzfz9pXdjHVyLp9PYeoAwLN0rzUwIUBhf4LqG5LGyZuMiP1hSbpzd353OqTD
M18BloeFgZaJhZBgfnUh0On3O/tp2iIZsCpM1RRFjef13zeaCIfkUrfWzRsFXiPEyasa5f9z3jhF
jzLI+3wwPqg/vSmDW7vx4guJUN7uCTojxQC7Mfuv4eVPmxLQqizBWlAkILi3YralC9e7otbNsOC0
eDgXBc2yEJmyLQnBE9lfYiNNwEO1W3iajsdvttJtYPReMtI6GA1gu0yY2AGGnXPBH6H+A33AU+aH
mZlkcHuawSiDmvut72jJZ+PRauXNrokuDJ2bd7fDST2veZdbE4MQsqIP7YOlw7gkXxDhLX4TeCQ8
Ol22MLhRyBBJMiSmSxCbfIj9nv+l7WSf2jTYH4nYKLZHWw11p2z5+b1XDWcGPTvMWgvJRnDpp6jb
MbIhB6kRIJG2CwOnyY9ACeB/amfn8/Zx6sYeBnRI+L/yQSyj22Ueuel2qbVv9uy0w18FgxLnZV9n
3rYcb+GlsHMSIGBJZxd5Qu3xT3RP48kTK0H3CbHouuoXQzre4MpmkzE+WDwWyEvZCQgXYNbbbaIa
9jf2JCJZU3/fHChN3vmCv2ACRtYK6XwXB2rvHbNH/k/sULgg3gvRTMVzkkDpR+niQ9dksxHGQIye
GC0bU0rg7KEzq4A2iPm4sLNdzpSJY5N/CKe2gv1Tty7/h7Az61EdWbbwL0LCM7x6HrHNZOAFMY/G
YDAYfv39ch/p6nbf1ml1q4faVYWHzMiIFSvWimFE9fE5NZVZErWpMFuszMXiaS0keCMnhpGTMeI+
QmLhlTbYZtj15lBczMRV4sXio3qNqdnR7Oci1jclPSM0yyGD0Rc8Efe3XZ5rW4RU/P6oCaefsxX9
Rj42nuK+uIq8f4SBBTEG61iTKUumhNDQv/yYB+a5P9n1TDmLlZLw2ytQRMRC+P//PL+SpvKdA/d9
thj2ZP6Fhs3zYqZLz4i3yjzf9/Awf/IiSy5nBmmLtkEUWQ0jrsgLUlnOPybYRHSw4d1aI+g6Ds4l
5A/WnkF8UwN9PMqshmgL/6hTYJVrsgz2y4F6MLd9sYDyk8vw6S0c7fO8zfL84ubTC1qwdzNv1iP/
IYhgWGx4aOJuP5j39gPhqUjqznrLp+KN5KPKDQc66ivC2V13nfkLfcwBanz8LMojywGmyxHGJs+7
NRVLHDnDbpichos1QsGoyN597WWOe5UboOvdHWyvjOo3CBm+dSjhkLxw6N2SkiEmmmDoWrvCNHWG
tUYgyfaz66P/Ao5i/TZdpEsXeDJ8TFX10PI9A7de+wAnh6mcQ6dm3QkvDHV6nKdrVImfk2UwRqJg
10z6DBeHx5cFsnE0U4wgKBr1SfQNZwtmauBZP0DFp5GPZe11cvVYr3iZ+7nWhi/GEdjmGQIsrGax
D9iqqbJJEoTJIpdsJIQ2gIPhJ+GjJnREAgyIuqQUY4NRRcbzfkTc1xN2yxEzT/7ktEPJIfJeoTc/
6mZs7hrDac3lHHO4O7N+prl5W5kTyrZD6lIyTfsu9LNDotIcfDXDp6AzxfyqsQsGH4g2cVz8cMaa
X0qrKIH40LNhcsZxmOL0go6zU5mypQC1smuEdz2WG1/LQ212VZ7Zhli1unOjNp3iFRbYrheFxnxc
DI0Q/ugSyIVh7SWPdMwRJqISM8Sg5OfSEhg0N1o9zPHVbS6mMCr9ktEmIs2VjlaBbLO305nutIdL
IyYD26Gsz77xAJN+5pBnUE0uucJovbKudiczQELB8IMWQfc/mR1CGowTpz/c1kDNeJzHUYBEvq6a
8F372Ksw5Iw3RE8Y/xlgnmaQpnfwxnSd9iEgkBAy8GyzoOCmsx4H9gweLbj5NQ2gG71N5qtPzk3w
lqiU86NLh3f3xqDTBuqnzoNyOm2YJWHizo7nj1lM17sJBvH8peEu2AuAVeHWevKYSQIGoelDiTlW
xlrpko+Y5E0wT6D9o6yX2VgCjWWZ4pliLui8YIl2dxd0LxekBylTjRbZ8Es2FzoX873Hgeq42M4l
6ThY2qKHhOXaz12Ywd1HcSAYBp+JFFUgLbKDc+aa3jAvQfNTV9y+POUexd0v7eBmrwlZ3zyZpQFf
QT/DzIZQ0c376JP03cQF1JMtfH0NcSSsX9t6lHZ6ZmrI5vqVoa5yGM5aNzJehGKHk2CxhnZ83RjF
b00TOmCslnE482eYcLg4uSFgkNuzf9E7BasRlE4kvsy0xERijfQPNuzfpDlauvAj7HmLBBl5Mdow
VuzF10H0+bAmKrHZpLP4J/PPHMIz+u+iTjD4eKQkCJ3pOxYfkn/MXoX6LrI3GjNyt7ODHbbgzuIK
jSAbmh/o6Kz11kw/J2r8k27aP2gpKMVRehw8vcf1KrKZPlDrUYSAAPvrzKvUBkBSGobwL3vXVjCA
Dro1PDA1LraPmjL88rGdwgwuzliLGTMWVPFLtH4MVEf0ZJgv3alBWwv9GOrvrmor4PBK0vTNgqek
PXnHVC3vqGN5nWn2tOd9b3CM7kgSnwdeJgimrf+ftKIZylPSNpFhaPcQHAmeAQv7tUboYvNNsyvq
t7+vWbRhO/R2VNJC7YmfbX0uo5Ys3vWZq35bqmR6TO8jAMQYcRyfVbcz0U2m/L35iswvLNMREhyS
NaowOgfkLTm5u5gLZ7o5R/YlUX0V02lIRDir73Fw6kEadw89k+JoTgPYL9gb8eZc8Kx2w5/nFYwi
v80M4f6iYAoAuvxpVlvheaDW9vzFGN+8sYFDVqtehEWQuf8W+H5/Efl9e+FtwK+sl3aXWkhscg+y
vulpecxkIKeAG8cbLDQ7FoAW490D0Z9jqIso22g2tgj2elEOF0oXYV+3m6zZwOIvCWeBU8VvEwyz
lrElJmwIZWy84Hu26RgdXZrJwnUG6u+5x/D3bCYFUD47cN2BvAyyGwq6aYKNoR+4iEfZvBgwoatL
uFH3C2IgrjXmedN4is+u7WWHkL0ZVCjiM/jmEIrIAwKxPtT50Q5wcEx+I5GgvLNgCC76Jviwl4Ix
R6Y9W05o0a6DMS4boJejAEvMK1sON4U0XdzGCz4sCD5zFovJJKLDmgl+a8FWOyTArrvOFL7i7+i4
7Zjw8iTlOPa4dQSTFigLCWho/QUP5PeVRwuZYHK5gRgraOCVMDgiSMQcV/jTHFCM8MpJB40FmiB5
naVj42XS3m7j9TMnpon9TYGOrMTHwky3y3j+onSeyThdaGz/0ryOF4vg5vJTpM8ViaX6ZTuLXcj8
06mDWIXCtyEDZnKlDVnch3nVEhlrjkmzTt/zxpoeBjPabO5Uy5oC0joZSRTNvvsZyLTYzKnmu7xe
8ztZH/pRuvhMK3N5SGq0DySzyhlXq3LhgvRNfnY7JkgRTtJFcor+0HjRB0PHJqVVVT8RGlvmJcrG
pN3x0pKQbpmoBzPv0eaDXU1C02M0z3xlYy06MV3OEaMLlOFhxHJLZwCnG8uYqKOMVdY5iKPkhHZC
+QFq2XCwsUoP1li3FolIxadfbN81kVAS2UggsEx5m2uJkfXgz8JXW6+0ILZAH7hY3jXqLKSr/Zl5
XsbRSfjNglQnhPVnfVOXQ4nwQAVxd9dVPiwxutjJ46qDQwc7BdTWWvqZlPetzd3XxzhwmElHIqWG
cg9r9+wO9QDKILIMWXeEWcYvjE0XFXVTK6hi/7N2ZQ6ZH0l2i/U2Nw5pQKmcDAbB+I+NET1pAuLR
Bn03N4+N96HtNUM7C/03N2OhYcjIeRgA1FySkh4GXPtOMUav4iDERMxyMty8MKlF8KQUDiL9JZ0D
+/RxaJBNdppTLNM4/qberqeYypK6tYMXwW5cLuQdBTaPCG0b8znXEnYuou68YtITvv4i9Solt2OJ
070EgeSUzoLH2QnY/CdfdZCaCrx2eEIq34yvP2u+GXaGFy/LMoKYp5oB104t1iW3U3yUgliVRnS1
h0Ojtobjy7QO1q1dDn9/bGmQ2MB6DUU7P108VgtylwPULNSz13RfPW1RMBEpPkQ+MqQhb6nRwh6g
kmwWGPdYL8PMesFwPF67LqMv35BbFLsiwDPn6HoXi1fqkd/dVvMY5CXAx0q8CVKPIK23F+JSZY2F
+QgP7YO6l9ki7nSl/TrhoHN7X9N12c0thhbM8g7HZTg0sSNIf9Zp7BU7PmJ4sojOTGt+OViwGQEJ
eqJwYbLgoOH9MD9yJPg1tra+UfiKmPVaMv7t7e5rVupOY2IH7+DMw6AdiQZ9hi30O3ecrB0Ou3Py
WjJDkxRz1Q+dOCP7BVLKeMR8prxRPK852Fkxp01gyg3fSHvLLhzGhmGlDLRWSAYhNeIOhJ+z3JiZ
ivDO8M9CYA3WGd7bkTwHJQDORAPKiWsn/rqDo++8zKHS5XJZnCq0hNhp4kvm8MFD4qWJWlrrb/CA
5BP7kHNuKwvGLJXNZTQp7YGy7+RauDRXz5MdIsgweSUXBrORf+YgLF0Gjn0CWu0doL2nfhhOjj4D
1RaysJ0dQ0NMI7+FaWT1mA+UMC5VhqiVcCCtVvPbileJGJ6GGYp33xdfzNCQJOkjhWZBdgcgMvc0
WfZf8w4RBZiGIYJthaVCjfmiKMa+jNgRmHH2mhzoa5lI7JQ7YaabkmKJuFiD2tnU+NcCsPO8ZkiX
XwQzI2w8NFGwVDTPL+vJFl7Ohx3HY+9DT7o/3bhQbcRAetmJhxQX1xXvgwbGkIokJP/L1a75TLFb
2jf2zzIogT+Reor7VxvedhxWdtgrpCTUZZuBo+uAH/6Fcyj9t+EH0xxaIfX0HShxiaOk+1xRKC8T
sstebTJ1RZMMpdKukxruGB1Ksdcf9PWKRo9VxSzPkc6BcUbWhVW/tAm+Z3s5D2rk3QQHkFBBLrYD
2T2ILGtEmUUy4x16zphY0Bmy1ylIdpy036zwvkghmBqGuEgCN+5GeZov1b0xx2xvGDZp8wuUOnpv
WNMgoCr0pWD3WGdEvVyZpg821DaefzkUv9kn+33t39E9IpBEHt98Z6eOLx3m0iX/D8Lca8MxckVr
bJJETkPYI8S18XIsd4LqtpK7UYmk406rnKOaNNJIP0wxOmqd7nv0sJmkrpjpxTWydHiYb4dM6D39
2p/SUroBtIIzM8RXn/H2Eme33+AMCS4+jPt528elSH55TyRR8FPSbbDrspu9Dsnt5hWM6j9ROS3t
974gBiCOhY7cQXyaWjsfzAiIBB/FolvxC061rXXiD1IIKPDRyrmPmy/b8O2Q3lVo19jd72glyd6T
xiPCnSdrRdcrk1Z41a6Y8EBVhoWFBuTqck8PL0e0HbMmkEuhErXpSD4KAdjs1HAyME5/mjW/4IZ8
E0LKTDefQuw+FnLxBauH3fToIa0TCBBcE1JAN8RO+ziDizb82TnWQEovKMsnfF+YwBesI5G3Gh/L
PzuTrr1qOsmb6/qxPsQ0p9l03Y4U9LHNaMznqEkndO36Owb9GIjL3405fUb5iYHJG/ocdTLa+/lF
spbDvN2dc8blFDJJmrWgJwD7SIXQb1qWpi+vw1/CZpELHzmDshO9PvMjWdJD9Q8gny0Q/6Nr+tCB
as8X2EvPmQLMQSkkywWAf+H/MH36++PF6QRYMAjLD3JkrkQQHhqsXM7if8CI8nD/iXz2Bt6gEeqA
5CM9p/GPHLxR+w5+lUvyKrtM9J1QqNO8SwcZJx+tGnTeDmEDxibTcABxoeH+DhpTlVa6nj+RlqSy
6pXm9uxpNj6+2IpPUTnEqA2f0x6FFoayR/tioHljLne/jKcnObQ0JRw+axsAMGHSP1ryPjumMqdV
DEYFitfGSLWufu4MW9s/M2tIAvP58ceS0AX8bZ8Uk5Lzewcd7HGemKVhLDJaDk+2r7yd7QW3L5Gf
XQEE0RwUWs0XMDN6M9abwQizftjvZiyMZcVDvGEbujoYoJA/t1P7SBjUCl+m5P3iPlv6jO4ZqLMM
ohYvW/JH67n/WgiioLyKPoXmkh+h4PA1EdubXmdMv9K4ISSBAn2sq2JxBx9oX8+fb4iPup/MwwoH
EfPRBUV9Ag9S7T8eJI4a3iNoYbD5zJlLXS3vuWlsN2Q+cglRyffrXEX3pmPvo57A6kWP60GUppIH
naKkpfvjf8z8kn7X+5wa+djhsrfV263VwTn5ISWERuh6r9ObUVwF0SPZ8fsZYjnXJGfWl4WY94aj
0TeYlO7R2et3BycRZrh2ft+m9DvvEKhAsq8I2YLXUFzNyIIsMcKpaBnVFtYbYYiG8bbn7M9i6Mnv
YgZGC7VXU3nnIxYXIHB5Qot2tyd5xr80WlosJxJ1QQEjrCEqabJdbtg4qhCGLjJkjf3Zu/yGD5bg
Dz1cJPREKt4dqMNtvXk6S6FbqV1d7RXeNacGGQWgxUylAWQUwN/jak9nekhT0JviggKMenDZ5jSd
BC7ehBGjM/TYyOeP8bYTK6bPOujDkJsCD8zIVfCtcerKRcQHWhjADx1Q4kO5wRxmyqRvTbtNZStP
wkGPo3naUD7XlM8WFfNodJvsa8uyurObSWSWYETPMtzZDKsDDSLjFkHRCi1cdXQTGmtJAsHWthl6
X/VOaPrOSjYyLsUI8Vy9fZ89s7SmVDXHLImmSrDV5tMtamdoEXl3yGpWz+COKUCN8dV6fKZPJI4K
QojwSQEX3l+4Cvs82SqoQ4JWvyruGsMaOPKwHPojAUVr5nVGr3mPtpU1eK3QDUYKGTXCq2OhiEvK
B9FLwz62g+YJGgYnc4AnlG6uNKzUCDML3O0Af5XkhZula3QRSjKHBqW5SHaoQXGXunvMjF/u9lk1
fT4DEzUT2zAWC+samSKvOXOT1wnp8NvJewdGqZF0ozVqJUS+y5CKrGfN6FXt+yDgEZsvvZ7NlHT+
sZ+5d0peGhbfieKz1AEhP8C9H92eNoD/uD7r4OepQdUrCvvW+kxIbm4maMuf2WgQOGoNEJ6jewWz
Rr+1OYUoLyrRWMDBKe582dteLoCVaptZwyO3zKog6uddHrFvvP09Wktk/zb/yKsCC2/9a+dt5b6J
BayF5GiGQvANIvdp5NuVM33s+74d+ccFslYCzspZMIMYn3RKPGH8NODAQu4vk6FojivJyfdf+u/O
ZZTzER/TV9ejvJ9hf43PtGEqHaBb81OEowEZLDh8172bIS4crK55/MYfLcALsmSN4lJCHkbOShVM
BnpcxUyENkEY7m9JrmRbcG0z5K3DQoccK6jMuGxHbXZkhy3gB3CT+cNK3dlMo0REh5v9+zQT8JDp
weYB2UwGTkHLRc+DMhYaz/SIxkTMwaNb7duRWbcDmhmHKeEONvB9LJ/41nKQvInEBokIubUJF8PQ
rB5ZjL9/wSzjQFxiFHRYs12DP7xRyU6Qsj64nKtfPLd4xPuD3dSj/QHzbEQbgYecvD8+emUf6uaA
IEh+Jv3LsIX6D4Muf2kH/q2JKte3k9a94RAwPfIcrnaUKAAZpU8hecpL7/t2JKyk9BBhlrn3tsSu
IenxcP+zVpPRcrB0msIayewCEgrcwXtjA6X2f+FX/OtV/m0q5XXULtqr4ipns58AAoTov2qln924
EahXRY5/qawhexYgAZp4HcR0EG6RbneDmKLHQnGNfcFZQLuoN5aVIPpXhoHyD7zgvzzKv3XKr7pS
HT9VLU1ONWp5yUzbEL4XzfBhjcWQBKiYl23upVkYCQ5fskvmKI4rZLj2ghkR/QuNQP/H69GZn9cl
Q1Fg6/y1P95C8NSXHzRCLmY06zGFoO9R+LrLTNI7LqgCCXsxHl/8ynAxRwQdpIYogSOhtGNERm1Y
BVjy0CMo4l9OgosebTZ4pPQzZ+yZA5ufADu6L+iw4d91p3mH/Lw4uf57n18WUxN/52H1/s99/O25
9s59dfnUuY8Xe1MwN9bESgFPVZZ46QwNE2w40C6u8AcUGG70b5ynf3yUQsShJ8ndPqSDvz7Kr3Fd
fg41JIhk+nFoZoyB+DzhN+LSqwl2YBtmL6bNvAsL2lN0IWqvV5wtv3KZoxgZnEv/8kzEu/t/z+R/
Lwj3qr9e0PX5w9lDhSISJet3OhaKtehqerw4K6Qk+NJrpNk53f73j/1XdsPfyAPn9nRA1+UrT2aq
hbb6uk3lEIMgNG3vkASIrTosT9D/e7G5kyLTqUvkzQt41auZIrS78PN7ZoP4Bi/qODn13Lv9369Q
/4d49hf+xd/i2beWlM+1gX9xbQfa7FRbv/HFQc/ZOuvmMkacNaNJ9e6sYB2h2WeXEzR04zeK6XsK
blIlCsGvSY33sWV0kL12VKHJreJlYHa3rLcQBYDohYULRnkDNa7gLgFCWPcBLZqTfZnhWuq9E8zR
vN+81Mw7fZ0RdQCZDXJIV8n9l7sVS/9vy4C7RQWBwTXm1v6EgP9DOzs8WvWzrF54NkzOcb9vHgwT
24/ghN8sMxl63t0n6hQokZ6P+0FcBY65vC99FxATNAUQHc8F9Lp/5vPkHZIKLetPBqP5SQuztZq1
LHT8kKVDH6Z6oh6ungEHRCBA9BE/u8mNOVlqWLvoHCzRrT/sf9uy+2/7/x/W+l9u8m9MbZg/h2/5
4SZ5jnZ/1PUAlfAEkBBi4vH66FADD0FMAU6YdV1r1cOmTvuXdaWp/6ScgPgavFMxnKkyF/PXLSdV
F+3W1XsS/hhlos71HKnctD/8+RQ5+JwsE90xgjIyRic6ZRX+4vqgMz4M5OQZPSJ8Dz0pqPhJhjYg
iwKVLI4jiCjCOOfs9MfG6LJfMvQ517J2c9pfZ8jJGXhg9NFCl/Mj9dL+MPpll3XffbnXUIzH9nIV
R9CpNHrCFPBkQAM1vMV9X6ViUHMj1RM5LwfIAbs95BSQHx0Jj4PghGnUj8nKI3YbHWzEFKfr/0ZX
r7eQMSEx0pry0aO0wDxwQl0/e6zaGJcC9wDvQ3eOWOgYwRtlsucKHjpNAVROozbCaTs4Btq4E6ve
AyFVwz0NlpM2kxMjVXzkeIkT0Iedm69bwj9EOD5o7jX4eNXggkdOs6eE/OEnKQJKOZRmfGH4mXbz
67gayLk24xeHzG8k6GkB9pE53hDJ7yGEjLhkgNtI0AK3PYafvEGV+ZdeJ3r0YsSk42t4d8iMj/K5
Xid4FJ0Y5c5e3gcSDVqOrkBBVb0Xo+U+QYq8+M3749dGDd/RnQmEa7GM5bATqcllfYfD1Au7aK8T
CBJpgD2C25tIgYY/C0/ilephdLh5J3YZZl5lpOO4wsxJoGEnB94xfEP4rHqWjHPQTbRoluHDMXys
ub4udCbUQxD1k/c6enj4PGyNWU3DaL0cwpicaP5vLRou7jlus1NkPJ032Zqcs+XVvEsh6Z9j9LWT
z+SYlavOpguJc1YhjdrNqNLfWH43lKuAryOUYTFDUvf6XhZ6xXbH8JfIiW51Ci3auMcV5km4mRio
d0MVP0I1wqtEuIV2Nnykjp+R0sPH0qtBPYk3X0yhXo2YmnjLkJdQduTWFDrbi9O+P/7m9Qy+FLfG
H2BOeZpiZ8RtPfe4QnWRoERZesMPECGNGtlK86O6EMmAFhZ8VUV8FgML1eWP+W3+N3/N5aE+/Pgd
SvhrKEea9carGKL0GFvhMUOKxTeiEpFRaO2udbwpzdsOWr+6foyoQuThYbrc9yNt9p32ob4eW6tb
dLaKe8mxUMOSyoi10eFnKxjWgOmcAU4HenhMpHlvoA+ueSfAbnR0miImC5zTS/REYDsIzm+bRFo/
8iYB3upsfoEWQ0R8TJ6TU46JUGbAPBIYUSe7oHK7ve1ec2mOouZr1wO2J/9bdA2znavksKN69wTo
nrx3VSrNWRXVCp8oA8vLcq2jY/8encdSfGHv8nMUxfDs1fg91FbViPvWh7eJerd6i9ukTAHsrzOt
MT+U+zjNPBdV+AjP2c/uDCVYDS4FF4PsXEaZ3oZLmMlqDl4kBfcAGmIXsgKXfequXx3fGFVTTJsc
/gyH7uXmsu2Bfzy/MFI7M5Wu0yXspMcR9fXS72OZZ2kFN67aH9b/Y3gfdUtaq6ze5w6/9Zhxj7ag
rbdVEaZ75L0pZaxOH8emkF1yhBAR4W/+zM70g1nvFj69NFaKJxLsdrfATcjhOPvxAW/Or1xZn8fP
aae47B7Y+YRcTmCED7cXoZSLvku5wEaJ7jfaO0uLzlEzeSzEKh89iheQXrnW5jS/O+Nz0C/ekTbs
D9riOkIif3IenSZ1CjWD6ccvXaj5iZ5A0aa8KSnrjNXFd/qdPFuT0DP8rb7rp/MIH/slpWcvRFgh
hKrHHX8mjXfa8bhf49+mctD55mtrrNoJKNRXNMVcKQMQL667c9IdYC+NFKticrbRUn0Ie9fXoGGJ
9tr4m/M17e1XtG2hDJLl4o2dYJo+1X2dwRjsRbYNiAFkQlC94WN6KTg0+HuJannl9sf1rMQGoVr1
9sLp5Zz3fAOT0/i5MtjnOz0p03Z3Y9iqy3rq3m0ZnT2/WmGKsum3Xs3FwDlKUQ5Gnxqgtbomy9Wb
9bPFBDrENdlwMGNSE22DQGTjPOE34HfdpM+iv4Xih93AMYYv2k/Ju96usQWhTQ+0wCOsdtcd4vc1
+aWcZfG7qPB76HoHMupcwT9oAkaljJe7Ct4lQWNvXC0Gj/qzV/xp3PO4HGr+K75vGGocnHNmcuDM
QBr8fUw4gIBDzfSNT1szvWV9HAC39RY85Mpo/ULe/oIWRsnS6vuvTbOifQsZzW/j/ob2dEnr5ktA
I/Y1+3O8HNw43C8rPT8nrwGuT5kx4l0hLPqjel//dhosxuw6o7iCIM6ToLH1M5wXbZbNK62oUNeA
cWxRkDCokEMFBbindx8/fGlz8HtJf3T0mOziXekDlaAMcpof50pUhtr2+bQ6cdd7TOUhjqFMRIks
jAkDEoAB2RBAGPw0bDToF/d/tNu8eiSt6+Ka/uJzhjr8b60Ur1SCUMDEI+wewFxovrOfYl+3t/gu
WyBGYgCoMzjbHbeLr007wtgsrMeMeIWork8gYDIziSU4fXkoqP4te40+kEYQ7jtH4O0dzWJN0wQA
lJeTx1Aq7qMarqc0wqQLJMpdTp4DqcAChdeD+L59wYIg1Na/pc1l40eXLEG4bjFcuvCGKdph0haE
ghMHa/xD7T16r9/vfUvaWZRrflYJpPX9ab0rlIrNGsU3Fj26XKV9HmoDwoOx/sVkMmMoABypl+GZ
ZcCRhr5lXKJtki8TzKl3/fFlz9vmjS3tnwbCjidYBxIkGDMTXOljALhzzaRNb0jOhGa4dcq7ANET
Ha5G376RUd9H9GiXlgpvlMkfOvBwbb4enrJd04gv6xO2Cr/LuMv4xLwW1L3BHYOik9/siV237Lki
Vea/5IGewwc6op2edM+WOlEXkD2n3aEyr+PL9D5GAfdOU0OjYOmN2/VHglkgFShDNAOlILrJ9MkR
DttdMZfv+BfscoYfNIJuAf/5fEwgVdI6ZGCxOz/Fy+z1w3aEa71FnbAXYRWQdJMDlYqD8nQGQZtL
m9NVhMr5IB0a1shjs0Lp9EvWYfia8RB3x1jxK1Zr2BY6gksxt/15B3e6JwQijjQQS0NQi8QGry1Q
ycM77bdTAxIqou+vsMWsgUpwBaQl0SAiL4FNN6pas0HvkzQNLH1RqxYtC3pJNCXUBYFAHtRg1gXm
rLHatT40GVOMbXTqrh320BdbbxBSIFZbMCiIuErvT9pBs3/RFMf5HTJux2oVnwlC1hxoO4Mb9K6Z
ar+aR7qghNpbQMUm5zBJRSPr6lwmn90lF+Y0Giynp3NFk2+5rQvNP00YEaysG9NwHIyD0lM8nsdr
/fOOwzbsxZ/ZATLYB7uLsGTPM3zTYkPI0ymdN1gB8r7y7LRgKs+/OwZmBM4rPUIvB4bG8aKxu0gg
AedqXuVKXn9CK1ikXkCIjFIwsPtMjmxaYqHTBm+Izsxk91LEga8qbM0WT0M6OJPKu4g/FDSSjYaT
xCnunMMHx9EbpW+XWkkjqbpMlFd8e8aG0EDSn2klMsXr7IDZeRu+e/ntFRnfWDJCtc2VlmPQSOTv
HDcF/Uuid5i+ocNz6j1295fPc7z+OsQf7oKo00x1OrMvBW3yrr/8QA0WCDzODjA3LtTi3Rsc7Fa1
X5cnbobbL5tDsQ6lzSTAmd4WSPbZ+xDKl776tZFovvwS2Nffr83mJOa9Nxfk6dxf65475q1jvok/
kgO1/bD+YesC0/Yd9SbKmF4Y5yFpUDnl3wzFc2zCziZqf7r2A5lI+CtrVpk0It3Rtrkwer+DbODV
jjtBQ9/ZZYRD7nqg1NAwXy+7hQmflRGpXimUwi9g8fvj5LtWK7t+YwLvVPQLyQXrgN+InWFA05He
fGMtk2v+eFGf313OJY3cNO7EdQB9RiVlcuugm5P73zLZsGrJfQIqsHRyesv5V/SanEdl9yYvIbNu
/UbGtregQqSS0KyaIWONZrJ/mtZjOQdMv0wxNu0LfLtX9PJf8Bh+wyPN6DFDkooOFGIhQ8/pvRzg
HU8jIe6Py0EVKgdHQiB1dhn8otOiuTsYiz2t9u4orjSiD8BWvBRK2k9xWsXzsp2RiYj5wzX9Njo2
alGvLuN7eN99Co7vdsMZsFvSn4GG13MfD49cq4ZH3LVlbmHV4qHhQrQ2CLUMaSSks3SDyXLO8ZsM
vKFNY34oBTB1+eHSiqD8MyXxX5xpaZvS6h5eRur6CfF1dMyrtTyQgNr22CY/bIUVbFcrDeIfL2tD
9/OwNujWzs+L8xCmYHfU7i9HW08PGX2g+1SfvVjOxMBVb6bUpjw6F+d9A9aQHCGN7a0bp/8bY6VO
qEZVLA0Ewym9TY+rbvy9WFfBILB01/DOgy+TZPFtSDMbkOsGtXF32DTREiOrAWjK4DJVUtxS1+AE
jB4Vl/Q3h/DSw+8qZFjQIaujq2zf191s0Xzt5a5P2ncOriTWMIqTx+Q8VrKKViGk9IoQ1I/JjfQF
RKrBAQLzcawj43fgQMXFCZnnmIj6RKD7HLznL68b0ZBv5zdUcgjcPARPppKqXLr7yZ+OP0d47R6z
hmYjvL2sdPtTmcDhlPN2+nDPnu7ePb3oj3+TR9RutIONAsUQ+6zwnr7xe6VYWeL8x4Q1XGWbA2Z5
5DiXfEJOuGTtuG1wx2cLRuvutn5FnehOg357jXHvRe3oRd1PpyN6uZ24XFV70qun+aUJ7t3jzqwL
riFRup93jwi/XplxosYrd2zx5DHAF3MkRf2hml2SjmXgB4u5NT7aTXhZS9kxRuVhgK3p/ohy1S0G
A3DRGTD6Jka/qI3xGHAdFEaw7fg2v9onnO3eXbo5mPQlGKxcMxp+IkVT4kdCG2j0HVwGd/sZPqJ7
DI7DUrQvk/6AhvtQdO+jd9CdlJFAMTg74CONa3J84dzZN+GPhLVb0TJuI+AfDArxPaY8G7UiTw60
k62Gx4zXrTuEZdTNNjSfmNyhRIGGsm7JtzLKse1x13143bf7ljFccD/Fs8BTaIcOgPRx3hMto+xy
2F33nKFLFv0fawXZvYVMpnPzwdL6qSYYSBUdMR9WY8U5Hiy+i66TmpCjLoeY0ngGj0YH7udcSe55
DyOWCuMZFSyHkRisCrFfVea6AdOHfvQZc1Xmk/L3mPMO00hwsOuEX1l/w9PbfTpH5OnhWBC7b5s+
GmI3px8oIHnHoJ1jCpSX2HhEIF9nGyyLCEtYx3qVtc9vp1vYibUUF3N5dWccBLbkKZBydEdan/nZ
oso/jnjXx5hVUZvY4QiKvDZWPcXW561vMGNXTfA+OiFtshzjpTcvC+qDEqfc/OhVETvMZZIFUXSq
JSaciDnea9wWHUcgYRIjPXBn+R5GXDjGM0Y++ardCkU8oBechwfynqqSzSdFp+gdNwk6HvhqIi2B
gdkj4WTUZBug4OGfkIHAwffICCfSdh025LrHojt6HdHBT2HP7Q6LU07CvjYM9K9J9G/jZQhfJeyP
+R7gQE79VA051yWeZYkT0A1orJOxOeKbe03JnDN9bgyhauKd1rOOW8yIs+Wex1dSKH29skB5hTwd
iFAAVJLLroWgXv3Jv08hjgJwlthlEP+R+P94X7h22FnTsrwMCIm+Epyxw63wZGw8A3/A2/aAokpF
OSIPqWg1+39IO5MeR7HuzX+XXrclm5lFb5jB8zxsLA8RYGMbMLM/ff8otfSvikpVLPqtV6msiow0
AZd7z3nOM+BZQtEx7k3q8cDrTxqnGKar21wfJovUqVZ3SmwyNuMzCpKoC5/xPiPo0q40OS44ugbT
7IBKD/bfvEdwyaxcPJaghROZeI7Y67J3ozFpJqynegh+5yixIR2Akhpk5kE2edL3AmtgdcP+wfnX
D5SDuNQm/LasrVq1RIc87sq4r/rzcCt80ydPmqW8ZOYe2ylQXwyEQVQ2RPOXdWT/nCsuWUrwT0Ma
Lb8kdI3Fvc3XRBiXcDn4UeneLs9JHty2xJy8d9LkNnmPaFFvG2ECa+PdCYZliEfC+OncvftQGMZT
dc8ZVno9Dx1bR2xKTu04sshX3LQ2gogtAZpnGgXeMl6ZwQx6Q2S+V7QPgI0lJYoEaQUshExirPi2
6Dg3pHlPMhp7YdEVMj4bhrqiZZBMcVfiH01h5fRWqUXsqPsIKre/RYMijSXiSnuesOm2cLRfUx7l
Bd9nG+yvIXAXQZgH2mx2FKPsVH7z/Pl79xrZOphHaLPcjefx+rYuBSZyXVtv9VY9rCuRtsFY1YcY
F/JMsqAZ3tYv+jZo7A/IZTNp/4HO3P86+sfZw1Kw4dT5QC8nPrIZpsia+w5bqSVOYl8PIuaQ98V7
ogaqCfBO5NSH+CF4cOzVA/TzxLjZ94917kK0FRse7Th3KoSmAxcvTTLtVGi/KSpRbVrZ721vkY2f
3mupI0Q89/kTGzKjU/N40a6Pc+odHbLSeNCFJ06oNRFSkV3Hf8VPZKL5x5FC9Rav0xWMAd621AIz
II5SM6miVA80Gc5ytCyW4ZymiwaiCAoqKQidx4Rvk2YyUYl3OiS3JBNYJKaS0DZiWx72xx4E1CKX
iDY89fp4cdCUfNxTPk27gq+jydPSNaM3yvR6JHP33kNwMlSXworoMw59msBDuJYh2vili2PAImKD
sur9J6gRicwTH4M3NiTCmifqIiei/Bl0t18h6jrEjYKClWI0cgqPCDxi72QyeeORbn+ChAKb7GLa
NnBgsmS4kGL4GT6oDUbJHPGQvuDpnsN1TRiUnYN8Evaj2LknzFmQWKqqhcGU/jlmhMDBa8cBApQY
OJArnjww0VQC1YumBQxc9oPukjglsEKSF/EIR42vmu7SjO3jfuBFX0A7g322haamuQNPqg0eYc/m
CT+c2O2Dyu7jgL38PdICFb4Fowf+0mIbH44zjFiATmx2eHkhLtjt12+bzdfRDnVAzHoIPdPoqUZ9
iqbKjOBKuq6hMqs8ZmUa18VXmZfQ0eUW27KLWYr5IOCY7NVxMRwsUBGOtJluk2M8odFG1Pi0+du0
2lT2ybiLdifQ0Hpv0y1dMCS9vsvr6OMKAtmb5BTnOIvXyboaNpbqC5NkrMLl2quQn3Vg4SAlvpAf
bkW1u2ms3MxIT0s8OGVM7uN58gU2B34ruBQllmjlrsB/VYdHfL86ONFCg9bbVhaMKSAu7Mpa8pt6
Q0XmnhAxzxTm9h1+J17l3oighAR/rknrZDiByhsCondf8imxwe3DpCLZ3iYfejzwZ6/dPGZvHlGl
zgXVxnwn9G8xKePvoDe/+fH8ttZGb+/rSappPHruBhPWMYL4RT2uztzPaqlPkGAqbKvtQplLNreb
8oP1G695rrnZD8SpulII7r6Fnjz52PUw9gXEW147FmkCz+kSuSnE6fuWadKO/NrFPbHiQNsXU2l9
DKieRyQHj4WAadheW7EWaPQHFctEYgYEvP71RK4MwsrUZ5pPhBMj7G7ByYtkzef5t8UTzeLAVofS
AgAvXBAnusSyCGCDy82YvYFGgGLnC/q544ErnQ4AhD7grCAUEoLfkbJXruFXPr5fRYZrjEa6U4Uo
khQNLqryZiru0xkJtFuwuTZxJOfoNOcBhz8GSAR3X3sMGFIiso+rx5V3ZaJ2M0UbufY4gbrtqpNu
0jZYKq5K0iFTx95I46eGAc9nJpAnu7kViczrF5gImLNkxcSQq1cd0PsDl3dd2oVPYrQvcH5GEEZt
xoTco6cR1mbRWigKOgXg1+skYfrRQ5XQQXZf3MmcTu2suuEIoxuYhbUd3s0INdzN4Bst0DUWCu/V
mia58ptZSctMWX1HerQUJnkfQCciA4yTmtHLtEFE9rbCjeq/qEmfkzogzdCBHR4cZ+/zYypujz69
L9PE1V2yOEqH9FEY1s8/b5cBAjvxx3+PGHGMj/B2e+YgNWrO8nRJCA4HHYPIpsBMSyK9dnP3c4O9
vHsxQMw7sBmnWyCXQJk15GqytW2J57Tew+j7OAByAvD72OrXizoqymwWxPEqH3oHFcL6+r1h9Y4/
jD+Jz0QxRKVnCJSRG202CBTamvDAu7wF1aKSoyrsvbyELWGkxmOBGTwKp8qit/Ah18rkwMd25Lf2
c9ibyj7SM4mQUhhogKNa0GpmrsCa/Qx5NsR9kkP2maPhRJUoWbf1OQsAru6VI07e39JFftpoPocf
zIkqUkbd9zmeg8FSMkGdGlZwBIQgp34Dh0PKh+X7CFw9vJmlAr7LuD9l4wcF5BX/mPpkANclvRJL
4GacTgO3Pz4ybE0m4ij6KkaMK9uNtMkncYpvIC8th7lKtfQi5TQeSbOQcan/+SbnfpQTEYp2upnf
6Ib2whwgpGezwSouNOR8iPOt3XPIoXj7Ddq70kwmtU3qKMsffyPzPeSv7REJNGA91+sHIsOOBNQS
l4oDQ9r5DlTDzzxa5GSkS7YGgA9csjp62rJkO+Q5Jl9vT5uK85imWKPk63oN3u090qdRORc9OsqR
CDLjpZscEUKQR1ZSWvHi5WgvM1/HTGsjVE0g4A8HlQLLrrU/I91p6y6aSJhVwXFTzpNh5eg7euEb
bTgoohtdX9Sbz1M2SQ7aXsZJb3bHpAGstAg4uFm6BCc2AEKP/Z05tmS/hlUgWR/36EWbcHScimN+
cjEnGRmsnPXMKRmPFK/GJJ/21tEdCB+T+hQzWEAWys1qOQIJhmLnueEMCfERLb9NCAwCUqb1HmG7
8Oe0Lis+GRN3HPRskZITWSvtuv1B11sZ0gybkvndgTpgvhw8AfzuGOa/BSUT/+49KR2Qz+1t+Oy2
Y19mosEpAa53O1BdcVMXxfblqePeQabgeI54icbIJAmcKZ3aUmm0IwqodbqNXTLZxoOFNpNmgkWr
Oy680BcuypSjZEiY+1znxKb9kiw1IIIefczLo+YR+R51gYgFWP4+eXmS9dpSWLI1pnxwdwqT2I0J
FHvYur8fTNKt5sNT8t5bNtowM1RQ8HN07l8f3zleqgiVn67kczoshUu0KFy83Cj+5Ik+eQ0jeBLY
eSwfp5Aj7X7Wx42bva12GkJBKC4YPbDKdCzfhrfIri/tVecj3+eSfE2f2eakRzZ2R2JNrIGdX3qY
bMjbnPh1foDYh69CpWoMFrzKlCYYnvPH3OcYCtI4Qjv6VxQlMVhjUi05HR9lJ7QskP4ww51oME6f
dnwtbqYaNEFKTVmY2UhYNm9DQVOoiZjv2STIKQgoD2Vo34m3imyiKptF3jhaaZOL3c+8mV5ZCqCs
aKnrqvVLyOXsLjf/oePYYvapDeURNSXHb8LOhZLL5zQ/csNufhfZ7PfGuMUHJSIs3r18kvCVcES5
D0reVYcvK1kT1U0xmVhpGqiZ+5Ddr7YJwO9Tu6JG3HOGKoBQJJjqTgnpGSCKYUzlHBsWll1g1He9
96wPqz00lcY8AtWyia/u5Mszp2MLpWykKvC1a41DPGfpgMlR54HHLvN0qmtvoo/DdYG2ytR22fUx
eSP7a0ahVzJv6UV2i5sH5dhenDxHUgo87vK6or8MkVqwJWKbxwALO9W7UbspIuoO/LDe7KAjEWgf
SuT4PRRW929ABhqIpObLFOUphh4MHVIjJWQs7TRdHMV5EwAOlY3J4aU/MH9zyACwP7w2/aGyEscN
u9kO3F671KEN1i/s7i+7aT1d8PWc5+7qCtKcbfv2sKXXodwOU91UIju7vjVLfVq1OLoplzb3JXQ1
w+Krhxf27jlTIeUXu+qNfoBx5WmggW0KHiwTyWV2pxdW77tehkAHOgIFeYWZ5BEGfWO+OFrepqL7
Nxw9HCl07xhXY5aJGGshYV4XDdysdR7U/bGjVUPmCXlHGuOnOJZ+n+HNlWtPGJKrfvoaZgMrZfqw
qjSIc21J8q6hQKSTTHbdbNUnCABQBT1qbcnf+dMhrPEm2CLIMQIFBjaRU0LpTjgRnaxT/3oyccE+
SH6Ums+jG9e10fscClr7yBacxm1T4/V9VF0V8wmkGBOYwfePWXICMQFD0Hz4bPoVig2jcrs5U2S/
i1EUBzJA4LdOwDrBzIwmzCq21WSogfx0Ee8AMPFcnj/YQoKoMYRR5IJbj/KNtEADUrEVAahd+Uoy
IKzWLA7qy052HCrNGEILfkKuzKswFqmUK6Zfa2YQAkEi155ig3kpZ2zXOm+xxmz9TMJi1Om/rboZ
kioriJsjw8SZhPt/hBAcvwZo/JFsmGpo4gqYfoIjmH4w2KQT4TJAsbEmExZBnd/f3YPnUF+R9iqv
YxJlB99PKH6S3VsPwL8YOo8QV/RGLwACQk3pGyHyR1gQovJ8RGMaZTMeRS87zL0IKue75b6y5UU1
ybcaexLRgdH4KW4IKOCv3TGRq3fp6Z1OaucYWa/TZ+CSZnvsOeWlv8x27E99Mthm8C4ORTGKcz+M
1y0Ey4cdvoPq6wF4QwkCAaOT7gg9M1prW3lzJHX7ZmS6q979VAgKZdhqrioPj7EjUV2DOq+ocstL
yANtO7WAvn5sX+dMNnm9Xmdey8c22sZ+5iuYEMPcnNPge61XjPkTLp6gc8HCr+6QBgJiXnI2fWCe
oNofF9X4tmtOMjjf00pWx0s0obl2UHtuGrc6pZsPH3fiUHK7YYEy1d3HpgUB68+j0f1LOhfrfPrh
A8V5PrpdjxeZb7sfpEV2LjhMlAswB0o+ZiReKxinz6aYVOPiVMxjyXyc7l61BgOBIgUOqrk3pGn0
BLeRAqtzcfSVGYfJu9PPN5teEF9rv3+O1mDIt1N4um3ka3ZG2HRnFtq7pkCwgEM9k22ATu273Smr
z6SABTYhFZ6hMPLbMdKcboadXp7fIaMaeBT80p8XbP0IhZg/UMCT0Q3zcppRj9rpToPEdYGN1mFi
0EFSPq9Og15a+lnii7XHWyDR82EvEJo5JFLoPmcVXskqZqvdQ6Ntvlkx4cDKMU18mOxrzab4Ss4l
w3bVrvafK1Bax7/Kv+HpulUNJD6gIecdUJkcGYlmiLFqCAzOa/8JiqS4Je6JoVnTgHSvL4O/4b31
036gYVX9cuKSN93JKlPoTZPCi9k6rqxTuT6F0uaZ7kXMw/tjtTods/mtFxwHVo0BWcgmvlEUjx1M
XaTnxwZYkZNHcMXcKZlmwZSLt4/cGahswuaNpzWAy/RgCa/UA+PhE1qpVvMzzf+ARrZ2Ewdtz3m0
CORZnzWGjSQkNk7YDF/CSo2XUbV+QMmLFm+mJJGpn96RU0kuVrnH2i336HV7ui0eMgg4NUprg/YM
UAp272uoMzmcooWQIWjJw7ZmAr3q0bk95GHdH3JoJ347yqav0kKqUvZNhWEPYaaaWbam1rd75Lq+
/Da1H9KkVedM/0D/aNwIaj4WzNWZo7L1tGAPEEHx3wAEJHY9xTwZAQTCyNu2EMGoH6qdN6PkfDwR
o4sNzF5e0Z3dtiHuFgvaP0DjRPR0nZ74c2ZGxZ7Hc6vZyOafkzRi6OfnZ3QwotkgR6VkWg4uJMGP
0x3GiL4w714vdVRwoyGZ2fw7evXvcPO5vEfR7A3fcJfxSaRiZ2bjfB5dsJveOP2nLWkmQ17lu2RL
gWgHQp5sesvkGzyZLptrBGWSKTD2DF7+sq3Mz/lWQaw4lK985BRmY+EwZ5h0osnCgjnIoBb+zkQ4
6MvOHfZ+qab5KcWH/cH783maj718AXMO1B1EzMPz9Bgx5XD6UxqBqN+hNMWyz958btflPN2/Z8r3
qzIGFy4eLiT4KhLNgaUAz3Y/knaIv3vDuLaeT3gaL2D14f2SL1pcBqdyiq2mXfH/aTqTWZ5XQJdD
Th7s0dLPMBR3sWK031Ci0mwMMRNrf8D2yIJh1RuMotUn90KczGhp+qZ4Peqm2MWBWJngvXuuXLtN
6cuildDFMYt/nt+qnYmqcY0ZYVXoWms2FxKYyAznp6pxtuIG12npvto75eAkbV0NuihhJ9pz/GhX
0QG5ZMoUB5cJZkO34H1Hbfaqpz1unJJ6KWAXObAfVyn8u+C/+qb0dJrnNnmM4sJrI7b13qQR51X/
gGZcR4famxaPIHzPOanusaf0HPnpfj5erU8H8fKVzGrIoa+ppk0HjF2ew5BeD0C9noNGxWxdpfN4
eS/ADytE/woJ7VycaWnowRiGV6D/2eHpSbElUBJIPkUqw4NqC0zTS2xk8jqYJ3UB3R2spNSmwv70
zeic7DBQFsfhqN3hE/SkrKBywuoMj5fdY4sTsHccfRbCEgJ+qnLf4ObSKb+G4iK/I9fXT+KBL0nk
EdZWOBNY8IgVvoVROhls8lnpH3cPDjE4Fkl3zFCamK+mqyB4N9l7a349oM1kg0qOFMtmEll9kdQR
U4MbzLiCgxe2zKn38TnHqk2meRJ3b1HuKibjXR2gAf8/LQqDclq49bQ/Sk98E2VbO6qnjyBb9hKz
XCIBlSUDelh/+5rr7PaLxuaPibYwfI8rGIvEbHOitSw2vMGPRgae+kJhQTVmHXuUO7oC4m3E++MO
w7eeq0zl8Sti4E7tHtnl7nOkTLYppHrzTmyRrMoRHU6f9wTbeK37Dafni5IjcSIsnaA12nfmyD6n
DLSTQjM5OovW1pbKsrxQtyxTIuap747G8dL0bJWaFLsWKFeL14IQLA3HwGpcj7qjBAOG2HzDqIMH
t5S2ctdBmjIvLG4ViyaDB2ckI2UXVqaKq9KMuo1C4aa71KE8tTs2Tt/xTML/BaSvMj/jd9CcBh+z
mGDBxtHyqq17bWkFZnQvMAlA9w3fk0VWxRXuegdgi1W4b0cJNt4Pq/jOMFSyVZYJKm3NhAAU7j+n
dKHyDtPO507MjLW2OLDeR1tQTwD20s3SGzssce2yPy2Vb/LAa92+930pG/N+vL+p6aQLQL/WqXbu
2HBqxnvc2ZWNq7ut7mPGzSlOfU5ZORwb3Qw6tggIk8V589i2upuUwVHoHmg2k78hmOoAX1hiaFTt
9uO94VwU4K7L3STg8bJf9P1Xnpg0PC6UgYl7MlDDXDyJIX4N3W1qau9Re9S4j3m6aL7eiGIFs4xN
eZOtYO8kbC+xpcfWEQMgNLro167P1XujeSWNfjUG4BTQHQGPvi7N/v5VyFYIMVT3ZN3EEeE5ohQp
4VLJxgtjyVmxiNjx11x2A6djQtUfr2iEnddJGb7XKQAKpzhDl/2d+Vm5ZTP7bzmP3ImTfsp51AEJ
UAR7IDD5mVCXvF8IeiocbTObfYexcWnG1G/a4eFS+0TugEllDjeigU2Y7ion+c6oCODj2oDHgLAM
E8B425kA8wiaTK8rJ/R3J2WG7bpIush4ykc61f0AwoBwxBCi+DoyW/BE1jIF2eQXwZjwB7dZEjdJ
PuYfTNTVH6KZpEqfeXYT+2uddqnY9ibZGs8Gi4Fmbvi3yqctxun/6CjDDGwq9D5gx4kj+/99Y4U/
6Pf+cRnd1y+nxe0V5v/nfw3+9z3NniWBLv011aMBcHImsdXMgwa/VxBbE+OGHHHF5+WF6HtrV1J8
V7TbIYzQbuIpk4Dya/7HH5/13+7MD1XTS4yqSk+5pMKZtiEhgK+PJeBGdByalNeF+It3vvjHW0Ce
j6QTcSvI/R/CuCYKb+88F/qEKjdW6YI+4BYzMLLFC0NH8lxoFbzeNls3uAzhnZwBQN1wmt300dwT
YDCgMQEZGzbrQkMS7AjCGi10tm2PQ/WXaI4/Ka3I2OQaJV1g3Wg/LvX+DotYeGsfIkxlY4wd53Ra
jp9zBKuLhXFx7XCWGpk/CQoTJbqywMPkv5eL+AdZnSSRgqZJ3afLfylS/75cXklb9ZTms94dpol5
nlJj44GhGmf+rTEuMzBINIW4aLlb8CqcA8kSD6eUpj4Zsr9cS/eG/NgT/n4tf92sv12LGlfFXRbb
zxp11bIfNI5uZCj8G5jIms9k073o+KXKNvCZfYGQiqOnSQaJAStQs7FnN7C51eHywz4zfrm0Pyzh
f1zaDzVollT99nn/fNYbUqJ5l/EDOeMllrgG41B3a9io9/FUopI3gw/u8bXxi8RZ+sOi/scV/Fgp
z0Go9xKJmzNYDqZooxx1WuHjRjjdRTIeG30sTSXjcun83Tt7QLjF9tOLTB+jQQzQJrCFxp1hUwW0
GxlLcKNRRq7jL1cp/HafOoHj3x6hpr4HeaaznCyaB+OcY+x6h3bDwW64nZ0tQgVcomFi+CFki/9+
SH9ST//jFnVr/W8fHj0LOXzduEUb7KdQ7WGIdetIN0NYQZi8unaADVjsvN03dGPgBf5R8C7pWfNf
LuRPd0Hmf6Is9jnjBj801M+nniivRm7XQ6dbJuw6nVeup2PYOYIXjEECjivwB7GI+f/75J+e7KWs
/b9PfsPitsa4uw2YgGAm57p7sg9K6Gjf8+tvHyt1O/jPN5csiIE8QDWKk/+PQyd85oV016QWB5y+
K7MwdYwVmM0MtpBzEVAi6lvhSRmaXcRpYn7hMWdCK/gaLNzZCOipwXU0ZY1CeDb6N+c5fbvpoXLX
3zXqbvqu36KzBtqf9r2/X/GPM+mYfJK6eovtOhr9BflkJx3ikcowqAH+VpjJMl0KQgXRIdxoWFe6
PqV7xCepePupvGACS8oWv+8H5AHBTaq/5V2B24qdMDkHObVezB3vfhvw3W5my1NLnJKsAtCIb/Xl
OIYJ3fH8WKcPpwI3J2LUrvxqep8+sOS8ea8pHf6eOYn5F4NymsO/0J8YHcIuhyHgaPCo5CFnm7J/
fjGyU/x7h6dFW4DfGB74OLco+Jnro/o4lB0cm8IUHunzCsPoNPaLU+73j8YA7MltRyJ18O42C1fC
dNt80xWJkSkGPBA7dYGbk2sDgid5j/lgTIW+Ze7jMTTycqzldi0Dr/5SHetzic56IWamcEODmznl
9LMul/CxGvPphIp7wyccnoBLLZLhWIPvP6ZhDOYNAWTx9DbfvIo4a/zyTqh/KMwkmQg5UtIGqqYN
fhRmYZEoStv22zV09aphxGKkGIrBKF9q6wQokDQaJLqK94S2zxNm1ol72qFwUPyPE/iW9RzmuYoY
gygAC9IJ/ju0R8HTRcvXDWsKg4ZZ29+XCeRYpOXMDnF4YRgZCNPeQZqWztH7TG4m+OVRH+OmCf7Y
XsQ5DpLv76IFybJfG701pYuwo4NyQuu/N4XB4M+v5//cgR+vZ6YRZDOIWex0B6OClUnG8KRZhCNI
W0FMhAkcDQPHO4aod1enMUGRto+m9yXyMAY7yRoTWQNNgQ3Rbw72NESqlHitG24Lh5A9xvjGrbYe
DLGNBQOT77xTeDD6l67S/vZ1nGXo3B6+Pg0nYFe3E6xmDLMQgqF6YcSsG+9L79Xde+UA2BOSotA4
Do5EwjQPbbo44DstosZ3Ohgde0nCV2nSQfzRQeG6zoSjmwzxPpm9Oel8j1OX7Y6I0bsjSe10gRjR
4HiK8StyHdyJkwDqLwz0rmeiZej/YjQjdIfcv3fD/7ndP/aWh/DQ7sVn0FLU9RmV1AHcKZxhp/B9
IZ0AFywpMIPOf3o/+X7AXP3lecudJca/LkAjukzs6wO6q+4C/3YQ6jeh9yEnq8Up4Zia0lxefpa4
AnWo9p1fXDSdMKgklOQDCPdzOEnozan8L21r1oG6vJ2yb+BEeSpOP850VjrthTsOQ6SPhxEUOzd3
VFu2cWgD/a+YuuCdYj0ZbV1CHydRLzYvDLL8cpftok1maczujxbieaqS21Cwm5XczfGhDWKo7yVY
YBd4/8MvePkIGV5HNmLNYui5DFe9+YCBPT5c8EVkyplzMfo4x3k8uQsW6KY6DU/x5njIv5HZ2h1w
kncoQDIK6cwfzGTApZVp8a0fImJHXgvQlmSWOQKz3ZzuC974y8beaGCsj7ZMWFLPyT2SX3VUIuIv
jdkfCzj5bw/lR3UyuEdCehR5KAUE2YPupTToVn+uwttRl+r0eBDgzR8wVmHlw6+ZQ9WU7b6vWBKm
yrY8F8fZRaGOCjvSgpt6RaCP9bE6/ph9ChkgQi88/54A+qelpBCm2xd0pa/3hc6E5G9LSauTTL7F
nxbb5MK5YwDHNN8ZU07M1HFjdkX4CUe636Le/vgK/f1jf+zZt3cbPeoHHyu4oK6Z2TfHqxD7GXk8
GxGLTRCr/TaX5vyXrVL/007598/9sVMqUi6Kx4jP3ezGqpMZnWXWe9Sa4aY1dweSiYwpccL20eoi
Ccwz/6WGOl/4/EZic8KognieruDCVnnxdenek8WCCcV92ngxD5L6ghcE/xocIOAbwvzIkbRCB1vd
Vn0HYA7e6dvEvYkRgY0ppos73FD1uwALpj/1EKUWR6ZZQ4LsnPeH1zlAxm8nJqHE/9pABNKGKOeI
Guor+s+2tC20Y1W1Nxrf6e1UbtDM0tmkVpY6OiqQGFPxw7jB1/xFrkPXoB3huHRxGD1zcXOxiz86
BvNo0QQAPaWGbTioHdy0MIsl3oxf8QESrzF7bHFKx+/ZeU07b3/IfxbOGl8pcRqGPaKW4DuDgCGT
9c32/T3HpM9m4oRHU7FJjVMzwUzUnC+r9RJ73XC67HZSEd+UG5klsjEnwT0dY4rY7xvLzpLx3qAt
ZPZtor7CLHUEf1n6AgAJequaYV1sIXB6Ll84CkTj/96Q/303xX5fkvQ+DYEqEjb8z3fo1svS5ljj
lsVUI0F2askIfvBzmbdW9lsD9u82kc9SNF1WB+TEqX+VAn97X5/9opD6KdYtEb6aU+HEIu3r5qo8
yFvXRminWfXqucdMZRacTO4ObDL/+t8/rvjvgotrUAWRFUTsa1/78fL200bPbzVmatpBRPP9qjc3
mNZJcJddOYGj/TAWPQHnbuP5mjL/U+ohtIhyVE2S5e1jJcpczSylb+vRaFCYfeoAMGrAzZDx3G8b
zWDw78O6u1hZE/SBQJsg/+jV3lIv/hyzI6GSRnHBs2PHHArJZ5d3swKGeX7xwZnxTqxF4joOgeuk
pEKdJjUAcw8XuTt24gRmrHwKdQMbbA1CO/bXo9rZ5yNzgpzMwKPxRDKcFxnYMzaLC86BneVfyheI
tL5ed8PUJ1KDCC1rc7W6ELHgFYIn5P5knTmeh1Mf4Rlc19PYIerycGFcDmJy3THx/O9HJ3WH0D8r
h3/cDeWH2ZYURj2lTLkbLSrx43g3bp/0cgPSp5kjGwQlwSfdMFk5i2foy/sF0gb/8iTApsMVAnlT
ru6tpThY/dLNlTO2LGo3L1iG1vdvcNEfzojuWnUBvzRd/nco2kcUq08b692T290m5Fp57dr/Wo3S
zNybwXqJeOR6/W1t/7u150N1BZyBXzRF6W7g396vtCpiKdKaAbg1iVq47p9ZJNUQ4g/aZW4Hexc5
IB3UwdYnWEs2L9UqjULGEfHt/PfTEtV/W4BR5A0IaycYkoRf9cfV3PrFS70XqbDedHmocB/HPqhU
uXBQIWVmOj2wYEm7al1r7Ewd1ANT9dLpRDsn10O+IExMauE8UiJzHuH2aXZ2CZX1uWjz3XR1CwCP
nNw4l6eecWCSa6A+XqF6IHiJ1dCeDpqLLwwDv2uvGR6UdOjo6AfMR+nR+gN8ZF04QLWUmDyMK+Qk
vt/p2NHaM0Ucrrpj4FgbfishLWb7V8+ozpaxjUFoPzeqGe6HwAddMs6NnRpAm/2s5HvvxKH3QPUx
STAHWzIwV/L2rwbFYX2e8XPkMaS2u2WmSMBBZexz3WX0p3faVcaJZsbhYe9bp3VsgbHAuutBmb59
0M7w2G4zvOY7g9i+MyEk6DE5kssxmigUygYz+iY3BH4eP/oYk3V1mNhb5kh4eI5e/MG1+ToQ65XP
gniFSzr23Z2nJ+6d+FevCcVyJwOmgsEE+Ys9IbLpdTC9dbW47U9e6HwvK/LXxsuwMLkk+Wbm+OaY
Ho6GjTOe4xDdfKUuspuCprmzw/YszfRMMzjuTHNekjRCDBp0W3P4Imvs7QbldFKPAtFes+98l9vQ
Wj4dzFA4CI1JYxujmz/jQOAWwIPiBqxrHzPwzkNWOveHpI6FyKyYYcOOY9sBzDDr024DAQbqu4sx
KCLpK9LeDU7A38K2+xuWDJeqBfCe98sy/9M7J9DBd6enPKCv+uc7l6U9XejX9WCtM/ox8HckYYi5
KLkp0DJ9FtMYgBEcFq/UKgOQYOvBIBm7a/Oz/3WY8e8KUexLoqL0FVGVVAI2/3kx1eCR31JN7hPM
2zHqX9O6niNc6F+hCptpQNAYft5BWWAY0r31v9wKsTs7f27QQGxgbKKkyZLyo5bIP71bLURqf/0Y
4Z5SR+MVR1bf5NWNF8mHmG6XlLWqsONJZ6QQJArE9pfz3vdPJORkrq87YTSP2iHu/MBU+BJ4mma/
nBoN4HuZ7qP9xy/Xb1ZeRBfW2et8MGy+4r2EMmDILIVwJkf1ipt9Rz7lN4QOmM35xjMgrBvlVmY4
PYKWXMwqmNCh/lmjkj0yGsaz+Fpd7xZ/z5tGGJMPnNyRRfm6bh5XN/v29cTiClPOfHyzzyrM7mmO
Agns2Bk8MFlDwOzBBD7WZgr2EGTmze7ZimS1X8RpW19YMJFoMBi/3Yg60d6GLurrOeo0uxI9aNeS
IZ6bsyq5MvJeTx9rvFp7KMBUmTU6v4NpP1dsD+0VZb7i6Mh6mg0RUYTMzRSRfaGkAoEZdk0/9tEL
Ia0zWYQth9HcY4IpEkFsVFSineP8Q9fZd8pR6WtDgqKNO2Y+QC7Ga1ESN83QFQtC1dz2nTtS+Q4Q
l7x55erfrZ8P7wZp9H0nX7mBdgl3MFBb8+HxsgevcYnRSr65LciCdBlLER0A3HdozzhH8Ki6CGI3
HUvnZJ93+QDG9/d7fYzNaM5YOcCxpzb4Y8KQzAmP1NnSE8aI11Egs4ZSuwT64dyiOp1qDHumL1sM
1u3qORXOg3Vv9h6/kGdhy88MMTLwy/vskRO/LW0+uFChlbwHyohSMhlB9OxBpZ12hDh+9L/oTdDS
5C+sxykHCkbe7BRYUq0x+r0bjzEKXOTZcOSKA57+ikdkOR2NZh/raeYVqv35v6Sdy5Ki2rqFn4gI
5E6XOyLeNU07hmaagCKCCChPfz7qdNaqU1GrcWI39t5VWSkCc87/Mv5vrP6+gHBw/9MCUrFRxnRW
1zk+/71+jeuD9daDWGWzZGPbfg/IypiIjkmeKNrHLKfZjJlBhqXs2SyOnMJfLCJ2NicGBU8VbLZO
PXxdOG1F0MqoFvzZiLYdhyL5ojZMHQx70uAYOxhJhRVrBoZMvMTpzr3ZS2EKBGY9n+fWPKMKDozF
+uCsGcxapscVRdFgtQFePuaJ3tCDiZwMzUcRl7YYgJ3DfwQXbWKt6dBw2qwW0XZIdYLp5+eFP8IN
YSNaVM1z+5vjgQla6796G39KMGjX0ypUibrw7f33/Xtr1aVQlFbcJMf0U7UuG2F2XZRB+y1/vJDZ
vRiAOXy24eFbZNh+alL2nN51S1kiZXgelYrC8eH492f6px35n1c0pCP/CMkMqRXVKodYyzgOs7wU
Y9E54mX2H3vvn7K4f37Mby+O3uVdn9V8jI5nGKqz0fJl8/XyzX8F4aPhCPl9j9d5O02S7wFm/Nt5
J74OwvXN2bMxFiANn8Q2G2hAS8YYdF+giIDud4l2OrH+fh/lP9QNZbC/OgJEfrtq/p6o3g25KzOR
Z/syqYk7DJyVcFUAHs4un8Uaf4421KGdgJ4ZY9cIwF9eMfVKFRVlBgMUNqyp8aZ2MGhGvsco+LwY
MfBfxvX42rsPiFDXty+ei1AOQYcJ0Ts2ttpYDRgxh9gyecz1k9G6MnO92FwddYcdrgRuks/7tQQC
Ct2G4SWD10vm40LvS0eJtguB96Y+J9RVTxSPGR1j4Y48FD9IDDsLEYklZRFMtoOV4/MSU6R4Iimp
9vetcndN2dW/ZEaoEMxrLSGFcZibfHFAG6n1WvcMvPYOGo7te8oTZ/YbdNqiV2YZpS+mBymjr5lc
M7Bf8R8f5uCGBSSUkYKRzcxmUQYZLJDaYYaDPk3P5JVgi4abEiMzVh4+uHGLCpCNQFkIpWzcnY08
JGbOqzFgqQfO56840e0BbEaMdhsgwyibso2ATGxmMJMQC2dGbws0Hs6l8So2H1BlB+eh+MJZNPky
44aRA5AEZdxw1JR2Q2TeYrr6VRWTW/shQD9I3JpVU0yF10y/u1yVwl5UFC4i7XVN7/L7zfgr3MRk
V1P3obcBaQwVv+jKJMfIbC1gRMlMP1cAEZhgS2xGK0QQGXDdGSgO0kDYmP7lFXStp5ZIdskofekD
F5y75ODRQ2n+FZrAkaRIeX+ll0gexpZQ7pXYh3nmpyKiZbOZMOik4xiTVG2XM4Q0vexRLG0OwT18
7OldiSdlmX1l+GVY/cMtKZL+MGURZrsbbndUj4F8+ZBK3RbVtUf03StWeqRpwDdJks+8Y3N9bFFE
tczBOEnIdC+M34+OGWHm7CoG4dyX5KmbdxEO2D0K5/Dj8D9Kl7LhZuU4eQ48O+AlErhA0WJyG/Qd
ACdISBisMPIwpihdIH/bkHsM8JJZpu0V5Ev2e5nw95MD2niWxH+s5/9bu2U5SyMwvqSrijL6rXZr
XtJr1dd3UN66tZ8N1Ut3P8tD79Rbvj85UkSlHoHb7BSTrP+qpI7+dE7888N/KwKZ+TMt84YPH+wP
cxxgOejcTUHCswq+/59f9LeqbdMYI1MWb9BoBhwKFisgccAjyF4RmpzZg6mq7MyWk4/B5UpyPr9k
UDQg3kfu+Ofvl/Krtf/73v3Pr/3b3l2OGjPrVC5lt6dWRDE4XM7JPqkJIFTBeufvH/er/P63j/ut
enXt9KZ5VdxlmQAm9jxcKr0TDhlLazmZjFFL22N8jv6jyPirY/qXT/1dZfB4JtWzkH/d733HWC+8
XfxS/TfBNJ/Y27hk/P17jrQ/5T2GKskqqZ5har+EJ/845F9vJbtqzaHf4Oj4AyGVVqPi1z9MtlKO
oGXLgy5Dz/NL1wpjdcadWH5ZfcA86Da3t0SoVhESrL0CbX6YPKOlB/pkX1GIpDHnIY5wqUifwnPI
yeExn7B2mLII0BUtSufpUOOJM9pUnPaRuSHNnJJKf74oM7HAVxs8/FqbmAwVjj2ZYutnMBvJEWBv
2nG+NVZvb5C9DP4j19kgOmksw6Z45GF6B3yW9P4HCrUV4yVvLVxgIO7PD6H28NuBWQ9Raus40dDk
+ftN/VNAQ2mfAhp7hE5C+++4qc6kQkzuRb+hJ9xwR6HCBOhhr/PLf1QVR38qCGMloJs036VB7/bv
T5KFVqnV0a3fdOMyHH1wet73XyTrMaQz4sK/f60/fdpIVA0VCaZsjjTzt+/VZF2m6YeHtOG0oLU+
31c25hhf8J53TFj9/cP+YNch/+vDftt6jMy863rCh0lvoHNN4fZezcgUxnyoleEU0dA59gpAApXA
ZfreG1cfAeuLBjD8y1UK3eXYiBEzMQjfq91lWxxv5dCQbBVLRG+/SdO4rT1m74TX+t1OoSBzmAnh
oXcMuEifevEfX0gensVva/tfX+i3DeylVi+zz2tp0+HQrngKzHwsppcg9r4EDOVRSZvQ/7B7cbUt
ABI5kNbCm2+kO/ebR+6ZjkvmYncXTHiQqBMUoEL/r/fpDwHySNSoBOH38asG/O/3SX1i+JElXKMB
0+yYnTRglsQINqKGX6ryh0Yqfdmg8fj706YjIP+h5PrPzzZ+y3+ER3lV39Jd2mTFfGRa1D+faxkq
XAznRV/VIHsuU3nVPpwS74cpgNMaAhOoKF8Dg3QixrjiKCR/ZXiTMTJEIIiAQbJ75nuEN/J5C6ik
5lcfnd1szTWDV6JzzcZ1F9yCS2OnVEgiWvrVAUQ1L0J/Fhib/CCEqiPY+pdhNgi4xONbQMHBjPyV
N+uMWrre53PVYToCMXsj2Ih3JndfQxjM4KU4sPVvU2OrflCdfXcclc+dZudMc4x+lf1BabjqXl8S
g6v4uUUM2kjOTdsRK6c3wjOskxtbxViesFDwRjXjM1dfZoaJIek7Dt8tIjx6KgVlu8IMlT5o8B8t
oovpC6undupHzuFtpwms61f0Mvx83WQ2HZgrKpJbvhJeHvZgoypmQOb5VUMqEqO05TcuKrBnWZQf
sHN6DrO1JiWG9e0ePjfCFYC2Ou9uLonFFSvC1VV1DrBOaLS8vkxYZ6SH8A5hySvTatsSNBhUER8M
HCwqoFeMBQMEtLH7wBvKriobOna375sBL58yeBmz9ujfscVDtGipGR8T5iEAdt2BQ9pCINMJHTrD
IOEDAIkarQnShBeSpzFq7B8mT5n0gzhIbuIOGZU+uKILOBWM+8LOprpiq2pYLymxAtOPe9BYGZK0
g48czWSWJlZ5umOYrrAiPky4qq5GdWhqjfjuZXDNXQa1oXyodydDuhSIaVDITOeg7x43A7LXye6n
FxU8UqJPXNhTxpsoL2xaZti1sDAD3rnnE9hDjlSDEY3NU9nkwB+bacYwtSB55uGzr8ZaF4uyp+Zr
473IR1+VMb9li2s3kfNJjqIjc/QmunR4ptJdAGIGXKNhqmmSyk8wFi/8Zq0mD+uUmpDIi8e43ctR
8bP45N9I70XSkylmupXdXeXnTU+M2mM17ZvxvXCMo8ZAkjIeCc5D2Mi9p6RxB6qGfCF1gLIcUIwY
y7ywDd6Dq6PT112K5fw1SRuX9fq4z7rau783Ylx1bv51RXdGbY/kgPwmgsd2+a4L58ruwUC9pEU1
GOj+ozYck9ccsZthv5ksyX8J+fADOJIC2zKjhg16VxsegKV7ewbCENrwhEHFhPV9Dqx44Hx2ptNS
niPvG/4PWhuUBcc3GODwTowiBBDCWf8pDkbMwfm72z2iGwPbGcSIB7EXyo7wjVb/bCzV8OACXvdy
k4J8j0NIPvllGNUT8SwC6UTvqwQmhfBwULeBmU2JLuQZvRpEBgud37iT9h2d1uDhtF8YMG6JgzR7
aMw/GOPGYBjLFNDYaMFXOzBp6z4K2+icxIwU3lGEn88oIAQiL4Ys+EL03YEXxw9np1sxuDwqYCgg
vsRvil3Okm2D5jsJAK7BnyTRlnwspr29fk1eocQsB2VWeBO0/5fFxzKxKJsNdbjoxUyy9b/eyYYP
LRR9Jlse7lJnNGqD4e96vY/3KfjDvUbph2TNKz6frf04WGLvMlkwp3fFbw2JCj+yoSPjz88hQlTY
28IMe5E1Hs3ngZniz5fL9Zoc4TBWJ3TFyCAVtJu2uoouNmWE7we39bpN4YQ/TYwnnpM95ekRG+MS
rytM7LOJRZ2vx0Scsjow+k9gvCGXpg8+hQbmOxat62jnBDi7IlGAi/zD5ssKwKfNW4+CgbmVWIxG
EntedBpKA7b45SqWMhtSRyuZg3oJ0dhZTNzDK4G4HyauV9uDjbnHDbtvSCux4rAx8GFoSHSpHvCs
sPa4ByHTtjAuwFOpCPU2y6U5ci/UtwlTVxfDqvin7G9xhxHCqX34FTNtyOUs8yQLzgm2zkBcu9v6
HdELthxevrqOERQ8PlO7Wt6X+VxP/N5BuVWGCpyZItxhmsG7D+lm5Esjn8Z1k/N89JRNyNJxcQgf
aFRdNiJ0EFPFFreQLAeCPchs3qa3rWlOKdujL44WShnIJovpg0r+azhYPbMK2foedwSLAUu276KY
mZatycwz1PuhRtvSmu/Z0O38i+/BTZjwDPze63dDjGay17IljavEmqkRu8X2JMITgbZXO5kcxxxb
PMDMLdf7x4T3jPdwRpFVt5zhZVcfTkpFZ8njf6XDTVJ9eIt4wSPghQcDqY+Z5s+bLRIE8de5c5op
L0pI3mOyj942OwiAZmuHtddrzWXSZrn7+GJ3Q/rBbMqpWDFyadOzIBGpBLcFRwlIDK30sPNTZ+Nf
0sD1GO/96phhtgTYt0HwY0+L6VF0aAge3AU5RZxLXK6yAC0yWSAX6M9YHwLV2vYeB9OWEy5lq6Ij
S3fGCR8Ro1Pqwz4Lrhfu4bJZZsI/z6b8isreX4zgPjWt+/Kk2EXGwmrRFNNF5m5OcDLRNhpz0448
h2i0Rmt5KAJBWiUzezXu1jQsnWAgm4+4IR2M3e8xkksgHqvS7iI86rZCECN4hmtgDVovlMs7bQB+
j/A73lbc8evUURmGf1NPt5vgh5RhFQ0a3F2czsE3szBzULesK0ZRJ7W787zbeF1tINGwPqzLBU0d
nEl8gHgP6x8QlPwsgKnI4Ku73/BnScegA9BL41lD5Wzsh+TsuyMN7inWccuQshu3KfQooLCOHtYO
KOeb9A0tGKXuMOYtfdvCzMPn2oNY1Eb8tA5UzPoSCQ1sJE6Hz/MchxoYR3Agw5DeFnAM9tu45hXp
rXB++fCXYboKw1OlgXwbQezVeOQSurdODIk+WE4vbK3Gvz4LK1DWy2uSc2hSXxfDOg94PJJ/+c6Q
nyzf7gXIR+LR0edIRH9u38o5R+mRy3/bzo64hmUxHHqVVawNsMahSFjCmJi7NQPMH8+EVCtAdgxL
lPHCdBbsxpgdPBhD5NbCpMpoDsZPFEbFBEPdegzpbPINofAkBk8CCmux+B7uZb7eq+9oT19yEJNe
OSX0dVNPCwUmQcDINc61DqasrTs4nhAy2UnDxO0qQBzezxcYp8Ei6d2j8DNgDIbZGgq8g/Xs97ds
ITYejjR9ZHFxQ/xEQXR4XRCGHnyCAK74bUfQi6OF+rkVfWQs/WTQJxDQDVvFvvPXg1BPgUzqlB9q
Aw+SSSMkf4y+OuqJyVjgPoMCEO1hN16oTsS6iBFWZGy42oL3zKv8AQK8TlNrrWxOkr2/H81BB0i/
w88n7dcW45KLhWgPjwzhW/8WCg97Yp+bi4qOJj+VfCg1A3X0k3fb6kj3gcK3vNLsD/vZNZgRc6+5
imUWJMHBZ/+KDkcHADYHnuzFnIo7XmaR4ScTkZyrPa0EEgKrl55/wNimlW8kfpJkyK8PNnLoJnzR
zASpD4ebGuWDXRlVj71TVFh1v/YMc5cEir2+LhBWnNKhzIJYF0zonm+YO8UqQY7Ju70mkSEEgN50
i9kz6DRbo8M4ljn/JRtUI4q/dCUxzA01eDiZCCkYA/I4t+gVo6li65vNniG2sLFg5fP9TogivEvv
QdSNVY4AwBg+JC9je1oLHIqoWZhE3gwokOGjZ3F1FCzOJhTkC3qqH5CLW1BQ7Bva2/Iq1s+Mw5hW
9J05WPQNPOhhM56d9sp4Fz0/I5qfv+YwocQXE976rTrbVdu99hPjW8yn0+xLbeKYobc8bM65d3pP
By9GVnO4NO1zPxU2/vLqv6wQe/OA6E8OoA8YfLOre9qL9s55Lww7Yg8GqhzHymaGrJ0shUhQo2Fv
SwPNnOO/cHhZr/yz27CzMs8LxckBDGRr/mMQ1/Bmj0He1bAUbbiH4FLtPekb7tmoyhGs3beajzgn
C/ajNTQ0wqmd7NyCkXMnBoOhrNkAnZFZLmk0pscPKTwfnDXvrqWMiatbZ/8I9+0qc/UT51eDygZ8
FZEHgymXjJPwjowwzRxhsMHu/BwNwczbKwYvxqzQgUNXy95hZ8w0K+YletvyjpVXW7XsV/gq8Iyc
GScpsRbOUUS2A64D5WXu4OPiXgpbxvwiX0J2A6OAYwAsQGtNtZbL07gFjMvsZHRHw8OY5d4ai46B
1BbOaOmwwpMlUQAgpuFEHSRNnuysIbEth/E3DwzwUDtL57yNrHQywFfAL3DWnGKEeNQMW1q9ECbo
1S7PN8Bqtr7kxUaYHl+nLDWooFa839MGDvsD8WZxDxikUsF2QPF9cOrHIqf0C7sSJ3NT+xq9Nd5X
1L+0cKB5M+eUoYq3AXQtmRHh3Hyt+dNsASKp5YHwH3dtAM9lvMZGUMs7J/nvQdU73EEgHtbFSz3Z
8IpyzF2Jd6JPORlnNEf5TM6shGpYCR0xO6nFiZqaiS4Yyxnw+YjABu3W4BcLlZVZ5CIgqE/Z5oTh
mBcS7xFANpOXL932WyuLl+by9evF5Tr2OncWECM73342rCKkunDWrA+4kRNceyZz7lLiZhA5T7PZ
frdLjtJYtLMl835tsLwUgbEuI/aGkGB4D8tvddgYhGgejXMDo+mpQIAKfUKUrS99A7Ro/p6dz8ve
eqxmssP6jMnAoXXGxCXIhWcmBy6vQbyXDxaQ5bWuW+vc886wFom4P9iNQy7i7kYcKDo1JwJ1Cyhn
RYjNrzmzT69Dmmes0nXSOOdncAD2Ymufy2UbAQw4wWQkYO4ZChpzVHPrSHyGEwUQEh6sCqHxfaN9
CqJLxa4meFQt49THeSC1FtbAteR0hxlIO0LSgTZB2Ou1SwJBNxlZz4XsPixJsga3CFTH4FHCz8vL
oVR87O3RT3bzDOvzPklhTdgH03pj61NOb9+KV93sSWYCcDusgOHUYCtcSfDk90xRlurDU33z5j7K
ORwgducHewEBYG+NH5ojTdpkaKsdzTJCklkm2BXzA0OQYxf0YSyltaY1NWxQa4cEeP40N0AQ/NSy
jSIdwJVhjstiqucuYD8y4EiurTmVoAE9oase012CT87Om0eW5WxywMszZAdQIdyyRsGOdsbaPBfA
C8DERoBsj2hOLIoAleO33B30C3T+aMBcw+Th9MbUutQTNfa7xh3dPw7mtxLedbc7BB0CoZKiOzmR
TnNT/khwcED4Pnnct7U3nz8iDXxm0DGXBgkLVJwYZrZZeeBN5gat6qHeMrpZ824Oghrch6U/rCms
tWxtWP1x0OXN3Pcb2xlkxSAqPGHVOqM3cSKGgPtB5Mj7zdKMz7i4sehCb7Y7bKLdLA4H9f8juHIt
gAznHKwL9lEa0Hfvwfp+zqFPVSEKmMT6ztvgIgQJxXu49uqKZUCaM3TjBnXxxSEi5ap6ihJ8DZjX
hRx0l6mesj0wJXnI5mUzN+gB2OWBKZoM2xEqdHzGGfJaOOwbtw1LjquBTMSG0gZnBqZoz/O/UU7x
NiuMwriXq20W4cWT2vhXonHz+bdnXH1ebDEk5rUdrkPW5t2vULG0lFO4nmpTGla5Yn7zw/ygrrFh
vgqDF9JrIDs9ryNVbotCVcudQgfbEqSTKsFzW6rziv9WpFCIKIXN0CUO/uIkXGOGH8HPrwmScSsA
ZLUoEd6jIiBWJKy4RJwBU2gOgOi4thOeIh7nLe7uV0eW2A9BbnKioKnhhzewSNjdPoEUr18n9AjY
8tH9vsWobYgLKnumHXFnn40C9vc97AVgUOYpgSaPJrmZvZg0FLYZympRtwig1C8IU7SGMFykPLqp
m9mNJgXiuF2yhok542xSR1AHYQErw8UCwZ0V0wqNau5UC04r+av/bi+ODG5Vn19oE30+HeoQFNZe
2KPksxpVrTS/tBF5TX6gS+1ccXVi8INTOrkPObJ45Dl1m54p7VOWjqm44euHZSe4mDSQ0Qwk43LV
MM7MUc3wE0IgcpaHR+1VEtd3BkPeHzo7DVZqOhZfGz5BRD22vi/wHqOQlndbFHlobQcK3Uv37udi
Vi81EvNdd1T6DfUtSV2jvJCIotD7Ccu6BM1lVbTIVQfNHsbLEhXHy+zw3SZWyT3vwyR4VTGNgusx
be1UOcukQscDPkFXX+n96uoo8IcCMyJLvPRTzFgsDV/V5KgxATkl6GmHUwZ3QcXCtQqi8uvgZX5J
Xuvfl9S6pTMWTCe23rcQyg3VkUhGoAz0ERUiUGZmiUeD/6dyLhWwLhQnONyql98t76b9mD8r951H
tFpgUgNHpEhA4P/VwXSfZYWbzykpXqMO5zXqXQzl3TH9YXJ2eN/bc3eNhI/kMk5gM8Myr537KCRJ
FfeVER3gAOXsN3nqP1WEHI5pBP2d4PqyHAl4+9x8/bF4N8sUKcDIa+vwkH8oZHHoOMSUkmNmZ68j
1cGO/rR6VhsV0ljYynBVjSC59W56p8r/JEvmW7TZMkWN+X6Bps442gd4i77rkgWDew9I0iMQgwLK
87eG5llJOYFWt+PjOnmxjBTyrv6yaVFytAaG1IkFVlrBGAPM+Q0tEf+s4Q+rO9ncc2eQ9aTa003l
n1QV7L5Vp4f61L339/u8xd+QguR9uut62g5UI2TE2YJ3RdnYvPd4We1KIxSxr3o8ceNhkMZAIflW
3XfnKPfSS99eB2P7UnxCeHCTBNjnaFxR1K0Ofqt83Q8f3UO23tBV2zserKDXJSqeJg0IeglWcmTS
b7SSOOwGg6D86SbRfQMh+joF3kceYljqJ1VlRgHzgFaQBm03daAYPdlKZk/k5Ma8nPei5YlsePNL
4xuXoCJLQ+6N/RcOHsAE3y68Y4DbrpA4pJCP3MsdYGQlBjt3pxejW0mf5unXTzDM7tVY5c+xclkn
xPz4g0BO6xYQgooE7t+yJf3AUi3z5R+s5dXjA2YmApQKAUnDFMXDVUSLm5xjSPzulwXORKWjKqTy
znUY3R6Xx+YBkAjozuy6a69z/NvuHhH5dxbeZmXjPF0lZO9jivs8gp+LHHOVrw8NZhQPei8QQEVb
oFeyGZHJk+KBELXwk51QydHLz/ePubq7eXxHCUM5aS5OO+rPhMnsqQ1j2cnNb1JoWvxKBadSk437
u7IPP6/whscNNVzslJ40Kuhnnd70CbrwdfGvlS88xof4dhT90m+ZGO5D4TDGYmOqofNZYPB786rj
5bOPmFRnQF1rrNcbL2HVBJgWK2/3EaZf1DmRkC1vAbkEMuXzCG68lQrj50SONDHSN++nfwEdGlQ/
T/BYMEHQLVOGN6nMglGnIKdCzxaWqf3coZtjY202hRYiS+4Ani8Sys8z5SdtV+UB316bdajwaoCM
1FDigOt0Ohe0HPKvlMYcHGLmIhjUYbXWnoyxcj+0s/gLlMWcIWYCGhPa+vXlkB0lUlDtK7pe2pir
7ku7DVKsd5UlpDfAZHx5HsSkVi1z/aL2CNQKWZJ73ycL/ZTtQS5zuX5JDzNz+k+KFw2cBE/dtzhX
EIASvk1NoIb2dY/hkDpU85d0mt9nClv1DxXJ0lMpXAWHGLIhw9VDA3o6tG1ppeB/cPiWI2qpXw06
qtpukNFRZmM/tBPACnh9Ape/bgUGM7hJbOPsH3Pauk0MqIBbS/FozM5jnNno52+2IMbnPRmAKnXL
1m7ISBOvXBOj5hH54+tDDNU9QpAklgNBtg3Ne3R+xg3mONVA50Og8vENwGuOOiTj0A1pqKjhKU0N
tSVMArDJXz6vSLE5ZhlHr31m9O8/OGXhKrRPZ+/BVkNzarBeEWclvoUYDwcU73gwxiC4o2WgeYdP
Hcwcuvy7r6M34Ih4rdn9rmNFXkGO7z45BSNCAij0aybMcDj/4RFRcKTok09HwVLkxaL1moC1tEs5
LBwNiDmVxXwuIICf3q7+GyzxLp+3szeJSGnjZ0hFmRCEHK80PnUEH0iqBcqrF9xzPi9eA7odRQrv
/Wsif12X79zpqabrUpAyTUEUUsxf7zn1xbdbIpwktUHbeLuAX5dx9AX7SO2enbq34aCpsdR8cn4e
vHR7P2sLDkcV84f2ZD493kwpVGZv9hmqbj6rrdy+FrcQyO/jHj1Vi1znMeLtIV0FeU4PkqeFz5gY
N9KEpMwkfIXp9nS0+aMM3qZ9GVDq8kcDfYeghLYl7WA+urNoNdDEE0itopKu6CeIWw2XkfeUQqEE
K3Sa7DssumSLOhDWNMWRMJWmQ80evxh55We9eYmYu1S7Jy3mM8aeNzJr9PP4b2gDz/6yI+KogX9S
Wqmn+JmaHln6WBEsutQY+6GqkW2Mjl7glJUJI0yj3iEMGAknGBkK+Qh5RuWYKbZXdE9fdr0BPKV1
WMa81mbisqh0zJQscc5FZYOuFELgw0Wlqk9EgeUYkBWfkswSluWMInBluBVGUopuX6f4oayvroCk
ywyfeN3U2eAAAFmLikZ0oyMWt4EYM+QpzR+8bn7+jhjYwGNcgolSRvjxxeReqwv9EIpr2QbFaN47
NQU6TAJ5mqOtaBmumriYEkA0oAK2byekG9qbjQPDdbrXaqj4ZUUrqSEaC4cg4VhyWJJFMZZ/Ifki
4cTP5bOJtS2FHpX3aHAn43QCcvf8bHGaqvxOtZ94a5PvBjmEXjrTCBylxYtaYm+/dl0kcuoyn0Xr
Tbaf8yeBQXjhdlOsHI5V085CikC+ETIP+MBb/cG+ynvK6D1LftyuqD6T6aewIuoT7mmF00bNhsZ0
+zNi8t59MVXwjXBiFGgFEb/6leNn8AGZXJw9I8JGaoWLDOxd5ebil8Low7yfinMEChM2k2R6i67b
N1lArHqsVJxlxVUSPzNvhI8j7fvBleFdeD0E/5tL0x7jOmbq8chB1PvmeTJbRlNDW9J2nxB7YyqB
n07lH8ZpaEwbMi5aSbTYJ0A+WIo09WvdZTEcmNfHMbLWh+o3sF3GPS0e03PG7qqDzRt5vE+PIS21
6S2gVPMxXMJWmNSA3WH+RtgvUGST8KTAHQR+rE9b7tl4hKc4R5Hl8lw9bF4uKBpo1zpIkQ38q9kS
Y+7ccyYhf6Mch1yZOa9Z01mPU+WXc2pyej8v9I0s2RBLhe+GZaWdpUEnzA6i0FCYCuXHIGmgAkUI
ErGARpM+yGJKAaqrEwhxcjM7XYQdttHCNwSCFH8U2nxAHqvXGPDuSw47Za7pIBnoa9vmvoNquzhQ
cHAa5q8R34calH04j+x3Ir5ta6wBIOB5DzJfJi36UFtXMAXNn1pBH4WgZaqcSb8r085XL5yxwUG0
DMuYY/np4iOXLVXig30uWM/dNWjcLCVGGV6yn4yfLGlUMUABv5REWCXGmonfWCcVjEHhDcTun0XZ
NOOZHkeZSygjHt8AgD+eu8Mi/WKVET9ccJtyKQ8JbwffpIj2S4nthl2wBBHyXhc45FCIoOR9X4i8
MCShKFPcRGEG6TmBIkw7Dkmp4JqeTDTHxNJhhdgruuKLCMr+7Sr82ZHosljnI0v8eeGQEXIuEqnd
j8oQjpIKvWr+upt2G1X12WfI9eioUsdGbfKe1mcejHDUIP+Xtd/r40O5fChhUftF5ZQZpcfkjDkj
SpQxZYSRtO2EyQVFyL60+y3DOKKHixQNITTPePvwBuLzIlkSapyffkShNYulVa3CsmULwTbrBtQH
vRAiD4VDFQauwystsKFUTkEYMy6HICBgt7kvSVUeaI3ol6FyADMqzVAibWpssIduUtW7jUkj2mIE
DYtWRuGo09ISJkwryWvxnhvE12i2WIjUkPBQuFgsSu27cWAMPMd0vzDhUlEgjeEutUaYXcZS7pez
10lzzAXe4AQaxoxTDX1OS3VjtJQJkAXaNsiJSmnS+YyYVaRJc1LEJxUK2g9QM0Z+478F9+C/Pris
V0hSLC/zn2RTdyEJKkV7UoqSaYZJQscgrIeGFu/lcKtqv5uy3dpDgG9LEJ4mfAUuiaVAzFZUMxUy
Pr1OOCX1+G5iqsTb2Z8OLPreJRvty/9VWGoOvXTW/Ei0ebbSsf1IQS59ZR35UoCCJxU+xXm6Mk8j
yaoWAp6diJXpnu2eX7dtQkzIbpRiq84dayZf7FxGSD7Hfs+ZaJ8a9uWesT2L8bbR+IF08La7Jm7z
xL+I+IKZiOojffiqEo60+NDFT4pUFk7C9VSOMG1oLu4zUj2t8Llthw3HPROA4BnEK1ZVZdSjxeI3
di4AxSlCtR/KCmtUORGGUPFhgRcDDZeYAsFzoGlB9va0LQ7sTBJGPYUrngReStKEUtfqRYtf4hUI
zaginx28xG+H4Ml9W5QXe+RTUu2XhgpFP0DQJJhrInlOcXaNbvNa3WL9QLipcqJTE6HYgfJghdWG
jOE6COB9+gUtaxQY8ydc5/KD7ev1UQhRgSLff64u62cX1c8Jg8yqYpNoyzWkIxe+sbS4o6ULxW1C
hAZ/NybgvMBHsnGj/Gh4Cqmr12AhHZrGyjLhQCSjWSg3PymI29oTVV+coWYHt1joc8ilTvG0D4Bp
qGUVLr+GHxPpKcY4N0k7BhjG7bo9XfD5o1OYg3tJl03tUtDkTTaw0cF5lifOd3u4eO8Vz0EveMWg
iewGHSkuIwGkLgDL2lyU7XbwJMlXKe/Zdaiq5R4oVMqUzHjsUpIqNmmnLmbPFDPVIOuCjkyCvY5h
zIdN4whJZ4z8SabPTesoyjhk7HKNwjMc/dBkEBv8y16LZyRLm+vVf6ye7FqjsKCDQ9zRD5I3ZZzB
/OYHD1tcd5bYvULueZxkD4DrkYfNDkW5AxXPATlc8HABkHFFcTfNCoZGrIewZmiGYRdAnbLT3znv
h5B3JpETqIFgsHWMeQRMusb3xWiiLuu9TAQxK1oSLHRbH1L3sFTdfnRORr/GMoQxWOw7mbPhv+pl
QrRI99P8oU3ybuO7zTCoePl6Ydd2ym84e1hXooORLYBpBUp71qnD2Dp9V343YkkAESeexO0V89Jx
ZChnuAiG4GZ6BGKc9BARGMO0CYgzsig695RyOKw09/JJWKPu7gbcbYeMVVnouCRccDslnn5P2enr
LVMxZmenMTWdCxZKFNrR2d5m39vORVvjkcl1MfU4l7lBEmeyCs5tTNXr/W2Jg3cDxHd10+1UYmbI
vVE3qkMjZsMVSc5ITLbKsZyk8fV4n94XBYVMG+a5vnp8XSl9Bpxupff0ngMZrIVCQ3i45u3Gbtke
7UT3hhsluRdBSTbh4p2UOHX3Qp8CJHuVhzcXaQ7mk0D/pwTVSN4oSoaUZWw9Lt3us42wwnQI6xOb
EKrNPPHty5i7tm5yf9mj1+QwIFbZC0xg1V8siwPv3fIZ8KiYBaa9KXu3c6PQdlW+bzElnIZMkDkx
wqVEWXX6pLk4ffphyE6mBeJ9XQgQr0ucFPoTAZDA0iFfhMBAeISltoA86mD/D0fntZy6lq3hJ1KV
crgFJXI04HWjMhgrZ1Dg6fenXadqV3ef1b1skOYc44+/yp6rB/r95WmxDzqGTclrF+W5Yb1Kp1Yw
mIZKX1GI0hQOyAxvT38mUzml5gPJBoIqkWJzAuPWn6U0X/6itOOLQUChzJY0pZXr7Ciga6guwS7Z
qrJ9hQEUir/CS/zomFVs7n7+bSXTNqJg5fWB7iQdoNcuApiJmgbKalup6rSbCX8/r2Veb6YKmWr7
oq4dKSQXcGh5w98AwDROS4w1BaVTby95vR3syuhH4qhlj5yaSAb9JjAhvTEPuq21EVvC23/DemPE
C/nEBBRQV3xnVwjEqfBFwU5lbQoJcPMGeBsnjo6Z+6oPLuPhKMwajv8WzenrfWE4qoOjpS/fCHLB
kCI3B6Lhsj8Wn/NIxRGUBLqzfvnWlqQ4VolTdP4g+HXsBppHBr6kzopDUPnvU8P7Ajh27t+3cFx9
3gp6FlBCW/lHrU7jhwCpzZylX77pK1pjqmEe+QCblGqjczEZGXbtXr8LiTcu8HW1v+HgNtth04B3
8xC4JHtvLG98iGu99HEwUyj/mn++2MXZtxkMZbuqyZsnk0f5EQmuiI58rKB3DSq/5+hnlKF+RcY8
EakR54+NblJvW5JxNbeyTiSdJz8pretLCfpMRkVKuZAGqPVnXNR2SkYvzyp+wauGoWSyppIYvlRk
r7Po37I86aL88f2nscP/K7AWRMMz2bHtel2wpTZDfRDizkMc4S5XZgHvAXeB4MqQl/Fi5LF54b3L
P8NMQRWuuUbj9usPfsaXo33x85ZcH3NNIsR8IbZbIXbaZDlYzxZ3AcWQq+4fBVGRPVykjc5U8BU1
87K2Vf7Lf/1ZqdyWsXqjZqyVZ408/l8zu2k6qFHMxLuQa7ctHy9kK9RmIs7BgUu+6stTeq/809ra
Fv8APbJ+NcjPd+IDIscxqteBigVtPnzHOpA/uibwslsw7vRipY8LMujEcv9xES3wFFJ6NY4O6ew7
SmlcriZwXd0NFzxu8pm1GBM8Y6T72YHtgf7YGPYEGgP5MJ5EdRC9UTcblVum406xBfn7JVIWXW20
aE43WzdTPlBks/y3zXi6j8ZPwV4T++0i67/AUHmU3+Opuog7CoBdgtZoWVrLPpZ8iJvvjtHe8PJv
TguLuvgknJv+SET7LHUF1W7ChUE1l7rg+ROl+WsCjP69EV7KrvbNEMTnWqmwbdMeGaAZBqselxqE
GddM4L/Vam7JiAqoDjTnKUn7Ry6bdFWcSkqVV5A12mshvJei6BehbfK0oRTYMTFrQTqzlL/q41bI
HKx5SO1LOenvP6EHLhgx7JQeq8mE/CMWI0MC/2jvsJKhC6gm1z6/luqbgN6E0lk34SQSNjedDV+B
cKNGlfN/WQF3KW54qq+5McvF8+vtN+VZPgKEg09PHysU/KU5fsx5cyBZ3EhZHmYZak8/e+r5wgA7
wjhOf9VehVj7qfftjs0uB4Q4xCBJiM11+snnceBRUsDXV6SkYHceoEKnHHF4KhSlUJ0xM8f5i56t
W7QpnrLo1NhBRv/N6xCmZJPaCB2Br8aVpToovnVry46MEL1tZ73otN26QCanLEX1HPR3pg6WQxPi
94dlRnpMmAiKl8h/AWZxOJbaOUTr+D80Mum9bWOlHU2gQy9WlqQkxa81/0559ED5TDq9vIE4yvY0
nzQLiOvIjvfS5mOuga/xgJLJMK4qUMWE0wu1upM0/2RaiMXvDNkR0gyeree08vdTT3u4VpH6/IzM
NPmp5lykATz0+BfFFt5nyH0tnBP+cOw5ofJjQyPAYUClbvh6s0gDtsmDeTd+OK8kean67UoAN21o
crTVzEZv/mHbecpUO9EjYa7Brwf+h18/+s58BLTnKU6952vo1UuGbFTk9VnwJX3IfCLZgRJMLkLD
Dm4mQtsvQupk0zUTInwDJu1+aQpul59EBb5CXqu31yXFIBUQgTqdg3QSWN+cJhEP1TM5DNSThXt6
SKhYcBLc2XiKOo8CkSC0P+MkOCBvtt1b47JehcG8vFZUJbwupeFzvam/vIfvtZgeVSb03DFZStml
i2uuU1bKKd85Ei7vDxCkYGtrSGwrmEEHBIvpiTDZPQpbk/YNXlyTHL9/veBk5gJ8OjxiHNBABFY5
jofEK4OnwPblkkPyPqIBomZAOGZXMl/HavPifcph7XPHmQrrEHq92nVEKGw2L4J98tnRNRGcGGqr
F+i0n3f0FIaJM2C65r75+JQXWZkn8RxLU0OhekLswVprJL5OZ/AtBh6DeKSuDSiQIMxbpZzrcC+I
fiZ7mUjs7HAFrxFQiDarSqJGRUXC+Xa7O9MSZZL9Prl0wyLLV1G0oIamQft96nKfQ7X9rJlscs1p
FyN2FVz82MVN9EOXF8ozkNdoaUADWCzMdv494Pzg01jQPG2uab0EH3pP+UZ8GO8GeODBQFa6Re0Q
1IR2IZumHxwjIAEzkzKNYTEQ9IYEjTBgaW40XnwQzHNULjL8SaBM6eaNHoJrDJSFuGxOqI+HDHBY
sRMIDJXpQ1ZOQn0KQWeze8I23s/L1FHumeIQVThAPEXMP4vA3L4im3e/+YW6T5fSQ0Xg//6q4m8V
4heNPL4g7qDRjhJfZrzV6HRC+tws5F3B0GjIC350HuMX2h+dHsqVsh5FX6PgdYkuUo82me5I0Yrg
KUW5kFMJl1L0p5petAXeG7ZJyONk/u6XlNNxPY+NPRR/+ugamxeTm8BHwTU3rfHC+I8mnBC5M8/R
HkwKSD6juBYKhVcKZxFMuXYLdH8oCH1eUQ0j1rbcomK3P290Ti0nnytbM924iyg+oOxAPAwWjtVb
8JhJkuCU/qa6I1IfgmWk3A6j0/OEctmqRxQ44HMS9C3/SyyLbEsHEG60OldzTTYfxWEG7pMYURS9
VADdONHkZYO8FOk7MRGz/MytMTzpjFEu+i0y7LTxaagxhL2+6leaQouv8za4B78ow6KAp7etFk0v
4gtblpa4+FTdhk/pei+xNlAgnKQDjub6hIk+b44yGYDNlDhlSasPCb4J1LC2K55lcq6DKemhRjuZ
ELs8h3rmYuPJrhPON7dkUiL6/eOkZ5ocw9eyMUGiXFZms10Of/kvDWnWM7b85h+XRtGdc8InrDk7
aoX8+7V9fTcPVfWWwb1JHWkjmfYIjH+LtnyikUncwloCa+KK2hFsOBzfAHvaqodHRdYGkKLL0AL8
7PqCibohBy50+HJelVdITjosWTKFqAdMmeH/VHKP/jJmUYEBVz9yWNMgU2cuArP0t20Rvl4SaVML
P5gbc4RkoUelZcKF73EWcI4YBZKLbV2fWQkYJV+1W81RowRHEypLJy+jWNQGL+exrhgEFvkdTTIu
qnX2A05ubaih00nqffB9XdtTaPrU+qExf7kqwlTTl36sZ7AVKLkmefzPsKZRIxVODfpbiRN6BgVT
/1DjQlv7HRHG6wq3pjpAf4KxiAw/vkDzYt4A+5mTwj31PsIzdFPja/u6MXAnn6klLw5cZlIGqYg7
FJAaBxaVNR8vSe2XgBXBbc0tfI/5L/yDOUYrGQoOgwfHCyHxK0F6itQcROheWFIcuKGucFXtUBLC
DIpE5SvGiDcxXeC5yRzHwif0y3vCRtPPh4c8sZfwNTB0sNyyXXwDNyGEsdyMVtlszlXZYV+mQVBy
agkdxaw9E57Oc6+na7KGsTh1dn+a9HG9zfc1/Ov0rVw7QeeO1SIt5pm0iNonlYpDiTCvbTap/td3
M+pL39a95DIhNFBFXYVn4LOQ09NQHbrQjop1lx2leN1rdEYbqByUnaY4ougZRKWbX81Nzn0Fntzw
IW/4IBAt8EJo5g8Q1WcH7guWHNUH3qgcol/0ijVfXVWdRehLGcDiwL94UYIAQjWhcDuaApMvE9w1
tOPsJCIOEZfRpNMhPqJ1q4jcKQpsC8dsOPKiWScs+UbQgvC5l5IXoNxhVEiuHUl+hHSzClBXXy+Y
IE0GTGD1qOcGnlDfkvfFQA9kI0b/3LQH+gQBX+kPd2cKJig8lHjiIo7ttS9uZLbWaMiZhp4l9Gfr
YPljljW9JJ9r/QpNyLg0j+K6g3TDH+U2R1OdM17wuaa/HSO5uuO5L//wQPR2TdMvmkfV6f7Es6Zt
Q/jjE/2Br/f0RcaGXxCdxKEqAPlGl6C2tXAjaMjibH4a0qlHm8JFcNVY3HbbNz8AByDYV7l7gc3x
8LAIYflnFYzwVi6k3KcqllY2tDvBI0B5awfbgjbHkxWSNKbe2D0YXbL4ZcPMstspBjcAoebSk3rV
2jhR4UfQSukqBNFbUwAhZWGxDKvL0WLu0nRNGVR8Es5EcY380MJM+umvEe+Legs4yHi+ICBg1qdu
vuphxTZfSVefzX9i6WjCAgtwmR6C3Gc9T4yFSn4GE0SzNIsnL++r2KHLEqt5nh7K2O3vzATp+OCP
x3+0QtWgZXAzBH1Fa/HeJXsW7g6IpZ3jB5T/fxjY2cja2fB0xsxsqOuDq44rGtqu8HmrkxIsrORw
kpBTIgqyq0dA5g1zFC+zZPiIDCTSgfhx+SjeXKHFNiXix7xhqxLhH0HjqGS+dJ/rkK4Lc4F5CL8M
F3LJp2z6+RFSFM0aykXSqap5mZ9yJi8XuBOT54BS/JCtV1qtzfrsKQh2l9wN/MoCsCMTCAZHdGkH
vBvCQ4q3/E6vB9aORYe6mNuPrHviLyigofaimQPuSr8hrYNrRQEdmXOPFUgOPr6BZrf38G++FrwE
rC/Nrf9L6XNl6cQAai6CU28u5BtLBOtXsq+G0KNDhGgE9tlx+UKI0Gi21P5rd9N8du7hZLWtMlBI
yeu+yWFcGq+LlrF8t0avUjZ0hDFXxI2dn03Lq2Om8/qbL4m3KAaewNx6ymoXjCAKrw2pCKo6j/JV
+dux6fJ3ee/98JNR40CvKxF18T6NpsmA8Q0dpXIgsaC1Cfc6pi/POqrn5CJ4AwvaVTnn48yktnnf
Sk7mmf22FDkhCAXUGbdp+YNQlPf82wF08F9MD3nuqjxDuwq5HhENnLwOsBz/UeoGqzHcdt5L3mST
JPrBR6Hwbr4cg39O8QMnnVYgDQB+ybvHFJSNxxFprGRwJNvxpkJgDB3G38mfnwrW/HokGZZbZtEg
rWOmgTbs1gl8H1/JBW9oQV0H48/142Q/g3WquEIIBiZEyeUzJxXfcF/xWZIcKTtE8E+cYGL1oyAA
+1dUC4iTQfWNcF1/WekuzlaUXZesdOVB708qd6hRPyqm/78CkPq1TI6BDANkw6u+5CUgBBxpI6yZ
/T4NWbK0hH2g0IMJYTQOHFRZcm0RhmnLFGswjM8h4wKDji/tLHa1z1HFWVWwNoFlNNvgiuGHu75e
DZQuN9sRUvneDPzIjIPb6pn2T4Xjh7RKlO8cxvTG3+V+DVgn43WesUyMgAg8aV0AofLo6NxD2IIn
aV9c2u9EXyaqh8oywZMOYWeWaMBxNRlngxtl4hF+hR9OpuAkyYfW9OXgJ/3mtoy1zYT/Ed517Sdx
AmpmVxZJCId0n2Eb+zKPqeSUkQukk8S/teqXLN7RmhM8fGBsql/z/nWSLEe1Fpy9L5Q76BtcCgJB
WXAcsjPTG9cvYh1sFmWeDifKCc1kcRv2Rr8qxH1Xnfn7OdhlLA79xcQZle41OLyESJgW/CHaamLA
JrOs6x3rblEyCmauoXh0TzAlaUjO5ZOmeCVx5sOyL7+O/KcERnHffh9GZZHomFlou/bJuZteTDTw
xt/Q7Fn3NcTTTrno/qni7E1y7VWiDdviqDoGh+aNVsABOUuqf4LoFsMyjt2BTKzkYgh/anruepRd
3KAmtvhfI/3NhNauOPak5s9Mjumn9cZxJVv3qvkVaHuNGMxkj3eXgywFf0Jsl59KiVJT4gvIuRoo
cHUb5UywSNwhfHMl0ig+5aqNf7jeYvBxxbA1SAeDm87yNJh5zrnCuIlURTNe68rfKJiO8j4mxmrM
3AI1ylpmI1a+JdCPVD+SETjTxX0zyVU59XNe/86hBVEAEK834ghVpt9kNKr9cLU+C/LC533w8Sri
ykKJK6W9m9ie+pX6IqK0OrwCJ8BlqqNO/F9kxPscXnAoJMYkcWnuMEBwRqf6ObnEBOc85XIrnEwi
wQ5edWkuI9RF0cwE1FE//Z4Nj6KQpe7KswPE4RGWfF+Q47P61Tejh1wHZoPsGEdbRJ5h/y0dBmhb
nrhlojJtHQJmairib/Qyr/cbTqvUjt3p/4r5F5GfNLUvabz4HlYdcUPmb/iVbhhKZsR9q35+Spxm
vsbFLa3GZ0U/U+Sqtr5rLlzJDMIwb9sPnDyb7QecG1t4amN0gJlk34MVnA+etmz3rw30qIjeFOty
tUyZ7oLbB4SQEGOq639ej9pHlqJhsatDfOp8VgipLqWwtVzOF1CQ9nOTeSLVLcxn/TSp42o8ESaF
Sg5+DwGFLV5JyM6YsY210vsszH6hxG7bwKqisSlOAI/avRwJdPfro/mDSOfNp0PCn3BRw/kr8oZJ
zwzfth6YgVWknOgb3eGOFJDfKfqsR9mFiEaQXULqcIG8ac9EV9AeEAD11dHCBXpXv/Rl+9f+oAe/
JTsIh/ILAcdvvqVeasUNy13/iShRn08MWcTcPJ28jeorvSvp038+AvwdGDFTE6PWBBgyNsJUfs6R
wNFPXgd6Mz+ltZN/fub13xCyS9D77sKpZZpTjauA8idXuiPOkMt1gBdB9UXUjBqubRAHPkoKjXXl
Wn69kc0bTq5yCbmxjroUqt2zCJDqZgxixLeExzxb8KfBi9oV+pL6Hw44QiYwD7ZsPOlm0vWQffj8
sB9qgPaOPHpStXiJ7J1OVLiDdMQJOKuPSGY0uCkypflmsFOF2F/063QQYOIoX4zVyNHdZCo7wBqG
48Zjq+E2k9QFn7ROvN+PSmjszurdhHMBu8kh/iqH7RA4Gc2wqV8VngDcKc/ei1LYGfWFllUD+eCx
0+wIT9PEkdhv9KHcpAsUdktFtdOdMcw/P+b/E2kz+FE4Qcpy6VtPcS3S4JtddWth0oXL5w75szH+
UnWdbMPI1u1kh9L2lyXI2Ms4fkK/6r+BugdqVx2Dj4j9Q0ptsBKSt3E8icO1Nfx8WGkH8TcinlV2
q38AVOO6qeeR5ubAPswe/LDc6clamoiYhnn7AldGfW63KRCFmkB2EDbH5gg4+1pDEVrM7t28an7G
2BnXGldfyvM96zG+Y2BdKRi1cpsxv8znr78Yui+a4+dquf9MUCO7+HvXNngjv849hwXnUgW/sPkk
BfThMzZDATxWjv/FyTr5mdikzM1VZ6gevO7U1KBoJPc7/acFjsGWxjvxS7BSjg2MHLtmofPP1udn
/NR7+CYF1chMW0opyTk/ucZfO9fZiaiomkJdvP43+pyrpxi5Lb7sdi9hX4N0cy3hZOVL4L1A3Uk4
5CfWIQqBuAB+qHCf0538+CQLvmI+wfFeIYC1LuMVqNf4Y2DBcdCPe779PPhCn67P885lZX+z7MS+
prgGMcqkKqBwfoBMNJoriB7IUcEYQAQaa/I3UL+BmVBkAXchmmri8z8r5jqup8mfxSeBDvTHaF35
ppCVUtuRaRclskq6fMxuhbSFzaoDdPj4oj5Fd4oGImG/wODiZK81MKo5dZ2C2cp+C7hyRS6crN7t
rrNWYbcQf1VkAmZ/4zPv2SSTtX4aDAYXp87mzbhDSMG1+fr8UwjfFa8iwxBPPLFJ1wSFxGuuHZrX
UTV3AXZ4Qi/affmeI0vJTgyrYCZFthSkTdW65vqFA+0Aj0lDd9qhQHCtQz66M2VZY/xrDu9uCbVs
NZciIhj/hye1Ba/it4ydulh+tmqwUFBGbj/qXP6ZcPp99MzwsICMPDHU6UDXszjadvE8aeYZOiAN
jmjUF5jlQxDDl1/mSMnk5Tv0gIsgU4N7LIPIrkoMYc+i9IhBMlKH2HYN7DSxm020BDdiq+ivFDlX
ZOOdLRRRH1dvfeHAx8XmyaXdXaUjzcoDENBepxb7rFxESqCtZfheagfpX6za5UNJ/IoacvBzAKTb
RGn8m4AydFSBA4U8aMt4LSHLHPe9NWmOCSs1+JTH08StLdgQrH8TEcuUjae/t0vECX+cqN0f34DE
+44+aQ37fqiuOioewqf+5eT6kIlEXjm72MtpMacp3zTQ5Oxe6kVIr70KkObwI8Bpa1AHuuWO90mV
tFNXBfYMy2n3mugHOHawRx5ypIX5MXvt9MoZufB6GrOdDCtF5NObLJNuhDn7M6+6O77PBElAkdIn
jtgHVjsEScpdIFDlDwSF0SNo/fdv91V84WSirC9eTO7lYh3m3ogCtb8LiJyekrKCehNt8EshXNbv
bS/doyeoWz/9MExZwlneog9GvOlKj966YjxZqDw2HxtQi/m3IIOBauP4jvUoipbdE5vHq3ci5l1z
lp8UZpeIHFhX2jBqvE/QalHk98LcPOIbYQFI/qU3RsLwkdCByPXbw4m5IWlS8rSlbcCmODCaelv9
yISF2/WVrHsdDTcPpc9zbv0lDnpcddURhwW8PrlKIvkgP/jCTRO5ADpE15QodQ2PqIvkYk39rhxM
Vsq4OmjBTfhQ1rAEI6W1u4MIQ2YMNndntDCVU4bFe/A+9TW7ExoPZh/CkSROjs1kozZe+oA0BESc
IOAvyEAUh2AKnEwcoya+cmLG71Roh5QPBou6spsljtmsmk+nOXkiwJFEK+8gQ5rxjDqh4gZFba7u
JpZ2E38nYJ01di+EXzOa+4QDX72IyiZ3qSAP51xRUbUaI09ndjxP4CW4L9s/r5G1DaJjD0peIbPF
0U4NOQ7YN+VeOHlyN+3mbbD5AP6DoUJxaRdNXHAJl/KalNwo+2ulCwG+Mqs0KccRs1Ki7NBhmNYF
XXiWbiLz3OWLHkk8ftiOUgYv/yp2YsYIN8YXZOX5E1HcUDv428bKzUUngLhT/RDHxjdxUO2PxuPv
WCq2EuZHQXXie7IgMM5nFnl7JP3gTAJiwspNNl3KtmUjm/tof+mPgBFmZyBEyVyLTOGTLu2q7DDy
ejH0D2CxpHo5FpFCus1Y31yFS3GBEpH3jEck56AjJnIuTyY1lfydSPOa6CFWhnAZwjlx+zGXEPvA
M7bML8VDLLzXfhJZB6icEIiZS9xBeTvF40hIY5HiIZUiquHKidiWMyQMSMoqL8iOYXFMn8xJ1rG+
iZAXV2VapcFpFljCcSIeX7vuNZOO8Re49ZszJ7Qby9YO2jLgRLGWHRmcSKgRXrO7MrPW6d5MHVm/
5qhs1bn6Z9CEkpONvMkv1poXRv5nsHUx1sHywx1fX48I9ds6hwXfowDDYoVhUDyI427imTO/ac/I
zyJ83jt+IrSI+EYXM4wruALXFi8gyzjSTO+9YZVykf22T/yP5SZ7nfqIFwaxW/5aUOuZve76DmCm
atwBjS/aANLDPi6amDybYy0e7G+T/Cl5WZoLjfzh/gTX1FvLkXRTANuGeG9hHh94spJpuuA+gw2W
EAX37vgipY99n6VtxQyiSvuInxIZzvjQjVkirRCwGQw90PXHoFlk3OWqG1zBFzvMKqUPuPUhWcVy
omZehRCKi9E6KMOcNGjVV2EYw3ltHk3SaSCp+JNgM2xDBgdrUq8yaYJnA/M+asccSJCQDFY9alO/
ApRpHiNjzNTTpvNGvGnp9p0I9sfYp+aS0MzwZj01Dur3HcYdLQIwEFxSp81Vg6QAVqoyXLcttjHI
b2oH+coyL23I35rlzXeprYXlwJVN6FK2VFPwTW30IpTgkUnIsLXtM7xKhAgga0/u1hfvMqNJFS+a
3AP9Dbqzsg0XaEgi4i7sIvORMzQ1Q5gD1lLGNlyWbvk6ruvANaJbN4DNupP09bXmNEhEnLhL4ylW
LPw2vEM0+O2vlZ8m/p+LJVlcg/pWr6VwPmy5SPUHNFNtea8/mL2svhtbrjfGn/HAvhL4zB3QQy/v
E1z6ncW0JDjQ93Hz3XfeJ1qEXHuR/0GbSSMrQhpyeu7V48PeP7HjJioLFGAIeED/cy+oQS/tMsFe
h1MhXr0QNSIk3GiT02snfKh71dFXrorMARRQYl/0k6/wbtnDx+tFF3QnhXACk6IROXBf0oJTOCod
IZ53VDmafnJsBJT5HqAhLORjAHmjZ6P01e9gLR0FAhT3OdzITGPSAg0/Dlt1JcduN6C85fCWQh8h
UIhamU3C7/UdsH3QHsodeLUSnkoLnSPBeT3MOjYPTJSSGxgH8816zD36YLU0eGEQafxiKy58ltHQ
WsvDhCwjpdHQO0EhoFnyym2h2N2aDS/FEgEY8fbwicMXAc9eijNWSu0kE+XioblYJcNSDVZBqOF7
zu2AlHfNFitf0F3pGZIgxovM4rgSCK8bvZrjtnfbis9xWf/qkaO2nqBfBaj2cmcYV7IuI+7SCCVV
hrVnLZc83U7xJBa2Qe/NDu0rnNXYRDK02ii/x/ecKAluFePr024/JEhdP4fJAYbZq3DN36Q5iXRT
p25cH97FxEpM4AwqJP3IVAAYCUxZ4hJCxoV1LTxMS8BnHwe7d7Ku8qeg3T6JP6TwfLbAjsiiu0Sv
iDijgHQBLfgnbMA14+/0lsHKwR/NiidJ6/V9shFwPEonsIt6afQzxhl8pRBz/HYIaGIAIPa1ZvXi
lCndQHIsOkK6/ZBdhn9tjF7aedO+khNd37RH4Orqp9Bd8y58W+zmEMKb9sXQBf8Cm22JHvKvklvL
sNXiO2c+/+w40CTUIzKiv4DFy7dIqOlnMRKF3keMKBs+OP1nrivzUf77XMC7k8Jp4B9iO8u3zGDS
Ka8fVjYXVgZKQFhdgGzLLZ7iB824isrAeWsboM5hj96sZSUg+f3EKNgMc31cpye99vLejb6U3w9K
Cok/p6Dy5wjSFiEoKJzyL4q+QnT6+jvIXCRAdcvovtwzXKbgNhZHJKUEFjQyuth55tecazYMpcz5
TmUdlKvQ/QjS4c2X8JnDfqt5a1vF3sRGoJnbmIoDdHCQ/sb0bi9Cxjm++RaRgZOVj8D8y0xOwBtq
jmiuXGn0ywImi4yal9brWDeO8MHgRSNUtn4PdUJauXlkT0Qt94+0wTdzC/TDJnCZ+gs2LTVGSgER
0GIvBLVPX/QVoX0DRuN1/SdetM8e6miQ960xx3I0sXCzemOqUMp8vk/t/g6vcXLL9es7c3qgAq+4
9t8tB/he/1WuWj7DXSifUQeDV8s3VlCwwhrfzzH4trjHFkw3pAQKga2YjCmz1CNwtlmh8CartfJR
XhiZp0Q0Xjo9Dq15MqkL7DcoD/GO/YZHA3dHizPbl01HCLwSzYLldrpD0KzEZ98z384ZVF93vGkR
FxEEFGGXeIexojfjWkxooHBJFlIQjD/MwOnOr5OGHG6C5G2UnjikBnQ6ALKwJTrdR6kjYm8psQET
gzGayGBmxqonZAFRbe0llC482w0YQMh4hK/altB6Rb4Ih8FU17n6ME/o0xCmAYcATYYvi7GmRNAx
K3bVvmSP4BYJsJwEHdQHEoN5D1QHG/lxiFz9Ee7Ga/ps2AAty+a/Wz4/9/owEuNAaxJSIRVEjOyR
AUoCnzF/GxgkFTT9Ynwi5MzehBzwAP9qVwNgQa/WmoXc1w6NuTBcmm4PxKlCuCXb6rPWk30KX8UQ
wGCD+YRKuK90GS9DZ9A8hhTUXIyQ/HVTvlHsylBTv2wU75JApiWy/rDf8GPoiRcYjsjU3M75FCFj
MDfy41ADQGm3Mf3Qyp0Hk47rKYPEcIWnnH8jdeG1eY8r9k9kdC9UWQCCkxBnK4urQSQybjHKiICV
LZZEWdkGQzV7Vu2qM2ZaZ4MjpC2pq+V+Qi4SHxA6QaXKnMulpGIPxdWHHIzni/utEk5svcJG+wds
aEZ4ZNBTIcJ8r5pHY16MbiF0DrhaOHWqWxykLefuTAcuXwndmS2NvYVNo6ROOLyhLspEXNrUsgK1
7viYgnWCOlw6NNEcr1wquUy1/PNNsOoCkAZLg4Lsvd7BHqzwKuOe42Bci9MoVhytwwBauuU3DWXb
WJo+EsNk/jpUP2iEYB/ze4CYH4MX3xuktHT+3PoD+ETzL1+gW0zJtv7/1yxta2+wdsZfKd3xW/mO
bO+ibJi05T1E+WejAgDQey6dmMHGq+7qJ2R0yNBlGqAW1aO99ovOsKv3urR7fDKzr4zJdhqWJ47Z
f/1UGChGUpdA+yYkL14wrkvL8CHY6pYTOf7Lr9lXc+BL5ddjN8EawTJHAJ7D2BjcSVr9pz+Gg0rg
YeJJJ9KmlDN3EMYvA6HrV+GE8KHG3Fi9rugwoOpBYAM3OL4QQz2S/bCLkIij8JhyjIaF6cXLcR+e
geW6P3VlHsN7xVmyxx6bO8j64r24Txfvc8AoxMh0JtE08Yx1dyMFWiNXZykzZnnZV3WAjGkOxnfk
R3+IF58ETEQeI+c58SYS6bfdibFrbovbCwej+5orS4WExEXKooHxbsF5ajqV90I0QKGOk2yMXfTL
AFetOaKweC64D8e7tkdbYM3UTfY0XQ0kaKlcOi+9xi6ihm9WVaiazXvJ6gLzOo/21JnPbX2KDcAN
jxPgojt8qQzDvFme8GhXAqkiVwp/fl4QiO0yu5XEUDqwRta3si/ec4TrSAI3CPF5g27t77Qh9USv
uOmuc4o/WPC9ukaIjuS4Xxd0ed9RaT1Lt1x/sAjcShf3MiiDW2kEOKGbon9spUyWUzv4Ug/KI/tG
hpftwy3j2UNgsT+ziYVHcH5hF16Nm0Ueq1P+hcjmFaog5yaoR2pLPzi4yx0QSuC8bt13QS7J4bOB
+ncNpup/5gEQf0BSdzK95kYORAIUtQ425TXdvcO1fiSHuV6BhgRfJKxuTR14048cwjlSrhiCX2I3
2gi+sRs9qJiteaWQ8W/SUB2KvdzZqAfqFbYH5jDoc2FRX8Vpq2n3wFfYASyMIzHKR1u2mZ8GzsP3
NvEBspCkNMfmwGR4bfT9JEDC7LNLzQ06qVPNyvVZM4pIRCZctW9wF6CreoF2xLpgD6lP3LCZq24S
z6wdACKFnwwARXXzW/WvSb3/ODuzHtW5LE3/lVReN2rPQ6mrLzzbYOb5BgUxGAwYjPHEr+/Hp6Su
SDJ0Qipl6hv0RRwbs733Wu96h14SIFeBJmgxQsZAGgid82OZDopRPecHz5/AufC4oOV0GnUHxg1m
B84hRgBERub2PpdwmFgeYnFd9KEMC3t5jNJMxoijL5Pv1mBFwfhuLS1ARRjgZmEPX3KfmcEjt3q3
DnHLYLJiDDF5ulCjGo6Mk3Pe8qNFfwdtSbaTIkTBgSp6oUMFchoAWKbVdr0vWM0bwBXg36WyUm4U
e60FruGmCAvTQT7PP0qKPTEy/TNNOb0M892x0Rf8J4apUKE7DzkwuqEUYQvj5/1nBXWKVV69U9+l
EXs3hIoj0Jl7fEvxdEIpemV0BLu6jGDLzB+QFZ1TgBXCbgFT/djR4k+IAzUgHTfDjD/p9s40huyA
tlm5uOo8b6dobSm68PVhOBnobFTkLNzniCYKokG5tzkstmGvtPGLymtHVwciLBU4yaZfV0jRrTa8
hBWwhbBClnhxqg7S7gKVmmEyUsMrzkqzXv+An1gPkQME8tOYBvoN9xKMFsLdnl6MPghUJ2NfricK
Z+0WOzmlR+M6puCVTxGHYrLh/L4vIJ3DU8To9uJjy5NGhoeSCTwPVu0Mgp2yP7i8trRmGrYIYGfv
hy0oY1sM0ZAP2sNYneyAmihBaXhw5w7uMXhjJtu9AaAkKHU+BkQ3o2YhZOHFOy+fLntLN9W2jP6K
8qr2+OxjRvwM8jQve8OZLwuSzwp9HFY3vB/v5bw3bjty7CDv0w+RrmAE8m0s34Y7KFAohw1fh785
lZBsh+fBs/QPIQIHpBvJ+1UJ9SSEuMBpbIzovGm361BnAUBrgxnYh9ShYvHIoocuNZE8oERYWDgQ
S1/g3BS17ulD5pWbPrZVvVH2ndPER/0OL5kx0JPJko0NI55+YW9c9BNIehRpoBrssylt3bI7iY3g
PtXHWfSY3vIOS6VnUvYFGVdG1zQ2yFxHGsRQq95cPy/p4PohBcpQH+i7KZ0oKqjVAU49ophiXS1z
wgQNgm170EK+pFE+h/zHv9n1J6WQby4fvr4ReEYtRF27ARsJnjDNP3kzW2X0RNMmhIjjTLQMPfYb
HTdcstYQOaAf9cU4u49VxGm4xX3tGCIZDIIi3jVbLP3dl1jEeeZKDGx2vFDipogaT/naxSID9dLh
ueEZJCMoAIymGA1wEk/E7q+01LAZsfndnbkpT+22k4x77mIb2Kw1zFRD1jxgNGg7pVeIQ2sgRAB1
q3J2pPeHP4kY3q3fz8PUrah6ex6UOtC2JYoCxi6ftKHYo9CB7SgkcKnwRBDVN0YIctRcfE7tDcMR
8xw8v6gwa89YmRFAwkzf6648KUecl2gM9CFUv1UdFEytTFv3y5G0fqyeSH1tvjBaYFbgu/hmwM37
2oFow0VdN59JYdMM2ur0ukaZzcAbvxNmD/KA0y8++9pEk+ZEY6Ag5v3AnXcOXiXsbKz5FAoPsGxK
mJadNLx2eWfK53HLJBuh/IZvLGVjHFJ+QSrpPJsO1OxsBBiEmH/SOq97oRwDm13y6Hkm+G3CyVCO
FbaAGegMpjygIfH94YlhOT5PylUlU/jaB8iRXm+UYmlROld2pG4UhCI7rqco/hA2kdnKqOw4rBvM
t/wHsQy0grARw9NSWmhLEcce9FO4AYKBcfqIfndI3McZkzFcUmsnpQGcoinzk4Cup/hs2DRyD9w4
Q0kI+4XWX7RxwmjYUqFG74ZN0u8VbiovZXTgd1iwYI+r4knHcILtZatmrHWEP78HclFVsycQC8p8
GYpEEzkyymkd9SeX9R7ENS0YcHeeK1cmnDarlc/qm7zfBrUeT1P/6B7k/LI6PWx4fmebqQOiBkwI
uw1MCni7z/gihSdeseeGDR9N2xsl8GUAjz+GI5jfqd5OToHHmIUtiDJl4CYMOjnI3vy4DTFo36sb
o7XwEgiVAPFZu+fESt7rWwSjafcHLamDhvnRudNvKUmMwn+lxTTwNQ7BhWvyqGcn3tlB+n58o3jd
uYVbIEAhtCCRXUyHjg7y5COhzmBPEwm+WM/ZffGSSa1N5W1woNeonGkGEgeu2Jm5EV6HuK+ErJ3H
kL08MO9OSiR9gQdtoDto030NU4yQBpWpIBrk6DiqNib0ENzJ4agzEvab9XXfrUt2LazfqLcfXpnP
SsNrxY6tz5+v+oXBiIVfp5FYA6JsRFTc0R9W69HwNK/DrMIDhpq4JdXkRh7eQDDJ4L6OEuOPxnRT
wsKO7pN6D/g+zCMFQRuOHSugt5uLYY1JkbNj47jhp89n6ZF+jBNXcvcegE8gORhdjsR380NqRjmY
ASAyb+A5hASKNQd67grxZhoeM0rNXr+gHwwQq/MHUvmrzlOz2WjBybuuv+nzXHPM3GSfBp2WCgj/
Nrrg3TksG3f3pSxuoTmSZwQpPrzjG5WTPKpgRPUw+nEFDe/hcmF6kFNuYcVnftdxC/WOQ+MNlX0L
anSfK6eIN18cYYqhYVq7hQvXHW0zbXgYYJx2I3ZpilbjaafxbcsZJWD565wlS1ho8Gnnt5m00T5B
SRi51AtcUzr1N6EDW2lZdRXlbny+IRsDBvMMcGAAUYzSgPC6tpGyBHsiD8IQ7gNiv5fwjSDO6Z+w
s9lLaf9Ay5MwLmVb4NwzqJFYTgXODIhwrObj/qGa/uUUalLEkIeZnsxx8MQeN8IlyHy45W3IXImf
EVg4Be27cR1fqje0W6bgybM64lOgqT+9yXmoU63dtg8ET3yMrgW1KZixEeTbg6IU3PUQ803epu4U
pCy4E5rMrpYzEefQd6DOwWIcCFMTBynKh+OmmqSuNEzecOS9L5p3zL4wCHyOkxl9AtHZceXkvjHQ
PpmKPbt8nt3FFVxzz7dyw9ZFs4/BjROoZxeMA7ARS+5o15U3BjsZJoPzWM0nh3kV8li82hXossa1
C4gKLmSbRlgqc3wmewafziZywj/thugWIcllVb+5eBd5Um0AA5W4ku2Mx+Oe4pqTrH/P3c61rQQj
TxjrwwXGeQDmMBt9j9RnVDvMDO8xRZ0wlSanxwAcn75FRA20uWyrsHlPOEBgSbaDHFED4E47yCQv
7wtQPJe45F2z2fmwL9Hu4DTXSwYCoULIRbnumefe7cm7AGJwDkGVUM5InAqQgG6DnjrSzMFRXpdG
55rX2cpf3Av9GDQe3Ds55PMC9ylxXn9ieJJ6+aIFfJOR5TAfxZO+c3ogt6jCbYZ2Bq/B+50K3WXp
8gYkfR3GfS++3geH+wiXIGx5FN6yrFwzgCyL99PZkQtipqGAHN2KHQcDOuOEAhlhbDevO+/CQojU
Ir5n2yT/Eu8xBgyXXccqz9BBo17DrOmE2KzL6CoABMHqxUH1cPTj2DzuE8OuKHe1dntiJnCEKcW/
pFFLlQJkylaaqlOyXrQFemgkGmUNrNay/cXCM25pNy/BBWl9Hj5u291xIuh8QMZWkX7y8gvEHjM6
7W9VeFX8EwPCFnGidULNrCk+zaEUF7dVzeD74B0B4w0/ezcHBk0m/QQA9yG4FAEFaUJ9zwmGhgW9
Jh7ZsbBnKGN+HAY49dDpBU3jdxycNzq9R8AUuhJDpmkqRo6QF+UuqAipAN9WjTbIr7DcLG2Us8+S
zIGU9/S0uqpe1XoPPi+UDfoviu3WJlWHfANlo8PxQhwCDDE3dV8XwlrAdxmLqyGSz2fDCOYGoqv4
JdQaJ8M/nUcqqf5jAUiQm+HlnQncqRpXi7Qe3LZCx4q8wBRlWJ70oS8l75cN4zQgKcw08IgFC6dU
fJfIIpEGOWSrE56cuAfMTNnvhFWP8u3EmBiWq+4U+ntGriyTWpoxCWMAcX4gmIMXqHHFnYuYrUKy
LMZn+LKSc5A2R2NfmcMUWchZL2xqOj0naUQPS4x82wDDhAPFgvh2r0CGa7+qtzeOol6h4fGELy+h
7PUSf0LC/0xqq33eAJqHJ/GJW99ly/JhjK+pA3BCvZgqmH9SB4IQATFBcT+wJYihCHxOC16i8uob
rbcr/QacpePAz6TKT9uFqnktfNg9lTSxD2YJUcAWsmh3MO36uhTz8NlDUHtYmGz4CdznApmdoFlN
Hlzk7RMl0WEl3Ssn1ZfiHX1x136ChSb4FR/QSBiJhufXMIdCvoZJ37VybZgGdSjKPt3PeXHZN+MA
tLJ06K7KfQquBuIIJxi3zPStfjtV02cR5KrHl8x5lWZvBxwpe30cUiO0+hTFB3nIihyZMmHhzpE8
On/HNoj4O53d/iQ43t+vusVNXB/jJwTBPpl6AlahTrvrYnthCfScS+4QM58beFlvT+2gRNIrK6vb
TfV27aAhV+dMr4qOtcxdhXQe8pVvYZ3iwJbtG4CFJ9MDdA+wRNXPLIsugnciByUZs009QOWe5OX4
LuaAST5qcPsq7ZTNDEm93oc83eDb9QxOKuPKFVy/J0cOU7AdZp7Y3MHajS9Pn2xCgGoZ0v4NN+4I
fW7WOkI5V1B3MRWSFi3Waat7eMng2SqonJIpEk6BmXsIn+R8XpWMK3Zxz39u79BVPLw18KZYnjbY
c31wSO1PzG9IiEl4g9xaCRi90YEWK2moQgE17GbcGx/nxYD17SMX9kFenoVHXiPjBgsE7B6X83Ra
XzyG7ZAMaXqgufYsaGs4Si8RilCR9b6aLySqGFMcUch+nGNdnKnhnedqlziucezRCk1SFH1gJ7EZ
0VQAySI4B52kv7wxyLWubxeeDgQ/Bjt5SKOPva7mnZbnD3aUK35i9Ng0zvAgsbUA2r7gMesyREof
XcYgMIyBfxCcbKV2dshL2f4h3vgsBM64zuLjxJ5nOLkaHBB7jdrgKrJEUC/Serraiv0FVeNheBPn
xkhf4tJt9CVPChPYiwTBOMJaj9gHhVWiBE3MsO1ka+EJby/wpOenrtppdBuCngGzZoh5csh9ZymQ
ZozchcAMkwpvs2N/NyXKepDM1XrQzTxTsH1gVCgWh6F2IszbymLat8q6+eAwB4Is9jit26wK9iQo
gES843/nQzE6uBXKOHImMHRnzwngl2Lg8PmMy70SlAO+SfYeKvSDleLEg9yPH++VuAqWUVq5NUc7
0xSPUecZbtJ1Rqf7MJzdBSM1DB6OI4EIpy1vFsnZI3inFlrTk4JQhhvDv93wL0xkXUwxSS6Y1OFD
8iGY7Ei0vmNh6koetR6vwHXeXH2qDORp98+us8Hxzb5kdlKxeFBjCK1Db40ygt7MJQqU3hTO/jsj
FhiLsTjubh5ErG9uu+GFW7HPB6TDb3DBdZkAFHMWQQru25fwCozqERh+PuOUauk2+wzMq4rpKON7
59B0qo5EiY/scTeirXaWiKcQtInxcw15LhsQSt77wAFJ4KB6vlM/2dIUCwRa6u0BJPfYOOeB+aFN
aGd0G7sUWjzknSjBJ9JQwT8Z07FQ/WNZxul25x3dFm8YVfPyJHzABpw4PGKYiGOJQAKRiskx2SIX
fNNtbDHEtH8hYegBZjntYMsp/lDVQH2XJgLxlGtWOJNTWh5CGbuMJww0M4Q3VhEANWEnEimJo09y
4N+3jgMSFasHk0N2aav8Emc0RciTCenC/3gAhgMPWCC0QPbAtU6m18CyGpPlsvuUzCFdLNyfADEl
LAPVg2oy3C2KPb+C0uvsKkMNhR5XJ4YInhQ0FNCKKc4UITSB3iRlfDTipXrCPsXRIGJ+y7qTYlIJ
IfpjfP4Aw3J6fr1+qh5S6EwH+++hHj9igoBghEVmoRvEPmFBcBCiTcJHtIDBi2QBbMOEqz8eZ/yG
3F05Y8pSJAOj3zrdTeILgOWBiKefc5pSkuAJwAl7+DgzJ13WEWUeRwc3wR6e99EF1bQQH1RBSolh
Q4h9E/Rr+ROKH5tA8QhOaylIY/xE8usqAVaXvxiGQ8mF9ck2VeMrGTbIZoFQ07hhk9r1tcUlDVW+
nTG1JNk0b9JEeXzphc9wKYam21beMR3RhF9m7EOVnU2IaUyDIqJF1D/rPtgzkXcWjGHm7ec+XHMZ
1ybuK4ChcgQz3Xmo8j6fZ/urIB/N7+3e4JYE+QzyuLRSpplqA8T3VpKfs85xBY3KAxur/Kmw45Co
dXQURD2Ms9Qxg3fcILJRjzO+zx+NjxpgkKePW/ac+7qEV9VtNR6vFkJkaUuWAMO0SxID3zw2zwvR
G+xAkHoYqtFF5XYdp5s2yjoNkItmnNzQ3QCWEKOFMuBPy3XUExF1IG8FdSUL6bZ8Fgx4WAnql/B+
5ZRACwA5C5YOg74Sel+HINHk3Ae8ZBi2vqlsF2x+ch9O/M7WhiksolGGXnB1rD+ZCGSM+EHZ9DHO
Tcnogg6xY2syHlA8ZrQpOE/hdPAp+o9Y+zKeKARZWqirI4bfzNaAIhYMSpmPHD+qT2HSG2lPrPcQ
342Nm0v5QuOPOVU3dsK1YZp/mTJlGxvP1ZM8zLBahnOMws5uh4zQPYMFhGYbXsOOFh/tAt57RuOn
hSJjkhxo77chQBqfeDc0DuiMhByxhA/5FhEvrLN//uN//9//8978R/J5Hf9XOPM/svIyvh6zR/Gf
/xTlf/7j3zOb/zsP2ejyt9/fcFROup/+XwejOqZalkmLq4sB3KWP2EbZVFEyN4CvoeNNbp94Ef39
ovIPod6i8O2iXZD0t4uK0u4sNhLJ16yaHmdLqBPzMgA6IHtq9QjZPjBOv8Hdebt551E7opna4l01
Vm4x3xWUFFjTMAF1si6BR9b5/vj45blIP2ZZf7vF7rl9u8WdcX2qZsMt4iWTjVDVmhivgESutJDv
Awf/mYwQ4P2A0oBq7kRNYjW+mEMLA0ZPf7ub35Kju1Trb3dTPhTx0dxzaXEOSe5DTH3EAiTlVQW/
FSFuT7C/Vkrnolg0nWsxEpfYQGojcLUGINyRn6C54vjv36L4Qwi8KEq6JOuiqJqC+hKWfj7pRfZs
VbEbwdHx7a4+oWnauGZwulXesWUoZ5dRr2EMjkfssZvxDtrVL/fw0/L9fg8vGer69VnLjc49EDZ+
iUokKZLbkGVho0wdawPMLZHbN+EvV+2Cul+Dzr9f9SXo/PAoLqV65arJEezTRqZdYKYhOCW1tWQf
nV8u99PrQli5psuCYeqK+PLtJ7ksNuVOEBdpl3UZKMpw9yGQ5IEug+MUl9BfLvjj+ylJmmEIsqqL
uvTy+dJ7nva0Xk9YlJgA4NS+OM/rhEiuagyQjmitZyuU4eSLiVMkCvKXuCQr6h4b2E4CvKOUui3a
eQvkhnGO6RXMcmrLDH55Kt1NvH4J32+yW57f3onjrhXPYpuIi8tS+IKk+HkH2MPYaIloyXt+QT+G
BAs8gR/JWB+om18u/9Mr+e3y8kuYu2lUYltfuHxuDs8MIYbPIIkLIP2Hh/CgF1PkZltIAXARe4Nf
rv3TgpBkQRY1WRYFwXzZtI9X8yDkjxsfvaWTad9qTGtKG4Eslf+Ug2/4y/V+2gy/X6/7798e9TNV
BPMicr37GgNqXXXh0KvDA+5uS7wAOOSgYnm/XPPH5yvLusqFFUNRX77enm4K9+MtExeF6jUoibGK
9XSomvZxLi8Wt7diZsj2aab/svbFnz/r/7+u9vK9igfN1ATtKi4En7ebPBMNCVAXi4ANqXPbGvhP
3n45D388hLtt1DAk3dD4y78+35v0VJ8PnvDiaNiMB84j9Pm4AvTxx+q2cningLi/XFT++YP+90Vf
XvLeU6uys5iKCwxIp5AmcOztEg3PDi5ONgX09Ib9fW+KOK6/EjyBSvfhL+hPgwPDEgHXUITM9W8v
9Y/fuqIrpiYJgmhKL2dKphk37XjWhIU5YlCAd47+zjzi8qZ7+lBWEBe7bCt01cIe6vXfV5zcrajX
DYVXShJVTddM6fWtOuiXw7Mncm28b20JkYiOEf2J9NR0vIsISiVSEevj+OARsuxI5MXI/V2oOWA7
NETKXuo/4pRWkv/lITPywW5/HU3+fo9atxL+do8vb6JyS01F6e7x7nRx1c8g86DKci+Sm30cA0wg
iHHA46uPgZ9NXC2O1RgN01tDNt0SD2aXDpYUuNTDkYiTiKwt5+6aPjCwb46xymSMenNhx8e7EGDK
R2DAb7cQDk6evkkXQPcXrPs39QqBE4btv339wk+LUpGk7qTTVEMzX466g3K7lU1eCjBEIEfblyVT
1uzqpSY9mlcv72NYqj2iXzwYxOLO6dGdn9/uI1ivTOIOsgvhU6vn6IOaeswMCaJmDXf9OtBUG0eC
BuSgsKE8EyXEgO3QQiNDNYtX4eyQ9dsxPyWNDdBwcqvOSLyxzun8tMFVAYzvS5o8nVVJO0gxn32q
m+oyzWUIhh2FrBOEwMFiNI5jJzNcwr47y5bjqsEOGDysh6gGiMTBTCvbBXh0gt83JZwSOG+g9PBe
+nSJdUduP46yCQa/KT7RRPSCa+Eye/EyeHj55ZdFr/9UQCmqrKmKxj4rCC8v3Pl2kNK6NZ4senIM
g3Ua9z+6OL4tQ+pBTpYl+uQYsNXvltY4seLlznZi7+zA1FqbfQiwITxl2AhHO4mPsW8N3Ue8wO2g
SqyxX7kPy20d5tquYm02nVtH6k4O8ZeDIgxiU/3LxxF/2j9UmdJFEiRDU8zuv387qer6KaYttgUL
BEn5KVCE4GaQxZx6x4WhB5uU4CZUw0XAbDT8+6v50+7x/cqvD9LMzfOtPFATDkWMc6JLh8OBiqkQ
PP9+JfGn8vP7pV6Oi/SqSvlV40Mi3QDxu9BcBnraaWCfEYvX//vl9J+qje+XezkohOOzTpsrn0zW
Q4ApDA+SKZ09Ez3lTV7ThmgGnAIrYaw0eJSR8JZDOOdeNskXYAEgOPTwVnWkRe85zPQp4+Fc924f
ykKdimDAiaumEasF6SZDEQNWBcdPEx7jSoR/6vQWj6/yPuE1VXvDs+lmmtPbHHqYQtq37bPxzcYn
Zi1DM0ShSsLKFD+HqdpYd/RaoA7BdZYf3MMvh+evX8FLdXIy6pNwaHkmzxnj9lF9JX6yHTU2bTqA
wN+/AOnvi1oVXkoSqZbbvFdxUh+HEps3CdAwhRGjE4NMapFLZp1X9Q+Yg2HYM4C8aAuD+5TDuf/L
ffx0+KisBFM3dFHTjJf7uJwP5UOT2JzRWjjAMDQ+ODV4Ggmo2QBa8BTRpjnUYyXE9Xh0HcELzUck
1fVvMR4hvyzLbtW9noTfb+alBn4+dql5r7gZzYdacB/DJ6jXGvFsv7zXPxZnqq7L1CSGgfT/5ULS
s83z6/XBpzahmeYFf6mca+Sf7PQNZ8hD/7dPJsndKff62TRaL02UFCpR8XUvybMmlZ+5sKgnyzbS
rR06Lcc02ZazQWsvM1xj0PuT68zACCG5dZlK9ohZOy7Jn88u4/SO1BTRLBWdLUCdwf0Ub0SHYWiw
3coe2SHvKeOOsPii4NQTFwbV+hZKdjPYqoNRvj0717gLUSXo4+hejxEozPsoVr5IfrSwGyrcp3eY
A3SucxBppwDQtU7TbI6BxHIXbVuOh1FHbLCEeLv76kaDRcion+1CsitsBlyMIKMtJmzEPhN8I2bW
fn6McvQf5nTKef30rUExQFZ169wp2eCA2CVn03barLf6Yueh6V9RVB0y/zoYnM8RU1lGTTheWxuI
J3hIDKCt4bS+2VmLyj901jd0RUExkwLwCJpSZxbU/Y8mxbrAojXtWV+nGSr42g6UKcB0HjB84O9f
SBJyyWVQCN3WkgYAkeENlC8yYL8ONXSX1uI0vr8pa2UNwE7xXDmJyZTKLud4CFzQt1kbw4T0aYMq
jrok4eHiFs3gEBEla+kbtF77j1/eUumn/RqsQFU1U1VNVXuBrrSmzaRMT4SFsPC2sSNb/XyFKMLq
ry9DfY2EzII30Jfij7bfDwiCtXM4U5z0h3n+lkNZiUVPt2CaEEVmnayPIkCi9nF3logC/Hg0Yg7T
FVtdpzCdJrHO6X8ajD+18ckOL35jjSRy4+eJNd0NQmsEgXu7PdjetJn44VxchVPi4Rhtvvs9WwPt
DbrfPlNklkdr1c0cYPc5D8HPHbFydGT8gThdwbnBWOPLGImttUlB4BdKPx9FQ9bCMEotvrrSksem
018u9S5ROAmwYC0sb7vsB8Hs4c8mgj9xItFeHPp2FGR+MHluoPavlpV3sWJC1kbxOTR5BtuROth7
a91a6s7ELvdffc19zoRJHwbm7GKtj3erP+mNa+tDm05m+ehgBQzegR85Bv/+PcrdS/5vm8C3r/Gl
FDbVw6N3fvSeixqG3rJ0+WSjOI+2MN/XW9EaWUhdZ8cQRYA1aNfA7tamdd4W9ldtTfLguPr77Uj6
T7u/rmqCJMgSwJD5svu3enETmqP0XLA08i+mMaRue91r3zjpRlk+eVM3tw/TwypA+Kx9/v00TaZr
0iNYSZjMYcLGP57D1uZhqg+MsvRRsrywwWn++uH0t7W7vQ0cr7Diq0V9GMcwHGjA1T7AU9j+8WbE
y/ErSbyW6MXGUZbtku24jsUAIdZhXXdqc0t7EwdalM15DdEEjAyfnKrhnTP6gP/PpnUfs4MNo6RA
5zKgtI5b2iDcHINj/zrs4daEhI45hPXsT3tu0yWEPYfqViewZ4QbSS8uwb1g7LjoOJE8HKFb270t
/O5L6A676vLdHbCOI0iGg4E4zAJpPB6sEAdbG2i8HnOb4VB71ycSs6YB4qXeRPZ1P3sD0E7m0MPZ
wigb8QcincEqoCacSTYknKdiQuKqPpgz5O77M2hJIGPoZaFgKL3LALk9dp5sidXFMdakqN8nCFpj
9pnrDBdKHycQJ518FX2V4SNe3nuaPafonxc7t+cwlnGeW2aaF2uCG5lT9s0xw6tJ5cN4mhyi6wiy
Db9VBMno7Pf6aK3DZRHw7vSbjfG0lhDMELN0Cg3cl6AcD/P+7gl/E/VssVdDtPR0EeUKC89fyjBZ
+HFRahorUqLYV177RfmgnoVLUfCS2PIIr2gXqygaGXFdfsEvAnUmJXjQe4clyAIyfByMZuxtdtc7
0zk7vXWCHciFbh8zC6Q5ZHmjV2f288eOG68vkW+2YN1sWzfHF9RS13huyd6u50rL7EP2biFF2D2E
zDuAoY4dVlROyy1ho3A4wA+2WSiuwSf5lf1jXA5Ni63l7qxjzwsxhqus6Zzst9o9ugfnNEln9LP5
BG1mMUH06CUTOHp20qePIDMLIiSOFudZ4beLHXNcYqGovJx8SICtCwR/DjtREP6mXzk2um7p1rbi
A4LyUYmLP3AxfDJDCCXBCfJ837SfDAMXpwVqzVhEn4YfcrAb6PbNRX5JMnUsT+4uU9P3wkRRbrP6
9bh9hzTnVV/pUPD06DIW8aO7+8aKNss+uxJ2FrhsfmkV/SrzAMwc0KJ4xUChgcX4boO2eyIwwr7Y
jX0ZlB5EDf80R00IWNsNV+cLu1pcnDYUBqeP+5Q0mxBygQfxctPEaV/r5x7zVhsFTkhhQBEwF11h
QLHPLwudB/1ujW1gL6K2cctRHaoE8SDsaRZSEEFOcPUuGAxSNYseHWZw828xvjo+FQ3W1VkcoS6D
KoCZ1QccBzSECFAmacSsNAzqYDfVeZM+eJU+DrE6Rn/Nth+0UzPAhzTgnxmZpvbfd135p9LfYLhi
srhlkWKQQ+JbP/uUrtr9kfbaxe0dX01LTBxHgGEQj/bh2cFWbNN9r5S+n4qD7MnWrMF1PkQ7E016
zqQIPm6/9CI/oobfb+ilGdTz6lTlxq4FL1C7iuKt29/l2TqOC3vO98otWp8kN9mWu7MotXjOVnSf
Bvbkf/BkTOBS0QQnNPR/7/TzqyzlB4En8xhcGgezfhjsEnGeYtyKVJddWgDtiehWuNl0qmoc0H19
UlS4i8EPuUOA2IUXvEu8EzpueNmrx/Rkhi1q3T0g1y+3+1NRZipAi+CKKnODDvj69kUe7/fj7laB
szxYwXLn/JLN05Ce+SZZmhBmYxF6dv/6qetIW6XGQxqMQeocLlBU7Hxy0ytqyC+NXDqG3vgVSNj5
YHH+P4EWQBBN0zAMUwAS+tfbLMrdyUxqakfUetYZbXP/FMOrHdJ7zn55It0f9VLfSKJmAPGDeyuq
9tJXJWpPT/RSahdSTEXBlF3DXXCiivCE4bLLE/AAVPW5rfkGrGdP72TPxvzIDe28Jrp9SRyjZ3x+
GTlpvww8pB8asH+5t5dvKz8VvUyquDeBHRS1jfMgJsnvzvMTWVOUtt7dbZYPmBo9jrfJcUUA9PS3
Mc9PbaAkMhBQVJENQNO7zeHbmhH1LGkVQ2wXFJ7eHNoo5XRcWv2+R5EUhuHUP9quxbFjm5EdYY2O
T4P392/p5yfx7R5eWtHHo6ft1BtPghzfZFkB5gwPH53wAafSk4NfMkJ4HSZmAfx3c/MBJopR1XQ8
BzRmqKrxsoAq88tN/bh0vt3Uy67YSumjYvDcPRiZAzU+DzwO1OnTJzUNkrptz5xfXow/I5h/W63f
Lvmy7+3UsjTNI8+h723vG05n3ESb4LOxTNt/WL7rutGstQ6kDSxmCEft5S8f+Qd4UTLAIESNmbsh
vGJAmlaol/vtD06LbMEGgbAkpjQjwqjsfTidvj+s9xUmpKEYyfbDjuDXdIEJvxRcZvcxXx/D99t4
eWm1XXG/l2cTUZ9DSUVoHYUGAfPKW8aMRHKxQViTjzmQPTJaKJuuw8d8H8KjQtieOvkCd0K79vU+
MmsHWzD303DOfZTvU6ziwtLpmhgae5dhE3wkwYN5vk2Xl3CgUXcgwfddOvp6xGiFw1+0JehdD/9y
4zBP40kwg61ufX2ZDiyuFRw6F180J7MD6GtdzrI8Jr7tl+NQ7zaCvz2Pl43iVijJ9Xzma1l238qD
D42Mf/fF2NDTA7Q21hyUjGjf+dVn3wKoewZ8Zt2uGMSQ9Ijox/cTnwbYtZ6uZM2oNRxsx7BAn5A4
EfdLF4GURS+60FAi8lysLFoEpsPYIPVNh2hw++PvK0356eUyZVaZLBvCv59UstYqeqFkz8UVGlSO
d4lnlkiLu5gIXv9s02MAROJ1Nwf1rp9wk3HhOLr6sMC3wYeY/gxSSGhI15kKYKJyc68DqE7XLhpK
e/6h5qZb3IjuW8BCpxn//e5/Aj8kUxV12ZQkmZ7gBfxQDub9KtfJc9F4xhvs3IoA6bE/GNp2bdEZ
Rw8/sytP6+9+OTJE6cfn9u3K3Znybbc+C6lxUNUDS6FwS4v10NpxXNvbrend4MvhdEyEiL00OU/O
RHBOx4lNmnt4tUepM9qOnpZvrXxvxFDP8hJrlPvW+HMO2rInHscK0XIwgeSnj39mtGN3gZnFCuSj
Eybf7Ls9ixAjORN78vVBG8BCEflP0EuBZ95kGxgsivihhz3A/DzoL4MZmmPHCSgS0QD+Uu38GdO+
vhbApSbFmQmE+Qc+//YslAtI6vnBt1DbpVs5gDrWvMP3PCv036ll7NrbDIfRyeMrIePol8urP1TN
sqQqoqCYkkAh83JomW17OFzwWuN88Nohhel+L8SjC9g5ke7hyd1n3rzLFUVpHeBy1R/NMwt8cAYu
eIB8HOVe5Vf+DPsO/jG6ONHVmfF/HKGtFijwN4LPD5vqv9zuy3HWSNJBOubcLoI5V6XSoG0f4z75
63T9D5vv5Xv5lyu9nGJK2YrPpuRKXTMRx0YkIiqjU3QP46fz/zg7z97UmTaPfyIk4+63426w6SW8
QYGA6b3YfPr9TZ7VbsJBYbW69RTdJye2x+O52r+MJnLvdduxCFEaopJkD9dghNAWVmDEUjZP8EoS
it8IONC6/PSZHltj1Zg0As69oBuHlttms67Yv+2wpHzzNqJuflVgnekHMd0OQ/40jHUhKm4YNvNY
iWkatidxLH3eadwGWbYSbj2cxQOAoBffbNSh/Qfy7XjJR+H6zNrZxQc3SpJs1dZc/+H62d77LL3s
UxV2wB5fBvBce+eL+CpD/J7CbxcOmK/XyDqAWEfCxVWy/tj/qg2pYOjz1eZ8EVgH+ga0VNmq+PtI
qn63659XXeMoVWyDMavyDO+4LDZFnl8PZW+Yxl1butqm217Fv026J4T4L91jWzk0MQEcLwdnpZXq
bnCw8Z+CGq5lOyNdQShrLRTRph2lWRQFzQVKI1WfBVaWtfu2PT3lyPUgVWaABRfB6iNom/ENQr/W
Xo5TlIdRDkbkWLPcbZl9XIGU3lzzFM5RA66AytWgjqeyhWnjUmNBXQjQjmhBrVSFZ44w+PEOvRbs
hFbecSnjCcR1iv3WFwq5g1Y+AfQWwcE/Hzt7mJFS/BTDon2d8gRIvrqLxhk+TjP0+xpvItWrYa/2
c12fdrO53zgnmt1lj7Ar27i3Znc5g3kAkh0GxNui4NVnqlUdjWoFsI6tP50qu+NeNU/FnqKgpRHs
1ZSmJof8g1HYpBtj3uKiTB2ffBSm2befLMPYb73bTa8SUU1TZb9LcyxT/e4Y/DhaD/f8dqku2Ewo
y4VaI63Zbp92EiVJGBc1mureLRkH0w+g24xSade92c0vV+HH9Z9WQT+r63ORs+iABSoNjlO4H7PZ
atBs6qJuD9AtW3lvsiztxTXBBBlouRmmCdD06YBcFYp52uw2996i3h/egB8cXYZc67Rtdx8nt12I
7rrF7OFSU5uhPCpIxH2a81GUBzUalPuD/6W9+ap54n9Tv183Jf/8x4vQNwu10PXtvQclH8b86Oqn
AeH6UcMK0UUWrB2OCdd7yweAQ6sGSxjizUQLRnKz7r7/i5GDRhi62WKCZEe7IUM9tFXEy/zjUex7
3YLGzgfqPAImYHu2mdxENziPuiuKnWUYmvWpLTlXAz+UvcRbNAM0HjRhH/WX9XiWm+B81ikIIAKu
MvU5nA+DsDIj2XQNt4d15FEQ2ZLzQiR+vX4RTfD4d7eppX79M4kqH4RDO3ARECRpAO0f37ucsx/+
lPb27DDQkBbogol3UWMQMFXCBDVE95bqTHEogZxmC4KLkqErzbl7guR/F6cA7eTh0L55tYt37KOz
0OjXymh+SclDEigjfbrLMVSPiYVaqJgj8NiZX0lQqh9GDCkS3QI479649BV3SC5leI43X43uEVnw
0RIkw7IDjczN/+F1v3nbTwP/hX4/KrcVW/DRQI/g6qYNzQtiAxp9xJL79dLze97c8t7Ufd8wx6fY
8XOXWTLr/LHLjpbhbG7O+s7nDsp7TrWrzFW3IkhhaAiJBWXUMe2eOt32tF7PNKpQGPAdFdLaqf8R
omcGBGK6dWcwA0M1Dq/E0rzphHXXjRhqzSVc3S7f3fWr/E/ncNJBK2sAOJ+bc+fx7rh0bO5aTWFm
kDlgQN+VrcpliIfKTgzq2VhEEYKhwtO+aufa+s3nCeTt1Qv7cQtP59T4qtyt054XpgnAVuNUSawq
3ylcorUYDnfxCBb7UYxq/FtixyilS35M6bAM7d7XKqRx6qX7zxGpezdGn1dQ6eciZgM6C5oxjgji
gtkQzU7YUu3QbJrxnQHoEcnAL/Ias7ERfEf4tqyyj7rVq9M1/6wk//lOGceTZ20Yx2OqAYiqgxyi
YNjFhnL8Jk7pVLoteuWK94mB7ecnST6p5853O50Orefdyo9a8yJ0Rf0Od4LxKZjret3NOgd0c3OP
FOZIgShayDf1vK8rGr1vFleVRdQ/m9I0HE0D+KvY1lOpU73YyuO+Xsm1HZ5AiVUEq/EQWhRQqnth
XQ2SIuwsErKqv6PP2ys/tcSWyvixWulsLBxjGG8MPUYgvBiGAZ/NEKRAnPm0mudYnr2BgbyKu2zp
/33mp/2Ua5ubdlzwzDpFHW6YzGNHI9Olbotn7UM0QL5fHqwJb8uJ2UFvDoJXhe2v6z/FwOrjcK0a
cs1lAGzISoa4F24GdY12FwlxpdlqvWtv6G+v+hTkqlq5Vw6WvCoH9pwuvxU0GFR5R2rbvI3a0icd
QSTcRnzBMAWoe79vRPYu9p+qS+07mYwqDbbIUqQegmWDVuS6mT7MkmsDSiosMA7+uFYE8ICYeyU1
O2vVynbtq+My2c8GBKOBLXz6WUfYdlS6RINKREN0mSkuukXIgInGqFC90ZlKwv5AWQKDRNLRhCHb
PeyeZ49o4wUUKJAY09q9P+S0qVGIy4+uAr5YnP0tV76ipaZARBRgNxE9QZkqSnoQCzMi5MJPypgx
+06IzVxiFRJFyOyubcXUzr7SZropVr0vJ7LT2jIbG8ziUnC5DaJkmx5Ed7dyZ3E8SfVEasNZCB2N
AtWPV5N2WyJzliJuNNKLh9aHNxxWg5Hud9sVt2mcRdiOt36MQpeHRQeDdKn4WnHb3VuH43S2DNtm
fRB+LNp+0vtIuK1t43GnEYxEThAOLBfZ+pMbKl918cE8CyZczqr6p0L0eouIk6let+thm06cOCxE
lyoCfG0h9uHWBdVp1zlZqL+KTyhz87uHqSy+2z7NKvpXQnQ5HOM71T0KR8KZNo5JFyIM/H+xJh3y
2lrGL86Tdjjb1KaDb9FQpoX0HWb3KIoo8/xBBQdP4YNbdD8/aTD5rUo3irLMH8i4ZS6oH3Uyiyta
UmaQIW3gZ5RCZ5EwNXGv0ZfS1ttfkft5ElkUXeXeiN59dS86Cb++uqewv7yNK2dNfnWVyBCUGWbC
lHgUrP29OzOysD64e2B8PsmiaMqxv/8+7l5RrH5e/hlxdzmd94vtgcsjnsPsubGsBe3p4OTLN06T
l/T2Tar93Zn542h/5gOad728HzZc8ejvYBtB803HkdlYgeL7+9le58//e6Da6u/MZmuPD4eTw5XK
sLafy88xGDWCTScHUtyeofci7M7ACbOqn8xbfPT1d+9Wnth/PaqMcj9Sq8V2r6/2ObGkj8x2QyKg
+PQWboNwEs0ONSVu1j9sDoBH2gEE9ebqhoyRf139KYaeKpdbvtV5/OXcaDwQHfKGGmAsn9MUkc1G
4dFIJkNo8Z3nQphfsAwVv4nkCQduvb7IwgxBjQzpyv4iG2AoDSIu2fjg2oRzEK05PUCE4WhDvk+t
XoEufu3KpyB8c4rz3gE23qsxiR7WrqTnX+mp3mjsuFV0cITenC087r7B8KxPZpV6RTAMNO8h2vks
3mOx10CtJ8452VDTM9or7xAH1e4EfUjRJEutr7swF10j9UOfOraDhmkpeqq3ImWctTBLSCkM9EEp
eFqtWQFGLkfwV7clBwgcWhwqmdtZJfN7LXpbCjhyY/715uS++rFvjONhfysqPL6Xqq4s/EUwATZJ
RXqJ7GbXiPZEokfWbMtxuIRRHtM9Gh4insrjrl5pIXAv77EpWKKyx2igu4QR7W9dPR6IVfsTmbRO
ZzMqZX5cW4UL21eRwAlwrkNxo4UeLyd8BDghO8eEQyTX9tgqi5ZKDdWnynrXTn2X+thPqYfuXAHA
7vhQnGg4LGTaitiDG/Dkl9oCEKDBa3ISHCfEvdNh/tJ6d1S8OYXtpyxkrF8ut+2NFe8/GjW50wDd
BDGXbj7aA7/S8mWDFlW5d+nmKyLkr53+dPzvK2WumXsuzAT6KtI7Jf5E7ZEBdY1aHNQN+UGCTtzH
lDPoEDxEJ2cz1t7lYe/ewDP2zjhDi7keeANemhrAfuK8RYIA7iOfNfOQ8QYsebQd0IwazGu03czs
3SbQ3uT8z+woxbjv9surfAdHEiagKMFodEQFDcE+IiKIzxWvQ43ry5gPEDkJGrmKRGa2MLoUb6LU
q6n0z/fy/Yn++AStZanvL3JDeMO73zgEjaPbJdsImwIF8l2WuURjmgL76E3Mkjv9j0//ebo0rljb
XbnmPeyGNWsK+N5lXsOHvwgKgfN2c6A3rh69EnloHWY0/96hXt7dwFPUuJ+P19NaHr041QINZOlx
MUeEv44yB9/lmubTrQbpwh80B1fspjI/I72qEzQGEiiKjWjUkfDXv9flFUzp1/t4igjHiuaYN7k5
KJqBqeLQNNg0yCevKWigXbQRoeSR+UmC3mArSTB3DD87FP/y4M4nb25GfpR/vaSn87k4L8qj+r05
9gLU33UDCFC+quIL48+IU2M3WIe4dsYzC7BmHSkz5gbRNya7A0a0pqGuekkPPRBUb7uGr7sS/1NF
Ok9H6cZ2roUjN9DRxzbcl+XUd1+mLivXk5u0iGJ/L8erRMNQTN02tSowSeu5WD9fr7vr9VK59YbU
OdmxjzSIjSopon/qHfUrqUcIBmnRrU6Vb/mtI3DF66WOTc0jILEXDTnYCdd1zRCrvoKiOTh2fFkW
8B7XdRyxDgz2mpCrFqa4SoR+1cUFG+IaH+Gbz17/980acNQcRrsq3HTVeTqO9dw+FkcN9EEZUkU5
Ij00TffaahiT7qIDdaBCgbTu3UTcxsVCDt53ZJPtNiiZ+jnOaIrBBVg9QsSlO52ytkTm14lx0HBB
q5r+u3f9Air38261Z8jG7mqvnWM+llgJPUHfqYYKMyTmY5jTEvZFezYr+DIc/4GQOArtceSvmMsN
8ceIz4My/HsbvIBvczdVTTNs1azalvK0dnDGD1fnwN1UO3Y6VJBeBX3Myb0XtX1Um+96cxAHiLi6
o8a2Babk1i3iRqzV4jWyudhie1vXcWfjYDDYx2rgn72Q/MaRvazmIxx8VJEyqYfhbhKS29y9utsz
IzpA4CnzGITG3FmJL/1tVNLleff7W//1VN/lzI9AsLqY64e146n6erhlR+zGYoTFWeOYg7xoEZrS
7/QZetlNGO3m9Ebr0SaVRJsikTKHzA4TGEoIz3gLykoLQTrxDjRj/Vto/L7JJ9DMdXxbaoc7IBGE
gIT13e57gIjl3YuzqHpxd1m4uY9vDxjVhYidrHKmUQqFbewp1QBD32Ls3o3/5vKkpxXVN9KME+a0
B5/cw8/uwGQhtuBGjy6P6CXbr3EtAUtCFeB4X2bpfSHHi0Z2ih7x1yaEur1eu3OnuUiByCy72zf5
2tu38lTalY/NqXK98FbQtr27TgO+gtddJ13w9WLThfWj9+zPCrMDpGCZ28ymRfse/CdtQAguwTNm
626/0FeprcT80EPXSIJ3nDcyCvq/ibx8L6blMM8zLKX6FEyP9kKvWnsgpAy607RRBVNX8du53+UW
g8uNvlK3G8chgi/huFOvuh+PftLr4NqEb5mcGPff7ZQXnA/uSFMMza4CmuDM/l1aPE5nY7/XjEdv
uPb7dNsYadKAlts4Dh26OU2m23rQuXtNI3ShojAO2GD2AI3I28DS/fvIeJFlcTfof5iOXeXA+G7G
/vy4TMO0c+32IPu9+qW7F0ug6LeDR0lKRKj7We5+VtPH6ODOkT98d9j/m+r8vvrT21nvl/bSvnB1
msyKG0Aropx8BMPJtQWxN8FDqdbtAspEk1qMycFgO8VtSx719c3D/3CTQ9JDUgr6Nupe1IoOBKGx
+w7q8iIvNhTiaxXU0fd0/6mLcDas1eFy0jiBHo3+0AxHhacFDd1vxBVuzMiAu4RXr/5xjDMIIBHi
8hFzqjdfHHvjxUH48zaeVkvd7nZ0qGHnqKPa2R8O95/Dfh/Ig1dTQ6lDT78TgVmjg2CIw9D6ypDx
TFMUP4jCW3yg/y2WN29dO2Yj/kh1sV4Wl4NoMIEkmWzWy2BgpE3Hl2H1GMbYBjSh6ZJoMl46YfTu
Hahsm/tp6GNQgDcRyKPPVXv18I90HaXgG8ytz/E3+23fIC50ilknsi0xZ0adYKb7vYXm/XdvR/83
3+LtSHy4phuKrXwnRz+28L5aFht7Bz8EcTfZ46HP3LjV1T67Rzw0cC0jzaNyT+Km4Q92nMgp/p2G
5SKncvPPdYrxU+Zi7SH5ejQb0OWOGDS++c5epTWMtS1LtUD5qs9wJbNYLXbWaVuSFG6FN6QrzZc/
6jJTidEwapqdj48PiN2dDiUNB8/fV3+5RD+v/pSSmpvd0dmuTyXVPVwsmFG2e0Wl8e6VJQ4suhGM
Yk7G9mYSYoh6DqYa07QjGzqn5A0+fdlXRm832k57MuKAuHmTwH5jzp9j/M8bfKr+S6u4q8cdN9i3
mSYiyE2JQRXciMNDNJ1B1AIGLXOOA+xPVfTozTPafLNIrz4vIoQD8tYExf+sRnM8mtdK1c6B//Zr
qSGbII2GJK3S4RZN/asdx1AbAQI3PxDWKz3kJl1aAa0qQ5lOZ5e4TBTeHc8vii5DsdjSzD41i6T4
KVjA8jTGarVS4F1EEz6qEB/w48DOnqxC9admw+JOMpQoxJG07ijazRkOpHyg6On76PQzCH1gdP72
5DZexVWrSo5uOTZgjWeIytk+WIfd2Sh6DvVpepRhXuRe58ok+OGVbhGU8KEeAql7bmVqihH0K7fi
O+5BqNCESjGT2eYG1wwjLAO8Wrhb1CM5tsb8I+dEHBwMNv9+x99NlOd99vO2n9bzeM/XFQq0oicn
Ulii+MjsZyhhoq5SDVDcDJbRPbUGRrT2ITplOmrqyDsi9LAPMdvomuEiVADUjUOTN4GDK9Pcc1AN
cQThKYxExZBGD3KXLeMPuugo+MsEMWuvSMrgGPMTYTk1QvzcwmMsNVfMAMZkYw8UcY/crlo7hGXt
q7ULNyGmSxl+vig0OtEp+HsVkDF7EUl+LsPTeXCpbqydeR0XvQOGNI5nJotgDYpz550aUK+xqgL4
naih7t6iMsGUjomWRLQW9H3PPNrVow7ssQStq/QSvEVn3haiaAQOaqBotPeVBE+tTySafSJR7zEx
obrdJiwigzdATe62Z3e7DtTiPEYD3JW8R7keN7y7sKWD5IgBDlSuDe3ui1vW2BNsHSWQ+jU5+dE3
f5uuqY8lAptIj6q+DWptG1y9Q4LTUiy5LPi3edhPGU3TR+IGYBz68fHdXfSq7LXTW+TlCwQT3+qP
T+LpDNtVV3uaEiwqlhnufDhCYZ4hElheKsAxaGBAOQe3s2WZ0NxM+S74FkDA19yDy0av3aHCf31i
gfIGtWzI6/6z53XT1Ak+uqLZT2mDvj3uH6cLaLIa2d0Z+vM66m4qXr5hrIqWDuj126Td7d4G7UZc
TMCauMcRBN8uUOR2s5n5bjW9jfaAdA7JfI9iLoyYjrYW1H0r8N13vBVEAga/9iZoGS836Y/7fmo4
3Q736tWywOLBSx+m6nwv+mWLmbOQXPPuhhlOexHYhsSGAZ2OZX4I0zLeuiJkSN87VkVHgRhADTTn
FjN3l332wM1wZL9pjVW/KXp/LfHTsVLqlf24OB5ldB/W2PH+1RS54i6rUUMt6NlNzDnlRrcaFZgY
iWXyEA0nwByHYySOm5IqMGiH8TLpArZN6bYOGyMlvYZkmCuAXWBYYLnKsXKaXmLEw7rnFCh52/JN
rx0HQV5D1EHzul2mxvXwI6umleQTvd9g12KonWRVd3CZ+1nSAUcYtYA7r6JPEmfgJwcTfWWRPXwA
0OxNtJhJQO6TeaSTpniorcAO24fHSywZ+K2vv48hU67KP6tmaORuJhUIPR/+/EfiVlbX9+NG3chV
W1NoyUDynVSvCByg7BrprT5qdLvVWrdhRLxuKqSg0oZQ+2ijHnEP4FYvgeGJDCMAATM0iZKNy+yk
n+JPAPAX9NjKjRCQZl7Wtd03b/31S/+f20ej7/ftm9VdNV/sSOlIF1LGtqhuPADKxBIEH+cpjeqP
BDR5p8f9JRmc14VMhcHl/72M2sveA3IthGLg8Ir1fQD8WMf7IrcPp50qY/EGxNjav4fsLS4NSABq
/Jlcf8xZfgRQwfhEC3S36g0VYvADaM0u2AWYH0TrZGThOk0Xgjx44UNEq3oS9YPAmJAMhKVUxJ7g
SVnDR5WCAjNB/vfiPbxT5+wiFyBuXqS5eMYFkHH8o3/xrpyzPTwn+bUVxkmqS/seVRESgaM7Q2eb
aJAnGzGtf5cmIPflzGHj0n506U9KZTNcbRiWVhkryr+OIxu9tQXgCAf5B6yMAvROfBIe+c890GhA
P0A9AuSqwvxm1MZ80UwINkSnQgw2cBTu38ImEhH/CAC8o3F1DAG3JvzawPSuCJAAyTKkNRdJitud
QLV2MZb15U/libx0hWBFisUpKbFuAymMdfORynBDxA0Kj0dCliSSDLXCbW7ZCh/zgwjB0XtTRBM8
fzDA2AiCcw6DK+deb6HGxcC18zfo6yhMVPCa8UJUzwRe0DDfUo9jAfCoUZMLsKaxiEw14D9brDLU
IOQDrzl/6QIdvFYp+m7yoDMHYxD2MsNICd88ex8nMQA6jq76Jz0k1WM7HniDY35P7xP/wUAh/NzA
jhjc15rDYO315N+HCcEfScqS43FznsttJm5LZn0Xj89ribTAitYEDFuwyBVarTYJBcj7iufTDpxz
AMtbg/bEkJahAELl3t/7X31VWlkOzRRaKppT1Z+SGW2rPtan4+M/qehdDFXoDIz7QWwX1AzxiPY2
wHnqVbIvrxf5G9F7c5K9zqd+3MJT6N9v1vt1NVdIK0Va0jiSn4PMAiStB3wuSBJ2o4eHmeh9JnxM
TK527pubeIGGpPy1EdNUTaOq6d9djB/HwN65VzlmC9ItZoQmGgl4dZHUXcafwTq7X9ulf1y6av8R
TzYBbsEVd8Vo+6qzYSuE0FWVrX0Yu4/2GTSlcEaD/NQiOND1R42zxEIlS7DCxFkWDl5i8lX2T8yC
e7vRIb2LM1QxlxH1l+1vhn+/3+/39xwm0MS16ZkhU2s8z1NWt7w8nhzO2VrZwtE53Uk0FxT5ITZr
tDoE+gwji+MgppgmOsxyS9ImsGRBNqNefyAfc2klGXecaCis5270vnY0/52csvY/7vFpA2zX5gnK
Dfd4CraC3jtFrBSbGUrcFPc3AfawaUwAa+NEeQuJW8iIJKf6Y4gdLNC6paANwLqfc29Zx8k0Gdz8
a9331XGQZAiLb5sUvsghfPCpntwLaZf7BR3yTQWsveqk/HyKp4B8Mraqdd7wFEsEeEDQjqSGRTc2
AI/1wkd7WrgSW/yf8vJT5nyt1btd/GKU9XMlzeeoehsfV/p4K9/2svQrKD90lrRuC6/RvkSzbjAy
S5kn1PotMpIK0ZQgj95ROsENJNm7jIhmOHAhboGhpM+JN7gZwcd+69JJ7URvMtRvTMLzzgQbWyWn
dnTN/K4Ifnxxm6KsHPQd1TnWG4QumbihJc/NLtvob519puco1Nw6CO67aOUgH95pdK9pLOihHUQG
1nDgfA7osuqBy7ziM7OSwuf8dVtevzZcZwjrnLxL4EH8A7xP+9zPshPn9JjAztH9UZkfL/7nJ4cr
ec+b9Mb6F5BhoDpsKPQhdVXRn7MKNS/396q5Jr25JqmFIQDN4ZSlHqNQ7zknDJ5HTDa78MBoFbcl
RBp2yJiabV4ZDZwxCiNQxIH30TGcnaJwUwvPkH/J1pLOoQfYuTOn2SblSEEvT2oX8jU1vVIJRd5c
hhKJG9fb75qFppzD/PPKfjzV0xaHV3NBaxtjpHNCk6marC18Pfb9RzDa+oFA6lPM2nFjMhpVpqBN
JVhpLwuMU8TBsqk1CyUsVkl91QclieUVr8EcYlySRFAYWmiP+lr81Tr08oBmOb6H726/Wn1VFP14
K99B4MeWs5bLAoVP3sopMMSNRcMOLTB78Cz0EAduC4OfK7YSCxfX74tX1f0zckjwyGUepayj6vBE
13NIfnypo1lGbic5f0wY4v563k8B8V/iEYbTKMyUbqXBtvWoROw9kUwbgPrsbYkS9jJrOzvvfvW1
VGmEpsn1bBiNvHLrRsZRuHj8MIw6IASDHynezRG+tSBG0Foh31BQboF72Oj0TomGJaGwOZqhYeqD
ed75stD+x0KOVpDexmwMO1jHuxguuj87priYmf0f2HsvQ8zPVZW75seqLvJioV7GrCq/HHdqKyqr
tD/Wp6BMhjeZhOEIgxIEUkOmh5zeRnPvh6lVBBeeb/g4++maDpcVTMqN3922+CLIl+VSgdYPpxqZ
qrg6LAtSU6aHbp2TgmhaIO1BqqhDI7hOyfai6QPHxDvVDZhTsGOfPkI95VezHvpG8tFjcpl3OqSM
PgnMozXgbw0H4aE2VTpNB/2OFccJBjtieqFb+SCtRi9qR9Z58tf1MYg5xKnmNikQg/2UtLizK7n4
4AxvOyNR06PHDDtTJFMokXNILhoeOswRe1GHSHB4k7Lpr8Llz/WW3cUf672856eKteeQl9NSvFvm
FiIPMDUeMcPSCFAJoi4gCWWNL5j3GBiPiIoVNKdCsizc7JRUpLye20LOb4F+HYDud3O6b8LZPyeF
KvW6NWJi9XnsvD5eztdCtoOVcEk5ue/nQPOK7yFL0l8wUh/iXKhQWTGPvm1duiqNjRcDeCxQQnVn
35AY1ebtYiolDls0pC++nXuMpout98HXsOdhmKlnkrPttR5f/UoX6xtmt6118La7jZrIvycfJB0H
hQnAARzpT2sOc3W5KyrlFbcLUhQDsOER1k4II0tBp8YKgIjgP+KVWI1Gdwz6jp7ZQmePTBFWG+/m
UKe28Sd056cFScuYhigjbSZgC8BZl/iaPALVhWjjQoW7Jbo3o3YiWKyunCFoXGHdDItsihSkp1CZ
Nid2rMfXK9oat4Hlz/bud75Gxt4/oNY0deZWqDY4U5yWliAG1RyrHrYuRh+jGmmXnnP4ai06qqhW
V7wyF5tRHmhN/s/f2aemvjhxYWHCQbWkaDjiHL/36vhk3BWq/Cs8d+P73hurYEdZBEmaEte1IC+H
q1iVacnO24YPCsmPFc0YqcHJdlFDvJgaeJExllPCC8FuIfYR/y5YSiAXncEFjPASC+fIoleYe8et
t0PsVHdhFk7wkKWlhHesuA3GXokB+qCIpHQ7E8ip6l6aDnmHAiyi71BhT45hF/NRuEXUPrWDgqq0
W3QfwbV/pGDGH6+2CDS8WntahFIepUnapSk1hgwA++nkj0/eVDvVjazSdhRwZsi/CjO8u0rCSb8T
1mARXD/GzV3EEA23d475oOJeBospZvW3hnr1rm0LCDP2xAdv7eeIHJWND1LuEodxOrqQCkwQWZhL
jJs3RHYs/0hjfPe5i0oaTbtY2/jHgps6+4UenJe90sGETEKOQLc9XH2o4BDgZFUk36iFAUlP8R1E
oh4dkeQWblrabJWqHLjBnf5ArB4GREPDrfKr09wrIwzxqGGgIEg9DSmio4T2SDaevoyPCqrY5S4r
dF9fIA3oI4axndv06kIlu7DXS/9EKX7nr90lCLmoCruAm7SvUe2gSSxOlkteX3g4U52olz9P/j0g
U8+phe225Dbys/NKTWmPZ/wKoTNPYwMfY2zUB0Xo650xWf24vfRUhGaNr12KdeqNPsMFSU9YVge3
AmHMT8YNXBVbgC5bSnuDs5v36ByZ34EpK70y+JSFJyMD7GluU3Ay/Odrg0gpCOp3acgr2BMWJd8o
I1XVEXj6/U3c1PtFK0/2RZ7eX06NxJZ+UIlOoY8RPYcAMiAefREEUCD2t7ddKX+IIJZLcOkj1w6c
uV9t/v2hWi9iyq970n/f03Xr7JaLwrxIHG/jnhhTDuVR/6tjDrY4V1gkFCeOa0BR8JnRkMRs8xoC
r0Tj9xysJN8FmX+GWNaSEceZfOeSVHomqiijLVK0TmIgNlu/+QZldVJ6VZ+izJsb0kXu7NciWmbs
d9pjUjHn2C5QXJUI7pKAzwt/0/EzXqTmTASp9S0TUXeAXr8ftXqrKOqi0C5AMU1acRZHzwjJVklH
YlgTTBpMrFw77qZqmE7G8exMZ+sGBg25YOi7Kt0Y2c/LG7nn1mUD6yK74xALbX9bo32dkoT//XJe
9Up11VEp4PESQt7oqT4+L8uFdd5vLwA9Nghbj0M8r3dfRbzzZE9rTCcNC7i+HKQt00N0YMK0bqre
3rt38uHKR1TfpxDy1GSuT2R38R2OT5Wb4ynYg8kBPmkCnHO4wd8rqio3bbVxnHOvUqsQ8x7C0il3
yKZPnID7BFfWUGn6pzk1+KGkBQZjpcjWwyt5V+/vpXrBmUEG8MetPMVpGMgK8/rxuac1zNYVazFX
nUs1S91fsCtPNdQ0drW8e1ch+ZLyNcb1K/1tZkn3GF8BB4+Pd22BFzUTMCUVzTjUggxVeYqAxXgx
PheV7RmG0ipmqtHHrxk2Hk60vSUvKiwcb1erhg+ES213MRhja07lZyR6pNiBvo1zFJyqPsrK83fv
7RUyx2CkVcUpRsdOxHoq5yyjclPW+f3U2wxtilSVZUJq9lzS+1rWzml7H+6qfNg3XOHCJVkkUsTY
0uLiVj+vpf5kckivAyatdLq/rg/v8fHmZb7YVz/v75ncld8147ZzzqfeNdkTosmnrOA4emAqYnvl
l945oIo30kKH9cGJO7jW9LbVNUz/zW28aOz8uo2n7b2/H8/mZnE59WA2P3JfBy6Qad6uYX48MoQk
rBGWIe4uMVw6JXDO3inMya/76ev6dfmnLb1ebdXtBac1ilasurD4QTr3Ev79jK+Aw78u8hSTtMsF
IU2drXA7xsNb90GaFS4uApWUWr7JdN+Y7r6swBnorgOGtIkouRYdw31vm144AVHVuK1cou7SDvf4
XS2YNt89x3arfQXT4vjWOo2WHcqi1QrNK/wIghM9U7yK/bH7locsP6i/1usplN1uq926rPC6DkVg
bzwzXEcbMq3mKkaM7eCmBf3bbXLbQ63yHtl9ikDxErfMrXvFbqNxSlt/L+2rpgM4PZtDgEmdpVhP
p7ddVVaFapzYxfOjX8GPppJV8CVVRDUbgPjae+dOHphbqQDx95W/i5LnlWDcaks0uKWb/+ix2NAx
Dop5pDCHE4UvlQzOglcWWWPwF5QaOZOSw2dZ1/x1sEv19ru84uXDo8jH5emEga6XwfhHrVrat7Jy
tu640LdQR08kh9+6iHO6V4PFxArNqKy4ZGNIYjBZ/vvxv2uLfx7/x7WfTl5rVVF3N3ntyk5c+9uo
sfYV3UOjkq6J4fbwIZ5VvHfB+vWi/7jq00BlZVbW6mlcPfYuqHA/uvrepb2ervYR3r5tU4wbh4yj
vcLsx4ntjHZNtQnc+B0mrCpPhb8e/mnXlbvt6rIqeXgzpD1QL6g0Axx8AqWuIse+EEXj/7HaQAmB
w+pQDxBz+v2mj+X+qOzy5ZFKD8mfhQfXETmJkRnrNC4fd+9zHxAj3iXT1RfZnPHfQxuc+OznZLqw
ikO53+gH9ri0/VBQ/kCoQpoiWKBKEbTfuX8/6CsI8q8rPp0v12KcLw8V7dCjOPW2n3l2ZXL5rTgi
MfRTDkF3Bqtbb4CP9Bw0F3rwBlotth39CtmcHb8XIX3RnrBUOs46hpxgAcynra4q+yVGeLcdJQUc
li1JLXmGSLvxLar4edrc1OrrOIPjYZP3ZAm8T+FZb9Dir3re3ASCwzYdEuAyTzHkpFTQHTT3ux6X
T6secHEN7v4iiDEAH8fqqnkaACSlwaN7C++ExuDKNyyxXdX2MOBvs+3iawX6jdl0nqz02Cqmt+ik
rMWMn5/NDlEzPPl1mnkMfHv3CcbCdnDY10+LL7OoL/VYfUy0ItxuUhO2l9M/H4GOTDauvqd+WVVm
UKlqKK+f3cgmMRbvos6rHP3Xwz/tiqNj2PZ6+V+EnVmTslq3pX8REQICcqvSt/aaN0ZqZoIgrYrI
r6+Ht05UVHx1ok68e5tm2iGsNdsxx3iVrEPKniOcf4ToUfumF84YYjll7h9Fms9RrJa9EqCHyIzB
YuJYhzldicVKFD3KqIuOIKzsnJThkgznqPv/0z5V/puKjAajsEQs+q/38h/2KW3UXJGzvNzJG6Cs
YAgRlZ2rE7cYnLRdEt88l+2YLqA9jVr1AuyMiCH7mnxfPsF2pBL5QDi6GKrl6z12PEVEryo4Rpmf
oxZ9/SxfYnxm771nzundzcOejFsF6B1QO7D/dOePGv//f0P+d00vnfB61MSbKXSw/8PUMaKgDgmz
8rtan8NwXUA0Og5ydb7MSEsOcT31EPuTGwWXBmFjLC7KvdxpFzII7ccC7YLzj0JVCCXYnwK2YDp2
UMD593J+tnX0ugX8xmL2nE8kgypaiyK3enkf0RHKll21QMNTOnRTCvFLtbRfh/65fF9aYY7U8v//
i/43HUaVIE2eSqouw/b1r5f/fznTbCbmQyI3FRRL/yRKjiYyFzA18sWyyFk/54c5uAawE/uBDtmi
t3ZEFv9Tn1P9bzwcaDiAtZgbCVD/9D/O97tXlfbOXMhORLFtJBEvt6/fnMkQlrBTmr358MQTj9mI
WBF+qUTEiCO8ED15OsMWCaRuWfb0JABMIkh6ocEyMz42fWnjY6S/edhucxvNKGcChOVXcmnFOG00
Q+Gnmuv+baNs327nJ5XVPZaNaCNAoE8X9ekRJIF6haE/X6o5qNPcFq73K3R/sseKkIDy0jb5UuV5
85s9rHtEl+Ez85+03nyYHEUbwv9qXkOAWBqTQG3HCl46/j5ki5Jy32SZ94ZUm3ANVqsODXp4Q50p
yZrXsTYQrmF66Oy8h8UL2iNx8QBLY+cBuIBsU3xNkBMk5XvylPkdBnjnHMg+T8QrJ+MMaLUrt+l1
unx+D5fPDzE+De/N2dbWoj7PfgBR7xB/ef5REvxlKOp86hmIyx0YGFxw1iiJSeoCWfelfCT3vn21
ns63bfgTcgiqCk2a7g32ZNVuhSsccO4dTSQHJQb1n6ADsci8OU4XabsSjOyvjXQ+apPvUgjzOkys
/dpN6UQGrw8Sj6V//23zZWUM/tPpsbxUgub14RXrf0+r3asxZdMeypaPirzY/LyX4v6bPsw4g3iH
ttNqncQ77zqzsj6nc6T8qc5jp69nx5sjfpXmzMpHPKy2UrfnGP0U2SNOnf4kSHtsOwqFivWmkCBf
lLAIOG9qPX9GnZuyB+gA/ci+vOTjORe9h3F9XkQLMdQcrEWYf01OCJF/i+t8Bb3poqWSY9CYn3G5
6/nhZdaHBIVovNSNuuX3w5T0+dnEZ0FjmBjULEqbueXVk2vP+TaBW28nBxl4rXRVwvuwkI4CvS+g
XZZ6Ygp0SqIhkcIDbboveLguxhZGoluFYnTWW5sDsI2n8uJ8m89QQkc6gmXxMIcv8e8c5XDJEKhJ
fqVbwt/dlaCZB3SrtPOU4GY1jW7HNkRDqW4XFVDYYQQazkB/IXvmPeAZ36HurtKu9DUHVayEZN54
o2XUMn2PTgqaPkT8RzLZiXsjXuHrfMsnDV7mvxe18Mm8/VhVi37kOH0nw5Uz1lvFOPuiNKItmRR+
fWAOQpz+fXhyRN+oSYiB9sLHLagbjEVMV4izXw5kgvcCC/ZP8CShLXYkO/6MADfSWESyzIRjhP3C
ZvsLZoWH+Oq/cyTt8+v5wqhxxcCC+7Yn/sNWV5SSSUhpgIbidxfIlLjnswEIlqf5hamazOrVH+tx
mdqNj/1+PJZJYdbrJ8zQsQyUhaDo2tWm8NcG5Fmgmoec0jKlZ/TRB2qu7NhyVGBOSOvPH1tn1BDm
0GzBd67zuWhINvXJB1EsGt7SvLUEt119nFcHd9AcSQTndoIosLh+sDW7PJLWSVR/CTvZKFd9nG2b
fR+wfc80Zs1mc/5Vv2ar4VqiJ8bplMLmu2ZGPcZxKUdIpO87BD68iU1+BApqISXz4vDZfGz1wjV5
RMmiCx8esdOA2GwWdr8aMjU28nGwYof3IJks0YUyMgvuTWiapsuczBzq/YMWz9Cn0VyZGk9jvH1O
wsO5h4LLkXM1JS/1pFGgI8MX/g8QakpJ/08ugsOQEU3QJFEefcd/pAZJ0lUqRFm78+/HIOOh75t2
8+KrWOWhzIinmwX31Tn8AP4YCbNy1Lagc7rQSFC/3hNmDRSH+8/T/XSGLGECxt3q4od9C7E/tJUn
3szM3Omq3r7XvY51pc8gs3A9BLHsYkbgV1Cura9EBRJNyFPJpJxCCPBVYlN82LtPSj0Xok8oRu10
Wft9R/Fjuu89BGUmFkM+45u5jAK/bcoWgl1953bLAEPwidDHwGLFqosbIJUFrf9M2fRz7WMmRFdU
FlSzg63moISxFNeeICyK9bB9MCa1e1splsjrb+YLgSZ5GuWu7Hcmq5FYkQZXP3+FOCmRiOuablCR
+wOfClDUoCFdBO8wWct+GolL0Kn72uwqWzNuvm5gvjubZriiWFXYxwOaTGZ2pA3pPKm3IhL9WiCv
8S6W6ndfRfRrZjgLTmIo1/NqXwXFWtFs1vCRtFy8ttSUk7nmpZGMDFTrfFZaNPvu7cThDD5QCLHk
yTwZxiiy90uWb1z7t3AogbX09uTE7OGjXBTNnPP1UBdUPsrlpKF410J/31M0Mm90tXAW3WKKkMVn
fhYw/G4quFPR6j5mrnrDMUusKQMxma9OLEb06L5mqdHfTZ3W2arEXF6S17LAJEim+rEEydDBX9tC
N5fqtTgsy6kjr5UJJ8aO31ALgyWgDlwt6qjE6tDrCT4/GrEg3GBxup5eZykIuOX5kgZd8Jku2tlS
mdjT3J+do74OZ71XDOb7jDbK/N7u77IrJqu+2Nw17/ZwCg4st+X3MqXo1JoTR41LU6KZJcyLXwWP
An0oJbDnY9FupohverOfF9qv1ZK5Fkc18RLv68dPjt0KwyMdWAviroSLYSMaxUGw5avojNMbj0WT
L4Yv7e/tzKT5s1nQKFEPQlzij0GYZKsBaump9QFV9SasXWDqpAPX9ILU7vsyvG1BwhQJr2U1Wd5E
lOAs8WlmCZtp8fp5+I05uZyjYf/26duAs8BVNeWCSl79C16g+Xn9QJ3czdOVMFs2t+UIsTvPn8BY
KfpbT1RYpKX+mUtRel7SpkQWiWGUNDdS+wEifvFRLPE7dXW3ufauNbtiW98bNL2UrzcuwZtsa0s7
NRjo51d+zCSro+vEYdyWPfhdELMRIbnyPTtop2pZKFYLfSqMbsHt71YtGd9u4Wy2+f588wmzLGea
v+v/qSSM1VL/3zwKS0YXbwq4YUb+8R/1Dl3+vMUqlSrU5xgpW0rhx9VRGX2ZL5AnhSHbEpLTT6YP
elN26K1b56Cyp1ZpJlZr1z7dbJjDgJMjv1Wbvd8YqqvZT2+YmbO4PXS2tFCD1Jqumae0K5tOslVH
oFM9Qk8zX6Wk0P0ht9mcvSP6g5+d3qCWKbbum+8pnTPO5zVhYxFiKOMt/yn6ePv+4w/V0+du/zHl
aynxJ/maSXP5+v7jN/mqXLOOH0n9U0mr59NVczcZFhMmHvzubr5yW29tkaqWRmvAwX/fSeeZPD7i
OG/fw4iPyr8/7IEt927fyGf+u8kAgNPA/5aY7Pqe0Or9FsZHEP+iQ40GGE8GIqBv9A33elg/eU+I
OIgDAXoe+TCe1/M8fugbYXxSzjimd/f7a77Hhw7X7ogZSr7PX2gbJ7MFFMJnSES1JbWQwRnqQEJV
bolClLRK5cVk9R7HfbvrZCVG0y/p320LfJ679VFaqUF9fLhT4hun8SBmsEeRXPfk35g++9C7bp0S
zfC7RVS0SI2RpbEy3kycJfbZenvP8fLSdkuWvUWhkZm0UW6uwn+X1sMrPMFJ3XwcV72t0ZE0s5Xm
TOw2SAl5REOjAz5FhPFhE1NVhocINuzB4NpH3QLovEzdua9w/67oDtbTOF9UXnQ3RrpF4sWD5Ele
s0FxnVvJu0WvS+W9GSlL4+Y7X9/sOtZQH0nQy6YyYuckacV3FveO4heufCgQTpvFA0s032fxw3oE
EOmGGoKkWXx3JpYSPZ3cztcqSRhpGE5TccqgRCUMIPOETntj9oHktUGdLO5utSmDx6HxBDP1oecl
xEIGd5HZ0KRbH6sIq7Bye498LBai2i84uqmrbdTgvdL9aSiepqEcyyem0MLm8kCTQjt9vAzpvtLg
GyOVPTNHMpo6GMfVZswD3g3OAPNpGbig3KzMFtX2Auta7kXjaX2wsahLMeqGQGz0tITTLQI1gJBf
ZqeeYAGogCFYNjKPJBDe5YprNiHQKqLX5uZM+dQuEJl7zngkQwBhNgafkAUrLkWBWIiTzYMrX2wF
q3VLOnh3wEgtebgEOWCJUNrE64J0lX4lEZOTdNhQoTfvAdHageMN6FgELy8J33QsuLzl6ra5B2/M
uhY/8EZp8HCVZWsma8lVYj0+r4VtGmQO0o3m03+xjrLdw6MJFmr0oiVmB1BptTL//HUOhM3rL41v
NgmO8bASlBxv69d3E44cJm9Lj27hg9X3tHLzNebWdh5KbmIrXm6UTspCr13moYzazdxblNLKKXf1
LwpwHgs6enmvS7nT48cB2TiXfeJom5+K4PJmqoboCFC36DGHvUxtwTmHYpwyn4kmnkEnm5EJ1rGF
rW5YcI/wZuumZhJu2TV485Ld0HjSWnR0W4XVTDN7b2bNLGRVLOwaYW7qiIBiCtpQnafGI9ZqZNxs
/cxBXNY9W8TYVm6c6WKpQMZfQQnRzO37FiK8aY/YgnEhAJhi4paijf2AZfVma8ihy0x1JiaRGduj
tUr/yVKHywvJmhyrnthMaPK8flmw1lFsd1X7zuZnbMe/R6U5/WYgljkFU7YLlxlWL7czqN847tzT
zcKlA9IExa+wVpnd4YxLVrJU7Ruf14zvv1BXZysPFbuzU1ROckOxtQUe1EzsmlgRQlf7FZ6tW/j0
a0ddvd3SL75l84kqgcbZ08DcPBmJnRm3/Y0zOjjj98ldSAecDzxwlVlbI7/RxEXdwtcvtzXCCtzT
GN7VGeZ9Osny7rZAZ/TfxgSeGrGjrSp6e5WXxmn8+B78xHuHnA2v3ujmy2ojGUEyZTxvfmHntuLj
IsxP0AS5Xa07Z9zWNd/7BUVHs2TsyE5Y+Imth8DmYtkmX7dasvd8xe/mbd0xO0Wv94o6o82VNADP
uk+PksQidao9FSHWQu+/MB2KTTu6pzz0WJ6X5Yb54zC3KQdT7xDtimb2OJH8tl5WsSJUdzqK8Mwd
L9MojUa9pZSJa1sHlcDWuBCeue22AZn2tp6H5+G+6aJ7XG7PMJiyWUYhV3Li+/axl/5u6yxW/yrW
kfQ3c2/cyqPbK/bpVhq92XAM/vmtYo+bHY7icSyjHtMtGV+1Fzb4zBzHN0WmFH6ZNQFusz+j4M5T
UZp+a0tlZvFg/xqd7iO30y2v/+fyqr14xLc3+2x8r2x7Xk3+ElRk+eXB3wBVCtf/83uz52XZNo0l
Nn+yhsrivp38PfZdyjdqvu888vju/Czmaek23cpXLRKi23qkuqLy9PoDIHX+YlVFYKWjbHQI/nuc
jElAtd+f1iDO+Y9ywXmnAhCS5zJMOZWnbdnPw0mM6/dCjKfr4aT7gq/9KLEGwxH+69/tcJqup+EZ
dW6/uMgx6Z6v+dN2ofnydiZb00BFzCA5SCH86xRkN+nq/nsmxRVOCE6uCO2WKmnyxFM9ZKaxtIhR
2iMigX873Xnu8ElBAcWlalQhqBnmdJzS6oIKpzDxmG1mJ7SGxjwnFQQ4xfRlwQqHKcaucCX08y2c
FoNZaLWi/iJ6BWqiEs4+DQp2fWqxCt0mbH2yKWeKbOrE/tgzg8QUlz+1CNCBR2V0wM7LEbbXABjN
GO9CUJORBCCPVouFqeGuoXIH40bmIMYVIwNCXDh1z66C9CrJjpWDvXuvOOGjhinggqf1Qo3mH+ss
sKXEZm8ZN29qlOYjUJeFobHPyDx4X5n9WFBSHVAtJ1U2mZLzJHZ84r3YDoo9Pq575I2OeB2ihmgj
Q8Izc0gyTOEy2hiGla3bRqZW2Tnj+3WHziM/bx2NWf8n9VlmCi39SPHGU3nLapdbKKwaPTwLW41P
ubndITMl9xbWTi3NJba/ZiQc4ngALUOplatjBno724Ali6cYVjmSnTQQORGg+HYKB9MDRkvCmVs6
pYMp86aW7FTeQDNf5pBubm+WGI6HJdt3k0IvA4qZezZqRF/z8XMwf/zklqiD9xCiF1hBuB2YtKwD
zXnAR/2/BzxFZiExvOO4onU2dZRDJIzPOD8CmzgjaFAZ3IGkynC5UF6xnwbZKq0twVCtzgT1id28
eRLPawDFTeDLCwegv+VSghlBJrwfh9kLzNXUyDF2mDQu8NQYzeB4EWT7TfR0M+/ujchsvKggLkDm
5ubwmzGEqpjliSK4Q2vGKbis8rLnTPPRlHHvnMGOxVSat3F01XoYkqsyHsp3/sekxjwN410IExFs
8xUZDi4x2cMhi/QQOLObRcq69EpbC15ERxq4vsET4WEAIbyUl7CxLVqb7o6fOA9zGimWbuC7aGxx
LYMbDA035NmmcWtz69w9+BzgHHgvtQAdXe8T85zgeRkO+QrRaBmbeiYhPShe9ZWsmkD3CghCmJ/F
J4KDlBaE3SsharcqK7VY3QLJ6aE5kO1JUNjVKkNSYhz86vxq3YSPMD0V60c4o7SKYtxRP0p0s/by
qEEMwOq9f+/pDbzJh1qudmp0vUdZBlNHWvT5qwRDu5YdVrkZbXRrIgk+RhqVV11eboKlE6iavlz2
16qyhLBHGu9ha/7Huu3VYLz3ds/BndKPxjIlJgjPbo1PS4g0Ei7AxH0wn56yaIWQ2ViL9UHB6u01
nhpI7mA/D1XQL6dr2cm2NT5bITLQzXIjejNUaohNLFjko2wzJnzDET6I8SgxxGa3bP1/yRJJEDFV
SsakbSi85vt8TKH6I1kRLb09qRLcDtiO6k/f/Jczyvf8bXziHRqFfXeVVoyH/WHSqz9pNV2pX3Kk
bRQMGMVwzPyYCkGdclU2EsoaE55MgZLBjSZddNcX45GuJ/KkIdKfi2kgePVxiKARmgZSUB6lQOIR
zVeRuOjj56lITWk9jBjzAlsE0kT+EeNi7Jbp2xxg2aE6UIIVfoCEj/epuaW/+gloBIZ/B4R3amuW
zKRL5s5sMqpAWvZGHWSgl2kg4wGYmLJz60UaVbpjvU85SV7pjtP8t7hdZyvVbuIyPEciyhDooVi6
r8Qzqj+kGDpHovmzHZQm39TMfOFYb1/7GWfxW9+oX2qgbB5/QiReWZwbBefe7PM1GBa33BSY4H8u
FbkaJOgfhrYRbOoPBPgfS34uUn9UzOIMIfTrj9Qkf5m1fBiCCW+xO6YLLboVkgWkmqSyogZwJ04S
0VzLfMkSnWxFVB4km9IXIu0ojUU8U4gpJcNUhzrzxGt/y11zuU3mQizhp6crPRJsna/eBtIl2Qh+
S6gtO/dYcqUVMDpP33BcTg86ckzjdJK5mUtuV9Jo1m2WclzygYSIgQqDSmtVmwkphYYW9Ms7wynU
4S45cFMNVJcagk8QGZJq8NqSNGSKA8StbdHssbtRZD7WTYU0oozGaOyCCTQITkJ9M/uiebwUkEeX
45RuPvWk8ZJ6fKz3InWothgjj4aGU8VIWnvZ14cUSfWmzi2483EFcJbVeZ39toF+EhzmnvLLLLjx
zq1/DqYEBjBFHuRY3IAC5XBHLe3ESZzOlYMez1+6uiNHgiPZwlbknFZcEf55AsUWJWKIieHSNOij
WYDn/Zbwr1KoxQrvlyErXblaWHrqj4JtEtc1vq70RXGeYRzkCAkDO/1FANsha2Wkkp6xUfvlko5W
0MAk2VPuqc0yevrSasIllojIuSqIrdtjSnhbMQIVDs5tpdifQPHO7vtPiafhcMWJ4LEfgXzoCdn6
48tt4ajIqCoNcYMqUB6WZm3QGQvvvuKMpYnxkkqrzoEtI1TM1HldPnTg6g2j/1GyqphWI68iya68
B6Nw0H4pPiYoHnxxJAALX3vtSrXb/qzOq84vY/lFVPdy6Xzet1ksXBUWUbUed0Dz3fvowgubc0B2
RfwxIeDki8ZkmLzw6eBOvTLAGmLwx/9Hiz9mBM2v6GnkC4QC5mjjNSx95Y4OGyf4dY/uUQV/FWmU
kbhTukmclGpVBFMAFaTrD04kXVZmxN3+Unu19znVnrY+b8/2/aCvhbW2lk7J+OznQVkrVB92Ujxx
ztuZMznJoRQ/aSXO/GF1tsVR+wfzgRo7XHSxupwus/AJkvrDX8TFdxHfw8FNnLOZ+ELA8IF7c85R
SjjwgK9cYoGlNpx6lD+h4BF5Q8lRwMvH75Pqy+EEnbe4rpbn7QdDdpqeavBuu2T3eS6VNQ8mu9l0
2R2EdWEh0DE+qp7aAz9k+Pigu1RPz0v3nKOMd0Hirr8Axk2+bl/cL377y+w9V6fLG4QNOFpq7f2B
hHjXXbh7zpbDEybM29jreOweu9H9XvoLoM3xhy4aj9wYDsOFxgL1eHQphgN3b1//9UM8NMry9gUS
4vbFyxtcuHgAbvDY8X44qwN/Eg/y+CNf5V+v33LDQ+Djefa/p/17ZTG+x3AoGwMoIhyqNOA8ChHl
RiEWemNwB5K5wk7s91+6na3kI2LWrMOeJE87Igtq5UQa4Koslo2NG7U1loS8JGggnZTtD1aHYNO+
QZwkYHZLH/YLa6TMH8k5zuivJW65/Lh3R3X16G6MmYOyJCMa3wu3K1N2pTW/SOyRt50lBVd1Q/xE
T4fXdm7lN/59f2N56DQI706POy7N7kK7x0pIbxuKJTVFWMTBnJc/zC8yYV9DuZZ4hWrIx6KISu2i
WYm0UZS1aDU/KQuOXrCjoEJKFDulkFEQvYnL1OJchcxAYJwRb0m8wQcp8Ftvq/CzfzM3cefjmvAz
5r6efClWfAqVhjAB3yUTPsijCdkRcsS1Rqda3chu7THQGFLNJz+YYFGEMNmdCUc1W/bylWhD9/td
hizfAGtoypuK4lyxFXfk/Jyoqa3aM09zZ9HnKq8SX/6aRJMI+fhtehBD1X+fJrEYphdxLa8H+twH
evHTk8AcF7vuommsUJpYLE5+15nyAHq1lpAhJMJ+7Ec/0fzSGMqiKjiTyV9o4zwv6unfXh25gG8k
Pq99jwkbV95wYD2NP3RYSdaTko1PHcOCJ+DasVhqipiV+97VEPRqB6jILnXURs1Xm5ltVI93osfX
J3gHj69q1UZnRjaDyY46hSsc7uJcOHwCaTcJSF6+gHO8vnLvE6RH3ePfpY2EQxtVK8b8kq+EMz77
ucPq9c/fKBs65dd0SxV/LS8vXGhke1YNpfmtPNYituMbdRved8W4j9tvwGM4/Ub2dU/dA1vwVXgl
7qdXCE5zU6yeM4SfG7bwDbLaiHxrc/eFTW+S3m/LuNvevJ7/6RXGugef+faNu3ixYm7ek6yKXWFe
Rg8xDreMdavXvgrr7ce4TEGsVEwVur3TbUWqbYTHDUH0Kxz8D/rUpJjcttvZXx1X6wn3x+CAruoY
R6d06O7gMIr1+a/dMrM2DicD0IGWa9tu+fHe35hK4eXtdKEQUPPMlqn9b7wIxOvftLnH3+ptdpL9
6R4T73Xxm1P/WvVO49bYgsJmsZtZXH2XW+GIA+Cv41bS2W9FKPqNNXPyoGcTYV4szFHAM6KBBV0e
JEcL041IgVMiF1FjARoDKVIdAYS+PoYdhONMK7kDZcKObOe8YeSCKggFNbTJEopr0shZR6Kfbrpl
5uRuFQhrcfX2P84zlK03nzuhHz0PX+bNmRwbR6DOTMF0I9mNmW+SCPZUatMvp/9jvASusJiS8upl
CqvkVId5/NzP5u1e+0D9nXdAEmidzNN9tmd4St08jmRYr6PwlY6/ZX/q5nM8E8JlK/ptWnyLKGdQ
UP6WFRFLVwTtQQvv+C7allKMOshFDt806OLSk0MFvzb7SXbaGhxbsvu3k7AIn6W2xqHUB9CU7aE9
yPQGD+oJQLQG/O/UXmSGKC4qpDan/lCNTgTjjjknxAVGscLc4xJGq9/sxIMA+IZ+Nhgenw9ijO2Q
79i+eDCAd5zL9nC/nP2zP91yPOvxaYy4rKbw+4E5cm/+ZEPn0x+PkgMBMwcgdFimNEWRkiL/rZZM
E2AsMggCqBYG98PEKZH3CZNfCQ6T5VuA+ZlvLsXp4e7JQfanBICa9NXosKXrAdsaaDvG6zkR8ro8
L+T1aKJK1C8RX8sOgzW42bqkU/HYIstxzONbPCI0OOv0IdWNurlRiluJK+Vr+Pf/GVacaEZ3wUsS
4+7dPUZvP9FoCtENuO8nx/dVCZ7uYbrRAi143ufdvqDTvlb+Uu/jiAFTiG67LkM1EnbEH/Y7TvzH
MQ07Tzp1mFaRVdrak+jh01E4zqJ6/zo+3ey73N/3fDFlpQSsDVs1BytxKl86SvbELsyJqQV58DSm
aDs1tuwU1HyTDcGJMQLExrPQLG+LBfKWWnDGkc2iiTndPN3cVzgDsw2LjrGx1f1PC4Tg/l1wlQpK
V6NHfbvC5hYS4dFA+6akSZr8XcDoCFiOnUEij6XRvbHE1FAaYbzWGTF14y5rdsS5Ad30NGKZvKnM
yIfBQw5E9LIRdFfsgJ6QfaZxKy3vECaCRqPISZo+lpJZtYEcCBwVeAOszrg/xNXNV9b0ZuxJ/DCJ
AgCh8pUM4IWOHsF1RfG4P6ZE35/1LCCC+JqGj0PLWGp9nAbTYMZc2jQQN9OgYgLCHf+oBtpWi+td
+3vbJBvxBA+EfffhsvgboCAhQ7lSxcacDn6+7iKE2gVxIR5ev/1hXOYXwMvPgxDmVvGM7szfvffl
QM3WnMqbV3bVpJ3WWKlu5kxL6tuHZEpvGrZFcUkl4wEV+UDX/KeQzMFL6IlLZi0Z3dQu3kZdHgst
FltYIRZPffXJETgGA2cBtOi6Eb1IetutznJ4J9dSYkUJmMYBNVySqqLj/p4z48y1geHunRnwEuGB
alcpjgAdJs1u1uxqcf2qfQFLmhmvxBZrY2gOEq0sxVIZTbmdsvLYK84YX/ZuTs+nshMuFaV+1pLo
dfkiRwcOQMuu/GbqGTdMS5+J4hfqp10A6v7wSuCeJL+mRvs+jIPDdzu1FdayspKwudJ9wWWVRmQd
8fHMbw1CFBBzWN4FhSdMhyc5dyas9Pn9vaTkIWzuD+jGRFNBs0UKJqv+ep6aNHiVzRB91lBazEI9
ZuAaRi0qo4G+6UVEmVXrQyuBVO21vP1iNLPl87MGcdEI6+oZvehcvQICckHb5on96gys31A6erZ9
o2NWGyqzqrI9ThW8eKHfnPfJ28iYzZ6tCr7OeTk979+ATnKroiWnr8T7Vlai5rNVmUbvFxnFfJRe
oZsV1zOgGfd41kXPMujf0GMEH6qutc0AUrG7X7RVc2QgnrjmzvzhV5o7xcwR883Uyb9r7dIJY+td
nywlJnYuz4dBj0xbyFM70wKUcN/38DG4srDQGvdBKVu2hNS6XyVSonyvit7wDImSlGnQTJfibCvT
ilsPjTXUhmDchLVM5VqOxNu26bZY3bN8uElm35ly7Wo385E4z8ZI6FuIlzuQmo+Vp3bf77mtz4xQ
mhX9blKiZtedt3xTDkOiBlwGb9BmxKqtm6vL982tdOMOsl0LdGg7gae8jZzi6KETja4YhTK6YfFp
7YqBX7jtC0cGHQLyaRpNX4FW2uNhUg6sTKV0ZoALOOv99jwNMSXsr6Jaq5U5wIIBWe6vogZ5Hzwl
g3TqeT7VjXETj0UXaZQhUANqfFU2EyOhz8BchLbV6f721uOkpOZ5U9J1qpwXbKjv4Cl7EziCGvdG
gwiWv95R6+XjDOeDpdOaYkCzXbSPea0vgASCwJG/W5S9tOiBaUKGFkTyB/aCJXS1PHUPtFPby39l
bktMnl2H7yw5nhPj3IetZCdbQuJWM2+TGO6R6hGdf6p934xQy8ed+I0S2s/tG3Sg+lU+lzL0CRlb
PmjMtLNJQygcrXPq/rEaFBda8j/Jt87kuCUM88nm/DAmjdO9zJbAW19jJ16ImdD4xPl/gNsyBTTb
JMgGE7q3zIElM+cD5uLaOJN8cX+aab2AkTeC+rX7KjTrdgXvo/1NMn/iFXzN1m5So7lqLjsajCW0
NdmMnoEyLNKQLTyjR8RhXyfO7Ahs9nFSf1h/pFfBw0nAW/7Wk4XYL8tvtTDlu6sH99caXvqB7tfN
KQTrLZqFxSV6ALLMlj8VjWsYnIPGWKnhE6SHlzlFID/CfjVQbAVFLDgdJaeWA/EBj0lWXRp4dTz6
7bUQfptHVEBNo1lgKyhkhGefs5AH44D9LJr63e4ViQTHBKk/T7CYf/+LpzNbUlTrtvATESEICLeA
DUhvg3pDaGYqjYqCHT79/63aJ07s3FlmlamyWGu2Y4zZHvOJQo5PaOAPlo+vQH/KpQ089wHru7OA
gIFGAv8KiJS36f3RrloT5WVUrJbfpPXK35baObFch8H7QfWhmA8Yq/GydHwB88Ho37zsE4oToKsw
7hc7fBfYextLztAYBWFDsKbA9CiomtalcHowvwBAGMxJ95BW3vEdP5hvtFEXvHZs2pXDTa8yod52
ABrdbzErZGSYldMfQGdsNfjlssCgAy7HNavxCEZ0lm+pzNM1mj63RVZkbEOI/nqc1gHVE8kyEIdR
cT3dyh2APnpklCtkUdAw4hFueG4sDX+YEMzyqRR3uOMj8b71qvs7JecMMZSp8Psjr3OVjZkom/Na
iZrNxVejYk11f/7xivAU3/b/IjA16iMjeh1BkG0+9B4XWnLihrAUpjVte0uVWTwLt0asuGz+zLRG
zHExiJqhULnRkIH4bZn0BiDkiICP1tuyiKi71vFHaLJAR70IYNrIsKGmXkxXuzjMD+arQNqvcEYo
urdOpVusPecBt0Ycz/3iF1nhDDU/GbGh9sjtAN4tEG6FkwN5I9y721fCeltRrBEqm511BxsMAJ8m
EWhM1OoYS8qpIDX72mfT7nJLVRwZqWDCH4K1u80XH+aKvNDOgEGfWzqiF5BS0fFBeqObsC30b/gZ
6wCBKHcwuKt1enbCy/oUdv+0qq/NerFtel6XfghEL3AxA5edDjJdP43vQLR0qx5aL128ttI6fGyJ
tRg5bDOdDcZnImvrrH5gDSXrM/JvO0F5OSAS9GEbsNPE9OBhmv8KjPyV7hbgfXo4hvv8w3vlWzms
DhUQU7ze4rYtcPClBZzsO7TJAz/MK+msL23AC/KKVgWNBoQGpwhcWQ9JyhrJZJCUpfKbVfUWuPmL
f3ewUAAPpfWosyp4OsBMwaUjJY5FuFjajdMlT9EufQ+50fz43cs0QHi5cPDLjlcW75tV/7nU3O4j
GkkXBFZRdX/YcH0GnBKwqWAHka3oxcl5V84we6+axn7+dRBqZAs+SB/CD1I2GjEqgBOah4C13lYj
8WyLXKf44Zla9ikAkKPwMvSpDlwS/o3zJ1MMQbN09U7PBEe79wrcp/Er7R+adVLEacHwmvs7dvSX
aTaYUF74g2bCX8tr7Mh+ME/cvpdHtSXl8OZLriCWArLQZgMLRf/ttg2qskPrO7KYfzNk3tPIesn2
/Q8kDOc+47pHKK78ITJOCZT6oTywupSeX2NfUAACUU/T3rCIbke8e9qHhJkA9zzN70HHbgESUy34
Lm/bz696hAnzWWgZcT1VRy0D4duH9xVX/jqQnj2Z+1scGk/aaQipuK8AxOa5tCXgeC/78bXZt3Ac
cC4Qq+ANXA+DDbhSpbHY+Hz/78EIZSNEaNm+TErUgRQ7ci9EEXIMHwydkYPqV4F2eutIEP8hayHS
SjursYYh6/1J2C3Kbx+1ODcEz+hU7Vg/Flpa58t6Kq3vP0yjN37bA7cdTC43iFvSMz0C3Cqxacie
0smmWVSMyTuuDtyO6wEqyYComlQG/SBsKXxe5guhQXBD4Q6zaDCzhzgbSI8KENICFt2sKMkZJ7uV
nGrTpcWGO8rXKDszCHSZr1tgE0uKIiPmQizMwygXnDTOi75mpzxohOdrY/31y32ePFejeReq69Pc
2GozicTpuryEo4xiWhXVf5/UWAyP34R0mZC9XzFDuoqULXso62OuXGR3SsxVVofuR/e1Xbmsdhid
IQkdBq5Hems8OjsteoM3G/6LjkNj2BfiBjk+aabymfjavtN6R5avrB7RZ9nt0NCGc9PsqCWfduxx
aL5zkDRsMOWvkhyxCKmCw2FoLKJ39PTWlP/ef6IsfLI/2TAEwD745em3A+ybFkiMYmGmzT13kVp2
ex83m7MBpcNqSQQwWVQCDiiuDRFdg80TgP/tMcNoXSUNRTir46LM4/XvkWxVkNMFk25wMCWwnuB+
MG9WmcF5UdgVSb7v/vE/7tEdoeC/itaZuc1DiCJwN2S+PzAJ0w56+Nl9UZCmpkJBKZ8+rg5ae3h/
HnT0kJDip3E9tGDkEAy8KY29cBQ28SAhAY+/SBkzn1XQRZw+t/j+/z8SNuQEjLd5R5iWT02knVSb
x7yITjcaZSoMNGGCapdCIOW207yP165l+xEaFCU4U8B+aBoykO3fs7DYPC5LwlMEksvtANXkm1UQ
mUJLYl1NewQdGCfC55GDC2hR5LEYLTUznjZfBFzmN0LOw2gi80mNRYpL9ShRV22DdxvIZw8HNZA8
oxs34m7iLqmMIjxGbLpujy/iXNoqOyoyCpub6avfmFuX97HEsIO3rUuuSBB7G9Q94Z+PHVJAV/XC
YclfuxxaOY0fdKFh/hSz8j0xujmu6tHM3t1u2E4LyVajdvuAn5FB+Ti7LRjZi92ZoQpdVRs/EZKu
rE61bqjzaFbNGJ1uDuz8+ZkO5/keGl8bt5uvy4H8QEfmbILEcc+vccup5tCJAQf8qf2CQj10NJKR
+hoxtk8cc8jIGqIWV8F1JYjCCHwaB7KcObAptpXA4wRpwH5U9qh3cDfNH42NfgU9rbOpXBGamBSp
3hY8M6rFTIHIOKNyRgmtTrC8ms/M7MpWsS0MaCDzSespTo7gBTvUIwUH3wTzZYpzVBG9oLjxtZSl
cFm74lhkFxTVwmEoh4p72Vw238TctcdzeE5LBk9I49f69Gt6eK1L3C1fZ69jyoZhf75RYxyIxnGB
OoJpuIdq+hmMPykPOaUPnMjV4ZK4oZQQcDO9xgrbpOOMtLkjVlxPMBWN7HzPTocSiIHIIhEnaQaW
IsdYXEURDwdZZAQPrmuOhRcC/wcV8YvTqpzTjhIKtsCkYcD9mF6zU3wqx5S5apqTtC//1E3poh61
aMd/CEbC5A1KYfWt7ggJtKXghu4bzBNaNqvn7rK7r7C50oF1/QwsrDFBBNUYyDhmWAek/AVHOwPd
BxrOlzdPsJmXHR0QLL2UIGr9tDBHVybS4zz/Od0i+tIjpSuQ3FOcZL2jfVZj1D8UXJvKgS3Muqc1
8HlynMUIFuD9t/59rK9HyrKUjBX3tQYn6yu/6rL/JWh4HXky1bcF/q9d/3M2+HadChCG6rq2KGYR
ETA1SPrDaDXkaMjH93ZDq5AoBaA8pA3uem4/IswjW0WwHJ8iGSBEfZ0dopwbioSYS2z0UkHTEttK
54WaL3ENH5nb8TkQyz81WMzOkNpqRWXC5lkfFAlq53OoIv1tv3JBUR0hkCfKByQJ7NLL7o1Sy8b4
60PjCNmU0VD2c93Rp8s1Cx1HTtVrc/2FQGTiRNfPfUOYzPCA8LxFL7vZv/fd/r1VF2aqU+Ebkc6e
Eq5A22lryrUH9kEVDdZqhH187XKM80paccmkTB9PJcS/Ls35MJN2n+QJTfjnk7CUbN9bdovh0ha/
dUIwyKoRqQtd3x+SBBayOkKAYs0e3jAtx+4naTYk1xwk3AzKkQOU3Tb9j7IhGimYxGm9IaH9VAf+
/h2LValsMmaO2/Uoqq9e83P6vS+u6HfkMeaM+07UTQDymVYrtuE9gwfE81qrWVYh+eYFUXwC3yO3
hI+LVZRW1ZE0bSRu6FMiNVN/q+wDYBti7Q/Hh2AFxgKyr7/N7ktYcuBJGlsERH1jEzrQawG3BH+X
kBBY0235iK6LG+Vm/ee+aY8kK9RLk1EA5WYt32zKKtgQPCfbYvD73pz/SlI8CiRRtxz8tKjzkAAz
QEWEADbrIeZA/PAxX0dyeF4sJ9Bdf6GNHIkS9J+i48d2D6EjvVKLAt9q2I/jIOpj9nKzybmHMGTX
ekQoNrpMKX/RFEId1xQRs7p8HIWLJzKhR4T68paTidG7o3lyIHKtMrI8JCvvrYNs0FWfy8DbNNiS
DkvKR8XQmYR1j4MRD5MqNANe6QrMs3OqBc2g5Lk9+VQppJ2IA79idUUXHbKxsSUYL+ctwAAtMaek
FeRphAawZckPF+oazPP8shFIz7dj25pHrwYlJ9D912O3LSBpZTg8YBhzkoIk396DPjgv6IVH/D49
VGoH3fTGMHP8WVQmXJoGw4IRKpi72/zEAPovBOAQxLPP5w2l4BnBTnUlKvFP/geFP61S9GAmZiAq
B6clurbUtlx1Ufsnv8EwXOkkyWm36WPZk0Ou29wZC7H5983ytNSC0y9NXdb1a9NRIhU0k4HImrEl
lWG/2HV7fHP5d/dyf/Dz9g1eskhJW6mrromsH6S7ptjJ17dz7q1On3FAhF1hX3ICTZGTUDkhTbky
fIqImH8i68Iw0CqHubvlkk+SpS8Z70XKw3vhm9h6JucGUSNY5ZXo1LzftvD6BAiQ5akk/P1DAW6J
J0e6hz/ApFGXUKleUHhH11G3ceekGZrMDD5SBvs8OQ+cAULIWD2KbxmaA9K/lIs2qrQxo3ZBj3ea
/0ohc5EWRiRmxao+SoZHtl/zI6fazljKYctWGCaP9T2mgkkCRml5dc1enuKaq9LXf17QdGmDp++N
lNxdSqKgxQ1mS6kgO6znnCByLc2r2ROAarlAyf0wgDEAgisbLRuhre9BUckk97YyDvn8su1ixSeh
rpdK1NHTGXq9Xy+g6Jo2Eetp21PWWKqbx/60LX+JyHnq6Ei8lm/0ny9kCw4qZ3794gwIDdz3pFgD
cAGBq07I6mP48sk5OAeP8PO1LtEgG8Caf3n6Ut+es9rtHG1cAzBdSLsBLpUG5994GJB45Ytyae5E
K67MirEaKRFJ8WMNUTaSdtTINt1m8FOFjQ/UZH5zi8UJdMzjWC+NeZ7WcbXmzI9hraQ5PKiL3yaD
eTW/+Ip7y9qZQMTk0RsOUm6dftXNbX3yX3MzuS/1jT55Lobrc3qPe/+xFqXCNYX/HT062A2Nf1me
92ZQbtXsOZfHzfI+yTHPVIr+YbZMYhspkbx8DhN7ClHYfS4pXxgb0oHON4PTlFxipvNI6B5+KVkq
IBRqdzBBAHT8HauQhITIZw+2R6hqYvG2A6T4d9/91SsCWjRZnhJhI9FkRCA4YJwdb/vvkUOibiji
MbXZLGh7ONRmRqhUDG2q1lI+fj7tsnC0fCxCXvTg4I1rFqdJOzvG3XlgvPoxVpDiVXcaE56axMQn
Z9hZRFRwY8NzNDx8MgLLgvASyfZ/ESaogmvHkXFIrzgb30MzHWbmnA77hQquBs4QJLZ7xmsCYRkt
YEu4p/0tBg0LRjD3Lnva6eHHLeLB2EjKEA5DxGiKBYWauNvCoph9N2WKS10XdI27DbimfD6YTG+z
v5pvBB1ERLQ/sSI4tFs/JkqhKLXAsX7S8g+lY5DV35nu0mdboi7lYxmwSqvclad5dJ2T/1+Wr7WO
vAP+lVGjKjq21xkOnQr4nrvgyEd1o2DTKWKR0BC1EPnFL0JXxS9dI4bvPFgQwmCCNiZrlrxF7ZSQ
aLDAzShLfJe+GK2wQ2SHfFEf5eNi3HXxFKai/Z0PasxnTYDOThRau3mkwt76HDndYUdxlRLEXjqW
S2UxSm7HfNZv6CoGeGqoqvRuP3ua1SGFPhKt1MiKPQOfpLiLIcdqyI53YypIfJUdks92xU3mZv7i
S7kUMrsK932zhzXyREjG23QV5IARsCiiXh3Kbz1Hk0xSx0raJHAUCYdMPIJNDNUD4DLDLCgOEwRS
L2GXElKd7QxBX1a13jY8jb9B06JwaCboP+pk3Me8MxE5N+0L7fQtXCzZCVkEBhgIWAL08l+b9v1X
77SBRZT8/AO7/Tqwt3CWRlz6783dvjHe8+txMn11c/kt9pjOfktBBWuQ3tbv4Bqx1I8j7oYsnAPE
HZ6xVpyQfEP1lAK4snxwvrFrQtWBQJe65FZkP7Pbovmh/EqQxuemhJrP/NPS2BizOuZ62WcEELRr
UHin+ozEy7Ha61zNXPcJsYbthKN3A/kgAhMKBRJshJfXYi2kAFJHGQ+Pl4sopte/b8U6p+bxqRCH
DTZEQHg1tsY7vq0p33/W5S85cjWjAqpNT8uRV/M/aqjevw7kiKbF3b0sn/7QkwJ0pdbiUbnUqFy3
/MvHk5PaV37M5LT8HKtwNG1cil+T3sttnNW4ZfnEfx2l6ATnIvavc6P6j1j8UU766L4ZROe5sjzP
q4ySOfiNEQjFJoFSBkepDow1YDG4iQw28gTiDWRi3MCquKyGEAtA+ATn6ENzNI8ec935eHdfxZyd
x9pYA+1FtT6sGUJLYBLcUN16jlU+8ntSB+0MFQibeDKS5j3g+dskj+vpFbz+B/wcUpKW6ppoxbBp
ZicHRJvzCC4o/pKd85py+K9UH0rT65QZXKB95TFyKfMSJcoHfV3NY8uPdSgpKohqiipiTJ/myvEZ
lkRu0ZtM8FszMxBWGCSv1bhw09z35LYGQgmkbkQcdBs37h1MAhjdQGxDoVrOChe2mdSuhp95AnwY
jVXHiL4o2H89BuoinC5Bk+38IXxcIXZLg561W3nhx27gzFVYe9J157O3xTAp9M/RngNzBqFRcr4M
BRDg30dwHgMAAXdxwkq067tfxrBKQxJn5xxqiTxVaV0QD/iEvuPBDEW3LZ3bGUEu4okAoOBZEOUy
1RJFDvsxP7lsg2m5VcAc5RPhtklyINY87KEneLbV1HRR94Yq3ggOiqN5IAbdMh7RBNEneM4ZAinw
WGkFwFatIRXRZ4l0cfYI96BX3GbAZpaIHC11t80ugbhSTD3p+AzKVCTQQWWqJ2AUJ4LvUnoS7g+Y
CDoT5VSP2NpcSwk/leMzhfwEjvXp3xDTLt3ap23Gmbi7jCUOCVU5HdSexuOLW6QN/1gvZW+UmECk
ztFzIvOP/YRoBKSshGmwDfS1kTQP6KXbX4/7w73BgRBtgtudNDOEpdGy/UcP9m4z6Y8KnQt/mf3T
c72U+9jLFFrg3UK6cqgDeFeaQxp6AjfGmbDPd2cO3Yi7zfCCxQkKRRmAG0HAvEcOPA9PAONN9z6T
4Dor0zsI/xxQtwxxUgEqA98UtfubIG+557UUfL06ADHqsjE9wxV2KtTYh2ZwcYXGczW+TU/xECYP
4cC4AOo19ADl+KZXzIFsAADr3GL2dhkRu74zsktCjqlxAYBMLkBADUgwd/6uIk+Bivvk/VmoCUzY
2QkMjR4MIyNp/WKpJoSOMwPpTQi9y7tgUxDW0Xn37y6iCvBn++k5KOC6wXAOczHT1LsC0xzwGnrC
W88gA8CoK4lTSTES5m5wxMrJaQJzPZFma4GxBzwIyrsK2gl8lrnmFqshjJWG+E9jiCu4oa2Rwh7I
qqRK+sMD+L96OCdGdgNxJgc36BYvGg9VSkBapeXvLRxs8lnuf6eSuDcsjQIH7+2+3S7u3WKuHZm3
FMrHy/K0NTYPIQBbpUUqHxvUNU78Dw0brhw8vLgKnxv0m9YXQkLBLr5xgwW76u6aCWi4oF3n0Ylw
/QnkutucgCfpSzU+Je8QKEqmu4orpShKzRAL9BhvGsoea46QzCn6ercxg326eZcNHBN9e8Z2YMjp
EI+NqCSoVFFVfgQ69+ThYVkmvCXVorsPCSNq4YfkIdflFFi/fGLVwFTaKVJEbg/6CvRUUhBKKFGO
DArzktC7ktJ88s0AJU6a5XDcAHR7gHcqyBMMi2zTFgTwIYSAHrAg6wqX+7aCWOGq/C0gBNjDnTfw
Hu4NPZcI6PyPHPXJ6aCk+snKU81N6sJWYEQy0NZXQu3XXI6WX9pa2T1rRAGC9tx5VXmfQMzCLVYN
y3vz8hTiyFiZk3cEMEVWPfBeaYHtgRwhAX6C3Dvp3c+UMbAx5te7x0/3jf9vfN3/YIApJWKZzimy
lbrb+xgMpAwu7O3ev477uRRr7hOi/JA7J64PdIwrWJDIzcBah9+yKqBg9lnhtdNzOESsAJNqq5O3
rwCU7l3IJW5NwaTzqdiTFUwFd79EvQiWOAgiI71OR4i6gHq78DsfyuDGoqAHWuFr8ShJEwsyEERB
BuO1CErJCIwUMEaKWe+Kdx/MT1GfKTMZaDtX2vkXolHhxHPKJlKANjjGq3OH7ItHiJRITqWHDZFc
sHUShok6hP8lJShjTHjCRD+CjFPcgBgEhYVGCqkh1FMMNaoNbCaWX+XdeYUYwY4JotpeQbaIk+Zt
JOQOaLJMTDZVzeG8Q6lBPsX9csnFlJsNOF0IwAjO+90djuW9gpJgN9e2VSCxSyrCFIRBxpqInzHo
uOLp02ZaAY4aCIj4CdR2hZASBErfGI8c1L8g379wOoVPL2FmLsSz7/N2qrnoS8FA1ax1br8QeTzj
+1/I9jHEEM0EyYHROSahCVGZCBoZfmsFoVafnJagkLjPz/nDbkSUNOVTuUrSYlwvMEgRcZoOGMpM
4xmGUcsLXkKQTs4ghCAaDDDJn6jzLvM3nLTRwlgJKnBNvof2MCt8XUGzipRAdmUslIShvKwFIu8B
sO+D/IOgdXWQi79wzZXxYFWGw4UcGTs5kqPLHnYUDHTBU30GNVwS46+N6E1+fmvIKIIJCukEFikD
Kt6GXS0/xNBgxuvSpkhZd5NLWkOa6TzFA+OIaJeEYWzhuF7W5gLFIfj4u8KvoEgJs/s8alHho5Gy
rITACR9va/z762JpMm6t4HXu2dAdRf2xWn7JdFEAex6lRcGfRdwI7l3nmb7AKr424qKfRyQX0qcn
JGIeJVNfzssXJACoBT4MYxj+5mwIAxvmTfT5qfwhvyChkvL9EYw9ORpMvwtekNU1ESEZhBI8Xjl+
esb0GoHP8MTa0D+EwtOwTrrXraVIcJwU7z7rmFBdhw3AapUQcghV9oIg2Sm9QTGkiAj9VZ0aQQ4T
G1IfdD5hgxjFET62A9SEYJz5+f4bf2PtV03vlF1SCH3AApeykNRqstF/XD56b8PtP0s13J4Q3abT
Xo1pzN3xyZSJRCG/y7SHk6cKGhIPBpDAwpz9QonmOXDCcIHe82CCg75yyo6/uSUMdTcfctJaJEjm
L1zbByGo7TkYhKb/xkdfvWp2BoYosYmlydmFsIwOD7xC9tcQoPZlkqecEwhvQoZZTU0eYUU1Eqfs
mZlMyVlIW1TSpG1TTmqoNOUrHgGI/OuzC+3L7LZCVOm2OjPfaaVkj78b87Qvi8fq9dcsGsq5Sc3o
bSDfu0+A/NuiiYz5c9F6N+8Zo39OIojhvXmnTe0siim0s3W1lf3rEjQs8mJ75GxO+9emF3I2l+MQ
6GqLS5BmzlwgHFWSzU2zb4tx3s1HyedYxrXAnJP0oNGzNnf0BainFqnxQ8v8n8L5A4XKUP8xA6Be
HiG8D97I+DnFNNmpU6i41dJDi1HoLOiUOpvVY66Nb+t2PP67OyaO8RSrP+Q/rgEy8V5bNBZEglIG
hJWo4pNPnOe8OKpOIqalUoRhPkUYPsTGGf06WeJkIyGbck0Q5LVPwOkBP1Ma+0I8HtJDaQiThMl5
2KOQ0hL8NdOlyR0SOPlCtEXldwezN0J2RYCEAFjnkioYSc9fycwLIMIEsDQLrYLfQHnRe0IPVQi6
AP2IoNAhtEDvhkyAoeJApgnqkA95zlueMIoF6X+QoOAzH3KUDOKzsy+IlFe384aCwEPwxLAnyPkF
cij0fafCqXVwHGFUrGGrj/V5FZj+S8YcmH47ucNnbCYKnugKOhuP6BdEWrA4ASkbQbsxsHAgbSN9
pdO8ReRAjhWw/MFjO8LKPLYSFPcTf10fZE5XeVBCJb3ROwPdkRkjBpHbBpMtUb2qvCZ7c5AVtH/I
3UIhm/TTaUg8lpR0UahoQkC00KoxYCqERsHWH2DjNEynwEbrqxGyC8NfGW2Gjhc+DHgn3i9V0vqg
pnByRZTRZBdxSFVGX6Vdhrxj9jxUd+t54FS+odCio0OpILuuzuLA8LjP3hnngzDg8O8MSdvH02lX
IAkvC/0APMTLM4Qb5vLKwGc/Y3rvclDNBz6FOb+Yy+veJ24swlFS7Y3o4z03VMkT8JQJYRzhJ2Mz
mJUlKFMFofWZAJnapiPoXjfSt3N4iQVv9gtM8une0rd/pmbYwyToUNu6ACQXGPqKGK6AhYuokJCt
yMStNhGX0EMj7Hkd3b/N6kDQSb7TGhaq+TfkNuMsGNsH2YrHNDrdU4Ba6MSYifj1lUJumL5IVGFV
zQZEJIxCDhit7uUxc4+dx8wcS8ENWXAiyUntynP5H33/Np5aJtGVlMDf9OgOB6CASZsg9qM2cPNE
VIXyBPHJwxZsXrSXZ73loY0FH83wfmnSLx5UpS8IPeF5N2/PSJBRXL89pEUBTZu+7I6W4rpwTDEN
XzRrGJi1yEl+eQf7RSCPfg17lfTMZfg6UQMTqqYaRP4761sgZCU7jFIh+oN0PBHB4pUoV8QlnMMF
Y7pvQU3uRg2Po4oOE6HRjYCHQHdMQZEXvI/P8Itat0OiRgglAJBAkaFCDannQkk5eOkcoYhTeKXS
gBAnBLXhrJsKFyRENVACnWIPSR0G84K5UZJfkEtLDGfSnA8iPohbzKATcBuGtoHEB1OSFoSdqGEN
cCAaTJ0zy0gix1Zp+IQqn/M8a21Cf33SIFLUoyT6gDeBwMEUVT3iOuSzSGpEQiphIAy0bwGzj6sA
ZreH9tDYCK+wrJq9kRTL2iCgMDfnJcnWMk9fQFyJKqd3giWE4fi0XXZGb0JJeg+VC+jdrV+mrATc
8MKThFyRp3vYI1tBYxExJoJCE+VTdC9J3hSE4cSgcXkOXw6yMEYkedpzIHzOfUEUDn8UdRQlu0ym
hjNwT9RRRuyUB5HjZSJhWykjJE+Wh+YSGkMsBSIqJcpNBCHeDfJljSxF4/WURrqQajIRQEvk9fw3
fRrpFO+6VGGunwOwvU6eKB5s/O/ERIwBKBvey3TUeYG21RlpppL81nTr6Bz0EAel6RfKIvsAJjm4
BvsePQIDnRaShRTqcSLQZk+CUYIcr0nlubmp4ksqWGh8kCVADRfL6BLUQixGzTk+L40A/S8kZgfT
M4HQG0UwnAH5M7pSaFPmgRHc10Ltg3DLJeyoPFFKYdYUlS0LlCC3TWTHCvl0RVrfQksGZEK1RxMl
RCTJ5l8iDNMlnha9BmzDI3m7JZFDicybtqXiF+gMYOLbyAlPv/KeYXoOMr1krULu6syQbPpClCge
2BgrztD/J3WsPHKUn4ZGYz+nDgRl++kRRk3bSYGz6L3KGvCpGnRLWpjiCFbxjPdMmZsuwju2uJnk
ouigooGH8NQXs/Rwu3XB/r8wWBEtH8RojL8vyis5KitC8QRRoj0CDnBfhKSFjsyEEUo0qvBtPway
FjStZqLiYFIvkQjguXSvYl9Jfh4WCWF9QDQa6mnlE6khxQVw1kd7bnyKXivoKeNqiQoFG0UnjQCh
tcIwwLeFbuhw/yPBrK1i0g308PrpIKl8I3gwY0gPTghrEKSmeij5BIPsE3JRt1yIuffQUCaoh6Zw
Dicf9+aqifiN4aLyxWqhSzxDDXH+nteRuKnMz3CeFt1IJrVrDpKcMD6I7b072ip8am7lQEyNJDGC
HIABBe67zdM8vB+STly6SIYxIvrYnFWIbz7E7qacgS2cFmiBjODUN7Mh1Murr0LUr6Z1JOoWkCyw
Da1N0VdillaB8lw3QxiLJ3SiWmejw+pW/CT6rODHvBEWTDA4uU9OZT152xcWDaEdhJa0Cf8eP7FJ
yD07ACKtC+Ua6P/C0nn3tYouA8ED9/lJPYuDCC/6Hopd3goS03ksonFpLr5zezIDjNBWJwCWt0VA
Fw6lYCUtVqMtwIoRDSV6szEbnSUk5p0U5FPalr5lIoT13odbY5v8XjOvM50SSrG7kDPX3MPcXlDU
dsVQADBxM4UiFNJ6mGSxsMz+Q6sJ6jEqOK3bTGGauWhqQasmd4GwOtw8KFCW+xMmrEapSBS7v3MI
YnNSHnRr30hzySgoQNiEsHNbqh5gyHImGuufuZaOQhz99LoQmnjXeDQRaj3ypA4JgQGgDH+Ivv5J
OH4jkCgllErGETdhAUwKS6WidVUtkaOdGEmDREETSmRt8kahk7CWFm/Co3uao4z4PlYgsY8iLyU7
MxdU1o4qgpB3Eq37EbkTQyihIAiJyslwXPj5Sg2+iwcN8Q3v+Xpa6877xOgY+3eG2i2kufjx6SHu
EJCNeeUarMgE4dyd2Pz56kxDkES4zrBtVAFJ9g4jX3rZPUqn5EMH07VPGHcEtFFa5+4jNcM5+8fK
0xZCDE+SHJNOqMl7CGt9Y8sMkn4q3mmAAwG/hGu5LU8p6SQSA3CtKywJ3DhfXpgzcyYEIwj0Ei5q
9yGpI50LRRInwszRL8HfyZKWRlr8dXOD+EHk2AWYMRLu9me4GCT1UUhminiZYQ9M6hs5SIuzNyGY
j2XUOMXqCeEYmcGd+k4sR59e8Ft6eif9N2ey+0UnGPV6n8x8Vu8NdrRY4jtSNTXoIpEs3/7LhO+o
zeVeTTUNaQEEj8RwgJf7RCSRqamIpgnVMp4M97qKB+BkhZLdA0Mk8nP01o6Muc+RxBgtiDZ4R31a
LaUFotEiBG6O1CF42zz4bpCTcmT258u9xgYfTMionZesX0XFZg8l58dckMcjAJcLFVUhrEOGxhRs
JN9EPi5FqNxRRBjheHBqNFooPFDoF+b1JuaNsOqLEbf/iqrod1GQEJx6S+hzfJE7xBuKjQFLMRLb
Z+SXmZAfMlaD8E1eIscaIar47XzczOABacvvECVrk2TjkqlIpF0OaogGuxo2B4TLVdBLMYuNRHMm
gT4/FKuSUamrZzZkBDS4RkRXPubafCF+52rX9EuEmtsj1SHvPa/M7WnBg+vq//7oD4BCF0XtSLGQ
riRjjqmOc8vFFJY3v3BavLMrUixwUjFiNIGYJiXy4Z68S8xJpBqHPvqiP5ST66o/oAbfA7w+SFvY
zWi/INE8HTSzcjE4FEm1UwVLhXcvo/avjupocLhEHwDpH6bUVomanb1HgMNBuLNZXKKaWr2a1dEX
UHt03aGLGjz+quScqIcceYwJMYdQ4qyfaJyLfECfnPcUe2m43H1SDfK0GwI2NAQDehqYc2PFT96I
8iAkpGURAoZYdpOPR8Wf5lC3FIVuxD2h9DZIYhn+Y96SwZZE7y1wEXVihC9SxQu5n57i+MkApRjp
nJAKOyXY1xQxUPoDT7ddM914fQIPJJAPo0BdfBEeo6JMW470ecYwBcyvDsIg1n8MmOwmDQoyWgRK
ER4dTAee8yaRhyZFKkK50V4/OdYiqB4gXdvQmcbnCoHch2ld6INSTEPMZv2CXYK9QCIs+Tgn9N5Q
40+QpwFtbkZ1WMQwW1EYpabONQg9y/taRoSh2QvlR/a6WyG9dkaNtiLWuVJW/lfPRoaV68NloXeI
7I+BBMHn359IEiAU1ySQ7sZYeCpNKNWtHwh0fFAZha3FkRSKjorXoEeZB8yjOSM4d8Kq/1fykrAV
yPG4aCEzoVYfP48IgCYFEpWK0zosNSqOTGhwyRDGD0YLiGhohATeacbrEHlK+ApGDbsX/Ig21abA
8SZCt0h0YRSO+ZDI4bvJk1OKAiN2ooqFVAdqZuP8iMznWAihqji8AVFNTnyb44OHznCOhM5ERqtt
6JCsQXGCNc3r1mMZJbHvhGkaNqQepLwuifnDrAw6xOk9eEQ35k/CFnihhzY63D1lfY3qlUpPeJR2
f9/skz0QwmD+88IMtECBWtVsAHJdj8PEWNyOSgSqVMwev2809NXOAFKRIPpDZg8ux0qN9aWZXlZw
A+B3pR/oGAiFUKBc3vlMC2QUU4rSbPg7wq3XVfGHDU+IQQAFFFa30g6osnlDutLlSvSm821N0Wul
x2dwInIorXX/sqEeD5EB1Md5XmQNeJWUb/1W/84K9CIRaY9Qb8Y5FP5tM+Q7nNtUxaxLc5wLj3Es
GpXAYkXbKSYePeipGd8jg9bwBwVd0lOwdf6/5zEZAf+MhjRuWQ0/2/8RdmZLqrNbdn2Viro2YUB0
crh8oQ4JoZ5GcEMAmfQSAgGSeHqPlf+Fw8cVrjj/yZ17Z5KJuu9bzVxjwjzbXn6OLryURaOfHDUB
N8a62CVKLVlOqMh1dxnY43reO2lV0GDL0Exp3Yc8lhREO0E3gj9dPI2KqZI9n163520bZfVe2d+6
FEvqFGI0I5I4Hx0BSpH7ZiZPzw1QUz+QB4hgLeiOZWeXoPSZPlPouvMnRVwZMi9Z65VZx6lDwlvm
qGLCMXl78ubl4xnC5RW1GO4EwjWm9Eom27IyWDRX+qIFZa37X7/vQD3fu4AFflp9/qnLzdf1M7oB
0qnjBNFYmdcIkSmyvTD9wPlBo44Ju4pgT4CA1JgKYh1h2EKT9EgYaAYLd0s68/w0AH4bbmnMkrHS
onVPo5CQXNNBlAGj/Uwbc0iZ+OzjpjZBb0xa+BhjjBFlPhtrxnZaUGH4UpM/eS3yRDb66XFSsTcP
g+v2xW/OZ9DFKKARhi1Ii4P7gsq382QK05b4RbI5tspZz4RtxBN29jvpxmuIC9AHJ//saIpD7Eqd
iidySsbrwhclfcbRAAQrPNWA7Ci6zLommz4Xow8gcxMV1tOppx9G5GDctqwebWAiA17VjuXMcwuA
ks6WsmGqP9mO6zB03izTgDdnAro7ZkCCZNtls5617XIJJZCAgcJ8XHKGGECdkCSRlJ5mBHonIv0R
rbmO0/O4b9DvEPAXUDsZVndzkpfycIUJmJH+k8Rb7ZhYcKoQ2DD0ob23G1a81v7hvwLVKv2Kmny2
fQL9GWJCk0V0MSKGi9CgCygT0ALAGA4vPLq3EBX2hRMLihOsLHqgyYnhkwOdCCWAfE6g0md0LWG9
ngHxg/KX4vtyhvm3iYhmuEDIjIINd/RA79hHr2Eg+g4d7OFnsfQHKEBvCp0ACdwsQ5KEcmqyWX/3
x610QY4LeapBKbDHvHjCoTKnqi2hSZsTKGmJtD/q8A7nsA6JhoJvyhofSUhDgMJ9eJWpJjooQ45X
aHB3tqirX6IDBC2OPTgayyn9Ka7YgLIBDWYqWLKckxJFcmWE1KbwBG48NR2x01SQn8GI2Mf5i+Xz
CjUym9zFjoOSwrsz7rTMjII7QQEtzwGVvtJtrYTHrzrlrlmeaRErYU34C8+Rnz+cyhNbQ0SjJsiz
SrcV1AkPr/pDk/yHbC8eMs/wt3Q9diMfEh9BUHD5VR1ge6R3O5YipkrgYdP2/T0mfwVRop3W6koE
BcuQgteORv7vOYA+AXH7ohEkUcyj2enQ36OjoTi9mJYANTver0E6R5dmFBPd65iRTG7CtxsPxoek
CzNaj4jCKBUQj4GgIcBCCnodaaf1KSJwWhJKvbBB1dC5QB+XqIjgac5Y52te8yb524fKGyEQ9FxY
7URKd0PpU2vvFTxCDUyCiURbzJfqMLLBtuemVDoHLi9zE+ZGYcyzfZhF9AHe9yIoe3o9vIgCilFB
HoHlpfghvthsPj4YwRB5P31PaUefOOLWtEXXcxNXZKQtigHEliuiS9D0LYdslJpigJvD4RxcUXIT
Y9IkWgkL/b2rdnA76LI8JFyVls1AnI9Oczo4I//8sUYxV2YT3+a3gc6ZBpJ4AQSRnNaNK6XpofMw
2ccmaH04H4SOl0hYIMUcH40suK3/SP2VdVlnAT1dtqch+oRPvHELlGCiSR0hfXZy9ELM0NVA+EdT
xmuIIB/TCukGJk4zNE7Uh5kAnJ3C3pjVgJWF4opO2Nwn3sVKRr/EygRtLAz+9vTCEDRla9qqhV+g
sELzRJM9o06FrQSlpYf15Gy07StvCHE1QWhO7PdwtsAGMRTgmWGZ/tLXo/wQyonjGgGhlyrghwLX
6XcYoLdkI6QVziZTTY8r1dlwRb8iT1n8lRnmsp53KCB8V6IzuBEJl/ZxC+eU9kQ+VuRa+n1WUTJ+
ZvBhlUNHRmzAk/5XUqLDQSGWO5UtjS5Ni2IoyeuMBKQH0JwaJzUltjSqI/SVDdCUJAlvFoo7XRi6
oNSzaW0DV6b8Rlf07L8pTHO7UD2jE222KFyLw0LJA1KChWc5JzJ8SGWHWvLD7JH+nnBeaFNYV0XB
QYWI+he7FrwL0kKJGsG+sLi08ELrk7CVi3JLL5hRkykoKCzCH3SOBcl7xYiOglTwDSmS2Rl2P1e6
0ez6gRTVhgFMcFY/uKsgQWF9Mg1HlNoGRHZdKCkFhj0hNeMaiGi3w4A/2AlGOk4X+Xh01YB6Z4S3
0O4XA1kxOYcQ9N23TaeLDhi05BUAXvvBZ7C2ogfpcLag8yteXAp1T4mI82k1xocGAs7HoMFOEWCz
fk+68YObQUlzouJv2gpohhM/saTTCCil2OPId1H8IRMYTb5T4PnOlWD87lfM08IXLek5o2Ghb5wn
l+QDHa7Bp+5sd+DLNweS6PRLR/pDm1JJcd64myTfvLphsOq67eypc7svXM7p1xPJE7ZR9JuCXOH+
kLv0i7CF0iCjmFTx5H1SxfnDt0FvwF/iSfWRs0gfq5By3BQAPqjSvwoD4MiKGuKAfjl3EsfAAo7s
5+Uo6YBEO6fMNIpeqbz6r7oYPVzuIDL+h/nmkm7GGfWZjSQYfHfDJkMMOBFPZGEc0ZCf8f79Lo4e
BCvQAN8UqNgs+bnlogsPmZiTiONpQVTB/YiEaD8i9vg6bZO8AXoh1c64TusUg65m0iGa7NP6R1+Q
tg+32R0jwPQUVgRCCA62IgIAGr7o0Q/BewrcOrWnWUWhqkXjYowvtJQUqOrGJQWrc6xShmCzTqX+
dY+5Ed2awEoKZue4fQBNzSU7hdSwgAtT7EgHqIGZwkEicJpx56n7c1wROIvjWIcRzOhJ1jTgmWgI
B2ruUwiedJwXGW+sPdLF40McbfvpnVjvQXW+IqVD4srzSDVKpBd6WydQbNMPudHXesA1VvdEeNtL
+PDbhwz7l8fhvOgEOads4HVS4cp/0zYk8Rs9I/hUNHkowXDg5YF3xGNkP3YtnkqFx4mgaEF1S4ij
cJw+2BsIh6o7ucyGXBeOeDxAmiA3YCsYTRquE8hlV6huV7Z9xXgDacf3kfCmOcijw1NIbEvscYHD
LPUZZHdII4l2QWhL9UjOy+AvuiddXkt4Kkqcc0wcaJFWUD4dwvtbjLCOMXJ2XsldFViDtD6oFd3j
M8KROyVtasku0a/f3/Mrj/5HrjjPnEIkZuOasxlLSMz9FzHWbT9YiSTSZ1Eh8OnYt+Czu3vfXTkv
kqv9mFwS0H80Az+T4xgJeN+/zu9Uu27BFQxdFxob9f2S4uoZcuQQpHcrucww+9lSDc2wcgGRSS0k
YjgpEEqgPLD9FJTNGi5XrQ+JjP7ArpALacnBKaWbR1e1B0SdQJzaxVs7fFmPCXil6Uiedd52GAOi
n9gKuLWs87wJv/Bvv34xFMRkgHxvMmDM5OHR0BSqO2zzgOq8dIWkTKOycnNPkULJla3/KlxV1Ka5
3GPoFIAeYPuTW8FRVRCYVuyFmVOjSz5TgoG8ucWSK7hsL1vUuGDOSMROBlFqdfjn+uJs8sa/aERU
yQOwbyWdfTG9OVKTI4p9HPhA5e5wP2zWhPhDEDpklEf+GETcZihbsg18QDpOzOKxZm3W58VTxdHg
mdZ7hfplHdaBBKQVuiAJ5U/4m0k9YADwWnQBHUi+x5hcicW7NaVZT9teQOJ1UIdYGiDUa4O9frvq
qkLCkv+2Vs1SqusVYcwmVlcD9BBUvs5shpd1eykVsNOaFkfyrPUsyYLL+sJfKbwR7vwSI0HeIAUk
tCQQJcjho0SmNAFblAUvQLNRxd/mrZUI0G4Utzh3Pp3ZOc15xDHUqBFeNeNhIht7Bz73N5DSsToj
WcdtqocNzN198RCTR1D/BjLOWqIE7BOSb5xZllSe6xcLcR8N0n3xlyn82VzcF7g0ScF8QZ6BvkC0
TCpJd0F+3NnLEv1gHZJ0jklDANINp5BHg8Wdm8xuYijIxOBv6UgGJ0e2lBPShC8nsWKZYtHaCgIf
dFSBVUkBN/9P2rTP2DswGaGm85edSN5FtT+WrgPsJ3/I2iRuBh3e8Y3b+KFz+3yphd8qmi3qFJ8K
9HD3pSpp5oz8mJSOkGQ5QrXWIQ9Q7RfeF61E2ZMAbz9THG6hjNZMEpOx+figjFWrAl4r6GQ8TxYX
SIKzeoyF2vQzvu4vqHtP+BNKmQzdrotkwn0s1fAadFYjKhdUakcx7TmQIQgupJ4r9d5qUmMPCceM
Mht0SUYD0ZI7hUfdhCBaWSlhuQQIphqPJZqM/kpdDRkQpusE8fcok55Svv1tMeFBgaVkq6Mhhq0G
KjHUo/hqjGmCUsJpO984R91wRrMKnzl6etxdcn+SqXD/zRE3ZQnuSL+v+S1C1IRdIAXWW5RTh70m
BOVXvqm3wwMZ17nPdcx/GYkDlKbK+uL5+jBhaW1QEIIKw6IT4XRLbzhJWBcsPx6x9e4vJVnf+Yyw
OxqgPiaB2H0KKwuyAEvwvy9cotcv0iov/4vLB8sv0J81SI1xjyyD+DwZAHr/eiNcak7oUcXgCd8M
whNuwK+VE+08U6mdSxkGPxLG/skUOFWkHJQ8OFzOllga8bfi90kGwAGAJAgxsGLgXfvpWCPahC1j
2ZIRAxIdEdPSWMQCkjctJyMLGmq9pFy15A/ytu70STkYuoCfObIlzWMWCJ30Uly55CuIRjGozCef
ec+VcjY5mWg46C4v7+SDI77YASV31VGvMkx0xON2DTPUeyK7xLYPf4U7EpEChQF1znEJH5VbnEYE
yt8dnVEsxK5MRZzsW9SfDx1W4DVAeArmPdraNafqMmkomstCgww36DMed5oUKC8geyFCbZyj7vvw
+1jBFfDoxJUz6TaLZAQjBTrVbHdkvM0uR3Yi/QFSuh22Kks8rmyyQDT3sva33d7yqCPYHcuEgMxg
SB/2wm9BeYuYngENkUlRy+1Ne1NuN0QbDzI4hG3mALMEOqoki6yac5HYDpACn1OUukGXJvsH/S5y
hgAJCuqTY7CJWWOd3EPcRj9WFAfonzGnkjRdxNYg/4IPUuBEbAHITV1UMyS8j6Ae5xNGPycD0uB3
8gdapVtAHRGvNv5RF48nfrVQkH/ffDd4kGLSOPxBPljoN3F3Y3CdcW2aw1+vcTZuTZlfPv7z+Q20
Mt9jd2g/yL/JPDV59T0QSYQ4dbcYThDc0Wkhh5TTXUVtgZDuzOQFWRraV4zIfNJ077TmEHJ6HGTq
YgcrGsLedMBbKIMBmsc3R4RONhnYz4iba/xZH/UzyiGZY6gZr2h2JJLSmRG5DE+8nAU5OpYnTNDm
em1+kMax/ZJcltPCfNqo6Ay6xeabTXqjVwiEgQhQg0FBKbXWcQceP4ItLDVkwJh2SZMidHK/eKKd
QwVxOCshomXR5yDUTkpsZdC9Tm+zAvGJdBANbF5mKP/oLRUUI65/SimZ2nxqW6b7qIwS1ODVdkNe
jSjHEn/bs7XhjXwwcWaWj8ORx31kqsyXVDwbFa/BZbtaosawsR4jAEP1ig4v49jFHIIxEVfGf7pk
XXgukDaxSpJYUkKURNJvkaS+uflB+3KGu9OLzaAYNXLaMy/eDcVFp4+eAvKjGL/AFMdmjB5dSY8e
kT/ZayWNrIhFFWmalHEz9x+5gQgNBngYoQLhns15lrs4zL1Ira8hdQBKDG27mKNM8SuD8xWdAySv
sukH1W4YilkIoyaeQrOJn88QQYfyMAhH46rZhQRRXoOJzoYF54q3wYaUGb8hqmqI9zhgIrM+uoxe
9LRKO/dQw7AjtXiK3+RDqtNouB3xi5gVyZmgZrFAs96NMXbg7A0YnfpzLWeGQeQ71JstqQMgsmH0
C28cB+0338sbnJ34nfflG8MILjCHj9YMBQ3uCaSbbWqAyLDp9FcshzeCkYbRqXxOUhpe5myIUucm
5cjxQ7rNm6P27//23//X/9zX/+P4ew/vt+Z4z/8tf2fh/Zy/yv/49/5/Zto56iojpdtXlF579C9O
xGWr6KqP/M24KoKokrR+SA3hhd+B6GraZFzYAGMbN1NsUNMOCEjaOx8dVb9RMqf/HZs1eqaBMXDo
vyAj7DltRtkaC3RNckR09cTe6SIDbkz9FFQpPlaHbLa0/4ujGP37vxX/HJzz8x//PugPlAHGo//n
KP7FevTaGWXtz/N1nxOBIt6lNo0kYU02xUQZz7pPsZwcldLoeUIF1GcynwZUh6i81L8armfYFmHc
yuDdBznjcfaY6kMdS4hsi7mnJQQNoDuNtSqdWqqDOxmz6KZHmpJtJG+q8/8/mk6v0/9/j6ff7iqd
jtru9HFSla/vtxhwH7mGnf92rIrj4DFq3+cLq2D2Vcu0NE9To0O2ua5M/oY9OZO3fOWu7YL3eHZK
ZjNnE9bSn3JOgTObtbTLflZCKYE8szrCcaxo7LUolTYmXJebNVS1j3Gv5grSC3NQ6B4k4MXHGNEZ
o8xk1KWJ1vrZWKVJ9+eBgSIqYlgH1ulpq3STalOZ3YFV6GwxSXJbJypqpYf9hgKhffssjCfvh9JO
cEvBydBWOAeJGt50u41vpl50eOCGDv+7aEllH06TZHjigb0XRiKu4r/XFJSdd3hr/Y+JmIJ7v36b
7tBgHjOhTGjXBPBPPTle9QMluzEoTM6JkmbaW0OCJHMVA89LO3ctpfBjrc/2TqyfLtbJcpwXSRZS
2fF9jNAYVJeCt95apYPQ1tPumCCpyrQFzRWNuVoMK3QO0lm0XCwe7IWimAsq5cYC8VWKW9G6pX2d
oGN5i8L4ifBNzDQ7Sd7uz4045Eqqm7qq5uECsztP8IDp6lkc9PSvY2ESYRmpork/9JPi6OcbANTB
JVtzXT0zYBVtNL+tTVTD6Bsc1nCfKgn76YTm20+gYD4BddzqaIGUNzYNdwHyO+6Sk7P5Rfb/Qz7B
q9CfBdU48Nq6ZzRxPjQfePHq5N/g5zVrVtsdzSKBNVION8qW0TBk+Fd7Z9oPZxntQqVFH/yJtZab
4n2qFQZnhqPyeDF+k5bHobkLuuzRiw5Aobmp19Fm2ThjthLiyFdz6Jc6Oy91q4aCJK99m7xmp254
+4r7GN/1mRXQ+uGGDHawn6GoWUBpChOCNPBBh9adt06Hew+QxlOrzLUVOLFTCKo3vo8dy0CnDQxx
+oPu6AWLLvVomniGW2lG0scBeRwtnkZqeUh+kq92jWY7XCi4rNOAYpMBSwMQEM8/7WfwcPw8zif2
klpX3wlQ+87rMnM2o2zuHOfxyXA6UEG/ONdtJriGqePaGBDMUj0avw9fwLJ0oRcv/KdoFqr0Uum8
aI0OOxTpglEDygRA46K98Rnwr5EA9z4o/I7BAdoW2DgjQp0bwWNb0Ay9aNxfRzRSPJRBcNYcEDwO
iEZ9TVkSEBat1Kt2fqH0O1p6Pk9sAjsDXl3CmmtH2FvfmIA6UF9qNDvXXVJIz+UWx+/goc9aMVoY
m5g/iK3d2lPw0+229QfSUP1x0Rddj6aMk3IE3E7TRWqtM/M9J0PUaqaxfwdhy8SgbMaj5fUhH/Un
7YfFedcprbI0GWlkJJmVAL3jnnq7B7cwxDeKG3sxMI1D5Mqi9TU6s1mcuw5mpEH8u5nylr72HQ81
B9hBONSnHxP7mbjWjpEzG5HJm2dGU2AjxzPwJ4Zzh2uqORzSx2CShmen7bM1vnXDC5zs1wm8NetB
x1kM5a7B0cJa1waNf8Z8NJczktwN2yZGyDR0empX+06Dd1Rqa+kdcmCUgd9aOuSTEGLgasf6yq3q
4AOgCbVdA/cnFZ21xWCt5+1KzYpJTT1EpJ5FsUu7678Fxxa0tGu8HujB7MOZAwOgaDEUtQzoKt8E
84shv8rkuhargGfqGKeN3sfPLNOs56w2KLqzYAVY1+P3MuMeLvBR+Wi7ge44cQuApPZhyp5ZcBbM
gwmHCHLgdpU50NRmq8l37WtTuDTfj7F8p7kGYgEkEX+80x7csvTzpJ4EWQlOZs3Gp/2erF9ONO52
XnDSObPdAwQB23K+3CrORwtze6rBHjgtToe209oC13nq7YvJlbsk0BKCL4czBuVrfP2x+TJNE1jG
SNv252iJ6eZoJ3Td5D0EZW3DZ8gaWwEBdlUWjAnAEif/6ryeFuAzTfFu7meoxRsntjiHWPU5MSx3
8GW6CgPRuGGnqZUM4WzP46cNOIy5BzlBmemM1XkIKcJcNQa/SF8V2hIAyZKNe/7SUYY3MHeAV+sX
Hh+aaolduXYSKS3bntiboTahb+gdirX+hlVzIzJQ9Xrxadsq6rlb8jhtIQjuQS4onUk5tHE6UGnY
3RfXb5jRyp8/0rBUNCwoyGy5V5jY1m7Gg+GFswd9C/SFi5gHdsiSCYO5nlRuQilVX+Xa6ougsrae
hNVoEMyK42Ly8uc6Ps5BJ6I1OGrxaBWPjPIl4L3OhR1UvzHFz+/4aqU367QNll6n54TqFtxUKUzC
5ZR8jJ/P8Ae2d29tOmXJMn1dgQhwDFdXJn+/k03LKg2Goy7P3XeMcuX36bI7/g44w8xHMaw+8Z+T
SWVM8S3Xvz6MHiR1TptHFEBcSePZg49y1dt9fX/WQzKUKrlofdqHJHJH/T0rW4EiE/eK/tn2GThg
2GN7ZEbzqZlLOCkMxBh+hmDtZk78ab6dTktjXz91mCOTULmZyx5v2yTrmeisJ4d5zS5MhaVlUMih
Fqsa5KAkn6yFZjclz9JOBxaQvhlqK2b8JzoF9uRE19yONnqLIRAyIqDAOyo3dHuZwkCPzOyaJO03
RrCS6L7s51PoZyxd2s9oSHCiMVP00A4o5He5fnh6+bi75BCZul3R4bxp05G22m4HuNYdztaP/Wpp
0dG4GpE92bS1eW5ulZvmMzFkca0PQye6pa5x+IwnSWQsWjyqyEqv/0VM31X/i+hx8H9Hj6/P6Vwf
+w3RsG2kbZ3neRZ/mBAK3ysuK6RGnlN5Sjn3xF9kOIRNj563+C/C2K78nn+JyvttsoruQFWGvb7y
L7lF01zuo8uF3GJUm0hu+y4xyWjsrb+z3a1wdq+w1D4bLRji+nDRd6zZ27b+TS/0e752SqVyrbqB
gi1n7Z7NGEJff+OyEXZsIin8rNgOL7O1R0THBT812pfEtW0B5GImqmlZy69+d4qtfwQwN+DGHJ21
OeRGBnPGkxOXxAd3NIEq2UvQdyTUkMf+fTUvKKO1Z5PWpH9g2WIgptXTuHKvX+4EQorj2TocCPI2
fm/I7ssTDN1xDLrRie6Kzc7NI7f9/5/GgaL8Z9ez01UHnMl2bzTq/Et201OH1+NnkEHRdUb46bF5
R+jbBvhd5bCMGLhDIn9LrvNWzD8/vJOwzLF4ps3BrBsmdjS3vFKHsYuPYxa39j1w33uEu2hl7guq
/OXhS2lbSb4hAiNWRoQFFKNJOlWb6v64H2YuQ6XuKaRoqiuaeNPTOKJy2LLP2x6zCSJifNHDQxw5
xnXJp5e4OGPILQO7Q0JTqZrLaO4ICyJ0Mp89+Ua9R4LDG0HefBElNR/k8+of304Vn5bFnZw/Ooux
Be4WgJ0WfE5UlGQH+XiSKT5RXbcjpHZSJ9+Q/qFnQ7P0wVFStDUDhmIyesnQK6iqv0QL6tPu5qAQ
epCHMyxD45QSX4KUQLJv2uQ3CnoNmiWKjdJEtAdobl44otPXo+y5wZ0S3qXV0AyiHcTACIMNFDek
OkJ7QfBfXkYHhzl/HGlyqlGU6XBXPhqotscAhakiEFm7GVMTF6dCavLUZYqitoqQusAPBg02iwIs
gNIUMeYQCaIMOlHnt7tzNXhwXDUO4GIafMGwTd4VU+XGxsNfimYoDVFs2qDV0hwUVbi01PBBxCVZ
evkFSu5s8gywqRxn9stmgGr6we/+QQGFOTuaCF9+TwlapsRC5s7Efw6BIXfuNp0JvBeY9EF5DqJO
e3tY7gK9YJpvgjUVuibakXY577hWgdE5vsSO4tIEcPsoO+9XA+UWck6YoS+4mAY+Xr1wM4XIDYnq
Ks4/i1Fy8YttvQB85uOAsH8usBsEd9ENRlN+lj+aHbE9ynfdUG2MXljsCiyfnrtsDpu2Xn6/Rr17
/J4jjDkC/p9gZsJ4IDKx9vwEIn3+mLySyuuMtMfkyWo36dWawuxSKKZbX+YD3rF8HCwyG8uxPzOx
etaZ3hRN/or5JN82dCvvHYFAcOQl8tIzvmN5WMwuPw0ISpiUYg02OtxjFPOHa/ycYRNWLQaHZoGb
M32WcDPS39u3tIa33YOYpiN4iyv/SkTvv+md0KXBO6zEcxVlgQzKV+yEyCXEaz0kdelFFyDF6/uB
IehFmz45X0SweVw8mXUW4SZ4eWCwCOcYnBHYL36+pcTfNLwh5khGTJNXPiug+JNakbSg6dvyT/ct
/4Tb65bvuW/VPeEyTfbF5SfnEAcHFA5gJhkr4JByvGAV2rBpn0W6YzXglEcOP+KxRYsoME6+9b3o
p7yJ/r596JEYbYcprximQmu70kfHgi03TyFz2WYpb0jd89v76YtHjyL+R+Pj3xvGWxbMPHYDM0bu
DtUii0+rW1gueJMIS8IeQWqPsSAO4754Lx5xuThvWUJqGRR/o19VeibnhfEWJIHnLR8u/GzQYfIp
/1Hl4Mt87z9fUeR88Km8JDP/+RYc7D+yUtJgvW6pm3BSHyI1PG9FQULVn5VtRMWTkrCHLSqTXiUq
C+rvaK9vegmiIFu0Es944E4tsid013SfB+hRGMSJW2kLZCyKzO4Em0JRLE2h59Cd7yIxQJM+UewO
ZR80hvQEW0lvIqyH2xQ1AYJtdfqiO82YCcWEF8VjlV49YnBPWuk9KrddZN4yJskgJYOWLQbqWoao
XUFdi7suI1kMoWJTVTNYdDWpS1Ah8mT2RAkyBkEY8noCzsR2h/IjV8HDXmh8bWsyq3fR9au28diQ
oj5CFREeNWO6ghT77n6HqV6U+0zy3qzc6ExruzD7EdBHdndKi3YBK35j1FrubkKMNr3S6y8L7AjL
qMM2A1wUKWx7oVqXn2Gaz7jUdOvljpa78/g1aV9yubdlyxzuJbXcq3tu8+Yw3Ff8i5J6SgoIu+jS
ncWp9qlltGEZYspQfMp8C31uGBEMe0cqJsYX3js3BhsaGhXajD2R1qANZkedsQJjulkilzriWsMa
8GXB7KOwwKmLaaxqXCRs+jPxWh9FcglB0+NkDsMIM8oOQzoqG3OOCSPy/2ADg4bTzvAT0o84qBH0
YKCcsooHfSQJt1lzEGFb1+f0o3d8Qe+QySV1j7AjQomEmKC9yMNb+IiRROBhewn7WI9tQtLSyd17
JkL7OKP9ZFm7eveoGn+nDQK8j/uYF2Rxff/lfnaUPfG8e9rP5RnCVQ4+K0NPsAmwE8j93H9Q+lRh
yLadBuu8cUUsL6Z5xfKJD8UK5CvywuSWlL/3+SmBaBhecEB4Y6EJVDGUcSPFrXfCGSR5LTFHeY+z
OV/+E+qMVqfkFoAvVVhH16zAZsd9RCNUHGUkS+mHLvLZfaHoHbLiEax8ZsiAt8XsGvcObb2GBW89
ae11rJy6XIUd/MfpYeCIojiu8bqUwbUnP6PgHA3QGbWRQ/x13rm0aTHDjJyrJd+Mj6ItHfIWLopo
argzhAkQXHmMS2QkyIoYN0RA57bxjh5FiFkxebsEN+5kHvOgWeTMVh3dtqdarRRNWe00uDb28WAV
CdsLFdTFuEaKK8d5JxthmpjSMwKmPq35S3i2v04fUMJ7MVjgmyxK3mnPFOu4anzHzhe8tDTQr7aI
m+/MUI8mRxcNOnjeImQ4kOOQ8XlGBueiYLl7qFoi+kvYE9ZL1c+891zhvXzYyM9iJex+kjzIeH9P
ioEK3ppHtyRZd5+zB3tO7cD0/jM3/k6rs/7EVrXHyWPV5f5fnH44p7Mno4B+FwOGnCvcHmgvdoTT
qvTzsMuC3F6AiGF/4CVIbWTTQT6G/c9BSZEYZGZ/z450QtH1p6tSUrYsHmok2yGrfX0y+Gon7e+Z
X6R0xqvPzJZB+6hvOh8zUSyxDKExkyFFZc8HFhEmkyEupkNCwesCHs13LzLvv6vDVS9RttQpjz01
7MbkM0ihEjn+hZLnBdp0GZEcEDh+UWUxwej+BZBCIXulrQSF5Bb6CMEV0h5uSIIDmMfoh34lrCij
q42MqIw7GJk2fh7c50MeASJv8OCTf6IC8Q49uu+5eHMOWdq+Tm/BI/6DvCgeHNS3LnspC0sX1888
bLZ4Rsd/0YNsnPi/4J/ETdbmNUf3snr415htOJSt+C07X4GTqPylWjR+hTlre8778T/EN3/v4xw1
c0kNrusLV75z1R+TT/KYYCkK/XedRVdMNKrfIhjuhnivfpKvo0zLWKypz7B4iVwwtsZRQG6O2UWB
GD3Ag2QqF/qfKfSa5+cetWCfqvFLDC4v0E7xuZEF4lhTmCYX+eP6J1Div0uqSkcPZqJ7ogH7CCFa
hK31eYoh5boXADwdNvplewwHwWB2nQKFn+X2a9JNNvSQHhaoqUPfG02p0Z5p8zUUkjBJWwCusgaw
Vzq+6rOCgBkEteL1nNxuAvF1hHDpYuMUKO7Qh4zlK7yBL8yMja3ERyi4FbJiRsUmygQ0y0yhTHBy
N0EfxpqCp/rIomSyFaLZYPqkcXthVg0tBuwqAtOgF1T7Id6WWKjAxXqnqEWcXnrGCBtKo3nGavsN
b2WO3gT+HARK3gpkLfmF40HCLw+ufN7CQ7lvDv3SelK/guQ2AhR8WQC2A7v4mXz9o5Mhae5PkLmE
Xbhu8OIA9QqPAYhwqEY4Gyw2SW8P+RPd2XfcpijTcwZQqcg9IqbPALm2A97/kmXf7WB+hoMAcLbx
HYLZEz21WILlk7Nlm6IW8Z/bS1wyx8cxmvUCETiskLdzsj8+7vJhxfGpXo/5uy4Bpg1AxCkY9h/i
Q9kBn9NlFJBDN35+hkYuiJFZNS18OKSz1/YagilOIYtG7X1uwzmMoIBPMCINy3lt980u6MSehhsy
9GKMH024neYQ1WKLkTr61/qVgiaAPHrIp3G3T/BR7WCOOBAykU48J1TiLKgoGKAgf4FJA6gecQY0
p2k3fv6xvx6AL8Cs3BGAf0cGHhvYUr38zxbbj1tNlGnwCbxGZaQ3AKDBDPWwr9BOMY5Qz+2pxiVQ
v9Fmp2mOKx/LVtyh/T67dw38d5TKaFEeZ91C5ZubJVIQ1GNw+cErE2qf5HswCmmpPiZuZ3hIJ0Ph
+4kmn7hSmaftkYGn6D4d6jfacmLQCxJ/Y7fWuFd7m1mbk/48XBVdiXpAFYZ652a0j2j9sNjTG4jO
36izboKv/15VeE4LzD3kzP6oMdVlNiAbT/So5eeg4rP5cyf275hVzSmkH+lfrzD5QyDa9rBedl7k
POI1T3+D/QDNKCsRgVnl9aeZnU2+u00IaBApCma45S/KLiKSPJFZHdALuwvj6FDVnb6/+cFr6aiB
I3QxmkVQJTN5bUbmupjTSm3O38z4Q4n73PdijMpvUy1s5+MrYs/M42u91XkuQcrytSyx5hUu73eZ
A9fAdzB4zO/roV2xNKL/lKljZtW3WZwHzS9DlWsFG3nWQ9UdutmaO3+CL9tmVsgqtcFA/tnWPjus
uurlx8YtkCd3M2XGl4LtIMx+Ra4pnCfCHRf6169CqXV5YfhWfEwKylBvtKmXYLSCQqvzrT4j/m6N
Bbi8BMJ9dEs2nP8e7Qn2Qp3ybVS7R++yGIVq3Eu6AWCpDzV+T52zJtinBHbttAdR/ObW8SCAyMh6
UVmwWZNO9KUBovrEa8cpNfFe0jc7LGWMxMJfVMZg93jUWaB0uuoU3Ueg9Hm2aalWSB0GwEgxwiVJ
mTWWkKU2JOPwg1kjujTom2DoDREPnfyN3fHPnho/eTCPrGZdVsacmRqV1YfJ22nNLC8EUELEB8LT
QSKDBPjomtA83Jf9NqaYUsHcpaHAlzMHRjI/cfKkWy5/VaMjQNOeLVNMtL0YNBFYxdP/g6Kz0qrQ
8VjVrE409CokrcrEvC0UzgFLMhidEXjLjT1KoPGxwGHLDDnrb+6OVYJQldEK1UOsC95uFLZXnH9A
QaNwBM1VmYDogdkBotJmqWDlaFlna2Q104ZxlOPPNVQOrUiNPgt5i4BKDeq5JfEPtg48tDl/dFPw
YcWiwIXJOzvgsMcvt08mQCkiorQMOvbIvhNqmI7ik9AZH4GmjgQXSxEecR8DjFSAoOgw/8I4MvmP
h7iEC9ZhzvpKpQfDAra8Wl/+jgzZIrrJGdHwm1GNO68fegPIEawakGsKawhClxK90WV/GwQnbInf
U2awnYvfgc3IFtNh/vU4bcOc50GfXOdH7zw9wXSlOReUMHRvPp4WvUCJ+p6M1lJCoYF0JiQkQLC/
/Azeb4JnMjTnAT+LXA+SZ5vZ2jvWy8BhoZ3/+Sxskk0CP7od4IzFhO5cjO/xEsCdAZszrsVteeTj
BdMX1W/pJQr9AtYgYbKfUWI6s2nXWs0pU2lyXIw+qos+WzBbKWN3uXvlDr5CCGYnYT4Fcy69r1/c
F7q1mgFv2XyH3ChNyHcziK6MMW9GBtbbbxIl4j0DsQxu7M9ncJYb4P2b17gfYaoI5DjAWeRhhJjt
Bupc+XPCFuj0GQL8yQL9nFPlweXKO66Jm5IzHn55QgltMoxHxNmnpLBzezR72Up05/I0+wHPp4wg
96M2gPfu/ybszJYb5bKt+0REiB5uadX3sizfEJYt0wkkOgn09P/Yrps6+WdkRZ2o8zVZNhKw91pr
zzlm6d4kmtlyBtcdHjU068ngp3wqNm98ySrvezyv3tWNsjJZ2cV9YrtGajqasH7QLzUXGdlsOn24
OLJ5ynOgV0TP8I0BtgIuKdjBkltjykeSJzRz4D5V8hvuY/GT4om5IL+dsoM6d14RPpnTxGVvN3jY
kKG5Cr4dbdX+mFwwmUjUQ/1RJ7BgxDNnLjqiwVo+rOLnhFXH03jDig5Y6cHLZq3FL+mZgaqBxlvA
n4PoamINwY7CXz+pCChh/G4iU7NyhK9MCs7kFHBgr5D5+gtGqSAIw0ZFzc1jiEAzG8u+ERjID5Ft
bXO4AgBIAxUg7WtK3lQgKp6Uq4Fkyyo8cD+NlT0dPJXlb0QMBUSq5fXIMrg25jnUsIc/d4/H3q0F
q2objXnwP5M3PVRJExG8NOJGuXYiMfmUd8aSBm+p6j+wvouKDdcd72m2HMHyS+f9RtxGakRg46K9
FR+FJZevWZk8eRfiPdv68A7u9g309Ix7K15tUfbtErg1SPfh8CRbyrgAiM6E1sbA0FMcxU3LtjYZ
6xp6Rv4AND4WqUmNQhGVGpLo+8KcqqytEIdnvatv72PTlzd8+6wc8bQfk+KaCOL2TGDTcHOB3ZUW
o3dq5BWh7XMYUrMSg5nQx9WHDssdkrBgdMQEuctZth/T6xvFm1egQBzN7hBereAGewqlKzfpOmNw
MFaBXmk+bwHehRSJ32shVKSoZFGjViB5wUduJdx4/VuyLUiwAOv8xYu2KZDVbu+f1IkrEwn39cDY
ETOgMblDjHtMCcMg7gDo+jqa5GFouxK5EuZSRLKrmzv/OOXrN+ZkZ4b0qjMNcxzfiwmOO5/wNk8I
jxlTGLKkE+Fx0CZc7tJyCOSAD8GrxDSJV2GcBTeemYKZguahcoHrBX55IocwGclUlbYYYoQTFjLi
a3vnlRYFyo3nnKMjmKBkbK/vFKMqOTTKOgJ3wKDHjybpRmNrs0RNDcEX9SNXZGLSzsPLYxxNbouE
v0058yhFirJjrdHBLQWJm8v6BFwxM326mbG15jiDgPmGu0Y3w5/OoTS8eLFUBKbgfL2STbKFw4j2
hWepYAOpFzW/qCJGQgkGMCL1ouPYYDii7hwTjYOiLl3pExPApyj4NWC3ykSU+hEbb8MGwZO45eiT
dGAtBKgLNk8aw1TzERgCPhuxzYMgQDHNVgIsepiDn2at6dArK4HBdRE9IBhxuGQ52NgIiDCKXVSZ
Er8fHAcg755HtpmP0MwAstjqKDCvPC8dNyjiJaYJ8kcr8Ozr9siDQEFAeMBa4bhZcOeEt38IK55E
QCP8m2xszK6L56xnm6SwZyfgcJXgE+GizThWSQRU2RG0cwoTVhfh9kTeviDEZxeHMc8r8eCwjNm2
GF1ZILFpSNNNcUkNpCLVvJsIxgMP5b49xofrEc6/Y/LEs7gloP7bicGGZvAFWsQ+gERbodYcg2ZB
HwvFeKKc9KWgSahLfamyLlkIVwoalRwOdgMQbITEVoJiyMbG4XsEXh6Sv1h+fcYz9JnQkFk3hUxV
A4QPG2VhupWXT470hKtqwtWgjVA5Txzh1xR//BbcYe4j4r80E2IT4NuvexhRDZsDV8NOpkNGZG2l
fxUpIzp/1S56ny1jD4kY2xBdHJh0I7CQCNvTBtMRJgHSain36lkzv6JFx6vMD2ZPCkVEDI87Ty/u
KR5/LpVAnNInZYle0VxqsP956oLHFnI9wgqQXyt8uLP7QYBchNq84wgsXSn89/WgbTm+Wjwoc5It
Mg9RaGm7msVS55O3SHx51BCsm359rlEg4zlfXS+oqP3yaKzTQ4kpBFDqEfm9b7ABIh1mIqvAVekh
ykgbIyg/rxwX0Q51c5TPtOCCZd6fYz5ZwezRXJLDTKv5hp52Ye5L+vcrk2Zjkr01lKm86bOcl6cJ
6JymvMbztSPIqBENObj+LY9TqK0bbLfpTgJHh4nEFyYB4U+vyM/BPoQzFV4nZzuz0ViQDVXfwGSs
T4wth4rswFReNM8lQwQ4NavRV8wylbNe1DNWZtwv5BlNrm/UPSw21BYzBhTjnM0J0HuAo4H/iDJR
RG8kS5p4tsNkhS46xPfN/sIyxPZZkkkhbcTf2YwyUNWMMdrbGATB5Y3JK4XyS8UNrsycXDFzZhN5
Ha8wPfkdp50A97yUFgIN70YHbK5vcpan57xBxktoA+eALd1RxIiAvZIUAIkzzBHfgDAfP2eGDw0Q
Yrc6wW2DTT5hRvp7/gmwhPs5yzZ1yAa0J1kkZHuiUal4Tyjg4XTTDXidM325AIF+0zqQ5LsvNj7h
YsCbgJ+tCGDgbchvmkBEttdCWw05iM8BLgu0nPhccNWxNWf8LIVZPbAtnnFaBpYe8XQlVAsFEwKG
ByytN/T0GpJjscAlsEwVTkgiXJqQLNwB9+VDqOHx+D0AGGIbptJhSOxX4RkRe4m/6rbk345xqnP2
+cCHwELMibK4FhVlaI+o87EyMR6+xjghOSEGITgZ+FZglEJklqAHibNgJeT0g83uskDxCGgaz4gB
R4cDnN//FrbnPOj4ajm0xsMGzxeM/cCPwreNAFZGApvA+0tYakBx8iRUvI/Cqo7rhMUKSnmoYmwY
yLhQyCUh1J1bD5GPzAyMm4tyonsW2Dfd4wRC5EGwxthgO2KGzhw4YamoPYW9H8S7By/xF1ekhFeM
UcKcKvYrM2i4uoKPlPHMIXrfAMecyYEekBoN3qPj1lR+w+d64hB+YJDgRvB7o5BwehwvwFg4bGr5
OrRly59J+MQQgma5ywEKiT88gaBr2TnxDwghPUdZG0EVvh44uqYf4L8xaXBwDlWz8MBgBej9wbxh
UOAGZZjbcB6AjChxcaPhneHVwWNZQ2xJLZfzHQpsdVyuGGmEEkJOcN66B6wJ84t0EqwZic9gcegt
qMGCa8wjdmT5AI0RLzn+AfyCNHDkxjhh7TEGM4yb2JX5iMJWje0Aky4m2ymbLGbrCio7RCqMP8LD
rp6k+WiJUgCFINzUJfR2XH/mXtzUO+TaKzYQbr9XstVWWCjVibm+HTOR5qPM0i/YRAv2Zf4x8iTk
ChbUp4JMGkwaYBhveK4BzS9GOCzt+Q1HpQmQgBd8J3JWBOo3JidQB70/kMWigKgFYIEtLGF49mAC
WE9Jpw67IxewFN83C93eIPPLJ9NgedubLC5gGD2FhavZ5xzOX7cmnbsSMOffGkyyREAQSF5Ceom7
jycEU4g1X9pEXyLdov0kg53ExCUVBMX9DWGxTYJCFQhEb02FWWPOuO3SFYdeuDD5egTtgDJYo94U
+QvDXH6Dn7vM4KKSwEO3XtACvESfRssNFWqar8YDXLMU/qIGiwOL15aCmA5QUMRimMUreWy91QyD
4016yfg7EkxnAP22xSXZceg0fcza/8xjKQ2ZNDB7hi621ZjO9GD2pGVLupcEI7vjecVvI7b1APZv
ZZE0JyBm+UqR3WRTg1mrF1nuAfTAowLgA/xIvmr59zDecmCSKFEYRdTAbeMZqg4vml555C3hviYJ
AUViNUZiAr/rFRi/VC+EKGuJR8XACHI7W9vsgJ1RFPWjM48FUToGuUHwz6iXRf7MddtxMx+gLmGU
YHr7nSJAuWBJ9R/IBadbg2GNwcJ7m1BwomVBPCAKWMJ1MoosTMa/kTOdZ7rcVNQuNi/b3dU82nHK
UbI7oCQ9ANzCSZs3aPPFmoN8ZZilu5akSNHbK15KjANUYQYXMupP2yUKRDxGs4EtgANJE3MdIUYU
bJHXICumkiE4qKII4dFhhMKaOJCzU8C4GDgtBTfknMiW43p5lCmXGZ4HQmnDJ5hlK2wah3qMbYMr
FW+cyudlt+I2iRQR6CO0y8xqfBGHo9AbiLODmN2Ox85jskqJeec/YGxYNtjXcOIk7n0OeorK33iP
kBYBQi7YuAyPsFMGNGycuFkyfgBvC7M3Udv3oP1uZO+YrojHsjf8IsqYgpXaWEVss/mG/opnyQSo
Koi7CWtiCdOW/QGy6pxJNgt25Ym8lCedISFIQQR9T6FQpljmpSzoc8kbHTPJTqb6Go8jIicLzaLg
S4t63eZLFTzaJ1tjvmpmMT6qylOCbPOcKb+bVoyDlDqb2o0ftyqJIjFVRzEdnaNOqk9eadN78uVd
McPCmEZC3nuzzL1RDZshB8VuQo4wjTDyChT++hI5KJ/VoHCraMRLMopGFBA5b2e8MEAEYqAXqC2a
pox3mVaO4TLQgbBBqSuPIzomSHUEi8UYqJA3hJqw9U3ubzltHUcc0xvFRENUaEU/c31L+U23FUaP
1YMy4kSqDcajmroXAfQxoqYrWSYyMlfYHvnIfKPs04qH8Ri0G563Rb4vJvRynGRQ8YxT+v9ij5WS
pTDa1iH1+kTAug0WSItN9vpb/OIC5H2F3jI1eRDZFGD0JIvb8cbZPGfEAX43DqTf4+Xwowe9h2KC
kwNAwJELZR0KDQgknHMGo2ABtlVQSAxT6rGD8IlJtHmPhS7QJaAZIkzOoiGig97C6lmWrC/XKY5j
mNXDLOLxEsA9WPZs28aShw0y0pVbiAoNzF/kfovCxwDvj/+WCJV+ka6osObs1lPUfOR6PQ7ZBiNy
tOxwckuBCUb7xmv7HLds4fBVHLY/vyYpQggZrmwuhJfBVPwPChCi5zhj6ApgnNYv3un0+fHqhmrO
XotlG7r/NkI6InzhfDdjeg12rpUlsIlTc4f8hPnEQLBJxl5lsBpcl09eSdVFgCrumUYZ/fAfzCNp
oAFnc88ApZPqwmEVZErMsTdm8yy+/BikGBQCNmUOJj0SMkgcPmLzJy+KAAmTWvxJco7FKJekHZ0J
MyZmnMy78oLDD4ayDpAyJhtxS9G0RLQwERZZeEDQiGoeT04YFtK2RZWi/2Z/QIEkbXhdUdZKXBZh
Ges4wLVOnaWBh+CYifWJmsu3EBsWDZJ5wQZXg0YoGDjXpZ5KmQzcpg2UI8BPjJDJt6NfIW+LAWwD
X+UZ1pwro02YAAc6J+sSeolG1I4oKuUxJywdw1Mgf0zm7j79nx+JX5yieJLfMXSD932zZQ9MirTj
sJyYEnFmbu8EqNciyewH2ln/hfxycwNCC0QSbqv4+/+QXi3UmAkgGRUAK4bwFT6dmSAPCCAt0Jg5
obk79FGCeTJMjUUzFh0bSx1u3RLKFOXPGn4h38vtLABHd6a1MiQaw+WziYveXJnzptSw3M6xQJMm
forYlrcjRgD/5N0UluoRzyHLJdPBhOKGccdq4AmA9kXPAkl1EbsS9u0rJYCgk4m9J9vfPSKr3rDg
UT4IdnN5sBxGLpR+xvbJk2yTocM7tLmBwtfXYJvZqiGPYhvNIC2gbPQEa8taihKvfwd3A4ktXQJ3
QMYKAxYpT7F4HK3wuqew/B2LsVOxzBGztkmnWVCuMg9qM0/MS6CJKZ4wgQuu3ZSSGSiRKHLF4zEK
EYGB8FTf4zEQTKHfZDgItIndl0IV1VUFwBlBJCDnjhBBG9dpwqcwKa9pKnnGn5jSKLDDaJK4dBMX
qLP0MzUDpCuLTnnAXYpUn5avRRBTEgOdBG8ZYQPp0QCOK4RnMlpTpIeAwSX2SMbqTGzTX5rpiO+h
CgcX4IVjTVI/YpNLwzPGEYRnGr3BKyDTgz0+XgmArYArvnC7j5hIJ6uGpsYOiKpHnAbvA/pSxBtm
cKeBOLHcCYFYjaANy2uItCmEsrEyQiUUZBt0UTwrlBig3YBKeRsC2/keO5J9MFaFfBMeA3eYMkBd
tnRPsAY7ggsSsen+HgpcN9KaHAJgc4w8qbUzVkps+Ru2NdolCz8c75uyTNAjIxBibzTGzDA3NrDe
SjyrazGtYGqRYK8Ht0OxLwys7bTfMJVYMPqfiFECcWiw8pgkOMwE2XyER7dYpV40i9/bQ022BcNU
LATwmyriqBKmUuJBgI/HuZM5oUr4bbfhm2yGsQh6Ew++NOlmPb0Yf823CqaOFyHeZSxCgu0lHMjD
+MnDIdpUk0KRR2xcOAiaffFeweCcyEAEh2myrnksKCS54B6OEQ8bvGlOBOG+07+MjdYRZIYn39v9
19kO1g7cQsVQlwrxIDz8/3H8M41xrysO0EJ19mCUiCrZNzl6b31ywmk2GbcxbrizFYvOdpjpIr/M
/8VSYQchV3ic4+O8w+B+iI9/dcp5jwQbJRSOVYHuNH4zD9jKjnAJ4K6KTRDm2VhjkxbxdOQQLOKv
aCl9W/DodTYVrKEmfEKJ0pc9kP33xkCFDY4zRNrNg8ApiNCDgTkEiu9xdmgISwHRB1aGGQV1048C
MJTvHCbr+iU55p5ygJMwRho+FwuAcKy5E/kMcCcYHMvnFaQ2IpsBnwG8atItQi6hPRB9OI35bkWs
BLcE2iDuHQoaBrUc+/uswyZRKwNk/cYTGyKnjvguZYYcDP0ZJXb8JpKVIFYENai7GyrMlgai8Cj1
oQbYLI0vF0gAXDWZ1lOapaxr4t8SI0qJmU0Z6QfkFS4O8jT7HEQkCbNXywcoSlFPxxamFNNsDNN4
UlNTYh3nldAgQ115DSDtQ+elx4eWXi0M4Jv9t0rNkoQs8zxNPXhK0I4nMaKAwsKJ6TDh5gNuFumb
wwykCFNi/p0gXHFa7uQrmG0ucscpmnM/P+vuiE8zdd3dwYXikWzE8IPjIhhOJcL0iMJHdHNlD1eE
iR6tEGXzJmaFo4dhLwFUwJffcb9+6yK2CKIrRFfMHo9hDDoi0x8mN7Slayo2ZBHieMIMuRIaxYGf
BayIykX3mDG5CSANGjJW1obQTJ5yX4AuwMywh/Tg8URSOXo+Bs0Zt0awF0EM8EDQAP/+r6BJhzTT
jFKMwOa/CZPkwTD5YmtWF0p6MTxhVc6JZuH3csqbMfVV6TwYVLBmi5Nu4QiJ6Kd4jXM3EgQ6Jvd8
6JDsEhYo0ZgQQBJUbIG8GT6bLP9zUGDkPkAbAstg8pHtOaUgKwhLPwgucw50wBdiI4bNBH9FpEUI
aCvtJItS5MdvAmSTXET7I3E/B878iOedKmg87+zH5KacsIsaW9AjYmDE0ZQNBJgCkWUHCDIn/AoH
569ZAcOb0za+RRI7+Ld3er3rFMvMwCbGZISsDnONZJvHkqv+NFnl75BkZLB/TGLeJciF2aUSYNnf
gowDsX+bYVTtL5Yi2RjpumkbtiZr4t//lzG+UVXj3siv8iCk1DraWBTO2IGuAAiIT3VjulzLw8Y/
Hp1sl0xdV7yVyJ4HoGe9T7GK8ZxsNN7mf1+YITw4f3qd/vvC/nDs39vUUiJDKQ8v6HrP8FpiLuVZ
4EVjS6alqhhikU+IcXHcn2RP8s9QFX/Poyq3cVro4EzBqDcEpiaes9ohVwCVxAmUyM1Ebzqtj8QS
sxtRfbsy3aIIF0LZ1LgE8MCaiZke/vszKcKf9a/P9IePzDLMJHn0fCaWWU4Gh0uQsSeDDQ1FkHLv
S5OcN0BxEipxZfvvXy4bf2MgKJqh6aYqw6ZQ1P97q23z2miF0ZZgpKmLd6X3mlm/5SG8FFor0TQh
bGdPfCKK15ku3j768cupyYtpWFqrZYm4KZ1iBEHN9EQ+HZ2ojFZtQ/OKZ0TDdD1GNrtEdU8Jky9e
48jbMx6gW7eIUeO8jmCn6w+nM2TUkezN+8+olpkuaz/6ehB8aXDdWgGwJxYI6hgRCnqn2x2+Eekt
q4BzNao6Mr1gJYSpC2jEfzmG25C51eALlyEbc8znPNwHE3hOE4ogIcHns2VxIP3t+KRAYpsCXeXe
cWqaHBQzyKAVF2sJU+KQKTmGEGn1gEad4RLHXcdgmXdA6nBwqwBK03dQGAzMHwEcrQncH2a4/75N
2l/IG/p/36U/Xsi4V/O2S7ryUAkbSgt1NUcGlW6oj6EtAPPzstWNfeYsSiq+H7/i7FKDtiRiBnkT
HVGumTQdxsKenCrCR+3NC/8w5mKOAigqHQaHIJf+fdmK/rdnW7E13RjZmj3S9D+uOzGaJH1FenFI
KBVLgAAFQFPCWMLm0OQOViC6FuZ3kA2uE/vI+QGTW14z2R2/dz60HmTczw88IdTe7NXs7Sw0pUH2
u3/dkgc7VicFckF06wKvyHrOHKxYZxgKoFpSqgkeHFTqxn3MikP2+UDccR85SGXR2tYTujrth2hO
bCaNY88gjI/7c3v3sEYsJPxU6UWdWT/R1Wnxfs/QiOWL4iIjFTNc3ATj5yfJHRy8GiRf2Zxoa2tz
+eJMiEMmnF2WBzyB86jgSYnxRFKq8XNh3rezr6szYiRGGNuBOZabfHDSB/joRgWEVz6AVQv4JQNf
HENxSXwOKbDBCSAz0g6Rtu34kUio81nHqBWkTYr6SXPykFEOeXAAq7jFfHkM6kU5BS0NydGqw4uL
tQa5GakBR+uEmIRRYwyC8b6VQqnikjAbrG776OaIl8RLPjhl4vSK2oEZGXaxbb25Lx8ft99TrSfb
afQJsZmq5IXh0/JBEfjqWvu4+bdztLmNWJazw29ygpsB8ckIYhdpJP9+wOS/vReGpViKbtuKIY/k
/7t6WVZT65pdFgc6nm36aXB+cl8hqPG0d5CTS7apmSpiehmd/I/f/Beij/7fv/kPt2imStmjTu/F
4en2AQHKJ/vMuQ4h6l7tD95jeZ/GBHHO8FNf3X//asv426dWbNNmc1YUy1L+/N2vWE46WysO0aJ6
EYCDm7RjLRb2LKxE9IDqF1GZBcbvuah9rqH8VfwolUtU/DdyiAny/9cXev5Bd6Krj234wTvC+RLo
kwXRZx/2vMdujoizcogWpM2gIY0wM+CWeuE+yCCt4E8BmrzjpbgSfHU0bPdWuzqDQOTWTGUb59k4
yZfJY3Bz40s5eLYNS8EbUBcwPyf6r3FzHK1kQeVOy7wbrN7MfKFJkcHgIqvV6Q8sp1xhJ6yc/lsI
txT+YqLQidN40U0zSRj8qnduQF5gpMJeXMh7rt4vPvKLUBK1U9V0pc+MimyvkZehu5Ltmg3CVx0l
y0DjY3ty5MaLhxVU8mz0GCvI3mW/5iKIf0fR4ePz4+ANdzpZNqkrK3icnZK37xWwikFThbYEdD6B
ijj4nHUcSvpzTLQsdXfndebjXiKvuiCk8owfY8pBxCkL9MaFqgpXXnH1AFQSE1IUMQjvN3vTnfbh
aIU4aV7gKFTdEbmeXTCgzJ1poTkzcM7A3WiPRC/tjCmJor2ToTErOJIfOge1MmLOs0KzDIYHcQRk
WtLqAu1gMknCug1uJ4SWOFVRg45U324cKQmGzFNvnr0drQmA6dwnH/Xp8k+umDhjN3lnMaO/xZEE
RYD1TdvzLT0/GdvdqLisn55evvbrGa6xj3TxPOEIYsLIlOXn9qGJgD0y5ibPLSZW2WNc+HxXlxwf
N86V5BIUrhJaah0bw1bfQkSInm7BI8GernUuohEM1u/G08nOqERxLbxRYwbyG1VCN2Em9Ulypfc4
tZxM1++M07+QzBRujMNxkeFasjzosoF2zr9H7DjkJOAaDwrFia9Bqvm94RV05q2LFLPDvI7MJNmm
5I0Z3kNHCIyiqnMH1Y1Wcmh/atgMU2+014LhHRkAfA+E28yGnrAFYKQBWUf6Pntc7Cnd2w5J8I0i
0grQqKtoIr8gRe8oS0iwj/ca+YoYHz3UROKxR+j5RIdb5rjexR/Wp0PQxk77I/OS0h33ImK8/ak/
mjHB6yRLOBm5yESmDiQUcLifXB357t45tkpQzYe1g2aSEG0HjtmifWMuYTvFZvCJ4R4Ttqk57Jg/
Scgv4vB+xTd5/5R89cwvk8IUoDi5hXcI1QIhRzgt9ndCYwh7HY4Asju33lk/EMsYc7HWMK98Pl3M
rfzQoN9LX/UaS2ly6vf419oJrvMRXyQu69QjOcr8vnIHfIWcny2NE2E1zRT8YjAiLAlt3lRdt18D
cKzSAc57nUNr751mVl9GnAN3I8fGntC5bNZYUw/5QDpIdWoFQqdZan6G94Vj0cEteVMkSkhOX3DF
uBqrIShO1YExkX3Yb3W3ysFym04MwOyDI94PlbRPdmKG18QOout/ed0Z4lzQHPvJ6wTKgrmeToMI
PDuo3orU7WYakwaGHfymb9QDQZUFw047kr3QHuxLJx4+no0r+DIFMXDA+m8c7u5zD1IQoBnxeHv9
TlAVAscGghPKXLE+V0ccyNhvp1QseKiy9XNh3Slir/s+INT8CSIISy/iD8z4HlcCjSqsT+U+R2pb
+AjrYIOctEvVEG0tvvWBg2999brzqdoJ8iuwyhDgG9m9Na5EtjU+/3eonYRjcQCD3a63seu6DcF2
k8dHkTOaicSFwqELI8Mrv2ix5e/8JyPfpaKEUz6GzGXiQ1dULhpimNd0SZQ6jc83xApIMjxQQvz8
FSPo1yG2mD1A3wvNd2a/eGSmGMLC26kQ55UcUMKl1C8mh9BPjNbunUX7RGB15YjgZeQZjNkzDt4m
JiRE9Kl43o6jjVo5zI2ItikdjxEww7TR5Kt9E8I+zvPbEHiAw8VYx9G8/oS3SPTEovtuP+SLbos3
dxF9mIQ3UQcKhqLOcpKMeZ6kiXp4Yb37yE+UUgzLYTFnXEhM3CgjVzyaH7CQiCBHCTAboWBPXRMS
3irFY4F+hwn+gyOZBkvABf30qcWa+Rg3wKuCFzgSxkj7nI7ztmt4OLE9CPrM/sbZlbkzOVTsD5w3
TXgOzenjDSEAdwqcTU/ccnLgMtJdfUF99O9q4rcE/7P91BQLuJ+tUGqM/mg/U83UXoWa0wBGvh5v
jUPJ8k8a4Fhj5aJMromhg/YXbZ6mpw3u7UeY4AHp8I9QC9Vew168CIpLPxbP081NZOoG30I8hxpe
+VYJd56QhpKgvmQhw/gCeATXxmRuv1atKYw9A+1JHPSwkxjRFc7oDN7l3x/S/lu1pqk6/2eZBv//
j4pJ12Q5lh58SLPyagJV33Gn88QPHBSzA5muMbi5cLom50FyGPcLC0unu6+jOsN8s4xGSPhSzaku
VuulhNGaPsaaTgXzMq8RZOOmAT6zyDiEfGs5yMIUTUH+cuPv1B2QRnoqzisgOq8Li4IMrixz84t0
vsFUZ92gLIeS+pknfs2ajhtTde+4BRPXtjz1Ih9G6C0opeNzQQz33ZMvzJrP6hMkWc31OLbmtXLw
NAN5R4IO7MCM3HnT7zVxfI674ukm/+v71P+KTtQYGmiqaZuWof3x1DzrvmvUMi4PQM2zeVm6Rmg3
/oO0O+Gdf+vQnejBlUO+ymvJSVMclpiCxpVZOmy8Fc7VtvGJUmq9tnNUOmnUL7elxRHmT42n8w3v
+QO6e/XVFAIp1n2+gCKYkkc5TeYtKXIpmryStCvwRLL3zKfKaxHL04oeahT2COjIAjzThRgQRR4/
z5RKN5qZ1UcNctie4XqVltSE/eBlVqBD1dZW9q10n6/MtfFtvdqdUp5Ne9Mku/IFNpdDjLyinGsh
kkGaRgiHGKp07bNZLFJk5jwa5blWMGLi59W9tHcfemjK/s296UfNmudMBgxIb/rkhuiBs0Zkammg
k4iojntA1bUblY68HFHrPIKbHAMLvzuJrbjPW+k9szf7NtVgDlp7O5pVaMuebpp+pdWHgQQfThcq
EIAIEZbmB/Eysqsc8J+SJsJrnDm1H+061CKNl83Y4nmC0r1E+rzlPSPnSuHJcVUI6zlH6fjD7sbJ
CyawG7hmRvh7G16k5MSouptAedcStA4qByBft2ZsG078zppnVm7V+tE7Gml+YOMoD6c2uE9OA+pi
Tec5Qnpc6ozbOf7yRnZ4pV9nzUeJ+mKcoTGZuS5HVERHgyfYqc/6Ua+d0dV9UZ4MgHDkMNnm3+1P
QVmjOPmJtCPm9ewVrBYFXYLtMrDfPLZ9L1ZLC/Yd9U7kM9bpwBgwrPcj1Bv3E8Fsx+J05wwx/WSs
e5TGmUjfRlPFFnNJvbvtVvP07lgcH/0eHq2fjdutbpbicD2tn2vzbs9vax/b/LVL0Dbj4kr8+43u
B8O3fdBMuhkGCtt+Em+evRvNOb7cFZeI0MyzfYYhszCRamTnm/tcFOGDAniP082rf2oCxFmSUgdL
QJB8D+igMZdR7kC6C4EA3FzpjGsHBlvkqFPSGcwXPjAXCWzh0a9D+U6IZ/HjU7rTKyLB6g6qkvEu
6wH9m0VyOQPP0Z7P1hzpEZWFpPnE0XHQinAXs2m91eDJ4s8DAH5+XeBK48069x+67T4WQ+MSOLa3
dxQ594tGmJjlaqxp1OvMTVSntHw2DJ2mov7Af3yhmywx3L8ZB6bljO0eHNiyzFqMcGS/sr02D8ip
IxU5cim45PXzpzxxJegMhuBGblincXZ7Q5bBUsg62LoqYKCHZ6uetL/m/hOpKYlX9KscN5CZ1ItW
lb07Dex9A3CxhxvV7dT16z09asBHgwGqAgm39ImxO2J6NzfeH2E6IOOlFiJuYVVjjydQDwpnh7Ck
9YilMRDW0wNTbc/T47Vw6fps4agfTcExgj6JPvmjRcWB7j3z5ExcGb0LxYq0LTOvuS46DlMSJLaM
tlR+Ioe/cKv4I2Q7y0GuTfqHD9gViv5Ldoz6f4wIfgf0f27qDAxNE7atIcvyH0ywl141cpK8ioN1
oAi+dkhMWPP693SLW7+jP0hcVlxwn2Q+z1MAYUjz1I8Ro3TOVM5A51LNkwZ4mvCYCnIM0MIjrQJU
YQCDjF2lcK3cTb944fRP+gWFodgu0sJ/79rszX8ZjeuqbGiqzEZj/bnLlFKtxsOoRXm2h4l0oHLm
ZqA5eeHItBk9JA6hzV3hvb7aL7GPlO5DEA7w1tNYXZqDfVZx1A8Um4XXf8mgu2OvMTxT9Xge7/F0
QFPwyWnZcXiwEvsMQDp9WkqOQgsCTGli47Hxn2S3IBWniEZFcBotpV0nMnqYC6pjQ/diGPjtmjnF
y5GO2fv17sBukO5es6GgYPQHE1iilOd7T9YJ3NdFrHvmQLnK6cI7lWNo0YAfe4Yqr7A8GT9sjVcS
teyv0TJeprOG4NRtuxZ4bZ1zTUxEFbUE+spBdWzICRq4TQOsJTfhxDQGl1w/cqJ5rDkynOib2xxE
hE+36Oc1dh5rVp+iD/iW5k7x6/ELR2x/Hg793jxSmL+gms9yRor24vHLbq79tObMmlP6fvpIg3t6
wuGbADpG9ah/0LxnqKsffi0iOTX8e/GhyH19i9Dcz1b3o7rM3oieB2cIzPG2VgGZQIELrH1qOxh+
8w8zKA6EuRiTJKg+MCArd4fm+wlnFvklkJWbqLfwFlMvGXN1IScutEJ1m+zQLKA5zdkiNvd8p5B+
avKd+/nHcwsWpxGjkBubz75R6BxnjUa3TvsJm22p0+Ud1DMjJmNvcENNp84Xd6SGE3zIEN2YbtSw
w3AVbl8j19pDgURdg+505FDm3YQt87WVNrgy6QC5g7jKYg++1jdxOZXTaMCbHenl6JTHq+FLZgJf
epQS20xygYAwcdmlfE2McJb5QvPKN7SY5gd1iD24yvv1rWPA8dE9eYZc+ah83hbl2+uDrvJaeJoH
SLTufrjkPONXmnfsL9qXxPmooBkMrvYdhyrp7GLf7DTXGj8OryEsN/3SDBXmv5+jfbaR9pkECZRc
HZZC6SfhrFLsmk63lhdaLiiM5pxOKz9C2jNwM+1TzsyO9ITpN4TOMZHVJ+3lsXS/GC6MkoAdckBp
8WoxyEk/Fgy0F5SaDUmAjDf44eQp3r37tAPfE4uORtHYnYbjsNMln4l002HD1jwNiSSXhbqwWOOQ
vgYyXTi0rFO9Nc7SXr07Jaf01wMQy7GOGxuH/MO5b9IAbqTbvpN4FS/JBZ4uMwaUXsRSBwMUpYRF
w0Kk2p3ujmz6ub2zgMxYFVO9mvDKz+Rb58fIDsAyK14UhqhSKUYZl34+3x6MoNY69A76yNHLvbZ+
u0ehtwQNs2/pfm9wA/qZRbdNpQsvjAlUROcURuhfslDTwgdoE7aUl8coA88FCN2JxdN0Zvsglg1/
3gVA/RFUVrRhfFROUvAI3aJGMUhQezlMY0ys+FErXh+Xj1uNvIwjbafHnEvdhCicbXFbfum0JMiD
OcjmjmYhd/S6QE1nFb61fR2k9W39WtB9WXdPOlXjB7MuhjblmiZtQBsHgBhkGqrjn3LSxx4PB7vY
AH8vZBRjgwHeyKf7ZRCUYmkH3TzG6lG5+bnQxjJRJhDSz49+2j43xTDv0SKz+Y2ji3n691agikH+
/7ehAbe0zJFqy+rvQcB/nUj3SZ7FSv8sDnrs2Tsb5px6rA4qj+UUG5J87hYYuT9Qqh/0D7QkKA+D
JzgqV7Mcez9sR3O259uxYpUYZ5d/X5ui/nWb0rmska1qmmn/sdumL9145KO0OLTvWeJZTy9XwldC
xR0wJgO7xrwdRdGx90bTdq5zKAUgbd1YLuy5e+S038OCdhT4WePfqcVVT0NiwSC4C54d9guUeSzu
CKOpbZqVTRwGYQBz+h8KuCcr4pd0dXm4UFuSI4W77Q2EsfllclibTq88rs8xx06CB03SNE6fY8+w
6wcu3PPhdRfVU97MsXkWi1+3jvQ165Th1pGjMetCzZ67t541MeRko1w9iULf9QRkLTh8HQRkoSal
9Js9oWO0zF5aYIB+rvArJp69GAFeYDWNQ6WZxp0bGcL0Rpu8SXJ3WLBLJV8Ruhamc4Di5xk1x53p
5/Wt+O7d0XcKH44+Ylp822wxTozLKvF6piSJO3wptDFftCUy3e/dZyREL31oW4eh2QhTHZPbaq/D
QiXzEgodUh/LaekWlur/I+y8dlvHsi36RQSYwyuTcs5+ESTLosQgMaevv4N9XxqFRjfQVX3q2JYp
anPvteaaYfC3TS7RTnnmPRY3wxLX7QF4SXYgegmHwUF4ZnMQd50RUklCu/wTSChveKq0Yz5w0L6U
yETNM6qkBTlILyB77UbbZMLnsSASmgtyNqfZQ73yYxVBIyVG5ksyx9CCgfrwIB0EwjtH/Z/5axyV
QziOGDn/sEekzsteAoNEEN8+TLv/+zL9/1H+P5+hfx9Z/WPUXwXSV0okhmWNgx1eimYHI7aeZgCM
EyZVw/WNIybb8VQPJ9Q4Q3AWNUdI6iQVcfQCA2QuhD7x8HFec9DxMRv8wMhU2VTLNWUPBlxPqtsx
aWwLASoGFiJwk8E2NbwxpG1xCe+A1SD0uReMEHYHdoJdZT1jRhMdmKzGqxAiG2LP7evtNUttnD6i
bfXzbZ2eCbUjHt+zFCs0jByrDCTYZDT1sHxxEW1T/2OicSAIHX4Bo1ZEETALIcfygxbjntQLj8KR
IpaSd64gSWFAhmPuhcFLt2630ZyLylx1L67EB8QnZCsHvPX2aAUq53Vst2A9xsLcdevSS3HpeB0/
R4gIvtA62BvBWoCBbDo4W3DuhEsVubJ8GWQ6Pa+cuRqm8hPBi33TjQHoO5wGggMlE9rK7lFOqTMU
iwKkP6n4xXjMmIpjTyUWwuzCD/MEOeWEMLbCn0IZAdm3jrWkVVtVgG94hmEaT6isuoynrKskteMf
eFYP7HZEX7brn3AMuRB2ssuTBS8fWMKBGH16D/R/ZhUAliY+X2T3iHeiZJ4F+uQByl2RQoVI0jY2
r22zx3xoYOyzSeCwCT8fC9HCRvMwwf+DHt3vIz8PbQYU4tXRDfATl3mixpeoC7egQu/7wHI3R0RJ
LvEbE8aEX1z4XhBlvgPeV0g0G+i+vMnPcO1nQN4Da1EnJAdNFlYtwCxUhaVPyq9xkQwvVoklyJ64
/afgXPidX/QDvG+ysDevOe3poB3578+P/J9IUf/++PyDy1BLsRpo6TcBpL3+kFGtrYIeS7T48fEH
JSztHfDwTL7gLwQPchs5EKUv2q2Gr+zW9f+aP/8n3g5noapKpqLp8j/PnCKRrtKniZJDTd8+kmAQ
o9nHCZ21OIqh5sFo5s7iqnOiFmj/FwAoDXvFP/eSf//1/xi8K7FiGY3Jr79il4wvJPNIwW4E0jX8
9vj22UyRX2z/+ycgWf/jl/4Dxc3jMI7jV0xXy8D7aWEARQgho19SMSv/9WRIKI7FH+WiDrMd1l84
0gi8/+8X8R+XgaGquqFosqTr5j92UT3v1eSjFPGh2ZBBTx+9BtZx/qI5Y7fijNmF14+xX5RmAUqi
QcINQtWcspMx/+8X8h9vxr9dxz+Wo6qZqdIkZXwwjFFcea8IEAMwkVhegBAiVL/T//77/mMJZpJd
ZIqGaYmW/g/IN4hbs/xmFXd/JJwXL9UBpT02EaYucJFM+/cPJ6Z9t86Ys2+Jwhpnc1RBj2zPv08y
KxPlJoQsp/gfTwKo839YFqYB3CFqsqHq+lCe/VttKJVhrKeZyZ3YYWR9k6efvblAIcApaxFZYTxY
/uwjhlNbwzDwc4Y5Lf80AUO8kbTLEFr99gwRB9Pe3lfm6byc4A96sHZADR0U/cr+AJowMxP8Bo+5
zsZXG177JuqdshoJWHVPEwZCxjwPvMFCu1v2CprowUYbzywCJBFU0uzI7sL4LZ6QY2EkkKWh2eKz
ItvrXxM7eWHlniC6FWO42CUdpGdm4CJvRZ55VLf9I3k533ssuUrhDYGRH4wXzc6rjhgZckW0FIA5
aFr3FPRi7eLuDm1zSHWcEj1PyjStkFf+9r/QfJfpr4AFDgPSSXnu1zyqbMTf1LPqiX5vJtLlc9Dh
MNHXDdiKTYUQM8nMHc7+8C/D9LF8uYnmF0Sv0b+x1z7lG0SP6hCeASKgazStGz8YBgXYj5a4+tLh
4qMNOzAaa/kkKOdWNeSr4DcpkMYAsVF1ulu3xOlmUwd2iLkXtORLe+dFpbsajD/aiIkyPIA3/j+d
01CcMQw7GKgjnl8QZ8CaZ9IhJpX3L261ZQNbxYKjkVD5c0ViryxJ6IjvwVRgCogpCWf5AEDgn4TD
yjpN3ACUwHBUEm0P3YUfqxBuHnIkNUsDKAGxvrmnXG1nFvNsFBoGRsoLC+Xtey/Oy2iMeHd53SHr
38nzqzyUsdbGnJswRfNlSCwDBlP1IUdnB7mT4iLFwDJp8WcNJWcIrOB9bbIf6BSwARL8I8kKMXc5
uQ+gWZIDVUJaZu1IST08ALfCUlpCM8t5xjISXUKwS9vUqeopEu7h3cDIQPtXkQyd0qBIBiQgVW9G
HV7QipKZEDN666iLp/FdomiffjADb6AGVis8NZjFr2rK19QBMKeVtgg1jsat4Ek9NAhmYjIo1k3Q
SLVpBmFNMgzyvkhawJUvxZnuPXcrTE22fefVqHV+oV2Yq/Yp4xu173AeG6jBwbz4tTBrfI2NTfCX
LDRIvCP+6GWxzxaOFnhP8Y+50hOFCepDWAigq9ivrarOp6wB95ecC009WAuUsgHYJjHVXDQQ9o25
6XX3/MBOg5QCdTq5EwUaK/rz9Kw94j/xnjX+W7JbSrG3k5Ho9CIGVxvhKsWqJpb2v2+aHMbWcCr9
86g0TdMyVRW2lvTP1lV7mbHVdH18ICONB5jjckJ6uFsxhhb8dE4nuMSj0DUfNE2z779QuNat/fy3
IpK2xNe4n3SB80YefGOGZstLmEnTaEsT2cPwCyDnoADCQGGwSt1aKzV2jRXURpksETJref4QElko
pGBy45Q9WIpLZ3gGEpaMYOBn5TU4gZOSbLhi4vW4pqKF5htBDBqXmd4bnigUAXPRbUDtA7IYjYuh
z+PaywDcjE0YzprUE1nup7dPruQR6fsGLSs6X/g/84YokerRHtK/gijA7MlNMHZEcgy3gcZNonT4
+JaAHQKRrUfg3EHhyQbR++To/rKdcqmvtXDOEVbjUcyWE23LR+orM9ETfgdJoAgE1I3fECWIbX++
Oh/jAXZocZP/AvfKrdeyO0aGbbzd99dVRSci3YI8sCVJyDu0rh+kvq8NYpnH+y4MGQ+4UXzWvQ+O
x/j1hUsf9IDQVn/gkujsAMhQaLWXgzWvzv7+2kNQkPG4ZQKrA/w9jEd4+CzMcURNu4iQQXDwLYBy
t/gwuITgTnh3wkp9GmCJ/HzD9IzQSWTeaFkOGGT40DPCfUevg4EyFFU2WSwQA1jstKw+1uscrXgX
1wwMXZAF+jhwK9W5PtVndGvD+QsAhnF25pBHTvhKANN1yHzsJvEWPDvgkX25L3ECSUGNyWKsMNAx
Aqd4CBgHqb/QTpZ54BrEpooA4lysF1xnHA/GI2AYhgA9nLZLJinlQgDq2d3o0rOHdQQ7RAelj7Vj
aD85xHC6lsEZoK1gPkzm+xB1Fcvs+y6wBV/ibQsWg1U7vtrYFMsfL62x0G1dA9z269HaNQQsm59R
0rrQEHTu0lZgE57Ea2Lfwd4zl1XE2cw0KUF5+J29T8VUIfwLHc8aedMYFJMD+dsNJsYsovfbYb1x
YLKwQWUAXCbhOdviaY2hhbygD0FYBVm9YUT3Hqd7vPFbvEm50iM6T1A/WlOQQ/WWq86rdozYz4OR
3riyORAD+ytxW1eiBlgeZP+FyLgf4kLCXwB1EsgZZ6awCzAySRdR43JdBGqQ7oN+BRMvMAq4S8II
8C0Fl/Z4zlijJMkRWiaRrr2GFO1EFxkaNOsacQxmeyMGCjrE9PwMIWvJ6FdaaauW6eKZidYZI3SS
b4GZ4BqpDjjkTPNVvFHfTrQFX8LXG9xyIExBrJHmX9A0TCu29YVk8gWsUCih2OtjuPjgeoz9KxzJ
6CxOhKZyrZk6+mLanXTMlRw+1SF8gHTsqODm1tpWg7ZIEYQp61BQJdtqiUUqnCmRJ7uct2fEsi2W
1a0rnVkJyi/X9L1pvzqiSxeLD9+cvr3XTljK+DVZi/yo/5adTauLHyBlw0bE4O90HVtwRRFvh17a
u5/vOG/+CubdEYet/w2cBtMRgGyf1cfgjwHzPILHtpNe9hWJIi0/OPxZR/6FTW3rvgq3gehytVvZ
5tOM8Wk695KLwHdCLj3xjBOQ4XD/YmE+rdU18bjkctgkJuH8/zMhCJnQfOtk+LjpoxGFw+Yl2zfJ
FI1HcF82g6HksOLYD13qT2JXA7d002KckGUCYYgmggRMSHpkHH4dC6VE6LczeP1LXMHnjVNRNH/v
TAZ+g5uuY59T8mgdqxun17O5qTf/dWF0I/wOYTOoofXjILVIx3kyTFPyZ8Ds0R6wFpTC7BpUQSqs
k90+A/0zOA2YLlw6zEzJDED9vWu2WGYPjx8s0r/qkB1yEL+pgvFnPav+gg3Nbk0QNGEaDXND/PIZ
rKKMLO0X1PoJDnE/QWtrJ/mPaA/VKVBux1MuTwpGPOoKzoYQkaccUBLJHFRH5dSC7zLJHNR1+DRi
INc58Z9J/EvtxsNNJyMiLMZkDVBIdtngUM/ojbvJS31v/LUQzkXmfW27q6EW3Tg/sLHn2ercoFjR
kwN6kuMVUs8SwtcwEIuB7tApXcoKolzyZIeAc4emXoEH7Vbgi5vg9P9pubHXH7mxayCNDJXvkOPA
XGAec5omQyINmuhn8hR2pArvm2V30MGdb/VKZHrQMrhfdpAX20tDqgFZJK2brtOHVDvozp9sEMxg
ZdYE6wuoBnfughHfm91q8F0vLTvGooTPmrea+bTwgxe/OFV21wPNiJF7CVNCQkWJa7vn67J2AMxq
eJ0oYyn/zni8Q8/8Pq8HeZvNYJ580Kf1q/xMWKuwoghH+Fo8K2QFlLMTppKIFMFw+5AVXM+56Ubg
4QJvMMN2wJqfcKXUeqDqcILSOBGGgfWzZiOaHif3AJrNUiVgzzXs1v1ORSjp4kb8oXngSwhAU+dT
OdzmbkqThaA6c+Eg0AIVpFij5WOedY8UCJ+j4G62dnthjkETv2Q+rjygL8EyYNzCwF/cYnIzYhmk
c8ZXm+DZvJBIdBthR3qQT/ylojmz4CRd+nVyqpn3lGT99agnYAlyNkzo0tjlf3G/ohQh2M/Ftp4S
KoLIyqILluE85fl8jWiJFGTSwZKUCqqkzX3BxZ8Hxna97jwWZYK45MsHQEllR3bjsKMuOqfySpdd
B8oAwUgnoBcXOg9Eko6UNg5FMGsPzMoLJ/qCE9ZlCwj3PJ/n/FfZs7857fzMPT6LP7wktBxOW++9
JEloXCMRH0gXkGIdOBGUHGd1o/5I5YCb0dFCrwjdOHStfXSvUg8C7euAY8OCGvhp4MuFVsN7Maxp
oGMig75j/UOELanzI8F9oRKAVAXndxc4yf6WYEs4Hs9KctNwpJk67GX2Ejx6FCAihT/hUyD4pq3b
Xkrwml25nY+7Tew5nY1GtLIJjr1Qsfi28/QMIDDGqajhD9oIJXMGQ4VSC5sAFpywShPUWmhoXMU9
xw7vHdiM4RRKIHu4jbNqy8pgVT3QljgzMiKdReP8SC7HmV3Zi5/Fxzlb+Avez1ewpveJfjU5oUSZ
vzDM09ZP2oQh9elJOBvZswnXx8Rz6G//IheRuyN500G18nQX/kKzH7Rd7LPdKUf9J84Td3z+WYzH
jupDeN7J9rIHmXbYDSZEzLGzug9OxcWThDnZOZdwXwP38dqMrQfresqhfP4plpr/Y9l7nzBTYmLJ
fSA0he8GfCewpZyg+J+Ljsq8hctbFOx4w39xQ2yYRT7mCL5hHy2iNyn6nQSjAPM5LDpasIm2Kn1q
Y5iExBcx/pjB76bDqaZHYY5clfiw2KnsjWw/NxzQzBYLVrqOjPuLEhYkwK999/nFrZkAvmNIaGwz
Ld0HfkPwbGezcz4BP4ENPqZCGL7IqylcxQLakf/eQqnGd3uCwMPxzw0pxqXr//S2/5NOfmQ+Un1a
sT2R/0DpYls2jreejPfC95ZPGi4DEsyz9o9X1PMmRgvvo7QqphvRHh+JG4MUvjE3zMI5KmlbXNoR
fj2+ZjD/QmiyQ3mOrjkbM61hVVAyO2MewiMU6cFRDKMXfC9ws+Bqh9Tm4byFJb7QMPB8waK9OgiH
B15xvaSrnGAg4wzGD+y6zvNYeAixN6k7JonRCbD94aM03GJ6xX3pZtrT8UzhCB+ClhN/h12wu7vA
ALY3Mz4G1yUElrp+vME1nneFFnB3JaUmGxWjPWsgxLjyTsW9sbhrQwSr5iXOPiPsKJ2wh2OGFPuY
NLF1V17Lu04pS6mRiMn1olk/ARcgURdaFNzcyfE6MvzY5b8W5V7CWQpXp2VmrwiGhWPNCdEzI8X3
kt0/JRCtgd5cXxLsnwT7oS/7y/f+vUuCzYAKqrSFeAuMvbhDkcbUDFapToaj05Bgw+yYf9BuH3Cb
sp+E6h54TKY3D3dpG9s/ezLBKnt+24UYI+ZOM0YY4k7pxo76aFjLFmue/KJ44lN9QyHkXWJEtXg8
GFVXp+GDwTyimhGHLTrkX/sS5hzqdMGij6lzMY90B8eTq7NpKBiU3wpSn8XbPaZQY6RJdBIe0Nlf
By2kiiEg1GdTw7eJmRQpk+wyqMx/cKiaaeQVUe9saE9UzlHSOkV/sNd80hyyM+dL0d0FLs0CCZcf
e7pD9znOnXSxg27jbTiivMFC3d49pyV0/dtu/Aid8XNjsLwy+9yNNvDacI+dsk0H2+uoI3h7zlCT
yRh7iHumqRjifyseb33LXjzdMDIZlI6F97PlMSIaejiEKg4q7DtqR/4x5h9n+rHxCTA9ni/KA/Y2
h7gm1n+/SjROyGrW9O5gkpGr9ofZ4SQS53ntKtyBXwHO8aRYM3d4zXTKp7l4tU3o88SpSxPwMjJs
3w8V2I0YEjrKY7H+cq4jHzq1f4rmxtkcNiF3LAAq4rrX+bZlGiV6Ze5IR7ieHcPhOVvhNcFl67uL
R69DTgbvYMBQ/34Tr0CW9UzPOk9vByswXOKLHVtLghjAb1rU8sqWtchOitLnJOyTWaRClHoYNQHW
TokcX/CjzpZ19x0Ogg5O/9fXj+AvGV4O71WZ6HT8CLivkEhXuUh1M65xqwm8Shzl1qKCCGykdiJt
0uZU0m5yV7+bDDwNVh8FlTTq1S31tipNY2Zvv1nj6ihlmaUxEeeAyCZFMmopf6yFjiL75UTWru6W
YjJqcCnIx19cYVdFNNXbHxVCe7dkvgvLmWYKlULJ0dFBrb0N+xqFK4R5wNOWHYZ7vZavXl14GcFS
AL/bLPEMtJXiKDLc2rpZwMY4inzX1LN6NIXjpgaLEvdSYq6wgZi/hdP7+/clgYwSJNs3JRzUlRxN
JeNuSptKGqXRT/py9WQkhD9d8ryqEHXBuCEw0kTr54IcxM4zPzMkIqHyRPQaiZMs3oniAhKHMbQj
gTJtccHVPbMnuY/yciP3IyObVmxXaOX/ItJbyWtsxoa2kpuFpY2scKXU66h1pNpPYLzXPthpiCIQ
8WA+AtOUoDjLJD9AE7a0lYTRigjy7dbmtNpcYfEQcUCLHM2s9yW+7hMlcBT11uiOGC2Lr5MyqzWm
lebujcKxqDrTaZyPUBw26e1Lo06YH/N3vN6gHOjrUiNgy9N0GNm7PJh/0vG7RXrgiC1s6fHAjMaD
E/bze2xlXoubPri4sS5lWBe2cg/wHcJ1h/zIyk1lp4S0HPo9mWIpKhGSQADqvU/j6/WqjlcmmlII
2oFbX/036RL9qN4Z5Yn6OU0n3L0SQyzal9z7AOiA0CAkxrncmOqyzy+O9RG5QDDF42WLqwqeObqj
ZB6Xmu+uiJn0yGu1iVScCmOdpNtO4/NZJ+3kq5+4gwrnOHhNvJaFI7xgib38IkcuCUOCY5SzNnJK
fdW1zuvqd9Zc43X5daWD1CeClsejns3N+PeFDRK/2IQaPQvaBZ9CY82TdsGviXEAfE9VHGRfu7D7
s/QF1yzJqPSSjYU3GP5Solu0E5QevMmP4H6SPUP7iGIumxqC03Cl7VhW7SsfDpSHPwG/k8gVVYQh
U4WcAa4QwC9wuNmvkqn5n8JngOcmwGblCoWTYL2W+uJfSM4bBj3vKZ9gxO7GZ8OEQf3cMRII/4Jk
qfPxKSAS8AYr/tGq2QvGSHd5vxldQMXGHYvqKLO8fJUCKcKxbCeFCJuLJtT/5F7IB6iNTWvetQBj
R0P23sxOFE88yIGj/yWZL30WvbHgLb91NzJYSnZLBJNqv5lDbGGODc00Ah2y02u7xGvmphDaGQyi
Dw2h7fVJMlmJYyOR4KbHfQ3PQkJmjae34/A3QaKp2fUK4CSyux/IoXLrlN29/Z6uxhHDbn1nUPWo
foUPdOcItQsPhlgw69y+vIxDFmusN+R5KbdfsFu2Su9B55cYGPCcYr4aODUS211LrU/1hGZ1S+l3
3QoXE/Ft6EPfUlgl4EC4COA98nbzDX9RpHag2Jo+sPYzp5YXDU38Q2oHklmhOslF1D3pJs6lRX/E
LOhfdH9Ok9ZyEub9PWBg8ah1WzvWmyRwbyc4Q+Sikag27viFbr43n6xhN7yUq9cvmRDND2phvnhQ
7t8pdKVtLgNMA9mwX03PkGo9jWVhx0f1NyNzc//ZojLoFC8nxfgniHzOPE6qovIUugqK50WKcy2+
Sn8axLlVjWw93wg8rhsklMNNGWSw9aZmNTPbec0NDlDd7UoHDDQEcSLcGuUYrDjFK/lYzWZtpX5D
3YDbjubmhGD98l9fNPvw0g8R38gki1oS0cdv+5pUO3421IkQH6hnX37hJoNR9fYj4NrKvd75sTrz
r7OXgdsqMwfhaUFV3IZDdkjxW6dOTlp85371cUeOGOSTzPnCntV85Wk8ofYHF+j+ubDMlSkChPfV
JuYIjahFZBGmORCc8Hyea7rbJiOkGxlmZNJouH1Anog60f8yQ0Do8nGIaUDFxcJ8u1XmipAgCc4o
zh1hj56KlSGWdHClmJhu+g6sAtKaWxtOL090fRKCvvDiFhnpu1SbBZ9V+j2aSH0I9sj9oPBKnGDQ
rP0w3twhDfF78sD0VXgrAK7wCBsgB9A+uAo7HZj+c2YGRiAJISq9p3d+eGun1sFckeAApWJ5PZP7
BE/W2nAzgklsX2BPeXnmDO8e+eyg4GQYAr6o4f2SOaB+xMCKx5/XA/SbWFUISgAPGJhMsvvRQlAC
QKU6+Tw6mgvRuYdYyfN2u9/v/LpqQQYDvOBxUz8TXPN8wd1BHYJgeYs6w+SnNQRrLudZTvQ1YDoj
Y/TH8sB5Q7SbeELniHwXgYqc5jsB41KFJ8PhTgrNitEjJPqkGWhvBvc/SA9SuYw52egolTGyaxPD
pH6ra8iWvKgZE/KEpPmQhw61CZPP9NTBkca82s3B+CEM4qsvjlDJ6BXVzRhQnztiNS51nsbsBB0+
lR9iHy73M7I2JGPJZ/2M2uTdzRI8UHJX6mwRIyYy7izUvq7MYI2uDVGFANPfZqFwqRVd3pjOZQ51
nY+ucxTcEonAmZF3dL9eoF1S0F3QUt9ZONCXsCKNnL/ervfqDYu5FUYV2G99/ZYTHwDhY8ewUvzS
5NbZwjKmlCV2h0q3dxPV7qLlm81SmHE3GJEaW9BGkoivjipMPsiTJGR781JySnWSYGMdLQVi3wY2
eYu21/SgN6oEo35HhJ4rmgdLhFGDLC46a6drdrC1zhnzNsgB2i+WmfTzMNxgSMFi6L2w903uFBMx
ZEa6/cL8Ih6TjioPa/X1AOd/Y2MgTlTgNMzSFE6wpYo/WnRiws2YX0cSWpJqLq5ZhjVdQ+LWxdgg
U4CvwffUt/ozMN0Mi1KaaJWShtU7euO7wIZZj4goZBXLDGmRPI+vDF87n7LM7Mf6548iL5WPijF5
w15IwYZ+Vtzg8Z4kRQgDG5xG9+jpyE3ZSGv6JwxTJHJuEPpPGJRDypCW8kobHbAAVOyjvui2TsOi
giPEfoN/qOSh0/lUbh15EXpUaPxUaS3VLgxLLKxCTqg7E8KRBPO9w+7SYnZEZCwA+1GbvzOfbHlD
yW0B4yVsEo7Mo3gmKSDZ1RjAHvW3DU3uujI2b5JJhiTzfK33Dh8QN1WGMhNsgEOdhXaGVWGtoqcR
OwbZpfmk68dWOQJAvB5AIRycTz5/On9djZhmoar1boEL3D9FOeRqTJBNp+3QpY7N8CQIvq6dRXZ/
lIhR96OQmYwnWXuKCQcpKRQqO0KZCfMRuLNE/o/4vfOLfpznEyFw6RByeS73kETLUftZWUgrr1Oq
/FRyaRBewNCg+LzBcFJYS6uZVXyrMACn1m/xYSPwTQSPJUgX+Iu4+MyB2nBCDtYGmTWFXwlTOabz
mcoD/utro4RMkeDxuUHf/87x272ljB1Q9qO0G2GQQ4/MTdeIT8Nx4b19CYsYenlp3s+qPpPMiYAT
IM6OR/0p5AsBFzyoiiSivx1g9+A7GoZoENWBZZjQJOU8wka1xRgBe4MdMz5CzTuuD5smxe5xP/5t
S8ckEUkZ0Hb4RVRUxsuDbaL2qzd5ZCbKRh8NEch4NLW4fXRU+jkTPKbGXwmphjeQiDGsCWYq87Xe
M9mS4csxzQV+pKRAv8nfZEuLUJ2bXNir7sazCte+biGhmNRCNjUbHOSqdq/H8DcAaq3drPUkPg86
2niiXUf8QVf8rwh5xTbqqcowpIJ1bDkf/K9rJ7DcFNeHt8OA2bja39QpWs/nNfgOHbkNyg1MNvu9
gM+d5fZvVyrgz7ud5Qko6qmZGBgBwaBywp6B0VvgGBwmfwWW39bQHqiBQ4FIfUnVrwhOx02KdX55
Mbp2kBhcamjqQZkEabj7FdNO52NOqcWzeEYFXDY+A8X8s0gx39mk5jSXfmm1KHGLTXN4/TbEmbdO
mHuZvrOCOfWuOPyC1zyr3T6dxAq7nMN3yP20BchUPGXQ8FGPMr+bMOtKsbtovR5SEReYe1I6+TJK
4Hr+TCDHn/phnYIZr5hx3tUuH0EtOzkspEEM4X8wekNOAGSM4xLh1rfhdoZ0Ee4L94PgKDJCUx2+
V7+9qnFN+z5tyWrgr3js5bVSjLipYeVp5RgzFIvYB4pXw68CXz+ml0+F7Yzb7mWe+WKriW7XU3c5
fEPRbPmeDwot3SsLuoGNmkyLwNewTB+OYjgbNNEA7lqxt6xJeMkLGG8LZuAYP5SMkyYoZhVcNNfE
715TGsuEdTPvE9S2fog1Tj2KSH22nPLK+bbM4zkvUBb7ClSb0oG0FXSyhcv+XN3qYBZmqxBxhSey
ZSPIksZy72jo1WsnLtDjOMylk4Tw3hh3NubCb0+zJipha9dRiCGxumG4ZhF19wIPxeKVCaLproxi
ImaspG0lj4SXW/VepPstoaN7bfaelicqhOtrbRLFgDtUsYwt9xPupG7CWV8YB5MpdpGPX0yes4FO
bFnrPnVKfFxz+/Q1xi0RAygVwR5W1a9ZskCXV0wHJLsxJldp3r8nIkXzZ2lFtoWLG/Gp7/FbcvuO
LdUeffmatskoAmI3uZIs9TpVzcisnU5e4t8To5VSF9+SmLCexG6mMh8nYfBg+K9ua+RODduscbLG
sXInQwrSnYfYNoxlUBCgaGCUFHIuo7Hew3KKRVupjz1wKroRfvzldwbRoAf+/qVPrw/+Hw3iV/L5
+jccfaCDsdt858hmKdkGPwZn8ANJ50y4B00CZxkmkT224jwTu+YsAzfBcFmglu0iBKXOCyeqh0x2
GWw1zbFwhsS+ux7H2ShuHgquFeroikW75L20UYF9Y/Og2FCx5eWyYJundsTc7LrlHXalm5ADXk8o
Y97hrHivC+ivlLSli3qsK1bVdYsqW8iRaOmMHSHLROjJ3QaRE4XMxzEfIX1Icn0G4ZoXltrfHJ/x
3jUNT/hOIXs1n+0bMm9WL7gwVaDMp0b9yZUx/yvx/YQH/Z1yS2Se0HJdIMHp703o6h9HQ3mEAVy4
lA2wGhTEJc/huqk9foYX+lKPKfjDG8sriZgYMxDWwWKJbRyyP6SOf3HDjXfWdhsRBrnF0IxoxNb+
+/i4Fs0+J3GijBq3m+D6jOZhBsnI+dyDUXjU0BMOvv3CpsCrnwAhAnYJ//EDDOE7l9mJjVI3/lHn
gx9pi3XBB/Sb8IA8Q9tF6NVQXiO453iiJw4nGohZeMIHoZHc+LoOVM8k6/270AmgaZcKrYpiS8ix
ruPeckVseOlohhs14un5Qr8vVg2BUfAElV0WjL/GvDWGe4XihNQzZ7Dhx43oXwJBDQtC6uummsg4
uDYYuCgb81dfaQvyjObU3rwtUoBXBdnGJDXWsHx7vBkWNV4/qqsTIBhxDC76ER9Xv6ku2dkwaOMB
T53wyHXLe9Xtfkk7wk+CgroeB7eBCTYfWC9QN0TMoDGg2JkBnhJedqYUGkPeCEiDhjxHccktHpfk
L7BM2qmxqSp2ooVCyuLbrp9a4xY1Yp2humoI84TuVcDqoynO2/Gg50PGev+00wKWTeXzEgNnWhqE
BgBxr3TS/dF6w/C86CRnY7vzxlr9S8hOsrAgVph2zb+7ufGZfNJpf8pGAGMUgZBBoAQg5rnCcLno
lxCBEYgszwUgTGEryzZ0GLv3qVczGw5H/T1mguUVogeNDfDK4jzheFVONVTxcX0Hu5tr5w0bA0YW
pyci/uxj06I3aK3prSvXBGuGADfDLcgaZlkA7Doy8AtcFE2YwEytDPsj+diTFVcHN4y+sTc6DZMI
l2jyAb3BpQl1gkXzIk6LW1QMO3i15LRfEY04e8EEaG1yCwo3chJicBTGcy0ui9oMX9FJ9sRL+ILG
PcDl9MPQKZ5Qp8B54bFcUo6Yqa/TEEaNh+dauoMCUlRufzIF26enc9Xp+yiMeYFL9B1fDZwEBpuj
mDEWyRI3AEBQZ19l8ATus2Xmwvl/0kC0ZtEOQ+AbYrbPONLHgxeo7Nag0oMuHfeCPaRcCnhNn3/o
zsbKIJsdxv61H53qBrU5GkAbJQXyfMaV1Q1OE9M0Y436chCTPSD+hk6o2t+7Ak2IOx/g/6YxfPVk
cuNwDP8pdpg1zUUGMpNkSaF+feKqv3n/WAbyajZJSCXskB/czEvk4lsyiT/jF8zl/i4rJ/6chDNL
mXwkh20sI7Av2ihwyYKpTraYtuAFOmGMN5nCmmXvzeVb+Zl8Ic0tZGlmtgRRr5v43lZr/ix+b4p8
0NSVGa4tLLjMTa/cksqV4YCgmLmGy4+K2Zhbi3eSQGhXLDTD6vKNiRLqU5Spxvyroi0OfwX5pkme
ZWza5qgK47c5V6p132+1bBQBUcJTInTgs32hSKu737T28XtUilmj4h4KgZimuAJgq+qLXC/EeoEA
jT69VifvaqWwJ17htOqMcMn0Q52oLVtrn8CaSkAPQ32Rwg4usYgIxW2PvTcUXCk5X/HsK3BLneEJ
8tXX4Oc9y/6lHHSuOGCt9NjPAlnz1b8MY9jXFKM0fuKFKjycVeou/uKCfMRT763alodrhi2PK1zT
TU+9m6fonG5lvJa0hbjuk2FH/BexueFZ3Vrb14pzgkOl4wOH/8sBIeAAN3CtB3CIgArKyXlFmsqo
uYAG1N8paulrY/gBfnz4ZXVTnEZ08nuACFSS3zvEwWMZNwgUOh07M/CiZz76fx2G/HYZtQxMWCoJ
v8sdhjh4xyQnVEdQDOXO/T+SzmxJVWyLol9EBIqKvtL3YIPdi5GapihKK4p+fY19KqKibt2qPJkm
7GatuWYDStu5LP77zX5yY71MdrFc27SnA4jgI4xF9Ju+JYdhOQ4y6kp4szDQP9r1p0dJzG3F6S5Z
7QcM1GxEtwTPo08U5o3SyHhg0g+63Pkq/NERXFZhz8WAE2f8W6AwuN23sDg40X8hVXzjmhH1vsHM
VU3kTR0zEsvw2Acowm2UJ8+jPsrYUWC8eMEDaxwXWG6N7X7kVjWThbFRl4uOwOv81FaS9mFNvGnv
m4aDUZ3Cl8vO/X2eVz8fTvsyvB92A+WnBrRshBVM5eVjZKTWNTfqt6x39GwqlKKnsGGLCjD2jn8f
fvjBH8hLBbkpeIP0M9gTT//1PpecP1/jzo7OWT6PLn41m8MNAzUx1GOUcYMMecdc8ABUTg8J+NYl
j3AoLSbKkvN+0CxxJRhJC3h1zScY3jg2C0ooqAvI+XeT9/zZRfxdfVLEsyc+wTX3B5N9TlVX9Azs
WL2PkKnMFe+Qomk0/tBV3g7HA02dsPupzL/bfJKM3pxhrLJbwua5vN3qFl/wEWg26jhsyB4abT6P
B+YnQaVgxv4Ke/jubPaHvJ1czodbgmQ1G8eMhJouun5seP+gxc1yhClg6by4t+Tj5VCDqSUXnmO7
/0r+S/LZbnwHJlmTEa+0X196mjvr1UXsOPG4nlDyS2hNJnuYTTl+nzPgorJlzrq+mI83eh7oxO00
eNepyiBgnK/eozfmUG/xKh5hnvt5P+8gqt0k+BC5wcvibvj676HfPEJJelu30c/3sJswRf2OOZyV
VD6sJyS8XpmJc3Bg+1Xmp4rX9+KsuPfrgmPjptLKK2n9OBb80wwVdvU9XWHYX/r567HlMMBZYiY8
KZLpk4FBUF7OWRc9eZfEL1LCKksFvnSzz/IV59aht1vpL+cEpWpWnBr7QY7JG094rOJ1ghMhUTVY
MtxOh2LxkShZvxQgMEZuI2P8+iuaDa9NbZbl0HoxB+7ia78q8X9YT/u78W1AD3A8kXkiXcUWzk9T
RipFY5c9vxOoIRO8UQ45oLGnOC0AfrC43utDiSDE5GuYETEaGzOowJ0A3hSDP3XPc7yT7wVU9RBl
TAtLiBaCEULa4U855QIOZ5AaRGAI1QWX+q3YvqacsPxAlr+NnddxfFSO9ZnTFPOQ7ythzlSHVJUj
owzJoL5Z/P4Q5nHPgGtc0ir5ZW6/ayD+P/wz7jEnseK0nB253TOSJHf4vCqZ9WRTryUBntsQq+Fz
O4TGyNhgoTgoSemw0yoenV9MBwttzG1IdDkUBYRIlFEl5yZbSJj6cuWjV2BAsEZJKtlkEJjC9KAU
AmSY11Z6wEstxyu4tmq46Zh7QMa+GCLeAO6LiE80boCro+UkQySKPpXsMr7qbiJxgc6C+xJelyj7
sz18rE4IMazJEhCOECSJmAFm/8FI1e/wHmBoXKyfKcX9Neww9SLNbDmeYwizZ2JtKtg/Gj3Xxwor
NJ3JAnSwGhBd3g1gMP2SOax3BkMpKDpl3OxfewrRMeMVcGWysxRrEHbLeqAxdKkh8LyM9/IOD27e
wcFIcyN68uELrYehc/CVc0cU0no0l+AiQSA2HObHPpCtPlvCFf6DuHv7BeDNfkcPo/1Rtu1fo+gG
GKkxgZHV6Mi7w5EonPdYKWEPSrJeq6Wg+q+f/KDVwOQ6YdnQVA57mfgTqAGYHNm4bZCm+cCd/7CB
IKOdBxoeP2YGzo6KpSSxszGjm6mu37EcjIKhX8ALqrYFd0g6m7h1pk/CvLFUSFeQ4NKJOf6VkVJR
YAmO2mdBAlBcm/Kif0OdFB+TvF+yfRWMowG6aRtfJJ8QqePOfm5/7Mx6CvDK7GMovE7QQKG7fyf0
QAwA1s/19RcTM3AqgJvN8CjL2g2cPSrN/oQcPRoSA5KlcKAgVFFuJDDEoDApLj04zCPQfBpStOqt
PqEaPI8KVx0Z2GTWI4d8XhI4RwSHUEcHAYaw5Dg2vfaR9IpkktzAH4Iq/Xs2wIuli/uBAZpxcbnq
ePOWF5+npow2Bz7bDfVZa1qzxSMdHMHsz9l2ApIDfLpmLpadrxZ8l7sPkmPhwMoIzptRnB5pAg5Q
26gwbhbn8oRUrqHFt/9yaFHdoAqvrBtKMQLtQdwI0WhsrvVH5ZDA9eyMjuwiYn+mIIPw5pjhk77J
FJmcJIwoaa8g2l0Qb4fXuUJEoETMAQOC8uvAyhjgFjNHZTrctxiMsoo+RsP5AfMQrxJuoPKNDSLW
sXp9WDFnzcHYePhPYFFYFUE31GUUkD2YskshpyL2Soc4dFFZMHDFPn+kyRUKaYtZOKxewHh/oqKy
o4DhgKMCMiT4nCl2Uaoxx4AH94iHN/ARt1tI9ykH46nZHWkjmtwu9g09R/o5cmfInEiSxgJGvCey
XGk6gmr1Wh3WJYG9Z1Jut3apA/eRpB0L0oPzNeCBQDT2WsKc8vWegfL+agqZEVxOGkQ8WCujyY1S
otyIVGzLoA0Qx/KlX3DGyNhnDDifIQ64xxnVGBIynyH+XLKkFWTLbM8jee4vp/LgPvdfWJDg4y5R
Sy886mmHkfHd2iVXFiX6q/Up/qkfgIcqTvXWH2GiQhFC9YiPKX+/CgzjcgMCUlHvsX4uxDYKyvnl
TJww5z38skzUMuKuHZrPHLAX0n83L+LHXsSWf6KuMKZreY2D6R82pVgZ0CXhJULyB/Yg0G5wS30m
ZE9tcJA+dtDZcOCcLRDtQVZ7YwbE/8oEn+MHKtKCx7hbwwTAhnn+ZEfws+OxhK4vZ4a4mCYkHTPN
iUS5J+werxfhzFSH91g+D9OKoVqrlfrBVRkEUzxLUX0eDi1usYqx/pDXaI1cBRONafDEtMWcMfmH
uwZ/faTBcqnPr4PBD2KmDuSbO7fdSHh60JZOwfOflrJrN4NfLGkExw0tTnTRndf2Gr3xnrHbubpB
rrl8pNhEgSG9kRWp5gWftsK4qxoWzyvK/9EvH31Gv2CTnWB6t4mO4QXMWXDuIfi4+SWfEI4Fd3U6
wV/jZfTR1Pmg7PK5faLptid8DnY3ySCrAekbq3dM1P1+kNLFH4laJejtRoIQWxVCMhT5knHmcsgT
mjIodXqeFiiAtHoRT0at+29xX7B1zo1n+G+bw1pgnj8IuTooh6pFntlqFTHo7P/uOdZ3EwXkQG+w
9DiOUS8t6F3ysD5LEaBQcVSACcASkJsuB0fKXnwtvNqGW0wiAtHODZ5zJs1F2wXgL7PthXQI4uLx
5mD0wZAFYE4UuV06fmgUIxxrIxdaEh0YxUp3fqcz6+ILhRjjg5pgTmpzn+s6HKUzv44A22Zb8c0W
ILr2FJJkjy9Yu4f2pFN3ubPdhfWUmxyCfEyjppcSJmI3BmelKG8omJi2RTWN2sDquVe0EYss4jVi
Z/ElapKXlgpsUKg+AcNBEc3pLouLq4UIlk/M7ckXCrc6nY3D39/p6KwETEyf0FNqikutWHGrMm8S
n//KiZLjYDgBE40puSpIVOw3zrpeq0GaKIjP1Egt99PUfId9bcIuOlQWo4fJDwVyN7+doDWhkRpA
L2fqj2fiSFfztGVWPEGkAmpuTyDhApajafHGMUamU/uWYILl8Jgl8uDB9ISWY6zzSQBYpEW/maAF
4q6zKmIBwVVBNzF/oBrsBNUIu3KJ+4wbhLnylUEIc3JYXvwLGGrv8A4tOmgXBwqAYjdEQPfSb7sP
lokkuoPSL9qpUf0yOmCuxH9VXvoTq8DlgaqNdmkFql8vEBJKKDGvmI6U3LP9nJquO8M6U4/lfsbi
2sAfAVt7LqnA8wihLkduO69ieFq3bUWCRL/CvOR8G2gK9vbfFz8GOWoo/11/mgC6ZwL3eo1A1Lh6
Lfl1JFiar1UZFUERYDcPPXwELvpXOqQAfRMZNwI4MFYLRDdhGDqOXydkh3gZww/ZPrej8PBDAciU
WNgzk85zXSP0wg63apzBabxtVk9inhFr7C9/UCJZFXh19rEI0CRtGyPR8GZkS3AmSjvlDxscXXWo
sIWXB8WWqGVopS38NqH64g254FwGyTRn5igpbSgya6i6sJV6r/cmwQjglPnS6sN0GkwUtgpG0Lcj
sL3F+eQTj2F/Eo4mDbNR87aH/m1jStdo1xUGbAdRAQkF91MWkQLTwhpHl3A6CRg7sA+qDW4yAFOo
lVnq13m7v8eZwb97+ReuARaUNdzNALbfUQ48xsN9begFOAHYLgIeSekhLunMfG1au9vL6YtmX9lA
XzZll0/K4+Y3ycFIxZgWx5olqQIpbBqcT1xpAcJ+DYGTn/7zqC4ah1KcpFW8XtC3MzszwJp9WAzc
B9wSkGJRZV2948v6Lu8IAkY6kw1j+DvZqQtGVDhIzLyK/T3cVRsArY+kgbQNd4fgI4HGX8KD020J
LFt0KKVxI4CY/dqQ42EhSA8YnwyT6S/pVND/8MaRFmIAkBREziNntEmNNTk7lAWWf9wggG7UcGgF
sKAWFYEN0x8d3peqQ7VUUs16562KW+gaKgslLHyZXPbSQBqGEw3RXog7uGlIJZ5qH0xmhFaR4DDO
Gregbj0sf64kmBCLqH3XGX4YnACavB0TJC+FH0OEZEVlwEhLyyEgQwaKTux2Ius9aV4HVxdyMc4+
DCgYReB+phH9ZHB2MaEoA458lcqZ4ImocHBcBcaDEHSPQB2oNsgnAw6TTwoDCbqq8fz2V28hTLGQ
xI+7IiKgFKa4xA/IaTeEivOZUb4wPDf5dtZ4Pjk9yAmeBgBhX49uklRq7EMtOPYrIOVWJD/O1XhN
0gsRAJkEzVAb40k+nQuk/Lscr/7ZX4jmDJOGAMk5V/yCk8B6n6ReU2y66vBKnZ6ZQ/qokkm/9sVV
6EMUMR9df+PFRwkOQf1zEl+cQeHLTPK2p0FrACbSqwwZs9B/BRQj7n2dN+iccTpkbQ3dl/e1Jb3V
F5jcJ9UPFcRCMnaP7dVlOLbu10xewYczpGzcvC6WszajCQenXqc+VnZBW9eYHysTuWgkNNH+RES+
YWsy1f5nhQlKPI5B7mM1JOe9sU3AAXugD840pighQ0YEy2x9//l62eYSjhcVCTYqw5fZObdIi+Wn
oSeK2doc7DSp8mIWDJJ/6W46z4VEnttxeuV4IKxZvDBBgIPbXy5JzdMoHo6A8uDcmReg6WYxR4z4
mMHwPEbIlWaGRJDAxWpCoOtYsvPlwOSBkvNLbRx0ThHy9JIbjdfTI4GCthVrU9LlOpb1bAE3B/aa
2IFf0uewkjOGLrUDrTCcNHwJLb3gKtvfo447hLDpu95skXrze9ycYjGze/3EJjZV5KJsksahU3BQ
mhpIeWMaNEnkCLLEb8cMsrT+EdEUL5TfWjZX+Y3MnRxP+BOKfUHwGFfRjKQA2nn9vp6lvN93UpkV
pCTClG/+I/7ZddvDS5+ljyCLriiu42tyi1jncHIOMabBl+ThvkiRRFVKeGmvnWbhHUlTcgkHi0HE
9iGZWQ3l35YNPNRId/RkTfW+a2BjkoWq6AlNbMviHXjKHw5D+NbSekrzsScbb3dygh6eHPyBOd0O
pvoDMsa8996JOJETRQwLQGadI2VE9DUwMiY7ibmtxQgJ2yugM05MOo6AuqXxH0HDwbp6RhM0/Yz2
opZ8N6bJrhxMTxIHxpP0Oc7QDUNHZi5u9tObwErwjB120SKPaZ+wqP1kWr3L/FGQE8MSwN97I3Pt
sWI0ZM6enx3svTHDcyYCI3O0pLFXuERQlN71+2YYF74SKRFciDn8Re8QYAe6f3kHZ+SOzasrjpvs
j6+ZM1/PNpU/cQuHczXF+ikezzPn5jCw2MyY+HyTJ+Mi3GB6ErCHMKOCZs2yafBeNu+bw+/TuR8p
5iqHoTsXNbp2Gy1BcmH1HE6j7WX1JieW43uELSYWGrQFm0wszhHmXVS1zA6pwfi/ychdtfTYGQjo
yP0kn2TnkQttEB4+ZY/BlPrH12xMOYGcZm0AaE3ES+YkqAh8xrUopHOAm8lwPOK41Aj2ZvkP+Bit
C93Woq3WoZs6udfze1bYdzDUD6bxbobPET8SISCYRGt4M475JaebAfvDRI5T4k4G6IWHOncESBNv
7KDB5CLUyr7rP4pXrb/6YCGu/uTl8FuLI4+DhOmhV4jPIKNdxefjivgQrjgAV2WLIDDODRigUKWu
v23A4syQR4ZPmhdDPs0oOa3+71mc1TFq2iTHN4Qi60o/NQ3UxeGXMkFd1HYTSyTmcGlm2K5dTDpS
8eS/yL+GjPogl5jEUBOmDNjFHH+8wHrNJDONT4hSDneIu55uZj8ckr83xC6gO+jEGM/om4ZoFqxJ
QEmEvTlOtHzUEULT1q2g53Kb4RygifTLtyG35ndgq5T9VGNkITDJlcxI/YMwh0k7NqiQsN+kHbI4
cjIBwsHDgA17oTRoMEDwMbwpcucK/lkhbCn8MZgOhNMLExzp6naEzjzMixJIYJy9aGc5OXomGANt
SkbmBea+/Syiu7zryZBBhoNekhPh5eC3g2Z/5LVaG+bz/vdqnrH74eSb6ZQ/dOnX9OvX6evID8bA
j1V4gdbHEtqVYZ32x5oZKuAxxZD81i9hkuEPzdXAjYASFq4j5nwMOShYIAXNL3NaqImLT7n2dgM8
7lndFQFq17Ry5CVK/+8CziS5jUxmgVN/KK3wm97ne6Taa9gwUtwHtVcyl+RH3g0s+mlTSHNiEwiu
wkGzUd9tBv7Bwz45rhdMfS0WrYb1gzvBP1nwWd16s6agdwg0jsGSKdQEJqtyAxIkJxiLOskVoRSp
8O1xe7dZegHRksjiVf9z7qLPz9ftl19X2gjNKrmISPFAixxoE+gWUT9rII5sFSZswYQUW9Y8By4M
TXYd0gk9T6+ppN/jforbx92ijSGCnAo6lLFEUK0b54wlbBNz+4ZxkzZMB1bhMmWan7GlX1Fsz/Ts
B8zcF7nS9PJg0hiknx82AAQkCGo2GGwmdogGEBODnJGLQSJTEaDphrcFsH38gGp79Pso5aXOylOk
JcY36GyYtI4oxnw6MdKLEfuXYc7zEFJU/fE2cVpCy1jOkRkEIwN6y2S1ehpC0Pj0eQc7NcrNh8mN
UwbyFnI3G6e5IRz3vjqOiwZ0K+7C8kvNxZ6gdqPGFBPMlvs/bbw8ziLGiJgNsrWSKTvxHcD8stug
ipQ1lN2fi6sgEH9QUA3m747EKBn/zS9+QYC9i6mm2SweQ1SafFcH+vh6oIOH44D0Bbl2ri7zTffU
AfhmDhLftQyROrgzxzW4KK3B5pCAqln3+ODmBIsfbLTdND9PP26huF5ZINHIUXRuIJc4SbB5EsF0
mUPgYvM4hLF1WFHR72CKsJSgaKmEy1/DotXvPuoAMVPjOQtwGaCYg5PyDrceEgrQKL7wSJlf3FuU
J18vgVsW4IFJ2DPoJpsIR0bhqOTBHaM2kfR8TlTEWjGgt5uE+M64NJmT81lykfSk7/jBA52C5Ep1
zLDWH62eKBrFYJiC+k5j8/SnlNovc2ZnP2qIWRSntsqLg5RHSLM+ixLqBSma6SyUpDXIIqCqKXgw
JMF6QLIc1JflD0JZ5gI4SmV2oe9ao9thjUgj4sZkFrkAtlSUuJUI+xV+6Yv9tkoXxYFxJsYeGyZO
zBTQhhnol5qE12Ko9s/f1PwuGaJSWlMneykOmOwY7t3VAazqEpbbhvaHyb2ObIIkPNLIl7UDREHz
kZlQfjAGFCC4xIfkPUeEDttq+vIacUjslFDdq/PCgXTrYl4C5gLPEYpSsb+TFd46d0LJsDMEUXeE
JDnH5ehDoCPVlinIVIT8YMedTILNgUqeaGAjtzdT7tDL8mEMeKnU7Nov4wqI+9hUNXi7NiF6CuIa
r9Dpeeenyv9yIYhRzmpTOJPVmIKTawZfcordgH3PcqQwXJ6oVHURYC79gtpPzCXzRh9KrvV2v/sG
i5+RCCV2yyXWrIS3YiodgcaZf+h5P7gLA1z5GYQgYOsj8n9RZqKl8DgumKQJLcjT9CYLyl8MXlGL
7u8MRjqvSSkkLKBbHG4xDBBPh7gl/IDtCd4SGNU5/KdVu6OtYRZE2eUrsHMwcnKpb2vOfFFNbDj4
w3ZzNYJiw0Evwl19UGOMu+4hdRYkMqrOoZ/tDyalGLMryGUGyTockNQCRLDeQqp1TCocGa4RkFAC
gIOcmfaOoh1qs5GnCbQHiLz/PtiD2cMO+5ySWRFcCH9mLMETfIAA62rbIAkWJThxPcw2rjQzkIHY
B6r5b48S6j5DpDHFCUI1VAGFwNxG5jpHR0HUmWyqLCxyHJIvjKA4299xOre/vGUk5kNOXeozjHwI
6yS8kxQxuD3kZiElXTDIWBMErgIE6bBJoiK9Lg/RULhz4BnO0iJk47fmN8fZR3Gl3/c/I1bqDPsO
WJAwzOhADmJQ149/J+P7yczHyeMOkGsz9FsXhDVt0mzfHScLhVOfz3ZYjBOZb4ytxXlSmQca2QWU
CswlyL6Ai0STlscT52UPQV2Glqh7cF9N4E8J4lBEFhULhn1t3MIxu2sKhxXDFY3GCxGRg3QQu0H4
Ec0ZKvrsafD1zbmb2E0qH8UD5ouOKgBGRLNlw2Bk+PhD42lSDxjC3OhmVHZ+4lFX+5oo0Zmn2Okl
nu1k55vC8lu/l8wNEXbl2xoKoD4iFZigFJsmOftp3Sbqgu9fhZk6QxKyVEMiA4lXYR1kDB8KOtHk
ZjxUvQPMuGjBR7jzXX6RJFBuqeGV8NMZvc2buO/r741R/B4hV/0Lh+697M/lsltWLH30EWThWOpO
+B9JDuY7wfsHXRE/ASYXK36KRbsx/qUNZRYKTnfxGVGYYlopoy7Coe2PmZsxRs0aCse3EfFy0lZe
IyBc+89Fj0VYB0lFCOAZTGkNIcLAJM49xN2A3Cec96s9D+HKGwEqJf4SygVcPxDa9YVbn/sDUaDK
gVGCtj8sryGbfir5l6UYG18tuaWwQ8yjF4zfgUX3YsoK2zvo3HKF6izg5DEGuKOZiFU5QJUzQxyY
jpeAHoVARzZHxm4Z76pwaFTRKBjh2BZdHjqRVWvmvJYK45aLFPv9zqdW5wzh/iUw9C48o/AEmI+c
OqlX92jysd4BUvJ6RTvK7JUytkFFgAPYV0fEBuBCGf57AWd8LvGhAX9B2LigFrIE5kisOGeE5GHU
gOOtdnjxzzuiPNiysKRNlieIQOfC/gWSKdh879WTqTTuxq356XRAEQKFREbF/YgXcwqlCcYGhQE9
Bsq2j+VVEz2l4qOjgsRXhjOuJnFNzcAgKmeWIoZ7mikp99qLHkDRr8yvET/0TA639REN7F6Yt6Hu
XuNB5pAdQ6Y8qFYRznYcBUz3IbHgZDFj1jtbv3nNHMAQAE3of56M5ohbQSJBfhbcbdkv9oQ3RJL9
sQoHcNzOOCIPFsUB20ZiK5tTH3c50q9X5e9kq85p3N1xNAb3Y79yW2OCxQ1ZA6POuKTQ5fGB8S5x
uCZ+gO+5RGYULgSgg91ROZWnF3c5xZ9OizTnPiG4jbanwOQVPKKHOaKP8Ng7YSIt7QVDdy6f2mCG
hMqmzoH5+vVkq4kAPOA42aiSqOPEla4sAMXhE75pB+EMBwhlIc6aV7qwDRgJ8NQYqyY+Mqca7Iuv
/3L4LRb/gF/WHN5ClmpMFrSDaW1hU7B6rscMoxoHYFA38a5kwJPXWnlG+Ew9OqBmu8BrOMTni4aR
ivXlDhn+0pdewEuYLHM7MS7TaIb1r51l/KEBFQaJr7jEcBQVKa0nC43UixAerX8FBLzoNHsJrvCY
ANL1LBGScs0JgAotCBX8a80sR28AIyYavmPLzCldJEp8xo7UzjY4Y+t5Ys7qzCj9+z/62+Bqn6q1
qHwvbkQ6GQpFeoABcl9+1HhHq0vYGz+P65BKhT6aqrR08wQyypZuKGxU4zQzW0agazzwA/zARaoz
pwsZnBxLjEz8PARwJs/CJgnZhaiKPI/8oRRBQkhaKDVSM98wJsKsitdb2IV9M5GkbkcBtLkdloH6
eKrff1QPn+95l1RzlBLsxqfXzUhvEd1L5rQJHJag3gLCULn7gvjNIuGdIozw0aOw4MUCAp8EP4Kv
7/yMzc5oVySncqkXEWTWObbh5iiAnWmM50BGk5imbwWq9UeTChiihBCqUccF2c9wK/Kx8agovJ9N
w/6Dl+FPfWY6tvpBBEY1RxQWY2KNUjOU8M/gva0lu6bCap0rto4UowCl7erOWTWyUDv7KQFMCDpZ
DRlEEWw0AWpNrGZoPZhm8i4O5v/UDAiw2BgBbHwTng8AxZ3yJxCEnWIuY/0hVrJglMvWY8X5/For
a0h9AQQOAMjc+Ia5hbLFaP+VRQvqhClgIR0IM2VuVnUHn0a4YW4P4TM4/I2Dd9im5Iv7BPS42MBs
ZVtdlUeBl3yTbWEwwVsg3jamNlTfZhsyAeKsbexBWOD8WTMg0Ook86ck1uEwihG22R3fjric7u41
otYQxjVPno8N2MnbV0ngunANv/bF/uOPEzizFioYviOhl4KK/NmQlEk1wQDHjIRHfrFpjUDRiSgw
CEt38Ang6Pr40wV2HoCa4tmplDKfhZJ0+Cnh4ppg68NET2dPLxWgHpZ26Q5+UKu3SY6alwzR5xn2
9+oeVmFpHditqGx3FUtmCEC9S/8aC/OUN4XkWPQUQG809v8aDmtCyTuN/p0S4RTTrVgFARGgkciw
BUoce2g8DXIAsb+CX0Hy5pOWptZuWMcXxhfdEJb8fDReZ290D/gV9kS42AYzYcxsEjrMcUZXUscT
dNhf3MgcoMSHuhDqeJJhBknDn/taE87FuzcFlaFoHMKCwRyVmmgWfSDljqt1NbbeJXyGbe0+gMpv
ITZBWyR7kE+VpAU2W8wS2JLYkb5CTNbi2RkpxwqvMvPDxcaqRS2o7euI2TM+mli5NsZfg8VMiekF
9yxSd2KjQRhRG1nPBKZpa5ch+CpvDmc99KcWQT1yMLQ4MVpsj1Jpjc6cng8SPaUbZBCA2fnL57KF
kYjd87zgBOQV7IYg1txc5Hwy++SEGQe3zMKjGTiJUIKMJSbZDZ7GV1Y0sxu8KcJsoOXz74YJLBFO
yZvOzX+fPyAE3hTFxMF6c7QJ4aVebKaBLG5Zpls5sdigmQ8bcoiG8yhpqihUwM8ZCQ/g9KFJoEm+
r4FfWWIk3TA9wFftbqdYnXD4/MPbVL3aHCzw2UXrKj8Qio2X6HKvWrZ4chM+9AHZxDdKSRCYoOcb
IFPtOYCfX3E+0Rzg4W1284eXkdYgY3CUDGj3GfFBISCygT6T5WJXPohtCKOsw/SYTpt7eWxM9lP9
r1xx8nFYyPuDvsSZfX1jmOoqFLbv0zUYYLc6sV5z3MGtHU6AWhs/c0I/dJmGOotQSNu9jfgqxYBI
4yfS94GgDoVp1QYldkCBCtFoObUQxn8OVDn/Wi8ge4R9Z2WEupp0krg9FYC6vVMsxS8B0LxmyEgN
RduDqRKUN7IfGv+KSyWGkE7CW6UaAEm18/S7ebM1YuC5gTnagXN5uCtRe4BOFn8PkG+Yp1CHDfrz
8oQYjddyX/qseAgRdQh086QEHDBJyZlkCuFQ7wGrn/GPdJqkSECFYlULMVXXABPGupe7UF1t0CU6
7CVMyUMyeGqlN3ZAETdMXd/m3fis4fdRqt3X1B4JXjQOeXwc0otXIi44cfuMYtpYm6JSYHWwi9d3
63zKottPY5YnFEQI+oCbNviWeQdXRL+THJrMGh3gkb8an7R4Zn2TIUA8uBtUHxhrYjUgSYKiQzDH
Wx/uGqcBGyGsIqV+4tvl+mvT+BUaqvuSa9dAD0InyiA2LWO0r6yVqZhsZc7QqJeysUOL8NI2siUH
zAeo6ioTkDOzirgHEMILhEA+xoxMGw/JhFkNZGbg94pLW8blW8e0Wz6dBQY4ic+YWe5v1lnc5o3X
xQJiv4YjRsdoHwPxEpDMsBiIBmOyueEY4gs+2JF/eIiDOYGxzmWknVllZ+TKR5vP6oyhmlBYQR/1
SxDqHmCW8oL/QsED3K+yPZWw41xWIx6NwSDKNC+B+PjtOYuTqIwJgYbepgWgOoCBvb7CXhECFC0n
w6Jp3NL34Ytv3PeytlMipmgw8qiKlAU1QOOrYuQBePWwRQ2HNCQ4AAkwo+GOXc7c9Zv4LVVbc4QR
7arhoPTvBqvB854+BW0Tzrh7FD3hfb5Ygw9reBwdL1bnpFMNLLR3EkTDPBEmvkSb3ue0vAY3Ac7s
ds5i1cC9UQRzoMAZl/Qf/E801DdSkp1hAttg2VHa8voIXLGfWiAuF1ypKKKxkJ5G0wUD02UfwnfD
AuDmKYCMcNoiFA4AnkwppDnjN2GLqzcPg7+ef9K+YkI9MOSY5Dj7iokbNRxV49gWIw6h3e+9MZ5h
RoOzqjVxcWw2gOHxR7BIozMxrzOnlmxI/BrosqFhTIHXhrrDU2UUWYKvTDZdTDu7zRHjU/+PrYrg
LkTnoNJjazLT8iEyvYKL8m3QiMnttq6hT9yXVxJHeYe9L/zW335FmakeR6z+aj3Ezm+r0oRx4fjI
rrhoVcSZIB6/eF/jIWTiHjqkJa6P9PuSkHG9nVEkLzDyUhKkFl7hVToeYEOTIaSjgvTfKMhZ/2U6
cJ7MjYSZLLckE3eCwRcMfTdvDC51iD+wJi4mrImDe/g9sOPZL18hQZ0G3Esq2vW/R6mRAVazd0p6
frLZfl/HwYauxjz/KBTRyd26WxwycCF0GFXMHHCBXx52ojafJioOFiHCocre0Rh4oPEWdBGaFFeJ
cQPm0ccw+mMxsudp+v8XiTxpZwmqEJpXqr3dU0s4DWLekpjMg/8sHja+8rZkJi/za/bM0tM3UCSP
Zfsaa7dMHzxcqE0PRGgXX/Biv+5redt+Uijl3EycdoqfnBjjaCdBPQiAXOPx8RMOnM4GMBUqJ3Hi
3nwMnlxCbjVgfg3qGQfmYHHBbOERiBb5gMEhnhU6/kJU4HxhdLMUfP41SGZcDFX08xAvRFxvnMqM
1zh7yFnGyeOJ3K12IGo6I44V4eDJNJMicifacYWC+XJkkih6Jn5/5rGYbqCn5EpHiIP6xMSvyb46
5fziRbX14syEb+6x20hENI6USfBOZVM0jcHHOEHziB6pwq9+RoensztvDBeoubTdbcnDjwRdeyeD
6gi9EeUE8xCuF9zzh+4jwFuGc3XAuH7I8QSdYLn24ZuDE8r633Oeeao7jHCQ5ZbRPZEQtSOb1c5A
5GFBOcx6ooSXTuvb863VTcbfk6/JVGXkbjI/YXRj0qxxlikhYleGphPtR+YGvmtE0Q0TIo+109fE
JxFl6R8GozzNXk+oxxywXXp2tmbnjHe4mLCovgsOBdg2Lvm8FOPpbkxbU0TuEQ8URj7H14MGFg22
feLrOEeZSVMs372nrXoz+yQuCPghV11dA+hQ3y7SLhjS+HTAsxhjG9miE60ad3wPsxoOGUPOJqkX
Dx0WEzZKyC8gmCwYBOiktjBg2WHPIVglBqQC7FXzI0Z7Js8zGUcBtYCDgzM6gocrcO0yxuKFI+iB
0WaHHSG4/FLceF3BbIEbx1pBirU3YMiaGEz3Bk26XlG0Q0kQwzROUKLeATwvVmY+33pPB/Kg7Ofy
4cHA/v8JwIk0xBgzgLvKb8w7reqiZEZ0YCYRPI0lzMHdd7GTvDbeUcqxBK+xgvT8WKXMb6n/eQbI
JK+xkBS0jmzTIzAX6C3yyZYCUmaUWml/Ax0SIR9tYEeVDZPgzoo+RGMDyyOP+Z723f1e44kJZc59
QG2+MI7G5Q+J3Y3dcrAEW6LCH5ZUiqTbwJmGv/n3T3ChMm2i9NcibjDFZj4PGonEw2wxnsUibz0k
2oVKpksPRhIJemjNRoYP9IkfAUoKF9WnYFdMY9kiYYwDH92rg4WyARXRo2n5gFTuQFD90wSUf8O1
gHkFwLq43PB1oyOFKaH3NBEYKC/Am/1sfmOu3rAhj5KL/9pSPfcRTpGdhvXXezXk1lwMhwbrUbIH
Xraexl976J4gW4EkXFJ7uiFEpfFP4o6kHjWHTsU0Sz/NFuIEqi26ZC5lGZ9qviNBKdk+ILSVs1Jd
0/A5H7dhJPFNRE8seYctXCbzdDcn/psJz3VFgUm8ONCsB2ZHqAgDU2MMBjc1SCZu0bQ8HQg+Lbt2
5CL9piJFA2TIv/38O7+vsS6QzvzXHOsnbEQHGuZDGb73Yu4oHg1phzwTmgQxAz/lVFsUZ7T+TG3E
exp4wF/zXN+VFqgF/K+co84Zu9DAOK9GYNwKH6ZF6v0Py4J35U9AsyD+Q5RC/MF10WgpfQswFIQJ
NcV2x5ggFVZhNOnqfAxRbZIM9rO0Mj24z1Cu9ZH9q8BqIUR+dTA9EN3dbdPSFqN6obf5HJ/IAQzi
012y1v5QRmBogGD0r92qex4O9g8AZ9fgP5LOq1tRZA3Dv4i1FIm35Chg1huXYSuIiBn1189TPWv6
zOnp3sGNUPXVG8VQL/1d2VeAtaHSFqc5cUkP0g027KoWfc8Ig09ztAEsouDd4DxJj7US8CMB/Ia/
tQepmRLTGd28sw/uP75H5HCJgx5SRfcCJwjGy08A5kaPXt8fDOfEyzlvQL0gmisTlhlWg5unguNg
RvcqMLT75pUAzFyGgmwTignJEdI/zgwMQwxZDMTeeXhDlmAoyEIYXq0LlDupBx6oMEUUXLZAht0E
5jK40G+iwQRydJ2x6vHGDjzlsN1x/BLqLOaAT3Rl6AJNIrPYNlgaK4YloeLSGGgAtlU6c8jF3mGg
BpZSAQX8Nzz9VAtVKCHou/VSzqmfCOVECNOQOoEKXih4bH4kaQltnpgRpaUwO3UhPNhBtq4fizP8
CHupY1YWYA/cS4FUhaWszY4Alz3IYs3mU5BnCXSkJMC3tH4ryWkmKs+j7syIrplVwYOVN5JJ6b3N
z/7bx1U8h++i27Wdf/0rdb4Am6I7XEq47Fy9GhRP9rrsbF+dkgRpnTW4C66UnR3HNfEdkNtAYggH
ic9hzzOXd3+9lR3UXIf3cL39uOCDznt1Dp7+K/+ggOOJY+tpK6I/OXIj0QHGnTBKEEFEzpp99nFF
McwQeMeU8wL1roM3OcwnTuF3v8CeEv0S4hpo5juNLiPDk9G8IsWi3M8h+/IwAwd5AMtvO6bF/P0k
vAbqDQxMfPiG9Uy15srybQ+B14B4QCX/DWYHY8w1Zwu9styww9wCKahn/HQAP5/NnYdkbV//TumN
Mgp8Vn4LjIeUHpMPecdeiRyKjH54Q+XlPbYcOmKDQqj8uMXKyVElP2/RSKl4Gh7zdn4lw5rL6fMy
BQB1oqNUzLbKnOWyHStJu7wOmf41dIQLRDBTPW0WNZIpuodEiIX3RfZMygXcyDq+LQ2P5DL2q1d2
sW9PfiIO7tCLhOhdgq5D2dFBDyxYPbyyWA/b7c01+D1KqU50JvbR9C+lPeJ/yM74nn55xfPvUgur
FEmvkEYwcE3F03QJvst+gdPPZS9dtludGPlzWOakrHqLF/TjKTr7g1BOm60ZmLgyvHNO6HyCSorQ
8fjF9oHr1nkS5TVGdTlv3fOCQZ2Lx0p94CnHxoOxMPmOUEtu18M7cp6RUmgwWKa3ojx0JO37ebUd
oML+1+HIVi5DjtLb2LvaLWqJv1fD9wDjmqshNuzx7aBnl8UgUxDxsy9t0GdOfkv9irvWNkNmTl4w
mCITzHPKDj6CkfIhqkjKAMldk13ecgsJpbZt7sXL3//GIqYevziLP0c25+n3cVGIRkwXh1TwTs/u
EQY6oD6XVUJw2BJ45+EV9jzi03O2Eb+ZCBaPmh56kuSRdsfDRMuPjSviKpoShi+KPQ8m+rFxTWtB
2t9DniDHKYDsXGIPwNkePnKpzMxKf6FMX65cQBznbaClty1sjkgORALIs8pgJKRjuHK8D5LU6Byc
WZB4m5hdoKyK9uo0Dgcl7kEO+zy+WDm8T9itPt6TBYWfNOKGAgxiwYS8mPP5/Ofde/E1Sp8p3Q7A
sJzNAeuf1zHGYXWkqo4Ybd4GNTdzM6m2enie4ooP9VzMOrQx8OgUbt9OSu4szZoWWtERsIEhkpI7
w30veBLil72/2/uf1yt0GD6H6JLTpJnRNZS2xJkARF8oeXNoruZaqVY1b0gJOLly6fFAHxnsrjNk
uy79Ba7msb7OL0BqmItyaiqst8TzTc4FsuLgG6l7/vt7shnO1lMQbL4bZkVL9iMz3ZDmA+DcH+tZ
h9KRHzyY3nJmHs4oT9SEMuKKavhxCDezgv0Xf1z6GL+HOrsrWklQulP0is9/b3x1y0F+nJckwKDp
W1zDBSvEH+8Nqms4zYSc+N7oRvevGZQh4Li9rNkxIZ2jEt0vrSDsnmAr3i3nFvO5VVPKB51mrFJ6
RdsERRegYXS2k9JrLVg6SVhmL6js0Qc3DfmsvGP6srZWuAiI/m6DW/CgWiS+k8nBas7NyGlqfw5F
1r/GNHVNRAvMjcBroDjT6ROnyGOBD/nGQX0EIaj2afchryG4MMf13QHGKgoJX8QjYzc/BhX/pohC
GtFivP6NHqovcTccA6rJryDs5IVkLZ3DaJc4oJjO5mdfEYEers465SbgntSXvTmYhX0UAgPOIuzg
MSHT4DppL/5wrkRFugT3L65/Z5+kbVfcpDjAWaMEy7l2p7AmbpORTcIWLyDNf9ova8j7znGsjPCJ
TV6O+YFj7biyJVf4ljBlQy8WwNcBu1Iopnyq5nl8MP0x60BeMqe8kpv3hYlH93MjsT1us5LMNPgz
PUcmgrH1nkKWeqfWZgOYd4iDTvzRcfziTPtG1/BAL/OgHThl1gPTI0zwFd/pehY7NNkq4XFL/Dqt
CuIDenQ332KiIiy4joBSpnSwZE+L5kLYLYZ7CZ+rOeawAHRP6IQyJGER94zqqNaCbjVPzVhOg5J7
BjzJLycDNio5Ap6Jzjkpi1jGn6GUPQ7GSlnJiHFddPN10hc8jd3gyWaBIvaqh41nnSpRMyRwIsO1
zfeFhEFAIPpMrrtBKArIKPBCIoc2JuN4aSNORTFiVWPmEl884QSkJFr6AnbCFm2pSwKQIj3TWdhn
g+WV/jlRcSHsKJI90kD0b/a2ca+TX5J+qK04yaK/spmLqpO+Uwfn5YV3mHITMvCDi9OfGzmKV/eb
krs4xbxE8UMFl8+c14wI32l+7lt0JXvHX/Z8kSAWfmgB4cKx4/nn8LYR1UonCKh/dozjTEcpV1lr
+qjpKyLfENOltdqzWccsVK7MU6T436I6W5RSGcxJBJrPXsET6oOTWWNt33PDSR8R6nXr7E0Gqyad
9GMaoDFWWRcEPVJWCY++9yMezSKXe9bw6r/2CxSoSm6s3jyeAEhI6cE10SWS4oreNz0n5G1eKQxl
2SO2UsH1TU7/4b77Z2Cw0NEhDDIoyCDmjiuDfwdi8ZlCUbESS8E1WftbUrZYdpflmOhK/zszd+b4
uhAXQoqfuy8cBfQDuoHKmZGUV/StER4qtKREHO24D4J6PgjbmN2dE4H1CwceZUpUSlEhh8SlL65H
w9d8zNSdQWon/3W47NoYR0mq0W9J2ooQvA5oY+a8dRhY+yehqIPsuZhBiToo7r5+RW0HKodU5Njv
iFT5ZMUjmRaPuwUZfk2hNSeP6Ou/0aMq9jPTtyS3oJNA9rogWIkhZY4DKawYSUR2lJAStW4zw2Xu
Pcfo8anYkkHsEROiiWgtZxt+GHB7tOz8a20jPwIuOv36D1fffXiOKDfhqnD4/i65qehCyMSaj06Z
y3xJ9vqSGNCbjVstJHWSzKkPvCm7A1D3mQlR59Kdx5gRHAUBsDlmxwqitw8hxzUmth5uFrrxbW+u
NlfBqThA6oGZoWF24P4dRCTRnWeWfgK6YONb/Jh3KH50uNor4CKokTsZeFrUzJT0R24jVaKlxy/0
rhVBWPwGFydfdt4y08GBMRZ8R8b0G3Gvuc2QMhuE2WxiyhBPX5k0s+PwSP4zDswR0WDkLtwCJT1u
cPcENIQ5DW6KC51F5C5m16QZ6hyjlkDuo7PznhwfWB8dQmkfMyJuMVQ+E9FJVs9uUBJ3aEXQWFvP
qPHmdRNTMjxuKD3THonBITYjRXZcgZrnyNO5nihdXRL3kkfn0C95bNw+I9/AfwOPIrLAMNuy8lVb
fmDaGK5Oj5td3DTRJSxDheBo+hjQXLMh8/Pb+G9IB8UextobbN4zwEbHEK+QsGkLNZNLsStVX/6d
9RJ7ukY2RPKDHBlKY5roiysQ/ZBn/booMapzKRk5kRpRlKcACYDQTYWN3g/0XHV49Z6HoVXEOc6e
iVJckv6Ce6pMNATC9K4zTH8i3p4nUqg+5RIsUewa23Ig4JLpAGnRH+bkK/pTujDuZaS9PUoCwLSb
FMtJ2xTVc6zKnvaZKch0ap/O6T5iXESvbK9sc/9OLh1GMiDzk10J/VyhfEkUtGry/9q+q+7RAxJD
Pu5FrOyu4sJzAGJgHtNWb+RJkneBWUJs1CPJ27uhKqGKMmWRCMslco8+0IooiAQNjiUSGq0GlT2E
QfaYPrMPP/8juKb3aRdTtLFlYtYTc4IONnzD7I/PgVDQQUv0WuIw0BG7pGwnH5L6SD0yRf73DxJY
CxvcSiMVr/T2Ag2IHuHBKR78BoXFb8O5yO6y5+qeBtAhEoeXUywhLh8EL0SGWAnQoJngQ8zDjCRG
0W2/fYI+I1NxKkrn60nbG8mvYfvOZaO4C/PtM24f4wYep0c81q0miHx9HH7Q1FP+eh2gTnkQdH1Z
9Php+3hpnoDaH/v+sb8mgbu4kJNPS/RXYOJLghTW7A9BVcjU5fjNbGcQeit+DWSvpwS/OtaNRN7K
2ztqCMBGcDE2v85VlIA0CR2a4xYR8DAAZwYT5VxMOssQbO/kdsEDwI4hQrF+nWvMv7X9VaY/zD/R
jZOmhvi9KdasK5qPVqyDLETD+c7qtceXWd+iEgob0a2xMjHWP/zTwCNeQSWY9UQVICx7TY28iJG/
EE8LpMbw/wl49c/auaL/rMlZIqjCb/QUwUf5du6rcxX1/wacRGqn5BS14v+Na3Cij4n0lU96Afrp
vBtH+AsWNg5gSr1ca76JKYswfR3juvej95JzGzcRDTVvXzqQD7SvAWaxqrxoNRHGLrUgDXFe+dKs
Sk4z0LjcSAC2wHQff/gCwDYNwVkniEXR18FGwyWM3ltw5kiaDny8WlARHKWFO5O0Knb1VOyW02/y
hPii3AMdkIohI7ohZ2yx8eFnNXKBn8oM+B5HXY6It7ma93P2P54alaiKKiO2037OAIj9N7kszEMs
lS96nY6IK3vBI6t3UOf8asnVm3TOK1mbFtk3PmBftCw5u3COEeF+fw349Wk2iLqE4g1A6TJiKX5e
QBtORfPvDVGSn1AmtqHmPX2O54AMQubygAvc0aSjggurAb8xq6jkUWqC48UbIJp/pCYnePLu/M+Z
Hp6weQbGAktqH0v0McF9h9sJQypiLqRSOA9/9p/hzNHaZtArtlr84N6JBcna9I0CARe2/ZkC+kYc
BR8E6whs7cUGy+zgPZI6r3CzHcOn20yEPQA2Ed6YHzycfr0q5E3wFTQIty2TeW+L2YpJXCFxh84C
5s2B+0uZU7yTfXPHJawLuTLgQsJ6KiDRymM3qz2UuLOTaauHQXQXOpv+rOYgPgJNgqlE6oCINMRZ
hsQPaZ/w5JbD85CIhlm9+PyxVnSEuUPxpGjuF5gfZVxm/NoZXfygie/QUd66gNoj2ZOYujalK6IF
NhhLTOumd/szQqDM8Qt8LHrjQhWKfiU0h7hUKp40eA29EMna+CiqDNl/CQRMyel4UAA4AlK9fVJm
yE660h4XiztSii6uMA/83wWFUgP4d6b5M95+cN6liuLoYNhlckBKjwMrf0GLkO+K9OS4NwvsbREi
SRxf//RrGl41dJc8x46wvwsVyS9uCuHNZq5AE+kLEvKBD4khCR9E6+sjzOc4PoFyH2HLUI8GHuFF
g/9GjelV2Z4hQzDugGNjyANswsFNLTBpoTig7MFofso4VMPBkksLIYY0IEK9BDQig2ARVRSe/THq
BB8aD+662oM452+uHPFdYHtrt7M1n6OKtW+9ArmRBtOx1x3R2HCH8PoBRpPBgq6ADsB/cC4MW85Q
VbCDAvMqCR0vMfkfnNBFhd/b0ccc5hlwSjgVXsQCiKzOeS8Yg9nCGD0EE09RNDJxzoj5fWhiRube
Ibcs/zqd10HGMfhQ4+uuI9GZRvAqi5D/m10YHq5oMND3Ebzqk8jEzS0Q7C9EpuA4DoiuhyJgSSnG
hhB7IzLukjtsPJorhvOeOHZPhCYwbcb3gvTJ98agOkK2+P5vuAJUwwt+2+PPECmzzUkEnFnHxSnu
o6Ph8hvBB/82ohRKTZku6KsjUwl4DwXrj94XlcazW5rj80Ry8Jgg5mHawU3onkZcz5/uKOQ5fTNK
O/AlKnpIkcMFoLAhco6a5hNGBDgKsgRQDKO/hTFD8MeXNrATIU/itjEm6+XkwgBcQm4jEXDxQKJ+
bSGaWoBixijTWYf9eR3dphKGNzZs6uJ6aFU9mak9Q7bBt4M5zWSfFmGiNuiQQxIrBFxKft6y41cr
wk8h5cuxPkQwwhPWTEaVpc1uRZ9bF48u3xpSmh2q6AVGzJ7xTSTEKBdO80L/U0V3zj8yNHpVEHqb
ahM6MNCMIpj8DEd97FNLg8VWZH3RtWInCK/9JEKqkoNQ71vgrrXbD19BPe4Fm4Txo03hniB5MXM0
8Zotg1SnESwf6xjFbmipCFdAOBiVcE1AAjyxOv+N5is0oyZ/bsqAm8GePMMLQpnBcO1X1p+R9Ud8
nj01Q56FX6SNOfOxEUkOQAiB06i+R3e3xyMJu0CeAkIB2AsWCq6Ibq8n1Z+M/QmXlwABgQF/CxJx
BX1sPxZr77TFGVnA5Po0l3wO2ARSsQTTM4JTSImfBRk69Zg+Z7drkJCRhsatxmnk6jPHXu2f24Ts
oagd+Ewf6zDCG0QuRL/lYJ4IVPtLHqfoPAVDgYcC/oTzQ/d2Hh4nfRrtd98M7Qs0FdYAVP7CVylP
hEV8PR49UrTRk8cOdAUST/WPuQICrWybrHVIVWTrVMPLDggf3sjIGr6mSvU0AbrheQHRz4tcLxgb
+5GSUTXoo6oQGiaJ3YVkZQ+LSp/19hOxLwlHqTlSyV0kXHfg93GXdfA/ZSBA2Jd3iekNw1d8H3OS
mJBQ6pupWVzwvA0iBMDlQQ65sXm1QmaOHkQTLwZOeP5D6CIsSWioU/riWE5ENIG4b+i/BLWrHfhc
PmUhlPeV0FdOhO62Cz/p3d4YGQZqdnHux+fwEvW4zVjLbmxHJQYGQagji7bVjNcPtkhPKo4cFXtI
gIBg1LHO2UDNaZ8VFeXxw/sNuaqZIJDQ7wk10mWqLtl9Iq04JQan1ZE4ihAo01oLzAIpWWtwQdBa
Peaeq7//kgRdjUzgBFC/LjqH8uHH0f/2x+joDnYKQzBC24drFD1x6mrj9bDKntNz8Y2FEQpLUf4O
fxzRkyMgG1kuALKnhKb0zY3jop5x1JfA2oD4dkRdmZOOXEGZ4Lfh3evvPi/g65aH7ZNzLOLV9kMp
IScY4Zq43zoAolkvqoakXw1hVTbtUJktOopsObdwnujoF4m5KCDGBh3GvMy5PBxMLsmAo72+qza/
ncqX5LQHlLsgMwYsRCM3x/RIV6Qx8cMMJApt8SDS5U42LgoKgroeVg+QyCTtQieAmmjqvHyzJj+H
MHJn8MunUyOTbj1VOrw+e4OI85aE2HFZxw/SML/+qR7eyPT8+gNz1i/3T8h1nbGRWQjZxzHATwV0
+SCkcAyHFHxyFLV/tKsgBOdyAra4gL8+uNmLMOWwLAPsV1eCPQyIb2yIlkFjojUVFbqInK5/RzRk
/OhMdpvX5jGrkVpRZ9pbceg9XkLceuZeXVJICJ+Utfj1WAGIDhCmagQVHhhHohGbxgABe3Hz8Pix
rf7jTUNWPMBnfYWJgRanOuyYDe6MnAKf/i3llJhLdpnBH4x7wQmLF44wNAdspEmevSAjzgXNDp9h
PdkDtMMzeZFLeYbe8GhrECg1TdSci7M2lkeEAzVbKeEzI94RTtt4r7ZrV56fptroOn3ERLsF9wXK
b2wEMtxGavJbNGcjxOzM4DK0FtRL8F7Wa4Yr8jDSPoMA2BAFsyItkqHSqidGBkeb0rIErczkBNzL
7J+Sa4wfBmSC738O10UXEXQWA4lnPIn8+br47TVXGgud2xf4XwBrt4K4dH9NOQj7Nn/2ANe5Fe+M
4KbeTD58iQUwGfxtCd0vtbGU8xJRVMcfR8D+60hdg0iSyOX2/laYO61VxoduH2klmvLquETEg563
sQ3oBnA4iA7sRJRWCKuWsGy9eVzvSTXqO5keP8MOcXb+3ejZj7qWxn3vukIeKUMdiQ6JWLr9VYnJ
DdZTHGPgQOaa+mo9FKkzd4826YgyCk+hWRPoBrkWS0QiJdAh0suV6F4gLY3rn4iwz3orA8z1F1/c
H6Pepj95h4hmY3QSEehGjeSYCY7bCFSPPq6ZAZuzMXpugwng48N/QMuQuigOyxaLvP3bc5u2c43+
g+sctMLsxc/WI420ZLdFsQRtZCDWxFMILhkaw1vQD2lP8L80Cr+9f7duxuXBlz785L9MtIqf0l9O
kHgETn0K716Z4jpt+nbHtsAJmR18a7jAK6D0LeHMCqeW7fUPWiaEqpKSg2CvRCTMOaUrFnBs4BkR
/T647kBhf5k2vS86WLpUn0AEzivOXvxy9JznlUtYfCP6gobMQKSH/MSipqJ4wVRng3TuUBjsZdKm
0UnWLv64559EkDu6K9nt3yzMsh/HEHdsAQKdXdP1lsQ6Aj4lXk/2w2Cx5ZQqwlaXbNLShJWZqepK
KTyqFLv0PznEMV6D3nbcst2I4mIYch42bh++vUrTzpgdgkWDSMheLOVcGDyWGq9DdfrEEeASVTd6
GZCC9yYNUkHnAb4BOCBTZSkAgP154HUcnzT/ZLq9WwQAoCnTQfV3Z2cT8Tjr4QCyrwKQ2D4CQB/C
GEcnjqV90oYdvb+oZY6OJkmozEt1Rqam4HQwW0ldei3wOuFFk7dHdh/QEOyHzNV9NE1lccQLOMUH
0sV8baye0LCc4TSwP/QJ5IVjSSA6GPZ0z63VE5QjWU4wTyhqxyVrxwOoVBicyAPtbc8R0MOH+YpQ
kTJRrg7YDRdlzbBLfYKRv4287SWV7rdke0o2H2yg2IFFIqJIH75pszw6ZxxT5/gCWDvw+KsewimJ
NNkP4V0rCfmKPpRLDmtWvVvDGGUAIR80LqmhBl1Wc46mD/M5hc3qVMSK9uDi8G8OAWCxqM1xqWrO
m6odwBTEMNja9OEHwla21TI8n5k0PkDNGPNQ30tFzxgZjX1qghvPJz4niCyO6ZwNDpQzXAxnffbW
O6l4gcfBUycanjZ8XmS3hA1gxpHHh3aIsIWkX3WM4Ttl+50DRWrCPG06qEy8ZtjJfnNxLnTfoNxl
3Js1mB85XHN2JiNwprFfQOWbVn8H7q8eAaul3QX3yo4lEKBfOrr6uIuOcyJEmwPFVe+XTfTbkSgR
HC72cXhi1PsShYfXx+od4BCOIzmCNICnj5knnonsvobSwnxhXW021ajb8BkgzL+vd33ARtprvNsi
WhXGgJpApKqX/Z0KNuslIdx1WKzAn3uQBLTcEATGGTx4EwWN5rebGkfbQEA4KhcnTodL+qsGCGAT
wOeRND87E5It9lp+jC5jQlL+7kucMpwIXw5endMZlMuuCNY7nDdEwXTrSCNxjsE/GfwLQGruzvXA
9vnCkbU5+jJyA+Ck9+RtkGYd12Bu09vqNe3zICIdIc+CjGGMgor1WPUn9yX1G1Bemn3JpL6tqI48
VWYAyqL47Dluo44rwR5EoGz4Gn4SjZ0i/M7aTb0BcHZ/yTvRGCG5CSrrju8GFypSNy5qyq5A/JD7
2YPbd7PPy9fQzfq8E+VEXUB0EW1SBbehRMIppuMboaX35L24zRRfjtZ+2Yjy93pzzvvYNSN8+o66
q8gL5DIfh5rPmsnGLxF/JSW9UXMAaA6qWesOco7fZO8k3wjWCpd8G7euMHf5jIH9cLDsE9jgd9TH
Lc1g/WYTf8RHDnI8HzIMao0TGuNr1BF3cYGJ4hZFmPzHQQk5EVrypQY1WpGs5HAvs67wAQODMFZH
rfP12+tIbbukLECyJp5qpecQJUVB2xXdYOW2+98Ha3LtmTnamPi90rzfjMOhQHjFWqFwXEw5heR6
+B3JKTyzq0/owUDVK40pP1uNdp04k4xYdjIoLagD+s7k1WByRE4B/US14EgrBpmeUBVypC/hR8As
NXzBiavRd+Vu9pJizNKMaS8s05ggpCWP4OkTNKA1FOmkfX7AQS5To86h68IoHcjFI5Lhm0omDhzM
NHurk3Z7vEa45dc4ud7es0awI6QSfegdqGadZqQtnL/okmMwB20xVn32eJCrWTXvImbyPS9YnzCK
O2YAQfS14T+/0fpP58CXqJkC9beefnbrzd1Zld62FxHmWCILTBpCFZDmYwjfGoAs5MVisLzPy49l
vL3TZUslrPEYo/Vgc4WSYnkB1vtaB9b/DM8EB5vetkdyBPsWCWoITpnaWe8FcTc+IsK5svofDhe/
w2GO2pjvdobS+6KBFCqMYlEpwiETGQEKP3TYn3SKRc1RQQ2pv1k1zK7q3zq+R0pyigmVAx3G7mDj
KCDz2r9ECFT5f3LNXeD6qTJXtuKFydsrrmj+IRCBXbw48XGkdkenqOaY98Qx1WQ1acpEr7lXH3yc
/HWQ2zLi04J7KsyMwuch/rIX44P5g91E5VdixET6SraDjqwNsQkR6SRZ8r+7MzNshNTM3TA4bG3u
HkCXGG+Hh/a6eHqwoTBbPoe2jeZDZrLHfyOd8eQ0MVEEwsvlfc4/RB4PVxMrZ4Cf9+0ltvE9KXuE
vS1RNf7QpaAdH/kiXsjydz5n9FGV7NaePCkP81xk9hjO34i70AozL00Nf7FQOaohMRkvaHayFj9P
38l2FhJMCYZoTyYrIiHsGo7YAdq3aBFjWvJoPOafm7XqO6sVic0hf2oQZMOeAnfktocZW/bLioVU
nif+7ggOUlv9MkGe03SFSsgMimAcHe2IGapgwRDKnFtcog+BLYj1SZ8Oq/wjBBMmxz9OWLctfNpj
y2zLac1ncpCEktJcdowSGLz9CwvVlkACRjdcQ9erV64g1O7MMIBl4n0+RfK8kpwnxZc2ywe+SFGW
TqK4WFWU7W18WcnbJ5btMmJy4K/PxecP9CIbM7KRBkhGzx+LD+SN1IVv1BuCneJu4W6HMQX+juU5
Ag7IoCnxOJx5W3tA3Io2hBrDHss36QxkjHLcp4jDIdMCyocZE07dQ/hycpU5X4vkcWoybFLuff4Q
ook/DxryS0laKJTtewrTxIs25lBPDLN4AAwoDASNKK3gjXxz5S5v2dk/9KzDfi8uNmSz++Kfxtrv
O14w56XV1T7zgEiGSw+ne8u436HM/0xMklR0WlqsBS1nxmjJkdJ1AydurDjmtuYGxzD94djbEgyB
lZuzLnrmlNcYI5filX6O//5C1xDjg5ipYMMr/Lk4lFZrtJuR4MW1LSyHrbFuL3onME+Lg8FYCRBK
Fg+Zp/bLz9Ll9d3tgKkIPr+GF1SspmvAeJ3p2Q7WHHVr3FSLSvRavdDhoWbrwzAN1RDYywyY6Nd/
YCv9ZW+EEDFstgLNo1zVbRyCWK6p0PzZp0zEeCj2iMSboqJqCnVHIk3J5BNa5a8KGPfD84AMOTRn
v40EQ0LiyNvvk4xFnTTsVpdVZEC+gvURkumYk6BQLzQisXCJL9B0rTQjqlFEcEWZbsWrd2mGZsuB
hIMfkwg6ZTzFC39xGjOCwwCvgjyZMBlWL/dMGO2b8l23XhrP4D76rSijxuBcXzxYIG1t9Qe+1A9b
lnmMIoghYE0rxwDvBq2HvYaH77mgywyR6seBbB4cPf7whZH2BZvknr62/tcS/0A8HbtnLQ4EFNhw
P4IhXlccUurMaIoX7ssblr+HYR17SVmGJg01uDqUgE30QjgMoY8v5zuYvusZ29JZHVZtSNr8BUSd
BAx2po4AJBZ1iglNKehMoCEG2TUB5O9lqeC2eqPXwv8/2Eige8fo1FtUBIMCwYIZr7XoVO318/ZB
glvtrpsFoAkNXBwXDvcrjWewWdVSQelI7Qf1ve9hh0XCZMwqiW7A/VZnPKwwoD/x6J4prfrnd71S
rgxPH/JUUT3Ag1rBrpCwhDyY+IZaPAQAjvyteEB5wWiEj+Kx5JZ+/OvJaFBvEh/IulHDZMYw7z2Z
GI4B6cQ4Ho+WoRBD4ZnUnfZsE7ZtVuIM1+MPrum7EEWzuB1k5iviSqh8PHvyI3g/vEsPrZnzrZMG
oqWNnzfKt92mIY5J9G1orszhU0o+S/Ewo1NA9QtE9Jpz9kYbbSOleSMTE3ROQOg6nmIkcld2InJx
OFgRn29eWAol5CL+3fC0JxE3YKz3WLBp762qW0D4+BCgZEjXfBNSouUlJX24JwjiK7fSX4/WH9aZ
JyQAAyZg5D388cANTthZ42qdamMoC4PDBkItgkOaxXc5wd5ofyCQ7gHxWwV2Hfe7U8bHsAM/nPVH
+ug9P666KWlupDfYf/1Y31ZRnVI7qPDe/p3HV0yRDiFkYOB8DU7GR3zEGmnykkWzJfMSPxcosOjr
7sEdBmQPC+8sprXpMarhMx6b24iu1oqBcFguuunJewaQaLZOvgUnhCumKOHvVJJP8AWmMfJXCjwD
wstf0URp9zBKwVmRbqBGaomm/7i8WERL7m7hYEbHMnscOCmELnqGEZ4ppIMoUflwEW71iHER6Cgb
BAl3OPl7Edl7MW0BGQ/cDxaxJyfhJ8lEbX4KnqMLin9tNKRtCfsxwXQ5vv3oO3llxvwUSflzukZu
SAkEy986Zgcjgp5MC47UMPnQWJwpi6f/wE2LlHx58174huEoWbUuEQ//WrFfmcxe9hHaQrTDgtkW
wDb3lTe9zESVOh1Xe2AHDHIz1X9gz2M7HNVjTOM4LJB0YChQmMToMAWRR2jM4NN4tLqFYkBaM8gP
3D4nfsMGJ9iT+FlIKTZd9gYZO1Mb3HFR93Z4lp0aMTsuKlrMAISZH7LBF8uh5IMBEuZZW2MRHKcx
QQKk+/+w8jcqVyc4bYgcwMFhZPXkB89zgrIpSczj9ZBNAV/oC3sOlqIhNmXegCPK5ccEGt4nVALt
KdSZQ2UhH7lmwJze4SEODGv8PGgrAsZxfiakQwD+ArREO9m4aPFefAxEgEunVAEY7xsL89Al4tzd
IyYWeddVKJQ81L1DNiWjKEMBaeIy4biguiVqSZeYNm8MCQqZiDZZ1GmL6JuI1XDgGnEZd7C0eAnQ
YnsGMC4sC7YPOuMcedZYBRsqjMwpEnLuDzh455sI231B87DIUczGYcKFsyJIA5FBISDo41w0xQD+
HZ5QlUjDbANh2AlhMw2xGRUtCKOQiCX1VuCFtDwkz/AN7AiqYpGyVK70kGY0GQMoLFcdHJFyMNTe
E+1QwRIz8OE3AsUpI5CF8Quw94n49Mthkn0v+LB0EmAIRrXlHJaWu+8M8TJhmMxWcc8nwTLoIDPq
DfhnoXC6FOYqk8i9mEqmQQAcQdEzL/ecnF826OONkzdvNkFoLHdmPNhfFOeKsRdlA8Egujsg6QBg
lHo4LVJe+aULeuDrNFmxX5Fs3sFwgT091LD/LSiboIDkQ0oCRmCSFnGvfFKVI6WKjYWlnhHECIb+
N3s5Tf4lt+uRvybN5LQxiyofzDSmSWGY+DrXGfpt1lvBZr+Lqy+cfo+oA2qzmKZaj9RJKGb1XzDU
8W09SeJGU5ob3MD32SkAKRL7NFFtwmdZzQBpGYBESRFP6KXAK0KptYjODhDCTRnzdyaiAaFiNkQg
QIDQAj6e+GtuzC/p08x1LgC7uqNAfAKnCKnZ89fpQYQ/yAvKSSdoTcSAd17x1HK4uNgUcKB4jzFQ
jetMXxpAfKc/yYPqEdVORydiXREShA55CCMsMBtvHbAy+VregSe0IPwGTxKFdwVZgNFv+g10Mu7Q
xqBIb8hbNienpOqcGbEWKyMj3pnHm2cFuAPFCyQ7o7A4Brfuc8dfzGD+SduqPJ5W1Mx06WRfh0Q+
r2FSt2g8p8XgnjwO8uoKDgKyZPBgTxREsfyoASAYNvze9uNzPxJ9JQQ9oNpQ7lT7qjHhoywSzIGU
DJgW0PrnZQ8WKs6mA7L9UwIJjPBlD/fHooFKBwy7B4eNlUfPGpAOKRnQtw7jRqU97fKCsOKkPmT/
JVHKJpnRyu987neuLtu5kMQ2/1AtUPxhHZOIaCmj07R0tTkY8XqISaViyMIBUm3KSTO85JNbRBzL
5rc4EQ2lE5HkA5VyOYkpIiCSrhqY2tKnH2HWzCSiXtZTM8HZ8CVu9e81B0zHuTRScVVlBlTurjlo
xZOrdOMRY84jO0e8L8JevGkNgkIoOumBgKLlo4Rw8oq+0T2B1nL2UEbJeYSllywqwYHLOWQ5hOyJ
eb+gW/wjAqGWHbplFncRBFaPv4NA7SZ9uoe7GfrGQesZOviqAMSPpD8gd6Syju1wfOPAQCUhYTof
lPtCTiIkLyK2DBsRXox6zMCFoCvrJu3kPSsDEQ0A9NvFLCb5ZYhNif4rBJ/FewqEyxD9nmKNXAhx
DYKrQJtWc7F9NRSWI+5g33cGy9K9FgBX/PSEXnFWLP27d3P3Fe+sEfUM50vQtQTKoeekD4EFAaRS
P/D1vsncdD825leU/MIs/Aj6uRmOvyh1CCjjaVXztXtGqLJmJfwhtu97OHgSQdsBwHnH+SV9BJRE
Qdn6pvtadP9xdl7LrSvben6VU/vaLCMHl48vwJwzRfGGJVESkTOI8PT+oGV7S5RKrONaVXPPPeda
aqDRPXr0GH8YwFen7sn3gx10kADeKyiG0CsDVb00TjL1nL0+ExCcR00IqssHNqp4aAzVC4D0obTJ
puGcM2Cq4+KCbd2qo/RsFA4IN29Bi9p+Y9fQ3xpT+YdljEcXdRsCrjrn1/OCGhLyYLXZSxBhcufY
ZLYRh3orYhJNC6uBI5iwch3qKy4zT4UGanMOaY/CC8ohJSxGaml03RRqi3neNyYlTbJkFL2K0F9A
j7f8F/lyw1G3R31zkL+lu3KIZmKfoB4DjHcWRsCmzHuH86l5c57ijgXUt3pm44FGrVq42aKMMZ7v
Fk80i4TPjtGInjTgGvJlfKqMTYq2JOwmhq2Y/VY0EkLwCBjjnBy3s6NF4HGf3qPYWY+CLa1xLAbK
Kdxt/509QmhZx/vr1pw124xkilRq4C7aVQyta9AKeVJb8OA4IFOCOr4+kWbNXBpROi/4mjQbKkh1
aNHCpAEFUwDRoEvYCw6sWmAegI0GytSd3uYUnSCrYJgHFWsvjUC1HNSPYGci4gGo4qATfXxYYQ1S
va30brIC3c/fpBNpiriLVT9xEx5Hy7J11uVlwDj7UMzrIXdNio19cxW8qm9Al+MjjaJLGbYtS4cm
MafDItwVMABxOIe2YVB7ahkQtLr9Zwmp4VOHGlJ1NOZcjKfS0ONuoVHYgYLlvUQfxryzzVoRbJGq
vdC9XgfyzL5QfCLqLYhOBG4fGvj2tX5xuDFANZi0o75wIBQIj4lUHHmOoEeVX6jJVAGY49qIQgLN
QrDtxUdEK6qXLeAmgAza5ytkr4/m0h3TTJ2lL9fndBMyBcJrtHSn8uH6RiX+9gEKLie0UrBBLmHN
FeNM2kxvt+9+1G/uKz6BSOd1YES1jgcaiGrquUPtJDRzuUUzdJLRLRmf6ekgVvaaUV1yFiqPbg9q
HKWjQZK09Wk2lEhCHM4acUBX/2ru6Cuh/Lb9lG1phcwq8FNpm9ie99GIzqA0h7+GKuKldTzb6dby
DClEoJRbQA9DuuCJnihWlgC5yzFAZqV8U8WpXE0iZ4B2qilvS2RjsN+EWfwOoJfuDfdSlBrXOWkW
C4WzbW0MzCHXrRYd2uyRO4EirI6FBSjDOVTCg6+Q1r3RwF+3TJUM/yCOxQFfiYSqoXgoXtou9XnR
dD5tfUAqvGk8PGBXvbXXmShzoB9dGbpOB3QCxSpSWCwL5nrvVoMe0FCJUge4pPQoB7MK0RPc0STd
egftRNeH2yah+YnlOjtfnJ03bpGGkEKmW0AG4GU7s2Z5PVw/qgGsDDgaLbkA6AA3Wty16pbDdaUb
8K//+O//639eqv9xfY9WkV9fo/A/wiJYRU6YZ//5L1GQ//Uf8T9/Pn77z39pqiZrqqnIpiYIgiIJ
gsbfX142Tnht//X/Ztc3TVeTxt8HH9cXd5L1QSyQPYr0zHp6Oupwj0SPCk8JgKLCGHaLMUwWNR7R
loie25DEwLwiCGKuGz723DNo1NTzFrNOd22tIaMuv8avOe1IMEpguDD3HemvDSY/7y7WMcGQSpKN
1im0C5CUK2GHTQQX44jzlBo2rBruetczSl/8IRBBzAUAnpUEDhMixcnd3aiUDHwJyDF183mKqIIE
XvrSWe3rsUxXaFW9a0dhRnZIv9jcKicVoSYslLkgX6STO7u+uvO/p1TW9d+mVBUMWTRV0dC1dsq/
TGmYRufE0xR/D4gDHZMLOxra7UXBP2HebM2l1FdOt2PIQQvNqp6AMgA6RKlpoSK0xrGxTCG4+wP5
4knD9E2CCDD1RkhQx1uOh9Vtmto46/krdaY/nZ8xEnbfUrtvoHj7oZE9L2T87J7I9hKw4kHXBjx4
xeqbe1mfjmUSDk19lLjjOh0Q/jREFcIhSB+ajvLFAVs9S3ceXwtpjhdxWrSy/s9R2TcBD7zbF+Pg
O31wUjQh9Qsuaqd0p/AzjV6685+Nw5UghufMtTuQ0DLDnl5+gisW09xHlX9cHquNuoGUFNHwBlkM
0RhdrIaCFiqAXO8G2eAGHGduUB2CH9Jzt8JzjAMSYvgON15ji3XSht9qb9ex7QCrQ01rEb7QUER3
lpx9VU38A7UI/In5LZF6S7EYVxR5Xr+R0JMTNvvbC7eNG5o7w3BdvjpPGeXb65Zm28x+154U6Izn
Agu+8664OCvpgmFEiFXmUTpy3y5oZKqDYqccVaJkjEh3fCiPyZF/3USWEhxqDbv2LTzQecLseSmT
U6HkAZR+7B1kKgbI81x3iB1TP8iP9OyuK/UUvqgf2tLe2NOIev84Rnk2XpQcpfPwSW9FfOyFMVMu
aFRb7cKvB2DWkZQqZh0A1QfSTqoTI3eBE/pQn3dO0f46o+IAGGBBiYEOxws3qfQDoYdM4VBNTOv2
gfkKiHF9XtK8XdOmMoGPozewCnYZBTq0YUEWujBlt2TeeK1Du5eeiLryBBZI2dBFcBGE6YZzZ4Gr
40ZdOUvzLT6yyKmoFcXqvDcAT6Y9e9ch7PrzlPbBtrNzPJRaiM0ZbD6k+qkFgQ+BmKNi9n3U5vmx
BjudYlvACUzv/lhvvJFe0JZvWVTFhyxZQI+ON6r3t/5ZHpvitI4nZTROVpxi2Q5S55h04On6zBQv
aTPsvOXf+1qU1N/2tSaKsmnosmwod6FSdIS4TgWRfT2X1pAnTKXvgsvfqdvrBmL72FijUQ8AiGxl
qQMdnp/3zouLwiEHzEtj09iR5tAuOW/UY6QO7Niqw756BDaQqYMrapY1AKeReiE54YUB8u+B7yux
lbh9ASQidlv80KmM1Ner3I+nioTrBNKj/YKfqWHPlo3Fg3bhBgqWvZmqI2mLpwFt5oH/kh5wf7go
UI5sfIO8sYF1jLFyt9cZBkxz+7WFt6EsF49KHGflPoWYquxRvNpQsV5LS+cNdfgJW4Fmf7uhEQzN
KTNlryKNaHMF8XGp41BFMTcbMTHG5sHUi+ZvU28YmqRrmiIYovg9pPJnoeu7KeR51cqPNtdkTsqN
eJGGhMwD+RSJGNBhYag0Y+WDv1H6+RHeFYwCcZk/XxfhwIAjmA54vllzjBZmK+PK//rLoG/QhBwD
QuuL6xwwXLgQR6h7QXjOEW5Boo+KagT9wyNP7/TFTUkND8li1BOVZTDn++RTqA9zaABD9HIQUQQ3
DLg2R98YyRl22oQQOS4HaCwPkaCL9R6nWAfBLmkZjSkUtqpf/fQAhnZQjDsAoTF0G6KntLIhrMR7
rGhd6+/5VH5dyV+mU/o+nblk+6WbJP6+SFs9U2cDPMLbUItrG90fRtmLPpo3k2suM8kCJw9bytt8
7NDwMU/eCpOmbUIZd4DMGICLrjcrB/XFQbKNTQEC7BK1hA6E+FbcITqDvx9eFn6uBU2SVF0wDdUw
ROPu4a+FLfq6Ekb7Azn1TBkiaXkSLQwtrpMxjjZzPbOGXP8nOFiBdd9S7Hh7yyZ/P4Ty60OonPC6
pnDKa8b3GRSUOBPMXAl5iK2QWkJ3Xi4ElspyTD1+fOm46JNYz9DVECNEHmuyHq3t2dQ5HDpTOott
Taw7xdDi76cSpfbd/53NGbqgK7JqCKakmYJhyMLdPpE6upYJctrsDp1RPjiSnXFYW1J/6U084jCq
J1DBmzGFPy5TDWXD0TJfAbas0A94Vg5XcUT/inbU2eLPScgQl2L1qwNgnYsG0vhsmUyWHNu7zuId
MZVsMMSChXpp8w6DadZ/jsbU2ceziHyklfZ9ntBd28PFApIy6aPyG4yxi0Lhm3rn6lmfvED/3frv
pfXGfnj+sCf+fBtOtk5vtN+/JOPFxKDQe1tz9lki7SecnIArIOwEgZ9KwO7w9/Tp33Phf2ZPkyVF
0/iiBHjl+0eNMy2Oy8iXlz6wRx3gJNZP6Ae0MEMV2R3iuEzlET0WgfQ/6mv4SVBP492WzgYAUVcn
jrgre1bSK6VNM9WeA+yJdRB8xIiC6UI8ZRsdkYIARq+NuIHVdu98qQ44uKzOF7mbzZAHR/kbJDGk
AZmTssRBhArbVgYhLT8IA+0avV8srF5N4V1V9tPdRjIKSXOLqLnOxNtQ8ygyk7tR5g7XCpZK9oPj
U/2eFf8zuW301kyGFCThbnIVJ9ZuTdw0U10+1AIiKK5N9KDC214htGBv39ReJTOZnB9mhTOpN8jy
YFbneIa7xs4NwGFdlYkdQpzspVwoz4a374DEibaqQ3zNhFmM7a5drHWFIxDppkR6grJVAhbkz6Xr
vtRBPN/qZUqRWYwaBKRxPj4bT2ZQPyveeVLJ7uSmRkNXpVKvMhNnnYs3cpkZvq6RPug45uomzsn8
e1m0TkTWY97L9Adfpc0i7r+KbgiSKMumKGv6XZYhNJlRREFeTysPR95k4ufgKNAX9x6sdvF7CPvn
gxiCYEimJCusgLtY4V0LUTIN2d3hPIuuV8/AUU7s7wGn7v7eV8r30/v/jGTIDKQJmqLfn962kJWa
EgjVDGhamqGngE90541f/XTc4S1j5U0U4fmZNGaBzis4A12PJn1EqcevLrg/bWTW/YJOcA1GoAMI
VqM4BfcP30tE+QFS+7d32tPj2qRn0idBaUBh0xpDNTHk/kRLNSWfAhyElGGQH5sX2mD1OEQU2IRp
Kj6Iw9JvO4vw+/9e+G5ndaImqiI/a3a9o/CR84KoMA5elT7yCu8AbXuYrRqgQj/6C0xcKcCG8zUl
scHf0/7bQ5hc6nVJ0VVNVe6+r16aWlQrqjPT1c3Z62dcUGKCGOs7Qkz7UU7x62iiIhE4dVEQxLtL
by40VedWFUiCIKKq9dN4YtCJyWDj91J3+Peb3aUA/ywoU1JUSWGK2W9tfvPlhu3kUhJ0bpG66x3m
c/sNgZ5+7xh8TOcnhE5y66KfZplERtvvulZ3tO79Pfwvr6pwDdBFU1BNQzPb5f5l9E7odJLEKa+z
vDMJBIBqUt5LnaUvQVmH5IaG/d/jSb+cSwyoiqoqyLIuGG1o/TKgphp+Y4rVdaYaYHoWlQkuAnSa
d8ggrfkmGO5o4xXqSQjp84snkJNh3VLJESvIAmTtzAwrERWxJzC8V5TFgOzE+YNJEds1fRe3vj1k
O2tfHtJoqvzsXG3EHWpwSAtWnOOtsiDpx1S9iklDW9fRwdrQG/l7eu6y2c/VwBEmybJiCpJBNPs+
sqJ5uWffombnWT3uyEl3DrIOKmD2AgRQHw3IeBBxRtT2Ig+fnpVLf7jaXE8bForVf35xnsExSlCt
0RSiH/j3s4mfGdePaZFNSdAMVVA18y6cy9ckacI4qZaVaV0PcHO3LcFkL0Urzr3yJdvYlxgsmL9m
XsS4X6E3pPSakZhsm2JlJkPl2VfGZxcbwGZNRQFLALVbDgrukFAbhjH88yE+L/CHfZTRlAt+Kx4g
mB7lNr1rnkBao5GGqdBtlPvzTjbFQJKtD1RihLYVZ3CPg9Rte0wNwKh+pfYQBwtPraSw/KEMuAk+
gRsGZuF2/aibwn+misavsFby3g12I1hLZ9WhK/COGxmitc7ae0W6BICvcbpiFgaGdUM0eK83Dyb2
l3SiTSVI/5W2zibdpRO2Lgh+J/Oq5TXsOeJOyjaeNpAFOBOXjvGswYVJIP6hONDRVi7QKd/ZIr3l
FCuaRX8/iiL9svJ1yVAJfrog/8hsglQ+G7VoKjtz1EpNAUI4Kd1XeSqOrtarfXndVFO8JcGR4ok5
VJaa9WwO0YYCC2jBrq2fuPZ3/T1JcEbT8VGBV/716TRT1zniKfZ+VjW+7Msw9juun4jK0mWUlQLB
lGb2ByJQJvIEpF/Ih8Mmr3t5Tq7UbUYxBxLCEAi2UvODVSN3zaZ3BusCYDcbVFsB2oPUz2+D1jEK
QZ+ib+7EenCbBO/Su2laDqBQOqZV19eGidozaPJjy1pPbIRH0AFDSeSED/orHQ2MMoAlp4O23nuE
xuePDHvo13Sm1qo9ge0ByYQfaND+Bmw2N56uW0pTVSsdTLR9CRdtIWKZv1Ifxl+LFzmvNd5mpiYt
RfNUv+CLak5Zt6zG6Emi+bSpP2QTXVKsVy1wlw7RE9Wzquvgzm2+62s5QAMZWkEC4DGF9gbqMOkj
sE7b0CR8zv336gSPJkfa4hlEBMjKc9YFyS4kD0L+b0eMQQooykQ2kzzse0hzXUfSUzUATnXtG8Ik
D+Y4/ZSKCDViHolN9+8VLH6vB/wTQdlIukInQOfXu+GqTBELN6+vM8d/uk7yYsFxVpwPt/rDq2GL
dI1ieEuuvTOIYJqK9GGq499PcFdb4wkMuhDsZzYyN2pJvktW4kbwXefWwPjo9ebHVsBvOQB4bV1y
esq37nDRnUx666k4/nvcn0nw3bjt7vmyOzxuR2oa1yUNKa0LJ5/7bNvWxH7oQU7YTuG3c6AdiHRM
a9sCiqLeHVK6w+7Uz1G1k+YdoFlEA2ErLZ+lR8dwO1F/jXMXF80m1iIpk8VpLDrDIlkEdohAaj8w
Ef3PNFrGCLxq79cA2aogeFAVkX97SZXijMQqanPAu9lsisRRstSpdsfO5TpKqF63kvqGZbxAzUEU
g7xl1WBALFy0HYoHXfs57O3wLRHBQfarkYKgChAzkIm3JScy4GmVPs0CZAQQnEcf5JdPrwm6qpuK
xH1fEu9PZq/05DRrvwiuQcvraIcKjwVuyVr/vcTkz37Pt0+iK4ohUakiBxdV8/7mm1VNo3g3p9lN
nQA0ataXzvRksJ7LMVXD2W+Imt8xTHslElWwuEDOQpaZQiihUkwrpnd+X2ejg3CCuTScnm7kOMvb
eIDqwQ4Bl2ll7fweHK0OHdXUmi/Hfm/8fp1vAHWyh07gd6L2p1xhzoZjacJFhGKO9aqOSJXHmH4D
Y12FyP+vzO77JuoOBsuTfjkm/Sk6hy906kf2+xvIJLIOFG4AH8EPBzgb9w63wbH+mC8H4bb9SSu9
v5p5jrUaIoXxHp+7AYwIyBUbsKFjFOY2V5q+GwmYBtmYY+HzfN0sB1n7txtvv9kFo4F3aqzdZqOD
6nrjP6x4tsHyfIAMplmnZkyJcgJvCAuKoLs6y1gZ6ajbWMgwdSv6s10EbaZDhwLUebl4ho1X9RwE
qLkuop7Rf6KBM95ovfFwZ6N1sHtdwvuCkYFyam6NSZoS6/09fM1hguDCO3lKkf0drqQ33EZuXcgC
qNcWaAEB8UG5djCcVcj49N0D1d2uCCd+BGh9ZntHJ+/J4GtpGeWWw6ouwHRy+kmWvHbot+MVO0Ce
R7Ke8GWhZoGkBrUIMi8rTAfV5EkwhnXRnSGuYKUvaLuM9ohPAhy9gZnOu/utOxmVJAv8M1wbC1K3
bBTkiw6ndD+thj6QcWy15UVVjBBMoRm+k4SutAimFS7s0M3gnh2QC47QPZt6xQBjEHMDKoIfvkbL
r+i/weWy/PPo7w3w+1n27+V/d1nT0uDc8ctKmDo0u2sQCsb6en7hnnLzFqH64Cj7rYanmLIoUWhi
X5ufR92XgJ5qTpzbZeDsQeVtTWt3JuAA/9IRliJ3AHNZdj85d/D0XiS8Hnh/8Ef9G7okzSiYQi4a
s43KF3kGFpvWC5DgBrlfFFTGN6hDN0wBYuyDqj6dH/B5M3TazDkZTCtInw5fQkB5mHC+tdblOb4u
oKwQS+ms9/TuH8zrZ4r7La4YFIAFQdcERZBVTWsLPF9eVbK1uk6oj+2m06O3OLGgtaS7HIypgs+G
i2f80ZKgK1nb0fRBUqn9jPOyqKuKYehcvnVTuLuQ3vRz2NHCxl1cDQcGSmZS5Bz453HVmUbl6OxP
tL4R0v70kLnMm54UFN0qOAn5SUkVa3xrzuArAJM8dc7+IjXOvdIXetfCHxqihwA6txJD3KrVpq78
pau0lxuJFjpogLQRMCtHYiYchIYzyOgGGUqz9AsATUhqytcKqmQ519Vns8iXdXi8SuFSALapytEm
oz2t2MFCEl6qFMsB2R42N1j50zTLXmXzI1FBrGi4sitnpDdtGh+cTL5bjY3Pvjaygc9FlEJ54FMn
9qNExGgP5u9fk8SATI/kR1AlYAPfv2bmamURppK9EHX6uwkclNuWS3W3jg+Ubq0cnlVZ7BVVGBvK
sQE85NpBX2Y+z4K5inRxY0AsosRlV6B3GmDU1FPFCuV7EVca7pSKCDjPBNhLuysMx16w6KTrq4NJ
vUDh1dUHdgIrJjAh7PtPWZWOS0fpmXaw0muU7TJtmdzqOZO23dxKHOAVZ6JwQCu5+lzBscnkmcP/
lZJrt3AhlnmICsfPhTF0tJEcTTQBRoCzI2Dr2rOLUntWJd3Wm0/zT+1Xq9O+XoAEEehoc1z5UC4M
f+oh3AbVFTkUAidXkCJCuyFYiMKrIuEqHSSv+S1YeRCFBBeRzDOa1QpHkNrqKO07WGREBw8gdume
pBLmcK7sa09epzlUO29SB+mrUNij5OYe3ZrmKoV8A8Oimrw+2hoaS8ncJdqz1BmFAd4PpbsXC61X
YQseQFbW6mQMrIaPwg7oBMnSx0m3acxRLkG/Fi02D0ppZj910SpxHaiSjTZVXXqCvji0rrW7iA1/
2BEQ2WhUWFGIIHBb8hp9bOv2Wx1lgwRwRnMORrYSDSSJ76LHg9ptnmU528QpssaG2fXNfeau1ZL6
toCtC5Qy3+HeX0SbRoUNIXDjyVZSKNPe1ctxmUPDDWM67mjZnPvZDUm3myavqw59vzQu+dzIzA/T
MKPShB7ltaBJPVPr5xZ6Zes4MsIUhGGSm7aVPiog/rjQUy8lLwYxI3EBMfX2GPkSza5l3FHdqrZn
nrCj73R23gW8GNO5J7z9fR59liLvdtrnLQO4k6gw3l0qnkn08akf2MvIedLp3aQL33mWDfT1xaeg
WeXRu4NmKzdGHWlccf/36PKv78kd5/+Ofpega2c9FNXwbC81m3t19m7y0YQMHHV25mrOqQLCI8nj
ga5DJToDqUWd2UbTuTwVLYzmuhQl29JjKH+uYbHRLfdcWjkd+yLBAj6MBjYAHMNOV5k4u9g31MPc
21yNPmqob1lxjKNgEt6eFGEfKQ+QT+IvIUxSqQGT/UsaZee7ifWT683W8theCtEhEOaisLrFyySY
RLdeXMJxalYFck2tAzgiYFBSvd3fc/vLiShLpPKiYGrk3D+K0Gqh3qJaZG5rYnkADDNzwIC5eJgp
mVXhQeWdkhJxEgDWLp4iWlhYjqZNRY6CNnAY4Cc9EJex9ByLp7wmeXRgsrLaq2YvSMnsv/y4iihx
ARE0k2YjpaPvSz7oaHla+GZF4Wg6n885ufOpM7SGVt/a77uj0frtwcH9WTf4vvS/j3j3heTOVczq
jlHtstQ63npClzZYbvdPp93O2ii9lTd+urb+jlWXFgWY9Rd/M+mOev8/782NiOq9akjyfblBC6uO
UIQ8BW8t9NuMZbxRLLyFn/q07XsfhfWmPhjz565TRI1/iDEU6ETt7nSlYVBl6e0KaVW87WNn42ZD
DUaZuPZC9fD36/0ylEpfgGulYOoSUfj7VwWHKQmyGJ8XZXRJkrfAHp0xfXMQolO2f4/0y4aj5K6R
gelkY+QFdwsosc8NM1w6dCLmIim+LdFlDiNlV9u3EbjOYSyX8xBxHzeeyXa2Lm/6yW7Abmrm+cEE
/0wJeRT6TFQaBbFdzd/fuqNqjStUPEqFXxho2ut5lnTyrpZP2nqVSNDxHlRUfrnAK5/dRE1uozi9
mO9DepJum3IsdRYVaCvFRGocaz574OiX0Ebdp6VWIDvuPYhyv5SqFMq8gCxozyqGrt8NK0sd2zP9
RCDtbu1/uMOOd9XrZjOcAYWAV9jtIqm7Rir974/9s6lo0MdTaXIQ4QQwaHclslxUBT5rO26PjTtH
Z6UbjHbD8PVd7a+eDWsS9Sajj9G5v0YYef0gcvy4xDE4PS9ToCFNhUe/+7x+merprYmiRREM3WJd
4cskvt/seRlTxXhwRIq/7KBvg91FKaeIhEguEmw+smu/guMCA0kP5/jp+q8VqO/8RuFXx1EdI4ag
6OtSq+wy4VEcBYWIMyZHf0/9Z/XxLmzqVM41VeCWZVIg/b7SbkonK5KcUhHkwt6grU021lKd7WQq
/O5yB/oIXu0Q247tpEIDWrG2Xegdfz+E2IaoPx5CvfsEsefXeZL71Q5L6hjBOqWrj97JkIG/tqYo
nGsvj/tXP8uJfHcJMJHGLjNYYt/fPE9SOS2agAMDyo6CvZfWa2XzWrbo+dECbz/rzxf891h3C7zu
3ATDpnPOxjpRx2qsytq8X7JB3+ruR1j39BDReTCnvy7rL693F0CzmxRkks3rCd1scVvFS3iinPgW
93t7FGDUNIi7rcCWfXr4OduZ++tt78oichyWxdUzy91cH9mD4P2Kemj5hGrM/0eW8e0T3h990dX1
NM5cTlvhfYfX8vuw7Xx2qWC0sapE/ELbPDgDPyEdP97uswRDz5pIefd2Lo0GL7zZVIIp9FXYiivI
kePkO8INcvHgIyq/zaQpmDLnusxCvRsrySX/nNVCuTsPlXdUKiDS1hN/oLQGuxNl5F28B/FA+nUr
tr0SUkxd/wcp/OWuoqsxSXAbD3pzpTsG8rfDumVs3bqz/mwh9Lqgo0drt/swi/nZqGnD8JeB7wKR
rXmGqAXEgIhicIqQNap0YxWfgBzCJErEMXamEOzCBy/8ewD897ifgIwvL5zEpnITzrGwO7CIuvOT
3Nsl3V2Ehhxp43izerLg+PUneXdbt/J7tFuHsKQffOffYpEuKsA+TUOg4XoXHzRPdFWpYU21nrIy
Tq2YGOyQuLfW5frBUO2+v1++X4e6iwtBJ4hCU7hWu86yJSDgy/qE5AVaTCYMSeNB4Gs/2v1gRotl
oXCpiKZ5F2O1SEiEa8761VuDFBzfAejDri8eDPPLvVcxBBFAkKnLXDnu+xBgp7I0Pp/LFs5YdJOF
OtARcMaM78WmdX5I8Tf7exo/m1p3b/ZtxLudaUeR7tU2I5YTCVI0Qg8j/Vgv4lZMfui9i8rwRuVC
Q6WaikrtHhrxRXmDLJT0kPAJeiq+nuk8QKiU38HuDXp0r/z+9sORrXwPsQBGp39CPBoKZJl1lTm0
HmEh0dtlAVKtmIjGoXqAY/x9FiVBp0KnUn7V7pZG0wmFQL/xtYRusIipl6MAsvDsXitCgG1g8xw8
SL1+gnoNvtuXEdtz88vmO8ehkyo1s5geHQx2oDy5She0OhryGFAMtGd0x9s6NXaOC6eVT+6s3h6h
rn/Lyb49RBuEvzxE7YZ+7SRyuTtIXWRvegWqGCwi6xWGj7C/jp/FOcouhfX3CroD/rd9Yd5dBWsl
EtxZtncrKC3EsNGystzBWOrjs8LIJn0bVGhAt4jrmt2PpyjC9sUIFOCDwdtPeb98aSUYCtAOqlPG
XUnqLBRe7sd6tpSzuRJ+XKEt3+aJOOfy6HXecxUxFHmule/ho/gj/5KX0Cf+98h3cR6Am+YavkEl
DNapPQZB1Z/Pb+C2z8M5cvLjwXio2dYl7c/wb0WqeIFW2rDfd6eC1e1+vK0fQYV/O/HaxrUu6jL9
BqLH98+f+InBPY7vEOPO3EF+HhH7ntHTZoqFiJcFwOY6p31LuyEeAjTaieOy27o6Umx5EFR+OwO/
Psr9VaQjl4IXxE25u37E0DZkwRpDRKBiiDlifxG/R0v8Sv9eCT8jNK1i2reyQIHS5KL9/e2rJpWu
qcp5n6QY4OIsOIj7YnfxKF7+vPcwDPg1QWobOj9aAB2/U4dhqNk7afLqb7ULLMcHCe/PxIVLXAv5
ljVD4r7e/v2XXXwDXVwZdpYvSzqDijQPbFyPEADIHn2kn1vn+0Dtq34ZyNDzxqsa2d4Z8xj9znSc
js9jeXheQnqbpP/1K7mhyrIKVkYVSQ/uC2klu0UslURmu3RGyACOj5F1Goi9waZzYFmsZsj6TEbb
njt8fC37mZWQj8iyTAmeoiP38+9v6suufC11sZ7SYqyRAn2vkr7oiVaVbRJn43POIVJzOz9Ykb8U
P9phqeEYgOBoF90dCnF40zNXToQ5YtpjdPG6JqRApc1PHo30c1UaGmtGN2irmuIPBKPiBOCDXFua
fxp/vt0+RQrOPQF+5PlSQplUUKnEGvRBDvZzzzEs9SSNXq5GNe0u8stamNb1taqnUTDtoMRW14go
oDPlLumrBvoSL82/N/nPvcGAJJaiDHWXCs9dGublYn1O7Zg+Nay8G76IUzfsP4TdS7+sF415BOAv
0OcT70+0xC3NXDQKeXfozTvWYLC7WsON1+WSiyktPkjTB7n7L0Vxo62GS22pWWLJ3L1XrKZFGMg3
pa22zu22Qdz28KzVpd/t7lHVRgBxevh7Kn+pVTCmQXO6Bb1ydN+tTt2jxyJkKUrmsLHKSG9nUzrP
pbLuO5KMTIPfdc2n5gZ334cnpBuorbVURcnHXAxtvdTo//1Ev0071UlOMIU1xdTfbVPVs4lJUkqz
/DingDO2e5U1fnpmDmxrCzvrUdL2y/KlLisJLUeMwCDc5Q6BmdxsJ2e8onuYT00Ei+uX+dgaDvFm
mmGe3n9G0HPEdeljve49mP5fekyGYcAEM6X2oiR9lhK/RN+gFBKgsTcUzeqR50xKd6jHowRUbzlB
9t5WPgL7KcV2XUGwVIHJr57qaKA3r47yVDvTSho1zdyWhmgAJtq8lPpnfxbrCJWPbHCZ0SZxl3rn
I/YuBopDYJZvfdvFDujBWfUT122YkFNMwNOG8Fl2+x5Zz156LZU6KpAOb8WEgydZ7rpHgWqy3FVO
0VPwgZQfylFTIL0IBEmTmw8W30rQWlSH0m3e3AaK0kvQU0ZSHZGavGcfRHCe59cCBy3gNQgYDTG+
ilGIxhoZi20SWHD1GBkag7+X3y/IOKg0oNOJ1DqvdH9CSXVdJjSf86W4TdFG1LrGDRQcYCalV9Iq
ryda5y3qQEtClbKvoeYh9qt4aCCHjxXd+5W3PErpiGMF52ZHGdfRqPXNRWckn2bhuIJzbF5B8qh8
sz767wRKqAHJo2P9l9o311OBFLANKDA97o71yO4kclFm7KJ8MEUAd+5sUMCtaOAgrzfroydpWPFi
8fKwZ3SfEHNt5SZAZxGcv6Hz2+9rgV3mRdGV9kKYrvNyWKKRKr8jr5kF80IZ/v2xfvAt2sFUilYm
NU9oJtJdxJS1NFIKWw1mnWIooOcbVco6Bm9/g+lpxB8htHVDOhaQ5yzttk4zzTJkMFlZCDAeT2p/
CjpilaO8WFRWgdCiZId9Xe303cB48Kg/djrnBzxYWoeaJBoiFanv83Ll6qJ5gDBWtoiFwqTSNr72
kWHew/UgB4WA/s5GdrtXVLnnKQ4CxkQPe3HQT81FE37Y5/55RM859cZhufdWTfUSG1O0rvx3I3vR
ZzFc+66mTbTzVHcePDrQR57t6/WKZ4cvIbbtfpJRXW4P5C9Ryq5BrpwdW1ifr3MJBxxUnYGt7AJx
Ehp7ZALQRVfQNQL/fB3BjRcm1C6sRBif5256jNDMq8Np0JLIcLIYR+D++v+bsDNrUlVb0+4vMgKk
01t6sO/NvCHUzEREBKQR+PU15qqbivNFfCfqRMXee+VKFWfzNs/7jNc5GdC5gRQF1vzXtcLhB8H3
++7hWPECDj+E2GnEctAj+2oYuofRnP9gv/HGUh7//AemOepJKzBWZUZTxbgFDwSGxFLsfHCTtj7T
Y1svGUqwEKwwxc0IfjTHHLRRwJTY/c8E8cToLIe65lR7bGR7MNyzkh37lcbegxRW21bYlW6RPMkO
5qBPpiumpoL6Quu/v9pjW661zInvzvTO+dvgQ6dPATI6/XiuGbYiQSP74Nd4AOsZRfY4AUSAiUC7
jjCV+y8X2P+74TSapZy9BAxCkvEf9+Wkkwg+ozKb36OFljg9n/YxYIfxDFX10GTFf1sN/5kwiMWg
sMGJ4BlFVacibPo/i6HP+l5NplU672rvzleRF15cHWoo2UzTxjiTar8FBn6fxZ3v9P+/3//zqhYv
rSIEHjNIJf7hP15ae1RtqTNzKVqXJTWFcSj9FTMDj5A77rPpf/ukRMzi4f3nymfilnGgyXhsjCXx
jv7Ph52qWT0t5SrfY2rmty5LtPzrMMnqAaSoHuar3uPW/TzOxaq7Ysm4fP50gZDvMkIkcNWubEpO
uYy3byL/DqUpNXZn8FE9eaxlHp7m9kfDxWp8AwPKjcLeiTAVjzAOfwbKanDzLULTsHF6JtbHzlkL
IMA4eijbSVhZPVZ9LyST8KFba3ru5i8UwyPUAp9Nffs4/UWy8EEPKASEOFi+HD3DGE6MPBd7rKzt
Z2W9T2h0NxGVTGkdIZvUHGxZXoPdnSooqycKfhqIyN3jfGck5acgd2H3eQBokRVTOAg7WOqaXweY
ut/No3BdbaxHcEQ/Og71ULGxGplB2cKJzssXz53sf76n1zyMQt6wTMMBHyL8MbHedh42RrzZOV4M
FI10nN5vCOpoD7i3IYD2OLWYcTfFL9Sc50zJsRBAq2ZFQNrjJR/1mGUmjjaoqcQbNHzJec/VkM/v
NpsH2vXykPLcf/GftVKPQiDCX1S+VjGbzD+y+Z7peNycFPzff6J5spgWDtAFXHLvdvM7zCYPIIDF
riPqMnMVLyTzfW2vNd6MGG8teIrzBicRpN24M89/ZRMEIcjNNxWI0/QyFqg2J6VMioQY1C9l1APs
jpz4zuZXBxpDG3vE4bJFuJE4yqkFtKLMUnD1mq8Ns3HuIcWNwVu66EbzyjTwmT5mIfM0QTb2PgRZ
HEpgR2pn2s0mE2ukWBCt46efpEE8OAXWFtR6Gg/DE1gldR1K8eIDbh3LFpyclCmiTA9rMwyQnvAw
exenCfmzg5suh7CZJBTwtYcoHdl7e26kBcq0Askh49/FBmsi6Q2uzUYOzzQpEIkS7EgS5DjbCEpA
TZV1JyArKxkzKsOGYP/GnUpD8mwlF+kvw0/vr7rcf6SjflQZ8HmH8p4SXoWLx4uJInEZVIP1wcBH
tRSsCsIGFugY30Ad5wspeI3tMR6qqY9F04CfKtNAQcHssEsUz8qahM89gYCCId7dzj9MuIpwq4Cd
fGFa6a5X4rFEr9+63ERD8K6Zp7GEl6bq3BvvGS2Q98dIAUErDcEkPwK51x9+mULrc2Wc4TESnVgq
GVM15zMrmGfrh4LXBteHu6cGX2D1/IcIqTsPlRMwa31J/eZ/J/SK3wfWFy0GO5hPuzX9Lzx5kHdH
UMKwYnZghS1B40EJelDIxeAX6Zj7CSNMPISN7xTkFTairoEgHUw4Dq1fP5C9Q/EaDbp/DN6wduzN
Y7SpnB/m303lrwpI4rJdjf0+2cQM/SdOS/yRlcNsB+AX4hGH/PDOkEXi48+LIRpevPClWCblvkAZ
X3O3U8ft8WTrbmBV3qBe/d0Dg7bRStp2wPHKk4I/7AHPGQc/wJL2CEVumtCYD84zAINoPH2Kfg+s
TF/f9Sb9qi8jptPcMbxH0stkfXrOCgx/M3dYtAugcbO3DUlohqWw2cyMnwJPws+f5A07fakBnFgW
dgOKgqyHIQG+2/XrYRpuc3zt+2/+Hn5xr3W2VD151cMWxRrZKuaCtTZZQJtz3gHQUwch52Lc29Ly
fe6YAlf/XnsVJ8Y9DoDsmSF2xJRdEqR/EXuytQY0vCipzfaBzNelllSDtQLBs4czPgF10XD0CEK5
Ni+3zbY/MN1oqAGw3QwFsAxd2qwEW/Rplws2HkhbnSGSkkItLpl/kce3t8UlHWobN8Y1Mb/TI37S
S0gT4fOrWL3sd8BApy05Bi88cj8gK4ofODccmYYjL4PRjkcxWskM02a0j59H+AeW8BkXiFzhb2uY
18pDMG9jBojhCDaHC8youJjgIAtMsv71OvXraF+f5JMEkQvzIqsC4nnsIjDNViSJY4cBoUm0a2AZ
DT6eSO/Ge7/tRTX+kiEfvjw8GbILW2+KIjIDrveMVi/O0j8ISxwDrJy4tGQ0j0xzWNPYiZe8Z3be
cMb/J2CzjnYcVe3Ey/B7bDzVKwyfUwgPpwx/NW3GjybT3eu1yoFacwPFdjsF4QbeYNbGzgc8Mf0d
bsY7prEpxzBlcCJrLMsiW/siAeV/jMcyjVHBu4ngD4fMCsJhMRmeZfKmdhWw0wxAw0iyRl+MbLjK
asSQRu8Vt/ZMhpsemfgh2ZWWOvW0WYLtdO/d55x3xhqLWJV77wsfcORFAjTYuRjpatYONzGWSo+B
7ZQ64LEIhEHbLdpkx+42wOGdbMANedlV+YFAh6ttIKizPMXcQZPZhNoND939cGYWVCUCUJ3nXqUh
151ip4H47BYMGqGCHGbdtTyov9JiEBZxS4M2DI5lDIMyVmFzUzz3WT5reBfn7h9Ypz43Ic8PObd2
S5fpNvF7B6+h/PL5e84fQeVwLCbH93my6QnSz6rHgLS2qp8WW8dmwHKFbWgITK/84ysQJ0aG79J0
XvKY/nAY+/w99v2fGiaXyaKT8Q0nmoYNZr5u4+19LoUTT2GOD39nfFFjfKa1FQyZQHeOzbUxW5dB
eh1SU+d2KwXsEjjHJSbIPxra6F2He6W6lHF2B3jDSTOxPvC5GLJZJq5wFH8FyVb1htUbxCc0GN+Y
Q3pYTW85fumAo1Yxl9tKw6/lhlOoK4W4+L1AFU0cjoolvyzUF5rNcVX5Bfbj/VW/VoLHDaFnApEu
3b08CAtB7SX2/VC7PQuwJ7LDJH1e4rVcQXxiwB+PXn2JCBtYIyxt3Z9gjP3T8bn642Od4cVs4FNa
zCEV8uxlnBofAD+bw90WcyzYcJseXdhy0fogsHfZ4Tkxn4XdXVG7T7GeBDEMRYDi8hzcKCRlwAt/
08ZrjvHlPScYwgVVDB1RKhHO6fFJG0N9Vb4UHIpdMUrzomVFKXp3zJfEivwkftl2hutQHlaHZIOl
Mychqc1KXo38cZgu9b/h7qTY0OExRgSIKh4jNfyrJbg7uHpxtrJ2g8eCJNx+rJtL5+pefon9Nqgu
8XICKxPhtouTye25/nj32oL/OFfExmeurheDzqyQ9tbwbjh5carC+/CbEbtupeHEbN6xcJ9iVMvm
k4PpT+5AF2LFTt2BAxJVoY86nKLXdcy8mWS1rdWqVr3X/xQOmFJYYg98osElFLivs20HDxLAnR/N
lSXz92rQfGVQ95jMk+3Hl+okPtMF91vmq7jZDk4OWn5w5cbrcM1Tjs1zB/AyJg6ZU67zX3Pms5lN
aP7Qd2IX9LTfFXYmfldsiBK6ZP6RvEry4p5a0kz/FkAs5u+tDknk4h6A2fwje8b7MXapnI3JUumi
t6b6dolDuAIcDMRTsIVcqG7OUqOxXOzhVATgwrjvmfZLaT6KE+GJ9TNGxjd9o2NkR2Qu1la+5LsL
M7/D70/3MOII1WXtgpljEeS/wlGu9rPDdDsOXrOJwqxhMYtD/sMyDkfb8drYjqBvnNoTT1TcVXbi
kMy0GTOEjPPMDUoCQhzACaOYzPgxuIh090tBMDUOnledu2aTMQDJ1acyYAILEB9mIJQAbGJPKfcG
sDwJqKVdsjXH5nS6IjB9lYtnuRnLe/Aqw9Sc6aC2n3bz8LO3+4FPMXLjwW+YOEmCvrxSLzVAxZA/
fG0gK02ZTVL8hll2ePCl8/GVIHeec/l8F+C69BhpJ04ihOdmFsolCVbzu14/XO3ULwRvV8fsn+uR
CcaH3QaMspx5YF6xL48poF4jdbloKhqs+Bj0tvFzF35XU0/iJIOuSWPrwA3E679KE+fmsZ+7I1pq
z6VxUS7ga/S781LCbBqM8thUoBK2CD22Vc2kB60pE/+tjytxR5y1pbQreMgMvM5HG9xj1/IiXaGi
eCyA/4IOGC8hHvjMYhz7CeeYRCDOvM5fQ7ZXuZycDYkrXCro4rr7GtxYdzOKqemcBIx/MHBzJQDg
kb0x5DbMhw1vxGEH2VOnXwnKCRFVULj4ypPrfXDeK70OSLmxzEjnWB+e+jGjfcy9Y05sBAZPuw7S
2cvlAsLS7ys/JEDp2XgS2K2Wz6De5HD4B9mmYpps8g0X+5z9NBOLiDsc5vFAgTIj3SMLteNjyl8P
CZbGARkqGhj12FRmlQKvfeP/eRlYjPh402cqLTUNa8VSGuFlEQE3+56Qd3EZY0+AoTbMBSz+3zbu
+P0fdqtpZ9cqoVPmT1ELlGGAncIU0q9IEDDQ/dYlv87ca0QEyCLF4IkdLQWjGxRgTvmuXEhp2ORr
Vd7nL059bM+f9uQ76VeG7t8naNadKeNG6GdIKDB263Hg8O+YhH1OOrE1HtWbTyi/HSw4+s2E2V4N
q2IGjTEOLmdccQzfElLjxoKlNfc/PLHabTI8EvWlzoAwXwXY2/FC3TYzaHH09aoZrFUbjAc0Vsz1
Ac7CW4OSpVq40LI6GTvpheNlw5UnhcOKEdNBs8BHs2Pu8iw5caJ2K+A7xr7ECZ37orIm2EdXkB6s
0fqBKahhizv48QuUwYnODPdxYYw3Jfea5Mu/pJpHXE4mwLee3MNc+EvO7uRPQAwELFykMIBdV1zp
TgQJTgDtcAA+twPGyX2QuTHewEBMwtgefxNJYTexIF0jIINg2Duf7ZQFtM0vz/nnryqR9NytzgcZ
SEjc7nW4yWBV7dchsj4brkb2dcoZ9EvoHl4Jja3pIt6PXUWw5H4x5rx8jnB+TJbP3LDaU+5JHPRr
LrfEVCnCMoQyn55B1M8InVmYL+KuAatKbOIP2CdzYkcQXsQzzhAwpe4fvHMPzLIVb3J4IsBMVszx
LvuShYxhl50Jsq1V+6mn+dUCno9fXTRiaL5R6kggRDjikovwuFdMkI9UlvrNk5gDwjoQgWRp8CqI
wc6fo+zW9niZn8DPLh5kCwms8SlCohe25MnyHWQOfh1UVWWioxKnnLrjTALdtx8voZATr/Gln6HL
CCsTPoB85rhtABWOTnjjuhh2OS1ftAxXYAwTkHwTPmp1pOSLfbiJjpA8gKCB2Opw/wZkiekknqrs
e+ydD625UlxigyKoTNw3B5w4/t6Ud6a4fg7uff2KvYG0Bo/qb7CjVFfusDQxDtYw0hZRm7jAXvjp
UxjrGV0H4Sl+9xvYtA5puKL7I9t9Yck7fPldaTY2AUgI0wmIpDMZXxbIcPPjrvOKxccvSJKmeAtp
5h+uPbiyoXd5/RrwsaUQQx+xeJ4cU2mDRKmH9DG0vkap7I42FboDRyK/LQUdZZNWi9SMko1XkfFm
1ze/81p68UGfFz5+H+icCDsvkw1L3oy+GNu2GDJ3xZokkKhNBY2y/CewE1P38TOiAnglqEWLM8Uf
qLLjIOGBUJYyfGpuDgRUUIQUqyi8AUSB6ekLaw3AQG2I0wkBpWvMKi8ORcpGXe1u19wPLGVjBnmV
iBAaAuqjdeoYbr9Qc3I/meAoNm+/VyR91BHTcJ3M+argoxE8UpnqJFPmGI4GK5n1JGPvOQ99X1kw
pZhywv0bm1/4iDLG6egC86Vsjqzydr9y4psKGClL3bS2wdVv+Fiu2LiJwSXPl1TjNzxI4Q4wFhDW
7vbqCQbfPJS72wE1cKDErF/CqnV5d5WZBnUdYAJ4qicVwJrfiCPSxTi/UCiVM4VDrLLKBfGGiW1y
HnjYBcTY7JJhe/VM/Zp8UWGrBPzOKZi7m8nz5iKfoeh9YR4I6F1fCJgFzQEPKwFM7nsOqJ5xcoyo
eLGPg20LTXeqcVTa3vNrjmGtTHRzG69u5HohLT+eQ+ylJNrkk4OloKt62IXMQpJYwrPEL/bY/vvN
4bEacSnHu55KS2NeMS+QHGa3RrdswtwoTVynqJmi9ajOQb81AJUDNwYzqcDuwqmZ2K2YT8IhqJZc
4K+98Q7gNX0PNxENai71K/abO1pi4Up0aL5j7yMwxaLiird3WF7iyiUCsSjWgGC4ULtGASiYOc+A
FJI6Cen3JT6C6QzecOnfNlsTsUiHrUU+o8ACCNFsVwDJAgZowymX/30tlqvG5DiX8SckqTM4C4ZA
jp0iES7SnREguHqdH+QvGGfYlLP5v+kuuzTHurUWMqhPYsJQcznq7sH7rK2IwD+Q/EwCXbaaU8+B
amKc+WDEP5mNyAYny9EetagDR5Bz4VAj42RlnfC3IBpkRb+Y+7Y4aRwQsZBYmwBnVGs6/9Pdt/XH
JDrwpV25jwmNc0dAy5hsd3k9ESC3J34lBUZeJbIirjybFnrQ2Yh63cGf2HVIX8pLPWyA2XAMeXPv
PgNc93lzmquRiYmSueI17paC+gIOD3BTkbrlC/lKteRyrVCMxAMn7DO8Oz8D3wcFiTDljvuwwLhR
3KeLR7ol78eXcgC48eIx4zgCVuVD/FVtiDrhuck4VABzoj783GmzLrh/MSCMofuUg061yu92PR2T
Z039xvmwm2LCs7GTOa56yC2dGI4JSVaV6MjDhPGeX/8wGSa8MmIred4F5bZiQNzMDtFPz57343lz
o8k+3vGPHPUf84HLDkOGEt79b/EFXKJw2PMAUfE9/u5/owuOhZie0XyxJO633fN2J5sneNioB8ZJ
PWroLzd1pjvqZPhN13dbPlPGwcW4dPTDA9pnbCdX8D9zcdtJ2GpVfBIcaDob1IXXVYE27znAJAfb
mZnwtU2xfKY/gKV5uR07vC4KW2osVG6s96JYNL7kUYN9EukCBImIhRcANaF3lVBpKe+yvTJntBWJ
CnuPexKkGBzRYQ5JlN/ApXHlzl5QPNt+HIVKOHkzuYm4KV0KlQ7P//5V0PDovU8ohZRvvIpdwkO+
8bnSixQSgOqigEB8ICqy4Lp2ujWQo8lrPrM3MpOQT/CXLPlKqNWKL+a9n+C4cZmEiOHee4KewSbs
/W0WhG6jEyXN5ruj0kBszpBsQHQNWgMrLi8LuxOOtXvjXMy7G6AatJUZdVLNlrwMMEUzAbCbM028
lF6OcoaRSO4EF4lq+QK5lg3Sk5+kgJrZ2Va6cIZt1tlcnHCZn25eJMH3NZUK8WgPwOGgNhcBdzXr
JUHY/5gPtH/K0JiN6Xg9gmE13eMgd6YNoNw42yjev/EPWGY+jQyKbzFND5nYoaKsRB12Ac8HPgpW
NyVJKOUQOkmGC0VoS6GRylhLVeIZFOIMMCeQWGEREgKRvIbMjWyq0mQfctziD3CQWVzuayUyE237
vg4+ilcqseK0H0jqtWV2mATSahxMfmh6Zb+yrwow27HncEFexFRGcU1/80O6UWwXtLals6Los2E9
guGMw79Z7Uz8aOF3s5pczH8HM7yh1imlj2oZhRRV7JxFE8FmLFbcm2brdNaWq3c2dbUx08kA5ii9
2rCNqGGL8YHSIysiZuOwD97rKW8/dcYWdVARNAxXSBK8RVEyISY5ENzz8Nni1gsArA0GAnrEvN3/
83pWQ+ru3Lj4KAp/WJn02ZV+S3h1rL6zwVCej/IGG6vlg2E0PPshTSSwcnLW84akgMYH+aRHp4H+
zxjw2PNHugBUn5r58r2/UgFRO1s6dEQFcFt/yXxo3G1oQ90T5809EPMddy3T7aaO6oKF+xdvqfnw
nt7z/ggmc2pR1oin/0oNd/v2WKrYwP99fj7z28SO2Y985PX9IyosylxP7Xe+yPugOZThMJfn+jEB
+aLzVXH37sdHFtxVsUc3zllPmeWH1i/t918HA7r0aFxU3NvGGRYQtx61UMiafn5hgcNA4SxPOE6/
mz+ar6+gDoyzRpkc7gKu7ooIc/aURwlb6FxONq+A/IEAQPxxLUKtRUNgtyncjIWMT5Mbz+KnjQFC
uklgmG3jhTg24KL/leSHlGfTMAq2ououQtrGqW/IGujwtae7e93gk6IQ16jhNd5IdD8NSwTK1Krm
2ZLkxlKW15IMZeomFGHwG9hEnDWvOVpgS/ap9G5Gq2ozpm3gDcTK3Jc+VcKKXcnbDpsD7QbDL3bk
5ybeLx6Zkx+HyaIlnfk8nR5q8694V/R7GPSYUeqq3M+RSi/7Jt9Gf3Th/qU2LFeWLXR7E0mKSq4R
fWPuzL6XVxyU8qk7Tdav04OTkQc3uiXL7AgH0h7W0ncTMvPJ6UdTxG5DfR5jguUWZ2VVhWTghKH9
YXR97AiqAoTaPKU1D3kzzYgX8+963f68188Vnn3+h6wrOohnV25iRwSLNY5YVCl2vCRp8j4j9qXz
eBErey+K2QLlp4FKau2aqEbhJGnXsZMwAGDWM8P6vUrHu3WmSkC5gIZMaHAcUPkI2O/sVj92bgYH
XL4cCFHzRfTzL9DaEGHxHsTGxfTKYQUMZnFa6N89HL5kS5leDR9rKFShKoKW4OMVK4ApohZHF9WK
DsPt/jM+JrH5gR2+ylgcFQdt6qlBEHk0BUJKDTSrIAyJLnrjEGcTCMNf0W2aJNSJO1e8OLgYu7Tx
yF6PHN7Bj9AaiDeaHmqfdpRjcOmz0u0O0VfsP3n+0XxFMsRZGNnqF5d480dTgPiDx76MiDBQFc1x
fQy+S8stgCziWxZyaXvYU4mYGzc4mzLhjZR9LCgwih3h8NXzlgqqDpYhKgrmcyGq7SthFTerfGVN
Y4AIDL0bFWgcRnHfoqSzfSrm2SDgnLLJxJJvudHbwJhNfs8TrkNEE6EIa7EdQyStHmTa41OHyj1b
gv+oLCa89FU7v4Piy2DVJYfYITUPxhYMPyKq9WTDvuONwd2io3ZfLZIjFHqbOxui2bbk9eiYlNSY
cDP7Bp6TLifEtyCpvZo0QPwB+aKf+b0otjgTT+w1+URMg996+ATsVDvUf+9r6R/jDCkCdCtbo1dv
z/Rrsfi5B41DEB9M5FUJE/tXnVISvrJUKpaoONk/R3bc5PsZ3KkpuZlTHSj1e/lv6rer5sDRsh0Y
/+fdVgcwP+jim0W91iF6dta9tPGwIVk44AUzRoUAxlGzOX+fldeDu/z+CE7wawecbhcPYUU5gwh7
UawYA2cfSceX22qBcn3a3YjMWw8QK4AO2ynEKETR4DMo6P9pDrCAZGHKBpIHdHDX92yQRaUX8A/J
4OFemzoDPESoSEY4sUWR1cTie7qk7o5Ekhqv0rrR1wt+PdkHsGasZWMIwy7m4MgnFMMs20AzzJYA
kvAtYT67XKSe9IWnJzH/Kp2XUJgxDA/6Vexh88nP5q2DKhQq8udh88ZS1e5yW8tMsZ9PbJBJs5DW
oNS/ko3E3R4FdemlB4FRYProIIHFpQoouxPMdnO2AJu3894n+EbMtL2vz+u7ceEY8fs1SjqiVo1x
VGRH84mdH4iOlSvLS18Xp/4ro4QVE/qr6xFAks+CHP4weHQQgdfzNNY8IhWAEu3TYBIAfgn0NRUk
Mny+DfFsoDON05lsIFuzH3C329R67zotMK4xnPVEcXGWMpHcpFOnhqrHiHM4vu8wCqopBLFnniv9
SfrdNbMG7yLigfz6iKiCE3G9FgCmKuuOqYOKcg5u85NHI/VfQ7TB1gUPbp7j92uyMPRL/rrJxsqo
9+P0t4/mb4CuWDnZZb9QbClb4z/7KXkk9rC/v1e1YreSG5G6Am8kUuY/T339ol6iLNRqX6pdNaN/
ilml2OSadlSgyTOAXkAm1eR1ong57jyD+TZ+6uehYkKT427sle11ggcDyVV3oQaNuuPVep2GoM7m
n6NimRmz9xinWMJJ+nUPmgBWf6HPDmavWY5/CcpElEgg50S2fpzulBvCDfLh+I4V5RsTMBu1YlH5
UHtQbFWPQCLb578jg1kOd08hTCLaKNZK4025vTQky5iw/b1zgpMK8zLszbzXjz5Ybg17nuiTkV01
JN9Cg1PQQyI7Lpz6D9gtNBkJh68bdnTFXjrKmcXHkptQmfhD7TxbqyrXMfWEu6NKgQwUXXNeEKy5
lJGyvBdjHgZCmMyu3wuC9XY+TbYJ/jb84R016i/vVGvNgadz92RCY3X+1J2qMtX7RmRakxktLl4z
I+gde33sjuJZQv2vps/t5mgTX4mTtfOnYk8zq6Hk8vHe605eYvo1tQwkZrEAHtKPocnfkPFeWYb6
3R9DLf2eti4+0Y2NS8cbuh9BrWTq9DKElNzNomMCc6Nw0tR5VLuBUCnlW1rHqVcSvDrl3R+uvzQF
qnTNBlCwvZq9CrvAqFezy8IlJ0i+lesrFQ2ZUS4CGMq9d2hKKqbXn68St2+Uaw1uYhYWx/z/dyn4
Zg8t0K54pSGlqmkVDOEEERezSyPku2EyeH1uYSLWfxyyp9eOfinCu7izOoE4q1XBZ8vHbvVZPIGA
Ji4og46n+lm2mAft2vUDqndj6wDU692HS6S2cqJMZdbpnhzPDSNsEKb9kn7Jha0SspMlUjPhR0D4
EiN9MLlw4qeHimvMoX1r2bjFVr+HY073qUOVGakxHmv84SfFrdnhHBe/hld6rooXXQWb/6EZeYyt
5hssrU4y9zwSFX/0paQvJ4Vb03PKbm0R5JuCXFOlQDrwnyhZSrbaWSRDyRPDHNEl4TSIC6uFt5jD
JP6KNfPd7KTf7kHPLHxFLrZKMT4RqV2Ptx1JDEZWxvJR2hMmGQlw4LtxwwGgDfsnlmhu/MBKDgmZ
BXFecRkW4RfqOLc/EIBgjOlM+BTT7+kkbHlq2fqlXtv7d4MPyOSzVV92t8v7xSQJ9clabk45Ob2E
sm28quhkktS+wo+ySPCBVtYxOXALGWtCvSYLh3SrpNvyTc7/edmp5HwqQrJ4GWubNAMi7auY1Va2
Qe6RJ+fmvRx1dI850h/ZQRmv0+b2UREdSxh+t9bL+H3ekeIjTJkr1A66t2WMeT+cgT2aghKl/vib
fTVgkljZUoxLDRPOcx0ZnrYvGGbnT6nOy6sowtWrpBnFjQP09P36lu9eEa91mbYC+sLPlX9pYpdt
quvu3fhtnkGK0a7kamQerYeV1fPrUW906qbVvp+ecRPscnoibcinlaaWglt24z+eW+WOrm/9Nlbp
sImZ4tIwdzbrqVsB8h67jXpqqxkX68DVmM+78vSoLKVejkkfHzNuJi2yJrWtqd5TW7yBkDVf1QPk
qWdQIszdp+axwTXZeaK+ZOFzC0YWMpJIs8b4A3Bnvvzpthz5I0QqpdfQLylP+sMebbXSox9QFOE9
3St6OMU3DAMv5q2V0pNLJG+OUTjiPqRFCE0WOMjDfkOGbd2B5Eu2MipLXOFPjm/455VVTY/RY6k/
llFy6wpn3HnYkHfNegyBEv0Y50huTXPbwC9XXabFoRFWie4YFZjspr/8OfruSDHT1q8o/2El9mJ8
yb/vpuoKvEjy8fvPBgGWFPs6YoonM+ghlpdKNRvUlfZhpT28Ovdrnkfvqeoymzi0vPmbFHP5j+pn
M84vdXbOdWKu4caJkpEqThwiGY2GCI79w9agc0ZEOP1SVFppLO7eM55YkpOU0UtSA5kwXFt+Uoez
rbmHcZdT0hHRHfVISuVvqDjizOLf8GTXU6Hr0ebUkCepDegM6Rx+IGU6QzpKYV9DT/ytEWjtpifj
+lix2GNzjOWP6KtbyQP1JIbS7n01nIzT05UetCykxKsECseJ43CqhUpvl4Q0aGUK1qNbMsfKTM2a
3wOAItR86pLrsUPr1h+vlS1fR3KYUlFRzOk2/R2RWD5pAgx+tNZ/9GC0pbgi7X5Fkja6EEB9UUF9
Wx2vgQ5KgGnNlv5eHraqF428vAu1PMxYigAl4/CJKVDPz0PKZCEThY4ULzWcktIEtaMFDgT9w6ll
5/FcDLkNk7KFVk0hnGZsouzyx7J+ibhS6ryKosvLrznPjTxs0FTAk4Rlyjdc0JJt8sujCKt8fucH
2DVV9CchlmOtDw/OyA1BU/+xqs+GncASYJ0WLaVansv/dqomDMHRsJ5zzHIHZ+RgmkNu49QrYmEG
NlDbkdPuhar5pprSmS1lq//Qcw/a18McBogzzEaOFDx62j6TIPqqfjFeGTGs5fGBeMOE28KAnxr0
QUaqwCYg8KdDxVZuWDxrftEQpt+jEyXhXeyj62pJNwn3NR/ZK4pC/jZLl7dMfn2Vxu7n9/MrE/XT
YyT8p6HHQAQzFPt4hmzoQlEWhVd8yS7EV2i0X6vfJ1Q4Tnln2W3I3PdkG0J43YZCNAipzG3Z96Zu
Ti+VCy5hM3Xy28R+uLL/nrVW+pXuk/lvN1PX1ItCqhqmjBlvf4vnmImjOQWudUKKDhUjQU7JWt/g
zNktR8EHzi5Y4rufBx2yt4CC6ipZVSuwsIn12nKcEujerRJJ3V9LY0wmIj2BWfUHLwk6p1smzCwP
IVk9DbPeZey/YGmWtlxYI9x/O6dGB/taRixlfgbL2+8+W40MSLSO3C+abhnpgZovytTlx8dBIs86
pJ5rzjB1Lf2837Otqs9fit/JTiTcLz7rJxjor2if/CqyM91GOBywdb54+K0aZN8IYhjZppfHAded
esGHxbjITb4/hK/1PN7GvuJrVwKyHw3bY3c4kd/70vpNW7GE+0ZWGuYskRGp6i/nzLZydeayJ+cq
KAOvcBvhsk1u/TYpJsrzOkJbTq0ZbQ5/I/t9z6hJWWTgPinhd/TDpuCpJCRy8ea1izccnWrANAKR
qZn49c8H0VnssZw97Yqu0Cf7KvgLBP80Iym1RNQ4p1talCJZDLvrcOLTomqworDZlGGyyQ6GXx4y
bJl4O0h/GG9zgCoisrHH69IeQmkXH9SA7OlSnAifXX40BGPAy8hhvP64T1JMPudom4Q0CVm8FZ+y
9N50o274Hx4fy1t8MJyJXdnTjboSAv2Ijp5lbA3RHuAvEcIHJKYP/tYwqxb67weVLRcNUrbYisgS
I7f2NRI3Slb/GnjxLxvW545iuxRXsOV8Gm4ynAPw3cY6nJoDQxXQJMU3ayceOaJemJN5t5W/cQqv
/8CYWuN1/K2jGyMTNpw30FknXagIqeoQU+rlSPSad8CZrylg3NeV6QHxMNPvNBw5GFdL6xguY3Ex
EBx/DQ4+YWB/Zi+odLHTrsirxofXLvqqsRoAmLKm9M2lJlCU15aqIe6YPyAV6cmyCw5U/OyX/znH
5PfdqZ5JgbIcLaN1R9NKNLbUnX77uBH+tCZHnr5X6MEsEo76MRkbVSeVWjcdJz8B2pvOh+3dbf6H
pfNaUpzLlvATESGMDLfyHiOEqRuCgkJCCCEhCff08+3+J+bMnI7uMoD2XiZXZi6H4g28DliJafXI
Yx22iYTiStS7QiEvYnZJyg4VUOOBhUYokNjU/jV/WbMZD0A72WVIoQqOSS053eQmoI+lBnKgwi/j
HUb9TpAcxduW+Mk9wsRtE7bmBLD+zfPHO+9iTA5AG+xsH1lDvUmbCAJZjdeHITOsuVmFfeOIvF3V
OvbmAEVSKC9INvtVGXBJOQ2IWrrfQWEMNxVjtA8LUpO9l6W5AOjaP3Zg39IhwZQz7U5juoSnOzUo
gmejbWu2O/6UqAY5jbzq1hYreWtmo7DkwrehnlX/afGxsBFUdTp6f06eMRXP0HgwUeVL3gs1ZtUT
S64oJ1n0qs0GKR8bs8bDa3sfG59tQyuKOwrI39hAFcfk7jPrLPSuLX9g6Br3q+tWcUc2ATC8eVRU
O+AxPb7b2VDfXQ2264nTYMmQGiyKbQaePeScDPYohpOEQjaZu5oNAOOpRj57gIGy9CXWtvstHZ2v
pozltzC0S71Ysl3Ye0Dlw6rk8ddFKLmGVna6hXtb846k0HvYY58j6ZXD9CPR4tEypQxO1A97IwFU
BA05Byyny8dvGRYbklmbKl7DEqh2coYQuc7uZTfdzb9DGGGNKdntfAiehpogpt2H0KaaL1fMzpBb
rYZJ6dxMhhL622/D1v7ML57sHM65s+dn8ZkOfJQSS9lMmIxBU+x4QC/e6d28ekMn7IyHg3IQnQX7
CflM4Y/CYwLpt2SyGyRh7zZ/nwkmEH0KLle26H43kgk8tKyZeo09lr0Z07OyfRE2VUN2iiUdGQAt
O5mMM8vxrJutOi8btMoeWo2NioBkfGCrZjmw+pBiOxnjaAFnEkf61kvh/wbSpmdMx6gb8IJRNguj
gw4eSx4XhxGaMFZMixWzE1f65ePAYvuUsyTvTMeD/HNI/pL1SSINdVmCPmaUY0/qRNHOiETwF7Yw
DcKcMcXUBq0G1Z7A3NQ8mHo/gMIucXLJGh6ZSziEo+4S2lgzRnV3ouCavAiQXLtwkHJekWG029tW
2g2XCDkBwMJiQycABQYEm2WxhpqqTh63c3Z62xO9CoBBBAdyDve7MTT3yp5M9n6fyQDGI3j8aqtr
BLfXnoQjd9QaKbkBjgWEciOj9KKx0x++pjsIjYCeh8suIF8IEUtSLCQeP+0+iiyk4KhPJGA71mgz
+f7r0jkj5Q2lGzQWdmE9jIEH93JiSmEzy+yFLPBrWV88HCWofmCYgXVX4RjTLim4JfsYUUBu5XzV
ikJ5Ic7aha3ZxWJqjk9QjPiZ8HdUaB/0ytiKlS5aHec664Myus3e6ci9HHuv5XzG9xOSpPCBdiXX
6+gdjZD1PBx62qTiUo39K+spJHu0RRdkSu4EaYAMAUKjFKsMXptTpK/gQCi9ephTZiYWyHDgwWLN
NUCnQ8WNMO/n7WikY20mmbDvIGhl5vulD18oBAQ5ypYoZzeDeblAnbRgYAuy40yCJw9m6NwokL6R
/Edhd0BpM/bv3n01ZSk1rjLvdL8pFoOXAUXKGhotK7wXY9ZnhKqjRoCveunj3GTnqcRn0OcWEKE7
9gcL7CWD2nkFXUqdZhOOZsgqmEDfKBeAJXgv6DTDsfH4Ua7GZ4WqjBDU+R+bRVDNCmP5Ho4C8xUW
MvMdS+ZU7hNVHr/RvM+kYOD1SY6ygf+jyoEPJdF30MBwMAY+0i/7Zr7/rnjkBsVPaVFPwpT4On2o
BJymd1T8pHDHzR0zb7tYZDb1fHxZ7hkLgQLqz5/amZpfZE27/VI16+jQwtW6OsfDg6DxjqQAIi/D
Vw1aX78e28GFJezdyG4SJtdz1M6XGTKq22bgltFIrPmmHn4afHKmZtVbLsIfLXXMKQ0v86qy3ucJ
aZKi+rLNUUkVTL97VD5VOGAeP+UILOEsozqiTKV6cca76+8YDh6RgfoN1yxt2TG3/yv/eE4KOF2I
+4mYJpsMEl/uZHM3wVsscp+LV/28cAaM9h8/EgdriiwCSsfVqBbFTxWN/0bhKyxiladHc5aOOWSC
rwAXwc2tbPuMgdrMMTv3DijRWOYjM9CTjduKhbdO7UtmhxId1kfIZMB5G/Vh6HfrzhKBnD7NVkNB
P2g36NIRFniD08DLyAt/VDk2K7bzeOAkMELTScy/T1qkbJPl9ZeDO4GhtCGfVU900zJDJ+j9Pqvt
QHpIpcvrSdki8i0OSpKFnCu9c0Zmx7r0qf9YygrJxnxRu+sjbG5g5fJaauRjAwaXkeReSEmoL1Hc
JU949IyB2aoMioIO623c2YE2tZ8U5H/SRkHN+adwBdiKDIz4oiOYYWEjcQaYAqvYjN46Q+qM4bpp
zb3OQuD1wJdqr0GzglgdwuZHn8BvQVgBHLtnzD3GsQ8vPFR280d8rXgr7fz5NEvVwEbwa3ywwgwl
BB6zPHiCMa2KqVkv80+aMy9fyoTs9YS55leHHD66wMcx287dT529bE2o1LOAT6cGCUeEAV0QlubX
kHJrihUfhibEIupCzWgmoTb9/ZBuVkq7GB4evI2LWeHNS3vA4j0yrObu9X3mUIL2lNDgsIytGQi1
TCMskZtZRoVA7Gbzl7hxdCJMdGy/YZnESYYYctEvrfmCH4e7B5mKpR3c0q9Ya8LZ73npuVlBRrkY
Es/zA4aRgo5M2GRcY3Bl5ktWuZ+1441P1FL425WyBaINsxN1UUPDceL7i6U2NnpqUhpQWPlLya5i
/rofh3n/O0TAikRuP7te00dr3z7J/mNPxmtM6LG5NCvJla8uFtf518iXsoNEE+pifcr7pca4cJ9Q
q7ypxCdF2u9nl89mVCLnMVkUQW/15rxe9sYUtlkdl/W8bgz+efp1ryMT4yFlLLT2uIZTxhX84alf
LsvrY1HRPdzMPSSzB0iqT25Xr+6oWaFnRY26n+3fyQDqAwLo+2w0Nt5KQGs7QlVFd8sfUCxNUN/6
MlqH0uaXfNe3mtpieM4EfzCEr5DNL3nKLH/1Zc47RSFWhZ8hmBwrL3QNDsNt8Q0em/GyDD7PZMxG
jGreDuxPi8N3on3m4wntFxYIg5+Batwf7lhypk/z1jFDANA28pszvQXafVHRik8sNnvwr822nVhD
1CjQjqqgb9lNZpXIPOu59E7Yu3QHGhk6n9J+DCwe1xhicetxLqYDS2W8fYm+X4sT9WCD4JQpkD7K
mWQwr2MHoV5zdO+zgQyeE8r3+Zs38Ynv09k+szrEWNuMMrLX2eYht/qIdTO2aAUHaXbXL4VVw47+
yXLzdcwpRaMbrhT6HTPqnyvZxuMIpaBWwCsAGVLBq2bE/IVBQpf7cPcu6cI63D3A38w7ct1AcsYx
+KXTWZkHbYid9e2PUIDfHLpPxFEMO0PxKxeTsSEdr+HgL/MoL5djvwnBdeDQ9fZ4WblAj+lnVm4e
G0oId1Ia7ZbXq4X7E3Dp/Q+ILzfnij5wcADS2T9FJ5tFHZbNLugXAWNiX73pz7XE+sa6eeTkjAy3
x8sPbHhRcgknx2o9dABpoiL5qy1lhnUbAjxy5ud3QJi8iTfFxoQXPhbN/HH4QkSmynhf/SFV/oH7
9bWAYNr5fpt1Fg9C5AVt8/Gg8gPiJzXswOTxkx2b2XUglMJsR2IdSl2JXY3DHbqXyvlOdNL0iyFO
hVKA2sPlWcP4ofRXqHQ0t6KkpVzhJd3M3uMCLpjYFLoc1TQKrFh3jrvM6KLKRwtNocnYeG+/aYUY
iUKRZ06HS21uvZ07ebxz0D7ZvKOPzeroD7JNkGBm4Z1+T3hRxntWGEkRtGAh4FoWiAls4wGYhfhx
n0CL37u94eduGXOv+5A5rFVGNEgU4ErytHoPrjg/RmizQI2cQoevlR1QFJgilQr7hdbK7ia7Jh92
ERZT+IEtNf3V3D04LyObumMxksh4o9/KH1v3k0xgG0RPX+UMAljR+n/j17EDNaG3kKFrfJyKD9mW
yKAsrcI2tUMsyhrPv5tN/6K/wu9hyqj1zKeRYHuClrTdVOnNbiFQCUNNdr7hJZ9biA2lsJ1dzSn0
/Let+IK8l6OVGxYmvQqlxyxLxjv0ZoqFV+UKfk7UZzpSiwYyG5VbluCAVy6031fSzkkNxP0mfCO9
IK0Yryc7bAzWYQ/NsV/FsrHf7PUPmM3dUylrztAAOG3rL14oEerCSaY3AOMMv3B7rY4Z0uuCSRo7
6vC8L/wqQn078HK/dh5GA9BHQfX+y2Ztp/cb0nXx8/6jVRxgWLAU1SvjgN3Ia44teCqPUVeW2rJ1
S7QiD9QR1+UTtWxtCt1n6ZPNthgg8PgohcJJpEUDlwpnXkZlteSIKnuWuBb07lfr8TelJRStN731
9VRqJin0wpvK468PjlOcM4+PYD3aTn3N7b3C3W9G5u67AEhD0EKbZ9TAqRBsf+X5Kyh/KBp4+Cw0
8nnp07O2HThcxh8aAWu8vq+qQxEzFY2GMH/Tt0Xm8LtF75Xxzdu7yorCitNdWBTutLfDnfrS84ku
Q0iYVb66VmARHur14/ykz6H1ADL0J7yqHvxgkXngtDNqmRmdO7U7jcxbYBWf3JwcaZ7tyoWLAThE
x1UjzadWQ04p7xhPSL8FtvTCnD63UAZT0BY/3Kc9BezVnGzKn3d03e43Q9ks0LY2tAu42iw/FGwZ
pWrCT/zZ0+CiVWi9PKgexgUjEqe+mfen3ofZNpTm9+MemQBkwYdZrKfYEKCL3soQcbaPM2MIfwhs
RVBWDep8ilhvEPFFu4cBbgFDl37bbfiRqoNwjRVWJoVAMgakmNiMAgJChDY1R1O0GZVTO+obJnD/
y1luGJOlovT/tMH0Zfz3N/eZ8otm+aedfX8ePs3BPF82IZkF1AC4QiGgtvQsfTIagH2ovginzdXg
Z402FfXvZSXghdrpf6Fc+KU79RtCWnsXm+wVAKNq82YMk8hY3k4d4AkfFKXRryaFdUrp+eIdZecR
jGTIrTi90HcioBqESsxrj6BBCXeEF0oHbkJhNL8v956gBbXLJY+ZT9OofzJD9SXAVUAgmDf/Sm9q
sGbVzpXgLhoTeDG70snwSCiiInqkBHEVjSjjwuSbEhtX8rkNacUB2spD603PN++1hb9v3c231Zsv
YH59N+KlZkm++KacXsYRwfgPIIeKsGLsAUSz3zasPouzv/1KWdXW139bsjR7WyKKl2AuTKw37e8g
DHIK8cfiYheOshwNLZkyfCa5IKXw5ys9rYzuZYyW18KglXnvhnv3LkGtvW8wWKiPmoVlxv13eLoH
SPJfrkv4yGYyUdlQAS80vf/9bBhH3KgM6DPi5/KbghdYkotyjWQUPcmj91V5+PqkvQ8ad4IHaemW
DOZcswFj3w1iTue+Uv2GR0FYUgvz4765INsLSnMS3KJL+w002lUf7I0zvJLlnU14rcElIobsv+Yn
eHGkyEK4vV3tZkbvl9KAw9Qynikva5xmbDJb8xr3nJ0ZA9uXp07MPvhsaEBqcjWHC1AjHW06pnZs
rnOqRfVZ4HGn4BKT+08oAQOaFf2Gl/SsATKbOi9c5LVkr2s2xYZB/z+FchBPT1nCcSOcMnbPYML/
qX9y+n7MpdUFzTMA+dFQL8YjRoIq2V/AJOiaC4K1wUQcjI8tmc7QSC/m2Gs3Y48Z2lr16doiVg4L
65wZNkE63xBOgY2YexnF4W0NFlDUZoIWdXWedI90/pj0gT24Q+Kkog8XvV0TZRsUkUIdO9g9IiXI
g/sqj1UnMwoUbE1ABhrPnzsOAr8bQtUSQRify+8HVhO6+e9hbJX+f++t9MfplY99v8ww0kvBGwiG
nPIyVb3sl3RGguR4UALxP+AIHL30uhl4ICPE4uLvan9JlisNjvBXF5W5T3ES8PcYDlxihHnXmBsa
y3PAjESNweP3YFy9uQcyZRuo/WBMHw0Xg2g/e4Jd2uN0Yvch4U47ys54QaNLezMioT5QppEoAwZT
ztD/bAEhgT96r5HwcaevBSXdAp5bl90r3Iw8B6nXnljxQtHGWxwFk807LpePQ/VlG6dRn0umPQth
l7LHK3e4eG1vxB2fOpVCQTtOQESmaBqq7Z03Uztv58PQZUjQ0mjeT0gkw7ctpOTqPLdgpWMJo3Hm
QZjeIGOaQTalKlEdoCHzYk6C0vgmaDPMmhXolaGhKRx6GtEKivbiaosMjN8XFCC+nF/FetKPseUe
BqNAAf8biCxpTxf08jHeOhjCoMS1281FKAv5LYCGnIkKzWMbQIUJhjTT0jZbfaiS7cmq+m2e4Oyv
OUM7ojMd0CC6A8R+TDmlpNSfsOKAnP9lYcwhTWWJPP7hkB7CA0gEJGRs5oBmlF8gohu0uGXpZng5
eJay/fovyohR0M40ukhtdvGgQBjvv3ZGRlndVlePX/okkVrFWeCadPS8zAaUYknt63wB/jJqwce2
oCeJrsDRhOsiQtY6AkNKSJ6kVRw9beWXaisYmJNl62vUIFdQRnxruAP32tfK6ANO8VfUS6CIQjXU
P43L9TabiWiyOUJ0qbSh4PrXHlaCDTWyoSsF0bRq95KC2TLcYNg7Bemng7b2m4Ps3LcgAoCpHTja
13osAOgoVUvm3fr7yO7N7wyFyosiGkXB0Gtw73Gnc4hTQN3IJkdCz7qPpx5lYuFUDoDIJSHg7qBJ
HSVH4PPVNnfyFPiLymkCuW1+B9k06fwLa2CeYP6qIqwW0LWocjQ4DPAWrefissX14AuwjSQLTeTk
SDC+UnSp/gZsJmaqQuk72rz0jyObuM5aY4u8B1IOTcVFOH3VVRMnM+FTTr1cCwqZ+YA84VInPihi
ZIcAXEUVj/nVUjCwk34IMPLF1tkos9l1bMoQ7S7m9WKVj7k/Xd9V531xs6muteZNDl8XC2V+D4qy
nVB43xlUTx0xJkAiZqT5MgOBKtnUiugF5t7TyZodqAgL1yVceS4GO2hunvwx6nXH1AtR/XyomaBX
k8zpSl/KzSuY5xN+QgBsMHyZYCR5nBF2tspslDBrtD94lcO/nSsJgLut6EQ4bFJDEs/uZqOUZrQI
iKenpfMJbjbFYBVL24953WlbIAYBwgmL9/pAUJHFkEABqRK4/tXoOp1ZL/IE5j5fS6EKbEi5lJsd
Jeg/45T4i+tK8uW+Ypd4GAKQDK3Oyew8VM2BOSS8PdY3ksNj84B1R8esRkRDetbbjDhCa1qua3ac
cnGhRVDOS+5+yWSDMlTbsuiEfM55kjGCJ/pgASKEybwNWg7zGTEQcacragTjFTJY4nn3hIfZNJEW
ivWeZRvOJHUQTIiEFxKI04ySACmeUK1w75T4g0cefuIcS7BPWohCMSoqV8ZxG42KeGx2LQ5ODB8I
wbwxCIxmkZL9pV9gwf4XST0+obVLcfr96OBLnQAqYfAA1/ME7wx3WluaK6EQ/GKp4FWkNGLnGwiy
iscMAEfUoZ+BcTMZJwSfkcnj3h/F5UWd+LGfHy6EAWTyOlo5vp3GC4mqOO87nhDg1/tcrfM1rQ0P
+dh4l93Dl+kIZxntlpi2KZiFY3ODEVFuPUmqMI1pTlFS4R6IXLc7bnvhEDIkjpaRAtkxkWnPlpeZ
sjHahBWZoIOXU/W19rPJlJjW25mDnBOhA3IIBoCaThRKeWj2ILqg0zUOud+l3/S6ve36kCEhXFP7
fR7ZUjixaWAOoGjK7LtAscJocbQZYS4G+Mqjl+ErITlgUMVUdq3xCQKSdNZBDP+muweVRYeRnN5s
iWE9gMDVHjO6nt1s0Y8PnKtNm0Tw6ukHGd/hHDL2dBB9u+8FRYB+fK0h1+9Nn9ZxwUduqs4XP4k7
QeM0mkHjgsQ8ZVOq2RD/6fev9itgmAgligz2JHKz6y94phNI6ZT6bfgArqdMo/cmPS+A1Br+6oXo
W8JzkdkcHQHq/l8GENHHdS8mpdrluA9aD7iKQvLNAKIR45ILDm0heasndZkDRwo1ohxvb87D9+Wo
CSdJse63XBeT+lXaVD80iOc+rNaCDQO+vlK9gccZsac+4KYYZXQuNChGzgML3iyoEk6xTJfhL9LI
i5jU2ac7GP9kWR2Lf9IykW5kYj5DiITT9TLbVW3cN5w9k9uFdw++kkYVUdJTjxd+zWVGeApEfTOf
64nK7LmLOqOKme9MebSCCDJhg7YCbUSOBtHbstKMDrtxhSGFRnUHp9X8WmK+x2DbJpODSVQWzVAs
BgMa6EaJalDMNsccsTvBTNQXj7hYApaOHnxO/LqUGG+WB3aiBNqqclui7mQ75EF4SrAHX6PVpR5i
2oxQkYXfzh6p5RU3KA4EIz2hlOGKHerwsp66DFJQNF9n9PSTgskCXkEBs72OCmqwuHqXcLIat/gz
S9QeCR89zJq/3pSepHd6TgtRKmJIXz3JtN08OzGPQU66nFILpUCv/tc4cKDwHcrMcfry8K3QFVZK
DZaQKWomzAqTmi56gWtQvtLAq/MaYXEP7hmCH4VfwH/ysEYlUTtUGsEYtdD/wxeyLs3ZR2xGweoI
vtkMUaaDD9hGnjMF0/RvBCzLtwHtzPGrs4bpYwl8emUYXuiiJUk19q6JarNb08PaFLb+1Szc7iBo
NZ2PSyouCQzyUuoR6nEoIAyam1WxHPq4TJnPTeeq6WMztdojQ995jfDjM/8awsaGgOPmETBR9tFz
p4o+vyPYBN91GfProVTzwDjyeo68AdGubN5F4wWIwUAQsAo7kldQMGvfWwMbiyLht8e082eyuRy/
NJuN+TnxEPT8R7qbAH04nBZplb5+B3ebD+i1eYDS5bqMwcWLYD0rfBAIgnm7IqESqCvg5gcTHphp
HbzB+dC5ch97YwA4DPMuuUBigZX3mcsWnLIa3t14OTWysDgrIYurkcP7TJtI4NUhX5IcA173iry6
7TlaIvgrR2gXHlMUsH4qMTYuA7d/jR13bLp4Mn8CFHDpQgMJ1Oe1+gfSMF0dGxeiWGvllO0U7VCE
oKvqYkTOI6V8Zxbu9VD0o73LQdQb8hI1rPllvDn2mXSp0f/xT5VvgYPSmo3Hlmf6JVpwUCWxuhov
K+ZgvkApMQPRN0NHBHPCgo3lioMNCgaV+CyjhJ1pPAFmpDSUYgDD2K4zLHCXkPYb9GGFUJ3zc27w
menJsGsN7fMaZRuGgXQGV31dGPw1Xnf6idp1cU4o/QIs8YsI3Ivb45OqdpTdheX7HzMWpeFi0etr
Oik9ODN+ZAZL+PbAqyQAKObO4LECdVf9qVMyy8GZ/tATs4dnnJn1PklrEK7CL3Ru3nSRL3tGlm0I
YVjfcQ3TXD+77nqtId6+6m6ZQmLlPw3as4xxJRQBIq1/Bsi1zg1tTEYRwyUewYqBikoC5X6jfoY7
8nHhG7IOtIzjWJSbL52X7Z4vNJe5vzidKHtnjXsRjA1+FpWmkUKMJmLc7P2GvCUYiib/30/il2n5
Z2y4rAVeLCRGGnqjCBBvGO2q9w5lXOt8MAlw1EnS0xdumKDvd4+q0VFm5XpMo3Qx5FgxN3ro5zpW
Xx+dNzqiAnjou+oANWwHvZ9emyRKpTc//r2Rxd3J5TfjTxSHTPPCt//0X7b1CePwsuIlxZpbwhW4
glqBYTL3B9+huJzorU1r6MC9Y+DITakD8f14b7qCKmDQ30swjRQ9tgZ+HPNgjLifl9Y7BWMyX6vM
SKlPC/0Q04J5vK+GI5FK4cjEn59jDhZGIdGYFT5dMRIH/diboabHSQlhFGAX5GtBSQgCZsho5Xkm
wr2ICuBKDyvcEg8av7zn2Pf215nTIuz2kA8mobxOmZSEhwNsYIdP598raE0+zYM4dX6swe6J/fOi
5iGQbnz+KCSakjXVt8EClY0BQJS7fMILtnDiwKirukk7W/nvP4z8eGzp14rv3i7lAQprP50nTu2k
7z42g5dLWOrhzipcyYRr5dJUI9bkRmBGEwTkJQssnWtCQmEGnVgkjY2z/CtMb77ZxWPjgAOEuE8d
jocnvixI0l3sMHN6usdjGKbJCx8cPIzEaXY5uRXF8w2EB4yH++Yf2HRNRjQOBntkIcnp878rZMY5
MyTWStFST41jqFvxhy/RgtRNeDXc19I5rZVoH5mLzPStzSaMrfR8xlu18GSdLAqfIvaNBeZh+IYU
xiAEEsA+Sq+Z3M06k7h81c8QZfSUB2BYkCa4vlbspmeIWhgEMMOHZVNiRUd9b5xwn+0FqO7t/+ng
Kaj1yWoOruXfQw7B0Dj4Fc1VzC3O7Cbgc0AG4Lg+Z3Ie7h56krrrSbTd3vXZzLPv+vq0+LhJHB45
Bv6NFNzjsIRCEWXvy9oKgTKbQi76z+8vJgII+BH+moDJcG8Dti86nR2x/bHRt8S00+I0ncvzxamz
L+uxMKTCTg/ECYksDjPwzlQTJNiTiXqq/iPbbO15hm+T7Qk+pF5+7sQpQmy9ANtkmB55pFgDmCEE
zwEnRcQHsAeOC6JaoMI5PpBmlnA1BB2IAyVOfkYqLI3TTd/O7FUx++JEorrUJfxCGREqrlDAob2x
VXXFf3hjKEHLcvXEH0ZNirA2ZTN3rtAUJlh+id2u1Bov98UEC0SfEYcTMIozFIT9DKrwJ9CDk2vA
ietAaKFE+yHGBB+Bu76jsTCtqzE7gyZgDEzAtgwKzyURF/E2o+rAqn9Eq1kxUiF32BBoeXYgz2uA
YDo7GoabB2+L6/7lPFC7QUE9QsSjCvVdlx4U/1L+6zAfwYmYk3yWdJAXILPYcMe6SexNWL051k/8
I+wTurDgoadMtumLPmwTZBDIa1C8am80QIMXW5sGA938tPGBl8IZXhSOm4DbcpDMRcJFFUzSEjoB
taMvqDNz0UKNFzRf6Pr2Q8ayjGGJswpDiYtzA8R8u5icFCYeHkFtj/7sFXx7fQ7tayFUyE+WsM6t
kOtvhBuysC1b+xDuGlwfEZ4qMKzNfI6RbaSYD0gCsGJReqZs7QljFwwEWgqHG7rf/L0TYSKJWRqJ
MQzfL1vcQ+JeZcC9aPggd6UuzbgmSAZwa3pTmaPF4Ecb3O6Y9TdYRCuxyMHpYWyEtOF8rfi0587d
WHnOBhaMaRn+GfqnoSasszn7cWdRW3hhKOqfFlLmjiQEMGzz0T90iDSabrin7MyZ0cldjcsr9KE3
89bwGLGk2eZqLHOTIqnDqnrHuupFbyyIIiKRJj1nQCSnhzEJatqtoZXk/uf3oyfk072A9qdm4sci
bU1/Dg9yMqwTgMIce2u6AwiTI0Y5d4866+I9+RU13P/HcseZAstQcCJR46tx5MNm3P6kZNpYqetO
YtGZETfZ/us0A92JedMcLOMQHw4+Of18IrCvedzOTxBQtvR6krBWjJ3bYFx24KbQZ7iJHEfaNSD9
AuD438jXdWu2VwY9rsABdYq7iKIpMmz2R+Kh8SLMC8sG8LgZZmKcWghlOC1/DMw5UGcwd+71+4Za
eVFHXbTfKBs8WoAVNfswNGi6Q+OQkIHzeOM8OdN/85qr+DV8+jPQ9oCjgT82HzwqQn1zMT6cQQpe
c7M5zvEmI/roxw3Lw6ngJTNl1v3aLE7s9dYXruGLZCvC7JGuThXchvi7FFmXylbfHQ4pwNx4TtBh
e1PEp++cT637wirGMLczwXZf2aq+xbrhwAd3OjFR9iieRC7kZp3WpbcOFqAbYJ6wxYiWIoN98FOS
fGIqY4UI13HEVhwizoV/2aZxQ+zvTU7byDTOJjZcwI1sOECipq+xccIjCldk8ZH+e5aQltF+U2Is
Fk97suhEpBZvjGBx8AkV3un00k1rs7N8wYe86YHLAU6pBGSmb/7JDCRc+L82JihHIeIfkhLqEFcg
qJ4AhhYGuEtVNGa5D5vB6eB5jknhEKfqfxENElCYUnKyG4aDcAvEEVN5u4uKDQhPjyEMspQWkHML
AxT+xvF5HvwoGUpRnTGmIAlgRLuox4Y6uxwuYBvC+7jE2HpiY3IcMcQFgKRZHjhP2uacKjh331Aa
erfaquaF6hxzc5OBD5au+Xx8lGff2Wg55L4jgJ/gMH1lSE0ELpbUOAsUi/4oLK3MHu8yoGYQ3AI6
ar8RlFGFXY5059xK+jxQTDpRHATZJoF9Z3PGOZ2mdCiQXEwl90vYitSEVhsWsNa5FR99rc6UD031
iekW0Lktz5sN87pgbFXAu6wXCCR0Rc4Fciub3DHzGh6zpcT0iTd/LACRHkCx+ouQD4jHJcMdhgTv
EiBopnGcRJDtMdyh4BcQPLNJPoYHtNaxpWxKh+YCl7mlPMc3OhQHDpwSa0eqCR8MLEKSZ77jPGMd
lJg4KkQeto/YH6ckuQjWggzPtgYijaD/w5XBlJoQA0oFPDHgxhbYP0+oUJpfcjZ2pE+Ljp4L7wIe
cLWZZ7KLmiPBWo3XYpg8Tbwgg877bidwfZKqNLDrlJYqcgKUcvxIdIuZ0UJdYHAUQyW3oLcywD8M
nAv/6gBxzcYLaF1j5ksFr2lD0c2TEQx4ODekelTPOGUMEWXBd8dlkE6FKTzw1iSizEjYa6Bi3739
CgsqmPEn9R994Q2C+XYGb78AD2fkiGbwjQVXUGGHSZMuM8D8hUnKVPH5x9C7uK7vXYDPGXD5F8MJ
OCaL1y8D8Xoi3gL10NDOCEwCdaxUQyKxy96LF0aD9kclNyEMdcbYkpk6O8fMe4Beh1CqIjYZml+o
JQys9HGiirmOgbbu9MZuFey0WZXL71lQdPipCPqhhrjCRuoFiC/Paa+xSSk9Dslw9p1zUPogf+PB
oH8w8xq4T/Z9EG72xnBXc86iF8MwKdjHpRoOB/p1iCdg94QGTkW8hlL4CjGIz2hm5V3lCBtQYQ39
wBIUjknE3TKYFrsdZ2DKJmKmA7TIjVVjJyBcbaf6+vrbYNQ+wosKOg30JrHPlYU6dkPVhy2tQJwg
C7+mZrfLHW2ZXezKkTYNZhfsXuD6JRJ2FlE2q/7ExKKmGOSsh8zEjYRh7G3GDACUbJJQ/kLwIRKl
ZApKeQmm4/tQQAq5J0+hhct/NBUsDQYX35cl7e/7hUe002B8cHeZ4UPD6q6BcrF77CFYrfRAmnqW
s3NV2xqSimj6p9iiXal/OCWwaySGbdmcSP5DZQoy5opXWUaTDVSuIBfZ2G0TshTZ4xqBDxCKmV1H
EFbhtxDVCWw4XsJWpqfmhI/sUt+fXgzSbI0an5E4m1cgDgh7V870mrh9ORaBGBi03nPZAhkzSkv3
wTv66DjhMSAcuc/oZk+BBgYYiz/sBlaQDN3+Qd0MbOrCfQf1YlrEGOYCbPC10s+m5C09KU1Er83j
1BXspuzshNJvLbgQCrgWzSJ/NAQFInmS5mRsyAUhaB/QrdmfLVNF/cD14AEKS7ELlTieEg4vZMas
yGOaRltNvUDsOvQPYSYU4qcZPoD7vCuWbFABImaMlNm0lo19g2Z8N5XfLpp6XMslURpaCWvst/0q
AxQgmmaOMoW5b1TnadStGTQDwqPnZiTbHAc/cEYEuZ5nTRE3SiYdJTS6Ra9eltbFDDqznH/IkMDO
zN3YUeXjHGZeICu8f950/nejmT3jZgUfQwp9PnT/9QvpYerVETxtumXIbU/B9CkdBad+bvp+yT9C
uWI2/PfaVNH/ODuz3daVpEu/yo+6bqE5D43++0ITNc+Sbd0IGkmRFCnOpJ6+v/S56L19DBtooKqw
yxMpMjMyYsVaK3KNAjQb6N07kr+NMLpPHMnqt3BXpfU/4TBZ6YKkstf2Ejb7xtT+IC9pP0Gt7ZFO
Ge3PWnvpDFwLEFfYTl110YHB4JQ0aLxihQxhEUIPCNDlrGqs6HfkBTZ6oXwE8b8bUjggLWQRg+xw
RqIeIss7tqbpJyChTkNsFTrohFPI6IDTKWI8COriFGwGBH7kTso5uokGtzgrBFRbre9QCSCQHIuh
TQB+OeHYuqirBmcZAUL7e3cN/kq9SaGmjrb2BypghD2mA7ptDm/HsqeCvCldCJPkqEC5g5jjcFCM
0602yJcaeh9vB8MITQQMmS6iKRklIgeJKwZEnJ4OgwFZCGbXN8mV8CUCzkK+wPt77BRc0ci68DeY
f4KAp+dItBrJOkhI7gDOl7Sb92OA7GD+XPpmv3XLHVpivdfOGNM1hDMlDvWclrw+xJdwxGCKhY+q
iAk9nXpXDMu9Tc6HxEnFWQ+7cvzF2zUgJjB8F5eKMecLJyHmHmRqNPyXDG7BG5iUkKJWnhOZx9Ct
WN0Oh2AytifSXptVg3RLRpxDgeXQn7KezA8F8pEAL56j8kWZ7+YdJFM4Fu1kwscYyvqdLlkmzgyN
8CbBPXUXmC/3CKsTNiCI7pNUA5toiBWdLVS6obamTQT7oJNjwvDBXYAAA6gurT6/B06lrKEpG1Ry
8eTQvqOFQaTzT38M2u4m74xgLQKpJx8azCLOBqpphs/BVEEwK7gqb3gCkJ/OKidxrKGgwdm3yZWT
uXt9qyYxtQ5FB67qAFnDJ1ictD5MFFY7gBsjHihW8B9kdgOwt9qzxg1vWGb9x0MYuGPxeeKJvaRz
yNYdBN0xvGhqrAO77nkteEqHlbfPHQHLB+unw7mar8zRY+jvXo4xZOYV/RIVwhTYJJUEFBbQMaBY
Xn169HHOQdNMhko5AFQMODzgovSCAjJ+0TMPupeyC1xBliSEQkWbVwRh5kFfiZUGmBYvsol3xJKC
6BIeiz7yP5y1sMTev5ai4YIGiFhuTiuEdmB62wbSLofUDpDnShZFrbRSEcm9ZsbwwQnxBrfrXA3r
PakBtsqlU4AtCn0OVTWlyf2cY1IMba6k9LR4OOksGomDao23EY9CNKeNdeuKVMpuK+eij7NQJwBr
XCC35kPyes/5FE7JiXuHwgLWkBsQNNPdEbULfadolFweC3lk7611sEE82mVJyNPnvhoIQgqqEyg+
FHbuHEPQUbygWfBgTZDbADVCXumHA750eFcFaZ/AZU8VYgfF3VJDplz43MOzXTtlzcoWWr+Yblv1
9qDUr9vopOCp+Iy/WDCXtEZdRZeZ552tg/dszSnvgCEBGsaAFy0IZakLkVAnclzkyz/dr3SkwCV2
ad0Zg3pfUfS0phrTjkKOa9yshSAOoHwhjUf49G2SYYtHgFYFUsOkvpX4Up0p6C8cjN1d2QfAg6zh
PfsG5/sohIfd8wgUQZ8JUUO6nOhxRPZFSQZ5mPrHIfu8JZiZ0NBtOCPF0ZPOQEkDzhUyL2+pjBkW
yxCXuZdCoMYZHAIpP/xc0aogRxA5NnMnR8n6aJDAgYVGby/H7rwGDbzQ9pvRLy7wMaiWnqMEZFxY
duJu6gTQubypDp8sHm59HqgO5Yj6E6IA7YcuveZ+ABTgHDYmxwHPjYy+WgqkQzAKZk9B9CU/IIPA
Yw2syjpBUih728ecd81+F90SAWvIi3ic9oVy7wNfoiHY0Zhkhm1VkHSH1BDxCVYLaraJunr2RP9d
2OYP8CUkVFsg2S+g5380TjJIPAsWCMM9wXwdxruUHDDacs+OOIgFaxzJWE9q38p+3HPpApCQLM5o
8mG1MxSEsC+onXHv9kQ2iwqOdYFDPaLGCJlBBFBl1vT2pbHX88n48SJ2zDZAJzdC16AhUMObQAWL
0tQlkt5poGp7oeXaPjZMdONQquc8JeqpbIzBJ0+MluighoyRdMO3eilY06gUxocBHRNxaY+qDYnZ
ViJjzhnk1I55epBK38Wt0pe2RM+ROunhTh5kNzCr0F/2oz2+HXzWwzi5IEWSNprVbhFfMlE+CAol
P3h8La05tPDnWKHNFvUsMsJHv4x6swRlWWsECTk13w+IMphWhggohqaC6Jf1A1HGhl46PliOydgh
hCBm18ATGL9IY4gU+0Goq/qZAjyQdVPinxhApozxcCL0AmGCZT6GvWqCpFFw7ziOzdew6goIUF9i
M49DoNGtGAcQi4Z92Vm5W+HpMMTSC528OfO6dzwxBZERp67Zk05U+OgGEw6Ik96DOzQkrI8wkhne
p64js38amGoNQTPpsuwV8sgIGbOF6TGCWAqynd1pQC03BscjrdMhQ01gyGcTFAC09L25mA3YuoJ2
EXMfC4txGOENZJLwxlZgnEdfO1sFzCD0AcGwxbWLfsk4niG3jY0uK2toLQ74YGCbhrWxjamE8+hV
kA2ROnLA2T1sK4Yqbb9NjcxqSMtyh9Dm/TGk+phU3fRm7g2FOy6m+ul1sle4p+GaIJ/E9hXjgCz8
bjEzIRLfsaN3t3EH8/1OfYrm1vBTR4EtJA4+mJJg2IJZy8bGNgb5zZvyATum527ymyDrId5d1nUv
uTvGBvOEUzmOTuLQFVuCEO3t2cuAqfIMG78Df43/KWAoj/kXLVnlHPO35NXzBPehc6TnJCo/SmCc
7OmbiPzntbCBNgR4qGjQUEwMRjzBi3Onft6+QtRb/jNUDeYTo5inZHn2ZInEjUNAjLFgGBN4JfAA
JRRALLpUkvlD+3wHd5TO4ZGRr/g0HxDkwGRb+jQqaZCD8JIlHKkTVuxIqLEgNs3SU+nWiBh0gFZ3
Fu4I+OKTN6AbgK9DiqWf1TaylYbEBCgTsuGCiH6El9wt3gj17FmS0jkyCCBXZpzgqgrUB/JOI8zj
OO7NaA694RPKo4DZvPSZvkHJQSBBOk0LgpHZg3jeDHB5QpyCwcuLREB5g8Cs8MyMbTGy589hOSkX
wpgUIIH6i2DP7Ka0r81cGm5HCWCj5BOItDDtv86kDjhmdD8bsvR0P718GXzDEbN7gqhRLQKt14Qz
YWcZ4lm/p0qZxwBch7kYLXHvwoE8tQg5+Cl1MdvsybhqSnSXIImSeVGFW9j0KrxRxLJOvvcQXAs5
9IvhqZ80VE7pQy8DGv+ny0UxQ3C/nyCktYUfg1hHS0h/KSPYBvje4EGqjfhfrmz0NTqJ6kfBxACN
1g9viyzqcWHeEOjVgSlVzRHvb9ZBDqcHjcjsyGDJXv6RwyoTwwuY+NUvMdoVpB/9g86vNAvfmxXQ
MavHI2ltnJqDN+xsyWEpzWYuXUEIYLgObAVhlubQhagu4LeZNKQdS7lPYBbk5hYvhCsOMhhlgc1s
PoQOdMLP5qweQPx0GnqRTBFdJ++QGgTljwagKWEaT37NwoTGwFxhh7X5JNP6kNpgdLxrQFK2NTR3
US0DNWqrihFZ4btOV+X2oandzKUyhtdEZno0lzmM1nvn8LEAG8Q3wp7cSRLEZmnqAYZ3laOI9zTu
ooiFeU3ac+EVHp/MHrhVLJ7cqSbRyh65naUOCk7R333t6NeAl/OhhlAsOrvHEbyRtRRxaIEWqguK
Hn8aIcYFlaXvSdEpUkFR7cdrjN85+RoacYJuFXVuO2kkuJ7kNSNrrHboFqGP4ZuQaZb3GyNEcYQH
hmvHi/JISj2unYRfKzoWq5COMjxYFmYzAu6ErXlkChmJu1CPIGmE04Vi69m9zbTzkxdqLsULdbtb
8PNlCduFmrfBqoI5fkNOFga3v8nAP/SiDvTBEJfRlcVBCZdyhmEtBO3QWCpiDA6SDX4NTABGO8Kp
zlVbI+CjrSG8b6oJtZHRTyYY4KATXs4OoKnYwMGfCrpLmooT5gUtSTNXZO+9F6wqjjvnsm2GMtVG
ClgBy2GGh7ibw3vchT1796LXs/lMkrCWt99bZzrZMEi8Nma0bANXKCDo8PCr7Ikj7k7IZKCsdg5z
ABBlegB2+LC3GSWlgPgbKAYoCzSY8lRkUKuATsE/IHxRm2YjAXco9I70HsZgzDMDkKn3CSLoK/Wq
3KfADDLoxOOdMap2Vedm4bwkFMPNMOi2Nq3+MyA/4tExO4Iai+Kt3pHME9qE7g4gGOUJ2FCxqebZ
Ihwka3qlmP2GGHtt3AUM9qlIwuJBTW4yrj+ycTX+DE90oR0ZvXD7KD6nu0YRPr57QLP8tLxITt4U
gkHOByDcGWPOCHj25NQsVNsRkUpdKjaow4PTTUwOQTTRcbHyxBlm+nh/Qdd/YEMjkAaRmUbtBYUT
7xbWV1+G6oQdCbEek6AR4y7RlhGuRj7gpuagrYMfHTqzRfbBaTI3t+o+OSsbfSkLJQVSsIpIKbAF
Oidk4swYpPnKBiUbZE0KKg50ePr5H3BU2MnirOKlkSHAjXUEDUDI26uTtWpOHnxJyD9YoKgf4Fkd
HzJ7ybbCIMZnKDvrCXX/BFHwJDpOmA3IiOKcZt7BRVGUtm/2WlsGxLXO6O0+QZPlHYMN9KJikyxs
tkSNLL24NGuE7FhUCFuZkZgIyZiqc0jO4izJsXykniNURDAo0xugCcCYCCiHK22Q/JwznppuEfcr
wfcDIeKUgyn5bjqfMDg5ORu3wniZaWBgGtaWIRFL6KM99abQLAQPHWo38d2lNfZB7OwJ7MwR4zw4
ANofGqHfCWfR7g5ucqP8hgBHIs5Qh6HkJJw17Ys1sNoNe522IG+J0xx61dQivxMeEuzIXQqthfan
OWdQKWOlDF7AhLm25QxVI5XRUsz1YzQnWA56dICilGlPbvdID1iD+lYx7oRtTQSmwmBs69nEksNu
M/hKn2uMbo2GvOGivYbpowJgAt2iEceSHQJLgm6SHAEJA2Q9XrE8F9i0SDV0VGkguay5LaIUmqIw
P1nsexrH1OSCEi85F9yNu2/RG34uQidX4SjBMGYoX9XIZawNep8ekjd6NlQS1Jt5X8TNEn4eZzvN
Mm2p2213JTo54Br9Cs5Z041Gx6oPEZYzinOKnpF9ToE+cafIxkIyKnozMsw+zEvo1xYklXi/MF0K
jyV6NKQ39S4mTr8+XqI3yt7qKFuF6O52FYXphQQA/E7EVI0LqO4INZzgOOjwNajQ4nnJFmJGC3QO
q2eQx3xOsPEHYsd+alqYGYHCjzJRwMZg8yRgggoijhRSBxG8uhfSAGTfgmPI4qHZwEmmjXYxgjgx
xsoavYMmQnrAnIW8ESBVAHQWzlsuRADazw2B/oEVFzYCFwE8CVAjmV6FRVE1wczuisvCAp4ePUVa
ovf+xWcL++AncmcBco69lg3HfuO2FynxnTrr8k/zCpJ0l3IHgyyuKLpQjyPUjgmlHaelMV4DeQHv
9G8U4kgXbzH6NBIZxjN6wx2+yKLPtZskStfU8aloo8xujWrnIlYWWjt5lN5sNEHohoGyMfFP0OKu
tyHMTzqa4kUKckv8Zg+3orxllgT9Rw6gprvw+mj8UWcQ7nUExqh4MedvI0Zt2LAXJqbMPRBosSzR
4ve1vn6D2tEWHvSMTg+plsVqDDEb7H/2JOlyvYvE/WpjADc9C0sQBWqogIeqdwG+XgS/hebOlIAw
0UegZt2SXeQ8LmHvBlBAbuDzyW5WZwmMz6tePtopW7bzGLz6VYc1D5AJ3QjRKTxnSiOBlhMr6eSI
BBBcgl2qtxumaHO25SmJPxZELBTyMkw0p8x74ZyClHjAt/8mFIg1+Ur7hQnKfU7bbyR+1nO6ns3c
OjJGKChU0cRt51o58HmpEd2hMQeLEw3Fm8+SxASpFXZDJKPBohrKWPztqTGY9N5G0QrnuDOHPL8w
LocLC2QDo8TZ3hjZSVXhkD9aOX+SOqTd6tNc0mjbbl809ah4lX7FyVgMxWpDcQ8zgyO0r78XR+we
GXeg0lC/YNDSFa3MD3SXZIglh0sBZKXQOf1U6IpWDqoRinP+YkVL6mIPoNiyyoIuoalk6A0sEfVd
bGxg8B5HMx+attRzVayFEKMW09ywT4LVZ8PWFh30uIsfI6dSxl/K0ck9ZtZN7zP/W+QdlJz94JJg
Szf6p2QzAqIVhxcUTWaYMMUFcdiAg+jMA4+cXdmFN8Ib91ecfc+2vlKGAPY7OC9bF/SiJLwwsLzz
1lp5a8bSvN/bwrk+d0kQiPaQT9rNcVPDiAQLoABuM9NDY+wKbEdUdEBsOpkc8uH+7dkFSeYJs3CJ
dTekhwQIdSHNJId5S+/BisYVnj+ciY/PI0nw4uih0xEX/PYGIcMsmG95+SieWLB4HpDr0xl1kp39
buF22N/x46MSMCrdoYdBQQrFhXQUuvg6652Q/gN42bQFPtn3ZKgEjiFTeyBSscHIWjr0i3jCzE6o
OOGZniMa+IUzZ+5YlwSL4yCYfPgwsYrJB8b073kPidjC5YEsRBpHvxxc6jJCXMufznABE4McrBHz
MwT6xVgQJGefOHwL1QryRbgsyl68dhmYFg95mEBC5Zb35TPhw0DmKDAmBgd2Q4EskapFgwXTVBAE
6FPVKXGP2JlOhE9c1X6n9OrFN2pu9E5gfVDSjv5R8MIEp7Sma3dYFZyrO86O03aBsyGl92Nj3kzY
vuiFOVYlKjskwvSGLZ1+MO7iM6Hpz9jR5DpsaW8Iqt05aQxyEqUFqpi+BK/VmDNWtX0VEE5CCvKB
UKVHbg90I3bz4VRQHtJEE/G2e6mpuS9Sx+Z5znZrRAaMDsRTiOjcEqccinZzAXzO3CNmQqTtHYV/
uEqYzcqOGRTQULJTgbMCfZKOdNtt6aNw7pNij+7UG0nvQsfvPdiIrmAzMOHQEIqYaIPPNYdEs4Yy
QC0y6OA7Brp/WMGM5ei8RNC6BJNRoKFioCJmC5Nqxcw3fg0WKfgtpIxwSPADS9A43WvuDhSUWhdz
iQ65ywGX3pziVjTBxcMCSCk5ZojJYjUEvJsMxNWl0irAUUH/OhbJCod33Oe3DYYDh/Th2esgBiFf
vDDMOxaUCNFLBLtuushieh4WeGxIUNgLy16Amp6wtaq6HBkKs+w6za0hF/wsjRVSAX1kvcPC6LUG
FwBEbrp9KYHdU14HfzljBBH0h7ekJ4QpLLKrDukSQeXkc1i13pWW2VieizOfV0hWjXMy5AFOkMfM
nflDsA4hS+A69gg03xylMwmUhXKEOqnsLhnLzfNAcE2DomuMCnqkjEhKYAJxoPIcaP/B4CUFsXrp
OR5LTkB3rjXhDBTNOpxw1ha0RSyd0Kt5G3stxtogp/nIj/FC3Ubi9+mpiZFLvk8w5vhhoHNK4uv1
jvatxZoWfJO8WzHKbKKRHvnMN7O72UD095hX3uUEWIWrmTBmg24GoiqGsz4ngo5wFKOmgLLaPK/P
8Z4DXiWBGfJDayOLqoFYTbcXwZBIGxmo6jDHiMGMolss0jmly6g5CkuptxcYyxKLE5S34paDXco0
U4ZuRCefGWOSmOeHEY3H+XLo0dsm5BmwjbnFo6hKQqfoiFAIJ2cWOtt4CAHQHlh7CA4IPRjJ3Q1O
1GR4jZicJChkx8peLxCwGIx5LI5Mkz8e9jwmG57Qa56ZbffEiZCeW1hoM31zp9003Cp39Zk7cN+e
FFvoa2mdTtJzwijChCE/j12lYxvRPlx1mgr4DtCGP8zgsuDMxpQnkn3jxbRVHbUg5gELzyH5lKl7
4DHzl0gqhqj61upQlfsQfSfu0Vxno2ysV0vRLtl3tLd8/1wR1YMzvCIFFSYw6QOmO11RWliHNeJM
yrWQ1aKQS5OBwkLtwRog/dxZe2Mb0UsGL8D/LeUpmQuPRkyBFVXHQ6d97+dWL6H1KnVRIeMOYkMJ
fU/DYUHBROsYoeEduSMes/3mrE+VDXD95bAAnjYH0k6YrmK11q9H9DONuUSSCKv3PbwpZ/pWIkLf
ovsk1tutiflhLtg0jvxuMFhY5LXeCrYZ1qHZBOeqGPPrG5Ya1SJBCLq1OKbedPyJKgZCDg3IbqDb
qtk2pU5EfX9f0J3k5SPS7Eldc8nMBY7TCNCxJMEC+uBirWG5td4SoAKBuYAHilrmOaDktCbJ2Vqn
lEDUMaIlgiCUVDpw8vZbQxV41mfCBbrC3qtCeiA7/CgCECj36JufOxPF2ugBMLuGSoEIGRT5s6EE
PTmYGwP1iB9B1vd3+l519JGQqSp48aDuQ70bjbCC0N4ayHpwlz6pWYfT4Y03Bp8dAZVovrl98Zw8
hOx07FmxvEpowaPgZA/wkJkwa3eNpx/qC9/JmMcsmuTa9HXJYBP1s57hifHP+llw0tIp2XZFEgMi
iIqPLHew1UEA+sW8vgoQA+kCScBNkGdoXXIcykthHVP3Co8wLQJzax7MDtMHbnJ9MSpNhbeY9x/j
4HQ/aYiwhY4qHCh90tDPMt8n4QsExAlGzuEgpiYSzimWgZhI9TGRPyZ4jjmPgcgPUVvdMeCo3vSP
xxjJ7TjHHJxUY09fIKHt6O9osoDrYPg3hLPQL94QFhOY6BWDybTgUaTgffDvNUaiYb/bVwDmwvec
NHDz7IpRR8+hRMZEqTZRh+bwztkgWHs74jbv6tBL+wx+5ByEa7hMcCSgak+nuN/AClAFmoq5LKbp
nAUyGDqxTIgxpfYbNj+0CqASDsgX+uKDEonf79hkzXfoKoXCTRkjWvdJTGiAgYARoSjQiw7cz7g9
DRnMBNdYdAbvorARwYr4iZsK81ZFsvUAKqUPx6NWYdfB56y6LGroaKQ8YkZDOfE2HsZxa3MuLX2o
FcI0KT6phAO8g0QDQpi+lPBb3v0BilzRcl2UvXM6yAdCZS18oMDIUSYLwBqIam2hY8LyEVrYsEH0
w7ohieCmhc26OKZiTKTu6+rtiV/k46wwsFjrZ6AC7XPG3WidzZW5C/hcQu4Qg6AZDgDrjjXEJ7yI
PiFAOkOMe7eYqpdDv0O/QAAUSJDRKrM5EefyVXnkk6+xpLaCTUT8XAnglYIMQ590iwDVoRFJmfDE
AKh1QaKE/J3LMIFJVAHJ4NVq49GSITOGQi9oaMjlZIwKKO6RkE2RP0/gnAFMewOdiv4OrGw4OT1D
mEv2pYCyUzrZhoa+JVyWxGBaxC3t+GjRUBWb8XFK8FGBTY7REZhI1Ua/MYymrNl0mSzCFSZth7OO
3dwMCRKf2Z0FZIk+7zKAJkb/uqHKRTsBW9AewupuBga5tLHyr1gd8brBOnLanEhDQJGUvkWM3j+I
KYKRJ715bIFWN2cIN3YI2J2tSQz78cRdhLNqWIhgW3BM3nh9pGiw1wV0JY1orLCEy37OecYdo8CF
XI1MhFGX9EaGDHfHYYQ0fQu3EU1oeH1Oo30MvqfCBUcQ9Oxc/vNf//P//O9z/b/ca7yIw8aNo/+K
iscivkd59t//UdT//Nfzny8PL//9H8uUJV02LFkxNMuSLP7N98/H1T1y+Wn5f6iZH8qupPqTRJ6+
6rw3f9zZvilWdY5OeLrHo1bhtLxgEIbIZQ5D01xGT0pC1+6pnjYwQmoJl2rR0sYYImXWMqydn29R
/uYWFcmwdcW2FU2TdP3vW5TzVlRVie5PGCGZ3a1u4V/DA5bnZT4ydTDTF2CslPQPychlioQGjh8X
u1/uQTyGL49JkUxDk2TLVCRL+/KY4rh8BkET+xMpWxmp7ByiQ68pn4waAAxnVlT4ygct3OXVVAzm
ePbzmgX1Ki+adAlSlqd1+/mGzG/vx7ZU09J0WzHEM/vjtekPO30mYRxOSvzso6lVO9VjD6PX//Xp
S/Yvl9L+vpRl+VkcmAFQ11LZFlftlp2kk7Enc86uYdJ77O23jP8W13hP+5ZFy3l6ba4JEeeqnxhU
kuPRDw1/X6y0nXTTN/Fb+q7sSgaRMA3hY/MkxDKfFcSEwQV06U7ib9DxwcaZaPKW8u26XYuvYrrP
n2vty2W9lTY4ou6wHFhzeDdrefc6JvRt8+3hZJysN1jO5iZ9r07Nyn0zNyD97kd9hMWyEmyTK40q
46S9HU6PtSCSs+GbU7ks1s1JhdNF35Vd/wGpVjrxrZ/fnGL98jy/LmepbrXKVo34EoCj1xSngzZN
U6+vJ4iad8+y6biJuSvim50ZHTtj2NdLwynW7ljpqxO7o+fhNWlV/vDwWN6ZSeE1veLZAtrSlAU6
6AXMzZ9v+Nv3bxmmZJu2qtval/ef1ZmR3+++P3mEo5cS9Ur4VhAXvarrZtNABcTyf9nxivzNI5Jl
TbZN3dIUSxW39MfqbuRXy4pbNjODjXzsMT4WKfVLAYJropHs4f7/4hw36HHyVEy2V9TaRqY/T6Jy
kjHAxawdMx89VEZQF8y2bO1DdujPD0WWvrtFjdCpq6Zmm+bXgKDcU+spufEkdFdaPTVh1qfaPjLH
JRMqjWljcX23//NFv1s5iq1YhqUoqiUp4p7+eCzFq7DyWC1AEiF+Veiy0d4ZozjYWtE+S395CfZ3
L0GVDVuRJE0ydOPLe7eULDRrpbamNRN6a7WnVrOnvFDSo8Vu9bYRZ1gcgRSyvbPK6mfYm/U1ctXW
odVJXbfz9Eh6K5ph0eSg91XhvOpuihedy+bO3DFKIEY01f5ZZoZzuAlovmrPqdwi6bcx/3Vp4r62
WpiJaY4SCgIDsroJ6ZDz1OMOQglrh8gatDKChDotTW1gu/AaX7TNbX8Mae0QkH75zU5L63ZguszA
ss8KfQgkKDb53ZPu7F1aN0jH5QaTdUPuqDW9Qx/ttgwXDdeJfNLcp4TgXkza94yablF5DMGDdVwe
Oi3ZILt7tjeph21YMGjFMBUQSSYPHcrpUGlAbOLb43VL7F+WwXexX1VNXdUtSzUs6csySNKWagTe
neGXyOgY+a4zfg3ggBEtKGt+XnHfnr1/Xksskj+WnKuXqaenEvISG8g2vrn3ZQ0V21weINx5Ozm6
KUwWli6avver0c8X/y7wqIasW6YpSXzaL4HSlXS3so1nNMsiuxOgEEqrW6pAoMimTxP+k0HD2f3/
uKamSqpkyqapmPKXa2pS2bh5GgcToKCUoQ/KlMcbZZ0knbYgkQTdnz+i+l1uo/GANVXWZVmyv0S6
VE+johVp8YaKBsCJTIYOIvvjuTH7Scdl+PsDNfzEXaYDAWEjYABlxg6ul2NiL1g05KHd9Op3fr4v
Q4Svv/Mdy9Lxu5YVVVUs3fqyxg6JlAY2T2kaBJTN3rE2rz4htWJCI0hbvZTubEVlGxj3uXxf6o+j
VF81yWmVZP7p1pX2GWhFLjED3mTL0FK09H4RHp+PJSPxmOqVJRhYPpYJcodYWDVuCRSy5I/SA/Md
wqWSgK4cmciFWTby6ETq8e8MMlvJ9F4WQgYaRccRoYAFVb6VdO6toOvmzCVJVABS41YwLOr5YpBM
E/YIjXcbIXFFG7AwAZxemzo6/vzA/h2aLVuWFdNQeVi2Lonv/7FPglQPDg/LNqaqdzy86P1UYqqd
IsFTSa/kZT9fTazCL2+Hc9hgU6iKLMu68vfV7MxUdOnF1WQTc5hEGUmPs33HMPHny8j/jjR8Ft3g
ANA4hDkG/r6OFhRl2ZTsBl9JPmQPCh3zFO+GhW7NyTWvQ2jt2Jy/TUpxdA8HhZYgK4MIIDHGLtvz
LB7F45ctI4sP9/XD/3lTX0JSRq1g+FV1nwDxKcrSTpf8I5SptLylxGwIbVofKEgUo1sdfrn2b8/j
y3MvQrWO66pibmINEzbY6SbT8fYpoO799POj/3fs+/vJf8nvjfvTV0rpyZMv6APQIsuXijcqKieO
Wr3HYagkvxz330R6rmgYqqxQYvGfL5EoUJM6s+wqnAQSQ/GckCCDidrzaEeM+u2DCsCrxx2sZpRT
Mfv5w8r/TjXEtW2TVWZS4yniuf+xe7TQSwvdiB+TtE57qnb1i2Wd0Ss6QG4sdo2Z9RN1K2f4Cy1/
ufJnzvR1NRmGrdqywW78VwDWXq3UkFPXXETUFVH/YW6UZpqqHcaDNgpIREJ5gHm5BA3yPvTS9zie
afHMjXpmsiyLTm4NYgvWq3zotsrFA5JXCTcPWM2PhodycKfXpdCUw/gQlYrOfHBaYhguXGCLg29P
YDG7+rWWpmrJpSynlhxNmWV20NHoEL669uvMiEsGYktR/94a6T1tI2N8hNu8p/N2kIHQ7WpxQSeq
Jwd5jFNfvvMG94PjY2OyTPSjmvcLMQMChW03ZfTesEkGdOMrBg/QbQx6CRJddaCiSqE9qtN+HcUY
Cl4xp3TDjjBYtCOqLlzJcI+4D0KtZ7b2T3iIi5fcN14reW46huGU2CZIfVxq0z0zJTxI6q3JL29K
xJqvL8rSLMlQFAISNfjfa6RQNVdvBTnMo2qrKdN7uT8oeBvHowNgBSTkB/s9/GV5fFOrWTagiGZb
nIOWYX/J8uWkfkb3KAomHnZbTeyUrWlSMV7yyjJoVcsnWYKoS4z8MXwW4YhTkgJNYzyUOi6Ta31P
0a9gLfOaB03mcJY9EOKW8kCgBGYuKuOtQAd+flKfu+VfT+qPm/6ym1q+JEWtZ/oZICvmC7pH9pPf
XCXAyDuyFKXuFC0b69Cr5s24KRGtVbofxdawt5Ix9OqpCzeBshT9dLyqke2YgkTgbWMp+OVmv43m
HJmqCbIi60Sfv19ropgkr4XsTxppeUCDlUUjmyyjGvmthZ7dfNKEZ6dQoODJ25+fk/rtijKobC2Z
hI8j7u9L2+ErvOspMdYr5bavQyQrnYNJTm1cvQN8wheWzIDvu5a8fWnuJGFIi443pEqbCDgOYIDE
wo3NrmytY7qKWYD4FGFFttdp07AWZZOTsQSTuF9K/5cM4PvnxoPTTdukGvzXdtCNyA2r0p8EkGBa
R/3OnU69atRIEEXKjg0H7J5NG5zLq9vPz+27o8nWJEslIyc9/1r5cnJkRinX4UTBqNV6dB+AyQAC
vC9PmRru3tD3P1/wm1zUJt1RBARoaqRXf78nTWkeLf/QAoACdwPiYiYsc2TL6c9X+Uy1v26bPy5j
f0l25PSuNU3VaDNvw2qvZuagnCfLdA0AVUybLbMDR36/WNpvNmziWsBcLzQ9cQcVxJPJ4vQHMaye
WXCNXl0Xy24Mkd54CwYS8Vl0YuiYApnrVH3Uy+KDiaEMKDH31ZlyFpP+XbRjQBZn7BG+9Cw/MhZH
veXHEip6tFJ3Kfy3cIksDhzrofQyejRoLs0L06iaLv3L4E2/6BdIQaKp2eBfR7ULunxxEeKYfR2y
Ej1Os522RKeTL7rA/SsMA0/K6tcT9bvc9M/H+CU9s+UmTh8N2A3wlqvgBOgAIIMZEW4KyJQslpw5
BlTtFioSiVHjMjCfTwr/8+v8BqCxbJuaSpM1U5eVr69TaZoweiiHcPK05wG9Qo0uOmVDrU4VZDH5
+oDFlXL8+aLf5Yd/XvPLZw9TWdGLwyuchJYDhp4EDgWLq11bv5Wpn3Xo34vVlqg3DFVRNF3TzS+x
q/bN5iGlXjyhGSbTLNS76uSFMwYEUGPkKu3sogfszPYBZmYwbppfEuF/b0lxeeocMDpVVmXt7y1Z
qI8XoVNAEPKUiC2BzVTbhpTt5+f571DDZbiIYtq6aRjyl50fuYV1r3OOXzJ8UW8cWlWXaxkc99ST
pMHZ45co8O83KK5o0mqwqa40W6zuPzJR4+5KTysVwY3OHgCA5O84i0xg1V9f4b+Pn78v9TW3yMI6
9+5slAB5cjR9liMOmqjaxsnIhpvI0IDfuhj/3pp/X/FLYqCGLeo4LX1M5AyvGhrgtB8ZAPXzO/vs
GP1raRqSCTxl2rJpfVmafkrxbt9L+PCtRRy8KWZXur2ktW4yU3ni6RAumLbrLpviZhyGsZF3jtXz
FxTn++3xxz18WTgPzXhmSdWCf+7BvkBk09xe4wekZJqQ9x45D7bL2XqdXtXLz5/+2xX7/y78Neq8
XmUrOsheIKJfPgncJRhtjLBAxLsTnYqfr/btav3jal/ijV5Ymf9qHrzQvFPgWyZM4O2hWk//P58o
3UIN4FkCgP5yOoZPH5BOpQn3iBeytUqZKqdR+agRpcr9VGPu2nw8vRGmKga+CcnwEUJSVF+/pD3f
Pl5KNd02NFJG9cv2lLLayl3FFHvGqeLek2KjLna+P5KUbawRhJY/P2DjuwsqIGC2rCrUp/qXJ6xp
TS1FuQ9tHw3buli23rQdLC1tnxztN422EQ2rD48KYOd/pB/+e7X33rN9Th9fO0aYXeI0eEUHI68Y
7LtHyL6HZyx9pCdj4+3uH5jf7LM1wyX3yNNC5jUiDo/25dWCp4G4CieddbEQ3+L/QFu5Km+amFTz
TNpMn7iVjGj0e8o+Pv38ob/JLW1J0cACdEXRZekrwCyHcWNJskmHKu1xeOfqVs2mdUEtex+RfTVo
dhvPedqT2rB+iR7fhag/L/3leRe+aeT/l7TzWm5badP1FaEKOZwSzEEUaVHphCVbEnLOuPp5oNn1
jwSxyJrZpbWWly2LDTQa3V94Q6fUybboUbbGWkah2if8u36Dww403qG+DzLKOZw8UZuahu7WKz4b
8AhQv5Gf1xZRskqNGytWHj7s12CaSEFZskxL/mqzfDtRQsHLlVihhhbLrm1ihgIkNV+fwzXRECUd
IiOKzAoMXg42IiMl+pQcGsbpRxmCiU13Hv7s+Yl0wgTEfGMeLh1BpA6qKdMolzR1dCDkVeYUlioA
+T65K4R/0TfOdgXCnkt3Kp6XGIEDjnGxuMfdfg9Z1IUySDT8UfTgD9ftKhsMzilEVPG/7qTou/hF
QasY910OMh0ak3DyurmqfqDogrpGNv+kiF8+gzIkY1hWgzZJ988R7wGeJKikI2X6DHf9TT9vBB8h
g46aO94awDdqMGhA/DVp2SJh29znOxjqLzr2wmBwprAYlXZBFRm6l7W5PkXaV4wxfn7seRR2ZVE1
ZHW0IltZrAvZUeR7Ddwlqi/7Z/ch/BfsivRUplPBmITaykn+BgBmKmh77PFV8qaHKPD10wSA+8GZ
ge/HIx3I4yECQgSgFudRxJlz8RA4x0BYNDgkRPA0nwpnqfXTEvUgZ5tri0ZC9Tc8eAFeOfp2W2Mt
DZ0Vkbl+ks5FXAZOwkyHV4pY31OEmqRTvJ6n+SYFin8oJ+6+BS/hLi0gL1CcB4ZDv46cZTQYCVKY
QqowWEpgfmBHId4nPbtIgOxB7WAeRB2IkjtssP5vQVdewIHAxhEVWBjXue37TZZu6EJjhQ7p20QC
Y/hsA6jRg94/i/5UI+1tlzFYsTNwHGVf95QeTrlR2Yrz0qt7z1+kf7EIFVDEw25bGpxQWA+G9xjw
d0RgAOfiLqPC1W+77m8Ml/u+mwwgsGzLaZpvBP0A0xM5mWoqIiEFpVbUsTuam0DQaM3BvUxXLTI0
aARbKITB9JNtETQoOl3OqsaYUVkYyI+Ex2hds033IBhhH2L2YGzVlewEcwra0iCiKGIUIU7Z6k8G
7qTvOq3PvwlEaMhdKEGId4K3MBE3hZWWTCLL5sXAN3VhwpC1i7ummQpIQHj7s7pwoT5WM4NDxFsj
BZhsy6fzVCmpvzxnnB+pOW/irfiHSGXbnuJXhI9b/z59FanaRbPcmHd4L2TYiMxjIvpkSleFWQuE
l4MJEBMNw2bCj4DH2UtgweJ56z+0wQMPQEUux12mNQahS79QQcM2IFUNxICRFkDjxoB9h5YdkiSJ
nYL5F2eVdu+V0xwQBHTr88C7f22tmfaJdd+ue1dRwNDWzTG7GzhhVMBXLSKmyrR9jp+l6oFcFC/z
DwYedO4j0NSNnQ6ZJ3R9QTn5c5Ag8oMAZW39AgTyAaFv6zHyXlwcXyTTFin/HjF5IExbifsUCJqB
zpYd0kohiNpUzloDHJYuJdQV1y0gy+qRmmXGZAE6mUjeLNPmhT6VIGIXy9q7d5RXgj8z2qTWuw5S
EvYlPqnuzgFtIkwJgR1zWhLl93YEWJcyWDFxqemrSOCaaAyJ3V3b7q1ZDKy9XrnnFmudgpqr7QU9
Ng7dXapCSHT+VcnB2z7pwtxN/unRi5r4QLYG2ewYp9niOaZfj2QiLkQxEDYaqefi2YH6vj2fpxo2
lXCdk6QY2NiyNBNU1hjN6dB/jMDG7Ux61d6dh8BdB+xQADq7jEqgbgV0HeYLhld6AhjZJm8ivofp
LI3RFgsxgqMRfjSzBQpwCkiWNDsVqPzUrDW3gkal/CkKu0BAAP2cBJ4kSMG1HE1S970s97JDc5ES
YMKpk6yTZB0Iz5aJHIuyz+uV9k6tWCzovrCR1L4w0ZVFJ57K5JBbnKcUrtX7TF3E2WuxAQLcwndg
nzZcY9KDc2Rzyqk2G7y7qjFRFPRucZRFr6+af/qn7Al5YlaaNBeTpfDeIn5AnQ3DXePdkXK7RA6h
x1vS37iEVcuWS+VTX7zuKBT/hxRXpeBkKTp1LmLbn5mg6Tda7KvAnnL0AjXin5TgtmJj+Lh+wlzo
QNBZ0yhrWzrRgTLGWRAaBKnTp/ou8Z4Ei/TInRugdPWpkcI8bFYRApDvuvdp8QyaaaOcPOin7qeY
LlTE45L3wKpuxAUXekGWSB1DFC1Tl3RFHd17W6le6Otl8vBofQmFPIRzpITKGc7t5+P12788lk6N
BkSDDqBtFNJXUZJXgaf6ZNxs8CT4sneIkIB0KbWW0cIDYCjItEl6XKTbQyYdJBbS9Wu4lEZR5leo
7xPsSqr881Fz9gtp2ev+FtQQNeCkOfTda4Iihfd4fSBpCBbGwcT3kUYTG6RATIhwk4d6/nf390PD
0uINSZEbS/dizPJ9mFF5xgIbZUZ+FW0TsGzk3fCvvYaSY9TPAna8pgt2KjXqIBA2ABuq3toYA6Sm
xoWLQ7w0YJkV5DTZE3K212fgUj71/cpGT1vvgkjN/Szi7Hk7u596B+xYEWdqs1aN966OWPTa/PqQ
F6J9VrKsqZaqWxKQmZ9PVw/dXinSNNwW0ayCGON85sP2daB6fxMteaEuNvQSRIUGvGX+ypKtVAuk
oqdUHWEUUiyIgyWgitqNIpV2YcEqCukomanC26mOZjH3kkYOM4Xa5nONtCrGZYMM786haXGUtk5+
B+rBgooYtX9aWG9guP9Ki2wr2dhhpJDrX3CTwgKBuuESAYwcTvjwm2Y/aM+j4fz5iHz/Z4rMAsUL
YVr00/7l+jO59CIoxoCyGar6OgWFnw8laM99nQgesGOg2IWJ2S5lzFON7op3qpNPt34N6Y9J7o3C
0IXlB9ZGZbvVhh1unPCIYan0XQjcJpsBDpxkpy/uinPr/Rver9FrzjAG6R6wOcMaN2csIy8Msa1D
kDzor1ifAKcMU1m3+qtnYOp0Bhom7grRsvUYC64OBO/iZiXz9xRLkkJnS6NQYhmmro+SO9dqyGkM
MxqyeLU6WaU1yfrXKP1s6oPcAzjH5qLP7LS5sTp/vW/U3Km8D7MLfkofN/PF3DKcc1TSAPiqHnik
EeyoUX5w+o+bHdoLg2mirNAdGk5Qjqqf66htWq2RkizcQhLLc2JwYlaqJ5wfbQKS4cZB8TuZB2zz
fbjRi6fUuhLSee0eUCN/hukweZ3PJ0djtthOkBWc/fncLK+/KMqvE2M04qhKXDhB1mutggxGq9wN
RWlANXnkwZfqpKmJLa1W2H2RYRgIv5uQzdfJ6HIZwzspFkWb8gIAAgHSVODfledsEQ1hVFigotsH
b4JUPobRHyd1doGYb+lXsiAfjerGpn/xIQEnswgoqKPpo1nrKvcceBGIZwrqdAuow1L4SPvXJrld
qPz1hg/z9W2s0XxVqVRXfSp91biDJrVLjdv1dm0eT0MqwdC01MX1R/TV7Pjxto+GHL1oWVFkelJS
LhsiGD0KJi3cOYXiNtAkr0diS743M+CxyVpvLYSB70u3QU2IPvKNC/l1LAwXYskDkgW0ljjedpzC
k6o6UdxtOmjnkSDirmfcn6kKh+27VCOfWrxmiI9hyQ2Auo57rukoiM8hTbk6Pl6/mt8whNHVDE/q
W+ErKzTXTP2se5juXltqBfP98fihHI+zib3GgOMTkfrJ+s+f9/fr4/5u/P0c9+v738YVq3OqKSar
jd4UkA3KbFWEGmULZZFkrJoCTMvS2fVBlUtTT+xuEsRz7v/CjSpN61ZJfe4erGWWT6bPu/kcF5+P
44IjDdpcYD+cpx/m9F73pkhdCKctFn3Ynry/H1zvrsnt65dz6YWji8U5R1nPtMbIhjr0nFoLohC2
ypuOiGIQr4rzh6A+ZA0J6a3+/KVXTqIeL4Hfok83phC5fuUXTZVk+9Q/nUE+HA1xBg5UhrCFRHN7
494uzrRukC+obPe/QPC5L2aW48vu1kQXW9pJ2o7uXJsscP6+Pom/EzMWkkTZlgkknlPGvcAI+Kpe
6ya6qrMNm/3rfuVMViT1i9kMX5TT8lbUcOmpEc+JQx6iA0gZtVgkqc6tyKSbI0DibTZKvmox7v48
Z7b6wa5S8eYe2ohaon7q4dyXsyiwC0psxo2A+eKG9v1CRiVPMzoXYZ+lgL6rBdlYpSOVrN7hLW7H
1GjTasqM03NR4KAL7qeAJMz1mf8VRTPxMokwbVgIVzzonztH1CdnKE9aMJwXcCsojIMsqZ3P/79R
RqdS2obgjUq6AFa59jg9aUvGPSCyW83I4XPGx8P3uxmdSJbK2ZBq3I2pHhgjdQ83sSuSNUzJtUFG
Z9A5cBxXtXwMI7HNwsrSoUwKXa5PklVLjVo57zxMMbxykyA4Fr2lzpuZf3QpyGvqfoKKgxUsCaN5
TLMMJCDaUYiHehD1vcfYtOYeMl9eipxPj+wj8VykJHfEIXEG9Zp3Xlp7IslUSY3+qDeIH4DKLV6D
2Jg2GQlH2E9C+dMJqIlr1S7HFlkujk32UVGtLQaT5IrQpYyneYrrBxqRflDcR2K8Boz/BCoslNB2
SbAyKCAM9+pB9ddl0Nyb7d/6JWq0AyafLoYhEbLUajF1tX0qPJB++TvII/OuoUgoPpppsVFNdaJJ
3B7DKh7ay4Hw4Pj9H5XOQaIUS6ntVm0JdKIwplmEaUSXLp30rVWxI0fmJG7vItGZqGd47UFmN/LH
GcyxH3wIAgKtDoJiFGJVYx1EdtA797WBsuB5x9OmpV+Y70KKFL6BG4GP/hQVTdxLJeSerdWQ9Caw
zqh1KPA3qsR4cauTA77eiqr7iMNby6KjUem4z39YebKW4kNf6vOgRYectjLMS4hx0YIxVOs89cE9
F829aq6qupkG/X0gFHMFGvWCosA0Spcp+E5uFXOBv8M1ERvFiDJxWsxQAK0WEubxbLvzNqyOXe8D
PD3ExDBWjw2m+ekDF4ghXWmCC3EauGdt3vdE906MX7HWbnP1xWKqh0pC1/H4dR9MU6z8c6V0GQYU
ZVPd9hj8DJAwt/CHUatP54+aVvdiEb96cDevv+NfCd2192LYc78FAyxeD9qUn23PFpappjgPZBS/
cmXO8q1UuJvanejKj4UUzcHQkL5PhWTV5O2qMGh6OOpMLpRllmqkaOFdUjX/RAeJyrN5n4koghfr
oKQPejfYNjfnuSuiJHiGiSo/laKxld07HRng9uAnx9437KStp5kSHcUz4rraQFM9r0QnWKQl6sip
uc/L9qGnAHt9Cn4X2Ea76SgOi5Pak9tOjbfpP2x3JGRthw6U7e/DvyrXjVoFcgdAQssbu/jvNvLX
wABphu75b4qck1ZxZUYhlb0Q1AVG9V041bsXlkuszUsXHrrYTiJaKWr/Ab77xm1f3nb/Z/TRjui0
nVlneURRj2CbIIiUoz2f8mbBk2eHLKpXl3QJGNUMFK7L/k820ma3ruJS+iZTWdRkU7QUCDU/15/k
eqksRAYhOZWZ5LWKkKWk7dBXj4BQamWXUOlu27Wo3MBM/ga3DpOvGSLBqAmLb0yeCjXBk7SY6HuD
xsE8nM/nBr/u56v7eoLUxHY2w/1s+RkuDofHGzOvXDqLvg09OvAAh2pFXyrBVsmtSU0/qAiWCaoK
2qsYRJOhAuKlD4k6A7jNYVt6N9gEFxMPRaSTS7NWN9lzf855aVacNaXGrT/j5PiXpvZSWnr0KltS
dXsymWFWcypPHqJe4WmJA+L1+78UoMLmouUPZFwxx3xZv+/TwhPBdbHsk/41PK+69gvwSMh0faRh
IsebG2sK3j7VRhK+UZykt+q5Fssg3vZmNwETTxW1AaURZTfG+arBXxtoeNe+7aLBuYxFrxSHGWUV
oYl4/zeareb+/HhsXu636L3iB+rM36fL9RrnSiQWlo+3kCEXpxW8saQDFFdFY/RUDSGvLcXs/K2K
T2U8Y0GR0kUBb/SN+tXF8Jfyqgb7jX/VMdTJT1SxUPOyeyhm6Uohlduj5F7OvIftnTf93z/BAb5J
mc7k1y/u/beJVePGA7qqgkRBjKdemN4jnGoQItdHuZgSg9SmCEhyIcpfNIdvw6SynJihL3wpKPQp
ai40YZ0Pgg+whjWIhQ6csHRj67uUzeiypJChDW2k8SzqkeS3RlSE27L0Fi7KqnQYgImryEjE7LbW
LTzlsAbHaxT2kg6FB0SqoYx22iAU2Hj6wt/61um/k8Kbkbx8eQwAqVSPNfQghu9/m8fO6FOrdSA0
G2jJF28epmbJRDCP52CDDzoqHcBXhFlSLwCHAyzK0n3lwl5d1XTxBzMRhJqCKeVJJJ9Quv6/PGT2
GxOJCjqK46YdKzaSSscNt4BsEhxz3Rl6CcKbzwVFdvcgNTdiq8uraqijw5QFX6GN0sRMzcpKDumQ
ZsndUPKKE8Q4ukUtrq2e4PvVDz7bW0nbxWhG1zlSyZKHpzDa80r6gOQnDjQ1baNGWOxIH+fmlLXg
yFGnaBYxMa3Qnud6+GoEHz0tkRvTfGkf+n4BozUgqLUf+T21FchpOoX8aXqfHTLalXYJBwzlOLT2
7tEIQ3EC5xForM6NKzCHW/y10g0K64ZmASj/Kvx/W4WyEai9lves9Ehb9BZKtN6SrlbsbkBfWZWL
kNihTpcg71t8LOBGJoBoJjFK4S6V8eauIPQaBFQ0ZWh1Fh5H8JthvtaEp33A8SE2M1N+9ZSDHDyd
DWcllq8faos5p7mSpNZWOcDNQl4pUXPH/ivUCH3oryWC1lYOEgwrVvXk07xpQlzrQZpoaT2NYdbX
ABmtfJVqs07ciS3KkynKjrXdwbRHtjkhWRWpaE87xNqapxaBdAAFny1yo4PrAo3hc4xKZnjvgOph
XSHrYHmiLTnLEHiDZJx43YMMQJR4q5r2WyOHWEqniSIp9I1EoKc/X3u4pVLYC30HukWbPFP0f1gl
9mpx31P2x1z78/N9+n59lV3cPL+NOFpkVql2RdAY+R5ONRXzLMzngC0mUKFMDyMJ0FTXxzN+IQFH
tziK2WqCFt/q/P5hs8PwZGHR2tjv9vsHSl7OpJ3wC57Bx3bygQD65HhPDcy2/yCZjEKlPdtO+Auz
fjNZLSazyd16ul5iMolZ5+fnYdA63xym1y/3YmlOJ64FoK9cAFV2aq1ncsjl5nOEk17nD8fjUVwt
Xu7s9cG3328M9xtOPszOt+HknwugqyJJLUuOaVHc9SbiG+cdjZXYeDWrnSS+ZdYuNSGyo2+2hv7F
q9DeYidpl2I9DnDObqCadLOHoPvbS9+0YqO5WhVsK1BvrgEIkOylMnlVelBLuzPbHhxXWwm0Ra2j
oQsY7YxOE212Uc/nAbLDanEaig+WhEeB49l+py4qc+DSIxoGdcRR4FdoK1lGkQyrqmLnFpDwHNcu
tA/S93kShVPDwGEDWQ++y9uWthsvvR8Y3oWCyrSjYn636ay/HWZYDiCn5pVCF6XCXn1GLWnQp+CS
Vd8eyhTX14N6qQRNu1UfaoYGIf8ozUcQpCslAXIozIbIsP46RBi1V8+tSJzFfrHIhfwhroIF7Mww
i1YlBgro7BgRcV2MWxrirhSpIiRtNNh0+mviof0JuzQRM1vJFsSaPiY3T9Y/Mb2rWnWCn42wEcxw
6lXgEOupBWuQLSnU5BkdTjF5dYXOdhEqKNE77JEP62de589qOKo1Jjft3+u3/xvvwfr8fvujFL9T
3VqL4xrAtvCq9ChZ17Ycf3IADFRKDb+NesfRGIDsHVinXUbV/EA3pC8+AEFoDXX0W5Cai8n/t0sa
Bwcg86M49xuSQPETln6Sn8z0k17Mf8MvSH4VACl+Gky5guuzIV9+Vf6zGMY5d+AFteEpw2IwTknL
ZvZPhZ8Lg14rsXNd8TQTVF3wydAK0Idb0lDHNZCo+kzV3fB0maqBXsTiTaJPQVLmejaTuocwi28s
20stevibCvAU6K/8M9p1o8JLAL8JsEVwDt+DEpB9lJKLBbGjr8RTXhmVA/lW2ngphjKA98PdAvAE
eXSUSrlsL7V37sKt5RyNEmtHjK96esYDp1pALMd7TKWD4COf1WYTaPeQK64/ogsxFMAyMvOBQ6bR
ZPm5mVWyJKWdAHkVRidpT9StgeTACboJD7iUyxEN05UyyJItUR/1VHI3lOK4JGukpl1lto8pjzIT
6jsXQCqLQZg12izDzQ95XHdZmfPr93nhGP8x+ujcsJTe84T+HPw/6JFHvEg/kGZVmrMX36p7DJ82
igvR8KP9qIGsURGT+TmrlhX1Ffgy0Jxgo0UzXgoWAqa0jTr5PNVdoFYy/EBXiNaRJiPwgAImmjJS
PAvzjyoD/Ep5/SmLrVmPuIwF8794rcQbScOFd/P7NY6bs15sRI4lELtWaPr0FOf7DD9oHNORi7k+
97/FS+jcQdsHVEm6YOjj6khZimFVWazySHDnQYmXenE3lNNF7y+I5dycRcIC1UzOPCjSsp/Per9i
lyAVrj5Lzb3xrl9a8tAsSJMo1QwCBj8fjl+rflyeU38PNyyXjh1GTdrMzCDT3BJKuLToTPjZogXi
zYId+nOkEpKfjipWuI8hF0i4+IrV0jxjnAye3AwOubAhdjFYFn6mbTSePr0OCUEFD1iQv08yk6r+
LeDMpQjK/H5Ro4A2dUhOo173tkEFgyDwbaWRpjq4aLE9sNtxCp9zdUbXQsE7Ffdrk67E+ubRcGnn
4/VAMsegNDgQZ3/OTRJqkX6ugZ2Z3WDT3dkQoBZGdKdyaKZOOjM4s/uKQLvZBVxcMzTIVGl2fWVe
CFZMtj8gSwg/WcYYmBUFWVVoRhnuu35ZIIAEdz8MmPtX/1zYVU0ufTNl5LZ+7QzfRhyFR5Wfa+eI
Vt2+kQ+K8k7NcuLnfwrpj9Q66Kvtr9/fJZTUjxscbUQaeO3SsNxwXwhbvcMKlQq8aqVw0hdKUk/8
GpGrem04G4Gw01tm7dTEfklfZOHRy4tF1QjwEPQpJDVMx8pZ7t9fv8BLwcn3C/zKhr4F0/5ZrIxQ
OH8R3JJwTek0BbDgq5gqoJ6AxJaydc76Wo13kXGjMH/x7fyfR2GMiiaBqXuGXLECKWN61VtfrekJ
QzEOqFrdQjteHAshM1Si0G2EvfhztXeZ15tpHzPWICtzcIud16LdSPstP6TB4vqkXlzV3wYbxTKJ
2UZW0DnRvqxoYn6AtHXkTY0XZbpveLTCDWLWVxl9vKYtKHWAboigrDE+P0hC9jidnKyUMWIKfUgT
8kyzTk5xl3fWFBWyUvoMmrdBNSx5C0Nam1G5a4z4LlTyaVFYW0pUZDF6iDFTeKBvPYAy83hdFGvw
lHNBOJl4b0ZHy0PeB+Ad8EUrtLCcBkxU0bgK8Hd03tQCD7TKtf0s2cSohLfBS+dh86I/Xp/ei2vW
GmRSdEo/Ax7l58N00jrprSqm7hTOwGu1io1jHbOMTqpBJshaFpce3n23YDBffO1fE61S85QNDlNK
7z8HlrPIavquDraBekhEJMXfTB9h6r49neXcFtGuz6nalMYCuFvRBzupMlYqmydkUal9VyCdWEY5
ReVl4kr4L1n9nzK2JoPGkan8IVNcClCxGpryjrt2sWboyolCt7lVBrl7pBcPQo33crxEjKXgTocP
KjxjkgU+/WXNtoSTVSvHoZlnaviFEaVTvSoF26GwFAUfFJvO0IT5RU7Vqa+eEAirEeYhzcu9fKsY
SNjmhyhBeJnGIKrbPUwz6U3TN8691p/c1zNuNk0hH9SYLn2Su6c4PH8kMv5TMgeF7MyaIJu7SD8J
0d80NGzPUfaulyzE+hOPghur4NIrDSjmPw9jtH04WpLobQhVATW+tlozxzrdd+dTtdqNRSaOjG5I
a7kLkbWWd+woXmStlfBvXGp2o1oLlPpuXNGlqJPNRYFQS7frlxplR4Gys3JyGAFlduy9FVRIzHBp
GICM55Vqq/AyfcTXg4/iZo93uNtfS1NDl5mwiiL0r1Zb1iee7vRAa9jUeNEVbYe+aB2AvQfsiDhT
SzmaMmRMHfb6bX9V068NPdpbC6Rfk0pq/G3JyaGgV4ziAXZSBDfOk6rsw2qV5eimK0u4ow9J/xAD
2SjxOjfgTjX1H8UM5kr40QKl0qfO2Vux/jWq2QEOF9F5LjuGXYRvMMx8Bw5dYN0htAsj8SmpnpIU
m8hBccaEM5igTV9bszZ/bTUJXRfYloGMa+Kf67d7KVMdsH3ojQyqg3Cifm4CZlOXYmCxCSgoI9FE
H3A7vEgoj08tde2nn0PRJ/SL9Tm9ca5cCJwt2mNESoh/AWgf7Xt+6eRZ2dBHCkFeoKYQ4OAZQKO3
dePwv7/JH0ONImfXqXWpEGhcUzRHAq52Z4RmQJ50ZSqVWye2G3Mi3pLavBQa/xh1NLWFKPdVHbhI
DFTCoOUtV1NXOgaka3regefBqso6QQHvKAUI4AeMZjYAds3MvBGXXqqiIWJJpdMAdgdwYHT/Rttq
fdwCQGwjPJ/VeFpW/p1j1OtarV7cfCGq1bNferO0hTUZ4V4jK4viDJdbf1T1AEhHf6R24iNTTTrP
6sjcGRVrF/hQrqAfFj4o9WcAkrGE25eIQKFxFZeRENCbtV6uY1GzgwFfREGys9J7R+wmoicvJFHe
xiVCk80h6Hda8WLGLnLh1DsxN6vRsnNANl9fCV+Mr9Hb/WMmRm+3G+phpYVg9jjWnKKblBV+GdK6
LN255bz6GBTFiHMbPBtiVjNH6Qcjcv1Dj45yg21YD1vauZPET7bowOsmXQG8LHU2gYbPMke1wF8Q
KywNzBWAeyqHvS9tiiUr3XbobbNR+gNxWHhJaa70/qMrPSpnAmOlXF6/0Uvv9dBDokIClUj9JahR
a1GYaKnvEVUMhc8MT11lyUPs5AmOYaRBWnUwq88bo17oNvwYdbzky0JXclQSt0WI/50PdUPHdswy
EFBe5OZ9yBFvnD8j3bmxwi/uJd/udvj+t7g/pzHotp7iDzGqrG/O2p3qTWURRcdb83ohGh6oDojL
ISKMwsIoaOq8wgrNlDYlaoXEL1KQzgbAZbMqgk2Sfw4BzBDoGN5ukChXMM6TWnxBkXyI8drQsbza
tMBrr8/7xdv/dlGj4MH1fa9u2zjapsqj6A3KxjQv0BpyMXO9PpJ84WT+cf9D1PBtps0QHl4r9wxl
7UJVn1ieD/V31cKMFqJDXD+6vn2GUVwj1YryG9hGLNSjnkPbWyAB7kFNO0+aMt56Z7SOrVsL8EIY
9dXOI2YZiiTjwqsgRVWTuMoXRseQUeneAUNCTR9ljlqkiym9Em2KkLzVszE1yqEeSj3CDE4I6lEW
uz5Zlx4LywR6DIh9k8Ldz7nSI0cFLTFUgau1gusNTONcXBkcADeV9S8VxdAL/J+xRksgYKNxVE+N
ho2tbcKZo6z988I907e2bDlc1M1d5657OOdD+UN07bJHy6BBZTTpp2crupHFfd3beKOlDkxlFrUo
5AxHRw5U9Ng/D5L29AgEpG21bIZaNInY0KhoygX01KFrdH3CAdYwpd+HhZ4Je3LQ2x4QI2io/Zzy
2geilgYKlorT4NhO3ft8Fd2Jtv9QY6kGUHSBQocdHKW58Ywp31yanxccNoOXnmjLdrkSkHmoV7IN
cR//3BJXl8GvEUv6ebzqZs3sjJ9ajVaIuVDXHb4vnc1/baK9CYX+OYcAn4EihS09q8jczmT8b4ff
Bm/Wvpw62NQM3LLhz7K7no+GxzX1H3A9x8aGDnREGzqYbKrJ4+75Gcep93dSbv5E+/pCkQC/M2i8
084O4YHR2uALsj8jW6h3QHucDFSGYoEVGjbWAV/Ny+BbmS//ESvzhRciahtP9x+Lj4+h/dsDoTNI
y/6G03gfTrUN1lBrHKMzUk/bffb/oUYxs+bS9O/reUEDmR55M7P2CSMZk3jVgz0crrmYPe+m1WQK
gmxoMA8uhiVUmd3z8HsR8fP962662Q0d9mzyzG1iXsoHvT5v8KpDYIMfOqq2s0Hpga50sgDEOg2n
/jSxzVVLU85bZza6G3ay3j8/JpOB4fn6t5j8Hf7UndaDofJGX1k29m32P88ePI/QbuRu3zT77eVN
wY16sEDGGX0pLIY/T5kLEwNw82tWwskiXfKzuOD+6+6fivnwDayW7WY1+FVLsELeKCMiz37GZkue
ljaOt1NKX9i/EuhAd9IxetJs/Kpnzb4+1ofBrzE9lAtUnCb6srTVbbiMXkQcxFMsF00+JbrX58m7
9MhnLIOX4cqqFRWGh8G2r7o358NnmfwkikFI7KCosYWkMVkcH3CYkmzJFg5AuWfVtp/Vj8PY/gzf
zAWO7/ZnN/mjzN7eRDy8FHsYM7rHSBRnZ4xsP4P3O5kftLDa7O3gYTDgzN9a7HEFfOFPn4fl4/VX
8hdoc3gjKecMwEk6Upo+2pjSSssyU5AQNBT1iZzRudaOinWeqPGd0j4H2aNo3Ev1p5LS3VTAhLRb
Q4TZ18Foz862BnxElslAaF+1RmbLUUaLVkel6IBmdd6/iuFt8ehfcLCvax7aC/BPUQce8xqDQm46
I8GcAvk1VdDIDQ5pgyg6vme8w7mLvx1bwaAG7xlzMyYmRH8yHSSf4AJ6CBoE2tYL962yyc74sqMr
GhjHytRebhe+x+fx16UOVkEUTcEFj+EDShxFhhqbyfZcHCvxtY32YM2V0FaiWSPeO7hhWWiixLf0
08wL45o0NxFQVmj2ofD7c6NVIz81a8mNt8063Z4P7oOwT1foo+IvyHYkoaL+1m+DZbB0luVWX/N/
B+Gu3gRrz5l463pj3DnrZFcug1W2KrbCTtmJKxg7B+cBQa1NcEJz1TvR6dp5Dznu7OYm+YNccbGv
/kg7ddvvqj/Jn2oTPPbP8dac4Sy8TnhneBtm7h0yNiskmf+kp+apetLvxBsNuV/NRyb9x82PwlxJ
qMsY74JkIOV4xnMhfLUcusQmwB4EiyrKWeAjAJ7H7ID1S9DdOum+nHJGBx2XYAxaeWR0sAF/zr9W
BJ2UlBYqJljwSfN6i+fxTHqw5tpS20TrcC9t+s15pa/gMKtYXPcYTMjLjq9497mEGmwTj2DElmBT
iyYMZpbX3/uvQHh8gTpoW4v+7NC0HC2QxHNKsW4S57R7hh40wSOUMy7H9jSY7Hbzo8m2fVz9fXAm
H8d/ZJXmVsXtr5oiHYbtor94rOxlM5lev6gv9YFfF8WzY9kO0dIYSqkLdSw6Mqt2J66zR+M5OcJX
Ya6efBcYuYC/dLp3NvnDGevmx/xBfHS9qZPb2TF/L47dXb9K/yhP0t/k5O3k+1SaWTvj4D2c/7W9
fX5WOI4QiSrxCE3e3Y269flXfCj24QGdt6fiSb6TWYvti/VQPfkHbGbKj/A1wJX0/fpt/urTDOuT
uOs/tzmKgsTKdLK01ao7kukMj1zCi0eQq1ZKdrvD2ymZVzXSESJVHVwz3sQHS5uicJ2dp+LTUKV9
uX490q+a/tcF0RwhEGS3kMTRajX0wQrFFJJtnYuczSYqW2F9LynZS9wCe8tOtRGtkjJbhHqxiTct
QtsTXQ52svzaKtMGUwjwjsEqP6N5hSJUY+KiGkBnwqvY8FZlO8jrgegxzCm0nxdLDZdBegqHGpYp
Qm9axuougbNdLHwMoxTEvqripcp3ev6C2ZYjcahz/JS5aDf+IUZFSdXwds6nkfae5yhwmc1/EXZe
S4prwZp+IkUAEpK4FchbTNkboqqNkEWAJMzTz5f0TMTsvU+cDjXVGJnlV5o/869XzMG0zPXg0hOi
ebyvrg8It9Wp29H3TT56UzInmhPFMR8TWy8fUamB0qmbpC1g8qi/jN5c1YyY6pHcB9Kiab9uSFk5
7odS+YXmQW7PySnuJXVE/Qm1yKHvI9znKDAVgBFdcyeyk5BuYZin90XjqCfVy3MY4c9xOXFndHSl
YkZqX0dt4g8w288asm3lWV6S97wMDq3qPv2fw+dNP5BVbLrMB9hoTr7y0EMDRa0vRiA9QzSpLtuz
dnAud+LF8p/Hmf6uTKCwVtHhHvMfx+vg6AeIQaYQteza83V16Q7LyjRXcgEu6MU5rWcmcWdkJqhu
iTE/J/1tGjSkzCOM2tX7myeeKm2WKbPJX7Tz52737/lNnLLGUAPg/x9A51BrF63b71kVnWuw/9Tc
/Rquh6hFWo53U0cLDpnp5huIGWGSrv0qMYmdhDnbdC82Sbw5TV9WtrIcnMZHgdqAiltB0QuLOFLA
cLTa17tKKp3VBILvKtuHh+DylyoYT4Ho33UASEDaRnx7qI7/crJeO2O616dFG6E0ptoaLhh/6l+D
6fvptdwRxXl8LOvd/bVJzPVsfce7GanpYqv+UFIlJTncsDxHY/SI5tExmIejb7L3jv7CaYK5d94d
EzmU1FyXuyJBC38dggN7OJmndqfX0+vxq9wNr9fXdndKuuyczSNIM1gU1VANG+8R3bhT+3HaIKsn
t6jb1TvS+h2/CO5U36/msvk6virb6qv6uvyep9Vr9Vq8Gls1NbbaOn8lgH7iNpYWQ70ckH7w6EGJ
EZK0Lb2HxEg4unP1Na9b657pkNQuuEKHOiVt4Rv+HT0hUZqelLGRXSGo7WIlAwGRKVkXj/Hdrz0C
juJ7OISXUIm0ZLIZggXk5YdIDj024/F9Hxup1HO/3q+VtNgsfhSbYtNsinB4WAhsYRH22c03vAev
uVcFo2eSCRN3cVBmB45z1NAo87BNZRVVQ4MrVK6bN0t5I20CYeS4dGbLWJSaz7hKREFqfXKZOe/x
HV778+qKymNCjD1dtc7JvYWjV7m5XdmGd3GPbh4oSxSZ5WV1d0REh0vZui1vy4xcsx4AUTIOaBYM
TCSYGqBi7y05eVhdEfPlOPq41e3TqlhYymvn4dW0EAD8Lpxl+52Wdd93iE0TqEb6Nz0DjlD92n+Y
WU7yhE31UrxoV4sMf4tN8aubLs1sfBv7577Y/DouD9vmuMw/seecoGxZsp/A23JZXoka2t5Ma/6m
TJdtOrxUn8OvZn19OW9PwT44JafkgC6ajFGb5R7JqLImqQDr/M43wFiSdtfu8nDu1VuwKacXLoyr
kMyVA/mObgzkfANh2zmqd4TKzrj4kgwck3jcIuh4pwAhM2mhynyPzaDZtBnZ0mFNI3bD6hm8anR/
8EbeDknPxZfkuAEtRBc3HvPj7RKXKbbalQUHsk+K1Pj6ooZderkt7/NV83n5dYrz9ePt8X16KdbV
+kJlq2WdFp+Pt3J7IP3limbRrPyzedl/NPEioe3iszc40+ASVZniqkHlk50zmrq5jxFw5rfhzD+H
53CRKJtGhpH38MqUh5AaGIFN81W44C9R0SzrpE26ZPraJWBYQTAl50QJlMCcWVWWZyp28gCoV5lU
o5VnCMkn9DllXe1IAFZkh834uv/R6dYNw3tiBEbQJvsfA8pq8pgFecb6tTtsuO6x1N8LyG0JDy43
Q1RkYMfkh336gJNZCfYp2cYQzCfv3Wszsxbr9tVYP4JDsljLl6eoTmDGjQa4ca/+ybnFfTwLOzS2
9RFOXZmZj4v1YJLq4c2FmZt3Q2p6utf8ML4GH9LwaEyIIvLIkhs32yIdWBHIQx23wc0FZWs6J0cL
+7gORNGG83klKrPJfOdWL7OwSZtthahfpLy2+cHabwzVql/yLbndM8h92xfCoJWP6xs5YvakYczq
F1gWoiZc8IItIVOiQ6zslOjoDYEZy7phLn9ewutbF595rHqy4GGOFrpVhmV4S/S9NYs0Cq1+9Zvz
5pJdsn5z3Q38f92pX8PuvDll543eLE/ZmJx+Xncz0ptmw+6UnbKOVIcbQNX9Zhr3m54zjddbckv2
iIqH8AsrAFCVzTm4TFbFFHVHD49ptwawmo40yGWLo2q7DBBWYaCH5Xl1XGneJMxTIzOyeabC8P2/
i26iyfxnMwJT9dyKUC//ZVhXxqHrm67qEnN4AdKiVL+BF/81/uo/rjKRDxfC1jLV8AeqT4zE/2dV
vt7MoryOsEpcsLAdk8uaBThUlqS0imZW/uMM0/f+L5bs/9aMpC5zEyshUC0x0f5TgRpPyC19MT/i
giLPAFSUyPkXTVtOyJL7v7fhf5xOiE+QqhjoaYKK5d0/H1U3VTsrMAVHCw9AbFSya5ZZuxujMtuz
K0+9Y6wkemeNXuM27vFlDHe/FkvyA7h35+hDGXJhcp2hnwa+z87XsvfBEv5tJse/9PZ/vEboRAYh
zSQYm+m4N/5trCG4IC/LadklRreeEzdg5J8TYt+Oxef+Bm4U0+29B27g/5UL+n9QWf755H/5FdSx
P18nlbLfAeSe//jElAr3H8ZAf578ehPD29SeYkxrl1hE/9I//4O5RxRpBh5xpkQa/jsC9To35vl5
QW7ygVwJpHo6HlAQ2octOPvpyx4wMU4DPMa3mmCLW1wQCqgP66tKyoNrgF6xJ6NkNa4m6s0ez5Dj
TWilG2f+6Pq/IPD+Y1aXDoI4lz8LUuVgXP/nUJqUk2M+FvdjdOq/8OxdrnADQAKD3Wd1Jq8BvCTT
l/999JIY5z9rAAFphMxq+kwn7PPf6XJISXi8PVpyo52nq+HsGFPL2BZwveerrg9OdxCHqwoZc3BP
E1/71BOjXS68vCH/7gpareM0ri6WXvqDYi9mq4rIFsU+fQ5kgv7oL2GJe4jk0UfvMXfzKkSaOK0H
RPDW22ure+kyLSbbMxCubzT10+e+c8hIsXgjw/FYLe+xkUAA23zOiD95AXg0Me0T0tJjNeqBOV+q
m8nP+9TSBvh3oIbw8xcyJSHvhzPv9K79qD4Omyn0PdllSlWshX39mK9b7/7zhgTIUH+vtCUaXg/k
xLCV7xylzCp/XyL9QKZ3a/GLdFvz5QR4v0Wqj8V6erclCwnpr6pVa7M/a7Uzb1Zk+38Mq3Jhn+FP
JNVuy/a6mFOoZaEtm9G9bqdfZzJ52XPdUo7LBr/xJ3iSFqJdcr1VblHBab9CIc01QhxsmH2mdl2u
Lm+md/UfnxV4Y5dEU329LL6mioNOSFZQwLj1fFlfrUNEkm2FvVlz75t2/pep81yY/7k//HNs/MsS
ht43Px2OirLrHTj23F/W3Iai0WpdBJO/Pcv4D2vbc3maaMQdY1kiE9q/VKNqVIqr2arjDkJST/vs
HdSfiaum7fvR5iuHyE2mL+mqrfuy9GfuPla2tT+hJ4JWlD13hizf+kUCPOyHFkzQ+Qur9s01yBti
onwlpZWCazBze2fiTtyDz9+gjGo0JNLrwONKCOx2xOR4D9podLgdZ96DSdCRvplc0H7HL8SQ/TA/
78HB19yZW/ql30ZtpLt5ski5mz/jhdEy3nOUvhlTzpc7TyP3X/NbHkXSQ4+4QHcIpAjy4N5RPCnC
zEWDcCYk0eXr8YfikYZlH6Pmxm0k6iySXZInpV+T9L/gXZ5MEGmYqRNKKppwf6QtZmxCEjga5YnO
tzWlLpKKUysumgV9pKSzYJHe3mvf4N056vy9m6P9zZ0ce27u4TRzev8cYdl1Ox9P2StTvN01CPmm
O2LuZWPjB9U5ZJ3f+lrwcCBODjrfdJX0zMNavr3belAkw2+aYE0nUUApDJSnv/VgLCimnDYLDjsd
Lb71dTxuta/+KBKNNtXcP/XpqLa09MQ9erzs9l1xZp+6rTgL7+jNfxKKtJzvdPvgHlzDv3qDZ/iG
D3QRO6hbu+Sk5gAA43Xx4A3hnB9hXX7z5v68XZ747+DO/ZN34Z2enDwlUv2Ld3BPofxGrkVXt8+O
bi/or7Oj8E7lYYpz4YoThzyWxHEeCcTd4lv1VV9xjvYJCffAcO059FjxqLN0gn8hasO9FVaR7F3V
KTzVmTtk5XbMIPe034dsFjRJT1fQLDz3EN3d4g2j07OypLN/Dnhwa86EIQiQM1AcIqJESHQqB8WY
gQ1c+HP2KeNpxnA0Pw+MtKlfv99BXdn5796ZpliSpC66LYfUT1qgdAdv4Ze/FH8S3sPCuYaKf+eb
FmEE6oiA9nMxz2N0T2dhHZOdPy0c5G9a/OqZ4OdQy3WMvKxK7gXoPY1/5xItbByIrTBMNw7n+yWd
QP4h99iTzl66CokdlZ+e8UqoUeIrX13CPUYDI+P1PF+KIlfKr88jhEEmlCdcKaAYvBW/deW7hb9P
NJL8fMz9gYsNX/nJO/posEgN/+xVld5X/eab+oZ3fArUa33ADiE367gFOfLpPzJPRSX9UI9E1LYM
3ZpxemdWz1lUcq91Ht6Ng7Qz3i3smClzZ/HW2O2qc2B8sLHUB/ffXHO28qSLMMVwC7mJzIHa18hq
w0TYMyn0YI/54ezLjOv5yzBgDsuqU/tQIDELWqaULGvnaMJAOHnSaeVztfkzY5h0M2u/7vyzj4P4
qx2tS4OENQuG3wrGkJapj/uGW+yxSLQOlLAupKErKWzrwBTBN7gVIigl7MIzgxGdXGURqJIz1B61
JZXGNJVO3Pq9p2WuARuba6QDTmKK6MPrzd1zRnKBH88GbkesugXlKW5r9gu72xKE6d68kePsmdkV
6c5h60eB7uzcH5wc5bn8mrtzFOm5K6q0mTY+G55zjEQvVflu4pRflT9F0dZ+zM9oxfDtNf7Cffw2
3DKBIdVAoxZZ+oSfCT5Pu7Mvztw27M4z7MKFZhUvc6iXFswDZJ7nv2MMgZWrfotpRvdz9+zJX4wo
PiSMUJ548lXvIQf3CO14WUr+u3kQJMNxgKEtrB2MNeHDy3Gxo9Tngen3T0OP7p+9zf1D9wu3cA07
d/cOPjBaoMHyUzF4UAhYNU+v9AYdrjozu3N4HqWeuhqcDW3YecNHS8nFYpHHhn0OxeJQQ4rhYVfg
Bf0G/uypO9s+AnB5u6MP/Q0u5IV78vUfY6CtqIXmY+2h2OAERs/Y0PgtbyimV7h9aNA63MRu2Nai
aaC6g7N3crfnsTKmq7h18uDh1c4jnIY59IlNLDwOXG/YcHeH5k/KRQtJG0k7F27FxdJyBS0npaZ7
3XtnXbirvAy7/JZS7x3DntDW8ngSYFMTw57bXajvhg8cRN79w7A1v/PIgnfbzDnp8tHZt0AGi0r7
aKvObj1sZr62mtt98HDJwMIwUt1FTBU8hkt0dYw19tz46igxw8p9BD0OdnfKGONJPK14DpHOHpyL
o62mlK8jks5qPSlQZz9c41MGqMoFpBRzZGCqQeM3vkEq7rmbXN655h0Wl21n72Uc09VMq5XhkJ0M
HAnpmV/hg2Fxn9iNDfcszSZdO7xbhV9Qj4EbELLE00x/9PLPqZcHBbWbbFUs0VcHDot07k62dLE/
p8DS1mfq/ID8wt7/HLEuScvJwWfmE3Xjf+lBg6G/p17qBUntQbdqq5x7yKCgmp58ku54bC6O8iK/
MxHx0U6c3i2c9tfAEiur8dW7h609YW95oJYdMUYcbFkhy6DFB6s5Bm0iU1jmmTx64pdvUiTpfaZA
2IcyzhZJ8Ussnsf4uQaECPV9WFHpnOHSefpO+lp6+8YcatyRkd15D9eM9txWekX9lF5qf4txTXpK
aqZ8TT876l/EMslkzNIwPJg7xxg/z6HcrGBRPbN05puWVcpIZSkVeatESDi4F1b5NtICUmmLQISI
x3KMyAMZCpOd6cKc+zO6czzYMg+x4AYVBYS40NVsbMZUQR4us1aGtPRlH8oiYMq5cc/10mtUcFU8
h50MFBlbj+cIk7Eqi9/hFZVqJRVhZHsXVgK5m4z75/RgZA+OeCfkJXZDg+XwKt9xDq3M/bFEMrRh
T4fDllNk0Ff+HZIiWRAJkeOvys+HZBqIwRmMi6yQ0myNW77NKb/MEGMtJ01dGZ23YMoxe8dzHx1Z
UHDc+fNg5mjvM8Ay/ZfmwIHkTRkFJZgW3REATZXNg5OvYeFXXHAfgcHcaXxZtC/co00mzsWHGoNr
wFY4NYoNqzGmPtMxncFX7fmr4GJKT46DdyBbI7c6ePVGcx5AaOa/NUfBA5ZdIiJ08HUbwcLFaBKd
GLnH3YJn3iOBvVQZJ1NWzsHKmTygzZ6xLUgV4LP6IROYz/7NvvjXiAd5MpiH3ZTPAtG5UbkH7+Vb
eS2ChhsqLuCaSHMmq4s/X+YfzcfBu0fSAFJkrBZY6XAJr6QKJ4BCutMFs5VqH8IT30zohVuQM/Fl
V1Mp+D0C+gNgaXQ17+bOl5zliZR0CFC6/XtYPS1/cxA7JKWkglJ+laecnCMC3xlpaiKTFBH1KQUj
nF6D3sHP44v7XXFOHhTHLWKWyMDDU1KVv/en+LRAIvojBz8+kHMRKJB+A7kML+PnnVlyR1Ih5yB2
dxFTRBjXUb7miFpdLEUUMUukX7li4T226Cvu2WnfNcjW3f4DF+BfoAZPUOe/lVAcZv9PLXwaTf4/
62FxUvvjdVzsSRrS+v0oIDNteQqmFoRBwe3rw3zHOuL+xSzyP4BAsFgBAQb7Itn4TfWfppiiOy+0
y7i47ep6GQLju9hmZaXTlCyj6skztj10HFZ1DHs45zEmrE3kv6s1OdrV27lwEZQ6xb31q/oSjFcr
ef+5baxVoLbLR/ZoUqS2ylLQY49udbQvSyiMevHmXJLHEaoYSx2y6+g/MAmjzNarWUryj82PEjRC
vzrc0gfsSop1RYPyjmzh2TQw8AITebIcbSUGGz283ytHIaRmH2YI25rd9N6RmOm0WQ07JpbdLTn3
I3eq1fv9jRxBB3054Lwqf/arUOnT+5AZ82XynjvNdx2rnbNQrZv6FzgnUWj/xvOKxk80L5wbE9i8
SRL3z0aedZ1Oz9YtDl3zRVTrM+uyuHFZvYPC67LR736SewhRuUMZRTxGzhWdU9TaEUScbouuU6Os
FkkfFRt0S9gBLXHqiT6cJz3KDuCU75OnMn5QQgOR1x+OjlB8QI0d7Hop2oroFHAzL1A2FHRAGfN1
pK/JxFQkOtlWZpaS6iho8gBRdI9fU9G1UZ4jvPFr0cfIGhsh9HfRGaFflDBURq/5LUq+Hov9YRaY
PJ+rEQKnK20JxbNzRtFQ0RxEetZsnI1AVh+OOKqNNwRpPLzdz1NiwGIZoYT3XHtGv0AfeKoU8N0y
QUXd1tDrxUAgNocDn0W475zBvbjQNHcHC1ek13+X6RQ35OJ77i2c62ZwVRBb2KfdB+Ls4WBNkWxV
j/QB7ox0Gq6BqiBOTCRASLM9Nby42Of4Anofd2iX2k+2SfbdMbwhwpRbAgexdl9cmNl4aBE8kB1x
eZUWfkcirJSkiW9IzdDIhoft3peLRIpGGGCfFJlBBLTCv/+4OCTDdWTXfVC4kzvFgzj6hWc4Fz6V
7R9R/q1Uloe0rJbcIsCDjcMQ8IgR3mNxABpehf/25k/xtVn9bkguwE+jBTBRvOf9rs6OyTha4HSj
JgfvymyL9sERO0mjWyZqxvuImIJJ57wyVovnYcAXp9um/VQyxSJ1x4bRRQc87UQ5MYQVqOXMeAEp
fVTilD4cLfI6x2Ck11fMNHLIeQSZ8drH6oBt5x7oa9LSpcp2Hw/Ewt0tIxXjk4kLu2JElxSzeGB8
KbMeewxDfwQKfMjG6JjMHR14bLGEcYr2mz1l8/2KznzbI4UYUMiJ/CDC/ekdgiR2eBEBZOecIQWM
S3Ol4Fy+s2+K243tz2ajhK0QaQMdNS38vHYKH4ieD/Gf30QA3QPYzxG5yfX8+4BYdkFaQTqK8Wr8
2qNboE4hl2urE3J67tZvIg8SSYz49nBL8ihzMiJvqNjmCtyyc0eUECDsBeGavZHbiUCJW/sLiU6e
kfu533qtl0eQWiLYCgS4CzVf/zlPes8SGZCHxlVsond1omKKrgb+xWuCq0u0+iq3D86NQckY8g4O
+gIyiTwMZXJVMY7/aGZw7lDqhc1QFZFKdSc/pHnOXoPAIWXch7WtsWx62wB+YFC3E9yUi6fSihvl
/DunH3wCFkXAp8i/jfjhwhV/YSSLRCcakrnarw7OgRIBfnZgvHtBf/y8hQdHtGP6ixIMyP7ot6vi
Y4bs3SezVR2c3cqp2f5v9s0WjC/ZqhApzra+vf4gQcn7mV6bITIIQpiwfJDLIoxUzoTdf+IhsCyJ
LuXbmw18gO+R892Kc7gbPW8EIsvBKCEA5dI7fqg2zEJSN5G0Fvwq7xdoQg8s4xrSoEihd8bVA7n2
j6Ta0fRoY+Sm/Jm7xHTR89+iovS8Ko4ji1DLzO22LTI2wd6OhtbbOfNwcCe/VG8CsJKVqOaUZ8bX
IA8Ozj6Ty04ubofPJlA9iCmbQNesxq4d0oK4+xVjiCYrEDNFVcMTESGyYrZAoX0gMef+gmF2tnuO
zpa1pMU8c1iRXwvMBRn4VyPUm6LTitQ+8jL9BdSRoovETQyVJX2Dbd8DCYE+4Ym2I3NJxryy/DWG
TSzL15RD9c6Ubi2LraxtYhK44fR/YvECfrrEBHsDvmeRUr5nv0CLAmzw1YOlADj3i/Ce6F+yULEQ
3fh4BqWiRoZTeZcEVihWsWtSAvSl2dgRWBIbmhZviy3uxIaBpTB8kYUSY5lhb7AkPAf3InYWBzfH
3ustKBnt048HbYLOgR37d4EVkqFa8ZIasdai2apVsN8+WxI+nmgRozfPiLcaLLmsioDQMSlzn4zk
7j0lGXxqO5qVzT8BqnBCHtVhHs1Qiu/4Y4Iieqz7YOLzgUJ0c7n2/lP5hW5Hxknm9IPidp6VX1JS
jIdmsTIjNWnf5gkJDpPubb6ZbwC1RLf9Us+0zEj6t+Klf2svS7Jjmh8VaE6tXAFjWST7HrgLhLbj
934OqqX4pX/UF64qYdHM8hdj073x2dhM4WHc8z9qov7BqYtEz+S/jf5RxP138YKNRAf2ueQf4Jjv
Ql/us+Zl/AYn8y1omf0tuL2B09tnMlDe9h/KRgHmQYGql4IxFSuk0efSRdJ/Vy89VK6rKman+yi3
7FIk7mbUcdrn5aVaH28Wg6LJl8UaDEpwk63yA+PL995nn/zFnQ2YYB9vR0A560N6Y/HY7rPzZckz
Mj07v/Uc8m6RmB86sZVLFSzEZYlcWID0uV6XRTzf6FIjI8GC9CbNAG98/KzmXiXonp/aiZXHOWBX
cJV44rI23EdM5H2Us7QCLsZwdGZu/zGRMVc668xDaUh5MhfLKQaQGIAxiazCYzha/i8eTtBzIlos
d93Tr3WoJpNMTcwI/sj6DWKdiBg+Hgc3Ep18z+pw4u8jKYecbkb67ogwnfGnDu/ZPUNP3ulReeaj
GfVBH+y965Rhlkc5+1LBV/N4nBOEZ2lsM3t2jDbk7D4gX0mcs3nduGLv1Nj4IEZFIztiLMQjTEh2
NMPBV1s4d5MOwIf6VaHKSQAF5NLAAs3UTHXCPhfWVV1q6SLW0htpI15zeIHjWToXaDt/T/WSQX5P
H8kjqRSKqe+myfAxyabJPTN3gwqLAKn2l5NMDnXTvkG7sJgsuzftTx/RfcWL/tG/dazul6UMcfNj
n+WfxK2aFoLb9/StTQ0ygabNmtwc4Pbu8XF9BFFlgAgXs+QQDy/kiGMBOoJ7YkitZWA1sZnpCoN2
fAPhtc/KtEzlHkPcbyEJFckpJISBHcnd+YsNmQhEpjuknGxmMto0ekj6hAkKgXFjncDfhPf0nt02
d/iN95GMACORU65ZEU2Y8fGcRskjIy5fNet0tPZbrabx6tfz7/lamk3l771mDZmSyyedpEVEQ67V
9Xx9f6e1FwQKLNZmmu/yXQkr87J+nckNNC48vBrxgoO2X4+H5VHlBgYXa3xW10C248NrEc1SGRK5
lCaPcPEuILIVbBYdE/kz361DDH5EyoYGNZTBC7WiD9szm8kiHgMMUTl8xee3fF2mI0bZvaP5cCZ8
n+ICGgemppxvRmNwI/MFMlEFBOwPkkrFFAKCCSvAybn8VAKxZZD3ms35jg5mVey/d9CPDTa3Hnz+
yC7dwMkKZOrEmYN/8RVXAplmDkYMxa0y2YNVxCSVm/QgAJb4mM/xYS0wyTsLAgyzvOvAZZnh/Eth
z649zWuDY3rc1kEb1EAna9LVWD3WAy3E7RFWQDLFm0JR8K/wPlyUuG1yJ1/t0Qx/K6vC2W7J7+TO
CDI6b5rOKrlrGV59JTgzT/pkLJbHTPl9zAjbURT7nBxHiUSC1xYgW5NV2WnXgXCrsiYTaFtXLBtt
edzzc7kpNxUnmO/yrtmVm4L0bhtohA8bZb04LPO5XSdDVN9W10gjot0HJ6YE4GNyGkhgMuR+9Lqg
tpkMgRnqHtgz8Gd6OL8t9RDcGDtMQJ5L6j7GgLvClnd6eEpP6YS4k6l1TMUDz5c3Uk3cAINYGhA0
Ejx35ClJq7QHq0YL0uJi3TJpfRCVLhC1cBaWQRmcX7q4YvU28YTjv7969a88vYbVzMZ8A+dwOAlP
rVV/chYOMxEcRaYiGmMLdi7G5/ViZLjRKFmVGpht8FE9ra7Ek4kZCUsLVMCxdAypVdakAbO71R8v
Ek5sPu2xxg4eGbdiXF8yBkgEfn8riA47IABOrDMMxnG+3W/y7T08w/QNXO9MnW7IT9v+pY9zEr+8
AK1LiXz6VV9BzXUv5xftjcw/YNHA9m1rUGmnFHTap/yf98uhWoJS+1WvG35jaKUnQnSmx+X461It
O+JN1vW6f5l960RDpTqyaDwJF5mZTP2FRyajNSHVxOO/a2uyrDwxu4JMbkLcdZwk/j0zWVD+WNuc
QgVvJtbaJ7B3th7fzZhrTei4QMauZusBfHETTkmpwA0uwSQ5oGa10QKE9OV1ADq9eC8z4914rzbt
7vp6wa1OMMhBWwoa9TTxricApdfXYlMDhr4DpIdPenMBHq3fcWydXhfp4ukhb173awOf/mHEmQ4D
vIaqtsBog5ItirdACSYU5v8WBxj3MdSSxY4XkEM9MZNDLFTQL4CciQzHhGJk0vMKEWV0/wKEs6FA
/LcsWZb5/WNgMn8A3V+MNnBGjPXVsti2L6RmrnVwjkqWm1ahLJXRBh9Gpz9WCx+4HpGt0P26F3yD
F+/pWy25+YHlmyLoG30jzm3xqw7f9QuoMmGn1u1wAIgwT7VAxy0ldoUxumM0zcR8AYQX3XNxtDrB
iaMrt2Dahtf5+4UwzdeJSXPlG5IC0XB1wzfqu4Hj/rAz1+ZadNprgCociu+Z5Eo/BqtbkZlj6j8y
LZFmKeMLw7umz1X/hrtxH+TYOUYwu6cABHp4DAyPI5wjWSMnXV+GG+Lz4M75doEKMabY2rbiwiST
K0THIIawdMgeSKasp9VB2SCZe1dX7nqL5Ciz+btEqo3RifDCgkLnmw5L0MUtgjJtYiQi2QNEQtJ8
5Wvxpa32vv/wiE1lxZ9iYQAgjNlDwXWKq5Q0uWCfe984WgCTsQqJxWkkqTH2KHUrPoX2/e6ay1l8
xFZ6wEF9CFi28Z97cgAU0tlEgjYWE5aOY1WctudIWVjS8mLdElAJobivBeMTM8R+/QdjDakTjlrx
Fo9EhHUOYYgol+InESeEKFvAnN0rB6oE/Sq+ZaNeiiNbgpqloMfE/N0D9D8GgrEughajEMg48BqC
4hA/NbA3e77a2+IXz50a1zM8v64EWhyyfCMIEOKuN4/IpNJ4tLEaw8bRsp2xXzw98vjxnwAK+joQ
6P/IL8AwZJti6RTw/5lvTmB/sWqnR/4SwOsVTu5ALRWewiPYfjFKGz5QCkYL2I6wSNk9SzYvuc3d
a9LJ018vsJA59pnBO4YTtxV7nZIKVIV+PiWfhTeNZAzQtukhW7xL1OLNPwVDDMx7na+Bs78c1/f4
HpPTMe5TNbomt900qjtLrEcmeCK84KAudFbdBd4jsXvrdh3r32XQxROPJOaHYOETP0oDPW2FtKD7
yPZ2jrm+cbD0olRf024jLg2zQNOWuh5R6gkgpjrsIjMZCzNC92RmFBPLwEr/dAZglszTw7OxpMGQ
F0B71IE8+xD8QStMQAfpn2Jc7LEJCR7/tNkHYiYUI2FdSNgL/oHeMXamXdKhbBey9YsX7IzbAPOk
m2MV2GPQEqyODpqHHuVuYnsyscViXV3VxCDPVuLsmAF+k/fAz+yKGioQJMAX78j+JKCsDqSAgmV2
JQ0FsUkAhqkFykRE3u+JGGUZlkemKt5wpuoprp7BjDAuuIf3ypPBje1XIF2mS9jJmY47JoYjExx4
BVedMS4iu2JKCK844wjQZTboQbsjF8chq1i5sJwRTD1aIC1GbLT02HwFeOLt509YRJ/1PrKfPtLe
ESMtmJ4nAujyffx+eksIMCFZkABG5HTZmC8MtD2GP4G5mLZ0zj6pMJ3TDFZti1wnjXf7cfDN5Rot
jJ27QMA6BDVsWZp1xl8xkX+lLAGzEKDgLJQuLAPNg3MCAW1EFED2uBzA2MwQVy7bGRHs4c01cRF1
IOXHpJKAzvnXybn7chB+6F1+imjydJl5bYK5xhWjDuLo3L0cSc2xFEvX5AcuAjHmKC4+LGxuVxyP
WOJwTIqDMhfXoyhMmHNwPIgNCnqBaLQnz5PFOiAeePFKi5WWLNgrMjxyGcmu0PXxY3+KQSD3T1hW
um/x+woWANgm8cC4U0mV6RpvRdC4+52sTiWcRoU9enKb00p1YUFwSN+9bAAxyVJjrBBCHRDhGLHg
4WG4SUTAdTVwNhnOMWpiyiBo62yDHnfkapAgiFcEwNqniJSAzmmlbc98r4rTEgvjwh1tfCAABa4Y
zmbvT28ghrRhBbpj+cBAxuBf7pcX+2KTrwAMMtKQi/jC5BtAFZ3F50ZnlmudUY7UKX7LCqtw74Ar
lKX+DBqtW+FAc1umHJC30SJ1RNAzIM4/Jm7+W3zOcsgEHLxTbwnw7AAmsCR0aLCVdLEg2Z7Hdkrg
EiZl0Ddyg3n6f0g7r6W4tSwMP5GqlFu6Verc0ECTblSAQaGVs/T084lzYxoXXExRY449NlIr7L3W
+pP0hqqpncfCn+XTBH9mAxntTT/N4NvI0gfN7KnyZn5huIbJCLEOOSL/ekYBjP1wVbsxQIlym0P0
EnYz4Nd4pdt5A18l5DbC05zKmUBEWiRy89ce1p7LH33ig6WbAFBEKwZ0EJ90e8QqY2KGJ/J9novz
OtwZ9rzWzc1ExT7XzqvyH8qbtU/XhdLnk5I387HOeFmwktfQ8PCrhy7Gyc+8R7hWVG8ZhCcuH2b2
wCjzRZjZiumhvyekhCUA6iGL2sCMXmI0pkE4nGly8zWfDQp5j+dx/Fx3MIZHpGmVbulGL2x71Dgh
RfMIhWnGRgFCsbSApzfiRLGSJ8vkkhTs29KVDnQ34z4ZkBq0xWLHheRqurOYsPP803wUxvlr/7nG
nAOflVX+kL/WfD4Ih/OSOtf94sp4PXMx5j19Bk85u3gd4Wqwg7nFRtraOiqIT4GYZywbR3pknfO8
/GVGkmYGaO4OTzPTMN9yhv/BrPNH065IV29t1ldALRitO2rhZBdyl2cA1tiLS4ePzMebH9mWw/v7
833lKOjTUguBdseiPgO1lGRuRoFR7GYubAZ41TMm4cLM/cbccWTcuRi8V4dsWfHn5qrxJp7kmbnK
vYJROPI0A5XVq5nuCBmSiz4/6DMtEtIdW0plWuMSX0VPFSnotTW7Ix3mzNVj4+YazbsePEJG6TRl
3rCcnuc6ADKAb40hXSpc7i1KnzM7fLy5nd+//7b9uXpK6KpV2lt9q/JFF3KFv09joUiatUKd5tB/
yNQKM3XRvylFyglKYuOwuObB3AYIkDIaE1SF/UqkaeLjzhRE5Zqn4j/Wp7mGwYiBLDXLLJ8fWf9z
t2UHLbm03GX+BaTIK5Eqbt6ExS3ESLpCeITz2cqOCSkNbemh3LU7V+enzD/h85mb34H4PV4WyFMr
aqkZ6Zy/IAK6+Og+1RAaoVRygc6gWtb8LMH6ujm/Ja7/gHloY/ERrHy0sPQpSiiu9q3gtA8JvjGQ
8j5dbnp3przMj2s+MwV5GdmngALmr+6dnrTi4gZv85bDB4BKCdcH/xreaBa++jVwbmcuJVwEN2Rz
PztItpwzs4Dz1Qe3gBuI4YHA/Zy/FoAlvMzIq5YdsP8v+PssmvkC+pMThFpDIZ4Yv2VRvkCGuyIS
0yFdgPwRFtNP+Pn5jSXBMC2G2qrr1PbLlc+yJtPLRSAg9Z1mr0pCRI18Qy7lL6fz6Tf/5XQAqmdj
rP9yKsTLaFtd7PQpx3r47n5m2RqnhiVzdiDq3fja2JDGbckv1TWKmlVxNe6ZcXrn44S1zdpak5tt
bQoEDQdxh/OJ27C3RQQRD+6TuUxezKOOZwwSvopU7RVB9L+Ifi4dzWaI/e8zv5CUnPMsHKsAMwsV
fxMyaST5pGPPqrxH9Z7Qk1T9LYZNmn/it2uFkz0OauoC9/D51v7F1wiUSp2EsRPutg4hL3u0PsW6
c1p38EC9997+UdwsrC37D5l0hLTFDkL5G3/56MwxdPaLsHRXfzAdut/vn58FABLQ63Z/tWaEx0A9
ODHPpAwBrLueRVQ7d/k0UiG47u7BfXCJsNOc283LipcjozSL3R41+za05tRy2TqtcPoRQdYOt0Tg
OL9c6k8myvdPjtwM7QL5CJ/+FH99cvGsqGXccq3ndIYQABDPkDSzRwmfpXZPIAvSOr/Sf+NRfHfF
MhZzqtmccoSbqnFhRCZValM2WRCcWltY7Q0CUnHZdaPNlX920n3BgtgDFFt3Ady6hxkRg0E7rlm3
FqTJQzRQD+NiJm//ytz5FnCCxuPLmV2SaKKFPiZVK9wpuIPMmoDBoTE7PJNvxbb0uL1n3z5qln7k
N/ephTMW5iB7je24tx8nb3Cer+Z60VLd1/LAVN0hMAhirZ1Y0oZJo1s717PvFY5LuCchdbX0WTxt
vXUWurJhVaJWnqzXV56+j0DHWOr16h3eQu29PehAXAv3LbKXgIeL5Q7TJarNYR9vYKo7MSmTZyrt
0L2lbLfEXQmRXVxhSfPn+FtAoqz9dv8u/DwWxhBVw1QHp3klVt3Qfs2RWgNvrAEdUEy+dte0EC56
aAsX196FCLMM79I5rKfxKFLCO+0twZLHlTezoRmGbxtAaX5AtIGznJ9o7234lVyciBQo/1p/gm90
Jjr2vbZj79W4r5+LK123FSYumL8v6xNBC1eYh21z+3zyr+lZ7cDCmWpm4MJ7BP3x1+9n+z/a4xlB
u3xdzQNz/Y96PQvYJxM6B0BCtcoaaE6zhxL06b3K31Ko+5xqYd1ACHknUJU1EmAqdJYH4FAntopj
tr9l6Mi0OrdhKbnFKd6XLtvZ3swsX1liAa3dlavpacCSMLOR/DKJrYkFeeaBJq1GAu8W7yDZpeSe
6ybPhux195N7Ipvl0B12MSR1CIZWR5uk8bSUzrB59xjxMdmjWHxbYHdW83EbLlfvwKsMD+kOI8Qj
WJFIQ3p4ady4tkysLhnRn697ChCZHTu6ZXwnMuc91A+Luw67sOvh+vxqLKmicHGwbU7EouZ/pi48
5rhK2rLp5NvEhvL+krD9LrCLo6ykYEZ598v+pXwX+fEi6pqpG6I+b2IzEeuvlcnAjWTMJCXfJYva
OutPYS5Z7bmxoHVrXAPMtdfpgjYqxRENZHLCF/wJi8ewfDCyO/8xbq+U8vms77S8svx8lVYI5MwQ
l5SzpeN/ieiFfDPht/QsdV4fvi6oX0/7QhGWdNFkyqnQ35U4p1fIs/qPhNGr9NweQ9nu6R6oUYCF
oCWVbgCujs8eRCPTTlP7fdMnVAl3w8YE878d2AsYfWjhquRGQ9TuV92wSU5nj6m4fKBIbN5NjNZa
p/rV/fsfxiVfPsdn6u9flz/KFk0vZ8pwt2jsBGb8Bo9ppGzSFbK/F+YUIzyRTSu6xgeZezGvPFIQ
PlnHihdqy/A24Z3m3ZgB7XdB8QYmalufPKslNRFdvnKo953sDkgoOpz1Ws1hjPVRZPZmPDLEXQ+Z
1XXXE3Pi2BZAmmZ3h8ANoCjzlLdX4S0pMgkggdOOmwVKSW0JklwQ9nE0N0KC/JG3AZXGwBvuKEda
bBpcWDCUQNcNT88OEM+lz0EfNHjjtpTd5DSuqo1yTD1NsZrnmvY4+LBNJ2psukAJZZPpjVbqLd7l
3bZTrU3/QMFv/gn3SCSLpbGAHkkvcR0C8TSn/CpwlD+fCZz9lkmy4Gy2fe/Fpn2iwH6PA1tY+xiP
+HaqrBvVwiNTTde/FKTfqYoG8TyiQk6ZKJJecLFI513TLLJYHO60xB6wVULGgb5zye6qiJY2OkgI
otJ6AGAC6qrwWFzmv4Zzzce4fB1mAT3RS3NA9qWSmWicKGzEmCwBmQAESbtKSENL4ZwSxZI2PiHw
kE3UwWkM3FkhJsW0aX65oer4+WLI36pz9nUVTuwcYIyFvHFRVKpmIo69mgt3VwmjucC6UQ43lsUy
+Va4T3bghK5hNyx7pAlHzsdv2n75H8uCgc/1Ql2Q7agq+mVzoJ/VtM5aDNp4Buoa7WVGiFtoC9lz
kWCTpJlLtUu9aZrcNrxPkN9iviTVcyBWAI2FoOVIPsSybOdVvKpyu8E0tvxlyf0HgRgTMqz7CLog
3FVVLiTv2eTLRn+O0fTB+AgnpM7vC/09MN/P6UDG315ajMtmVJiR0EAKgx3VS+Tlv9yoTweHr48M
AdPknuJorJgqJvBfF/6FoqRVUPTS7HXY4kR6OwuJzytZXCqBK0mOJO9ivgE8iLA7+Daldob7NbTj
WQrOUDWGGzRsFWGjl7b40isbhXCAZD3hkyHjgAOfCwi7hp/qf1TTtjVZYp0CokjknhEchpCg2S/3
PdtOfjs5CjESaxi6I3u/5mLEXZho3yriW6KNEgGmJH9kadUqywVUPyLGcDjBSWGmWh/8DwZkuFo1
sjW+mMoO+qYQ4rVv8e/Oom18ZKqNmwyyKr5nHiGL3flGdiNzGxW2qDl1acFM7XEYGpcFGYOv7TKK
VvCzgmO24FOtKpRRqSUq1qSso3CllA/qHfKMnhh6O2deYLjhlYaXUECQpJ29DohLahvPXTGx8Y3K
GVTCmd30qa1kywBLA3rnP8F1zPBylzAUZ+c0LfKyDOk6/ZPJ6zxycMaLD2zAuid2tjbMA+DpNL5R
ZySFHTxODNzudNlCHxG6eIu09R7DAvkE5soEDdO0e1B4jVn9TSQ4Ms5uAxS/9MlgkvBc5dcGh9Os
MlhiG63aU+Op2k6gBITu9ZR7Zmmx2w8vKQgmvK4nnGNm7ysOh/pd9SpSZblNd4J0lT4F/CRAoFv+
KYU3Dm04xXx07FeY60EOwePebjoUCinxFdEKSD3BFQ0BiY7JCQ7hO5QShd3LbvVcN/u6sIj44D2d
XggxI8JvGE8DjcHg6rUzF3OrRY+HMPWJXWmMDM0/P78U31dy8odZOIibNBWVgNivr0SspRP2jnly
EMWjxDuBr2dUPhfpu8GZicP7z0cjH+rbqo1LuyaSfk62PKvmxfGSqazHcTL6O/F5ik/ttB41SA1M
O/395EmpLTwQdLnYlNmNqNtQUHNbYVvnIYttnkVZsFgvZISHlCk64Q1rkzmovkyaIyX+Stec5Kpf
Ek5pQ9R2YRCuKN1jDyKaiAwE0yUbxecDARa2frs46m8tAk1sz9LHxq2gl4gwVNJbtfOCq2QvqQ40
EbZgWKAu/RQMyp1/VVFBQyrA6EDJUa/gLw/TMkPdacGuaBxhfVrwtjr9FQaDwBbViUj5A/t3/vJB
vOZe987Y/nrjKwtt/gQNeAKokLC7odHqrQ5841Q8k6xNdM89RbKxpY4mhXmTYXxsZ8fH+F0ZrA5f
q3t8GZg5OT/fn+9b2X+rNA62IpuZdrFABm2v1aKaJod8eJby5yGZE73k4FTrvw1G5p90sRRjlolX
Nt4eaB4uXXAKVR/jbEqbndLYk+REB+N+oIil01mdIyytbHH0koN0CjeLX4qX+Qm7PLJEANGCzXKu
Gy7a8KKMMOsXpWEnSIQQ29JEhrPVKnbU2cUwv2Q/X1L5czr30wEviiXkHlqV+VV/h4WjctsErrzk
E6v5tYSQNVU2I3gB3rG1RRDS1XwFGG9TZOI1IC6cMnvvtJsidEdXvQc50mFqwuaDz+qYBxVUzYnc
bHzzews+72MqUtJa58xJ86WseOlR7tfStind+uQvdvAUzXt/rZSbJbVRJdkdVt5Y2JN4Dp/+7ozu
IdhDFFRzj6YVa+gN6jTRQag8uMV9eDB4qAE5x5tiqW1UxvH7l+65WPoYcWALlbknNLfWuDMHuyBE
yZnd60LNclnAuaUamKdjPqehIweOXrtads3kBY9umZSj2MIsfoCKzWI3ZdBC/oD1fdAVVrb9mD8w
6n39sB9nO6B5FKtiTbJMTEt7ks4o+UtkJouV+IyTDR6F4JaMBWwf8+Wdf0OTo5tuDnL3inzHG7M7
1YOsiP/XFn64E2OOziiMidiKsUli4RA2CUyElkiM1Dvoh6v6CUeVAVW/R9tg0y9Go2dQCUCG6scH
GWDtoaBbsiJ65twmR6rcHu+1zEN2No5O9hgiTbLMp3GFx4JvQyfzX/XfIlj/+YQxXyTYhkQ40gAu
Xtu6i2OzC5Jm14qbzFxG4T5uj4JxrPJ1otAIArmEkIrp9MMDdH+SC8Pifc6uDXXMzaP7PsJDhIQT
Pf+lNla+F6cmLqj02ZyYqMnfXExy3ZTNrAY/X3d4mqn0oDAqUTRHMsxMrPSGWcuNOJohDAMVgoY7
B04jSu52p4aOGDolcm4oY7eIifqjmlrxAJZiyFdF9EuN+jmKvXxPGQYohBkasqhc+g2dO2kM8kXU
7Ba0LSBsCqI6hGkIH7CZIWd0DTvKfIU6upUZBe3NZ/MQ37bocXwsDB/LveLgF9li3EORxCc0MgtS
J3rOCk8rHrH+loIAezZAEheaoOEFqM4ofmObZ+WXNefzuv70WeaF/q8e2yzFSaiSod31CFle4AVM
rphsFuZSh02QWLnuJfA3rseNij4ssHpWAdNZIAPBeD5hSFM9Nngd3I7UvvB6VlVmDbdYk7NYUrfQ
0Mxm98ZSuhU33FbSD/kRsN54xJM1Mm8It9U6RLRBqNUH0CVaEAaULanAK6IozHqeXRw7gbA0O3v0
yf6GvL6b2Q5x6lE9v06R4xs2EuSUFeDQ+HdEQuUJqIfTIHca7UhZcqF7hn+zUKX2V0bP8MZpVixV
0nhlQPzX+R3kH8LunyOY5yZ8VJpSarsFzjNPiw9skAx8K2GTCNeD5tCp3kI1JK7oFb6zYSOaP5Wa
3aBmfQIhMF/O+4A5KhrYSfOiZj2NlnDS7xgo456PSKfepuzLYGhPuFGiBkeOJGyal/wuAKCEd+HV
DMgIKUCFsKEINPGih98X0n3ssDdMKF5r6BMIEr3GsI2G42NfCNP1swoOWYxAUitU1zAaeWdwUw5X
QezlpidIXvEMHeY54a+uPqBPg+g6/CI9DZ0bmlb6sPUxw0cMgCZVtBVolTPB5rddVfpHIWmK7Juy
ritzhPnFtlpJmRFJgZ/vNFGyW1V71EmTL5TMzfLyqZfLW8VEkA33tYu8vAfa198HhpTmTEw3oMKS
+CVTVs8xdz+/DJ8T/y/vApMK7PhFWVM5QeXboEDAC63HP3c7NNh5JWS360z3yvwxiyFIaYEX9gtH
8ipJn6z6RSe/VNaErea/KEPo5TjKS9lR8vcDFqKCv9FTN2R3NMHsay7pWSUYyh/Zqq2hLmyDHkpk
CFz2omXEjTNq5hprtSKHvHF+1TRmIeZNW8d3wqisQ1NfDhXRchpNR+CQO2krCkl+2fOZmLCBYIAr
gRUPP+nbqlPcomPgnPcLayFDbGGMlcn5Xi/bQ0lccmm+1H3nZakjEdjX6yFuXokT1FgEyS/qcNML
wbEWJyvi4wU1wR5xY9U80uUVrRQplM4UNcfUvPv52ivfnor52uukxC6otHAfvHgqSr8TM7Nv9UOS
xk7bJcwisfgyXpMz1NEwXJqorXQFtkssW/20wmrey3ho5wuKs1cHLTlS3SmSlkn01IjAVdNG99E1
wa8e68qlgrWVzl8JkC59VD9kxkfx00SeVm4WXikmkBNLArh6NzJOYuOK/W9LrfRth5vnYCTXE9XO
SIFS9utK2xhhM459CrmPxjc4+spG671EX7bCqiSxxDxpmP3316Qzmb9NhH899sUqX3eLYZHj8Qcf
ikCGTVRsp24TGps+dpSaFXFXyMegXybwpNRfqujvpvwXn3u+83/tMEGfR5KfNygvWZs/Zt5PjW+z
hoUlDxlT1XovvDQoas6WhK/ueRkWiNRmiUR+J+7oLXVsENjxMWFAlOclgV2dFNVhaZuRdQHQ6+cn
8bvdI+erk5fEHIqOF3n11/OVxiFo9OCc32jToboLlRNJbZFJpuom6D3esrO2MdLVzwf9LunmoAuD
rOw5Pgsv+IvSPx8XOIpOpGWLEJSvsuG6UD+IuyzzU0zrGaGV7wm5LOp4a/bvSsHwoWIJuQ8b1a4U
fUWsd36W2DCfSfdsS4ZRyYY/axoD1/Zo1anje8nW+PNJG9/gEU6alO+FxjQAi0jt4qRJwVNatY+J
YLfR35Lao7wVO2g+E2ARnqF8H90Kw7MZ8O/o3ESb1mWJRBBYWz3O/2CO+5n/XxyDbeFggolFnwLc
aN3h/jCr5s7I7WZPjgntEfF813T8WGbMPhOzmNRA2lBe0/4y0D+9FOBBkKYdbAX4Lx+zvcT+LWNC
/9drzGRSARgiGVKVL2DjUe6mspf15LCo3EG20nsV6+QQh0O7J3sV5AHObe9QSJuP5uu0bl/MR/++
fKdi7THYwNzGmPVRjLCQ4G0yxK3RXfZR0IlUTi5b+WOzam7TjeHoV3rlgBN0hj2oHku08ad9l17N
G559FC4b3BKTlwdKhozIWUANp3vH3aLfFcHbz7f5H4sHObhEUQLOyyadw8XiIYi9UrdwE3aAiMHg
jLkbQJGlGFRVSwD8apbnYGuUAB9gmMrtz0f/PjRXvh79Yg5UT/FUNOIw7MrJLRQr7+dfpcWGX+PO
DjWX5ZSzCtJ12TqckdZ/DEQJAgnPkMZdQcqxrrkiDnIjMkYMm0f8Spnm/LrGzk/71+oBO1C2LoU3
mHHB5zr41zpXRn3UxBkJ90XoPLbVdcN0Fk2NYVxrndf21iAvKwo3PbjOmB4Iv7yM2veXkcPPbsFM
+DHeuLxLQ3duYTtI6g3VVEZfIYCH0UOJKG9hql5HrCBLRr7ly5zV1W7kBF0IGlhPnMeODsUF0tDG
wa01XRu4QpS2JK4pEOAPsUlSDhOBmr9FEB6hNG40/Gg+CLWrdK9CTwyEHLvtg5/sQ0KgYlw1fluU
v4H9PAX4XVDY8dYZonTxDGZNK51DsfdvVF7yU74RbwfsJfjCDebplyfut2NdbFhmIneCnsfKdmQu
p7QSL27vFHHp6LHuJJBFQ5B4KTdB5AhpDuGlshjXAQxr6VDgyawRuFHt8xDcAPZZr0TO/3mCF6+E
oPRx3BaJeYOD3KfD0vBwPkbH4gFbq0OxOV8Zh/OVec32sIsQA/x89H/sj19uxeeM4a/nvNaLYmBQ
oN2wKaUvjA8OzYbYw8PopFeB98vB/nUvdFLA8dmVQKw+t6C/DobzbipFVQT5pbZ8vAdUx7A2wZX8
25RxvmSXL+/fx5mn0X8dp6pGI6+MvDwozNVEQXbTobNiIV91vXAMWvD7NtRXZHTSCjKyL40bpYmX
aRq+j1OzSSZtYdFB+hVowxiuU/COny/EN2Nunn+it+D1MbcBwJt3pb/OT0yKMFZ9Rd7202QFKZbK
6PNlcsxyZfnzkeS5Dr28FH8f6mJXr/ws6kZJNe9mqlnJXo0pajdL7K118Eklkw7ZvWHVj2xOSY3C
kbSkq34msW5/YYZ9Tyb6/NTE9oAIUjtflmKlJp4l2W/qo97cEAJsNraOd35il4U9kuCCEXi8bviV
jA3UVfea7+kkGLgU99SaUuCwWLAYL0aP2F0+SRAzs3CZ/afcwsBqDwBkqHwE1R1RY9arpnLD0skH
O0OdyJAR2z68I3jvW0DqO6rkiG13WguV12A4s1jJiSfDTK7m6ZNeHgtxnQTHVL8Rm0dT8/LUq/Gt
p8hF2X/Sb36+TczZv98nmTkZayL/I0vzok7t+rhv0kaoj3xWY3TB/PgP4S7AIT50GFkrVokOW+T8
vCpYlhhhj16ALW28QpQHbUcHOSrs8+BUT2FhIf7o7nzZ40EOnmtkpzikFLaZeOLL9Jo+B6bNv9Ia
m/kMnvCj6dIikmAqj26M4Fx/DJV7pol9ieL4NsL4F4AyhDIX2rVP0qab1asOPgM5kj2p9f5hgeYu
2gzjbsL6jxpCckp5Z4qbKF6KwzLHD6BidrRm6zE/ZtkXVqwMScnbGNaV4TbDsmXzUqzOtM+PjGRK
krIfjdaqUnwU7oSTQREKiM4qLGwW06otj6G416K1ieVXchOry8hYahXN5UbWVwVSGUoX1vpgf049
LmALHthYU2+lsd0fBXyAHpgZQ17SBkfGRQuQjtrsvIIOl3h+4JaJNyJmHh8W3Yuib5PAy3hv1Fm8
ODGxDG1+lI5MMVwx+u2lXzbHfzQP8pcn4eKNPZNrNRl6UR9Fsgh2MZv/vjbcKV8reGS994y+yGNQ
H0TJSmu3MA89hqd/usJDKVmchAU06ui1D6+q4qSr+46Z/p+fn1X5H6sXaIdCc2/CtgRR+bp69Waf
4doetEd5ecZ1rHEFwxKEp85A4Wml0XX80A6edqjBJnaLxOH8ur0o3ogJeuF1b7UPreyCb5l/qEB/
PrXv5FOFayczjYIaosq4yH89NbWUfIz/++Y4Lm6rdXujgXvbiU9VOZPq1F+27u/0hovDXWzdI2Nl
sRUjJLjVDVoENV0m1XGuqMONYhRO3yznzk1wJgwsSIJNa/vnz6v+81ZAMyb2i9vxbfpmLnI5aQep
PkYfLT7hmD+0dto75pv5KGDrcAwG2xCQ1VgG3mVb1sXxXkG5WNxlHuokv7Aa3+6C2d+E161k3Xvr
SmJz7Rpfm9QJJ2ZelmXc4IX3No+LX89QiGEaPSl33W9z+O8sjfliaiqANIMjXRbnFfKvTVE4+wu1
VcCrosDflQZrki/fBfjBFNNB6ti+ELotXnOB7K+GuZVQHM08WMUVIKrIlCHNd0WptI4UAf3aCm1U
qu6UOY5ZI7RsW8TZ7ox9PpOg9NybgF3PHUyDSMLyKweI6kPFEs/MA6iDEkIg0kH2KBB9/zjC95+S
onZySXrvpZoJuGl8qN17j0FdBIKvPvhTsdcALCadK0r4kbgJQpwuhdyJeprgttz9fN+lT8rK120d
/JQB5hwkogGnzg/GXxcrUpSh9gVd2pbpsu3xKC2PiYqqNiWlMhM7q1IwPwFs8aFpmcq9XGBXpibX
XRB6zCUXvIEDQ3khcR4DeFtKYToy8Efjw89YcEHCbYtns0SWa3TTds9J+JxU2jKBQ5EDHOTwP8qF
HURIyti2R2TWcYg/SnpqWIvT5PYsLI0kcBpGQEKFQZkZ2T268klEnM7EM8xO44A5j0+KLs3vYm1m
7OV4LRf6JsG7bNJ4dUrHKBS7NO6TdmswYYoyW1Qbl/YkoQbILNalZSzlezEbb+OeA0iSTYnvKmec
H5ppXRv4f0PSM9Vxydw96MV7vROc+Wc0gbrSgrNDcrsbmDc8drZQjpZs4j+bVW7AaWv4jQTja6+i
n86hVca3tVo5BfMq5qph3O2LCVqJ8StRYq78Lu6rScNJ1qnMGqZ9kkH/uq+9Pqip2nfSdgQ+TSOe
c0ZrpXJXj9SthhWqpwJpTrFQaVneqx5sZfwFu5O+rylknoLbmWBhCl3axaM1NUqSNwsf+wZSeqIX
w8hvDIBpv4DWUGhbHe88EqeUTraJpw1KF6ipC2fG6GDH5m9I4j9W9IXEFN+kBdZVmLtzffvXBYlK
PU/1PueCyBvySSKxsHXERfiacRIFzTGUomDxW17K4nvZ/PWwFxtJDKk34dqY+6q1CaHDre1j2rUY
DV73LsFuG9PB4YCirHE+W/PhTbg1ZnAqeDf++Lic8VQBAO2M1lG2Ib/X9vqVZIPtvHY4iuHs4bA3
4g+IYRROQmdCLB78HRFlR2xAssPhxdy0s8B1FdD5sba8nB9LKPnkSOJ0jFcEIcgoSma63C8Ly/fP
DT1DlWS2doXZw+e87K/LLYdnxRfOGrorwO8mEJl+Dfe5oC3LWLYHERApdAeQbMXAxCmVl8KCpBOV
ninrVjET+p9PR/n+LM6ng/3oPLLS9MvuVO3IhtWVQDuWEP7xfuyRcLe2dKe2V2esP271hZttxfE6
hyhn5fC7cGrF25bm1QZy28tOZ7q4p1SHqbaCKzVxByCUN607DoNnYIcTb4PXX055Ls++vsGGaEo6
sIepGbBCL6qjoGu7+tzW0lGiNGZ1u+0Bgjcsx0Xg1HgK7hUolwfjvBrRAoyxlfi2dPNmIq4AvcBA
qfLi+xiWIZK2N6BL/WpYKk/IIGHSir8xI+dz+XauYN5MyOnN6Ee/vlxlpZ+LMZXFrRrfNsK+JrlG
j5hQk5zkmQVD2TNJmNV9y0RyVMb32qgfmqECicS0SY2sZnAgr1UF7AjuhjIYGzGPCYZmJ6idchz4
O5ktjzUaBAEDx58vtPrPCy3DYCPZClL/5zr216NaKIOs+m0gX3eKDnsEOna8SknX+Gga1//AmbQ4
78LzC2kcDi6UpoCZAjxJYnSywhngLPpP+BlZyXnVFozDACdx1JcIbUXV6o0K5gckIy1V4iGmbfqk
2Oc7BdEbTUnyEGtP7a+85u8zC8Z9LHHSgiAtmRvy9V4Y0jA1YpgL+zZdSnjJDD1+ilV/iNi6J/yx
EnGuvYATsesRT+fkuVzcTBNZD0RZ5dVdDbduYTjkqf58meV/4AKcGKPGmckrmqpysQJLvRrXaSBg
ZedVsNW9Ei0J8soUVB4tW4Z7v7rub9Tl2Zr+qPV2jiUVrrrrHm8M6cpEzQ8PCIgPNkHoKGe0YA6+
s/JV3diBb4vZ9VQ/are6Bit1E+FKC9fewJZ8Ih1OZbdNUe8SdyQ4dfba+FaCvj+1B39tLEAe2i2W
iCa+dnRG4LLBowR4AJ/ugb5XVbEBbd81+WbxQNGDQ3p/T603WcMZBP5wLmwZ06vYhu2qPmVbXJSf
QbCBDSsSJlsooDb1xRZWdCTPbqf48oh4ETQfw+AyPx3uIXMmx34tl4xUPK58Zrqk3+3yN/+Op0kj
vLLBJQVjakd75jDQiZhTq5Krr0CcAoe4BlQD4dLwl7FxPZhYbcQ7SdmXhB1iNYw5Ynm2/f7YYnpo
a1tjXHYotPGAMbwS/STpCNqz8Uc+O+17coaPv+S1zBR8P6fZmiAiDzsnsQuJ29nTVOeE0NgV0hUx
mnpuSc+DGzyVi2XUHXIn29IfSDdIH1bnYtP01of2nmvL1nrDqi1+SFabYHIiWC2v4QLpcBR7zakW
37LFgwbSGW6hn0+2vMbds/+0eVghWsIxJfIOFE7pW2aJ15/z6M5anETqsE2JASZapQrM1jNpEuvt
4MOiQE8wuz8yx3nwYZdkup0/CBnUawvx7XjsKUFuqDHqktAXEecadd++BrJtcG1XrbCscAYrbJWy
O7eTJTC9VD2Xr/BtE7In3nOUWutCI2YT7lvGavDLavSdi6V8fUsuqqYxUHTRzwT1iPMSSS8iVsYm
Uu5T3bvqsNSvg13vJKsS293BqjZpBtgl8kYgJP/5ff1HT/r1RC72n6SItFoqRRFvqMCiYvLnAknp
3ZTvefBWFhm4FSlPSuUS3n42J8tQfUdq/N/qyH+szxKES1AUVQVY/ASi/lqfkzIbjLam9apyyYmh
yp+pIicsnQzMOc/Kvd/C+AX2ah0osGHzJCywhux/S3f8B+JkcBpU1IoKVU7TL3p0QciauBkSf59r
jD3bvUDks5W9zpSMa5rBaJ+2zkQjc933S+kjutYCaDob5v/RbeBosq38KRFcx5Zy9/ON+vfC+jmp
kBSG4WgTvq74omFWC4EwwgP6B6u+kU97lElPyjVCrLlO0LEn+dBKh/VTP+biWngDjKLjxPY989R7
bQUxcUCVKHnDI2S/2m4Rd5Jg/ZSf2tMCx9T6WGNhqPNmhp7yENLgb6St8YRUh1K+PpHwtx5uSse/
qj2jo5GwkoWDB6TV75vrEqnCtsdFCSz0xd/0LpSxIwR4PLRDRothx1lovMRX+dKkaV6qV+Vuhx/r
gSAIOzj5UOlW2JbSlmGJElik1diLZ/UtWI9YKdKLIpnLbMQXWx8PlP4RIeLwerZ16wUDAUo5bGb3
aCl9jwz3mSuNsnWTLAv7SVcQWKKvUVcvtfcU9dbivjmo28gxnyIcVLr77H+EndeS49i1bb8IEfDm
lQDobRqmeUGkhfceX38GSudcdbPqVipCaplSk4TZe6+15hzz2PJbXF1ckIVKqTSuGxsZ1h4Wip0R
Edu5jzFwt+g1XXIeP1mPyVXkfwqXmPlW6Dlt5O9AV9QlY1mcAY/hsnwXNul9dtDvoEZ8BJB8IJ5s
Ca3a40y16Sz2NmyIbuFRDx78K30gxsX+DOLhLVtZ94G86J7Lb5krSeQThS41NisUKtIF3YkHAT7k
4Obn7sCP2EhYkUFPjAvz2X+oN99UFNd2cT9dyVZoSJZSNt+P3olUPXSo4YJQ94UP/qB9R4KHU7PB
+p3/cKDVjLnWuTklSliqMf6z/1vK7Sg0KAVDVapGuyS0kAhkNHfstEiiouxFjZ5U6vp4n+c7YaHS
d1WrpY+HQnI6/bGS5ia+B+oLsTU5tDV8iW/OYk3vagQseU6CIfq53wKIiZ4y2u+jG4ubCWjnnTY+
6YLbPJwkpzl1TxJAvXCbs20lG6JUDLcUn9PXBGJDeGmDZx8FDL6ZVSvjYvkYOmmhPfNfdOx5VNH+
iSQY3n6//qx0+uqGDoydk3Z5msZ+oYKvlRcGWoSQMOrGVYX598jywClhlfBnreQ1phjqx1fksoG1
UbAsyN+IJDbMKz9k8zHDuzLHdjLEUKv32UKUzR/DlukLrk8/zeEUBGOAOS5hdXa5yCESny3JrSY6
k3Bk+sOYL9Nk15G2Y9DHhR4dmdxh2rq6RgPDaSK3QrrMuolmBTZiBRePp51HdWPeYw8+IEOLn0zs
EsHXmwmsVrCJKEK4QW9PVOlW+4o7FVvMchbcMVyvJb90zYGCuQnNnMDfVcpZWkbz/kizi9Cs4Ijk
gR9t7TNaWs84+Z9FVJIRR4aT2rkdRJGvLH3Wu43euTFZJuVWJL4MEDeenf4OIYuR7K0PkCDiqvzM
Vtf4e3jO+lVFktUkLTz/IkMy6/Yzmi3u3iXhkfzxz8pD5LjpDx4Gnb3vnzQoWfWXPjycSlubdpDJ
nnp47/dcO0NctOk5alHhzrxzQX3t0GOX2/hw5xOcOKxkkOPlSs6XnJaTdwpFT/jmX4PuS07vFHXV
E2dDuyszZTtO34fK1qRVD+gmf0XkmUaL2LoEBpJAF09THDoCB8NtNF7QZ8yuamkjyo7P9YJ9dUGR
hte2bVdN/a5mD5ONJMRCiU/SLzf+GTWq5VrYwbnY4WIr2XXreoADMw5SarYFEYQZT+fkGjiUjgsd
qfy0U4C0rukZc0rM5AsfWZJo84QjRu02SJjkh+kY8OCu1L1Dmt1sAuZx6Jfp85jtg+90g9kJcMui
ldc1bgM4EIZve/VaIsWtPPQWd9geyHeFXoyOXUKVrNv9S0XJh3AF2mnn5OqjFkNKMb7GTf9AbQ2R
VIffXzplaxeG04BaK07K7C50UmtbN/xEz24Iuy5eJuFswGhpvW3tO1275Cw+vnj+tvNsDomtvBzu
JPJUpk1T7KLpFOUr02RdWQz+Fr6UoT/htcLaNa0a/MHbwUVGzYbcoH991COUkeDhXRPXmAxqmBSG
zs1BWB9eumv87IETa4RFQ2D5PV1OiQ+Vl8WBqZ2ZXbiP+LqAgumLjvUgtwcaSM0dd1vmkA/di3cT
58Axfk8ax39qCZva5Okh0u6LZDexK+z59BEpSCGfArA13hKQai27OSypbOmVy6K3+felAW22HrHt
KSs5g6olfXavuviRlk4gH5roQDLzopZwCnxJYPcRSQHXfJvdcl+CM+No2Y5qxoxHySb01voa6yds
5dHjeD98N3fdF3tO96pRy+7nSEflrHKm3Tw67T1/q3xP6gmztso/CNM6w1sXMfG966h7VoPh+k9K
vc2eTVbEzURIASJRYgd74bnWDbshYEHcaVAF6EzRbjKBVYHE4F2SHZOqaatKDGu38bRXKL7ITH7o
jF278QiiZ1bozraLXW8s/35O+tVy+m37waOG65jsbPWXVOYf50ghiY1S1uP6EZ0tynFKApncQrxD
YPCLi//WfCDi0Bjqon1lSLziwQcoLn6VF84XACII1KJk2bGEI9PisSdObbTp4ounp480sXHxR1e5
Wc3DyYtXu/FmZpaArB6ga4CQa1lo6cM5KfHc9pZ+ja1sCJ39+4+Ufu/7mhLnZEtlcibTOLrpN2ZC
aZReFvl3u1fsDo9avSODbVbvaLMhv8Z989Mnyn/a1S1mR0zJdB1ey79Pn1YVdsaUp9LOUK5ZDDW4
5cjVX+nxYdNHal/aeY3qSMqdccSnqf9QHlh/6DRKCIP/7/OVm3FPZZZqUHRTcAQU+cGo88T5KQCN
vKfb/u1fCfp9hgiHGICs1sWEhn5bLlBr71+t5fwXfCGF04FsM7cPAVzq6U6+N17NE3RfzpU8uHaJ
MW9BbN9qhn5MnCMJAjw0i1mA2D63ZD/gXID2YGwjUj8yvIHIDq8sNI7u8mot0B+Wu+MsDESj7lRv
GU6navX2lCzmJPu1jGEAP+BPd+UPDc9/XZUbGYBSZX5lhH10EXYclJIHjgoxUmL0tA69wjxflPRA
thRM4hO+9vL974+h+sfnkIcQWhKVm67/gjj842WTB00IZEsKjtVSNWzvlQxhyAwVB97gs7x7tvbG
Bi+LZwN+P+kHEU4moeAu4gHgOox0F8jhl3RxALKQHKp8cEPLKxROYHfinXxQSHgB8jsPgemcM/05
Kq2takvkgLZgrwZb2e7RxS9ke1rWd/j0WEI31Sk5+T5gFvkLAp/jrwVa8oGtEY7yKS1hFY8L6xTe
Cc8RLeDKnjYe6uJHfB6r9G3iSyGNg5CwaS85BYUKs3YgX4mQYEKrkG7j56QumE1ahZPA/AIZjmFM
APyKOwR23fhNPulVfUxeJoePDHCYlo8p1f3o4nWAjApYFyKKE63w+p/iN50g0sAu7pOT5xArsKrg
x1T3WFFsdZ6x0pIhNsSm3nSIOYDnaN6LH+qH/hx+WluFcBOCZhZzpE94CXh26SdhmLG9l5iBD4Ba
AZe3O4d+WI/RtKE97G+8JUkj7yLS73RBJCAIdkgY/WIhHRUY7vJD/yziBkEvSXZd4w530TW7ovUR
SXSpz6JjfkR0b5DklnNk5pzRho07fBjccV/dEfa2HUlvUemn58SNMN7MdpWrzXg3lk12G87AqPid
R4+jcO9IbujgEcf4xD6ZXWZvLWzOBSCbjB9nkImXudBgnyissKatAbmeikfor06/QQJ6Byn9Ie4W
5geh5NFd+yAvz2if78EOB2tAXSRxNjgVyU+AfM+fq1zhscefN7l0wXbj4m2yeYLIdX2rmJ/g0efk
UD4Ikx2+6GvMFTEuGCwwUHgXElQQcIURJdn9ceJIBnj3FB1mFA0xdNvQwXB7Bq9zVu7RzfRb3sXh
Az7jJr7TARZq0iK/wpueRdLA9Wi+rdgRi0er5+E2j6EjLl4mGCEi4Xdk15xkCXm7L0FD19/HJ0oI
MNhcmrMczYcNyaX7x1fLfxBc0d74wxoP7gZch6XJ2K9v1tg+sJSmK4L6YKmfjVDt65J7XRXLsXtP
A8pj82wQv5KromNlp3R8lcxTIMugNrWzHsGjLIT0YISE/0jdRfONpR4ba9HO0gK8gHKSp7cSUM4U
c4iPq53MZDDuAf/6FrCV8jPPtg3NHTnG4tHt6wm/D7FfGG3ljoyxjDtX6JA5Aoar0bnDzemVrAlQ
4eb+kCG0TpECLeQ5qxNiA0HT+/nBl4jlUrxtRUe2xaPtq9TZaXbfaeO2M0anVGGiqghREJeFHW9z
km70UDnnjbmW0cv2+nsNBSbxgCvSwMWFc83lnni7yRZrctfSt6b/8qhvhnihcupEGukUE7kSyqEQ
FLctg2WVVdRzOEkrw6ZnvzAnHirEA3EJSTPeJBMmdMzNAszqQe6x/JVLn/6vLphbQxTsanadmfRB
4yepwiEWF6sh6exGxXsejm6fkmRl8MeEzqkmcrukDljxuBlMYAeNtQtIaCtrJwLv0wkfBp71WdfQ
6Y4vRe+e+DI7XZRNx4cENPiSzFrKlUcn5q5PlDtphIqo016KtaOMm7bUAUn0qPtD/2TWvf33zUT6
6em72cuGdurLxi/aQ8FbxY7F4vHAgcw6sKy4cr8IhYX4QTNGBV6xQmf894//T4Px9uBomUTrmXQf
4SfeDC5S01SGpDC7A2uu/Vy6znUX2TuaFwscMo5+0ADJDsv0OpF9SqgicUB3JOPtDwd6BjOZrbfB
t4MyZ3W/KguntWlnL3a7ZtnbF2Wx+7zurs7OofXmOrsdnFH43794bs/Pu92wfB7tbN852uJg8F/D
ADw8H/gnWfIL4o/t0r6j7rPntLAKhNucuNsvWwdcJtI1emnFAmSiy2nDbRZPJX+GfeO8etpgqDiv
ZggwzaoFUUfy5g5EgeG6m4+PmWM8m5KTxcecdcbJlVjh6Vh+FGuZJCh8bFgyPhjcbnqEt+4RMA7/
Wm/4N8eK5dM9Hu31PaIYR3B6GhpzmMJIJUBJstj5y/nq/f0e/WH+qDLskuV5fYLQcnOHkkBt61xR
qDmIs2ndNHa1khD11Qgp5e+f9MvIcfMw4O9jIgtPUzO0X6K2fxxsasGU8ym0pHMDNJ0kpresPEwk
+ww7U1vS2xn2SOfREIWsEkhCqZ0Sca0gRtQyGO1j88P3+R2IwYQcow1CJ2UeFBvzy/OP79NFeRyK
mUqaZepkUGUnFxKA1qywQGQPFrgYpsQr80X8hMxnOBxb1uJ52CHakpgjGAtkgD55NsOx+9bDBeFf
I5Nb18JZSi+kX0/WFU/CAGQkXq+7ZY22P3a9tx+u6R+O8BoSZkVTVLqDin4zaqg0uKSKp2uX4rmE
wJvu5sR4hc4Ah/WBNJ2DcgyIyH0CliKeFM+trvS8Zqdq4MpwApCF/vDO/85aVMx/fiPjZsPT0zLX
rLwtjnp6rCz6OF3oTGpjezrbST19A0fK2u+sGq+hdIXqxHr7GozqBdaF348gqwT92NXjDzNU5Q/P
uYbVRp9V74j0rJvqLsVpGhfaaJCIyWFRH5yksfPHvmV4Z7wH5cYSHNo6hnrwXmiqT7suX+NB1Ya9
wmj9IZlmJLAMTVA7a5ozEVNSIlD6DOaWBAwlBH6fyhmDqFD/8MX/tITjnsXHOR8hUGHcXE+tDnsz
bRXjgjjMAxaAKMHNGDvsFZzhO9ORX9jDof/E6r67CD98+h8m4izenFvQA3LxbvEGuSJJjJ1b0tfb
O0H9ThhVISxjcjQGr0N87LUfStI//1pu0uzsBAVwC6kZxggJitgDZu6dqDxl005Ot9Ywu2aRCGCR
j2aSjzQ80pfLi9wRGpRo3kxz+/uL9UvsfbNYaZjSUI9KgEqs23WxDM0KixPuH+2jJW/TZ8bTVc4A
kfB9eKczTYLLleJcKVyLCbqNQ7kjBsizq8COgSRNcJjsOnfoX7UzUJKZcwDxS7Vlz9Y26+RVJu8L
prHRuT98cfX3A6emyfRo5u+t0s/496oWNJLZ9QWajCHAIA9wS6J9QcWq3oWzls3bCjUy8WMWc/JB
Qq3kDyVmnMCNaMxBNIFySjNPEO2mXQ5syIP6XNPy1KynGu5SfC804bIZom1b8wJwrkIA+GZAPdmn
nwJBdeM+zTaKvkfnXes/PIx/ML6aGo8j0ihDQqZx6xRERpipgZaEd2nqIrFVJEJ4kEqSbvukfTKc
pqJkBa8tpJAADtaSuADOApglpyu2IIav26JieiBYL95YpIp4LqJz70PPFtIwcwJcwBiv5Xm60rz8
+0353aLPGwyFGBvbzOOwbs9BVmZOspaZvDF0l9uBMIZqWkk5VjoFvmIMCTHir8lKFHGVEduoUj9n
F6OB4Tz6HLFhVxBsjRb1hy/221xp/l6mNmukGNGKt8ISMwyEaVQ9/ziUlxaCWEcGp6OaG7gfU7T6
+0XQfvqwm71KUntlFAwtPjL0AEuvXyIifca3eJdfrF3xIjnDvnuYHpS98mSei/fgnkY1iYYreTNX
u+Emf/44E/ywKdZzQ3COIClP5s7bzUFVSPS+ZsZ4c2hWqKa33l0KCjV7FN8Tskz+/kN+F0T++6rd
ropClVn+/M9jVhww0sjCk+KtuHxFscorPNVge7Mf/FS/m4h+fSb4Tomkaus37qMgCKXUJHymPzzK
PemCxHzKF1F+UYLRldiFjKx1YM94uG38wRXeRw77nEdMIjJQAYE0SBXXtPCmZ/RQ1OygpXdlttHj
yw8X57f15+aL3pyqhN7SKAV51Lk4IQnKM/UgZPM6BCzZfsUEq6L3y5KJKF9CSRVNrZO0P1yu21MI
U1JtfuFYLuih4bO9+RZ512lVF3j6Ic+uifzdirRDECkp4rWPknVFSVsSo9Rv52mPppEIgCOxaZu9
D64ymw54Bqz4h5X512f+Y0v57TvdPP9xqJdlKDbmYRSkLV1ZdxQUSIGfSqaBQSZ/uPXAYrni+DJ5
b7XULlKGQ9l4NOXQ0YfrBJsuXyXDpitISgtApKAnqDRuvuL0feh0rB05Qv3+y5gYnYRHQ370emaJ
ur6uwbb2bJ8xJ2yDjmCsMZfFFs8b1ge9uzXj+ssfOMZCL/1IB8YN4lOqPloiTzMdp7pM96VfL9si
ttuKOXt9/vtTc1On/nZpbk5nrZKXRpBq+mHqeiaoO908pXjApuTu75/zC5D/t3twsztqCsaZQOhN
wuQf2vTT0Bu3No8yfOg2osuqPEa4d+VPD2RnalBsQvgX6Hx24x2MEGiRKGi46C2Q1SKjK38pc0Lr
834lIrmMP0rO2nVzb2gPRh/ieHFSpFGtxV+2UnT84afMB7+//BRd/vdGryiNJ7WlqjNYe7Mi9Awx
imaBp4gUGhrwHhhnkEMpYS11WzhZ0bhJqi5Twg0DRpnpnRC/mQHzcm/lBS/TDLcZfCa0W7ooeftU
wQWOhgFuzmnAKFD3P339m93g9pb/mjn9o/qyyi7P65I31KBNHcbPM/2pXvvZB9vEQu8I5/F5CciE
VAjWMJh7Mbq3HrvkOhjDYlz53dETDrzHjc6bQBSxttIJsKvFAN7XZ6wyZxKeA1FYZWLj1O22Lh5k
45DLH5UFFdOQlnnB/Q6n9d/vym3qwH9+FhYaKNezklScl8d//KzUVNq0MrJkL4qHwjp46iGFReD3
+NYFLODapesgUDxOSBmIPxDQaJhg4H5Y/m4Fo//7LQxTJ7TC5Ax4+5gnRWL0aZcfUh+iggGVVEVC
JUx0+hJ0AegvwxTFHh6f0DH8T9ZDt4ww6EV3PRzttHdl41q2ldOL6kWtaEqGazk6ijGgFwRZwzIf
NpHaO5kIGM5ftgHQbal2dFYgRdzI5rXLP4Y2vGvSfmGCzPCyd4VaM6NlH3mvknffk4iKLiSs4S6V
axFjWD04OtFy/d5inqueC7ivlt4v5QENA0e3Rq3dth8hDhPLaHSLIDsP+q7mFKiBW/WiNyt98kOe
hPC5yHRnICY2k1eBz1TAz90oJkw1HjZ1OBBjD2K6fCo56EQ0Fv5++9V5Df/tpeQw9Z8L/1u7dygp
agolie+me5z9pj2lcK/IH2bA/NbRXcrvrHLlnTXqggIRZO2vEWbiprByRzIup4lkQAnpSH/OGJKL
hwBwBZhl1NIAPw4COq1TMG5HRLIrSHctrKTGidVDFF+HjHu8kwAOCHda8eb9sHn98W3VkcqZHL8h
Vtws0NUkS3nR+tlc1est+mCZcVDtnfIagQIaeyw/PxxNpXn9+u1S/vcjzZvCt/Nzrx6bNn/gxOw2
G8qpBdILFOJM1mE7//3G3Tan/vPGGNpsWRTxXNxO3Qx/SmM5bUh6IgmO5MLuUsbXxH/NY3L9QnfU
UDKzWybMqjk2lKW383skJtWXpnIaFb4yQG4wBGyKsh8u/a/p+m8X4h9f7WZJ8fNUbgk40Q6BsRk4
xYgkjvc++eEbJfRtsZpT2UfpEij7qYVPeZBylyN8n73kAsRUKaJCDqgECSQL8Z/X2YsJGI+KYCea
wS40qX0M8onhV05vrExK9q37r0W5rPCUsZnYk2HsyoHwqvALf9AukwwAwEg1djm+Xv3gCLWxHVvw
3rl3ilMkFZ2ySfPmp4L85lz52w3S/r2w+mbbq77e65dgDj9VUxeLtm/s0iNCSNW/FETeEm0P8cYV
7xNpmyt3yLBZRlAPMCqbia5LhDz5ntmJG7yVpBsjyImd5BJwBiW8c9hOYPEaHB7yuEl3eKGFHyyD
qvKnJ/ofN/LmUBpaZtNliakfGiXbWBhmqvS1Ub6t4K6XHiy+VNS5g4IyTQB7z+pQik9aujImVze2
WnCJ2eD1ca9z6yl3HWnc6AZ1u7bXomffx8REx3KL/FkNdlL8mQXIit4E5aJJ9534XBkbU0Famaz8
5rlvNoXxw2P6q7H3+2NKzg48do7et+3dUWvlXNNL/SD4b0K57WABNAVNb2uyDwHIYL0KATPrG7kF
nOdga96UePmFynIkGUG2lS27MXuqWuGeP7GaJrJBGo+YWNBsxsHTaAWjDfJQSXQ4PgV5cJNIW+Sp
8WSV6kY3wbwpBceCwAUsh2oEbkC0K+DFJEUMk4tRSwBLVDxqCFim5LsPrpmYOXX8KlEc1VjIqii4
CHTTpteskVbgmbfZeDKSEl/H5wAVoh4UnvcrYUUV7UAdxXYbbTW/truo2prDuPDCzPXKn2J1VPOP
CyHAhv+7sDd1Q5PoqoCtWjkEPljBtZCdsOnuksbVmMZ5rlHDR6V7Y4VnHZBqF5GmEhhMmZi1I2nz
Udi14wtmsTyAMhlSBWKYN7JnVfHsQH5XK6YNwrUGf6QG3kdAmTEhDzSkuxDPVty7opY5XvlVgG8M
8Oh4h8p49euvNpA2lUxonURKN51PuY/dvDYdqeRvW4xOXyNQnuke0usUnweV6kF8UBMm6tElfGpT
i5PnsWNIqOokexJrZ2zE7i2EV0s3zh2KjRQtfUgFJXtn3amLPmUf8O8mpXK0I84cOwBcWhSqG5vP
fXLN8OfkTCtFMo2VxzC8JtiPJCRx2AI2wQiUQX+V6rdKeApF1MKmCBcdEq9S2BXwzFY9qrPVQjvI
Lb4N2kVdAyTeKzZ61RHULC3TcFiIs+URTWtBNGqMXly4U/iBirJvixWgKN+8xOXZ6x6q9jr0+8R6
jVJELZVuVyaBQBhs0+RJ+pDaiDaQ59Ydf6vpWc6efZ2QZCWzFQRSAY3PoSpgaMyAI9pWAeJIatUx
UBwB5TNq3pLAYOBWhdXCtf/W+sec1ImsJ6VjPFve0oxInA3Vle+LR4NsZoQgvfAx/65cafbTWGHW
tiivMHuIKLnCIkd3NJyCpHVFFp0oueryxwQSxYweiixzJhJZupCDePvdeYNbJUAd8iMuxEUTvUlY
Spp6JebinnS0pefFy3IozhnzhpyUzMxpio1iLYv0glOoHFyJdENlaaCWIyEE/ShSrtT10YtpbnPV
iSvDXMTUbrQlphQWxmQ77dCbgb6Y+SB6s6Jxx8MlZWsRATsVPqYd0eQ1BRCCxR6wa1ZsteS5Rax3
L2m14vp5/jXpuWNmIAlhDGUq5wjLdFBPj+2HlcUYVSjrJNENZJRrPAjIAktBW8e1SLddWkxU05LI
iyUbi1F9GkrQrmXmdAkkhYDceqM4RDzWUjjgGdJRG1tryWuOIwYhRaofCvwm7VWpMLbL6VywhzC2
GMLk/RdPojNo0ibGjBSPF0UTpkWnewd67sQyoE/vLr6/7jijS0X1FqtQV/t8MQU4sbzvTiIck/eb
XAo7ncqlVFznei1kN5ZCnhW5WVT1GSCuGJ3hykvNd6MzVUT6LrWxG43xoiFhpk72GShnT1HIpGce
LMIEg85EpnyPwjb5FHJ/lfvkGOcd3f7yqchGJx/J4hua7RQM10rrCeIhx0UYNHvss1Vd5dsuZPRv
nOr2WPjesbCCnTl8x8isa84rSizY+sDD44lOgLVqnBDnMykbQTdYQr5sZVogQDuDQHe6qr9MySq3
UPkM9QF5sJyMx3E8ewgRJ9QcKjTKhmC2AXDsIPlP3STfmamCw6px07EnxSh9oDEGYjewo7ByYj8c
F5GH+sHsVdfLhU3mU03Wm9aiJi7yrTxmx6okrXTSbIP/qQYBk89GdGCyJjpMYRMAo5ufIbF+kzkB
iUWw6a3oJIQhcIkXJRw4bpUuKDvpUKUfOhYypX2NCcExVH8VJ5br6aiuWtSbzYcVf1TiziAI3pfE
Z5MVK4LLLyWvqfRQYqIyExwaTBRIBSoFYVGaxqJQumOmCuhVsVI0opOlZFJBZpbEtZE86d7riB7X
KA8dFfSIV15rX6Mpd/Nhp+Ugt9Nw6SPELYx703o3upPfHqfI36fNuG9SgioautCkvob3Aic4CDKx
R47r4zgeafvYNdMKSzToImV25T2XMhnoIQQW88NXmoUPyGVIm2VKPpA09ZglLhan5oL8pgJoxchT
EzcqAMpNzAYtEc8bGKj2HxX85H8/zN9K6P73rPjfHfOm/A0nKcw1qBMHtgelBnCZohMUCfyylnW5
EZXJ8ckCU7m3BlObIZ5PKu0P9cvttOL2S9yqK1Mpq2Wp9P3LVPTIHYxhCaLCEuWFTqbteG61BS5M
amTsk0SUKRvDR/z1qAsrSTsoEDSKJ5nNccDxiZA+xr51gK6TvI2ONa277yads4ZXhCkC1uhefO1V
GbqfruMfW0xgEPiHgYbp9kjnNV4jVVadP2CywZbkvOPO2Zd7THU/XCzjj6f7f3zSzRkn9FhckGuj
f1Xdiijysb7TotGt4/t8eh3h6gS8s2U67kx2ogbxljniraCGrwR1XbGcS5NqFz3fE7JxH1+j1FXl
gsL/eUSgI0x3WnfVdMSombGqEbELw1mWIB92YGsTxCDTpoeGzWnZyzGflbN2EsoPFYSJ7rVk0iSY
fK+7PEOLayHTLt7aHNy0ivFSMO1SCPZJKRKxg7UOiXkyPXOcSU0ylb2aWiVDEL8ZeGs451dYFtTQ
2xfPGUKDMSTFW/b3sRwhSBG9RUVUXtW+1qyCGh6xH16Mn27oTRlfFq1ijSI9w6BAMi+gSQiOgWQj
7bYb/aFvn0dUg97XD586l2a/VQb/vbm3b4LVC1ZIGgWgXoE70GL/yW1N8A5mt9YsLH/Dp5V/ljFh
PY2y0kfyivsXsXAbffzpgZ71Tr9/E2IxGWeDubn1+6VlKHtVXWRHKXgT8B8EBBkKHhUXUPTK7rzw
BAK6R334E0RD+1NjCH//XBuBF1NuZ0bJJDRpkjV05DiPpdNjT9JT66PVDDAFRbS6Wc8FnixZau8b
SbVbwdxUAYOByT/7ubUOu5Z9hqd5mYr3evTQi/dKeJXjTRoHR9VX3ACSr74NVbZguQNBrdpxdE2i
dU9ySs0CZzoWDJZJ69aiEDnmsI/AT2fZyjJaen+zH7dYGGJxNqX0OI0hZSZj7K5cAX12J8qOIW3d
WolOsKCPfYozUOiDT9Hqix+e0T+26GVJh8AmMudCJ/TvQn/MPCWfzDo/SH277TklhHFvC2a6K7sU
ugQzf8tyJa8AxG18UZ9terA1rVSuhqK0VSNzMRa0SnnxsMRlD1058VhlTlzCU6iApmjmuyVhYZNd
JbPWSl9Dpqugnz2XerXKE8n2C1r3ofzTo6f9f/o4/29XUm7EeHUvGCl9TukiX9IJrxLhyKiIDma0
oGTzqXAM23BCCa1rQctUgeU86g9c9EW+rbA7nGSXjlP14B3SciW8+CdFwBR7JrIZM4zTaBuVPHVh
TQQWdmIwo069kpxgowJVXCiS7Tmns7bWQid9i0nAA3OZH+DCD4hd1jR1H6ST4pSohhTt0G1KIlJD
6OuLeMvXk9ZNsKvlpXw1oPyfopd0PZmv7cGPuQ9Y6fj/FWfYxNKq24P/MVfJR4kodTPh8Atdaanr
O0H7YOyYc6KOXwiFjXP8rlDkNpOyju5hpFLLTCt5PAueC9VCCTZdvA6Du7ZfReopXQl4AumY1jsZ
Y1nOYXE2Tu1CV3knSourlVv7NjOYJe57f9OwMieksZ41KmHQAUb6WJ1rZjLRnaZ/m7OMA07yKG5E
+rPNNlVfoucoJkkrIwhDrNYwCoHokWKYxruAk6zyLMScKinL1uM3ZYITqKtZIPE0kGhUH8pDnqwE
Kre51rITbEiEPGDW2UhSvUj6Yb74unoW3OjEzgM/IMJBmNuWtW4zx+84dy1xP1qj4JRGttbLfqlA
b5ozyTzfbvtTDAefwAU/2aWmmylrfdhq4qMSP1jWC7QKeIB7QubU/jH4HBFkSBtyx0hR/TLUdVzu
IoxQiiv15+KeGWDSfeoP5GG1T0OypgHlydc+fmyuR5iPeyxzpDg+pAwJaJvzn3KAqPUxYfIeuVDK
oqyxI33bKseEc8BoLAv5rbNe4AY8kQSJmXEnSSzar6H/BfmA37lsyKvf0DXVypVU7+JVxkNF911i
y9sJT/G44eVEn1GgoLUtZlRLb7hQnBj8bd6LcBk+lj6PvtMaGyR3wqtKLBw6S2n4oIAkg3mY0ydI
d8XuKfvrQDsp5iXvHKR77MvYNjAlmjzUiU2tyylaWgmv2oVt3QaksYM/ktpRhApUOE7pYgXMb/wA
OcGIvJM3ceSQPZkfOhQyDE7uOr59vDIf9HPz1Ox4JwKaLlDCUVKvvU333kh2/CgtIljzxxAK/M48
e9ldaJIG6g67bidaMkaenQx0f8jXgeyaAvmA6MXskIbWuCfXrajv0dQEJ+EY9OhjsYeCnSjxbc8o
2uTUcpUCRgFLgeJIV50vyw3MZXpAs6GwJpIU22BMZBvggUsOU76OL0F3jKi0WvicF8SA7XAJlWVE
NqbmdOo6JKTwor0zRJYKB0ZC0S21fJ1rTstPJaP7EMGuX8QJRjQg0Eemx+aZ03LX0lWgDUAmRol7
r8F0mG+EAkvC/xB2ZruNY1kW/SICnIdXioNmS7Yly3ohPHKeZ359L0WjgeysQiZQmciKcCgkirz3
3HP2XhvjPHkq0q5dzbOf6ReWD56HIVpR+XcvOubh+NbItuxaEB/VXUQIULhLtLURAIjlVLYiuLKy
vFJllzrEhpuH3/LgArOche/FeG0+NajltEdRP4SPOCaThNITUXcVP/nTJSAwkGS/ghKGcGCPWHHT
iSjDlwzWJUXd3DtzBp2DtEoyO3E4gXPUYdI2le6WPEYFhLRBIZUK/6bGTO67TBz9VQKx3q8ZLA0J
1lN0g56uupbwNokVzWXT65tDD/wR8+1xMHFK9Jy6rwOG0cJXle9RfZ5F2H7FpVE5gR8rko9gLJOP
stWSc31rhJcMG3SCxFB25pskP5XkrzYbVeF85497g6YiVDkk7s1vAgCVex6Xs62+wMxDQqzfQgvr
LrFVnmC+tKdyPM6RLy8eFFlDfq3Vb9BCNnAQ49yT7BBgrx8Z//oakcI4LXnwsNe1mxYmljc7e+wm
NvCV9Cn/rN960bb2hN4BRLH7zxobAFZkm0shrZKf0GPFOzHbptgG7EHW38RL7knhbS4F6FgbBZXh
cOgbacjtGEAzjd1rT8Um/kBFYJ7jY/QqiwflFlzCX7avOlmbyUF3EXMlKrQQV0t8DRPORjnFn7K8
qTPEXp6pXGqSFLst5hPQMV8dMdHWS4blGqn9EdyRsnrPN8bvdADzMuKJ9I3imy9FDu8NDDU/Xbw5
u1TxbWZ3qFTCWaAi4KwhzhYOb//eADL9IV9KxKHG501rDNTAG4nFtCBIGfT9cKaZu7yBIsIVwMwp
PeKv5DORWqSReAnvzHqybEXeR5FrJWSJHCbK25OUnDS8JvbwntN9kdBxPafpupyfyDmaZS53h+sC
X1Gdniv12Mn4nFW0PM40+wG4NT9igIGnoPCa+Wg9GTWJiHexpPvkz4QcXQvhJO+n8KVNUZOQmOV0
57JhgrVtjuY6dviZumCYuIrGp4lojsWhfpBZYhrB017zEmycb5WeUH2MsReRidtgNWMvJYYTp9me
fi9RWptWuoR0HvEfOclu3OQoCp8xSyEavAyTDZPGy4Udgke6mNqq36VYBCUS1dm6dusCudLP4y1l
ByDgQGeFzbhWDLf85Ls3nw3Rq+sXYvkWxHsvYeWIj1stdESOxk2/jg4FHuj6vebufdHeO0Y36OAS
ghz8IXEY3WTNhckw5asVu9qGoejjHoXYVRiuzE4y+dy9Bme+R76pY/zQNkod8dNyzBWpCZ1XX5N9
eLUcwaP8Hw5AQ3XxkRb1CJVOy20ePeF0yfz+Laxdg/5b5Uc/hnmt7sXRTXYD2ZJiQHoMi8hqwWHl
tGv+PuvE/ALUu4vQaAPiZCBPAOZCd6l4YrId1sF14ZPOHSQHaTPXb6q1Sw7dwfrVb3g03IqwOahD
/UarPKX0koNFe9+v3/gM/L98134HsqMwjpy304lWcOh3iCaUjSV6aLsbzUm2xrAOjXNZuaK8HoRv
gCqEHUPUI8jFsdTjqKz5tlJ1M7R3DUeL84voEvdlyMQ+8bjBxTfRQ6+akTKyaucjti7sWnvSENtv
K/SGQ295IYlKsOAAyZr9UaTrzi2DKQsFFesKGy8EpvDCrgaHZ/ZV9n0IbMZJUV7Q8kNjI1f5PAev
NbGMqJdYOYX8BUPbDy1nbhtEapItVKw+2rMAfYn5HXZocTV+Rru3jJ5+4c60VMhxxC0WsSV4/at2
JzOSc5xLqhG+YfPFDJ+t/GRySIFub4zO+K7jo8tX7ECILpMIx9Vp9GjJdqPD2+TLwTJ3ZrxDMPuK
IFVQIWiy1s2KBcXRvwPSD9h7jBXYB+HdIOdpDb7yiC/NZ2Nv67X1DgdgincSi4PlKuMhfKqgnimu
+mnwzZEMjQ6/WgvEncMohZ9tX/DEmRI6Ypbb5qc4gzghMk/0f9XbRUnW2irEhYDnO7AZrYZPgXQZ
gudoXeHMX2jiEeF4PJ4Wm32qh9jJmJMoX2R/CgJ3xBgDho5Vts64oyAirCJ8osVniPLCIvMjfcUe
V6+nld8b63AvEU8Ow+Ik4bAGiKDoNrJ26RvMHI4cyIrQt7bEzdytjQiEcHZ7zCmGtOZla1YLPH18
CTJ6okPgEt4m3kOBJC0H/3yySYmohu26495MPfbZigbKTiC0wWdvzp3sCH0RzIyIP1Ejk3OCYXJe
XiwcMPOumQ5t6/PQXdjRG+1k2nbHdrA1HpQMt7gsqwivsNNdcopNt3xLOeo80yw1q234EpLi4dDq
LjZGvdbIInK64T3DYB6fMM83wlfd7kI63wyJs2bXO6I3M3eyJ0Joi5WmHDGHVIy7YXmULlYdb2Gv
O2n1RVU23M8MWsxPgF1t5RbaSvpuDY/JGVvjAMI93wjwcboUgAF19QeHNUTr/bobwWnt8D1/iIQZ
fpquwNyqsdlKcBQwdJZ5LwLTH6ei9EG1CTPWByzEvKriuOd39T6702qXzdXM5NoJP3lu2JjS+mtR
v006U8aajvxgLwcesiRct6BKCFhniba8Rrjm5VoM37Mftg+Ru7VW1oPhYm5rDZqjfkUS2gbhl2GT
t5B1B/0svEK6bHF9D/1W/5DT74zHNeImPoXJLl/VBEViQTVWkwwk6emxyUOJD39B+ZNqRxMPdE67
U/XXkvd/mXVfG8iDeodpCEE92hSxDUI+34KVL+3gnKcbhn31PfkaybDJHS0H3NIbK+tlV+KalA5q
uo1aNwsVW30mWq3+JC74ecrcAKdLtxNYK6dtr64fW8H3kDpCcqSpR67lRVO3GW2WXaa9cUf9BAGW
FHtGVlzbLNZ1gs2U++RjxlQtSysLAktNtPq1T1/Lp/bEthfzkZkFtU+AK3jm3Chc8b8/cW88+Vu2
K923HnSz7JC5WuuhKJdKT8F+BiMkC95mr9rmzUva/YaWpx4qp3ebG3q1f+60/eki/Ud/y5QsSSWc
XRH/hEL+RX2mS1E+mtGkH+pm3GvwO2ZcIxZWv+FZHVdR8jRkzVNj3QV0xFSpegAcVdlXDTpdxqv0
lx5oTziOPBniwiCf8SCyyAwmMH4eJo9fY30LB2y30VopyxWyULROq2nZJ8qmHeaVwZoSQvM9q8Vd
5hwaDsU+NJgNiM22tv5Navwn3/0/P+4j1VjBEa/+Md/+5eNqXdjHViygIaRLayEY1ZLmS66NhEkx
3djEug+RryL0j4GW0n7VMUARFc4UqlSekn7VkhMXomYa897LBo4wlUHdqUKgvInSt95sO9Fa4WZb
mwUUTqXZRbGyEpAdtKx1Bb3ghpCeshu9JTUY9XxlIBE6U9zCHlK5buVAYf4ZAzmRuKHz5tQUd7Mt
iNqqDnLIACKNXVkLndLo+ecodlgzZQkHavKzFPgbHIXUQdJPqBhqL+AFhZmFXHD0BqGBoj51+lnu
C7cOEI/FGqEZgStkpRMyIK2wC4wRo6HJcEptY2ZMs1vWZ5UEQgzDZhE5KFLz+ddY/tzJSy47QdtS
DB+nuXH0IH2KAS8FffmUVF8jzgpZJIxbBbeDaGOpp30GDKEK4EKYoadTU0u3+gHOvAjFLhPHtcbI
XaatuKhnIhnl9vYYq6rG5Gg9swxOjuN0bCLSbZlgJBHgiS6R1gYjp2u6EBbONca4XCgxy24hMU1e
CJ2okDpxiYRsIS/nrNt0MDoQkljP9fZuLJw7s/kskDOBX0g356eFIU870AhTaYWMV6utnuR+eK1N
1h32GC27Zlnj1NJE/lJ+EDI85yy51WEWuyOhepTSjJhRVzzUTIw2+/zI92t8j5yp53U4luvezD4y
3IpSSawBL6rOIrUYQESKkwJb0lgmXhTRuz0Vdeb/87OuPYZY/3Tz/21kYrSdNIldbBxqmWO6xGkx
3c/hOY0Qdr7wXqsJ8zV0SY7hPdzPpldICn1OetEtOn/RXmo1x7GAOkwqVineX7P90qLXWX3pNLgb
7I5A1ibQorz6GK8l4ytb9liU7Vn/Ea1LHR+XBXyUjGUT/JMBJEew1rJ57yiIy+Rjgu2rJbuS9oIZ
l8h8OBs2+7j/jaESNegaOPLHqNHLMXKjjiNilYADVv9N1vdoFv/TRfrbwKOMTTkVg0k9DBplMF92
/Zsv9ygR7LJHBqogeiHqfTIEW6apo6e7FiAaH2hqv6QKERLB5QqhPyxhaCyLXFlJ6OX++Yv8I9T+
p/f4t2llWamJ0YRtcWxbYDM6kXUkTk3clS3KhsaMD/OIzZ4elRKBUs7bQ0/NSKSenYpkjMiif9by
jxHjJ8Skpjvn7R0DJEQitrfPGXrhnEKsXnCr88d6Ve2hZxnPEwcn0bhkE2CJ6Y0xjNNqP8qCWpV5
Fp4gkP+iH8c8uRNq7HBloKIam8MQTk6SbOMZTFgZ3uKCYX5leiWpJ+F0mIsEOcG4Gjhtzs10T3vd
bsTKCzrjzJ8StX/ROf9x4f3npUOOqhMySozV3zSikczj2QlkxxUqJsjE5DEHjJ8YXjLoSCFIowk2
8jQ65cN8ylmB9cxJ+dKRAM01BZyWvsu428LllP+BsF0ef2YQ6dFITgnT/yF1netLTAs9R/NBKnvF
WH+psM1xbKDOQC1pcA2mpbz2Y/ossDjKWEgmEWyJhfaMRn9EKcyhfziLUk3EZk27QgSG971ATWHU
NOAgMOI9fr5DYjX48FMvIWTcGqZX9dE3Sc2NwJFtMFNHewyPEUp3WIr/+R6U/uv8FcD7/13Iv80m
0rILW0VD/DDBJM1bVnXQuA3CdRW3YLV9xDIoLZc4I78GcYGKMYB6lSDQf3kY/lch/U9f6d/GP1qx
tGlhWNYxNzhMLOsqvpLnkJy4w4rpmMneetRQQ72hZS1jdl6Zlp15L1FtMUUTkPCMrclRBGF6tHio
xahBEH4BA+RexM6xLUxlywrGXV6g+bDyc6T91tCLpSHyLAO9b+2mBvlH2VHSn/tHyvL1cRdo4y6f
96w9tmAqJ6F/oy2/n4hVbmg+Aw1vzA8jRCAEgC0b8osZKa/sDn434uGf+o+CWUeUfvZz45sVqhG8
ULywJlpe9E5PNDVuTcI4QZc/R4MT1zkL6CH2Kw3wPHCznGY2CUEP5VTlVjTf89rtjMaRHwIQlAvG
aNriJwKPnbo8usCQl/dzbuxSngS9eBK/ZIweFCae0JL6ZRS+zimcBKONHKKmwvNzaDpalETTt8C5
YynGZqTt4rp5EyZxFZY1LqBlRZNIgR9rlPuS85XQWlCYnZ6hm4xQ34B+11H3LLBNDebyJQRlVCri
ZpAYwwsHWSJBiHyIgZrSKj8CTEhNoaz0cUFYdrJo1fAYjdoOuwreUbGn7V29xc2LuXwq45Y/Mcbg
ZKZDbtxpSRNVcSxJHygZpsnnMlqfxP5VegSu0m5Oq9+GoHWdlm1gjl4tGc8iN0AUu2lW30i+ULht
oSUOemZ36XvbXnpq+KHDLFETwKezL/mjeW7iZzl6KZRPNWWpnWMvFVnCGtt5UMw05v4/ElOfBGL1
cgM1soqUxavpiZp6spoiipH4zRTwK/d68S4SJaFylUyp+5Jk6VOYqR1FYNjFkdwateC6yDCGlIEM
46uIHrswPnRqPYVhUq6YT/i6XhbLM8L5HGu07iaV8c2sH0fxVoP/1zi7EzGloScg5yd0Ez31muxd
sy4E59r8DcQEDGRdF2l+7uRi2yc/c0EqVbFl693zyUvZcgsduVMaEV7zkUrbWjrk8l0o888R0qRS
YjKkKY+XSYuWNUYSfwO5BQGjhvN8hM/DwWqWEctlLQICrTZXckI0Qw2wJ7O2eiq/JsxxOUVls/g1
mKNfIO2rJt2LJHBP4uhiNF8vfC95+Qx9E5+1ACSAVBBeHyOPxf1QzbRoGwYm4zapr1AD4oX6l056
a7yX9Efz74dPKTzW1uSQSqFSkuSBT0UWV+sU8NFwsKh4+yOnriz8zZs3Ucttsx5e+13IF8mztFIY
ulXQCyXCyzAHQagPWSIG5RUYYtYML1YWQTclBEGfx7eSghTAZ7Xonll+aCpFd02sdW10GwnJNqeR
XDXXOR23Wm1oJT9PBZPROmFsc2k1pCGK6SbsOiUvMJHB1s3SbloydJ27qdkVjeGnNU0VaSCXi7es
cbZHlKenojuTk8az5Mrpl9nVfqFnK5JwbU29lHApNQR1c9/bExV4jNxtMM+m/DvTG2rxXHLVo/NC
NdDli6Pz0C7Db8KUNkXkpmargPCkjs3+EgCKVUlV53i/FPoxUY+5umkOM6dXArlDyenBcEpCehJp
WuhzvZGibd9fjbHy8lzDMM+IfYx2U3INleTUKlQRD2U7NaUWg8ioSTQbuipfK8I+GJRt0jarRjq0
T/HYMX6MGOLTApjohNNk6SyOEr5JT5R8Mzkggl49sPGKCplqUyIeqzoH5HrPRz5fRNoB7d+I8Fu9
vCoFvdxitvwg7jePd62yrlZkUol2YgKzM13oCjTfoBm2HyQJf0oMW9OFlhQBRoNE/mlVcUyHepAL
OMZg6LLcSfCpqTN2HXG7GXoVUEHNRZOBrrFNpDsyjQ4Wfm/b4oSDA4xs85QNRLQCJxfBbo3VU/UY
+HNna2n3FFvZ2qiq7eOVDbo7II3+3Uvz37b3v2oqlP+vqQinAfZKLAosn/S2mZmbOSJD1JbiwBcC
fmzJueuNLd4onKPvAXMEw3zQDf5NgYSK47+pgf76Xh7v9S+H9jQdm0SYLbYE9aZhfRVAZsrMPOSZ
Q+Zj8FjtFLHjbjhqg9+n2U5WXVNG1U8RbLhVnLgyYTBKz+CRRItcn31DgymPk3OJyCUwv0fK53nQ
/SLR/EgGcS5/y8CkJKorvqiZ0cSkn+YwWSOpwZsV5Lt0+o1TyVYWTFd0E62ZCTeNfry2OXSAiHum
0xjVCLclQXcKmhxEgpUYpLfn9jBfCsVb0HSzj7cLOP7k2g4BUVU9AFva5uiU8wZJZAaV2kzfFfYa
0t7blj6EbIsMDbq1FEbXsf3Se9QS8S4fmeK/TeHHXHOGavq9NX41HOTiL12cV7r8M8NRTdRhrfOm
ZOT2C0EOenydq72FbWxmT9DQ3mvhLWUgYcpnPBFJW3sD93Hxk4sfxbdK2GDQX6a0ciJaGO2EHnpK
PJH2Ope5RAbekNk1JaeFBwp+EAOMX1MwnWHIUEVspfEILnrEt6fTldCnc4NUwQhuk5g6Zf+0DF9D
fqtYYDRtmxqtI2h30fjQuMRaxPYqGTtJxTNG3seAEiIuPuggFSjlWhm9UZzvBjCyJm4LlOcW4XZt
dFWss1HcRZrb6swM2xDoKJvyIWNdsbQvk7C0pKP33T0nxgLHmZpQOIAoXsT3DEmPEb4/grDkYPK6
oibQoVzhi1qJI4k5huQY2CXU8DYLkfvocHCC2arTbazwnzJ2aAiFoPfRAbgV9C9luOb88cji0EMh
tSibuPooy8+Au0tAN1hBqGaCuwyUddsWwbcuXQXpI39EMyFMJurr0BI/kwnvcsSB6JzNtD7a4myO
5juJiE0CIW1C28lNBsF9KQ/6eJVINUpoM5TaPak/GqYmAgfm6RTfivxaDoE3Ik/Xy1Pdf86ZbMe0
lh7drkKdGbk0W01m6j0dhLz1yf+05ei3bxgi6yCv2hryBB4GU4qeY4yUg/xr5IcQamdVXQmKdmZI
krmOFKYr34ZmJ0IN0eLXMAFpFfyYLB68y5VeryuLZnDKidqCH1HPdAahmdJ1GLilww6h+msKBZbV
RcJwH2NWNAzVIerIDrBlGkSJBojwRRV9YI/MXVqIC3kcn5RvJPKoJQ8jI31RY3BWcxlCIIo52SXt
TeK5LrX+FyF3wwub0UkKH5CeYVOREpwvntGW9Mp/NdG1UHMXPNAjPMzab5Nm3Rp3UWNAzY2nC51r
6sVr/hoo1wHwXVAzy8rWeQsAmVZxibJU0RkJJasKCqnCBmFqvjqXa6VpPCn0zMD4NqD5ivm068pd
Lk0HPQkPlFevSnjOcSeVC407OfxOem0bN6/ClLq5nPAPraKWNqQ2vtU900NEv1X6FqUoaswQ3Qon
SksLQ6fNQ1rPj25f/CHC2gY5uG0KEQhnZWvdZhS7jzbBUhxrbtS3pFCfSQ0bMfdYdP6X6Vtq3iqL
x6dPD0VDjT54Sm88NyD15Aq8NuOyjClBlgmeQSpuVrSIJNTXIfYqpTqopfyqI7+Dpk2ABEgFPBFK
zyfnEpsl+xVNAAYdRUKvKzjULDTSfS4PTyKVnVx+8OtyBxyUlHntd2JLtvDlRW2yS0gbyefEGcJD
nF9aPsofu/bEPJNkIxG/i0rfI+I4vLwJ4bs1fDXUBAZ6+LC+ibPoDvJ2RHArG/cEX3dHTyeWnofu
3o4t6PVsdZxLYW0Gn3PBKQS1UAyO3cJYQqRWSIyiWNxDIGNTt6+q0Bsj1jzKL9CFttT+ah22yIc4
AYs/dhjmaaXRPIr0TcxtY4SqA8HVBc1EzeikDFhTLE9zv9O1gyQ9yZSqmXTLYobBIaeD4FnmMIoV
SkgUz+zjXxa8hzBJpmaMBFiGiKvy71DZS8mGUEtbAARevCcUvg0Kphy4jsBFSw3LjrLzYr0opL9V
LYMMdvSl7nEZQOAtbhxHDah+Wa2vCsQcCiO3evZ1YheDcHoOrYlREXlohLFUVKylNe+N8To/Jmzx
6FOzDiOceiHzR7gzI4DrWFM+Juu9TE+NTABuE7/nyHAkkSCL+iWtp5UY/sx9cknC5jkavTjF9cMd
bDLHybeTNt0ThooZk9pJhgjbxP4Y1L7a7ZsIQjgzxkDiwBxeyxy9WMOxsTRICL+ZXeCIIYPLx7w1
9SX8PkMXuxCyTmo5+QaaVCUpNiEmV3GY3jv9yWzGU9uFjtEx3lL0NyNNzi0Fdr8Na2qK4IX8K/xp
jzMQUY3VIRNvYXONu+uIqm1p10Z5qy+D9FnQ1BzZSiJSJzlPIE9lSrLsF5pGdcJ+RUGt57cAN9ay
BCsdZE9/QrOeZINfBNla4DdmBKhB8KMqX8DcszxyqtzyrER/hxaHHKUdK4b5z7IApAEzhYA/wbSi
gwEJL7rq0c2oR1ugbTp1ho8+1p5JJRPDzg/zU6PhiRM7X33IK8vD3HML4KyUNH0n6qOrkLcb9N9K
2nEbl6c0HMjGOA+G5hGI9tQUX21/VZm4mgVoNg1crQYVNuI27uE/Rtq+UYcVD4eDGYYNioU836ZK
90Z4tk0L0u5IcY7Y6Gt+XOyHraWRMZtO36qu2tGQ7jR9uIQNDiwAo2XHeIMmh9zuGR92woc0x5dK
+JzGmlGZUzKLqB+gppZeyPipKfimxu6SNCBwg3r9cEwYyUNhZbkVG+soxI6YCgdt8Xs9feooA3JS
8OpEQa8JyST/sGhkZwwZA0ByGq8tbXtt1+iIOaPYV0rxtamnXVQJmxjQazvFnvKYYtUh+rzWrmko
VInqKIwQtBoSa/+uCtk9qF44uI3M3cfZ6fs9ARVWeMoHoinrgMwVFStWjHodK0/A6aV4ZD+HrgVM
0+KoExoIZi1m/ZorSHQTm2Ng7tkSgtZcNfg7TIaBJWZp6TKH9IRQgDPoiQl31rA3R9ZLjyAIdKE3
mMpRShc3QPotNeau5xFuUEG3mkWuBdb0cXwnfPNEdghVvMXRD1crjoOqEJECB+0tmOQD3tL3MDB3
Zl9d2ihY6/L4axYFIcvSJgQkZ9XaJaExNuiVO+BEVEPVH0LtgFp5bZB0PSiEb2lAUasp8LNKwMMW
wtBLiDcORHSXLBSlmTn6Uvqq+GpNzOATFXcp8jWVRBy5OEZ9TVTxHwFDRdo4ent0KcWkbxPO3SO6
UAG3rpTDZDBZd3A3M2pfRs2pAtWfCqSCqt2xzMyNgXfhbEnFRtBwr6MLnXsWZjl0uu7WoT0xxZzH
kqp1ZMLTLWsYH45VCyfN4MAaZjp7eXZUQvVJzrVTMvfbZDBXYrCgUtVqeEgbTtevUzqKDtZjhKTy
ZUS3JK+kmaWgVsxdtPQlNhMRqFKPDZLEOqv1hqVfl3L9K+ZMkApl3zXGk6bpXtFNr9NsOLhjqdCG
R+wA5cK1vRig9IKlvzVlRhvvXo36Ry6FbqnzfIj3PiN3W3rM1y9yv2BfM3YdqUnkO7YvxYBtKyyR
TkyrEmvkPMrHLEVexAh8ycadPmAu06zzwCJGGk3T2Kr5K/Hcik2wIpt5lYvQMfqzqHL2wjCc6HBq
YhG/1rxSsYMU5jEtiQHb1tGlfI2qHaayXFAc+JaP7aPRHyZRMtBGY8bPYpxEiDjtMGDg43C/IKGx
xkvFcj7WqNkOovpjhvdYTNENA9AERCCKDA7L+KAZ3XVB69fMmW8uAvK5S1OBZdOzZ3liSKSGy2+a
LvyN5A8F5a4LuFJyuhJom+fCRlBTL046JvUy5kcJ1UZUc3KU0SKwHinjR54xeYNb3KIqLCwi76LQ
p8N0H8lHUfg6gqagF/KbwsPOJ3cUZkfGItoTb1fNkWN2IWZUzQvN6m3YG0G9S4nqjTsJLGRx7vPw
DVfiflCtq8ZMzMwg0QyUhSTY0CMw4ZQXjvVgZMiIBjscfP1vyHLY99GjyUQNQlBcWDzM1Zk7ZJtq
AErL58CzfqAm2hfx8rpU6C5k1QmqbCuLL9NxbhN0PfVaj9l4YAGUIqihrHxHR9QUO2B9q+jq7sGw
2P7+S7XtL//Nt+0fULVfpz2/Fm/8vX2C7g7S9u3NfvP3b63Hv/dAbU/709vef/yrsH3okit+mWRG
2/Vd1Y43uF9Xp/3Xn9/w+a1h9eafaocfyyuouCTwoa+WX7jXAsNPfsUXJk7P8in1hWfT+ens1gFe
+QTw/Ffwe0KViLd2UMruQnge/rRDxodboXuhLdMe0u2yJqblgB2U8Crea+ca/uLWHgERK0KqatB4
CDGmHzhvNt6JnbB94B3yTQ8euF+Fsye/QF0x91+w+pdnSqwYQ8iXMXAwceZv6Q7AQmmBa9nWx0gu
zIf63SYMOhxjsfvRZveVuTHIAcO5xUOt7zVcI6WLVTXYFzvN5YdhMtg5cpxi3VJLBrAzxJGOUtmj
kroFSbh5sM64+ZUEWgniPHw153qh4m6YZDChF9l4jUT1InqySLlDAcXvqUAEr6J0nap0GxTgzonX
3alBRHoTShPxOxL58ECwF+nJCNtdz/CUrKjXeFFWgzjvVEa2UvYm9aSqPbKlpYPEzFXrL/korvtA
cfLhvUQmPnYd4STTRkeLKmujXQ3MPUvLEXFOmAwDzJyiDEKUgfA1oT0xLTTFOWanZJJPrK+SrpBQ
6FNy0TAoPJnmeDwdpCD29A6bRKGQQrq857AKsmVcZUvvq0G+jfqzxmMwkzJYowfoRxcNF7KTBwsx
RIZc6hMJk3ix58D5o3JIRJcWdBuhm+BNacG9gGAGc8tiYgevF5EsxofMUbEpmNO9z7nQnGNH8i+5
9DTwhwFSPHJJUTiWlbwLZ5PgXjzP9BuiUfWVCKFW0vix+dubPLpit9UV9IXpxWR/NsTGm4i/jJqv
vjs8rmyfm6ukzJ2m2TVttHpsNPShY35nlB66T9Dq5W8vvAswJKxjw+WbA48iCWljDFAOFB4GCksM
3KUXD+aUHpAgP9rg8Of8ejQQz+f+WOibnsi7Ed5CIz+ZA6dlHD+PEGDyRwiEsYac7MJgH9GxEQhb
VQbvUedHevTWF7HbLtpZFlKuqeJJGZv2LPua9BvQh3kwImKTxIdwjYpakzxaOqXMkU8DuT0G+xI7
6dASAYDuQx9Dt9eppMfk2NMaDFjvJwEjbXrswm+kifC4jXHVxFeLM3sdv9EHsRfGF/XDFhK+pgyk
VFqkMvWFinS0QaA7sPGQ5N49LwZXiyNZKvopwoQQ3WKEA2SpxOdZNVwlBJZGe+VRznV0Rgyk8mpI
hBHx5hov9ljZlQhl6AYrb9yjusivmWIBN6QYq/DtU7kq5OSoAitju2r641B90RXg7/FBKNo1LT91
eG7niy7qmwZYo4zfUkLKNS43YMTYrPMVg385g5byMi3U7u2xgFOOKTpAk47aYexBiavnwLgW4ZeK
Flp6EdL9pB06/QbsoCtO/EcofSld4zSI+3LzkBQz3tW7pb9ECRSsUYUjS9YJRaLc3zRa9tCp7UI+
CAOzx4XEF8GnkY2VhusJ6MHSYCgECFvQ5hc+hi2quhNMgYISQkSRbn0C9CgGQlCfJ+1FRbZjhh9h
yiRPDCTi2dr3qJactn5sJ8oulS4JOz2GVMNyjOw1pxeUoZLiEmfquK/k9yx9m+mwaC/dgnNeTMB4
0e6jTaUQ5nsE3WvXfblP9NdiZo9kaRAx2mCQD2ikNOXPjF0kJjk3lHQcrUSgai15NtI6mj4nAcc1
ZfFS+LGxcOz5LPUrm7g3lygPOOsSzvSUYwSVCT3AksYBrdmUFu2nGVG5vAM0qzCk5K60qRr78oNc
IpsTwKva4CwznNDwZ/p8i3wztfzHwNlKpx9VawbhNcB0pnkVgMWC77mZAdEYJJKqCiAQf5nuzaAy
qvsWJpBbOKnFOmdxl+kJf0SsHVVERBO29YzZvRIEK1LEGpD/psSRiJmZEa/Dnk5od9GNd3Fi3YN6
XfC40kec6x5HE8SLhRgMrv1vXgNFyPVTlD2NzHjB8p4X4X1AbaZeB9xvUXCxOFBMo2Sbeu8WjElb
pPA9vTssBv/D2Zktt6pk6/qJiIAEEri1elmSLffTN8ScXjZ93/P0+8MX59iywoq9o1bVmlGxqhCQ
ZI7xj79RTEaKJImVHFGTNUuWJpvpc1Hg2mLnMcAUHbOAtvSQgGPFchHAe3mupzCH4aZHzCSUesbT
wcs3CNhAKbDG/L4g8izjDHSN54nRgwvLEGZLI2CEHKGQ5UsFiJsS/No+unbFaxM+MUfG0EHMXB+f
YfT+WGfCd7jWURMJgJwQ6Unj3PAA/ObghH9ZsD0dvV9hQsExXYWH0r2HEGeStiCvfTacPLsOIF8j
cfHI84tVIMA3vXiwaSOS+m1UuuX0ukVM4mb9Mbh7p02p83Q0dmgzhtfU1bZ5OV7bUXmrw20yzeyR
6aaK5Tg1tcc4W2xslay7/ikFjc3JNXKyktnkR4aRT6eO27GCBjDKw8AAqJqoemjFS/ORf2pVVphm
0i+NxdTZMWjqKKuH+zK/cwMoUf17U3ziSyWIL6y6dqKpRdQKhl7PlZxNXIvRMtC9B5N0aB3mzotK
MeybZLcnDo0TDtelfTTElGzi7L2J6aHYdzLdlyyvATGAn78rYbirnXt4JNc6R1vcS6ZwnCPjy6D+
wQ0UGiQDDI1YJtgbIdtwkqeztsOPB2+XEmdEN5bLKpCziIFzZXOkIpzNKHZSbzNGNUP+d7tX5iJR
FkO9tr1rh1URkxhX1lSbUUFgqI6PCpRuIoEMb15idKGVJcbpJWopsO9wRK7VALXWc+Ex2jJ9TpLx
1vLi92wINiqpX66bbjvLXkhrOKoSFx/XhglBnJDp8G+sDmDepCEp2iQtRZDqeMw5nqUNrTKdfp68
hcFLHWvLgtBDQt7RobVoMKAhWuWGyd+D6fxxdAZqKfao1APEfBi4q+DwjVIPueGLJai0LTRyAP12
8ZC3FnZbLroFb9vVrPzBWJkJ2CDAfe/PBVD2OAZIqYmzUj8mQqM5QChMVHD9W6a2h6bfMnAn28Xc
Qj65ytLuRhMuVmOwGWiOwgFPF7vlvLfqg0HsuULEJXLPUPsv91+RPxqk36J26i1oBIp+bbfxvu1d
sjTjRVqkcJaxPszpOf9p3U6feF/tM/vKQjCuHRJUJVSsvPmlp1TLCuYpFn3Xijcbg3GlmOqqr55C
vo5xaBa6+ppCyYflOGvieKHRAeXOsC7kf4PxZJbpPXZKWRBsZAGIqaZ3fuXf9pNW3a8n3qCFAyOC
FmWuptG1Et1jFUI2zUuJa6c/JbjtiMvEIjKj34nTfcrPDwkit/gyE5Jkc3YlT/G3PjxUZ0jXJghu
R9Hp2zUEFX5c6YFebSZkKdNtNMjYF43s3Aq45JCwMxQgmoshKpeMfofotWunaLwB/0p70b1oBOdi
sHNlVHs3q5Y09mgdicJ0n7tGn/vTk6P9rfDzcavXWAnXzOlhncscmqjP18LSnWAHNTa3Ld1lBdKr
ib9j+15r+T8LVX0Ri71nJHMtN29GdZuL/jixvIRd7qgYreHG7ajUoYVCFPtnNxp1VolvUDJlGzgR
EhblmGfJqhwsAp+DjZu+uiORWCu9wpFdp/jgGsLxj26YL6RCfFSQrTRgW53CQYmu6/Q6YTGOEgZn
uPPjdu/VOwn2apfOjV48hgIrPxgBS8+F+DuXw5xdpw2L1zy6xRBto2gtY0MkbblC+LuH6TD8viKy
kNOQAZuYaw3/W7WNVg0daVYIQG5DzjxUKl1HC4t0gRPUGLtN17sfskHWhaS5L3AB8rtNFTmTZyeZ
ZNauTzFitcmPBZJJiRIpIj4js9g3rnloCKH9/DfQpsMciuGptnKog4jAtsx5Va4UjdAxCcNh6s/9
V+9PAquLcFDmplF7Z2IG57bZvYjixTD4G59XIgmp51DtGaMkx9hKXrMGIRtBGJ4NCSMLt4bpEslc
RBszcEEMqie1b3aF3PhxQliqsUyp/ly4+p71KBs44qjAusfe47yIBFhutlLjR7M0j2MD0B22eM+q
2EDG6y6LNiIe7xIINb64riYDB86sCMOdnN7OBlaZZv5ju+/KYTeArKnjsm7cf/gnrTMiNdswtMgE
p9SxMRvj+Fz0I8KbSKE+axGYq69h2s200n8ooNXndb3KNnb4KLzHybE6gcJN+4G96crkEFB4alGU
UNP9U/t0kTnRxg9bn/9rRN89Qw9n2NR3aXFdGf3C5epdfKwSipInES/wuR6AoPv+sRLvFVpCWcRb
HoEC8QhP0WZf10dYRT7fVxIGfzsG5vYqM0bQ2S5Bm1GGf3wPyqetXZt+9GSQngd87TG5btBaCVxN
2tCdpwMoTkRLmerVwejvAyx5xyDfKIhx9bas5jkG3G4HH5jevkie9fbVIA2EteH0LAfzoUZFo5vR
k2XnH04BEWsAsAv7hcoxZuk3ZhPQtgZkfxrOxlSQqdm+4s3NWPOXBeYREFkAqYsASWhIVupE3xe8
IGL+0Ii3j0M3PHgSnEB2LdtgWO+0Qc7ypn3M6/BOVuYLVSn2zmzmpkj34ei/eakgEcR8LSiHR/Sc
NN8jlEHGBJV7m4ViVSu46GFj3+9L0dzHmfZZKigyAUeLXkY/WsK8PniFDuEJbjKRnkFevcQe/IPc
WSToTPVdL1HZOQfddLZWt4ZwMiBipVtY4BaJnsD/aLNXrw/eQEk3AzKe3FRvjELd466evaiSWYTq
XTOFgmn90WQWFPYaYWGxsN1rRjiruHmwoT6aDTPcNrjuXBM0TkW46CGYG51Fz+R3nYTjE+6C/jvk
7ZEkCdvpQMsYRiIeqXtcoOBl4Cwp8xVTaYn02HHdhW89ZeFLEUssEyFSjFd/mWN2Blq2KGJLz64q
tpGWgDbWoQr8bprxv9gcjxN+NohupZO82RNz4hfeCp+PFRR+GIHFc8RhGBTjuiuVHb0RiggPb3SQ
KL7vhIZqYqx47SEu3SVrBIs2e8CVSnXvLSf7iCkfswyVNvWFgZV54R4bm5817Gx+ugkngtGOQUs1
oJDrKL3LOJ/FwXgrAyaXeQeX/ynPwtu87x4V85ARddHHHjSsHtk7Fw4IHrOSXVvlnCU8xeRagzqS
aa89xg8hgxfOtKsiqxYa8IGZ++/aUG8KVLft8NwMFHNuj3B7oCAzlf1ENlewBYZJhEvXU+LJpSFf
jBbmeoFJiVMtEiKbI5QUboGutjbShRfUMYLF53E4RDStBuwTyf7I0BoyypKXU2lr4T4XAzcbiiWY
1XwojQNvDt+8cFi74WNRHj3519UWtGpzq6eBEE9q5K/8SKD+GI6mDqgKOFtMO1LtLbRWn/cGQmIE
7Gnl3EWc9jm61qTLV8RNoKinv7t3o3EtlPwWKf7RH6t/nu/Mw6payEoSaPxfO1hXEH3mrXvocFmf
LJeiVsXtJF9g290aJF3XW8d60Yxq7kfVvEO2RajFtRMNS/pIYKpwnrNwEMFlOn0ha7DAyaG02zmh
TnsgjmA7VRlEkS3j0KGXsW96CF0O8pU09heJ42w8GjaVx5dr1o1ndwsXfahE8eW50Hv2ukZ1OJNI
Xuz6NsSxA/VZyJcKHxKRW18TH/TSM2q1/lVoeqz2RZOQQRlj2N1bgAnPaBxDi3Bod5UKpFZU80DE
KbYILbqVl4jPpyTbJ52CVsS9k8krb3h34rsgiuZ+e+S/B9VYdHkDpQHMk/pkquAnbzkJv8HsoCuH
QHFuTp+BrYXU1ww2E/XVbCaxEA0cHg+9+UemiIyqeqVAXDFRfAgYun17B1iRQCqOAM6KuN/VGTUz
QJE5HCVAuEEJVr72NOFRXKD1pd23qYKbYd439DYtOYrpf6H3oqf3IETwVvps3A3jH0uHmkI6fATA
24IUQlE2HXZMYM+0wRYzWwWMPjygl97vN2A9abkeIxcl4aS7OEyUZz2fJxETOG2f+yAB/qwtGyZm
sDKXJUAKZbai9f8yA1VsenOBEP9p1H7KQ/9KU5tobF9oaqoLeigmjpFTzHPxnibDQuYB6P2/AQEJ
ulxeykABH2rOMmXCYwz50oJmDcJU0zNXmNWqlC54iEG8FJyC3b2esQ4NSGfBa2DscfWcKfSAA6Vm
HKJbtjEacGdMR0VwSMKPHHpUZ7X3WlAsFdQxIrBwjsQ/hLzCGjygV++iYR900ymG8AcCaQ4w6UKJ
MJdWW90buXXvQcPxu+Q2N8nAXDgQFGH0Qgx6BA0fQEkLc+R82ZbWIQvxE4HhMgDiJHhSxmG2oIOa
hQZEGDVYekjPMF408IGLYOClj4ahzUNXbtr4OiXzzgaoDdcxfkTKe8j/zmg+bDEvdRDQ6PE+SopD
mnqLAWMW7JwWQwrTJVJncfqeMzZ0lw0VjVPdSfq2yWPtwsu8RH88MV5u2padtxuTQyGXUbBPi22C
17xznZtQf2m2l16B9+HC1/Ap2qXKBaWWmERGP5eSYwGN4WdFzM73pdSGwNhaaMQ7mRwgkwAaA5gx
TM9vmsNgPDBaw9d1p7FLrEoLkclV8xAna9i4zFNi9xYKYqfN0r2SYvG17a77P78/nvOOWwJLMEka
kG6cpgWITvL9k4V35PsEoYue67dwV27k1rrR5u6f/LmkdwDi27L/qbhMP4sH8R+dIh+jsRi3QL7z
4J4BrU+jPi/+JR8VBDB7+fuv1M46qP2/X/nDWl/F09M1+trcS3UFSx/mr4vyHOlb9Vfoy9p8z9Wd
Dr5F0OidPUBsm9D/9NgjqCz9fCuQAFz4RWeX1ZdfdCKaGXsvxYcsxOyfc0Ks9CVibzx9InAYyL+T
8TgAxDZ+tC6s53PKP1vVbWFKzbGkdSKRUc2xsFJtTA8KsEQxvirJ0TSZa75mU6+Qz+Ql97qzcTpf
rzg9iS+b4VA7ScBQJNwVNVIWqCjjoqXDVtQCrwcA9PRYl3jtzCzlVmcik4fJypVPoosXvIGaiZNB
RGvbX0qLmz6c0w/r68862aNrxcx5OqrY9yXjGf/REh/0KPMcJzdzZNpKv4F7uoe/WK1MBgj3Ybv5
fQ3Y07P+8RMs07E11VJ14zRuLbQZCRt6mO+bYVg2H3GEMwqQIuCnZZRHJ+NcA0gtJQZXGUQfXa4b
1WPyYP1T0mzbi3fVr9edxGXCpz8OIALCIIpR9I6ZfRdSBxrpuy4NnG+GO4IAtpwjRK87MaZSOIbB
KTQDzHuif5oF+RAtA+SughRg1QoXTk18cm9tTNfFqKby/powtgDSwG6T+Lo0xTZjLORqL+PQ3ivB
+OwI8z3s2GLcdWGjbcf82TWw2JfAeClTscG8cRN8wMZxB4FkU8th6TCvayOxzXv9T5CXD0wiF5Xb
QdZH7t7hpafNyReDqR2uYhydlzr9s4AT/fT7azgb32D//9dgnggBzdDpC1AuY48DGE5tsKyo5muW
AxOK+LpFQOHIfYXzJuyxylmBVzFDof4dW34yugjEZNHD77/p3IZl8tgdVoZjsAhOTh34khBkjTE+
uEwwu9HG7vhY5Xivs62jUeoxqPAgMsIUULTjBFiZwDJag4glY4hoXfvJ3e+/SJzZOL79ohPJcJL1
eR53kXVb4NFR/qMB9uOdiZP5sFb5RjY12hf7qHdvJK6QYmzNKEGMG2TdoK/yTRmp+1YA4bjRlsy2
V4jt4N41l7SI50xKv77L0+0tD3wnKwpzbw35omAXj0bCWeEI6FvX2ebRW2L/Rxn9+7M5K0twHEda
UhPkwuonV3W0xpNMMeVeTl1ct2miF9OP56qsFi5sqFG+u8iUXXLbvZAJBBlV7aIwjrpRXxENNYO4
1ygrkVVIR3b41BeqnOk1nPOBsn94NJKbthVzsos2QvyrOSADGlA53hveY4f9lJPuGsziJ5EDf1RN
qmuxJAScYdP9CB7Vuh9d4139fs/nvhrOUV3ThKYKXTVOvhpZJUbTOKm118ROy7oblDKHFPu8oDRm
CuIL6jjhgoKb3j5WXgRlimt9eDZjNTBx5rsLrylmekEdPqigi9oFO4tzPs7fft/JAWsNom+MxJAo
Yx8Tvbwvu1U2bDvmKZ1AxMukCqr3LKUmdc1NYKAxunTynSndvv2Ck1VhWq0+mJYeHxz9vZevRXzX
ggnBX8O11f74/XVYZ44zhjukd0qpW5o8VTPTt5a1F3TVkSJs9FYeydFTTNsyKZaFT0bC0ikWo6Bt
m6U1FL6VYAY3V2HJhkvQMCOEZ8m+t8DlznhK+EbBo7tF+Se11xDsJbMZdV7kS5hDJJrhGeh/2ExX
FZLu1mSsG5AhlLk/zE3aUrGcaJL3CnwecpiUReNsfLR69RJGQ5itIvYAVOLFLPsPrlPZI6Odc+jw
uXjGejA2mLV5yrUnHgOQHW8LHvD7kzpXsfKkbEcKIrYcxzo5+Al1znNn5En5G0aJeNGu7T1hfrvk
rgTHW+YP6X8kdYRXNKwr6yBuDeLO2y0KnPGDocEuuC3/OlOIEWZW1AlAnxf2MHNaFydlgSkIKlWl
CcxGzPT3gkkfLCVWZV8dcVIlBkr3GM7CfFl4sEDaWecuamwEoyVsjZY/VLgRUqQuOubiGI7g7sG4
gs4SWsxMhcRMgOyNestUV3F3kbas2s1ECnayRYQdIHwBa91wnyPGD1vKD+yAVzhLMeRKeyIflxzR
08XbJX5BoJUwrH9/G9M5dnqvupCTW68hiFk4uVdi+2zAUCfZddrKjYiNAAyMX03izv4P13EMW2PD
goasn1wHLl9v6grXgbIHywlQmmXpdJdcZaZN5fR2uA8Nkr1pq/LzWP9S6+q6kwuHiesOZTGXmWhX
YXQMlVsC2xiJeO6fGsbQ77d2Gu85mcVL1bSm/7RUjWPo+3ppSg11lhmnd0RCWuy8+W1ezJH86OlN
9jyRT+i+YS/8IWkhsTcBgZD5A1xWFLeDDrawirupbwTBwdgDQtfvv04780ikauN8o9v83dGm1f7l
kVjl2KWG7SOEQhtabzPO5KzCMmFlNktDuVGJMmaK5akX+hztTCUgKamlaWG3Yjqf58OX6ypBFfZY
UwS7vl5NOu+whCw2fuaJ4okMPX2aTaWXgjo/j/qvK0DjDUhpUM9bukVLfHLscNybRp7Gn7erFuZW
jo9N9jFZItSF9U8yfTC9ZoVp6CoMy2d00SZhQAF6Y8N5c/DwiAa5sKGQJCb+fe+G2S8c/NJqgy/V
2JeTkdAsfctopv1KX0U4S0456XHc3f7+2qbv4cdtWJpp8QEaMExO3podBZHrIWLY5c2K0jOLFtJ5
JHWVs+v3C51uANPz4uPXDFOyeA3rZPFmlWx1v9KCXQQaiLVv52zBoq6i7v1/ex3B26BeUVVz2vpP
NoAkVFQ119GU5/S5YYoNxYriABbMBVuRH+udaoiN2xDsZ/xJl1NV8GXdJQYsIynN7KFeiq2+lLMR
Kqx4GRfh1YXdRpye+Z+XkraqsgVYuv3ZX365lOtAwInU3DtoHEhDqa2yPEThli4Th2jqGjgj+2gB
jBGUlK21iRSF/BVr2QKUBY+xuY8qvOcoxT1MTuoXOx6QvGB70qgX9oDTQuj0d0738eV3tiIYQls1
gh14AwcULuEMIMEJs2KLaPP393zu+fPgbWnyAVKQqycrV9RGrFXo4XfaGEKJX4bxq9auLIzxfNQX
3UQww6Pde/a88NKWc9oicZ+8cWqw6aMxAMO+32dXicitxyzagY7KHANc4I3efdRltfwMChjH+xaj
Y8Akr03WPc48mo6U82ARK1ZFw8JEwd/ivWp49oXj79O87fv3LIRGxB4ookZfKU4/M8BgJzLd4WG8
0a/0mxfr6nWpXW02KNZXwaq9cpfx9XOwed79Ocxm9/f/HcMVbhSL6H+/EiwsahwLZIWDSjupveIM
kXgAxL1jeDx9iBz5zM2HhpYmmLx7L6yF0zOAF/Ltcid33UppBXY1JjsGhp5+HN0lRKSYAEP9SRWz
/l1c6oq0n9sZV2TfdHTVxFTo9AZRAGhZgwHAzmdLJ5SNZT4ucH2hyVDQ8jxi3zY3OtxvethWKcuj
JTuaUbheZ5gO6xguXywPzj0EG9aL4Zg8dPO0UdNF16EmyYeHp6eXcZld3fDe75zZatHNDwf1ara+
tC39fAa0g7amETWOxM02TnZAX+QmemAvxHAcbo0+15B3FtpxEoqPKHl6lHu6/xea8MyBSy+I2NKf
8gSBRvWYdce4wYamVbfD5NjdYc7MXHoeW9dOny0GVHLIUi98HNOi+/5t6CqvwtRM1RKOOO3e1TJJ
SRRu4p1WHQFWyL90qtffV+KPbvnz5CFSnMLQcFTztArqvTJS7CKKdqMoryp5nIyvRHAchwGLOrAu
GwScCixCjWYo18L/G3mvkgmyaf4ZsJj10kdO3hoHmYni8/tv+3nUT+i9busoIGmJTl+XwRJUmpKT
EfumAhFLuP98KzeteyHD0vl5DnAlPgpwZ33aA04+x7ILrTrpG3lgf6y6Yj1kq8H7CCj2J5ekGnef
vEcgPmDwB+Q6mSrpbbiINJ0kPesBgBZTmjyYxz5eBDZQqUsvzaygGpFt4HCCb+3kk6NgP9JZ2NPK
ehdhmiEYyo9E/+pUmgEWP1WN33iaQ+tZKNCVFFj9bZ8ubXuYOYFNYN6tLu/siVyJ70cRpOuwDa8D
+dzHD5pmHyaXL+zKHFyi8uGdg0zrntyug9CYLfqiIhJqwCCX4W5nTeJk1aUF39cVQlbM9xnYjTe4
CiwKqjap05vjfMw41mrBbsxySZAyfHhYqiLJKQNxgq33vu68iCjdtFi15yVBWEnGqAD3FTkebW3b
RuQZQBUI8ATxxNGyOOQQYUd01motZimz0It9jjgt6qfljKsY0CSAgy7Mk328wu0i7fVcHvBS8qu9
Wjq3N62DzimH4wVtITs0NqzPhTP+bQny0/pHK3qfaTU+3eilkiDegO138sJX9gPzmX4WP0dMpxx/
fQ7TvhQaslFqfC/SaFexyZsGLau2b4yVFezLbh+Lj0bfp00yV5A7hTzxJgvXv39LZ7Y+jcLPpOHR
aeHNkwpA5q7sWPkM5wReF8ac0UKNEwy+wr9f50yVw50apmMYcPypZ08upJS+q1VGyZ5FzleBXprx
WUqayxb/5iB+9UAG5aubXNjaz20VX66qT0fNl+fb5IGixyKJp/YWAyhSLrDSoSu4CJ398JT7fJOU
yZK5iP3zHK2jTkM209rEHsyTdJ4ktwY2VOJtwI2B6RCXrSHkpDR17ItBgbVmKC6Uc+du1tbwktDZ
sKYi+/vNGljBYl/QxUQwzjBSzAuiORZBhTfcx4WXeW7VfL3SycuM2zixw1ad0qrl1ltDnF/Ai1qB
2c3+iPVw3dx780sRc+euSXPMYcShx+k3feFfXuWADCCrGxnuIFEZ/R53wt7jrwu39rngT85Wnp7Q
5dQMTT3e98uI1CgDLh/AoiV4Ib2L0cLX1TaTxn+Fjj7Bwze7wxsG6uw4iGUGk89HU1sV00Rq31Qh
bPl0k2BjiUhUceboXy0s5dQIvlWNzyt+CN7bVD8m+V62OZyv59h+yKpXfABnI0GgAg0pdRUnagLL
R7PhmrWznDEzIFhKfSIoLUqoFdAtCMFbRohhDUaxU8DXiLWLhUUO9FLfuY0HbR1rcE+xuaqSfWR4
F6rVc+sNNNJyMCgEQzrdvLyhC4hMlXzS6XEa8wzlBJ0SZDBLjAtN6rSgfrwVx6EUoUzTzNOXj4Vu
5RKVFe0AZOrgwAZi54+MYIdiz9dMTPjvC/zMnQmVRh94D6zvR9Wvh6FJsKsSTn0ROJ8K3mNl28xF
DgFAduFaZxa2oJyzP1sM/Qe86zWV29Rl5+/M/AhykQoyUk3lSm8/SlW/S/z7yrodo79YJqG+n6v6
ysVsrkfZnGzrdlVCI7VrbYWRXQa1MHTEusY8LBzGtaGXZAyJQx2YqDyhsuAsVj/Z+BWEt5MSxoWG
Eve3rmpjBkDTXVbr2Bg2bMhpvA0NdRnI9xRfyrFEoeCvysBmZ3s18Boq9YcBXYZHkHSBjD1L1Tt2
VF2vrydwp1aydRnf+RKSF4IwTGTB7Ztbl9QQqkOrd459o631fNw2srizsqU5wuomiStKtg4TmBgx
d+q2F4q5cyeQUG0YDLpm60I/RVTbJvX7qBmiHfpKveULQRrINNB7182j5+4rp1np2FwlzYUt5bNU
Plm83y58si9btaxSuzWSnYpwH0fGttwrDa4Ds/6ZlxtYS8QnY45ry4Wz/ewq5tP8bO0Mbvr7VmYY
Kr4yUgY7mH4CtfEoHsHEtOrxIog43cHpHWL/Av3AgUWmqifnQZSOjlUp+idYjd7DINnp3n5o/f1F
9O3cPSHcozm0pSOASb/fE1Z6mhx0/RMkxRB44FIEvgYVFK5LSL+YgJcfd0USKGURCLkpjO/XalrE
mroPTI137ZS0Pq7ZyKsCUwwLGcpq4k22aNrxTMf/ehFCCEpx/B5WCSdhdUTIgxuOwtq/xPA6+7Qt
SjYD9BHno+kZfTkJzaSvo6LlGZiOM8PsciLIkx3XgBRBCu6Mze8b1Nn1S4UIm8tRefan86cqDtxM
pIgxXKZw/nYKq6e2CJne2tiPy/fSviUnHu2whz3thWtPa/T0HTBm0Q0d+s9Uv3+/1ybo9cJMMf80
EDoTjIc/YocbyZHxpIFPcZUsW4JmmHVhgXOViP/9CcekGCDK5Glbzid48uVJt7oCZIl/yY4KgNUW
xJMZY8Hne3EOc+4+v17p5J2mrRomtc0chhMHiTeRnAGDsXhriH2BxkJT/1ICQDgi2VKNLiWF/qBK
ULyyL7LMec4q/5qOqC/36Rl9XBpFQriLscBM3bJg440u3BmafZjcI+Wqb80blBMmHuLGAV5oRMNr
ewxoYm2Pr4++NPsSWeZh8vDp0Isypra9nUJcThs/EbysZ82iKboL6+PcdvD1h588NrUeXU91VSTJ
EH2havlb0ElOL/vSJm6caSC/PaKTTTwyXC9t1DDYTcYXzOWOAx60FvJ5ONorO1q7TbCWtc8qbe+G
Rd6nB3xZDmWXzAPm1oQc9Em+wjuAOeksUIaZjc/B8MdI8DNGlTW5a7tauOd8bWQ9n3rgnKF2ojwa
GHdZsX+M0LiPEv+A9FGT1aEancMkbPIuIq/ndhc6UgpsAKZp/Ph9LQy+Zo4UHqx54kHY7+Bf85lT
a2v9EYnP/+H7/nq1E/DbjxqVwAM1ZMy5Eo+xhZKGfSXo1voAzXamWC0Bf6sMqUAfTf5P179f/wdb
9XPlC4fpl+CkhGT4/W61oEtEaXNGBnjQYaVIL9rguNhvlXCY+bgpduCdSYAGAGf3FkOTRmCBc+vg
TO08QOFX6n+Z/Y4gq8Row6Jsa318q2NG0RTEFqNDn3QzB6RGFpdQwHMvymBb0lUJNKXLaUv58tEq
lU6ggyvCXc5E3d25fHH0e+wRBqT8i/PoMxW4+Hq1k424DjKU3oGb7ABGQbXAwfvJkF/dJnwDjXzN
veDCty1/nr8mnTRYDee9ZnICfL/BpA0Hp5JmtIuMI6zP0DqiaDRx2MZpeqllYH/tUiMcvFtFfEJZ
tNZdTEOsdyN0Ia5AlxEWmvPgOuXEzm9DH+Gj8agYsHuAsMHUrEmPh+mwDzx2bAr+QvaOQ2GZv5vb
MbXRteIAgt8njCZat6pbyUYiZoMB0j2qaLdQFmjoIlw/Wlfdh4NxfR49UcymqLh6JFpBc1SDf6kP
M/JvZqLVMMIbXK/j9FI8hrB/YubTs6INoxGjBjNOXo8qkJUYWhqT9azC1zJ3hd4/JkFNZq2zjAwy
3TrlOD2b4B1sed4ZZBdpxQZHnW2KqNVf21W3rgaDWHC5Q1bZwn2xhLLRMFTo7WoVe3eyeArGR4tH
wHgKL/JBKESEuMg6CPXydByvCygcqM9sBGnqR1ljUykV3IP4MGogD8ZGA6ZLUXyMNYTO6FaSSPkv
wkNNeJhx27dd+EQsp3fVotoIxd+ppSxJrzEQ7xogp5O7d63V11qDjvtDBG9IMvA9Dvb++J7mAYrB
bGYV5qaTfzqM3Cs82YP0eiCvqRWoQjAUGAGms+kEw3dq+qdH9dnwlCXJNGhe8BfDGLD2VgGW5gle
Azr8hzASqxyN2IShjqm6qG0Dbz/g33hb1kf4lVi2HrvhxkAmmhykAUxn4cZ5p5G1CoiZjG9d82Z7
WCq0Wy/90CwqfbpV4q5bhgoQLjTxyNlOVWWzGG2DULDwb0p5M5pQj4pZgPNDWOEfIdcp+ie+ala7
kpqbPEwXEYktRMTcxs1aNs5qin5ooEkoDCkxVrbJVZgeXcxjlOTHJ7qFE82qAZLPwmsc8K7qHjdy
DugCPpkC4jfwnhvXmWkYrDY2dhCNjuwQ3/DcUbHI8lYOPtaTrHFCOab1XTUoQJN4DTRatdZ+EHCQ
Ss61SI1uSkSGWghurEnELvWbkpJMqxS4cHnGri4EFTQQme4dWhNR5JRIjMwMPxmCSuO2WQiSZ5iB
1fAS2lwnisVGTyYXoYiOJXmYft6tA9Bo8J/Ygm+qYVrwGdr7t/EckoTkukZ2kznBizfpo+1+23kD
gOr4rxyC9Z8u9faZjXFFL1dDnazRdSIGwYN1AlndAoUbzpDrBEtZA6+6KfiBEfS8ptlI7YKSh6Ai
xj8aNjQTLY+wj5xurtVedZxgcLzcSAAc8GMFZ6FWJtsyJ9HOwz2NLWlrKFtLbB2x5c9es1XYutjh
N5P199C0sxKSv9d/wP/Hp/bR0TAIr3EacdcmI/Octr/UcOAiOtn/g1NDUV+7PSzNFr//pEVPxwrS
7Q+j+dsqR1NVFplV3/5+ZJ5BOiGnCEl4BgUjfzvZamqzC716qLOpVI2wd8TRqL7K8tUUKpK4H4Cd
DhmANulHeEjCvksBlW/V7un3n/HzPDJhaOsT8gSBlUHY98MBx3g37HQvvi8DDMmuXL6CJRbTIyGE
Rr76/VpnoAMuBkkKY3lH2ubnSfXlqNXKZnAC34/v9bfGmXGy3HVkEmI4jLXylTyMf36/3g+ClAZE
TllrqKatO+SUnBztjdfb0DL08djemnjQLxqclK4k4B713pW5TG9It5bKm8RdJF5gDd6vk3tl3jz7
705wi6UlRIoLnZD2s9r4/pNO3npXtfhiyCglK5BtsCLxFFiH02TaA0fcaGw+DPZ2GtFw3hg+JjF7
n68hV+plhHEiZyiow2C5898f1ZnmlN81TQEhlJgCYt73dUBSj90MaeDfjy/BR4/UFl4sfgDxHBe2
A6q1pr6KX36/5rmlx2thYK7ZoJ+nhBlO0yTwUCkfkoTUgpmQS9WEEbVIyqOEdHppdPLJwvjeA09j
E6gQNpNIGtHp1Xxdfa4Zojooe/j0MwjrzaqQ4H/AZFcmhzRKeOKJ3FWYLOsdZiZxNd9XeD0Mq/6/
ln8EsvMuSNbWc9E/kCMN0519qFp6zSwW2zp6Nss3b3wmEa3MPhBeCZKYswe25vYqSZfksw/2ljOd
QNYEYXv47/dHCabKjz+9uYlYIZno6gaY+/ebi3onVHsSOaYsHhxSkHroZLBzYF2JEs8tstTR+rqY
4FlYB08ms9bqfwg70x1Hsa3bPhGS6eHvpnffR4T/oOhsjA3GgGn89HeQ57s6p6JSmVJVVpUqM4xh
s/dq5pqji9/b2xLVYIuh8o2S+LUAMWl8xNn8DLysuYOA9U3rGagUbHHfbdkc4gCrAucubXpzYhRf
+m1RQ+LORzKoMKc5726wSwiKfEsbM7UiGXjKjhP6+kqClxEmkY80kOdtPbPiY/lgZ2OVXeyoj9Ho
MfzdA749QVDnnydi0OwJhw7vL85VIr+UY/rM4J/cMr6VI7EMADOrOMnJ+THPjjhyuhfOsL65MWBK
GmtsrTuesxInuRqY2muqq35zpryOBDntDqwySi0tZnpDH5YC24i3rz6P71gEl49D3WA9StOYKW4s
N+/+ufT+mrX9UCTT5FINg8136Isj0pCN4Q35nxWpniSpKUw13038g38W2+4DzZhbLNSXbQDXvJws
8xCzP/Gmji2xGzvH6+z2UQM9/cbBy9P/sgf80gL9dw3963LMH2vIap6V3N80xjRns8Usit9wVrk7
3SSITsFy+ja+uZvRSzvZhPaSs/MvO6M2bMb/+nSKnoat0zj6V/Gz6/okbQoZOGvp7V9n/tbPAitK
/G9sBDnLuRJc+DbfmbNUomUupvN5IsJiNhLvt0YUYu6EYStWo7kM2FT8+fX61a36w7X90pz+z4OS
EkWp6GflOy6sc2fN4uNgjanOOhFXhTTeU2vxoXkf4GjcZ+IdAA14cMLHJ/GNtw1by8f2HpyQ33wG
07k1GQklHAEILscKLuHC3lc4N+8ui83J58Gu4/nx4hsfq5Mfrv5y3P9K9v70TX6UJRLeZdk4s+Ta
1b51znNbxMHiGX2w+hJ3G1lv6yVWLIEmSu+FyC9S/HEa7kIpOrlX5/4iR3++sz+O6P9bc/996j/1
MUx7Uxu2h1dgjwwDXqqglyDogopv6d3DMhRqsl+I8Q5P+rfj5G/n8a8Zrz/djx8hwiWRy9o4seqs
nXsTONVhb+5gge7CDlrIE3nC2MMWeCX+Gl7UFB5k+OX3MwB0Nn2XxrgKTlrcqEX8UjibxEPPI64O
eDxY76hFFptEbK7O1flLucUaooQ/XfWPKOJmXbQb5XvWYxJB3xOHkXfAXFI8Zrl7F4uZNp69wjU5
zFiTmH2IZPEU63X+0oh2SXnDn2Km8aaJ4JsakXgE25NYLpee8sr+WQgEq6Gri3imC/c4PoGCfnxc
d0MnehV/h7brpJ4HxO7oAAEV2BmEX8pfylnGP0+zf6+KHyUL7XI3MoaiWaUwfv2LxwU2E3uOE+n2
8XCjhel/3IgaxUF1/Wi9hvVjV2Jprr+bl058f8b+8qV357WjPtxxPNlcNkeewvcXE3vh6sj8XCuw
kUIe4jKY6KSzrz8v6l9yiD89nh91YPVsWGfsE/OdMnsFY2mL83zGY4F0xcqOvo2tMeX1Oi3ZtVRn
R6EBwnXuYF/u/mWh/FAK//8bifISBRqiSPvH8i5GJ6SpFxZK7c9GjjVeZONtx1KQ11f8dTvPY6JH
bPIAC9tJ6vz5NvxHQfbv+/DfT/+xTC/PZzeShm1TmugbhFBbiFhfh2fEiILiLc4Tbsyat84Ur51f
u7HpvObRQFF+rLfK9zDerjjZ+lDt7QVpfNQ8hjGU52bf+G7rzXx2XyiMY3P+bTwiy9WWHdx6SdiE
qwijJsCYiGDLsBGPtwf2URjyzl7E1FHEONy04otJ04dow1WYuWPvtHzC08ZTy7uKN308f5dnGO2J
/mMjRbzIm3S8oYqRCecNmtZiUFA6Ax59kxzYs8Oj3QoaW4vCKYMVcRT1L9C0QfWyskrnqxX88bMf
ntyj6drbwv3zbbaHl+FPd/nHy2I21/hRDi/LpPIYSYW5Jw62v1BDVlvwFOZkW+22vOiMXuNJF6yH
KKML1xhJVILDtVbDgccp1tfJJ1s+GJzpi4mJMrZFZ+c6WT78XCDQE9jZL8cbIEIH7sx4xCGGmtzP
AypKS77jDXNvgXXpV+zsC3fyeo0yMbpRgHBkmVGrh7O6BpvrjB3RkaLVRPL/fBeUf7Yw/r3Sf7xz
XaFiq5Ow0u/eyDmvqTWFi8ier5fP9fIyJYZisZfO7nhahJb3hTYu/PMF/Egv/u8ChvEPNiaaqsaP
C5DMk5rGGY+h9idwD6Y3YfsfTBrk/m1MjQ4AICYkKFHE/XBepRtimsh2kOMGHlwdvz5kqsg0J5/f
lmMNgN/i7LNdpeOTay9zZ6O8gBENVmy2f77sX4ndz9Wj0jqgM6mhzNR/7BB9MwLjbAyrp/Yz0bmH
8ovax1lwnizkcBtH/AKMdf9xda8UFePIAtodaUscU+eQH2Yvb/FiWBzzcekcJYKE8CQ7ZDqJOG96
bF9EeF5km/AWu8fE2xxXqz9f/y+V6p+u/8ce85SRfJ6Ho/C5yEReee1qNhnUzonz8bE9eRwHtSmM
KEh99ePmrL/jqf2+nD4dEF3hm73COew1Y1sSwGtF542Z+Oc7pMBCF/rXX+71b4Od/73XP97UppEZ
8QPesys4X2Hi+DPDify1FQ0n8yhado7Xu86O4GF1AWr0t/34V6f9T/fqxxI91d05AUOZ727ezBaz
j3vwwOjoJNYqf2PpKuQJ8Bxv0XuHdItH9iwTh6ebgrlfSGIbPSdiLTnL2+fybT4fX8fe/M1wP61s
LY2Ii7qX7Vr7ipqwE+zLzWDTLjm1OOEMP/htiZe3e8QyGUIGYqLQHk1gJe6zSel2i4nJTbfWVzzI
HiPxJX196V+c2MEmXR35deyMDcGRmQvPDuYO8cnmGhxxEmGjp0jxl7LRb6MrBnh1pERMkRm/MpX/
ifbj5602CtThO04eP5tXx2psb+XFGd81h3yTdBbvjPA01n3Kk5Hudm61A/3oocDEbXkq7xlp9HlD
QvwWONrHiS+H7YxeJLELZqV+cWBufvIMdf/KLp37uHBuqRZQ+Xc0X1rVxxGu9/k4DYyV6ep7PTCx
NfLysblMxvlYe4nn7HL+I0KdvIjnlLT6MF9Jy7/taOY/a1X/2dF0PAhQnCIaGP0UDUgn9WGlHYwl
aaE5p1XlXQPz67mpwLOJG+n5vn+nZno+C5ie7BjteVCkttcQGR1/MVHYj3FOho2KpYcW4M0+O3dO
yblTC/Uj35qT/CXZyi5LZTpaKh6me2dhH86psIPne7+1QpJzuccfc3BO1hkrdquo3+o7Mn8sUEW7
qBgsJjHUHHkHwoImkYgJC+E7Ovb3Ha/BGXKsP283SJf+fdqa3BOmHGgZKgw38v//Z3F0p+eJAaTi
uiuIWaYxcsXeMZUv057hIaHhPi4JjYfMqM97qnv4cJ4F0F2wHA+QJcJePrbFzMqDkQWlD1hOYFgb
E3ozcYoZZCleactYxVMzhARvYLaHS5I5PXEj6iQscH4lBsLpGuTBBwb42A0/eXsw5adCxaw2fTrw
owtc2GDc02TV34AzJWjQXPXVJhBFzzodEWi+ngIdeCXD3l7+ed6UZWiscetk6qKZKWvsQTdYt4+O
cXR/ZUDcQGsbJIWQ5zEWTZi4xIseT3qZmqWrdB6Gevc7XXqBZfep9+RP5s+Tzi96HxxeGpbtGNeM
80t/AQwzzdTwXm5u94BCmIoxmp/scbTgcQ6G9S5WIbP2vcfzTVrEhmsbzhVbBKo2YvZcbEoKxp93
zlKdfItpSJwPsH4EOQZWTPKVffFKPX+EEVjlKTwBqATPBfZR6MBtSWC4Lh2wS6NpZ+GaTylprW9o
SpwpL6G8w1kKa0Gc21vxLN1hVjggvShfjdiRNrZPR/OxLiicvamv1QBKiRjtwvytwSk797Q+7JpJ
KQUdHr0Go/Qu5t/dKRjd5j1w4ouvjZzyVcXRHJtizYmP9HvQqOPCBtC4hvCAqywFxt29DwpVNJKT
bylKKml0xQz/KE/ykSg2mIazlMobNbB5usiGPcfqveviIo1rztlp1x+uayb6i3rdqs7pPsue874e
ZzOtGt8DBT/cF/vq9tszQBVMnhNXz9x4o0Qmln14rdhOeRLyM8LhWy32d8VvL+6VZdcvMyPAqjNe
5kuMCEcLmGjZMttUrJmzR3uNbk+VugkO/QypYuoASQK7euLIWJyRcEshLIPbuMXdbwsHMN1cQc2V
sJxEN3n2XvbNTER/9Q0zwmlM5M+oaN37DjcvvK8tzZPe76AUogogCj6v7KCvmTyJNxlnSu/L+QRH
ATUPKkV0q2KB1AaT8M6YWEtrz7/VFPq4KY+n3+DlCR0NY2IFgKBbHC9AgrFnxIHVpBgIWsvpP9Q9
Y/HtgkaqVOxHeHJMLst8IAmKZlfPZQbXcHNDzMGrcVuYmCjIrrI81WE1vZCmPphwwDufA2nYs+6q
KLBlA2f0dB62KF+um249iJDvQB5E1fitiUu+MJdsYWontGWO2w5xihW0mfPLlVVIBxxCLGxicSX1
ntj64TvMymDMQ8rdMyvpg3bsYMqA8+6S2mX1hswCABJclZ48/9W+0spiBM3XXxJWKgubcX+8ytE7
oy2aUVct9/DaLgDGPk0sK3PawaLtffX7MQVGyWIp38unSOaYuY0ilSYqLwQQiV36MVjpnwSmcB3p
BXyVAnNefzR9vhsv7dVFV9XNzonbKqLdMrTVlWI0EtmmTTCbHKz46ltQ2A6WljyNq+3E80viWfCq
hL6ncX49BWxop8KLFVyhMaMXFfi67/zi10H5WLdbOnzP3Z+39d8F7yaV2JHB3AGjo/KPKLKUzrVk
9DokD+w6RKpMVQQNjyB7v98op48fazx/C2WXsQ96jxZvXb63h2/YORppzs03buFoy+QQX3nwO3xN
Pi6nUPtqZZe1YDQYpDkNxGHBFibP+tD+ovt7A+lyMM/TnKrXXH8rv0F0//lb/a6ga6K7ZkqYNhgT
yT/ivXOjnPRGkS+77O5Ir0bv3eYYM5pjLCoHPC2F+8xJ3S7xa7g6IVZUEY70XUBJsnr6CW3WZ5Cf
nXidpN6fr+x3ZUimD0xGUvHcRBL4o9Ss12mD8VJ12cXfpj0+TTpktfEECYkaljIUp5BFB2IHpkUV
XIIs5J2NneLIDheVM2QW5WVClq1vWW42jrnU4dZo1qb5t547978pWJnk/c2hj1hE1/FPM5iK/1Go
l+OLdNP74rK7kShYHIJOsu17N1b9/NAMXoeTpwznSRTT2JxwWNA0OBsTvFxH4DK+bM29vRAX6Itc
QjDhXD4QDySVx6/0IXEieX42J6jFImn2agiMNQbfDeQR1gDUq5PDh5JY143oXkdD66pe4hOUjHyK
pVeOBRuMGS5Bl8PjMlaeYd5P7nLUF3PZV5RA+sQxEV+YfhQ2oFrZbbBzJwADU3bHm1xm845q6jCo
ExEq4MMrO4Xq5ksr83DRtOB74ETOWNppg3mzSrksm+XXFZN6o2zJCQQZyUzZU1b6h545NtsL5ZYD
0DozxMcfPoetuLLiXWP3zozL2eHCy2xm9QGG1Bau06MQnp1xm8BpQZyKySHyGVWD/oO7zCcLE4pl
rmxVgtvYuwNyNoWiOi0oXHr51/FJ9x76Z6yvzxmNOE8Dv1a51n3WgDYstnq1fpYfbYd/GHkqeAZ9
lWMRr/i8typ4ILZdS+hHxRbSOwFm+4D05mfTYl+Rnu36CY5NoxjGiytjne51K0MSUa+5z97BbVcD
e4H569t53L4V6wZFOLajTsJZp0FFRoYTsWtLTZgc5CTEFVlC7/yZMBj3VnROVrlp66UgaMAA7pJ5
vyz3FpvyUJZNQyQkkuZmUM8YSfAfCUwkEdvivmQ1gKjo8VtELgnp/BF0PYYJQvtkk7wete1pmlIm
44ogQtyBNqMUwfhXoK0+q44+fmzbjfahvCpfyfuZh4yiB3pw61RLfY/bKPu51EHTwaB6CeAB7+wB
JsQDs53WxmiT2JzdQMZ5HPzYJTw/CPEDc5tgHAPtASnQy4X3sIBw65LZ3WTHDpEa40CCBRTHm/TJ
moM4bxmufJuBXUxx5zKc86fyokYER2n0VHEa9UcU9RTnvDDy8QhkLujeiqkRX3IB7yQT3IWoNpj4
CYvLlzHpLKcYY3rORIfOjjFPYZpSSazAg4oEQ6IjqWejjz+lnf6O0uy0wbSaiVrvYg5/6s+bmvKb
qjXK/ZGF/QsSSKSf/0wNqripDdtKLrvTXP9qPZ3zL2MCFaaAj986FYeHbymcklkUs9F550SMtu3L
46/b1bCt/0jz/3EdPw4zDdK1oUvpZWfsksSNey/5MuzN8yy6xX2ffmHOxwZ6cw3qHFCMxWhp9u71
eH0/ffXbXCjRZfdw2f2tT2xisCcLeRG6+Sg05qb0l/aP9Std+ve1orZjbGfwz1D+ec9sTEJu8u1+
2ZV8Vj8vNI/NPJamJx2yo/8Au4A7pbYeAFjmgKu5Ko6O9d4lVC5jswTgPbZmSEKVcnLXAyX2CC/N
CsNqT91iYa1S903gDzvd4pn7Lc5oD6fAh0rBb1wYh7OMN0R4HU3kfEpbvD+mb3K7VC5BPL6vr3CU
KYwe4/zr9FwUz6Vtg/Khj81Ly5upxZMY9puJwTPemV4mLdt8krDUSR76p8P44uCfJb+lsO5QIBNf
M516dnTsKJBmIed++LXs2fEEu+Zh6z+78n0B1ZA2/fWaoQdzrNiLc/c0mukMj4et5GP+UsqOsrWW
SuF3lO97H72VthtOgzKQk+COtEWaqY1DUC/j+fzc2DpKXAUuMIJLCDSmtbuTH8xibXk+MP9Mgze1
fWy9mu7IB0N5IaWCk9Dwx2B475spvAWsJRNRLhECtu/GM7wPd4HytlNpooVy/BrvT3sUIzE9BBLN
F3zEiaZ3qKfotVNjR+g1tyq8JzJ0Td8NksXoNldaV3ohDn0es886BDlpson4PTtQKq5ru/ckL2GH
wAAAYFEqIEfWi0IRxVL9eM7PO9yNW5XKtatrkcJn1PAThfXFyWt6JC1J7923T7SSWA8SwuqaqCL0
p+Az0knVrmoNXqLLnob0iORCgY3LcPn+ynlL2oBI0aXxrx4zECPIFblL2J0RLmWDTzr0MXbijFuK
emEDLZLQ9gGNZl6y9Q9Jm1Dn98orcfUnExF8ulJ5oBRMUivKNCzjK9zPUL+y8d+3ir4mox8ieIwj
siCVvK708bqU78tmZpxFumcHJ35+6A6wNcZuc9sn0yGZ6wdhpgScdNZLUQuiIJ4ob/nDj2u3f5OP
d2qKx/unZDr3mueiEt6HLB/7Nk7It27rK00niZQNH20EgT5e4ncZbDimoItuH8cz8rH27rZUdUgn
GhIZ8OrIPN7Lh19APCDNwEyaVISKFkPpt9Frd4O5xdDDr1G4x7MR13NgqZv7aXOlkK07+vVVzsd3
e2YwnUfTKXaTl5LmIeRpy2czh5v9sAIV/7qVfo6yVlTnSVWNSxsIbggGjiMX6HOqjOHvnNIdyWrb
jePH7CRPMsgbJaMdEH/F7aBPWIgNahMIRm6uhrXqFdUmvmDKKOqL0xBwJQzIzx5SyApjL9Gf7uhX
YKKnC1ufQcWlnVipVHQmxd2x70tUKHzl8pjApibZLQPCjquJGhP+Iy5Mq56zbU50BGSsvIXKwlDc
Pqohs7oIcDOIySMhyQ5Bx22Hm2uDUQBFv/MbhTD7sjJfi9due4FZC+AcBeYXzOT0eFmmBzI2dQ8O
SgstkJSYxFBxe2u/1Hm9Br9RAE6BfpWMtXU1rggQpyzU693nEE90X5tYiU88gjUrqqoEkJyjmk7v
13wVsrmJxC06UChjlPqyxYngiADnCcMSchcVtVd8Fqx+zsAERZ9dR+A05x6XALfOQySgTkwihzXp
TI7dtwJcblm/Jy+EZA+/2Z8/gKBHdzoYtffcKVpYzIujjM7bs3hmY8hPEKDvvA0g30k7sm6tluHF
WOU73hXcKkk+rKvDSzwU0vyS4lLC5yAuRkLr1A8B9NXA03zbKW7bwezDsFU0kfpSLGHTXFuRf8tL
k/IDtChFjF5uHxrqo9JtblCbHWnyuMCmwe4ZLZfAJg0NB97ayIxi5kBxnPWu8oSIW/0ifMGOF954
rkwbG0mekONv9eZfblFC+6Of2fBFZX9TnDZxLMpdky7ZCRhUiImftIB2xwjF3HWCK+IZLVXjymTo
VnC3+coUmDRnWFtB/HCAEY+4198PGvGvjybUMURe3bdwhx842Tc+wN4HvsCGU8/VPkAS3n/It+mo
WQKvRVB7n+zldntLhIG907IBqUwkawen0by+hP1ofmLC1L3rnrzS3sw05M3T8IUbSivKlICKoJc/
w4chioL4+YHA9pa46vhReQXVzVf06PrsMbPnFdJzilUmQ8LjPpK2zG2f7OBSe9nJbekjcKatu+b9
vry9YN1b3qluuc87OdFUNrA54QJlG2ASDqEhLhdDRUMeZ7xHB/Wtk0mKxvXp3f5I8UUdagCPLOBs
Hsk4yXtYNAK32Fhf+Omb4YjXCDCBSjXDs80PUpeOf4clUXJ7nXs1zfnNaPLswKyDyyUk6QV7AiCi
4hVFKubQWNFwOhlUGlTqBud9HnxfOIW516o5Tw9QHyvkCpEZzKT5YmDScaKa7A1Hv2rvO4a1eAqX
BijH4raUlqy5ZlVLYXMTnPhyD+/Nqb9S1btcooqNSbl99fbmBN6k2RrXmTavX/UNfWELEIjm6vZx
SDJYFYqDVjC+TCX6tKZnNiu+T2445lf9CkebE/QRA3X6W8yq/aZvOgy9jGQTb0yLwcR/BmB6h0d3
lZ2pfFw9gFrIyzvtMzPdRJ3aVqRlG7ysyN3AnRUjt20XzWKIYm6CAEdZJcmOZ9pYgKfIi3z1FFyK
yV0abCmpsmb5pL6vlNsyLV0ygWsVUkrOirkheRb0VhJC19goqXubcVLTfBpIoGHWB3bqXItQ65hr
dgZk8UHFohRvmMskP03hO7Bb1ha2OfT0XcV2CFwoqFPiuFZRknhJ77dpBFdLa2cpHf6nSC3y2ygG
3kq2QHR29TUbhsewgyMN5FhvvNvyzsA0b0LiJC+M14EVLRv/vtP1CQZGLcJQ55lHNQikwj+vFTmg
oH/BxuvjArPvI6e2WHhw3pIiTBagChSwd/tiQiG2GKgZIt2R+wMXCy3yuE8YPC/SLmGM+6B8wYcc
tYJ9rgyLyqFsdp0/Z0y8sRA32YINRX4zXsj8SKlMEqCVctCBM31SN5Qu4/RIugbHCakpI+7fymMw
uRp9YXFAI+S0gUt3Y1JgGksTaAxqEyU3vzG9hu/LR2lhvRptQXrQZ+bXHLzh3b+MOIfBrr21t/DU
su06o4mBlGDW7AYKCSf+sqpJB67f7KTw2kL2E5zm4Fd0TldM7wuySi4al54n0Q8O4nS+HX2lgSEg
5e49hX4jAj0zTN7VZJbO1etYT6PceH0i5i/9kjgV9m05LUoKhMRofn3fdd34ma3r0V/EMb+KTD9z
Dzy2McHCslPFuOWfS78+52Vf5HW6A1arLqzSp+hizRJH8k80JE973miq9TyBT52ybx4k29JNuP41
wmEiIzypSPGeTPRvGK+RX0Yz5d36bIcHI0y4d9MGK4kbVWNQdC7H/zC3sJbmcepa0WgpfdcoThha
YCi6ddN19ZW/Q71d3SKTeFcVZyZBEVAMWIf11TG3dEvkiB3hu5jngeRTPC7n+viiCMXXwvQAp5a8
RPmI1xxbelTPbi9/zm7V39bsNBJLpi6wcjCtYSf5n87XpZHaUfds090II0WqnkjoNQc/juoCkcsZ
YUFY3xbMg1DwcRQdOvejnWm7lkEYBJBJgIHTq8nyh2mZ+dZ+NBt5zDQwAQSxiYSMdpSpgTQm53vp
Kk9jzznZm7yfp/miVSKKBY8CtRJzNW0m0mqcSv61Gl91hxKbJnvtY67ffIr9H7fEv8me2ngPaUKH
Su9fS3XDrg9w5KGPbVIKyX++csXVoNWT6Nv41nN2VacgUJoqqjhhNWpvHqoN2zMugX0TzVTePids
S6fblCHOezElijNjpz/zuD3dhKF3tLPIsPYnw5HdjBpWtZHh8vYuHidJRY3S1dmQVtctjn/mybut
zlM6BjBx+KEKA/BggrHdw63i4WPIBcuqNH1cDggzzXW+KF4yKbhNmz01xU+NcIllSeXuNLQgLhzX
7yfkA18U4rTtXWOIUcSTFotHkhj6HraXvV7n6kym0wwb77m6vHJ4U+vHjltfxZ/XGyWU+vi4OtDQ
vxjdJAsjZ1H3fQLYi7FRaB0jt9j1Ufw6bOhUHgXR+Hl22mEOuuxosiA9nOWbAWX4cPVrgCae2SJ7
r3xa3fzCI1cZxxH6+Mwutogx0cAuXdxDiyRh1a6ItOgKSowBccg5HVy9ZY7By5GuVFUTaE/IQPiS
9vGxYQvFluVOzd0DUaVScjp5kCMupwkjEkz60ELnpqKdTSjABQMCxaVnymIg6fzSEWO57dA5xLTi
DgCJH89GplHwHBN8WTTFMtLQ5Anx1Mkp6fEDT3OLN1RQAKHixhCAe1koyMs8ufJQ+ePDXKwetntG
UsmNXsOyYSeR/JZgZ3xXpukzerxWNzFS8NQW1muO1PeNt5ToO3vLfHmZqE5+SAOJlkjrcbnNNaSS
+ShDxe/mNMOVsLRxBBPndyPIP+8yMZn757f6V33lX3sgc7v4tJgWuIEftSK7LtJUka7pLonqqWoH
j865hNnTYSTiOTF95gQhCEmDFs9eQ1AL4C7OzZfyoxmTOT5BPDN96KlreXxFTo8odlgxHEFT8/vy
lZ19KSoOqelcD33t1Ltkd8NVbdZPKlKli5vPktn9LzIsc7jgn19Ix/HyP20cDAf+uUtJZY3KxkrT
nbyg+PX0jV0Vw7NlkgfJQl6F9qvu261fLJhwuXdO9XBpgmUBJTB5ZVKPcYyv2y7277TLsRpa3EF/
ky542dQK7cji5RD4FgQFfQD/7mvr3Kmi7DyUEc441k1ZaJNyp0faTP2CaHpx7UgKnz7JRn+8Taw1
ZRrvttUd4iMvCU6+clDmf36iuPD/7g4o4CPUwU4Iu4l/3oHSKBncq8wzj5QSzHWpL9TtCGggfUfO
NtQiR8K37uqc31W/vK/YUYf8ccj0nX52Cjv/uXgci6jDJJ+orgifU+i3tE7HOIaOQYlx9OmvDT3m
/S1Mp6ki5EVDr1icVyaloRq/4+DGNCaaByZHKTkIm1bstqRnTfu3LCglYRFTYk1er00M/DyVeV96
Pw1efl78lhW+8XA1j8fDkZb6uNLvJXH2aJHfv0F5VXANxlrpnrbGZrS8mm7ae9Qx5DGvLM3gzDM2
8K5Yl+lGrYXtoWvofeDpol5op0haw3MeCrHSmIF86WiUbr2ibJ0ASnRGn6NX+f22qUhaNYAwQ/5L
MRun3Ou4mFeu9M3LTAa/6r6R3Uji8mEdrhQ03Cs4qsFilrq3C6nViOKN5o+t8IbOgs7q3PrMPX6D
gnQ0j50reGCHSIv/+AacZR1ooOwI7DCf4ghl5MKHEByL5tven5f3N+QiqVPM2m0vlNXIFI0qqhDl
B8V1J/PV9/NSZTQTAjhVoWLfT8+f8cY+8oF/WVgERL9ZWAZmMZYpWxp2mT/aiXGFOyN4hXSnaT47
IBqfIdVJgrqdN8+pdHOp9Z16R+nHtb0aUY6gS09FTvaqQ3P2WoLvRTNRURe+PHFFCNJPntIIDGMm
sp3BfDnnl45Ekhkg2LHOadLSIELD2lEcRcXaI+KgO8zjfGvYmemcvECRrObqa38ZU79AxoG4Y/T+
lB1+gA1kV3RnFiU9a2ucKSuSMwmh3xuSLNaQaruIFxqa0jSYBAWg4bimooGggbi8R03cfwHSZUAw
W10wbOI3TM87i0py4lXBjT6e7tDbpmpDj6x/T7eAO5so+6ZdX8PWoeaHMIlQOOpNbogjKfvRO6E+
A/Kaxyl8J6FeU1SgKEUMlQeXVfuGoRDDU5QFqFhOhkiJ9ISUdQiuLlD25i3CD8Yl0TpE7TfajxM6
oRUVvo5QkSIkI/3OeZL4xdHSjnTS1CSwLaLQEtVCPKahc8VGMiw/7q+N7t+Q5nisGMPHNw3B1Nlh
54sp9DH20GJjRQuGAo5bfRqZk03NkVNTxNrH6PiWCUGyC7mRe2B8ooeg7dl+0JUz4hmoaPrdHZ2c
4xMe7BjxkDrr8F7/InXpZnhlbew+kJno/wQ50Hn9JnsEozqoKyFrbr9iu4gPCm/vnHVec+u5wbKf
yD4pMvxOLA9LHMs+TpqfSBFaz0vqNPnCyiJQusoq/+7PHvWvmllm1lXEV6hoK04ogN7e+pqgyNQn
zfFkYP/pKz1bE5+wfe5qtsLrDLDvc3lWPDIdCns0A+oo/24jo9s8cNM/c6zpJEo+36F9qUwhleNS
EslBOoJZa3JXp6NrQ6BEpCedAhhob2a9gNJpclYgLWUl95PuXcaFeJ+Pr6lX8QO3GZ7AHOqNd/rI
Z8rUpKSNQzCtWIRib5DMbws40PZXOr4PcZ3UO0CcTbdfX3Eo+tKI9VFJvmYvgOnl1KUDp0yvlktN
CXwg19lQ6fnbvMwPi5tfmkAUkRgmmSPchBAG/vNwgbD4tPT+ke6qcZG/EdTC84TnonxT5YzTSfF0
782WEfmWUtm3gfufp5lhs2eu9i2/TXkUbKujbf2kEfpcEgzX6V8imh8Ttv+5QozlLYUeHK7HP8c8
87zGnyyNkx1HlNbTZ3fjGcqg6yJ9Se4kBbQx0b4g+mHRXyHkCo2XR/6LwEH7XVnlf67ip8BBixM5
0xqbq7ACWv08btr5xiH54gCMj/Tom4UxCjl4zUcg0ZXJNvE+2yGz7AJMF6hAFF591GSqRzMJJQ4K
v26BYob6wKMK4zLqjtR0TTaLfQWAhYY2rZsRtYLnZW5TRCzwz/G16i+CEowCf3ME2HABVI4BpqvN
H+NjSqKXo/ypJjsDIYIMMSRiRjnpN7Lky6p3MsdG/Fqm3um9vYTPzk9MTzZCJQuNBr3Z1ETPhpbD
DPsjPqksG7Ofo0LhyH/s6FcldIiDRl/nI2oMHyOyigtg0FWjQLYxwrh6jw8E4Y8BVj2/4Jby/wg7
jyVH0WYNX5EiQBjBFm/lbW0IqQwSyCCEE1d/Hnpz/unpmN50TEdPqSQBX2a+LtMY+66UeG1CVAEb
U5xr5lbsnn67k+tWEKLHjBL5qp1ba/U3giTKxW20epI6wfyERzWvWCpqd7rRLkZVLPFAt8DDwesV
nV+DeuHG8fkcu6g406vXsIr7YrUJu1Cdu8NtLg67TNkWHAjbSQ+poAN6uU9pIYEKTjABspjWUM7Q
JLaIoKOK7tcN5Hf6I0rm67aajIl8NprP51RhgxrdF2HGQceR5TxIZMimfWIldwqHS51rFUuMutx8
nYO081nOyV4Xmmc1IDTklcM5Ek9pwCIKL6NtBmyCCF5KZ311YQIRWYhelfiX8+J6Wfa+hiZxSr4Y
jESnGblP8aVqv7SQDyiLPukzimwPskTdP/fOVf7Gmc16kWca385EHb7YJg8JABsmWiPn/JidxxZa
RGS+d3gWfgz6obYJHqzmrxhoDn6QYyw10LckW7aUXecjszmRdDJC07hGf2mdNf/dz4geSNFksoM3
86UeBs2oN11jVExsF7NZvURfdQc89PoBzr7pigMvOByhqn3LfIWvZxQkj+kgPFZZJ83cBouMgBNE
4XW3lRQZk62zlIj6UhqXrQhqJoDOkuXIBgTVEWtiRE3UR9dTCtw+baVDMUabE6c/3GE00c8p0UOP
8H4hkAVtDxP8wL0Oafa7UWkz/NFZ00mzocent+gimbCjJcPGcyGgiH6diOCQWjfpjBvlsWNNg1We
tyL7aQmjEqb1jyibz03/CrNrnNR03nRz8gykoWl/GsG6UREuxgBwStboaT/3j4cD7lANP0Rp1ikd
j+iMdQq1D9bpIQJbs1SZYmJf7zHMWlcw1wVssTv3y+s7EpWPq2Z0TXBZnC8OK2gBdzv0Rg8TPUl1
lFzYwbpdV/JRJJS6Mt8jBda8NWlEkK/WV+onagvvzpKyDl14y855xb0WpOFYtRbRsskBnDlD8ZEw
A7pBWRoG9fogyfFIduikVzTsgm5QgqvSgf2UVEsTrfMWpwbazwOtU7FVvZdi64VRTJsJklIjOyUz
YY1GFI0l4AeUDiURsQ03S1TWEWIGZIgJdn7NuuPu0MhL8yaZT+Wt51TO4rrCBDaugXeBTpGCcKiU
RCCtm59za/esr8qMHAzCFtaaTOymO27M64WrQf4MMQhesxG/bquxbLYhEOFmvLsceJ2nwxZ5HLsV
+N+gsUnN5wxYgpbnHA5CL+qbbGgaCvABkK1ZnX0SVymtFKtcA4SlyazqvYkY3+g9Eg2/vIFY9HUx
1LNFMM3dfSDHsR/e25OIifKgBkfAfzAS/ZbGi/p1tp/hPaDyl9NJ7vFrr5VTHmX+TXTLnQ6GykI5
hnM5fD48FQT5uwTeun0IayF8sZt6WrpCY9BUXRBjflxckWAh2OegYaHUjpasbCxGEHSfcb5NUOIj
vqADtdXPet19oDKFBamz6OELHiogFBSZW27GiAkGqa405kvWXcJTKyL/LgPg/lzr23T++tJ2FyCP
xB4zmSFVfRCRgA6Nb69D48GOMKZoeGEWlm+kWHEvh4TlW2NQ6fnLAZ94DGHiRhcg/R9DncwevjbI
2AxtNeKBMW8rqjmkofRyxDhZjgJt1yYGGqfWunDuR4/Slh2Uv7IEueAegFj5fQmZu6V/n8o0zf5k
S4HQSFIf/IbXqAOepxVG24byfqFH1wUAjgJtMfi20KYy/t+PVxjx0simsu42S3XJwki2Ur+D5Bmz
D6JlAD5DYazp1jPFea41loHv+6DkgrEtYnOr0dlAOkM4Ai87mZeum2OHfNvOelNNEXog/48HcTC3
ycXSOodzmGN7PGcEiMpN7oswcNAL8vI6xEDB8JZTxGxaFqHY6gP1S49vwFc//VE4CesG8gVOOBRK
83WCJZ5cTPTgbXSja1gXy/Jbe5C0B+pjld8A8lnpPJIAqPrJqL/Vhy2ERgM6u+pxLMyUYp4JNitz
gfSAEda5ao932tt61TYOBTXUI2SODNKtbkEKPzEOk04LBsZTSrAzKcQmmvtStNKj/FPfbMUXBniy
lb6uUyFM9jDUo2pQ6T+hv8N8iiCGEmVdA3FOZaJRTj4qxUa8DzXGRnj0+vmhfjvVNXgckN9WW6bp
4ySotskFegbcPmFLvT2CeTo8o8fqnBLAYsF6yl6+zj/bCNm44DOjSZqZeAQBy/OSkXDKzorX95nb
FrmCVf4Ie7qv1n8iCwBF8qnNbm5+XuwivKwncXJokJp9dAHEUXJIPAQHMpfFHzVWEmkBOfk39C3u
0yUub83EsEDwPVlc5u1u5Il+vQOtalIbNVz6idOD/cpPwP7vR+bA5U880a5ZtshdSjJxG06y1fnM
LvNBeP9STN5WDu2f2VlQHq8/o6P4nqXi/FVa6C5G9TG58jAP7ZB7Z+Np+cm9y5MzJnf8uz4oP+/V
WfCb3p9wNWumiXzXkA3SJfOEulIy1xWfHZ4caTGWtyWSoNZRWB07cYU0Svd8kdfWhvnRmSKz8El+
eeJnui0kVk9loL+7By/V5ozVugjFNAQ2LEaONvVsywpBgOZF/EvDKv5JX8ayX10XZIHsl3/lGz3L
Gxtt9TP7lB/GA37Fl83x2bsIpsxxxH4mouu2VxSKTrscEqZmY4Ymd7TqD/3+DEoGI6tRW4y2dNKd
wNs32u8nkEOl2sI2Y6bu5k9lihgebX/notgZbejdn71DsSHF9ozx49gJs4vudsfs6j9eCxxTD4bl
szEXsK4xLi0KYok4KtEZ5aHO0lBkEiKcGs++RU4VitORaF8wrKIUQzO7fLWmOjZ1FOUBypRnv8op
kqqBpjQZBUSGDuP1l9BPcVtInBu0P70pxjlJIt8EbtUrbSkNnSWQhtOjy+ncCrYZQSswOeJIYVOM
SGe1dTrjz/HywbGFHn6OVrgF6/Hp84lCyyzaq+cOogri+jLrQIC/YVPqVX6H6pwo5puEi7/AT9rA
xv0G7P7jSv5mvEq1XMy6NL9ueoKc2Hg+mg3k+tVjjCpYSH8jnc0QwQdBZlkpbcIQ3+c004Aug7K3
tN4zadmnB6HxtHZQC926OA+z2cV9z25HrY6e3xP7/ZngTYn0H7wK+QvygGXExgSbDYe2bHdX62mB
tCHoV5m1NgREXolPvBt5aT8OCHar1D/XFtKbwp34FbBF0B+uG47zGfQVtxMI8I6cuQXJe1eW39nk
wNXYCoCR/xsDln/B9v/6stSJpBNXzZwu/YaCp333viuymm/wmSFh5AQGR8AkxUKqMU7FZk8Lzyrn
EFgME4iTPQdGXXf02Rst5aKfc4R7Ig+zaOaKW08cdtOBua2YcGzof21iip/JRg0ei3p7PZQRMozz
F0AYANsd5wACm+3juke2oyUcAtzY+36WHktncniE10heJgA33HsZA5UprS4rZM5Ee2RpmJLWQ88/
shkfaYLpoDNfjVvUT2jBHMTA2TAATtObZcHkcebfTkg20mzWIbo/G4+dlpga18Z+h9A3TPbY6IB3
kc8/dGe8vD/Mxwrk9gLLZjxRwU/HC+kAXAIauFLdW6i6YnSf1Sw8/b6i2J09j5ylz7A1x4TUmt0a
nRGO0J5564juRI4ZUjnOgQ/vaxFf0BQx6HlOGDubjJAz4/Lyyn2GlHPs5pwC1NKLhTpS3lZ+wwAR
SXtyMu+RMrb44MyS1VresEr33ROO57bI7muretDG0teRdMBeVmcyQ9ykLrii2b4/Iawj8g/vGcD7
3dcBzVizFBJTIn+hAN0zmdGkM5aBoSLLDNQuoLcWkFnneM0tVMjpXLQX9e6oSy5dEBLGWJwYy5tM
3pOljlwVZv9Ak4clBwqMdChHXlNE5SP852gjBc8hLWWkzBTNYDPxXbCgMxGeM3mCSYbV+nVsaG2Y
Jqaih5q/39ULNBuPG1MBNVCTLc2tcO/Raqvu9dCHTyThKzBVBoEuJOPROXPYqRbsw5kpMujoYHHD
TgxEXFCrVEto2Onz8z6x6Hlh8JRYzuxhvZoaZIXdF7ZSTwsNt9OvKfI+b78bPPVOH3WMn3fvUjB9
gAgYD6JFrTb135yw/iC/wticXufnKoTlxZKgTwu75CSlCNqVR341kIzHtgAMYwjx68a9SEgJnTe3
7suS4JFR7J8tTbAEOnvCxb8mx+Kj/6i+ESmXC17pCblCcuqCgzv/0r97u90TbQUijZhO/KnnKUtK
OXprMg7djP0+0lI7PRpIEt4WQhgyWRrVhGFc5spSpLsqs52GtCzPInpJZCfPAZBz6RJRHPY4LL/z
+AxfPaJdN5SJmZeWLTidnZGZRd+UmxcM1XJmlm2sN3FegO+arydbWWmRySZB4JWhfIQp/X4jiQbw
/L4cxoXPcCN2nr4lCDYbUJhy82Dr1+3z2g2acf7/uqVh/wYWep3GcvyiKkSy7NcXB9kcKhEWv7Eh
QbNLzZb/Ui7EP5YLnQRXCVH5mH1w/wQqn5Ke9fW7vG5Gd6NzBMKj8pidvgZpTSYLWv+C9/0JF8Vm
9f+/7rfqVNdN87iP+HWVQ6eKFbjwWZ9rPpZjVJbeBFKDxsIfmVfjCAhcBpqDo051riTKLm++HoPq
2MgQ//K2pD/gdcOCGQkikJUfCOz/+S1056wjSvaRbzoH0q/y621C9uk66Uz1+FygWO38R1BsU1/X
zAnJIdtykF0AZxiaN513JIPYR/RuLme40f41IUb9N0rK7k9YSjYZyURHj4eL+D+Skr7vpYsonC8b
CjeIYf3D/JN836QZDT04VLHu1/SmDXGeB2mM59sUOBOVqRS+GDlYlhq/cgt1l/ZVoDVH20d9mOYH
Eq4vhztKPdbJIZ2e3mqrlLxWngJE8IVPZJxIBvrL0YcavffizUrxwP7cZqyLz2kcCELQIpHLxSyI
DmMwgKo7RIu0SpMmhoo4i+HkL1s1fgvQHlBrOHhqNWsmVGHYIvXPb6Idj2UWqI/SzYOmJgAIo6ZM
dkW1EumYQ1CpyTJDBB9UyB3AdSc4xIBCQIW+7kgJh9o8Fu2uguL6BupURm77/guwPv73vfTPtzj8
+/9crDHEuly9knRzO17r1WOw8q+TzMZdVB+KB8F5BlST+LYTULJQTUJKsdh6qH7VNlIER0flBZRo
iF//3ez8iiH4Z6/zz/f1G9/9OMvCHXFmyh4SA3+XJ1oJYQMi9oXL9O5TqmMksUfRoMEusLv0dmru
tK+dFLAPyJMPwgGI5iCRbNHus5/3rJrhCielkO28Q5CAmfuyh/jc+crci9VNb5Zk6wFNVHizzhE2
Tp7ybJ75moscxU6tMv5SjB+sxgWPDOLA2gyfXmFNVnVQRmNXtV/eihFu/vSxsLuvUPnLZSLflOvw
X9/Hb8+8eqt7qVW0dAP6tdZnt9y7Vnbiio6OthPny0yc9Y5A3ELtLMd2EyUbhrvzXHKqteiobuOP
pucTGYtuGqDam6dHjYiszNd3gs3qjullStvaf3X7KnouLwyyde7QSVx3gn/9wWMg+AhZXDDIld7Z
GCvecyIH8MwOYUz9YNgAuHgEvUUHStNT+V3IUMV3TbbGtNirfI1gESj5XRXCzWmhKFGU0bPmG9m/
BFhlJg6+8a1gNr6+mkSyW/kI+lm0bVzii4uGEqVAZdf+JcaFsyPyyJfsN2JKxUYe+bKY1caz2mrs
wlUFcxThlDOklTq9ujjXHaQ3lamYYycJ9Q+4InzrLe/bxh4zg4VoiCAZf5UsTEXKJIJDSGgxnZcv
W5eHc/bQetLAGMh9LJDLcqOjd/ZZrbG42wd88mBAKi4LoqLq0zGhMbPLn0HTdfdGMf3U/B6mwcVm
fF/08euUOzTfGzylxs2icpamvsSlazxmmMX5FcQ4LH7Og38LH4fNaXUY2bqJowUdvsC4j+QdeNuH
CBk0Ala+YlqjJW5l9/2wXu9hHBG/lBmBAsDSgxyah4RFMHbpyy7OJ5fDz1MstsZ+TSITEYP5dvF1
W8r+Zvw8HRMASVjic4kyF5BMIBaOBGOOVPx9LreT5mbzl93NRxZIHBFGXrXvKSt25rY7nKhgKz16
8w7vIXaIsYNq1/3vU4HQ2j8+BgQysWOeOUj5rSLn7VXoz5mcbjoSbC608C/7BDns8fWYT1v0nx7n
heBSrZMPICpxr6Mit9CBOFmcsxfZKKxmX+FKI62mdDUbZ/S+txhKBkJAX6HCCOuAn1YXuI1oLhKn
MeE2f/SVwoOPnN5+DS0HDoITsQi08Kc7m3ZtxYOFQNjc+/peNev44bI2yi2OcO82vhyr8YRD/i0l
lsqD8Em4qkiaUVCU7nXVfksEn12OCImBNz0mIQvdJM3w1aoiXvVlIIz45snzId7XLXVD9S9uulGt
W6C5VLF55lQ+WAXRlGZriUuyhWcqzige3yZUlomHLu5pFSEi1YhDEbrKzB19cBrwqLSYLhITA4Gn
BPijgBdpYIPx54CRiYyz095VZ+q+PKpGsu4XoitbIPPEl/JgzibBg9DBeUVymvJD0rIZqQ6OudVd
JgOBJBtGNDLYWl8053nAJIFhSzCum3rGDRSSjz0lwWBZBM1UNEUXdskcHRi3p/dlsRC8TRoTaoCM
r4iRb21+NJ7IawiyykMAEGdz19P0seNrO3YUF3G0tmYHtq99MgttljvUB/kstd7Epcjh1a29/SWU
nNFqZGU2tpDwYZVQA4mNTvTjcmTcU90FLfkXkA/SBRMiMhh5uvcm4Kx07lHitkE/u5yulIuzC8cY
qS7qwVhYtIG6bDnlGAndyiLUbpa5BPK/beQPHt3Z/umd4zrc4CwcXBmTAIQHULzEDEucxL7mu//G
00jMXB1BdpIP+vqLeu6PDw2LF8nKltktOfkFwvxPjb+LE+V1K9LzZvIaNDWQgrRlndOMf65At0Sj
vJieJbyQ7f5O9NHn40rED8cRPjlUfbiQUcOlTo7hYpDMJFtiToheVxsvRzGDkww5SX7GRcb6ehTW
FRxIVB/kM9iRxBgS6ckO2eNZwB9lNhw2yEhvHUZs6u5jbOOeT/+2lUn9t2l3IrDuQcaZS6APH/yf
XU11ry+P561NN6SW+KWvRMJGPaJ1C14Ib1+L8tCtlKg8iN7NLXZjv2DHLBwoBIANv7DsXXgsbcVO
hkC7QAcV5mSewvegc3gaybKIxwbVJOweZonQU13wS1whRM8NR4ZVmaPxvHiF/WEUnv+Socn+0z8c
gOz3Usbir0+o/NavqXVfw9ne083Ik90iOrsYJW3Z7IzKK2Yc93Tb8+tcjHQU68bTVm2dRthI7CEW
9u4XFv3Onb/qXuFgJnOfH8UcEFXy6ul1fvev/pMngmNhCvi2hbEs12A2foKc20j5EcbuZtWchPkg
8voqwhKk0D1vzx7ivlm/eM9pFe5e4iEnNRGAu9xEfmkDJVsP6/jGh9/Yknmz3h5RzvOxJ5LM9rI+
URjSs1ETUzNiKvA6s7GRm4b4O00FHSrWTVt13mDNQUGxx4+K8vLQu0CgZgV3h+Q+yNdCdP6glqvL
R8h0+AjVJfrX3GJNh/3rZaa5n3nYz0/qNJ8NCV88uYsL5a7GQCUSc+j8d7H6A1zHJVJ1UZooKOwR
2P/zJky7PNer1yPdDOGFD/pI7J1T4B4rPVUsKaThmbXTirAw0CkrDfK4JI6v9HF2M9cCnRPVRH5L
MzB+jVlbtX+FPEzMilOM6J5hjr+7QDlW63AQ+6D2drJ6RXpQmsXmwN4IE8/be1fTp/73BxPFofn+
vRn930/2203YZY/8kbwLipCbLmubO9/C5bFvg6FjTj0CF0xlD5FtUkZWZKXbNyIrEUPDqOAv1s3K
LralvTyJSACNs7v/GIKVKy4t+Jb3fTGr8Blr8zIUVqMNzZ6yqLgn3hZlO26pjhzsGmhgs6WSWan1
9OhD3d4iP8BGYWHJJqKSOAP+0KaTOeiG1XCXdmZC8IKAJn14RB8EI6bTwidxZ/W2t4l9j6uPfH09
9jZPy5Lbcn21k78M7vKfjiVmYiREY5oX4fc7oqrVq5Y+hZQs7n7WUURkd0zReNkMfkwcHV9NGWoP
p2bPMfCc/kHBGLLXiYgAl0TU5JN6uheszq2+IVX9zEQB106MQgz7O8kMALp/ecvKv96yjCeElFlp
zGJVEJff5rBJmbSjckI8vvYhLwRq4tN7hZWFB4+TlTRBc+zSuNuNoc1IDqKTYQODlZDRmW6g4QMi
QtzCFl1Ek3ZH8jP7o+wL3pbEvMdsFHHHYExji0nGqNzJX+7Tf1eBX++dKqCxikCQxd90TeVdmrST
87VbKysLPSiDSU9LPL8g4vyuZvWxI2xs2CVmZDvOzjUzC21SHlSrbnedT2Y3T9q1y/eW5TgoRnFr
vz/B8m5zYX3ZA0u/vJs/CZ4rLcQ0ulW+06+EEwsmIV8rm/yTFI4adTCpeFy6F2kwuvc8/feDKP+6
YX5/EIcVrMqwQ1McT35jBLJq3JasYYdSZ8BhUI6hJNDfkXb1JiujaRalEBKo0L8OBdkfNFgoupJA
ea5l1gWezRZHA0Y+KGgev855HiFfbtusgu+zldtM9xpx9Vbx6LhQQ83+IbrFJzzmKMOGu+lq8rLg
LJ0XpzwdjGRJDAg3B53RKCX3y76xB2gvzQUmnlML+5/vXohVKSx0qpDI7lg1nsfJY3btHZLpEvyD
zOakizFf78jYqI/PkoVndv0IU5K6G1csaFTsTIpwMhQikTDhCD0Q3Zrm3qqlhtn5PhuaGcyhGJXF
QH3HGXHEX3CuRYpVl9wMG/lQknmIQ89rVTGe3LpGKX3xU4hNtQ9dm9W5p6F8xFKD+yYeI1kiX8bs
GrfTPfbCF/5rcVngx0/lVX/3eqyt03thVbJ/vS1k5s/SHTFUotFJDthncrNfd+QVKjjUH2R9IUB/
Ylk2IKtU0nyY8hRs49iYRLtUXGXCo86CEIzD8lxaosUFHSqqaaUE3WJyC99z/Dy0JuhXMI3Xbk4e
QG8+oskHqzZx2xc4f0mEIU3x+1L5E9FV+zkxcrTrSU0kod9aOpbKMa0NYXFlYZIyc4nbu6O1GHOd
AgzMKeU4aYNXQxBEYyMsqh/R7fuyQC4d4t3ijN0lWwnXqAS7D6wNtQAwT15ZigoKM3cIghfdln1Y
0lHxfK84tDqPy7KWMc1zYjR+unhaw4po0znD1qRDNoXQ2OjJM8kjaAGzUVNP5QNj/SjGLIig2iOd
cEkWe4GBh1NGMqutnX8BaI5c/J3FFCkLahMNYdgWae43QgaUVC+UgUZ2t3g5qFM0Hg5aieoDGxVW
It5dAcczMog8ymYTgj5QeywJLMBnjV6CMCpCJhRnFD9Bwmb9x8RqH1YxLP+Iagl9zwSaRWcRoSnu
RSIqUA8T1jeeEXKjYKxRISkGLUl4q6d1T4KAVyrWDXWTd2fRBb90QUr54Ksj2I0aTZxChFQm4VLD
B9MfcO+lfhOfScHS7NdX322q5lj+3FoWctnPT2RWL0qdYo9c1C53BdWzA2Rw8zmcZHAgruvIzd/z
olhxZj0/tdoWb4a8riaOcIn6xH5jE1c+M26P1JI+BBIMq0FiXGyTKEfcAtAy7OnGDThDDjkh/04x
X5jl9wBtgmRO+Fp/cl//fnPHESjNci/W78BSXAaP0IVdIm5Pi0LsRmGiCK4jwj64A6Xv65H0KiCN
1JX6QZOGG+L88fav8Y2HDHLZ4oMXAfb1HhCljZEWgKfhFQw4Rs9LRSHaF+l0ESR4DT7HOAZo+2p7
ItkNq1jSuCETaCiV64tzkWf5w0vwqiukJ/jjbP/f5y4xqX/CuCfSkBnK7leFCeOfvZ2aXutWvNOG
ayj87HvpkcN3ixN/bLJyKfnpPotooDoP2eF1lD6BZUrGgukLvzRaoJ9sQ/7OBoeZSvN5ZmGWnW4F
hI+lhd8BJZVzDh48SB1xSMeGrGZSR7AkkGby3ND6prYWXKPkY+TXIEfIaoArbOEKGonksX5b/RdG
C7Tto1l+9TjGyprhi4nNKPDoLlv3hRjZEA3JOTemtOcY1LSpRgci2SVxfFSrsa9LSEvcB2u9C/uc
BkO0Z7MoHhGi9OcOivU6nDjhM9S9bja+OE2MW5jtF7tyCk7g1fvnJ+h8kCYuC4ArA4wqSkWu9jls
T7dPNpOf5N3dBURG68+NMjIw/EQDw6I4FIrLj+qCQ54PBGtNjd5FyHiet8biGo+nQpAva+YedXqZ
IfnEUqTPXkz8uEyGdvg61Te8s6jdPaDDR2G6ODtaoLoj7xHKqZF9kCCA+KxenwMRVwrjK7YMoPl2
ykKygcnnho+yiKKiIqlz9S+CB3JUBaDy118lIuaX6aqvCS4pr9Unf2sJ9Hnbkgd+Csc+Y0FDOq0+
tc0o0qb375ws39sJpczTE0lgxR1AwvoGVMGvOIdtlgkskaCkhOORq8urJZsnK0SE/WN+d4m2yEUb
EgV5Ty2YKNa0j9Z+flxnl7jxESd9s2H8g9DNEqMENDchDUEHDnz1JYLaSwd4R2e2wAPoYM1EQCax
HEsmqNG4/UhfpTWZycFFpxI2IkH8SKGjYi+gfO5ZW/A+1WYSF2t5S8ZvyGLdIu7mdAlgikkgDvFG
mtuslVCyEGydN0LFTEnWqxCQK01yb5RPTIUzbZHxrXycOT0E+40WjuQG63HKZAI9qrgjEBhPJIYY
9LNTGJo6IhCZRM5l7iitOYijzOqzd8ZmGnBiVx5AFwNuwJFLTyMEj+V5lZN/0u9Ei4dNM1/hOSq+
1aUaPGNhO57fTxev3jKVSCxjNio4frggmzXCS1pAISY4ZuAVlF22L744JFcKQ+0EP2ixP+PFWOMw
wGzC4bSsAJwg24vhXorT8Ok2YXc6twbMcpo6KDDY6e4krnQzhe1r2bDqJ5vloOVoHzcaLtX2c2KD
3olTQlAEsiSuzuWNW4fWXmojtkwmVDIZnSoRV+SJrgnxOZMDYla7y0cRvkHQZ7pDpAmq0o8kGm/4
94oNTLKfp2S2a77iaQdAdbw/s2SbxycVC5LdnwReEkTpRBIU/QWDlzy778QTL32D7+6D8VwPtQO7
RTJLX75x+kdEQOnhO5CclCBbl7VZQ6AKDuDH5lwbz5hgFfJmw+tMXSOrTr+JX6BMEIYdi042K2YT
bOP7AvmNOh8tS3D9MsT1l5I2TijuVIf6ek21g7C5rgrkdybmYu++KkWaCNYTokpQ/adk5CPnwhva
AMh01NIvgS5o9oqxcUHJHLjZiO7ADVTe/HLbnq4LbX8GZP+ZfCAMFD43pMdu5Nl4/tLj8mrdf5Tl
+QchhcDwZJXbxhVIFBr++/62tBUlDPlmTIwtNADHjy/PSKriZrPAGbvBm/Pqp6T0yOiKH+W+0jmq
pc9MONyz1b1bXti087B7bu8bRLDOOaw8V6QFyblNI02riXQ925cXW972bo2pyqdLQxpKqsooGM/k
Axp6CfhZOqHrxipxWegntqHkH7zbfgfG7D/CIlI8tAwYLRd9xCsdHt/6krre7M57Pbz7E2eI8C/8
whH2N0RqVqrZAF1L1VRbgDvzFp/XmcOV6ZY0G3NpJfw0K0ItZBOVGvMzw7pGF0/0GCgQIb3S9O2M
frpA4kwyJtSG/QRrXEGAVqzNnl9wOjF58q4SQFh44gkx9Qo70z3u9sif4UTizH2upOX5OHJfs+Bq
ozN5W1U/QJ/sQ4eNBbZtPwXw1/O0Rcgv4Q0kGsLI58o3Mz5PxAc64IlLNle9ApHuWotcw8sQgYF+
ZITiKZwsR4VLU3Ie+mnBB3M+vL2e7K0fPKKXLihPOFGHyJhsNHSsD+vJbx5Emze8px4yRqIcs2V2
Sn1tTl7JbYElkC+Iu+Tl0KngWETnRzNVLM9L8D/U3arJnZI76azYsh037g8avU1jiNE4eO7IHllV
8SjK7MqmFcVtTYIw3xyYZ7V47lS7i9urqe7f3uVE6Ww4FFwNI95XyT6S4qjfLD4r+Q9hHSu2sG8P
6F9oHF2S6iPW2NPoDEZ0vl0t1GPii1ca+NxJ/CZJSCNNjaYvlBDNdMZlji0/58jyhcR5fKHUrkUT
FGy84jjLifJV0DEtVS89jE/qqQlyEp+Hdqvi5EEEUnywkPP40Ib1Djkek6dFt6fH92nCgGyo2E+1
8P4hNE7jXn86VLmztz9EMVXkV2kTgxKAtvxm5WuChBky7gD3LT5jgIx5FnLPR204pEvGk4+abVQc
2xt4Ngl35tMg+Xw4fNkOi2tlxQidhQAbUsZCbyzlcDLjxShEl3Ih/v2jBftRTdSzlx0lfk7rrE6p
bx11H1TBreIXyCgvXW7ewX1eRvg4fcb+3H3sSHIlRMkA7LuqZkEDQMTz0xWWmW6cY90v4ldijb7a
hb5m6etK8bPNoEwLybJci4l305ySq/AySEGy6PCFqbxg0iRLBNMPzs4Tb7iBCp+4/CnNFfeOJ/g6
KA/nr1Bf8CfzwV/WGvzCX35DAFCAgNGI+ngsasJvUFwxaepabfsEqyoMPZHYJdmojdyTdnfSRt/5
Zcs6UixEBJrTyCiUszu5Z499IyzUF/Nwil6oX2hsdVXFiyVXm8t9qisnrdq++7/AFdofYEN1LMoI
ITQBAOz3wN0iu9RZqY6ubKrY7gXzup4JLld0BBZ731dwkHvMVA9QAcNp3TXCWCzDEyP5WiZWatw+
EI8ZA5AHU2XA1g6UMnHyYKMDTbyL7tsd5lSDTxeZ9t0mFPSnamzdX0Bqwi2h2DQDGhtE6ivC1yyu
3+5M0xqM/B9vcTX/Aj6JY+UPM8L/flztN3BGuEo3Xc604eOGYHQAQ/jKTGzDrLVHjzMt0XXdBwwD
lesClwDWBfL2jQe80hkUxNrmRqhbYfrD7eXE3IlxE33MJqFPmV7PYp11NB8NesOn3QqBBMqzyndf
b14J4rA96qTPLAkLsZDfexxF88HCRATj5/MoTKz4bbKN25hEiwWP99fX9hzdMK9Z1RUxYnuz9/sJ
fWRMYv0gLiAbgAe6cXu+eD+b87Tk0ZsZpPp8ZKv0p0Q/uxuxgX4/EfkA9c/tyEhuE/8UzXAawWHi
2h4NucMvU4pOJRuyjfRlxNix+GJKSx/D3Q5rjqhBFIP16GHE+AhhKj0194kSnrCx0y4irbXKMToQ
3VBhYl/OxxNczRrtRYc3NjZJTh4J8wryH/67pMvDJ3z5P9LOa7d1LcuiX0SAObwyicrZsvxCSA4S
KVFiFsmv78FT1X19fA37oVG4KJxkSgyba68155hIouYSvrOhHrsUD4x6O3uejY4A0j/6XhRKx2pQ
HHIa1xXjb5Oqh5G2SfwHuzHqnQXb2jF7p+H8aPhz4TVa0R670eJ6reBp8M6UMSBAwXKr2VxEgW1b
Cp7NIIK44r3My342Iz/1MKtR4143U7A1zrPx+vwQg3Bk1IguuY3f0OQOqL/d5pXTMWEpsW9vDHDm
fNHWfrkpNh+3ferAvHFSMiLG7SPmmB6QKIBAy+yjMZ5H9gqhAY8MlRKyF36xmTe1QxXB9aonLKz2
nPFNRxXdjDebyxbRqL5Y1eMhqc6clpMXMQGm6lR7aVYzARbffxpXHDQLdkmCP61d3y+mFCOFUy2J
FswGfeQU//Fc9v/Py3d0H3CaBxjR2BtsWKV7FnbCdJ4Kup35L7WbTjA7Y6S3p6A27WJ1ZJ/1fpS3
fPxBOl6dXvh4DMGpBs0hj7jgkFcx8I0dn5JpHYN1LL9uwuFPyBdcvDccNp6f/ZhhVp89LDgNWwUK
vPgJmMzI244Cto7snYrd1bH2H7y4HSfZxDPT3g0oKq62h8wV1BVmYj5qbDvkiI35N9YiYFi8JfF+
5nRTxwNQ7A+IMD+iVxt20XA3AePYRrY305yRc1mvoT9sLXlAB5URRTlFS+/PogXHr4IlQWGjfCR5
h+7DmyykF+TsbOvshT5ZUZec7KFd6i7tADK5GHD4o/NYYlvHJFocf7Bbyo63wTqY2bTRF0h8cVyO
X+E283dn7BMkW3Rn1mC/INdr4s1mtJqYWdq8yP2JNOhGe49gGf4Cr6rKnuzBB2BxMv3Zfnd+apjK
T4hGawbOurXNWTgjbJWg6O1jeNjTQZsxoXMQeU1HseHnq9mM6ASYCA6WhMmurewFNLE8uHGovaMd
quEs7nU/CFECpKg3u08sWO4zlxP96lXuzLsGjhy0tota3hiuoWB7+VJ2nRnKBGh5F/+18jkN88lp
Ydoz7+4nPn8GiM7fKYM92peHC+JQcVAcYJMI52T9eqMZqTp2uV2To8NH5SdLizfAH4eZ9DGDIaK5
5ybQx1xJ7aAiEex/Box1GtKA/j3lY2KXo/i4KPZ9d9+bIXbwPG/UDxuD7YhzXu3xdyHb9QuXCg8f
n2evWB9WC8YJzu2wFwan/WUxQz3mkIDGEuK4wXp9d0e1t+e7ZK58dSZg5e0tQb3ebOKdBu+dYb9z
LVEtIKiQVgPOn3dAtLv1JOdPJFIxmTknv38/8Rm8E6vv0+3wcEdbXmvritit2/tbsutSuiKOemxt
9ci9wmVnYRqcNg/XtPd8BTKnKISu0wDjW98LRYmBJgVkh50jmHEf68N9EY55JzJRm68/1sBw1sHW
2U+M3qyubiiGP0Rssc59eJDdw77MnMlotMYO0d8lZDidR5ceUSBwx49O+1m+PBwmpm1PIod4WXt4
XrMyEEgpDhd9zNPIidy1aDveeeXxLQfQa8kCqJ33cjx4vQW7ziHzg5aW6wTtKvTi92Dk7PsnpncQ
TqnzXvezg3we0DXYT8BdTgbeJJFd7ujEDSI34NJbkfukr97a3ZrLMaMYrgFl2Prz7FDOWndfe5MJ
+0Qhn0AoGUFFgqRt2btdiQvthN6KrK7eAUpQfeY4doqefbKPNvwOffZJab/iSrDZ+vK2GQ74BEi1
J5dJ2k3TDxRby5nRn9o9TWl0OI5pj3J7G+BkCGYjbmKRNtxTePEN0NJzWKazGfkwoGgproOPcBU8
BVyrpcjb+EYZ67ASFRPOWn9T1k+mfTixznzcnCV4hiAIMn9NmNabJI7f7q3zdrE/WCIS9+MR3HdL
zsV25kyUgT3bbtcndzSIhsxMen+twIuUpYF4iy1XkJ/2Frii7Q3qEW5Dl8fYGyUUSBY7GCfq3BK8
dLWBUt14aPTekrLPlVyfnBFY5MdkNjLHo365fPq5wSp/Wzqp8OjQziL1kr+MzpUkyeUii5PtxcaH
XNmlCwyBniAFUDXb9DcV4aaaRwLgfQhLP9lIzmy7/qWEU78Rm+nyp0/xpbaOoiS5Ph58imeg0RUa
H+qBDVusWT5pFDyfDPTvzLhnLz5vXwKBV6GPHgJ1XsGMDbRbn3Hb5wHghuz5iIrHU9KvfO3ql9P1
bziUwQc1VaiHqggl64vcJS1ixapV67qNnrqhdLzus5dLH+FwpzJasYvrN8cDtgGh0YPHcIjC1Adm
+Zs6/9v6XrdEHceeYph/hOGfdUZWUWtZw8d4DKQdi/MkXJBkEb3cxrxJqjdjoa4eR0TDP3976Y/m
5e89EHx+JtSKCMMCjMmXGXVdNVXZCYa+yWlp2+chQyhkI24njPJNLPYAgaYI0kXrtQ8XXWwxa1eS
ZKdTS/dukm/OMoRiybg4An1FtwZ2nnkEUkHoHStjos3ZzVWtk1GIQ25n+kkECDsKdVbR/I6n0hAk
Rvym0INDkKfRq5QPQNcw3wNjoG1EmpdjvMoe0xgLw5HMmLv4oLW2vgw6Wrz9KLBFMvhEp818OB34
QgaB0B5FR3qBcnRZ0hG6HbMpwF1KL1Vg6Yner7uYmQFNhGeuruoal/X9Ff88278reIdhzfSrs8tx
4SOYH6RP2cLqDWqEIDI9gJQDPvS99kwfP4cZ3A63UTVUEeMZT6eIF6KaLkPlw4Q33GPb73NgwNBt
3gHsERAyTl4V0iNG52USOr9cSOvf4iZLVgkJ10wUM5r2la+imGIiaq1CAkwvNs0K//zWPPzrWuCb
PuWpLbHT+NBXIDzx0JvDiziUPzBCKZaNle8p35/XMTZ6Uo5pV9E9VQB1uPheEyIQgSmGAec1bako
ex5aTayGjZEJ+TrY73G3KyUnn0eeEXAN1GVNPmK1ZUvRPjUUTgHBgEvaG31fLAqAfU4o3uuAzJX2
5eYyweVKPvAYHGkdpQfVLV4AAe+sjiakHR6rcZJvsoBZzcmNxxpuPFdcKa+VQ/7yJnxlVb2+wwOi
zc9Ccfa2IJKw0I24oiio2bE8odwVg+tInlZBvrT2sEx7HfE820nbjG4OfRqc3voedPb4fEjg0DFJ
nt+myRDuSk8+bAaM+ZBQjblbFYdp2/jKCx07sR++dFvaH/Uz55Otk89QRiESsHKyJ7AKIwZvW3Ju
b71Porfmg0alz74pxldMNx+n43WLy49IjLnedx5sAR1h7xf/5cbANPEvxRGhEbqqmZbZ+wL+LAGf
lpY0etTG1bB0ZhVuCE2/c14UcgNJw3vN2zXcLAYTRgO6/6BTsVsDIC3Vh2rQ4RlrDMNETzS98u28
Vri2OL+egfveFqlkC4mdDUB6NRPSF1T8OozCzR5PoohuZiKcGNRvFn609p3uf8I0gz752RhcxiBS
uT+hgUD7UGu3LOYxT7G+vNNeYpIBQ49BoLKWGHjTcni9C1657iqH3fqTxkn0ZaJvoFhAySX8DQgD
g/ncvskfxmkFG/VGuzIKrPOCH3duyPc5B4SZa/P08iRFIzN17wQMPDzhA/oNHOTSxtMpzrqGPGBP
JPZA9gUaezeP8fXL7SUkueS0FgJqA5bjGYl4HdEv/nmR0Hi8TMpNbR4NCXTSoEZ+wC19dw1ap4Cr
9rkv0yCDLYN639GrGUi/aQbjHhRCAcKEqQ/qD6xmUNqJ8ajcdKMxCg5OB5Hi6j2VZylEjvMgiZZg
l32mNJK1Lfpvi+GfUegDOI3lWmgvnlAKpEKfwdWNHx/ynp1Vb5XOBi1irVeV4cXdsRhGoJU4ZnRY
n4RD06/rjmawB/eq01I8UJkx6W42MJ3NAV8IBXVIFcuutvdhI1EkdKoH9humrcuDOyE9m4iySHYj
SA9cLIXRLWCLocysOTzAiBfDHZJZprdMvsig0osxnUdlSw+TPr7mxzwhPGA6LRU+fQ7rmw2Lx5+F
h9zYwobMcOrZxpEFCP7hARHRPfYAWFv6KBrpT1dqF/QP76zaGX9+6e/DNt9KDH7gFrOrNckcjEt0
HT0UiJWtVub4LULRNYDRyHBLLJtUDfeuto5k2A3us8LBO1UzvAXOwQsgn+as5Ve3QOfMoGPdi1zE
Abp4ngxT3BBuyHvt6j74vdWZe5t2u3a8J16BN1gErzMOtyh1uBd0c8Z0Q5Kfrm/mtmq55JCxmRwU
ftquH+kCe2sOqXUUPtFxOVeM+wjBvbfM5b1oC6erUSbVli64Sm/0BNWOiDLTWl/GitHrWQxAeNEW
H9+7OQHRcH1qUg/jEVSHC6KrekpwIVMf8zLrxt0QIBKMZho+WIp5QuH7VoQMuCesiQwvGCwxaEvu
Dv++0WgT1vN43gIsqn3mfGGfPJIeU9PRpozE+P3LNkLnQtzkMVpqEz3+o0EKLhNleSbYnecKebNB
VpdProL+fL0MZVxl2Fb40C9sRxkm8BLnsT5Ue5luzT4DpkfihWa3EPkSNPPNdUocBfMdvekTVtDR
PmhDYQiB6DXIBVcrcF+o7zrRouCf5qTH0Bkgd6FzAVtKm5DXB0KyBswCFBnnwVh7mL7h9BNWDTCL
SUiTIyhh203Md0zxlwnhVK+4h40jHmEA1gQ+QuIslqeliSdmBvQJ5S4lh3honhnyPwgpafq+n0nX
dXtn5MV4m5ftoFmJc/zEkj5+bDQkRIjZR8IWWZBIAsgaPyv6mZhhzKz8wC+/ZxOXJ144b6a8Z+Fe
AT2+HnIxMJ9VGcKI243QcnVjXp6PCVC8XmdzXpW0OJCBvGNPXmX9lqo+gE6hr++d6AZsNN5prBB7
iMd0DhvLlxidkw2JcRXXsqc9tgpig9SVOZbP0oV14EM6/GcKdYAQ3Eb4rz0zHzzuQ2JoGDJrN8/q
giphiOfArBDRwbdjQZzeXQ2K7x3pmTFsb/5tzHSjva76yeb9cBoVcCXQtVsOACbzwH0BQgyatHjI
rp7y8K2a9hQWm3h+mjzOLnRC9U3QB+VbsYxJBGIBr8Y4p9X9g30dbNJASDwR2ApKcy98xhAM1/OJ
TSkpYMzAQ2SunrFtADrnTb+hv+/B0sJY1xBRChOlHXK36iwx5kBGgHOalvjm/VoM4rtnQFednu/e
+cV6slgjI6/A7sMdYjq5ONSeKDCMcnW7rjkorBz91csoh9dmOK8pSvPpqSDjNNAbQBX5VEZnFTlw
Qa0Pbudr7d73p7n0XKweHww8EVwwMpBnD3wxbglUdS9uhL1w8VBOSbCVAxYNQLlJ7JskwZQOLx5q
g26qHy3dZqZVkL00gOVkuBeEkhfVQ7MkQFFFuBeEQmCgRIP+Qg9A8G7s4AtPa4caIWU8wQUQAFfY
nt551ou2h/5wI10W9w0h91ifTzI/0smBI6EVHzNVuvth4ZgzAngsuGpMh7RX0ksRgED/RKrKJGDe
jnVmuC4xCdCfM6ih3MMwBQhzlKbxkmuD96o7URx4xtCYt6adWX62BofUwDZbxwS8OucJ1KVmfCF+
cSViGhDm9OAI0MGMpIC2mJcyQVYco3vVUdRPNMWRFdwI7FfkD3rI0E5r1lNsS6NL9iQSS+N0ZFyx
WY/IAA4SaD0k+PSqngbrGGUPMPVkzH5O8C1qWdruzeC+NxgU8xpBc/ZCWwPmfokEsUfIAwZuMjgC
qNIGWTVLdqRSa0M460SQyM93l6ov25vUTOtkbXFrT8LZyU1H7XlgyX7mF9GKieW5s+9pUM0BxNxl
V13nMy42wTnkWvGuoZRYQZ9iX1nhIbXLxzRFe7d8HIs1/BoVyx6yrifCZSJEj0TlHpV9HFRHdaDP
TqgJl2cMXPijBFc/NnO0qeY27YnAoYyMFtepncxVqHYjZFIXQEWuODmt1WfpiYvAHXAXfYQ1143p
9DZhEDTPV0QCvB1uDg0g1mxmkkg7zvRvuHfZY12HZ/Jo+6lqmPj5S70MoTU8l5V7eU5BB93sWwtq
3K3LkYxQJHPhQHQxdSDnsfJykmv6dC1XOzQXqIAjZrp5SqiBfzvwDF6O1yFZ82hY7YribG5Ebgar
Y20Qg+YqlWu8/Vwek/v5XXVsaRpxoPh8/sXv1LVG0UIh1zfkMVm9uFbBIAs3ec3dg/Cs+shaFw+T
NDhbuLIGuJAzWJ35NENX2y3uH3QtUQXlODpVP4brb5JFoMSwW/k15cOl8JuTV5ASxoREJu1niRUe
nxNDIModQO4CEEgEkIFwPfZRMGQMEblGAxX02WmdIOTrBRbVkcZ0vM2QfjQDDQnQIKT0BnDvVWsa
FBd90NxX/5kHdwxFgDxjoOGJQPDz3L+3+twF2xyBmq/TTb+z5mG696MaPl7e+YxltBAk8KgaPbBU
kmgFwQXYkhROmdDqMyKNyuf4jQA4bXJimbBAXbKxG2Xl5D5rcPNv7geUvhyQbaVpkf88l5pxpvsX
tJWP7Z2Bzs273MhVHpwdCQ7nEz8K1ysFT4/Jpgqd9ATGeEtkNzkxijov5PFdc9ttClsXpdlbiMKM
DXfsSscGUl+J226RQVKiic1orRqYV4CzXmlNEStF7bF4vHZzCnXYN9I8I4CWBgHO0BSNkXUUecze
rV7MTLGQ3phTqfAGrO3pvtIkBzyjRd/H1nbJZSDGXq1N4zX/pNtg7boVzPthFpJ2MsWCLr8LEbxS
p+5mOnm/l52WYYGTXIyTF+YByJ92KFFbQLBYrndIqcL3GjcxJljW/6kxh4KorhTWQBp1IMxwgCId
dxhG484Ec0lpt4qzQExAmvYORwqgK3I1hiiOhMua0a61vJJ9gXh4cH+nrKM4Dymm9xrJ4uj0ZQRa
sBmBMaaT2xiJpbaOHl7US0rNRWr5EWRNcmt27buJ1bZUAwouo/ZvxG6yQ70My035Ft2YG/KucPXp
5ZDNaArk1H3k/VDTVvAnwXJgYoVx1IyrWRQFqehzbSV0aoN3D82tuT9Tsg3yh892sdGeKJZkLtF7
9bDlrbYzIATbwqgxntU5YwVU2aRk8Vt0ghCNVSOWsPCZIoqMaV4uMA0zxQHHmFI73VQfIL1IjXF3
5rLm3reXsb7og7ZZcmoCNpBQi3PusqTsO67SKCII0I6of3fy/P7OfnYF2+y8FtewyKzEU0CD9Sa2
lyZAjFuRDfeSCl40OdV4MPgIWIQwxUNGACzWvuETbdyTR0187tzwgeKkf6wGFN1w5/J+xkPhWyOz
RTr6Ab0wTVzhpd4xtk3Xt6BkKgssEKk1mdIgz17QbZx34gRjabEm8JoN6AlMW10i6n7V8I4R1K6T
5HrdXnJgLKiQtcYTX88fBFqTUcilY+PQK9B4lFDUU/ADdrcwcvYU67wYI5BHT0+db6xy6IBuxzBj
zZ0O+gmXW+aQy600LhUF3tSiW1w2DIpG1pYtIGAUg6DTKRFZ/EoxfTo+xC8S2/TGj+tmcKRuAZq1
LeRGfLs0wod6OTpnDvwZrpX1kUCcTRly44tg/6zoEx4DRHbXYeSRgYLmenGeYI5U3nTeo/wt0s6w
X98IqESwmPvagk0kfEo0vH1B0jyHM7Tj5bscI8BHzIgZk2FWAWZSaKDPBJHkmZnP1PtBCMta6LN7
xF2HJ652rQXC1HhqBWyeYcIhhUyQnjs6rk4agezmiL2nu4dxhaDyNe9ZHHAmM9EnDBKcVyoBRlde
zIh0dtuiw64ez5nk8JTzr04zy21eqiBhhWaT4EdusuNNXi813ccjd7WtDVonHljw1cjXuB+Nw21K
1QzvdI3QXdypONr5XEeOiyOk3mMF4SWYpSN5nFpeOUsgE0zVyEeP1D0JuU9PCVsWLVusAlhGWMv6
4iU5nku3UoZImR/j64j7S1dAz1DMdNOIMTkqzZ2O9Dm5TIh1oCG6ZjvRLcOFGREdagtcamVwU4YC
50V2uH/Zq1DfiZKt0wpnH+fHM8O7fQC9g6tjLjj5LbyiAUBJqheQjGMdzdg4ZjqvTXmZ5fjWRPcC
ImhIrcMFC4thuaUGj0imcuhPxId741tLKEVhQOy6UyzLUYfpGhuxL+jjtLAbLtJlctmoa8Jd2AGz
xqPXGDH7e7nzyRjqE6NeBLXo8CQ8Bg90/7Sggpgrt6H92AQ4Lg+I/unrHNGDKuxig0I78piGhXdF
USeTqrStV7Aw2+diw6MQ8ZDq9pmG91uRD8WTK6zQz6VrrCvJo6c1NMt4XQ95MVljKXTPr9IRWpJx
RI0nze69FYVSD1bwWBvT2ix8MJHZQluRdNrtLAir/N1pfEPq71Ivqq+ZT4mMjOz8pyad6NPsyeiX
D64o4CHo70Sv9Z4MRkxs8J7iwekxEDBq8LizicN9wTgiYIegHXjTIIbO8aBwj16n4kRnO7Lh2QM1
Sst8BlEZ4ha3PrcPiQt0lFb66+WNXgP3xavI9nyHc47Fb38ZGvxsiwXZM2g6EB7xJOdDxm/wN7k8
2sCs6fW7JUkOpwf2qQF7bG35GBYThb39Wn978Pi/hoLPmDbZxgg3yUfmqsDpHhdY4sF20+yE+MS+
KnvGj2OtspcHMwQMWHcUrB0eViqWAEJKF42S0rkorngk5JQN9v7sPVRHPLKJygCAXQVbTD3mCnXj
E3frPVDW37anIyjUy7pd0lyFOsurykqnIt0EHpeGMAQMbRhL1t279NZbXe0LLHQcAwh4n/lRyuuf
jt8OmTcJJeYqfc/m1+3Ppadq/e0PpBlrIDsTZV3rh0+iqHyZ1EknQagqRW3GdzhryWmXRtiI7oZ/
77WtN3HUlI83EYeXaMy6Mvasmpn/qWMDz4pfwArPEYZHMi9PQtGZfzyQySrXs28StHmvyVSM8IDd
pgSfCwRyET35KKZptEJEBmMsJQ0Jmbq1N5K5brTjsywHWlGTTLd5IM1Rm+kNCsdZIlP2oBJSo/Pv
FZhEbH6EC/ozUVkmWRncH1ifuVsrAHYn9TSKWfNTrRwLVDj5qWJbiGf5TqgZqylPnHhjP2jMVI1q
AmFTwkC9ccWKLoTSbfn7bH/0ac7kwKCNJctLM02XctfRZWH+usibJ6jNYXy8o4yhZrfVFhcnr8ZC
NcC96RNZvDLCQKJxTqfX5goO8raq0tCLWHmbS71oqOOs+FijMJFbO61HGTAOcBKVRMlSpqx9Txo3
Mpa2K90gAUESpzyXd0LhtVRnpTA1E902yW4o1UGeH8tyFpmWLUkhQafLEsLzve/hdRbBzEit/6yC
JmX2rqCW5IeIyShsR525Ms2xTP/1xJZOfxdoCot9JLbY0dQFIx/pfsE9K6Hhv6KojeOD0r1XV7qJ
8eGWjdTz+MJpNsKJhgRVgjQrs3JLh2Jw1Q4gSy50n8/A5aQaJThrT3RrbFm8D/UcoaZiOQoug6Z/
c1nT9LyMEEIk7QM2LYolKqBGG0akdGoXV6UAVSguS06EFh4q9iEmvZ4mRgpLa1eRmVbQtWjrYnKJ
OZ2Pj4dY+oJCp0hW5llIZ/TjhlxaKxC/Mfrplwgu1M2qoSHjrqQlEa20qzWJC+YjrJGJQRoBAA/1
+uczn7Q7zsZ2JBazNAbCLIUfep9AwqbKAJOKdeocr/Q+tlBigFHRhRpEGUjruBlyp5A/q1zmSQuG
ScYCBAz4ITxfb8/XFp0HzzpPjqO1x6o27Zh/q/aVJpVQV7+17YDLa96Z9zXThtU8t1QwUjRGMG5i
v1cxLUW7+70J8uzkNzVPAHxCVb67FwpH7m3nrn5k1qGQZy0LIIx0SV4W0eGBDJPzl2aQ0M5MFFvC
VRqningF9Rkq5KFm96XMCS/icKSAO+zWtCE6UnRSorBkKX6RaPNEVBtXuUeSU8ZVwPuugE9JBmhg
r9LlUAV6Y9GHoVrDkL23Hol+TaF3ytlB3Soq1/Oq1dAZIQO/5u9d1U1bfFNXKcFzNa2h7Dby8tSs
S/yO/LQGpHZd0uikf3TWEA/ftbEcloijT3S8V8Y59IwSlhMNTI04u1CmSXDHWy3Ta2XNV1nCaUry
3es2C26cdfGBZQhDVYH0jeJcOuKdt/XTS/+1c+w4NY3ukp+atqnb/0TV2l7ig5mAAuQWO6MgKuTM
6f/0VEzJdHf661bTTe4/VffBiU5uLwI/s77QTGiSoEISmvFSZLCo8hhUGakAy7RW3cuFFCwpHnXN
sj8DoYXhmD8tecxOzUdp0GlGRtj/QEmZ0wg5MR0qZmIfbsoVuZyozWBaGclRZ84lYBxkiYvho+pp
7SdACpMa789Z92VdGWtdNpfTuXy+zusc0yXQQxOjXV5Uq1CO6VPREBB1jKTdQCqZk5Mpxg5LBFYD
MlAym0CLiLu7BeSxpqrsi7fcozdVkaIYVwCvTz3LjlC07h5odDuzkLKKsuEis3+KUbhJyaim4KmF
99xgs5IyKomshdDeBgrLBI+IBs03zx9OlBSOGJ6H+klb/VljuWKK9iEgnxE1v18ab4m5ShoGaLJA
L68ZKiDwpTanoOrf4jhoQ4Ljz2RTpM3HtUbBTkZETKDk+TrLNcM3Lsi3gPOj9r4X7ay5665S1LM0
u9FlAopvvES9xr8d/Pyqtf7q8fz7RftFjFKHj7N4qU/i9IHN/hKEC4it4Ax+Yx5+d5gemKL24Dqs
8184Y4nRJa11NuSpMscoVEw7yjH8nfisAh6Mn7+S8rdu5T/f6fPBvrgoGyWKr0n10DYdRAs8Dj1C
xZ+m/ma1WqGSU1GSSR97c42mDPEYMdDO2y9Koy+MgH9/hC/SmeShX2+PtsEzbStzamO7r1zRy9Jb
9xVfp09Bj0xebTar4cLwXhkM7faMD/Y7LQ4GJn0UgOL2YrcXlh58MbRcAj1RBykeW3cP8+A88hkM
v6lsx3j86Ui3PHQBBZz2m3qivwH+UcH855uootaH/mk8kOKXb3JqbtcqCjNpLFgj3vJKvIrqF7FZ
soSnZh1YrO8Z1N3GKy67VvRC2qk/X071u1oQyoJpURGKCv/xCT8N6Y20K7pKiE9TgfF3SG/oNKum
KIZpPpVMB18uy2TEcOgyFeHB58gnD0Dz57wDrSWMff+QYS2JkNQkY6o02ngjK4inUAdn2W8fVfq7
Y/rfk/Xpo35BQyT3KLlYD06WiATkNmQ6eosmquaGhoe/QIqG0GvYNKm3KUXgz6fpb23bvw8t/32W
rOSuS21ctWMzChArkLQoJQHBEHE7+vlAkvztLSGRgWuKhiqpf/rGny6IqZ3z0EwvXBDKlwU9iQe0
t8oWl+pUgu7QndyIvsmM/60uh+QQh73OP1306T3o4ueXVc5Mig39rIC6eN20jMoO1pqc1Tn9joM+
LZ9DbYxF+bl7PgFdhivOGASBxrRmPmrRXGUrOyVLhKuL3n5hzYTrNJ4Lq3h+E5xqq5DMw3vFFWb5
mOjUyWWRLQjfeDqFQ43tcwLwljFiCWENQU8STu/CKAun7fP56fp0RvMqMQ8UhxhzJld5RA3LZi6c
Y/LTx9qSZg4rfSC8KPR3J/c3dYLLSkW4jJl4fN9gtqcpoUCuVoaEBMXWx8/n/osv53+v8j+n/sty
bcpKYrZAt6bE3U7C1o5R9oxR9ZNRmU1L2WM7DiLwNJGWYL9iP5tTrGa+PL7MCblc/PxhpO8fzH8+
zBeBHFmg6U1tVJQV0NJa0YlRh1m8VfsNMK3n28kNmWSp6ja+r34+tPrt3S7LsiiK2JMk68sSf9PD
pqzVWJnySGPeUE1XJsUuGYoMnlDU0Jc8+1hTOwKFqBZaeGndGSqLm1xcqgoB3t6FIYAf4vEH3MjG
7BrkdDQfDtCIC4N3aJQQ+spxfBpZSFsgxyKLMWCBMNDQp/TOrWd6vyivMhOHjS+8/fz9vihV/3ud
P32/L6uucdaEUxh26mY8fplOKSZcfzNMBvbKnkw6xxthUwQaun4Ey+UvR/5bEvW/R4Yxq1mWRghC
/yb/9HAb+ulmXBuOLA7c6VSw/WSEONm3h4Y38HonwWw2ctB2r5fmbPzbwb9dP2VLxHamW6r5dWVp
DLGTb2nNZmwtzPM32L3T+yia3cELdDvATfNkos9PCx4ytG1khTn59DpNf1tKpW8XOEUmAYJgVAUe
w9/noI4fd1k7GYzoKInOGEKkcQjDh7BInijarbPqt7fst4/SpyN+ea5bs7WMtOaIFTT7dJ+OmaY4
DA1R4P16rP5N8K83+qdjfbnC7HEtKStu4viipPOUfb+B5iPrNwbmkt1dZoJKU4FrSeqwSHRPpfr9
+R77/jX5zyf4amFrIjOX0ju0vqq7+ObtPb/6p3jdXh+Dm7VM6UefULOYFgpXan2pIozltPvlI/wt
Kv7vbf7pI3y5xNcyfNzOtwu4PSVxIzaPcrwDTFc2saeka7WUwKQzJCNvQ0sw8NBrYDd0Qx/XiA/3
588if1evQvzoQ3glgzjiLw97pVcPS36Ij/GjDQz1/ZyvSzKgFeMl1XKWM2TB0Vudr9O69jLlNTJe
1Kh1kErbGjYF4/LUKAxFGkBGwi81hdyX5f++Vf7vk319EHJTCQu5UaRxVjKF3zY3CotGZt5Cr6E8
ttfEa0LykEM6OycYsWrp3o1zIPf4eAareSqPDG2f0uYmRTNMGRoybsjgMV0R/4YanWd27JzX/9/5
NL68HE5p+SiNsyRM6F0Z8/OiHirjaHmfov9Jg/7Nfp+0EwSu4xMYDWGSjX8+vvTL9fyKibzLqhKl
ZQ75G/6EMI3VLbBuNHuvBdviy2nGJk4u6l/uom/fiP/cRF9dsFp+P5tlLkjj/LG70jGHyN+/wcCD
D37+et+/mxRLMSwT2hy66r9Xx0d5rqusZm8zfu5fEJAGO7DddtP7VzTHtr3YxiSUOh8f1+nJJRPj
7Zev+u1dqcomnF5dNfU/5//TK6p6dGpU1rdmrISj4jaisjbz5fW3GuP7MvfTYb4sEUkrCLc0uSns
4c4w6dhDPvv+0H5/3dFjwGY3s0fB8peN43f7ZPXTMfuv/umrCZGhxmVVNmM6w12vjEnG3EE3iqoT
EzpVf6cP8PPl/OVkfvXEGOY9C4UTazEJlToV9XnM7kSxfinYfvlef871p++l8Z3a+Hzne9mPK2pk
SJvCu5QfH491JUxz5Gw/f6vvX+H/nMg/K9unA/IGj8IuleONTC4whubFAtOnOCcNa3F5AzQ7/OV4
3z5+n473ZQ2/FGJ7K+6lNC6E2omYuiZoW27IjuLZIxqfLPQTo2sJBNKaqvTmJDr3oQAF27vg44vS
9S8f57t6QiN5mzkK+2aGKH/fR5UaRkUjFOL4hJyPSpW+fdQtbzSym4bAO69kWFGumlPw83G/Kx41
WSNQXlZ0i0Lu78PmdXitavlOswBpXZ8JP7rhFMI7QMZ3uvv5WN+d8c/H6sucT1eYKtVstMKijGl5
Sc7osbPg0T2+/rbhVb49kqL1WeYaYeZf1/Omak81TqF2E51pJz13/nPHHRXZjfuy0Y74xmhDYNNC
ArtIAxsD3zly9rN1N70tHxg+bYp0wM+/3eHfXmJNl0VFFCWVnOW/v7+i1Yn6KEVx3MowCUPXBBOo
s1sJBGkpSNM8/uBMEO7w81mX+tP6tSTQPh32y50VVlIRXq4psTgg0Eo/GiOil5k4Z/6p8yWsAm7a
OGbq/XzY79aPz0f9si4W17LQE/PeTWJiLZT+u4qPPqiLLk9Df6f5pcfx7RX/9CX7P/90b4Xlg8td
8oaR6gFNYFSkEXrkdvTQfjlQf5F+OJv/w9l57LiOZV36XXrcAujNoCf0pESK8mYihMJQIuUoikZ6
+v/jLTQ6MypwA2hUoUxm3giJPGaffdb6lvptwiilIBzlq9T1q/ztht3kt9f1wyiRNcx7osBxThW+
J1wf2/z21I8HYUjDBinE26X5OJT77jw8fEnaB+tPzrtL//6yyM35oQSCRmtIPZ8YqrTRv89/PMCD
bCiD4y3v5nfnFtKDnwmQxNQxQX6zQyxuru7N0aYQrmC/apNBgLfKJx5LBQf11ZvivkjoctHqYL2A
0UMOHx4mCw+rOUJEAjkBtBsCGO6dtC2RVzdcc/eTXUXC5BndHTWUpoLfYN2SkWLCdzoCtTikHcd6
BB2zA/9nZNjIBBpS17ZyiqZQbS3imL5eXhHgZfRPQHm+GoDVeEqix/5S9YQHOMOH1JwZ8W5xWSvJ
FwEQ9mtxikhEs/XQcOkd2FzPdaHoSVHz3qOD4Q4nBfhLwqoi1QMHwV0W6v43bbt7eNwgzrhyf06K
5R2a2gWa2TYPdwvYZO868rQxYank9jpc1h9iKUZM6ZRgt58BQWWOQsTICALgSHiSSGkj74b2higG
AbXc0+XugFcWRvwG/Y/IAnjKwR7aiU+Lw1K+AF7IVXCCBT0/Y2DkrPOY1S27lQ1sKwDhhBEOlVIk
uI9xE5IETWn/bhKMt5TibFXsMZZNDMgiEWlpempid1iJqRxWUfkFWm2BGc2m5Z1gQrQ78G/z13B7
WvdwBvRA0MzQnZx933RPe5TBZKhdMb4e34qvB+4hSD4OsR5vRkTAnIcIBwQz+BLNVVMCNMY19I/K
9yCbbPlMsAsFuuew4ICV41EdM0Iorf3OER3Jlt9FmMFXWyPPDV7JLcTNEWmb2+oybKIp7cepBMaC
U4oHbMsD+UGsANnXkDXapeYTibEBtmQ1q63m0lxXHa5nPfjt7nH/9Ds+GjhX2/DF9wbgxBX6oWKr
azT7HCcYTQe/ihBpYjsni8Mx3N1Cd8QNRk+0lpUG/QIrky9NwJcihnehRA2nvBuCaKSoRVWuJU+/
4ruKw3l88AcfxF5hMe3e0W0OZoxqFIZapHu8Kg9RLbwLOKp+EZ0jHRkJ+DDUqDMlVqaSbsEeHFxG
g9FgyHN8cA01ZqQPD/7rA0EUswR+COO0RdOXaOEtyFxKTZ4OSQjcmIa3vTplCJKawtd1b6SoKP4O
3Mwh/NOV5duYgeQjVAUuBYNGsguXRROLMPFvO2ISaOt6WoSFbTtYSfYap+5kt+CPxHyXsTDFNkzc
ngpK8BQiLWNB8Cm0GUt83pES98sD+dApbK1kD/MEViQvTOBfXIFYOW4pYJEHv9vsbEzxSGT6ZOZD
iFbZpesHy68bQMM+zfUxyuWav1bGvFGn8eR5T4Yh9cKpYpG8uJYU+o4Gs2ntrzawXC09MYK4r2O6
+FsxAOj7Rizf035O7us7FRWdAtJZ6QxUb4Nx/SStRJmIYyHpNszA/m0xKt52E3JrijdeWvNOdkP/
Qq+2p0w02Na9jxb2iJU7j+Fc9jpPnOUh4hEn+5zj+3PaCRAjBM7oUdHKrQ9zfh/2SS05+FtwgzGq
qtdwf5x2HlozqNf10LAF35z10VuH+Mq3u4V0rsZnlxwdhmN/IGtXh09G05AFlidk0i/XrS0MtRXC
RSpweHgdI1nCb5kAIw6xnyJwysdomrxq2QO4j6SAY2OtNBtfwZhcQlT07WJHwAcOG6hPa26UeTR0
/3EoIJVp7X7eXxOFoa1OXxZi9vCcqGY/wngAvUnhjs/iap2QRN0tqem9f9JEm8hr5ev6Jq75W8LT
JU+9WWdLk8jieg+f/loNK2PTbG6P/u4LFrvTefp7lgyC8/C81zfm1Ss83AcgzR8+Io8dssA+1+cS
Gwl/gLhifZ7tzbmR5ExTjj2TPOxSxI+hwjJtRBiQHDoHJehTeQ0/86tzplncWfBS0bszCNyLg4DZ
laLBO1B9S+Q54kKxZBRu/Dcv8zxEasoI2p/t67volyMQD+qw3pIXYTeQVCWfdxxyBe/jD0OhlSKI
TdulzBN+7KHx8kMQGrFiZgnaPV4KNxmgzlvIVDg4PK3fBUtGLlqNqCN36Z6WUbugx7G4OLKnRNC2
RweyRIZIZbn8PKVtItkTI1LclmZyPVGHuVewBkcnkttegUletWDd9idu0Xy9pzj2COpLH6rdIveW
wgIZMLFzZKesiE57TdX4FemLYiS8d5FuD9zrIRIKcuOt08B5ntLHTCNs4WHfZEJXsboSpguyqHgG
z9I7MoHR7aFXxYZ4cTpoBhs82MZbKfs3HHVHknFt/tQNFz1iHRlD1O3j2TnaiWiq8EmmU846mQ3v
IJd7z2E+z4IrCY4W8i+ciY8qlIVUwyiIvQVsXIEoxe33/fFr040P4Xn5vNPBP63ZLLVE3xiJGpoj
ZVtFjpK8WNWrYR5fbIIOKDG5OjnyAJeCTfSUU1gf8BzdxQdo/SWAFAIYHW6jXBxFZzagQYDPx7l/
6ptDVLMuZYrXi9i3h7D60qKzew+586q+uLAwZ81aHWfTLNADMdD3/bRA67XFhnMZwc+aST5r+Mlj
ELgG950sivxyzT8njQMXn2yYwazfnZ/x648Cnb+/vocaoUAQsO3p/WCdEDeC11sLn/hmeZWFQhiq
JzVzCUVqvzoj16i8CZIjOXczzO3pYNhGEApKtwzOe+Ful8HJfw7Z4Pn3cVw/UKL0VpedYKtQ7Oo9
sfb4UOwW/WAkh2Z6iw/bdjgYUYT5zygjwhXU+teLXNd+ATPiU9iMjsNySiQD44vtBtPeKzFGptus
uMVTNhoIIgvQAR5LarFu8/BKuFyQ9fSAKXmfIeE+f8Jtw0fF2qv4GJawEzwJp16TqGOxcBYOPi92
2Ihslv7PeRcPXGXUv5ndW6PaylRI8DQPho1zSF/oQFNKgOhp90tn4xXJNamnOgamQGYbOr5dyOMa
zK9BO1Hob01f6d3TZznYshno2/4ieRff2QOgW/okani618CkZF03XRzErJ0soqAYUPa6LeUXhHdX
mPapKuTe4YQ03Wda+OCSz7DL+PBuFr+mXWTMbi4XlLaMUQ0nodvMWx9Nd/DyuatUqFCui2aIBQGR
7QrFzLDLaVyziSC0JYhzSB+9oM/RTciawesd3Ik69K6hGIXi6DW6eIexPpXSNt15Utrt+pwVlLrl
Aok7WvUQ5JnTd/FajyXnaBcBhDdkE7pH3pL/oMF34X8p/R9HOwwCKVHvQ7BYA94YbE0c2e9QHB28
+sHV16fFtgmyReYTiOZmtjYc+HnS2Te33ZxW0MAHUzQzt5k+fIS3kG2uded/isPXmbM0YHF2PRC9
JyeUvT5oLN/kTp9tO7s4qoc2jgqQFWV6gqfA3stFDYC021xySR91Wr+YlPjSAiAFXr66ru/D05Br
dwNZ8AIDBZTS1iWbqV0WU/1d9ipgIs0wizMyZ+5fOCmq2l6xuM0eFNSbc57kt+hMMEVhlx3Dw/gs
3OO2jOrpnvvF2wwuSqSuLp6y+LgvoJI7WSC9oZGCaVpvBm9Ue4CRgi6APHgbo1+9fPwnE+e+NmeP
kWRfJ+UEWdkHWOs1W6mrOd3kk9KXcdyPldcQWyUk6H7X3cIA4OVUCQLDfvV4fpIef9u8Rg/wblI/
gWG9Oed9xWHgRMqaMTVzZ4B/TdtSYXBYz73DDKU/YJ/cx4frdSE58/FjpFvLDCpWfwwyJlqEC9cx
Qs3RRo+gb137mQtobwQ7bVJEt/HFweb/3oXEWQRFhP1GHhoAL6DUbK+FizgDdhwotto9jLLVGT3t
2mwjdALNRplyWyfFxOgk+ej1Tl0VnCNCFxIsEBf/Ej1X1eq8B0WB1vvCqaBf5jjALXYpsxypqdt/
rltAncKxhvo4OEZkPaW39DVi3KWqxYvsLE9z++MBd3YrA2gUyx1Pq6/vUyM03WLUfWnrQ3AIDJ7m
wO7HA8O9mdd+F1w4JbhFRHghZd/OuQwl1PXKOCMaDVPUhfHahVQ2lxBpNzshwpyhdHLRquIcBsOh
JRUnUAoA4q0AxrxGTmvlkU45IRFjCHrfAjCdDNZdqH0Zy2pynXJEgcvHWXNpfpAiR2GhDl/7PeII
G7NLrDgsChbhNB4FrsN7wMXDp8T+C70YISxnISXpj55clA15ZeEBIQDmX4+NnqyXwZLISgfJ+uQY
HkcVz35cjFQA6I/9ccGiMzwnhn8PiwAaYaBTkWJ8sYV1MU/PLE4oZvsFCG065ch1Iu5hnHAiZo0B
y+cIBLScZtf4TIVXRt3oEWI8ecwoEYfiqmfPkIIDwJlbHoIfge17KbCyT9LfOGQUrCfqBDdTn9tz
hv1relwjwKTPDavgH283j2G3J8SBN9y7x0XWU8xajXvljIGN8zilLKAprwLWoRCzz1GrWE8WMgOG
38FDC8LHe4wqd0DHAGM9BagWQldZENTOoQznIUqwJiixlRlE5SwnA5+nr02KRGPEAWv0uFqwTVcK
dx7af/oCMnMHgX7cgJdmxB8X/bGepc/pb3Zsw8lXWqi6XXScX5Jm2ofS7EbPzdGviafCToAMus/H
i+gneVV4j24WHgi/Gp2mAC4ikp9dMZL96j2nOgnhMmR8UXDNHCbmNxdMcG/ylYb8VCE9LFlQjDli
CyIvemlYaKACdmYIYcfntTbGmWKf/GhDXgTpRmhzXQyL9ggy9gpYtUuPn9+Gz+Q+1fDBdIkEgi4b
1Vw4g82LMVKcInJmkl6hCnTy4GQpqCmFA/NcQIAj8vCpqTHHcjZiLYUo7JvEbZUh6lBfmbVpQ2G0
S3Hs4zCvnCMACDJ8XkNysVfPFAYkqTx3ewRYgQFKLSAxMA9JGV6dY6q8q33AoMpVx4dObl5sJq+g
WuzCwufH9Ekgpd/XuC+aBFv23TRb9BQsQnhmD7sMsYyEnN7AI0wHC9XH3WlBOeY7V5tMZ4eVPnD9
7x42fAApfER4vjzOUr7CleBxVIT1CNKNwyBjQHJ8bBxqsTFAg5kxofCKuvfDvJjip4qzLZVGFffz
JYX0wZa5m5O6LibNsNlnnwOTqKJ6wQ60NlgEtejmMWlKC73vblS+a1ZDHpzGakrmM66VlvFb+lQ/
piv717BIm+SOiohqykluX4IH6hTE/eDjC4vQiHCYiR7LsTYC+81I+ipXyUqOdV8HDH/0TbxW1nnK
ySLmTADbEiJr33XR0vm6HGJYs/aH8X2FKtUj+H2ujQBzb3T3lcgx4SAUElUCfZ98IsU+Jyequf+c
FTNrr6Ugupn1WDBlJ+e54YHyAERvIHl625bDtRjIQRNoIbum6BMBFNbz8/wVZaHuLyZ3T7bcbE6v
yFNhu3Fyp60F1I7eQu1QGhCxenEPQbM8MIwaxs3Oy3i/5wWACT25srCAhk5Z/rxmrkvWoCH8hl5b
vzeIwMY7Sg25Yk61HjZ6R5rLPoueDSJsCxHw7H+yX7LKYns6APRgKRGDguUL3sNUdSGSJwr0Sa6w
q5NNaAsBsDjFKbgo78lnhXQnU5ovSV4fn1zyrgsP7U/I8MZLy5brakMCFWw91m1gDMrcQJG/rd+F
cbW+jrqJkF45FSZwNIz+h8FE7Jfydy29M5YWwB9G/ewjbnJShjRD0j4GcOCQ9Nc31r40EIS6ow2f
DlYn0focd9M2ldDOilb1fhw9hvBwVriQ+kisp3tyzr4CsXPnQSGpSLBslmhIwmijuhngvv+7k+Cp
lNYrIj774b8j3Nf08ylScZ4CTTrdQyFNpVZDl3xywDlN+vQEyRMjiX9UJXW2ci4k2K9Pby2NkGW3
PPAAjPXTg5RMy7N05Ajqld0sYUSdGXQ3Mlwz/xgbjDS8a+ixt8foFVZJM9JsKBsxh4HD7DIWCQGo
Y2xjDyay0bvI+FtTiFwL3dVdHMf8+YmWudIHHMnPLDZCcjaCEnUWHHuKDs6xxwkZCbFEjdn2eQ42
jlTp4/bEN3UMzQkmDmOtsSLj2ItlUkRlV/08BCIM/b5OPiC6xciXNnQ+TnGHAudTYxahvWdblodN
cA90++zTBqEUz/BDhjs6ZOL0EelAsRCS1M57X01Qs/iFz1iqZByEJyT47w018CPekcChRgUzDS8z
czSfHVkyJWq+sbRmqqQDv2aSbU+T2+LB21L6NePZ8eh4sYGIUZmHwJr7dnI6qpO5AG6Z9KNR5wxm
/+mLo1cZy16/4Ih7xnCEy3yy21QLLdWTLrjN6M5hjNgLdD6nUHTYGeXhfUyzLr1RvllrNLESsGJO
NXiQ4A0j4rAy9tkhSPuL9wpRDHG8rxcAmJphZUMlKoIK0q/Gknen3OZ7EaHbj5+axgcxEnMiG8Gc
7eaEhd3Z89+PC8Uh2f45vNgR9v4ZG4T5hgdyXowGS9R4emKkWcw657NA0rE2MMHYp9WdBxtKGzl5
YKSI56aVe5yjqFZ2GVzMnqsaaWyBNxsXKHQaWGjYOBYYJC02y3G/tw3CatXx8z/oltMXIZkbPsBu
LPE5Terd/ukqyN97yulzbMYESMCd70tERBTxNSZQ0TkjRLtu8zGU7RU9X3qFtGoC1QMiRaC6ZU5N
VnbhnY384pENIPrVmlEw7SOp6bSONXaDfRcYH8+0mxxHWK6JpXymuLu76MBNQWFrVj9x6BhPo+wD
PCsErNdst5CtAPP4sl7322ThbI4869vwlVS8dF8iWKUNAqgDc2kGtAffoLLJWIyUcc348wdxNep/
6iAFQIqEMTaslEcMIvY8Oiz7rcQk/9AgD+vk5tHDNiF2Kg7LFZZpZh7PPZXC0nmRdA1eIdBmg7ge
Sc4VXNNKJ82dlV2IPi4xFlc+BG4V8Wm/fGXcuG/5tpo9YtlOS+dq4vYGpcLLyXgZ3Z9ToUJ67TUs
wxuAJ5z6zzE6qx0bI5t+jIdor5ErusCQB5EoKFkk9Yjsa5bG86xdlStzPvhQKedITaWltzk6IGVH
dPe4nwCxTEQIZRNdA4YKrINo935n+SWlc1VF7URb3L0Mvp5Dh571/LbQ0/P+uNL7eJ34PKtwgtr6
xLBk8Hxg/CDCb+v1yz+OWu/psIp7uIAmtSfNChDPmA/9Yn/xG0goUOfFcR8soM9plpiA+e6+GdKW
HPj6CELkn4TkRCHQHXCB/wyunkTMceO2iFH/s5+8bACv6KPcgXfjwoFa7hbnkRk+fOx7H6STug+f
Hu1InBkLGpmYAlbZrJhdtvdtsX4tO7f2Kg/3PeLWenPFbOiyugfY4fot7fImRhAAdFDWLd/h6ijB
290tULWypFNw4S18vzPnjpyF6vgwk3LfTIxBKNAzaHlz5zFRDpfaIanw7t/4U0WfoaKzi5qsAvQg
ozML89G+UJjCSNqbrZ3D4ff7RgQUCgtIXEC+kPP0bgkOoODsAVzop3sx2s3kScak31H71xym3JyI
9XtA5mN0m73258UjWJUhl0EOI8UZRP2MIAEWUjI8Bg53ZJoz+55eO+qjWRv7mfbJ4TsG3NlDL5sI
748TebKDGJsQxBoGw1s1upAbKQOuwgq7N6BUi5x+JK8fpfVql8wYOElN5imYxMUhltmR92Zfadcw
BfbvrbNg74GZsbrRktHYu8u9SP05NRuXXwCdSCddaaol9eo4e64OOHaJJVZ9HdLFhzl/AhG6+fVQ
lWakJAfaVqYl2QYCX0b0Msnljo08uNyHcJpwolemBlE+3Jry8tNDjMf3NVtzfLTyETym2uWATVNM
ivl1Af8IB8/C76B8jwlxjIzx/UsGxMYc5yYiOO61qRkyCHu5O1nzwrvpiy5ZyjF9Pp69rYNB4eRw
g7/onqmMTUDjvRATL1obcBC2NE79vsBkuPsFZO6uv+u6TR6LOz3p1YJXgQ+Ow6tNVWES6C0Mzc/T
BJa2L6cCJy5IIPtb2jkkhZN9jWXrvjD2wB7S6wccp+PHgA2mgj1Iv+TAmVuey+2ivk/azMcu3WDw
3j0947oxAJMm8KOzh6ucPIQt98p7wEEARXIfuI0AoovLXQcXtgSBBri3cB3XtY/kX9nFynV8OEWD
K/ru4GjCiRmWA0icsQwAn7ZuEYHW2Jlj85rs2NQqb4ADm1bJuT+PSWtKRHpy1Zpgso3A7fT4Xmdh
qWHW4adk+NPwLS6Ly1gqvFJf7HS/oc1Ht63f4XYbvJP019mGQe+dY2zoKXcBUeEb8wH+THotJgU1
YilObPeZRNAZ18X7avIEVc/KPEj6liAlYP2eP91u6lP5J9nkvKU9XkR9KIG6qpPbx2HThM+Ywnyo
DwuX7qnUcdoRQtTFUb8OiNPag+sNHh1f1DGmSzWhnc9FIFyvLRQD9mCHWwX/MdTtLHx8nZY32lPZ
J731bb4+0TzpGR7o59lJS9ih55HkIadlN3Y15py6fPgFWwJBsxQXdN82R++xNfa3CZFpWNTpAaTq
3BwZ0/yzMHtu7GWSret5M8kjEtXtwbACGc2Yu23rWR9cyGGP0oLyhKi/Iixe3pPGTBUq7yIZmqr3
eFqI96u14kDW+Cz9btXd3PtQdzfQAWasbpzMHgGqAYjcECKAP/WtSVhTHh74oLZm5MW6osLRaEp6
e+dwLRJwAuFcX5B8TxgDmh+3ibSxCSPM0cLMZ19IeDiuHJ+Wn0e04rnXGzCk8OX3nYZ+Y2iH5AB4
5BieQ9PnEg4Rw/XrFNIvcdiovs4eiPV9NuYiwnm8czCSMFva9y/2US5EGNkpQoOIFYijYnqjdzcs
x0yinMocQCq9wHBDzhFdKuvtSNkwcCi22e36TYTZFl/A0L0AzMMu4hVEFK+LG2st6A8+nJweiCjo
m0s08G3CoxwW925RjTMZnAf2iSmIgpCzah900jP9aTZwGIElXnOHSpwW2TblmF3vvgUFO7o6zPKN
wHY9hdhB7IAC3owzmRRmC4YWG5AS3GOYDPqGnc82Ldq01lLenBaMBGnKEtdsYLNZ9BpYYXyWS9gm
ZloHBtUTPiFaq0pCBaedCbtrV8Ody21mv3YQvL0hsrwdFas6oI3YryasfxXbTXzcP2hKS5FJz6rP
crjQGCIMhpvZHEInu8mWkrdkNnL2vcKHGT4Nr1qpm1rdtlokGfOKXseTzKzGM9V0wAkEAM8lzJ++
Uqdfg9YulOBJXgqiJ27/20AEXJfZlQGU0wPpJg1sU3VyzRHldfeaNBCgaLEBeUH/wDmCEDru6gvW
hve6SU5buUDygY3WFe5+hYVX68EMN2421BmJRGobNNDks/CucL8zqUxPgerZxpUWw9LVcyf/bG8u
dxyoQnJmep/uF91broO8Ex+UC3YpqZGrtVG3C25wo2rvfhxCXKYm7nuZp/joUdZBPtiUq2bTTk4j
Mt+mULi07ZmsYWXyEi1R8NhmuPk/P6eQEe4EVF0Xpx62E2k3JCRgZVB5F/h4aVxBfSWoMbMLLMKr
Ppuv+KBb6mB5tQg+3bPZUMDlcR7LYUnP9hYKvjpHytL0H9eBCHX6zMbSvmQC822FPca5eY8D6ctA
dssJ+iWS2nnhl09wOKYjxecv0Nrc9631mRmQZcDJ2AYixRuu9P4G64hSjnV1dXCbCZUZrCW221QN
Xx9tRMOQYRHSy+XMSmyMd4rZaQ59xlJwWb9m3D8D0jTm7eq5wokpjM5Yq76OoA5tdVMGXEJYMMpJ
q+ZWdixCd0+bHOTovDW8bCYEz5CJ5hj2a3xFyDPY0NNlZ2byBoPwEINpwhza9Lf1MRbkFI4azk9l
3NfM3KoyEaogWw28gfMonP4zKbjwPWVI4iXQnQoGs5Qgf9i9LF7xca8kJx+SAUtMsf/dIfODHk/W
FHxXgi5jtf0uibxedaURJOAYdU1dx6Z3KNevG2z/iwt14XmltbrjwvBOdCHUO+SvtUR6SfPW7hbq
a/LKuD6//a6mE/9YJb7p6fhc4Oo1PpkuSt90Z60ivc5HzeyGQ8QhFs0vB01ZrFvrxlmvVSumjd2H
A9HApqPNHb81FntBJ8oj7tLJ+uEq62pteRP9v8bx2LTG2zU/C6knf51/87PIUrK2+52/Pdj7cTgf
b8de+On7n2nl+KmfXqyU21JOUJC87ZUyTxvLPzif/MWSiJV3zbkFwOXYOEebZBEtFoITbTbJgTLc
SoQRbUzw/pmt2gmHZNImDn3ew92K+uCNo/PFfx6syWTyNVnW7nrpfFDS2zNOJJPZ7BeZvfiDR0YV
NV1VZFHUFcx2/xbx5er9eEHqexzdeqoc/WCQKSUdRhUqR1kHFd7IDk503fJND/PLi5pY2jYvImhR
oP1dUmj+IFNXRVPEimLKSHDVb2L8XDteDteD2nu61+vSCj30Sp0133vr51eseltEDlxiCfYWaa5g
I75YVtxMjobaAiXGe+kiV4OrUzK7yNKzPIW0lYYT7jHgfE6Y8cNerbiNIAnHp25FzMs5Bf7rlD7G
6vSVum/urKesTzI4sZYZkmbichwdVaNNZj/Ddk6shhAEH3//0soP6lDMZ4JmYnIk/kD9JnEuXyS0
52UJ5rPzOnGZ5SGprhwA80X7JRXAiIg+fg1V2uNgOjVCmIcXdVtf307ywiSV6xEbMGLMsUG2Vrl6
VhGkZ5308nIkvtZNOVLIHkcK2X519ba9AClIL/z1wSTnzKqPd9xBi+Gj8HP9FzGv+IO89l/fS/73
wFKypsjLiyrFpVvzLSLF98bjeWfRJmi909N6U+2vvz9K+Yex/M9fqX37leW1vWX6qX3OEfVAMrtD
haMEQf+w3gquh4b74H1+Mlk5rWxX8OlgjltydOTK6q3+iOybHfx/zC5MNIJqSqqsibrwbakqr2Kl
KVkLfD9CEoTRUHl7JuCrbC5buCEQew+t9BsbQfxBod9bd3q9OMpcReiH3Pvb9HjJqv/zv8T/bWYX
aECnuhtVqN50Bwj8bd6cbYmKBHHL6qBsa071VWTCiEWw1dkUW7go7rtfnALiTwphUxFMQVBULG/f
P0gpFoVaqFo+OgkJlJuBFp3Q9LJaY4uo78NCQACQ/+bM+kkNTQzEn1gPzdCMb9/+IrTZORsY3XB3
TQ5I/65b1N1NDoOdsKY80tDv6te3x/GX3/vTRMYorwuqYQDBwLX076duGIdrU55ZvRBpLHUitLei
400vK58GdrjexbE33oVT4+No+9h7RzaJLu7TGyWZbc/It+5TByeT6y/T8IdZCNZB0zT804Ioyt9W
F61otUYzWd6Fbnw8rU5mbXPcV7m63mm/yNx/GnYqEAm9N2xrpqZ+E9RX18P1jiWQDOzjaHCPTfNC
l1B9V3JOU9XZy3Zd9OBCJzuTnfB42mpBZDhH3mOdqOomu6/qSnEOefMrsKF/8N/qBZLWIY3hWDEU
3fi2rVSmDvxkcOgwgxMBDAxI6gdFu1tK5+kpX9fSclf72K7E01KHIyNRCv99YfrxyYiANURC3wm4
+T4PKihA0i7HRH9vV/LuTaxw6SzkG5gYUmN5GuIbn+Mo3/wSsWdHORUVjFK5FSBOEbuAAeLvH+jP
rv7tkfBpVKwuhO1gxf62679e991Bk+47AsuPieqdiMHigEdm0/6+uq0yjo758LGgrD9l4WvT76+/
fIB+Kf6vDyD3tA/RZGn4PlYI87x27VPJcaArEctC2EYoymip1B56KrRAaK3DkischE2u7J69QVj+
sjp9Cwb5Yw/WZFMRDVWnjMRA8e8J+zLbQzc4mEgqGtJNzrnTqJpba433bLhZhJBrPEkS5h5ZQZ96
oMExKKNTrYcYlj2Mnj0QyjxFTXl37vRaz6kOGKmV6Arq6Ju7jci1QVFMirIelaSJ/v0Byj8M6n9+
ePHboL6U+utksB7Nh3GMFuSIzCqsffa46yKzCBu03I3pJ9Sbi2Cizz8CacWHs4JfFj3pt4/xbX0Z
XKGtnc0XBi0zLWjoYNp5nYl5QU1fD6r9riAngg7dWaidrvu4vDpH7gYwmJIjtxAw0rmVPNX7gQZU
t22mJVkGQMDUV5EUxjn8+yMT+8/yfcwpgijwukm8kr/75RRp96wuRiGAQH04dNTC1kf8g0RIcrA8
/zbCfyhGtH/+tu9uplw7i2rBC4Lk1R9NYk9yx7yfqV86FlwR8uiiL1LUln//lj8s+BqLjGmIPVpB
/Q7NEKqyEMr7qxvmht/T+DSwsE9kyyf/V6yU8eNXlFWFgwOrian3g+MfdQZkCflZqUB7pMkxIcnD
e8CUG9jyMBtep2dUf/Nd1HEDLI/OAVI6bieG5wlCGvhdL3ioVjGs0UmMnks1kJDOoQ0S4qNutYjI
Vkqar87cnvfzKuJaaHROr6kZDaK6CvPkPM+Ozn3KTmKmtDsiY2LEhmcu/6gqRkjMQr20BPQN6Skp
EO6GdWgEIGRzAkunx/Fle3tFt+g6pse++Pvz/zPx/muU/eOh9A/tHw/FvHXHwQtCyvByHl+4fwV0
rfqiyjm+VKCaE3xiX7UDjaVfy74fqi1e/f97Hd9G3PVyUG4q1IV4Kw8PHpQ6p7/i2Nm/+WCN/gf9
11ekoqOoZT9lPv37Kx7PXTMonjtUeIMJSnnU7o0jLBWbcCoafk+Unf1hGjtqSWwlr5lD+NNeljT4
WpTD+Uii53QaDQJ53EaNp/m9uGv/Sc/ZV5OHkOjNcXhDBfWK8uVuPJgofJOG254ORzbIN+56W1LF
uJWZ0Fajg4w0OThbywvxrGfnwNUHNDouhvt/sOYaCXENF2+/vOUfSmxN0Uw2jp6Zpenf1z1TupcS
gIlRxmGCiPZoh4kDAXjJlabp3obPdwj32Nqm7azpHTp///U/Lru44tk62bt1Vfi2+ovSbTBo8qM0
NCmkHkLXQ/BGjSb0nlypLNc7hWgf9A6U9ycRNOpuWRh+zwl8Hb9K5bh+FIlYLYTSCGtIiEJ7T4WD
MmTDsfO28f/+YX9cd1VJlOnkCCZdhm+HIF1oTzexOMhx20tBSb9C24ya7L3PdqC9PeZm7bfF94cz
gKZKBMFh5JVA3Hz7lXVzfeTSM9uNTJw/qYiaB6lGjAWmjAfJeYRfe5QT7CoMc8XaJc2WvL7kt2ny
00qsylSevCJoeOq30+hll3fyU4C6J6N7RlqSSI75y/dUfiqjVIWzpaFJrPXqt8VmIF8FpasEqgBn
vfNZ8jqnrvCw7EGbXPpYHhvA/3zch6mmn66FSPAOWtcRuA3gzDEjdwQdhBWd3KhJFsFvWZw/PgHF
oN6FM2SI0rcncD1dJE0xOVnSVY7KGB7/2enSv4+unyaiimuYGlLRFUP99qbPsOTgC7fAe65Jdsrc
AxAxseEIhqTUkBI1/yWpUv5p8cM1rJKZaVJA698WP7UW8murPOT5MB+t0asRr4NdgDjPZcyBbzye
zpWB9elX3khb1xA0+xha8vgsznnoN2xn8vfv/9Mz1jQ+ECUsBz2lfz7/2G66w+P6KE5/oEJNaNrS
mstk+++/4qdtXqM/pTHMOMx/n0w7LX/dH1IlDuHV4j6XdvGvT/VP7fV9SyGDTzSVvhLXhG8Duauy
V/nMOuDV8ruJhkCHgH+XkeNzLy5JC6NFxiKkA+EKFFwVrHNzBhs6vZtX+1meAjAzXkNC2W43vRCh
iQen1A2u1gfB/xB2Zk2qYtsa/UVEIKDCK50IKvZNvhCaDa3SiSK//g72vXFPVZ6MnVFV5+TObaYI
a8012/G9ehwyxRLiK4VZhBavXkHLrYe7jmSG3lrhjWftJCPa/dBU1OjrGlSzTCA939xPeS1Y4oAG
YvWNyK150ppIbwTplV/s+U8BIsYREhdB4hhz9W1RNRjzV3CLO48gEFktBt7lfVkayaPSpdiVa/qU
YD4P8RlIs8dZbt9HKmjq1b2kJjsAfZZQ+HsEv1yW9NPi+s9ljcVvYeIwe6jyo4ZE98CDa2fPCQpi
p35kpO+/G89pnRT6//OjhbaibcfTlkNE5phsHWFNtdnfl+GPxk4lmdbzwv/wU/691OOmUZKmEYRZ
uGAoMV2jBBc1brIMmFjE3fKvbunWC/Kg9mMmjsh5aZAC5ze/Owy8yC+81s0WzbTsNslCUqldUBat
t/IZXVK/3BQyp0F/6X+/6MFP5kIlG8UqVYYD6XucJkdlnMajZDDv83+lQZ/NR9/5uL3RkEgLAGii
kFkOUfxlz/74tnCmIOeQ/yP78+97VUmB9JR7uEH36jNv4HOKwe/b9sc8gkqyDU4QgsuS9s3Ci6A5
HqNCHXhKuY8S0a0iJn3omHiMKUnBBqwftRMMRrCNPyoqWipr+lnI5jBKrVQ59xxR5fY+QA2urxZF
4Mz/fvd/Wr9arwlLjC+Nxt/THLkgKHk2voteJ1ui5ObP+bOhJIuylfX3Nxr0oc53+6UNqEqR3RFl
DrV/3+9SzbNEeYFgGDOw2CK3o6xkJlDyM28I/1lODnwRlfuC5gCKkSXyVH+/gp/OQTLNRGF/vELx
2wXkeRrcxdHoD8J11LcKN7IT9yjM0VyiBI8czN/f78dH/883/Pbor11XjJWsuM6awLqNLAGaWSB8
osBLHolGaoaXktztcC5l47GKoo/heFar20dzkinbXnEC680gWP/9ouQfH/g/7sK3Y0QVlNegqNvG
L6bNWTjebBLeWaBnH3fkxWp01M2iM9W7yRN6ygzDDmhXCN2+Q6b7ajYJyUgR7oiNxAqVTfmE7hRN
FLUhU0vc0dsypiPjNRN/u+qfAjfy9X3SFBThSPt2hstFk0alSt3i+KcoyeAD0sLT0KVFucWV0C3r
xPyffnMZEqgmJA2QN9RXv6RyflxAylgec/70Pts3W99wAiujeCRRTwI1geYIfYjIUWSww9Nf1s5P
yg+gH//zXt+sU3MrkCnQHq9tbgm3XsP26abEBkzO9nlzrZ8aL3X/Ob8LxhaeUuaPaKnTtcqQIz81
lCWjYQb1b+bakXbNzC1Pef24rKErfIb6VECLQadTnNETN5x/cvh7E8tYuA6RIf1pqOzSO3/h15KJ
MHY0Lc560mbfz0TH6cZJTffet9CV/h/85u2TKqj3EV9YA7/pj/9Jv/+X2fjHjZD+bTbUZHh7hXU7
5EbMvZdlC5dt5ufGZ2ADEU71A4nYHQAyR1x/OH2b89Wkg2n48fdd8+MZpcGNGciYr/Hge2JMzdrn
ABl00evlCsrmaQskxO/1cAajo7y+RWW1GjyTkwqmX9RqlC9buwse8/tVQ/hmJ9bZL9H1T4eXNlSk
3sGWOO6/+fRNNXwGI+Upeo+gmnSIgpX7YDiVk+qX9/kxA9ynnxGFVgluvycyqL0GzbN4Kdu9edQY
ZuyH+UGNdMzIhLo+keeWvqgWZ2kGcULfhOb+F6P9E+q3N9f/fwHfdn6rJWr6GCMWp1EFvKvoeTEd
JMZ0Ld/pbFpoNTT81qpa+kWUh4nHG7VfmoyA7m0e1EjhwWhEi6FGE6DJBEesVxnN33eNFm7cxUF6
+ftCkX58MKMxKoJAxyhY96fgP4IN5VFGdzHvibX7+fzo05y/ve4Eazo5TKzFkDpWP0nfIzp+sU0/
RSDaP973m3tcJKNydH1BUHoEOyIQXJlG/SWO+tHX1Vj8ODHqYIwa4r8/m9qQPotf/WfDVbPtMQNH
WzoEphPanpdWZxmGEVhf9Ck63i/770fLqw55U4I4Uf2zSP5xV6XBVZGLumxn4DGu/cQ05smvXOGX
SPlPwuG/jA2FSZFqNP8p36xuIHZdOJJuw62s7+fHet+ax8Y1397etqnFkAuzU4fPbrE83KhM9/xf
b1/QBvhyERTivNlsEt1ajPRZzWSsbli9xYRY8MsK+/EA/8c1fjOIaXMfJ6l2lbeas3/Ye9gl81r3
t1fjE11CY2S+Z/oJoUnd/QK4tv/lzftH/Lcb9M17iJ+38Co/u7ufMcfAFOQdDkOAix6aEt3C/mDG
yA2nwIQBhmej3yV/9FoOkXyyZNrDmWhCQenw90sa9Kbub5f0beUPbkU0Dstn4z/hlxTT0GH+ld1t
a4CnInovyamQZkw/hA5Z2uSTQQHpt1Dix0vQJJI4hDA4B9+WzeA1aqVhiWPwHMLpRQXIFAAamuL7
8FyUvzz/H8taQMxQIqWEQdvEN9Mf51kw6iQIp+lDtnPwdloHioZWqevTuiJxlKZ/lICUc11R6oJn
LEvnXgYGpCU+LtKca+HFXTm2dMKOu9oN4nSeX5moaWtdzQ/aleHaGkJE6MiCjBj6Y6KOnnNtkNsP
xMYGvyExf9pzfYIcjP5YIkX1HZYoa5r06oTw4Y+lvdKsi7uFgirK23dhFTxPZbFThXUl0uabSaRe
EQGaD7J5VU6UbN1Kuyu9GQrwJCkEOzJcytdNNfSE526E+Y/tYYcIkaciBY+IYWNqyURi+opCupyf
1fEql3fB6/31/Kz62puRdW6QO0FnJm7xODUOAixBOg/uDMKZRfJLPPTDmoGjSB4Dxjdsyu9rppWe
EvVJ+l6Yk4fYAdaGBu5ZS2v03/fHTyc4N3Ys9Wk+WcKE/ttqF1IzyJI2G24bd39ET4syW61vt5O1
sD/UTDecVJ0GPOPLCYzfHOaf8tpjSVMUsHuSxJP8Zi6q4tWO1OzxhDP1Mi74oOhfzpkXoROWuYbf
LMGfj/LNFPzr7b6ZgqbNW1W+pq/tY/BBa8WLacGCHLqFYB5SgoFVVjYLKV3Az7q/B6WdMCXjQpzT
GOJlxlWc5PVsNKRRd9I1Bpq0qpsyMLBH4ba8TRBUjVWzLBaSYCUPpn/BQa+rXvmUSs6RbR8tVWkS
UtWZJhvwZucIeLVDgPLas7Yv9fwJOa8wezTJNqAGjBCfgx+uMmaCPB9AtitkitZ9OIyaZQ/SVy6I
/rv3ZH5A84qBFSYeU4SWynDf1/Nd7DOZrrSSNwB3puqksIcQH5KRi+vTS+3lJXkDe5jquTp5HhPA
GCuU4pF+qvb0yb+s5ouprKNiDRZMhWUIcpX7mbRhCoZi/vAKfGjXKJZ1v5oPAaklXX2X0fJaJSiK
S2aVuXjeHaMTqJ9/CYAvkRXop0qQbhlkFBX3oYqLiF5vbAg3q3t7vNEcn6UWzfYMHanIHe4KaIcJ
czkm6pP8bzEA/ah3431Z/5Ze6j2uvy2Kb/ZyXKfyjYgXzR1YVSSYPhm8VWlDhQkwQaLDDFWGy/6+
535qGR1TWSaCU6ShpKnfFmJbj9OuabPrTCyMq6hOxk1ixvLITDA4AgnTBC7hwCxKuxtV8+gKPUuF
8sg8DV7cL9fyUyHsX9fyzYGOMopkcRj3TVeeR+cvIDPCPl0fWxZVQsNwDef3UPmPp/T9ritAsTFs
9FQRM/3b6kTyLR7elLjdIqX6MBVYPkAC9XDFvHCnH5nNogyamWAFWxNsjzk2DkxXwKpRNq2Bj7cJ
vMec8Thzp01VyG7ZJPQ1Wt1/eU69r/T9KimCjUg68qz+qzQwojYQDrQChmR7QPosaRbyjYHtcpNG
Vwt6bPjaRzUBX0ZSTu5+efefTgCYoJx99DxBr/1mHMdV/QzCvKHz0YIjY6azJ5XbAITK3z8k8nE/
uM/UlujooMeLHIr87QjI83uXVvXohVsbMWAAWmhs0iX8NO8y2JCoW+T7620y6jlidWUz4mAP9SdP
QSfrSG5KNpKpkjglZmC+L3ugztiMGW+hYsc/EBDlB6A3tfT2dBonE0DOEB6MlTYlb0tqwQiZlA/M
L0cwv+6w543RRQQGvHl6q2i3H34Mpq0P4HtPN9GElvJyoekNijhHhYswvPsp1cmbGQDctoHh1e6e
FQWtykKMl2EGiy52Zo0psddfzMNMQZ1iuvUXaRKokiy9GzjB6A85de1Xgnnppv4bjivUDndeLt78
5zpDCRid1vvGV89DBRgmJcLAlYyapCwFSZ0+s5cVjKngS5QRmPTubx5CVrTLI3BObsa4lGvgNUzs
GEHZ/7wRrulmPNJ539lvbwJjcsZbKjrFbEA5DGaTwnwDykh0rleIqjM2TAtu2GuCo8DLxSP6q6Mi
d9w3PI8vNA4mo2T6ZIwclQB6Y40r2SAjFFe0hvaYHYm5dJ4V7ngJ/pM/ZD2CkuFjmzQimNUbVMHr
pAToICOx1y44GSFVRmjKGi3EndxKaTjkXjF2RWGFXxJNyfIFluak9GxxQgGkTHIbtP3AHgPxbBhI
8x7v+9bfM7+rEvONlxnPB88aNIlo881WgNX2vDkfY1lfjYXp9bAK7eGyfWzLi2pdLx9fCs9N1MfD
/rkSbLVLnrIxRKiMlfRh1ofVRvIiFzOw2bycL0dewotzvHnzxeCCaRob1evzfefbmpmAFcpl0TyB
hfl6mN4r1D+G0/EpM9qx9WTClSnlZBJNVOvP1UYCb4Q7gGVmYPthVq+lKm65M+AY6rX2WhJRDQfm
EXQjsxN7k0kHnjlzE1Vw7hi+ixchGyHUCgP8mqvJX7JEWwMEh4qGesmIHaCkMo+QDCr/vQC3vgzh
veckgmm0Lz1Goae5PvnvwUsGdmciy8D3oF5ObyijIaKu0nuVLq7BgiXYznApVHcwixhq5Tdx+TAt
GwvHvjXRva56viSe/+JpjY9PYD8yS/urQzQ306vZ62UJmg6YaMFkwJQeQuu5p2UPkfaYIUKYH4z+
M3/bWflZYcOfUTPNqfnBBr4at+1jVkRmBg8l0NWrCalvcbeleQ2fVXWZHBszyR9+KatgfpuiA7Ug
J1mThmIeCdKgFgEx1vzmzI2UrtZANp5QMemlrP4AiDWnh18NpgMf3KjPD3FVXayPMhei4Q1p5GsP
z1QxAQxZYg1Qr5NBb/Y4BhaZ007Zn9a+aqHTMRqHndrcjliiK/3a0oy9VcA/qsxCsfD1RniA+H+s
Y54Q+pur+OtZ9Huib7OGCxJaysuIOWZGZg3slq/3A7Z9ZSdVf4elV3+zWROJOs1e9rjvzTUEuiZa
r5jdaW3k374TEoHHfhNG1E9HZnlbkLfNqLQD4GLIPtilQ4807v0kId8LHg1vpJrd2DeUVa+OzPOn
J0uk9jNBmftVL0e5pUgOYUci6AKjWB9lbjJkFuJSsgSw0cJEWvNSJtCqm8FItmaCRJBRRrdSO5t0
J8GM3I8xFBOJVxAYqyvIq/vyPGIYvITkqHxewL+5tfN1e7tNxmYI0LdEQFJn/N9EoRPG44PiyPbp
t58vJhT8xHnSlS3srtPgWC3q2RNg6eLuMt3oQoFZPKdAnfzI5UFtaoibzMSNIQ8F5GSZZuQIGfuF
+ZpoYNtq8FLBCgEzxJnlD4CCevEge5AdO78n8XLHePcDl8cdZSmVX08XkfpJMucEYvCLfiaIscBh
lEPxqS1XgGZtZa5ayNkhhOczZc1knSLNejEyd2DltlNMagC5pRXMWx8KMZPDM7LVIjsn3zcurmhI
n6V+raBVmOjjndT1E80rI2auzsJdRaydeTkU28HTROvchO8M9GdT7sfvwFLngCgHOjOU1Xt4YRx9
PCXFACWGZiyL8ODG1ChEm0U7yVxGe4UT7IVLwej3MtmNp4UZ0eh1PcPmPdbnx/ROjbb1JIYSd+WE
db5llnaD8hJTw7VZLUcu2xREOGcgPzlRqNEDkn7q4nqwucMNnndLphJfq5TxP7Yag7fTe2YoE1A8
5pOinsFWcDV/6KtgsUd8u3SJBbh/gidychF5DGiWQt8UXsrDD70apEpDezX86kLSr7X96A9YPUQp
CbNhRfOx2SMTZTv0UHXc4ypw8KiDbX0FEGS0GbPhO+7p/R1LG36FL6Yldaon3cDMaqsKLXCJueRI
b9WxfWeTheKUDihcD86sKNbNHJtEy9w8i71a866c6XN2WIvAnU5Mfh1wlDDZOIJA/qEhskqRgr+g
tvo+nnUfL+b631WDGeHr5XGKZjHA2pn41dooEy+HJ0DLzNsKH+iz4ugUiKMyVsvgJKyDd6LEbCpv
aI0KVowimk/mpgvDRWQ3c+MN4grWAuCVpfZ18gaxdD1cdnuVijs+gFftbvTj4cySMUn6MdSSR+SL
3BdDA7Raeo3uaqtwWZ1HMQLmowNVhdSK/iBHiKOixdANTzdIUA1z3xWugsa0bonZD8/hAoCmfn1D
1S+jkxCH2qJUVxpvyZyPk4M09puy14L0ZHt4xAHqP4c6iZ0ePZxVk3tg9pyk0SlnPpOuQmO4fSSg
GUJfGU560kb6haMnbPo0Gui60HgOzSHFvUPP9xU2BMn9St+DJ74J0AUHJxaO0/7fokhf/hCk3Rkr
G0mm/D5udBpOxh9Pome8RIaVo93zErM/FTu/GgU62ZBTZ+VSNgIfOtC90gNbjCdQyHj6cJzfAz+H
KeZHZ8a5gDCNzy0Eoo8rXLrJCKrUzQHDNBkYGhPbxYQntCPMZHQ79HNAN585UxMPRxlYDAUHC4a8
0ebuo9BizgCxeGDynthzvOTR32DUnPLcxHXA/lXveWVLne6Rw+R1FDezkYHfAtceTWOab/G13kcW
JmMeWWO84QTWfcz9imElxo52jB0cyFUHtvgc71G+xOGq8J7uiACZjd59dP69cjhhRJdB3724v0uc
1BwhPK3/XfDYEvUt/mpTCN2qdZtk1nU5sgtjX5ldX4VBLeCtBkI0G76nix0D6/Zdhd0ImyvdvoCZ
qE47mBaxUZOmAAQBXuLBlK44K8gJwqIAFYRMcgAfnLsLwvW9558xdbNjeVDeun6qUyBDov+AIRBs
hKHeRObo/Ynm+aJnAV/9zmqOjfkVTXLnC/sOSOoBJL117l5tK5sBvf3AkCFsGiGoXCC+1VSewVr2
R6fbQZr2barJDQOgJwv6hB5f3dew0vNZ8TWci8ubk3kjXB0Yjq0T9QZK6VnRx3t/O/udQEskKDti
5afdrq7w6kj0cO+2Ijg092ahgWmpjuAiz8x8MDaKc/ml7znVK82VmXXF+/0IKqKJzsfJTunC4Bwo
LO0jdzpf9m8V4l29T3070kvEADYkc2GW4N5+ceyLiyfUpAtuQpw48df1C3MxfB/7ObXZr9s73+eH
tG1aGzUcsqsub18r2c+mo9ThuWWRWX9hOKlidP5gSTYcR3WWQffOTMETbHloXA/R3bz1vOAxPbMr
jCj2+85DAoJCRwARzQkd7zqyn6zFCRR8BbNQVzC+LJyN18sJrl7DVdDECHSsNObhWnhPaXJ/ErRg
8FetH8DlcgjMlAUWktEVC5CxmwMuoVbxOIoT/J7emzejz0bfvya96BOuOZYwP5MCW4sgLUW8VWjE
02ah7B/b4ezuE5N9aoeaQ6NZwYaUDCQlJ2DpRkZ1oTkKOu57OMk8Re85c/E0n3VuZT2PTKK+gR/a
NYmlLF845qEjJgsZJ0ekOA3AQ6Ato6oNEmXDakOurFP8dGQouc0RBWqK78Anw10g1T9kVIEENbP7
83Q3JM9wueZAt7QQDqM5Is2W6i35H1K9JH/UWamwOYyWJHEMYxmlWHMIXgEp5pFRQ2+NnEKyHtXk
gQIDgC/AEbC8Xi5sEQA34D4gJF+q0qI9Qr7cGAYixn06AZ9AtdqHXTfmtTHLUi9TK2/8kMoDgBjy
iLkBGpb8HMS0wuzuHs2nd0hCm/TtHmwrPivLs29lw+bKB6E2nukEn5frG9x1EojJRgbND/yUC01b
jjuDDZvTi7F8XPjwdG88Sz26G/WqJqDScHWMF2E6pfKHHp1qALC0O28ht8YLaQLFGcA2WH67eNdm
EEZ2o8UwAtf4dJl7nYcLdUUeFNg7bscWUhoPebgonAF4IqhdZBGPmJH263kcbQInOfTY1XQnKqZK
aHbTUz6DlyBAQb9IaqY0uVcGTdSkBI/VdlBPRy+9mMmAdjH7q2gq2OycaDKY9j6RYIfmeAr8WFwn
k+dBm2KevdJpnGAtL3Mnm2E9YRRoPn49X/IrilmwqqYVLDGUjwmhpxnkowV8OE/9kNc9JkyZdoz1
WYO3ApJIYSALDD8vMV9LbRftpfc2wm/hlgENwXLezqMjmVJiLLdiv8Y6zm46VTa3r/YFUCyUdPGI
VRzj0EwHXyOt55VoK6uEizWcHP5wTsCEnEebKzyn4oypWsMN3gL8hmW6DuyewxdBaiKix8WJedPq
fM7WHeiYiPQC7fkz8Ing0writsPdi0t9qc3TGTS1dtWMJ6RkAwh5RoqZrnE517dDJxociI1ewfea
cppv4mnCYC8chNN1aATbwfo10B+uAMJmNpiAkJ09XMnno4HsuFGya1ejGa1Hi5tTv/eML3kSTymx
289T0tPu1Y8bcoaJLgaOBAAbLE/l/fnaEDo9eE6eeF5jvYWqN7Cym0PCGhQoyWu+U4HXWjJPLmvm
CxyJQG+qBZBQe5lXqGJQAmA0IjYBDFs0rsnkARKTM7c2lLtZHSD/jVG8oUUPkhdpEj38BIjG33ha
7gaz8VqmLeDCdh+ywuYSfHPEkGlcwjaAqdoBGOJLXhrPRwDEh7Ev5Xb8yVl1iD/zCXBnfG0ywnCD
FB3PN4aCiXwxc36H6w7T8bjwlxiMx2F8mwbJ5FNdBqcWH5p328EfulBF41+ez+ikgu+EUwiBeaw/
crLh5BesLqBXZYbP9SGSxmIwQ+hfwYetVDvYAnWD1Fp50qm7Oa/c5kKlE7ZKhAXPOC6BHbcNS99O
MHexXwyQ5VjUNLdegg85N8eRTfGg4G51Jm/NJBODDlwaiCMwZsHdBDWJg4gdFUlANybYSc54LfDg
6vK3fN7oegSYZPADmNg7bLSkN1wQ/MZ9CeF+wLryF6PEi6oJX0eqLhRWJFkxElfkiiQb48M3Y0Q8
oL/4/ZeYK0DDMNJK4ggjL2wosf1rd9hXeo6S0io0OxN6kHiDsbzUwLkKG9PMi/BeMZpYXl7Y/6v2
X4SFfeMkn4O87fn3MiIrvK+i84PgjVITc50VZgG4coNF73C4d93hVe7GnYmlbNCQ+cT0tqKO7fys
wc3zyAqzDqeMHdG5nC4wr7dqwmtTZKJ5M2zyaJ6Dm9nwMXmX3vSnFjYda82HGPaVLJnMJjUskIe5
g+XnPOCDc/l8/16i/sKH6S+KncUJAYomXdzyac3Cez2d8K0EAM3PDpXpte1/Q7TJP7kxaY+UAq3J
kq14nKQSE4vMsPuah16zVgH78gaaPYBeCzsUHpDHYqSoJljdGl4n4HsUH/ZBDai5Z1/WlFkMITBz
buyuBgC3Iv3E+E2Hcgw8CFa7+0kPnarLh9Sli0y+/DmUeusdv3GiccbyHHMVX45dwN7T1qBAYbui
rHRoD8rQGJ1YHVyqMhXO0s3ILn25X6dHh6NIv32l09cx8FW/mSVrCkjxKYBDtiuxXG+NP4ydKwpC
LmNn9hD19A1DJoxBHbKWzkfjdRADM9vFNCjjTF1CP5vXPM8SSg24nGBNi9+SlxWIvkjebdfHUGbN
utykBADAe6ZxQbM7f3vjAFFDPfkUlgBqxkR+zSGbj6eyoPdx2oEXvbAQT2T69OxTPED+IYyAXAR7
aEwT7gbZa8mDMBQRFPv8bfSmgM2RvGJVzHNfkSzlIBZmluogcQlz0k3mRm4ImvZw9a++6LVwDNZ0
CHY7SbNHcIBWihO5wYKQxdyIHgHKgAMTSif5jcBIQOm9xaQM4BCERrmhf7+fkjOLTwktkhaaIFZm
zmVcEfWmw+SNAni0kgCDToUlcobFm3IRyJZCf5uUqp4KVLb15kNxYgFTZ+QbbToUgPk8Ikd0wmNh
SBfRq95uQOnEw8ujl4MqAbxmIyWGmojOYze6DOEfXAKv+Wh6BrZsnRVImoF/WwzOyRpOnWpTqZw8
FvlWMhPyLR15D4hbly8CSFODW2YxnEZh0FbIRZjD9e3iE+7gyNydcghFlydmVIve9aF/bw4iTEcf
bdbabP0VKkrIYdydu36KvOcsn4KEUIHust9gsQmsFXrrYwPC1ohJLV3BFbQL6OvYRTYkHCKQwKzO
fQsEnI7FTeIS5/IV2Hvnvn9YPHo2XORzXpjhW6u/A9k01w+d7vj9SH/ZO+oVob45IzzjlSZ0a8hy
+Zy3ufnl2zan1ZIu4lXopkgqOYM13RWLctKso9NgVq4eAPnFc7W8WvJMoeR7nfSw9N4Npoqri2Zj
lzMysLZq4rO6KcxBcGcH0JF9Il2/ougiOwMojX/US6CAjpYjeJJ0L5gcTXiRbMkrbF7pBCaPBBXa
J/PWwxUOpsklnknTAXlCD150zx1z7y60bzzXC/sV8h5NW9m+NEGBi1BQxakyvfP+jHBbuNPBEiyf
hjiHuITLDPWfzwW9OJ7iSVq8a0vi6aM5jXcjv7FhIMbgPx8Wfstg1RxHZnfheVQeNrqXW5O2+EAO
B9/Q0nbtC9U1/TrLvPoofNYMQxLPHsOtNsc3QytEmWZf+C3CrrZvh3ZdmvAtdXGa7LvV8GYK+4cD
qnkmnlAXuV9yWF+X7CCd+HNixJ/DnpJMjAGCDfBQZ0qAU93rvLukPUa+R7DhKBSOdFK3rVt4fBBx
2sP10R5DlQANCzN5r3uS+5ozS/kEXTbv/xju8EIeB0z0BtkYHrPTvJUGk0uhbvcKK+g/e/D1DLI2
d4YqPxVznSJ60G5SN1xVl8KD274aX+I3H4d+13mcmc2kmadszPnABDJsxJhwCNArAconP2o+SM+K
8wGZbokT0e11gmbIY20ey6FNgn98JKREJOMMbGzS2SHs3fH7dUHnPhkV8MIbkmMgfM/d9roWSUxu
43W5qM/3LfO1erVhrnuvUD6zxTNvj+jAA1WtgJTQzSfbhjwSUzae6uZrCQ0IzY6RW8H3IiTLNn2g
wbkXphY9DOUkpFvCvNPTCDuZu473xH0OTuVnPufmMk3I07h7kHlwCkC2EUihIH5BOGBIB3Krq1MC
mP4xEeH0f1gQjaMUkxvtgXgsXcWrEWOa8+sbJ9gLnQsmpzW7gfrmDjmdqMwsuTO3k+2XqAg9zyEn
1BEu5oeyh65Hg2JJhlM+pgC2EUAiZwxSiqQgmdDYC6DyYypkiqHzDtGIIfdQJRlKpMVWHXj9E628
hwdYyIm9Ck0scpZms7v7z0+Zys6I2h7r2EBIGzYkPWc7Zd9eaXnQuy27+L6MYvMBw/ydOP5xRL1l
cbWaPRzKN27dkqXt5ajijI0nmeJ4m350Z/U4VI2XLU+6ReUVlwRC20z0CQ5e1E5Iv5E0cJllTelX
oaRKrRygIOdrj4iWJy8bDLJZkQC6zobz6HCnirUOtnBvb55g4YrhkeyGiyHcxp4fXBIhKP4TAcWR
rs21Sb7FU+2zCPoQLNAqWYz8mDqSL3w27+TlFPpCGCdD/0adwk7EqmeLEt4ylvE2f2LLcBUnjU+A
p4cfBQD6UC+3xaLZkuQT3EKEmdxZsWJIErUge4C6WmzSiluT06PsclSPEvmoyHxgZHNAS/RtGQJl
tC/5z36CoIjl5ODctzTzLjhwrowzM+xOHfX8eujdmbxr5PE/+Sm3VUd56PkyJQ0+rd4GrS7NMkSg
8AA0s+KqI1AZkjk6qnY1yXE/Egf2o1luVKdYRF62yJf3xXVZnrI1nMrzfVEyIA/+oIbwThLSl0yu
+qYZBTk+SH0LQpm38j2n0EOkdbPzI7DhJzamD0BMVH83WHcQ7FY8u7KsOqItESmJu3F7U+3RkRoD
Em2EOEtyTgum2vp2CVubJbvaLY6V3aAPAGIRLSkBsh14ZXzUzWPXRLhLY1emPPGE7siYPrig1/ZG
0gNcwIiKlxHlfZKtCUhXGhrSeKqJA0bOLTg+9lBteRj59L5/kjR7mkw9k2i9nfOpQKWbRBsSvxY5
ucYk9epiP74KxmIt8tza281hrI4DRjNwnmYk4nzgkZyTOLpUuezh+uFwAEUbHEdUEEwZfluyAMCH
6Ec378G3V1Nz295n6+mdAvnE55SEdw+9AVauHnpKbwpsE2Fx4DdGdZaO2aJY3xDzoDrB0EEze01f
JsIhFm6P082f0z/pT053p9uzjnIY6uGWKLiy3BoaNbfXzs5ETdSoyG1Phi5oY/7hRvTtS5Bxs3M6
rVjbEnhveaVuciodlDIpyvo5agEhwlHch0m24NbAT24gYsvcHLvw4tnrozSjBcucAO2OEUTRxdN6
6jLFMX22kBye0DT84PUjH6mN1c1rCP0oZJgy6TD676xina2vS/Ycy6t+z/bZ+U63CcIOQNCtbBGt
k1oXyI6vI6fftYEj9snywSqdkXNo+yxMRvqic6GGZzqiKJvmHcUroP4Pg6Lg/jEn3l0OjfE+c7kV
M+Su1uKs3b9w0dj7K3IJscFvCvxgE6ZvObTbnk+fz5Iz+s2wfh9fEOFwscKJRrKFMh6yOi8DFDDU
VeVdPN7HZibO8exue1LQInqS/IqnicVivSQck1/gX9JwQrqkjsxnZiedIVbTx1e152Uvmh0k3WrH
ZnI1+7tKuQ8pRz9ZVP1ub3rYbDmLJT0MJwU89GP2VQ7M8Y7OYmySxUtGxAw2QGxnYDRH1VfrvmyJ
/AzSUzergX3OlWJVyTDzG0TWPI8mXmorKaffzHxczWI/IPEeWXdu8jm9W9QmrtsrvRwNPu6QTYZr
CxVaf2ChMWDcHRAs28f6NcPiiGYkTkS8olaXd4pTuBlRjWBWu9gfnkguD0/JjqGpbP7qCz0HqhMR
UdxaIZ1LIwANul7+Mh3hTexdWdTE6EaIcH5wqcJp63L7MPv5st0LK7DzEgqOz229FCYqKlWF+8D9
rvurJde0Vm3FkRBLSe3+WqiTo946GfFns/u8kcgztVMKc5Ug5+3xWezKi7IeLrX+8vpSmzYbrQMD
Y0I9nH8Gk2hNM5/V3/1puAzeJTM90fqINAhH3kz7ik/MC85ui3AbrdlPbLsTsAASqwxw3+egiDaF
GxxA6a1ZZajo4LNwuE0TRjQMuj52raWtEk90Ii/w1AN5eApV0DAcOjVYpi8MLSzlZkatiC3MmAsB
G/ELPrEvSZZ0KNjW4VI0C5fcPsVlK+oNYfYmXuigndSHwjgrOsa+9KsdANkwQn4qWykXyRnMXxQM
JGP82QLqvxOzMy51UMkp+JhPJbZ4mCO+NeNPfVAEUtcq3hjS05M+YkDEzwvp7+j0DgbL5Hmn69jh
BIwLpGD1m6U410h/XXjI2Vx0MNcZvj53ouT2ONdNodIsQwA9izBmpJDe+VHlkrhDo9tTIiai6SuD
6VKava5G5pTkxNzb4rbvseQSeWJgjiXIlsFXCUcU1nyMcApZQeTSaIuIYGo27xkqnsxEv1f7+COg
TIxPRMbd/B/OzmvJUS3bol9EBFbAK/Le2xeFlErhBJLw8PV3UP1wM1W6pRsd0XH6nDK5YbPtWmuO
eRvTQbWnY6PjelwIC6WrrYt1KjQz1ixiHNyP5Ckr3SI8ERQkusjJA/63AuOZqdyMV1geMRzwMmHi
M52MLyziWBFxUb4yMqXN/TLBA4ji2EXDaTkhH/G+qpohFcbOaavfWiOwkvEesN+Au8Sim8/0JiGB
uM2AX3RF7hy90X7fpuTpcjpJz+YAO4gup7X5ElPFedhFuE4sZgpjtq/MyIXQeHuOKo2wzvqUr8rR
xGsgv7i3BkuOjrD2nVq8xu24tErcL7pXggBpb37DU4ASgObFWNd1U43548vr70Spi0kRWZ3t5kFB
A2BfSNhllwpilZT6JjjP82F6dpfsvQzPjMSf4JFzjIhQD82+2c97LgcLfC/Z6JbP5fJ6nDC5cZfu
5r1y2HMOV4YuA8Mi63hlVFz9Vi9bJE2kdL2rvdRm1UxePLfXu8ZfWD66j+YVPw+CxdROYCStWvMc
REySW1dkJgTODwjv1qB0GWpXuYd71YTdHabPgF/Kz0zBdTl0O1du+h4FW0N+IjRmEYiqOorEJl1y
R9C9vFFh0brmQ3I9a12wLhnmgq28p9a1Feae4xIZbH7Z+a7CRSxa17B7NQsw4cs0g/ncistRb/5M
LExAyT5fTCqV+6RIsUpoPQkeNAtuZ00s7+IhSGnsueEPJ1KHFXHs2b25wXqjZG1GmGe1ntwM+sB7
Z5fAbJF41YQ+pcbl2Ry5/vzmn3ky0vpJ63IB8/porvXT8jrHW+DWnSM7uw3oL5cqDQeIMN1DoaHD
4BFb7QhQLGfG5rx10T+I7d+UbxoSLAJJVsS6tv6lwjW5647rV7dipXyRrrKSQdmhSLsjfFDgKW9q
VH+181K/qyR2pdhlUa42eDCPw33lcmN07FaxLMerTnfR7u6V6yQEYEXlBiUnJR3iT3u94fwTM6Yu
SP1dLQuerwEJV1GVBhSKlzdOb2JUaRKK+UQYJ8mkoJhf6/67WFWuS1Ff2tAMKlihhsjofZWXUtWn
a+uJVNXQttb4AFcYGpjQxCZ01raAF5EKZ8pQX/fvVqW/5cWKhuoLYRuCDGgxtarvp76sbBjGU2lU
hL1SboA5+FGCJ6Dj5/EHBOSbPvzZUuOl6NdwpRzER1IMtWQg5BycZW5d99O/3+dvEWL9OgpaiIYu
KXrjRagM8idTj3FUh4LY6/yJViz+P4LAv2fA72ZeZE+lHh1TX4UyrcvXo7k0Cck8fLN5y1sCMae8
k8cfRI5y/RP/Gh28EzQXtFa82u/vlAhp3ojdTBrnVLdKS86aXXyc28RmW2QgiR7onNJrwr7MOebY
TD/U0r/v1/9t/lVKcM/0h6CaBHCwGCParXWhG9rPDwXbLCLvXpNCbVFiLEBLffl+/rEq/YYncqHb
bR5Cx4VR26T+AbA+hahjAggLMKlERKgxtRZ9XHc5pYltDnHbFecsCRcnstyA/LEuIItuFIOgNqVx
ZzMuHpzwHu07ybo6ekUmynOxJeSHoRKfxt/1nyedFZAkIAcWbY3Wzeh8F1umYaePltUdEKGyvvS2
NQJd2pxM1kW3d62L/tC0rkrb6s1Lq1d0B03umNDtT8EXN0xC2EgfOuvnPrKkqrkGptRbCq3LnLLF
3HK+c8wbkY26raOOZNLuZOP8z0Z5uVAk0bXxemLKKyuvib8IJTxN+d7SZtKezEM4usTDW/cS96iG
huxPoYTO3v1p5Xu/LP34Ii9DPZbjmqPLstTatQ7jvLuStv0uFzzDag/WA7flT1vzT6vS31X7TK8f
bb4shdm9NPwikauh+Jg8cg4v7lALuQR14dLm2od1Sfp7m/nd2svUyqoyDm5iKo2VKcNq5DRrUxO0
GLj7cZoye/9eod7gfH4397KreYEYFI4LOd9we/59UgTcUkkZNSLq6lAtaYimOK8rE+SKRjHJCd6F
tQeOhlRIoQi73OTa+N+PJL+d3boqgheCgova//fi4uZ5akRpWpfstHYGtcSkQZhuMZR1XJ/42OqX
MW1MRw+rDafqw9ImvV3afrT+MsKyvFJjJzPEcYzQCms3fCm5/dYeobePeMI/O/Vf6+iPxl6GliHe
7lLh6exCykKvZknrDgCzUe49Uu3H3GpwAH5kX6pMIOe5AaKU38cpYaWKOGDpTD/0+/uRp8N40Dhc
yNLL5uuUYZiKIf0+RNqAtINye1RKsdVBpGQ2QZGHFpVriOd7n5bzt+usocI51ZDgsFn+/uKycgNv
a7DO+vhtWPYmsHZhf0x5FKmXmDixfu7b8wVAatZHYBrkfpyv8Zgd+zA9YzvbXRC+prTpRDDnQDGF
32nv/dXDInqpELgK/f7DqjX/PbvDwd3phml/wxr1SW32dtz+eIuXqaSZ2lOznWM1LPBXIqdMpJB0
efn4r1aI2uQCbqohc1L63Vu3IAyUyiPWo5CMyPqY1oKGf1DgTRlR69NWK739NiY4KMipsgj35Xdr
jhZmpVPcpBoX5CLWcAS7U5bdKIaHS8rWkcdCPm5o2IyXZx63aZJq/28G5o9HeBkeN8F1EqGKJWi4
2lSf5k1jnQ5qDWF93qCSJTzHX1Iz47KG2Q3LZF0n/u9HeLsFIEyrT9woo18xH5lmy88g90TOOz5G
l+hCRrgbfZgGb24YrMUmOPgaRA8hsP4UP06/N9/Ob/KTCdgaSlTBW61x3t6VzeIL+dD4TB7V6hPQ
nm1lu70lrlj7dXziIKp1X/61Iv14hhduhhI0suL5UITRcYyP29RZBZNgghQEqYKPN7oyfGKCrD4w
YTzOwEBsvJl4fTYs71KN3CHWP3j0Uf2Dh7KKcqOauDMC9h6VO92Cyg8ilz2jc6ceZ+jiO+uNo/zD
WHlDt/rdhy/n+kR0SulpumVNAJSyLkdDz9zqR2RG6wIPZQlbtS52eLlK/nymFot/jxPl7QXmR/e9
zJY812LXLjmfPFrj1lgll3jsk0NrmouFJ1rdxGLPmnjWMhm7LSIEwzmiiYIV9d+P8X5X//EYL0vE
MfLi0pGgianhMErmeRS2spBgMZFpFWlZTpYvk1dOoxNRK+Z7pxsl/SFKp3IUZXPDpyJU/HSKkt91
DWB/rUbxKpr+B9H8Y3S7rugFHCtkpK+HaE8qCl9af9ifmU2CU1Zb6CZNmQLt+rrwYVCo79YwE58J
GO4gbNDZ/p5Y7i1vFJwzimEpD56UQt6IVavFOKNEBUpNSQ4/yRH/O0if7tNInEF6izUM6hS9x5Wt
EMdloXfUUN82fDIr6voY+2NcYZryQ7V8jPeeodQylGtUzqss6KQyd68nVRgRyFjq3spMHQG1dnKO
EBF6E0p4QgzBCrFZyUpT8+5AHooPdxft3YoFTVZD+gu49C87j8QJ8hhQDNr4ZAGTYX4Xy57BoU4y
GoMoug9i0W1p4ZfW2OluMTdwiBIGQXVbKUehExUEWKvjVcS366Z4u0gNxkGuT1K1Gh8Lb38z57VJ
RaVRLX2ryID6x1F0w25KFbpIfJsakV37gW2C5/bkABvBEIcsaevmlDtpjUUl6VfhuEzKaMkwG6RH
p194as/TberQ5MEt4iIZB5MsTC1foa4IULtXDlwdGWi4aDzTjnMseh+n7rvdG0gygRVDBBv0V1Cl
aHhy1CCo4niLmmBp4FRfrtntPg3Gtw2ZImGOOqzy1/ZdVYlbiBUgXN/aQcQ3BhREymHr7MWIS8TY
ohgdLeJq1e93R3jn1Ze39u20b59OYqtCFWGRnVWahJNrR1NIT5cPe538t1BfaYBQMZRG7UEhGy8n
4DRPfM+Oimr4qCa+Q9XOM7UernS+k98NqKarvHFKKNvQ/U6hf4vF3LSnTg2VYfrauUStiXl2cxtg
BzFkCYkySRDnLnca5rYojA+n1j+n0pcN69fTvhwOvMY9qCJb5GlBTnkkHeWpoJKip0xB1HFVQzOZ
qou09Chb2z5wBXcON/JBd12b6Wb4Ydq9uz38epqXM6AaR6Z+D/M/gZGW0wynmDPX/o4He6p/+E7v
Lg/wZ008XLCm0AxV/r2q3d3CC3LJLsePXdoWpkhVe89vGTNNY0pRKFZBRscnjlx2P2wub8fHj3br
3/+xkD8DI8jkkuMYUrfWfSAN6xNoMiCGhm5eJoj96WD0Zi1rEEJrNIhE1ridlxd9CC5og+xZDP38
FJrzB+uqhy7r0RT1ysLI+MP7vZmgDVUW2aPUmhP6R8X/4/3uoWnIti9zRkkXus1FrIbcHnHg9beO
XmM57RwdDuiRI6kFVVlg1kPW/05k4P74NJ7q48rr6P75LC87l33Porhs+NWoepCulrYxJfZqTlqE
6k+BzLUVIUwBdXKblWiG/KEXi82YtfnfXfLmUAgQSAaTI8FVAqD68sU9346ex0AcggfIhAG94HhL
NR4fP73vu7v/r5Ze5s/dUcTbMQRtVvMlxzijUQiFz7vVXyRWtzuR2ielTa5p2Rp+wjO8OzMR0STi
UOOA+PQvRzc1PgruveCMb3TNjl/0tLMwESgrotSwSc4Gb9jbmOpT8EU2FuP/7uD/uBu9fmiDOSwp
WFCxO7yc/ZNEcdU88plU06fULe2x9GUv5GuJ8gFH5RUe9nJTpQh6Xh7g2hw7x9nx8sybMndAr8ZM
bo8keVqeTIlw2FNXcl/n4cNeMiChPREmoWI9iT0q3HpnxSJiExnLmJye87gpDmtv6B4OkOhqcbcc
1lhuCoq0md3ydxyh0TOCFSP7TQn6WOxTHYFhAh1TUH5U5wbZogcq9baYoqP/IORbkbgGcPUtY4yB
ioH1KMa8BJwVTBFwlQPSaA61tzY5RPMirBoTY5KMY9JJ7jTFkGHotgqMVJVVrUw3FjhY84Ak6s3R
ERb/p9t0PYP+1fEvM8wvzOgWlE+J684R/lbLWTmzcMWlpeVCRifBQm6UuotFyEaMWu3TIv6mecab
LMMQI8xMSuf31Eqh0whPB1I0mIBshHqgQ9EEJsHdR5uGORrXkKZ7B4+qmd7/96CT63Xz5dVpm0Mi
ez3+L3+Ibj8WOu8R3TDmuSurqFVb8xBaWXS/yQaP6rja/PIJHvhmXSVkD4enDl3AZ395VfchPww/
qZdx7rTpgMwVK+et/PRB3yxWdWbArPHkGBK+hrGCQL5nWi57KyTsiBMnCOkHJebAbWn+HBm7QdOb
u9N4y0j7d3e+/ZIcl9g3yEP+FcSK7JsQQgplrvbVpmutzLa9opTmw0f71MrLAnmrDF1RvbKG1ZAz
wMGTeBfp9E+B9neZOEKAusYRtaHg2/HyseKw9MMsNORxCQaaktyLWBFgy8C7UGIQW2rn352nvDlU
1Gg0the5Psr8oaf9GIuFJIieWzTKIUGQZuNIZMcNmoZoo/U5WgE6Rr1EzqofTLh0kk+1gueU1HLl
g0bJSc/zkvXTaFAslhijRmiMMTFDAaT6kJ0Xuh4NqqcyIKc53IRF1Mti0nFChpO851+M9EhREmbX
itF+mo9NiqH6v9/t3aZGCtDkBENotWbN/Z7jNyk4usKtZrfmzXFrqvVWfdNrku3Rm92m1SRRXm6j
MYUGH3mdb5smLa6KMrjO+hF+N52G7KdiA0jlcNcZl5PVlDnenz1I4+6lZrsZsZde0x45/Y9xwzfX
fbx4OUGRoVaY8y9nBtUUboYnYoaQGVMTE3PTpozd7kVUTd2qppvf2hV3mMJpfFhR301/FZS8xtiF
x/vndvNjICWe9Iy9nNAHqwwWM7E7qHHmoAs+gdTfAP3AaTFagbbr+NG+3pNcJ1ePaRWUqwcmgsg1
7basdmDUxTFFxviY1ICggYdKgjLUY9OWkOdThJ/oHazYT7i0ep2HBszCt0eEEeJhsP33sHs3hVkM
YDliLKNxRXgZdrZ6NKUqoGCBgPqk6D9W8fzW8S8uDtfxh7Xv/2iLNZcrNOu79vK1hVsRe6KdUhRH
WJaCeBIGdU2l2zk2//1Wf0KtL5uWiesuDiIaAC3lFUGbC2XlBfdCGtbs+giNnan1RbzZiS/17WJc
J7CySF1rjW/8gga5h3uWkK1ltHxUrYuA/r1bSknwjdVTyfp3yNp16MKR060SfHsbkrFOMkmffifL
OanA9PSRUVODFqsa1biHFCgV1FcO/Q6+pN0/V4C4G92KdZA8z26FbcyDZ9Llvik4bfvotrkkiJ7J
YiR+IurVa/DvroDshm0PnxbA21/wabeIVFct2Auq0a0lw87qCE3omZPHJJ6FA7uV7f/d9+bfi/Sv
Bl8zc4wybI+loz0WeverMZd26cZfUNEPJmANs17KO8+BPXxOnFk+ECdKX4E1Y06Tld9ThrWhWsDv
Kl/SlKpxMpsj/H4HsAQI6dsLd1GM5PY5WooqIoBwepseZ4/h87G6j4RxMTgupbk2pmeRnOhtVeH/
tTGVp8KcqtkHBmn+1ECWtX6MUXpR7EeYOQrbHvFnd6UPzEHe93cpSopl6Tcr1XqMjYUzFkbCh+xh
4+8zDj3EDMDbQK7XoJdt83aXVaWUUzxZluY0G2FEElvAyQf3gXFyh9UIzpP+1Zgbc20K8WZjo++g
rmqK+v0ZLqRhOvYYeNQvTp/j2xQIy8gBh7XyR+FCHTJUb/Pgi/vXkJ3utoga4E6eHYquOCFOMdbq
I4MuR7WQjwLYsamPXFRvj7E+Cz685psQEa9p4GOEMSfxslcMu54o8VGT2NGoDsIqeZFtv2c+58bQ
mgwGvetFGBEy+rCwv8lEkRMWgThi0EQ9xmtxkCHRuaUilUPZW9bUcdMDrgWJIcm7UWNcG7tjneNn
Ryhtp0aMxuH07+H/5rzMA2g0r6gqEcI/i+CPrUV+yrF4y8nPKCRnjgewctxRVx1rxkXB7VODMJk0
W71/N/pmZcUVBed40k4cj/6yNMr9RiM1CzDDBHIf6tVX5+wqMITx02mGwL/KfPORBfz3HkqbsN5x
4+U1CQT+PjXcy0i8pQ2Hw1h+cp5ocinjkcZ0qKN8WMM+tfRynC2iwszDpwZVXtn49wUG6DSEEchH
z+M/BWuvi6XGfiERQOLCo7+0dH96evWIg3xoFH4bjIioTAvCvEnRlXEvQpGvTeWqa4qUqponnRFE
0igpnK74OLkpSvT8qhPHdHNKf4jvB+nuAZqPh71TNgn1X4jWN5hEMjOQmkuvWsfesVmhrv73cPj7
+K+KRCeoyjM0XAAa9Qr9cwgGTnTUhFQaRmr7/uhmajh4NBAssuX4aQffzMjXPhzN5Xff6GebL3t7
HqS+KOSqPS7nN2wy6ySfPY6GBBWWxwFHrHBV9AMUc9LCHSVgpabRJh+l/ZvT1z1u8J/ij28SSWrt
P1XPCrkhKsbLl3SUuyNGiS5yBUpGRQbkMW2D4CPkoINrENYOMpf7RQYRhU3S4pNRDymjv7ddicWP
HC1TUpFeq8Li2L6bice5Cth8Xasw3glTb0YebbLbBdYQOo2htdjAXMCqj45cWNqj1e+7h1FzcmtH
TTTF6LSx9EsWTwLEMXdFbcQu0aPuCyz7QbJuQquyVsWZo8iS4narcckgS3x/6U2r+7hZW5SqCRu9
t6n1Pm1nASpsciqoxH/ozbVP0PfRLa0rKu0rEu6wiUVMSainWC+Hac1cb7R7iH6wGOnV/gcpaJ5/
j9E3IXlA0z866CWB4OSecb8fFTDszbJd6ypvHYxCqEOkjObZISlG6din+8a7UVEbbsmyXC9ZnIt+
z4ykTDT9qKfIBIWq20C+FftbmUcQjutSx6Q3OKuwF3z3Iqti2/R2GWc63V4lEQQNoegdwU55HokD
jSyVKHzskz+n7Zf1B0NtVeZGLTF2zToY82Pm0iesdKoMvg/4+7EQW6RPYg2fFwSQttzVAvw5xxJF
2lU71jqZOZW8tez3j/4wzs7Ssx05ewclgJ0ecARPWZykcK4B7cnBx2jWzRi4rm2tPHV9z3MEPlSW
ey76HmiW7t6kwDV8GutHycrloY+jiFE2UHBQbqh8E7t7ejBJwe0A0wzat6K0inQTZhQd5t8Zt7Uw
XxcecBLBuaZmP76dCILAri0tO14Xj0EK668YCv5Yg82N9Q0oAgnKmtC5xR0zaN1JtgrNCOAXFq+V
ZUBq0/K9Ey4eMGWyDmSBRxoC1ema4cIGlm0Ilg/uJhhk6MT1eZXsgawR15bhdCcYMz5GZtExjWkA
qCa4EwcnAhrFzCn4XnmhwibRoV3YPb+ktLea3MpvleJ4F8uSh232MkdtPauqLT76x0/+A+8269o7
FAd3EdNFgl2/P7KtFaGsOHE19G9bjR71SCmr5sakqitAr/UM1uxtHzMWb2753LNVsTaWNCkgeQ0w
uHZocy5yaruM1o70+iFuBoN+n/AC1aHtNlkZa7DMreb8U7nIuyORwpFI++ODoWJH8vuFH3rq56V8
11aaNdyJzfFUoEqvrsi06rMgEsvepwPR25dVuNOaVOOQzhdfmkwFbp9y8qxWO8yqpc74DFMP/TYV
uF2TF45H+0GtVrn2SI1e/r2yvbny10VqHALrpZ8CxZfSxIZ6bxwfFa87HJa1Wott1xp3JIuwSn+h
TbqzokmVXDrCQXPZvA7n/27+zUb8q/WXN9eKMm4IVYmCtezdmLXhc5A1VoUMGulDS2/qbHlRHcMA
iZSIQXzm93cVo7oYSj7WSerxeIo5GbVWnb5L/xoYqiS8HRqUy+bf7/emeKduVSfr3MBkTPkz2n6s
kZL+qFKpuleM46rDtxUsKA/NY61pbSP9bX74nEp9cnldk3+297JnVFhukGBlKLXYxY3u2Lge1PWq
6lldCzBT3npYzfW6hxBoiY0LWPDJSbQ+2qK+KdX4/dYvfU30xvPxVMuHfkNvKxCYjPhLO3Kieipz
PUXDHt7SoWMYbSpoujHHPIzjvwGCxoY7zTW4BKWCUQZKsEapWrlBIT7w/ofnrTRzKsKTe4YgvmKo
tmCkE+fZSoONLIQ9OTUogsGrRi7h+BmyBH5FspLYG2nCzLwtIy4YsSB0Kh9gokkNvG72hCwDQHd3
11GQtBS3nObBbcAPajqmsVUbyNeKyu0EDb/buCvzow+d7pmNokBuRqr+IdAvi/Vq+tfnA6jOBYUj
MUfC34P06TYisfIKb/Q84mrzyDtm4pDZypdHFy53bnekxP4WtWwYdqQyP3mSMCJQCQIN8HNY9sNn
1NPSqKeKKKmP3jgTTndjW+bCMA/LjlegiOf8+hgz+siz3mPLNy8qfHpK+/3vmyJ2G/FKuPVkCkrv
ZccWU8uFC5MIA9KiBlbWCoBfoWhRXw3WyYAZSFF9GDaPkdhS+cNxspbManB7eB1bNeZ3zxkktynR
A8JzO6NamKFv6WnRfELqTPSRdG/Mqszva1RWqPZ9/NCPQMMaNWYpyMdHZ+RHY2ShZtBPcFdNZQOL
WCC0d3Eb2seZrXG0LOJeBsDBB1X8jKdmBcho/kiwuR8UxkoVhL3/OJBUjmx7WoAjlUzzdCOYkhZx
1/WRQUYuumP4agTe9EptCTYYCB189x03i+wqQyBtmG3RIY+nhn3ZBePmeQM7gI6adSIXsTopciGz
OypiRzVrNG8y/G0oAg9ymw75LcoytPtjkTioGCh0diEXPb81xMn3qexWVp7v1Gx5FNaREcCuNpxh
/TeEsGgHtMGyvA2IgBnojaPH1BF3qk0CEs5dIHbsL0mirsw9CZrUsTp48jYDFx7EcxkfaXR+B2Of
rIKa4cfd6lFWQwfcJmdvvHgQ0Cvj6P51dxexjYvPcZJTPFxVA/6r/QS88chARAV3Jgxnac1sJlXZ
zkKBIKN669mCZ9W/cLQPyP5uLlcUwM98Xuceb8DyV3s5Lka38qFYWURVmZ2MddSlR/PY+vfi+qY0
kWXGlDT+Z5jEqF6WmeCYSJlneBUGfvqy2IUAtQ00p+tgkc38djCG8qb2j510F0pdxKXV1T0iSmkK
RjMF7bAZAOkURqRhn73GwVx9eLi68depjK0f9VcUHnGre3m40g3D0I45wQzrRIU4DtoozhDXLBqt
rjVqU+m6RMO5rO2/W8vL/L/aeahMxMWPgLlKR/1eSlwjUjhG36qhZ3SZwQW15eRGLfYoUF+be3SN
nlssVVxJm+RC1UP5IUCv/ncn/Ccn8qMXDBww/tS3sP+x6jdepYzZLfAcI4uFlTjf1JTQzkHvcVpf
Q0Ag23dvdO4TKOrd41y3NoiR5j1nfr2QyByC20cxx9pj9XqPOSJjKFZXbnvA38djkPDWLtsNh710
eLko/RTV63LeG/pWa1g7PRwHVScaxdxkEwQ+UdpDjTt+EAdhV4Q+Zz36VUsn/z85hH1s6QNIrhr6
J5VuyFtj1sXp3bLdpknlWrTXe5nSOobtILaqVj7xe3i8cwM26vvsYuEofWiEmHKNF/IMUEpna95a
+rxobr/Efn3JDZoJ116uvC3IjDXZJ+CyArWw6PUT4nvTomcuUAC0meTTwlIfzNHnd//7iO3aIlh/
e+dkKM++4442zprCd7f2fmsK++vJ64lGLzo9rGBmI2ueaOuT2oH8tNtDym4N9s8RgUsycE8k8IOg
haR3PWkb0zZgKHCxnOlE+gEN+J6ALBVWo2RzklvVAY580UwQATdQNvNfKlzAZ7veSq28hyJKJ1K4
nQOAX4ftQcPsAr54WFQU7PlX+FwIiPFIRWTldS8fQrTKS5Tiz1gyG4SbRfY00Xg9S2WxKyCiyeJ1
gF2BZInNJ6GJ1pCP3Q8G9y6gQLiIeQ7QBVb02O86y204ebSpEIWzAGJNnz26x8ltzBPeE9JTzvg+
/KQjlF4OYP95SJMbBF6GxHTFl9DS/Zg1Yj3PspHr9k0SFrLV+BYhRkGkTPvHDKvIJrgKSkzlXgL7
NvpQPFjHj38vPPUTEMLmlItlOKbuWt2NP46ciWAnvhbJUk+Ex3kK0dUfiql6yPb2mfK2r+MpvqoH
+6QexEOwEWtDBXFSzPSLODFXaODYYXfygj8zdjfpld/Vl9oypiLmqwCiL6yyr2ynLe/QQagewQ9k
4W8r5qLwhZfCBqDqpcYfi9f45J70pX0S58UUDPH9HGyqfW0c0ZK74U5clNdqGZykJb+U7JSlsW5o
0I2Lnbu1t+JCPeBAcM3/GDcUX/z9dFu/g/YlXtOTDNIeGxKaKFb56XZpXNWNvnMgZqzjuXvyjWGx
8vbJsjwFVLOdsllxKVbZitCosVE3eKY8F94lXQi7xrX8zs7xQV6L3895Srppq53jb20LbNHcPqAW
AvrbxAdpyw878FMA563iA38w/s7Xzu7WKtfczJOlfhbO2dTZq8CQls7O+TJO8ibmHTWYOyueDOjW
Bi/wfbhP2Zv4w8t4cVNaxSqAaLaSzTa/PM1W4kbYEfMQNyZ+FRvju0IltXOBSV1M8BgLBWwC/o8X
Cbj7Jp7TmjaiAnVVTpJLpTbTidvDKPakbqpVNqMJuHHL9GBsDGLqk/tBAKKcLOV1tPe+6tzajtSN
cXX2jUbHQZV1cQPL2RtXA8D2Bb+xOBjc9jL9+6CzvP0f/FS0ktw2MLm6zWwa1W+zlE9P7E5XDdAI
viXQVdkqXuSnck2v1F1MvGCTzvkgK/5iNoUeTK+k1/r3vH201IlYTyOG2c7f4Kjh7XmuDW8oX8Wr
d2nAsN2K88ylXteKQPlQxnS5XSSo4yf2e0oWIQ7zVwl5wYxB3wZMN+Zd4kVySeeAsvhr6pU2g2+U
S8VSvdYt071RAk9e/+Jv8TTqtdxgoAMJCx7Fl1kPSkJt8+OBKNvkRnv3k39q8BejpQr0ZHXcNCBF
hW3x2z+k9Ld29r+lebGA3Rc5VjoHvX4iQOVdnifGsLlK2Wc3PpSShX06XmmdJ/WCjnK3HChKp/LK
+wWn9CReJbWZzNhpMAqghdPtK/7OKEU9Qz9VEAJBbDvo5/tB2T459R4CrWXsjyvIfcrZ5I9N04O+
FdfRkqfIv/Pv4ABwNF+XaxPw8ZZxK67zNYw1ESXAtmZq5wt5zTdcNTb5Wjln52IVQ+uYMFVCupCR
CZQsXsgbRl540UblRFyTJX7OGaRMqVl88L5KVDDLKLSYF4t0rm6MDTG3Ox+ZieXwKZMLoXxGYAwh
GqXpXF2r66Ct9dLvcs1Mw1YawsFK3wGc3/Cx6BN+eDZlIENvBrBwEXZyvRI8T8oXHYOvuNp0+CA4
32AyjrGLuTN3XAfpL4bavUE2kl+UNSRdFv0OeJ0fzL9kUSv78s8qix7JH8KiBSsj/8SBZ6et4qt7
YiTlC2ZCfALzzH/UMzqeC+d0bZ4LOv0552G+MK2hKXmDZpTHU75Y5pibzNE9neTt07CdscnvGKgM
1/q7hm1aErCLySxzmTD0CXazevIzYC3RCrAgzBOreg5glVE2yQHiV1F8CchJ5u6mYHWsZsJF2R8P
1cw/sRzk4Pbq6cHPdfY3FhX5FO6zVeYyNI1vpnEyo6uTWTY1mSIomzbOJQPyd7yWWKDwKYNO/V04
58QnNKFl/YPUegzGJ++COzx9wCvyqHRC/b+oJXypJdPMDQb09lfjUPcdQV52i5V6TbR2vW6El2Pt
WEQv6PiNmF98v5ArFnlduYUNEJ3O4SoW+wFziXnLq0vsG/wkW69J3faGfsNPFC3kTl8Je3AmwFDh
dJ6eJ2cvXoNtvlUXLh3lbjAiBoY3S3bhTl/yCTb6qPiyN/ervamm9ibCF4ivczDQfC6eWyq+FsLq
eODX8JB/fNsbc5Vfk5Wz90/Bmd1nDzL/i83oy6djw30+YXq6G/54+H1f6ntoRiva5Qi3aWz4kMLw
ua33xfoNlR0vyINTly988WVFPFTmLB/4Y9nt5znaPXYmg6v4ondRsc+rL3Uhzu2tcXieWe3uW38T
QzGaMjuZpvpO+dL7BMLrkU5/cvX/CncYAeTz+mt8YaW0ue35mHQSRpMrigCjbXVmtinsXOoKPJq8
gi+Je2S9q1dLcaLvy3srPyO5heDGCANmuq8pijWJeAvrTznb7IGIILIzd0V7zSpjjFxYwOcZSuFz
Y+9/K1tj736bzEqmAeUp929dRIRvpTt7HZ0lkV8ozjfqgdhTYB4iaD2wExh7jrcRpq+WdMYGlX9H
OTrzv+0DC7FUNx3P4wW7ChvdRuc+Vm/QwalYxgdYv1N5CpNv+ZwDH8q7aRcpiYzDCNhJZ28u9V22
ivYKC9n4sS8u5jZfHDds9inLmfgdLeNvituz5f1AbINtKDiwl5ff9YQQ1/zAdM6fjQ/+IVuqJ52e
MloJMADIgovw4lzSKzphacc/+JDSDtMzDlEV55vK6OfXRlnPZyYzA0KpJ+6+2EWX+Pu2ZyQ4lySz
1LVxyk/s2OrGP+T1vpOxvnl7dS3s0pOxSZbF8n8IO7MmRbVoW/8iI+jBVxq7tAVR8cUQxV4U6fn1
9yPviXP2zl1RGZVVlZkqLFYz11izGWMHjsnmmJtAOrU7FbKNxgrru6i+jQYbHxbTzZaddTckQ3pa
SBavCHt4F6O3h4csX3y8rOWspltfW4xyHpXQL9LVZcRPzy0dfN+qoRpy/+u2CZkbRsAvGXjSC9kR
y23p89rLatZMoBR4QNdAbMvYZV5embhheC+/g8L5MS2BRfBnX+GXJnTDBzqNzb+8o0ocblj76bae
6lDQHnYrLHjptn3MjqCtLoSFPpYED5BVeYIfH6U9iUt85hEoq+c24Q9GFozMbGtC6e7Uft7OIC7P
XH7zkUfAhp/N2bPCnHZ8ZEfxJXaPFtFUIJrX1nhZ9203rPfwhZyyuRaJID7h1LR7A4sZL82m3Bsn
tmb/yv8kj6fu5VB5edvHG7AE/FJLjSFhFlyOUgvcSth1tajdT+H8dBmG6MruutTXkl/w1F4Gjsvb
0QVnvaK7f4byKKKX5QlMsGzJcLaffQQLJI+fy/ljvVveYUv3bvv3eudVC3Vbtxz510ieXCMYa/3u
VvOux2IlrsASpS1stHFzOkNdhorHPKdBc83DYYTbxtS3WUvUd9kLh2baLJRlc2rctP19zbqRZg8i
/JbspocbM0aevNeNCyfe9B4ZnugaB7j8DpUrjp5DwXtK5mXf3XZ83EtevRG8zwr1ocbNASdrbggP
X+N2tsgYnHDG7ZaXvTwpN4anBToFW3vXWEISuFQ8uOSBP/pW8qT5my1uqXmqe1vL21v4CMXppbF5
nIUG0074irSAyv/5eVxvZJfe4eu95h9eGJdBHOouSWvnCBvThGprQkicHRpH3efwnEGWy7Qv1kqg
LLkpH6v9ai3MtVZIlv8CqhExc9nLfqziVT2/7EU334jTGjLQZl973dUTshDYOeFJ27/35+CFbWFF
r7TN7gtiy2qabbsr9LX3SVCtYCTL3PPxHsDI1xLkvd1r7lz5OV0mQelB7bZvVsVK9fNlDSw/7DZK
+wltjZdMC/PCil3e5WXMZeDX21b36olT+55BvLLr0uPppjoV+2dQzlJPgybdKvaZS7kVSh4hrjxp
XfmfqPHLWSxYGUSBAsN8gmnwzVUYEYOvA5SIUKm99/LJODRWMpYO8CcCplfZSvJuq9u+njUuUw5V
FrprLqFmja1/f6sL4Ou73h0marVWXXqPbomZvNjo+xYWfkPs4ZSAR1deXCPt5qQbyRMO7z1c0W61
6lKXNpUXEhOipKfvx91GXlU+pdHiPt1ke9jESYM5qn7tGeFjS1T0HBg8+iaf5bMCIk+/ia5B5t4P
xbYqncJ/flO+IuYEzMSqYNeWLS9dAFsn4HBVHhtfBTzji1nB2ilHWVR6NcNwDnRWxOTjvmTz0jgi
WzAA5bg7fNwsumzT+WMlT8QFAsftKH32jFK1T4/lTBnn82aV7Rk9aXNreS7TzFEgg7zti5Z2Mt4z
eRbCpsJnsn/s5ell9d5Xp+oEVaZyKEBqLbnjbnMOlI12IJDsSQcW6zVztA2jRFtoSHMyeJHRyi8O
CZW7Aw7IYnU+EnDmiyV/4iO0QEFu6GlxUdZyU5s3iDEgVCVQBFdp3HE6T4fXeAJlU2642mWPGTAO
8qIAWbHfbD4nSCq5VLHqbGm0Jy/qg7h4ATHxSa+uwdulF+MV78DEMGqYjg3PmHO5D2dzPL/r275h
qaTQodMY2D9POS4M7IhwIB4TY0RieETL9lMIvbvChvvyAjn0Ff1SznG2tqvwtqpn2IKNPBE2xuG9
utGgZsr3HvcW5sWp4z9OdUtBzAwyvPvHRrWYJ5ko5LvRn+UGTswDLLZHpvnq03GyPbYyKXhaeD0h
E+ZjwqHGKGneeTzXZnDKal6ykbkoLeJhjANKUixr+nIDtzFqU361yE68Ahk5zQjifRw+Vgp2qrPC
0mF4utvLWjromOHutj7wyewknpoFii2ePGkfGliyfO9v6/au+QbLKS4wd0ftUAf15gy6WtHm5WPP
u3heaVMeuj6dQ8vJwrf1fkJfZFyRJSzMjM2NKXnb01XADVfaYKpOl1N2itcM2eESlps41Dw6WsMG
tzNAWTLXBI+FLS7urAYMJqO5TjHcmsfvA4ktI0Uzp1gxSZmiwkzwjCOmu7Yg06XuLNRRpKELg9Yw
Ni5M9tx9DixjNVD6vMKOQLWlHCRWs7i47Zk5lAq1s0nYCDPlcAt3HoGVpeRVEKoy3ZoFLKKQOy6Y
NLOOb3gKN6+xxajGTNmsApozVl25Nei7Y7Z+r7EkfCkBdlsq2y++YbfEGoVsKC/EEoCbu+WVn2/h
JYwF89PYVXjpXWYoQHzbe9Wt50pAeza74z2CgRqowt7z4rDg75Zc8jzG+rMNyC6XfIRooxjHZro7
oooStjuE1A4uAjAr+OnZfrWxcWz3icfaOApeHH7CdvcSXZr1AuMqHnYTZRiP2XGUdVMbC/MPUDiJ
svC9LmGI18bMOnZwYRazfozlk3kuT2S33jRoujIxz4RAj8Lh7DPKM2GW850Gi/RMmKsuxPjiIl6D
pBfgn0WFfqhoS0ssgDypAyD4+OxDE48sC+z5bVOz8Btd8DJbJGT4iO6RO0oHFGuA7xLTvVNsLYC+
vwUhHEN79M/Dg9cSMlHDyUIEBaq2s4sWFOadwael7oeha3qD+3G9O9YBYN9YvtcJlc9LRbFBhV0C
nwHPYhy7vrIkCDk3lhKHg7QY7jhQKODSthNxVjxQDun4XKqcs5foCKYIQIJ2Q5mCb6L4JAS7Izeg
j4N6znKYvmQwqLLks6AANwUEcBRhfoKYmpAtvz1NLD+hUjhAASAsfCyfNfTvlCGcSQcDA6/b2ymE
umwx3LUoF8Bf0RQuA0PpFsyMcEqIHJYWtAgWBYTSp3HymojIvT0dgGO7iFNuP7wFyhUPz1sFyKAG
gnOSl3Pyl3Dp6VjeVXXU1wmRYBjb5dZJCJVZUIVXn169R/zzjDK2Rp6X2R5msPuHdN/3TOShhbno
FqFB6ICODpjZxF2pyiR/6tY+Jv+KrhAgitQ+fNtngsWm3O7N9AB/uX7MiY2h8GX36pcBYGze6isx
oY4y9o0NgcXX7ji7TbXip5auNZVsjPn1KLIVf/b31AbJHK+YVjAQ2WLXo3pKl1e2sPsRfUgKBDal
93a7INFmdeGst8o9dbV7WsmxXOorNI1BO3d8a3tkV1q0I0lW5uqrUrFuz8E1YD9e3gPIoJe89L2J
x1s+tMrnH3cXpt55Uy6hqC0Wzfa9LVyBjl7oq2wL3gnvGy38LKoIdnXZT7z3Nud4EV036THbFpC2
GqglmoWvrNHCjGJEVaSwc2xJeLcfH5pcAwqdb0lI0Bb4IYs04FMTFD4Urd2gXr8jfVmGt4Sd1uZT
3YBTfrmu5m983rxFCV9hHBXBLcL/N+kG76gDC/tSX2poabu3KFnH0e5p3oj/tJ4EbviJoP5dcys4
WDXENLCoW3LOJruwoPn3Q+bv1rsQjZZs+4l2a+X74aoIICRHiffZylHZ5vnz846Wtt/dLbhzocCL
MjoLAPRxZf+JjEEg+43foLG4LmfI5CJzo4SwtddeBQKlexbvRTpv9s8j/Pb3QAZTgAGmxWkHWNO8
z0k5xHswinxKluyLGuYKa/8G5IAgC/dBUT8N2B2MTffUdC3KyACO6DmCb0Hzm+vxecyuVt4i33m1
/wCk7xgP7xmQ/QlyqTccKrieYX/cdF4sZD8FaWtX834EclyD80ELG79YgdL34uTKPEvm50M+Awzy
erlUQn1ZEW7bCxsARxG1pH2bai+FUAqDeQAFIrj5GijrTkAnC2Huwak5l1dw/HPbU7ECUmEz3wAP
Zv1tpWzYmc7BJ3Y++4/booiYvzVpDR9bXogLeQtJyJJDBMqRLKebLQEfhEPL3n4BzkHy81mcNwDS
oGAA3m6OGsW+4pDAJgssUZ/8KO67gE4uf928t1VULHiU87GFaLgSDx8gJBTzIEJs9vqzfm4VlivL
usVAu5Yn3kNejAPU6yCgd7LDhB0eaN7dJcT8EK9UDoCab7DG94+ecUiWLWRth4i1hZ+hHcXvAdxk
q+oktkBSIz5ggC8ZEQjojxe41wC7tKhyYCbnNwBjQXWuAcu6WjUnYfPZ8ybSFI9cjvtd9jFjlHEs
aqEX+pmnRHXivXKAVbuctT3w2WeoRARFi2I4rp4YdW0DgTs/yivmrGJxbprmhB+cagq38z5hlEpP
3uceh5vcqwWbPBBhDVcxq5iVlNufqA6hMofcunQu0UAOZJRdQ5x13aAj9qjcfq7Ji5CIT/gp6/IV
irzOsSUUpkVwX7eL90rUSHOzzTX8cFBb3EM1aOYlwadi81zLS/x/vkIcTD9Ws3KhIuktoeB3aA4J
HoMCol0ccvtqU5900b4TC6g2T5wHF+Y1QQTT8JOT6omHREdlUz4kp+cKv6l8qFqXKV41fngzjyfG
VscrneKMeu1xDuKqbTbJHj8wqr/dTcZbCFrhou60n9Q5uHVQR9c3FZq24H0Jr3KD65T3Gyf9IAOs
+cK+gtZbr2jrGr3YleoYJ4Fpx+h/u6/rk0j0jd+k+0vmJHucg108mbjM+Y77lNyz2bz2Z1zm9xWO
y+pALoB42G1lrwp4j7ZtDjnPh9t2tMJNOok3BI0XiDGLmw9rC/e44UtuFUguljT4NoWtR8yTJiK9
jyVs07CCNGw8BZbPWXeZrHc+w8FmvWrHS9sqWz0ow2a+234T1Itz9cjHJHfn60eGl6tdV93Dt6I7
EZJtG4rEWb/iGXgAfK9zYUH1lWdsy0XtpiGWeveVLeowD9/oPoHxIgGG1kD18lPrhIUipLR173Xa
8QHZu9DxruY/Txe/mUmCJRITQI55n20aT10288araUlJvABH7XXN7oDGOeHERbZpm97gWta9++oR
NQHbRjPDPV8vvn3599V9nYSZYqbhc51tzmvxMFGXpJQo7nPX+r5FPMvnFXFXt/A7S3zazVxx8QsT
ZGroqGpWu2Rni0HnqB8/nApcMcDZHMoBvdI5EgLg+Q0U1PedJRbxjePOy+clPP7guijFs3cx9aN8
fLZdwn6WrrtBSvrPkmEJPhG/YZXpebvgWF/vCH/6I0KNrA7PuPbwn4bdgE00vG25prjnNx9uET4i
CgqvxHTWrEG+IE+loBN3urDO25P5JWrjEfryxdJrn/u5TtbcC7GxlLX2OZSLnI30DIvfUnCvp4bV
1cYZFru9NMEljnHbMEw6AWCEp1cqoedyIbmsLhyuzLjXSVi0ivfMd48ACMuYXVrChUisWdq+TvL3
zNOPtassvogClidmM0Nbu0T5b9F5nZ/QxUECZNkuyWp23j/XEqwLJjuWGnSX3aPG9LyuakifbFIB
dFRUOJK4FeFtpq3PHCX+TGqc+zyVCx4bSVumZCAGgit7xaY1JMm6s/xsskMXg2KwZkSvvVuN6OOk
mj/BJA3yHIwGGcwYnzZKLmzPKwzTSZrs9kxZqM8DIgHMdtErF0SBWJvbR8Q46ssi2NHk582iq3CJ
zx+RtMYoBte1urxF5ZqldnOqdgFJ7mt9iZhwXN+li+7t8GTRI/pEepAwLO2qFKav03sjBhf/HJZc
6NhdvtCva/dYwExDUoC+fLYGo3PQTjpbNd6S7YVoE2kBLFspRAz+FlUHYVEudEL151UeiriBUZyn
R5WQac10vWwJowHh28tetkAjfoHXqJ0TeTs9c/Rwg0pBg449gAUBtHlHZchURFWstjuYl1wwOyWT
s4jIfAMV+u9F7lV+5mecWGZETL5BHdCO2+pjrp6BvvIZ3rpIlL6kdg8hh+kd8fYses7utrBmPmc+
k1tYVlvwRREV/nVzPQDV6CgFbYZ1vE3JnlwXURWdDx82Oa2DWEwSJKBXnrFgQfAdLr2wWaGWwlJi
CW0/i49LIlm6VFpoxIanr2oey1iLrfOrhSZgMNg6VwBg1qnodwBPXqtEiKZfx6q9sr38PgM6VNF7
C9KNKPcDR15bALytaU/iSaGx3q1TDzfgO6JDSMZ8b2m3ELZ+tbtTRTzZdQNerkzRcPCd8fgg4W22
SILGN8JEsmT/0y5uDTz62e7eNpBrzc93PnUnXWaWUnjTmBKOyRQRPgAbSj7NRFk/ttlWxHPYQoB8
qaFMxBAiw26Jk8wF9ijjO7z5keiXXjl7bxs/WwA+xBVb/zxbIGEBWnAL2vLyaKwRljgA31Rn4PZv
B4IRfESPrRGKfrblByYILxnr3CsWop/jC618bd2eBOgTbS0Tdvchqmlbfqh5jxbGFI9u8/ZZas4W
dGd0iwpGRsd87z+8oWERNNGlsHfcZBeWKClG3Emia/VVEjCZFPp1m4Yt/GAhSOFlG7fveK2xfQ+8
hnyvwFVNDjIvvcIypInpjNuzOjAL1ZxPdZf0eeUXi+/HeIWX/s3abfUlBhZN4Zp94bK9rrHvgTA1
tqwTFj1u4Hbb6x4JZMYwxrDG3Gdjs4zbWG/jVTPB1YPWrJSLaxuL7C7Z2jhdBNxLDP6epAfx1B8y
hmRJlgQdJqQ2Df7fGUN34yyqwuOZzFWTBAMznKzupjc67SxS9l6tCIpMHl1JRRoiRSRdbXUzJWOu
a1Y2PE22Ym1LR+2JY5GMerLquYJiVUOSPdBatWCCs+Qeyt6kaKqzxNHR1umS4orEuOYYCG20/N6c
48mFb/kjHw56PHDEoY3YtWVzYY368zXhaNKlbu0vV5sv2YRpgnYt2n96vaHdm9gPPny1u1ykHMQT
WMBFp0AEIrba0qxjbH0dn1DTHUkDmWa9h3U3KXZgS+Rv1Su4T6eHi3R4dS69R297H1HFZguWQn6H
iEpbscYdoQ7ew8uwaRNGzl/aqi2FVoCAthyig+o8/binu7iXzMJcishzEfvqX520X32dEeqLvWyA
WqADxTRGFjnCZoQcyvQ5zpzCOhA9dlAr7yu22H8OIb5dofvmIC/uaK1+L7VDC3jhJ81XG47jKvBm
7Vbk3OTbJ5pVk3hW9ptxPP8MJYZB7b17iLs6JMH0Umo5UEZzZFvtCZStpdC3vyxSEpwnrzMKZnZU
nFZkEB+A80T28mFGdzQrn/1XH5F5vzLM2Ba/2Q+ixNIp7d6NivF5oFgzMqTo/suydDhxDMVe7Tyn
b/5nUzAz/jcQFhNnu+1uchlLo3pRc84GtfkC2u5cgktlM711n5BrVXS+c74XkBMe8MIkZwufDl8V
VQtlT+jlS6rfKRaH15MTXT7uIC3VjFTn/YVEXq+wFHONYF1fd9IeBPRd8wFpE6Risw7Hja75JvmT
9CZkQ1h25CHjYTTM7tdtpsw+A7y4cxwG2JgUmXXeECXHBCVZFIJgQzsgVtZQhvm0SdnmYP0tc/ZJ
2lowXIzIzKNX10OSe2jMDtVI3TYv5z1Igzcx7+mL31SOPkqpsjghrDpqfDTgBvVYatXdGqI0S7V/
4WcF2TQc2zpqTMt4hDjKHLTDtqlxpqkX+vgCcMzXlwUIN/HILunHMAIoeAlwNXlXT5/LQ2XKm3vs
gIMO6jT5QJmy0GbZRpmg/zusF0xvWM6QeaE48iv/YvsftLJR5SD5qgdPW7UkRGYIc1s+pW5LENFr
IPQfJdxQ5177N/9C/mnooeu1YHseHD0rIn+UQsyHtZptv04rkhqRkzEs1T5C/2FDLcbKY7nebcy8
87GQuMFeCI5O/h9pUFbJjJtsxGF3fG81XmLqR2uonlHWMW+O5wSCeVydFoN6YPmnE+ocXmkuBseN
TQUUzeY9tenF1gmhHpawX7PIaSYkX61GABjC/o1v9VcT+aN+/Fbt5Ksu6R9fgsSbamGWJ3Ky/t03
hkIA59Nq10tgEVOt+gvZmeHrqyS5O/nqDj50fTJIf8mF/WYG+JFX3VbGKYqkKCrEDG1h1T+SPKVG
+aSa+OkslcktGWY9vGlYLJJ1yIy1sQ3qF4Bs1nHOCDrEvc/T7F+v5hj5vsN4jKQYanemAvc53L2x
gyRPPDkySRYDfhoNkDVGsCc4Lm7MvF8Kov6YnaoKItXqishWI/7oSCWpq7gWruWYugizg97azuzm
JD3jjk4oAI6XSnHvvd9DqvXDRt1r6MvXF1t8OIq+EDC+NZkJN9SUcG1XmfNmrjZlMSgeQ9yTysdW
pcklOWrIdPxWCfmnTVJVkY+BJ0IwKDv4d48/peSTNUanGGe7SaOMSxBXY9NyWviGDlN+/5I7r7RF
3z+HmKp4BV5KRTY0/UflZSPeqmbX2aV+6khWaomD+0CwWM19YH7i3IboCNROAlklaQkcIb+Igyil
2Qzui91wd9SCc/86FoZyX+93UYC0Kx/5pSeHO1YI58c5p8DyixxERASfvQeg5e+oQmwrzf7T/Jbi
nLI3iBZ/8jRBFJCfYRgqxszPC/K8BjtiiqC0aMV5T4fJqLRzalxyW1V/ubXSDsV/bw3rOMOlUVX5
Y3HouyQRCyF9+c04G6ejy7CcyL2nJw1Q52L5fmbd1LovEHTHO3/3XxOpRMM0c26L2wDlb1Shp62W
owhh3XN4whuQf9VfmOeL+5l0gl/rqH/UfH3na6sts/X/tPZH8X9z7z4uF6qrlpjcIeKyU4iGemVP
hMgKd9MvJWbfRBc/+0aDOFqE6hkqUOlHgeDFqGqlu9MuPrCnNyQbgDz5mbGnFmN6AR5crLtDDg9s
aC1T31w0D5zbh3dbRprv00+OF0cfak7ipCP5mAz+PmXkP+TOqxolsHByaobElP/3EtuplaGxzCQO
0hRjm0ofV4C5VZ/W9rHcnKezXoNVe1r9eIC0NRtQL8AM1HZOhex0OtIG1i9W9o8T6Z8N+jE0cq2o
cZO9jNk1blV5CugZtAmceKgQXa10B0M/9DXSl87mjmSqPjojo5uM7tWQCJR0GXWlyqk7p+uTrJUn
km6a+rUrcAvWyeim1k5qvIdxt2sXt8KSKU5pRud4UZOvudO3H+mLr6Ia6R3UsjvuQ9h0i1/Wifin
SoF/Pt6PSoE0677Lm4pJO1+sUrdjggxSL+2YkuK0ol+K+evS/Dbv/5l+1Bq3tCXUJnV/9Gj38dG6
naRTLqvebSlZDVrDhOrHBLDNfWzl7O8JUOHv8+onUcH3CtP+96aa8GNePXbl9fx+oqdGlgy3VAEh
W8oaB6pTEsVxxrVpoC+4c9PBr8utXU7/eV4NQiFKMmCf7v4w4ldJKkThk5AQYG/sSceczQgyIffw
6nFaiPJgnWzu5de87NU9gO10NEgGhqVzpC3sG5Lz6fQ3JKP9qEv77gyqZwRYgJWWv+/HPia/d+eq
zvOLryS9FLoRZZQ6AkCV+OAqoRR2253JilN+etKopWNs87ZKipdIjJlWbnn9eq+z2/JVOO+bVbL7
Xe1sgESkQ0kU9b2uiMImHAjIRJGJEGgz+T5QF9mqXjaTF7hjZeDvebysy+gMFbrknL30q36aqr66
i74Iw0qEuuEvhDzKb0/8YwyUyznWn8VbWl5P7y6Ly4IcbXlbcjKA1nKWWJA9mVSBnzmVJRspsyjn
gliWoh19inCwbM6pDJ6bmGMgZ+vB7Qwohe1y5lQ5UHZ+sTninzYvONsVeDclmND0HwDpcjM6nUd3
Vy5XHVMehIkVNRYpFl/n3t9Xxc8i7f8/EaBCUqgXpyhe+3GjIlEzo9GBkGLOkriCET7mZFu6290o
pJyj5VugHi0wOn1CX8UghoHBunjQdBwociMJpzhp5pqiA703RqmlHqK7FQDTG/7Gk1PnmKatTGPL
Y8chYNAwm91LdGy8Xx5D+9MSQ1cJcicIniQIdP69a5w/GdpCYl3DwSb38n42w/OQY7tuVgyBdDFV
P31ySiVIjifx6f1FFcRFsjokRcRm0e1Jxvj96cudL5XI8b1f3imeRiwqlkZdM+5MYpS6FYsVglO9
NDPZxHP76ZjX086/p5aKhlg81E7CE/VhU04dSFpu/gVXOY4E9HJiK/ki3rxC6J7jb01NrU3NgLLf
DWNPSM18KkDyZXbcjkAy9z0fPyv7NTiv0ZXXcILnjaWRqEg+GKrw2MmiL9dfVDLvHkOZ47TIeQkW
Y3hRqtusk03fjXuXekVjQ9FENu2LZz4PqF2/cDhKJ8VjLDwGWttCLt692MbVuupk/tkNdCeFQ2m8
aPSa2hZkuxNlO1hV7CLvkR2S0VVUwL8shl7FYXaH6tJpEKTUKIEf1ih5Y7Sh3fw4RdrX30jWp335
KyXizaGuzY+9R41okVJ+uVsamUNdtwzeOIZUS+nwdObTP0+u/WSku+VEckjv7JMxyglSHjzpyAJx
d7M101Qkg27DC5rMUu+K+TbMapzNjGNBXQxq69n0gXFP+oLCQFj3s6X4Et/Ke0req1DVRpVudvGK
eAq5ODdbVPp51a+rfqxOeNRL2EHAHIq31NSjhpyRbz3jy+J8eDTkmzi3jlPqg4thCd55u4utD5qg
d/TiJ1wKOTs4tpLYIgNMOhi9uE8VxOhMIYn3Xig9+Kzc1/BK0Pwy5YSi4eDqmhJuFoI79z4k5+J7
/OxATGDdKuvuZS/rU1kqTSc0OtJm+oQ4trLJRmRjUQW/JKuxrwN2kDM2k9kruG5UqoCM9lCE67lr
FYukJ9zhhcRlLA/rMHPjhRA+P/3r29am6rwT3BAuwBVUWR0V1mL7Ug3Ooqu8R5yaLttbRJyELIUH
HGlWxvL/LDrZWG22EuQ92UjNxuXHziX78UQxSB4pw457xp5/+gbUSIXz4ORFhWhp5YfOYreBD1WO
blRdJj0ZP4Nuo5Rd561Ydpr3z6rz0L7Sh4XIPblzJLC0I8yEQODc7aI8jz+7GyQzdb9DrQdPHunQ
F6pfyMKVLjb5yWQFz8/9apH3Hl+kFg6ySeyikgV6HZINZYwJ8pMIM4kXL3w7BqnsFktTxXbfzJtm
7V52N7NvUWdYfr3ty6T9uTNAMKbTGRT16FmdbtUgbvpU4++ojdri+k7SfpyM01uvZMMueySsNpfR
7mahd3NH69q/UjGPAahKMz5Q/Kme7SyoumZR99TcPNfmM4z9SjapZzS251ORW4R2X4al7JxPj2hG
vWbn310sVR9UlfdUe59NghsBuefpebpbSIuYnbh18FNzS/6FEAo7S8ck6VZSm8TB0mm97ww1iIWn
zcYg5bf0VFL/c2LwVLbc+u+7Q9wjnxeuRmpusSAniDwBphfDdD8QOyP+Ynwh0tzrDHdEq7o45H0i
4a40EtzHgm5LR6/V+2nliZUAD0RbxeeK6tFYcO9kT0nOU5tc7l9CPn+cTxeDJ5eQSbFYZ5vKEScK
Dq/zsJVrOY8UwYJR0z3D9fBV4i35ZVf4E7TVW4EcDVpFuHzaTeMf/hE56e6kj9pJ/cRRZ9W39xOw
beOCJWjk0Ie9CGeIGWl4eqvwHnWRR2eHsMTUdKJbr4sCRBffnt6Hfk01SU+9jeovlcP3bZEMXk5a
m+oM+gB5znb3G2D53rF+gkY4/URRE6AahpD3340v36h+oLqW+AaJYwpmHE3ckZo61/sQujrK4vCA
krCLl2drMK/OfQmaBslMz/0i7iPpjlvxMdF+gVF/PNAb7bkRblYdOrIf0D2Wr2WVXpVi/DSsZrzt
4scsndvbwZBr6QjL9iaP5DLI9eXfx/JPJdXQuf/vjb+PMf8YSw7Itdy9xeX4jpOPZHg9s+TEweqe
O2bdnb1b7mXTSL+uZb/W3NQYsUH/vQl/8v38swU/EORT76i3TKcFtfXmJHy19DDTcTy1j/xq7L/f
7I8IEDImA6rjVrJG/XFc+bwV+Y3jrxgXeesh60qoBPXIwuSWHfUrZvdHv/H1i2NA+gNK1gQVwCkQ
B8I/9wNGfZ6iUj3LMvFLJ9/PFOczTKcYjzUbN19kz85Iu6omwJc1XmjszSQhcm7/elj7UztECSCH
KwDaZePH08s5sh3nz+XlI3t/ApP1X9EZHBBoy+7o4xNbZldQg793+R8f/h837f7g3dHiN7Rc91Je
rlRzksD1oJlUkFIF15sN+5kJPYLenXIA0mD7gw1Wtxd/b8D3mP5Y8vhCDRAsBOPwsf5YXK801Yub
eHn6wqK2Cvs8rXrx8IzD77XqEGvJ3a0wInRWWwoBoLvlPMexbhoEvUgPvVCLk9xwiJBuv+KosMmD
8zI9wFaGlhKC62OR8lGtlbWHB9AmhEL0cQdV4oAD9y8L5dvv/O/n0DlYto4lUULLUf1hurJq14kL
8VUtM/szFO1bDxf05D7Rhu/Bxwm4N5R7hNvGv7obv48rf7vzj3nzTlQ1vT6N6/xVzXLy3XW72Xw6
vYKEpu1THO2M6Svuy7mV7F8Q5xt2RfQKF6lmbvTcaoh7p0+7IzuXrknmTpZTYuKIqqvKFpW8ojCX
rzsrhd+y9OVHL20sOKCOJWeJ/HW6PHul/pWSjG9d0on4GO/Snq6Md5WdXwfA4s/9m431MU73yeO7
QDYlyhU3Pd7Hlqlbt0DMcBQ58VDuoeL32kKqN6ljF1iec9Y4j+DexlOn2Z1p9/Olp1N8X0G3tivG
823K3bmisx6nhZkcJC00yB5P8FDZL4hMScvlvKvZMqmhtR2HT78+qn1tU2jI5k0oP9rtUQd4PS19
9LraKTNseFMWHdrX7Uzf0uScTq7p4nml/gL1go5xs9Ly65Vbj7ivl09TozIZlH1VrM6IRGlphJv0
kR5JKOjoa4BTqQ6zzgoFg0bqKcXUSOEJsm8V7udHH37Dm2pLa3Jdn69hTUyOAy+Sa51BSQgHNvSb
pcqmSG6O/IuF/Ul6x9G3naX4XGEYlFROjf/eYKWkNppbYeyWq0nve5qSaG0u76Ol20/sNeHA8TR2
p0/bu/Y6dvnVrpP7Lyvl29H63/n6f234gVA+RpnJpaFSFGjaxLGb4ezRG0bUiFuO6bTarmTxzhaL
498NjdQug5+3RV1L0GQRf7Oi/bB058v5/1F2Zs1tIu3f/kRUgdhP2dFuWfJ2QtkTG4lFrALEp/9f
+D14EzkV1VOZyYwTWw1N030vv6UqL6dZvzH/Axj32j8Ub5obB9A317AEUE/R5O9qD1F+BSgkdy7b
3DNfRT/+ysLC7YO7x/vPggcNAp1mFgqEXJh5MxHJoCtl3avJMqsDXk00gOMRbOeI/rqtYpPRtohs
rI75x79n4i/F3WlcnDk4YxRm4qYQJmbnU5x1gv695yvzylpl/62mJvqGhZD7nfWJ0dABqTR7PbNs
cxvMXUt7XHbuvLbYOoXt13dL9Z5x0l8q9FwXc6FMEi4G0o9/Ls5oFIqaGqlIl8IfpOUsX5zGgL2r
hogDhA1M0XJYiBDzkkUHDLfdRpewQalMWcmIFKde0jsqIqxjkBQLCQO1DZCq7BgcKSeDGCo8ddvS
q5axd1wJzZ0362eg9Oe13wQRJlrNtRrH/TI/+1S1sYpouoA46dTZElZPszth/l9CJaymTQSwZZGS
GRXWP+fqGBdCEZVZP1Ww62TZnGxYG4rkFVEgXEOSm6RzGv3OYf2XVwhXZzpzlLBpbok3D+iUp8rs
3Cb5ktUap7UdtxtkUM8VPVjlfw+6WQAo+kjoD0uI/dzsVELbXxrxovb73gY5wUaxF2zi/ZByuRjo
d57eXxoCjKbOGMqgZSeJN9OJAF9cXHtGk2m8hOlKd/254Kjhv9+87/zlZg/6Y5ibYOecqVFvFukk
5IR0QkbpnWJbHlCzMbYAIewGzYl5hREAFF7SLjEA9fTULp/m4x1j9r90Bv684Wk9/5ZaRK3eZaVc
NwdqQwRXNXHJYuYWduX8l6/AWM9lIAyJi8Sh/e85+Fug9PscfK/s30ZuZpej0BUE+U3yHA2yhx7I
qeatddqL99+oOT0FgL0okZtTfxpdpfcu+arR75xCqvLzOCA9lsUp2tawRbp5FKJy7M5yp06PQrCQ
IDtaH61De89tX/NF40bIonnXHT1n/5q7OFx5T9EDmgdOZXdBtMw+cEV2KicnE15DWkpJhvfSw/WF
8zyMNvF2cGsr9czwUIXc3Oo4pzcA0O9ezfwbofZjRXGgY1Ihog92C4fATES7XgqazdfIJWUSfazX
UcbuUXZcD2bnmCKqn+YGidGabTRH1MBsFvTvy9aOkCCNUKuOXtU2EOjwHh0BxYUew1t7KD/hvZWX
RUcVSoX8hWDY4MizD7QNEwV333h+lKwWKJHudsY8g3lDcnxFXjr2046oC8Jn9ySOjqFfrGzwmwQs
+k5oQqWJnXF8jgnbT7VF7+2kvJQz2eanVTNUPQ2Kz+i3xqogxqui1BYktwD4eaEmd0Inf5yPrZ3E
nV1l/lV/PqXZwuhVe0zfC6SqmQEukxKCE2cLlUrBiB7n/Dg0nmgsVXIIaeYn6PycrHyPj7KePUvV
lgReRJ/yFIueMnqX6/O1Cav26Mma0x15itTKyVftVCY1oso16ghSJNalmcfUo4p5JE8YKYgt2STx
ZJeIU2nUA/UzrhbHIM/JnL9biuXMK1o7BztHxp6mm1nlxmCEKoqvA1hb1JIEAH/qFH9uq2pKsNU4
FMuQimWWZbYMlKWjtH4CedHJPnQkQDcVFDHzBUCBpn1p8JaTjUS4CbuL0tzVDBT58O+XV55Cktvl
psnUQKQZv89uzdNP4mhehDhW0IhGqlC035o1xVxn87YHCsovGIzUtSBvvFnr5bq1A3xznMh9oP65
YP3/+2q+e4j/uBr1JqTDTVMgs8+Vfes5CyRv7Em/Odyl9vb6a7cbLU/2PszF5q1zmLv/nibUHtaA
ueWt0kUx33u7NkAz13ahfPv+bpc+hLp7fBZDaMjL0cYDcWuhRBhuKThJD7OSfdF1q61tk8s9Jg9f
ggMo7Mk8e09VCeSJnrEaHv3o/U7kKt3aWU5RO+kxINWZiiS5pE972W9bZtaMpaA0eXOgILdGIN7O
fLDYITkd6JiX5glijfhF9/JlfFFfBg9VuiXbunNk+1atJ+C6eAqNwDW7ID4IoxUfrq/72pFCfS+H
vf0mla64PQcXp7RS5/H8fCycU+t089g3woouJ+WXErjm1TuckDmkvG7zC+6zPgdFDmhK25/s6Vhe
uCKy0qNNjdzFxsYxrPdhlXrMVoKPTTmfUe2MXHrAroAuZcVJKwT6JGw2eMMLMDlKjS3+iEASwerd
WSt/PeF/n8ObLPmiSX2lphw7kjlvZZSSrdMQVsZTdKaO5or9090j5q+nPVWNGQAXUcVm5ia+N5P6
XIhySsXimrmN3rsGwZpCT/V8mQBU7xdk9Avh43jNV+Oo7Po46C/GstCO9Kp6W5hB4JI+BfD32eUh
y5q1pgQVVO9ZnjL7qA8X+fFOHPQdVd2+UbqCKywS9LTKlZs3Sk26Tkqj6nyg/I0G6dJcXFa0qS/z
43aYnNA2ih2tEifaGmG+JDhpQhxKH2mH6+s47J7KOQBFwJhJoN0JeGfTyP+6spvz2ojKVpBlqmOm
13+aixxxgfcIyI6OFODlPf+Etf2Fe276qhvuBJiFwzPx5P6949ydn5uwqY6qmZmoSXOY+QYOKvmu
7WzOq+qheDi5p4fc374+Q5yu6Pl5z5ElLkeIC7vrHu3hM/omB2ixb2JwCaQ7keV34v6P6bndCpP0
dJGrggvjfN7TcJU36RN7QdhtUjee4xU3z1c6fqRH74POFMXFSUkbHMqHuhiDT5C81FCWW5qjju+P
vIR2/qvYZ+vjLv8Fn8VPfJhtO+Cta2tCew4u5bRF4ppOD6IV9RKnJLhA+vRsN4QF/p284y8VeDbA
/78s1duMtdGumhzx8qrN/ExoiPW8i+fjWPrD1b0mh27clBSY3lsp4Bi888ynlfVjalEWlemwm6b+
7aT22+6rxgKXlsnq/ql2nM45rcWvt7cxt8FopSGexvvBCpVwu6U/SXZCQ+/iDABrrGT9vtbfH2tb
1ihpBMGdd3U23fS/rusmZ0EOnMhvwhkSSFWjqyKrfaxX/bghPPJL82M0A4ClBNYJ6qVoB5qdbMWU
++ShdIzLvKBJqzjX7IGi+r9n7K97rTGjpoGzESjI2ezmvFKSWdOocrck5kO/7FRvFWWCi4qSc87p
zL2095CP0vSRt5OB1wBoiMnvm97Xn0PGRZ2InZyeDxf/giDKdvgQadp5wPgPSXA+qHfO5L9lwgb2
YdhHaDL/vTlN9H641pl5Ph/A/H/MwuPD/cKufG+Mmx3PbM/A6AZUf6d3TLD2OKHY5nMdtmG+Q49h
CMfGFg8EBQuAMtC9bGAUKBAgehemEprFE1nkFwhnu3Z66uHi7t9P+S+qxDQpmG/TRP1ap1/z55QP
Q2nIx2gm7vMjI73EGmYl0r6hdfBWhquPxsaeNPL+ewZ/fSWMsBB6X75eZhZhIQQ4+zH2Hsxfv4Bb
jXfW37f/1+1iMMnsdFylcNm4rXJG1VAYY6uN+4X6OHgltHfZvkCqzBtv9EzZlrwyNL5kr23dN5Qb
qPtV9ltpBDM75t9uyzuy2Hu57wOa8azlcYfzDaCGJXjsanl8F946+9g7z8d3Gr2vkWzXZ989krvA
7XKrJpC+ztY8W4ODWD8mbkCUfywImfrgagEK+gK0vwBDBZCl9v79SP4acfx+4zcFGmmQE60+mhAv
g4VuXdiX30LT1V2VX9vnNHTXwePDA/cLY+HfQ4PM/ssbaIqaSA/NBGB7WxyaRZeT2RejuF8c6RQC
sq1CKNek0XUIehQyr7gy/8PxF/38L/kyB133BO4SLFLq4tAOtcQCvTTYMhwMmygnDHPNhtprRU5u
IxdyTRa5n3i18TAAbtokzqR+g28gsEYT+A72WsnjrA/Bx0TaFlwGzBqLpCQtbIP7hxPg6JI7YLFn
161VG96A/pyp+BrACwQxLo62rUu3hVFyttH6wg3h4gl5KOkWwI4ceH5Y43DuAgqMwpMQjO1aOnpn
ektC6asgWeGh4rnhfIpdwCcrJHR+E31mJS0r/ghIFtsROJxxWHaLMVt1csDnXoVfM3rIr7TmicG1
UEsWWYe/1i6siwDcj1TMZRI5Yad1Afonx3GH1LfULHYg/rtAWBvOPtTiuXQOs5zLfiWhH0qXpiUa
jYkdQ5PBSO3TLJz9nsaK3UaOwREfvYYnaxf3YWFfPgu7bZhmI4xJGqdLFdYxEQOCQi6mnZKNLsvu
ZIVm6e6ZzWtBIvU8VD4SMkPA0RI5mhB88rOSWxWgqCku7E6uSgePmgofGO7Devr8hu+JkrUEVgIO
K41V62jAvOpwTItJ7Lln6Rld+H3KM3dR7IGU88gzRdDEvhT2QMwiBSg6QClzJ23HmlogbAhneGYd
fKrNtGAQ1/8MI4ELN2mefgqYrj/SOiqWdKrtUC6CalXY+4iCDfqNhnvGjKbDaQiJtWriEFD6Kj1u
ACgQwK05H3h0Soax8plXfVKhawGoUU4GMH+BGMuRXtg5LB+PcEr8mOaIq6384oB4jRO7oN5YhKT4
Vl2530u1SJ3MuTAPhWJ5+333fHRCiqeP1Dl01Wf2RiZkH23DvdcxTTxDA77P9wD5app85mYGejaF
Pyh5QNLCfYd9Jhe56BOMxYKepllvz1DQIZMCsYbhaGIrqSdWztZcLQ0kRuATOkbrqocDLW2gdwr7
MDIzrLTpy3FFuSODL+fGsiNp6FMsI0tydajpgPxi+E1mWOxjAPH9r8IpYEW9u+4ppCs9x4cYg5DV
+yW8ovkwjdHal+34Gb9wK3bzS1zqT8Ec4hINZCE8uvbBiCzSGIoY71Ls2VfnVfePa+Hhde4KqTOP
7XXTWfb74ZHdM3mwZbfOAz5KsihuxN77OfbgpMmsJQzJAOsEcrl4F/w+vD4+5o+PWrB2X41HJKCd
1/fHx8KY6iyohKTO12x0ZhNczhr8g+E1xLInaCzeDDHIjCm0kPUxSWa5W3+wL68+LgYL3mhLffY+
S9d3Dat7J5qvrXU2OGvZBrx0cmgiKuCxNGt+olEhPcIzaf1usAf8RjRb+SjtL9NRlYml2VrHh+Lx
5DzOFuc5RAeUANmVSJEt5BdtHdEWS9AsGMt8hIrbwMmLPQiwaeTIrM5+wufp5I12+0mKk/lAk3Qa
lxanClIQH31jc8qohXd6vH5T4r6EkNjzfAAngpDYIfOPV58DKDg5QSEs+CEf4NVOEsAouiBVS8nD
UkJ8hgc1QkByOa/Ubc/3U8jh6Sm7Ba4SlSNDao0CKh+xNsecRnKT1jHGgyx+XWs8Wg5VYs/qBajy
AfPYC0z7ekMvs+WDgDw7FyKTyp86i6nObw/NRwd0Fno/8tB28wGzKfOZMTVxeuyWodpxFb/0kLcB
7VYr3nxRhaOogGdGj5nBL3P6vsyewYodnU5xLgGmPXzrF7eU+bq8jqerQJ4/gXI7npeMTaXxtbce
HxrJDjAjOSA9vIsdZqGjRDLNMrS+Hr7rY81FxQDoYO1asccT5Ml9UYW7aPNZYlfJ/gH9hF/gQYYu
kF7RLza/jHRVaHNRckUdKwn7BFci8VHPQABgIutVpVv3EBLpQ3Vn27CHTfsfAEZeOMkqykchwmzz
oNORLp6V5DFPoC4FWT+/5LnzdEVlpBX8VH67Qm2iUPoOtK7VqVAv5HxZqfNMW0YFENVHCL7om+SK
n0ruxToKd3KivxbxTSxlZzI1Aln6Tth+y4kkxWySRB1Herg03V3oabShHvfbYuYk695rXdkOIuj0
239HGcptmK9hAi9qM4rdsHgk/ZZVMGZmlxRDoiwkyhCD9mxGJ8j3pq9HuDa0StCX+cKQ8CGZNOpV
qtKnsfUwWWzkhwag73jqnba8+KngDzKCZyq1gwzX0ZPoNCeK4Rz11fzCGWEMrorzSUJDXlFGu0Rm
OVseoa6UPHwTAYJsrDbtGeECSWk3A7VZvcHu4VJ+Nca9cPZHr+/2pm/qSGo9lqMUa+q6RSFdQUIb
w/OWDY1YNFqXbAXtQT57qZjdiaOnAP73MFojuAeMpRBJY+EGppC//+0h60o/CkPaFkCAJmtIQoxa
WomzOzXl2zTnZpTbkpMZi3EdjX2xlNj+2nk8rAipsHtqav/fi0f+0fPRTBo9k/GyKKl0Tb8b47/d
UH8S2qST6PLNfPHrtJisTHPI6tf1OexzX3i8zh700RMhEptTK6GL/TwDOYmHleZf0QK4PoP1C68E
Myzt2hm841IHfOTL/P8SZWWgNxr4GmlrCpvYcAzJF9Al2l1XZ6dPLQDqqmQbtKAvHhrCJw/4MYp7
z41CEPXfJ/phzxd2CrbiyO7x8Sp9EZj4JFb4HeC2eGsK9DV8Gi/nx4IoQNhderSwnFryx+zZnE+N
HyeNHfAqM3Yxk3iV8HHHvu+0zbPB4QaPvo8JgCfsJ9gcw4LT6WQwQbKZnYhPVyRDOEwTl97kc3+2
tyrCU8joLNTjMkt2cbDxPvQyKAjXP6GSY2PXEdaK5dJIXTnfGz2YmzkR3Gh7mCHMaRIBp28l1wgR
rVTWfNQpDs+KDw/ouAHXgxwfoPzCWgKrrkKKx5CjZ9t8OboRLX/VouNyfm/R7xp8eJpzCWDIaxx+
1h/UHmFXm1vQ4+2npFhH9/Khh9UvRaHGdl0gqVHazRatDqQ7jsCAVu2MDtB8YHZh4HR9mGU+QkIC
FITtmYuJ7T7xEp2YyeW9SiCnPzfPfWDIVK3Hr9pyr7KDlC63/Jyi6MvmbRnepHEb0Gavs7Ae3G4V
a37llWs4ZLJr0OGxH7KD2jr49irPYNx1xnlQUSjY1S/AmWPyHM7NLtB/qaF+CRELqLE/t+iXTadz
Qeh9hhIGdD0NILwaYOJJGp/MEOQ9lAwkcKBHrCvJQpSOp7l6PPSERlvj8osQ4+zHF0IUufVw/bpC
o12m+D45yepRL9jGnELzR7SSoe6Z7vXDWEOsfxQX7cH8NEDyg67HdODqzDw+soaEc3Zk9AZeHgGR
Bw+5QcneJrrobXDzekgEggCFgESLfabfuDWD5msxxHNjpzV3NqQfx870AuMsBBJXgbwj6zdlF/Q6
Mqmq0mgPmXWz0+wd8i0u0RqBl1M69wApPyBDOKYblK90wwA1xHYxnUa/7ReafhY1oxuH/Rk5rB41
BX81eOla96Cw5Ibzlrod/I4VWwDpbeYdA2x9Hcmer2dO94Bczr/3r9lf9i/gqexfisnNTyypP69n
JjSybA7ysK+R0aPXOiyApM9OdvUgCxSH2IFmo52maPUje3b2K4x737QHAIleptmJrT+WIaxzibcF
izyPDxEzh21wcz3gY9yhZth455kTk9Eschu6y3kDgo8kKBk8b++R+1zdFg7EetDnpwclLNNAN+kE
KZs4s/NtFVKZNUjZFIecr1RCU6dNMdj+8LxuldCgxZSsr0vEgy9VeG39QfE00WuSRR1sy0Xx31XG
/tfqtaV59CBGWuvBLpBAJLlFOzu1PqC4nAfkPtky7M8cOwMX3FZBwdk7QfB+HRfb7iPa6uiK0ZxW
/eXRm5ol1KQrH3Hn0pULV0LR5QGoqF+CLLXOfSjMxzn9XITDkd4JaJ0/ruTt/MUARR4t6NIk8xck
huxFTQrgXPn67YT/ZbouIq//OLyIAwU2pBqezgdRW/FSIqBEbL5IDirJt1Nt6gP6PaU9zhYvaCex
9wits078h4NGtbyws3RRfUyFICf/SA7nzIWKAKHmeZ1bSFAoMbG9Ei1e5soa4RbN1VZ0j/NFwcMu
HBKf3HJf5sJSLjxd+AInNVvAO8uVoD7bGFzN2Wz0MP0wt8eH95fLB9leujEMT7pTC4Uy9yNQYF3K
lEKn9uQEqfhzXXbHphXjQcCawsuWSRhXdrwul/rmHDZfij/J6GmuCJJC8+uw9KRgCBIaEo2fI9By
Wdeh8oVoCrJo/2mQymZu6kpwoSofPwRkrXzDr5dXN0OsBTc6X+T33E08I2wD/bu0VVLcMnmIqqXy
te62gbbsApCobvn99bAzD/pbHF69IjR90RP8HFDWKnNh/7tnV0XSMX5FtoNNNPdQZ4QD0geQlv2T
B/H70Vj0j5mbeqhXBUJohhcISE0wvGruv1/vu7N4U0+tq6KskqM47EHiUkyFzKcvWMFRTBplRZ6G
j/bZwUJN5s9ccyn9Mpf/voKf8d6MejYCFaKpgIH6YQBdwDQ0iBDXavlAU+vEgSNshXuj/Fwsswmp
AkFFxicOcsGfi0XVLlpbgndYR+NKj99UlToJaZFJmae6E1rK08L7M4L9c6ybDXx2vKRVpV/ag27p
gQTCdFzkh+7DcE4HxfkEuGyLr58qzoDvCpIrxvq4EryUpoFIywsUUFCDf23QihH/V3QbIT2TAOB9
Bs1hgtT9OQl1JV5yfVSytRS7AiYvZLS4+na1L4mrS7KDKh+v5e6NgzY17hSJ//KUiehhQKvT77TE
/xw61U5xNwzGEa+bp0xfnXra4Q/n4v3fa0makoObqZ8yQ9oCVIM15Ru1/tvZKV3L+CqWGvEQL3C1
LkaAxrCLvcY5P5mrapkEX2jbCNvEN++0im/7dd/pEg1sFZENoF268ucN1plkprrSaOsxIRv+Godd
poJeWpjqukjv4Oj+PhY0K94aiBK3eBhhzAzlck20Ne5IiM9UqkqJd3cd1zo2JKpyJ/39Ab/5jn/0
CRBJBKDJt7d2TS5mkWjEP+AhnyQkyJCotl5WCG/xT2XtLQv9IZvWt/M+82prnlogKuZ35lcSpxn8
89kShv12GTf7vZDUR6k5wdQeZ04ze22dctlyRfhlQAS4TEGIZr8ZvQOizHyJ4FfLc7ouyXYIXwjw
D6oa4quTRQh24QRc2J3gUNeWMzea2ehPIdhr1wvIHqAwt8SjCZVkPwnQ2pvn++q/yfBhg5/Ms6G4
8Z6/t2lY55lNCA7RgaQkIGPxTfAIXAA1wvmps95hLnIaCssHw+vYbCY/TBxBICrLVrWI3ucvVNIU
rJzJQB02/8L+1aULnWjcEUrr8lESPN9r1vzokk4PEz9q0cQoFzTV9xv02xsiRrJ2aoou27TpG66D
ahHoXWNdRS9S3Pa6ujaPyenpzlv5tyf325jfKIvfxkynMFcpumRzHYORnW2wJXGdXOnHpXtFtTu1
tNSz2yKpi2S50tktXh93LmHac28XD8eLKlM2mvSbbvZ/PVauEWS6ZHMetyaaw2Cze+D15/daej3F
EfXoPRVdVGE67c759nNL4vZ+G/nmNKiqYdY1s2nkctVVe3EkvliczN0Aa6Nntos7O+1f4vU/B7yJ
12NkRrT4MmabNFOCWGYupeYcDkPm6vFH2cvOSTsHbNPe2Tgcj851ro/JqukLXz6dV6iszKxyJuxk
zA6H2RiqMZm82bpUnGChnFcxBPkS1HeCLNKpNoITSlJxPDynEgke/Y5zqgcZFvJIxs1Ut9Mbe1aq
65nMGmtPPq7cTZ15FR9+GdWlTpV2VldhUeyTnKS5al9PM4BYTV7Sm8KEcIg2Uk/fU6vvLIif5xGn
w0w00UQRNf0H6e9c9XJ70bNko1YhC4EOmaTR17hjD/sDQ8fbhr6joU/etKBlv9EUv638Msp6EeGw
Ydkg2N0TWyMhfQREshImcdTGH7FxS5aavJwWX/1fFQWNacmX3fn8VPd3KIfmX1biHxdzsxKHWabG
16tSLLVDCei4tzvvAozm8nR1RRevZQhRHdAa2ZItxJRRekM1ymr417Qm2UmQuOgVKfbICVDZVC48
OZgASIJrOJqj28ZecKe2r4lY2yTXhqIiwO7Obpyr17k9ZzDCgd0RtaN4f4Xqi9WOCB3aVzyJ2oWy
TNzaB7ZJCoIkC0S6zI89RO5cHdqztrrYoq/yt/Hj1BPghbX/vUN8o3ludog/ZufmtSmOp6Iau4yo
5LgzVO+IBuZpmUiHRvDwyEr2AokkyotywI7V9r/KyOmjXUmjQV9qJQnk4by4FstWeUvjwLi8YvES
v2jaqkatBX5VPE9ANovhjFI1SRgOG7QHtAfz/K5I9ti5BnzD82sszfuLN5wPV32fZy/jhXKzP8zu
xIH63xaCjrUzXAodQbvvA/+3VVmleXWqRUqsqkm7PgsBKczm6n/1Msd/VZnP+FUuy2W9pAGHrnq+
jhc9poD0J1fpw3lzmndBHdRk0Ho+CUXEitUuAB7HK2VP+h4ozhTcdu7gKqQ9nJWal3ulX/pXQtvW
VrzRpfKE4NTSCK7hcVGv+XJBtW3+/x44Mr+w+0l3IjdBKM3594P+ESMSGJoziswaU4DiizJtDb/d
fTNos/Ta1ZeDkxIeIg+xaB7GQN/JK9UH043MrUu/ebko5+jpP/57cFRebw6i29FvYvB07C5J26n1
QXo5btVAceEdL/WXaN7spuRVfxE2V+Tsj9t8Xj6mD2ymj1GgbUAJBIZfTt+7OD92GxWIsf5x3lQH
6hTSc/5QbtI3Sp0yAqrpCgi++pCCpLs675MJ+ify8U6ylT2kRXic+Xx6c/PVhElYtIvjJgJKBtg2
uHoJWMrKKZYTjxSFVatbHwNzPqygHy+0Xb5EIetwxUmue8r4U5wjGBGkn5Us+nC2OG2qxcmTQtok
yyYY3XKdhlcHlieCOpmLCaALeo/X2rDKgNKztu0W8togegRd7yawPwqn9FtPDSkrAOCm3If6mRRK
IYFSaKKnkSzHzdHng9EehenpEtevI8DeldcvBnL1mAmlmmoz3ErbXR/OS23V2Be/WSu+ENCh9pEV
8CX6xMpCdEi6EZ2LPNUd7PGpp3U58omzkFISDVHDosS7mDlmaLjf6VgQb7SdvL0stDW9utVslzMl
gerIYXNnq/4BPbxdJVMG8Nsa1S6p0gqpkG7N9DDrI2d2mkuCI9BuOrmJGJ4re1RmNl/EwPirvL5X
FfgBfL29gGkL+e0ClFYq5FI5X4CBcSqEx5firTTxhGo/sK98a97GUKSMTBcCmbaV+Jwc0Ilxe5+/
epCwvtVB8PaHxEPW6EH3wIGzLGdz2TlvLngcbXN7R/9rj0iFrRydOOJEkHwFKpKP89ji2FpIvqhr
dpjnk23Q1Kbb5B5MwuHSzx1X2Z74ZoQlVvEjkkArAaMZ+G+2/kptSu0tqigWPTWHJjZHyVN2oJuP
JAvai/lmNjn8od1qZdYaxfigCUCDb/Knix176NEmb/eYR7d7LYVcIIkQDGVdm4qnN8fKuZHq+CSr
5XYsHkYlsqou9s7VHOlaM8c8gUY/IMl/bzK3sc3tkDepqNBUhlkVY7mt24c0WWcnYi7/ovj/HuVH
g/B7GAmkOem8RlP2Zifr8vLc0a0ttnq8K8pfZ8zLZs0Bysw5m8s0dwCISgMGg293xr3NJm7HvXk3
ilPVCyM0xG0t0a03LFmYnBrmo0zdxHhSZxe3lg/XanUcViI+pRql5Kuc/4/x4/dFULgSJxUBWRZv
6hllHFV9WcbZ1jQwQETnPbp+1scridS9ksZtss9IBKkIx+nqTPupt9WUgyzXscGBsRE8ZAqIy4jc
iMAMp/Bzv6TuqK96iofJnQdMPPDjrOKInDDQCg1wRbstzfWV0LF0tfoANS2BDV98XnzZwUt8Va3i
h+KzWV0ICE4PNRRedVE+ll4asNPORTde6J7uJVvA3/PeP3uUQvhJaaF6EPmXpqdOuKjV9CfoXrvI
BiCUTWUW8exi13mtMy517+wgls25lTkSVRzwerzYovVVWKsGjkBBCXXmAYXhHecjVqfdOTyz80wV
3jNNTkCTKFr2buQnYeSCKZk3QcZ3nEOFyu50HRFNQ66Xv4vWHTvVGEzHcTofFid+qlwm/qQQqq0w
VbBLGj1JCILZpewAjjPytXkccNrMa4Qj6qVi567hn5fKagqcKiJqKZhKykCz7JMLbIso62gPAd0D
R/uahLuRxrGjsF4IawxSiKXrBSCQVU9sdPRVyr2d3W+fkSBwBxCIxjYK9TX1Y4Kn2M7D1j0ShI8e
Hu+gE1Of+BHEInx+T1i306550MLUltfnBSQTCJWik3u5k1Fd7OcpGkKTEnUVCCgxghqfG5YQXhwE
3Q5XDt2Tg1IV2uQpCs+gdDikTQ5aeS56ki0uOIZfhbABmNOA2qfSAsgclC9xAF1tG4GEBTsxWo8C
EwB4LpCRfEVfvvRfBTdyQtrCNH/miUcMybFf+qdN5p681CloeqD2f3VObwK0HgKGQAyuTk7QSUDj
pzZhsWtsapfetS0GqVP7kZtzImBC4iMDzpMxfRq3lg9An540XAKZ7mi+QXcXhW9LATQYOQM4PcHV
GWDkWvlxmFPCvgnekT1DfqicMhnE9RRghkwAMcjVLjiSNNq+rd070TL1hyByyHJAQaKdME26e0Y9
vlzQu7f1nelCkmFSmVKaKzpxC36K1mseNg5mCoiBqPaROCiya8bXiItS6L6wCjxzKXh8zWJtvQl+
ZQbHZYU6peCg9edhA+vQywqjZeTJ62hfLmahumq8NogQjtXdYX7yG69aur0z+BqhFoE3/aXrInfQ
mzaC2lcWqKyEhQ/6YA6cx6rdNMT6a6nP9TlWmUDhsE/2+B6usfAIlOzEJwCiG0uv0SumK3MjKnxT
X4l4bl76kChJFt/eDLv2kUGCOqz5kT94uqW8TaFAHuio0qsOy6j0jws69o62KByNkhp+ViyGic5R
uy2xlzQtgc1DtoJhxlpC48sdSDXbEObXIt/km36ReoC1WhCrrL2T1/P4ZeJ0hV5KAW0Z/g/BnRlO
suyip9uj2yLLHq1BM62N9SUgRkCHnWByd08I5Ru98XvaOG3PKLBMajKk94gI/Bko1edTdsrS5HKQ
LbSRnNm6ZFlsqon8UthR68hAUJf/aYCHp5eqdfFMS7fGfxOHrQAprdhH5A6lR31Pl4dI8gjmgE4p
IhDxnbznr7v5RGcRRVkn7blFzidSV8RqfM621fiWJO+pgfydDhOxe/JouJ5YqpNHVzmPtKfi4pv1
Zy00fnv5P87ObLdRrVvbV4RE35yaHgPGXZzkBCWpBGNsgw0Y21e/H2of7FWuqKL/15K+b5VWJcYw
mXOMd7yNIwedMu2Gd6zpgG/K1pcK+YdrAw355qgxtNF9C8ELfkgP+FxuDL1aH0bDd3fvXMKEQm6y
C/FsednaecQmnjUrJAjulS0eLVYCR3mqsDFcgjoRbSvcJidXZ7tH1hdsPWsyrryKfQ7epbtly4dz
DS0vT44hyJN9CWdgGRmvob93dRfeTND7ZdK46uQdSq4/7rb5qkgKQkUh0DkG0d14GAY758ak/cpn
Cq7oNXj657S+OXpFCJH+1T1CISWdIinnUiAsSv/Orz95+XQf7efNupwVs47m40hMwYmYgp5DD7Bz
fH+SaikGY97iuJ4Lp+U9hErGjgXTF0iFU44dA5991n7n7xKDfRqxopoKzgcu7swUd37/g8p7XLiP
C9uUdEQtyGkMPEv/XNhqr6rCqd/vs6sEe7jxpSNZXBjf6dhkCF//run+4jyMbxF6RXRO4HGYsT70
5P1Wr6+dWPdrjQSNflFH/UJ/E8EVRit2axy4V/amDVV50uns2/jY4sZItIkP6Waf7KKzP///uSIG
LIbGaFnRfvfx/2mAxLtWnQdTPa/BQ/wuluIelrXgVgF0JViXPBK20qSN98E16ZLGZog7QeMdVB4j
vR8Keqag3z2M/1zNQxexPebGweqKdl0+nWOc9V5ult2Lruo2nhnRcDkzLS4Ix3k+pASluMflbqaH
Ywk0RFeqhHreLT91p7KpbhAfN++V374O6yI6cFwOzja42gei4S8RNXznHlP1A9VCuncv7tvYTNXh
8NG5A9OzAc8+McBRCP+rNyQovpCZaY4/vrCkskBNPiuQClsO8jOXoyPCtNEmspx8oz74Bfgzh/J9
Cxr7JffeOFOJR+PJar4R/uTr+w3OgucyKhw8r1HQqb/t/v/z/Kr9Vhu0U91lBv6bA5F/B9mcOEfl
ybiRh3GW3HNjTPcHMSrL2+R0lKZdE20NFK/d+nxGSIeppBgWB0ZLMpbstbW25NxjBkXC7RG/gZM9
7PdOc2WCdKQUPR1xOhC9wdyFRicG/16L+t91OIbWwMeSMs5P/7JduWiDZe5NCJcnt8Iwt4FzY5++
SsE9mTbDDHLvlMLPb25fBdhSwtbYNvh7qEgjnvOnC/w3njM2H7HFVVPd6U7xWawN926jJBKSjmjv
5YF07Hy2XZQ5hmbNlzEXvUN2T5TeuYBVerD4dAwvQ5W/BpWGDMot5/jlU3B+8ueX/26Y8eaXdNzM
GE/hSv+wFZzkbX3oarYCE8GGeydjWcQ0lWITxoWP5Nd+Y2S91oEdHUeLp9RZKEtV+/lCq4d5w/T4
w7D1N0b/50aIgROUVMRmmqop5gMUchFvgrTNrTbbNrCeripokDQ32p07epTtZS04Kxj05TunYtzc
yM3KrIfQZBU00ptCule+pwu6nN97YsF5hhccJWvp7d9L5Dcp7OEiZQlvLUv9X7zhYYPo9r0lXVg/
q6mIO7i1kMPzGO2CAOD007nwSG8YnbJZjSrehbgxUPr8eTDIg6Fqp/upWwP+0up01sSYjdbep+Ty
Xq+PM5iitHyZNtJTK+iuKINMDWY7am3ohFOiUl5z5ziV5gMwzPmzs4tM/tg/FaG0uDGbF0GQW4+y
w5FcKdLBlSrvYN/n+gwkyC7HXC4LI/TFaHNL2t6LScgG4ObnFUOVbiJltXv4wqGX5KGbc8cBr/uh
85fG7/d4q//7/R/Ww1Yvb+dCb7t1510hBWFuurxMqb9fLmx1FeE9dFcb6Ych/F9Ct993HcCazQwJ
qPo4hO+74qoZdz71gkvlyFm2NfKFZqc3XvdX+Ula9a/HWfGqv2gM94rR1/eGePCl/RiNrdjKxikM
FTiEk3yB1KDxZef+NcTkqPni5qjboGSOuoA9/++FCbb+ze0CHMJUiRUjs4v9uVz2B7XvTtttvkJQ
aktL3COIsLrSWW3JZJ0Zy+f3xTFgYaRjlLlgE8L1EVIub0DGJpWfbUaHIg1BWzjznmfh5NP/+Miw
0LDcBZEwCPZ8Dqhm8pa+TBbIsIJ2En744Xv4eSTpwHeh7NLzQFqd+B9bJ9v4n6ty4vvuSwblK/R7
Zz9B+nRzw022dyapD5/hXSCXLMvikwenIf4MV6+5/zpbWfZHLNKe47s3yYrJbHDl6BUdFmRgukmG
WozKPkeuCbxDe3N0Fob7qk24ZMvdA2PiaUmvbVchYTAhQUqo2PdJno5dSyDQ5mB2i8EUhc0UhdOo
FBmjoPh5PsHzevtp59dobDp3ko6rm4q3t/V0/pyEO+/1WQnn2+iL3LXBxnpDd7VQ8ETyFfC7cPlj
8aVMpuY40JvXwfhXGmduT8oY2yU0g3YcL//90PH8/eGhP2B07VUtUEbn1gpzav55fn0tJ69PtO1z
NAv8g4fLu+ie+P8E6GfyDpUk9F/GJDp9EjOvuEy89zGNZPzbPJErlQxJDiPE4JOitJukmwxV3mR2
JRJPtRHqvT5TD/NCMKu8Uv6DLCHN24ED5Vnp4hCz2DTjL45dBMDj3b9NovhjLK/H32m4n1uwAf8j
ftvCuNzyXwtkM/OvyPY/OXP8FTRbZ+G/bMYcFMRXYxhWhC3k5vOTH4vhZmNhEkV+CAeRq+TzspeI
v7Qfk7T29vxrjfkioMYRdl8DAnDw6Gz5D6SP8TlPPLNfhfPDPv0XDW3cMTAQkCmAQA9V8YEvI9X5
UO30rl3nr4Qa6ldXmDZCKFKkRmTIedWcpLp32WW/RTlo/sKQHa2FPCvCRvQZIN21icnm63U2jlKZ
uTBeerhp9Q+1jfZ3mzFepSnhgyupJg30n9vDrpUaa1s37GuebBN6B5vg9RqcNyrWiMhGRzgPV1MY
a2S86au+Q8fltAVKJ08lTjO7fWA9Z68kT6KZ6gLxl8mNHm+vFhZeAcEGSDYG8sq0l7qOjD4xq8R0
dV7bBn3hpCXOhgYd+dgPd//bU8KgoRHH+hN8/OF76VJ+KLpGt7C80X28rBRnaFmQgi3nkwjYUn82
va+nH967724mbMnfKVBUvo9gRMvhcSkt3KXq+0zR3473p/MZD/npXnxrh+gs+hUd9SU9XudyO5XN
OZ7XfR12ux++/Hclk2yMXo8MWi1JlMch6H+K791JOpwhk1EyUR3g+kban6JNbm3pnqQkb+JSLlhi
T9Lx7Bgt0aNltaRYMsTW1a01tl5+cRSc/XCcbGscgqp+ft3/BId81yCMHHv4/PJo3fBIH8a4Sz9e
T1RMILu9LUfPmtcvwGgndCxPvC+kcZzgPmgfBSlISnIGBWRKhWFYUoCNLgOD4J7Fj/Ss7zZOKH1g
IFhSWupj2wkZZtsXgkQeNyjICqr/NMMflCEH/f8Oc8Af1+m4Dh+rGUB+nFlNBEqy8VA4tse8PUsH
zeJ4HvOBRgXwZoNHGk3cvxen8k0XY8A+xVgcywxejIf9aGjvXX8T1VMmtJFJGO99qm8js3k7NOQ1
Ga8K5PTz9uT0x/WpXkDQ7/TodvTqrVsbC11cattINOdG86YZmYA8anCrrdfspuKQnUXk5+7Qfsmn
ZcvC1lf/vvRvpqF4lv7n0h9KXmG/a8/VgRZA6qHlEthJgnpTU/PhUnSRL26HSKgtbtO+9g4DbP9r
zL22Lx1tcL2dmz0X2r8qtNzXp+3uBzbHb7bnwxNkQgPFyOAa0ag81KOk5MknRT2fM1OK+pO4bDQY
mgIZEG010cuj18l0To0Wl+LN6y+Ki4T8LPWuvDMd6T7gyCIRnhGbuyFWd4hHqxtgxhaeIrMz0MDL
/Z4Oe/Gp1wiFID6cYdvBeBUOomNVEMS7OlL3pLmV5/3kAsOpZmvtV+JWyeqtEPRCUqFqaPalvROu
v5Q+0fbEhqq0BL3+Wurs+Ga/+PfD+u5EIcVvBJPGt1r8zSP9z+ajnrqqPZZsPuVFtvN9hCoz7CVr
XjeGnbfQ3C2deYOO8mpxH6SkoXsrTHWyL9IRDriqd/d8fRK5C2f1sLhrCQPcqazh/Do3rldHEoEL
+PbNoeEEAl4c6OqAE1rCYbbO0VLcUwmF3wDmu3asiqqdjwTLQ7GPGBEe+r3C2J5JutLGzdYAbhd6
hg7wZ64vgpG1d5r5DrXbwKral52/tUAceAHUe7kYDBm3h5+mxd+cGfjxsuHwv+MwU/1zrx5MI1dO
93OH9PF99NPm+yn9Gw6rvTn/95P5iw1HRQKcBumUQCyLQ/Fhpapmo+tYfZ2yq7pQMCHdvRHiJjC0
P+SLM+HPHVbiHJUSSdGQALG6YhO4Rt1lirS5v/20Tr5pTEYHGbyIcUPG/u7hkGoOetP1Q95mB/nm
mSZNiKmjuWVOBpKmqWRns2CGY/lLOuZLXdx/jW9EbpjTXucEMLfTqiSABJ6bTgSpfgVmEcHQ9Wpx
PJ/W1qF2WlL7TMFtq+tS2u2mpD8Rc0t6zD5/lssTirsBMtz2y2gujrTb2sJ2fjonJotzT0bI3RKI
ikm662/bbraPQWGe7urP+Q7zEuxAzDzjIWmXi4+Vo2OdboFGx5fjX3K9+Z2Kon0of4JCvtvC/3vL
Hg6Lsm3Phdp1bdaAyW7lM14AtTLNudyzerYltbePsjHpKhrQK93NDoTvPOmv5I2+KcBq3QoZX3dF
un9Bll+sttpuo7TS+qJefygrv8NDkGtbsI7xgoKD+TCfH26tWR8Eo83O1lt31NbVfng+5LdEa/Ze
j+HmQdKXyp3cydPT/WAub8fT/7OAmtVOqgizc8gRMEwfK9tbeSwHSPV1VuXLZutLdw/nGe32AbNQ
UWCLK1OO9Mb79ztmjKv24TRAgCBTeY25Brr0cMpe1OLUtbvbKSu154v6y2KGCbNFnRZkI34aAk0S
caa027jSK5O+meytzaBk+uDLlxV2MP1tbr6Iof6M6sfwu11ojW4PgcVccu8UtZeD5FTTjiwUtsFf
O8ThYd4GDcfF1+5dmyNJ1Nbb1xvtgxBUuxVuCnOBCQpuH1jtCkBinr4+KEHBtEaydSZ3O6dXw61B
UEwgvt6OgXwIJHLfBMwJJgdt8u+7o35TXo2wosRhiVETNdafm119vdfVPm9P2b0n8znWaOgLRxum
W7grx+D4oZ4nmFx1IrYXvy1gZFs3HGm1p4RGjLzNYAwajGRr73iLCc0ySmlyaNZ7ZlQ0SRfS5V1d
w8/Dxu+/ydN9PT1sAZbxsyW4IBiuC7knUIlCJxegGv37u/1GgB6f/P99N9xS//xuJhLNbdHuTplu
inZbRgWiwcKAi7E/ub2B1Ec9LschjlzO74a5QBRHqK6oC+4dL5Cxgsnv124iVpco5/iXOt0+VU+S
8VKgnDAvoq2U1mR/V8OiKINyX7vqWQ96qXm9DLovHSK9JD2jXNdA0zCc2SLHU39ffd7M2+Q+yI56
O0MixxvGIk/mfHO2QoVw0Apq+e7uDdAJ1YDzfZiIfLB8bhE650AtZFm3iJhz+3bFZnxAa2e0M0ix
NXdeANszuDDhDN2HFFV2k66MtkXuXCxoGQM9Bi4dPaFUlnb5AY8bAYyHm011jpYMXwhavEcj57Y7
Wfq+OtXZHfJoyxmNbL+o3s+Xqw1dT+xu4b+f7l8ZCuwmljpW6VhHm/DVH97rvcyMQlKLgRlA+VQ+
XT9ygmThA6wUKAn3QP0lhpJ/i894jXW2FUUFyDzeyKSJ40byQyn/DT3xz4t5qIe1nVpcpboev70r
H8i/IKdnUlWEhHkqqAYUDygR98lJT/Sz/e8boY/1yF93/j834gFPNIdWr5pyPzAKUz5ubhlc4BPl
cwVMg7woBauESzzS2g8kc3dTMusza4R47AuOlHpMOkpMOQyGg/LSFvzSv0Sab64oD+nRfX1WwAjF
cNRpiZk/J/JUTQ/vNZ9x9CUMVDbHtZrKWFJhImf88Ihptr79avjck3qNSu53G/KfyrVTUFoZw3ZY
G7N9uMdYOSifqOGTywduddvYfDWWmFF+KLN8jWQhQ5urpmdP9HvbczpIGnTTs1uEN4BXQ2BG21q9
HZ6kGZ7JanKOJUfyhifFKxNE0rCVqpSpCoMiNEyWXWIYlGFaE1qLLlJSLdXcW6YRaa0Rz7yn++1g
6irpboOWYwVnf6lAwNil1kuxlHzzV+HfsvucHmCPqh8OxozgN9BwLWkicVrGylydIR+ZHqdWsp8q
kYmLrzGHsOOZ6W1hLm7wO87JSPX992Ixv9nveWv+744+oDCH8y6vz201rNWkx2Ud3ww9uc9IIVvq
0eX5tlB9ca7M1OSCMc/lg8gZV5opobAa3DK5ENeI/tsBqIQOFHJChhiiJcLTcZpjhsFgXnbvBJYp
jjK9ZWc8qSQfszEW2vn3n682A6se0FYOLWDhu0skjiPO5NkOEJ4keU94gmG9tPx6dthUua2stEz/
ocj93b4/vi0krmBIDd0dHuoDEIs++kg5uxvWN396/tBmxdM+9jh/4KndosOEZUE8YKBMTZxljxg2
E3aYluvfOdXiTHfYVFLttUhkvltJEoIYruBT4bhcZOfgOEW5H5jxAVz8lu1TYa0urxhJzY9zukCZ
rZxeEOxkhaRcXwhQtwm4+ZLCs3d9uWc/caaV77bk399SwQ4QPs7D+aeWudpLuXEhQk9YHr6g8MF6
nzUfI60egq+rRpgofBhe6WckIU6uc4zKbjNzhuVEJqXWXHgV5m18TBCkReqzGJuL4SfWqPQN2oIP
jAYqqEjAs48AXak2ublvizZTRf+ar/EIshoCp/uvK+ZW40lFj2gSdn3H9ePfr8JvwPFxJfzOiYKt
hJWF/rASBOWe10KHKvk6Q/V1/djGAiRKpZ9Ql2atPulIQ7o4+rp6wkdvirv+wcbxE+YmkaIY3JmZ
gkF3cgWHfTXWlugKT3dfmzMqb56M+Q6RGc4pDaf7pMR9PWvIVcpk0mzuibzB3aTdHDbiK6uBvHcr
uHxYwRml0U84zVi+/fkdUXORhEXNrRrwnB56WdRNYq0JYp1tSRDEEfDs7M8zuvihctDJWtrMUqfK
jjQp1IaHUB6SS+1ISN7F4s3q9jZcqMQCc9u591vWmUf3rrYTU03a9z2tzo9HmfT3UcblWtBdDBHd
MMwXvs5/9/u7JuR939aZqRNq2Ud5h6EJ8zxNe90OdyLN3/oyBSc17olZvI6lTnsqgn+vi7/fmj+v
4a8dUrzn0p1CRtG+7hcokWrUMPIv1fV19/Qjafx/4YSHR0TWHIN98hZVdPgPj2jXCBdz33PG9dBv
cXSZy741w9cMDwYpvDKJu25uESw/1wpuUbXRfX2O11eEkCPtp9jVREVaJ52DVQ5/2mc6+WyAcSf/
sMDYHQKetdIcVjChYb41lTyy40P1fdjgV7HsYuXZmOmvcAddkiSzxhFigubX+EdExUyIUYy71Qxr
2MXICc1R5pAN5w/MPI7sklDi4GpevAGWY5NwUuR+96zNbrCJ79413M0uIWo4uIcxaR4Qsru1PGWk
l90iDbqzEbRJ6/a4H/ritJ7KNrQ1mKOmr7o3X/Ooqsfzpn/qI2kmulsbZ0nvFnUhvpKQvhWoRphP
ONpMQrh39HaJNrtPz+zaR28fmthqWx4Wnu8abvxNrPrs8AbTs128DceLL10zwwIozMPqFd+orN5U
79t4iMyExiVuPJGH8F6656CKzSUxRZNyQSOUQ4MT1kUsL3kZYmF2nmrpdnXzVYQYM4tffgnE7I6H
Kgw7p8JuScZrhWprIY0hGwLCCugB9m4Dku5ZKbSEiYaRherLUJLEObPapIQVbcChhcP+Kw93MT+h
MIzrosbjueMiCv+Q7wgT1tZDxblOJccM4TwzDe6ic6DPd6EYjfepgPU83gXFjz9Lf/uOEh4G9Dk0
PD3iwWzkrNswWSoTiMnp8EXgrAfnHK/dnRce/B4HzmN4ejukIz2cTZCsXJdd0REWh88zfNQlP6vB
jkLXPT+FVnLA5cVwUTUGi3KueFS/MZrykdNKEwCAjrYF8nURIi+DBS85h6RaNwhPMh1LETGi6HCb
kH0GojtW9z6+I0m3kab1Og+0BdUF6QY5LDfBt1MBrV3+SyO9njM3hiMBExEGqfv5oWEic3H1gFvt
EjW37nzTbsImOXkgU545Q0o1J9InxP4TXXrjnRIDmhxT8Y2UCr4cw6rd6N6JeXAFK9GAV2uEpMsn
pCUsBP5eN2F2zrBVhhzGdfnGunIEuIn4bCK9IhOVe47liSuOWkCXAed1TZTJdBvVmDoVJABz+7oA
hZJfRL2fxz18SSMkAyHFfQrfE7xGuK4TFlxYxcB6NHx4zNMr6rbrdJ/WKNGGqeptPxVvi4kx7x6W
lGBzc2JMHA3OMq/8vBoJZj6DWBVuAwklfMA5NO2vo1tD6m9JkoMKPErcemySCg/znMpGpRhq7gfu
ZYz5axYY5xxL4Jj2DuTq6IjUjfBZx6UPkHz4rjD7Gsb2lAwOMK5/DkhZge1fJWf0rXpWJA0k7FGN
dkEvWwVKIM/kYDuXqJakgAMTuucBcjcdrLNf47pzzSgr5IWcDnOTzLtdanBJ8ss9hd3kpjtm/1vi
K3bJEBlLZ0eYJPDK00j711MjNpbktiWVc4gtlyzoJzkcUK9ZczC1sPIlfyT8Yz84bmz+SPAnD310
FqAmpXodNZsXOiH4X/7gbb1L1MFivduGT+czrl9xfLyelUjRHjVeZY8iqVGRdwqOsPma6R22YBuy
eCCTn+BHVMsr2dglNFlgXN7ecrYLwfx8CXq4kuElEt42nY/vG+4KvO3JIWzWB5j6Riz7Ld3pcZ0v
oEnBU4dS9oy0YKWFaiD79ZM209MmwavY6VHgyQFqO99MKB1tNBAwY4NjQsw8OkVsckPJvWxKLqFl
I6EuTZEWu+J0VLJa7CNICVM9YIGg9TpMR/HJLqMqj9Gb/gCPKmPb+9fZhqSc0o4cC+baf57nF/F6
y/OTdFkryzxhr3K2l4nEv56fi3TsF+7v+HwHjPOczx4xtBmKL1qSL+/cLhnjfp0oc9yBfCsbqTrt
D0PZb7AvC1jw/67uoQDsCuW0F+59v77Zh5SMohIoCpNdeXJcHRZjE8NO6XQxhnXIWzDJCNj+4bWQ
96tCYZanUWnTBuDwjPNFMco+PBYrvyAiIzhqV8fDBEOur5/s0L6Z0wJlitiPwcVVDflxbGhpSnsv
r+JlLQS7pba4etdZudni6AQRnJmtRUGHSEOnhK9jTDdouZw7cTBYSjAyVQPjZRf1m9NUevl33fRN
Kf/ndT087ONRaI7qxTxn2Ec2l0g+nfxhwKYWM/d23pG7Lb23O8m56aX770/+hsj/5yc/ICC3St+d
hsK8rO+zEls4Ba39KK5ppmeXBNVkm+oxUyt3D0tZTK8ZRTd2rz99ffkbRIrLgG0oijANaGlGJPo/
1Wt+lmp6S4CYltNMthV6S4iAz/sYhVaNr9ZSYz2J0TbkxaXbu3uQ+qVZi0c1kB0CF0W2m4/d6gZM
MKvSFt6w4rzmiQ5FaOsXb7vVeUV4rKtPpdnpC7EWv0FYNut6utQcNRFWIBqzeoo7Id3kDLlwIiyF
GYK0NefrYv884iX7+LAUvHaKiNz6dVtcniW8vKSlkt2+4PwvL2smNHSE0Oi2ULcLaCPWC2BALL0T
XLtRF4IX3BbWUp2Xm5s/jLJ4wKUGRtrHfdaH1rz4dZs8b1dIpqc58QPH+MrHnkveqM7TUznt3WNW
vRVTKpO4XuQIlVBORbdR975Rp+3yNC0WEg+xemO6h5jugvL1Bbu8cKzQrrMLp8v+3cAotHhrqKK0
mRhVsIUgVOXzbWbOd8kx3mbqnGCf6BJXABK7We7fwz6xFjhKI77rAsxOUrKdKWhG9k6RCl4TIgB3
jtTS26zgyoibtw1OV9TRZXqZldM6uSU9CjfTzzECKFOsSafMk0CRLrx9TcjkHniKrjo9pFKg+Ii6
JpMr545/3lznOF7NDI+u+7nCcQRi320mhw0H8z0U0vOmpWxCQAfysMP01C7hJh9jQuORwG+XyqjD
X5TJPlZHD8HQSpWAgKnpadQObtDULHakL8O/n8w0VBhVtLWZFwYjxfQFv3TyIbmBuPFX89P6hPPc
fDRuUwKqZEd9ubntNOhtnqTbbBBOJQdqb7x2KB1ZZqmIAB9blqCNDtPdqojK9TZTnvWItCuvAzjE
4SKsUzjzyXFDKnty8iFRp+MZrK44PXkLzVUe62iUUhmlFpBCWvnCG+r9TA0vU1YE1nNYkobSfEGj
TbQ03zWtfYq24A7sojr7J7IXF7tPhd+R4RTor1W06AMnsBlbqYGaf+Cqsd6fIgzEIXyU0jFy5/uw
DKgJ6IMmhwhLV4ryJjAJtmvwq7vZun+hSah91ZYT2T58Gl6OIGbwy7mF4/0Bec3A+c3AzuZgnG/D
bSjMjpny+wYXgRKjkhz1+AuB5SMFB7AxTvMwHxdWXCxIIYYMeXEclF/zJq75StJqx4prYvxpvXIu
LJB/c6JcuRMdi+sKiMj+GGqLsUBiQEpZrtqqKywMgs8qnzUbnN/VkHwg//xOyb64Io7cwW6tE4js
QbOUEJtiR47+rSSlk7w/2Hur/aweH3yeUT8u995uVoOMN9MmOD0Lr6JdpLpPLQlS1ULme0rwYAIw
rfAk8CARSsHsziK5TtUXZSHYKE5TKdpOr9SIUOAheUq+7HG2AHiJ4W2mJapThgreJHUw0i2JFbDP
bhPIIVUfxRXeiWO1Ib7ufSouLAY6LAtyr473IIKn6Z6SSo3KFBNJR6OeYTY35edvhHkY0dV+WcOD
Xhk+VWdGVd56uEER5zFvJiUvdvF6D6o1ORDTD6QcSyMdsmOKgsIZYCGq4Z1KT/aMcMTYpCXE3rjz
9kRBWpkYYGWQjjxQmjO0RL8wDl6g3N+cMCjJdvMTBTBw2Iw7BkBcJzkv+uigWREwpFPsojrMDJ/a
McR2dkZZS/cAnLxE7v1CoG9qzFTfiM/+IRu8XSpOAQGlF+jatXfBrfTEEi/W5q/z11gc757k1S08
LLfkFh6Q8pBaMAEEQalP61AurZfdZ+XFo2TFJJTMmBw+MbdgNxGzKkZVNbFeTaC7KtOfVZqOHfFW
zZS1NO8S/blDAZrPBPoVcy2FcMDBIUtPdZSkJj5ziG9TnRlJsSmx21VetF9yuvuk5KeIv7r0Q0Ef
kuQTYEwRnz5IXXlCejq9RAj3ipWR1Cvxg0dJMSTOiNxcXiO2txVMj3JF5E96fhPme4xsUMW8cf9/
KR1e61p2cq/PVjxWwhMXSjY33wr6+FSiw2QuilJHn9FtdVigyKPf86SO+w3lLd65ir/bkCpJkV4u
R+8UeXHP9AAdJWvw8mRRkW9ERhU44MZmWs0EMu9GURuTDWIFa0fxj0/9uB4WbDFzIXsDaQjz5SnW
uYW3531qRPu37mmHm0WT6PyiHa3YJam985Pm6r/qkIV3SU5IXE++lgjJaKHBvMRj0jIDM05v0+P8
GJUz7iz3bTc/rpupmumZtjCXB/q62zNod6x7kZBVHmNTX/lVbaRfLV3Sfa68SpFPUMMGayp2BHl1
jepQ5WlUqNwKYFj2C/SpolPOWEutUyRsqv4VN819xInkjFVOjuCTtIE5ZvV2zVfX7DLeP9EcuznL
+MSxdkzx9jeyXXSNxCUb7sclMpJjWmZYTky384HXuBw7lNKRmAQ0dj4rVzS1tvbCmYD9pjrt37WX
MoSdnh7fy/i4rjd5AEzyOsQia3ejveTBbSY8NV8a0yW+NbtakexSEnzoUa7Rxd/PLdqmZr1L+HVB
k5RsEpcN6/h9P70kvSezV+SLdlYvdQYwtxlHYCZP9aCa3d4F/o25w6eaicrkvrCSPG5n4kZ42YHE
j+1fenVxfs2UDJhdewF2l9MCofii+tJmp3dh9ZPk9ds2R4HGMwZDjs74Iwr7n8JPHgZV0kvaHHFe
oDWK8XwdVYoc25pX0ebpbIIEq6eLj9I3nWJUSMYgH7MesRwSoo2VoY8ItZWVtRuQon9Xx9/MJilL
mQ8y9jEBV/WHQen9pretJFd1Vh7d1jIxV6qDdgt1/mqEYuHCLFLuaqQxJR79GlTJIgrjB/sW9S+X
PaKIuAhVIsyQ0ACMG/68RYe26PFPAeXsPF59jxOOV7kJOeHS0+QYY6PuO2RmMoLDOsB0DHcsgqjg
Ei09+BYhwARnMTyFbIo/QmR4LV4G6hwwa0kaT3IPFWAb0VcT8dVck3dkzvO1jvKUdIx0S5O0tZWl
mkhLEKb44LaYGVA6zWvKqlNQpVcsHHhD0eCXEUUB40421vPUmm+9iqVmAeyUme6dU+TeI1xC6dQE
yH0Q4LDY2PkuMWAgbtO2jmFy5e+emid2hmjsYMlCoWs8BHlkctkHd8xpGPzitYqOsw6nIHYHNqB9
akWnUPcI+ouZBnoW7gJXt/bxHk+3L4fFNe5W8m+M7Dov4jwDBcVAxsxufK6YDeBoBTYLilPM9VCY
y14fVqHqnRwThW2+GHNA1YmajXJ9PesTQn3eAfIkFP3d1EilOelHwQGhDmcsUpNzIL8o8yHWxigY
JL3siKg5YnkmPsNCyPrngs23Cg/YBaHvQXFchWZwSXZzLQMxXuCOD+A1THfxFbp8FAD4pLuoscuV
TC9fLEGTYzUtmbsZy/KJbT9iVnub3+k6aBEW3XP3bI641TpOqamwYFKdy6jfT8rY8E/O3e/jwmHk
i8D5bMupACIkz5lHz+4bzRsw2M5t++mODLN+3yFzH5sxj8xhu02u0zxCmRmSSLm0MoP9WuZsuvjb
ajLuaMKqfufIPaNBvgaXzRnsFremmTbnTrJxYqjEz27R+qtJztC0o7MDFd4Cy509EzTKCnFNoti4
cVvIsUGyfEB6rzh4WVAsZK2DYBkFL/7IPjTQcdLLTR8wT8JLYG1AhcoYp4O2DVOQI3zxsp/GQX8P
f3kJDQ0nUSYOsqk97ATS0Fz3vJrnTGw/mZ10t3Gk8cNu883ESYYHotEAo9FEZfHni17dT6bRSto5
68iGuRD9UfSKK5mvPRzOe996WrnztmR5aMa8IxVpOLwq2iU5l5GBR/5ZE17QvNs3iIWq8QPb8vce
84hGwRhhn4Y7wk70MNm5K3K/zU0hXxFSjN7mEspoEZ9UFyGN78dHOvR5BfjDuIkTff+mlenzVPCU
8N936Jv5Eqa4qsTE8X9IO6/ltpVtXT8RqwgQ8RZgzgGMNyyRYkAiAIIJePrzNb3rLAniIc+uZdlT
nrasRjc6jB7jD9Co0V37PUCoIj4Aha7Vzv2ycU8PCwF1M+zEAKflfBcFi/etvUCHcCL9aK6Q5MrX
SSX0zPUaUfBe7+KUrFVixc6h+aim/WQsz4SMdzh6kDMnJiSPjpCN5RPpakOtillVG0mSarttr4/V
KYofFnnnzJJ6nP5LGMNtJi1XjKrd3Fe/4WSxA8w+WgaLtMmf1wa+B+EdIaykF7I70VmP1pczPahM
tIYeISH9aGbLGLpQMyIc+H4/YC/n74/WCuMlu4/b4a4aakfLMPlG+0Xxrfw4KBO3KtrOvNUqn/Dq
Lw9oQcz+nw4WcbfZ45AeHnpyGUrGV4ZVRmIMczVt6beZL+/P8tWKTZzvGpqCdhRygpfyhwjhyez4
M8JQwismfN5yxSyiWMueHuo+C+NCacYiS0zinhqi2+/16vUBRnjIzZRNfFUfdreW7/2h+iE+QNb8
xUumUC0Zwje0DGrv96rwkyPmOhmPINhxeV22y1+C7kahjCpSZpP9IsHCtd21blUo3esGQlNWHQw/
k7YyF6y1aIr1L/5HJDjq5ZnQZL7XDn0SzuTcbNMq1+r1utWy5hpxs7ly4X9irUYhwJ4fuoFF9x72
fNiwWnWK9vic9duV2uRo7Ud7Yzxq1oYNBVNt3BC+tCbF0lpwtjX2tz6yJWipWVG11EZ+yZoecZj9
sG/9HRskemXIYHKZbK+E1dPvsXFvrh+Y8knr6PEob5lKE2M/fBjvJPJKvSOhzPkDchJU7K/XoeHe
CmTAMCB3S9hIGkohXDu5ibxWS+cSa05ULe+14zCaSQtvgffIra40bvUEaEaPI7QH3xA9p7LNznBF
6EHU8OIqhbjzV9nKED+EaTb0psdpvjSdw0YaUJLdmhPyoRkV1ZGxQkFj3SMnOI6+lMwqgUNaj6I+
ulM9jA1xCm3njTsMtkV5AL1/dEMpSiczAbddXCTwWLBuLZ8IMmit2/eeDxmD3MwNMnWJTexaK9fu
/XuPJOCSPBVpvYUQ1cFAnXv1cSdxR8gwRFAa2QjIOQn0eOAB7mhJTJcA/lyE9TrluQ7+iM1HK2oD
mINmiQCHdakexvcaiVV7jbBPNIrrYfNCgiVFtmuajNwVzitLDv55vHGn/vRKmglux0yqEweiaZSA
fbo3NbIOBim3+yjsUC5ySl2Q4cn83j7hLuvC1DRaj+ZpkpPVcgHmHQkdSdkhBjVMqBmmNA5+qZ9x
YyaTaJEURCGo/EWBFYEDRLt6pb5OBunOhZASHTmlx4YUVtttkuNpnquHvoxkR1zHaFHtSHPT1nvQ
4MhiUWzvAXlqJCQWSgTH4v0jXtTJpiH5dL+hDHW7TFpFgRHGCdookwU+UPIO6uuuuL5DU0IvonHo
nAbRFAepRehiTkJ9ZeyOs1k8BMlxGqQce32z7jbDptoJVz4BMkWLqjdB4KVXIfK71hE+JLf6AOyg
NUoLb3kbXHHb6rHIJ+jRjE/gtLlKbSpIv0FrJTdzaZ7ApZXrRmdO1E7hmU+o0vbQDHVCKq/rlton
89jGfYjsWtqLUQWJpnoTlQic/wilmWj+ygT4B2i1XsGlG0ETcqoSJXmScKSlqS4gwFLzmFmHJtlo
MrxaVWqs6+tqhGlqhzQielomtxfSreijqB1GRkLljKyujfFgUyO3mWzzZnnps2qYmaTsdPs444ZB
lgzfaltYsIJDxD8Sb2E01/kQQWXSA0FM6pBC82VO/RzQQ0qemW5bh7YoPZt9Y3me3zol3hD0cNKJ
x0FCPf8xNzjMY9LMOWzicjWoXSnFkvLXu2knmK77QnGsAkKDxToAClE74rmBsk1PncajoB2hNYUm
ZDcCvmDYRr3UmHhIMmVUQJGpbnGv7grRKZTKOkgr1LMWSKLescY/RMHq1KO+OYkJdg+xRRsUSs+9
mA+POj3EKxRSH54F6Rsl+IqdtTIu/V7jjsTVbVyhTox6zAT5NLC7ELhb5CAwAuE61Rb6uT7WSghl
yXVCNltuAk9rVr50EpLoc6F06bUp0XaMpr9MAe+ng3MDa8dG9B0KxUlSPddltiRpODBQcx4fpiUu
bMevbOF3H4SfA4xKuhnWY7XTzNhKex9BI9L0qHNG9Wxyb+l7r6NQWtMsjCY90AXKBdfzvXAvObfP
I6HBM0JPtXPgZnPeVob+JG2VqycEYoP2FEq1joIqdwSSiyb6nbi5NS9LtH3R0Lnw51CkPWtp9rSB
1CAxWLt2vlPE+kiEAV7G/Y1jB6XOeWD30eqtQqQgbVAakoScYSaL/iupxa47LDUC+IM1VOvqSf3a
9YfnMfpPnZjcC7IgJ+51Rj0kCRNRzU86cg96gcZ9+ExVxOi7RyuoBWO3FXa56Dkpl9i4LTdPSDZh
i+joXXdTmcgjbtoR5s48hMnUwLiFBkjn1gAvuRYK3/kEu7EeVfquCpiJt1srNQPI+V4jJ1OFLpyt
o1m0IKHJPSq14GiAaIAPzi3twSmDkGArbaTWt9C69YRMLjClqOluZO5aQQ9pvR6ulL2odm0HHAAl
S0FJ4To/Tq+dDOG1I9ssRZ1Rvi2xqfdmqO59aVcAEDCIGkkn/xA5FkLt56GJBIgOg/YZSRWRXLdL
yvXrrIFM4UTBoUkdHLs3dB3QptyfWzIMCGrvZvUwwCONsssduKk2u6AzDjaKeYC3rW5lgAHYotEA
APSPpRcgU+HIysJF06aGhraKXmFwqB+RjO4Cwav7QwYOS9mv8rnK7J4ce2cE65oGaAKjhklR/v+R
8HrSlf8TMD57iiRZWQP0jgmkphZuUpF+lMPS5bR2yG9bYhvKkcA8Lg4ojUko1iFWCM5G7KDhAE28
jrn8xJIvMOf+PkGh1hpfkP/IYp4AhTk2TGFCdKxXNgkHNhgNkow1ARzJ8N/9cH2TRbRV7DuUAxAN
hioiskJotI7S6z0LafnCQXejxpNyjBGUsHUfGmg7xk3WLG67lxkQBrHfNoS8wv/mkvKv9zxApYL3
p4GFT+EOWYKIJ7n+DXjIQEbW5lvt66PyNqnLHyASv/H3f9sp9DW4lgzcOK+mYw4uA47mTb5DKuV9
Xwrh7d9GCve7w+kOte9yNx1iQnmm7O7YyjaMyML1Lv/yph9ae/n6fgxd4aIR3Q9mrK/pUrZLFUvm
MkwQ8OhrLWWIBdJlRc6YjDE7+Id2f19w/vUSHx6QMCKmRmb9dxBvHA6mftMS01F6p2+9U8K+3huf
aspY/2CvITpQnJ8iFw3IX1bIwogL7o9kdOXk3Y7e6WQ6Wu/YulNDDDoChva+O+LFv2nEKPTmCp76
koc0krWTqTZBOmf4voFnLupPC4KnUOYCYuKz87sbtyA7q+ejh1zEggCtk6L2G26osW/kWdImzF8D
m8BaPNq5K3XD/0dDrOw2yc5Yxk7SJp5zCQ6SAZisYTTQmhSARolz+bogBq/V47a2OHauk2QQjPRu
aRLtH/xzKm4XFDffd6QAi/mfF/+jI4UJd0E1TzplR9PBZC6xIoK4g33c+N/YegAD98sW5LQPTYrN
rzh28Cuf1zeETooHkaEnbhSomeFcunnrvNTaAbqiCfTF2xhL7OMHlNfvjMm/DiJYIpSMUGgwnhvm
jwmnPfTDIz48DIdbWcNvRlORyHar+vJDr15tRj/bKWx6J26xenK/G6QIToj5kpsfQUOZnjuVHpoY
VUEgtaAkVZbR/H3LnzpY2AUvJz/XTwEdPKN5WWlSvSH1BLu49b6Z52spvjZh+saZUoFB91RQ+TGQ
Llx85VxxDQcEM7c0oCRwkXZnBJZE+lnpflJif3mI/mywsMaimxJ4pdAzHEGgw+6viWMA5WykyKC0
CBXaS+MO3BXo6acZ+upd/my5sCh8L3NNN6SrpHWGT93ghlnPUaHWa8tr1XdCx0OqN/iQZiooAP2b
qtBdZYpgZKhR8P69qSjyAy7ETdcd1B7sa28NNttk0kZUnBBVXh2BjrjtpFGZH1pfRicCOAwHvyFz
7zj2YOT30mbG3UcfEn81Prx8MXv/vHzy5nA1cOJAtu73oxnJxbgCltSdY0tulyyyD40AGAfiIzDO
cLEn+v0vWyysp/AgKevToaQ7sg19wOY+S8rgMi8PgY+CVqWU2vk0416+9h+dLIx/JMmx4j8OhkO6
BBQI/nof0+vP2OfPQAKMVDUyZpppFCa1ISWZfAhSHcEYhEk7R+7PwIKIzpCmBr35deFyuxSvGUXi
BFxXCFJQ7CbQYRrkMwDvA9EG6HsXxa16OBDpPVyjq6i1WdMMT2AEsRFJy5DdLrUqLVGu4XfoQ5eQ
Tr9bpLDqnyCfL88QTvT/26fCcslP6i0+Gmf9KRmXo4LrTXZzvEZ6h+r7SVF5cXQgfYHIJKtDiAEV
DnYjD7ObD+PYqdSV3aV1bydfgXPdHxeA/qBPjmLn5oQPSysh4qxcrcc+umHrE25L7VP/QhHz0tDm
lyloldF6/P7RChpKz8UrqOqmRsCLC3qxcBIo9/gmP1LNEVDivEWWEDR6SK4IyD1ZlHiWLZY3shl4
XW+zdv4pTi2gTP+2X5i8wVW/pFqF9lNsKqwjcUY6IwWE6H0w4aoGnA6ulOUvotjKV6ipdICdtGII
Xs33A/GUfi7McE5ZcAYqF03x6fdWcUnK5sM/JppTXSxW9UF9MEjtwUBBm2mANNzAJYfd2rVQ8TtY
1hg5wN12DMqm1q9xktTsPk6E9qjJD6o39lS1p33bblZHJyZxtVntsOir3++f+Kmx8O6JC0NnXA+3
sBLFmpOhJZ23krY5T6cK11vn2Em6Zi8lpcqdKf1wzDyVSN+1W9gLlDhR7mc50pxFp8cPRmqA2mFr
sKpXyRxUq53eoreqr8Jab+BsBoxcbg1aFgJ2J2Ttustav0+2oM1VkjFriyGz23ZtyGA2alatzbC1
R5TERp1PGf8Xh8GvN1xY71Hkmn75wXNf7XgpcjHDEwoM80o376/BDyGhQMA7CaYfXpOo8xSHq2Jg
aV0Gxaz+0dpSK4nnRmagOdLkOLw53gSwYbs0WhNFQy9DlfF9ey83G+SvNAXItIHiTGGzATJyvoSI
pzod0+oxdTeavWEK41q5ZQN+voRlnx9MVBQF9wE78KfqYqEo/G9Vs5ZU6hwq0WUxJPDC9FQ6yrnK
dUmUnjRSN3ItFU4UzQPoiGsdPNUwbOSgR4/NcKBBpOFyCE5qan6K/17EmUjvoJyPai34/qIWB/RN
r5JdTc2JrJVueaiDdlwLUc8HFJXGvD+dfJTHEwNcfOFoi1Onp+KDLExhfVSOnu6er7rmnLrlWYhq
AiYb0FiE7vr7V/1i89QYX1lYrAGPR7Th955lBCXZN863snO7Wv6hfp1ex8Yey92skWW18FKXwkVp
5mrNAyoOec291EgYoxIV3Gtru2R0pctHoTflb41LE/dKiKZlsPpmkQleOvsE3Ecjdy56IyWLQqVw
K9+r6C2hJb5OrMq54WeNHJIvkpiUmuCAa0uDwhauGNB79amyiKpYnQaKlRp1kuoPpLwn7nfqjv1v
oxmMDoaVe9WHaqcbb8UWty7XPozq33hKh8XOMaCbrFjCnd+juj6b6dE96DeHkugZkt0O8MLasxA6
gDy9N9r5wuwok+Mg43iacFIfZ7h6kT9fkwFVwLzIY7IRuw8PJRr9Pal0XB7ZQhRUNtECKUyqu3aV
brl7viH0iL8MQPcbFJqTY0DeRGcAfxCApw2zoeJuhkFswx8CLxVJfHbk909S+bugxJNwAyacwRu4
eDM9ZoaM7DlPgrIuxeFxiJWhdZKsxyTbHUk8c7ECvfCwrrzBnQrdR/mGzm1Oy4vQufUvo3gl8TdH
NJnDAWiW8gag0JHSEE4lca0ED236MdL7m57ikQGoaMgDSxCRC1viNQy0+2nt3pwLevqyZaC/GNrH
iRyLCjWI24wT4Uudlb4/JVxgG796b6aCVyoIRgRIxaH04/oZJ3mol5Gf49C5wVYQVTcMYa1vyBWI
IoBnF5h2mAKQoc788r4r9UNTrcvUsXA1w9vHr5XXE2WcqGhaVXCTHQlsiO0CHoDu0KELqGrYF4sa
HcXb8lCHNqhjiIkQexXbOk5chpjqjcQexC84jYYlCG9f/a/2dPpFDjzHwgXwOXX6mz1UR+XFHW2X
Jl7FQQ+j7uOulNj+pW+QV0dAdjYzQIKVuDWLzwYunu9n11Oa4M88556ugyhCCrHIrS/lD/OSxcnN
kSmHaz2pe1qSdkKFt+bujn1W4r2rbUB7P6YfMwWqCAAKbYPlVAFUKsJMtZgdC0ztonqly8NRVueb
FSMwkNvpzOTNhXbWM5jbc+P7vqxQUFghaVLKhWJBujus0Eqj4oXJMZuadrceWNggWriMVSsdPTBk
USwNxV9MGPdnA9XD6rVUF2WIHRt2g2TpuVyVHHMT44TDVQe3jqczHWhJTBe1rpcDMqSFvC/LVgPF
m4G/ixaX2Tm3TzOw3epend765HWPtQTU6VT9Cpf+Ut2Hw7RTOtrHvo9Tkm5L+/SbosZtdFlx1Mog
8hBPQehestimT7LlwgRG8FupPkpWKEbYWEWahaw/zpBA/hXrvnssVMyfHH+Oa8HDOQ8BzOtzeYom
zrFXMS0447eptIXwJw3NQTSWBusvoy9frDuC6UsAk5hfQTjv5WzzPNI2niI/kYC9ocaLUoXNJhBt
EnwmS83K94ErJrVF5cP8ei71d++4EARih6xKD0zinQgf2rB/x9Qr3cddrXFomvW0ltlmnXeiWFJV
bybYQgFhnwgKxDBqrR2BWlUgSoDozYbelzenJNi6IVBzcDTr3BNWUKIWaw5Ly3hqDs/1pGM2BX1M
7qt4mD/tsN6vl8qLw4o5y50SVU4yXMX9xfP9x1oKEvqTWV5kBciKRVYKn5LCZmbpphUZNiacYwr3
wXNapVvuek6wpxTGpDSnipMtceU4W1yz7q1gjJnfCXOqMn6W/ASJg85O9OlC/GJX5ObNcyNsxdao
Fo7Yc/y4Jq7CSkOnUkprARo9p9rtSPn9trkfmmcS+urw7tXO+iSlrq3UT7B0/I008sb3SY78KUqY
JNjwz5xGYU+CPeTV4lszdJ3L9cPFEJ/BF9sCrjEcGwAcBdz79xZ+NJQoyx+PssPgViycR7YsjNKk
HHD86Sgs4LSwbskTSNidEM7ZYX/uHjohttIpDiCWNmVqsxxqKlyeubyHBXMn+oFQbg7XuwCZGqQF
xvEu/4YNtlFGwcLvJ1Q31UtVXpUGYfPcTduPhV6xKern9UMnZblUKwt0+e81tWuMKtZDkPCwzMUC
F5H673QfjeNBfqzlHBldd5btgADdx8F3PJC67sjFPKFSRyOnfx3n4DxKAMGHa8DORzAqGTs6HC68
P47W4xuJKxsRw2Y6NTz2gVNSVbC7g+NXwksTtRVL5sru3Om4acuRNQRI9/gu29e+1KH8P1JqZ6fS
uW3OCMSDMl/3hBUtFBsw5Viy1MPprS2VxYapQihMLfaRdKR6eOMCHnDtUr8yv22kFQK9xnUkNQ4O
mS3IKhKqyTDo4yah1+0r+LpCeBEyZEEDJWf2ulMvX5xYi7ktT8oL1N0ONytBaCe3J+fOyUoddZoy
w8fu9l41v5StgCBkzg1sT7DJ22m31I7TutI89WgqpD2I+s1TigHaA+El6FEnLODuw7XJ2z/AAmZ7
xpVstO54KIFDIAS7szjVkBkF8m/gb7bKJsrcaKbY2oAQwFNCnue7zMFoES55EpGFPo3CVuKccAiU
V+deOJSb6sBbIQFywYki/jLbmmnlu3P/MrvUohbTkEjTVquAmd/vJc/rwu+9UUizoptKjFlG2rYQ
Jt1ObiwliXylmnZFrZ34+qI1L+RDIpC9IIbIhWywbsDx5eb4wF4v/ibLVqfEbId69ZrxWBQXs4F/
rk7AtqfbDRDcUJ6Zur0NLKRvLc26Y21V5iOvActvesBVErESQGPursRmGE/pAL+5rSKWWDM5frcX
0rWSlXH+jfpfk4vHG3kcmJZdA0g5xxZl8tbsjjpe9QbM6zB7PyZS+VlDLIwK4q0yxQMNeDdi3r+X
f2ie00fi55hO931MXNdTf39Z+LNoL20PaGHgLY4n7a17aN/b5y6ak0iAHfrIxQiJuM5pDpemr0Gc
kBFTiVsGsd4F10kwdp1DQ0akiN2vagxlqEyHaTy/18qjbKT0BIkTXsbg0iUKmp67kPghKVWeAvUd
ePULdw9SbegNEH3oUxxqnybx4LHNv5MmXrUO/nCtBK5vgNCcslx31T5U1KWxLPX9nYv4WBxZbicG
8aQ2Ief2pWG4UcbS0p/duuWvyiBfeNAewumhZ8LQRMig4U8fXaPq9umu28xbwh1aGuNcNg1aGQIv
N1Razh1/Gk4rTQnYyx1zTsyu63FVWoYdc2IMNeBdwt9KauLL8n2cXEdcFHTUTpD3IDfvdaOZgP+v
Vyagp0apc1sYq8uCwXKwuIQUJW/JOg+SndKuDE6t+xioD6In9LolVU2YsPoYJifUrfsQXmD3ulDb
xz4KfO1yU66j0AihNh4c2kqLaqGLcY3fA5WGQwE0XDbgbjwIBc5xBH+2gzppF05nJ2nd5vFGIOKC
zWkzcJzdeDxu4L0Y2lYrtCEEk1sJyWKDzIxJZCP0QqqDcoePR6OwAlnjBCE4nZSbEMcTJhlXGyKF
YEbOVqvVhkyi+LId1hsJqNw7MBvdWvCzxJSCDky5woFUj1h6bjledTBYqNa5erWvfAv4xI5ezZfH
xhHLOY3BQJevflowdEDKSDAjQ0c4RkSjjVJuGHDh2a6J9fi2Lntvzn9dCzc61Ocj8vQQqGp4iNKj
xFLraM6DxkTu9wnzRa6hikAgIFBrgelgK7K34Ge4c5ToqNHyeyFVgAfwOrAaABZzzO0sWEdCGihu
lW0xKuJfl8cqRprCVSRqVqzTFqwOB8E/nvlqJXKsTmo5cJzpdIv9fwcIbzXQ6bK4ZtytRWfBAGDU
MRNeHonVOlhjMdhoLWKHsbhUBYRWSDIK6CZEXzsFtyw8XRN7J8aZlDoDCYIK6xUerQy6lpQQmSBM
p/g2kGefbwuk5oRfVXMsShuhXRmLdyg6doTQe8E7JsQlbsj1yEooAIvPwq7jhDtMVuf6zf0qRihm
iW0HGtt8yzmGIwY4M2DN1bPVPVhOajvcqaBFYV1KCQX9HuA+opgibnb/Zsyx6gHA5M1Ud42dK/bP
wNruxoeasxsOt8N5g0zqfPkVW/3lAwD1jTugwDTemC7jf50Uadfdbrvdxc2bNewOgWOjvkaymieL
+ZDra9y1Yms5H+6G3T4+aQJX8zS5gQD+/JDsr7X19QUYDzbC2Y7tLnhZXjkCbT6joFWxJfn3oAzx
FvYud0nD6rf77TaLmPtIjC/GScjqoDWgt9TW2paWQismsOEwkf7t95ddDjk+tjCp6KJGWo47D9+H
B2u3J200ik4NuE/VPbDxaVSdTsP6kWdaGtaNE17DBFX8G7WhWPNhy8HgBUFt4a7AwOO04tpxbTiG
nsG8FUMNfZ0Hv1lbWpyLMBdJaQBy9FzYptjf4sHAqgjbHLdahm/kNXGi42/Fh7BUOVGpPNRBFcLo
1x1gxkJuKsVWBx9QnE3FX5aqJcI7l8///l/8mXBkyXCzxaK0dgQ9GIxgSwlMnvW1hBmzEm9Q/Eqq
fveC4pJWXzfz9qGF7uFAY+rOSiO/de16o2CXj5C0BEDKJa4Ct1Fulob4pgitH/jHChjLaOt22dxE
4IN9wCwaYso6TiC/yU7Qv3fPX3d4p2BkIH6mE6BtK4H9lDtSL5n4A6NPINS+jTlvg1HJ486iLuGD
1A+trOuNj2P0xaFDS8ILcRqPPeZMODiTyz7Ozu0TUmR64wLJj7A8m8NsmwRfclfqXXZozZAFxkJr
DlizCUwckAZGeHhfbPhTnl5aEiePbg0P8hbfu+ft4t16DHYEsNmlzpHW9pp6g9kzkZsC9ygo1f7G
BAO5nl87zXwIxW35/uhX/2aNUG1XSQGigwv56hku/Ujd3C/6+nAy7hz87GCzhRARE1vG6fmZHDJb
h1hr1DXFLr1lVvELGmP1YsXPfUGCQX60Jjgmjdb2nqIGH819Rn12v79a3/6H+E0WuaRipILkNJYe
ACaBKRUuKur5XpKuwUNxoj0aJAh+PBbCabplIhsV42NKKW0VOpASq6AA+hU0aZMuGbhPODrp03MU
cpXBI4z8XDwH5O2e+xX1JYGtnoaIc8ksilIbc44Paf4X92BDMVXYsNwpKVKrImv542WlQXzwHjeP
Ni1hPcVBnFiDo70RB4DYCjFWGjeGy/kNa+cl9Q84JZPJfo/90vcnHEbBgkRUP349SzHd6B2M+PGQ
eZbZYhZy1NQ34rB1nv9N2ZzEdOHc9+3d8CTILWVr6teFo6eLftf7Say8msQ/xkUTN/Ef43JyyyUX
pXYFfA8CvaHVy+uE853M5vezK6HIaOE4HqEIh7coi3DSPNAhe9jcl5bL7nMrn+xHow+P9XKK/Od1
afLvx7qr0sFT7zzWYkX5EFA+oZDYnIlzxHISuzTW19Z2yClX67cn08mouV/b39iMfQsHrgDj6JFZ
/fBYz9H4s4J+PJao5f0YrfR+L+NjwmOpxGsi2BAfWHnwAZ9xPBbP1nKOOEERQzUaRAFTOLgcds2j
1e5/Lefd4ZBDka8jjHE4pGOrzY/mZKQuxdny/X4Ynxyyd88r3v6P5/XTm5ucQjHTLgRpIswT/C6T
uEnMeY7BJrzDxti1VoQ64i8P1lAct0MRKIgxD4HpMCHbh5GLW0lDPDfxqBh+cUxqvAJc7CgWTieU
ClkvmfX9zQuYib2MExLgBjalGIyV7ty7qalyUP87q/vTaWw3MSV73+PXa4uSF7L6FVEIKdxRPS/3
ZTMyKs4CT5yqiCyZ1nd65ux2u+GWHXc89u2xaTfG7T1JVzBzk9GHYVfERvpn2H88RGFRnVPvFLg+
D8EaQoZqNdjkYuBQMyGEFnOEmHFH/LgbE5c0GvJk+cVmU6qK/ebO3A0AUBu1b5Vo+FPp9fWC//Fs
hZUVpoFUTqB8OgPiaPGSBQNVfN4NqRk0dlxgZGKObrchasD9yZRR+m4S33dEaP4tYvPH0PyYRHs5
Ylhl8NKog8iFo6lyOMfZbV3htelMzgFRPkN0aYa4ArIbY6zISxp18A98+uu9nzMv3pawtZWp5Alo
+RMU+2ORYB92va4frupkuJ9sofbjaVh/38SLMo9Bebms6XyCdVou9O9w1ioHuVxSHJnLAPeYyihq
aciVuBA/PsmNv+rPz7aKx2ty83XtIdpq5N1yK2ndP7ytTw0UMh5qKas8ylcaUNq31ppLTWn4frj+
lhB/j1bhsFbDdZAd4qMKmuxegyGIqBRXD/tjQuvvpPv5UopIiMM5Ca5ZTj+ydrb3Jq6z9RBsed+V
5zcp7AWqCfKcclVFNpEQ/L0FX4LHQ32oquJQHanqi6gd7c7Qm4zmpxDnBVSLUROuZkpFTLRiWJGf
ozWvRSe8Y4dPyBEkAog0bnSX1PLabM6zD117cUj/arCwzYH4lEoJsbHDJV21NmOxizS4NnG7m/y3
bRWGsYxjk3y601aHDbVkQYLEnZOTn2y59WH7fhUn/+pX4ZQ3ozugkEy0RUKTA/3GmelanNu7bl/E
651ZZ0lY9unY+H9Mlf+8wMJpfbnd00vJNxUn6FYQzzuTINAx0UB59INZW0Wcgn8n5X9aEm/2x5aX
Zw/15ntr3pxIPGHTQCon5WQcj0knNOaNbk3c06ftCSirT+HvixLu73kqtpcfjQfnLJHAv4iQcwX+
iwHeka34mu73HyFdYid618/CVpgd/FC+k88GiiYCn4EzZoKSi6nF1ven1yeLKfiuscK2WD7n19Il
YVBJRBF9iNBwxfThXjFfLsnEfE0/7MMFk/LnReLXRC3sk4lv+vLpRItKY/HNES0uE0C6CO6e8R3B
HBeI2r3a5ycvdDL5EG29PAjQJsJbE16aVC4sFOkSxpESagrgTBfJwkhGZO3DHiPm/J9B/dFEcU1c
Mr18QL/A4VYiQm1nvNtRYJkQKb1v6VNfCkvCzKLT7YF7NJdSiUu8U8psY/G+iZf75Y++FCZ+tsY5
OyjThLJCh7fhjd9/+4Lb2P9MB7zhFU0GpADY/vfCqkg3dZ35kuKchieHxDcpM0yhYfSurdP4IxLj
dW/+01qhN356UcvHkNbYQ1YrljGZR3Jy3ADed+tlMPCjV4U1fAgqqh+4tHOpIr9KShllG5R/9+9b
Ed/l7zz7T28KizfUzpdjuJYVxx2rYPIjJ4AB/d81UVitruo+Eq9UFmFT2IcD37pCrn7fxIexKuoA
eVKwvoUeY0VCfXyvkUUGSosk1oe18qmZwsEfVsB2lgBTOe5X2KxAl1BX+l4fqtX3vXn5TjCRwxQR
W2aAWb/nc+C6D105ZYpz/vY7yFfijgZL+r9ro9AVVY8PlbxCG9daCASiWhqpX8aHJMvL4frRD3Fw
/DjwTt7pcc5V8l3XWYUrp+07HiB+ck7tbPO+Ny/YTMR9hsaYwXrE5bKwKK83PfUqt0RxSgO9I7f9
zh0s3RSthAE11R02tWA8Poyg9KJ7v9osLNDz3Svnvh6JBXrGH+EMEZl1mks2mIyeWpPa/kRaBki2
k0skz7x832WxMAsL91frhYX7MKRKWsljJgkGE9xoEd0+Nz7dml/F1lxOKfBy1qE2rRXGVVofT/ey
ntJK9VG/UokjcSgqMuOhKEyQCpPrFDQsTqXZ++59bLkwupix6FkUXkS01FltSBNSwcB4gp29SwwK
0Ig49GOq+MXe/qu7hUHFKcYPSirdDb80HMqtT/P0eZ//89Z+jKeYUz+WhBpGmaS79IqrgwiVVinx
57+cFHE2BSmRGjMo5IguUiKyvj+M66sk9M8uFjk3FZINbulGF0VcIYJDkb1/oOJboixIvgbBefND
mx9GVS/sNVIs+4+0RJOlbXkZf+kfDspP376wzZQvx/W6bD6/PaVIDQHO91NRzPE37+xp8vXjnQGA
yB55xvcvzx4dUKTt9f/SmOoZwfx6KYVoL7z5V6x3mRbavjKHW0/BHYxwLymBirTKH28iighQC13S
8cCq4KAobqvFDEAsmyf2bbPslJqApG74bDbW09IJeQvsalB4XnsNnKXbclBz+5CIKyAckJxdAuP2
Guf62bXuM8lhtyvbAdIqUJAoOg6jEKNLG4OftAYEeu1bh81xpy9Po1L77hhNdYZO48Z0jlN5flwl
m/uIr9JWh80FDNWifMZwyVaO9plTNbIkYJuepX2VAWNCWgYK5SGBZecU1zcPp1JVZStnH6K2Cgad
UqVruxTLjlZ8tWTYKiT1+RMktCiEUkY2rOvDDimklq3k2npg5IRObck6Z3Ya4DlcvepN99o46lWT
NXiwTmf8MKJIlApPG1myYkzkcETKWweA5OdtdrxaOoVnDBmutovv0epaV8PaBQyubIFz0hGoSu20
bN28KiU8DBrByyMENjzvIuwzkCz+xPdHVvHVCzXAOSq6oPsX07+3wDNir+xKIigVH2Jhb9AvslYL
ssCdxYprBOyt1BpggiGy4E7Sc6iaC34STK4VpWDS86Lc3HIGA772WuPSON6BN9gOd9wgt6SRRcZU
lENEvoMkuYVVgMB/HOst8paPfxn0BrTGA39MLeUq6iriUQaoKKF6yL/nb6g/OUAUnNAml7F54JWI
4ZE1JqshIAGgA8bPIhBf2RoPRboawVNrjEFKUEU3sQHBjC9wds/fks7ekU3eXqvdIUkD8osi38wt
kA6OSXwjnMxJxdfvhFYbUrjWjhVl7x7N8b9EfsiBQnmyAXQggGfVJU1+s5DhHCqTGwnqbWM7/wdi
4B5LLoncB44H1CyJw9vY+TDfKHK0pxV7yt/t9/tjzR3sY3jMHIij76uFGdb3/psMNznuJn92pah4
tUbrGmfXCMg4tp1AJ3EC5qsP9ZGo5OwnIo00Ge2BBmC/orfWY1NF08OsKhgH1vD3bIlH+OZooN4w
E+iauzUhz+XVWDOiYSoRtD6J7T0VVrN6R39LkJm+UZf7sLErL6cdDssyEFu1zHX493GWglf172If
ybc5L1KytNSKPStGN2hR2la6qIYLxgMrMgLPah8edlayQmrcAJxBTJ7sVK+V0YNF5iqwXUSZGLJ2
1kJ3qeONQsAnYA3vNkVxSu4Z5WPfuuwkagVz17cZDir777f6V+cz5jGQhkQ4SbWycFRlh+vFlzQ6
dIDV0s5gJWjEdNdGiqqbi8PAY2RO3W6pNyzX01bQPraF3Arq32gmvX+SVwWdX09SGFop0/S1EvIk
8SLd32dZP13pF4B8whgZ9Z6YG05q/x/Czq1LUSza0n/ljPPuaBEV7NHdD1xEBRW864vDS4g3vICI
+Ov7W0SdPllmdkZZlZkVGaGw2Xtd55oT8ZU8M1GFLpXNGP2AzChvl0A1ZnFwqxrIfWeJeWKpbnYG
v+4JOkmH0SCWVE9+WLk/TLvrTPJRgCUDh1jxkwnkHTeUq77U2Qrg0A6D/ag0y3o19wV3dhiAT5sv
b8YF7e1uDX357fEhxljB1sLYW28qX6fh+Wpq1G4T0aW+rysgN6gkMZf1Q9wMmeHvtlLodBqwldSY
R/uMgF61fbUkcr6j/agxU7y0mzkxGjz5igEi0aYDr6KOnhsd+DKxLRjiVr0XTdHbWOuD9xzN11E2
SBawyF3N9EvBpcD7z64eIwS8RpnBq/erm2W/AigaJ5Ewh3AY1fvLFi3FDmPvYATZ+rGrDJLNfhKB
LFc7QJRcCDvgZEs8JmL8+roEdfelnzkqtHa6VTWuo9zDjdR2e9S+jk35RnSWnNeuCs4SvuQZkBCg
Y53c0RcpUED0nVCg2YPWFdUI1Jt62jxZJxM4rBEhgLF9zdKqox/27B8yIjhnyipTlhJdfNLOHDR1
ebonF0WKVvISB7QGV7YG2TUaDQS/5vhMWs7nqzEEr2Kv5EUoL//8/WKKnP8jxuFicJUqCvANGKT+
bZue8TtUnxoXA+qO65lVnJkQSK1HV9PA3jt4lYEgo07228DzjPXmuGIx+ymApx9bo8hJ/mHXKTQo
YHNiRAyJzH9fzh5R7LBySpRRNKHUMtvfjBOTSXilu5kROfTea470qWYx5AKXX/e2PnSjr3R86OmL
A2MLm8O00Y76R+iKpidAxNK5flO97lfMN9QDC7WJVO6yA4QPsGIfZ3y3fFCZrD489fIYin/x9wCF
zcHV/Br4Pj4PWIMDZqznOYwOsTaiPLMmKDjZ6NzV6doSKbwZDOU3mLyti8Vf9iV+oBw5ePNmoB7l
sdLRxVs6tud4D3taAICAKd5Neq0SRvhfmukY0jzAtwFY+07g+FMnppnh0ewc00rvDAVOVuEFNiA2
+evYZBirN59TSO51ANzxg+PhmD8Klo4y/XBv74YrQeUJcK/SRM0XRkamjqh1R6jkCqAPzx0b47t/
C3IDVQzIUy9ErWijQxZtvNA5eCFGHS+SnyecdQnbf9uCvzzzjy14zvcJLcmY87A+tUqG4lH2H627
ZdPVcPzyQueeIIEhCHrMyHcN4QoF1CeQCJdSOvX0xaJLxETWfe2cbNadR83/L0S888AM3MFmhfnl
H/gmj78CtwbcdHeAzJc+01QNzUC5pSrDhw1gl31mHl40PpBr0JEKx2VYbL+UacUYJB86qLF5QLOo
Zr7LZiW0GJQqV81WLTTPHQV7tzeSrTI51g0lN287Ql7Kxequ/DQiLPXJuPdvX6DYQmsJElfjnvD8
9smIm7UCfVSD6pej2JUNqQHubRR4WuSPAI8JaMENWAEI3XjKZSgBD4y88oeCE8PK4ccYXhAXNAE+
tiU5RhcQFAOBTWZo1k+gsU858CInE9g/ZEoMEOnwmH8cWE0rncPaS+wH01mWyIKSrIOcTcyaG/ch
rw76xM6QB5M+s1jw8sufJKH+ftUQelGL9FpQxgVjAo+JMwVDiM3cHv8dh1fnbh4BtdL49yimyMYF
LgtCpoiFN4J6FbjswXR8Ooy6kUCCyaQvE4u6cW3Lt6/ozYnNYm1CKzUSCRnZS0uGP7Liy7JSbH2j
2oJbxIrhyzxZFdKSZyAy7BwpYkbBr/zd/hbwgc/NL9w3SKmL/nX9o0lS3l/v2bG+LIP2ksYs+Qhb
NbSheEagzOBrgwFYqqnjt9nfI8ebetKr8UBYrTo79sLDcofBcGW3AjkSP1zdh3za99MlahX+Aaqs
mv4R6J3393P8Xmplyktybe5kxkEjmaER6EjILxRPgJRA9wQw2P59aRib/INh+PXTP4I7ePGveXIm
WLJqGAGg7QvaVzMCf+Da3dzsChiEKSK2FlBzT0GXV7BLGI8RpvZlsO3u4OLXGGNxs/QgXsZ06nkK
LUwa35ItSa4l+Ga+CkLWYu+UZwW+rwdjJ7KB9jf2EuBSbgxlt3lz8gPBkwXD3qndC3YBNohsUnz4
JMAYLXhqSzNQIUAOMM2et/F4V3u4++HRKGVZ+992Tp3OGgNw0NdpYlZ/KbiE2S29l+9nZj9VM9kd
Z/H0jHw9I+1186WTlZtHkOQn61axzkz7YvnJx5t1DunDKE9CEYwSCNerJYlkgWn+hqKTXM4LUM0S
gLOAvFdJmznfkGQu5leVlsGt97ZXl0FsoCO/ynEq1eZKxnI6Y371Qji3TxYveCbLLYAMiEMBcRbk
to4Fl1/F7qEfxjgTAF3NV0roLNT8AwpPtLb/vot+D3A00KyUjaAUUCGpKf7+l2W6HV63WNkr6ai8
aPTd1K4Ns93+YT/b8ShGO8SteVX0QTqSe58tkq6lf3b3Pdxj77p9T+pUHVdyt9w6nKteGbsEAna5
vmCXf8C1fIjDc9qKS62qpAiix/I5KngonZ+vy/OZjtzTpN6t4IK8OwUHFL9aKlNt5k1BPkXpHbwq
TFkzlXrL1RjferXJ1dplwJ+eXm2G18KeQiScdpIp/L9e7adW6Dfk6V87j+us1VUCWDgFwa187Lz7
Y58ltTRKR8DXBBrIf+gRs6QJg95V8yTH4Qol98U6//M6YsvRmLBeKPA+DAiQi3kPeLkLszKbiHvf
blUfJ1UcJgom6zu0y6IIAzsNgdUZzugLHkBeV0YbIpPo1PeZIujz8a7UiTOGRTiBZcYfxSKsR19S
KDkLXPFrgE3IUvhjFHCpfDVt1jFf8pL9TmBHWePFQABbn29htOBW2AbxJnPiIqRDcAXjoduV+3UB
uwWCNpvJvE2l87AWT+bcZq677UncjgaebCCDkHE6v/KVBzQ/C9ReEcmrmZmM8/Tzzmy2VTsM0Ns9
lfl6ourVysMQpcMKngvCVkhlwXtvL9RJMDIsy3ctHNr8Aqa5dYOkBSqcOXr7ShVJg+7qpy5u7bei
bvGkEUFQIZ+hY/TxpFXtrF1KR5703jvCPqD0HxIaj0Z9WrrQ/LVQWGbyv45ZpeREPEsNyXGm3DGT
IlLrCYLd0Qa/Oizij8zoSNyS/+QofksaPq5S/MgvR1x51ZJkH3GVpVbZhA+QKIF+M/F0zOxJCyrk
YP/DR2qFdf39DPz3ynwkKtr79QgPpWtKL7XGNHpmzkrQqS8WCrU/0QKSgSjizT5hKJ6cbYmvnrC9
z2bYpPB16N/MoBUAn2GJiOZuDkDy2IKanNLcFVp51ljipn5uEwGSHDLKJK6GLcfbEQqsES00LpZM
YyUER+LIIA2wBFAyGqyvfJyEV7JlKg77EvclAyhIIQg2IjMaVolJ3SURKnPqkqEoaxkZIma+GgRn
Uo+kIjojCJewY9/fIzkx4hiqbnGU+VaplX7vSQCs145iZN2oc0EN/U7sdmcsCaJznoRcoPhZzUZ+
tp8CFZ8Jb0WEjETekYMgIHfeSpKnJrNvgyO4+0NolFSifn4JyOWQ3GvKyI81uVmuDJH1FXnCOC9m
lKiX9gno18DAuQ9ECEQxKmF2MaUMjyLnuU88Dwm91p2TMkkQmAO7ZgZoRbWSM+rwTqRfId9M+Qrr
Im8rnpHS5lSmikSe4t07mciMi373Epq5JwAoCSqnJyqvRL7vZsZY83cuvxhQfvWX1gBcz2p1IwLw
AUb31zLxB8Z46hBD9OYcGXG3PkNZxqA/I+AnheEWmKbyp2jDlbpTLD4vGTQTwuqaMQNki8x4k5Da
7Lfp88ndXymLylOYzPYgeCYTWI9r4thHo5LBbtSMNLg0KQa317JX+CHZIvIIxboSSzNC5TBoyHeQ
5sveQ4q9r6L4Ti4lVyxbQ0oSnKei9ryRATRJk4lNJTMDUE+VVcIeJO/5XNmJI86E5kMQrrXfzVeT
SUveX35wTeusmF5LCOYloIdZn7WR1Ow2HF1cxAKhwx93MLeVVgU155NV1MnbMmGg8H0yjiFbDbQ0
xejlkNIAz0Hhh278KorKMtQldpzcH73Xl/mMjWliTb0kggc+8q/b1dWP30bZS9p3NPBqdcPsuttg
pXY8ZuzIMMd6yXwtDrB1OKgMkqHtti7YqcTuvE1E7KA2MCprYqt2wowkDEj8zcydEAeO7agNnfiE
LkqZ1K7BAGSXZzrrynMLArezIkoiNz9ik0hEDDzLy7mYhLYuxWyCekrTJTKOXMT3EP2DlB+dHwzE
Fho4AlApd8N74VBNzVgcSVcaYSuvOeWyYe06QshxaIpMedjHUDDeTz9jBtoLw9ElNqCUjtlpEZIO
dy0puwf4zInLF5nu578zzIlnZuUavEJLkqPgp6aqChneZ8z6Yak/2tUN/foKc/EnLjZMKk6szbbb
lzydM42/Z3eSvlMACIpb5mrxIifGB7iyduz1F2sZhKFicsXChIsX3y8b9QQ9GGxxChwEDPGJ8afK
MmVGxkcvaTp9mX5hrYjN5ZUz5okb5zwU3+lzIt+oz+sMBQI15PiSPOypDknRBntC5eu7XYLXE/dP
N7oJHPLVavdHC7jR0Ehf+jKEKZtfDh/dFhn26HNM5PX9oYQKk4lbaz6Itg9GhWL1q70mKjnYjpw8
fIWoTEAbyPkSY1i8pG6BgYjESI2KbylQDNIXkl4SrSl+tMRqYOuJBXjI2wlzOUwOsbhSAunfcBPc
KEbZdtBtBCAlto3uDpaI6Zi56GVwe9yG2JpZbM3oSw4PBlUvZ5AYkkK93silVQ0SGal/kTeN1tCx
UfdSDOM4xNS3FKPNGRXmR1Gv2/M1lInh8iRMY+ITMZO96ZRs+CL2JlQNXPrFqo6FVo5/iyT3YTUb
KGvDU3NAC3m0ZuWk+jFjuWezgNtyXXFHMvSLrXRdAkZp8hT+FHiD68I+QhWFFs8Q79UwIlseoUUF
jzJeUWfDFaOhYjSl0CPAt9OdjYNWxzb64uFiU2jOFeUhOC30yd6vm6ceHSdKEzyteochJzGHbE2Z
2Jerk/Hk3EyxAQBbvIzqTAWpFK66VY3kJFK9HgNK5zKQ4aDLBL1XkK+jklmlgtQl1Wkf+gemfRl0
qVC9Cc2Aylbxj9YuSg2Sc+aYoYN1DCyGY2iHhcyVUqNw5Q1zumr5lEFJxDclWkSN19oeu2wC+dPu
YAUHkrDWrsX7BhO2ReFoMQbsYGk1EibIXmj312ItENqlehC4W5Y5tbvNV3u/XQYo5OD+2UCoOPVx
JhqVqWfTBfWLEZOyCPaMyshwR1LMY0hxRRLRhyCjRyw7K8sciZQNiF+Dik2tUzbj+vtAROJBthPq
jZQPiKa7M/gy5YE/eIRIGC1chrYIIqlLiqMWqyl1hoD72/KGqbmNMb+YuH/OF1v3zfETxy21IIpC
g754UHYZPdTBF0Hrf33wpGbxDuyfYo5SJv7yTsURJyswj4oZM3guT1gibblrmWGPJq8myuKoGcLM
28mItdFNwvq/+Fpu7oj5eZi85FfJiVfj4W6oB+7LinpdDr+UMBjdH7YuJvaXBUmJawK2NXWCHVly
qV1lOr1FTaPBJ7KzJbzH8wgP8HsmIUDZvHBd36kNq4uTZy2l+pGbeQeaaFZ/EtC/dDn8p96sbPKo
m/11n8CkO6s7UHEsFiMpL+HJiYkMjnefcg6JS58gChUbJta/ZMpnJGZO7jzHz+XmuV0u3l5UM17W
0X9ZsiZ8FXYXWWABPPHYuBN23cEqsUSyjAijAzPsH1GsPlt0+ova3pt30ORCdRM2sAmxn1Q3peo3
ml5ajYHqpg73VpTLS7wr6nJGDZkgut5Z88QUOmET1fgpFDA6jfVju9iSlnNywu4GFbFnR0ahEdqU
589WYEboS28Xt/cFdL0uDJYbiTnsQYQtPPGKsBF8IqNsTA2iC7pkt0h3XiLwhcTvFJVkM2hcjNzo
IrMXM0i5PEcet8cb+lN2F/aem5BQN+LTEdEmBkmJQdIm37VqOHN0f3zPs8k3pSIJ/ZYhM+9nngEy
m9SpdIeP4bi9rdC5bnSEnp787RLLy/1S1Ox7TxoHd5PzOPIf4MrEjG2+Rku0WNnjBfMBx3TNi31x
N7o8/tkM8XOuz5t7PotAP6Q/kJn36UD+dyDncU04pxiXJj/BCWej/tOQqlA4I15bYAPYIk+LE/lN
4lImkycQg5A8yh3G1szB1O6tCCS9uQMLnLGJxKwQXbZ9mMuIwWSIzXfauDA+rc+ZZA2b9DmP03Dk
DDaShEu2PHW+2qxaxprp/eUByoQarPLGEXj6Et42xby3i4CdcqhMl3LQ6garzWz5/Ao/qNJc75vl
ISq+GXt72arhxmF3MY4ZYA1xKGs5z5e2nI3vM1R4UMNnAsbz2k5kOhQHlY6GW3zA8M1DU+ARIEMY
h7Pbl7qD5wwv2p4qgdotfUHHZF7gFqkw//GIjJtLEACmmupG40ho/W5lzg03Gul2wxyx0CMe0Lnw
xSwC/xQnjJ0leDIOBz8C0IRNByybw5DwiEMuTHaYgCZQgsL4DXs0gaYS/TBvQpo97wn1QETUh7K4
WTbQOBmvSDnECOlGZbbvXb1jZNWcaY0xDqKk9rujOgzoo98W5+ajsyQvKkMTUHABwgeIEBd3kqLe
1i2Z5cxEIpoOSfet2A0eXh1ICCdTphSFWQO+JZuoCkM9cogL2KLPYm5d7o8t+h25TPnydFr8nERR
bE622bfJVrBLb+irwE6RHa6ho2oJVZz5dXPZ6cs+gCNr+rCdf6w2a8UzJGj7diJ9NmXmJMG7tR++
NUMZvDsRlCT8jOzvKuuzYC+Ls6PyK6EeLoBNeGst50lw68ckEa3oLiiLpcWuq1rYBikJFakDVW3/
i8hKYjgxZRFWmCYThC1dHaJFlp+7a/vs6heXM5J4D+/yfVsa3+vSt3CJGw6Ds39DNY7OBwRQbUQz
7CTg3OEafR6g2JC65Uw3L5a0S66NjyaSafEf1QKOHFdPoUXwSHezz+Z5u9hSYLJ3g0FhKXFzpt40
S/rpvG6dVygBYy1glfYGaB57Q89wMDYNCD21zh5pqbxdRzJc4v2dN02GuHvSjktwg02/TloDZ1IQ
TChj4d4BhTM3zWzn1pWAi1RBhmWJIqh6S32n16uQ04u/t90tM6AYwprDiL617ylooaMp7tFpRPIK
DEaPgX0HfSxzN59nlv2kE7Pr8AGdMQmNGQepsEXE3YeDV96NSf8EQlSyhsOVavZyEoSr7dKIs1ut
HueeEyBsHb53p60pTjFiWIcUabgz6XkWEarnGQACD/0MkPE00CxKLOPxeVx6WMV9iITlFX98t6VI
Qu5auK/ZhExMvkCtRizFYsZxy6z5wX8xUXIDccPJWomiJDQnkq9BP6KSefZ6XH+NY3KEyYtoi8yK
OJ8166zoLmNSTm0TXRM/7UvMd4PPZI9aQcplJ53JHepiQTcRCQBuuhicIyoAOLsb5ZI7UZ1ZTQl3
cdFEUbznhCTlbV7bQq+OZZo3sBHzFzM81CaaOuXNIxxZISJkUE6i/BbOHt26ex/WLBX/LF5bLF+1
k06+Cwvh4Gklkwtp+jfIVZJWElmNDrXmHHvHnmI2nP1gvjTm2F/+D/Jt4j2WVIZ9NUsGfycT9hEt
NYIaGfDes7uCAC0t7klQWxMJ0sgz6z3i15y7LtqaOJ0raYBUAOB4E9qe/kLCoyJxLd5Hpq+t4c3Z
BQx5Rj0wJg3aiw+IpcTXkV7LQyPw4VUN9v47NS+eoK+lKCUFke93oziHSBkSZfPEfVybiauA83LP
EITQHEUvRPgWH18UJeFVkd7ghdMhITZNU+vI9KA0A59Q5xMZThK2i7uVIBQSYulvMHMKE4Y9jtkW
+slkVbb0XTkL5pgsP6Rd0vOqFgGC3aKdKPY7p4gcmw8z7lDh4CWtkppZtugj22W4zXI0sl720xav
+d5V2vVR1VCdTWW2ulpPh6vLWNWiMAY3Ftg4WXAOKY9EJuwlqiSmJf+bbbc7Seo5X1KuYiu0D76E
pVon8nV+V+jjhLgLuGS4SxgkiA+8aeFOTlaZO7jQF704y16OaHg+lYWhGsGilAEbVAj6V6D5Vp05
ql5l5OE4lF9Xs5N66gRdI5gA7jj9xOOcyzx/IGEvq8RZYc6Norg3N/I2ZfVjL/clI/XRdZi87hym
g4UjC8A1rMTVYcNepm0j1y73cmgOV9RyPIBvKKhXQ+4WkKRsIVp9RfBL9puxAcv0c8kRKImj6gev
qAz2FQFdfz07OtvZrLsezI6mSzoVzGZH6zmFkCs0Jlg0ah51ezI5mlb3AcTzaH2JBnPkIMFiY2vJ
1vnMBWXC9cMY4Oj4n5Jxg2+3QZVWXFKKSZIyb9gE5cj9cxi2hN9c6D8hZcBfahZ1YMr6lHxVaUvK
p+sWNFN8BF6H3odwVXFoSKswyBPWg7yH7yeVy8gfSBS51S18Q2WyVEEN0V2xxF3t6ayIS4D7aiJn
E0gj97toEhMxE7Dmvcneab+Um40Ndmfi6iwDRBjkDLQQ7kgO1AxrRqgCcxQ9E1lVSOeEn4vrOohx
nNDlcGHuH0HcTxjTxOtJYCj9H3lJVezZjK2MDIlM0ghYAQz5kso/5ZXuTpAOkwmmoti40JkN4rtR
6WdNw5xTKmCiNWFHdVxie7JDdrIY6a3SdvngcufiVZ0lz5YuEaZarHR3wTduh1gLqY7hVCa1rytn
jDP4cJK+ZKnCnC7wCPQo2bwJFEAxDk9+vQGesYv0E29DkYLXmOsqHCQ404ZFbVMgpWGTcjmZDZCA
/s0RWqojLW+Kc62t21pJt6dHuNjDKU3tm1ny90GGn0Ukk4IeMQv+WyK8tfChUbzGmycEMjMMyHhY
4QIpRl/R8+Zzd5DuX3lqXFhxPcEPEmHaT/2cD6jNsvyqvuF4SEcqnyP+QFIHLo/2mlRkCSjkWdOB
6H6zXenz53pPWvjdI47MDbkUzoHa+eqb1EMskHQTWjtEV1g/HsTRRqKlKTcj6V3QogEU4AU4VHR3
f+jDFN3bjzYM8BN4ueGurTB48gERiON7ltYSCoqnSdq7oDQ1y1fZwaw9qBNnk8ShzMOQI0cDhzi7
bnMPlG3NBUcYMAc5qA5fdjp8DuCsXGvtjA0QlPqg5KPhYRYcv97z//yP//F//tfm9T/Dr6v/fVn/
cUkpIx8uj+R//ydN+d/rnwxeKRBDKeUyEFDpZP3SqTrea8coUk/p6LF5Vlj2o/+eoeGKN7TzzDp7
Ql84CYMrcXbnvmgIX6sTwX0ado4QQV8lJq/SZ92TCfvx/O2qg8f0jVgv1apV6NZaCdSe7ullqEj4
HpCq/coy464aoC0t2BLXpS+V+kwQTwBDngMlMVJS1eRqxu4D2rI9iNg6KUszm2YIK7xhhcercm1b
IJpoJ+YVC/H1LLEO4GZgLczaEDpXj2aZHlP3Yd0nteZ7pJFmhJSPyvC8NSgQ3Nexc+k8CQanCadg
Gvb3Qd66IbSsN9/dtH27mWf7itbID5J7dXnyv+2M/17q+gcwqbpnmvaRstUhTuycR1WBZPRtdfRq
6p1lFyQZuqfX1dnPqEXSt+i188lpcOpErQzhXs1d+pcW9NjJ5tUhbQpuvQhdFBRu+zVcfqOrBc/J
uUcvAZpKeG4m+17Fk++AoBtSTUBY93Xtp6Yj1CJ/uidIxdB1E1yu8nFP4TGpxEqJ7UNzf1Ke7LcH
+h+7fJF1a6ApPHQgK0CK3+RBE+1qPHwNlrdhY1OhGzKJh8/hHoLxbj14HgFaLAfV6Z7IMzSX9EPW
R4Yy3GuQ784+h+eOmF8mikJ1cOV740QyAkuppdLHpTnANCSMORR8af8kLXAVYO1TAMCA3JrnOYLk
xG51k/fIVqfYYB3qC62ZU66oGDFeRzGh6j+f7JReFJy2OOy7mUPpC9qdREgxo1U2OKHYvH3TR5o/
wQZsbj6J2pUZFfe9tJKbfUI26uvo3FSzHhulab541k11DFgRNHw4yVGJ0gwdRfC6cd+jvKpuqwCQ
8TZT6H+1lXo1oQgnAKf9OXtfTFjDCSeyowmx+GXzPgqzecMvt679ltkyrVYLLLZiazNtw1avTitg
m8OFtkmpI5yIQSvORBgmJZw72ugQ9KKJshYXeoeEH/5R+JvPvr7Nx7eZ8Dr31LIIQlRV43yzGPW8
rp4bZR29wP0bwHOyHq1Y7uJLh0wdfB+rh7CTaiwVOn/KKG6j8p506l30cyGy65yPNmTn91Z9oSqW
jlfaVriMIZyr7jKyAWO4vMO+j9mD7bVu5v47qAzTq4HQpWY9c3nzC1OfoygIQxb6ssWcBK/RpX9x
ocuvEzSWDDbE22MCKh8z9vOKjesmfBrHpRlDotSDFR4G85eRd69EMZPntEYAMj2uDwckcLnPK0hv
fnv3GgFbiseoduOv8gahCR+OQ7/sq71jgXGPd2B0eFoXI64aeguAPhgXksw1ZNIwwx5NrrM8rB4N
fZV8qV7UOaXWWTGZmaBIkdOSgxf7Yb2xJ0yE0MR4NCsoHqZWhZJ76zg4RWZ8NpTIzhSvdum8G+4y
sc7oZ13bx32rES/0tPc8mDHpld+4OPfIVCpOhSjdOvn3Zon849h+vgG3cNtW+WpUK8b5bWSzIwFE
wzhVLFU333Ujmqdt7W1Wz02+CpFiXeWiz7SX8K6wvHcaXriDavvivaoWE3KY/hga4lWVxKxkvCg2
ji6whrKc0wiJnxdI0WyUjPZMkTI/tmW3K5D3cqBjRtHr41wT0RBtznBZuE7XNB3Alf7daf1/jI5e
FzR2o44oy7991l497eFx2Kej1+Y6uPiPUdJTRpfRnaGxr2TMvk2DiAPFyB9Mjhc77Zc6h/kbTsj3
uLx+nmBzhKVf/3EY8I+uVP+vy0LC5t+XVS+/ovRaPqYjJDmOT7MMLbeZLFvMxujAO5HGvnXfmxpJ
wPZoc3qXqx+WRUKl3/xLo4Ifb1ThVPh05Zfl+ZHdFD7/NnqgcL1QOEVH68LsBkefs3Fp5QylD19f
zwD78p5jW0rudX3YMI6jzZTRPTJSsUjgs/T3D8/sj2FRReUfSKsatbL+gSq9apdM4Uk+Rs9m2YTM
mTgPPR9rNNMBmcxqTYWI4WktlqRqS8iKT05ipU3NyQHx3Ztlb0n5MCMOzwu0DslKV7f/vnwFcuhz
+X69wg9kUT3NzvvSbflASeHFWHhkK5TgKSxbz3Zf4CEyhCDlCtL7DpjwKdV5B23IntbLSVtN1JXR
rNE6il1tbjJLJcJP3UZ72QuqwRZy06j5MBP/alWhTc3ckp/+EEn/6emDKgQUW4V9oPw5rFtSb6l2
1MosMCpNWotpHd1NhvUfZmorf+iX679+zEd4e32naeN+qz1GE6W/36jMiblhEHaAcF4DZjqfbqNh
Xje3SX1aXt8Gl6tZIRYbhChxHK2/PzDlT/HUr5fysaWU/HJ7H5AYHr2hW99kJ+PlXs/mHd/Ujnv3
fkZ++VO4LEf4tz3yyyJ/7JHSoXa96hkfGe3UTbo6fTXGZ7c05sN+UqWr/Aam1dC/qlcZO1GBiKLd
9G9rsj+hKHvbh+koN0VKp0x/m3ycZoa0cTLrDUKPOXeCH+h7Sdp/WFu5kd9v9P99uv5hy0LlnCt3
lcNQcs/tUq/Rgz56HrsVRJK1ecPfd6Mftu/vMkz/vt9PYHd4UjOtnHC/4S53Ks6+zXzlMG6Si9iQ
uTskTs5+U7VAB+Bcy20Z11IceKK92AZ5eYC84Rtc39uT4wqdcdL6+5oUJ+hva/Kx9d+1e55oOWui
9W9ebjOHDNE7BOYc5guE7/Xx2asEhwFc9JVguXjRSHhSHLw0a1O19VgfMHnm9ODsGR2ozw9dFSL2
W+sFu7C73OKTUaRINqmXw2Sb+nFQC87IyunNR/cwLFv1PuU4qjRXKoRnB2dM5Qtu41tmaMOrXf9x
nPLP+/y/H//H0cq1ZRzqJW4V1Qa6yyXgCwnqdlqXCBCtHXoSxFzNe3+PNDkSMz9kSuoPe1//OGaX
W347hyccfHn3tN7e0o++gGXZIZoW8HMPy/7TPvnnDtTJnUpT85kFN3EIWNwH5PE59eulef9hf/7R
8NUVlNkbGkJ4UCL++zzqaSmv1g+NhOzt6N/8F8obiAPcpg1TZXipQgGTRkZLfk+t3N13S5bKxN7f
t2BxCD634K8XIQv3S7aeVZ9Ia+tcRGlWz2U+99Cq7OpBitoNPeuz9cjcSs1Q+8uzlSPZkDcPIbKQ
SuvcJwMqaUZyMhDVrBqXmxUrZkix9W1puLUjXOvkWAws1iHODzs+k6mOiiJXmbn8qxEnxmEGPfU8
rpvV6bOnUavY79QFyGCKcOsKLe8pI46gpeDwB5xQNt4RikLl2WVxmxBN0yAS2SeydKT6IspcuVN7
2of131enUv6TD5Thg2qjSj6KSPK/l4do8Y2GYM7yAOyGsBJQ1bm9vDo5gmRRd//0D3B9l9w495Zt
QRdQROVUDuSPOjWlEqsgkIN9s0TVKcLikOXE0wrjOHRK7Iat821MdfplIif4fGu9BqTxjYKrXjOf
vITzXMB+HNZgyHB3pyN9P1imGHkDU7EDXwBklmIjNUgKhJ2QAfQh/xZcqnSMWkfDVkxbxuTG8g3U
rKS2SPhI3fTogKHjRfHPZ8KLuocpdLWCcCiDvitZJM/yBSkHkiEjPVxBcEWq/tCvkwzSAtD5gAfn
hKKiTGJdxhmV9Kwg8KZ6K1Vgik74FD417B/68nfAg5lr49OZTGJSQuYkSLLrtjRGonW4fmfGjQZs
rX8O29VHL0ubf3+qRdj6uee1ioKEbUOBtvxzHjRtJM/9u54mownlXYrbZH9NUkS/ACF/Q6DwCQAk
SrY0g7/RwHuKzwKa4MEyqNjr0FnojLP2+GJLg7oMFJz+yvfqSYeFZaWKnbk/uIzKn+yoRiTO2LLG
QFr9Awf+XFYRYWuUHqPMLk1Juz2ERbxlh6gyeHQEJXqlMDnBvjevDBD+feGKhflt4X758A9A+CvL
w2MuH07A3bx26P9aNVdp1ewHPTtyxdatUzfK+POfPOWPn/wBqrw8b6qShvjy2AsHqaM2Kw4hf2Jk
ztm9E9fTHRw8e0sY+38Sb1cKVpe/3bXYiF9N5OtyXx6r3LXiLSkSe1FkhS9L2ehm6C5pAzUA0qrm
42FXIuu4fXnnoYrFXCAo55XJvZF6PzMGKX9SZLmmee9k7/dOGJvLTrpztZE6O0zOXplh7ZgDlQOF
uq72VXOZ2yh/JVR6XTh6ZjU7bVDlXFIiOehW1CpNz83zdD8lJ6yM4taRFkayKjvlxdl7z5b0C/fm
e/1G6l4zzu5TM4QtoHX215HDTxyc1/TqRF+MUFXhAPBLR/Ph1gZY7qp/szG027rfaF6aUhbPNlpw
oD5rQcUZLDd1lEPcR2ly6146D8QmECMdPmBkmtWbIZXY5oGiD/cPPmiOZDCmorXvlOawve7NR8m+
QCpEb4HyP7XhmpNBztvo5MOTTsfx3lyGxqVDaYTRgZpVvvHOCHSy5hS94BMPLt0qUCnCOP8nCq/K
H1LthoJKXJXxT85XkRr88pDTd5QtS/BbjUoXo0LHNTYyEdtGfnX9WFf8V4CI0BelmrPbsJ8m+hOb
w5ZCm9Itr6X8tk5Dg2z37+et+odWxr8u6iNoup3Ve35ALnakwuRAc5JHcDHQIHzN9l7NejRf/t6r
d4/tsJftGrPcZubNRQ1y/ugfOo+ludebZeAvVyu6mPrDLMHtxoAECJCXpSOElxiPSeJXvee45Gu+
6ld676H2Q+D1pyz9X7fw4UBPe00NT9d6goR8gfxSMKiCy3+huSKuD89oL9vgqRorlMLwNnCmrJd2
1YmtFtPftFoQ8oK7PUQLZCi9378vsfoHe9pg/hJi4jIjoFXl4/qW2jKplcNnMooVK0NRkZ4+oLlN
ifWZZ903QFuwYmY2PupS0Dxua73kYMCP/c6Np27O66p5PJjoNT4GSypeRDVg9Ws/XKTyp9StUYG9
gOE+vUFj5cMEVbXsor8bF66yyQlHwajiHNswkvDS0chi7sEmnO0cTsBnBKIcgW06ryWiKBFilOyS
rRaRRa2nE11IZCL46CrOWUCRbb0dT6vzcBw54PGMzYm4wyfXlUnSzhjQA8ANAR9zqg3dlJcMONba
RzOCvAMQ/cUE30l0QVQiU2VzaWmnzcR6EHqEzGaXMQFoN/SHCN1wdJdQUNTm6vw6jaZq+966/kgA
juoYRvnDaEM1jUYpMRv1i/qHwzikUaXxvLNixFtWrehKCrRP74hGmygfVWzCWSzc3blgUWXC6MCv
l+FpQS2WejIDpYfgtLgCglgo6zS17l9HirRfpYHuU6gNQWB2n+7TffNS3ahzYy50LK98/ADMVvxL
e4B/tWk21qa1tVq8auvkRZuZgcw6iqF37zFsTOXH0AdeVo0KiZgi3FX6Kp5/v9LgVGPEJe8hlN1+
bg9uxdYQ9kK3pBhwkfjku5G5LwJOLpuXBN6qE9vZLGvW0MORl94PR3sR4gTQGtT2Jr+XaoZybDeC
y8Wpbp676ua1q29C/9wjZfROoPQcxX4QzQg4QjAjsSkwjvvoPIhGp1E0Og7u7ZJThQGn2kwx5CVE
aM6tR/AeKyfrPY47iP4ZFzvu6P+XtDNbbhtpsvATIQL7ckus3EVRi60bhuQFCwkQO0A8/Xylnn/a
ojxixEyorXa7bQMEqrIyT55zclnuyl217x/bx+P2uE926d65o8TaJOtqidczaL+x1UG2tG2H+9fO
QGxFCTzgY6IQm5JH+757hqexFMzwYQnSSDuDLglNIaAwUGYHOgptFkbyqW/qm/yGSZA0p2GLVuS0
jrcNXZg7DSRnw2UhSsX7eJ9yG8dtJnhZa315Wmi/dNpflFoLyOcVI5c5h4p1sXbm2a8h6hjSBKOB
f3dRE2GfA8nJ9G+hFgAyN1bu1V7vkqY8NzYr9wzXYArsUEHwFEdxlEb6k7Zy6OyKL2PVQohay+ue
BRRbgMPtdpS9FtfLYV3zvVqIr2meLsc5JvWMwWZA3aJmMDZGRvzbXowkjuLXzpvzJrvLN8dNTRYC
ErGQMTwaFslcZCWnOfZvi3Jezzlg+FI8MXa5CZVIfFXraVmtxZcS4YETpQtiz0bamBQ16p3ja/ca
HHwxeUukEijm2HqKmC8mSPQGjBJBv3egU8KnpKcXiiY9GxE1xn9/AW4cvtOHI9H6zxdDwbgOEGGE
FW48szYM1oPkLDjx8S8qqZwrOZvx/XxR72wPi6HDQ7pO1y3D69J1HZnzNsJxiN+aWitqsgd6QAZC
hsMy1TfF7rx1bL9dTxyxa/FfIpfZtmuml9cjXMJBEArP22Zf7hpGO5U7B5Ev/zE+VnvzOcb+4dGK
5+Zb/+v00j6WcKhGt348M0nqvO/hqtlLc9m//8WnXUfevLRpqPG79bfTi/hhjQ+N5LaMmVOXtPvo
0bGuiaAqDA/CA1xpfXbAImjZ8dUsK4Tn5xtlhvXXRYhhkkpCRPRUrjL9LG7lvphYhEL6KRqABji1
MLUQ1RJYNV9FoEV0KyPUsu/qRzFJ5V5AiWJImaCZ/kPRLSGsCq6X4EjD5S4jAblxsDA5Z/OYcq7H
1CloFAh5VIBEg0iofB3mZx85W0RNeNN04fPZgO87Z71Dmmcj777aYak9SVWsKjgcr3T//Kt/U79L
jx32avY9seQW9vQXQoS4nIUlH7ZoVG1XuKtRa0xeMmWMm8LTyroEme5eXrXnsoGuocC4L2fJa5bP
NFqjz/R4m+evU5z3jvnHo/DD9a+9mJqhzXOmrJ85Ckdm5M6zvQkHvNzYQH9fX0o8uK+udAUmnXpn
qjqdT3r2bTOoHmvyPECa7XDjOjc/knjDf2Tr9iSXtjpxIWlpbA+hGOIZQ8SFGXoDpPuLXwEPD1E4
BiEKP3lnG/1xpfw8VuV4yc4PxvK0t3lVxWy4T75hoCNIyrFLG3/xo36iyx6mD+n3dl2+lAvWulf4
iA1p0GXjrGnFP0zxoHEWmJvuzbzXBnF+ff30/9K++HivV+u6abNLdxD3WmDRFD+iJt1NG8wAd3GQ
4mNy49Gon6xLLC6HowvPhllDjnlVnUjWyc66Mj6TlHJe76vfMenvvf4yObMTA4WZpL6NX+K1vj0t
66eDM6OL3p9mWuIOtM0X0G9u9NsUsZE+Lb8/bugqly+7g9XGOTcETRYJ24/sQdonWGczwnWPd6Rf
zY8HpnXPThsmoDLi7+vH/7mCJDHXGKCjY31nau8h9Y+VcnaGYxfLTUWzFAxQ3bZhfLOc+vs1HFOH
WcVy1K/WvY4PvKI55wqjj/7OoRrFoGZ368X+ZRcb4GKyZcqKgfnFVew39Ky3CRgVVo7Jd22TPKe4
lj5OP79+XMpnSJ7nRVMZW3Pb4UJXn0UZlItqtXnFuAEN0O1BhnCU3A9ziqlibXlfX+3vn+nfi12t
1eKiZe1JOlUPmOutWwQ1YA335xs74q9v549PdLX+5OlsZweLi8hhfq9E2jpb3oqw2l82nTB4kR2c
XjjArldZnx3spCwTcTAfXyXkWMPmuMz2/fJIUjB3/ONaCdvM/XVaFk+vo19DE0BsPQBQSt/NjcLR
fXfwKcFQlo43epl/abLY2OtZEBbg/Sn4232Myr0qX4ZKkuoH9LXV0+ln8dMK0gXlVLUe3/JfWkkd
Wi4nwbWHA76x0REhpthlvvoGUR268JFy8FYq87kLj30Q4UnHtVyYPelXUbHPrORkS1UmhtMjzNsm
PxEo71O89PzRiE7SboJCfdzKsZt8o4gzfx1fINAc/QKJB4Is00XsxOReyt9QbX0d8j8q+sLPA1sH
w0q9E9UYQjXVVxMGtLvHbwq7H7RAnXVbE2q98cyQ89Oi6DznzkK4BLHwFhfi3TLwQ+T7+Bmvj/iq
n8op6cvsAVkALDYHCnfqPnT3h8lNC09ZlYG17GJ3ojdzn2zzcSaPsxoTSdC1dt7dOw1uCLynttsc
LKCCZMIhwtgUv/vErSW/62dO7k8huozdCNCoSa5ibCVmSh/2Vk04PcShBKeod+PCzTu2b+lRoFU0
FtGBIO6E7xaMNLGMefmozWBU1j9iQJXJjTex5+PwuhT0NBzltif/uD8c3DFDHfr8M/2B8nfEyLJ5
KkPpu/J43N+IQuoniM3GhogGD/NCNDoC10246qBlrGQleWhhkVhIVqaZ+YSBx/R8Qu7uooFs3wo4
7GHvuxX1BToXe5nTGfHVxh2e7foW1vNpg0OeVckUiYqkqJivfNxEVqJY7ehU0p47kXM/j2AfOdMM
g72LNmv6mbmSzFkLe0zMAR9vGR99OkKvrn4V+yXbGYo2K6U9DAj0JpDzSnU2MpmWAgmVXXcjLCvG
p8DMBXGeMYhlUIyYD/fx4yZwj2w77529UAsJTdi7awriWvHFrHdKDtW9+KJO/Kf0eHsbwndrSwQ1
D3NM0HDlCfGNxNcI5ZQwxrPRCQmXDKR1nSd/W602K4jcr+XMXz3D+Beq1wcKUFHFvGF34NB1Rx71
LiXuIIA6mMb8Mz/sH2uDNzRxFKdbFHFIF+7vmS1dzJ5rH2YdasP/zIxGK/UoREkzDcCkdemMASH5
jP+FKQ6o+d5TEyiKaICJFpiw5RP6ofTNZlz514fd5yYRnB0RfzEsNBzHMq8eqiRLQ24Uhr3v/MEl
74yM6BxaDC1FjQK1t6T19iDUUfsjg5q/vvZ78fQxFIlrC09dqFk2k0s+vlBpnEiCMtXeI3F/snjK
DU4ID4xN/Y7DmtDD1HSKbk2n+Azjvn/if696VWNVei8dtJqrduAXccSQHARGDCXHwUFCvH0BdTgz
mrsH0Rq8NASP4P2pQu+wOPnym/FwK+H4vJE+PIb3V/RHNqicNLlxGBq15wWAz5nUwK9QNW/tn09J
1MfP/Q4c/3GZ7DgiGai4DJ5gIQI9HMlSXCFj9+zdCg3vCdkXb1a9StgqQ+sMw1Z4xhA4EMn/tBd2
WKzU8OXkHZnUDqGGAx56qY8nDXo90YRs5kJZiKwYqQiGEaEefb3cVEdc9equBIUC6zsyD/1TAC+m
qTX1c2LsPRQ70uzl4qsseaHZF8oPlLuod17eXh4eArRHmOz4qHxYGYkXzgXYzYYOAqTIOFExiu3t
oQsDoooYZj9HHCWQLiw0XP6P8PskcMxRzhMHgJ/oBQvZ1Lua5B7NCDa6qxkQ1F04u5sBf6xWg7ca
/ffQNAQrH0NBw91836DPxy4pdUOB0A6BAi/xrgnQ555mtJVmd6Lb/3ycf39GAorYFOMWMcUeq1vR
vo9+I4yiGe/vJIZaimCCggcJEsqTbvbk7bBtXND0/+3tInrsQjGK6TyOF0u0RO/ex55HMsgveQhw
lz89BHYoxJy54BEIpx8RgwfUXbb7xJgH8P4BMuU/YRnnFMS664u/Rt4ohiR7Sy/y9m4y4x8hO9Ij
IRj8Hf30buTVmkicr96xinmugd06ZyJjNj7GlJwxWxRDVvFg7Y90f9NNuTp9hyToQ4E6P7aKS/J7
ftTW2qZy80X+mIbNqlgwWmLb3ku/9ec9vvEMYkA7kKwvOJfcQFg+gwS2qmqcVDLzFiz4MlfRJyu6
yZ4gpDJWfNpaq3wpohBkcvVJeu5+aQE0kYU+d+6rX9xo33KUzqQnfW/tzg9iVgQsehS0MKHDcnek
wQeh/K17bp4Hazbtv94viih0Pj3Kf2/1PZD+ETBidZowktMK8h17McDAikM8pRHcAmq6HdD3//N6
V5BQe8rLU+OYcKmBjnWfqUhREhhEB80/UYfcrI8+9fM+vorrqlK/FEqdG1yvnJM67ZAD5K48d4CI
Wyw2RNukeiyXDb7pKkSJdF88np8PrrzMHslY7c3l7XBv3ArSfzkLGLsuO4CNDNeFUPtx+UKuViq5
HgtwifGhezmv45f8cQiH0LlvkXh6/a5+gVazhfjSdt6t1vZnsEw8Et0ShpucSeRbHy9vsK2MzKqK
h/gp3ah++lIuMaDYmHRGvn7Zn610uZJJz42EGbK6+t7P/mNx0bm08DaXTw/Vpt3/47IhRqf/gw8z
qGP1HCLqZ+7zt4G2i4Tw4iYGJv8lVjD7xCb1YPyawgU/ftpcUS9tl0kZCy6ZozCt6ZP3+PBNwSFU
SO6AJt0LdUmyKuibo5QKx0DDCiz2Jp/I6JCrgUYXcwhec+kHJ8myFsQ8CBL9cnzOtsYzzBu6DQfP
nJtzfa7fmXe2cG/ztei4sNxxkc6ltbmtMAuQQiCnuRamc4Mf6jZdDYGQKRuLC/wpKJ4R9WF4ZrI9
rCm0hac1Zkx3Fc0lRLAwMvGV9RKwECn4+kUpIgG8igKICanWZVH7IHn4+JA0O7Xz6nI8PpiLMjC2
9bbxFJKicdEFo2+DwKsE2frX//OqVwtRduwi7mSuOgbOtnpG9vr7fB/7ZXTCv6ONWh/xCzarNyiO
n8UdNsGZJUn5T5UBPPfxw6oHrYmnJKNfSfo5BZfCa5f5fTXO2rmFq8ZM2/QR3EEqvPJphAeTYj6A
L+4vqIYhmARle7VVQH712dfP4x1I+/QWTHiFtm5aTEq4eh6W2TbaWdWzh4bImK/pf9FfQ2rSEacU
T5ihy/iuwnOiNR3v4OUMgY3zDmMyIFDOXnOvWIzjjP66xJr5+t44Ef6yRFTLEJAmcwqUa6DJzq1k
GJPLEaJZHOkLLRhCK6Ixc1dCRO2DM5GkWzfrFA/Q8yK7o2Po90v5Lr073QOxXr6ftlqkfs/X1nO+
jn263o8Uk/22ubdf5cd6X+IhYM/6ZNZtxjkd+HURaRvzDv32+hBYi/NPGCryCn3zUt9lK/wV5/1j
VgXa0TMVF1pibM+MHSbMAR5jez2iJnYWmmv/uMwv9MS6SPaPzNigqex1l5lG45bxU+tkV/9KFs6N
+A7C+/lZGTgaA/oaQOFwRT+uMEXLbf00VEfMWSFkLMDBE1dFP4jaCc04M6xoRU54v1HS6xyDY/Dz
RGFGVXvPvC33CPS1gHu8FEIOqJFwwCVswgooCfovXAbItg8YtesbrLmwyGI8DpaNNUvzgHIEShnN
YdWf5iVkBgNXFn2OD2mUcEH6raFOmKIOwnTDCmnsI5fLGCgmPzqBikwtwrD4/a9I8fLhaFxIb/rI
sys8yF/fjVXxABeqgO6H+Sjkc9q19yPsCdECTjwd3h0mczhNpTOsMwaPivgCvQffLWqA1i+xBbps
L/BA+kU2uc3cWBwg2XhJND6d98ZjY89OTwp8AgXlAd99lI74t6gwxnBdA7XEAXKX7eSl/Jx7JSxT
OvP+KbxE9UsftmH9mBI4x8cGHjIvfYAZ0FJfoIpZl2GyO9zTO1WjOLC89JkBB97hPlt/vUnUv20S
WkMOgVTFOviTWFU+mfWxO7KD+x/qQg8rHzu9hUNHql2J0lsPxfh2LRJOAXHQUgH9Rg45t0NgjeC4
GRgmhEOPgDPQlZLBwywQ3hxxwKp15bDzRc/9ENKbnx0WYHf0YS9+iwXTDwg8GOgePOGRRVscIhUv
3s3uOhZXMVeCfJP7Z/gp8JFBscrgMD+6ZWR6R/8XqCXVsLCNkujHJ94xdDjQDjCxHAjJo3ugUDr6
R9dCADEEMZWKaN8egor3OxCoUUi4rQ9Sv0qpqHH49A2fBNJHp2RguSEHIz+GVb5SOR3LJT1O+MMx
RcQFPhCQXzlrHjKcSCwqcQNWvTjqaFLxh7OFzVMAk4DyRRN4nRHlUpxoSp4GbWDvt/jl33sZpvFP
YTJShKwLrKE7fgzR6fFWEHyHTa8CNHPpNaGYgRlIgflxXzddl56HQ0Mf6ceR5KCnrJzYe7Y/kkhY
Aegcz6jBtGj0tODtvo0gLLP401BhZHlGZneE1kbnbQ5FOGoDoUDBzBr2owTtWZDZRkz3pPnNaat/
id0f7vuqXjrkUi5n4HgP5lrY+cnAZ2icXa7u/0bnMStXx5kEhVZmXWYYotrvrnuHEBUxZkdivoXs
4/i8GlhN9m4KTAyxDneHSOzryqt98b0JemoHPOPnJWQQVuA35NBgzhCPmHDHJ4cw7Zs4iA2I7rIN
CLN/nB/v9KAmrTljd4JtCsITeN+i/Y/eClLZje35lyzHELoKUlGb0OxcHfz6oQYUT/PswX40Ah2e
iUoxMHFjgmpi4EJzh8kuCTdsdQZtAmS7BgZG8Y3bMMQq+bSK/riNqxLoOGppJl9OGSUXJzuKZicS
6r/zxmRjil8huBZeIRA54Rr9NHr0UQneTHI4zYxwBHzOnpAu+jRVH7tAWh9mr+WCk4/NKFAD4MgS
LynkIRDz0fZEQ3SLMqH9pWz88CivSpi6rg0rtvgMIokmbmBfiRGt98bS4mw4ECYa3OYNYkDpmtDg
bUIGRmNB4f5Ud0Qt7qwOf954v5+hcnz7/3iw4qb/KDcM24nHU8L7tWYHwAqI01iR6GJ0qTrvuKXR
PeOix2RGFhiLXmgU4uDWZnuHvT69XjpetH4NsciuDv/D8Xgus2MsXu+FlIg7wPN7h4Gq4GDOYswm
SSxB5NrwGFzeT/ivH4Ni/6W+NJAQGgAjTPGEx/rxOTQXs3DOcZY9MFsHxpiI/v8gYO/I+Qb5EgkZ
5oEDy0sg3AM/1wKDL9k//I6jFvu2eAmtG8a64mkrdLNzOneRTlqKdhtTWc3TPGGWiNMLSLiAwgT5
8Bfmp4LLSKNkdowaJF2sZ0BArN9+/HjGeHfyMUPrMXuSg3/cmAQ0jnzEheSNVGF0lbBYltERd3bh
eXcEHhBfCVZxv5h88LzZvD4SSVthn8F3zT3dCzspgaILCQnCZyLvhWhszTAKioFzC46Pc6DCvlA9
GkfI3bJohHHGLDcF+6nJF3mG7Im/7UQLL2OpXpbCC0txL0FOmeYgUjL4ohHF73p83GP2yYEs1Cpf
v7bPjHObc0UwrDQLhTcv7+Nbs0vzkp5aLX3A8RfrwqfYnCU/eRl7XCR43jzkxq0bdwoLNn8anrCj
+n1CCnvX72IwSd8mcBQ3CsO/4ej0SMFThQreZKjIx5uSBlMZodakaET77y+/acv4JRU0kYfXY7nV
6Lb76hEmNCYHMkQu4+Vyh0qreMU+RX6osdAovR7qpBp0b9r3r5/YO7vheqeZFpU902qRJL/DcH/s
d7jkk9XWfQqXPN10T5eTT+s2I/dIZyX5brY67Dp8NRoiJq4DRdB9Oz2r22kBY7ufqSThW2Ot/yhR
7Jwii8nwSF53uMhpjKUKcwz6HjMMg1bI+MtDFLc3qr13mOXq7qGAiemYzMdkjNRVnKjltmIEupw8
SLTWAix84Elm2L3N5B/M2dK/NdvhLVmjI9Bx7bglJUAfxJv7cHkH9Ic2MVdmOuOn5VbEml7reqnu
m8b07NPv7hhZ+VqWXvJ+LVXwv/vCG3JShAn+u2wGmnHwrRSs7pCHVom+yAn06TGzwrz3rMP8pM1U
BNK9xmFlUkrXC50/T5cFcXYcSHAx5UBbqdOrU+yYPxYo492lvoOyKh3drvnV/rRyYPeWTDnZpJEl
HERYZBYxqatdDMSJ5dNDGhm9q0X8CgMSsCwJwrHxqjMF6WG4d4THP3BNoLroa0bvgGJ3Y6j3fY9R
/oPJ8DMtmalQ46O3LDnhrRb12zQ6/aAjtckxJtjU32PxV3chSybkvoeJhsE0Z4yeUBblgPv3OpgI
V5CEw2q3a3+mULCHtdbucJP6LnPOuP3d6Ik/c1wqSSh+0vOb8gyIvP7O3zRj/ASKSg705cVv7scD
fi1k8EnlKfV3+bzXmjVSIH4tYdgkyBN1oRYqzbpvo+IwV7Ug19bn6TWPt2URZEVwjgMZDTCOd47b
1BuNc69ZX+pND+e6/5YQH7O1Wd8pbXRpnip90R/vy+FbaawUZZPET7a6NpX58cyQiC6qkAP1i85e
ykrk9GE+vWrK5mjstFWdLCf1Tqu/H+LgokTxeX/UF3bzdEqWhhONh3nvRC1/tNgXxhN3OKV+gQnZ
eDfYsjemHiJ+/goeHi85Xlq5W1q/4n5VYJx5mB/U9XQIzXwRnwVRYUC+hh9rtZyqrVRtOy0s4bEA
hZhMeQiNNnL0VSbvz0yP0zEFmKv20jqtJHRH+sJC+NKvLqd5x+AgqAZTEOdRloY1yypfnZXt2C9k
fXcqXvR0LUmP/PGOycBM6WCMB1eJoaPFG6kPZWU+8meciDtLy7Dr34xm3TBadqy2/RTIzjc7YXAH
XtASVR2OJFMS9tZv0/kmj7BYmrXSzid8bnR1XTTrMd5k7Y5LatZ9p+/s/q2hO9Y8xW1QtlEDGy+P
qjbQT3NuiL+JD8OD6ngLeMU6ESuAX4kv84HCrPJbbNmnUE0iLV+3TjBhPZcG/Tnqy0XfB2q8MPu1
ZgelhqKmtgNDdvXWNbCFSFHOuodW+BecqYqruzqD07xL7XUev3TDJh/vmvO6ZpGkOyf+1lk/ent5
MJ5SoTcfMI2VtnW+kc9leNTnJziNpSeNboZRuOkajOptXOnsMg8wM7AjcaugMbYdxyqMnzHqGs8C
ZAcEoP2L2ILKrwni1G/ywJwCXXe7KnJSN253/a8jVJE2MiQ/k6NGWqjSIjlFRhH2AFxylBu+NHj5
g/JbxZuuW6hxmBV+X4RHeouFf9Dd08VTabFXy7LwJA7+/luDwR6pRu2eaf2mfg8PavSVNkg7X24j
mYIGsZ4dyYaf1RAFY9dkRpEZTPniVWME7Sk6NNG5D7lZ57SQjKDhiV7qtd5EB23Vawu12SWWe+J1
nuYlLuAEGTno42CyvQY7onYut35hBpYcFeOr5GAx0hZ7ieScy1SujEXUu3vOcJ7Zx5cYzqTu8z3p
VjopThNIdTB0odkuCslHYzF6SRNU0qIocC+aovO06bN5kc1P6iJnI+PbAK5Z/LaPgT0Gox7EnWtA
clesGcfyU37AudXF9afL3RQrSwxEC/9EMxzPfYZNFV5y9kvACVy2svu8nR8YwMWImGmGl1zlWVj8
Y7vbe8kplMtIsr06jap6YU1hy0/wxTiH7SnCeDlpZ4MSZBlhSVyBP8vrqGvXxv+V8Nx7vAUVFcEp
bIZAS92jwhYP0x/YIV00v9L8BtRA80fHb6uAqyUV7kJBNfBzX099lUiH85bjJ6eNhdGvgm178bP+
NrIf8a3SPfp7OT7stp8iJAQxYKeoQVz7NoM0az+xglPhHZRZp83KyavzWU1nFxac5J/QjrCsHV8l
0WNCA/ooEmEeDcjX6BeWC9vHwIAp9jBAnZAKkV9e3Hjy1Q166RJdM91kLFgvi2KIMnV5nrzhHMUc
l2kgl4skntvmolADjFH1qKU2U2ZnsFN9Lp1XuQN3DIuysCkXp0s4pEGD2AdJO61KWFMH0bNk7Uad
6vMwZNUfSK/KoF/nvWugTYbXkWWRceIIpJaumOMQXWRPlb2OI+rhwIb52W/YCssDTkVszuauJL/o
keS092qg50GFxgeR/b1QrvXu7zN27GBD7AEM+nCuYhRQu0i1lfRi3hlv5uRq5fcSFGCb8clx9kH5
HUOE8lnPrRlkl8cLqw09HLxDqHJoSfvovgkAh+oXHIQteT5dHqYzgM+0Ty9+DcGonuuomyq/Rk3b
udYO660T8gjf2Wm/q4fuwaBiQF/6w1weA4yX8HoO+Fb4BnUW7mBPbHKDkt7BO1Z7GjcQ74rTMjbI
qpbVlqROwkFHEvNd24XGkPjHFj0WKI21ODQ1wX/eUaS9mOKBiZTQmMJG8pqjWyTRmUe9Tk7eNM6M
RyKH2UR2OjvbayzbutQ/SF7HEu6e++HewNYHcSykwNTPmRWp+Egs4+9EwKreTtC1AD8hBBHf2fyu
bhGTyQLUF3bv/UBKAOD3iqJe8s6MMER7vzKm16PyrDWB3oUXTjXUV5VX0GI3/Knw5URQ8k4EP3hK
QJuozQ+z4w+Tonvwq+nJOIbW4edF+WGcnsYRBhtOVaM6s04/8gZ9gXyYNVAQjwraEgk8sjRcRVFu
pbvvvMovEs7rtotM37HB3Ubd22vsTc6z4TKvAweFUmABj8fCx26GSgkd/ai9HUqRDcIUHQHOtUgD
vR7u5XQBtnlhkIcQq7nNpkK9NwGJEi6jMz/nyLRVcsJ1So/vANfn8lrngfq7RgF9XOauaayO1TeJ
2j/3YxSdSwzdxvvcPS0POP9W/U5FnYIB4Jx/AxmYUfP9SDHmjlaAe9/SAI0Bqir8Yt2dPSwKOETm
WFsxxPH4Rr3ZuLhbdcvTr8uSldaG8hKVD0oOEL4l67INB6afLOw+KNEiPQ97loWM+R/SQtHjR/Kc
qu+/yXhFWbewn0vC0Cwu50dy6iMqXzwuTVc2ImyFbexYTz5bH42buUnCOjBfsrnxQJmi3+iXvetR
Pr04R4Y3RqFiwTWnkvijzLLt6aBIh1jdGyBSIJs5hFW3wciCkbbohw23k33ntCUvKFv3rd62IE+V
Tz/t0nnUrCrlfhwZ3SYv7y/ooOJ5irKl3arYIjLvAB9ErELIJrJASyJ5uKsvO0tbHsGNq2WjeaUW
JNUrNeShvxty0pN9e1ko0o3+1jsx6vOHhKYM59OAJHf1IZW8HKrOlJQ9fjRY49ez7tV8TX4g/Mx/
mfj1xav+d/Eaf9dXGi8V+cQ0uMmN/sF7X+jzTUBbgriEw9p1r5re39HUBlvZT9vqKcaSVtoonVum
wjDySAvJ9BSEnJeo1/3DFKnl3QUBYMMEZjR29s5WlxVqnthL6Kc+T0z5QI9VBjNOPnB7RsRddgwS
d5iesDiPUQ7duYziU2gyEkz19YGe2SJloeqhpoe6FNVA+6/kYpKJQMOLcVUoPZNgyDZ76DgmTBGa
+D8dp+yuuIR6HT6ymM0hMI6eOCPt1blaxNbaPD1cWrdkTMhd9rv6QcVNMOwXzpOOi8vjWHj9PYF3
gBDCGBDk0jdggs8yEFHpOv/zVK+dppxjm3f20VD2JdESKIiGBy6wowuR9gwhlCFKqPi+2/P2SYP2
oruc/k2xtpkAVd6AUz4jFtwKVF5UdLqqqQgqPm6l9CTrZUF7dS8MLTGw+T1pbim91sZTDVal+Rps
1cG3ni+PHO1aIKl+8sMm+zLCDECq9xM9dNQtOd3Q01SwVhcAO9m3lxxLRHtONZpfZKL941mPTGZD
bw/w/uAXZSisvwZfPlMGrj7KFYodH1rNUTI2TDJnuMi6p//auJCvaNtjfuH2L8w3QJ34+H/aJAp2
ZQA+jqX8M0H5j3CUamNejRCI9yMDsZAj0kqy3fJEljxvknVsf8uy+4MB5tk9ja2GWbg6+T0JegPW
YJozGDmeQaLfeDV+Or3bId+SQhRcJHMwzl8kPJ5IE3jcnXemNUmTs/+ejwtTXp6NxCuklar9UORd
Y2+dEmDJj+1wQvFszzX6VyaibTcnfQCuaL2uiJJzYJd+pgZaFpKJ1sdlSweQEbyOmwNQIprUFhLa
6ur7FO9qbJnlDZXZIfX0cqsbcwC+BIyv+j7YkZryBz0kBLK5GMjGCPWMSvrRnndGFzmGW7cslBuo
pPKJUPr+mv992lcAoB4nWYv2SNkfn04/zxTLDwdGNR7v6MVvcOL4elH9L/vj36tdNdjsohubdORq
wsoXvWjsNr2HCKMjt92VRJ4kUlQ/rgLOmG7wzSyUmXdJr7L0uqMPAGnjtfPTAa25y/e2PBtajuRA
1qPpErbHUCHbKb3xGKbn+TERnqu8EsqCdAga1VfG8OuP85khKx4eHmeKqciOwPo+bvfClrMsbmRl
f7igrskhlzR+nM8mG7gFpywvkb10ab9esBLFg9wWCU/mBCaWmrhU/jj+rDA1JPpKlO+uyfejJ+mz
pPdI/oSf7y1G72fxw9X9XkGSJS7d+hBzv/UD8Brg1ESsxOII96XeIxhZlR9zbODUC5UAR7BJ1PrW
2dVJXQAxxxn/GQMZAvowNiENsIP4+ol+1hi+3yG8brBLHqh11dow7OPJGZxG2SuQO2whZqlRzwI5
vqqvE4MlaAYwK0KZgXc0zkyhwQN5kh5D6jWU4LAu6M6KUsnNJ68obmwWgdBfH9/Eo/+5OfH//4hM
tV6WedO0yv78O12SzYI6H1bZpkQkcosr9N5q/uJa14daPQ7j0Wh4EPiUJBggnQL7tLDqXS9vUmlT
gaB1K6mJDHQpTCZElw06YvhO7SUUs4lvweI9kojhFOyXOFXBUqg9jbklk1+0vqR6uipApxS355NX
041NvfaAjNO9TIBKMyi2cFatF2RAZbmJzfu23IzlBrtgmXupn6pmLh0jKfepFTW8CqudeVgfy22m
7SYYsSZ3F+L/k21aNQQaAnTnBDsxzshedBOe3mtpmBMnR04858YS+vvB9e9bsq8OrnHMMyOtOmUP
5/UBR3r8hfMofrSwM93jml9u6kX3pj6n3+T7G4tXxMqv3pn6cX2ck9qajjLvzKq8w+BhLNMwVh1x
GaCD7nIcGfbsSC1gB2cpkphhUnk5RiRxmEx4h89PMXSnGaV/j4SqcY+Vr168G7codvhXt3gVsbqz
mZuJwxJWyPXp0aKPhRcClALjYwx7IyTknrttjHU5cpwOr6twHL2idKk0s8EHblHx4deiZHDzW7wq
5VN/9+Pmt6/CU3MWKliD52ejGcY3qp8NuJ1MXpN5DrMtMtf8pufrU+zmlT8SRG8dhp9bu1c3IG7w
jw2OoFpNmoSnA1ZgaOxqoL6ZdMDbHUtt9wz1hlYp5g2Zb/5M78BQ+l8Fw6CO3mh46uR1+Nu1N97Y
50781T1dHdDxWTVHW+Ke2hhndaYleAlWfITGSURDFf+1ZibSynNAsnukXXoWc+img6tm3jC4JXYO
bHusvJFIMVcLiLsT8JZ6IJGcKaN7AjU7R2Xmf73SPhPP3+/bgUgjQzhG3PbxWV4mTRnPWa3sc5uA
5Bk99+Hihij/5JbKyq0ZLFy7J+bH33yN4q/+vMj/vfTVOuqqvMOAs1L28sGf4KPZXsshYrsiJ2Ss
Mlgw8n3YSeIfN028EunQ+w1dABN0NwGL4DsmHrcOkM8M0KuHcrXAuslJuoMhtl83I2ir9SyhWdK7
FlKp3jVzL0l9s/A59uj3aDCLLLdwglbgU7OucM+tN9SeI/lV4x0YSINFHCQw2dVw2K1mx62y1ykG
qNypFYaA5Xjjnf4vsfXfJ3u1GGUtU61UYYeaxiydXKzJlNN/cXZmu21j2Rp+IgKcyX0rkaIGS47k
2El8Q9hOwnme+fTnYw5wOpENC6e7G11GVcqUSO691/rXP6xr1eGeMjYxWrcync5wEniIfH7eO7AU
4dXNVsJPetoYjWvUu8LYTBgwMqTFJAEisLpWo+XMKuSdnmxjfhUCCRCIeT2GLgTeVnUG26molImx
tR2lXyfEmVAT8GdcWPy8zcJcRw2DmjULY/nb+HN9LeS1uQQQrKkcS20pdSgoArpRuM9f+59VDbi7
ZvFQrSErwa/fpsRBp5B7lsF8xilBfDeq6kjpfgyPeXdXy/dyfVSl5eeIMZd/GuDmkLthHkosrqQv
pn/f2FvOTBm2gr1mGhJ0boU4sdoUgxeZu8ne99A4JeYcjMjWdHJUKrxxhUqXeOMctJZe87NVcFVr
K8gTyrTmXSsMmn4mH7sWltFPnUAZ34lYeq1rqXx7b1TvfGutLvJTL9U5dNa0VQbsxXgXC68Q6zxw
qMpHsRHRJobnaruTsomMpW5kXpXPDrhwC5g6ruhldH9lYRuTu7rq2NCEVAe+QFY7BWIQ6ZkFVzNL
jdYhEfDRMopnasBgSPnho9Ln+ZKMsbW/zLAz5nmdUcsQWmZCKpJvvMvqxyfhf17lq0qT6bgygAn9
WYoCguvg1K2b+ryU+Muuc7TPPrOZNWOOnC1UWpGPArdIX0eaA/A74NR66V5tcplubRJ/jrl3D87A
4gwJO+IR++qTjXNud61UKg8koQx8FHUlh+uCuIXlLFrZRGpr6+FUk6ppO6yQJDzKxaEeD3FyVyd3
wzIpAzP36sBjIQXytqMIEad5PqU+IN7JqI6NelbVpZqcVC+BgZ66Rrm1CXLsoH5sJN2T8m2ubU24
zLgly+tBAy93G4GT5D2PRa+dXN1zrFSd102bEsV45/Gz5TNl86TpvpWP+Xwvzduc2WfgmJVrUOzl
DqMCTkqmO+3oZgBOYhtrXgqnDKwVwiBJFP5mON/YtJaq67PbeVW1D/I8CTkswBPe1MFRmw1+bPaw
opzQCSr5mbz50rq8Vb+/p5IuO/1/HuI13jhaUW+IiNcrZDoH9RPW1PfmJf8pP6VfbWzXMbqPyLkR
Kiyq7lm84hunvZpwTkl6w4rvlfeuJ6IzWMWYFB6VvX6Pcswn7qm9JG/MlY7kgXmYZI6P6VkFjF58
Z+TXxQgtesi+3biFy1bx/haaqgm1UjdN5epANc0ii+uEbV9TnbQ+YkdK75hGjvnSl04UrCNi1CB+
Es4NzRe/OLbaZdR5Y8lCbfvgc6AwVpDwa5ql6svB/1d9Vpp6oqkZW5rPbAGnt3mbsnfJez/1qI5S
fKfBZ+BdpKuRSNyn+W0OXC1wKpj3rOFp7atbpXezfhN7o0QY1LYsNilyXRyJGcT2y8QB5X3kUqlI
MK4JRarcnmaXgMbCHThXmWAjiej3LXNvzKveVEw4sFONXcwDzJCFtAp/wo4R9mqiQS42JdccoVQ4
mr02LEeGXa2cWoiDtGrKzmx2gVg6KhJc2mRfBTiNatXGKFw/v9OIsR29ZOAzbqNhC8qeNge1Z2rl
caAZiqtEm4laT9pG4RZWwLJqCWtXUSOAEZ9HjRnksRJb09hOjGFB8TB+s45B4wHG41CBP4XCUJ+Y
cEaBsytpjoJckgwp+IsB2z+o20p7ar6yOZNMZElbJWYie6O6/fPmXL9ZKgtFhyaFmMK6atZ0Efoi
t9nrdAJ/oqXk16m7EDBgsYZnvLqymWNhfgA7boEhNjdebPmjN/vv61+1bFiBSn5lUKWWyPan5f35
ztapG1Aw3D7w9AE4HvNeJ/mdosqAl4fyItiX6mEot6G1FZWTauticsF5KXdGaGcNVo4LtBWtoQKB
P1La5ZHDDwbc6dTRX/gxFNtcbOGQGJEr833BhAhAM49VcsJiPOju0+6L3h3LYq+F90N3biJQ/FUY
ErfjNIRY+m6UbgxotuGyaQIahmCcwGZHEe0Ajy04ARaMtn2cMI06JNIulr008wpERjrNjGMVGyEg
HEeeJDuDus0xBpcOGjkJPrwSTyFKefzzymgulZUEu5usztjToaIky//Hkyc6N1c2Xbb7/Ino5kcg
y99P5GqNp8o4K8rMdj3I3mAc7GgHIS14aSzHqrcqSU6B28S7KHP0zPVhUGFvrOyjzLNzp1C3fXPf
Wm6gcNpQYbl5flc2Ls+SHiDPNjxIC9+5aR1+jcFIqqMtTqp8nMk98tvLjJoJpgk1EXY2lhNgqZ27
GAMj7NV/h7CC1HNFnYeTg7HJ62OnHCvlGFmHSDsr0ETqY1Gdcv1OdJ4BPBIywiFuadUaLrBybW+j
YiFNgVBP5akBBSDVNYVyNjwzcwt5J8CvGoewu57jEfrOvClN1+5gibiG7wXP7cOSCFStC9sxkc0o
O1yk6ecojC+zv1KW43ltLBsvuPPKelPot5RtKba6DUXHGcwNRDDoc0G2Y1PLYG2XG2121NFrirvQ
OPrdMTaOTXxKCOFqjHVGScQsCva/v57v+u/Y2LBEE9KxOJ0QbQxrC7pXyO9eV7ji4MRGpKm5SsxN
VJ1CseNrT3wv+LmjM7wKRALzBooMdfN4bCanNxhUOT4Cr5pJraOB7OJocKlx3ylXGUyIcKO84aGt
M/yq3BmLakRPbHvSutFX3NXxS/dbx5KXaL9n6UI8l+av8cei4a2wz9Q9mdBadhSxCmiTNLBmz0ZT
pzg2jhAwPzT6wm3ou7W+4Yu20a6wdoO5jfNDyy4dOupL8ag8wyXNPFUcq2Yvj5sq2STNnp+HamdN
u8jaqcpd5fCLGpU3hDUewg8C1Nlp+cmIduV8bFH3+A4EkhrBC1gXJroS4Rc4fTsz1KTRHejdfJcl
nVKNaE7L1NniLHGLeKX+pCuBDxyr26WNL+n5XEXxyOoafMeIPR8WDAcYsjJafXvjm3u78kSwlciT
i70p303TgpCwcgN/nZO/SxZIB8tzrXBaeYVP7uFmoOnBpGlYUHML98vUDeBfFN48uwXqEBh2+DvA
iyKNCrLyqbfA4r8J5Wtbb6R5B4tpztwKDduPCFDWWPDiFLkJTFHEF6EnN9uAh565vQmcTRjkymSW
DLeSzwP41cE0WmlUsyQZwXqwd3q9M21vaCAErYPvmGC2iGeAVAibwDyUd4FZ7U/srOvBKRALwoWY
VpaxJGEa8RqMyEJpNzkS47FpndxVBPcSCaktVouQYOg0QK6Tn4RBJj9xdEooUL6Hz8zT8NjRq536
lbwjhnBAPeOlSheOVeXItgfwWRm/OE2rnsCvdb/MxNkR1p19kWVHCnfFfQieAUeFOUMOJ+ic/2o9
CTvQ4CF/7rbqa4d1IL6Br62Xkyv7yz+phyRh03atH9UWf2c2Acb/8DPIuQSdgBsF+XZcqb2X1jgB
EQoYrvzXej+RKNcuj7QfvJ64BvIzy7sovpeiQxifOv3oNychH/z2C38nCG8cle+Neyho/96Xr2rA
op2tYRqpAX1tM7MaJje9GzB0RfyDqokelliL3AWz8HuXmD8bzi5bcLuqhRNRZ2jwdR24isCecQ/i
tG59KgzXxtW12LYs8QsvEuFz3ODYdrDann231zejBQVpPcfbZNrYjdsZK7N30mRjwUPWvQipnbn3
c1hpd735xRRfOZlVYkbbU3xr2KO8zwVY7gDuobjY4R6Oj+i/1Wc0lrXSDDFIHDP7HehpwzuqbMpm
ywTf+D5+p64XcEL36nOPKRYCPdPJm+0Ap1Gs59aVuT1EJ8yblNDRGirWpqQ81XiZccxyO3nVvGJC
Dde+xHOSap4scU5rRGeZkzxWw9KEGrSD5IpUj1m5mdRDO92FEnzbHcy2Gnxrdm0abeI82Kwlh4Wo
YMMLjEHkqbWQ4bRnP9/4bAp760TZ3kFMwS2hw0daIX99a73idtkd25mR3GrOt9lx0uAb4oW2AtHA
vYK9ZwdCMrtYO7br8DK/sBQRCWJkcYRbmzZbHeGttsrhTkCyzFfZvfRjjl1lMXE2gxV+uPjFcBHp
acYnKSDz3HIhYOXPw32/H7/VOBqvyDpAdYDHHXEyv7h08IiNmXCps2ViVApHtVyQWDLTINY8sQtw
V7Eaa2FIb4LNNgVJR9gF6UzaaUCbD7H0hIJWfwynH7W1cONayiXS01G+3TIj+MOUeVfN/vWGXFWT
uDMV+qQkdO4Tzfk6xDMuW7ArwcahrseWYduaI6yGD/YrCfZDv63zHZvXHK9rAkBjpyZL86dkOFgR
U6bBo4zytUwNyUmKSADwQVkJCJC07AA20KnLlY7ADO2RfAM9Mj/C4lXNtlQaLdPSr60dsNiZ5Gry
5Qc6CBbgg+mlIELcMv1ikhd1quUn0oLG7+o6vrOsbbEIcxgeofxSscjymO8a7b5CncEyl1ZWfvLz
xQ20z/bNruGF0yFWEqHo+D8a5aBibNP8IOkQqEViuMvss9v4CJF+l0/pBXavDdXtEa9v7PY2zbdk
w57KcDeHHZCg5/m8BP1wDGEpAm2XpWi2MK9ATl1J0y4q6UlKQX21LlUHqFbKSCAVz3S6trKa3uhM
1B7UeGXfAlnfIQcwWSzFxvARNhY50NbV5aspMIbcED6TtC8F8fb6FwWMUTtBBtD9h6WjGE4UhTXs
SVarfg6aTchwiz8Uh19qaM1D9Sx6SsQar2XqLIsVyspRSiIjV9gass/C45ZY9lm1L6nc2vEIF9WI
fzHUrdu3OXO64BLWT6V1MnhkFgAUEInAl5uAAaCHHBLDrdZ+2Tv/XjnLl1a1ZYa++Ii9E1abatWE
ZV767DFeijUDRKYS29ip7rex8sNIdqp41lFRDGpzo+N45xe5XFqz8d9TFjcf/vrvtj77ZSp1Uu6f
y/y+tOJjlfubluBSyYSuiT90uZgiBpxc3XiYA+RDeYKl80XXYNYHbLh3dfbol90uEf62CvFo3ZjS
mRkHhlGB6pk0z6L4Vs5vlOdJtbatx6GLvAQlhwqLcYRVbzA0JZc204hl6n9o3OhpEGDSEuOJEuRB
uFPXr2NeuQLz1/G+l3o3tp8yMWyS0rrEYonLNW5sAMqyV10/kb9ui3pNZRptpRin5bZQnfLWqdJ2
J6n3qlj1QKXYS7YQNr4V89vnq++6If/fp6GZKv5OOiYLyz//C+IZe9GVYR77Z5nYC0IL6vo+YLqu
LcNA6cZKv3WtK6A10YpRSrTIPwfSyU9RJcwn33+N06VW//xbfXg3sedDjoXYbiGI/fu1DPRZfRA2
/jm2wdgBkY+5OCvwfEhcGAgi8WK2FdBk5VYO47v54XJDF1dfC7tFDNCvgUg9D0aQNJ6jPleu0CES
7SXrWdUuGkxI4cravrALT5VxKtWhusI5jr/oNrqcO3kTa91KGdT1UJernBQkWEtIrLIV8nbjdw+g
0dOncdhH/SPppro3k5f0+Y27RgP+fHpTKIi6TXwyjavFGaftpI+NSmJF/Nz0uC1gJTT80MlOjS5x
aTpqeeNJLQ/in9eecaVBeScbCGvxkb0qc0t/JMR11qVzq180GnIEY9m07zFnCdHYJjeuhgD0o+uZ
mgb3Vl/+d3W9fNRkBJi1BIRw0TIDrOgSDBimggPHNDAVfGnEdNKrPVVsjFgNlefJ+B4A2iUklvZw
zSn2ReWNfX1AjbWqymlvkZs0P48N9lISgN/v1n8kBnSVQ0xos/WEvSfKPsaMrbT3s4O5SBCVfd7v
Nf8lGYnr04+tgSfs45D663bQ+TBka/vLefukNq9NjvTPndR9jt6uK049U0DDep2Mc2+flfwsYA5F
2a923Ot17fg6tY//pmD4quYH2NvBOTfuiwSV9oiMqVv7RC2jHTR7qgl0bubwotDfzyJZ5Tn+q8Ob
LPIVB3+e3VNZ+BxIAh5+TPrOJEXuuORVt18gXVm9J3r5WD5kLY56WbIxxL0NbhhFsFXlVxOKWWfW
8Ar4AgicpQCzkDwnqberODEpyiH51T1C4yE9CemxHgLUikBMtLZqAE2C83A+8ZCC7lIV6PQjt7NA
SAcvISN8+ThVsk3zdW9iyTv+Ds2IsvmottIBDvfwEsvIORQ0yoSByTDQk+p1RkaU5MfCtFZag6Mi
pq85OYcjM8NC12mBdj1p4LUCfswTS83Xanqxi5cKXUvHDRPGUUrNdV3U7tyP1ExLKsohDk6KEXoY
+TgDEq7c/pXye+sRBBN6+3o2jmmDgC3+LkZ9PVfDVtPSszJGpwotkQLnxyh2DaVpOPmeQUdaFfTo
euIo8X2bxBtbtIg3QGDib/yqzEa7AtwtoWDtQx5aHzDPZqQ+eTYmWu2AHSp9tzAucjG6VZHfTaiz
7daRFyZ4tu9UbTcr4jAVFoPsYt9rL7mvj6v7ER5DXpZbHzgpVqeVYXVMbhnjIu02ygdbUr4msrWA
pg3vdhK1Hk9MhoGsiyebzkf4zhRo7vIQ1ADYJP7mZyAOQtqmRUgv9ByoR63EPvMxo5SRjfxLX5v3
NdkFs88Mxmf+rmVfCgMHJqW+U/3ubgQUKV8GydhrNhFLbbCd5oq3dHJMWpSGh57xMAKl2dcWlj+S
DKyxlyf42XbAURlto/qboPFAXcSAAAw+hZVUIcY8Jz4kO+Vo+HCGjJ1dH+VuPwTGtiXQvlJ+msal
KRo34+vEmekmFrR72Olk96AVmgNUnFhNK8dR3VmwjUynFOcuOkjB+EUhoyiRPNVWNklUAUd1Tvet
ZG+wEfMUpb0SNWpknfmCIwAh6O1/jvtJ/W3nz/HwEkzyOub+Rf1y4A+bGcp/ne9ZSb4MxxoefQPd
awSvU5/ZF+YaNuuRSE4pAUre54a1aWGrRHAS0nrDsqnGp7JEmkhKz3DMbWNnqYiJoN/Xy5uS2IAE
taP7Lyalqg5+mPI+RzhsS4LYjLI42DWZ4tJzyLxZQ8iDqEpATOxbiSH/yQwmuLiXujPBP/Fa5N8Z
7Be99+G4HdiSDEXeyxGygxcbjYMoTrA5V3mnuGamfpUIYpXKpxzPaZM08/rY+CqlGouUd3eIoa4I
eZ2RlSO+GTJ4Y/aq1C218OM0m+fEeg4t2gTroWLDkJQJRZrBdhrcBcB3KoQv7pjQMKjMwAqYDwSg
7IV4yUaC8kKmMABrE82TTATvyzRAbYIQErGdqShGpL5hxWwS7WKABFjh105crAHh8ljvpcF6GqPv
Np3fXFX3VvGilw/c5DT5pRS08mAIqlZv0n7cDkV7V1blKkXunlnY/Mho0TKONvs8aEB6aXkn9G9U
vKlSbtXUbQnJGp8SkP8sFk6bgEb2F8GUKQYvtOhSW/UnR4XgObCIkz9qvh5FIjCnH651KPj1/Fhr
57JGzqyCI9dn2m7VQnQKTMiHsNnRLVljwkDDYfoQdNhVpH1rkQyU7ik7l8FPa37XrPPcveDzu+pN
ZKfc0NyqqZ1OgoU11lTjoauE+jYNf+sqMzxkpL1bLH8EVkYmMzBKjH0POGs197ZbRTG7DHW28jtF
OF4+JNqTQnpi9gqZH/0yUhSef5+qh1KkhxQRih55LRAuTyawLScK3xITEAJmiw5sqVetWwe/08Ba
14bC9zG3gjUsALdt5OeVefQVvqp8ixD2zldALBWKpZkWhg0mfihXpaTIcz3KG3zsKSUnUNRC26PP
n9j9JITOg4Vs4zyxAzNSKH8bCYMStpix+p1l50K5Ub+8q6AXchd6Bo0KBju06+IyaysjDRoLHwa4
XfklDe+BnkLOVs28caV3Ap7lay9sa3zSIQHqf/gcfzUG9RAVMx4F/pmqJeqfzVFlTmgzvhWEG75o
E9M1H9t+YIUONaHuO760VKwkbMoC0bEZeg2qH2jgJE1Gced9Xqd+dCP+/nTGv/U9UdNB0ReSfx7w
P25cn1FFdWhtZDU37sM7v+3r+3AFDyhDA7st5D74UAFlwH+qLn2YXBWWDlV9AyVJAiF1h+nCpmyI
Jzm8D3TcchqFuR86WPXh86+u/AFErmtmy1A1XTNl/ntth2fAMsIBQ+bRWHARtdFNfHldRMLLCNBp
WX9mouzCrNhL1d7oo4sm/1SXRmM8djouOdtkpqohsKU9WjaLyqxOy2u8VD2tMF/jnoyQYtz48quS
mLtkma/Dt++jQy0dxxkimmK4HGtxdypBkfO9sJG0DpUTqV+7kd/PkT+g+CyRcpaSeagkcgvm5kzB
mCxnDPyVQ8fWE6b0+HwBamNNyTdDY5Pd0LqDGf7kkxrLYht3ViN7MUV0jx7GGr7XgxfAR7OnRSta
OjpDqoBZRR7tKUg00W41/3uNoFnyD1ZUbwf/rbXBuLt9xt4wZM2uSEhZ1i8+xUNXvM0wDVJmjYVB
yfZluQlLGVp0R9Uo9nX/UiI9rjV519n9fUlBHiELbrIY1umLMapPoyHTnTUICcddiv6hKqxD9taW
hIWW/HLon34jucb0owjVsxmiJm2Sb7n6hQKKk5mvwcnOm9Mqz3lUHnQIdPFEkC2eNIiWfGgKsAX8
fqUp91P4UuXyhiZsBsz2s7OGUEbiX4/pHyrEqgmFojZXWwPKH5Ior0iU49ACVCCQsdJsN9RuSf5n
iGdyoh8NkHIKJC3sdnYp3aXMDPW83A7E7KrYXVDedsF4Y6Dxzib3z0IyBOQDum+64yuAY8rMrO+H
2j9ntChsKvPwlOAEVLUriM/7yncq5QbK9VFviSOwMATyPwC+pRf8awubJDmYhwEQYFD37NpsElyQ
WqucveJWH/uucWa7tGHroLVBRmVfe0T1llJOtZECqLUXKiAzPuXIeXhgVGGq+pKEt8QlH+2AiyUm
eTjY/hLB8u+Xq3pZmQzfEGfG1CwLjV6CvQjgvfUvn284H341my+FGxgpEsbVDqiZttTYky7Ow/Cs
6g8NkuhskemfRmxYcF0YkxsK2ffozXIz/7ri1XcbjcGwcdIWy82ki6IIDeKefQeB2SvVpCTuGqIt
L6V1y9LuHYt6eUkBI3hZdGhP74NgxyirhmoS54y2rbG/iGYmpJ1w5sUwI+rONCU06uAS+SMWAp/f
5+U+Xm/r+IsRS8IIAC7i1es612Yp68NyegZknWom4MtjHlMBx98/v9BHD/TvC2n/vjp9FcZlY3Ah
MG2IDEH6xJmGZUMSnObxzBH2+eVufa8ryCVFK1og2hLnMVj6CTa2hZF46yoffCnocqZJgQT9XehX
70zbz3I0hSxAEB01+k170nT4ZlxE+DvpTqA2n38p4x2CjteTjGYSkA9zMcqkf2+i3fpKZ8cAp50J
y1rD2ciiwVKPpWacilxtIQ6de3hANQLGZfU3xG2js2R/x8eRQkplyp/LjGQgzOgWs3owiSItnbLE
GZrmpWrPEWUzsqdei/dtvO+nrR9Ze73rTjJHZ8WwPWcnXXr1YaDbmKJlb6sDn0O62ZuE6sRAaAZW
Dho+RvM26QZkgHRrLF4rSly/37S1caNc+uBZm9wT+jmdysS2rjb5WcTSnDHkOUfDizqeA/kgta92
Wd9YKh9sfuYfEhuxQrpgj//35ksKiYuK7gtazKcaHldzz5POxHkKb1iu60shebUoAUKX+DQC4dAd
Xl1J4cnjIM1WVFEAh9EEW+U+tHs37+ONVad340CGaLFXYFhUJnAgU+REx8hN+Bu9HDx5fGzN7jJi
8RT0Z2MGuFGYMsKumLPWmRVPy5+M7imgaJv4NRPC1pS4BRXb+kB2A/FoGm7DhJdXe62CoOQN9G2B
ZEk50ANP1UNaXNQGx+bo1+fv90fLSUHjvfguKjbRXv/eYXzm52Ia2j97BMNF38ukC75AdQKl4ubh
+dFbo9iM4Ra3Pqz0r27yLEWAdPWy606LHIO1C8TCqv38K31UgfBd/nOZq42orTPbl8yeg2x0KQKp
CjK7gh7GI5M82T/KqBWiIbzxrn58WeoenQOUSeP1TmHYcxklds38wd8D5opa2ugmY/hjig6BGcSk
7UbzRi78R22LqXI0K8YC5hvXmQi5rpWRpRbinMQPkY5Piv6g5cc+rL9W0CZmzNR8sTcg+kjQgMJM
8eTwpWhBelTla9cQLKNCv71l6PzR8cqkCbdz9kx6yj/o/F8VWT90de9HnTibfYSxpA/Jk6nU1h/9
dQS/si/2Afy3HiOmpfato/ZU6oZ34zX4aPNY3mqZSm2pDa9OCnVcJjQZu8XYf/OXY97cjLXstjDU
BYywBdHiDdSgQ2Zow21prWbQ6XQfEyFYJvQH5o0Qj3c6YaoO08ChgpgdJnGyuGK6NPzHHtvZPmcq
mwP+gaOFC82IWc9BxwBswXn1RoEKKK2lcmss+qQ8uStBsofoYLb5lw6O1li9+gnqj/K3DCKtAuMW
CvzHBj+GDGXd8sPnN/LPSPJ6b1yGN9SFCqXv9bAo84XRTeNon/tquwwybGAiGsMImLSuZ++tSS82
O5kRA/XEeGTVT+PkVUMCQ+8SafSmgH7ZYQHkb3ywZb/45INd20LMZVbqCRaOZ0nsWXTU/tjbpZ20
nvC/UaD3KWawoXlVsq1QzhyRNbw2FiSGWXpPPzntgzhYV6DfY0QO5E3iyjvKw58Hjus11H6SNGz1
6hUUUqLUVVXbZxOWcP6bOTX9Jwfr2kiPEsMHJE1IsZJ0vR36Tf5r6J8+v0PveOD/+wGEJVheFtkI
V1uhGY5pbmQ8urh/oGBi02VUYBHexVgBrJGePEOQOmNTPSQEAD3frPHVj54RHATdQl1gYtC6/PO/
toIpiWW16hP73GYEdLSZa6BkGlO4K7wyWk8enu0tMwOVhteIEeJR47S0cC1UhT4/AdjtckYdmjux
ShkoPTY6vofbz+/TBx0kk1BNZjBP3gnzyX8/ZN4NkqIQ1XDWzcM0rqcEjhk841Me7MJbhLcPtqV/
rrV8lr9uiJrWZSnPXAteREXIfIGiizBM+fTfzFwtSlcVR306HIQA/17J7HptgmpgnYN8rxi/4+lJ
Dw+cuBp7jV3dgqs+Ov/+udzVF7PiSIXzzxdT5ey+ruT1pJ57g6ElU4/hLRcvUUm6AehTl5/qlBjP
5htmqIX4jigf+4Gn+KtiviX0DBbuZ2XxTQzPTANbcGEV11DEOGNLpqD4XkItFsu/gmedWTNFz5pD
ja0XdPA0uevn0anSh1psRUHNZr4sWBk1+JhcCnAcJF8ivYO0w7ynX5xSv1Wi8WIwNIQ+5iLRZ+6u
zBGygkM+qfdtf7JKiCMDNgD9qkltbJDh+Eq4d2eejNIxyF5KuLFhIa2HPvkSDbuceVIh4QYEdzX/
Nk5oFSOybaC7WOVjYKeAOeZao89kbCoF0UqDYJv4+K/FBAA0tSfa+ziC0lXxh48pdhD11PO9QV6T
dSSdC6jzafqGsGBCHdMXdzjmGdgcE+GznZtfVLc3ttkPSkSmBrLBVMVaBupXbWSdlkWUgcdThPN5
Aywhj7g75jxI+EOdAKe/Ra74cIn8dcWrXWsI53kqS2GeYQHlzVkdt1DJ0+YNltR/se7/utDSFfy1
FrVOmgdjkMxzrN7FxVGaL4Hx1qMTmi/ZLeTonR8Ye/E/9/Gq1K6tZpJ7yV4ulqBtYfo+EYYk7Xwy
XHrpYCdkNAAoFzjYkJkbRShE6sUh8tCW+Z2MIxgeFRrDzh6zU44sWyICVny1a+ZjsQ7BuVlVVf7s
q/dp/UMKS7crko1W4ZI0PvZo3oT4PuevY1G9COS2emTuDZuopLLwbCwIY+lLj7/UMFJnfM3LbJUj
JO4ooLEu/v/fcyhh9BxkW5rvggabLlFro02tM4YZpvmATKLsgM/l9SwBpN3alj56eUmv+pN5R3N3
fQLLU2sr/czLWze71kLJkLiqjsB4N6tUYZD08lsCYeUDxICTlsMertWSPXv19iZWQAfS8/aaPGOE
J1zPLF7j2lPskwTQZT5EtFvtjQ72nV3X8nrhXE/NzV/f0ysDP9AmrQ7FWWLUGRK/rLRf5wxipV+2
91nz3MA4CcnZFanmTDAVpxCP3xIt7hcBabTzq0sm1/dZakOLj2+5h3zQ+dELkKEK5MWQ7Zp+VmhV
FqitbZ057gALmPMBiKvZjeV86ypXJ5Co05gZlwGjWttT9gE3Q+m72cV+eKepaMC4QS81cd0zl3IQ
5UZLUZUsRHKmCVq/jBl0p+4B85vZ01S0pqlJUJntZfU5nvttUu/j+Hc4nQu6+Jw4qDTxfw3VrZTu
D18+QBmFKB2hAjBevXyZb2XymFYWvCdlLRtnphS4Wj7F4hsj4Ap3EqmByvEi2U+fr+p3FgbL60cA
Hy0oEeEKv/3frdQc6qGVstGiScC3Vzu32OGMSIW8GjWtkQiMwINVXX2TJxMOh49W78tQ1a6GS1Ua
3wDtPlr0f3+Wq5rTTEurVmw+S6I3e8P8FWnfVIQpgbnU/NhDkIt1c3f/aNWDmjPLsTXA8+tGPGmM
ceqlmG0NGlUEJSnrFhZOsJpwm9H3FS14iMgIX0LBe9mBHw2M6EuG8ApukP3YHbNI9zJMFHMVZr+F
HKzahnDbtTH62rYP42JahuoG2hUCXzjsCuRuaXRsM/slSXDSYKpBLOgOkBb3IiSBpdyOweJ2Q33Q
li+fP+53EYV/HrcJjZpARFiQ16kLIIOGkYQRXzfMT8NIUi0ysWB5zOXbND4mZe9oaCtlt1xc5jCU
aqK9nb02/aET5qazpTsy0TYhbqOlKd8pFQyG8neHBe0kgk3jE+ls1KfMKg+Q3D7/6B/1REQr/t9H
16+wy7z3M3LGeFK+/AOZo7ywwIKK5IKnKliBkJd95dqYuk/YiORQ0sa6Q3lzK0ngIzCAj2Eoi+ra
FNa76lwFQTVzTqZghE2U0KhCAo3jl1Al36ixfsV1/RJK2OlC5hP979COHypRbLExwGEowG7m4qNT
LdJLWlbfqg0g0K7JzoFf3VlEkikqymxhNDdqQXUp9q5a7n8+9dUWGxi+PmkmFZOU3Vs9pgMjOSV4
q0ojzpUW3jPD9wzqV7BVutZLf89wLhUMGqNJcosanZZ8DGDgsAPVmfpDgSGPnQ5I+H/ziC1j2QYX
/8o/u+RfdZ0IcJGczQSey3Qa6ieL8yZUkkPnL8xMfIirg12QzpZA4ZqmdVZUG6YKdwY8nBsf5MPb
9dcHudqJur4vKrukJ8rhmmlffaw/4pdaJkdKkHw1O1PCvIuPEOD5YQBI3WSSfHwgWDY5GSZUAlrB
f/dlIfkNQD0PLAlQD/FuyfOel3xsLrKJl5tKBZC4cQxp8Kbp3Mdf/v8ufe21prRWmcUDBW/fWShl
UWnTNpVZgfUq83YYUdWcftcWPcsil1huRcDAY7YxChL4OcZQ/fxZODPSdRngLp41lCGLNhdHdnEn
Mwm98bT+ANDv3m7CV8X/cHaezYkr0db+RapCWfqqCDiCjdMX1YztEUooJ379+7TnVt0xh9dU3cPx
2GCMpFb3Tr32WgtIGaCZEAHGP/Mm3Vug/6ljYNXUDb3K2lTQKNdChidV1LvmQLPGe7svBuf4bkXV
o7AdlQRmQavHsIF9TE1YnW2yBIgLlcHReChoPLTNleiuo1GxA48eWumy7+PnZIJ4+MWmrc+213OD
UogMTzVNu9X4LAqmNUAEoMooHSh0ZTeAPov2ySiRmqsr8sBpedTlTTdO1ym9DiqCqTCy6mby3HEK
c1l4kh2x9yP9Aq2SyumygvPfmmDCBOMWv8cmkj854k7xjn1Ao76KFNFDSo4RvVMe9kAtW0p2A/hm
CYbuWGsPNf1SRBG0UAQahoosdCv30Kpa5nViwkhSR0uAudrxV6u2gpNRnp/sxSEoNPqO+5RYr4Xj
4brtYEADgghxvUJnmxL92u/v1Jb2NfW2rm+aUr87hH1RI2/ytBBAkjdN7pwq6zjgZ86GC3fHkwbT
qfR0XaX7nWpuJJKhErGHHBDaoZhue0WhgVm/P+j0dNZk89LxZrKbVSrrdwMQNMtWBNrXqZNsK1mz
1wKe1FPZTzJ5jUWIiFOiihwQEgIxJw8wJAmPqyNw38vXhxqZFRUEWokabr6r4GFqwaVMwPMEnMO+
yQ8a/BjDyoolNv4Kx7DRXyhhyUMLV+13yaA95oV23x7UdXb82C/QdykVzyhuMvrXZHt7aU6fM9hE
qogGa6ZhnMIxWtWUC7XVjI1Of2DJ5iEwNpsG/LounH1Z30sN+1DUADv2Intp5rpmUoQE1txsZTCi
LGDi23x14bTsMxtu4CjESoOrQDbVk0A1Kpq6k5sIRwKHyNQCrm/WdZ+uZIgz9Tl+t6r5KZ3hlMlL
+UYpnoth3unqDN83G/LS8c9g2qHcEz3FqMVI6qq+jc32Ns6GlWG211KSs+Y6xwC6n0KkUxV0VDbG
SrZRc28nGq6G/CpD0yLd91eGnPgSwl1Au0Z2b02m95zPuyMw/aFGPrJEPAQkspJWnr43PhZsqjY5
HQD72Vl09ofcAeHEw3QD+hEtPI5EPF3/jGYeTbr09D6lObjrWS3ZTSzUu8BQ2l0bQ8pTGPR/p2/y
kZ22ed20tWtLyrLqoj+jEurwT5rxWyPYk/aH8GgDnu1hxDPlsINUqW/sHQ0BRWcfXJWeXx3BGW3o
b4e2eJm1g9vWxpWcfgxQ+2oqjfegK1r0UWHA16SdJBt0xzb3A5ZVeACdfZk+VpYpaOgKH5mAQpVe
rByd5XgIDNXt6derS3iNHsw2Cvo9qqcJuFZbviv31Ytp9B7p0oNxrG7AA5a0cMNNCc25xah8nQzX
onakRHJxLU4DYLonwwxSU+OViLDwQFVq+TRHeqN2PcXsf2Ijimi1iGYaM71eodO8aNETmmYEUjql
ux6kyi3N8JgX18VhY0GsSbVhHS2o9xW6W0WHZVUphNZQzdM7lhFILsA262Qb1rNaWvdjRW9fOcNa
vRrb2848uGxWmKIW3kWB6kw9+/EjbWhoB8R2v5HK8XanHx56jf2NSn0sSto3DhDwH7Nb7YD0p4za
owpsv1GXdCrBG5hNGL4Ui57oDxfWzhm/SrJF/cS0bFW3Tpe0JMX749DpFBhatMvgq1JuwGZO9JsU
U369GJ7l9GHeb0EktVCPdcr+Qnp1LgGmUC7bApxqCuTodzcpZ5F5jMAqbdh8Olx35d0Rkb7GWmXZ
H5tAOaFrw0Igr8Oi1LCeDb8O+9ox53U07NdFjCir0146JRFInXhugDzABGguBZ21OPHchdRWXWOk
eG6JRUK3NntVNo0AbPARiB4NJG2yVQWz5Bxe3Nc7U3YQDaVsaaPXTip0MhzNOJAT1uTc0JwAY4JS
o6LxIL0Q1J49ChsddLuhvQ0y+Pugt3WTjmW6J8Hu1zFzelLWlvmWte7Ps+tM7ZU7S28bOYno4DzJ
4+2abVMac4gXuXPSGsTzpK+tPry4M3QmSf92oJPQeOqV1tQzDkRiyxa92JqCbJoUGOnDAyyom5+v
6xzCwxKbITZAQbbKTymQ7So/HnSV482w2gydTKwAChNA5kC8MEkBJG209BaY5rUdXZXDTTvcJL0G
98lrUm9NUKjjLobICCGGUfqooXW2OhtQVbuWqgKKIrrF25V5XDhVKq+61lon7GSQztcwfiyC+hAk
U9ChxwNFzIsCZBp75skISqkJ/RzVBRshptzpcqD8A5wbMe3/KmkPe1Mrm0VJvY2uxJCiW2qsjZUk
3/yfgNPgRqiE4c6hIz2Nme1KnYtR7b4ywqTfSpDatuqmsj5FZNGCRJWHoNd/AwdTiWNzEO2LdjNV
v1oJQTgvVS8sk3MJDyvRQKKetmcwdifpfdLY8VjHhbE5Lg6rdi6cyU6dtv6l2NtCabYZTSB0HcWN
5V/c2jsHaLRUwaEmMKLsmJ8snqofy8Gw6V+hkyUdQpTJbOTp0qeDNDqJvav1a3vyEu3uCA3dz9P7
3O7bt0OfLKc2slqjGhRjY3bPJo1WEKLramge2F8ygtgooW2CS23eXjjsuTBO1cGfyEwzNodO0ksz
l7neYTI2NltjMbgne1ACKdM9FQ2ouH5lF0ulrEK1XW3G5WxBO0kjT9IgmFzJF/AV5yzKP+dyCgcw
6TrW7Hw2NrBxK/mVlsFuT7dXmezK8qVP4JInWPr5+jVxR08XGrbYQH1UEcoKJztIMsGfak7Mft28
Sw5wxJQHWnvp99oUh7WSdE7KFnc+hpT/y13SCKD3KtknXwEjlQGahgi164/ZRf7iOrOv5EVHpZT2
rQSC1TEs6C+1h19TKcTDTDeDxVrVs6Vl73FmH/aiCI5pvCQ5KQZoOa7UEUkZuO9+vshznuffazzx
rTlQfGWQGmOT13f7kn4ijy2y4SKU6dxhWDdfdAGsoNMGHCbRbO7F4pkktNAty++s34YyByJO7hOS
MhIyM6WSSjfXEd4bRCwalLJqa7Uf3gqSwJ+v+pwJBb1EfKOxqwJu57u/bRZ6ZhnHSN9I8Dd1i0+K
r2az1aghy1mDV3j6+XDnJi+kFCq7IxpYg1OcRJEf2nKmBWVTlrdAvWnaQFdmrJc54mUZQKry+efj
nTUYBsAQojiGXPkCvv5T6ygKTqaIS9IG/G/2oEe/UCLqkE4g4Tfrpw4WkOEi4vvsoOIkABPhMEhK
vw/qPOVZXY4HY9NnD7Q6J0YeAkvWjd4hYMVF2M2nSD7iuzjXmdqIsaxVFPNEgaCr1ypAop9H4cyo
C0IQS1QJbQD9Jzc5yXLrWA9sRg4ybR3h4qmA/ae9x2Sa973y6+eDnQut2BLUZcUk4wV//v3iVWmK
D0be6JsImdAypr0b5IEaYzqpc10wzP8hmqFATxAnAzZjxw08/8lIW4OhpEnKwZRR88QGVVHV6OAA
49eG19xM/Xp8L2GiTdX0Bea+BYKZNloG0/iCaBiVbx0wXN3ldLS+qy99eZVwm5QcOY3GEe3CCxXa
kwohrk2x3zXwelNTVaL1DLtlFIMI+z1Ra6pu5XaX5+tR/y0X3jwjQcVdfZu7JdqOBcWGMdNXQ53Q
urOswS00MCkqJjodKypOvw08dUtOHan6A4mI6KpB6T1GPMYCt5iS48bD3VxecCJn14VJSUIRTRcm
Ier3u2SXTZoNA+k00FGyUPglXNHADU6QiHuyobRWrqL+/uepcTZq+eeop7Qg0BIvzKg76BtzuoUE
bKdAUGohIkAjEuTupfYnpwYm8smfj/sVzp/6L5ONO1w3JApsGX6/WjaOWn3OJQ3K4rV2BIpODzIy
g3N61RoKjH9HFPPYuQJTV1LXi4e3DMHjCU5+2sTkG4B1VW352fCwt+zlPqWiFS0NuX3YU0o3pt8G
Ei0KOFibKd6ByWuqYOrN/8sdY7tdZ99R9HScWuqiPJSFVVT6xiruq+Zmzm4nqiVMwEhA7m9sDeHP
wwXDcQ7ah7o3i5gSFk7rSyf6H/Npm1WnWdybTUXjHe1s+bgsxjHUK3gDog0t92OPDscWSIaflMN1
Bg1epgJlAsb/8y38/5yJSMYtS7b+Q3VRpuAr92msbSpNWXIPU6nfAf0KB3qsMwgp0hwqzdsY+T5d
6q9q1PhKC6WQkkIOjb4/n4xy1qBSPWdAyLPYZvk+n7JBnQ6L3FQ3g9ibRHh3Qt4yWXYau9HHBMpg
5Mpq5GXUai3T6S8BRY6O0U6FeIPO2lLfisKOaqfuQpVcwh5CVxxusdbqjAoUalQwgBVDSJuSm7Ii
LrrFS+evfj//rpvkum2gDqJnBhD33qT/Eef7i7VfQIw5wsf884hdOuDJAswVSU7L3FY3KpRf0S8V
R2SlV6YGmfhtTuSD7//5gOfA2SwTm7qrtVDV/8RZ0CSps3aU4Vnqt7JOh4J5hOaCL8t2FBkCgHwN
hUKNLe51Cu1puO9G78I5iKs6MTu0Xmk08rBJR8RzMswLoum8KjqQGvYtuFQ6+ensfhzrXRI3wREi
tr2yGauXNt9MbGTaoOSaNLxwDmfc8bdzOBn5ijUjlWxNCZqi1Pg1SVcaIoBHbD2JkwxzfrSqlec+
DvU6gUrBL2UrgOZ6MvbBvLgQGpzLHL+dzEkesRhUc+wiEnY9fbPbFcAoc6a/6TcsRlQXhuhFglL7
c7I/LwyCiDl+uhEnsb1SHbWuUahdwQulAefbr4iAWFxiGI7DLu43Vbm4cPfFtfx0THFj/jGdi2Sc
xtrk5qf9qhrfyFvs/QV/eibO/DacJ9FPKdobp7JiOBMKtQX9dXdDRvUvetH6W27ihVFUz10SrdjY
PHZZBQTr+yVZFJuNhc0uC82hLw3E5PIBdmi0FyIpdatmXGmgC8D5GRFkMdCepwhnHFB3H986FdLF
8doC4znAIpmyZY/GfAIdRdnOT0rh1Xs4yaE4nbuneRh9JYn9eQHzp32rH1DWSK9rDXh568ToQSR1
vi2bJ33PjrJ0q6RgReDwbbSUhoZkZZcvIkMnkIFujYxy6p+TXLo1oOKWE6A42bUE0a0Wpe4Ef8UR
wZPFDOu7dadZAOVJUdM/DeSsOW+oxmv94CkZtppSZEmMtO+uJ6hkcjbUjEFfxqtmrtYqFdeRDrWB
kNp+XOy32RG2TEt5mrTXio6xoUPtNUOiABnHqYCQho6QafpdvZqi8a1fHpS6dmih3oz0hh9+D4vH
AWW/AjLwfNzp7bvWLcdp/mPsG5fmOa1ADIvaeyq/HpqnvPydKLsxhcgbWpRyMa+GSLuzYfbLTLTi
jXRjTO8jA7vfa4jiTX7cWrcL1JSLXYeqbs7CT6LXjGAWQM9+2M10DA3HcqvBt/Pz9DnnAug9g0uM
5M9gn+775KnYqGIzuaeGIAVqfA1ecIDct/Dtp0KHHmf389GMMyULGxk4AgbFAq31lTn8s/xAKptj
vScHy5vVUb+GqciZ6M1BTcECsLjIwT3b7tTkwSGFKcAwaWfcUfsgEn4tTcuraD5JD6+jImRNmbTF
9RAfVqUazMmfCDLlNu9+HWgFkfJNVqBHYeuh2e2m9vqADVVhlk5KtAepDo02fPRY96nk7tE0DxkI
xITs/qXTtZVmtDUuG7QkhT72mDkKVHwdpO8U7RADZmM+JGWGpauEUhicERuA8x9UOzOYYicrueAr
zpQmvg3ZiZW06v3Yp3HNhkd73eQ3Juw3mmNLq5/vzDmj9e+NOTFaBTR3i2PEjWFVoDIiOgPkGsS6
0G3XL3V7n+sco1mNiF9WFqbwxN9nHdFB3IEuNzbj4hW0dSAddERLIIBm81dRrlsY++DhlBGHnwBh
s2Wf3jTHTWxguSjkQY5/MP4PoZBmolig0jumwpL6/YyydqzlTKfOlFi3MFvAV9nIKH0nb2p99VW9
rC7c1nMLDwCWYlsUriGmO3FEkwLfUSLZOkjdr0pxRylpJBbaSk0ELf6tCmf7z7f4nJ/494gnl3iY
5KEhDSTNM+BBkzeVGUTTBXNybrLS78EeBwVwhWLD92Hsm7Guq4HC1dSHh/4KsiN9N1oXosjzF/K/
Bzm5EGvRH0bj8HfogKi32jug5p/HSnzEaZjw73WIu/ePnYqieF6A9dFFbUYGvMBhov09gWGbbu3h
wtq7cD2nuwY9xaq0aBg0OrXoN0j224vFLzHuP1zP6c5a1tfdcTEwZIl9RbBJdReJQg3rSw/AzyNH
BH3hWKdp2GKExTFj7Ggy0rWjZyD3W48UkPfSNfx6wZ79a7OcQmPe0PnoWcQjhJwAi8m3LI/AGOjC
KwtQ62O/y+2dDlveEZa/EV28cVxGMEzNENcOr5F5n0aIg0LFnRs+LeswrhrR9Dx30aeUzxvF3E30
h+TzMRQsNkk53anwlggoPgEcwnWW21IlN8vnQvtsqXZX7Fi0xt6TFqikpnc57MUtcglFsp0Wr2my
d4sDStxEAAaA01TgRxsqiUOQj+M6LhYbo0P/IAJKp8DseNCRjz+yE3/cp77Uiy78X8fiZiBJp6tH
gRYhbYDePBqRup6TV7FNPdVNoCKAITpxEjpBEdcyrByObPjDIWkpEujUQfUs4FSEKK2cCVjUxJdn
0xHd3OKtabNjaF39cUJDDVY66KzC5DZtVyigqD1qxmwhXtftjdxfx8QveWDSEmRR43EWWTjIvvRp
ERnCk3+8VeRbEdDMtrYC6QDw6dW0IfTqqpUEmr+wi3Cf677cHSGxg1WXoFFD/+nYvJnoIdm/oZNr
YUG3o9UeVI+SQQ1W7BQ8drG46arXo93dHItfB5hoNTQcYpqFM2S3smwkOK1Do3o/lM0qbhtH6cBD
MZw7GTrqBUjP7B0yxC5yRShldM8/T9+zC4WaJY14bGHSNPN94Zvp0JndoqUUDmlxDoH9vdDybHYX
hffOLXqD6je7Dmzf43q/H0guJnU8Khxo3284im3ej+qltoxzVuzfY5xYMbMdOHJBHXYh9fQw0XKW
mLSC3xVA5iwn11GoRxYh0jYHJrzMJEb2Tuwii9lUx/ODdbxSCJp+HuFz5Ub7n7P6KoL+Y1ttLU6y
0uasZGuFjm1HwTeN382ekoOftD6Qn8Su/ItWVj13a2n/oENFQZWIW/x9xEdIKRrbWGibwVIQXU9u
533PBg9BIeGvpqKRCqNWAwhProDq12vIokFBVatKtVdSsozMu4ruOvWgXh1AZGnys8YwldH7nuY8
WU2C4ZAve0p++48ayJ6KRqZEGzyuyY7Z4V+M6/ZZn0LR32RGHxfGVNjUU/vObhGEKgotZdCpfb+2
aZRi2IlUbdOoIHHQOSrvpuIx3u+dxLffDPtmaCiTIzyhXAC/nHP4/x5YTPN/buZg9EWxjzgwC5mJ
RHMTrauXPb44//9cH33gNBAAJ/xPX1Oq5ftZqXUNtp4O1S/Y6+3dXv2t0wSZHHfW+FZroPiBZKLp
nnQJ/FsAvRWKrySRiFGBJnkfpZfZaDfVDLWjGsTN24Ai0wjXbG5v5Hm1aGGRJBU8IsUylRrctBpN
b9Wv4qjRIXmzOFbLLN3f2ON4A0zRKyPoAtMWa7TSWDxH0rwICF+2R47pAFtqhGW0wQ9uh2kzRPR+
jjI0Z4A9L8bS56oodDfT3wTAhJ2tk2lNa/Ist+lEanmA11B5jcGeEUYW1pMaY8MsEGlmUMSXyPvO
2RZ6qwEkQwGh/ofhYDRB3+WHnDuClFMZ2sVObrbkC/r0SMpwYXqfM5b/HuzEWKaLNDmMc8b8IvOD
rTdtgSEP0NrPG0E4GdusszxeVaxLoqcpRhG3mJdaNm807RLA/ysc+z4XSZdt2gctgB6EuScnY0ep
Zs9TrG4k6E5rUle2LxPF8NgzLY3fif10rGBWUJvbgQUnIUeUsjFBpcAaN+xZSHDsPHcgqzM6lOR5
EVhQd9YHekBH/N0E5epiBTAFkErN/tOs31wYyv9m4DJaJ9B5keMgAfEVvf2zYDV91vEIYCIy02Nn
Kfq1oIiyhw9u/tpf1trQ0MO5uuBWz7RocVgbojS2l2WG7cSv1sfIUqZsUDYsVx30kaG/Vshe5Meg
RhKD/RIdhGhbunFPG/S4rUqcT7QcUSS1Ua76eQy+9rP/uYM2vfYQInALqUSDYTwFThzq41C3+qCF
g2c7tQPRL4/ZNfkXDJhjfj1056Xgl4+T8/l+n7khUFFncN5h6HOfc+d+Ozjb9+uD87p+OLgf+tdH
PP3ZVM71s+U80E3j/5qdp59P/HSH4++JqyCpGUeVXO7EoVfaLOmTgkoOaq5Efb3lRkdHJUxulghH
wAitSASw7sJ2JvBPsO7KCJ+B0XTYCakRiCg9aUZ8y217Gk/Y3aNryoV0uEP38FJCfboJfHqup7uK
hySzMysDpv93OK8yRvVFDibvTYwwRM1O7dJ06w7O5MTOI8o4Xue8M8zXzuv7833hon7nFOHnZ+G+
HhwxoNC5OKOz6Ze98/Sxd3Z758/H6PwB08sv+fbzYJ+Wxf9zAWIl/bNSkqkvh2kAFQhhex8iYHOU
3H0wvpjr/bK2g/Yu//z5iBeH7CRzGrVDEs2qwCE68FY6v2UGZu/RmuJ8ipGiyU2MU+IcvDtKmcvE
ueMtNGW4v4/OVvLvDw4FSOfhT+U+VO7sZN564ewKb7d7KL0ufHhIvIO72Xx80L3nfDCIP5++8iVj
8p919b/T86uB658Ryw/7hZlITM/RHQLYeX3oB3gc76ZgCgav87SQGp2P4tWKhgRfutPWFmvQCqOn
ha8Git/dZX7i5w/ZJvfkJUmetw8iD0nQQF7WYerFfhlOSxRmUJtJXIMJM98bHtAcN+MZOlWPlgcg
mp+N6/G+8hu/W9OdskGF0je8zMX/+vGNeEfm2jygTXfjm2Zp+7Yv/jLyhiUE4mHhZiGaRe4ekaLE
1RwwMa7G0fiX5W+6cWh+/SReMb/Oo/Z6D5EJX3cnH3k2r/WVENI0V3UsX/IY+DAOxmUe5jfIvLl5
OC7114jfdh68mK7BA3RV0F1boRij2gc+5rTLNCx93YvcyJ+XqV+uEOP2Ws+8QfScaxvcyS1XCycJ
eidyoXULkwAhGI4FzBkd7WMgVFEjP/b4nTcEQAgC7olre6kP1emNGqJm6atrIFzugXNH2S4Yr1hS
tvfxZ/cKCTwrkEm1F/YM8T3xbXY2f2yvXZI28DkWX5GPDhVnOC5Nz+BYLM+leJWHm7tIPHqWjxZS
MLqo2/Ds50l32lH5n1V6Evnu1SgalIg1Q9qNfGoy+snNEXfmQrll+J3Aa0HN4f2BtOPnI/9FKf00
3U9i37kZCMiEgRjdzkMh3dGd1C2wTU+z+5uVWTpPT6P7VHkfmXP1lGGtkNlw+QEdcffpSXiX3wnr
GhdzdO5q3l+yuBOePEosapY1EYKTezBViZUf+48k/MIY7IMtmYcbeTbzEguJW7q/fmZW0+bgPBsO
8zfnJcm9/7x/vxeO6/7+/f36/pn/7u+fEcfj8TzwpvsoOCzvARbzuG+Y6/qt7b53THI5pFfuGtFT
Htjfg1M5r/yl+Lhrg6d8oIZnfAeS47zjEK+fH5gbzJAHbAvXK3mwpLh/NpnzpOIcMweXg4/lqtGD
Cq6eNlR9bjPm7cdH6m7ouXVRS+aNjfckQPo6AypMFH8nTJWw+K3/xM+bp4/aF2/lV09dkImDfaCf
6m4+Lt3f7znH35klitMEC2wTn/IG6FJRxPZYidvbYLtQSvASxvs9wfRYHrZC8m239RasN9NLmd3K
je7ZFwqqwLMunMZJuJlZ0/4QN6UWVpxE74tlZPHVc1LonfnCXMzuC9qQLiqZgbYefWwIdrVaUS/B
phw9HcsKXzL2k1o+tjT293wl/sFr3QM2NeO3qmcGzLavV+pwz7VKbhokfusiY+GnvD/1Uiwx8PXl
PpiW6Z3loU+AVf07KgMWk6ibGXQIMqzj5LKP7aI8yWtHF+Ywf/DnYAzYw/btcPIX/NT5pPk+/DXL
9CpforaLFRHvJxh04wCGEY/mJ08ORl/mzCl0BUY48YVM4UrHknRB5TVecVV56p3wJ1CI8Jsh0Lkb
2E9X57cAhIIhVBAGAf27blzFg4DKK64R7cN29wHyUwHteCtxpl1I6S2EHS1IffSQsLBiRWRuEaYB
AQCjNNzBnsN4Im/u0gLm577iQPeLXt3Cs8POpU8yGLHQiLx7lFGC4mFeHrD3aYiCuzcu0Txg6QsP
iGCGm6/ELQSBj73ovALZPSUQVt3m3MRMQzKPMVqAVIdG01PwBeDGse3YW/8V18XJmTixxjecyWdR
TiipgZgIf14H5knd5D/r4CToVBZ1VtikxKwDLRQBXLXq8ezIWd+JSQhtlotXcXK8T4EnyYKc0bew
9UfmHoA+Tw30IPOPVym+XMJq4VnxrkkoxjZxJWaOshoDfPON8G6a0+GdRm/w9VAPB7/Hr6Nu7eBV
GXMkfr0S/2jiZyK3xedkF+w65IU/r7jTXMWo4P0eJhFlB+ICmYSBCFsGboPGBPwbwoiV1/vZkwht
jNAKEaBggkJmxsUevcWTHsg4dvla9hC8uo+vTJ5DTuGDNmGfG28vfqH4NwjwXqneI4rxO7ij/cOd
WHV5kHttmHsHL2fksnXPz7zq5Q/dQx82D7nX3+QB4FzxGu+vw2R9XNKWy+pOH/ZBSeSyDyhks76y
/4l1ErzDIL7WjT8x7n2ANDGxE1BLT94s7sSMEzERsZJr+om4Q8Q4mtMHOs+ysAjFnRKTjr35e9BV
/p5zIirjPDjTIA/Ez8IKiMhM4kgixhJf8TU4CNa/FtCX7FdEJJYrYoK/kUMc7NdoO7v9y9+YpuV+
J8RsptstQcGEZZg/xFhazizsluIcWtZKvo4fEDHDThDN7KRX9AO5FuEPVWbg34gkDS33EKIQ4c0v
RO/uHBzJIXRvEQ7cNBFjISDwO2d9Vp6yIU5bIRVElIaax1VPbCa+pCUlP5wSKzBoiOrE6u2/Ylgg
/QEwO6YDeSSR1sxUGXg2YHl6IrzkjrXvSl4cEPuxZrlm1oSwTQbzV3iwhjnM1fuqL7tinou1PmNH
Rg/JEeSIOBnzWuWN1lcYGQcIe3uzB6evj/INb2r5k57Ac8INiT/H1GLubII9YTzFASPf9oA5B5FL
ec4X4VjuqvfFc+RSr3JB8Itb5YubKwLkv1ME2CcTo8NcCyONIXQrwjw46fg8i5PvXZzdEkUez3wd
r6TV3ud2+BCABPkabDE3Z+EhI8Lf0tUUzsGMkW187StUFlMQtMdaLO/owXCo0AX2LSZhJczCni/J
J+wOSlyQeCW+EQE26hz3lqfeCsNB0LONVgVBuvg3Wk1XiOZ6YuqJ9yPM50e4NPEARICpFsaacgNL
JeL6aMn0DcaRfQ0mA2TKhNgEyNyiFBPOK+Kc+Qw0kv3CrwKDqS0yMBFaoR0cqD5Nshg6iLqDv0F9
+2xx42HI56ZC7onz6FyNYD0JxMSKxDT/Gjdti/Qy90BMgvqZ8JnxFMYaMeRHNHN96fHvpOU501L8
215ZvrIFgYAjE68hHe4WV7zbFY7gZyMvn1blT638aftQPGhSllhYeTGHxSw3yMzYoAptsrcjM/1I
dIHAIfGF+I1OKk/zB1Zs4UOyGkYhnHs+ZVPiJImhfhemxiB9EgYoXqFSvTEeRhbpkdmSfI0D+k/M
zQMuVP4ae0IElm+D8YcKlcWcuCI0QZAaR8IhSSBVAg+D+4Pj9hC3xaQQSHjK1yLKgibsQnRqbllC
xGeac8TZL0hFxOjiLjA5P48ZbcQXHMVJvr7Xu+i4L4kQxYpvfYi4sRAiexOuQTwsvhdfLkJ4cBDu
wbxGcwmfKWKAdPXXnQxcoPoiIrcoBBaDx5SZuIjsuAUDQJ84iwL5ny07dMvIExEXA8vCZbmuhdUW
w2GGWDkmqFh0iP++iZBA4rVi1bOYGXZXDxcBG3zkahb3F/rCMBU5+MOM2uvwFWUhSe4WLA0R6x9F
kav1ng/OL+osu18L75btTh4Hsonr64lSmLQt3U/6m8P77VduzEu8gmyd894509pwvhKO+/eEPIPP
OTjXc3D9ys+kKjwxnF+/yBZ6UoMndL+dYyBSA/pBnCeRLIFBowhSOFc6r84iQ/gQY0tto/Ae/vzp
ecPLyO91kqyPD3Y+10RfGQszDxsMmMYCV0Pta+T2XrujRhDKTD28D0tPLML8Upx02pr8nyV0Aiwd
tW6YkrH5mzAIq92LMsiNyA6F09Dfid79ikGn6PkrJ4gC+0aApBIIiH9VbjhtctSacq/wDfI/DfdO
mwaWbVpiz7BrR76LIAo1NxZaSTGEUCFoQwKAN1EgyQjYxZRJKJTsCQSEkxZlE+gpHxImUxogRH5F
CyI/JW/iE+r/eeyxrcL2Qv/rooVyJX0da8/7cfCf4l0lD2GZ+es1jn4tSjIi+ECPj3C4xYeIIOUr
EOAVEb5ggbHBYA0wC2i0fYUzPWeZBpMjrDSy16LkcjURusT+dEVagi0/UvgRKciRRIOje+KIohD0
9+hQowcUaPg9Z3qbhSLIgVKBJWF4GstCBB8sCSz5X6cK8J80Q6RpWHsveyScDkkxCAaE7dDdo48g
SUAl9AMUHmGBFRosWjHViP+I/RpcNlRDrr5sWY4iaBN3R4QP4g4bfo7Hy32EF93u9sgn0hryVcrS
XKgSWdgT9wRNNixehucuPJHmJPdYLRIRVK0C6T4JIKPy0R2vQipFQcQHQ+PPGm2IY/briDUrHNPk
pxyMnIdmFM4ObgRKReOXRyYE4rsIilP/sJ09mcRBpFsz11fg++srfLUn4clTCkkiIqhCnfOYOGuw
CStriycidRH+ScaYGIRrGqLdIgWU8L9w4DBaZogHxOuL8GQOIJEnthAhj8hALcI6kawwzkHjiOtE
BoxALBPRMcWtPV/x0iJ6FimEzqgIMyli6xTvZlEsSgKdNLFxmtBiAIhZOGMRorGtJ9Lr0PbsVxFE
VaQbljsTUQgfYFIQOzzRIBI2BE+QOn7NADFY8JvyCXzOV+AHA8eqeJz4m5qr6wMzzB4Hf+dfT+4z
tRMqIJpzjzm7/7x+rr172w0HhxJ06UL5Q5nGxhhRsmFDYHbfjsHLm3jhraYWww4AZZV3qpBfRg47
9zwH1Et+3VaUYne5v2Y30PsDxYP750/ubiiOHNyH3a9fu93uq1DyIUKyP39gw3Tbq40oebyYHI+K
LtyaFMhb51GcAaUi+POwiMIqCrv38fFkL/EoeAsxZZkvy/iOkEPcCgbuGEBzj40X2fDfgIJgEFyI
ukJaiFfEQ1hKE3MqQkYqjFjIekXDNn5F5dWYeFfcrpLJNjKYYjhppCLrEmEOyvQEmwWvHL9qkgz5
1yQ5MlkIrdzuyWaKVeS9ojJyqzDfxZxE/JJ5KUoANc/FhCaOCixGpyQkTjHeIloVxVJRVBFeW9x/
ZixOyyD55eQvFFjYJj3jxSEdgMZe7GWqi5M6/0KW9G5fHLTQe3litTvYZXexNkJhp8XehXc1ulfo
f93gyx32zEpeExtGnNwTT5905+rlZfBuXt6EGwtqJ7jxJCfwgre70rmZvJsg+B3c3dxRX3m7u2mx
8S2r4Tcvvt3xq0cSQop5FPjDlTCHk/CilFjEq8S4wipuJ+p+4oXYF0ZXzEryPE9UBeWrFTsC6+MV
ZURhLL8ML9mj7AR0X1/dJU7mr5hDvAst0juxe5A4gfjvN995IoqKj4/h6lHvnNXj6jH2V3xU7Kzg
d3O3HHm72n5K7ud2T9WdvYaA+mPsbD8j7DI224nXROCcP8++PhtgLOByOIf4HynINqMp2DFvk08L
YXtwTL+jyjFp1QbeSwmjgO8TtRB0Mzm9FV7hnrPZEs9jeVaF6wSflrcVux/swvE/mxxbqp1h+Bk6
PIOWmJOzKMx/2v4nJ7VyQodwhFLClmpouN3e39ceGeu780n2GjoBb+HPRYGUU95ylWLwie4nXrQ8
Z7Vd8bEMObV/4aJE6M/7Cjzi9nF7v91uiXEYjBCtQscR2faWjbbj/yPszJaUR5o0fSttfTzYsIml
bXoOIrRvIMR+gkGSIECA2Jern8fJNpv6v7+ssrKSj9QSCsXi4f766x53mxTum8LeMWQWl8EhPXcq
wdqvd3e4ueibzfQ9wkv+XbDotaz1ziK+8fLNdlovMlJ1Sr1zUPaKj6tij7OJPs1tgteKTg1FEJ0g
gHzo3d0aAqGpNgaLJqpxVfF/uVPv5ovWpLVVx4hEP6enruNJOOpH/LzrA1vckuYHZY7dMK1v7j+s
RvuQsHQYXsfu2SEICtZbhbafNudrTWjl+aKMYeFfozKZr6q2fO5MQgmK5MlW9ewJsPFrA4jy5/gR
Ht4gNWdr5r41WlxhltzW4PB1YMGe6UcCH+y+Veu3SXqbBh38NrcNMmipDV6YhjgdifGtfLPBrJ6T
W53ptPVuPiZOLx8QbnUhKzlJilcQJxRrFKJ091Lvp7puzYd3zPW1h/QSK32Np6vyVGRLtJzWA8UK
oUVYEe9jfOdqgP8rHWjM0sHTKauzHrBppYr9+IyANrTvD3xy0Vu8+8Ba67meqTiMJ0prN8m1uQyG
Nx0EHwAAoNmNhgjW4IZAEBMYYe0y/QMzMF1zaaKyorRyZrgUoRUgt3RgmtGPtDDHJkCVmyQs8Hgq
Cy3eFp6fnrW2rFj7qRkkQZCYQ9Mcj8fRdBotEA49r9/v2NG0M50iR6KTQsRU9cyZvqyITIe64bMa
vfTNYs0QpSAD/WQxjj4ouyj5CKehiQotKy0ObflytYfUVWouarboGaJhZ17mcZ3o0w+QeHTyYHxG
rRDkHhn3KSn4+UOuOpuQxUT3jmqyMJIyiuK4jhRJ4AM8fogoFYeIVID/P0dpzJoyl8MhLTPTCVvk
oUGwIgbLVbJsozmtVkk5KLS7t8VX6ZsWzUPKkkWm9L5TsOKkLk6GlC7nn32HdnTSVUp7sjGzuKYy
v2S6idjgiftQ/E/hbRau5BCt7bXNSdzFDz5uwYpTq0eQiEO0yU0rluXlS3Etd1GTtWm6mr55W3wy
HpYyIIIgGNPVbhIsh7/wqP6MjPsYD39dhf6wJfdGdXdq11iFBM5HPQLBy5XAJW+rwFC+/YJyVhp/
MLd+Hkh2AdnBBSpI+Q/v1Z5tPqvHQ1Z31nF5ZXy1Ow/UKpZ1UCgeDPmp35rnX2u0uUH1pG5YfAf5
vDxZVoq0zWxqMb2d01rXFkiFi77trAq7Ew323+uEnFh7NL6j3g12EaSEa7AZlB+km4cIRUgd4qgF
sPX5izSGj5Kq8blVz7W6sR7Mq9262biRYkG158QB3oPGhOChTZgrsWibZ7XuH0OD0UzXV9VrXPHL
aKJkFtb7ZXNeo7pLA9gk06WIWOqXuo1JCtZW6+5pT3wB+fjV9bsgtF9nzmOVdw37Md/02CGjDt2E
zHs+ia2aCMbOlR2PkTlqs1qvmpmaoUTDqGMzR7VelafrVfF13qrHWiQd8q4RZ2xBLX+QYqTRq5QY
Z7u7nZHhuqzywayXk1URNWmxTqsXjZTbd7YJW1KW3eqC43xD5r0YyMSUfD53X48l337bIqf6dwB3
+y9d/wdljFilahViZ90pwHde+mER04SZSKZ/jChxb4nHhrAqpuean9Yv/Js/GeIy9Ihxh83HzhyS
deMPj0L5XX1fb/kPTwBV6Q4s3gRFNoITO8Sn/HQq7garjjGHKZ+r712UAfGxRbx5G2DL643PlnVu
zRWDWVbwO6BEXRkgw/h91dNp2O/oiDdiq2BA3CN2i+cHcBfrpYXUAb3b6SwpnPtJ7dguQjG5S+HJ
/S08uv43cwyiDl5g6MQE9P+ZN8vY7irvxwWAiIWgraaF/XAi6C9XcwxE731npidAa6sTatEwa8pN
07iGr+NlusFLlo+U9ekXj/knlOUPt/W/VOoPj/n1ejpdn2cqJWgLSWGiZuduTiEOQciZVrAn2iqy
PU9Z8/kr1FbNudmYNW1nG098nSa/CD5Ezb/r3/9Snz8E0eF2bV2Ob+pThirEhuGMSKMj6HrWb7Bl
lJ6xb46Vhcfg4sOXGDeis11O7l/7lcF+37rkvrDTr7gLhyV7eXJrEwPFvIKZw4ZBLG/vFANEsSgs
lzdFVgXr5Zd1ZPc/+IHgBp4QQwT7wL2gmh/84KpCdFzBOTIb01DMFvGUfJ+DrKzqffYn738fIxIf
xjvdnZkgXljJ1tddg2nh68D34Tr5ApWLpKAA4V/yDPkp3ENAvAJjuqEqKHFfaKc4XaIvud0AKlUH
t6m/RO4TIakv9lWVPQHAy17dXDt4S3Wt19aH0foD1xu9Ziz+mIpT9kbb1dWno/CV+bwHTKo7ZYST
h/nx4APmgeh9SGsnc1Txj97DPODzB6ITmA9IDyZb1Z4P4paaELXo53BaMeiOXktZfpokQyLg0IEK
cyh6xsUCe8PJv3x2xZt/BgcAA0c30kt0gbuNYoFJKVQHURYaGPovHzFuj9GeIpy3zIC7LbjYuBUJ
EGCYz04WBiSipO/ABezMe/j38WnFfiPgHQ/98rchCiK5b1Bq8Mz4W12yn13xyWzDl1/rsD8izxIn
hQDrPLjG4K6pZTwxnFmnpebu6oZSUk42bIGCUql0xSc/Gm/+AYfG1mTn4XWhr4/eRIzZh/n2H3Yz
EgwRHMBbK0dIMLh0RH/4ZTWu/TYH/pDI+2OtvK2JoCAk0c551eEwiryjA8ULC/JmrWMMTJCFXFX8
QpUc6xiKh/plW9pM/hnWZk+E32ojHuG/8LgOr1vzdbid6o4ogmh2dL6hzOFwGIi2K3oeKQL8IQre
Q5paVEkz4q8xKqXJRzQcV5MftZNBIrayQV9w2RntFiWK/0qfciJMbg6LBW0oVGX5iaII7Tayp1X9
xoa2Rde1zSma7y3nNMIJUSr4SzQd25+La/YlRj/e9Wb4YQ/eaVj1c28dk/IO+30Tnz4AvFj11BUx
+/xY9dewqYROcMAaMjOPIE+nnuDLZiyJqrzFN4/DVxxpVBzcXlTphJ1FpycKEjaLjFv02g3HAfNt
2DxQdsI8xOwN0bLH27DqVDoMcz8PjyjFVbC7cea1XVIvq7yOt6AY52E7ReJFpJMSN7rRaUVbb0xa
SwDDs5lTQtnPPBn8s6no6Ot5HsLjYobthpQMpgp0fweLnEUZzgS5XKbDaQXuPEWJyTwkqQ+3gHTH
zm5Y60gvkP7My0MsBjId9AuvhZbUYWsAdq8+zjm4yrr7OO/vYmNcsx9DTFqThCYhlqzLEkYCFo/0
hTYpG3xEZLRJtibQKBCvwKOwI0Ic2i5Om5v9bFglQpIaze5rkNsw9R8kdSFd9CYzD7m9j46OoMwl
6zryNjjyCPoHcbSmqvuNxd/rYe9jjnuAAnAg+cqfyvOw+9X+6jXOwaxE9veIRN42vAlVtxsAj4P5
YGdiLeCrYOHfm346r27UAFqcgHFidR1A3dZp5he6jAk46W70OYDM89TI4Prkh9viOOKZyKYCRgE7
1hRePGe1yvDIkj9RQOMPvBltrVkg9KeyHbYADBrdvT6PWEdwm6uvPQHx6Ct9XP1QOTeqL0xXwwIu
5E1OtNWGs+AL7lrl6V5/A9wowZi3wCwtVoXCKg3uvPkGIEPahZUmDP2XwiY7IuGE8YSRstJxPDm4
4g1qsqxYFtxY4ZeJm/mItZU5MKuiJurpiPgyUEY0osmXOGP8VJznLVRxL2Vf8VWGZMynIMQqFhdP
BV2KnCh4ctrxOdhEZSxwp9UlLfcA1D56khDoGw7RE6Rq1p0xwgSIx9uPq9TqXq14q9xlBpQrqGPb
LC/QgNeozilIaBENWDc3Tk9YIHLfFf7lV2gRjZSWurlzWrzcl/IFiBZtbg6/mhTBOGrxWyGBUUgD
EinrWfxSbjy5a6EngG20zO9uuPGe+puNr0CTFpHAd9H0yZkehkiCAhnspzv/vNN9/BFjhmx0nAKA
Xdh6FLreBvDmJheK4/ioCq+t+gqlcrRmDS6AloXZcDF33uPrbk0qeu4GGOR3E73jBg9FcNwGyuU6
LQcEYrhirw6OIPJ+nXV1kM7jl632YbcrPXpwy5O6dxhVCzWz1wy/cA5x96Db3XY326ksyafbadkt
YwpnNEz88F4eUXlo6PSNsK5QL3DSbJyvAq8pYY8qfFvzo82g72SJDO+BMbyweOdDwaNbQu8Tmqz4
gyDimI6aZC6WG87XNYhIy8YJIsw99GDobNCI/L19SMDxQfmfYOji+6viMQc3KZsF91BvYP4rnCcM
RHuyp93feF3aTtuX0YXhqvb67coQ71oz0JmGXfhbNSmGTi2uMtHwNTmbgXi1iLnE09UOmgFpOgNo
v/odfDSbcyBwvugxAvDvGV3VihodvWM4EZIEPUCjkfMUZqo/j0M0FdD3K3SzCU+iJexCE0cJZE2m
YED4jZ0iJwIZ4plb4c2BvOMRfsiQFEomzknDFwLFxGDovUwrVw4kWQhIog5drVnnalH4bTzpjth3
cuRAl/zqiXcbkJEsBhq/ASQ4D/ol3MvRyHDyuIKHZaZqgvO4a3CIte3qpm+p3t3tA8ranhPyeNQN
tC7BoPamaS6iCPAFPgHaqyy7wsfFYmG4Cyq+sV+KTX0sHAhnRoWp8TDQFxUdPq2JZfXUAG+tO48t
h/YKAWc/oKzVz0xqSZ9Q26fb67XMLlqm6JknRnU3fK7edHEFy+NhxjSNSYOAGUYjGTffjiORDyNr
MhqFNX9UF/9ul4HXUCMIpsJLv+hOZ2tKV8LNwKwBYxXOKRgtyrAHzurQLCEg87fTBXalViBbTFF+
Rc+mdiRzAL8F4mVy3gGkRZoI7WIE0JqZwnzv9bb2HvF4xLkIHzwwGFw7/xS9kabyw78Rbk+NoBXv
JNXCcZ4JnC5XwC+5u4hZTh7AZPGFJnxFkgHv0qHa8YRBF4LEIVWSLTrmMgFnQteTlSIVp5kGMcog
EDHaquZMWQUuZrxGAtULNp/zr9dZiKKCZAfNdnjvtfXNSrCjKyZ3QGr+LUM3HD1p6VHXqtrsVYAi
miIuSU37mVZyTHxKXaJODooOA/S4KtB3EV80l/Vm1QUk77B1c3AA59/5a1hj7NVMC/Spgj2V6Iq6
tbigPX5mVbLHUN67e4utSHFCGG5HFKiHtVsd1RNrr00cQZ/ZCtS9scDE7Zp5UZQSZRFkl5L3cU6l
KQIKVC7F/X6AN3Nm1h0sH7hMKLrJiythT7IypnyB7FhW/ky5vkjsdIeLaaDjiairA3cJpOqg7FWZ
80+vaVetDv4GsaF4rTdc553VeeLmYDWEBX0h2qHCtSgOP2i42qJ8EAig+51Hb0Gi+gVt3QOj78E/
VT38FxeNzliFXLdgG3hcjzhcIlisPleFKgbLA971/Zh1Tiy2tcei6X5eAKJDjKyk2bvYdE+RYCwk
u6mM0oNNMeLh5rv4cMSzfUPtkaPeOmH8BeKAlwtZF2XBf8ryf3eZ6Llt98W5gXemsyB6XJ/YnKiC
AwgrdGtyptdf7Fn7O44XvvVXGC76qvey+TJTylt03oAkC8rri3Nc2Kg4X3hX0SNwZ0iMiDxw0acu
yjNcyOQL8CW9UQ8qvCCxD/4UcRr1cHNYFpEh2MQuAxmXNJ3oDwwtktPpXxzx1RNfYrNHWkqTOqCf
maAjyTnKrEtHVCDLYpr2ay5YjTiXLlMhBouYoe+8PtA+wEa/v2d0lnjTOjQq8VN5TuFe4ZwrZrHc
cNJ2zT1AqzWCDS/yZKDT++Qf4kc6nXB97rozx080cZPZflGLQ5ccjZrhKrFDfV79CurjfLqKQIXv
vfYkUueiChtdyhba6cvCE2ezarIfJgsUb8nceIa2pwj61D06CMKS2Xe+8CUxia3+hqFWM+0Gaxc0
SE3ED4Eohai70T63BHfqn/B0VVwa/zMNPZxoNLXc2bdB6/u0HfXrM4grasFJ+Y347RzMvk3F+Na3
OzaeJ/mx+5S9Ubjn1nzvY2ZyL05ERzgcItRw2fWlbJmZ0ofkCqVrxzkjgDPciUOOfmc2LNhZnHaj
ET+evYUUvqAy55TbLzgc+9TIpiZSGWnpTp+KMlIWfY70D3LK6+Bx4B+qAAKk8KB90zee1+vjFRQB
ZyOlqbHnUXGEXUNPbRwVi4Vte7Qm72WzrYHqI1FZJ6iWh1RVONhFQuKxdHvIsm+EvPjVRODwmxDL
ZD5FdMq0gGLGTF/0u3erlJh7t98lCy/y4VtI9+IWtPOOkFtFQuzE4HAljAzGHp/MT1oDOfAOuANn
29QoM5grLiPIJfOVtI54S/s76cLgh0zjMW1y5DV+QObRYAdBGb5MhwZ2EKHS3AteyRZ8bIGLFeUN
egBjjYIg1IiQPVAv0kyr2uKcEo/FhN+5J9VhPz4GLhdwEdlQzMImi6y5919R+8MTRkJhGZTnbYZk
FZHQ8hcFnlteCA9vJl1SYSTLhLiwyAkrCGq9MHuooTQnnBtG+0Im/Q9beOeLqPq+Biw1b8Rpj2wT
ErA40vA1cvWwNx4JGpgG8ZzwWTMh90Y0i2pfwrlC0VwTBLRGnWv7J3t+9p/gHYD86tGpmntIjadl
TaMIBvMZIMmMKfXUQEmCVHmlz+hHvBYQiEKLThJ30HjtLugGnLPfSGWW8Y5XNbWFzmOFMU4vQ7Ps
zf3Y8lSnQ/hLp9P/7vYc61Wob+YBA44B/hnjvb7IFoYlbeLJzOGj8vNX34NeQxMhPBjB/Y4c7fAH
Q6tHIWgWpfjufnuijFiW5X+cfmjjMetYbPk+Ibamjn20qcFgi0YrizDaI7CrnleQdRXIQQcVc5Vv
ib5Ixa05v/FA+xia4km0Yt8StWtVRucHVE51zI2Kd2GUfH87ENpVaCnu9FGy0eb9FH+fxQI0jyvQ
CbyKPnlQoB/ePJ4LPUjcnaKTk4LYrlnvIS116g9m6GZZPDLApoSh0yBoAfIfEZI4VN0CxwsLXhOB
WgtEnF6DwgV9HF7RY7HnYKOgX56d7s5pEMxqxI0u5B7Un5mHLniDtfPUgJ+oSv2zd1Sv4RimnDll
8EE/oOsgkpWss3sOgDkNp5RIVFCdguOY3FoEK3yJbNkgypmMLoIR5b73M+VfEfGo1nbyDCGHdmsw
qVg7mTBilmGmuSJdSQClhCu1dh9WnW11oAfdzapftoQlX7V2Ad6oLl5qrxJOLwQ+kl6eKc0esU4T
CmqD5YLFESPK6jLy+4/oFec8QSbmJqjOSYjH+gm/zp6WYaiWLYJkqjhP3+YUUaoidktwXxaRHaJY
lNR2suOmElOy6L/NZ1j0Ja6mrcpDiaU59na9l0V8bbhxN4EsMFXdWJ3iF1zPo7r27+G0LO67z+0I
HE6Q5Y03b38MyqtX1dPtuMrBtXv3hE62t5ojhA18foR0mwIf8AIPS8Oe+U2bLceeXl0/5m/2cSzr
jXuKwcUaNA27HYJ3ieeqak0z3uppzvwqn7Bw/RpMXQEeaGykHlKKKggIsyjveEM2QluWh9E0mtbM
Tmt4ouMgHdgtn/2p1QJ9JMy7op/w0meP9HuuRDRAM/Jfb+hHb/MePsPSUdVpIF7bjww4SdbMz5dn
TyIcDBYVdLLaVZYnoA/3GR57b3NBxlUm6tHvEOcJNW7mMxxC1iHCItrqbs6Sqo6maNEekrNGOFLZ
imTVER6KwB89kXiyXlGDpjyxrQ4ebgvDXhz6FeioYsXfPRlJT4JrDoQ/AW7heUEhFRVnzQ9gKXij
4HmC7kW7Xh3S8ttcu58Bp1GDo84jQhZFD2vbZR7ocYQ0gcOh9lgTr+iiYAENZ1YxkFjatpcIdon3
BO/8XkUXN0BrrjFcrmGp03IIgAGCeFlgd8ES4TBAvkBDjCHXEVD+9tlDSFdyhRRCb94iR9bde64m
++68qqrofrmLKfogKuiE8V+BqLjvvswsuHmGPnaJADcb9r77CMkw4JZWUHOZjAW27XN46fvp2vYn
2OWOE7Y6DVgx0Dodb1r7aEMnr1AnG4s/sxJ3WAZ1fhHbwwZExFpdTeGfHVV+V7Oknd4sIMkmL1MX
taaMo5VrHwKidso+CQQwUdnxBr4aA42IRTSM73ASOj16Dg1jeg+rupPpY89DSqCpfRQcZP1r+OQ5
bJJhDcl5hA2RSFQs9QHeTiEnMCsJW9NsdlZmUJatC0CkoMPTTufJzG8z+oRZMUzEZ+8m4613565x
gglSVreuf/HqNlmPvP2y+pGmYBXxzWv6Il/nEkUBdHDW8SCzTh1wQqxqJyeca49SvBemKM0DXrix
y67P3mvEl4MdiBNRrtRHSG8wScrKpVg98EF/hmOhjc6SrAsZ48OfSB4BIJ3zUuBVgpELscJQTTxb
Y8x7l4Be/+dJpKd2ZiMR+deE5Snvva28V/QAfOKmj5gFm/HR2VdQJqKXRr2kXaNriK8eOeavYwB0
2BNZ1IrZ6VCtUt4CHGjA8nXx3pDA2UgH3mYsqzm5/Vjc5jKcavBVjxPAG/Pca9m3foO56jfsW5dY
tvDlxU/s2zWMWaxcWqsFyBPDhSnrK8C78BA3cVOVwOG8t13q7OdjAsB0kqZz3K/YtYZfSiakrmWE
s2M8HiaJZStwKQ5qYEgXb7LufjREHIuC8dEd0HJwPTFwZK6zMSVG81d3L6EfLHVOE5TLsFohY5IQ
OYCHCQ8S0yTdOi6Wqc/blm3Qp9UJzxZIFD5/+0JsX2iletWKCTEFC27A862w7pt6ieIjA+Zqb/Vy
CxAqtBJcOzpmWRtRO1CfLk60LBb/HFpOXWkhZ24h/rQ0IGaWVEc0ZeGzYheszC0VC5B21owO259b
XQETzowOCQNMV8TeYBVLIPh5kGwdSpKosnG7I6MCCqwavyBrvoB2Bb8NQDtxgx2t8TmM0LHtKFmW
3eBp1/oPPMUGrgJzyUh3Z9YQ4yynY354I0K/wd8WMeCgsayQK/R9DOoFBAYLNQU4gjuh6/YD9nGB
6uEYVhhOaP5Nt8kBS7ul4GTl+BCuptSoCVSAxBPfdNt9+FuiTMX/9vGXA6SDP1chPyV0PPMArDae
INq8EOoeetgJmiPWhoMVWVVHxA1cK92wicpQ98EebrCwuwx6ceXiJBrj2xl3WNpZdtpI9fZHor/D
l3XsVVhxzmyzd1LH3jG+9yHMh+Knrtg4rEUxECFR10IiEKOz6OLL7j09ifqROOqbUxrdnNfUCNoB
qQbgYB7RxHeucUctuKcYTh+kgXvXbtXKu5eY1WzyNjdoFxKIIWEuqCCs3ff+dCEmroGFWMHSMtwF
xWHn3KbE5IktYJdhnzinHeT3ooC9Tza2yuLGIjyFJANIw2Lf2ft99iYw98kh3YAc3AYPgvCcS13B
pLHYI5a93vAHnMCqsWajPWjVs6WMEQiQy/aBEhwo7pfaqDk6+oQMphvfGKFVpUd4ibXRjuvZ5S9q
LiCLClgmvHvzAji2gZ0vGAbOBwuSIbUTW3FbBpeQIAJBSbAm9LlDRJ99Ti+RmBhGcPRZzsXAkef2
bwgzFIqmu7PuaXtEBIBYOdNjckpekVgsOQ6hvXX0c5PkqAZVYI/LDX9Bavze+xdnceTFcvv2/cBK
OUaiLZ6iGtjWxgf0KatmGa1TrjjRNs+D9KsrJT56Eu4oEQ7ogIERXBK2+KQOD6fonJKD2QxoC+yr
W5Rf9S16DW509GvA+6SGe+0c7Fpwm94imhSLU4oSdeLmVL/rDJIFfcNgkJYSm/KSHElBAXeVNzux
+p8SeV9UMZ6OskYB3MwOOs6eLIf0hZgkZJgN2GvQrY3Yb4uWvqJnuzA8sf14eMMwgbkHr+hKZYHi
QEWeKeMmaaL8SvaHd//pLVCNug8gL0IAJrCmugdkS3z33mQr9K99w0Y1uXooa+Yt7tTCQx9NBaJx
VTMJppjPoqp1ZHSiCF2ZBJ2FXfEXe785qvqQ1wOzVTiw2QtH9YAVjyH2lKAKwrwVcEjZFfboUKeT
UHjpi0VtBP5C/OXGX08h+qrGVv7fRM1Y4nivLgYmQH61BFK2JsBv0RTIpiVaeBc4+mm1xi9z171g
4eQ9RO9whw158V4hAYIES4BbsxiUWZwq1jVus9a9rRvrdoOVu46z4eIh5Nf65l36s/EjZV8QJFeh
bh6q3KROFF9cNmvEmFOyZegcf0bZ3Lril2jZFUpqs55VTVlJi55cReJqbmqgLWXunMTWFqrYG1OW
eqyKOUkNsJa6RlQBu37Y3X34sLdDMXIm1FKWtVto+MIFMYirQnHTJUfqKH4UsRuP9gEz8BqJO6KL
ckE1qDvfBkJhBaaXZCwuvgAxHNEe+KiqARRU7D0WZ0iGvoBt/ik9dVLf/ZiJohcCpIK8yj34JBXr
Sc6SRpG4jOFjJHJnOkDS49VATfksQQmPOrMrChrLlkCIJ7ZqqtELMuqEPwrzM1NQK9FfzigWrFBc
xspEOADfuIIokuRoC2rLaxHHAQfTRUuJqqAEcGhz/wRsmNxxgO7tE+VSJ6p9d3KfECyubwRUhGt1
4deDutsYybNyTt2lCC64ZKq1uEe5X3WP+Gbv0TE9+MdOY9EaXaM94feCH1fdZyQl42Ry9nZrIfU8
6xOLGGqMrLWQxRKp2t6WWwR7vg9mC55CMGf+aQKaWWhg10jQ6l1F3adH++4c/Ct3SbG8wgff39I0
EMQSIYvB8HHlsXfkHPfSaYNGUA+Odotb7o60yDOqu3dux/mVHHiQqJJnzhToinVesPDlMeihnQqG
hyheFG79rICijjbce2/76ZzCl8ihs24FLfpCvG0SJURCAX/AFuYopDyGtisS6Rq8iQbD/WQ33BY1
a4HYyN/45H6CKEl0zjzANjDzNT1t6JfXsOdVmHwtW45uMSiKHmO1L7YEOAfKgKHF1mCAxnjRzRPX
MSrP/EjZ85rFbZTgo4MyANmGlGkkjnZGLh5DvCDwqcEoanogcVQCXMidwi4vORT8ecpMzQFJ9KSm
dWwSISWMWgYt+lIFvElilEQBjHFuzudzjhaUMc9cf/4GailAXPzWOLRGk5s52ntojRJigsNUWd0Q
mx8O+ojkI4Szk9oEkCfkV4UgNAdoAHHsM98YSnSBjAqxAZlyvJalER7amsD4tsDcmeWjmwmUIcAG
uI+4AeTJwFNnpashb3BGydQakGjA8KHYMy/bwgA4msxo/kMJ/fQph31aQswC0en1gP8Y5IRZcgYT
lAL0IOUiGTfMeTksXzjq08IDgLeGO/BTvg20iyQYyGQ4i/gwfddPmckD5tlnWDGNZWYXGs31IyBS
RlFaVoLsM7MZxyteHnd0mnIU9nRKGgwKTbk+TfEUstlbxEFRxFIM1MyS64ix1PCqZUqJZBAJA1nd
FaHB41JtVgMZ067mdurHk+UiiuPBqrGAvV1WjOlMcWCg+aYH8oY0PA2FODuaA0QdZ8i5Ia3HlbQf
oNynr+TEHsemRkyJrBDJxtuLzIKu/xGXJkVQFH0hcgD5qn3mJqYZVcVS43V5v5V2qaG5MoODDvDj
8c0V9laCK9aFic8XN9Em2jPfOY0nK+GXP81kjU5LgAFmmhDI+fj824pzBwZp2xSHyMySMoKEeKil
2F1LKc7MvolR6xHXL/S3lcQ1lfq1SeKapsZKPS6WH046AV880OWYPJmHrsxkJQ9PUKV5NCXziOXH
6UimJR7IOZMQWF7ITVIO8Q5Ue80JuVJqzXdqEVAwcQkuD0v45X/e2kwDjqw5veKlKYpCOEiFm1It
+YHUztWwJLmdktyVmXLEpT6uHJLGKsGIL3nysDVNIwF6vHquPw9f3XiPFVZO4kK2lEC3B3R8EJIN
Xm+p24rbDw4f2LGvYEUQBBxcCPwHAsTS1UpSuK0yOvDASOOXLltB0sHd6q4wXTiPoF9x7OBwI5R/
gFaCBdKEMyUTr6TrZsnKlVCAnyO8BEV8vq+ACHjIgVQQ1HF9UFhv+DTFHJIkaaC2cqMMGuYFRUlk
hsyQFc4xakSsAVVhRuH6xWQpCJR0KVd+PqEcO3u1SuXIpx4pPVRg87tMRPknk4VcNy46m84MJ6uu
tTvd1lOenzIWqQRXP3jyS0pY0YjUkwfzkp8mSVclcFj5Ks3ns9hLk6a80U+7YIlSH+6kKqvyQlpv
Y2peVRN5V6eC2x3schb2aGMyme0nBHRfIuVJTdM5DwpcnJ3GzKyz5gHkE+9k5U/aCU70t9CjD9Eh
yqaPiy6+1zSQSydILgsm0YqXNnmDhPFGzWm2VSLWLYeAY+Q4tnlCS0s703t4G6n3p3fobo5QhiAj
tLm8uXSOvBWlyatlFi+UJpqO4euP6ZpyRHoDq5c7+fTpJFEEUuFAICAayEqRF1CoBQER6Vun8REw
iDeRTTQOd6ZIBeoFdMfUeLiM4YRhLzNpFjNp6AEGH8PHdAVw+ZEKxJ7LNGDWLyFj6BWfMKkikQ3S
ADJDuJbZdAq2DiUFzMkm/y5lymaRyfU37uCbDuQm5rYUzDR2lzK9KbjVWybMH0lqw5ll7pDnCsqT
S2i7I9fLtKapzf+Z8dwhsuIil/OMZbCUKFlCiJY83KS+5pJTzN9VAjiwvLilPvn4AkkB4rqBS4kU
xDwPlgi6hCIgnAdLAnQMKCgB1JP//I///X//z9fzv9bfx+4Pufw/Drd998g+o5f//s+qRK/8G+fc
aFRkr0M2fqr/EWP52p4u5fJ5W4eq/fxqnwF7836BRl4160BuGzYY1QXk7qbC57HXr93gsdf3Nw6m
00y9qub2+EsIgvFbheT817y3OaypfuV/tfbNXXXz3EkENTEfnbKu2Xdwkhxka9d7mmfv3N9h/Tft
uoVb9gu+Ngp/G0rDx1yAxVNAH/iE+BIIDdFn1y3gHgFVkT6dVf8zRFlF/rkZK38TuNGu/KUZ/8gw
0MzW7N+wp9akk0AR89ujfrmknm7bUAVErccvrVT5WyLwX54n5//SSrd7lm/fD543Hpeh+OC8BWBG
BfglBuDX4fFHCIBxXZ+M45Hh0ayqXa8MGpPrZwp3IL4cgAPJ53dwZzV9nCkxMy4dNgQqAwuc1Gxw
c39p499Gxh9U7Fvj1r7vNrzzhjgYtwwhUM/cet2srNCBsQkgY/zWztW/SbHVJkKLjMLsI9iq1/4I
iCnYXXJz3vD+J5RbcumrMnQ6HH5vxVaTFSLB7noNNIHP4aa+6fHy+Ekum1P3QOQq+V0PanaI6uOc
aForR3E3/7lJJMPcv03e/1+7+p+5ewmOLldLhAs9TmSRO+J//srOyL/8l+FWleH7Tw/6Q0oYrcr+
kO9pBmD/wtsAOW3UplcfnjvAZINzpzXG8nGr4yJ+r1qdw3c9eLK0Zb8Q4I3K33VHjU0v280aWywS
q/Svw54cps/LcdeoEVUvGV2E6y05W+rE2d+Jib+bQhz/SQT28jnvF7A/L+SNIlcnqQxynQ0k6U8h
2Z6IsbppwhnIC1XBuWeA9giIJEkR4IBHeytj01M8fPHbq1ocwUMp7rZ9LF7Qun8DeW0RQX+3+THz
TznisqrBsxCoDdQOiM8IbuCJkprCcA2gMQOnKok4APp21jWFDkPyDQHH5LPi5mZBhlX8CMQvA6Qt
tqQQkbMC0f2k2xCCBTn//COxVk9ctEKCgdX0Sc5xAZqUO4WZI1zZmrubEu0sZLuDhIeTmURSkf2w
7zLcFRSwEAgJNqhdGW1IPsiF8gcpPSCAZume4JudU9JwjNcR/OkBrioIECVSfbVMSRBIqkE4F0hX
j0RkuAQkSqdpSZK8dcg3zkiisSZXHoKDu2HZYCdQ803oRtkjdCa9sKur4NKC67A3JaQvITdfLTY+
xIL8yTpUm/6k0oFe+zmyDu/waklkk5AEjcwijZDIHKjdZrVDvh1bbno7UtiZpBcPFgjxcUAVdRpQ
hiV51ot0FOwfo9vTwiL/Ptd/3akZH1JB8iPycEnhdTNrvmREJGMgCbfKQPOSr4wz4Sl8kTfx6L2H
gomRQgGnFDvxgQqIgnON2O4b5dD9yUSVQ5EmC45jeCSDhSAu+bnQa2zRsNuehL+uSfNQ8iS9oYTC
iiInuUf4pj/hsWbbk2xeaOxcnU0zsqHIVe3SRzvjZk/UwdtCCtlOyZNor7lFUncQc8NoJ9uiLTOl
purJz+zA5PUkg8SFrIyS70i8feI9IOqQmUKyB2J1pGqSTOvlPoIHWqJUmkp1JU+RVEYIyQ80Mljk
3sOFyu5tB9hWWGJtL49EYdpG7YmUQj3iRwALe0AmDD4/2eUsnGQ9Qovh8cOZl2usGRxt4WnLkRln
iTnnDXirPinRSIayIWejOO7WnS3pJgyyDdbUP8tTUp7/P87OqylyLNvCv0gR8uY1vVE6ILOAFwVQ
IO+9fv39RM+9DQkBcWemp3umqgbpHB2z99prr/XloMOE2dLQFsUvGCfXK03P1G+6urcUGjnYClqz
lZOV4G0NDz+bVRrPhGIWJ7cRZjOZ6k5UcdVVK13Z6kMzGXoZ/HaTUJDPcL2Z0Pda0aGGFAEESX2T
B0sVX2UBc+RpiQ5IeYsTDaJegrMq2OIGoKAdy8FEQkPZXebGuuCj6PbQr1tv7iCZCfwN2tZtZWMt
1TTHrPz+rnPqSWWdBtF2xLWHoAzN1pr6qqOZF61Ec6sJ50w+iv4u9O6FfuvG6/YV3FtqF5a7r8Rb
NVzJxaIpVkKOWcLSEZeNOovoWEjmGk0g7S7pFq670IZFUsykB/qzcoBdZRF0c6WbOsUyY6wZuUvd
v/Y+zq7YMk88hGBo5Q62dfCih3ShB0s/25VUxYOF1q5ra5GmK61+iJu3HuQvbj1E0I9tP6t4DHpm
0CXkpeKckhj0Sb4XxBuj2TTHtDx2/WVgQZiLQX7uhtfSOPrtrnYubrivzAf+kvV5Uyy0ZJu5u9Q/
W+oiMrZpuRP7rR/banT2rK3qMJ45NsV+tRY2ioGRytJy76pi75s3gzL+SlyNkjphMinLnYcDZrJr
kDeDGpEuZXKyYFp1S03aisJWUPd9fPKDB8/bxM4vwZfyWcXMNERRVkVZR/7E0ujO1K6CSteTYysV
3MjGAihOsEDtjVlRnQTprHT1RE4OWE/gyrjLvXQpDNHEk3eStzGEI14Ck1SiKsAh6BorH404b+Nm
UKaQXk7/dvmdp+UzwYCTIp4soZsYINZet/MSqL+zUoJ9rj3+srU+i7mMg8HCUVXxwdQxV//iLK8N
gZbVapPcod1EKCXSl3B+i7eXXx7zOTD++pjr9EGv/LoP2+RuOEgH/0lfPnM9Ln3bptw9qhglv4RG
0ufQ6OsDrz5SGxttVpiMa1SNbmHgulwyUEPIPfPVeJj+PMDPB9Q/jzNlU8GnUZXx6L4K+Wo385NE
6GM7TOZBudQpSzpr5zcPvCsfwP88RjUtFR/rsRH8ahqVKq19q2Aa1SXRZTY1oAwtNYqLCJzR14pS
qU7q7i/K1W+6ypL5Oc4fn41rijJ6l5iahPDP1RkcVWLnJHmZ2Ho36/7mGzyp1upTu1fsUUl8VhwH
eGMyAVl+k95Ud9lRvDhLgZ44BwUrZVHAfVL451ghFvlTDqkj/9XyKV2Pgu7lDXVEfopi93tYaOWk
348Cb9GLTizmXNp8IZDawtzKN2NcBkJE9KbQmjNS28f/jMwnkuDJy1EE9X5vFAB8b22FKhcap8dR
J1lEhgspJci06+qSom+FdHIEmD5AwSj2I6XjzYgQa2n2CtLe0/yoXbwtmmdPYxPbWDrzti4grMaP
rNeyXUzCB4eCMDA1WgwUMFTw7RF9Vv9k0wacVV2pq2TD37cyfTRjTQJkmvZ6eUtb7ckDwQElux2B
oBFtGsGabBcexD+jqkc2rXbj7wPQasFvN+rXM4z9PrbZG7JqcaVedaxquhU5Zsz2kA6JPfIH6LB7
pU5JoUBYRoDi0a+6yJ91ud/XD3Ym2I2riiFha3K1diW1xUellEPbF5dptMkIuKQzxyQHI160hfP6
846Uvp5sBg6t42Y0ZQYpXuXInTmKC0rsFYRj4baV05eaaLEgqvn5Qe+Wr/9mYf8MDBMHebwQdA6A
qweJfV7htxR2uzaitD8kN0rebS33xqlfxfIpM9yD2frTvkunurvQE245UgwZiiQXnlfJKwNP71a6
9XoBd6x4JtVkMBUaZNGwrFEE0arjQJtpaLcFWnmuOOsKbHLoJnCkdkpoQdAyMygOZxdD2WmSPJOE
dK2o+bwTk5nCD9U1d2J1a9E4dcpLVjxmMYJk6suQ1KvSCedyVMwsT1m74S9nsPIZffnficEyRjIM
UdKvL8rQ6iwl66rUlpO9Sdq91AEe0dNNJ+Eq3UkGkldzZ13SHtr+KRmLgJv6JHrWHoe9QyS79R+K
V+NBRT0HqSREsdpJ10606pds/QpM+c9rkrmahqEiX/8O6nwAbaSskHI3lGIbN8M+migvHVv6L3SI
U1xMnYXz0rwJj8GT+lI9OS/6i/ca/rEe1OefV9GVVc0/b4F/nqoaqjlKzFxBGs7QmUIddez5ypgW
1b0n2VG5CqOLpCCf5pLYwSZti0eJduAq86alYWFqCGmmQKoAYk5KQNrrMFK7ddsToB59LyBw2yfS
YvCTlQp2rfXdpAagkc3stzn8brOpkmiaCmbdsiRevb2QVW0gtHm1syoYFzHKEQJ9Iz2lzY7ajjyP
lRdRaSdy+qgXFA27e6l9FWmzNbz71NmZ4m2XP+fEfdiP/TyvVxDgP/OqSyw/rKdM40u01ri5GTQi
J91lWPiruzE3/4POF7WMnx+kfAkB3oPB8UA1Zc2Q3rVNPiwjXy1y13A1ax8CShU+FiHm37ZAd6V/
yrR1Y7zUzU06LFPIMehfhg9eTMk1iDaOMBPClSvbLYxJcN58EeCxXNoDYEf8aBbZRFVtC3A3hbEa
HP16WATiKVJpdsxPnm/8cjXIn9ErJmwch67g98f5qZjSOM4P48AxHDPSoTX3KRz2Zum3D3G4jckI
LXfSd3YoLVOdfbKPfKyRimKiKn/8dtpgOox5LehBM5FR1iQzhFc4LLtwa7TRrJWwIb/zk/XPk/7N
naJztIuqjDMXUdHV0as7ltmYGmGXCYUUW/Vg6SKz/5Y9krdo4i8H/Xc3iq7xb2YF20Bg3s8zg71t
PoiCntwZkIqIc6ZLVPYhrPz9/w9Ks/gXsZZokGh8fkymuGY1uAmDGnahPgnFVVPPvfLGjx79Q57+
MoXKFXr3zw7Bf9iUsGYTRQLLz89zM8fInSGod6HcLzvhEXPptZVZM9Wj0UeR2aPlk9FAjDH0uVWt
BuG5855kC9y0DaZBKq8T9aXJUbzRvFkBfS/IkVpLL0UfzBtb2ma9vgg1xyZEnkSQK3zIZEYwTcXH
sEfnXrp08m0RI1riQaTQaNSQ5E2NuXmdoV0Ctb5KJnIYLpMmX5qmv9Bp7SnARGhLNcN+EvhwFBRj
EdfLgX4PBdN4Z+37bz7nnl5SnWTXmNM8QZ9TQ7ETFc3UnA6+hKNrP+9lVAbFSV9D6wsQOuf0bKBy
p8gDVIptnmqnWYmuOW982tjjZicJME+aatK2lGVcMl/uBfJRrfU3mGguh9Bcm/3UGwYEK6RbCTvX
WqHx26VJzvRmKB3jji5OnAq6DL1ERr8MeUOhgvXBtdigH+iinWW5z5GpbxojmubqqR6KhaXCDMl3
MmjmSHycVn97n/KKhsKtJ04Ggl7c2QWHtnyTweh0vGgXmdmIXKQ2AL/Ns9GdU1iFSuyvIhNB/Rof
tASX2IPnFkwj9jcxhhnUej2HNmb9lJvn3HoN2ifD2Ir13nPv2kaYts5zl7l/TMfdqsV95+Z3WNH1
zWvl3ogu6rgttgQ95GDkBklI/IeQVD6lESpIdkZYzQjWHoJSP0hmC/Qgzyx16YnIeEi3jrMTsII5
Ng3iIh76Edpr50O1KEOcgwnKmcCWoJ1UUcnXcQJzLJQnQiOt9AiSkOCfREQ5FJVXsEj2OnwkaQso
SoZf9Zgv+FjkRWgkWkilla9Gfiw0qoqgxeYhjFldKqScDsevJp74XF0JtkiWfJ/6L7pITyrdo+lb
DnnKEbJJVaPMkq3DCNTOSaZG+CZLxdxK6YHThEUl/GkzWoyY6pDTMskigjyo3y5VZXTJIk27UeK9
kiO/lx/K7K6K0Cjw53JazgpfmbvAfNlLWeEW7N2ow6tcZRMtumTZWyoj0Rm8CZa+Na051qEtvr5Y
EgZ05aAsR5DbO8yXQsriZquu7uZhtHCimzCrJ1ZrzkXPWcTRVkM3pfC4oJ78cO+lJtXrS2n80X30
lMwXT3/MJZI5VDluOLOnhQIRMmlmnjVv8TNAnk1IHsLgbiiTSYsSqTncDvmlR5UlTOey5U/LNl2k
mj5N3cc8K+5q/DWF7DVpDw1ENKtTkMOzc4N2n/rODTCx8X+rUl7V3/45ykxp9JpUSMO/eHvGptOo
pdWFdlKcvOSseE8tNmDKa+zrs9pa+8kur04kHG2GW+1Z/S/QFGogxuh2SRBAQHmFOghDkQhuNn4O
GqXGLsuXDqaPtVr9fEN8E9SQ/EujGTLFFu6Jq1wqruu26ts6sTW+ukDdV9ppbFxjQT4VyHeFc2ua
nMe/hDjfgCrjY1XLovCG+O/18HRlqLJc5gK8dPfhfuxx8mjkfGkXhC71+vTzILWvMSVPI2wzRILi
sYp7dS+ZwuANehzbBFHqRXxryK5eiD0UIIP3v4KH8tHRp/0r0rlkDu2Deod3rzsv752F/NLTfRBN
HE6Ui3hI/gyn8G97GF6rV+lsXfrb8lZ/th7iP9U9Cj7NBG91JFVfdVKlv9rdzyN5zwA/ZYjY8JJm
k2BgXg26fRUdJ32qunE8wB9GkikIngQnX4eAJu4e1ny1jqNjZ1G9k5RiqlrZfSahF2TIVE+tbWuh
I6t2XDmwEqvw1nDNbWqQlzQm6KFuq234UPTlL/H8143EG5MrEsqTuWnKdeqWZ6Eua2IW2nVpYPN7
cr2NHz5XGb1i9UUEtMuGpS9Hk9DB3fwUBPsiuvl50r4JQzUMxWXSR00jO7uaM6tNVDepVd8uYc+b
Rw8LmG7J1h2hVP/y87O+hkDjEP992Hvk9yHmrYYgkdIm0041hu+UC1EeWgT3sM7zSdbPklVox+6y
tTNkFxAjqCae9VvUrbKYr5YIb6CMXtuypVE8/rzYA6lrGrHO+rvt/SOd7+g4vbyiqLIce0xgQZ/M
+d9fSSafy7bvkT6Hlapp7C/d0uWrSL+zaqE1BsWzKTLEbcTFf5H4tEpy6vRHsfBtpTHvUrSwsvSP
s8rLHHwinPTZRhLf3GrrpmuHELGMd+YIajtruSUEL/e56S5knWMegPLn7/Q1VdeUj2/8Ds1/+E5h
X2ehYQrWXsSA2r2PK7vJV2QVprTRuq0W2ZH/IDTctP6dCcKQbsX+NnD+DOl+iDeegjrpXqgOCGn+
/F7SGCJffT2SJVMH3SLLlNQrbDSsg0ghonIPWj5mei7zOWyg+SP1je4qbbXho9gsyfTCbJWGd7q2
+fkFvv2S4MI4FbNbcfz+vHp8VegMuat9O2s2VUG5CMPbE5dc/9uD3rO/LyPVLPROJUAK9XrNtE2r
ZlVQe4fU/1N1+UKUTpb8WuoAu/o2Qok1VkccQpwTdRQ455rqXz9296ZwNtlMP4/6igbynwUMg0cR
RWyJOSY+DztRcyHxlCLiXKVH1dNsS25AEtOp6KpTofE3QtrN5ECbiw0hLmta1qemFKBLC0dG3Jnu
YzvkCGt7xyZvt2EszlNr5/XOwYiqk1e7R8PoJ5pbrxPttyqSNH6SLxNJoCLKVDVF+QvqpLhCKBqh
f2g7PBOCNzeCPuFa69qQdroL0zKnuWhuVnTROqdYXffDjV/Tf+PSlwOvpHQxhWodAqz4lzRXGYOH
r29mmQqxDFj/9S1PDuL6TmUJ+7i4KbQXMVhxPuj5ZZCLiZi6aPHZZfhHCqjdnLzhVhL3vr4wpCk5
gSk8JvmLnmWTUsTEQk0nmoBMAlq/ElA/zmTpvPNWZTDN1FtHXcf1L+/+7fKknqWJZOmwUfSrAEyG
n5LWXegdHGVhqH8ds58JzaYPt3pgECY/4x8uB/SIUp8RSNyGs+9upW4nua8/L82vERon1ccXuTrP
CdrEXJMSYZ/SYYN7F3rKOI4FzMnSw9VMXLuoePzqbT8O7/rTmVhiqpKO3zXZ/OcN4Q1cMI2nuQcn
fmODGsAiQehMC3RtQu42egXkB58UNzLuOYxE77+b/n+ffxWypV5rDmXTmfucJuVh4eTnqHYnGV30
TfOXV4iTKUN34GBxCjbJU6XshcTOxF9KtN9uLgpkRKl8BUl8x7g+3BODGntW5sTC3om3HMmSOgvw
bcECBRuuwI6lpYkKhnT26mNbrwvBzsy9HNisBUdfJvIvs/LdTh/j5ffLfYwAP3+USu6Fzut83w6q
jVscTSefaewML91n6tYQXtP0z8+L77vb4OMDr47FWqldXWokYV9g3jIcKvWgjiyAQ9Y8/Pyg7+cZ
iEq0ZBxfCaI+Dy2UK6sN1DFq2aFG4qJ/8zJKINEhAbHk52fJX9KB8Vt+eNbVHVu4fZGHSuTbsnzy
ZWTBMmHhVSg2NG8VIFANEirJHEhno82XBWCPEi0NC3ij8qeVv3cz+u0zee5b7oL/+fPLfROs8m66
qGqySpFLvdrtXt0MwTAw43J6UYeDiKess/aSN+s1F35b29/FGh+fdfV1y0IWQ58EbS8Dq2rov2Mi
ap3laK6X/cSRYZCkb5jTTZrqTWf/e3ggxdJNcP55xN+uMROYWJF0kw1/9RZiZQ6yH8jCXiPX0rcd
9i+6nRj3evnLeN9jp6szjS1MuqGplgrqenWmDY4uSa2WOHuz3+VIDGSXyF0G7VbHTjc79c25LyZ1
c87CFNzo5Ck3/F7nLgkGJe2SYiCmb4QYOslWocvLQNBct/k4KVodwaqWSSRjUsf4UJm3Qjq3tI2s
zgZtx0kFNtdrKyAuQdxB46hJOpvKBtwOise2flPC7pfwVpLHdfJlrBqjpDbLQWFdXV+6GbWDY5SR
nbhPLUZCkjh/dSCCxHUxnbXAlG5UThrvpjHPQ0xvdI1hKVWGdN4W8aTM7bw4jzmamCoTX+nn1HgX
MUxBOaZUhDiWPE1y5MKUYtmNTKTgEspv3UCXKAlmQ2UU7p68Kz28IoAxwWOxBjkpAm2DVN8GoFlJ
23XRm0beR8kTXkWgngk1m7SfmOOei7BUhv0lgsqmG5lMoikRX7PEvQyMbaQtSfpeN59qayKoO5NH
NM25CV6ztloY/s7Lpbla7noTVi7tmlq2krvL0K4dE3urPJlVEJpa86SWSCRVynOCH4GMDFq1kfBC
ANYh3OUkdSt4AeGrU5wU/1VxeroYralTDROSxtR8NcMzCST7v1Wo9PUnybJdiQEWCDbIp8F9LMS/
ZkKfug/GFsgrk47bCG8e8zUr4zWv56YAlQEquNSvQcUSYL7/98YCwdI0GB6SKlHc+3ykSoJe6FbS
R7ZRbfQIN4X2rZEemSbG9/OT5PE2vl5tMpEzNhpjNcO8OlE1PRWADiIkmMWlS7HHXTooZvq4rJXg
57NcPjj1TG5XTjmzYG4JELZoymiLEd5VladQg+C81JJfDKbeo/avr2XR9UBVQoXE/HkGIrUfaiNg
BtziVXP8+6HV/sg054LRrp0AYRcvAXS4DEOysZLLmJ92Ab3ofHhCvTJ9G5p0lgTltBL6idrtsgHW
VfFWhP1RG9dOhq5E/ebHN0KUrSsRtWCyVz+OwejXcnIKm7qcKRTzyQx0r7AFX5vHESK21FpNOdx0
QTqPfcjKQXiaasJxXN+x8tqlc33cYlG4UHRumgRoGcZfhOWHs/r5u72zfK4nSBE5D0ekE1Tp6tYd
PDkZGq3z7FpaSs2SD7sIeJLubUtvXpjHIbhIxjFJn2I2/s/P/ubYN6mUA3ICXIPKXK3OpkoawfJ6
8JBow5nUYrube7AOd0l7+vlJY1T0dZD/96T3APtDCJdFVlN2tRPaDhbl8Hzxks0I3+c/P+XbPQDU
ZQLPWZi6vM/1h8cEmVHLqQhi7NNwnC3H1ZRIzcyUHwmhveAGYl/dw1Cr90Z91NuNk9/JXDQ6lXTh
QUnRq4WVMR4IkvdbJfYr24tK7Id3e3/3D+/Wa5Vea33rcedMjWSXpk8BQuCmjHRHJU6DGuY0XjPG
JRPXkrCKWtSO4URiM9UGhLq6vxLq8pcr6ruU21R0EUoH4LP8xaHDGlzFCWXxPZgVlWVqmNMurOCd
ZA+K/mgF3lrqJ1G61ZMdXYmUzhxhNZ7q+c7hElHNt6g9a0U/U9ONGwzn8WZRMnEeCUuLCyGM6uXP
H/ibyIz3BZthvWqW9g5pf5jDthhaoYM1Zw/eTVdvXNx40fWwzoRFWfPLYvp2cxgi5X+V1JlY9fPB
lVuJ0LSpmIybI6hPJs0WwyMTwVh/HtR32SXp+b9PuooTct/NNFWPvEOjPecVwX15CdEOd9ZVh+5i
tx2zWpzDxfv/4rkqSJcq6kR91Is/j7AQXS+XpcG3pWoqWJNwT+gRPva0ajaUucpdZtkq8fXPT/1u
Wj889D0x+PAJ42QQJd+soxGmdMXHLN/U/t4BiSQa+PlJXyv8I/fBFA0DABYSh341PjfIOqcFZrGb
APo7vF1UZkyEMAu4XSdT3aTCXa7/8jG/SQ8/PtO4im9NxyllV6qicYUynTEn0KBt2DC+/mqAV+qX
Xwb57Xz+O0jj6n71LE8LnYJBjsg6Aiz1FE6K5x4JgBLhDHzoxE9JNk/Zml3/WFZ4cXob/JZaiEg/
v8q3m9MkyGFBSRhJXqVNvRnKjVKrqV14cw64LkI+HB0O7aFz4JUk0i+H13fpqqkAkqp4DBFfX091
L7tlF0aSs8eLyrsHxwqldVJNpfxPqJII4Kcjr9t8BTOn7ratum7FZ1Hb1crKVZemsvt58N9+BtGk
xAIb0rLeCWEflnUeBG4cjZ+hEnYMXoOe5544lri9f37Qd7OsSgR6Bhw8rMuuFrU6BG5btY5nJ/UY
LgT5nKA9Gx4JKC1h+fOzvqukmB8fNq72D6My0rrtogKEvqcGTVOItMuBYMlGw42erwNUBpWVoW0A
JORiRi5FfuzWx/9ucv8d8zUfu4WUKUdK7dlCgRXDxTUuTC572CcC/GXEyjfABED4SMemuCdR+f08
ZFgwluWXim/HQ79V0sdEuu2UN2pWvbwZSmvGB2VrtcOdkNVHYagfqp6uuKy2SxoyY82dxqp10jBf
q5unnOKSEguHjugT8N502ts4wNqCvdgWF83UXlg2NH5dzCa9q5QzEW+T0gnkrhiiBwAgKthgjzeP
hnf58FIX2LJV3YwyKiyaeD5mhnm2D3DbADLPjVPWbRx+WYKKgQmDDuPAGrCDGaJtoU1cLTzEPY+P
bzPKrortpLT4pu5iTLf0xyrD8Ig+iwoUom4vSW5BdcBSjuBIGaJlsE21ZJr3ry4/msOz0t9AwIQQ
RxmBpglkwrSd0puzrKXfhSyzhrAYxMj0SLItagNdJu+1jDg/sz36lMS32gWmtMizSwUZqPI3Y3FU
L8kDzxWnNEG+27O6kp2ftwvRL1ZMGRkxxfFWPEluP5GFZl2L+pNr+FPdl2au4MwMgfrmK/7GDbYb
EuGmMNN/4wV8m9erikwcAr/K5DL7vETqsNb0QgkzUhpEI2NIOxqhZF3Pc9e/hUGyFbwYUcdGR2Kt
25eUTwzVWCVWu0CN1xVeMqHcSKZ08XUSezHbueJzrxs3VtLN8zgNaf2Mn35Z1t+eGopFbZBypCa/
B4IfNnIfZao+dBQBAZfCQp3ljT/1yaZ0H4OxcOL2CEcaZz1+Uq2zr55NPvoYemaSDuPklLUoEHa/
3JTfBuv0qlimCHwOSHI1jYIWaLU+5L7dwWQNVIRbxeFR0NYAF4G58JU/ETFxlCPE0FzccqeyGIEJ
2hhyfbkU0qeRSmzY+u9nwJhxXScrEF//j/t5dZFR2vezOG8DuzLOar7wumXUTtO34AAj0RLuc+Gv
gSp/PIMkY2I1ZP1ysb13FP/0/KuMMM5lte4bLQU3YldAfpJzca2pI5JjwTzXtoWpLmSa3foqu9OV
4OJV/ZHy3Frpuq2RZ4918JpLGWAHU9QU9Z3TInWd9PM4xZ5NtuZ5aMwI5efVo6sEd35GS6yAd4w+
7DwXYV9pOLUV7Cv3GPUSbpDOqw/yPvj62iUxHfznnxen+jlmgoJpGbIhK+AkhKGwVK/mW1PKSuvU
ULoV1W0k26W7Ay2RxXVkriRUObOjotiRtdazfSPuVXfRWQvZZCUvmvDQGBurs/Vmpws3XEYDKCp8
72rhWOsShwhv18gbL1zH1hrEo08PmutNjeYs56cOtA2nCNRM+Tucsn7ZVvuwsxtKytFOTzdq+wsW
oo4pw78f9j8DVUWFbItBc7l8PjjEKLPaQk+lWysB4ZhS6bwoeBzTpxzPOnWu1BMK7Zo2lTg9EFWn
aQU+2yX26ZsR5AmQOBRLB2t7OnCsWQUp1ph6NDJT1fSmgb7VTgl0QnYJKufmVPbmKuYbCk1qOAXO
SueXZSpzKX47HkrklKlFQ3sf74dTxYtq04l1QbxNULmBC4OGZTOVqmXQLwIaXsNFRfO3u1QCOzLX
kTs3S7uqNkpBzXBtEKkZazXdd+mhSg9lZYvpvrRuBx+y4j63bnOaWb1ZKG/CbG+kh0KxlZCK+FIS
KbDCoZ9r+JNhGReeLO40btRwK/iLpqEftPgT0DeMm5R1Mt11eVOLByfbR9JR1EAdIxTyKHw2dpBN
wvCtpzmmW0h4oVaYlZ4LDJWkA3VYMiKtmCHyKqEDjqSMNxfxbQ03lrGiLaPDEyeErDB38XhHCiwF
f5w0Le87C1Edz7YUzq14jpFgi3V4MeuwV/XmDXon9bToYWDPNZq/kYSmxV1fiQ66h3ZHe6+xzlDO
DW+H5rZraKucBso0f4YYmd71B0WbpLfRCkQzyKZwUPXbgtGmy6LfRfJBds9lsemN1yJa0W+pG38j
dxGZU14jw87eX2n9nY7e9DB1tTk3NA1SrA7Xwbt7kj2V95T7G7yz5XmAuqvFoNcOjbe2c5vtKR2n
UDsR2USaAaa4cessMZfAfBbOrwilcxI9wamkmRS+YrEUtKWp7hv/INc7T11L1T5LN100E5Jtaq5D
5+CHdufsqY2bK/ilebbym6PlBQQa92Jvu+oq/StiS4kAusj/Yx8lD5p1cNBiiXHs8h91wDjztspn
pbax9HUmPFaWCi346Ju3efpX41TUJjJ/1hdXBlwBCZxwbRpHMTp63dGMjgnea9VJGrZu9xzrd7J+
Ww+nJt2V6ta1jqFxq3RHyb20xZtcHPX0NpP3lrZqNA4HFCu18GYoNpp8DBAFlA61udVp+pb2SvHQ
iX9S5z4enrzi0FUnBdJB8dAXr6J2F7qHyNtaw0Lzllq1Vs1t56x1RHmVTWetHH9H5t8mM0E++sFO
jjexST/tqgAps8hh7NqalsmMX1ci2/R3Qnnn0czm7gvxdpCPYXsjqqfW3NaN7UhrWVpL+Ch6WzFd
VskjsVqr3em6O5OfxMbWpXWJvp/pcQaeFe0yJI8m0qSpPJFUyqmHjBcvTxQ3I/PGwH0hPzT5OMpG
IDbYdLDqhmqVNnynTSUfi/AmEhfRsDWapbvln5l89IatQPlVXprCPkQRcZjnDLdaU6dgEBY2xD5m
6vMK7QBaYYaFaM7IZdp4U9FkOCw8cZEN2x7Xq8ZWPBqNVnG18KN15y0h2Mn6QmuWKb+SzgVtDoEw
ZmIuHI8mHifOkjEP8WJQ7T7eNOVOW1T5oe2feF5M8xYimNLKRC1V3oWN7XnAvazXedvc1KgayzvZ
3zXlna/dle5dkjwWznNR3on9U+fDKNQuZX8e3Oe+eXbo/8ipnkD53dFOnZQzfkovrd1ozYtb/VbF
ANFaB9Y4U7KyiawVL1M1y4K5k3cBggnVij9pysvqrosXwFleta4RHxDHv3JpxSActJzhZ0hr/pTX
bGr6XZylYa5CyNL5Xqk3InrVSIkjQMpD1LsyXSqoL+T7ILJbaQ3jPJNg69wGwtmRdoq50o0tvxux
dK2VYC0VhL2UmTnMA3/e821Ydd4pNLeiMv6XWIC4AudBOujCrenew3UM0dFvNo546NytAVTu71y8
5xCxLnddeZJ5p+E2cvdJfuhU2yh2BjPQbAJvKUOB2SesiWHOh9QMeZJ4y5xVJ+/EfC+oF1NcOeKq
zra8N4PhbTRxz+umEt6Ij4m710mx4s3Ac026Fg59to2xviD1kZjYWcLyGeZuf65QRuCSYC0iRlHT
dbVr82NlVzSyPPn4iyLaGNm8K636/F7HdxIPHMi5sPfVEw/jh5LjmiFNEwdm0VVP5IG1skmbG96G
n5i7d0E1rqCYt8+PRrnm7+LFrxaCueIrh+5CjFa8Jz8sq1Yto6N+Ke7NGoQfBYCVqmz0clFic+hu
a3nZFn8tc5Wb96G+4ERl2RjqReWKC6VDyj8Gv57Exd/Mec7yh8B5lup7R8ZjbvhDO9GlFR9j7z7R
LnV+TIu/jKHtzkmFMMF9n9w2w6L0dymixXJM6weHfjPc8lknqo6cvJIQZrxypeYDvpjQIckFW/N/
CDuvHcexJls/EQF6c0svykvpb4g0lSRFI3r39POpBwc4U/NjGujOzq5KI5Gbe0esWOZN0/4owlGT
2JG9OHn8b5a+jcnXur72nG4Wg8porREbHGTlLMXPa/4sdOHYPnEPIGnwVwUvkeXWhb26M7GKip+b
5jBhlTtcMlYBN694HbPPUX1hRaSqkw87GVeb9jwZb0vyJuFwD1c13afCMREO3edET6Sc9fKqx4dB
ObfqS5OcWzTIlVeNtmrY8fIY30FTqd4L8octP5H96kdEVPXT4JSghPPoaYor4Izq5KubG1wPezLc
9R3Rizq7HPSYDi80PL+rad8whCSuITDuRC24LQVGF0jZVq9RTdkouO7Jw/34/lxjBEHIynXADg0S
/ehVlp/LvmDYtbDtVUJYS15l0Jg7owOAIlJHu/ak6rEUcRfBEWEM+IjxQpG4N90rO38lqwOW1Zc5
UJ+jfUAH4kgrmeqb25d6C4TakzFcyX2pCmXFjaftWG4eZ6xJmvFGVg6N4aHTGcZNM/taGdQZ8sxA
Tz5XKRqqoyztVpUiKZwIuQHzL4NWDocsMKbdlG1rouqnSIwvmYF28ri5aR9m8yGY78X0YhRv/LMW
b4rk3eD/tOuFnl2BXt1cdTTrFXN4b2aGO26rW9jh8CoG0NuEU9sH1RRpdA6mX1wG1xLPK7lSxuGG
X3//nKUvpfBdqXvReOmNp9z6vY0/wkwlcXN7da/Pb2Z2qNSPJv7Rb19z9jTI14x8CeNJt37T+TtN
3ovsyKuFzlzG1HSwysvhXRl/lOWynrNTOZ3FDHsMZKm3OyFbuGgIv/L6ZtbPMAhVFa9nrDHG6Y+Q
vt/z73T6VfODUkdJcq2VZzH7AZVR1WsrXgpts9aRmP5Rk1+z+7DwIGuDiRl785zcfqbmOZ2ogvi3
7q6q1tjaXcL44a00PR3du743MSNMRx5ChLEVXSPxJ6bf61HFS17ra7McTPK5lRSAB5OJ6vcmM52y
ZyFqiEzrnWQIzPpJvH2M0pM4vVbSeyq9C2JwM9wcosBbIv921fsC8HkjzFCl4juX4sEQw7xzE+mA
q8bwZJG5gXfzL8WqVITZurVwVMcQ2nCWJzCUZvBq6j/cifLgwZBgsqLulM6vlPOSXSqRei/QFWcQ
9lp9mqnd7PW+TTie4MIyL0rOa3lN2Filvcgh9ZSQKtIhjTnEw0Voz7Ru1fCWkYrAjrAWH0n+0DD3
06a/5OBKKT/MuZPqm/nleDBJY5n2CuJX2auSqEqjgZKyYYuHAOqNZJYM7kwS6+RxR1n8SemDVLS1
b+TbStnyjTlmaWh3lBAJEIhZfymUJ+VzeE1SXGfOC5KeLFjFsNd9emQ4RZjGDMkuTl1xCPJvnef8
IuXe8rRI6LEcxXQp7zvaUDyJOv8dfxmUPrQaMwPGEqq1LeNHgUVzz9zYHv/IBJ1UrkjuVKhfkGKL
I3KaQJE2grlVyofGG7A0azxza2A7lW8UcLZvQMLGCqsLrymLKdu8ipEsljC6PeAB2NldCiHIzUjt
1ql4nBvhOBz32PTgGcRWY4USh6cZlh2Oli5qn7t0kooI1ziAyQSPe55WyonJ5bR65TTgzAll6Fe2
9Sd7T7rN+CJvMUF4JGDpBL9RTfnoAfiBLdZRpIk74qn7UYeA6Wh5Er/GB/XE0TGev9kDwXndw0Bn
Me3xBZ6wZmDFnTzhb0io/J+Ew3+3kCfTey3s2JYLs632MBmLs/AJqiGye8XIPW3jJH+NL2WO6fnM
aI8cSuvheidhQ37JcL7DtwoN3Opji3iHsEECXubInDKmK6ye1vnz7wId+NpfaLVy7IdRGWR0bX77
kdSb9kWBo4KjDtyWzh7ynZzaXcYJF6wE7MlBK0EgcpGdma+F7gOAmLD6Ot86tx8CRCFox3SsUtge
OtUZ+k1tuiJJ9kLE/cejUVP8WQq5yRoxkp3biIdk2eYcv8J+vG+NdTNrfjW5teY3LYwkfyBi5tPI
o3g5DEbY4Z/SRcK6VwSqdkeUdtaKQi2Mb96MewMNvu7GTThLkUX80kMf48mzvwg+SkjBdOjM6l+p
gP+wuau7DCMsYrPb4P4+3DcllF9AVruG1au5GPOkS6haYV25Wul2ViCBWqOYI8A532nELtHDky1M
ZTlEi+ok3wPBlDT1n9NTIgTLU39ZOS5XR0XxZzp3zWu6TWNi2+TXNKYZqLctoCTGr4xd7DL8oPRI
dEdofQme7It1hi6kkBZ822hSUHHgETBhIIb3+IQrNHBtdLfBQBebjtTJMHhpXdjfKfHOtTsObs7p
PoWLFsyyjwVDyzuSvRYpgOUUsyuUgd55euFrxFIvnoShHCl3ptO7Yu0lRmQk0To7xd4c0Pp5So7b
UyTxUjDS2okIKe+uqkez6naQllAbQn1n3Y/gRTYnX+XoiEfIrGrDHsdnxMndNpcc3Azm6jIMp/HO
Gg/V2gP0lzHnaq+DeS71vWbuynf2ifwn1zZ54yF45MUrtU+bG0mcDfNGWqO7GU0diycQ8eDGp633
xXRXN35VBFXhratdqdFIwanuxG5zo22w7LLw2WxKweGhUgRv1W10hCxLGFC1tNF7dII8k1DnQnb/
qthYujPUYUOcee9X7PwkWGIN+8Ezxs6fjrspeUlkzxTclDscUWLqyBvMSI2D+oBMfcz2LT3Xg6p5
WJ/L2B30DUs+p4uRnbsVlo1bGw9jSqhsOQZmdZjH/lBvEopzViyPXI1GMxr0ACDx3oSljtOWj22S
jh0LxxPPCmFwC8jBhhUc37HM8ExaQyOS6p1I8F/lGz2p78HNdKs0XC1vIY2CAaMcZGQwxcFoeXqo
a6FM1BqmMhh0xK6QOcxI5GV7X32Z879wOCHT3G4IUBOC+4AWMjSRSAJm5LSmHJ5R2QUjrqyVu9Jt
KYFRRg1pp4ZfYBAOLZO4EMGV+J3f0nvceymQjGynWwlx/BpV82PjMqive+h17oDlHR5SkOnvYT3Z
WF6kjGn0CJnqjIxZcZizjylIzmUZiErZ3jqfxRuPtojTKrDKwjl8kENZP+qyl2jHdDiW5nmdorsY
ZL/SAEkQporXlz6msiKB1ofsucDpS3IqlMelY770p+yifEuak6H7OXW/Se3eB7tlFPOACDO6VzQe
gqO8tA09HC/by4gBAZRoXaCllAYbVxMiZmALdrjtCG4LgIZ+GVRJ8wtaefWBPT5GHxQehTecpBId
tiNz9LYuJxRXIM0xNHEW0cW8TM7cxrSHn1UJZG3DAYvktciijpuW0Clwvf1+QQjr36/ASVLmfBYe
gQO5C0QFsRMVcX0L9C8KhmXkibAhdzXxJudzy1vJH9E9QYlGHLdKZ16xqU0mu9M95QR+VpwBwIuD
+tbhgDhE1bBTNL8bbKPz8x9+mUj8AN2/eGjSQOXM0e2VB+eDS2AI3sTuPwTt5AqXfItBkjw8NkCw
10I51/mmKfyUr+dm3LeszkF63EBWk8qJXVBcsQpRCWeTvap2d+W/hYZOm2mGE5s2cErxT9nVIWOZ
PIXm4lFZYXBq8/IawWGfY6y4AIYRpkMK17N6rVdbxCSEZPHc5tvgRTMlKL8TwaXAKy1OHUcWHEIm
nlsMek3vIaqiZUAUX4XW6GW1y0f9HrJ/inWEJLgnanOJsiP/N9c7rd6Z5V6RMXvYS6gt2uChZyYQ
RHdbikWBmxgNZiRPp17ZTkY05oGiPUza+jQSZF9XMXjZsSunc4h52yBs7/PLbdqr44k/l/ITP58h
qdiAgW5KDKVwuIw3lGVVtq/Hi8JBfLvMAMJDINI6Y+eHnb4c3OqDtqKM3Xb/oIetcNLhjJuOrnp9
tdXWTSuf9TgS9mm/U6xrzFO1HvrON95vKFYaGxJmQv/EhJIoO8J7PlDKP2rXgrY7UskVotCygjWd
mLFsx3WTNPtKCljYgu5mxNm1wMNANzaM/64L5/t2KdidwmQ95Pej0l2M+KQIp649cyJTqmhS2Ds1
+4bu3kaX40tJNpiJp7XfEWtnRLO5a8qzlh+MJTIbAKhIAz4B9hEOc73NsXaE4IyxarexJJ4Wb1I5
Ksh6kQL4OXgEY3E4BoDA7MjLdapdITI+hP1qPgYgDVHhxcZQomakf9gPaUCNZOAQKR5wCpA+SwTn
GgeFN1A79jYVl0nqO2Dz6CbEIGNQN29uzCNcBhUlD9IGoFgi+o4LxnNsRC1+24bHky1hU0Acc7+V
aJvuF9E669ZZnU5CFlmcVmMkFjuU/dQmtBuZFcIqUsQjeyoOAQv2W+kJx65R2nDexUBW6m4sIlN5
KcVTJp7U9VQtxxuGsLWjQO+ethYg+f2AMQNXX+6jm7QRibQJZw1izSm1dtoYTneWpt+RI0uHNjvl
sGXEjtNKkj/FaAkf07LkahZnjmW9jkZzZ5rnG96G81nXMTY4GcMxNU7FtM/Vz5nsrRw4OOp0+Dsb
qdkV6UZImTjthyY0h23MMm/8RkOytmHUzEAw3XIk0Rtk6XZZgQw29/g8JbuueJKGY3u/VCitp3O3
XoRs+2ho1E01R3POZvfnLtA8c+VOuuWOBtODy6Qg/dmoyqZe3tLxSU+Pw7Rby6NkRQwNpufbG+Cq
iGAcq4vUXhoH90zTdAwseEtHhbkXddTVo91RbHL+3u0buU3v2m/6qj5BTyJ+jBgkAqiRgUpOT8mF
u8/wLzQ6yXpMtf6eepkiGkOophrT3r8oUZkaS31p1uI13b1NkXBU3oYXhN85FgP4xq5OSoWVetJo
T7qdcWTQ3TDxYm8rnYFJlsyww75fus4WqXDgasc2fzaP9o09lu9WnRt1KiBo62qQn7gIXBBSaFLX
bH1YiGnrDouzUEDPtspyhXmAhxhhZ4wNgY1ip5f8yeCRoTPB3dG+gSilToV9j+m0g5NwMOLpS2Ag
nzPrYSQlgCU9fi8v1uKvOGtKCiDHYHJUXcH1sP1iUEvfzgsGIEYLnhKytOsOeah6gNoESBmXLEh2
6nE5gskJL3Au5MHOCKTX7NsveoWdcW4LW6udubWBPAZnIrKerDtceBaHcgd/iPtbCld6cg2gKMXB
pCSWbP2fH9K9C3/a3+G7ejGC6ZsOT0xd5k+32S05jrF3fwylPJqduHvsh5bhluB6JVU6TT9Dr0dx
suCs+iKn2IgEBdd8dbBa7fAFIDmUQEO8XeBTK9w35o42n2g0sNQsrDCs/mCuQqpNXfo9hZM/tikK
BQw66NMtWBvci6CfbWxU2+fkaG0eCQD/90T5H2XFX0tOY86KygRiGDrsvwat/TDcV6xNl6uqbtvl
oBZBzty3TkoENM8SoXIGY/udNP+uKmXitI+1a1d8J4Q9m7tlBTF7Vcdjbym2Xl3726X6AR8XyzBO
NvFLyS6c1IFE3d1vIUrQHjiyfihQkqT+Yj6KR0G4zu2LALVY1C5D/a5nn3Q5GFiixracEfJLjn87
ktXqWFeByKRiPlGjQ/LUloiigSbKKoMyfdQda3MwJrpfOPovBQjiM9hF8dYx3OpzP5eoS06t7vSJ
k2bnG4N8trzRLwjgY0GoL3niYjeoinixbvMCj7GVTrD4iifg5du/KXiRt/+nR12BlyajloTx/xd5
Km9iyJ3VLFLjMMjadfVJi49gtfnh3vm1BRfR02674bYpbxs+r7BOERlUO7OEfaA7VOiMMXhxcpEl
HWAqg/89ljYzRsVFCOzPyMCkP9sBqI87rd3P9TEztiq9z7LtOj/9MVK37kL9tiHy4QQwMTJj/UMJ
ZbXHZfClKZpU3zTc3nrM1UY9MOenfH4qyrNC7UKYHWa7his/18xTZgeXlYXUwnpT6cd8psijYgLJ
O47TadIPihlZufMF8ZAINz9+N+gKRgcfiDXzcAY04qAYQlV3Sib6rPHeGyu0DoQF1kPIvHkW4B14
vNcSP2uMPmG6/OgF+wlMTfBpZyYSDwfju6fhGZlCgXmU9LPs4FI7cx7h44JRzfqTN/gJ0SwFsemm
b+3tHUqRKARt6huXm+TMNTuRZ3VuvAbFGx0MwNQ6h5PsSO/KpqEkLDct6WdhxZ/A1yKhBmM5ECNy
vEaM6UJ1ieI8yAp3fPr6mqFX2gsJOHt5DpaZbhKQHacBjlUG6bgF7VI9aGiwb/6TMfrs2Org3muf
UV6ykXMPNsOKN45sr4RmE8SH8xQgzyarD5DDhhdc8RjkMZRg7vM1hLXqLWLgxpgz58DSJ7gusxlk
rJrHY2Ur6MJqOtLoFh9LaZ9CKAbqnm0ocnPsMzllZmNKfL2LrxTGKuuPTB3krInb3EK6Ua1wROwZ
AexIvEsCnchFwm9pCfbxNfHyhO9xZVQEjOdktwJWo64Hryh8mfVTY6MVcFCxqjOy0lLX+NbMQKwd
ZN557LWzXyde3buF4lTABYJfaM7wpeVgSLZr/Zhk6BH1qbrmR99ueKNdDFeDIs++LwA+YYm5MqiV
sYkBQxAjVPZTPrhtjBIeERtWdECdCJoYAASwQJb31XIlw7/RKSkbYbX7qAoVLj5TWcLPCcJV3SRF
IOaacdhhpEUDMD2sr+U5MuYd/M1i8GPdUw1PG/wpcSUoMh+WgQbfXjDXlR3mjhkMJCFSsfBXWU9e
PSCqOib8YAh3lMcLU22n5nJRr0tBziQU63eUXqSt3hxpsvE3ubOQoS5qnkVZiT9VAWDq3Bi8JPSS
DlgBNQiWLhUiVx/8IiZ44rXA6/7hnOIR4/eHlgzYEtQqqRxagykJ1NvOwtKcfIDOtsDd8Kx/odah
dqdRmLpork5qeazEQChDs/Lvc8RcoZPc7k0TH8YzI5HjsYOmjqdG2Cc7CiH9u5lIEdXJOfSTGbbN
RhsOA49AGkIyaujIXxXg52jFCIiDly1m8XpPnbfYQ4+X8ieh1WYUMz66tnY8Qm1gbmoyavRVzJtA
P+EpGmHcU7A5cgzKDXyPUQwKEOYFZD+kd9Z6WN1dpQmSadOBV1bOHW8qhyGA+DiQGA27denNYiAt
oNv/NP15UODZPUOX8PiaUvUwa4L8ODjARMWWjE7AgbtAO+GXNy+ufLMLIEzSyCS7urerGDetCMkk
F64m5Bb4rY8oAKgKhP4CdKWbCNxPTfvUykFVb2tjC+pH34sxgIUpGEd+5kp0me7ABmp5gIxowjnx
aRYaMmB97uXa2QwYwQ6hw5jbG5hAVJ7WD7l2uccPVM+i8/WlP8l31gVgOzkZTS6pLjKB36A04Ijb
G5kbVaSoEXbhubmf1a2ob24trepZHk9y+2oS38z0C+K3ta8HKhZfmV+L9qznAKkbWfNr7NlxM5GA
Vfz75GYt5jvnsKouXfmG/EAb98ntKDKWSUNW5RA/zePRsHZgdQCQNG7ZN9gv2GZc+pDL5sRnKHAn
pptXujr5R0sT5/SlC8fFkM5LvMeVYsJtZ7mu9IWxTfWl10eWsd65qd20jz5ikS5GfTHB2B5gtllw
ejsqGBrY9hW3s+y8vHddZNIJIWiUzxrYtna5lVfkIdhFlNdBOi3tk5pd5PbcDheaxzWF3RGlOOhL
Gx61nGWXH3R8iMtz11/V/npnoScRrNQh2zy2Qx8co279Frg9Yn+SENkap55Rp0k76o9CoBIWUHuF
RLd7vpvnpX3NxUvXvi7Fubde5vG8whLqTmu/F9vdffCbL3BRAwer2i6WgG1gagK5PxlThHquh8qU
nzvl+K92EfI/QTF/lX2yqeK2ivMq7GnzUZ78f3y03hi7VB9L8XpnM8IqcNGf0s5rSIq/hT0o+xr2
SdARKJDZuDjEhNXlPARUsQwbnULGSdDnwMuAOKZNte6KGqpVMNcbdY3ydKPWu24hnZdGyx5tHqo2
5q3Ypg4wHHUfpeHAoF5qf7ziytqaUVd4ye0NQqvJRbCe9GnTrE9yHiz7Lg9kmJi5I2Mh/TDKNk1v
wueEolh/GvaP4+UVu9+Vp5On2XJgOvZ7YSKUWLQ8KSa5wBc/B4WRhT1mrk6vcRjXbd8ehQxTUfte
uTNY2/LOFLvZT/v2h8NLIOr8tDy374zcFXd5wfNO0QNKAzjaGoaD1dn4KmEr4IbkG83VkDxMfK1P
di0h9ib4AI2dMXgmqABqmGYxhb4Apd4fsxz9DfILpHCDQAb6CiFiRKN9xpMPBErPXAcFqnXSTLlc
k68aaIM/K6xTH45eQXflIaiDkqsapur2AZpK9F8BRN8j2KSeUwkFN2W/7Ir1uQPVDsdP7XOBnkfY
VAHJz07etU+xdOg32ohzgzFS2n9XxC9nj56lhIYiR9TRs3NXnRXqUNAe7psZwXRM9/3Ylyw50Nbz
iqVY4ur6A5gEumLiBbY5MKIbtisuUZDa3pvX6g9elX+EnXXHw9VrXqGbJ6tbO11+bn198OUDKRud
jSmNfBjxerGb15aN3y/bf9HR47n8n0pt3dBEqm1Uo9ZfXbV0y7W5EXPYX98p257d9b6iklwj+jnt
xRZKCSy12G7f15w21k7Nj3nyOfbSo9Hbdb2RxhNda3T/c0drDU8+HP4kw/Ee5F7+PDwLh2EK4Wz6
yUcFik6bcYdHaNM+s7w+4pubJ07+h5Kuxvifr8kdlST3Kwi8cBmQL5xhJ8cn3fBg9turzQwqgPk/
zcH4ujYBsR/y+xrWXxxy0vBrPiXn4RbwIEJBaWwmGF+WQsaOmPxZ550kh9bnCIg2oV7eDg83xqfv
Ydf/MjUqi7vN+Kz+pWltBjLKvkHR42+rxANeF55xaZQ+VwTf1OZ7Kw8G7LbXp3E5M7AyPwB9ATGl
Gj/TZ53k+HQ3/yljX1z/xB0BxSCrW/KicYe2AFfUIYaGYRs/nchBFk5fWHoTyvRcOHWO+ScBwA+w
Fq8qJ/mSsXxWv/UJfo6BfN3n++7lVhSdyqILL5xqDtDJYBv6Nuo7+tIct0pGDBOK539phP+ikv83
4xhnJTxFMXI2SF35nztiUSzqfEsz8drdIs3ar1eFMK04g3sQwLiXEqDV8G6AgngqI7qjlkFq8cRo
xNkVutuRcdFKHglXtrtM7lDvLSmK631Vfy+531Hlosl26+rPWAYTLqSWPTyhuv03Ixr1fxLy/9e7
MP9a60YpyI02peK1TzuHhqAyA1X1U1YIs4eFADvtbWErZJgi0yP62c3V6kBLj1BFcIGAQENNp8Lv
AaSr/PZ1qDjMXwlWOhqYG6BjJRmaCoXgAayO3ewo9JSYm9z0he1NdeM/NYKn9PR/QxSItf7TA2xK
GO+pCI7kv4Vca4HRfWPxpsqYrdaFd5xCBkoCauQ1XFq0OEF2g8gL3uos1U8KCQZ8D4eI4M6Y1rC1
75XtTdwARwH1YZm6nNbfHNSFmvQKS6n9oohYV8dabKO0aWhwHMdDda69VXTaFAEgbbHfEhSUnSch
UKgDSI+S/AdV5nUgLZgncsa4looryOaIfmE1AcoYlHr1di4xon80Jv0XmwFuuxWAq+KoTzq8b/hY
mdfWAdb38uae0M5QxD4sKarF5QbCjxKjwXBk5JGDryXu+CVWDpKfJPGMxn99dCAfsJSanIkMAiBX
/EnRMtTM6X05DrEHbuJwymnO4SnBcYTWGdx37PWcAoyMsDKW7k498oXeLYFhG/XjphpDbmktQct+
DEdutV82gdV6lQD/1lehGqlMFnaUKG0PKyzOmAqGSbudFNiE+/q2rdnxCbU3PIPoCLwvRDocN93L
/vAgZw8Mj/GmyrZTFeo4C/6bSYD8jwbif5U2pB+ibUf6B+X+fz7Iazk3izQL65UlIPVRCwlnCISe
LPJ9YQV15y2xh5YgrjHuYnW4sebfq0enJk+cwYQN+SORFh8AmiozbcNjz9GhQzwhmJymRzHzsDnY
NERivxXf6wGseH0Vn7nNFTluO21H+TDLJzxH4JcCBwjAE0ClYIbk4zyKKRDXTIB1hEDGr+g/oPRg
U5LZ/RPw/RtqBkoTaWdOLh0fYGozQbgD+7CtbR9lkQY5ZH9/w9vBeEaplv3ACkkv+tdtazLkJOh4
9OvMX1dGim6OTchBdNKnGHaXzfNdc8YogD5BbdqpwDlhG8zmmHJ2zsxSI7CvZ06BMMK28Hpk3GKn
yNHgIEPMV71cRmJtgxyD5kJuHxkS185EUUa3Qhoavtg542kHV4n6kDAvpYaPHzvG9FOsD6oDc9oB
O987eUVO/8wmwjwEoIX+lwa1wfUDgYcMLuRM37FKr87MVbrAzUO7cZ8ciu6ud9m5jIfaLhyPceHG
v1XqSGA1iqcy0CxDS41kWD+Gy6yjoRKSfkXm/iXpE4izvBuGvgyugYUbNyX8hD7UdM0kSIsHKyPJ
HjSV2+IyaR15211wK8Px7tFWgwGQrAIXjKv+clOptez1yuxBItnMCLrCBTuprID1hOtXMXpbawwR
kuAYOYOYa/vl3/zf/1uR/b9XORGQ6MGISf3bLsUSTAT3DVbEnE+aublhji/v2AvjGe0Sc2nnRuA7
Jw/URvSmi60kABAeG5sg2vOVLTSGNbeQRuPmGMIQL+FaO0tx4OZK+JflYZlvaAY1ZEDt2cAlQolq
6LsCuVcIRxyT0dy0YY0DvikCAYUPC0I7fokJrWF8SzzrZEsg24BPzCBIc1scIJslaEG5vuYjuFT6
mEQHLGZyvkitO3esoMER3rKQzpoYLrpi2QakynKPmJDb5wM/2MI4lV4ZK3+ubnfusIveFwDktTfs
49khX0FGclEcRNVVPuRTk0RFE8QPjAKkjA3zVdvlM5Mnm8GP8rpumKakmQf2BsbNs0ovMWIUdNR2
jwHLMxVW4ww3uy5dqvf4OJAw9+AbuSri0o0we+boAFkzILm74+sfy4FG+IG/oiR/Vwrwwg7BAgxV
kE+9Bk+xQQ9uvc3bqKD76CDODn2uAlHdNhm0Xvr7lrEhTxxUJX4PDxQQS33IyclR3Cy25732g8KG
0cpttyybhHuMMzcBQt3rjCVtE8kcKybBf1oathHT84otBpRofpkDPmGckDDsIPf4BQMg6TPt7Aky
t80kl9C2WHZaZra/6YtyHhebGBLULpOjb5q9OMPIZtuiY2MOFAw4c3MjfyTkcrGrMBANviBugjtn
AIqvVnIEJKGO3arEPiZOHDHbIb/IavfSP/3TQ2AiQAhWDIY9ANjn+r1WAeuwRXJknuvHwkEaSzum
31yZrphrcpj51XuDdOnx1OyZoxzvJNki2ILwTGvjQoJOFbt76d/WnxVhSPBwSHDWb2HbbdOZ/mLy
mCqNfnmY2cL/sCy+5t9iaxzgl9KSQilOlEfIUvpzHy4WLJToHgpozsyN2PjDS5/a5otcbO4wIewy
pM+c+9e1t7/zP/i0m9PR/LW+/WqXEE8Npw4Q/q346VEFor6idcU+nhup2HjrKv6auqD4IFweaw4A
Gdyweeh0OB/8hy0UyAbpUAClCE0v9EkB5o3e2+yLrQ0YzJ0vXRw9hSOCZ4ij1xvZkt+15JolBxbs
CO49njgDa+N7ftPexg2ocncBZ+aF0eHEQYbAVgthY6dXGdz4F3dKBmIR2y5BBCxo6ZI85974anyN
r8ILltICwBmo2hwkEfsk9Mx8e4P5tJG+ZtMmni3fcqssv+o3MxaeANzZM0MKXYyYr0oyU4UD76+x
UIPhO+iAAaRvM1GWwQjt3kvI5Z0CeqctUO2DjzgFq+SxLjScKmEa7qrUFi4FblMEbFZB8cIH7Xf2
vh89jAooY7eeUXI0QZqMYcLgX4SlFW1q+1jU9yniFjBXSI9tiBSOiLdg+Yo7Nq8QD8jLgDX6q+7P
6M0hGNmyb4q2DOc7ehgdxfbi3096cYSopkCcveRf0G3foR6YZJ8ziXLT1Ste1DdeGsPIybUiXhTc
UQZ+39oa0gjIfm8PuzUS2kP6wpwwO90+q+SRnl5E658BqtM/CBJUFRr0OSgzd/5AkIA8z6WDemwA
kD0Qnp0avw5Qhrcuv5qdAwT39tl+QoV1GHxCn70IG/WLr6RXcpluQW6BOcjUuHP7Tygh5E7gtNq3
dv97Y+zpoLgjFFjKw+KF3pD3/dgAbCmga0OXh3ETGzlyh40VfMsPKBbMCxLP+DnEPqI3gU72kyst
9iHKOvK89M360S/vw6kIZyX6h4gLkdTFPk76zAFikV7V/g2OoJPCpKPlsdcPXt3YwN4KoLRwtdcX
ftpYMDQMpJdYCwt+1MpX2Mu1nbiinvanmCBLEcrZT+gYQPY3KVdbgLFnZwsMFEf44JWLG7ywmLvC
isw3rJXv4kD7K35rv9X59gwNtyPsFcr+hKDBhmu86HsksuBGPaS77XgLJIAwoGEuWBP2BAO+Wri9
mXZChUTLc4X4KK7vGKSVTLz9eDrqImllOlwRG5dfpowuyCKX6GnGdHNz/4KZB3xoqQc2AKe/BXSz
1mYdvZ5HbHBVwdHArIHJYC1pj8yYtfCy1svWnUB6yIyT3GPU/n83UySA/admCsun/1c4/DV47FOh
m5dRR9yi2YbiyTWZPTYR62yaW4gsVxC//ondWIWh+tm8INqjPqASIyrt0yQY99eM8i3ACZUW1R/D
bFLqOEcguSZeC5/QvJAlpWWft8xlvme8Kl9oHnn8EoxoobiKj1NbusxfgrNuyz0UA8gnTbC8J9Yj
OLPeQmatQiJF9cnBmcQRDn3M7OOKi94arQdOZXbtVQ2w1mA7QtGowvV1uK/E07E8mYtiW96+FsSe
Rhxc+R5xyVOxNX+Yz7SK18wbqluccLGx4yOnjfVqkjVbIWWCGuqy2aOR7ez5i9MrOcvMFeDqkS+M
gXK9YxrHnEh9Gt7Q/rQ2e2bzX4SdV2/bWBeufxEB9nIriWpUL5blG8GSLYq9119/HuYc4HzjBAmQ
TAaeiU2R3Huv9bYlT1LOEkrjcIMAQdUX4bNrgNUn/vYR4EG+umvrTPUI1W+8VdGAorl0nATZC1dd
34KpFNvQgluAjAsmsZ1pi3KsBM5LOyLvtK5kNN75fRn+jLaAquBS7ZgXak3ukTk1Jt1FoF9nV7Mt
ai7vq5gzcyiYIuA17UJFm2TV6KrH/EcAf+S8sBrqVnrNPdyrdoENeMhP4qsdAib06bcJo8jGZ5Hh
Gnc204Tvm56R7SLBBdNhkpXIZojZ9u+vpfE7HW4xH4BhB8OQW4OxVT+atvB1CzxL7Y7a1vwMAsfL
ph6g0wzzh7cGSVPlYRg0coR1RCpkYLtnsIrwzY/tnHnIRxi+AY0Dbk5QBkwlcQJlzQkjjEncZUVu
GF277LCPwLRUI5MvG0v/LF8sASPCGCBUC5YIDeIDjUJw1J3gqPkTUmTD2c2hRGq23Iw7CybOF7mL
iHbEVsC03JcwTw27uqjK9u/34/92qT/re2b3kduskK9Ces1/b0gjvnz/lll0sTdb0s+QnISaoExl
rfKEP5k5j72MSoLlR+kiYnq8LThwB9fvndPeFOyh4AIRIDLbrlDgtWddmnd2YxN61OCFfPa41byx
N+8QYVFajYT3btwiSOF+2u5GtK0tPpb2yGlTsiDcg5eALlPH3tAmTFCjWaNyGtajwfD3SYfrbqin
ca4V7QQtEo2G+OlSZA4BcRsfHLyfqDZ+1ZmIMWVGLiYSJo2cAXkNFXADgpoVxjg6YPvB3EcvgeWW
UEYQ12H5TX4tPLakJeuwwsriLkSo2Q9YSeaWFwS/MPoHjJplmwNPlRTyds5gX9lRmA7tj4M9fi4e
KSNQhZ0119m37BuTHZD6o1AFc6T2sIbjDzje/zQ2wZLy5wMxf3KKXjMYyaIas2j3HAfqnReIIxWB
LaOfcoz1DbMutXP/hq9hkAuhJ+wm4T56aLMIQnzQvPCkaDzKfDCgcpH1nNaZhqV7zaE8wm155+fN
tTn2Lsba0RfRZ/e2+lqzFSc25D3aH2VkPXKMkiLCbJvOdi0jMb6NNW9quoj1ASCHnbFBoTxnu2WL
0zWYjam5yBE5z/sluiNUM/BxoJDRR/PRYpthrBrKnZN8cneoss9pi51pRN7NAGgHTosSiVMBG8Wk
UwCvEJptpHX9Lexu9fR2CI7Roz0P345dVhjfo28/nUeoxuOLSptg2O63f2EWwDT5YgrIyMXbQkIt
SAHR+UMm/SB/krLvTJkwo1yxsQqlIpvU2TIhBec+XlcEy+YITi4rbTgKZM2N+ladpDUlDoNDH3CA
EiJtHuEILjDdUKtwbh8Y7LOjMGwwNwS4XGi3dAygdgxeNpCRbnB4WRPIFai9rtrQ26NqO1cXJLtM
gfJt7Sokw5aIV4gNUFhgoRj2Q5V9F8iEjouZhLJdakcUndG0cVAD6xoM2NKjOsLKhheHLNW1a8z4
QtmfxGw5mAxUB3eCxVzLF5myl/bcbFNAc/ClMHqzwi+EStI/UFNZHbbM33YQyRJVXbJ0VZF+QMGy
+zI7rRX7Y7tt32UyWCxgKxZov6p6Gzk80yjxJBcIqCErYuWtGIULE2/Ju/GQZ6Fms4GGE7YcElHZ
VTpYXqhofea2rB/vQ8OYlQ5dk3HvNqA2z+qN41Wf8ZkyqgR92m3wnbfRGcmOGsxulLgM6KVfWpQW
ib4MohU+YCcwnzJ/Y09bTa/35vZTxtCCAKEe27Fd4AHcUpowbRuqKhiqdLzzF/0afHhzUoLv3cVg
WU6NY9eNqnTs0yKd6h0QHYBEN03NmfLORwc/HWvbFk3pOLu0pIGP6CFfMD9IK+U35EWDkXSb0/Qf
lPsQ4U+aCBaPsfndQCgm5GKO9CflAd0jsFh7Z0ScpAGPxXOD3eUTELZ54PCBOH3D7sNF+rQrb+VT
nj4Itehfa7T3zF5vD8HSmysO5FD28E7MNsuX9RmfAM5uPrvQE+FiG298vY0n9R7dH+Q3nILMVJ8W
MH8qIHRk25pwRiVbt3Zg2DVUUVsLPsnm0OdUjpd4YR8yZTdz1aIJenxuKZsat5TNj2yNjkWDsCix
c33S8pEIpWj2qOix+jbaLLGmzT1z2NtYd6E+bkH59DEZExTzaOyV3TlTbPGuXet29Nojzu6SQRT9
97NP++OLyzwRcl6hYdSf6XhCxfDwosN+jZX2QfABAtd2y+qUNwoioR2UA83BQgF+BDctFuJYeS+G
xhkwwIevVWYx8J5CqzCL9pwF3e4QnVR3QuvkXYEjEWCSLmz7yGde5GzYRrBAg95ZCzwRwyLvxhXN
+JGiPrr8/ZMpf/hkCmmcFtF3MlLLn4mOha/7Yt4n/REqhgsW3In4CfwB7NHkIwEP+6DXVcE0iBTh
dUcN+54f9RNaVYl2hx1wYOmAM3FssP1h3NQInfIgA8dYZv9+rfKfFIpE1TDgVxPZRcyfCkWtc3NG
jXGxKBRv1th3D6Y3TwFBs0n/YPhb+W6AvFC3EmajQuCXuw7R6JkBtu5cpeHkyHl3+22LX8eYJJ/g
0sVc4IO9uwiA6xGxCP1ryH0gsJwqQe7PVAkclugLvG4e6jYBB3m5iK0P9p2WaXzoZkbsOv28dnGr
jst+buUriwlRwuKFkiJeeb4dqRO1tk00xHdjXu2BBDkN89TmQMSfDpzQXvJL9oDVxsf62W9QM1mf
LNeKUSefg2vxs1u1T8xBiETxfAyNDGqiUTPXLzeHDlPZJwuTPRyiF4IXhoDOELeebR3EBRvChncM
QA8bHolgPBrmutKgC/vqvVp1+N6d+KPBePZd3HNmZ2+TI69jwimT8G04Ix8BQt8lWMIvhwpmsBxg
A8lweCjRnTz1au5imZu4Z1JggK54pUGSJsDkSP5NzLH4ksagmeOMG3ZHPkOauNMe6Py5gpOCwJLa
Yk45rE7CTTVlC8wv4MBHPpe1xqw1NiI7qcYZig1MS7xwkBMMEgMawCgdvNMcc6WTgtNuLIIRyPij
cFjO4H6bJWL4xCeOgDTbb+oshX0devoAN8bHZn4eTrpJlB4FFKBgQ8WzJVzzPZv//Z2F3fn9zEM6
b6gkNZN2qfycJpU1uiwyA6A7slO0IbNupuX7bQ8prdG5bFx9aHT1YDjVxM93HOW5jdCJalObA2W2
X7S1eTLSwyM41a4yBkyfNAxvoz7zVffkcJTe6XWzt2SDlpP6JUcdQtoOdMMSdeCjBGILsA3OvA3r
GA3MqON5oIiEKS4YeW3X0yDmH0a2RlNZvVEYLNr3G6Leio5Oe8dcAPjKuUw46SjacJxBIoHa9SaS
gLFMMkir8Id/elX8e2AW6GA+CmOi0NJEnK7JRkjXdXOkxi8OlnGuYCyNmbgUHNW6MIxW7Ma5eyi1
e9UthGknjnG7afWiR2X4jYuvPEDMkJzMsGlaHQIW+NYvlPpzhh3aGDQ38SrT6PsBM/1rjTDgE1K5
fgQ0EJfXIj29EBtCGWwxFmBLwK0bTARz6U+FC8uaLa16nbziHOsLLVv2C4gjURhF35TqjCi4tBfN
4V7n12rNkNQIddegpfWA9RmbuqeYnPQctrx+wkhuxhIZa5P+Ln/pD+PDSOzwGb6ZHA7z+gK4WToP
TmH3O3TqOesFHW5djvJ5Ns4vCCz6OYTVsC2wIcy9sx/jxxzGIhgf2coY+ybl+rAAQkfYKPceoeRR
XbCOrTW5FKkD7pA6BmQZ4x5Zst/6TtmUF/3L8sfyjoq8OJPgCHzeXpRLfmV73w4TOLlmWEL9Gt7L
u3/h06XDgsYwVSxAurCFdXjSmom2pjjQDta5fNKN1vsKL2PDlhB/uEfLw5lJt89b+c1zaYcgAGsI
5RCcDF9Rh+WCmRjjcsb8U5LaNvDke/cY+jNwETt0Qqr0N2MvYmwYIXn0PAe8ye6m/cb9bg9QECFW
jJOy7zf9ErMDRbQjHuBASWmZWDPKaTiCliFx/oqGGzmkuS3fGHYM1KbJC/5b84CSbIyzl60p1vhp
+RCot3rdudmBMONHwmrnLJ5iGZD2uNGp8PoNew1jNL7KOTepdJh8fuIJXHhgqDwLfPSFbc2AUuHm
qemzE5iLtUzfUGbDTN5lxvRW08D6AoC9PXKb58bpeKLMKVl31Rh088AGxk5mtHb8BiGyzgnFm7B/
NVvh2p/LwYAPTVmtzCOqCKuhRxshTDslC16GhemUqFlvE3mjk+WxLxzB0Wcch9PiyP5WGJjw8yVq
9EP8Uc1zSOG1e5R2fONmLFvMAJohXkZXA2rLo/KkcTrTNxBzeEi2oLX8G/l1jYNbGrDl5QD4vvQJ
VA2SqCAYs11jL3YkXkcExJ/Ig3EfIx1TH7epfkVL3KrTcIAr0je0Xg4AUEcVgSY6HkMThbtwRVuC
9wlr8gSe1XsY9OWQL9/kV/rrwYGM/YEANuBiVP/CSTwAiNmA4HN6HUzFDo0sd0dQp5Gw7PeCP8cs
Vy1Ex1go7EpsX4Tq6fP4cYOR9ScA5nVgoz9SyReayHf3qDCOnbotXurvsW0e/r7T/8G2QnawJoKQ
UIOgYxwOgv/RLyai12ahJbfHJrLZHr1g7hcLfE3EBQ2qPXTou/oEUUksltstQo30jpncL8PaoUvp
xUkj2r5iI7+3ALyGpozBTHbJXE9vqryQ/lLWTrJsQXCe6U0CZqlyZkpY/6bUFriRSmo220MFzrQ/
ZlfmtkRmnl2+pjGyEZ4imo8v2IixPL9RE6kDpnQbwwgTZOGmS/9bwDnpWOg79bV8V70pfagSoPxD
krEQ8L3xK115JPN1M11d9A2A6ATgJD0zCLom4mMoyVd4+ayWj7RAR/f32zuUo7+fpJpCOLNqKAzK
kC35vzdYCHzzpjZtx4B6dvG73/LZ2OCAqM2AVZjDAeOIkz4igvq84kti2pRV7LPoouEYCBWg0Cie
NhYOMRV/iMoh5SJvD66t+6awcW41M1vm4ndUWHORMATJvxqBwNJEN7DUvaciY0Vgmy2wVGVUfTn0
VQe31peOv82aa8ZYwbghQgbPVA1oxIikmaxjCevQGxiUHqYxtQKLsp7yqRwSd/RletsriMoZ2YwC
SshnojJoM3F1BaRzhB74lK7hM1Q4AaXHLf80X/pYptulvBaTYwQh4Pvom4pZ0edjy/jqjWcUfHdE
IFRGMQ9aG3sVrwhVF4p1VWKfJQbYquN9lj/DqCGGZaaD6UfwOYgZwMdvBfnjN/o9cMuWsrISSVPI
N7fus1D3MX5Ehf3c9EaGuFKzp1hQuIAkpY7e4o4Tc8AUoV37tNY33npvxgN53T76G5lrmLTZyoV8
7BcnWd2XItxH+ZDrlVgfyrAaKcX+1p2FUa4zzwFtU5hf1eQYYDbFAqs6LYN4DHTM/bErSJhKMKvp
bx7ydkX2AfF2AkKYnIqPowukDlTHsmYy8KB4bHtHhshpCaScVRnUzzDYeliVQXyReOsz710z0c46
ZgwsMFHA1IyDHB1NGE2RIIXcAGe0lfLkw9OnHtFT5dSCBuKFUoCBSffzMhUF5d0PDpm3j39F91mh
SvjE++tKwJyiP8t023Jdcuoo5VwyDl2wqKTB1GhA0RCwQ8wZuSQGFHkze3kzLzn6LltI5ojRRuZM
RoTGQ6K50r4ZBkpaJTHP9aFg8g+ASaQuA4MmKFwpOk8sWMTJhyHtVHlNlJgWnv1rS9KVBLgmA3Ll
JqExnOSVy29CDMJV1J1louvUnCf5wvV86/EX8xc82zWdoLnL6lLVpiS7pdoTdbJ/9cwh61AXPwx3
45E+5nuzTrlGMtnOW4OsCZOPfPBvC7H9FKVFryIDxoGHv6SANd61L/Yfz24wfRKuVGfXAmNIYr0T
ymYiluixHWLeOL+4txHF74kF3IfnwrhNyRpMCTbrp7pyCo0vK72GFsk64YUliuuMApgeMBKcvNgi
hW8Z9/4iMIZUk0lDIlg7gvB9HVxSfZhKP0q+2UZJqhZsamRI6eAsLlw8LdiyYTutI64mDdlUDz2K
IBUyA8qV2Afw7i/D35LupNMJW/dCmvvZVibaV0MMvSI/fIiUkD7zb1YOy4qZb50tS5dwQHTiSVMS
2zdOHj5Tytu1ftXSIykw/Sb0phygpjuXh3WyNEYBmTZXgf3VIybGpnKBgPY+wmqXVfNW3XLtkQeO
gCAQCV+JzKuatnNQdqG0LffQq2Mk6W5zoiBBrkRTRjIBEV7dxSQNtQey99PdrdDIuaCD5Z6/VNR9
PilHQjbzcOkYNaBs/h4r6bj2Md5Z1JklwvyboM3z9i5FXyVT+npDnFbpXqD8zjUni9NRBsR7AWKq
N8GxFWYyEj9YXukFVhlNX9I0ksaSvqv7WeRPX8289m0/XaEOiISVcFvE3cYX1vi4kLwTVEqPUppz
5ejxSDGuMbhKGAPTI7SFXxIxyGkTYiSknWaQzjQJiIVVBkIUayS4501ckc8yqBCnFW6cF8EMMF12
0W+RbAIhwWMWwC4AVsBy3fS1vskrqOn2KRsL3Fah0xPEfkdmhlBdVbGEn4sbZhpRngv9FfeQoDq6
SyIEGARvurdqjJBPhx6AzbHBKzeINR8JMaelzKT2Ylxl5vgWTHX3XL0OSory3zsn+alHGE1znZaf
ApJm7qmlObK1LnWHYjMxFv3NDjOf23cbyd7Z6DA1rGrlhHcXqs+Tn226ERWijZYc80xs6aJZBZ9d
xsSVTuqJoTzpNrOSOJxD6p9dkkPq9FQUdO97DsAmmMXXHH87u95E7fAQT4TXzHjX4i13G57mNjRS
/OjmgpTEkCYAlx2vL/bhaIKGiKhgj+we1FzElr1Q3eFXnbRbSR1bACcMmafKu/hoOLYoQZiz2BPR
MQQWxXQsGLKrgx4u2ZZeW3xfUTG432BSC1oTVE3CYKuUtnwXQNL+G+Vm7jITzvZXwhethYAwDJ74
RmEzhSoN0reccEfgqG8WUYXCqlsU/odUfprFkqydJoHz0N5uWKPibZzf9Z53w8OTR/ACAqbwWTOa
bhgudi9op29hPc2EdR4hBtykxQoOlah8BdqLge7d6Cqt5Kecfum0w1bTTnPrrNMzqc05UfaK8oR1
Uspq6RWE9CTPnPwmGX4+SXk5tn4GiYQuydqa3dwqCcwnzWmrIz4ksmKUiY5m7V65kyngh3TTukpg
Ful1DZZDRRdxryjYfUIaPazpKvwKykADiRBsbyuyE0l2R7ZEnuzkjoafuwoQ9jorMkgyLt2ciQY1
cmIPV3XiswNd0IVo1kYGYn4pV0s+iQjeKgNFyNpl7IZ3FjoC7xCKK8RjkClXCMsku1K038RHgyGz
fCGlMXHAlR+V9lkF0uqFPl9Au1O1kEbvZAoF9VJiAEE2jWgZGKIWCxZbJx4qxGJ1t9azJYM2GnHl
0gAkMKpgPok3dr17QmFcRmC+sN7B1Mu3Dbk/KXCoKnVjE4os099k6jb9JYxIP0qM7wBdFa9Tmcw8
YsETcoOis0ffi0q5lLZNf8nLjrR8rp4aoOFPJboUmjbvSJW5cSrV5m1qep86i8toFAqJtavP3V/R
ETU7cEBYS3c71fqlab9ja9XiisF0QGDDjbJQ7777rB8l/VsdvukVxrdNsU1ADh9+hdQT4Zhh2qEC
ZPfIKyJ7yfulmpg3CKraa+V+6P7VF5eyi8imnsQybZO+SVtK0C8FoepLJ+lMcYhdMl0iIVpcjPG0
jZncm488cgfUgsJjHkKnakCG0TFzd72brpEJqj3UVC0v1GDVEMEWzhUEbD1LJqWOqgb5nbd39TO2
/lhHGcxE4zWFvCC9Ky4Uiw4ugN7RFR81uU4hg9YINTKFcm4lAmTM6Ybr2AX1Cyi5s7lfipP8QzPI
YHPxYx0TFqqP9Efqrom80XzqJ8SvEo1K5L6moQ8pDAMuxAlUGFsCYSvq5eYRVGgMVVY+SrQeZYq5
y9urYBDoEKLmbJYdcr2ypDBr7LIij4YAh5ZrfS3V9lvLzoxrmOYp87nuApgPxrkQ1XLE3uLivcww
bVmIUBVcNT3ZXeWHSUlucCVKck/iNRlGvliPdI5hHmhikjV626uUVa62ys2L5F5QS1iGYxAjUCHK
J8CB82jbwjsFjzIb5cQOGmyywS5HXqFoRwI1V9W28KfinRFcBYxTiVikWTfIn2WEx4bOMU1tBzG+
DrJlhH6Uk6nmN61XGqHXit8LxE9xfCcE3M+/65DycBFll7pZSHE3zYn4ITConygod8J96CHdoTVT
gmGW0MrAHYQO6JYOgk1zntMzQuKUlyq4iilb+NxEvyfdMP4dUwHnGRZud8+egvADhAFt1Cq/JAuG
j9ms10lBbiw5WsecgxMUERl9viTbx9jIwjq7kcTO9Jwjei59B1bkF9/8CMLqLNyHC2ZPt+GOoBmZ
EbiE7sHrEgzZq5eezN7+SA2GiL/Hm0MtiJ69PzB3YOzq64zKix/FRcOGb0qVcfNjAQdvYCP2jWzl
zUpXQntVzX9MumJc+2/tJsYby8ClpdLUi/KPCRcmQ4sEVPvtEa17hWaZ5L4Xqeu++iaGFyTI6jPN
T9Hgi0Uz4L6X6ltY7FWFsafoLUk2JotZ2hLNrZCOpC8QCgTRRmNlWXvh0qbzUD2TgBl1TMTeDA3a
jdjzY9MvRW5i5fA3RG/J/BT+yV8V8R6HtlQ58VTIloa1l8NN/FqFzaZp1+QgGNZVB+LCRWughPRR
20s4uLdSsHa9lena5OSRuITPtZb3zBhohcvAHKQ7U1hK0UQx3uvPV7ZzxU2CHIixjcppQ3hTpiHX
eVOelbgJ+iNnCHsI/2/anjVxy/jO7Hbm66L6RrCdRtT0De9dhQ7l0Ny2cAQYfGVzmYlEQTmFse6b
qxTejWaM+vzlPyr/pKszCa1K/a2bp9pYyUAU7pVRlpK7VAvnhm9NW5vJJGFaPXYtWjU/OeDyCYKT
SBRTdk5BrpQjWIZY/GOIMCqfPzx9uCZGryvwY5L0g6qW8vSVGre0RdB6FKJrqnwJ/kdcYh55ATn2
H2L+iER0mIeYkBhL+Mx5S+m4LO27poB4pTUBI9pIJACjYKB1u/W9VSg6cr7y9HfoXlHYGMq5E14o
Tj8jQsb6lY5HM5t2BjFbx7L9as1TXGGNc4SGGPVt5b31yjbGxUgF1S7jkme3cF3i+zLq67MbHxri
98GQgxcpMJwu7ToJdyQNYG916dLlaX2P9Q9Q57JdyTcqUJthFBLHd7e0CqfPjr66Vs01o3tFtKkd
2WlUF48wOhLuaIjrgVOSrnAxtTrlYOnJ9Zf2GsYymaB94F34jGXTXVL33SuJIVzmLuNqjxHNMUB1
UzlNvjSteUZqVIywe6x4y1h1Co6MX6bwqmYrIKxwYYXo2OeSvgnI6SCMigaIxKZ6bbnzdE2rAKkY
R/dhYmyCTublYZ2EextSUrxtfTuA/EkCqpu1FKHsmDMvqcsuqT+RJEdQLr63CQiWlFY3ZSYl51S+
qPr1HzCV9bu1k9HIDKBSoCf/pJISIsmVs7g9kiAfjdNTjEh2pr0jqKZN3+ADxngyKsb9/COEJybC
eBJPZVKCx8k+XhCywTSdN8+u9uABs2xNOod0eo0HowJuIDucZGuOENi0aibdSQD7js4a9oNwQurF
zLMBsMiWWGdLSspdOCl32DKV+W1BqOsKm2c89dnfR2TvUpkuYQVH1vg1ifYW9OU5PhpTYaThsgnG
QbMmNVsaU2XlAt3FIGDSnAhqXpuVDoGXZNzMat1hB6aulGbN9f9BkcrodTGPWNkW0tOisT2T5BpN
2QKSLTCG/wZ/2dooARqLPP4pHl2PzFlqAg0y6VEsNAQxI+0qJnRzcxzoIhYzf6If6EarC7Fg0A1w
ZuhjhFFIObIWHRIb3W2V2q+Z06MmRP0vMbVkTMDnNNoaEwIHjcHik+/Tc+VkTuBNic1DaIj5F9IT
My2ydrrnnUnf+NGu8xkDRWYU1p0DhKwp+KJRYL+WN1v7+vubYg07yH/FMIzMMUxLwfIuKZb+Ay92
21B5BVJZHmsKYipstlcyBL59PNuEBIGOfdA2W7D/5GuQJQy5jvTjNeGXbo6h6MncJ20GbtplXDQi
LBx69EoIQ5B4VhPEIshF+SVXE4NUUvpkmOeaGpeYrDFOq5gAPwm4edxZo/YJkGY9vS/h+QJHDEcg
fCVsMpeEkA9a68N9EABFj1Pw0ljEFxLxgzx4+M8kOwZEfJGaiX0EJFohwWOkwlEhgrCA8uU72GeA
DQS+W2XzGSHqyl1cIxMIAgU7Yjn5+439MaV8MJz+98b+yI/SG7XuNTctjy9qTfSwJI8MAvwJTgfE
wVh6ug8wRhOCv51wTxnmAHTMLC0ZWRaecgJrH9JmSIJA9AbVip7ozXuAmo1RzKB1kUBLkAtwk+B4
4NvzCVmUL6icIfKC+BuRLhSuibWiDjj73z+c8bteYxi0hFRDNnVN/k1CVQdmqblCVB7NGVoxd7SG
ILYeqCbhP1BsIHSmlCLcBnuJnw4DE5ikMJ36X/4Xfr6ag+eNv1QfscZ4hCpivHJH8ROLzfP2qPf6
Xb0DPTrj8o0RTQekCN3O+pAfiII31dU9qdNybe26O8yScpbO1jPZGZ/SGS6J1pSkvvq73jfb4MGi
+teQe/MPBzIf3JJVFdvtICH7L/p/g1+vWi0sj0o2aaB6SByxYYMbYLqCyojZIssuIogHsbrtyjNB
3L2INS7tCH0tuXT5kEvVQH/3Y2Bw4y4V9Khb1JoZNrN+ggTBZ+cMbFL6SUOSVRbQ3DeBHJHvQkqP
CFmnW6GSph7BXVZgSxuDYZHei2sVNRXpaQg4KqYHbaiohuHPTIUi8A3szBbYnglx62zyjRVohx6D
z0j71kAkMQmRmGDScAyriGER+iVCJGpntPr+OJWm0wo0/B8r5A+CeyTNoqwztYuRcrL2Y+uprTCv
+yYrj+IeRqxCjUHQaTQR1+VR2PiIS66oTE/5Pb+URIAf/E17zpmeOyJM+5fi+u/v9B80SP+9nB8L
1jOyujc8LseNJpg97ZcxZ/BUO+QewujfGFz/guJh8x/2wmxwgLAxNQB3k86deMXcctfYOwkiHNxx
qDO3dFrUhtVXjv3pH/fuDxrG/17sj/luN7+JU73jYrvBIBjXAy6pWCOPvYG+Gq1UukOYh5CfcYLd
d0tuWDqRz8EsOxffJCw8jKf7qHbVUV4lu37dr8u98c3umTODeZRcb8WcvjEkc2jpHf9xm3+f1Pbf
K/+xgtzauhm9wb54+64oCLD0Erj2gmVnTCRW3BEniCAjUx2OCX7RAkMCBcngOORAcffaR/iWfwKh
YG/l0MhWbJC0azdzrmGRPCM0Ne83UFmdrL4hBldJ/7H5aX9oyXhvdVE3LFlRsFP/dw9oQtctmzYp
j56/6PM5uvckcbDHkQ0TVsuUwFL8bGRx11tLXXTd0vR3mr584emgzWqYnMcIYZuhq4FG5jzdOZpC
WotDecj3zD2AEYdDwtmJWvlQ7+sPioY9aCXhVFB4N8d3bk6+Nz2YW0Kn+kmvTnROy2b2j+f0p8LA
lHQGzZlsdrr+I/ZBEoReZ6Q9nzIcAe+AtvJ8EmjzbuTz4iNwAWKeA5oqUwDcbM8MixNbTc0EeqIf
YQUwFTB2sHO4avfdLEfukVq5O/zjMn++ToYoaoqkqMyOo002f2oiky4RClPt8uMvP45xjJzgkjje
p/wsd5rjzgMb54ljHV7baEYiyRk+J9aXHoVfNrYIsD9kCIm2WB1YIs2vI/MbrJ4JO9EIAhYR/L9a
+t+kWFyxaZKkoZuayNanD6/X/zD0SlXUVQkAenwtwoW/Y4eYKffXa5QOmWBbOLwlDReoO9paNLbl
qd42OHCcdh7Mgpm6YNRQOpZmZxx/pH1c87N3tA1SE1DtCBD0M82cLrzv9DIiG3hy295GS9JGZogf
GrCpeL+sv7tjfcBhtvWOFfu7Q0xVd0FIf1WDNdzt7u8PSFJ+vkj/9/OitBZVjenGv7Jd/+fzijFT
cM24JGfKGN/O8t797J41mDACkZ0xrWYoQmaIxKbY244aebJzMltVdPtQzlkyZvbSGjPSNlkSkH3M
1tW62Gd7ZFFoMy5kXs+ICF4na/9II77NsE9i9adIGL2eF4yAhFqPNVsVRrcdEmu6itZJeRlAoAUk
stGovdeONa6mwhqVT/4mk0KEWH9GkxLNWFcTHSvctN4RlTYKMT4yJxf5okwo+6j9RAJHlHKxw3bI
iiWImxFhBHribPUd7EHNhTkkaD4JOORTYGYj0MeAXh+ha9HI/DGHZDsPphSdBZIW36ZF4OvI54u7
sWPeQ/yPfcv6Wbv8ehCGZakmdZtCCMSPFy9sZD1Ns+iYHKqN+lYvGlaE+2GhiIy+Ca8klhnhczzc
phTJpIlHC4sInVqHbPRDPoIkYIxdegt9RUG2jw/aG/PlHuU+XcZL/GCrF14Da5Ge83W+Dvf5+Qmm
yd0jgntd0DiLc/POu7f2vwvH3HT3cC2xAsSzTNsUro1FYccnLLuz+MSRxqzhabAVdkQsLstkRCm1
YpqJ7W2ZpHX0l8K0uWj/eFV/y/76eYOGqvd/3lSE10n4euXDyhRoZM0db8sx+sBfpe/IxlpES/jS
mWHfkGglawbxIlrL5/ElXqZnl374TgkK56dukjkIwVCk7BoqFx48kZ7/uNhfwN//Nm4/L/bHNlIa
We9nQhId/ZXraJTUZ++DEVKEKmXf7QVd4D3kbneLei9lNJne3VybY8lWbGQXTnAX/6VOl4Yf+NsF
AVThoFR1WRZ/HIthFRlJY3nRkVzVabCEAsT2YZtOvETW5SiLv+8rsjHUY3/7eT8OqEb00hbwHpbh
rcDqslfI3+W8ATgaKQ8VqwW5NTSJcC2DxQIIZrAs4OPyv+IdEuuJvtcQe8YrZoDNbhB6/m30EZ9A
xehPAM/qVbxr1tgxD8m+nWSOMJVnyTJaA60z7xMz1ogScdY/TG2UZWMzJ1sZZQOBbqSdD01P+MBh
DWyBXRPkK8dCTfhqR5WP93tUEsppjk1goBPl77k+Mk9w4S2zjcgIVK4Pidax+gj29Zd/HRoFPOjP
F+QzhARdBFLmX4J4+q3mySfWnzLwN1RmPy6ezZMiUGU3owEjMHEY021TROELwMdfbPxdPxmQX8aQ
jNRvMlsRveC6AqkFss8xjKboVkaprTnMQJoVC6gYoJqvXfHe7oWP7h2xW7opn917+cmwB/ddnhdb
460lGvwELE3TbnySI6LXQ4SzBHVLTUr3AxVrjt2rCmADxAJUyUUj54VNho591p/MVmISM2nXp+Ah
nYMHeA3fLbhmxiycl0/tEM/paoOd9+Vmi+BdOzdfTJ8R5/V3FYy9d5SPu9sK7WC9Dj+YRSHgT0zX
+hzJk5PN+51pq3cWKc4ihO4bmiR6aK6v/4y+UH1Y3ViDJ8edXyzFB18Q33sOkgidab48c53UxEU1
GqCHD4AJZv74++DB7COG/5QjwkkVAU0AVNFIQoO7ec2i+2udzMEZneQfQm79j3v4/19kPwFhNS6z
WDD+D2Fn1py4smzhX6QIzcMrGhCDAWOMjV8IbGwJjQg0//r7lX3inr37dHTHdrBpEFKpVJWVlbly
LSaZ/Sx95Kt4BkQEh3/Z74rNAPuHNEuej4/tDq4mZ4Eaavd2hXDBFjVGFSg706WmLgU3fI9cC6WP
9oVsHiG0SXmWvWajPMDL79/8alfNsm11LmGju6wc4JYGWIphlx+ykFSD/p4R7n3snux3UiJqPZFf
pMOfp/d3Geevs5v9tSzLithua7/kPRJTN+/UWORP0JrPpQ/46KBUYAJfZwgh+NYTRevtQV0xfCa3
hb1hZXcvU7jGXtFEBJhfh9EDeIYJBOUvygNYOG0vytX+3EgFmfFfjBBRHt1EctqUDZ4KVHr/XjLa
KM26sUvbp2P9PKgzMw/Tyyy2TwaidTwYaIwSCzS7YEC7b5XrY6z74NCd/IDc8eVGUOrVKh+G/Hwc
wY4Xz5087/KFY86Gq6AZtuX5Bdk9Y3GUH6PogSLbzkTyda1Jc6QNAbyNyVZvt0f90IHHAtJp5YF+
/VJP6Fwn0rojvjKUm+L4oNbb43WP8jCqybW6vMZb2J+GZom8KtAwW5ndTB9TYV/mvbXOr+9Vvh8s
0vJwEqjbK/yr1VYjRd48ac5jSSStyVa3hPop2CwmaTbN4DCIiHG9aZVPaYm2KNbEkdcVkgREeLMg
9ZVQktCBaNctGcfEmKEp9J7I8NhuTNQR+kPNt+Nw7iv/Oi4hu7x3vjUsb3pYtKvkuLtHT8ZRaOH1
xrpN1026j7qHzHqTL+fk/lKPcPbRgiVDWy6hLDzU8tbQnsfj7sjKbaxV8o/HfdM/or1Xyx9q99C2
K6Xft3dkp3d9uh6dR7t/TK9LM55fEWSIlpG2aGL4v+a6uui6hxGyKmvOX09q9LhLwDvroWKspezR
LremsSrHOcngDFGM/MGoFxZyFvcbIo2zW7rmL8oWSDFqMJ8gjKdSwxpWw84pZ0VyqDLyAY9x8aCM
5LXeKL+lS4wSFdg9TeGksvJ6RUYJ/p7rMh3n935i6OGF/EQKoGWWdZsoW0Erz1fHdDHeIEEcyePE
896YWVRzd5tjHBrj0qgpzDdXjbNsN+ykZQrsIQJHHA9SUB5eqi2O9HuGCtyS81i3qWAWJT5KMS6i
SnQuSIBreK3AyoTHjq3u4kbi9rrMyFcXD7Uxyy9zrkpLGkQC4R1dV9oik3aXmDwxzEkodVBJtoqq
Lde59BwONJTb2gzZRtLDChwDSf1skzQLu11nFvGTeWuuO21xpTgKwEXkUrsLWA+LhrglH1rXECzW
SCCsERTTZufrYBeppKHOo0dbAwo/j6KWY+lqPD4TNngXvCG3ZSlbhi84ZxvGZyq0HJhl/OQIgzVs
FAghTfmhdfVqycNOjnAroUkneNO9FEZzNGwIXR8DIir88Gh4MehxgNNkQ7iu43MVLgEnu9y7DPGL
48ONelNdh8TJ9yX459H2SR3Tv1gtx2fWQOTOx9DGtl1AZ9BYmKQEtIg6XNsvkuB6nXHAjHvM+1Al
ijDOIzoQzSJKdsmiIIzFRWEAYamXXDqBO2J150+nW1Dvaz1YPJObj48PMRVMtbSQW6O1sPdwGN8C
9IPLjbiRTHCc8qzK58jUd2A2gG3ku8YcIilxvtSDJsJUXm2AwPpEdZYyYVeoIt7IA1KRqU84s4qn
1JNmha/b43IqKAOSOHRmt7lk0+EZXBIU2ZCscc6IHWzqETWDjIJTcZeU1bIVEeMbE9J6yM9S+Afb
LC2CSwrUV4/gDLQWCkTunsCLfjec0UHyiuvTe5yWZCbuDSdkCNB7NIdXvmpY9Rw/6v0avAkUT4KT
CCZ0X/0kbUEdOaQ8jAMYE+LKg/yNZvLIMXL0ThKJQQCLP+9tQ5TeMeYYaknBU8epEU+MGwdERfjt
g4w5t06bY2vKSMHRYkSI3gMQiePCaPr+Vv+EFoknxB+3wuUYCBylJcDmQxrz/Tcd2C3CoKUPWNoR
IVcPwCM3ydijlJjxyQShazQofCAdh9uB8QbfFt3BhVXwWr7Myk82uFoybulQdCcQridXg4DFe4dC
l+oGDo5hoIXDs/35XsFBSrUrNe7Uf4Jotidy5hOSEzK3kKJQo83AOVACTY42ebVPOJr0ArTBFORA
2EsaCO+tcC+GINTX2IjfPQe9FZKjMMgVbsMMcfwBNCoRVRg6YKZLRd8AQKcbuQebMVWDsXEB5PIg
SqSuKMNyfKDnPG0MY/JByhI+SvF0yRYKbiVxg7zmICOpXLi5djV5Z4xArMxJ+KPgqr35eEPcASPr
drjBlCQvS0ozeib4hAj9EdIHjZpgtz9fD1yAXwHMya6Qq7jKkar7oD7b+yHzQcYKtkjvBsRXmV3A
lOMn4vsnVNuK46sIDYEJP/nGtU1I7CBZDnsAitxgE6n05MYJbVAdJn6reQqJWpjXYNG3PVJpPXUS
IKSReYcu3fQfguaETsxw4sw49iTq+qVGdSfo+Uldz/g0htr9dL8T16Bg0a3Pxz0FfMcvc9+DVgct
4Neb+7bZ3s76KTnUIhMTsB0iS3N9ooUO3vsHm6QUIP7lgQfFNME0kpqnjwdXfz4SnuXT+2MC5Uxx
oL8wfDoAzfiVfmCzYxhTiTXyOoPeBrEKHAHmgsJaHz9pFL918M1PoN00WKTRRl3B1wx58hVlqOMK
nkHoDowpMO6OKIsZ4mxLX2DzzHW9KIVnP+4jCuV27ALaVfucuMzd8DhJ5sAyi+cyHMIRNdAJFvol
eUB987kEmUTpuw+DQHmuv+4gY9hhmFA9Rwd2KcYJL8Z+Hz9NPEdqlq4esDqI5QhWqu9In9SmICAy
F84+P4jE0uJIoPp0eSWSCYfCDgntT46uSIvYILgmPUkUe06UdqQFWDEmKgSXQIXJpeZARgMECZTC
J3REdTVV1A5y6QoIJBCEE7zvqlonFIGB8ppEcLbkQWGjcO8hw4qoJsAssK/kOKl6BVWpEOhH2qCd
whaRb5pddb689m9sUQgYkw4EEcXmpn7sH2L2k8eg03xJmUrj+jqiUEmaUFBZaz4gKXTaigehictW
mOSA6llGcFWng0dBFMFbEkVHDU7vKQ8rvoisI4J0XJwSgTvK65R8pjDLTi+oE+DxUcq669fUbRMb
hjDABOhcuf2HtXMOPIHUnlCGSeD4sf8UPFdUOOphLfvdGGjKlOZaYP4QvH8EDFcdDOIVketW5Ijh
VkCIsPEqkqhttU3ZpBVV0A6kNcupXocWlJXRVnukUAWJWZQCYWMmkd6nfpUv8029lQnrYukhJwGj
D2jOTgJSH7xxIS8D9caX4ILgv0C/MpIDnoKECTe96Ezhlm1PmhdHCZp8AVqotCfD+5Mkibu5ggR7
B9uSrtGYM4F/5b46BLm2J8kGqyVVy4Ov30L5NotA78MZNQQg4cB6AqLsK/FIR401G+leFlqI9ilc
coFNSuMMLS0V8D6vsHMN+kdZQWk4AXsNQ4EBEQwzRw+UfEpNX41OYg1XZWBSh0iAA5Ib5me5QHbB
jLdID1rllGSUwy7gfn+tLEprNfCatdnPShNoRF19ZX0HzC9X0F5MdkA6O/v4VBTSKjd6UUtP8w5V
RREsWDz27qQW4SJRWxYxt7z4hrnQqk0HpXL3PtqLFoZMM7B1oXRcouMQTxn3A1w7kWCfAwVfXsO7
Met5mk7Qdj4FHshpDyR/u7AeUKKYXvEq04UEgY01N6AONljt2acjVPegxkFawVr8oGvhXUikzgVM
stpetUUdP6WU6FGFLThTK/8uuSD+NFSqWdCRPoSFXVheWPHEzGNOaZVIl5MFZYhbV/D7EwRTJrrh
M/3IggX3MN+3B/IqgBSv8EF5Iyw6AlQpAgGuWqOeE4xbJuQd7Y/NWJy6NiihllIE5v8iAzl/SuVd
PoQllW8kCBOfr4rrc6wyv3DqhHHRhb48iVoMgH/EgWUut0Iklzw/aTgk/yLIBBj9HdvcPcTcmABk
T8Pb8IxCCuEUPmEQwXXAiCUsspGXYFeEth4qGjjssJwOHkQxmKxdYgMEpUhxO4Iijx/Q671Zr33h
D3YI3kJnWN5CPQ0cssEVUQVIJcCn2wHss2jK2qCf8ISQ/EWWlNX6m5pNK/CBFrEa5sg1WPFEl97h
+BkxMMnWGSwSpvucrErlZ7Z3Laed837TD6lDSKGrQxCabMezOkDOEvNIaRPi4dSFJHgpGN1k3V2h
4YAZFUJofeXMtPZhNDc1WzZ2ENJBS/dFFw4SwBiRnq6bh6x9bG4LVIiOcWAL6ZOFqAjWp9d2lvVT
PQc0v1BZ5dJ7xthfEcmp2KWiaYnwLyx/kElDEVx6V2qbkNEqEVNVpUXLBqOn9BHbDXP2JP2oDiBb
HUS9QKYx0eDDi8kDTwCDQ+0zII+MI/d8JFS3p+6GX+Jf10LLWqOCDe+7drmWWCVQC+1d1QaPR/nY
E7QK6Dl92ngvVHO/Vgfr5BA1hWIFmjG2k45vleJEEg7/mvOAXeFAVkLqU1sccmiL63UifVqftx7Y
yARRFLEgMl7jc2Y3D81CkUIHqrNkVSM8BUEQvG7UthOw6lyKw5h9zdP4gFLBkQ0zuWO3BJxP9QS4
pA7GCc82KFUIYbxWkfVBQyufXD/GjciUlSjQTMivwnRuaULCQKXiGoFjC4pkkG7ByFkSD+oVMh0m
FJF4jxwPWQk0j+zAZgZZ5omGfwnXMkWf4KWYqFyzQ+/O5biYbcgRHbwJZ4RQpbu7qkIlyFLXIe9c
AZ+ymXWEV5laeMqQYAzTHiSXIJUOGEg1MGc2aFhwdES4G7Kn5NfQOU1gaFw5l2lB/XsTUJJso+DH
ggXEy2/MOQzeDCitCQ3EsagZP/qXkn3kRKO02EXJnlQzYU2Gb64BRZwh6ttl68trxwKFEE0pQV/j
8wiT/MOsn4T5YS8MyVw8v92ekR82Ps0F8c/hKmZ3Ug0BisPjl/GJ3wB4OnICA8z1ZXZcX1d2aN+m
oJOE2Or9JTemEdIDsCOiJs+ui2JrOCxSmBkDTIiE5tsFKWcMI1ViYMx9YGgtTOOUZkLyGoUFUptU
G4DnZv1S/AZUK2UnEPq1AdTDrLAw4eE/kTCjZoFLaBROOMKbgYBxeKfy9q6H+svwzixN4rnB2zag
Q4uBmgq8HObRUXDeYO50fdr308xVOfklSBq2btCiUwjmUeZwdJEuPlM3xX2hKcvaitg1rI/dMRif
C/f6kD03oTYz/SOESDLaaj6K08WX+QSZuM2y2E4oY2nm5KBxMiCEACJHU9ji5A9YUTRysSVwwaCS
hVB2D5ER4aIH8OV4HEC9lWd6NBmneHaO7Wudz7QWOwGomec1MHyiX+OJGg0C29QGMefqHufmsVQ+
rkjaBtAi9CH6zcfcBaBPVXeZBBr90c8IgSpwL9QUeARNs8mPI5Vzrvl+Q9G5oYgJXWcq/9w+nqVI
gUj7MQ7veLZwiV2XNXQYAhqwxHb1qC2by1x+NjXE0fwsPyTaSt0a8qKCTnP7l+jlb0BcOvFLUyRs
EP+wfoldOqoaH3vTaJ6g1WCvBbW4cnQty61PpPTATiEoI/8lYvodtv1nWFeg4hDVsVTy3gJt+EuS
SOlSKYqHtnmKFS/PEVQX7JgVTNK5B2IMNruU2AErSOLe2DaiZ8b+/ubbiL1BicGCB/MFIhHKJFnl
MwPSBHY9kJ+qW4LwbCGpzgLVClZSZix49+EvqBvj15TTT+tNhBgMsAbk8f8d7ZX1NoJb5do8tR8E
dwG6OeQTAE85nvGUbqMF+GYIrfkTYQnQhTAx9eT/3AFFZQyWQQDLRd3gDgU0tWFvutd+gZQnzUhZ
zfw+iz6qQJomK1zDE24LDgd+ME+CNQgz92O9k2eYUiFkxa9Qgsvf6CYV5X8lJUD2iUejgOoDW/EL
PKdR1bsu6cf6iYBsjVlzbbY5XyCzAOuQG7OaiTfMe4CZVEiMLngQqpbB7lBfef1oP1TsB6U0r2wm
CUKz/2Hjgh0HxCmsHYzqIqJE9IpwCtWi8W2as9+/+mSFpvzjeGhJQzHhr/MLBv3ql3DoCwMYCOI9
NYBMG6BgxwoM+S5QYLY6A/g5Lu61ONWQiRXI3GNyfZy5GxowPURAbBqfEQMC8H1BeOcGFhRiqHih
gceEN+oMfJSaq/QDpqH0A2cEIjoW6KoWCz88hiqIQmwuOBAKjFmWLfjeKECY5AM8TkIIltXJ6ibl
+40MSU3EhsIbfPtJ9/jnyar9/rlYmgPkkhSr+ku6Nycd0sk3qybdi/UD5FWejPVlX1EGMiFDyK69
fwJP3bGUnS9v5Zu6M7aEm0E9mGdgUnWGV4atrN/ENhE0A2FrIVZPlQu5nPvLn1vr/JoLFhPFNBXL
sIRoLwSm/54omZZYhV4AT6vg/iaRt78glJVPQailEHWjyphTMByOum8T1DmiSy+KX/lnBuMQJDPL
cQjkdG4gZ6cKqQfYfUbE2AQNidfBY6tSJipUKQbLw3ZZDi63m6OsiC9Lb4Q2tR4T6Zl4N3+ywjZd
8FEZmUcdovQWE+NA+HxGkSFF0MCACvYD6I6I/QAUR25D5dATKA6iX9DBgJiEdJ4klAJy1x00txsC
lapPhEXR7YUOChWUmFwF/iD4G7flFM6EHRggKHx5+BPgQvxz5/7Whv6zc39JjWnaMc0jAwTdmLlo
thASaCiBhGzYVaikv/vMxcsX62M5Py4V8gkwt6Fbw9hnYYdIXwj+saUsvjJQupTRovDXTFByIbNL
Xe90pIqBQMMxRMScN39uu/47C/rPtv9iQaVc6ozBKkBFQ17jEHfGgxeS020W9ACjv7WYqepFOLMl
dgV3zz49ZZ4K1629owjeYn9OlhigIkTnPMyraDv7VogueXhg+ykrou6bzte+qDqUCPT0Lp4FswDs
GXyn1uTPN6T+JgH4r5H+CwrB7Ftr1FvAgHkC5e0MLDDKEUhK6RiIxrch60BWQQ7MpZNOyARmXzbY
eGLea+ITs2hT78kvKyeDR0EoYJU94DP/pYW/tRz/nYvOL8t80Tc99bsMF0QnhKX+BqJnT9IWNiH0
3c7VR4PY8/21ZUV71ZcVXp510HG62ZlLk8vLLflLn2m/tw6GAnuKY8q68wvOxi6qqIoLGevwdd93
J8hAP42X5rMgBVgLdTB4rORuou+sN3qq3PWn5tw9mRRGTvAcxw/WXVRfGKcsH+v6TX1xdn/uMvP3
o/S/DRQ38A8gkE4pbhdRFfFUZkLiBlxFhIB17sqk1nLXyEEziBiviIgKX3ASwJ6W7XjS1MARRKF0
PGV58ClvTdi/kyKgyvJc35bNx5F5CKUVYxvoKgDXL58NpYSR5FQUMlPaT+kz2NYThQ/loTqkr90T
W0Q2ffjlucgFwpBFgfhE+2SlYhPJloY6Fevyl1Hj/H5cg1O0HdOx/4dmOS7jxOyGgfWG+gKDAhQP
WEsLpwykswQrbBRCBF4bgrYelY5I0FUwb/HhijMEBQVRFiRNK1RwJj9hbeAot4uXnIkwl7BlfEep
KVSmL9EwNKntpc6Urdwolv1r/zEmLgE7Fi4IrSjMiSNIAGXqCrH01D5O6AP6g2DNWclEP1JZiDln
e4CELFuF6B5inZvXmtwEuwY0HuAiYr9G3EJjiXD7ryvQ44FApKgUScgXQMGBe/LBLpo+zXr3DiE7
vkgKPAa0XyCB+FZ8qnPww9jJshU8Ol5t/MU6qsJy/+odm5YqmzrVW+L//x53zt2oOluj06XKa/bd
9raGdh0wZMMjf7uT931H1g5uHzbFlI9TOc4Kd7pt2+f6raVTKOKlxgZXGD/4b/Us6q9mRODN/gnI
+MVy329MiroDkMF+ZU/odooOPSjJ6BE+unkMpRPUT8Ht2VfA6pyIwTI5vcJN/tJFv0WT/rMZv9jb
VL/LbS2LZniEUqFOiUD1oIepeDUrnguDykaaa/5qVj12q2Y7qXb9Sl82s+isesOErMDhz7bC+Eu/
/IqqvKVRYfSJnD9BIhvY0zeEUNYDgWUK7SAmfECl2CXyHMKsHnQf0rM5GX0FLn7iUS7ih1ZYwe+G
ei5VG54xh0dsAoRgUy2eySXNwN+EoEDcZAaTH7Vk7aFa3F+Mv8z1b9/xn8Pu59FabF3Ae8vWrzVg
bHRS/eL0+dPenB/nhUfm/pMaTsmHN2lFBt4D65p76jsRg1WJdkzy8Oc+NMUS9KcGCHv8D3t7tfQ6
10v6UH0wni4nIcbHyok7p7ze8BDwphwCDH6BHwef5A1xHxfl6l1NlR4e+Fljx8dGEDky8LaJy27R
h7AQWj0AbMSY4bvC7bvtawK1kyRszqPjEqHoRYjJhK7+RTuQyPzAsS8Q5FwMU5hbXcMr/T/fpfU7
7Jaji3IpG7D6/8htlrVjFLojgNAuvJUrlotsQ54ftRUYbYhDi0QiStBeN298GBugGLdCcIzVNvcT
j2DM40gQwLMALrvOW70vZ+TCQjKl4EwpuJ1CfwVHHxzx+zKon29gimeOl71CNxemT9DxoSP5olMK
lKwu7tGLvaXqQRXm3+bJVponiz0VuCDWjts/37Xym2fryJrCdpKNgOL86n4MZne9DxKItdIng9ts
VZ+1/X62X+pHckJ/uRgSAL9GNRjMXE+nqFHw4MHR9u+x1Jaa1vMEsqcRWAa8EYrXDe6eXsZtqODE
g1oYIWbdryNfvsy6hIC0X1uzXgqaYiX1qwRNSyzrUwsf4kcDcRo8aQpZMzc6+pI1lfqg1n22wahH
6giHA9Gwp2UaUuLHeKX8jUkPs08gQ4R9Qx+YDBNhdfeSI47iXSj1Y/rHPnWULIHkgu3R1QUV9jQD
pZnPE5Nc1Zzkr1kS7vOtdmq0ZMOntu01FCsQPS9IDfsm57EXsu1JBAPyoK5hvQvk/EXX5mk2qziP
Q5YEytnQauYFXDrNXC98DutrZI78u+2ZRP5HF46rFM1XlvSalHp425kwQMKIxeYGjS5nmtQhpGWX
fN6g1wOvKfbW8DU7jOOpKSEZ5zcM2tpvCp9PonIKt1leTn9+2JgBWW6KSVtqiM3gooSNABFAjmsG
3KwN6+LNtQDWyF5qify9/cl/MIOBRyWPCqKDzcr315k1TaC+WZCyNz+reU/JW+bZzjK/ToFtSNdw
cJbdsyGESUT9gAwewbUAJeIgVP6QehkU9tZ/kDBARohAHFMfhEwBTPQbNWRRiAv+BljWNVCQpSLk
j7M1vxkn1lyALrrh8T24EBWqJ35HizOfz3nDJ3zrVP4PZCVWhABgVAWAZMATAc/hhwB/OBKYys9J
ADdAJ1cJyBHfg6wBMwTwA7gGb0AI8aZPBHqlE/JlxNED0CCANspsymUvvW9+gvdIqrAHVAPLs+Pn
l6eOfb0XmQIJAvaB7tKMkMhL1fvwPZifiEUkHykiww7BYIpuQ0q/ZQ/UA+ARrr25gGmHstXTpkei
qmM7zdr5Oic1SBwEWlowK8QH+5ldTdRqC1IDSYphxfmUeCKP0zvSev7aWMSviLo55vQIrAu1oILI
yKooH0Ce0NSSs9viiYKcoP4c4AM0PJw2+eB7QBwaxWiXEITJ7WAjSwNYjo3ray8H9ifnp1TWhKQf
wfGcOi/ihnD/ecFdncl5aKK0+VkrE5XUeu9XxRz8gaohHfoAE1kRr47FS32clcmDDL1cAeWPC2/c
1VjqUeDUIeIfSbxqYaqBhbCcAoTMqWFu4FmamPZigLGHAyAQgLumnMpEmPNn2M0Q+MpDKneVGnYJ
apAXWrZs022rrCJKHlqql59zDT6wVYMWSOPfHTKnT1H5BFFbK9gig4IOz5mPodK+XqI1wM0YhkBl
ZjPxoHpUQtj+JH3ZVuuqXebVYmTy3h/WWjtt63A4aahVq1N47cDJRaTs1R7KzIr4gwnLfYm2YpJ7
UvbcR+W2Tw1Xjh91W3pDpmR+RNKTXxQVYFmLqDqB/Tqe9jZCpsptr90fI/0RWlAa3UOJ9jnolOe2
CfsRhCOpkvKq7Xh/LGOoc6v4PXWgH4NsimF47V4hFqSNF+3RuduzXIF5DpZiwCf5C02b5lsq9/vr
gXtjksFTdkV8N6UCGNM8UAJ+usUrYD4xUlFqAW5EcStqeS49iByCgZdJ0cBRtHD0JZgpkM15Nk/S
4AhVb72spCdb3/X3KSHH2goNedVwa2DRjIVJtn+NBMxILbjxeWzfAbU4l+0Ricu7B+5m0HYqQymi
bs0cIx9ADEQT9dwxv0wwvJFEVnlYAMTKzsev4UR9Yg+eg6FRQSwCCqZaKQEGfmJNiEq64lUJ0H2b
kJKZvL/3M0KUM+hk9g5s1YSsXIfvYAGcYBlZ4yXek9CfwRM3rZcUK+AEyAR0nFfwYxPQ3GjeQYbA
GYnRrd5ArMxVfvTzM3EhZBT5V/mf/99XJC42728EoLgU/Ijx2QKyo+uHW4sU6KPDzvJmnpPiDeut
waaTK+bUhO7SeVYwFvlxxbIgQ5VSwz0tE5uRqCwhpgJSSLJCRQXocjP2JjgWgO75qPnp5XGIHgdI
/KLHGFJYJGTBgqn5S9EuonKh4/JmU3nwbRa+khzoGhZMnbUSLBgagtZCa+dH9VG+oyGahvfIpBJs
1JY3gMxDFtqQ4YklTO27lXpbdXDG4BGPAn52PVOgoX7BW4J/ZMSYlwmcLAsshr1Hr4HiB4A2Yh/a
PLJotLN0ZQt+bv2rQdsXQMaS+0SrldVQJWJs+Fbsa7FPcTqZ3SiIADIwDCh0OEeLeskj+eIwdfRh
mWMAKFyM7Svk8lyeNHrh82HdisCKzhApt6gANatqSwQu31IAT4CWsAusnOxnTXyGFWOHSXicd3s2
w/DSQUPJrtpwpkQROCH8p9HNvR4AuzPqQZCReafEU8R8a+TWt8aSuAKDnM6q9hpFALB7XJiW/S5n
mQXiAjOyGYiRQWSBEcOQjsJxWc9SXqsVANtNurps8628F3QvnDHfHuflttxed86rFnvpdtgPxGWG
Pe0/c0bn9brrTs0p3fZLjwOuO/gwt1CunG68oxebU7G5r4rNdQNpGn2sBeBJvcGXGYbwTHlaoAWy
P6KfhCqtpwQK38vuYv/TyO85ga4SpplfFdJaCW4zKHtWMGjNyhXqlMt+OXrtrJ05wbgst5cwCq3A
CooNXX3dXXcM0PiAXzKcgMeds0O9kU8XagAPqD3xrHCReGWoDKfkzDaRR6uBditFXQ2fjkAaz2Qs
+BimWB4m1TUU8AB9yzb17Gco8ND5jiPxb/iasAZDiJPGB5m+ig/1bL2mJmKGQtwXES0hC0qXcZXG
/L4cRSV7fse/GBGcJlIfNJWSoZDAPR+irJLeRe0Qp+TzwBgDA2o9aht44kSCqPgZ0QUVjeMTboFT
iEMvJN5F7J9XzsKHvOcY6fX4lZzRrdpLr/k227Bn2qXb265cRWG5Eu+vuyiiL6VXbqNfitQbcSsa
d6AfOEF2pplcnm9pDmVNokvO5ld2FtMCHCdPjhBytKD7UvSTAMeRF1epCwg5Fz/hjxsQfwTFRqCL
HGh/cYPJWd5LsThBvxTDIwqrlTCR8j6jwcXGmTBws7PM2LnNuDyp6w23gnXd00OcTd5fd8cv6bU7
cQ4u05245+H75vF0szP3xYF8x7HZR7vDJ0WvvrGdmaPvFcjHRswjZr2UVnLx1C8voZgR8Tnd2nPI
TAh8gXdPyE6jm6xVs8v2Nsu3nPQ2E8ucZnwqN0PMVPNLz3l8SkilOGkmzyHkG6EaiP2jKgqyfbIU
BrqoMBRNemWjSWuHkno50E/SuvnKmTG3M7SX52bVnZiFLCtE10Sbd/ZjTWlmPbstpSfllQbsisNw
oi8aVhNKWkCpMgUuW2s9zItZsaOY83ssEjRnLhrfAUgL0A6BojPccyTuRIFa7N73uu3WSI1hYFDy
LARfZpEHqrzm4ROrg4KEGPzIFoFeHkmoiMmBEWVwduARYxKbIkLPvSO16txnqKPRatrOb3nFtcd6
MV3wTaDZxS5ieTCTzFGOl6SHYoPDNNiwOwfQIrfsxTcxN0v12n44wanJ5kNYZCzSRZySJhA6FI/b
+chP2Y6PaAkbIAC25Rbbnztut7oGMrxEgoB+oFPjMy2CPoWhSB6S0UETADRB5MpUuW/BhkvYsgiF
CmKKZ3YvDA1xVO1zA7DZ8E+4WDQMwgXGcz9h7Gw4l/Q6yiusP0w3vNJCbH2vwlzp8cAYzeL+Yg8N
I0QhSA/ur2dIr7AVZoA+0qkbfYZjpi/pYLGAI4cmFGE5L9eVT0CG9X3Jnv/+Ja1pZr6tqDfsASTB
p0fRfcB7tOPoRlrHQCPMSiP4kEnPs+Aw/snvEEBnVdS/7K/rGf+IlinBfc8XTB4Rtd2op3F2e5Je
7D13xzYv3SpIfYAhnqc+rgPJ0gMGgrXG8u402uVCxQ7nc5t4bWhDskjS1yMugzmoRpdXHuEdZ4Bk
izOFWZ7tbHK+LbUP56nAbr8rSxrJasBhpPehebgjNATTDUC379eC41uXNQ3ZLW7ElmesLbSXxtaQ
wLMQlVN6VPQaAwwm4vyNMVFWK26Z0cUBnI0OoevvyJXTy8FtjcuPSh9rOxb3qyjuLmzQP91FC2XW
cPag5Osgi/2ih6ptRCZ1VS8pZZgep+x4qpU+p2zU4pdc7KehtLLS5mK/zCPbgZVGhopNrdAaROcv
3llYtXrTrarVePPKlTnP0V19He9eWnjQpzMkmPoM/BLCHgwZLssFXHZ8VgmqMavB1O7bJZrEJwYe
d1VVG540l6YB8p4rMaDL1X1PEdMbm6spXXrdpBAHs4Iju7hMYHlfMtzpT+YI45drwq27Lt8yRvSy
/rgubaJ6AOatBbkJ3s/6u39ZFTtGMpdhVtGj3CT9xEhOzmzar9glYXSpoQVvgedBGI5JDxKVY0BE
Yv96BjOmKtDf9Edz2mGuYaCc0b9k7gBDQBP1yt0N++bEwsKdUSjQrOS9uMGeIgPC2pn3BnmEq26l
UJ/a04CRdsA4FWcw9kxumoPRoxiWi52+jRyc9UfblT4gZRHj8ga4FGgBag1bhmW2oaPpOC5ATzB+
oUG573lAcAJfdwi3h5SGtRM6E6NAqVzj4h4HxpJ1vVylq3KbboEzwMxDZ/zYARrAIosrgEtGu/gw
Od9PnGOMFgWb0AXj7NgJM0CUEsWaJSB8ZXec0wLa08ghrVP3Ei3ABSR2w5RFaPA7S4Lp0a1FnC25
mOjkWBjjn0fO++7U7vTbxBZGkl/hybNLYLGldpZ4EXIt9AiCalv9RKFUQJV6EIFQmOd7FpxihnvW
unKz/JluPF1CTUUrHBJ6aoXxw0UyfWwru7nkDB8VLMbOKya7HRacH95gXjERw6p9ajmbtE5PyYZ1
ncETH1gxV4DGAvsRTbpXUKkrOhQmYmbhcY5prubAPTeMlGLW+OZb81Xtkw33hIFNlRmjSSJLP7p4
7aI/4Vv47m09m2MgOIznC1cSPU8P4exD5ft6291Psi/ksnHlljw8HtYeTgDn6bZEzwO47A6045mb
ZoryS85rswWgtoDyiWHBhOB+fj7//1eWCd4/0JdvdCwH8nw5Cp9PeH6FJ/ZnLBUzdPvYuMqiHDrg
OWGdaGO+LcQM/TH8zDHOwskYdExo2s86zD85J03gDX8cbPGEvw/j3vmc2cbP+SEPieNxBjb1GqA2
g3gFLzoKTMcJnjcHcBiPm8Mw7mxs+ecVkMctF5zXNg4ZaBA2B/TQnscjllCi4+QU+AmWVwCCxR/9
wTQ83c60ip5nCOPnDfsKb5kiskU515ZscMENwLCwjesZP+RucawCfszpuAE+OmZz8+tKApSND/mz
2P+PSTgJS8rFK6ph2AmxginSmp8wpDiCbRJLHRfGhf0Jd/IIGQfMUEzfT4vjBi5eXDs2DvPjAxCX
KRMI4nuFmbqzT/2OfT4eKReRXkEwska52LIt/v6eZY8uZaJwbZ4gUw1HFcQ9jUGvC0o1Npd4ErWP
W4JNe/k2UfCr0G/8jucgDB/MDtBlfdtBOpue5T03wCjB5N9Q4WH6/FjXXDCJ/3RHtUrO2GJGqblv
15UL/NjTvZTUDwz8mLzXaEV4OF1h8/kBDeKVU/NoGAAsacR5dOHW8TFzju/FtPt2vNlnfvcPXYSJ
4RtaQciYoSdGcslaTtMZaeKbBlpWMaL6JWUT7MAYTfxM+Cg4S9+OlPDroQaDnuDEDdF8PaWOeNIC
yP6e6vyY2+Wh8Gix2LSMz5VmTqMQrOUrEb36PhJ7httIKIjBIH3gQ9FZHMtZaRef8QsuySvvfz7H
7thfkeg/zsN1GSNGM//xHGl9/90GOpHjGNl0DS4iPiOzhZFDJzBw+S3uvYSOduzxOT24oz3+gGTp
hGzVhl/TEmedLVHg+vaHMD6EFFiyWg8vDEeNHqKB3BIOHFf96RbazofYJDyEaztF/oLDhpyN3rej
KdZRlPDYf337fXxHixIMxd1jYIqdyQJ0WyT8FPrtfoKvnlX92zbjcYrZRvibiUbvijQPIQLGw3WG
m0ULuDCNEJt11i18IBwaGMZY+cw9UVGK99mAbVhUJAdGaBFo4HnyJ+YgfBbfax5PBGt1WVgh1A4k
iwAoHCcMeXMfv7Yz8ytfsVoyyLFPDBaCAjhX9O9AOOPUrTiwn8lkTWWK6wdtfkH2B+b5ItnepVXf
vErXgwKe0aReIlA+4Iv9P5LObElVJYiiX2QEo8ArMzjP2i+Gp20FRFAGQb/+rvJGePp0qxRFUVVk
7ty5c0kMQey/5JY1HnaNGWOBs0FgCYitEzOQ55oVJdcpN/p9j6Ut1d9Q8ucvPsSj4B4yQH2kj+SQ
FEOBASDUoUNypcCseDDWagxtoDs1ukfp5O+v+BPYEzwPAEe4qQwT4/5WAjZH/szzcWuKe8tThP2Q
VoQH1Mb0kQgKF2XtmS9qtmxP+h6nOPezOVMVGUu2EvqCXZ5dqVvmGcMlI8iZRF/k6H1itFhd/3u1
WCwY1nms+6wQ5JounC2vYNVXePCU7iNn5G0JkwY8K0Oim3nUDGYFCAAdPV5k5IeYFN/9UJWo2U7B
q0i5RVxLcf+5kmn3fTSaFzwFCsWkAkx6Qzxjdd5e0IqlqSlPCJmUbCUDsuoYZqn+bU/i7w7U7Tq6
d7jn4h/K64wzo8UfzIWjsB5kKzg+z8NkktLRKluanSEMuddxw3AnqGPydUOHZNCO5cesWrPLDQYn
DmQOv8Z4aoPHTOQKUemGKwFiYf5K/YZLosLMj2yJ+fy1OL37nYTkiXFEw12wOtjsuYvdAJl2AcHw
cLbwbr7mV1kG/SuQP76mBOr1HywQylnyDldH2IFdkUxJiYtJPYkEJgxsxPMJL4nCVMIEIQqGvgxp
LwA8EOC2r/Pbm2EO8yn+nTpuzs36OS2nFEnB+Hu5bA7GL6zCAkypjyCC26jXuhSkmNyYOkgk5n5+
DW7AaAK73Eib96YFDP0hNXxSjI5+dZEDZa65pH9c0CC8SL995SfCS6W8g3ND0IG4yuGque8DRYAs
SisVTuIi6HUjI3xCFAQOUPbbrMCCyMtFE/UvX70ecU4OyC0AEke0J59JpLWbInA1qEldIPHEJoKV
N0TjKJ/jiHBTI9KqX2T5/r3FW+TKEml6EZ9BW4CUWJEES+gs2YuQ0A+0EXK+SeDl9Irl8YGJUopI
9iYDvFOxehn1eyhp9nPRAhnVofBoiUuK4jWCSYHDxkPMQ9RtUZBAQd28f2Ry3yXnNb/ac5gxh3pN
2S+XVFxymkUB+mrGdbY/BHj0zCc0pJ36s86VPBzqn2JXb/GqUh4AsXYC7yRuXcZo6s7T+I9CNy7l
eh11xFLg+ZmhYgYmjn8hSh7bVeQ/omTdoryPOLd7n65/wc9s1WU9Gj7EqNCcczd+OGtQwLOAfncQ
EXNSlSY0Glr+jQ0njQceD8Qx68S5AjVyKRbRVZ6ba4JY6tFvl91nQzYy6b+3oavzDFPdCuGBNbSl
egmgTuiHEJtuW9LKaMKUKm+kwMPJeUTwmx+qa24fZHUXEIR9/RhgRnYnLUbAYytH8sFgTsAFEX4x
ib4QVY6YmXY3EeXZXMWbgSoGljcgPnDDuOGhdwYpDQu3inA0F4Uvj/p/6R+hGDN6BvIIUWAfWJDo
gaMHJH/biY88ckslU4/0DUbyFiN8Yct4owDYfjZWZ1LM43FdT3Of2pHtzeuh2nXO8VCFv9PSx/2e
PcctJpR/PWhjEpTeIRV3Bs5rQ8LKOD30W6oDpuu0cp889i/J23vPFLEwfelsv2LKDa7rhAxeiJnV
pXlT7kKwtB9Hr2OvnagUzB6G9SEdU6CW54xJnGerTwZbS4vLvbWpUNEuXdrLSlctyY31rpnbHjKe
ELUNkePeuMSBHm9HiR6Z07WRtk5LNi178HdkcL6ySgZbArLuhWOQo0iOE+LdNvUcSJ18Hyg9mezU
t8sr7YO6cTUKJtyj8hXdX6TTuQam6TpLZx3kw+GYYHMWWCR1lKh6VTqedrG8qyZRwc8IlT4tc1Fm
bQiLyU7DckWFtXSa7+/opfFn3k4ZWmriXVsyQhyT0kikNz2Z9Q9ZaCwpFFiCv4IEuUzymQMBvv/+
8krJv/fupAvBNSNFy/Q5j3UUX7v90QpVPs0Xsr8+9Wl6ZBbgeneO+Jx69sZ4+ELqcDC9tdSEc1M0
wLKBc0UbgeoHGbYpOw0t8xeieh9ZJCaUaASQlVPCGYY4RiSalHPxO+/QffHpEbRFiIjyJ0dxCF+o
0agdiPcpBXwfkn5L4pYg7XMJdIXvZCLrAfzUpnSlmJTfA2Hy8zsOzp06Kryg2Iv3xU+qWtGfwoiR
LsvJw9bsSJbgNaLBineEaoCjyiKwf/t5oA5DzVBq5lD0sXZuPUoCPMBEl57IKBJXR+ChsalcmIjo
vthRefOpu2jH3Fmp30P4Mse+uUaEXciJeyKogrPpIL/L4aidtOQ3yQ415XhB5HqxKLkKUsIHon4w
aQtodbQbHhVQb5D5I9WMLFayW39M0/sw5EAaRALIHERDhIT3LxeBLR3lEcq9wwJAI4Y3kYLgOzRg
0BnY5myy/yAkIP+AGgMPgSqB8scxfCOjajl5f/+LSgC8OsjcvFFdHzqMFdOCm5xOmtGsYqUnURk3
qmuM0GZICL58L0TVQhiWR3nPqV8Pl9ZphO7zy/8/UTnhyyhq3NggCd189UEUim90gqWQVB68Bv5k
oEw4hiTq/+s2dIyr4ietIHjTk9YKJa91abFcdD8m0BThywk15+Ud0OETKQ5XHRPj8Y8Rb3LX0xiF
De3vscpX8lFMy3Jz9Rp4BDwON90m8/8knzC+Tz2WOfVq/+6LDB2J8DP6/CtmyE9kq/aPGzckOjwQ
4iwphVvRGGLDrwN8g3wF96P9ea2Mf2j18CyFaoEUCXQNDW7UPyMEHX/6+i7Zo8mfkOlrc3FP1FpI
fDnfl8Akfvv32VFU5zaiT4lN9ZSJsUOVhKSYWAgb1ejm+9At0hEO984ykHIQTyNShUkAP1cRfvSq
J5SROJies/sEtoebzNIfZiS3CBu49Cgn7JIn6A2dde4icmX3/ifiKgo/IbUcwXS3HyXAmjKPVb84
dwGqKa+nV/iFA1ZpN7PHwMWmSL3emxPktov1GgGsEMoCNWBVj6c96h9a7yCzwwhhMaA1AwnklrtY
BnzE9aJiYo1SioIzydBwgW+CZSVt7nHE9THMCmnIE4T+gXfqBXfw8IyzVT4jrNGik8ijZ18HQDdD
CBd+Uwf9wO2SCMIH6jXXd6T0Iao0Vw3Newjo1AASojxYMiQEKWmMvAZfe5AFCm+FQmHIsSDW8XKZ
GJBZmHj8hCDUd+RFCqoMki18SjGUQzV/pyH0H0R80GPhTawaToqWDddcoXvwk75FL9ADaZIxMZMS
/gkpkDyjj4TWVUoXcKN52ENKMslHRXwnD2AWaFg0h0e+REkFxEm5zz+KY1B85xPAWMEASHr/9p68
S+9hBKnlZnveppAhJGZEMiR9AQmFSxPUGGwtI0h0wXFSkojekmOHOdMta3T0n6QiR3yoXWf3cgfB
pqTODI9OAkZDt+oCqID9GTi6OkB1oQxG778gBWrxsJv1+rivKNFjD0yRYoCXOTxR5JKydyWFAwth
t2hEsJMxUinCOGGh8Gbl1ZJnCb0SryVuskSP5VH4Vbm4KrN/Gu9o8euMpc26PdAOuvQ4otn+9Rlx
XF1Cd7FN1TfC8LkYgK5SL0Lyu6sP+gYF/vOizpLLFRPZZ1AYAA5GAgINEfNKhb0A6ReC8wolKzEt
PZ0QIQYHcAt9pkgokHHrQVRgefE9F9seBZQ3fWINZvaMFJfGx7p6hhBrYB+wsM4WpbtSJOVpRDkR
2uEm/g0/gTAX59aoP8Mfo2ULmUfZn0GnO+mjctEiL2V/qFckXAogJzoDwqlDnrMF5+fqDk+Cr9Z6
gNz6mJkCnImMDYQDCTBeDcRlKngc1fz5tR7Rl+EW9ud/nZgcAFhMgUydU5eKm8ZVGcgStB6lOYm8
cBxIGqUIJMFtY4vmfqGMY261E6W/PP6CkdQPYT8xJ7lP7dL8M80ROizDIRYd/78bnzbhzeFyKzBY
CVWRKowFDOceY7ISb5qnjPzZlAeeXTxd43tcWXpN6pqwVYCsqco2p3XiQzz3gm6Kp0YrdOobfHgu
aY8r1jYYtv23mX8EmR7oHPoNxdUjXA/YFxS+FRENwpG6Ph7+sZieSsQbXBjWNL2DqTxjc5rTCr9D
CqPuyHOpj9HvKfD9mwg4d8lhKYQXeff+Yei0E1JB+H7cC9Zl0VL8ltKP4rpr0AFDRDOZM330/tHH
yNr059eZ2CkuOxOQZAwqZ41Z1/WSTnHYcUsc6EEAjzlMQOjU3MegVrhG7RLDnAls3X1cUoaaASCN
AwuedcJmJk2S3+EWNF3M4QPgEqzVeF+xpIhFNVGtBjfijUBexEoBBE2XeCTriQWCFsVZrNohSPUM
r5Um2UCIlfTJiDVKrTvvycOIyxKtA+cwHba0xA1l/xDsThDS3OVuvH/YrqgEQZn3PhIOb03KOmJ7
4gbz8z1lkyPMsK0XMBW5aLaOoSkcmnYJvY0xYYNhHlsjGJDWju0HOiEbEg9P849e4UNyEnnM7Mx/
8XbZiDfyGjUwyJULHub4jrcFZg3GTgXNLYlrdCsoGMYo+/msnMDEc9WJtbEmyu/b16kLTMVjZzBp
oKioXr8sMOERs8mc1yMwwbYsl8LPCSbohefzFMJ2i6NO0hq7IFU6DOwz584GdY8kdh9XJPm2vtIF
ZYEWgVsYQCCi5Dy3jlygfUq9daYH0ZU9S3lhnV6xBRn06b5/jR99oSmkDgLIOHVF5rqt7EnPU3Ei
OuQBQJgJIRKNox6wEPy8EpdhyedO3ULqcx8XEv1IyiK3L0IzYo3mUDalzrpMGT7q3GqeBXuZwOCQ
Uym/KUDbLCM2LrsJ/HwTKwTNFxvxCHIFZb7fOsovJYxSQP6rN66OOwql3hNXAtCrfE7H2S1qbHYj
FEjeTA3Qrc7t9kMzyG8QWlFaJlWIjMOsCO5vf/BjrjTZLUxEENwrwe3K78kCxRzibBVVspn04n3G
gkoPXEiaUx1YfFkyqTrqHa+YfxSHn4FbGPeApDmFeoEzPXiS9Xj36FirOlRvlO9ec6F6vX70jONc
SKTnROwp5ilSlq5Xau05nKUmiYZhImyxfVZuglYyH0KhOnqPzmU0LY3Kdj4HKRZQEHiDkxQBMv0k
WsqdWybum4qdsLY6PD7EKgDCIFD4jLKFwvTdzah/aoDoYSagYeA+xS3lDaPy74nXEuwlvFaT4O/R
Xqm4qe69gXDwTnXPQrSo9l539y1QU/rKYsN3mJSJV0BYpgKfIIstSPfMv3++iNag1FN7tNkQI6nE
i6/1wKWdm39m5HnSI/7scrQiXN4cVCi3uMwvNH/EdAIDRM+B4p1FcPvW2+BwOvmESUHOFLEPym+8
PQaDbzJaXe0xEkPLVjQMF6YquaNkVLkDbqRJHWR7Xl6DvPZp5YiwSGmjUzO48+T2unJGczRKJyi2
qv1SIJJx+L/DHDEkT9ZkY0MMwuuuQcMoUkG3g+/qdcCg9By9oMrNwPQWnwtffRTB/+8yZGRPHavo
CPwgrke8TIKC3KDK5ZiafVn3EgReEo83dapw0Q0quDGPiXoRtSNnlmwNIBpiZFwGKD+JmKhGERYA
KlQPfJOibnzKn/zOl4/Eckk6pZINk5obc8d2W9ITWub21ONuED/yuKyjytR5Nu9fFBZF0sh0JCbb
mYTJNxEBKUKAaE0CN6u1pNg0486jE9r7Rc1jFVkBuBnE4nVfISZtRdVXO+cJzY656dO5N59LYXo2
6T9znA+wWW7RFfmJJo+Lj1cAj7K4c78EJH3WUYfq++lDuQeU5YV3l3glfFXq3V3b2OhapyKsw/AP
4utwKebpcYJsxUvHVAoaKQIheRynarfJj1P5A2gpMv501jt6rumyQ8SY8lqUYaY0C2FoAhXV4vWY
t4OYm6kbb7dR1/W4fO8YI95MCTtcA+4q6yRB4mhfqmNq6j3VLbf8ifItew3VgzGYCjGjjoglKK1Y
JfJtV9S+BNBXjq63DQ2+tb/d4eB4BDScYLpBuc2ek9Fve9OH7by8TRnF095LwuqEEJUXHKade6Cu
KtU33j6p1y/KrpEjRE0tASTRBmtnWpNgoseH6aEeP6Pe201pq7APB2Rm7dt6EOTTw+7tOsCgY9CP
4LQrED4o16idzNFU84Z25zrTsZdNQSa940x2tD0BDfuEsJNzAFB0x2M6mNFacdLjjzM26W491mMr
SNf4vbSaT3k22ScwOY55Rg979/F2aMkA9s9ROJ4i+EXKzOHAPHcHC3Tn7PhoN1O8btdkCB72NA6m
B8d2Av4fn3ZczC5GL8/G5XR2h7H5ixavI3SGmdheHHCu3mOxeA87DuKHfeDAw3RqT08vr+GjDdmb
dlDZmd2OK4JytkeLpN26R3vXjg2OAJFetmPV2Xy86YmSe3x/M96wVGwrZkHGSfh2xSVL7mlHwjHj
RKseaIfNx7ITZ/aYk0juNJ5y7fQDE8pdTRHVcOJAdpwd93N88uzT1KHheJrZ8/juxt5md7Q5oPcq
+5DZduOMX0Gg2CcnPmymU41xkp0pjdK+M604fMpPbujGJMMO/hskfFIRCdxdTB++hD2mkdLtxl3E
5o9i+GMZA+LQsZLvSmsnoCi5De7qYH3Yh/vvdDNuHG8aM9boUL2IRIEtk8cihznS5qhWUc8edaVb
QUFJZH/cUg8p362gZANAY5etbw09o5/3TaCZ0/txVynjoTT5ZBuTZ546tqpQNzakrMrPCEmfT7lO
oGmoS13eIbiS33xTXxybba1NXsqu1uOs3Nzlk3r7lzRu3k6e8iYjYf0B6cDAdajby8dic2cePV5E
e9Cx/dUH5GDJmyYbaVSPhGbVuEM1UuTGLsqTWiD+gov4tACCsYE7woK4J6mGoVb1aFYa9pWi1b/I
JoCeI6+0NkEkdSB8qtWyC+zIQrX47JhP1IzggzYgjePNTmVQMRidV+IgmoUB8oB5WsFqBe2UQWIe
lK/ARtBvYFbDuUIyS14bbE4jFa3j/u+KDGZ3m0nIayAlQf7y46RL+8dt/j4ebrPyvkiSeEMhAw6X
/qESmPUYavZQxjJ0UIxCHEujCiRYoED5yQF2JMvnI/EntiJwF5jdjM+rJESa6oG+FwADQeoNjT9c
vkAL6cAhC6wHpcNMBQFiOgEcYnuDhFA2g7WNmEpvf4aOBsAK3HV0hRIPKrJAqxqqO2HzR4wT6dsV
woKMLefQQDGp8QYcSPoQalhXwDzR5wq4EfjQFKoqSEWZMLwsn56gFngbBlcKf1D1AtDr4x4Rnqod
8s3F98HANVROMKCozUfWIOfhPcajuUZ0SpwKPMf0OBUNoyfGFdBqdRPydhyUzqo/PtNQv2JbqRFw
FP35lOBtniJRJsKVZOeN3U3BeKrVIBGNHtyupe9CPNp7IsG74gCOZ8juTyFjr1Jkd5f/NASNiFKx
G1Cgl9AAQjMM+cDh0ktgnjK6cRi7ILCmEDLhf8aUHtH2zW8w7yf5pN0hZ0hDGqApsCJCTrwoA/Ad
bQ5iqDkH4398+VzejaQcNGnQaAE2HjpMCa7/ifAVUwKUSSASKOtxzXVopv4V1Wg2X9oCLERH9yjU
ybjOB0WauGAkpzhMKCgRyvA4mPv3eQe8zxDy5U8r2uV9JhHtUoazALFCrokJwcAQo2hGfLkHfCV9
rEa/X/zOWIvxJW8boOnooghmouQJEfCBFBVUATH0TENuFBNFLMxrxJ8MCy/kA1cqGtaA9kDkFJX+
6sDk+dTgXpECRgIH4iQd0s2ODjRNuhizmk7f3OQrK3UHLELE9jNGos1CXwqVNgSTga7g37POOZwE
5aPf9whnY1jb1sN/EPZB9PhI5WwvBa5rdmhWIn+KUmWBc2RO+m5m9GFXByT63UPk695gxKmHSGXc
KNGRu596ZLS+MmTu/R5IsfFTQAu8JlQak2ljMAemyjGQQabu/ofoPCDLqWl81Pe61NVIIyCWhpsJ
5AM4IYc35Lcg1BNUIb8J3hHkggNKGu2ZDdgwXaqdJhKhYPcB+w3KfMrqtCscT4JeeLF5SPuZgFPY
OAgYQMQVyjv31DOhi9ZuDW+BzB6378W3kGIdwo28+3kesfGbFAyB946hAqSGEcmz1nJQXbRImcDH
gShDq4fbt8haSltwK6BVzo8E2QEKcKahKRJKpDDkvARk+nhPnPSP/1jSm/fYoDoFBFLIN1BDymCI
GMahfth31H5F+rB3O5RnpFYbAqLg7cnYGE57YOufwdyIBmNp2VK/BwnPNJniVmIBpoi6kjAAAWuv
D/fJ6QNPEjq9sAewOutxjl3Sn3SYxUM/K4Nm6Ct35Ec5htKNGJuoxlTYyI9RCt9m+2j8I1AaaZND
6PZfoVhC9uZI3WqN9zm9epdkGXtwixg51CHSI+J04nrUIUUzPxKVnihswYHo/DBKGg5qKI3Ac2M5
xtLIOILPyNAi6I6vVC+oyHF7HjiAW2NdaoLvIBbwr7Haar+nOtMmG+GVYNE2236rKXZOoD4PE/AF
vmsCunvU1+6hIMGFOXy2Ju4hbG/cACmk7UqNhziqzvy+LpZcYDf2zL0VK2g0YrVgvL+GbFrYHKj2
QsIi+ZrgDukuSKVARoqLLW6gXLFmMDKpAo1Pd4XE/PHwNjDsh5XLyYfE2T9CRZgK7XgEar8Z88G9
8Xg6o5/LpYiyI3CfcMmwUSEFksdDkBlfGUTm6yw86IWOmrqPq8BHfJ9GaZqXlogSm/+/emM0GOCF
uRXhWRw5YDl4k3AVoeai5QyjHa8HThbmCKYgyqkACpDb9ukcLyOlOir8B8abLnNNOCPMTpSqOOeR
KAN+K04wSCaeMYlLpotOMSKlXPy5W+Mauqoti/K0xxnueHYqTk84/gCpukczx+OMq+Iize+Q0MwH
Vi/sEuH2iRf1s4/WpoZMVwQyDiujJXw/8ZGmjvHW6DRDNkBVZY2vw9A9TkgXtYor/B9jxGcSfjd9
brwOv5BsfO4M9bq/7hXDwHBySmYEzlLGloEHD7MG0g5fwN9kwBh+SFiJe0i+H9MEV45HyVcZEi5b
f8xlsshyfwD3nARlRRww6MAV4XVP08Z7DdDTFc3RcfxHDuRTevDBxYXaC0ucvOrvn/zkEjglPUM0
2smdVekylPBZtvqFq+e6WXgqwAIgHYgMfE5SHgBxpBm3AZlkhpNR4ZqF7DQMfAbsO2wMKl/mI07K
0OAz8jsNVt87zLHcdC6H1fFhafSZ10B8uph7c4/YKNxftieqtIImeCXcNoCQu3B/H1L4hN3UCQ+Y
lujX8bdgvY76TYqBDEr4W2yRaiLyfl0Dh+AF4X5/v85FFku0nAkbmT+P8QNcAfwFThuApnN0VpDz
IOAPJnyPX97DJaN+g71FnokMi5xbbGMxYkqKYjh0jGXGDbI+MzP3mSNcbNYuGW1cxo+ajgBIHlwY
0mpSdDxOUI5lGwSPAOFg2wPzaNB7gaDXeLzwglDH+t+9Z+2KVgYT3FVcfb7J2sYj5c1XEfSPOe4t
33ngj3/hBs4iMw/oHQRSNsun0HSBz30p1zX+Jap0AqYB/cnoCOEEgB6E0WEmIARF/R4hy0UaD3Cb
B9AG2lI1Y2nPCQCLOlKT2K5AZfG0oDJBlqTfECgHFENwgFC4yAZiJY4JsRLKGSLMxIHMf/ZW9oPp
E+xZ9yUGSA4YF7x7Jfc5JzANV8T7Hax5sgAABiCj4dpTWUNxeRVftAUSBW65qXk0r+zZW7mZoFfN
BXgwg+pn4B0irhpjUe3uQvXxGSrUXyLYE2lhv4WCFRxXaiBFQ9VWl5/gGhVbACTuxeCDRB7wsUCq
gLV4ClH/nFXBmmEV4ap0ZnSQfMUfxLlHKMt5O7olGFIJsDqPeAafyWW45H9fP55kcE99A5mEAWFO
R+IZt7hvzyd0F7nWXzpOwUoyQL4g090KGH2GUMBykMvAGMFccZDIo4HbXtkMPHgTf/KTIaLDjJsE
dFAJfR/rE/JzLIAKBp85QcIrcI4YQQ/QjMp8gIXAboBVw19ugkbC4OQleCYcVq55/iZLlVJa6Jtx
Ewaivi0voFsguUoXoCEPkQdIX+UD2+WPeX3/onF6OTWvJ26HcYvNgY9oEC+6/T82AmjCtVjxM9L2
b59ZUiwxf10KD6MdB+69sCaI0Q9XGUP2vQxE5kFUwKVa0oYnYIT0N4MLR4KALlA6LhyUkw4BBwLY
AmeK3jC3q4gl+tu5qTpuc3+oeQqV8NjgKp/rAZE1IZQ1ZCV3aH8IoDIBsWLmcX2kxTAWlV/dwlz3
GQNOIBbEW7y47u4LpUFuswLWKfglU5u36RKNMVIcCtrIn/93jD9ZmNwyoCfuBmcAIqQlukR6NPeO
GwJQyPssz6wAyBRTi61LFPoE6byAk33IS609Jgl4K0MLIMsJQW+5JsZDrAOmiRHSHYbquv7/Pe4y
2Cn94+eT7n7Hji+yAMVszlfa9wiVmk7fN5knjAOf8h1aYFgAoZ9tYM4Ykl4OXhexUYKlfXFmgOCK
lKU2AJQHt2dicJU0waVzSiaJYoSSEQJTvzhf69xaFL5d1igTTYDSR2DTiBOgec8sArIGvqYFgXtf
A9BxEHHll441WaQCxuVg9qQRcArMTewnpvxeaApS2rAKaZ5mwNuZAbjmTyMsSMuF6/WhUqx/BR8E
N82QkQtRkicSUMkBvTjWcQbhS3Uy+GLsKVX4Ek5vKL9RIl7ys2CxGSERBMIZPdNuSxij3aNqTnPH
1S16UdQLh9nLL8mp4un4mdfQH1HMAp2xSEhmf0b2gIoFbm6tVKCzhMoqREsEoN/J7uuIQrpPuAMR
6Ea8zRuJ4aYEWd7OEwHO76sEIQHpJlESeXrkGuu4HvhHTpzjJPptE9zYC4mt3COmIdLiq+t4cBoQ
aHTUGNN0izZ+BsuaJzFJKFjxkEhhX4MLQ23GEQDygzCvCEv2tiZSIKYwCiS4BXOMBb6KQQdozUoj
1FGTIdRBIERViR3YbGJ2SF4qbDCaZvtiHvNio0R2jXUOosqXChwZ8BZcgC1zkOcUjyQeav+/xJ5H
dFhY8zbQtjghLXMGfjInCCv9clYCI1hq7IvEIoSBj33M697GPHW5Fl78QoPCRulHtIMJx9UBW0sp
dryFvZG6L1wxRNK+Zd85D+esGQyY1kqQShrXDIEFAp7PJp/zrMcyfFO1SKDarMScRDhAIPYDJQZ5
ly9sQs2WDYxvF+qardnIIrrOL/zksWgEOo4LnFrwNXwxbhKhXHY5IHOMZkwndOooUkxeB4M/wFu1
QZsJPyWYuYkYv0ft11hVmEVvLCZWKCv7rF74DQuKF6C6ftHRm4TsKOrVv4yRAOjtjxQOHlNZijry
JqmLQpyrElY6pjzFMl4nDmXsME8ZmmKat2P98kgd45Ke+YTjm4/HT87G5zwFMPGZHs+1QtBk/9ky
lHgxEjH+oU3ZVrhzZK+RgEwA8ms+8wtGNJ4ljRW3swUVcIpKzwofuRh9QsRTkENptl+7GLJrHqIX
K6RiD1Qkg6Af6k4sua9le9YwAasxou1X3anRpkAhurFfm4oYwk0odoM1PTTE4oHwKO+K5KkQrs8G
ZItSwNr9HKoBpeyssTL9zFqvJOtdH1UAaKiXQ6MbOOpXyuYzeo2oxKggU+I0HFb0vrLoSOUj+0zn
cTZ9x8NJQ8wURfedNb/7mdeNjl7VIURs1xB6lu9lEqAZjLIjp6e6gZzxhLL7F1LhEABsbWm+zrci
Ms6yqO8zeUIUJxZbYK846b/P/I1mhpdnPDaI8x+GyFTAmkBuBwYi47J5yk5veLVhKxW4iP38h5aW
egzfj0ATTemkz9EV+FYyo0LBMcAdnL2grGzUlnrZTS/PC1KDOcYROvCJffxLt5R1YwttAgNe7Qx9
7Vn9trvrpOPnpeU5gwUzM39QlCWxTTeD25aMMHKniL5+wmRNUXQipi6bAmJgA+9O4VZII1MjuEWD
hbFAABaOAvkX2Zm0CtInbzigEekVDRkguPdvvySJGWeI2U94EddwNvwhoSSSHJd7367fKLWBHBD0
9eWrJ/+WJ+N3MMvWyqWBn9yz2wtzXOdY4rIzhmDfbrM5NBv/gyasApo7rY+gQe5tmzk90nEvNBpU
8gNG/pPUXbK8dxSTcVHI8VC4t+YUmswmcLAvnz3SH879L0dPQUNkbgEGJqU+cOt1lk1Uu2V8PEE+
1hbFuHNits1BADl2hnBiHgzhnEGU+KOoOhWu5ZWU8/h25F+N7XRNOi95KcPLbdpK/16e5lOWs5my
TLC8o1dA8dhpOicpBKKut0oW+SQJHvvn3b4QOth2YxytnyxGUPhJXUzozYssyANqA9vqGUeQAHBU
RCPLNb3SM34RxUDu379ui3FDeBbDPvj476AMk78tVc6WzZlkESrkxEqc4Z78Ur5kcOWCP64+qhfQ
Y7FhmbrlzoTaSXCbJx+ie1MZObTDYyM6QXxu1zoIxG5Vaj+au8Ixl91ICk/kAjmSrfwrYDOurq78
OVFw/bWQeI8qDRwJTYPrbr+BwiSk4qfsgX48yBv/Fnt+TaQdkSNqg9ndGAgLCGN9ndcR5SZgTcOc
npiY10Pug9OG11VHRSH0K6tg4JpLa66ESTyYs/LnZYim06wbJcFgxOJy3qP7anWbEbqkZIQj+U2s
B8cZrqYPOXEJVjcqFm+bDIPl1UVsYfwNu7ymQLsby0UXDo4geS4+SCBdMn/pnkFh5twDya6cZtoH
6gaRjDGoXT17xNc9KCWw8s3P4qcW0o2JFb1HlPNRdgCzDI727+pWPuU2UN+YDCLY0EBhLn5S8No/
3AubFPXDbxQSN4hJee9AnynBS4x1toD2M7ZI7rSPpOcrsW4v+g2RiumRx11QBFg54+syh5kwGTIb
RMZ451HsA61x1o25gA9un27zLJRgnkyKScYU1h1yRifYsTPC6BSzShBOIhVwXxAt+3v6fQB2TsW+
mJLRdhfxTKC+5UrxiaE5Vx9gw01soELmsk87zD0q6rEGLq8JfCEb1HuG6LSPOeGnlFElJBT2kyxO
fZk6UlSvn2nccmi8wm49VQGRD7imFMumoHf0medI0T4mHXXFI+o+Ayw3kGZYbjBENTIx/bTDlqyc
9vAgVo0QFLAcKTXpmKBOQ67EChMQKwyrKb8I5yRxr/NsiTPOMxuPGTr8vp0rvvbLiiQ89qPfXPNf
BYgt4gc2zxVCJiIyi//q3FeWa43NnwXQGnMHKg4YZm9Lu+vs6Mkz9t3F00duijFgr6hstqewD/qN
+g1t5DFI6tNPAb43A3QoIQl57To9F8sGsyfERvYGE/wtXKFu92COQtvjDvGk8bOIOxoNwu1G8TEz
t7f5cw3gt39G9RrcbUQ1iMkzNL3rCtHvX6rWedx+SLPM1WSKjUBJTk/xa9eY3MZA4Db8rBlZFs7d
f4+y+CrQBj2GOydKQ9hs+us3gWXyGJ0WfU95Q92HckUMA+FM4qasiaDl+fBiGlxup9v0GJO8Iso9
j8luYsdHCyBfk2d7pv7fnxbefLI5pvqC0PuyjdJfKmy6R6eLF2+mgTIqAubxughSqkCwDVDv1GOP
G04kdBsWqdtMYIG6ElQddMBRrWzGtHuBOOl8wmx2jKTD3767sOHO9bkVpe7dH4AOkn+yYaX3f0RY
sqetUpqDnINR7SEP9rLzyEFikGu4e9JM5FcwF+7n0i1nyq5yxgSJXBIXvcTPV5DA9d0zSCf3P+1g
bIauTii7HoMHv9evCerXpGGMmslJjeHP+sRvbADGBVhR1G/LM7lIcfFnHIyzen4vrTCUNZLU7Dvr
mhIxIKnhk33KkSJjYi1EgF3F8CExgtQlZtJ7VSyrpewEH4QXuh+sl7B92lDakfbq2TdGFpHMCaK7
QnkyoWYbFRbRraTOQ0PxdN0j0eYiXz5ONPhHcGr+CIdzA29luDK8wfIeDM98d6Iu+4UaGEHw+pdO
iHI4KCOI+SOCYbozbkLoZkWozHBHlF9BLgA3K5ZEGZ6Hcq4ieGh3YR0WAhIzJuoPGBiP/C1BDaLV
MeSAC+lvWxzJxXGGvVfO8VVWt9Y+jijHcMKe1HwiBLJn4Q1zAhbAtmHgqNQ0DCk47eKsLz4LfJgp
pqtE0pHX/KR76jLB0TwQdaji6kd3zF+eFGfDU+NXQM0SUrT2BfDb7ZeL6M7Mb87Ve8Z26Jt7Fhsg
YD4lmSMkbBlBvFhmo3rVI69my5fX1vxlOmj+a1nCeB4954rbCEnT119K1g0JtsAVkGw0//PT39D9
L1edBL1aFLUjyllM6l0btnP1ovkGwdDgdXpN+j/uKCM1JBkDPNLGctt1Y91hfyRw7BVLM2TpNZsW
ZadQJ4KHSgwYGZ/dqYjgZKNu1s1u+89kCN+eB4zeAuGRtABD2b5JrgzhRiRpEF766V4+UccbQoeD
y+DQoaezoJZtWE2LUzH9bEs387IflK270IoaNnlgkf4bbUgIMCE3tP085+kxMuFNrmh9YKlBMcou
2kq46wZAodDGHlVkzBQiilf9DEgSoQtwJVdEXTG7VAM2daATy/+Ps/PqdRxLtvRfafTzCEMrkhdz
50H0oryXXgi5Q4pyFJ0o/fr59mlcoLu6UA0MKpGVmcfR7B07Yq0VK2iz4/rQFP4O2YAbtN4Bn5jR
OIhekek8sCI4pW1LGucubj2+Jk6e2/qNplvbbHwT/hut+22c36Lms2jPZBCEfwjJAmpxqbfI6mzm
cUG3V0wNsNu2NxcTauClOZcR6U+1X6pVsNFMM8oddp58VnlSmZfvOKB1rg695/mZsF2ZBQYPE+AI
/pzD0nLCvA8p2gDG75G0o5WcJOtswEkKYImX/43T34KNuZGmUE1SqkGroEiI3h7JHSiqoN5s3mID
H3WiVEou6Ovtds+yknus0W70wq4eBpw2ANhKBj+PE1zjVZfDQuvYLN7wsnA/zi3ootmhZaclNG5B
m1xW447/IMSDymaHAcCEXY+Edl4NGaIo+HExfAKYths1U463N1LxQXL87p7eawzTfPfMiJV1Rysz
5zEwrHBm/FDf3QJ2Ad+HgayEYNs8IAPg4G/Puo0SadGuUH4E1ZDvzd2f7icYwGLGaC4MmJmchf4V
Ahmy22KyXNXLz2R7T89YNXtIMSg2qEeNVnemArEiaFJe1pN6ogUcALRXig2SKAwrwsltAhqCvPK9
AQFA1GmOqYmFDopgTbNH61CtI/QIcp5Qvi9DnphtTYsVJTrILxo8SnQAAkEuccivYDkJRpeNuucu
QW1G7YhRj9+httYC5CTHx4wwPcOA58yZsWfnUWmiTvA4iqRBp4+sbQLr0i/8dtjx08DifiTne76P
GbVHIYirdE6WYxKsb6Sn6RRJxLwM00Cce9USonDAPR5g9qnIJ1Dk+dAcSUE51jx8Md1ygvQ1ysnk
SRXdgjwD3X7e18tVN4yDy5Ceu5yKiYbkzTVUP2SeQAFofxYJgHO1kvDzmVI5PzEdWd1mCO2QoXGY
QwDVYYvaCpKEBn4WDexi8FxcT5L4saK6xiN3Dz8s1iTdm2A5Tr0opreg0+dBcryxZLteTrySuBVc
YwWNcJ+8vHL+EIRgswK/1463PYfnCornF6EkwMcbmMpq/xm85+qqwl7pTnuc3ezBHpIJSwEU9dmD
Y+Xxpr0pvNp+Q34CNET7IGlbmVq4m7pIlCC9YAnBPiFOv2jLTecDFZ26oy8j6AGnQHAWoMSvgeZ9
UELxTYC6wDO4eDJQaju4KEfzT5Ru22f47Vt7+PYeDDhDCFGiBNb5M4CY4fEAJb0HpPW2tkucueQU
ex50p8/IrWE8M/B5jtFZQbg3VGu2uuKiu/5KCKyqPbomh1Y5UiJyPh/15LaZQf9V7mebDMoNYmPN
9AFGQY45U4CWweBBqDpZCGgk2LJfWSevtLvhnuAToBYF7guCBZNjOkiUWM2wZoL39OE/Lp85fEP3
CKIJoJvrwDoeJEcHIBXgXCgnmavtA6+ZryEMhYCPcPPSafcWk1OQmSKrFFLH338ESuNzgLnA4sDn
+ChsEf8iqFbAKMoR9hslEhLNX8DQFFPCOC2SExEPzO5VBoDQMIpEPyz/NTqZeKCbdxnALrFRzWrD
zcAtV/GIG+My+LYoU/kQE5lIc3VqD2dNPhHsb7a1oJ11CuDPDVYPP1+BI3NrcBnIZ0HI//GtAOeA
xwWQTtMxFgeQIJghUrWkbsOzI/vDdAAdLiQqRjbI97oeAjfe3odsGvqMgcJfj8UvBhMLOvd6KifW
qp5cxbgDwgbgFpDhKSZ/5juOlEHCVYmBJ8WIM3RE0xIY6fbBbOCRvK9h193EMSbVLaSxOgIxsx8j
yJYhRWVPG6P3+7k4UjAy+pzJg9ozEArCCZbk1+wL5zNQdFSGD5QNP6RDQcdfJ/59AABIao/KFMgV
qgZCHF8fXAJ+BMN4ovqq9obPx9kD8GtggaqA/LhHZCN1+B0SS9+0htkao4dtVrfQDjxxWrJRZqGp
HCHYJ0xAWvF9byOBm+85RFhoj5G+V/cAbTUvugCeDAHDq949BOcQFRp64nzPh7obVphgd0OWLFIN
sF7WcDMCWeVxKR7jYYWKiwP6LtgyGFKe9Be5PZgDSCToLZ6kKF7ou6N1Rqw9NI73U3KyfrgnatNe
fOSKIX2JQoK9544vW16IQCt7LQ94hqYNLQMuE7RgOehWJgC7161Ckfl2ihnZ22ivY0BKg48HcqoN
1KXE0IoAF4n74ohP++R6vG95XuoPT4db7x7LeMwfsxlVIKsE9dmIrJFHwjEugOT+Y8rYyHKc7bpe
cmJDcMc3nQPbqaaUUhaKA8hHm2Q2fzgEVqa48js6GVIEBDBcKKobTtgTOh/GUYbPWux+0joe2IDA
+Vl8gtjtLi/EUMAQgM1ftBZZDzdh9WVuTzxaGSKqxwMDebZ8TPBAhYXUiDMAyKAQ6SwnKB04354F
Rb5PLFwZuRm+/DET2SRtZaD5RMJm+FTF8BN+OEjCYcucbINeXE56ki6yzCu9tJhKgyKF2YhBfm8t
SFsiV29JlsvsBDKzrl+cR/eun7f2lrxBZCQHFdEYQqw5GjOkXrkQOUqUCOw6hza2s+nx1aComVOO
48o9CiyohaWgnr86j/5LoStedqnc+D6fNd4MZy3i458ARdd3aXJmM+nEz0JYL0FbdPrG6vJy4kNK
q6jcY+VWib0316QeQkjnNz7/oz+Gzv0RY4qU0fD6A5SlzwHylLvLdACpf123RwUz+ncoVP/B98xL
5/NpniNvFHCHgvM/FUOzgmR5DhAa0nG1JdFkOVQz82gGliPPOxFTzvYSqgWeNMKNJU+qsyUhKhpH
unLCGj45oHDxwp2aKjxf5St2bjJhfNZ7ch3c1vTh7l4jmpOqMQ4XBb2pnxHNZghSG9Y/AchJZt8w
HacHvgRSg/UH9wVDf18UdrNTAmqUOEJ2FQo5RPBaMJgUOzV6S0J28HeI43ZotPbl2NxYGNRXJGsH
MKp4RDafiI3jvWtCjVCeO8qgnD/nr+1nPigBc2wSvWLW7kWeR2J/6tAyTTcA2M6MV3fna+iXwfG3
Z64v4y9vUF8hf6AqVV3N7JnBYwSUNiAaGH2kYajtZ/oeZeD1SMoL/K+v3uPvqydFZQkP10P+YQGE
iF1ZBkQ4HVCR3rOtZIVvSB4cFhevUzN6nngrvAx11Y6qaU5CjsqmLy+VNQNdEVaDrRYzMU6cJL+5
BAzdVAbMJDjp+3jN6yvn6lk/F7t6fDnm0/jwXcZrdQm/aKzUFbtxXi84+y5slWzKHOtRZ1vs8tl1
QuC6nNiwafDds6MYD9wv9uZGbHDOtQURixh2GyVbFN0E0wc7jbUAAsGSSjVGwEIS9VAbdxAmg+Ty
9+7oHWS797wcPETqQcQC2XwNLsNs/BhXY7OPGSngirBKuy/V2Y1sY90c6IjWtjG2BLeDQf1uhg0O
HW2IzVlwmdJT3QaUbphLlv43vATwzAeGVISfcUlxKY6zNDKWjx8Sa46WeNz+FGS2yZZH2q5SXhZU
y4bO1kGH5LF1SZMup3Zl9d+DlmHne9OryFlxURgAQw1eXjLnrQTJL5zEavQ/YTH6uughAqBc1tM9
bPtIKvxxPM3C7+bK9TBO1pGxQvm4qmfRh5n0774WYhDhxxhxvP1roOLcqHodHL8fMNXU9ChEsp84
kMbdOQtkr42fx9fRnKO3IYO5XweCOOSFWaJBiY2R021o80CpH1CMMK4Zr6oNUR5KCyD0SMrCWUZm
xNeTmCBx4RREdySwg/hYM93mu79Pmh+oR54ZUAWRN5nkK1hJ+OfbntOQH8gZSixG24BeADkNNjlk
8R9c5JwcV6lfYh/NDmxkcqLEFl9Abg1KzELGfYsqHyMyZHSY+s0eNJnT2ko3DrAbwiBM7RrKYUAT
ijN22t5YcTixQptZckTHiqyU74HESob0FKR7RGKTPIRskfOAoMX343WCuyFHpZOKxGGl9i+T54KD
ujijd6WCey5g654L0blzEQwiyZ+QB/GzeXY/3PIVTSt5UuMTVtBs3Wb0ssHnfBHBYEUUsToYoc0Z
ijQFgzgEnlQpGEDSgox9t9AaCfEfCQQPij+QhRQrZSP30RjBhPLo+cnlvD48xXTk3h2wOMDF5EI/
Ad3rP1w29y4PL4yPHPMKLttqRsyIHVZLX1pe+1/sqkvctp8+Ap5p5hUTeXAPjCiJSoxtIbngrKzj
a9oEStidM6vmh5TGekQw4iTl5Me3PYXmPF9dS6GcgJsuq778P5IMkixqBPaz+sOZy2PmPuA8eczs
fJ0/QH4yOYyTBSiXIo3wAle8MziKMGlZ1xttHuNShDrkTl739bsDfVRSdmNdPtZO5fDaT6B8N83E
XGVbmcACJzRGCLeTNjDCOckXvxAw/pLqqC6QY6DwoRJ7W0tSQ2h5ngkLF/0ceZ5I4nikAHFIoUDW
+HfMaun3QRdMC0Niy+jbiXjFWTrwrKErBfrOQbZ+R5yToFPSFel8D4aGkb63naj9aRagrj9cUb8f
rgjwKzHYmmMRysw4wT52yRveNr9bZNZ3MkpPTCSOMZhzL4/gw1NaGBj942XxsKEw5ZP+xgpRwPsc
HMmRdSpAvFW67x5Zh1zvu+NbtOlhMXmiMRmThLTu1efWYGk42M+go4NHSnr6KDvIs3p7WzO6VHrQ
+YYYvkfbq2U5wquGJ8xfLTGdsXNO19aSJBvXnJSXT5dtTx212PskwNUUfngkAONgYIBwjVKYLkyR
cN4X0qCsbL3lK5zLDSEI5ijOh+53GFb0usXPB+YV5BuPcIZz4+EJMog/Dv3hNCKTFmK0KUz7XCaj
Qs1w3CJhp78GzTr43dvsQQSQapHykLaA8XBKCcAR4P8h4CDOTQ4pppKDyBuhGj4Dc1cjOfkIw1GN
+geBNkGTQ4295lgQkaS5eyvCPIJ2ZAxQMsdAa2+6lehgx9HF+Qf0Tbz/ea6M+fMAvwKJkvOjADfO
XTD3A4nXlxEtKeJMZqY3u+f8tgOxHNwuPYNmO/R+SL8pc5G0W73nDyOQTiwklhA4Zgv4zciJceJl
ADL4S/BMdcZldsiakZ8DVVOECba8xm607rENEi6g6HVWyknKewyUS38e2G0ec1itE1ja7ZCv423i
XqfqGodddW0h15ujUfgNisZPuwclzvqPnbZOB99jsmIyz7oaFjvSzOi+IExbQ2tHJCl+EDNpR8vN
t9jv/9TIcam4NpJgw8rVJaKnd/gdfWfqTNnez68dw15pjsKRzPLRrJN2F2BEz8ltVoyoszSOxnRH
6Ru0JHPjSlxy7cnr95JO8AuFIVkOSQmnCfpbItMHyhm3Oe6HiH2odx94Tu51q+x5VXiOvICoz/e2
p4o2EzFvCsOsI3A1pQtgZmJ/GVcDOUbOTv/K7xRd/sx13bEzEHWTgf6DMF100TR/3TfOiOIIz4Ln
BPUF/azem2grHVUd+LnHwPmxAMfoaUSiRJ6q2qSSRHYE10R5zqMvCSjJLg74e+tM19Uw2zVT9Bky
2fZP54cYSHQnGHKuEqJuexIIzlXR6I0DemrTpl2i8IyHdIr/I2wRmDhpif6wplD9nx5CU04mjhp0
LxJqEmRfV9Szi/f4OS6WCDJZUspIGeJX2pcHrZhN0GuX+fATmTN5EvtXgjv2DkPNbz2cWmjQObCO
qT4sstJfcJjqqQKWpovl5WoHBpErB2sLQ4aTCPDO21W6Q3qmRFsL0gpN0C0JT7gSf4DwT1u0XS6t
NeRp9dokr1uo2/vhM62JFX5H2A095tahc6jmONZgbNJZM19cdDQJGzrhBYA5ALudGT8LA8HMD01j
WBLgY6EtJfYJCCgVV6dXAE3RUsU7H7WHctmErwMh9dcinimAr33jWT8wcSY6dNwx0bc4AOCsADLl
+ECEsM50qNBmQOBlsV3FzmWMyFfA5Ke3nS3iabuBgbwt8hmlkpL48bFYsWUAIXk6CGnuuKWRty85
8+bVtGlpFUCh5cCX8SxKSh+GHKdid/MMgjK6H9DLsnmpbSihjqzzx+SJnHqLsyk6mRaUgdOHE5cz
i6OMFYSgl+KZOh09guiIoWbBx0S4TaT4DbL0d+wUCzxwUs2NdRepsJ2Nv5G8TnYxqW051Eu7w0R5
3gywPNMIebzESoiENXY6POZyBxVWAbuvjZkl9R5Urlztql51/e9cHksjbaROrIHkX3s7FB2Ye2ur
aojWAuBWMKLURb48M0/GCMWmm9MRy4aB/QIo96odHVk1UoihJJZQu2zPJjFSMBj5jtfwIv9eUzCT
AHzW0gFEN3qc31wwFsKQNLS6oT0ZvsYcdTzFQrcpMl/QVDrPDjt98r+9hXwPYO7HOF7oldh3f/Di
W3U2eH/yXInnDc5C4tbvy5uTn8bSUMJD0VpjKCGdr6rHABZcfrQlK0pb3k4lQAnCKzgpSqlfA1fo
ZnIUoHPyzZkM/75v6c8FXSCEk4taIHi99FjulF83IpYwTjKUxO59FLN+558D775zwkqCJANNGZny
Cv/NBTKCnK3Lv7C6QqREvHDsCGQsBZn1ad+ApdjPLLmiVx2vP8ouWV+gbkgpCMnzZKbR2bMBELgy
o/f7Q1SqtxWbhY22v284iuMxwxodcinElZ0phqUrVKE0bYhkWqTZImCg8WZ17elRsfQexQGJIouc
4osmJdqCuqiAryF/bfYf0Tlg7SjbiOT/oD0gJXYE0du0nhsreS8jcoBhufVzH+uGUbNoF6/ZJcJi
2kOsUa85uNhhVx4azVbHfBevP4sHcjUIOToJ5tbqcmIbQl6d4e3P5cBaKvPb/nV69I0z9A7HKeUr
Adb6IStbXkQFmY6uYNKyD7NlCwA5cwlSHmEhtNwWyz8wY82CZy6ggaEOtt9Zg+77Y2tcoBCW2ldM
WJLed8cZQEjljsuuCzxtQkXRMxGHCk9i1jDZEn6HeNaKjAti8BM70C2dp3dhmA+bnNdCs+xavJj0
WA1pKh2/g46Dn6XT8SI1hC10Ow4+I4jEmBLpJ+N0yJ4wBlFKfuEoMxXanSo2HXK0P4PvxBiUjHJd
yqdLbKuLOrNfh3SHlqKCDCKvceWDfGAnx9vqwFjFGNzjO3ohPzncIjKAdqqcILWlLTUuOQH4Bu1J
gelUAUZwjsqlZLt0Z205JMCOEdjxC7lXh6xShEgj8+sYRxfsbAX1SLVNPSHlrnEEP2HVSXtlX8/w
nZzL62ysudnW2nTG7z6e+NHzYHBZIBXysOCoyfvgAdF9q68gu09pxBjYIe203Am/stwrTFdaf9bp
7jqXDlKEBwwsHKnTQl4+t8qgmIEhcoi+trS8xdHzBIhXTgjV/DPFFwJM+rdpSEKYgxQC+pysyb31
R4iSPHLykHqeT3ouupsn56K0AEhYJKf2R4VOz1un47OS+FZpcFsVe6oyzlRQEmowAAsQQIPxKVvo
bEMgFPVEWkDnkU0Ci7EMyPsI6GBizy/+9KAPHXqie993z5iwGBpG+mL0eLoeOgN5YoF+o4KZ8BtB
rDO5z/mfsUjW6fK2ZNzdsoNrJHMT0YqBr5HpZ8snwpkQBC1xpCiZ84Um8Abtcv3blPh4QAs1pScR
egVWDO3W3Jogsnmv9ZCXWpw7W4MTlnbU823Z2bLgvMQh9w7FOJDn6LuxBkJl1xm+B/dTDe9TTpSI
eobD6uKpjcsXo/kbvCIUbT7WmktpnU4xYWBfPpbv6B1cxnCTvMgMpUAB4wl+r9hzAjtHYqM7oJ6E
dhpNdQGmPceUQKjOUoIommUKQJHG15j2AdK+PWkB4srThnIgDvE67ttmT7oDvZP9eqDAxJEeiR4O
r39bYX0z4fPiDYyWuQGCQHH7GEGEGf18RY+TVXpUcAivQbxRYOtYYSh+OaepmU9dPWEKM1tCyKf1
SzdZG4ysiJdiw5HMACmMmi3th2N0b/Ztpztvwni8ErOgqKCGxvYTsPzHgubDhtF5qb2ODYSPYcQC
ECE0pto4QfCj8DHdPR8Ut+wtSKwQdSJA147CvoOsb3afPEPLhywXcRkBKS49pxcqEEQdHt1Sgtm4
uWakn79Lenr1leq+xkqkLxW8bPkwPdYu+VazzKa8hU8kI1ckg1oW0K1tQO/0Zw4/HEf1HG8YAJF6
gVdxX4maXcqUSbcMlxeCzmWFh4Fd+FrAF6MRedP14tfkRVQfm/ep2r24FgmSD4zi6bTn5gxSVdqs
snrNikMQOcrci/clQPRJAyFep6t7b3XxeP+kVfn0Nk0eG1qwa2wp5yq1Wo5Y9P1yqyW1L7KqJ4AU
3Aa+dopLsgjUrV5d2qZpTac9mn7m5o0T3PSO5+QlKFk9rCcEIs2Sq2hINzHFfPTe8w5nPkmDhBCs
pf5hiCW8LGKp7XPOBFJuMbqvyh90TyBPtnLWXEyrsKfl9xMWw1hI8wrsHyH9whrVk/pdv3Iw5HSy
EAW/QwpH8Mvc3Kd+5oAeXEdA9thAJdPY+UzOgGAo/NSNltrxDs/tQRnhAseMPFAr0GdIA77l17vM
GmeKP6xQQvqZ3ThW771UTyi4iHnMvRu27nMAUKE56G9sfZpyVm8fgPG2PsGzBy1RPbitWDzJIA+s
2Z1O/IDaDo4tzGeNX48pBrCDVJblkDpk0F1o24u/pks+AF5n90mH7kHwPfUAcSCwHo2LIeAklj6W
LXd7n/CyTTinYxeO2uhTv4gc3n9NPg1UfxYJwBIyyG99TE20sU6vLE0CZiDv44jC6nqcz0gkx42b
iHeyvXsWHfIsQcQiGy6AFZH2DQaQxH2MzU0/PwOz9zlNrT5aMeBv+zl/jpulhf0ixVVfWRMPkz7x
T4xAZqiLp5ke5gF65r7W8ptCy6vetBtExqDYxLvL2kTmRrfxniT5OrvvOaZK10Rggo5tIihsUA37
te/6nUCnGMTRsglRM3vtpDsDSFFmlzXN5r2yt1FcsuQcm0DIGdfosX4QDhE6uJB+QAz2XmE6yn98
aVJFF85FH9SF3fEZIIOCnRCTjt0kTCYYbOW8HoYZI1fijWyBSJ+DZKCTzvuVm84AvhEApa4JqZAf
eI+KaPtITh2JQeBA7pB98k8KzA6/SnwAAuEYhEgV3Fl7xlJizcpMfzc1B8IQDRFlGcPM7KtXHi4e
WXUzxB02qs4wRVm/HlOXVEtyFQPJPP4WL8bHl0KeU7M4IvYbGRcf3I75+x2/DWyAlxBXfEBG499H
4xOvDbGraXRzcttoEaVQBd76v0dZ0iHhy9Ae3vqUgNLLVQJr6ygRQmIEsZajHS5ziIr7mBASVUuu
LpsiQLK2xfI+5mICId149PlzLkwexOeh+sqpHhiVZIPLUAwMKz/vM0ieAwaOl5NYxk5A0HNgRrAG
kFz+JxBC8neonj9VgLDUh93wTMVtzt11PpWHZK6Z+wmAZ+QzDFczRAMMr5y5RHuBb37Hv+lXglCF
4UxsEdTDQb3Ohg8/9ZlgOGfTeZZ78WnMHoocE1TK666w+PULQr7oYUpHtKMJrR6QH4HT6gMaUy4u
4EQTYnw62/NUhBtVBZo+wRoHMwbvNmv28o/QkXY9+sedJ+pCL5vhohCh8EXLD/eXBumMuDavfAhT
eoaFdspk7msv5zhJCzp9hdjhHdL0dsosYVvQtg7d/DHQLyoL1QMSA7jUz+/Fd982Tkot1NeFtpNj
nE0L9UVxOOHorEbfXa0AdduPHAasHJsHJbrSFeGjtj526DDaGWxU9LcM1p1z7n9yzE0igQCAwRAH
DkwBt2j5E39n+3A/W3WpggYNQdvVq9MkdjFFQBKl4kDhWJDWKIAvMFwXD3sTsKee2VuyJIBNHgjR
SX5IdDCUpWvWZbtBpGV9lMIhwQKwbaUFUlBHVPgyQoV2+eiXc5pCeNHdNWjaY0kVhj6dskS8cDV8
kGTKnFN4g7ot6y/rX0XOTgk6R2LXEJVWj/6H3clyngInolSL6HAgr7xSTdFROH74xCf7vShGPARf
ingWqoskZYmxoJsPK3sP3jUnatNvgAzFKSMehK+eHuxQC6MGWGZ/SuNiiAwaPd6Y7JrFdB9eCCf3
cLuMXYOr1CKQPq8gA2T1CzjTOKO7d58O5uLeBXh4LtEqwLmYBWV49zROKFZ3yD592rUWFMgc8aCB
zqTzBQ+TdpTTWgmQ72MdHlKMm72CQEBTxhfPpnVRO8mcxPUTCJ04SJAUVDuSQg3xtoNGhuXMTUT8
RkQm9gjM8+oWZ+agUTTwHYvhdc60BeTT4B9sdkAMkLaIDe0bYTqVfislaOdeGabRFelyziF7n9/s
FdF8UFEsmTMDxfCB/PMyT30riAVOnp/BsWJSIsbeX38QZ8r2HfUHwYRcZGGOWNKMRNuQLobWApmH
J45/JUq817rj6QhBb0uaiIh6XTifIXAMSW6eexnqd5bhb1lJ/anS/WfLZ1IVzioRGwucIT2khdkU
vxfS8HKd+gjTP33KdzR/HnM/tvWEiAhzgECBk471l0D8EvUjk6jJqG9iJojlmTfEz+GJ0HMwz5Yv
QBE4D3JeahqKixcJL4wNv9Oz8hGBDQWBAgfZYsXqPLmZjm1oeBvY/LQMKJhbib68Ob75B49cOAM5
IB6DNYOhx0iMLg5lK4UOKipSeR9d7hJu+v10eHZx7t7SIMOh/OVmTPZmyjd1Km0fuCDNQCzZnuKi
ebm7O0/k6l+xTMXlxhREAzhfxjGCChowfZ9NSaWH8inm/KPYMnt9NqpKSlwJ7Av8hjRPuDDNkQST
9Gswm9bE/C05H8svgnBc6jlmSDSuyJxswMI3wt3YyVmJHeE3FKCCxASHMwFdLrWodnigHAzrqKSS
YLlQeHO2cVx4IAxeGgBou7DvjuW/BxSdYyV4eRShAf+t0z48PFv9Pv7hyiQByVDaWlvUERRf8eg6
52qpWg6f9TuIZ+KMkwgrqA3D27Jcx7PMN2f8jvIQW6IWS3mHRJzHl0Fgwy5UPRMQlN4LFmaOC9CI
myKpvVjeBYFA3uemsEpiG7KsaAmi5MOSCdtauCC0uJiLY3oUM4LMf/KKu4YAb2nKsJrg+/QkmZZG
nH/8jsEUSN/iz2qgPR3+qr18nqTCX1EoNB4vgMHHBt3YbxsCibKU3hC+FYjjc93wEUedfPDzPzHv
gR8e6eJ/8FFA8J2cHijjpJ+ekbxVZveoO2tZNGse1JVBAk+cmL1vp5fSFj9r6Mqj2+33J7GmWkpN
rHThcBicy0+Ng9TvdI4PuHpseABUMO/94EgCq7woKsb8cWFO2wkzw71VmH54t8w13r4leTWuEEw+
f9g1znKq+Ci9fff34O9/+9//9/8c2/9Kztjm3D7J8/G3R00VdXlU5X//vav8/W/5P/45PPFX3ZAk
S5a6hqJ0Nb0rmV0+ftzPLo+Ez5b/16e8FxczT+7zZoFpuM9BtGggAYrei8GTAngFN2wxisbUgBY9
sHCThSys/BkM0PAwwFJxyN22hwLseWntZT9OqS2L/RP4bNV8ICBFjy5bvHvAiImIQwC7TVHBj9Md
8SgkoyCHq9fPKB0Q59xi+TlQhaW7ZGxM/vpmua8/u1vV6GpdTZZk1TL/9W5TSe9WaV7d5qo5lOl2
aJhwPe82yy+qJYSNNz9XOQIcJmbKtc+rrWnjIm2j2MK+jCnXz0CWPUOF5PAbI0jxeLkO1NRllk7y
sdMvQ0PXsjX9lvOrNtdjfOi9ph1Iz0FbT8oOurMw7ng5dHvZPeLAoH1HanfTUbbSoAvRg48oMros
tKxx5zsppMmdnmD0wkVo1K6ejfQsimtPsSKNdjSGGeCR/I66nIDaqFONup3QRAxNZnjta7JDZzUp
nnXGw8tEh0rdtqKlSa8mFm7tiU/XN13ssWLTBK9h+HALIO67Zvjo4nclspIPxzVpkeaUavDGOr1B
Sc3bc//DG1H0P3kjpqQpiq6qmmZY0r++kVLu3pLn7X6lKsaeJMjxHMhmTBC6FhMVp0R0DKmYdsZE
gHqkHpu7VyPmL0MmqWGj/P1EN+YR34MYXwDmZp0femBQprFeP5gRRG/OgczLNm0cMjWu80GCzTRd
z0g92UL/GxZ0LNBW0xm/mplSDxgvxqhnJs2MGXOfMYCIhPAdFtDVWXfYAoB3NXQT60bdPdNJXA1T
WAZjkR0ajOJRP6W917HqDHR6NLEwlsJ299bDztU3EZoxGM6gvSlo8J6+uHQjFIXNadMCpOIkJg1M
iX5+r/Pq6UvUDulHMLsfjTHrA/1MM8MTEWl21tWosAYX2rL0UBFQgNDagyOTSsrdkUI3zjPQjL7O
GOa3+6BJmdfenMk3P36R9ruzykIaYf/1G7TkP3uBssbrU3TdsmTxgv8pgNyvhXXPpeQ6N8j75Gks
T2+f0d1gMNwgtub377iRJjdcibC5G9XkDw+zpzDMQR5a6kA3g4vKtY30aiGznHOveWziAbC71tr0
zSuVo5xki9HIzLjvdKKsnGtvWsYH5e0g1VuqzjdWb0nQPh3tJDdOdngdAe/jxDeQBd+8BE5zkk5b
+D7k+KM7Y8wmkswMLUh8u6WVvVioyTRThsyK4VHeC5L4r3DClDJPboOL1edIzaAKBOHk3mZ0URgY
wXyn1Xf6MoelMcwZd42C7NJMCPh//WQ19T882T+E5lwz43daW9k83/C4NKSdJP0wiCaWE7gDUMz8
TsW17GbyOXdGOs0t/Rr3wyfphF3qdJ7jUmLDh2MxHVMe3GwkRBcsvpKtQBuNvug1Qx2zBofswICd
KZ2qKXAF/ol/fSty90/vpWvpkmmqhmqY4hj6p1XStmWmao8im+sMQJIHteTrTNcmufuGyscujhVw
DiLeuid1I6k9Xb5hxuCnAYxVerwood6KkXLvfULZyDvNoxzQ2bNgKgpwsNnX8qV0eFWnmP4zHgXS
ziQziT3IKKxyOijBYY/gArAokJ1PP91cpzEdICkbyblj/UhdQP8ZsxD7NXpJCjNqI/r/MEvs+mWO
9pbEvUBR1o1gXws03zKWMX20CFblJ/h3wrjUPuQXsYdxIFqX5mYxj4eBQM3Lb3IxH4hzM6Opa9Tg
g8IvlKKo2t3LAjSdXR+jpEdfPnq/hcgAwLd5rZIyeFaYm1AK+gh1nnR0IYVC3o8BN5AK2eSWWl+u
BhhN1LuKYI/Opo2wGEu2ZkQVXYp3D6clwcZyhZaN8SA1KVhTCQbP6Ef8TnbyB2c6h9Zs4+spuJQi
tECxpXuXvYJVTDaoqG+0B2QOuoIa4cy9DBGfPbCFt2gvplhJpg9l+NfL5c9XvqFYmmbKsiIbIub8
02qRP0r322L/Mb+dsOyHblRm1KTWghmTyk/3LkaU4oqfSaRYzEjEw47HS5MQjgfYtPZvFBJLFUkG
9Srn9AxbtxmP63KqEz87CL0jajok1RButylKK/qTNo+puv3rm5BFLvHHzMr8p5v4w5LvMI/qoVXP
bG5i4p9YGqNg0bfT+69+WzqKaPyw2uHTzMeWbmAqrYRXwbx9cWzSHrPsCjKT5Rf8cKOHfB399bWp
/74dZUnS5a6sa7pkqJLxrw/4eU3etZIoIFFz46CZyBfoZhtIXRCIASFEMgcMFMgZRnXxUow5twQU
hSXiV7vvO+RUyZNQZ2bZ1a8Zr1T4cj2mdoG5QnxPyzDHUfj/dcGmZhokbZr0u2L+aUVc6uuzVb+f
y/xTD7rvfecgWSv5je4Fcvde6/YTT0szO70+ixsUHGaZKpsdqVI9LOqRydzBn1Jf6ox3FS3dFF5v
8DwaFQv4Cj1btXyHhjDevqcpAxzAw8rgr29AFk/0X1cDT7wrW4qqkmurf8xzjMdLz8w3N8BI8Nlj
fP34t/m9DSQcR9aT7oZc7TUG+Uk+Jyo/8z8c0sa/r0VZllSye8OyyLXUP6zF7jtNkqSW2FCbF6ob
oBTRJ1Uj/IP93Vnj56p423gADLpTNYCGj3eFp8+700tqq/Mk9czdfZYs1VF+0HDiUIeIbFAZEijB
+xBRMOHr8AZJjB7jbNxGWtgxPQZsOsy+g7OJnXJ5K/xu5nc7TMyxtXePKYywVCUtE58vWYCLZAwj
XRopqfGB19oRYAAq0QSE3BIqUbpfV2DzLLK/fi3qn7wWHoymSqrVNSVd/0P2cqmsq3T5frL5ZW8I
fzWsRdBR3FG/0lJZeDkjlNCbvGyNzmpEwK9hTTMQvNXpSdMR7eLIDEE9UK8W9AC/bAKL/BwlqcMf
gLFxR7xO2hXCpM9C+w8ryrT+fUX9y6X/IT24dy7kXXGTzVOaSJ8TvRt05FVGeXvD2OvjlflRowuM
hpiO94ldpTIwztlp14D5pDE9VjKtvozwFPYp/4+z89pxHUu27RcJoDevoqe8S6MXIS1JUaKXSOrr
72DWOai9VXkzgdModDd6d5VoFteKmDHNGbusyke9kIGk5fPjKKSeFjnypnqEQoIjBkoxswbm8GeD
ozWM35sGuRR9koObiv5UGaQojnXJrjanzwRtlTbUWJw7xFo0C4k528ehIVSYB0jminsrHGkDwYyA
ChPp3SlEjiWRCYz9J7Yj4kqCxlUB79LgGruLuk6qlVY9GRojP78fBEDHQKTAzD+K8oHRdfr686IQ
v9kdebI6W42piIb5n574pJzSTOqOm3atv5bMkZIVw1c0AtACV8IjGNrPP6h//yr//cG77Tg+qbde
UurjplskGGGt6TZgRU5LnUGhBb3nMDungL+lc1tKs1FjQa6oHyho1GaskoAFaxmhzM6c6LwrCHnw
Sqp5hD0R8UzTfNXPZDghMPBxfXvgk2IYXLvJvoLrecY+ELNvh6zo6r1eHRIHr53nDmUkEruX/qlo
MUQKxBWTMqRFl225MDABuV2d8xbpPgqrIFvHk2pfv/72EhT1m4ciCAZ9oSmJqqTe9+qny/UgHNRL
smFAgOGPXwSnixPBMEbsPU5ga8WQ3pN20bTLm7nS4GegF4EfQZpw4lMMsyEVknMBDWRMqIfnclqc
hvjVqJvFBzdBq1SU9jHfx09HMvu4r9avmB6dbDVaXgjYGeRHWDQOGV89XMpo2n6QNijACcGJ2nQL
BOAkZQQxNiLGM1GQMj7jHH5jWCyvLUge4Gy70guHxMiag4j42JvXQK/bJYB6F7j8MGiOXq87l5Gv
XYMrSC6Xe7E5EoRoI07Mx1q3uM0Cp5/0rQS1Y9qtzZPEjwDcdxVuEJeFelz0xZTAwCj5kNB8qAGh
iDXDhHZVVI/xgpxIAcv9dlVGfnx1D7pzPr1W3ABMUaI6jPebOXCgy+TBvL5L14DrHf7PBFcmbl/t
z4ZTl+OY6YsC4dAnTI4qAGLjjCKh3UExBQviZIYjQj9VekKEqsyt02VWb7jtZLA8h/+NtENZFFlw
M1xiMHnUcG8V4v4+yKIlh1CWePYOGW7dNu3gW9pR7+M7BrV5nxuk2vJqb37E8SwyMdW6sD0uG9XL
mab3RPJuTrCub08SdbMqDnmc4mvRkB/yUaRPWr2oUNKpIae+uWcte8cV8zMQc0MLR1GIAbk8egCY
vXQPh9dL7dEXASKrcniA9GoMKoVYRpPSPTB0VLBbxpyaMVOSuRdUcCsm8MIj/Dxm7lRzL3h261Tc
yFi8yyQ7L5TjU3aZCUSsDUpk5uG66B4RjwGuEMH4MdgMQaCJ3yFjMlM9g/MqgSHtMFi/xj52+BIr
aAFeWi5wPdcesTmaYZQeIe3P1pDrkUMW+wEH192BowV5FgL+pFNtfAk4KJl3gPRXT6o5HvkHkqh0
BlJB0YUCFljgpBiCHWxkRNB3xGqnFIMdQIf1HJLtOMxmo2uA0RC7/B6QFx7EEOYAkZURw2dFLtm+
+ZAvC5BfKDYCs/Uj2eyIFUhfsjrVgsUfqWFLdyIzFLDFC3gy1CJe16sZFLhVMIVguP12GwU5xy7O
YzqqtokAn6knwt1uhnIMmH94U3oyuUYhTyqLQ5IVbrcncPGDaVfHyQVGm11FPrRI6RW+OflVDOBZ
U7QpV/gfYcRCAF/OLPUdflKUPIvS5Ej8QL0pz7MjX6Qr3kIa/xNhhUhPRCv31WfwScY8Zr2nIukx
IrgQqQt1unk5DqrJyxLf//YVdLlgf/DNo8PzVGCYZYUL1E0x3DDsA+X1QcBrzDL4aMU1C02CgQSQ
FamIAkOR0Z7+ePLhw+Nkc54ZzO1gcUfsVsUqS/xj59fC2xUwHceTPIhPkCFUj+QHFkevgii51+Ob
Ivm/IqTKf4sKTj6RzkAQdVUV7+C4/FqV51qSUzbdyn6Nxrq1xhZnPIz2Kyy84t+AgW/wP1HghJUE
AfxPlu+BgUjs0jjJADmO+BQlTGM9QKHY9CWTmap7Qwy/VXFHaKxXohI72YECT/Rp8ZwiSpXdDFeS
Tc2YyqNlUUZkDrqZEiTFVNKWOe+JUSpjGwbTrGa6GfaH47KCr86CwXoH0E4UHZASI5Aj2wiBporX
CuHmC9pvFLpq+QBlCgU6dE/ocD0T17WwBS3RCBso6e2HQa1WOAruD6saJmdQLwRGeYzlU6aETjuy
Bi5fMYP22+wYFAH3dfOB0wFvUnrMF/pLObjLYZoGzoCpGKJsK/Hhw+DJBR/hi3bgY1DS+9BAvdNs
WHrnGaymVCUqcqCVMIkaJYPIKWZ4Ev1Sl4jfnsGmYWqyRvPAgrhbDnHeR1ndGseNgk4UQ8TMIqpP
IWg2DmIIK+ZUydejCk/W5fXg3mDmRI8j/DkRcpYkcM15XzTppj4jWPBQTEzhUW2C7OxSEebzSn0A
UpU0sN1AxuF9xE42RsrG8AvtCh0EJOQrDAqI/QybmWiTzvEoE+Em2Xpsi/FwkOTKXL+t1dcknRQQ
8/N1ZRIu5kRIUk4usXp17WZbcZqHup+HQ6e9iDc3mDh8ZvDzGPUtr3mQFb6svAjgpZwLo3FBDTWw
2bQBNYGbhWMStpOXUEauBZ7UuaC35cGLRb+7rtsNDF5kblDXitxJupbxwUpCqJ3tT+06y0L8WHg/
4jLOwrhzsPcagiIM081IC2yXURFAADnJkySbFahbdautPGxA5IhZQ3Bl51Ufk2gqtxYUT4ZTZ33c
wziBTZnOxThknxJemYaDUp5wGaUaV8lhs/hNQZ2VlQelNE8XUk+0xpMZ2cljVP/SWYpfjet9Y2ua
QAiSZEiC+AWD/NGZ99kpbyNBPm6A8IrYPtX+BVsVZEXlWGiHTEfeMH6BVJsMkI5PaBj4H+Talxtf
1BzmLe2+3WmMVBBw46Sq4gOMfBEUHcrFooy9o4CptpPDay8IMRkIoeoTaPY5e4LCoeGLUc+QpXEC
tk2AhuWkW/FKJ7t5cgnPD8X04NHXKHPMm5d9MVFFWG4onPJHimDECpdHMahvvgBHH1Ne/CWiVWla
x7dR61IcpgIauEkkh2UxvxXPKuYQ7ydhk+CSw8SGpAPq6mgqxBsqz0ZfGB0TeVgD6IuF65Q8ULVH
mcb88uCqBXUZqO2kOi3QY4vQnqJJD5cIB0AUqIi9UkdXggYkDotJ5sqvClLeHs7GqsAAxvRzZaoC
patujG+x4sZoYujVGBznFIu+cJxUl2WuT68VwbRB2w8OKfB+1JN/E/YIeIgdZGXn6aRPXal2WnGJ
Y4ZeLdXzXDwvW6YL7KGIMTtoKbMuDtJodzrPywNYlVfo7jVaGNGyFtzrYVrHU8yQOsPxTb4XIfYO
4lLS34UmyE+Lvl2avRdVXk5Zd3uCp3Z4TAs/qUgl5OH8cnoYw/bz37WngSozezCYZfLnf6y9ui47
WTyIR4aX8nSEGw4Ce231JZBKdopqAYq/dkHujN4PaxNVJerI9KV7Q1FCzwO/SZnxX9nRKj9dmnvA
xCjsh8BsdAtUFUzAQmEg/rtIAx/VaFww7CQSK2aLGkNvG+lYl/CqRrscLvjm+GgA5D7X8PoXsHEO
b8mz/oIGEJ7Qslj1xgxpHiE0ahv0j+lAATulnojl0/PRKryfG8ov2OKnB3MHoN4UpZLMk3Tc1Hsq
9GQ/mheL69NoWoeie/G0oDAJ66HqRRwTL6BvLluokMuRe7P538pdPktnuiXPOJUXJQ3PGms0ePOQ
BDwYWrB/VPqbWQ6p7KPC0ea8GFgIrKA8OH0cPy4ky8e/7TPSL696+PM/XrV46JRrK2nHTe+hbfGJ
kVjl3tnDiRhm4OIy+fkB/rNt/fQEB4zgj9+L+9vpmF9YWjGBGbxrFzfntfSQFWMdk0DlOfWiMNu2
4ZmBOS5TD+qbtqoC0QcUS/w+hAD40EzbWUSK+CEgtfhFghdidwG+Q88aJwSchHEaZhQG8I8Vr9lG
G/05XYOwI1kSJwlFZHC0cIR+40Xhobq+ePUHwi9ItPpCWCH9qvdJyPj9Njn7Q1/0IHy0OBMyxUo9
0gfFlbFgBjy4TKeBWLukWRAdgw0Bjc3gtoRG7/SiDYiA/FLtTuuWKBjM2m7WRQsUFRNBzEuDao+s
kl4CeiSsi8M8d7LjL0tV+QaBE0zz3294qEj/eNCNVquqnrBU+3mzaXfZQvgwAfzhvYUSn2Kf8q7L
FRBjM8nkkLkP7SYCphjBGB6tjziLbhC2g7vhGIWHVr3BnaTZ40QK1XsN45CtkfQc51JgiIAcobBi
/Ccc8fnnBSN/vxUBGAGvAiWad2ic3I2kUdQAJB63SNXMN9x2Q20urMrw9potoknO7GVuPOiusst5
ezioR1s88ZPnmiNpIAGKu2J1DAv75+sSvyvoTf71v9d1By0lptJdBAOUEMoY0dqQrRaxMFZRqHVr
dMm0ZTRVyBmSX6aXovEN5syL/feXhz//48VKYlGNLgdebPRyjSa3g1tDMW1wEYKH53bGrGlmnKEM
f8mMLrBRf08xasJnADYSbtPozWERVjT0Xl/MW31iIAODGIavuDTOlVDmc6JSH3nZIBZsnuCixW89
TkPuCWZyM63kcQRsy3qO3BGpIcsR+iPRShu3VOwerlo3vsB4I9WM/wKTyQeQGMZb9Arw3bMZKou0
dUoCwUgoyy3pHV+ogSxOoCEd782ThXV9C3EoQIhUeSaivhPwGTl4ZDIN8sKi4sXHyqLVnb51qtf+
PY1fsN3KTrCVHRyOQDrkaaXjHm4Tp5XiToGnyIcypyEe4C44z6VNmka+PZgwvH3RsJN9C9Ly3GKG
swPN5Wi54SzN4EB2roJTAAqpJJX50O7UbQE0hn2/jNbfUTRw3kWhy5Z8w9Z8cYymp3Z5JUkVol9/
COCEKs0WisIpaxDL23TryQ1lpJ2RySIGAmoIw8HnBUEoc3GMWgwq6MJHjpGixsCwk/Az6NfAX3At
OqdB2aB5QAfDbAgliTlFvHAwVoAaOi6bmtelc/hcvUjwx28NyzebiShIsHgE6lH9nzX5x5o7XBWz
VMSGMfOi/0S9MB0KQGFj2Fc0Fm8M+rArhNDq/7aLido3aOVfvzz8+R+/LJ5GrVp1YMYaVektiBIK
YEtOxpfV6Ml4ba62vDV9xtm9ZrF1IZ+PUWq9CQ9xgnbfYgOX8dLFi4oKlhh0dFCRrYl+go3cbaXi
sknhdX671Lvreaoe3Q7tA5zV7aCQeisaAgrG18ZKe78pffDRHOc47KPKSczSaN3SdJTTQ1c6fHij
A7AQHCTsDgTSJg+WnvtIKCL0pYCcYDWZH4mTExywUw/pAdBknmrgk5uuH7wnhc0/YSdEd2BicnAH
FH/w2LOvyEEYYs9J69HsahLpPlEjeKAwGlGJQIF+cfZpfljkMEj5u1guGQ8FQj1nojb0tg/QsHVi
+OIp7RFMC9bX+bV7GSa39HpbCJ11EbBV0kbBhOTfIRfCiMkO0yOMG1avvjyZU+ileeEzUseskh4d
eAXIBBomPCio9eW4EnF/CpsIyAlSriVn1ml7npNJKqlj2b52oXgN4FrCB9VAC7TwOBAqAMyc7m1Q
4qq/1TW/rJv7ueDpdB1lalwdN9WbykjpWR4sPp2hl+LriM8zRPbVqyiDYA95GYd0F+HibIw7D+Ll
z0eF9F8mD0PCfz+eL6bPH0u4bxtBPvdcirI3I6yXPtN4doQGRyq6Oe/RkQFnzKCxKc8nMM2Ri272
Wr0RtlacH9WH8+PPl6P9djl3Fd/tnJyktOHkEhkAYCFDKHBr6xuW5AscEOml/QCLxzFzel6zJXdY
GJ3GgwGErI+THZgPwj0Fk3ViDYEen+ntPERL1XP9YYrWOlJt8AQMMOfFJLUGjWPErPEpkzzzs1T4
1lwCAAXk3Zmdo+aCjg0BPeRshxMyEd9/vtUvjtRdsfnXk78rNuWO0eSoab9glmM0P55XusrgAfku
5frIZ152Da8c1broK/FzjI1F/PbzJai/Pe27MizW5VtVyzxtwTNR8JMaVAXgS8Y85jirHY6k7L3e
VxPM9+ogDa/v9S5b6ot+jUfBGamTZiUCJZrG5789veqO9DRaQfXxcdBZ1wFsk/KZ5EyYascJyBWw
rYvwd8LeIWwwv+h+OQikb8oxnqiuyBIrmmn73RM939L8aCQcBIInOAYy7lm9lyfSh/54ezwDqy4E
Gxinp3mH+DloAYDooFb9/FC/4bEMX9S/V3H3UDXlKNbxBR5L96Z3E3mRMFal+0a5pNerk/kW5ZuK
CQI726wv7fipcM8fBzgU2eSC+r2yusI6CZ62QIaNkEhL3I5elFlPhLNqk3tMJJCIlrKNPkVa6x9M
6aowVgYnXkmwf76X/88C+fde7iblbRIXI3HEjFLHAwDn69Ztam9EzOotZJxWlu4JoQm+ep19hkZW
I9yxNIr298NDDM5v0y9D17u+YqKlFYuumFCm54KLvQ1GgpUSRphU8hwkBg7Q4xUnQ2SzNPAoRZaF
cwA9dzcWr4u2GCSa8giGY4Blyi9tn/JNzfrXC7ur4vtGTpLuwk2mL9KD8eUucdrqb+bbxTsuCpyh
ZqhIyGsL5ZnpxMsu6PzrYGZ+CmmR0JgPZSA6RGmqIA/WCXYNOPK7Ke45M8Yq3bh9vQAQeSLeXNvR
VsOtPtr88p6+P1D+fU93Bb+mxmJX9Kw5YRX512k5R+Z8eRGTcXEYJ2sGvU1Q829LICngcSoNA+fk
xMlA4IqJrExbCFcUFDe7RKmo+PiSEIz8bmxuL5JkM3ZHTaxIYwNblxleRjDldAb6nW1+joTZ8UXP
JyfT4k3yugbJBhJehFCMVa4zplEInw8Ezbmj3zZQ8fvt69+7vms26i4VDqLC9w4pX96Qb4d7SO9q
vdNtD9j9vUWvvVO9M3c08KHs7YFXSAQJg4XWVT6Ys44eD4jW6N2hRC6vi36uH+yGODtpGJEZn7TV
lErawHdiGoojCrxJVG2kbiC6HjGiYVASPZtwW9B40cuscdNeDQbiuGzvMP61Kglc02OWmlpjMiNo
yyumSZbsoz7B+oscGuVB9stdMWkAtQfLHHx4OJWIK6KI13dQXhmFEK/7NMpccTCVbda4Xiuo9c64
RU3yeTIXkKfMUHnhT9Q5CGE3DRxjKvxHpfgFeNO+3V7/5RNJd9VuVx6Y6JzpdkFOu8OixsuZvNE9
Hz9zNoQwlQ3NSMCt7URMrp0lKIIcZUYIEX9c4huF7zIHgzzOT85ZdoHb+NwvHwznq009u/rnqba4
YDWEIwE8iH6w0NNZeTTzX3/hnkbjpCGC/7IlZQ2eCMmgpA0Y2hhvvIMEE4LaQxJE+DF2WL98YsNW
95/j+t+7/8IC/iiUDqc41fUjtT6zgKdb7EjID/txKoc9rmrEZ6ZT3imfXeRfoNOfXcYcyeo6wRRm
jyEogYQJm/sQ6VWpM+bB7s1T58gm0ZxaskeoBuklFXo/cYa3+0u11iYyehNhgT0tlV+fONd9+qSW
DJopbn6+NaZ8v9zb8Od/3FtbtHxKA47RAjGP5kK0EtKwwfsAMS2DUegI1COMXyPigUCgiW+Cro7Z
aLG4YKGN8XPsXW8TNd0ZaTBYiZHERQr0CQrF7CZMY+t48c+NW52mRe33nywU2GYNk3WsHS9P5xNo
PLbsMDgs4QFXMggqwkydRjt4egl9hjnmeNSTAOs1yURnFSjFykzhGlgQuhU+/S+XRgJBiVdsCryE
ghRkBQNGfIR0BrMlQMQDZNtq3cqOCfy5B9tDHYR2zMl8eG0uB+tqOJ8h0Jeugu1kNIEFUPE+U9/o
N+Q/H0Uf8Pbn5/73pm3oAjxMUTB0nakr8hT5rlCoTFE5HZsrTs/ZXhDdDk8koY8sxQjEbpUfCy//
rbr+6zX/zw+KkgQlUdFV8+sD/+M1j8TDqMpv12LOsGZ08YrRbtTt63z1821Jf5+n//szqqZI0HgV
Sbm7r0sUm+bxdkunB4bn5Zk8mNFMKmWvw5klKqtAvTWY5Xmj+LMTZiNllpi7WCCWBWZ6LFfeOat3
R7gDEj4e+WdjjKDkb48HfdKYkqMMpmKHEVN1pMawXn6+9DvC5v9cOrIUURE0UzDVuwryWgvHYtRn
5/m1P/rX0eyW63YndmGhkaagw23sOycVcED80n7pzC8NJ60lT5GWXbkzSwTYhrn8v1yUBpPT1A1R
Fr6e9x+vLdZkM8nqJpkim3EL7JDjhoOl3endNKo4vc4v+RFyT7WO89aV+WDr2Omvn7dmb8Lq0X55
vd+uWg2YRdS5F/2epq0d5IPclArwXD9T45ekV8bdgcmsJYu4gY1Ir979cv/friddV8BXVQEy8F1x
I6v1KDe0rJjLQ6H7kZai26ZBKoTNNRRwcVZB42rSw6rewgrlYgYa7nFG5R2jT5n4glHw8/V89wBg
SgyM2oGmpt1VHVqmHNXUOIwmehNKySrCAlTFRSJHKx97ctxOT3348y9+ETD+PXtYlpqhsSJlSUKw
p+jKXRl+Po/KXIxaacbOaTVLnHLw0mUE4o5+KfjvqLH8ki7IyORETRckGBr3yIRQN9VFrNTRtjDH
OqaEtnRwmt6V36TPc2ab7hW19eZAKtUKHqwwlmfZQxU2a1xKppCuOsDZefqcbzEJLZdMyC/bq5c5
mJEEwOLrn5/KXbv3z7UagiaYsDYVQb6vRyQj7k7K2VC26fjpPJ7NxPFirdmKPbV2x7G/WqW/7Nd3
jcL//CA8ap1HxLsQ7ja2Vq/EVj9K5yWgda2CWGNxiT+ffSEimJ2us6m2M7zb4fQgJI5tfXII+me8
s2XqfwC+h6FPIO+hJ6MEjBaBigWwt8L/EO5CgcF+xDQNhot1BRS3MT3fm0vcF6BJYxcFCQCCFdrt
1pK3vzzJ/3xhuqCgCJV0zgRJMYWh8vtzh1EVI6pGt3YRPdy2SSh50loNcApRHrKgdIAEffjcGvyt
wok+ROICyY9bCxcymS0AFwMeKaW1OY49sJefL+0/HxunpMgJqegwhdCZ3fVmyfl2SXW1vE2U+vVS
PbTyLD2/Inks9Iz0n7BXf1Gh3KEyX+9YFdEmGjK1nq5Kd+/YLMyyFI5RN8nUdV54FWV3VaR4zkLI
xYahepSIPOPVQv5OkZ9EOGBRedSK9/N93wlJ/rkOjmhJ5qyWkW1If7+S1jwm9UErjlPNJA5+bnix
BnqJ2x+KR8kjCRWKY/VYIntOURDUo7AAucToos2Jff9FOSL9Xfv+czEcQBQrgsle9KWw/WN9ZEmq
17qUq9snez+T7czduus1haszdqx56foEGfkQ835+BN8sSob7wyMY1uV/5AuG1l6rs6okU5AoldQj
aJBKE9atp1GQ9vHil1/TvrlJjV19+AwUUTfv3/zNSPusFKp+2woeVoTCwYmaKbojWbY0ApvpScxd
/6m+0e4fxoiSSjY2FLS1m0NQwQX15tAVEMzeGQF2mQkpxL17I3+o5zuHng9QPxYUNz84KtQRy9At
DUybdK86TKOZhpMOLoMXT84HqR/lkPxGkY3x9OVTfipfzmvlpdlIuSU/Mg/SMbnG/KANUshCuFqq
i5vG1NZmMrSDPZumk3PvlThJgaNA2MRkkkGgat9Ea2CawNSFc8x4Cz/4ElkqYgHrAsS5o/nXCVsY
WYiArsy3biTG4zQRmhDsClS6ZIvhItoyNXPagYLm8hcyOqYbOaaikKn7ga4stbNhcItqHG1sN5Bc
KFIU8u4YjJOp2I2l1Btdlx2D3gnWzPFTr+DQ2kxP3LV1RECOUytRMV46W8gLppfWmbMmJk/1Mk+c
btKQ2FQ5xvY0PAB4yDgfu3D46NGpA0iu988+OvUQDgNUWwwa3qLJsC0jJh3DFHtvH/oX+jb1CTNK
dA3VFLN99jdjuT/MWucV4yd/QfBCvC2CJsAEz1eC3HoVkFaOsymWaWPUxb5pPekkAe+x1vQzTOss
8oFtY6fNaocBms0OCsA1Fp9wUuvc/JPZvfWKM6h1sc8WaYC5DQw2NvZ79KrTbelcLxxglrhOZvkM
wfi0dvZIF71F94SL6f7iLKL9aYEjsA3jeXW16zFaQzt6gGfQTBhU8tsH/r5ziIjvaisr3Idw3KpJ
++xcJqSNjVuaLTmij925N1qT6W2J/mV2dLHtAJmV3CVyS2dkETsTEszzeFpAcOEffFrgRTEpbdXD
Qms8hew+V5bN440zCAAVgsDwj5gshLBzBTBJS4SRmXoftY1r66pYRpMFaqePyMufXN3EJCwhFnV2
Hb/lUxIwosBgopnPrrl99bvXISmXTHD64s4/2Xvcq2ZPCB+t+BEFJ6qlIdY3X3fb6vm6ocfmOt86
BzLidDCoxkDCw+tuj4PNrPYuK3GabS+cwHY/rxb1LF4g37GwSgsE9zxNgoiwTNTG5HE8aW+DnXqP
NTOZzX7xKrWQ3u3ROq68GPIh8bSeOlF9sqYfWWOsaSOdtLRoO+UBBMZ4aGeI6CAaupeX4zL1hdnN
Pi4v8zMzYsWpvQi6SmMT8UtKwYnbFcf1mqHaVHHO+4NtvKvr2L7solX0QXnAX6jrfBIGrPiFuO0P
Y3rwW/xvsAefFR6YzhQMIdnGL8w8GONdHW4i2dIGy6uDjxfTh8lNooBcdF4zP5geJktYBJ7mxcMj
vNoJcLIrEVD7QogCpjqwkhmoEHAjbJMlR1i6xT2ZlHqJByug5SPOMHpG5gRNwatmgn3eYo8q4d1y
HEQpTMXsajD2QzTFDI0QJuB9nG9G49E0WpC965AhEqghfhEzeYgWIbi78ggSY0+z8ToNjp7I7MWJ
3HiP6U2xi+OAiDmUvIHyZK6Y8GOhhfcUNECiq7NZMzuSO4Jn2izbkTvHMOEhkW3+qUvDj94OuN8V
O8XXX0afylSoPYPrfe72UkqmLpozrKwR+EZvzZqUHyN2mqEvtZLn03ww6se5DCogYWgAaytcUJg8
nsJmr7wCQAO3EEPZYLqHyQteGA+Abczjff2hFBHSSlPMZjoPITUWkDdSf6ABlskLkSOyV7O2pKch
Sih2mLhijNeiJGr5Z66k6ZD89MJlDOGNEdRQbxSquOMx4QurdT0YfOEfeB5E/sKUHKpKc00MReG2
Qn0Sg1O2uYCCjeZ1zEjQNpjWyEQATLPKQuWrwC/F/tN08KdCV4eZGBZyOBRRODYLHRc20nmisKw2
YNXHD0NZxJhAYzmCP87N1ta9R1Bz+hk91u1binu7ypAHYzSm9xJTY4yyPqCwr2G2+oRq2jizOjcq
VvfwoXiolpJ5G0bwyrbJK7xYHFQi/H+Zs/DrVLG4pkR2zSAXNypMNAskcyFUZw1GE+NoHOQuj1es
lCMLRoLCwJM2QiA7fAv/gCHAtVh3H3JMtOVgeGVglMdrIIW3cc7TqzOYYkn9dHR1wBu5tStCiJaE
65/rBGXAwv7qxejG6JIUajJZUgxt+PM/aiFDKfssu2W37cUiZYE89OlDJ48nT3vYdAjdgkXibLux
pyw/2JT4yj8y35tGy/koTJfzdms8Pe92G6ydHn6+rm+qJYxcuDBDoSulU/77suLkal7PSddNG5J1
T0Hb4TJsEasVZQPp4uff0r8rlQYrFYlyCfTqq1H64xmURqlf8iwdbe2Z/nSzZ1+GbPZsBuq3kCe8
T+sa4Ec6Wcxs+zJ5mMxm+XzGowrysbuPqvEiOMZj5CVWeRx/jMdkCRNys5EeN6EzVdXxc/XgiM68
egn7bchRMzFEC8CxG6/8/8NTo50DEzMNw1C/uKZ/3Eh8zQ/nUsWuRWMaIGKeMumjUMF9Tp5ezr+0
Fl8l+/3K4ZFpGro22vmvp/rHj41GlRgZohLv0vnxebQxn/HKfwPsjN8lWsftaBLZh3VDkA1GD8d3
dNndaylvVFLfoAj3iMX4fqB8IHVzYZ6zyc/UkOBEtH2reI+7l6hiEDm4O6shW9VtX3Vj/QFGxGkm
ra84CZFy9NvI9btVJyOgNRALCIiM7xpHM66vol6p0qI8O+nlpRdm8KIyZpuGHmCj//OyU79bdrJq
CiAvskLPf9cMnhMhPpq6JixG0Noxi8T8jTDGlTHXG194yAlXJqj7E4mkgCMpRmdwknCuPlrHTQlk
t0U2VrdBzv6QLMXSkxBit/jz45Y7xMSLzHEIt2Hwz1zySX+WP+pHQqK3nIiPiIwuwqYlzzZdNNoj
liGdupF84zLvr0tCSZD5/HyrA6R1v1R0UzRVVUAdI341ZH8sFUHMRt25qm8TI/G7GFZAH3b4qSuf
er7++Ze+abDZzCSQRREqv2ncgWu3800yM/D/adI7r5DyxINdnexIddATFNdf3uA3t8WPsTmhHFBN
EL2/N6mm7LqyPqb6Irm8XIgzaVdw12Nh/yti9oUJ3j1AHWXL0NDJhq6Yw23/+QC7rk/NLMVvnLCm
KLeUaNaRsy1u0pTUZAIKO05Qj5FGpryjLqronEVtreeLA8KF4owAjINOwlwNU572WRitZWnX9XZd
zqqYfo7plS8cZk2GFkDE0f5Dh3uXqw8n+UlGG6+NZljLooKMyvBqThuQsBj0JCOBomfD7OeGEIrR
OtLDNgli/fV6aRmceu1pZSJtlL0RKkRiKALxtFEx2E+d82EmdrbWu/lxesSiq4og/2rLvsM0LCy7
x7OMTqaxSnSUPy+PO4rrV+uvc8yZMmvRUFkkfz/Ic941WZkZ3bbFPbsJ1EUy18IhfauaKp4CWxfD
HQfmxyIJzgG1asBY9IZL42VK6ecJ9mf8GzIyIDD3r/bPK7rD6Hv5ah7b6nbCPokAoNsZgzJhUaJB
TG67EdfWZ6Qn4kwf8/PHF6VeCVWI69/Pz+Xrvu+uAp8PtnEDnAis6O67kXoRwwk167bsyFOct7zI
waMwaOa7E0H0P/+Y8s0tg0XJAOCQaxkADH/+x2rulTw+Z4d4tH2w8/G+HC+2RP6NUWKHTFTGZyyP
abO0aW2TDc0YeB5K4y8v+PfJvpmCKFrR/MFe9ZPPo6c+/4bT3LGNv5aIYYgqc3hNAiCSh237j6tT
jMtFO8ssESDRQHB6R7M+3mJ72ZPPJ4w/f34Wd0P///7a3SGQXJTulOX68GuvgT6Jxo/GmInd+PTL
Qxe/A4SoCQRcAWQNnzz1bqHd0rLSTMnstpp3qMaS14YXxwhxT96cAs1r8e+8ONkSP5L9JeeeS280
FrwOhy67CW7bGg4SfF3L8Ew3dTq/8/c4QD+Jb/XDiFdHbKkDjOgSfhmkfhLuyZ61xCfBK6C7GR6D
ZBFHU9XtyWJ13j+lKQpp+FNXGvnMTVfQ3CygKbfEipe0+MHxys/GH2iDHpMw9Rr/CEqXOPW8n6XM
gKxoRUqHTe2/bJ/iR2X8EhqLF6ICSKqg15rfQvL5XtKn6I3UStIWRyvFfdMtjNjwDzfWXx7owG/0
f0S27eLV1Ysn9bT7LLmNsF6SaD3p6JQqr+c/GdGRw7gbco6HCLf6vQ+YAKB4qH+ZiyjfHF4GpYeh
8CUOoO3dypM6U4iUlDr0YfbU2SRQPZTjvT2bTD5h/OMS+skU4MmNrVf9dQtgdtnllrf0LHxsw91c
cJ8F8p3b982mp7L8eZl+jcHu9wfwavn/EXZmTYpqW7j9RURID6/0iH2b+mKYZiogiHSi/Po7qHtf
Tp0TtyJ2VOSuykwVFmvN5pvjM2jd8Ejof0VGz77oXkrbjOaj3S0yppo/FIR8yG4R1jJwM2BY0WIZ
4Q9FUt+SjF7AEMwMWqDLwmWuCdcOKohzAhesDDdgnMIGqBNWznfv/nKaZk2neNClfJvbYiuB0CLv
Q8EDMWEqL2CsxFZy+cRYCQyCESaXqPTgwv0aKH98AeUUBP5ChfKZ+TI1I8zHZ13+jwouldP/3qsN
E0U2Y4KKLJryX4/Qo06yIklUYf7msxZRKTLo639wWlY9WRjXzeRt+P0PmSeSXKpgCAQAfQ3YPEdA
8EX7n9F8JDHjj+A+ScRhPWBYYBxfoiMCqadcqdnDdPzTKaPRWJCBgA0zfbLHCcn3ItvCwMewKE0+
Kp+qKLr9ESUM9HQlZBqn9oiTm3O/S74YeYENAb0FL+wEq0HRybB2FS39+GnGKahiSpPMQn8GqVdd
OR/RSQSmMnHLsJpxczbEwScOKIEKNgefSnQ7LfUBzaI6iyL6Sgb92DFMF2KHOWNYXaGyFFurNrXu
3mW8jSo7amz+dDCKs/I1LnlUV0ADMgDPPAK3lifxX/vbcO3/a4VKqmYOAEYgQX8dKg1DHEI8MoR5
ccWV57OjqNyQ6N8GrCEIT8o6BEWm7hIC/f+fDfl/PbamQvynkUkTXfz12LZiY+jikD6iIv2/SeFc
s8PeCoHwTMPWV/fyfhXPV6uG3HBGM2+cHcs5tqA44x0/1vo2D/6hAfxL6PjnVKGVSz5LcqHx6n8t
1LKLH89Ufp/YSZRxYX3fgzn+UJubxTC+9dtT9S2WG0p6yHu+w9QJ/d63NneXb/idTM5Yxl62sMIh
D8xxxQWZwPnL1iovICb/K/75HzmXKTHoIJErGrLxd0SWngz00Yp82gjB19SD3+PdrNDaH+gmOFQW
/nFl/sQWfy0T9i8RLoDK/ZL/vjJidxIhWAlwm3fGFcqoHRMuM4xHfTRFG/6mGM2sGuCGyPwpXEhi
MyrrCscYIzjBJ0Ms2QTJRFnk41NYrUlkF7BJRJ9yo/0O4U5tmfXBw8/PwxeoYsSFUyl1Tt4HAORO
dAc/Zvsx1ZG92o2rBaDpGZdhtnKr/piTuycucArEweDjsVG6pyPNUp4tw6M02m5G3+riX2eO+Ke/
/98XhJY+gJqRwunzn+FOKsXVs0O+vxVRq37dZui/3mBI6NDlNtLLfYN5FWe2+IWrMiL0EIyAz+w5
OLgVJqJwONbioZzdIZr3drNhWuRPLyJjBGCMuCoOT1PGumXr89vTmGCeIaIhknmUdRQ8QZ+z3AXJ
4r/2iYt36eQRMJ0Z6kd8jW2FoTLqJkgMsWDoXVA2gXit7DaUr53Xr8Q9g1HY2uJWprhKyDwIpd9+
xyF9+2Hh2slYg1hiVaskce/266ckQXPetjzW5gzuQBh6EGl1mzjwy/HNx8Cv+6moXeo+B9hrrM6Y
XMKgRgtAqYHnr2Yj+AqWGQFCvFCjQMZs99f7BsuUBTYNWwVkTumItoSZjmw/h8pFgQ4L11m42UH7
IyyznVRSmh3+0fg4/eHzj8z3f8WtJiErugpFQ1jzt64kTov3O1f01wTOUqc7DcXnDKGXJTXzVHcG
f6yV0PsM8FJGFv85PPQ/tl9eXSU1VRRyhb9zYUFohGqk37sJXSjhjUa0xmJJwBlPRk4NVg1JYefU
k+eAf6QH868ZFO2/j2YqeGzAfHIwTOzG/7mMVflNVefW1FvqRQ7VIc3Jd+a6uw7Z5UT2sPzw3lG9
RRhrKdZq6Dhhs+mZQOQjSEyYbr2t1KMIYzHKZrEac9R0DOYXgDRGPIySdVUX1He9xlnSefOEMWvT
HvwkkHYtNa9ZVtt8zXCsF+jO//98+WumZdjMh8EKynoQ3kTotH99tE6SikddmPLG8eaK7W14VEiS
UHCFvtWG2/WSxabN/rFR/nnu/3Nf4FXFEcUGSsOGZPx1hPTy+/NUjbTe5rtqcpvR8ZrUM5FuIgPA
xWqww9njwWxTG04Wpq/6go8jloOdLUH2LAuWWbhE4woKj53znznaXxLP/3dNaKRLBpnkSJT+enc3
Vauzp57U28YDurbpEaA07mvAJuPG14RvpwNHYlpT7+Q3ITZenpTTkkNjbJVu7T7DmiHNTbbpzogq
T1eNgEEe5ys63rpnfjFQ/wWp1R2xaB5kPyLYfruwE5tywJf0lZ2RvEyMec2LuiVphOk/ViOs9ehj
eUxNuqc1vaUHY5uSY3jJotrhUYYb3giDO6iN7IyTyt72V338KklX4sB2t2n0Yk/9bn7x5trQz/3H
GvqTtP7X3aT2JkNP1Njo/yogGXf1dYobo9rKc8Zg9EsxK2dNCEB7pruP3Xto8EFwQY8x6bx0VmDr
APDZdZ+WzUyST11xfPPug0/F/F87h4LM7L9CN5aagkhLQhozZN3/+eymand6ykn52FQe1eLdayK5
eUBM7Lyc90UFpei119tMWANOuZ8LGG7X5ktb0i3/2LD1xv082Y2WihqB3mXuh+9bt+PXQVklV2hN
5KxyGG9xJ8CuY3DJMNwe2777rIJteDaxCGr9zINqao+u6c9zAWJirEb01TCln6hB58vRfZm75bFD
FHCHAkjD+LQ4LQbmwGOO1h57WmNh/GgLUGonJ4TexSRj/Svvi2PnMxu7wdgTFF78o4O8oMZBkj+b
qlYdxNNu/PJAuE3QVylX3CNcTiiAZ33EV8v4N/M1t2QQv6OvD2nSymjFYzBAB/ntfe0M22BihtAk
rDbGWQ0YOLSZZnPUORm3y6/F8opyKyDOXcwvEtqwWz7wuxLJIB/DzndyYmfzcGL72DveZuNtSvrV
NPfH5SxenzbSQloUXJp8fA/6QajnMH/Ku9j01jugjU0IAOrdV502SLfmjx4CanFHPpKHfHdaKuN8
lsGmMWdAs+35V4NzYkrDRLIxUvBMcEW/7L1swulmBC/oT/qP0kF2vr+BEXuCe/fpDq/0CalWjm6r
CgktPldmUoWvPHjOM6oQMGRQ1UozIZKmyjQLhfV91Ww6OuRVcGNLT3wRd7zRrll0fh9S2GSLR3Gx
v09z6gyZp3Jz+sFKd6FHT2/498JniDp87U8OjNDFAguXlezFi2yjDJeGUUsduZtNLpVe2y9MAswz
cjgtZSYo/73/5v5tOlpAOj6YM+rOkXx8j6trd5Hm/VKbPCINx6jbhKCkvgi/75XBuwKbhuwwtU14
ExCckX/Qe2WSi5luusk3+368//FCHv2qTDiXE6EImXEV9/n2uR+BAgvggZ8gOBA83cY1ESpiEzqb
ogemdEh/jE1DBAtpTsIrFGwgnBYIaQzaWre3XfByhLu4pwAOgxu0MBasYhowYL6KoHl5Cd65lvgt
AyqHsMfV4a1Rvr2hgQGFgrfu/o6UYygGYdxbd1PAG3GDgzzzvx5TKcwMVFg0UXIBhq559FFUDGnJ
aXtby51bjwoeVvZg6dqxHdcORYTRoFMP30agiVMgn20+Tg8qR7b7Tj2m27HyarF6VSfSMxKxYcvC
J83lGiwEjuSRZNiMePIwgbvpGd/YwQVtQSoMu8oMAkyoeiBRsIXAEFJaasjpL6fcjU2/yB2i0Tto
bpvtxfjYIovOkhDiQ5uHnrJsAZAPnlJFzoqvzGlRr07puFLc08hvFLe/ufFEGi1bPEMF72WOE373
5LOsKwCsuJqMRSihN+d1KaJ6XPG7PxY6qtfNGWEtd6S5fG28j42RATZ2t2WCdGSY+u7qSVUh2KcM
QEZgSdfXhLMsSt42XEJBDvjilDrUw7b58cFMMgyYTbHSxm/nY2NdF4CPY2BUcgtqLglLEwisjWWe
zSTkIKexO/Q2xo+EwSFKCKenD9dYzBMyb/9xWgoIF5VKOPmivDLC06JEi3JfPjzoL55uDXLaZDTY
GDE8hmdetk7okn7rkKj9jizRXL3QiTL9i5Fpv7xAtsdD82RX3+8I9c9a/m59cfKaaGMDQqswl78Y
HrLLVbssxo81656VSnsq1F1zK4VVoK74hb3zptVOG32P60E0WnSLjziITD/wPdBRUSb8NlfJtolu
0yy6MY/yiKS1tpbW+hQMr4+n48sdYW0MODTU5iqy1YU8jmfG3JinMwZZVuAOxicv3csnGxiX0O3Q
gTEUahxKwntet7F4F6h4GuuyR5jACCPjSjfEo1CdsACkzbm6hyDuPFwbFumeOZ9B1IVYzNZnJCP2
8NLG/LmrJ91ERWhcLbW9RF0kDp74Axpro0EgpMhMsfs8hfRk+Hn2hgqkP+OenS24iHoC+jdzhEK4
TYru/ZAFTG9pJJw6Pmb5FiMT7tjpJ90/onwiTJMQ/c9UHjOogzcqwXjK3mpGow58BvKc735fTrEK
QoLG+8YhjZXAtW0C5e0rrwAaHQcc0nwEu2zjyzdzLdZ9ehsjvWPXa74bLskMZUbU++Z2UC2AtYvE
Fe8+/c6+Yy/1EMupUYJ+TViZs9vxdnwwKLWWAxgVNDGD3BfcYlr47CCTZGoQkcBfWIOg8W5cLOEI
n/U+GSxoJ+CizCPDoVeGqvrn7LUTr1l50TCFeiKbY7TFeu4HLzfkV9SjO1+xhzPl4eX2RZtrGFci
6ykCGbuhBOdD9CljYSlAvtlbHYEroR5UJNFNT5gOJZw0X8Y8u0prvjRZPdDT3ld9me74n8tr7BsL
KFfIigLeObmm4qQzhoqhs1rNtUwshliTDUHxMpnERMkAAiysxR5LGK3OxzEpDny+RBuRANodnxYt
VWftS7kwdfC4IkZmREg4n4ImukMNjbjxHBMNyjXZ16dqNFy0385Tfd0fZszuKL5OCNfaLQerTYWd
hHrD6egbmFcg6nCK9R/JDAIbe8slCLMrqKe7aT3QVn31M5ZTB7VuyQKdKiHHn6Pq9ihUFhIuPjNW
4DOgLfgJSyFUVwrLkjmW6LR5RU1E12YM+iEYtlV1kjnp2py9aeFM2tIpWcZ8Ph4ADEY769443UKe
oQHzTkyEW/KyuX4u5rG9mFt9yw2uD59Dd/A/h5ZEjevTWeUrQMkgMv5OuuPrbEICpWRYDT/1oRlz
JZa4QdxDBLVnkU8BAlH74cUUruYM/2QcfTjJiNUOyEY59cqBo2gxN18fi/FAfcV68fc+Nvft1PzG
2ePhveZM/Z6uI5ofHDNLqhYR8T98QiQgcjcMwQnaaoSh3+6JXG1dHYyz7DSbHBqS6g14/IHx+8Ew
iJQXxVRGSF1NMrZk0+tm6ZeyNSNxwnihfvPvK/KObAMDQFueptISVILTt5a+7umKIK3/44ap8BFm
CMaEiRyKg0j/dXgfRCbomZf+jrf4QJmOHMpzXo/f4X9sxEfLzs02j0OqITBmbFUH9Gf10AWSoD1+
iEmbPQc9NSziFRWCEJXZI9BBtKWQev3b3cLxofCHUwVTsBCIYKFCUBmi2W/9m1oCAte6HuyUxNzW
zid2C8Mm98KaXaT0/PP84a9gLL42yi49mER7LH7nPakmfyYJcxecYgjEbkdsSJ/VdNshbLBv08+h
isopc4WD0bOrLoU7ijN9euEuc+Je0DNIwDz+EMrjVX99lvaNDlF8sz6T944squsHOJQBI+esfLGZ
Dw/hPTSPFLKxqdC4XWOD8WtWshQ+GT2Yx7t80jCWzng/0/WiJc74x+BPaNYtHhGuOBCGEhBip0O1
v22lhfHwWMzvpwuGUwYL/BkbtwARMpLgbJ6POyzo4y8Ek5tblP7EP8IFJTUoLJuIYmqIQ7iN3gW0
cJAf5b20Nc4mAsyX/TEccZIHTfhxy5kZvZjbHU2TSNmdxtlBNawBcfyLuvhk1fAm76Em+mCF7nx+
kbgHCN646IPT06bkLV/UL4Kb5wZnmpXAZn9uHz5BTjLTM7t1aTCQJ90RtmSWyumeWYQ8+gV6X7Jq
d8qVm/o5v2h4amNtHG96OlDMncLiC5TBJxeA807mOefnXZhdUTwnmamPqTDPklUNn+TduOaXrkyE
yhGfc7lxbwTk7F3xouy2t9xRsR2rxfHus6wu3XvOan98FhJtjsjIA2W0qS53xctb732A689TUkn2
6JdpLBNjDKLOoxxUB+Svx7tqNfPaRHPnF+2KaqVI3MQRxkOBq/M4WSbjEqVqDXX3j6y82Fb7ZDtK
XUYMaAUIZ2NjTOoLitP25qiZK9y8ugzfSw4Q3YWx3JiOcKaTwf0/bUCVHJkSUQZ2JabVrkZo6pkz
cpOp4bAdbmDJxOyWj0gltBBXj28Jo8dFE0DrQekZ2xnWppce9N4zZaQKaTSCYE7B5X1ZT/uo9DGI
swUbKTVlzGFJf0LDWz/91C2c20H3OVDZUi50bthX5dlLt0XdzmEBU5anTD2Vp8lEJ3FUnGRr0mPI
5jSEgK3V02TIsgCDVClK7CrSZ/kWb7mI6qi7IiTQcaF1E4SuE/M4hBJ1SHHaxyDv+4E8lhn3kJrW
TmK651rRIpooXxyhZ/CKmlcumM6YNTvGgHuaQR+aohbvkoEf4fg4m8vXFbdc6e3VjS9qTnvhoWKQ
isdPQMBVeiVYltLpLn8+Vb8U/RfhByg+yryQnai6aP5zgurw/svmrS1wJaPK9GHyuuEcpLzEZZ2Q
5YsXBG6seqa60JaYYyBC69aVv5JZFQrYhxbfOV6VKbtG+MSNMpt0T1vy319vL0VT4N138OcR6OMK
c5rez2SrK5KR7tzu6l25e20ABkggcOG149pnOjUMk3TGqfH5HXKip/1mGrhBWerUXzr+M1BDCcpt
+scqjKKBiU33EXLkZ4FIa9LMHivam4DSCbvYQRm6X+sUw20OYopI752EOOnYrl9YyuXrNmJnz5bi
7nnukRcDLYlOP8MZiP6U60gaAbGL0huSmX01+9QBs+vbbG5+Vz+vn9dCOShrvulGSIR/A8I5vMd4
Jbbnh/visXo7w9ekE6E6g2RO1gCYmKCMKKiGdN1aPZIAomFaqevsQnoGbqHPORdV4o54x08SgMUo
sCnM64MhsgObdFD4pYfP7L5kZCFqYN9dH5zXrVVeq+E6g2Cy+bOiikgbaU5roQjwE8RjUNFIiz5S
AGibOyLhYC0M8nrsiFqOtF/OShrF1FT49JVow5wCCdbTyIT7xMxB6yRxQFYg7bA8BIaJFldggguh
f2fdOufzsXsTATTCTLvNHBNV1E//1TP7wpm3BFHtL0EzQXeI8T/GsvrumRPnztQ/b2byCsunV2+7
sf5z15fmXPfEi3GkN8J/j82JMxupb9M4WpDMlTsPqDOAv5EMk08d6iNB9riXrbeIN5JD+lZ99Rf8
9lRasQgmeD+xzUi6gqPiKThRDyEbfoMZZgYmeHMR+bZQ/Cqg69EmqWwJOBrY0zwsogoJPmem6D5I
LdBgtPDQnEqfjHRL7Abls7x4TOILoGgdFNb3K7zvX6gtUzemxYuUGOUWtGj4Jqwn9O2NA5lXXqS2
grLjBlwK+0S6GzBZ2a7QRAl+za8nI+rCBlUWhIneIYbgXq3qwsmgjL/c9rsLqFkNEzKUST8+E5V5
O2WHQeV3e0xUM+p1T5UwyMBxE4AOrDYnx+FNDhugdro3SNGo5RjTe+Mj13s+dg2yNtlJMf2qfTkd
F3cvT2Ym3TmJacKJASGs5JDwNC24V5DGj3dzOiodM49SxavyCM2rmAdoSx9chdZrcXqiosdOc4L0
ZsVX8ekLD4dgUu4xXQ2ap/tUpqkUPPNQ5tTjwnZDIhwDa4JMqfh14zw/jpI48cmGvfeACYs7qRQK
sk/UF3sd33ufvoDqspIfHgm0Wux1phyqCJ7Ku9iP4sVIXsj1IlFhAq9l3Xt0k1rwJdnKIn4o53gG
vV1sdXSYyYzcr+usrByz29Bsa6cGbSRWEhoWwTuV4V22W0oDFYAAUk+PMPz+y25WIKsE2hAiGr89
/hxzBFIXdgBUtHw/mzLsXD4yH4HqTb26/bZfwhD89dN7FbZdVN3HtYlnOBSO5+VRzBo1EjLfIJOE
1yD477f7oeNFtF9Gigyy6mDo+NZueuTzj6CqImkEIBu58RCCt/hYSPA7orjdinlUvyKd0y0nrUJz
WNUrMdmLn6CGQf5cnyQ7Q1CTbo0E6IInawDI3fq55NMq4iRtvS512T8lUlsYDum2BkdH8CnbKpi6
zIMz8sngCUaN/qWByVZX+CLdb/7rBiF/L6b7lghAWdWfWaGHmolp3FppfCM9fjAj6ReCuCnM+age
d8pKQEZZLgtKv9Ly0/pMkHRVUKeTUz0uDT9FHmc6UuHlbFH3IJXGL0g6nyND00a5ORk+fmjv68Oc
aRwO6ThjK5/CoOPAaE7unYKSkGDYF3ClMwVvCpelk6Q+lbYq8QzdHXU257zqpjOEvQDjcMqlArHu
Nmn0XBp7fXenEYN/TObhVaEwNc3WW7kpcJhRgKYiozuKGkNq7UR1SzR8FFtiF54E+tdutDAw1KHs
Qnxp+tUoxIyzD7Js/FBZURCYXUZ4u8Qq1ycIuqZH25/5i/zkC5i6FRCoiX89HBTQgijVFF975Qbl
289jN6GP9rFxK4/pEXBSIHzpHGzTn72d9UPLgzMn0zzZYIMYP6EsavjMjRGAPhoP0E4PpOyE/dDw
9vE7hC+pMxSqugUBpQoqalzhW4RfCnbXRljWgYqjaBH1RiRSExetsnX56C9QRi8ml7miwenkjKyO
PobplqVT/ySIwNj8ae4l7qf34mSaaC4+cjIhjuap7URr+BXhHQtNeRLX3k1yXjDXa+85Co14VaWh
II470eGe54jaEB3hr8KweuYS34g0hAEp9Jb8dp9YFJFwfHAzDgZsB5WEGNmObRKV28y7fMPCSug2
cNk/Lnk+QPAP9iyKyz7zvGrz3gWlvIpzl1cCQvbqJkhz2XRPGgMvtoCZburKd1vIB8ghg44KDhnM
cEkesgVAzg/OR/Ipk8DWxb4pm8WkavDK+2Gp1OHTel7zhTjNjjDZTU4XZjs5YqupOQob4nO4JldG
sV7Xzzsi8LjRTEPwl3KBg8IIsSYpv9g7hfNQTUlnn0u56Y9UwWjyMfGd/Ii/DbVkGvzeyNoTXCz1
JfkZdrkZPgK/6lYmPgTH8vEYCKfbrrTcbJsMnt1Jf+I90F8TovPMEq4niouKx9PG7NY1+clmyoUC
T3wmBUwDEzU7sM/y8FyBirexz8k3WtRGt2tjcrqjo8Ibe0RTFvMtsAmZI804FdUDLqYTWi6uTIff
WAtLoEiT9+F1ICyQrnpwn1IJm9H4+yNLwznXTjcMJm2Hea2Jcm3P+iVn4GnIuaG9R+K42hVevC2u
FfHZot1mh/Rnms/0STrGZv43j26rdGP4jF7SgB4R1VDykK2edEizr7hzUPhNVkfE08jBVNgy4FZt
oo4cfg5gfCwKLvGGyvOTxzxzYhProPe6O3LAKjuUd5SjXwcCnSdlwYChvwWqbXaKcp+Fn126+PhP
f1kvUstupqN988VnUrDdnBCWniKR9M82vPZbvjBmGdUueZZbn99UgIXx7R5iV2uoHl2Xdpy6WGKH
DaVD1jAPM2EvWc/56dPxIad/MuFLGeCan5nLuWCQXCwEB1XcDpcxgU4Ur4q8Ek/HS8GAE+VRWFBw
aFR6x70dR+kyC8Y63t69q4dxWAzV+pfzCBPI5pfn5XUxKqJfm99BpJejPSMDjTGF1w9g7nz6INLA
VILV+dpyQfs5Ge37NmTHn/873kwv9x3x9Yg61xWyAbHU7ePeKk96OYJAFO0Ufwr9T0qwgB5aWwD3
ypJ54sljyxS6KD5jQKoTQGzSWwA2s5irZzJdVbDuOtUlu6ut95qUOxH2GlHLEHx5xYfGhq3WbtqM
ldw16Z8VHKBjPkZ6oeSp95MRgpabRwdCZwxT2mnLt3B8Nn5NK4EG52MxivcfYOTP5/H1/qpH53e8
y5KFHF9uhodfSppGd2OppxHs9VMRirKnvgPhbRvfo9lt1l80poTLqX4axyVdsU+QHNLfbtl8CZvR
sd2VR+o5zFZnFxJ1OZK/qeiWBIYNca89YrKODbL3qpqs32WWuxDHNZp+LSAzV9Ll8xWg5mmVoMMn
I3GFxIaRRvAcv+1u3SjIYvijp2QOYoDyAG3D1OYHMqKYn/s6m8Dk7UlBITiDJiZ7AC2ueCJxb+Lg
Hs61fiBjRKmHMV9Cz8ORqKXjWfonjI8FhgCtoXt9cwCagxZOMULVbVMeHMYN06Zq1nPDyIUB8lR2
fwvwc2evi1m3s2aVHKpfTCakSJ8o0xuqnvdOCEtqBD/qeuQglfTv++efKeqMPtTJZYa9PbOoJP+5
1TDIekApw9jPbqkfSUsuz6mGjeLxcNaMcxverXeaYphOeyJLZ7GwGxtWcsnxyZhesdDhINpolPco
/CE61n9MSNBz9i82QFjmrD30lPKs+T7N8zUuSyNu48vCTtvC/IFMitk8/mqQYP2W30DbUuqTi+rL
OKa+vihcY8l8/JTrM0xMn+90yFuXRIWPouR+fefg9PLRlOSqIVT1m9RtXsEpD4VRhFs7c4zqy02U
oCGyYq/w+tR90jZL7U60le/T8YES+hOhZWoYzKaOwzcVgZBiPu6OTg7X2MBhB5tABvQxvxAdBSLA
V7/N/9Bm8dLk+uWT9LtwtG/cW+PotpHHZghJkqKDuhApEWPDXsKkex9InMlSKqRj5h/MAJhxPXhl
tlQNyIHbrt6T6pUhUBYGU9hIj+WQSHmfs1QSIvu01voDGIkTjFVQAgksHZcCaXdyY6RXX2zC2RQf
VoyNXjeblggUsgNOwxHtv/BNR9SKNf4OnjhmV18fjNcck6GP5fuXO2gWXvmx6DTTKyUhopRcDDll
kgMoHogmzHcSkIAH5q2Rg76pWzydGPgtv/LFoLDA5PPjAm50/Qk5j6L3he4k6eZ96InNlbOJKI5I
4Kf+pf2FwFsPEtxBaZCC+UNkJuFpiy+Ubbb2C6sh67UXv//I9GCCcyjUxHGPKG2okQeF5OP/iImi
jnoffcKebctY4VXcNJz4HpAX1tWL3JrRoKkJynoIGtPzK1C/yNQZMkLHOE7Dfm0c4w1jkOmio5A5
5PA27VXWVclUN0/QxliqmLcxDsz1vu8pXVdf7LfZ4kWL4PRD0eu0yI/6zNz2y3h+j0bQGp3aB6w3
/IeJyAZzOgCFrwtPQ7uXD+I62Z+22o4aCXkP7WYkZHhtviN8Sc48+Dyg7B5MFIKo5i3VVJ/u7A/4
AVroz4HrvoBl46fsfFz6i2E5pm4QU3o7VmhD9rKHkAKNAnk5EmapsdiYgKfdvvkD6xzb9MopKTBh
zmNe7torBi68GjxrZVv/Uu/stsCrYS4r+KxY2dMazF5wWRLcN0qRZImAnUKKdHhF6YIzUOMwOUqr
EVsMcf3do946FFndPMoj8ABRMuPIYAYJtaI6tDYrBiIF4g6Jx5MQ2h4ZpJgAJW6/+NZi7NHnnmbY
5W06XAfJans6g0PXgLyeDZMjByNqXjZ5Oxh8UmooR9Ouc5STy31/8hsV62R4WoEy0FVIaTF1WfeX
264SrOHiI5cmz8+GW/zEqIbhSy4SdR02KKqPmQ1LjxsFwZgSP1pikbCU1nDvUO438Baqvbb2EHZ+
cmLsUKYtV49lY96gTUfcbvNxMBeHRd0iZsWGQWEA3Cmx8mbRUobPI0FztREHSoQ7w+g9yYpJoXHz
di8cjnXBxzzsraBjd/FtZDK/AHHtPl8HsbM5+9mXTt9MoqvPKaECq7MfefSmUwLB1oup3W6kbvBj
G5Yn204camMq6JIxe7TMkPslAn5x/Gh91tHo/LpzDFr00wc8wq/wxfPXXziN7lcT7xMiKIJq+uRF
oKduxcv3CNwpBKU0gJ9ej9AdAwtqugxsKxaHY7VEdl6xtdEuPWgzAfHrgA5nM6IIz7VpLtL0Tvnh
FZS0cxFb0SMIhbn4Regq3z0NAq3ufWLvXvpmGhlPt6UGzOlFVkzh6UQjwqra5UdblnL4guAAcFaZ
duW6a2ZxMXnok4RycWEekn5ViK4Cs0K3JNN5Ns5N8XoqpqRPyeY0GG66p5Jim4fRDWZ0hJYV5a8I
77n8RIPV4e6kBI7HF1peenyFQx2KGyO3U0Udv/n6RN13QeXE8DLQtq8g4PhgFIL7KWOo9/ZfBR48
mACFb6bZ8JVh2aWuqrvFc/DEy4yJKQwv2QvADIarTKx9V/0cSB4QlxmXLdOGCDL9zfdJ7nPeYyTF
oVCxKYv2S4Hr6qrE14r1gNHMhTymmNcVQTv4BXBZbY4hU12o6eXULrDxE5X9CwzkLeAgFZyajIFI
9XCbJwCjC/xL4yUDx7iceZocyMiU8BG2OqrUHZkedmxj6mhcJj4tvoGcnAxtqK+AAL/7xhwR9j2q
C9EtEg9UbHJyZGWvSNukXnfMbGBqXvLxIpx+PsjBC7vh6KrxJjnFnobTJg9VOydCzKYi4nB9Qs4Q
t46B/yOXBHrlbwurhmVNWtgNMC0+WUZpbK/AjcClqPTft6BsZ6awGlX7hvHsp/d8TjIWcfo8P57n
D1XB/PtFOtAnP/J9piF34hL+UgvlwvEK0A34R95e9csp+aahjtACAg5c+nl6fP6OOHAQheP+wqQO
MIz+XK30HSf7B8rIL2WbebMsvdEENM+s2ulL2nDZLkfEnQbVmGtFjZvr6snncvO+fkz6nTyelsY+
Mz4FWR8a5rR8ThXHnEEcXSweZ3n8Pr9np1VrnfBu1Xx9kOc4IypyFhEUM0CMHulhxQRbvEg3+px5
Tkc93EzvTXtddm+LJKTdZqPFQQLO0T9jPmxaTZVZPZaWlHUWDAwPGNuZ4uNgFz188r6IIafwPc0C
BEPhAObogg5198P+RNXWDEcBVUq73As/LfiDBzpJOlDMyqD0wyQHCGrrILVy9UM2vAVemhDXjv3W
ClDzeJUFbmldlD61XXVz/6bKK8BkT76T/XuBI0K9r7HAgNdOTTtnRK/6IqQjXR1xCeQQKd2UOEle
KKvbd+WxR5P2MlKz5DpM6JJO2aFyIlLG1IY3ZmNivMzDdtIO/2g3A1BOs34XjTvy7gt8zfxhVfnF
fHyCgULMgyK/9ovpbYnOwBhGuObPqXAwF/V+NMOGhvZKSRQ98muuSHZkzby2kpOHpzloSZfZh22M
7MJE7ND4bYgc/5w4dKusynl5xjRFGGzNRFv1MboMD8vuO3YPtTN52+qCnVzwBHRLR6g5GpLD9yXZ
93zMMugYVUTHRWseo8uZbn0dU2eORBD9HwX1E4Nf+g+HOnEIuJZjerxBZRn9gxwm/i+lKipaVdE1
JvNBZ/ynUlXPu88nNk/dhloDs6tMeTGmRx7kLqozhKl/qHbFYarub9UuKEBRk1V4iab819Rdd6sf
uVnq3eb/kHZeO44j25p+IgH05pZWXimb5oZIK0oiKZEU7dPPx9wHpzKVGmkwG42uBqq6MmiCESv+
9RsWRB96h9PJYVUbyvId/a/caZQuR1IFDcUQyhho1Rf8YLk9qAnx2r3VfvwUTycQ5iFgDbMPz4PZ
B5zPUpiQnpWMcg984B0AYYl6CcFe1T/M7NOQQBILe5uP3h0a+l9tlYhjnizi8ErEOVKm3w/czHtZ
ZUpq9wSobNaK87wELPBvM+zFq3cvaThmENGMguBCFV4nJ1k+pcdqfGqmmJNaIt3kLPHo7Z/AQimO
MOMV+9Nt7zXM30EOg7c7FyB2E+fP88cM1VRUxJ+87d/3eQx0JYUF3VvJ1pPmT15U74VKdzEpPWy5
3xG1waOYeYqbQv+dnccvk8TxPms2WNnyA4Bzazv5XCxWb6tBOxrQn7MHK3+h29bz89RWxryrqm8/
HgYPWA320Te0Np+bgt+l60/XtruzF7H94Puuwaq6Ll/6TLHI/qAmO/aVyeb4ZjpL6gzb/tqnVl+w
ln3T6W/qO551V6c7Xgr/+xAuvGiS01FS47pXrUrKd74qrpD4YITC9/QD3y/07+OWdVlABYYH64Vk
Tz6ZSlgUVSfZ2yjzp47Y7M1mew/+mQ9lacbyaX/q9kMCTcR3p3b/A2BCtu6uJ1dfOw6ouoJqBt39
hYxhp5fKWchRzeScFSB1qI9ncQ39Vja6yZcDNOVORVvM9I4tPMc1uIIo3vnEpL8WQHxjqq536gCc
SIyLRe2UHctYTKJ6taEL46GQGZFJx+dWuICTjjrJ3MYT7chtiOqFe6Su7kz+vwpAxtcUZj3fuYDw
+WLu10etPe34+tgEtwlKMyP9yI9+ilQ0hoCGeRLkApewSzD9AEd4ZYWKaJke7NvX8b3GXU4KTSIH
tPMlRuZ7MSnyIqi0tieFD4lMNnXfLEdlRg/xAaO3Yxe/6+6Cz6p06YVGweik+L2NApZVD6N6QVOA
TkFsDpRkoEVPvaAvhJ76engT9nMqutsXKl5bFDEd+Q61FXhtFw9MPCd5JOtCxewtvjqaDpRsK5zt
JvJUmuUOVQMVSIRksxiJz//l2Bff6FaLwiauanFVDJ8mL2zASEY5kfjWGHO0fn9+L/ytW+AvXwpG
LlLnzYRrgaL8nhxmdO4ZcdtEY7l+NMFE6EYYsPkwBT3s7kzEe0Ndvv+9HBbZ+XAY52I+SdPXUJ6J
p2lICLKZbu9t7d0P+3NfuJBgvIs7J35Dv+9LF+Mw2eVZvsZ9fiNLqCoovFQXC7rXwypD0m864uD2
u/uewH/G1DqDq85mGE3X7zHPoVnr6c4I14AnDdQSzSoRCb5Ccj9+mcv4tQim0BwghpKITjOrY/sZ
lVtDJ9PfyT5DwgqRbKjJvqF77Uf5BF4FVASZI+63b1Avd4BhNKQTqZ987VacNgMrXdFQO8Z25UhP
MhFXNIjomWv6hi70AYdE4kUCuygG6gTenkUiPAZpSupmn/l5xCEJCiQUB+FRMjj19DxhqC8hilQj
oDVCrybmh7AwXtSP6i19LO5WX92u/+dxmbqpoKWURUO/eEVmpIY4g8fZw5kDVi8AcJKJGdFpSQCB
yDD3lF2ARYHbO3OmS+aFMb/9vjTjWrlp4l7N2BQn8vef/7AiCZNWqaJdSUzRGBUyyeu9d2NTr+DX
5JldzmguCdaMC8sh0UC59gGeLWUIvcQtYBgKtmmZbyFBhMOyz29NYJ+ud+5DMFsch4EP8wd50CDx
jE1o7+ad3gaalSv308nBJ60J6HPvxHMYHTEsX8Z+8eF97izcN9zgIVomy/SztkpbHC56Fm0MCP3m
6DCETiCjOoJsyENa1g/xY+BG6xNmiYghLIgYTqBbG0QG1M+anwyEYeVSYvrSEMXGqLAnxAqOOy1O
w1mORuto20e9h3b3PJPcbMxp/h34z5jUTzBzxrpDm3x0dE42/XVL44yQeUCraLWTwQu5uTjL7OZ6
YC9Qv6B5gQ3sScOOI0ZTgjMKKlEfjapPG949jLC8B/hosTOVUTwRveedSZPFENQ5DoGFmmmzQTiK
3LhxD1Mkri65g064JImxB4s4dqNZZ15aeuH4I54Zi7zPlHFNT1gTVQdehrfCOFx14KQ4AIFZY5Mq
2dlSRuDt4EuAxebBfeEACkXvhY65QzcyGmNCs1YdIjYwKQ2e0094G0C/xNvCKce+hDoleVSsYeav
x7huDOtHotU4gRIu7dBMfT5M4F84NMdRuD0gu3nP8VeJ1xrSLxFrWjzUYC0+k0Rt7dFzjhT+hpN9
HjwSrkaxI3atWVzpB6gDpqFLV31Aq92q33bDrfs5BrgZwlX83C5Fe72j76sOzWENPjxJ4BkNS19/
PeGjCV3Rjr1TpyxwwSxJNlVRcTfj/ShflpDLXvd9yAUvSKeXRj+Z7l8Y2D2uSjdmdxkcn+jsJBb+
3HB+1yCfHCVPm/Ueg4KT5UJG4FYCB2kEzhTLo/fa0Qnft8jHOqHvtGuKDnENtUxOL0gV7EekF3Ou
hSGhgSHG7obu1Fr9oN+ONOf4RGbcgELEGW6hSOQONqQQAV1UGrh77unNWoU15HF94RUDlIAbKLKJ
zjxyy4tVJvMpubluM4OM5L5rDnnreIB+LdPxMLL7xG17wsoIrHa9H25n+mCqee/JBrrDjKXSe0Zn
451pB/kdUqIrltbHNLOcIOiCBDkSmVOBe0LdcxpIYBOdGQP9CEiQpAxyPjg7wJnvm+FxwPM9Wscn
bbZFjpJ8Gdbz1ibt18/c5EuDQOOow2LQvhy8D/pdXb750/w8LyeANiBJk8OSusLaLgk3WfAJODpf
5/45G6ilLbkjEL7+eWvjsMJ1vWJMOitogfBkwMNQVY96gy2aRmUuv9NVPQ1e0I7ybXJMdIo3+Hc8
DaxLeTWAeU846TgkVCOD2ASTfHNahQ+jj9jD6K5/OHWmIX7iB4ZF04if3f1gA/GSNoTMRM8N7XVk
61aFi+h0v6KJ7hSzvVt1yJBNd9Makb6OpC60Il8dRBzON7eX5/+IZi83iJ/L80VtctBCzYiiQ74W
l2ATX9EDDDz0F3vHGODXTIueTqPfLTVEIL496Q4LtD2Rx8ehjC1u9Ha0YdKBd1T2iFaXlw1yWx0T
yDUGUt+igCVUyGMhtT6axzMrExVBj39jHJXpdFjiynysEUYg8LdFFJNwOcsR/UN646WtLxDC2Dw5
T3TxR14J69w23RyhB0bM2RvHm1VtE3/VXxQDYM0+YibQmwUh65Bt8f8eYqNAmxmOK3wOg+xxkzkF
n2lN868YrR9RPZKzen7TQEM5mfOFHMccEazEWu7t9plAJyCv/KFxSlsZBAN9CixEkN7O50P0s2nm
6uSP0feYk3DAF8n9zvJ+NIEA7uT9Hp+SYeMlZD9tRxzNXPUhnDT+11haYm3rkbfLFQduYUPqRaP9
wY6C18y2+0i+1jE/CBori3onnDg83n7nYvdK/75yFcG5hhWfdmnEp4tFLYTZIVkXDayCbV9faCtc
P1Pcr+h1vhjvkANUqn/hzuHkG+r5M7CE/F/FMRKfjou6uwpqYxfvpY6PCmMTEz0OaAK1o60PcDfH
pnk3il/Y0Cx0ai6cOpasbpUtXWgIVjStp6f1x+1nIV99Fj8u6QI1KQPhtCvUIFsjJew8d9gRRzBa
Vsd5gUTsMEQ9iyKpmKbD2nrUiQA8DwvnPE0LSxkTT7mK+oEArs4Uerh3alCuVk4/rq378x+VkxTs
o0KVcC/YD8w+LABHsXszNDrgheW4Z71h/9BVMtjGo1xgZyoxBtm/sqxZjQdPxD466Zg6t9shrMqj
Ku+vGw5T5phMlNXt53jFgUXsbOZ02VQo8v74O7R5sm8OIdr84qsBjtZekjHsrP7+eb8KieFe0iB6
DMfie7TaIbVS3M5LnoYTe146gT7nbxFpH/x2yHbkBeyFyQjo2Fcc3cc/mTN7NcJvhP8L6dUSOgeO
BCpWK9uVOhSHwQy/tGH4Ykx7Y/brQW9w79QhX4MX8FLVwPAwFgQ0/f0q9KIn58dQaFeKX5DHgTK4
L7GIFy4SE+iGryKCUmR6PkWQTaxct2UF1ulFhrIGwTzsmxtIpYNmcfupS8I12MHEttPsQoiICbk4
DelNnCbCTsf/bax7BQw6YlhxqqMXbwzjPtbufXna4i39Jo6SfrAMnXRKF54DT7qB5rVOH5MBa9VA
me6+DpvUL2xtmgz4C2hloGoQo7KQXulUUHnvWekG9Azn2Gg9mJj+75clCz/QvrOly2FQiE+Ud0Sp
Xaxyy8ubGoOSNXrYfTkoLfvJgixKL+45vTml5HmWrg9zXDLxH+gtdnP+vr5IpgZQ/Am77ZZ+0qfw
COMQZDBYsk6jM+/v2IQgq5CpF8zEPg7y2CudaSliOEsT+qV6yrCFD2fSc7QRnP3mjPTkPKeK0Gao
T1c0fEwFykxFpUMcYr9w2seeHXjQj5BfWRokMqnBHOiroSlznhiIZEmLiFine5iigPpTBkLwAiiW
ffJm7Hdc0xNQ7I7iZtMpQqyBRDpfyu5hxjsfR3SdERtR0z8dUUOLhDWyH2Bnild5TMNiWAMOLcP5
gWyEOyjkFXBFB+BXOJrrogTo/nu6yoci3anKQRhVOPJL0HIgwYIA7J92cC15BbviTlNBvQIF/Brx
AneQdmFQHMJtNUpTItpOZB1Ebhr5Alo8LoVg2a8zChKcE0sVQcUeB4WMMljz5R0pFTTrXxriMHq+
huYqbN5UpR0K4qMWfGX0/SOtesJhleCEnG4qR5t8kaU4w5Fml2Z+pQ5zZuK+EnxR3AgHxQ4Ypldi
2o/PXm//Bh4L/SjrywWRFLyhUF6YJhs/ueDQ0Bop8bJ6nqFsy1oqCzW/h1j83W1/PZmLE3hmHtSd
uMuwYcalAgOPvuAAat3ZWq/BzmDuItYonPKBYi72sdNpn6jHY01zj+YK9ng6lA9xiflznZ47sVWV
GoNdfq/n0C17Fxv6r1G73fXHDtWTy7jXI6GFEKxDH+jXRbW+aEZIOq3bK92Vde7XQBfTC8A3rQzz
JEwazqJEkg9OQ6wc7oDI3Zu4dTcXb6pQtkf9kMsQLqVhcHBlRGkpwQBMn9s3c/dldZ/vj8eWK7tt
FsjczXaUoz3HyspOhl1r1bgzLa6uA/9mhXKxbSUHJdxuo45D43bvJ3CkQcUJ415FKd15cspFYXdI
T0adHBNlNaK0f4HsaK/eBgPff3ATy+WEO1wP51+jO6/rSh6T+HNSKBdzPg2KognSAEFgcHCCEvJr
2M6MnTA4NZW/y156IkIeFM9y76ky14I2MFiqSy0f5x0jRTg7u3xqttXi9tu9gsD+uqqLb2JfZ2Ki
6WI7OkhwUEZV4aoJ4Tou69TtgcTu/m7M128r1h/TqDnUcd6q3du1qZ7RSOEwe7aM93bycQfFuzeU
ejGR0lN5avLjqR2dqsc6eE0qb2du5NMmbMfZcSpzHoNF9P+wr9z57tWLiVXlYSmcJQlblMqBg1zU
Q55nG7kR3Jd7a8z1z1LHwomIMYxrL+FseR/LQtqtZqXTfZg7F0M1Go+Zf2+hudYpxSfq30jdHPrx
5rbRsbeNdkkzkhLZjWFBtDLmRukw7G0xVd2xc+1tTZ6a21kGwQurvdB8UI4n9wgwVaTL2/NIunIG
+nk1l6tEJe63+XlbyrRintTZ09GazHJ7gLvgQ+aSA+FOp/2h6czvfL5Xv5N/z+ByzciMUhUVk6eN
PTP7ogSYFj/evrOry5+OQ/p36Cl5jb8fc3hW1SN/Vo8UuKwALuQgo31PB2nY8Vqpu24P9/eOOKzh
HoiRviEI0iXTwRAPEB16eT3K0IVUUZcQYABjnL6Sw+b2SH/X298jXcyfWNdOZlEqLZlirhAPk3ax
pduj3UnH+Pvx/R7lYpuq5UjOKpFZmp4XVJAYucsyCUYwsWEM3lk179zR5RzspbtIyOnJjSheyCw7
K34p+rkcWf/Vg1MuHtwxMYpYj8/1qJe7mTbh9bBqQdK8Pcp3E+r3yvzryV0aSep7Y6fFjdisGn8z
eZl4h9Gss4St+wNpQJcRytK0g5MFq28OKuvjzpclyX82ht/DX7w4OY61XA/DZqLPcpdC+avAmKFc
nTF85VC4BlieKLWH7/hAnBDLJFmd5OXYv/0Q/n58vy7icsuQg0JMTmXBoxYSMuSgtGP7D28vXCQh
HOMtRqT7r/9uyIvdQlMqWdtJe4jWZz/K+pG84VTRy6akzR+f71a/dz4PtduefyziIenb6bmnSRNt
DY16Wzqnxwj0sHZh9P//3JchYztIAw2Wxe+RAjXYN73UEEZiMGmObhKqfZmqtIipGLeN01SbfaV7
t8dUv/kjfyaxRtKnqXaehsJFzR3ohD0S7IBJDu7duRs/dulKkPfptu1cfBgsTMUA09vxdrTrI6f1
ROLwnjqOXGzL1iawA+D0zk5awH+jdXJLcunUdcx5iHmJR9i1xyYLjkK/zskXGr4/yTMmxvzMGpcz
gYS8knKyGpKZhiufSpaZCloRYCqsOhDFfcVvhmZfnUnDZCA/qYwD1855Cu1VbFuDz4EfjeB7vmEB
THPKhIpDCJ5d4nzVuf4YDkGpruJodE1wlV5J2KvVS7rFB+6kxdDE5EawabTPzzXttsZFd2zTFvr+
J7ZJicutpy6S8IRR57YPt2Og+JqfunQNLFosdDa+MPLBFws+I70FjmDWJrbeRAsn9LcXHpL1JAD9
n/GLoDtsI1nCCRgQ3H5pbOhTYH3W2xuaMNC+2eptZ00gTeFaaAmDx+lzz399XU8favsTUY8dA6YB
7XzDgDC3AdBwAQQn/HzvUgJJckqsx4fx2Wpx6iS43nl9fex+G8HOt63Tu8Z/Unb6CuJn4VTYqMGN
HerzkpZ35WTAsaiiyCog997DFcq2rIcHOmi855gzX8p1v+G63f3O4tyPuYzPwFkB90xJJraWZ/u1
44ruVh2ZVAEv2tnvj4/vJsyonf2odxwl+zMg0jG2sWVUrEe2ZjyvusiqzksONzkGCgaIrXiB7/g+
0K8FDsY1ueuJARXzjDp/DR+XqoGM42brYAmAyePR7175OyYx1nj97j8g7iWlGQz/+9Khpo8wXsEE
KedX1Mgsz7GNHMMSMPH4ZoQ8dDcICRTjs0Pn+Y/PFzIJroYb3Vr+5yMLi/WMrTW9ttRbwxOfI/Sj
O1hDQusedI1UU3D0oeChkvfMISXOhz6UN9JY4FFv7bVoD1+hs1pRvxo0IEdRXxhLAMsoIvsmSO48
eDzN24k2qif5LJ+1kwSWojbChWuiQJPeu7EDy43jFfQ3113aS2zx6XvRP6aJ29mQtJ741AkrLHx2
mMy4cMIvbr1qYwxlT8GTJBwX/F4DZRiUJHI1XlS72FeDSuljuIrS7OQ3sIbpT9hY9vs9pwHRykeF
tfmI8JQ2HdW5vfCI3Wp2a93pSoUf66qotk213TVAGV0HFkEPwXP7HEc+VwowDniq9ov9fgit/va4
V8pgNqwf691FbdCe5aZX6GcRoKblNLU3LJOePVo08kFPdFYDqwZ3LGj0kNPAE9t6EYd28862eaUj
8esyvh/Pj9uH9CKcxJjaYfQ0eYJA+WZsondv71jWIrJA9sf1cPxcOUPcdUJrKYzgSc3m+l164ZUg
j9/XcbG9Zdr50OYi16GwWD21cDgJ8jh5b6z70A1iH0Cut/gEBvXlic8hAS0Na0o6Ho91WNOzwnFd
W3aHy8r6gvFun9FYTNsHNDxH9/aL+84muDFhvvtdP57Yvk71816pG84vtCEngo31elTjenzQWZpA
xVuCVJ18nR58JQTK3loL+JBTqKBLgXZuSIsa6VQ1gxrQWT1H5lgYLZHkzEfz21cqdlvmrSu92FKj
E/ywnrJtJsGnMWd7G2A/NJIR3c17L9sH8bXngMQ/3hn0L0j3+0VefE9pqhAzZhzEUYFjmvTCqSSX
pmXbKSTWMmkzzTDKyzsVi3hv0IuPKa+PAkVF03aFthoMimiUVLQTgoUozaXtuoUiVbRvd+70asn5
7wv+Jon+mAjnXDuWR+XUjPbl8ow2ukHpta/wHNzFHQTenh6rM94G4d4TcXAJR9IJ4dlpGWKyqrot
BGQlRndEsOft6+ru9cZb/y7Xf1xWvO2pRz3gGLo3fC1xeQGpsQGOOieL2wPdu/+Lur9o6iYIG3DF
ruce2jjJ0QVHcXnnnCveuaHLg64uyXuxd8JiITWmtUYPhc6HzBZMNnsKwdG0y1Bxyz38gP1ThXBO
I/01nkvHYp6fezY4xu3bvqJo+DXDv7t3Px6wmclinbQV7hRUjIpdUv/taOdXEFtQQQ7vAUVXSLa/
x+vOXz/H0+OklrMzFgoYtuvyxjhVdl7Kblq8GOjBRKHBQjHzlLa1onPqtKMMhhMR0CJWVXWDjpbA
G3OP4c7Xkbb74f1USBj1ToX2cYfhQO+Yu6ZWOFIKnbJu7jys60uQKonkGJKWcQkaCjmdjt2JEzD5
7UbPJ1giP99pBv1f5sf/jnF59AvP0TaEgypOiqEy37468fQ4PfSjEXQ8cpRF23jvKs3Evz0NrnDA
u9fyb9iLY9LxqPHxJ6KEMTmFj/PWs7yUQwrLvYmjv0Z5m1kS1RIn7sOd9e7u2NLvKVE1lblVq73I
p9ebIWDFvsZBcTI+P5QOPvULAsESf5/arRvMjCdagXZ859T/DXf/XWb+3f7FrNwzeqyLu2okI1Q0
sUk7byl9aXoRqNG1/4oCH5ztTJZeDd2wd+VLiVNQ83lALxsrxG7JjVcXwzMmXiJ67l2DzIIvqn6L
kdFonId0W5YmJWnOqK0llu9KGhyQ+VXo6rYnvFyE/TDVKDELVNh17ek1Nj+oomHS1PdWoG7LunWr
F8DeKa5E+logbQo+d8acPYXT/f115d4wF9t1FReHWNwrGLP7HQ9V4UQiWqsFkny3pc5Hi2frd6rf
O5+nerFZb41sW0aa0I6C47TqfZkRYuM7Vcj11fvfPOn+/MfqpZxlUzgrUT2KJZ+HVzcLRqkblMN3
9uN799IBKD8GipVzW6c5S03a+v9B2hrBvfPNXwVhdIgRqE+6cNaLxsQpOeaSulOlSfaUofSAdziL
sWDxKrwlv/MGSushfNWWp9Gp31L4gARZx5U4PBA83zaWCB80v1PBf9ebf2bnj2u6WIcSOaIr2ojd
8gedcQhAYeP5Tee3RBmKBU1/d2fSXF9wf4x4sfqQq6mp1UFqR+Kpwe0lx/XoC0e6Za8U7Von+xPC
Chl3dYiVVEaKm2pgRKiii47nQb21UI7dKxG6Ef8+A1WVZChmgixclCKteNQOx33Rbcm4JrviNx96
tw76iKE6z9/b0+Dqh4ro739G+65Gf8w02YDRJhhmOzoT6X1cnMJJS1jOvajcKw1HNhjdgHAjm2QI
6hc3ZRSa2GhltwrCKD1Mwb3I3elNcedG5JWRNSK6Bg7Ve0xYbt/fvZEv5UXh6SxvS72VJk9vkzfZ
Wa0WC/8RZ6PUW5ISf+/lXf+o/vc+jYsVougpTSyojDZ6KqYoc8BJOofwnf0s21s7cSP34EX+x+17
/P5U/0wZ9FsdaYXQdO1iEvdKKVGDbVaNzoHm6vuCmMFFhmqhSKEB6tCRQl/KSNsd7BYBZDJxKjTz
Nh+Z2J6prP1yD2F5iCNIDZC2nyo1lfymhobSkNW0y/E06Uqw3VwTNN/IPmWN1nuJ+qmHE4NipQ2W
eO3nMSZA6RThBnNyjpjDSiJUdZ1ESnwwCqTe53kIV7dIXirclPF30dI7u/jVR//jIVxs4pUql6ft
thQniLpZNUDcWDGK/3KQ7iJ+fC68gkTYt5Iw0nH3wnO08QUZuoNzwtxf8W+/1u/DwK3XevHRSFrZ
bOUdsEqCRn5cuFBFNhWsLiqifg7ZGlQVX2fcyUcHgmpCD2VqH9o82S+vYueTn3poJ+/N8O4x/r0o
4gU7uoxMju/vJ5CWx905VHfCpHBjUoRM8JUuEgGP7vi5Q3fuHRmuH1HICBTkTgdGUNDvARNdyPRT
QDfkGI+ossqSlHTJNyt8YedFshCjfkvNlUxK8SXP7kWXK8rVBfLH8Bf3GzWtom4F6Fl0QeG5wXuw
DtNmSDaR1+VgtPyqW0A7i89P3FuAknH3YPrhP/0NHFYg8Bn/b4LFN/a3cLrRhIDt42Dldf+l4rM7
RFuHjsqkJa2j0zPEfvwZejlof+fRFXlgrKhDQuf4yU8G401Ri8G4QoaRg9cCuwG8Ay4B+XqR8yYx
eqff7K64BhCHUoZz3sGvFWtrdE4OwRT7CjWxz15F/MNxDsZ/7MfTbWapbw2pM4zRpQP1uBboi87R
f1+g/XHIlOf+Wyd66HB+BS1+Og38DjUW3HJsvqPbtfVl7nZu4wL3DTsZRvwT/GAuRPF3U/7I3m1y
GgKIdfxo0D3QDm7GxvEbwU8ZkMhRBu7iLAwmuok9Nv4TPNIe/6IYo5Rs4PMWbukJc7ru2ARyt7j4
8T+suNz/+Vn4UVk5r4ITjOsvOkz/832BXZkrwkF/0AADsaqgghGs9RGdR4dGt9Bt0oE83K10Xx12
8H2KN11gvaLXcBMXbZ5mvXNoRUaBTSLpcB2SDkS+HT++pw5xcVbHu1aA2GvYjzQGQLIlT+Yn1fY0
G74+Q6mbC9CLOzeI0HolIwDcr8bFcG99HT3++GThzEBMQ/fLwel+ZYdijkSDM6fz1ivILoNMSYMD
nii6DBXQTqe30xk9ZH7sxPDnD07s4PcwPHGJjZe8dr8WCD7wy6Gh8T5YDQiR+88z7HonLCJUGIQF
Dd5WC/eRBgFpePwHcTgBE6LdwQAklm7B4hsuHJdCtEXRWQd4DzgV4qPB9eMA7Kh+5TyiYgHPPzr2
c6eMWUfEW8SO8hha48J5rO2ap4kXi0tD5xFM/N7KdHUD+PGlXhwA9mdZL8WGGuPbKYLvIu6/rXw6
PaJNp2DLxWPafHuJvrs4Xez3pdzGsR5USBIzN9exdWErNQ10YDQYD3g3aruSsopWX2cbF76E7dmT
9/fo7tdxfwB4mWVZwzDhYv8/dgw/tcwpGT0cHTs2of+gzjN6ibdvt7ubP2v/j3Eu1sK24VSn7KEa
CPt+V2JoE/BQxVyfo7fbA33TbG+NpPxe9E9VqEuJGVaEpbVPmP7h6iQ+NXhX9vPJYbF9Ld8P05Mn
j47Dbf802I+jwuaElCIKCwd1NMLKRnwo02cRrzvqkLIPDTqrPIksvkk9rPuRR9aV4weE3x4I+2y7
xhhu7vJn15TBew5cO3vJZ+LG9Ouhgpqrs40R5yqupoqHy1+fKq5v9OFQz3cP4bSTMLmyX75qXvtp
9PMHcSNuzq/HFe63x489pjH3UJPrc92k9UzJYZjCxRtPk8pID4UsdG+C8y6lCPwcTorpbpG0d+qQ
rsz4+y7+jXXx1k9mmYnn/b6j4ZaDzpdBn0fD7d2NXu6u+dY4F++81oSyVHQ9GBfDaGxMkrExP0xx
u9uns7S2csU6TEQ89avvIA9sdom/Yf8lxyea7jtjUsM70zNPXfMhmHZWMJ/y4PasvPadSQJHso4V
JRNZfHFkRqmh7NQw+n4STkAYX6dpZCshyvmebuKKyl/6NdZF2dMZJhyOYtwggaILaYLJ77VFDDcK
+ImDmoJkNHs5le+BOVRCBKbSPJQmcj0pqI9SDLVbxHy3b//KPPh1RRdzrtinmVLsD/LETB2DyEzF
qfCdfW1W+3W9vzPWN/B8MRl+DXYxGcy8ME5pUPaYDNqktwQXNCYkP4wbX551dWeaW8FG70sHJ5kd
1z2iLs7Derif6sixzCFp7B9aXxlF6/AOs+vue7lAtso0iyJDOco0GRv3ZTBDaIqy1sUlZDlHenb7
kV+DJ349hos9zdzuzaQWI3EkRbIrvLI224w9SEzNzgwMGSkAyk1kpj7kIFl4geyoVlhR9fZfh7Ph
HsTEu3NB3XP/815EmSRaUQYD1y8WgyhVc8lQynokLtsluktU2fQvkFiXuo3vNVSFES55+E7eGffq
5Psx7sV8UJVIPfd0tRoJ+tTIiDmUN7nxaBxbIgTpV/BZ4LCrT6R4YUgdTN5xB43aFvK5QVflJOp2
cjiN71zUte1fEn5c1cVkKOStLtUHYM4aQoswbPCexKynC9GOX42XYL7/iKP+oXW3UCO+JEr4aBkP
j1NlaCAbnp4/FBxvCUuxU+KcbH1EZNlmj8Y9tzJgJ/LI/Y6B8ziIB2dkOQjF7cSnd71QIQ80fawc
KagIEPmEnTJPEPkdHzLfoCOLa7OrzUiy7uF764s+4WS9eYlCjEwQhDl+OewoFVuyP16i+c5Bn4uz
Qm8U+uksQWJ5crPNK0EwRM6hOxI89HGIqMN+ukSK20V13HmMVzqev57ixSQ/aMr2dEqEakSiKzlH
p2K4zde1ysHq+BhgTK1hg5Tegz+v1DK/Bu0m3I+TvFydJTU/8eriTfuE5EWfqctsXGFL72lU8/tp
l4tY2quOAfUYTnEfbL4dp0ncc0K/ubPHXoOpfl7O5daiH5RECSMuR5wF8+iBSKYhRyyX4Tv6kPCU
j+PVeSqjpL7z8LtV+8YHbVzsM8d6n2u9BrixcDFjJcR+RE0E14sMi9qqlvdIGtf30H+fzKXNjnQw
d0Z5oONI8filj7p+Y4kwlIMGTJk793Zn0bi0NpILSdpibsTnyW59GL1hlOMKk+6UiUE1NV3tKl49
xfoSG/47k/rbu+nWc+3m34/51Sbi7hB1z1WbEzI73o0qF2b6VEMu23q4q2wXmWPOQrvinIu37Heg
XcahM3f0ht4zuWJTsqOtE0SZez2g67uKLJsyQemGpH3LZ39cm9YUaka7dTvBsQWnjmk7LiaH9Xdl
VRKJmY6jKSFPE4qoe4Zu4hXdJXXNj7EvPvZ0KzZCkCgSZsDV+CxB3gNONDLam8JDRJNh1xdQD7HK
l5Q8ZaE6R5iFJiYbJtb0Ug/vjSZw6I3gozk9F6CWp0LEYpmIWXGGug336QxAMlKITal1Kzx24ADa
VKtMsAI/d5kRoa3t1mLpVxqaAHNZ9npeWnLK1l8Keb4n+kU9SV57Vq1eReLTqXV3e5xNYcSEGBKf
eqNTMwYibSWsLPb6e6MefTMdwjP1MpPg5mjaZCWU3YNkJcoRXWmQYvTKQGgVEhnj9nYYaXxpu63R
V7LeoJdnjnRK/KrFRHoHrVCi10h+m5JAmauPfiY9aRIvInkMayiVh8eIqDCaIzHeuKsszma7dqUf
ZS/RISxnPay0sUbo8t8ifIuxpjqAUmb4FQZjPSeoaSdLfktiQxHJw21namOuNfI6emp65wP4hrr/
fAA/XvQFVFpHYtyKZVCOepmTGJ4g+qdzvwdZlXAREu8EW3wPXnrLYK4N9x/m+553TwgupW4IqAZz
jHjQgyu44aAr+w5vx7feB36/BQLneYUxZ4CdOJuoR3gbJbhJEvVzL50QCRyqY9Oc4ZxJznAvq61T
NW3hVLzl2phcN6noK0RGByOoAjuavRh6y/09KEm12cEw7GJTJU93MI0Y9vzMD0fZpniKSs2pzk/E
rBx78yYdqvK9lerqKvzvYakXq0VPrwOlF3CC7xpf2Ed7/+FhtAAwxeB0B7W4dtL6+Q2qF68mMndF
c2wEiHKjmVct3nbuwICxuV8ufDXH12SM8Mzu77CXmS2/gsVHX1p8bLJ7peTVHRgTPl2AJi1g7/V7
hVS0XRzUB7jZHVuxNSlZqgQL/0mB19vugM71GFsojhzxeLALE9udLcFiyFujjGR0Qxo1JV5Q96Rh
knTvsi4XKKHe7eKQhyOSE99jbXGwmA8HT0+TSW553iL2j0iTnYH3pLyMPA859WomrlarnXWcLLDD
UAMb05jmgWaHxyn18X0AFxKn+dcJyBvU2jlGSyxD9op9toAtq56tVeKJI2zWydJGDzaC3zSqSYv8
P5y913LjyLau+0SIgDe3JEBvJcreICRVCd57PP3+oB1ntYqlXYyzZkfMrlarCRDIHDnMb7zZJdqq
ToIYIra4C59FUT/BhOBSEiClr3bxHq/2U7G8RM7CWiwidBcu/n39jj75E85x4/Kp82hX4ut8glGO
BPMMe8t69vSkLGlHojpI0zG9O7yMczRtHgEyS3NGcffmE41R0XbmS+cu2uyW9Uy/LKdV4dwj/ohe
BzpeNjrXWCiG9vyzYy6L7DHKHWgA8xeTNUCAHmIe+I4hUu3aKKkrqw4ZoqWmHIjP4fzXyp9RNiFL
sKOV6OCbEr4GNv3p+3v16R61F2zsZqjNAGOf+ebufJ50nW7kB1N6/neI+m8FXu26wQ3CJlPZdT19
e4/OhodMvbwG+oap26RCIlxu1fW3VtfV1vPy1hraXv6/EN26W+akmiYY9oxS5QaYSP45qPzP17uW
XhA8uQkgp7HBkM8mtSQQk3vNBGjtXt4ttPFkgu2rW8SHOQl15d61O/dBnBwe8NVLK8npABAr6Uc4
MD54VKzHG89/Khb/ev6qiB4dIq5kI9MX+JaHeGHZoL2Gni6+SgvZyRcTVr2zkX6ol9Ms6cblplT2
r8sZErKfuiXSSbpK+X0xyyVRps5IsoPXMYLISjIxO9qjXSwiSTCp3KPCpdzMBX8scP67sHn1PTMz
DqIkkVRgtkQR2B7ggdH+uryuPWeNj6fzlK3z2SF2Nvl8WCGla5///dV/XHXfbuCqaq+KwLfyOOm3
lM2g13R0pYT4fmxfbg4tfwLqyuK3S11F9VST9EboQ3eH5443AgSXMIsVkCL5wIxOe8MKJN2bjvXr
VgUl/7iZv134Km6nzZAoQedLWyVg8O6bL7KB2gQKZqqGFtiUitG5m4v+OixWNNBM+aP2MEkG0CEo
6I6IpybMV3Wf7BhvrPpwOCb6g7zVkLHyaxxEo3r273fCdP7f69G6aidq8dj4UgVcPyP9lECaVOYB
WJaUnssSZUad1CWxe+N3oQbbPrBs+Io+GWIUqlOwGPM3v31tcvp/1d61hIWnY1aNZ9RrHwxbX5MX
+vhgTmcoZmyxtYrqRVXF8yJlQJk+fHUSLdzSmw3UMgtLQ7HHq2ALojdGxIimvuqSJWbidAOdyDiM
Q1pI85m4lE3pVDVvVYEsNQupzqMJtYZnNBSUYlcfgXvh3NaP2CiR2regWNMQ6BBpfCYzQFUQjW/D
lynyqEsvRjmsppOOv3j9lvMcxs7cikOBYByIu2yXh/VKVOiyTvqqZMch/lhoOxH0yOP2UfdGjtv6
KJ0ET5moAZ+lzJJxhFbLxaSVYQrhfOokgNbTxPreix8FfFnb9MDkfiTQwY6w+Dgt3VceY2w080KI
xP74WxhUh/BsJuUyN39DWZ3L/T5J4plkzELLtLPoEUS4JaOMkqHKi3+HDlGvII6K7jwBJ22MJ3KB
aaDbg+9XwUVcSjB++fA7V0q0mxqnw+lMYWeIA4NH2tsqjV0uMP1WibVpF9DrOjX4z5nhc6ti+N5e
VCQ5zeY4oLk2MTwVpXPG+rWcnGlxDfVAanieHfQIzSgoHMrKMqBoqka4+/Wd7OJvwR6kKt7qFpPC
QlxpqW4PCiy14JcR/dbCQ6ZmjjgsdSwsRRfBMgWzWY9gMSiboVDXfvReC/sJ6BjotlujRyLtoggr
B+vspSKnx6MlPMQspgxNSqDkmEnk0SHqGNnnjqzvZWxrsrc6OtWgHTEJE7THCJc9XHuUdoGUlFoi
bq4tFAYqApJ9j9BnKdSyxF2Ete5YAsalioOTV1QepLrZjRr5BImHJmKl5z76iq152xqwpuRi1WC8
CmQPg/lWZWe3yO9V/IiyCq01fdygUxHVVN3ZG6zZINZ3uTjMYzqFeoHqTFqvMh34zBdsBXJw4Fbz
KGYeffBDd3pf82lBBNPTZw152ND0Hd5ePKhizNY+/wwOdBm6SG1o5K9gQuv6Aa/FrCNnM5dN/C60
aCmT7VbPZnbqy6eoeGCfWcVejlYpC0qBQ+PWPSia7I7E/KU2i3VlgM7FKBDxr6H0lxIVUwmLS5BX
8tiezbpa+CJCmBUq7eJvD1fDtPyttJ4zGIqdrVXunFLZSUVcBzIU9aSzYtDjAoc6hZ+vm5dhYKHm
UgfW2vNSe1oxFR4YOcPfFiZP8zoG6YJtmZrsYwqoJhgBt75Ov9dl+87HiS+ZjC37ldzgqET4J8Ri
jwEECiNtnyx3gseSCxqb0j1mXjNBXfPanE3RVQIHgIEzaLCc15bnCA01wS5qUYNKzEfBP+f+cCyN
fl6xvwM2Wyym93IYvXaRNzeN17JLFprbnlI+q9Vfskich8gEBhXeiegAJBSPXYhpS/xRY5YXRS4a
NhvgNTfC+q0D0LpqqCVRk6elKFg7XKUPmTVP7yUsgOoZVqfuL4nejjf36TZotvYLW5x/nyk/ASi/
n77WVabR6P2YsyPcXbiLDuWLYl26yZdCl2dYem+FE/aFLlpMt5qIN/KLa108Ie5xMXDr7hJ9hjuZ
Dne+oDh4yLfBDhvP5Q41wHssTm99W/HfGR3SAX8mkLnSM/ouBHmblMUqDYWTj+F5xAhI4/UigUJ7
Q9jqaIcqrslR74RBzlKhfY45aMcJRBuyDZlgdNUs1RXczO8nDDaw2G0ZYm8ouzM9qREEL7ZxDy+w
xdes6JZRckgcRiS4AjSrKi52moEhR18cfTpXA+YBYXqI1XYmysJcqmBUiaItpfWpEOu5jMlPZ5Z3
oXSnyRnm0HAgCaB+cOmk6Oixr0J97op3Ma4ergYOx196EmKskzNehQKWWOIBfhCFs2ahSEeKbvoo
s/ovXoH5OM5mcQHQAIFOGSBCBpZctF47mBF+enTli4XjL45xloOYIE49wlzXsT1LdWeoi0Xqp9j/
YQHonfPgM04+xkq0fZW45uOJpF/GepjzsGwtSDZj1awN079Rj/17FZlfb/tbOdD1ctqnRvaF9Gqk
ZRNs0LUiIanK5b+3yY994f9JFc3r6bk1EvEHjeX62O6APq8Rr8yYgvz7Il8s9r/LDfJd/qdiNXAV
CLIwi0bTFPptoDDyMRonHOgpUnyVfrRtMryJ2geYPqQg+VOQgFHCxbr02zsFAr4CLcAv9I1Vhlhc
Fzs1azepjKc9Eid1zTkIP6Cs9IWVjAtRIMoleWUPumG7fD5xLRElTAmDuUHtHdWlU7CUPb3b6GEc
zlqMZN0Qu52IFs+Ar1XeyTsp1JwkNJ5VTEAsYxPG/nyocL8C4c4JaHkf/346P7dZUBj5/57OVUli
quVolUIgbQuovkI6KzklwgiZUS2YaRImOvgHD8z10NKYpfnGaje6+hIrgLG6X77x6lW/DPkYYhdF
VceWwARITziOOWpL1R6EcNVhT6l3w43w/vMa/e+2r8obP1FMPZR9cT9N6fItPrI3IZb/j0rG1EVZ
VyYvgquoFnth1/WixDzMtKtDdW7DY13TsV2K0tHL6P0ayZzucwEUtEvePIia/p0XLFOvnpvu0dDv
devCgBhTKCW0b4Igpg7F38v6v7u7WtZ9JHW51vIE3LO1mmQDIsCo3jmaov0+3yogq+UnpD1vS5n9
XC/9d+Wrwy32fUqmAjYgSm3sGvzdpfjGpv1JfwRKBN1RE8VK668egSU16EUoiUKzZJ0nCwlIG1K5
8Mn1jRTvWwi8mlODm8Oz+BOdRZRJcKqezCAHtFeN+fRnz0b56LXFkwmnO+zpwv9VH+O/e7xuJ1QS
+VtldAifP/bKPErsVhlmizbfhPlnkZ3ldO3e3dit027866V/u+TVsrfGxoqlrlEuyezxGY12GhiI
KkxCZfQM1eeDM5/fBD/8BL39/i6uR4WNVplUZB0AE7A2TFue82ewBSbp7wZbSkAgio3cfH0fwNLf
Ng90Se9doFa/w3sFtQLscXcIFHt7/z3+ZHzrIUhQXOhwfpqzFjsxH7H8pzLD1jdfGi+Y1MXdjVjx
40759tCu+k2iUAhKp4viJKLUCpup6g63ILTEcgqp/35D0o89pv8udh00TF8evTplW/YLsKIEJ7Q1
t+ZHi1L4v6/0E9v/+2u5TnA7hH8joxHVy+N+Xx9R1pitT9Z8tjTp4kb2BuOR8wqVg39fdereXC9A
mnO4xKjQL8Wvkea33CC0lCDMRk/cR4hn4z66vfW1vjTK/nWFq85sXJRKEA0wzGvbPQsf427UHSmg
MWyhqt06xqaiEFtwfIYndKkrkL6N7R6ZCYWrFrYqNLfHL1UDdA0mKXbUWncI/f9vMu1vz+GLTfnt
OchtNAIVUMZtWjmxdwgzHAIY64nR+8DgLBzpkjz2zLWth8Q6mxRSSnQISATqYKtr5Y1I9OMh/u1u
vgZN3+5GGOosR1tSvdiTVs3+NT21uN6tloZz2u2cQ3d582ebaHF/jwjabW+Y6zVhaJZKkKaVqykk
88bVSdQMYm75iUwLonicJrhu/9q7D3XBwLWiceb1C43kOJfGOeSVnGGnGDFLMdVpPupQKstM2wf4
deIiUyJntM5hd1LiaK0H/Fa706rGrnB/lemadUm4yXFpSkJw9towF7L0OGKYOfquYwV7ASEj4vzI
hNapsA2OfarYLLwPByD36WeV7PXS3Df2YK10dW5ErR0zi4xafy5CpKCmFZpl2iGl2s/rRLc9DSGX
Qrnro3Lhm/I6pi2k4aWdGAiHVK86bFhreJZcbSfXzUIcEycZ96O08vTHMXz898b7KxvhKZMqwypS
5cksS7wK/UEh11JYytohx/dEUu8q6SgyFhuKe9fCgSAXDhm99BCP6jza60TnCr6c5af3STXMVZFO
Q2ggU4vjX4yVA962fphgG72oSlQNhn4XGcKNWPHXsvy6ZUSn0XuSNBQjr7ZyZWTBYJJMHvpq44MH
9B1rWFSDQ12Ed6Yv7+qE7tiXsy/YTZ7rR1MusRE0pY05OlG2gAuI81RW7UaT4ToieyMIkSK8Ub9e
nw/Xt3l1PrRRWbeGnmiHxHjuMnyqV1Kwhpo7jhtNPf0vXqMs4aXEoEXW5K/X/G2rulrUKX1eDQd5
n5WI10fmXMZQHOuzZAYTpZi9e1AYXFgIkJFj1KO7BbSHje8Ya+nGvajXZ9X0xWW8tjA2tBCM/MII
fbsX6g/ZDTStPQzMfahx17S+oYEo7zhrLwdcHsPn8Jfwjlz7g7A3j91i+GXmE9civFMcpcCMEBeK
AcPBauU9KjPhV/xgnahbbryf6zLx6zYNJMsNPOIoVa6WUWTRh05SET3ujD7sPAkw5MYQpbnr+qc6
obXItPfGW/rxyXy75NWSkFXXGLMgNA+N42F+Ma4SWDL1QlDXeXRpjJWBMb17lzaLCK/yPrmnhndZ
Odp73J4rde3dCPB/wdKmR6BKqDLCu9JEXOL+bLCMitAFjMrMbV+sDCE5iQqdfbVahFGwmUA3uRSu
/MLxw/smxnRADhgQ1EtpSDGJR1l2iADkY/xc3JAJ/Druvx/WX/fF/sY0TmeOcz057MI8k/Qox1pc
soXyHGHbCnu0dKz4LCUrBgtasnRVx8qWKmd2sQhNx9B3XnNjJX8dt/+6j6sqdrDiUom4w4PUbiOA
lt4y9HeVtfOIeqex36nanPqs1LaBQUvZ2YzdehyXXW6bykoFptTf6Gz8P24Ipi0YKx1bvas126dK
J+ZJOxz8dQpe8Tm6Cy/N46SmUCF2ptvwlU7ByfTtRHNQ1mK4fktUSPkprKkKHqkySGC299UaHvq6
rMp6MA5xuSaiRuFGTtZAKmaKzjnBCEBQncDYysmyrBxX5IQ0ZiOCHcrKxJZGfDexp03v4m7XQG8b
TkK0Mqt1X5KESZsx+RySl9B9isxlIKwmNxs0X62Flt7l3UUybh1+8lXa+bXOeI4UncQAU7xa/0KW
t1JZ1MXBRBbj1VtFyPGpTrfvZzsPZf7Rie/y+cOEQHqI5zd5PddV1/XVr15mkNFuUHojPnQbQbLD
X+Zj/16ptuvP0s+ciob5C4OJW2Ksf0Ngrq979QZTRRQUs8vASW27jc9w9DEK191n96k8mxvpglPy
VnlCdfA5TOZZgeVBdkdDEcsqrJR9LLJAdKHSvzY+lEWyYiI29y+0Uy0k+i7eXb1j8NN94kD3rHxM
Mv/5KXwZk7mobIpDgq7htj2Bl6t37tnc078xnq0MM1oRd+o5+wuhghJvukO97vYwjkHHKIsRpDPa
cxNuqkJpzl0X+7ECOT0A5giW3l7Z504HKa58zC5AoDsY0czY3gy6S8t8EvIrZxJ2DAsFQa5oHd6R
9y2kpber7Jp5HHzDTx8iXSXbxllYVgs+Ilob1HRz5i8fE8POfxSfA9nu4Oc5mQz/FvBeftA2/ir7
lVezTbGIfuHBrDlMdJ7j0VGHRefbzVrdue8KxUx9hja362yKUBwRGIXO07dmx1bJEMKDIHhQPvnR
pjqWFB3Z+mny7cD17DxsPbvEFy+mWb0LDunFmHmuox56PHg8oD+z9CPdlZ7TTwZ+z+MR/yCuOmFK
k3v3DkD5LFmbeDrBk77pqnvdm/9aRKbFJNZkA5Gg/3l06HJYy2FZjIcMAuO7uaY3PdPmnz5Gbf8+
NI2fAo4momQvGbqIo8fVNqlrK9GDONQOnXH/GFQ7AYwLLjNARfHX6FYh3ifaOU6VuVYuxeE1FrAF
owcgYLfQPnXDvmJupdm1Ozdqj2pqNcEvI4izhm+L7V4C1dkF4awLGR9/mMNRMH67uTzXw1e53kuI
JLWcz6sBLkyV22PH+xA2Ze94tTPIgLqSbdZpM+ZMjOhLb9OM96O5zAKkBoPtMHnEjzPXnWvdJYZQ
OsLSpC9RdOT6L4BjE3FRGrt4rmA/CqcHjaZZLezi1PGpEtR56t1Ieb56KtcHGk7Q2NBwqk7Nxz/f
2khgV8rQVQ8WTWOwEaGwRzq1LS5y8UsaF5b1oYw7XXtS25ckfxCwcDG1J9KTsd10wNbTO0Neh9FG
xUFM3gXdqk32ES7sWAom+6R5lcbfjdoCwGUeRhgr+/iseNpW0re69xqaoO3gKsjFpUcTlW0KuanC
8ROqd70dqnvOzYZNJ6611FGzlZ/tEmUtD+tcpidqZxMVzsnh5qunSj9b/k4xlnl6VIWdAqIhWxXF
MmDGYm7ICSR5IWCtZp4VxZybSEvpwx0ZQo+3rC9vV3275z/O6hvyAX91aaZNoUlkSaAe2RZftKdv
ma8Sop7OeA7n+ew3GUsVngaxskXpqU3uxeRZSITZqJU3Nshf+hDXV51OuW9XDZVOza2wbg4avf5y
1SL0JdhFY3OmJuO6+CzerI++nXvhRiMqyecG2zSgHjX0ZGvpi4cq/zQwysMykNT8SU6OHmLrJfDi
Q9cvrPRR1VcoPjR0pcdtL62r9jmk+2vtUnyJhqWL9QypKTZ20kybJhSzJlwoxP1b08+/OlP/93sS
cNAYQZ/rC5L87Xt6qaeqZairh4SsYjAp78N1jQZTMdiK+4Ei49xvsbth2pBI4AiYtlmcJma8pb6d
u+ZvDxnPhJFMLlPMak+j9NpGj3VjI8H275AFW/CHxAJn8/+51auY5baSMHqyoh+8xLHqZYS4jbIT
NaxUyn1srcn8wY5oIanzQjLuJPFgeFty3QDjAINhZfMMSEkVl22xYnn7xpqPAVnJBpFUe5Tv1WzD
gifV9BCMSBb8nAwJEb3ce8u1DyN4sNQ7bTigxIYkAFCb8URSJqLe0QNuPvTeL1eFckYdL/0Oa4b1
G3F0ShhCw3veLPiD1/FOkQjTMPmT0RjZi+NGde8sMBWKfKRQkbRFjOapce+/y0g8d/vWWhSpXTcO
/1JLbVM9BRkgoVXgbfmJBXR/PFY1gS1YWMpK9DY52ltCeF/Fb212GoYD8UTMjpJ5iDPSBGSc21mc
OXxFcmp5ZEK2Uo1ZAT03e8wjAjgqyuoaMiwy5TwEYqn129dscbRT6AWwrOSLqgQzblJzD01xaayl
oGwoFfpoO/p81t77KF9N6caA4S/K2PUavQqwhpWX1qQrORHZJhmxZpm0yqwJ0N3WKGWteeYfagWw
A/a3IBFvNoq/xGD+ivCyqOuSDpPV+Kogvm0S0UjbmOGbu6Vq7IgAI+gqDanHCfykNeYMSEY15dUF
sCA032Ksf1CwR/GJv/WjYqfrohlWOQOmXvj0OcoAdpn6oh23skLtDjlUyU0nyVHYRZzBu2uoc0yO
0kz+rMOnBDTUqR3XpipeAvPBRzpadJSAC5nzEhxeLhdO3GPVxpk5BiU9Ovwjkc4NIMT1q7oFXEUb
Uymeg3FfEM7GE84PM2k4u+9idyv7/3GTfntUV3HTEhNgQcIgb63y3GsPOgI2WpXOA8q94KF2EwJo
i2IOSDaGlL5w8bN4r+tYIStztVfs3Hz1AjJ3Y9f4ySI9+Elgi4O0CJt8HmInVaYh8ANheSO2/NAW
NTRWkIGx/JdGy5/RHuImDBsmiwfsmiTjwWgtbMrDdYrnr3bkqFEHdDRkYsXMVDEoJeY02sPo/Q7A
qdy4la/+wF+LTcdXCTgENJVrpXcxcqNalPTyQHO6/pA+5E18QRDcntSURQRKINusM0dYDShRIGsy
4ydIgIOjmqEofm4ewqNwQGp6hcHlGq1sY3YEzg4E8uFdpHclrCapB2PrbeD4IDnirXzEcFhPdrBJ
ltqktXsxlwX2mN4yWEbLkN+a3IShZy7p3bTbbD9uzXW/alem3eeOu0OketU8uC+sqfLJ26NevYNl
+5KvFMqYe6Z+ya518InadzidoXqBnki088n0RbucD+9wb8H24JCKWiGKONJ8fGwusq34K/fdRMm6
WJTn5JgC843xNo3uJ2PTHqeBSdsDPLLj7815uONZwXh0kEFnqo0AunEy1uipoyNjrcYX8w6i0FOH
vSUn6ix2oCOe1ZXv+A8F0qy3kusfOy2axYGKyICpStedFq/XxcL19fwQvCF5dHoX5t1JVfAqR93E
jjc04boncq8bYfLHFu73y141VmjuyrVVJMUBPCeB/pJexp3UzuMXWj3V/BQe2mqhL3SwAiYcGdyO
bYwk45lOiUHJuLbsX/9eyspfk+EpcBuGSctS1w2Lo/nPbSXmvdSoYoggTzg4OkCZapDnfWrOq/he
V5fKKaJJnEHVCtHGFftuRrzyjVMSvgzWIQ4PYlDMNQ+dV2RfQnnTATB0azTgDY5fwa6r8KDB4/c9
1tg2GVGTycgJOJ+t4cmUMj6NBE2PZ0ZszLLx09IQ4mfg7MrHDIULxfr0YigXqEvKiYROMDOJQrBT
Trg8omZIwad2QK+rl1RK532Nh0XsWOV9nXrLdldK+EpXggaZHMFKeKp4nGMfWv6SsGcPlDuN7l8Y
PXnELb9X7cr8yNOtrjy6UDRibz8Ed4LxFKkYaooouA/vhnuo003d7iq6Fo++daDWmocBRtqlht0c
0lzdUwUuOId0FT8CJQ37j2ZA6EB/0rNlrO+VvFhZPKCi+q0rL5p2F5lYX/ruXhLBsjZgoSRx7RXh
Ui/1tWh6a0vUdor26bWvvhHbUWXO4RIlkbEIBBkc1ykyi1k9RLZVwm0lSNfV2hUMx0uSpaCjSkNO
kKRojCZPGcXf9Og0LbHT+pxaRxHbKwDk56BOZhGgijJ/bhn3JUIyr9zGmfjnY6DNU3XXDclxaPWl
kIqALykLzUswRg4hPv4YRhdQFglHCRhWfB75EjR7HR3tzzJ2KRgpLQFiWUgq5d1RF6chUrfKkmzn
Rjv3OR/ftOJRhDrgg2hP79ruLfFPaYO9I8lcupUw0UAIRcWAEks0SUSLG4+/YJmpAQiZl9TH5hSk
Z3TnkvdnGk2HgjCaZLNWNZ/S/JeSrZXowRLpkUL2yXZmENuheqmElVQuSky/zIsSr5qmmHlkVkG9
qtRVNOykiAgeQV6hUCvWYrMJKrvLX1TfcpLKFmpvISoPQw3CJ5+XGZ3Q8jRq20LeNVk7y/0zQod2
OYRLlbmR2SylCGg0VvJ+Tx4LIlo8iOByK2RUYnmpG5smvQygbH3oopHBsxzeBuN9VJE5az1cfKSD
F4MkSp70wo4/y+S+qld+96A3y6w4tmo264y7qHoRsl++/1sr30o6jH1hzSOP/cXhkwMVjVdDvnSt
LUCsznjXjWUAOTyK4hk6KEx5m9mYAy9UF1551JWlFewkBaei9DPNHN88CUFia8IqEvea9ylb7xqz
eJQRYsnJ24devhimrQ73afohNPtqXNHJ0kCT5NVaqPf6OFeZPlU7U12Owa+pGhalcFa3q3+Hsp/a
JQa9Eov2MK39axpMIQRCnrc1Yw3tfoi29F1z+QU584rVGlz+fa0v6aHrBMAwTUKmZlo4wF5FzaBN
ZFNvPXNSM/fw21UnI3t5AZ9XePSTtZYgogwRNZsX/a3s7adZyvdLXzWgokDtLAR0je2oRevOdAfb
FKz94E9Kpk965a7FiH44IOWwOdQ9EmAKcrx6Ogdjl0EMCAKgovrWLM/AlV31hs/oX/zwr+PEwpXm
y2lU/Kplv6XhRV+USHrH+sFgauG+BvXvLC3ZHx1iGsxZ5XAWM7ko17KXz6rhIUYQhz0SuDsmsQyn
M/8jKQ99adpF8mGWOC703qa0sq3e3hdJY0cqCQsZUCw86mBMByNwoAnMTaD7N97wT+km2foEO7Z0
y9SvTuoG5nPZab7FrLS389YFG+FIJbrl/jzKP/uU4Ss9YsCLeByooBQDxVxJgkiQ8Y+FcGO9/bS2
v9+M+uch7aeemZnwtQ9jtvfDBvRitRjEhZcfW3oWanSjjv/xcszFJJzSTJXB6p+XE80urk2dl6jB
UEA1t5xTG3O9QNYhPL7++0kb081f7SUgzpJOi3NSX7xeMnWnmGMUK8bBR9sv2krhTlHuotljNNwV
5UJZFMWJpoGHSI73zARFoOZgn/nps6nvUo0TLmlmXfpWKg++uWECk2u//PyoZRvGztqwQv86zx4L
KD1dcuyatdg5ornzZJyyVXfmV5B0lXZWAGr2LCTo+sLxNNJTY1Wmdij8FptFZ15oHcBkmhU1eNbg
qesbDGTXZm4n1aVsX0VtJVQkjv1xNPehZ8xHc0e9XUxcJ2p2cH2AYJnzbNNUmBXWiy/ciH1Tdf3X
I1QRkrRovilUSX++MClEnNvPIHkZ3t0kvA+7BH3vUXQSSiHY9l1+a1L5QxQyRY34x9VMgw7On1fU
IqjMAL/9HZSTuD8Z8pvqDxtFg14SvPX0UDRVWKmqfKORK32tveuvSokvkQVC5FC/MuxvAaaPh9QS
KkNH7HVdomDmLUe6Ju5GP8A3hfdnRIswf8mKX1rBiLmZeyDWDcYganTPL2rWg0XPpYQ2fwZ1EloL
VcN7SnqIxbPQPbKA0vyoeEtPx/lneIUKlKLDMH1O4fUkOOcM+QJ3i78eF2YESOMpLBEQ1JxAX2Bd
LMabvNx0+R29owzpRcgQKt24u1reTWPCqnzvzDkAftoPXvROtygKHZWCC+3tAp4LvOOFkqyb/JzD
mcuB3FcRJjyQyZTHYpz6SjItSvXCiJxeD+tZNB7VjgQ8/ZVhaSGAf5A/NaZNPm2kJQ0mdRqmtcWs
RLdh+rnbA5IozzICATSm6uKxrAAE7QZmPQcgoF21pvk0tdjCJW3jWlil8aKVP1GgIwVrERYQF4X0
5raQsk6Nt0WYCcXo0dvoxT3/38YnOtFCelOQ6IflLWE4hhKvSXP5WtijKNRJgTgKjjTsLcGdVemm
RAaIiNQ12iwd3rgPOTw26Y1V/tNpRkaBnoiuaxYGCVf7SisSORgFSPlR9W409bqnymB6aafmxkpm
VkQ3/l1M32XhXtOPbsAYK3lPyD4r66PwYpiN7lzoSa81BCs2ETQ3tbyY2ipJ9mqzaI1l0Zx6ZTt4
20hxrGqR38TUXmOLOY5NyVSAN+FAqQNM+XObpk1cZXTshS3GJyOMCkgWbbllnK+eQS90T2Hm2bG8
SFWYbMutcbNp89P1OUJNJmVMCP7CsrVFG3gYQpsHdqM6HonjQ1gvDWkaEbB2teZhCB/0D6D9loAY
3kCuqJU3Y8YPy+f7TVwdZ3WSDok0dpQg2B57K3iRd/FWPXb2wbKbrfH//6ymSy/LEsKVJIdfVq/f
AlRcp0hzlaI5CfuOzUZKmJKFB4TsiuQhu6ky9RXar+OhDCwCVLduTRvkzzcc5rHqWfJYHkTmyuaS
roIXzOk49myTaJW85ZfJvaxfG8VSOGh3KUMCzBafNJS0YCIwmk2VjTauakde8OdNvW8fAru7H/fl
0kNSlz6MdgNd8kN2YSqAj+i+KKYBP/7PO9YVXWxHUeaw6g9lXM1T64yVVxTQ+kJJfLixh/8yop+2
wPfLXW2BIWvCbrQ6/UBjWIsrOwnPebKLZIAkuYNJ1KxFQaWinK2OovJq9q9Zsa1S7SzkkPbFc4lf
dJmyRVA/K8Z0MTTKzHRxJCQNCxHByRSRYae4lSPImhLuqwIGftRGYbaWVOB3IxAw2V9VecukCc+1
Ll+1sBf1sl+48GfTCm6ISgH1rLfSIrZow9LYMMBmuhqs5qpdMIUGf//si8dC8+d5fQsOJv20R+kL
gSlkMjoNmP58H53q6TIAUO2Q1qGTm78ECNfRcEmkYxy/euNSkA2+cTa3ysdQz2Zp+SkUb3HsLv6d
B/4lQfj1ov67j+uUAsKx5vpJHBw16TEe9bmZguxR3Gea+kwPR2ccRFtwrbVZWos2xHfRNGdIHnnh
YOfBxk1OSXxvAKl3jRsB5Kfs6tsDuu72toNcG5jrJjsvfPo/lJ3Xcttouq6vCFXI4RSROYpKJyxF
EDkH8ur3A6+qvdy0y6o1nh6PZbVA/PELb4BXi2OTNDwa6kI+r8kvB/OH6Ptv3VTz9+fdpR4hgY9Q
50m2yrtAtx6tHHDOBVcwSiGOMOwL4M998ZMMpvHXZaBMlxxQdJhdd8sgz7Wavpegb4r0ewpwzemf
fFlGNqx4oidNAeJkvBvyNyUKCXHsPnbO/bpCQaMKiltQDB5IWUjSlrwFiNwjoHx7Im8AzzSMC12u
4HY79M8uBrOIsDB03m+aanK/pPNFACOIa5pVprUVqnfwUGOCH6QR3AqogAfAUnHra+UEeMNbinCE
WITunwDwQALfsO6u+H9WAf30gfYz8OIkoCF+1dZGsSZKpPmnKE/glcPBz4V51/2QlKt/GzyiBJUC
hMWNe49Pi8cG71UrAuljQ2EChFo9JhglgO4BRKw95abdvmuZjUXBNplfDrdiR1Pp9o2DzgaBWzvE
v0/2T2ACPPMgHcU9DqMOXAcsPi23eac4qeyip5rW1fyHTTfdfffXB0A+4gPaGDr+2v/d/MooIIrS
ZUilicFAFxthYds6I4Izk8+zfMABwFNoOqNJ9O8H/1L++8eD73e7cCOwLoSq2KTz+KHxxEDFUvUB
TQPuoqWFvkCzTrws6Je3WX98ADGKyKQ0y2ba08Unu3i6HPWXMKAs5+rPwzzbZq64tADiNJOFMUio
lYbYuDG/BBHaXLLXPoQz4/l5WKaLKRJ22w2SkLM4ICt8lBB4/5TtYodfpyMgNCnh5fNN2/UnXe1f
J8UfL43kMDK3WDoQD/13tGWr76xzW6Bs/NA/pA/DI8Q+gvMtaVP88t6ti4Uh2sUpPSpLNNd27Yx+
hBuhlIHukfB42xiGI39cDlcUmrm8V+2XtctP6QLFXAhDlZ0ITvOuEPTbxme2VDfVUvDljen9RCr5
24Go//YadzGHruIvo5iavETei3h4LxWvV+Iq1AnOKEfAmVd/7Ln9rUpgqYYs8z+6hUrw3aEoZ30N
QU+pNiq6PihM+IjNAVzcCNt+rgf4AgQqnqUORgP0KWVbfUSNCvze0iwc4b1D8/HroTk19PZxlu1b
O/yq30ckM1B5rz6Fxe1t6B3Z1ZfXo7x6olv8KKGSUiKuQpB8XVpIZmk7MjcEHUXfCHDFPWqPN6f1
WCyVnbmT4JSExYBPRPnD7aOIf9mjNKqoyk0CzUTzd6sGRc++NAsBaz1zS3wihW8ZHjOVn0UXO7vM
b/rNvUrh/Fbve3WVl/MomoIaimTE2RoBX1ogzogjNdYn0kAThb5Wsg7Dl0w6gZCoWS6pcRAfu+6j
zv0zwv7W9nlsZq25qEtXHGbnYZ/g2zdsFWmXXunwu+gW12LFqy+ydGmOrFl6iGNm2Zm269t13ZW2
lq4aY1dFQMWQ1D/vqPlRlUikOXfISPVe3yc1utY34BueXMzqeHeufBJs9BRsSkBF6qVo1o0PyauJ
iTYXza0SnPyyuSQHdAnhLQ7gfM+8xi4PH/RwczEdILeXRUhnocztvH8EoJVCV5TTA1UfakVtto6S
4NLtwnEuNl/h5cEMj1mIfosSNOjZSkEUz41inuqBXG1AXXNttepLE+5kYQGq4xp+Xq/P0xeztWV2
dqHtmvMh6xn1AGi2gkS3OqHardKlv3TlHuDaogalTj402E1cvoG/SCwZy+dW4zaoCl+1HitxKXCl
WXaegrScU27gFuP/g+5IwkAT5+l1xs1HUo6SX1JOAJjMmkG5EdLHUHhobjROk2RPqcoKP0ELK+n7
BSGzpJxZBfzOpWycqvOCKgjtcPVi8xV6DWiL7MP5hFD54n/Q0QIRWtQLwCjXal0o6AM4Y7Ex8KgQ
V/RrLoVP+daBFxMf+24OhizVDhH9v/BANz4fPDAmrYQ3ReRxw+vj0kCOcfDIydthZiRo3S0TBEka
9xb6Ko3BYS5Uu7w45tqOTzzh3yQWkzPRADDFRCs2OdXpjDFhDvEXAP+WmgFLJFafJhzL4GnmEoRN
f1mHQuPzsDD3awRPHEOnmXqdMXa9PCGErmGQcaarc1N4RNvmoq/VyAV3fRZOkoBXBmZA531dxCji
yEHJYmV0qXpQRSR4KdIFEKQUaw8mHKJQtB8v82rwFcMro9cGkqZMqDPMS5o9w1pvlsb4Q/Lyx0EL
jZLis6UYU3FPvD/0rCaLOzOBN3HtT+TOkCX0DhjbA4FgkTywi/99Kf/Z1rh73l1qFiGP0nda3m3K
0S9us6oIzNBRJb8Xg/rsKbdZghGT5MMA/uHB+q+s7z9XI4821KkMTCIiE47892qselMbDSluNppk
D7WdryocYd6UrbCcsnbRA1W6bpwrcYFqIyx7/qTMebP7ebvStspH8V3iz44a7ea8iA7hTEOZ9gIJ
gNqLF39ID/W29MeLPRyuXmabm6ZxtBdOOIzIKOfv343nycim3ukOWbKn7y5HwtfkK6kQLyz2QMGP
7ZyrOkFQ7+363bxJMuYtwPP9qaxCJ/ZBTu3uUegcMFwzlDU+m7dl6qhPcJlRkQouAXKfQBAn1LcB
RtOVvWLRrQWbn2VwwrpYQCDaVco2otoyyvDGto3scDO5dmeIZT4bR/L6fFWujO3tWUZJ6Fnbatir
uP0eywYHufx1SiEUUwHAs6uWL2GYgtTfbYdh9yI53CBKoBCMt7y+iGb5J+2pw2T/9ol//HuzzjwB
PQ767Mv6eH6UZo3sl1vVMxcY3mPtLaxuW3Gv2D0MBjxw8rlwVBfDI05gJ8bUwq9CWebImy6jk7ax
NtkpO7Woo/VLaSM4t/dQd8AOnV0u38l6pwlkB2WnekvL+8k4ZGvp/ewCbX6NwTlsR0edWwfpvZ/p
iq26xgbIy8mctzaSKwBe9F2xNufS5kuaxS5nlHN9Vu16ho5AsU4Wt4chUN4tL1qZx+ghf/wqHMkG
OUPq8VoEVVC9jrPb0znGsL31DqUvrYxlFVzcAw4TruAlDln/HtK5NDnh7IDOT5j8docJ1Ycl2mhZ
LtQX8yX7QiNFj92Q3i5tLfxmQK7E5EOz0e6ftNhplw8VuH0JN6HyOATRojzGroU2iqMdbgd9rs/V
h+oZLLGxv7zhOLCtOz8tXNSLUioSrn6U56UnrDEpC5SD5aVbur/R6y/kz+WYnRQ1yIKIptfOOkzQ
EJIk1KYNT25xGeo0pDRV2IhITXzdZvybPNZ8qL0cBUIYo0fGcSHPsZlFKTEwsPFBmwrkggsqklkp
An2HjFPtnFdJwKhGi/hobdhnzBYVzyK4HGM+jNcAJpLHBZdYSMy1JgKoJaceV2bumBr26Ig5VV/J
a4WZBAinAMljEiAGTN9FQbsw8YIKKwLd5BQ5yQq0pe7qL2WLNpqdI7GA/AAEkEDcWZvzAz+Y6B9P
KGIe5JzBjuIJVoTOe3R4V2aHcWHtewfMwnrEyZs1lu3jrTkH8+REiyuq2IKnsq6qCGON6047qJ/N
s7jNVsoCYgaYCN3NOkc/Yoy8MRwLBysAwPgyON10wTtiFKhoIeSIR19u+AcX+AWNztlX1tp+3D8p
yErrWxND47PfDbY47zX7PCvxMPLULXLJQjQ39uN3+namDO/WS0Am/jA4Ks4t74InLYsTrKDoBG1z
K5oeFMlZtq+CFtHUbNGsq0A7YFd1UNhMHwd8XFzrWfRgcdsYJc2YjvqpXt42PaVkpuYZhxGfIPYF
fWgKvD7IiB11qOZDgcHilm/xIXmJlzK0iEdqkV56Kt7JDQjBnrLWPuL/aAPfWtNc21dPw3te8cfk
BTaGM+Gx6JadvkGwoV55wYHNO0mPUMDceI0wgXsFyKF9gzCYy3YckIE9TaSIhsFd9985XJLRZiXN
r9TFsbxxbhv1qCa+ti9hoXj5t/Cq7JPVgBO8Y8BdIF/eUAqfcVZQcHBgSfrms7bQtx/ZYpwhPGV3
Dy8YaL3enJN5aH0ubL/xAMz7xU4IztuX2m62pj+sqhWS49yV5AEvKB5tW6+0wRO9rAK1dQ1WRTZX
8deBO1L41YOI/fAFoycgM1hEY0GXz5u3q2PNTCTLd0/Nanzs5hxjIPl0H0r6Wt8MduaTJKwtZn6W
L8Sl9IVgrHM9UPV3ZYwMsI7HOoHtaisvwjzdT75XxrazUzByqdO610XpHvHrWqUesao3kHBq24SB
By8MXtBwP8HGHTv8iWv4M+BNnfpZYYgvNjL+L+JTe7oswEiL9m07PRLdr68EO/M974/c5i/MHYjv
FaoSBwhLTvSKpm7F7kVGGw3Yy5dBWrM7H6ItCkwOIelROCJIUc1ufu2eIa7OB+c1e+0CUE6flv1o
THZc0GdFwHvmAaXi9zQQ/OuyWcoH0Mio4MprGmZO5n+LQcX7l073BMkcKJn9eFmPH5+ACeei/VmB
DFSDT96aThXvwxgtRl+x0ctz5JWODVHsfWf27Vn6KFfVo8alR6L3YQbYbPqQT7R56Lcn0q1LcAIk
UwCSGzd5gPY58zwDheoQjtsxUEN9/YmmIJh/GEjPPdd9zQoG809KDGI+gMvpIXYSn1hEbvfWu3vw
nAdzVr1Uu+GhQa+3XZfT8DP0w2wzLQxlx8yBcgQt4+h+6QCFs3uSTx44q+aF+/2IX9wjFTtk0jJ7
GbljIM/afRnEa0QAn1SEBOCd2PUinvh/Kwl4GKBHcpdiPlUsJvO0dpO5EdrCxpHFkc5KjJj0p1ni
jpt+k7ygecba0LafIsuPIsZcZgWPI7rELIRwOxred2k/YX+56dFBBu/mm7bCalcCaXC/OFk8TPdg
hIVzEFt4wCW7dDY8tPvYy7EYk3wRDOt5Dcyh8fbN57hRl2d2+tmrEPr/TqmPRH7pfrbBXg6WF2+a
Xk6E5rvGSC9QVE96RrqBF0ECke9jVrcCVS0L6KJAWDLtj3SFy+BKW+XbBuohgjdYizSP+291yR50
BNZ1coyD3ImRWBiWV/s7Q3ZDmIGPCrQXJznW/B05K9yuBSqYIEqVHfJvr6g5zcYP4ibJh+Sh+c88
CQWUnhUCD4kBDakTfbN/HfK7oFxNxQM8Pe32k9JkP6c/78O8DJ4V9sIwg/nEXjdP2gMnnlfuc89E
aMWN6RKzsMTV0HMM0LXaNewGTO3o5fnqsv9iddnxTnVKilSs+W5JKgb5bQWhYC3MP69Otpnc7RbZ
ZzqbSgzxIvWmc8VyjdWvY+SrPPV7mXVztRebmod4tb043d4QzJp0qFNO3Alee2HjLI4nCC3OJy/q
zPi7yN/QsZk0z6mNctBG85gaReiki2x7gQ7IPWjYCLUZD/Sk5LW1rVdmDYsNCQdH26HvMysX2XFY
mgdjNxn19d7lcIGwFzq3r/gV57s80H8dZZyJkSsvp0NJnTV8ehrRT+1X4sJmj9YfVBqOCLy7kpNy
5Ip4u1OvCmDK8glkl8AEN7KB/BL3z3xFDZ13mE7PGsZg5n7HwXWGuLYrU4a7rq52s1SwnNQ4liIW
kBxIz/WcOB1t0PUzYodf6TpeCG6zLF399TFhIHnQINrXdwHbShNBb9YK7WHmEwVF60HfXKddzPYX
n/I9xmgdK1vb9s+dHW33wLcX+mJ0UaYgCUkpU7yy9laUjGcE45wnr+oeSKJPBWGya2QxDU7xFH8h
QFivcbF5v3F1ELz5LHlXtFWfLQl01Z4UlTRwlc6V0+JFmX+XC16a2hPWkSGvdR5Z4fCLIvuxDlAG
P1kzCEcLNBr2p+m1FVvGIerxatsx9ckUh1/9dboVoE86xTvqE4CkKYpvRO4WjgGQs58/ZGjm33JR
w5BES6ZpB2L4ro8GTki2GmQJWb9m0D5MCUX7OQSWnxyQuJxNyv7Nc48lZUrqMB7Ft3Feb43ZsE5e
Ab64ZG9BRvivetV+QEhRclFqs1X7AP59UO1on8CuAMp+np9fiOb8ZP0SHzBHwx1zwOximzjJIt72
TzqhHaJprgCK2I7fJxC7eMy47A/9U0Kwls2PYN4IncNVPwtP0gYoLNFI7dWzj+ghtVEJdOXtSkCH
z05211XmR/BHpxtjsjoSlsqWLGr9rU2u1Co+l8pbuUj3aWWfgA8znSkR0zFfDHM0JEJSLL4bFHu6
lpcSIfl7/3UjIKo8/T39ogSnHm5cFG7vs2y43w4oLu+uznKfbLvZZTWgX4PZZf/C5H7cntV9MrjU
jzhwjDd+so2syh6F1UW8NDlaQj/+Id/Xp3z+j6QbNTBdNWUDk9i7Qu7QWsi2l9QXgHlYzVw5r8/g
rfAjN5ZtZ1OQSzpqb/CHzDV1wazzoRBRgoJRZcCgA9CMC6y0M89HUV+em02Uz+nFWJTlEfO9Iad4
rOoTFTWKbx35O8QsMcixjUKxkkikX4IXmbhc5ZbiUKMeatLr85rvARSTcWMXHmUzynwQ5KmkleOe
KSmLJbArikDQHClM6cW8s35qRE6ojj9GxTInxASNERBO/y1FaDDoDEHUNYxYbFBGFAYhmfSNS3tL
MRxInSIitD9JtP3JoJoKIL89dQIk/oYbkETsVKobcwH5DWbaNdy35I6XGZuDEiGA4LPkwuPijel6
/XtzTwXk+xc2RZP/gHKhW3736EhM+1xvy26D6NptJVRBTOOFOFj6iSf6R+ufd/z9QXeVbOE29NEZ
AcgNMiNt/py3aAF68jCnvCteyPcj91JTsj4MyoxpHbVN0hy7bkf5seh+muW/nWemjBahDIAN7Zjp
738b78gqzrpxG+TlZbz4EtXHczjQXq/cargcUu4pGScWJZuw63YJLUMxQMzmeEkl8vKsfWatp4Gh
RvQbFdj/s0c2jG8R0Iw1WUPz2y8U3G8frrVizbrdZHUDH7LLkG6e69kGYiRQMvNqy+UG4mLfBJfm
oepmV8KN9gD5QBfmGTyeetEPH/VtX1lzNZ+iTOrInSsb76GwTNuAxta/l88vhOYf6wc9GUWnQSGq
98I3V3VUr7WulKhz9K6Cp4d1QDUxoGpKN8ZpY66GwT0TJ4XOiVCd6gR3iFc85T9J0/0p0jGN2yTt
gvOKauKJ999JRb7DTLvrBVIN4fDoipMu8yxXHlsU5Edfz4KkXDYpMrhbHXnzmwv5T2iDuHFrfBqG
R2zrEN2SmoergtMwKkIXT7683W5z9XIKYWMTlc2xxbWTJkadcJmjJ97dHs8SJNIfxvSvpdjf3+Su
HhpnqViagqJNTFrggaM1BxuInkgo+dAY43KZWLOsRB04+PdkGn8gO6chNFUksSjGKqZ512grrJHW
Xw+3zVyL3zRGp6A8DjrnvNaJwooN9cNdNgNhlL1dPicHqHTy/cK0aVcs6LUx1yoC971jIaAheijG
UElSZlmAVeF3AaQQxr9r8YPgOKWutc8fE5B8frhDAukrf5UiMsCIcE7ZwYSf1x/CjEVb2Fyes8z9
CWkhTy9zv3KJWySaigi70L//73oRe6u7mpFRbtQ1rKPL7rw3kFh4hZCHHw5mTSLZyoWy7vdIjHbC
z/wZgS06bOiloP9jX/fxXLBD+/3qaEeCt8rLviNk67DvlfzznoKvgLIjmbuwJMxEu9B8udn64r1w
WjvlF6Pl5X62MfCEoghkv/SPT9k+OxkHlWpRuxhemhfVNrebyYpmw/W7HwG5sn++OasAHEm6q+hu
XvvCZGViN/A+MJjKPPNYWDZCDb7sD666JQgnnCdyoeOGhCmdYhTboQttICF9drPivRfm4KALwya5
/smO5td1eTfGHArQzMAB6mzMuwVlVuJo5GJnbG5wvdtFa8zJoS6xJ0ezNF3FVCwgR6vVY1edrhpE
nPa1F9PpziviFX21sdlF8XMXBSCOStXPzif6PBPq9PI9Ui9skpfuAg5YfhbUp8pa5uECFbsfdqP2
lxuSCxim4KTKRJfiLiSIx4s1Gme4zRlIW+WhsjZDc4gof3T7InoWykWnLDLOhnpR4rycz2BOTRdc
aX1ooHUa9RjiudFCTN8k152RvUvFxOymv0Z/UG/XRu4SVtD0o/VHcEFrK03nMuoOhkfsdIkfqgyz
kUcVvF6Im335oSobkDr8oE4O/R4C2Y2y1AmxfPvSrS9YXhhTC/Th30cDRP4/t8t/huFuuxRGK16y
s6luloOzp0g0uj4KNY5hT0pr9IVW8byjboB/sY+qtmvxdfJx+/2VtW9v+a/oPC+Px2/3k9LI6/pR
dGS2mGHrQf0szQ07nxf2cgGS3qeaTEu9to+z5fTT6Szz65Pkmj0aiI4JmRY1fXc/UA2ZcvrWNYPl
r0w4db7JiaevC+7+sXQrbEBp0Lr89BUKt8iI9i5AGht1VcpgZ+eTcgrffETj5n8ejP4lhRHRpkQ3
kG/2gGLg1tqyQ2UjDh6Xx7eXE3/HYWBTyOAlX/nN5zEUTqaMkGyA+kfoQByjdjkidFPbL6g9I1gf
b4QAaAlez7++Uw/0gEvKU2HBkuJuOy970/moVGf5GYPN9/F7R/o7W5T2GwVYCmBu94g8Meo4Use/
pq8Te4Rm23Me4bfEnAwTV9TVFpIjBFdK/kgW2bK9YGymqQGceIQV5psBBR4mRybxKXgTg2m0bIE/
FxNbme/smMbp6wVT9/7++jpPFruP3WSlterti/sBj81+8T6w3JoSo9ChzWB/7FBm9jEbnedEAsnm
xmjLiytzPLqpS2rIP5anuwa3BHwLLyVWEDxq7xCOrx8hbZ7EgbI8K4JxJmwEw26f+llGx+fMFyt0
ShH4CsIFtGm3CEDIuF+Th1jEz8GDC/dL+tUe+5+fMT0BGD/etDfOZzaWg9r77gkdGhof4U50jQCS
uDOsTP5crJ4qN9hRLHcHqmUD9fIbkybxTgO2sRT8WRAhyTaKWNQy3m4eKl4r9TnfQErEdQx1QdbQ
9KvGSwxngM2GinMzv7rmJ1o99svTTrdXu8No48Rh0zJkqHJ7s8DS+Nc1YNpPU5nbwp1PR34JyWX+
ZZVK60TKLm0e5UuebL/xAJFfp81i81JSAKI4MsMEgMtx+qWR9qfO5/e/N/2f8FBdZM+DEYPmQbx8
Hw9YgxbdMgQdN2R9mrwiFoHnkOE1ojsNZaaCMW4XY+g3Q0AvnEiVpvgPH+Gvpy+cDxR8NA3C9l1b
Gm5brWtXANxT7c74JYaVQkk/U5mfnIKNObaIg02dNvsRHPvXR3PmayYqgaC67w7+LEx1fcwzY6Kb
qBeghoEEgh8GUIBOEAgQWQEZZA80X41NJXsoZrex++MIGH9J1CXi6///Me4ytKa4RN1tbBHcX5t7
1Yns2a8Kk3IMaU5TeAelifZrkNghdPZkGc20WfVlvtBucemILaQZJJYAjQoc+Jbyp/lSLmtAYggB
ZKf6nQgNIJQSXIjNdrRori74HEp2X/KSmxotekr9s00AMGcSqBQGp9rCNaEOGkyVR9MTlkhXzP89
53+L5P/zxndXjSL3dYdGq7lRLMii5RbyTizvkM4AZ1pLB9heafRCnQE0TdGtyxE9JMonR6heAExH
fFcNrJveMsVJJ1WOL8w0BDgP+D5Jz5X0oYPKbjZqgiU1ftG9kDgVKnwjDIyNZX79+1X+1BpgB1Fg
wQdThQYBbu6/QWZnyXpewhLdyJQMDQ5DyW7Qb+Fwaw0/p8W/Qo7db9eTg1j8UyJhTonCffj129P1
e6bWOFigOkgZ+4+Ka1v3KKdyqBOYApVV8Mc2X8vnyxxG9Ke6HuGKPgJVEPfW1jrWWI7SsIo29Rwq
weLiIFU3a9YXX/3kKAN+x/3DrRG+1StKdDRmm6/xiUb0nCN6G/c+RM08QahcMewBLzxyAZoxJA54
esgL8eLKzzG2jClNjWF7RYHCWBSr65EgtcIas3VA3VVP/56LX04x96OhKaKKcwVFTAo8/52Lsaou
wqg3BdmN9IzMF6HKfJwPr1VoX14sP/dztwY85QEMOeaRT2ObHv/t7MLvbb6aQFr2S2jXjjkHWvBe
rCMkOiyP1i9iAOyu99vh7MrzYacFPXgIGrfP0cLyhLf2UUSy4HBdxXTqFzR62Etra34V7f513Jw5
xVBGSOg7XN8Tf+JSOQO+6v7wREaPBIc4I/0robtOybP2oG4IKvEpG3cKLCyb5FP+wWTxr2tWU8VJ
1UvC7su4T6Sz6pyiUa1t0vKlFpfKzc/FIIse+ytU8+14XQ/CR9QS3jG3YSfbLfepsjWGZV29/nvK
/hp0QjQkm4eROgm4/XfKsmtWJXFE/sAFBHnPlAMQdiD5YE6YbQBIrOcErJ0Q4NyPNMc/6TXsXRBY
cB1NSUMw+u7gHeFt6LmQKZNS7Dmu7YuYzxUThZakXlMuleQLvRZ1fyl7r41Dv9TMBxFC8vX8nbXW
SrnwoQppoY8xqDM9cdRK+RyGB+wTgKfGZvVwM+Bjw0NV5cuncI3WkDHmsVbOw0RYjpMFneBoEdIW
Svht1mlgDtIJl2ZILfNbLqyyDu6gMqAJU7nZdVHL3Mw8bjIQi9XOgX4F4UR0eiysqugzKldI4zlq
TFBM3nG5vqsVJJaJXHAbHnvtNETjI1J200MSsd5UBm5zCdpbMmHouQ86LMja4huyXX+LkTCibRZj
WG2+XlvTGSt6/Im1kG4mi7QNNO7EHiFYKNrOFdhYG/S5YUsdlG4AQaEMAfFivAzdhYNgsCVhHtXF
7CzxwYvVODTv6bgpOIhyhJcqlWoSQYdmVG6CJRvfn5LlmBB5vmRD+4hKyblQmHJ0ZVgk+WU+cnCM
1i5ib0xfavoWVBmCEfgYpV3pNR2OHibdZzpPBhI9QBRUa9xJmCWahSuhhXGBsXOL02ctJhJTUQMF
gGn1gndB9XYQkSgLFfffq1z+2zH9+0K7O5hueZRSG5XlJW6JF4oNxaEEuT6eRu27xK4jusluQlEq
On8ZDUVJBCbiwxm1pXhkA9aiPXJUyeDH8cmRP4XW/CEDlv4Wgfz++e5aBUUu1XEIH36Tl2u03xNN
BNU5RetGGeBTV6Cukvd1YADCiIlDdQs1si749yD94s7dn96GKKPajMKcpt6f3vI1vCbnNEZnUFhV
7TvroQYv0gjehG6+gZllSepulPktHpA6infI2pu2+qPT/N8GAxC/CDJTwlFFuzsduwxRg/JccSRB
+R6xqPQvA68+74CDdD7ccdWcX5vZVZshyIhE4L+HQf5LiY6T6H8fP62l36rDccEACUTKD+ZJXah7
ejRjb792ew6ZnY5BVmCu+m+TMhuKC7S/jYd/P/9vKQFlHEQeJFmbSq13QbFWy1e97JqppLHAsSaP
VC8Un+XbFfNHZAmpgHF04X2IZtQ1h9R2ccNScPrzQe70n9blNNR3S+I/n+XugB7aRIjDAllmQONw
sOnUIM8J/rqBcQ2d8BebGbvmH0Zg2o33T5Wok1I4ZBlK2t2dhEOZGhXNtaLiDUj1Od+1DyhRvGNN
vZC+rUXxgAA/iBj58MNzp7f547lonBBJygq/3Z0S+tmoLbHMb9hTHsc2aGlTDEGu0q1u/QrtJsEu
xXVUr3WF7ziIxgKs8o+16b+tP4WDFTVVWmTUiaft8dv6C40bohhVAvywC+o5INu2WODKZKACtCi+
yqdEsCFJW1RwFiU8LGwkZx1iIxz/0Q8nwq/U725ApqyInFBFwAkDgP9+lFQVkuugR8pSL9CPjKdC
ObBM5SEWtorW2tcu86sadnNruLDbbPTAML44OzlySM2U5RTgpcTGGSj7psCG8YVLhSvmQzSnzwD4
z4nz7xn81bm5/8BoNLBmqLFDi75br7om601TKdU+2jSmW7vQH2gLw0nyDcGVKq9tj6GFefaivq1E
YJSC19sUfUlkmnnUgWQSNjLw52XR8PF0pxQoom7K0/F6+Il48seRT8AlE/Ng2EUT1OBP/x3bKs37
RmkUdQPlDkobzRRyL3T6r6PfACBbg+fPRwBQRu6IP7bn7nfYr4fDpkNV1tKwd7g7YushlVJRltRN
3y6oOdQDfeLjDSA/jWSeP06EAhQ6sn5Rph5NUQRCB5jtP3Xi/jYICmpCokTdF8OEX32a39Z6b0Rt
NVyl8wYGQlQuQzGALiIi9dN7Uumh1CYK27Y/QE+EBoHD4r+Xi3zfpTRxBYIoLeOYJqOr+os0+9vj
sQ3s2lS76hv67Aren/W0SrIMaaZu0clA5UwQtsqiqwQ7UhWnluhs3cpZqdW2EgEerdKNnFbzqNXs
cN1eD6Xy2tcJEmcfMYoo8oBZbGcR13xV40FrXn749Pf93slihTUkGVzVxqRh/d8VFFl9juB6065v
GWogBTkTEv1hsQyx2e2Bx8TfSfKYoBkeCzg0XrfqFd3Dq6uD7U/CzxSBnbJRbCmbl4Jga1KGItkU
xmHvd+v8EFhhmaGonwZp6/77k/9xxf365EBa6AlZLED9bvkhMqLp3SVKVooMNaAwwANfbUuJvRDi
ppAD6aDAYIWvxbDvjPQFzlshYfF3K5tFdfuJb/dHM3D6NAral1P/gVvnvq2JXGdf61Kcr1DyVagH
j66CreHVFcPZgNzbvA+fURONwx+KMPd78H8eC+uOE0CBf3I3fU0rjVlVGAlZq6fIp46rJl30yMeq
PwAQ/v6C6A2RaqKzYd17kliDpGGSqaYrMBKOUsJU6Kg2iK+x9hpJykJHaQNZe6FOXAEWD7Jl/57u
+2t1elHQL5iBwL6jV3V3rSp5pDe1oMUrtPiaHG3T05C9QrX+91P+YLj/egwyGKYBy569fBc1YEeK
UWUXAoBUky2LR0/ag05D7qyHrmhhv8S6CvUKVrvXJFi6NrqjZoOXCA99ASUhr8jfBiojow1o5Ych
0O5jWmvy1piIRqIo8tt9UKeWQslnjhLOC68YTjXMpxyPhKqc39T34byq1Q/l46J80yOPNd3OZTgw
0XWrI2ZQXVBwv539jI7ucKNR2wKSQpqwEG/bTg3XRQw1T8ey+4wBUaXvWrVw9Or11pleBSwypykQ
XpwiIoS+EbvBdhV2RgSbAu3GazoyJRc3LZ6Ga+zhGooLdYJtJIr7HV41LbFlhRsh5qCUAkW9mEjh
P8zbNC+/39mWJRHkoo7JXYjz0j30LWmGm6I2F+0Ybs4B7Bs3XKdvoi/6mzLYCz8c+dJ9RHv/tLvF
GF/MzCSL1Y4tVbXrulzSGdiLPqX+pTX74c2m8Oj+zWRMBohHlKk2ebciL7dYPhOtGMfzyfiIZjFA
Vk9ASNqnKopBgwfD9N9P/GOnodNLHZStrsqsMfMujdR6pliM5HqTUVETWiRBd7cLKsS7fz/mj/oV
gwi/WuOshDlnavf3Zjc28VAaSg61vAbqCwMIQgnOqfbC9L6R/dqgSQpW9N9PRTb1z/FEvoSyIvRn
FWzR/dypvRmximqoW6A56TZesBPJHo3/x9l57TiOLVn0iwjQm1c6eZeS0r0QaWkkUfTu62exbs/t
KlUiEzON7mqgHCWawzgRe6+9BxLFv4PkKhLYxWn32KPtRW79tmqwGqBvmFGgejoKd4WefeQIm3BN
ANGk8oMVjQ3k8TLzHV54j8WbulJXYBlnulejHwaSO29TevTJVJ6S5fmYgJfCAD+RaZftk8INUT8y
IrCeSkaCB+gCc+XtXLhnxUkfx5sKZmRid4Ld7ogyscjxfVT21aO1UTbyrp2DTrsvCYbOseMzBl0b
fuZXM3jZfjMr6IwwTzvbiuLoO8apjArRgjugDfxqCYIQ4tQZXUPkkSBXzwtX2JifJYoW2/zQpkw9
dyVGlWaKsMXVfMs/k5pFv3ivLYpNvKiL+8tphopnAKHGVZQn/aTwrY3hDwvYnPlHSd55Z2vTcl0x
aNQ8UtiD5x5LAoPeebStMHDApHCZrdpI5/xmXx/TTT2hq6Y9yLj5BlCdXp073WOBpAKvH4M+JBHA
Btfw59fyOn/tH+JXbX+eBc85GHHLlsbR9vkgLYsNdrDn02nSHrtD8CljxJo3vrGBDY6AGFQH19Dc
wrZAIUak4q5cn5+kZXvXvlAlkL4XM3ylA4h9/kXYlGhmPpP3KGFIk+9YOGGJ4v7BvIVWdsJHTRqH
syy9WW/Ju+JKixbpreSq3Be9wxhukm30+xOeCJUsDeAx0zFDFNPGpnqQt2QIlyoyCZTfzsW7YtzC
OXQeMd12u073kTvM03thRTWNofKuQLdlraSdNdinVfE6vHYP9Ud/bO9k0m4ouJoll23Srnh6IwbJ
MUPgLYszwVgrwGkMobkwSH+kyfUQblH2mLUzwGlE5Rzb1WU0ePVHaSE+Ffc0J/Ad67NqURW8SWwL
NyODVPZjW/opCkPqQ3l3eRaP9d35YGy6mbZAIpg+EVVZcmdNVFdaUydCWZVi33qtj5dn2mC0+ATg
OxzyyuYO48N593TU3HKartRF9pHtFETll61yX9yVh2otLnsoPxeSOyBGZHfYnw+y//Qxqpg+OgfJ
r2g/gedgXhsyEO7tJ4R0JsNgjZG3zLQX6bs/OsII3MG0Y0xeQmfENkO6tie9na3e+f/E2X9+Hvej
iwJZupsfipfgkc1xvQw29TKfFSXkt6nWg5fkLsQP1/siNrPT7GzPCm/0mJy2Rew0d3DnDNIsMDEJ
k0Hzq/L1IdEeM8aPW+ulfFJW9Vv+KKyUeXKveXB7VueFAGjMzt8qRuAPnHvzYK1Px3Bn3GnMlbsJ
rJ3RuGgHSKPLRy4XoqRPIrIhIyhMvxl9Sx4cU3wEOvJ4NP05wl/i1T2arfyd6nsQu7WAs9zp7nL0
6NcxbqaQxhqeu+chwQjW3XnXJaZwDObWc+NdttqnsMrWBcLqmqF66UK6zl6U3XkRHpg+bvnJazNe
uoQgaujpgx8NNu51tMh+9dFuwhYXmVvw7Ja2MME66+pT/ZUUmXrbIDNkZ4SfS8Xf2WMiwnMzvfin
DUlpU2L2FuXemjepa9znm+Eog/i7gE0GL43E6upiegDj0Nn1Q08o1/HENIiyxcRJoAnEurjxXl3Q
Hj4mz2Vlm5kHHkt8pa290j4AkGxJx5mkmY85Xa/s6njaQJGOrkQQXSQn3It4gatjMVEfzAdphQXo
SJdUnsoPl022Mx90VP29X7vi22iR8z47PzmEa3GezMSdNjNwK/T2+Xn+9JTMWwx5LWaV8AWEwr06
GS0EwbrnL8Jgtiuem2M1IdjZ3ur7YHqdDV61EqfFpJgMq3q/e1RQ4ItoVbK38JNlDwlmu+vlmYqQ
b3pZKLPrwuJ45EL64uK0H307378j/2p0j29mi44NXVMFypF584ocWi0vOiOBxqYHjio/FeS5nZ67
yIQFvpXqRU+/qih4b0Z+Slemaz5UNDAAE4V4mLcimfKrPN7QqI/F987qfqhP/po28fGwN5ijYk2W
R73on1vWLksbFZg5gBY0MpLbzAb7TZpg75mdvRQf0fdn46tiDzwfjXWGbSbWirFA+21/bzaXuszF
hAAve3B5680R1JDAFm/evz/QuFW7KfSgFSN0pr+kaHTM/jxO3p0udZNb2TrvOaf0Ri+PCGeiNzkq
yc45XqWr8/0Bv/xm2ETImBsLob82j6JxuphNF18PjVvyXguft4hFcBCOrq3/z6FMk67oeMGINvrz
y+laPuRtwqFap0dR1iwl7v7NBWNSO/3hUF8UeCZDMpGm7wjxud0pVicxv8YxhyrcaIu0yaOWwz/d
OadD+JQ5P1y1r+7GUZVPa5OGoUz04J/fTGzjk9C2VnpY6JN0Ga4lt7NL8tqoulB0/lSc/70NZ+eN
A4B2h6KxH7g9XNrThQhSDgfLxI6cV8Sqbo6rC80rGuAfTuX4oP95Syoi32iUaTPPMf4KjVKiLAu6
6+Vwb9gr/3CHNdGZdM7y+Lnb/T9uEYYVdOzBUDJK1vWbE6mftCJR9CE9gE2lHrw6oymdib1DAMz/
fQn581jqnxctUqPcIJ45PTCJpLJV0RGP90jlBRsRT7D5w+2vKLfzIPZtBNGB/aUZT7ftVh8lFGdL
TK06X+vHq4cHdz5sAPNSLIsA46blHDXHlFCaGWZpD7SOJ+7KeYWVVvAB00ubgp8u59aUdgukh+wN
ZUE/kfbRrJ+I625jTa9TfOJj6nf4ICwEdqHyiqV6322qJ6p6v3kq58iH+UU2LyfbWIKnmSj7ct5t
SEMgaBHWzD051eZz8QhQ8TFYWfueuZWwx0i2VLCCqWA48klHcAnmxRUjLHNmzppFAR9CRM+4Nu7C
VXCACPAUT+SttlZhChRTZU1Xgnr1/BAcgoOZ+vJT7GwR3M3UWf+k3fVbfUZI3lSeKWvq4AlJels8
+LPkQZxxV+Mlz9AdNnNzmbsDMzNeJtk0mG5Jo8CAlk1VlxG2kwLhSqfZlPaFX83TKZCr6T+/yt9S
ugRXTsOl9SzuB0IUxz95Wg4T/oQXPaTToKKgG5uWM92VJkh7Ma+N/xF+MFUm8VLcaM/dDiiCXfvk
MmJPs0f8GfIacBTNy8sTs2mC4Rv77WPyNtrYtiCrsNObwAwmb5bzJpNAyK/zHwL7RewUU209Sh+H
iYXTXl/KNZa4E6E4DS0ZOq4O0w4ZVcvUeio0J5+SzeKFiEZNR1iKE+0g+NZy3PuM+ygsyC7S/wXS
Kxgmp1eCHCYKRkwkAbOMLU7hG8toIiyuQFV0r/Cl2XjbNU/j78OWezCWmCb5vdxNP3Qmv1gYx1t+
XBoNgyHKrXC/rfO2KJUrOLB+1WUHKV/JJEvGhMBtMkYhwbwZNiNwt9L28fmnPt74AN+sXH8c/KYv
2l8vVT9kas5JwlWiAbavzX2Dq/ts4lDD9neJDmfpYEAlstKTW1eZnZfu98vnX5OB/zz0/z0DtwC9
skqs1CoDEmwKUpoKrmCOsityIjoLCsmZZxJUpVi1GzPAyvIBOuti3pukwVFpCdwByZDiB56lpYGo
gOKYRnsDxSUK9sMA+RFNUyhMon5bSftB2n//4b9oz3D5eHsyWaINREP0zyUyHZrM6lGtrEPK/Cry
sHe1F29oH4A4ljpbsvAzgCWSikdR3KqFZhuWG8Z3V8VtCDD44cN8eTnHkSqjfEsBQPTnh7lmVyRG
naDua0ckrDXejVgTL1t06H+bY784H8ufyogv3n00W3kdIazVRoHRn4c8D9CySpkV+yofREBL4YqV
sjXXlrWK1I/88hB2RxMVizE1pLkWhE54ftbFAiXaT29G7e+OHJ+Eb43Wy5AxAI4Vz28VaFwMjRiX
hbmOWfmvi4INSwcVpt321rIirDb+aAAb5ZeCK4QyLzpIAHQackEvYPRMeW5dn5TsSaJfniEd76GE
XQGUiPO6wHQfDE6aIhBYFXYz0YPYieUTrirLTdXDkN/FxupENyKSWJDO2rTt00kx0CVoX84Xr1bX
2XUmFrBLcLjlwRvY8aHbna8vGZvgNuFxU+jIBG/f3w5/JSKND9bvJ+RG3YAYLGii0mC2nylAaENb
1uEoZChkc5hDJzhYCY6D7kQ8+J1Rk9NEQz9HGoZjU0jmcXxXAAiPQPUGUKbOJ2B7ARHiGt+HDkcG
wKSUvHxA/UgWjcKe9fuPP945t2uTojFkYF6kmfptgSqcLkqe9xeQYdqjROuopd6PGmggJfKwecaW
7/vj/TXQ/nW6fjvgza0cU3okxnhASb6XLvGsypStRL67aipOnL1Up8JL8ovbVqUziEe1yR1V6VzM
WHaZh46sZV7fb89h416hcg3lWxMsNYh/iK7xiME8HBo/TVQ3KWq7FqVZ3TN/oEPWE0/zo8/nLznB
ry+jixaPARm/4u10PmD8FNVRmq8HigflkSwPoTqoEAXi+q6CnmeyQjLPRI61SQZXFmYnLB18bNyD
2vxUPGanvSkR00u7U/lEP8n9nv9wgdWvHlhVE0cSJiZH7da4Gga9kl/T9rJWSnnC7D0lWyszOjQD
x6InwVk4zWk119rFgT3R/wLH9eRcCxhtzOGeZMahKLxOPLllfcCLayOV80ZG4aXPffNMn8vSFoNZ
BLaUfpzPmDaGM+8W2R8MyE7geiYiDSBZJQyAMU9r0EOgd5ohrhARp/bxASN42u4GQ1wkKIG+v9vk
v4cjiqIifWLPTHS59Gtc/9tqJfZJVIR0Ftb1hc+BoITBmScjBmU+nLqB4uqVIyZrOlJqNktTdyC1
gZAwWCnAuEjmDKann6QKX3Q0/vxMNy+zujaubR+l6r57lBFl0I6ZKI+sFwbWmTVUKrTApICEFGBA
3d6xt+0SWlpLqKE/qHZ/7WJuH/7fz87NsygLp2t96fvruijONP2YkyvoIwJGb8mIL0/vrQqh+Sli
9J4ns5gMrEZ4OmlPeTjP2uMQkxNb4eXhfZzPTfW9SkgHs7zgCjzEcqvqKBBe2mlIfdANVGcySz/P
p31F/HQOb06/+paQ3RcC3sU8coZeuR9aqCJm46YpPMVwnkj9Ikq0RZk9x/V5EpuzPMD1zf803il4
UTdXtRqzKpzoDOEBtJiqcpsyLTSyo06jiLrBr6FBFnH5g6LrpxvrluBslNnlpHXtsIbnd8IF+SAg
sV6VzzS6C085GoBF7fbtvEbZCid/BbvFPa/in5SFXy5Av13BWx5zL4jnC/5lCMFkkgn5DuEwPEMh
cKTkRdEuE19C7gKAFOVnd+l5Nn26YjSXwIumO1O/a0zVxrCzMPWT2yRXJ9W3QdD9sAT9pcMcl8nf
PuVt7SkGadpnKifrRBqnW81EGgVAMBMnx/oGkAjxvrwIc8+UnHjzk6H0L/nZr6Oz9mFLghTJq+7P
ikVK0SQNVZ6us1qyNWTIcYvilFgDWYWtFkIO9Nro4rUNUYDBrEhREpizwtxeOyIuQ80Pmm2AvOCs
YuKWpR9WKPPPapIXriihWaKfQUVJN+V2wolRh3y4qkn21Vs2u67haJ2P/Vy+J1O1p3WrqXZKBYHN
dni7rJmRaQTJj4a6/il32xVFOdDwCqNNbhuYhKHy4TZIbPbEwVJMnepBfRK34l6JfNLXWMfvI+Co
I1eLRE4f4Pr+eozWGevdXN+qrrDL1u3B+LhuQHbt+qubP5mLAYJmCCSreD/PopX4etkXR5rVtIDN
u2Cwa24r5zzV7qWn7xdvaayc/l2e/j41N/ums3LJ86SvODWPTYMBx66B1I1+kW2HuIaCYINsNH91
peyHi/Kf98I3h7ZutGy12QwCouBkHMTKpT8gEyUPT5kzFEvgb1WeGfpi51ZYc8Aa5W5NnwYPICYU
02/AA+DWoY8zuNRtgYnmninpycCC7bU5Fp4ZBoHLMMnU6dAtUQAH8eIM9m2c9s5Z6xtxKpqz8+BR
9VaBhzc7xs7IFMnyjMFJeidjwnTXdKMzRgUxI/vMZPJ2OlhOZyzKy/P1qeMub2A1741kcSHdW3PQ
jUhPdHZKV+ycy91Jn/SCkx0VxQb/fMHPmXtZcF9uU8ZRhSOtrgvxExn7RZ2mzapNHFCjZxGammOo
yPFn5EWlezjkgTzpgteW+FUokboH7raXPYDDbeUElaefl3XhieIP14eK+atbg+gBmuGKgbR1fKp+
e6/LxSWr1SFN9pHkXsVdHmwDcz+Yxx7R4fVDbhAfoXm6K4VtCHcoWKnJNEC3pk9xhJTNUTb3PYbe
vdRvGZLn6aLWHgm45EcjfbIYh1/S0tYLu2V1kicFk0MsA3nkVmc/OEr4nXqvgrD6aK5rxOTCXAPg
eLEc1lUFS1DwnGqOoE+D67sUvFTFSjj7tTyXEHmne1GaRIxxM3LMt4owx9iQD0w0luRonpLVWAYw
JS+gZ/rooK9UvoIXFuhqnIux6NWDqqS2km2MYlWwksmkBfXyDkU7/w7itsXYF/ULBL6Wcg+UxIq8
QXjRigMpzRn3RNVMSGNAi6/H72m71TXXKJzGtE0cQ+rymvthe2ecXgzpTo/mfetZ2sw8LVrURDgc
BOO51fZ1cQSIXaL7Udd6Qu71S6RuAusuqlNfN11A3Ho0pfwzUYZEBw0aSsDyZXYIIteD+FRJ87B8
tJIH3Xi9ZJuuQNrHRE5iL4CPKlhd9Dcr/UzqZRt5iumY/UNV+mI5azVPL3aEY7bWTMo+4ncZDJC0
HfMve3EtKYeSmWzIincSVoK2uMZ3SbBOcSgK8+t1oxbThjDK6i4OaHTMzATOlgK8psDvq2pONawE
6SCkiyTbnvAOkuVdq7waXiWmzy+1tO6u+xA87slrDFcDZnt6yvCFD44ouIHlF8d4czZAJzDC1mfd
qrA8bThIil81bixQjBAE511q7zyQ6Tmz4IFABmv9VrpTIaqaBsHzpRPRaBN7skG7g4w3gthSGInV
XhRpEWn7C73NygXPEhVTC1KjgSzS15eX9ybqbeRVaJYNCGrgcLPpJVz2pZOLqJxeQZiYwVrI/BwY
aoDC/+77NVr9s5f8zxqtqSMHiPcYvbU/H8QsseRAj4R4L080GF1nh65DiziLcOBd+6nYV3k+FLNI
86In4e1yx5NgvOWfCFQezJlxWQBI96+g28IVa9lploAvv7JgeZeDsOvu9bdMnAELmcg/fOxfgvu/
1vffPvbN+tGe5Li6GkG8r/JZpb6rdFsVh84WuaXBqs62Z/NVTD/r6pWORQQDuD0G8vyM1zp/l1/G
AE/47jBLJxcWevzv7unsh/ixTWYfZ5/o2NIr36v7s7IbSt/sfSOmoWEi0TOmQbBKh005+EHoGSjM
307b1GOKbTzR8ua3kXX6/SUi2enLxZLMZs0YsWu3u9TcaJtQFi7JXt0N5qRLWJPZ54OhzjZig/ZG
HkbGH2xIPJ5zEH8Y0Y5SjkSPTj5hBvARFN0T1UWnTxtaOzCrA14GJbTSfnnCbTvB2DPEjvSZ3g1g
WXIXfE6t+cV7ArezYS/sYQJmEQhfm3xmBWwVxpOnwFOneokceVw+o8xm/2M2E8I4YvjK78DUZwVl
zsU9m1Ny8lgxaV4i7ykOwDJYz4w3tEIIaZJHONRoW5Q5byYdVMoWnZHKk3B1CtnRBEdHEnmyWc2q
RRI51WdR+DEOxGHGj8lLshDRx4eTYo2tDrdpy7yfBf4ekvnlEQOqqU9T6SCXc4QUjCt8oA9bjKo8
lmK7kI7DghVUxQaLiirYlqWHQKBZm4fAFxA3ArmkWf6IuITlzHg9UbghNyhmSFjkwGHEP48bT95Y
iH/48g/sppvdcDwhdbvO5e3d0ngen4Wzj+WMJtsVHsMqQJYBIWk/GHYWOFCbUGGM+fV+d5pdm4n2
0iMhQpW1ivtlJS1UGtwnz6A3+Ir2n3yDzP3+9vrVe/z7Ufr37rrZzspGHaatcB2rNAGtQDohboNL
hsDKPM910kaMN3nASXe9EvIoOfkK7PcIoXGThBwAGz5Vy8uphx2H/9FrNjGVrOELDTu8ZHeByx7P
TMWlxWNSZpEKETmg+GgjSPj3OYe1zc+EFwedqfCqP0lwG2U3DyfnF1QjuV0/GTtB8+mjxaI/pCOT
6ZygMHX0T9l0wgEdSGS6w31p+vmbWDvVXOjd8zREQ/CLafcW6baMhEef5IRpEDRPe7zgJvtQnwrk
PrMOeRvK01X0jDyhh9DQEYFtFz8l8ynjOvrdWb7Zqp+MJmxytUj26eMQekQW5Z/BTn+ROwfXsA68
J5xzqt4JXWrCpcDgnI9CaYgqQXNwX4pv2qdxH24qkuxILBXdUvao+Lge8f77+4GQkR8+6k3Znl3U
LEpAXu17dvVQEdcyfM4X2CDlTGyIYL3X5VWvYELdVvkmFf3o4rf4rpq7iDSzHbgsVEJR62rJFNnw
Nh7sltBGXsc7gTSB1AlfrtlHYc1COM5Xr/MvpCdRGiH3g0beGojfHk3SImKvvnrX/hDps5zNUQRB
kz6qZQd0OcxJqSwtdMMh4xd76G2iZBtwU6xVFclyL6V+B9O80hckbFOEyOqnKsyFYE+ZQc0SFLuS
+w20Kbuhxi7kVZXuy/C+IbBcfuWdbYTTzro/qTMNjEwzpRmhwlqx/PKyTZnoDnMlmxa6Z+aeAOm1
nUl8PEaT3dSEWa/4LXv1cFbEc/qVlPffX55fL+RvbqRfL/TfKmerlLVUIRZuzyw3NSf9TnkfYVWF
bX4SyJODCzo7JR3p2o2YEkKWJs7EO7/TJxA/Rg3uXfoAeT+7j1AAIUAb6Ct4LH5UpiPAq3fy3FEo
/gBXkiVbAmaRDxiaidzl2eIZfhNAu7GgvWgeC0J9Zls64UqHvR/AngY5JQA8TXBjYs/6iW0g3fRC
/7da+e9a9cu+/duXT6yLJGQyt+YpXYTQ4odVUPhZOcUZmmleqfkxcSTQU8q51vuxBdQTHEEie91M
oJNUu+EHBmCC1Fsy76gjS2C4xkLQPJFhIjHuJJcos4ZQZ3ISTn4RTmBjSiUzKC8N3Y7YIeQslRN2
TvtBP5UiOe8YifjA+UtSlzKHv7UUp8Dq89NEUqlzkZvacUiH0j01rpa5J+3hCkCDdT+epcks0ReK
NDF9+UHjbXXyJFw7jI/LaXaa8hJVYP2odtJ6NUIyiO3ZHIdAVS2Mi8cFSa5eDFdg1L/pd0O1PPMd
RPJZHS7PJXCHdpaTvEBQSbLI8vtu3Flc9qfH9lVmbQwXZTDJwbkqvkLMtnTHO+tq2DWqRcTI1w2r
auHkCPPA2b51LwM7S2HBQCPSHaOdVKmvKK6hYK0+FuUmjvAkTaBnUj7WlT1Uk3ZwdZR6F+JT/m/h
sH/fAuPq9dstYAih0Bjj/S9Z82ypQAGyQJevpTve9cEmU3943m58Ev8cT0ckhuLC5N+bArmIKu1y
EtipVhcnOcSQY581+GPkbqZ7JL35vuGHjTU7L9UXaxRjc64fefRwHOq5I953B+mgCE63p0n3pD7R
cESncfaVZ3IfiJV+Sz+7HffNWKmguQQzTQluIQ68klV6Ya0TnF7fxKKbA68WnO8XE/nLt9JvX+6m
jB4ictnE6pzsNdCnn/093bLzR0abzC5fmkMzrR+lsUDpZ9QwZ+bM844OlDw1Zj8UITft2L/P8s0Q
Ls3kzsxUStzw3rBsa5NsG1KPHcrVbkl0mju20tFB9DbnRiw9NmpP8mv28RMvRP5z2PL35xh//be7
y+xDKSjPXO0zsSMW5XS8vvICg6M3k+4IY+YxRnHhtYoTrU+BrRx1Vsy9sDM+IaejzDe2/d331+hm
dv73R7qpz9oE54FIYicpFXb+MlgTi00mUu9hR7Tgmtpx6JzsrrpX/Wylzb4/+Piq/+tl89v9cVO1
iKf8chUUjn2d04qvXqvPiEr8AYnr5QcbzK9B5d+HQoRJKxU6q3HzXGuBEPbmhUOdJbdQvZKgPzRv
jYNCnK3wWMJ5p0+2WOF9vI62/ZwUC7GhrHSYUaAbFT91QIyxk7wlMtPaQy37NSTd1OGsNTgrRNBH
DUCni2cZLnStBUjEXnMoS+XH9so212WIV9a8y+A+3QUE6T029woDS8vPiJpgBPjTm/zrOkv/9xvf
rCyhoRPlG433/OCQ5I34vdnrL3QK3Tya5LB3fsA/3+jG/vdO+veAN097G9ZFVBc87SqqLaIpVE/D
HjHL8BBELn3p+v70wtavpTXK23vbr3XJxeIVH5gnJybMjXlG+xJl22XfuxF5nYQbCPa5/WFVQh/8
5W337we9WQ0yodRD8ZTRvcU98yI8RqptxcsrnYQjdsjuujICPwczbzo16G+DNB8KETaEZM0lBbvi
Cn/wsOy0aYGYLVvUKMbkiRntTqhu9Y10dsveL0xHfZeIlnmpDRsJnP7ZkuQ5JbEZxZpmW8iUeeU+
1Tv2oSpRlAJO1tCWZAfBAns3k4ED0/YIfifIFtkm/jsCMo5gvXFpDAC4N9gKk4w4eh3ISlFn8pNZ
ueJWIpzvk2gWknrwE3xqz8id6ezxLqBKqOaZ5jdHQ7ExgNNUOVFa628qL5W9lbil4WnMMdgKNaR7
ry7v+vT8SWOtTCZE23QXN9hE10UL29vCIuMNg5cYfpQ5rbHKySvP5gjbKZDoXpnng9zdYy5U+7eg
wtn3liCtOI0CdvzfQ/oCoEVVJt8vJtLXb5t/L+vN4lq0YocaiRt+2Ouf5ycj966gYYj4StyCkQZt
TOrn1vuxg/JrQvTd2nKzhGZJfwbpyY2v7M/5Y08IQzA9l16uL8pxj7AGZz4I8/Di8tJucVvC4KMD
S/vWQu2xEM+zq+IDO8legQ3Q4u/pRyMOqPuHsKfluG7CVZgsZWQNqg+ojvjBTp0kgauQKPGYHg38
ii/h41UcY+NCAQKxm7Vsju00dYAkfH+S5fG7fPddb5bsrOiFKlF4dmjkddYklgnQ0X3CQtX5oHvq
MOnogGiu1d0jFmsfLYiW9K8u/plYEGsSEPEhelV+x4jCwkeX2hATCBb8/kNKX3Yd0V/hmBPRi9+O
9S9KJId9GvFe+WwzR6adQMMTGZHhZKCFJuXlh7Pyy1D811kxQJhoOsp763aCmbXmmY0w/UJpcz7E
i/zukrpdagvrcKU9V/Pojh6sOR2O+sP5WXn//tsaXxUV0KQsLLeyLpnizULftx0y66CJ90rhXTXU
eE5n2RnVBVgyLFqDU6ZeGpMiOdGFtXiPY6zFXISugNHG5HQEqF1DqnNIkUTy14i7BkJY6pvkHjRO
pLFkYMibpD1S1EacM/6s66kevCXdXUdxQjV18ZAoYTTRkdna59QrRHDrR0F4GE1NkMZiV2HwtWSU
FF3ujEMUTJknqZfpKfJrGKTIv+qZRGS7vkP2a2JjQ1+LokGe5Zkj/qBpMP5UfPznJfX7ybp5SXW5
dtZKvY33oGU03FvmOoE4XTvn2jFCr5KXbboAFKVUk4KfMSf6LpfnFfJ8AXcZW2KBOI/kwhxvFpZ+
vBLKqageNO3+XB26aC1ZzzGi3u6zpoOYejy/Io2/wTuqhXsMRUD1DmeppP1Ej1crbQMZHKplVA/l
3alfW9gs2QefZuDd5Hp+JgSJ1VhhNgOqDMryTEF5Vc37aQF49VAhUvlRs//V5AzJvoEciNkZUfd/
VqhDpAxKXCdMzsLJSD03XEZTTewaph1PlVejn2m9EwY2TMQBL+V9v+dtEf6A6LxRo/5zlcDVK6Ih
way/7UKoNAxFs+V5ylycisNysINPekOPDTuy62SYYbMMWOKj7WkR7bE7BnO992k5IO/r3WQxrFjq
hVnX/CDr+PI5J5L7v5/rRtvZWWGNSsCK9wKwwuqtJCeyLhmO10drzf6qQjFNPxzMKvro/uH75/zL
Ve33g9+UsJcuG8Qh5+CZ2w/U6MODdEd//ll8AGfx/bFuZHj/uQCU/Tr/II3S9Jt3aT/0cZGZv74o
PlWE9nNqOFrKo5OyYkbTLMsXZmjvqAu0peAhzlM+tU+6q90EThLAW3o/9zSqnOGlfO9/KOZ/Mfpu
l1t8zyqSDVPC933TQixkKZCVjhVv8MV7fLqXe41kxr25y/b58YovNZgXW+Dd72efCa0GQlf4pHm1
wjd09bL36l17QASR0g+m2pLQmSSeeRDwma5raqTestVHyXvhjncYluM+pWmf+3ExqfcJon7CtQSn
eEbzTDM3t9+Bhe5SnLw5eDn7/NhOyTt8G+6xlJFz9f11+VLz8Ns3128ez/xkpH1M7MW+tAOeg3hn
eMG0A746QUOwauHcV25c/XA3QFn54q0PcRRaLlJBDWvUn6vC6VoZ+kmueMXAk2xdkoxYG8yzy6hm
UO/Y3Q+h2zwGulsW9vVT/AwXyXZ8z2AEoaXDkvYkTLMlcraeBazwUyySZEbtTLKdHXM14A7C08AK
d8+DPBF3p3U3S951HRc0JuFkdlrrpDae8B072QyQqJuvtYfk0XwJn0dmezepm2kxkN4jt044D/CP
Elo0IUiRnIC3y5Q2GiGQ0PuezH1IDmm/4k/Fq4BgR9lLNzoY52W3IBlleBDIQvOSl5apKl1xxaX9
vEjWzB4/CKHAYF/YzGa6Tzpp9FJGR7A4EZ5VywYE5ZFBQIXMYbDPs+XbCjttJc1Bd+0ZEjPBm3Tz
8FC6l48T9r8x6sNWkCOQEsgGaWAa4jOXseid7oxhIi8MIqXc7H54VheG6prUfRSRNoU+LTA18zQ3
nWS12z3htlcH4Lm8O7+/19Sv6ul/L7ol3txrUSUmRhrVXHRu6wMXj41ktrwQqQCxOobP5xiVp7J3
U52G/nvupNuIKdjD1S4AUpt2fYLX6ihrSB+EFqwYy+SHqnORShRoGWzlPqFIqvxLNbMAlG4w0NZk
yWHx+P57fLluogFhNQMSMZJa/7x5o+Scyo3IzVt7HbFzI8+7dknGG1w2PT8d7ZfP7K+16d+j/fo0
v7V4xMTK8irjrKWPxH7ln8yMVe51BNyPw16rgKyLdGjdaK9c+fY2FOVwtChpnkRTliT4iOfKYSGN
37E/k1/gIq6ytt+fki/fr7+dkl9uy98+ZJkkbWg1nBL9OZvRqX+14JfZ4XNGkAPeIaZnu/Ft6muo
l7zTLN6y/Pn1YiD6gfizd6i/VNOzX27f7z/Zjc/znxfPb6fv5iUnnEuIHuNNN7zB0xXgiWJd4p3z
+ZIdrZ+avV8VOxQXI/3OMqmdbxoBF+miSlHPwYBbNG/6rndeu8X5k5yZ1wGFau+YGPKhUuc25rSf
0mW0r0pReeyu6TI+EXBMf96XShuoUnspKSYW8f9w9l7NiTNR2+5/2cebKhRQONgniuQgojmhjA0I
JIQCSvz672o/71fvjGdqXLXLYTwOKHWvXr3WHabqmTwC8db355LqN8r1+Al2/dbWd1nQrLRhR7aw
sVDpwgf0A17QCGZkPC9Sagt1OfbcD5QEojHRyZwQUIyrRf8ch09aNVPjiDrw/B7hi4emLAoWrc9W
/d8P7u/R4per+TbLLnXW058FV0PN7BnbjHToghe4YyT0H49TtChgLUY4pV6pDj0cJWhQGsU7WOjn
4za3loX+HNIecDZVSsPq5w28RQZdLXk/jHTNxrJCyNI/ABtjhVr8sGWUxaP+Y9r+7+l/z3vVNpP0
u5Zdl5gZFudmhVXYHpAKMhnNSFqB63Ka2JGGiPzdSfTtZENOUDuG9xLM++fjRz7rXzMwBZkgrE6A
gCKY//voeDSxcksfDVHr/YAy/3s8/nxscbhwjfcIVBcd/8/H1GRlyrxwaYQWehiO+rBAcb7jeqOc
5XFy7UsTgGqo5o6in5LRbzD1/ybqr+f3bfQ2da6rV53zu43BbPTywYU2c9HXdEfpgprrN+32ABKJ
mPew0qerd4Z3KgVWRQNJd8BrwmQAeiSwblP15eqip8G68qrsIsifg1yyQLmJBkiAGuYnmON22sOY
qrLjD3pkKWZvDI0iuM07KGS4l33yVmyYwOcKHNVn8ol7CDveT+Vu19ML8X7Kq8VPG0QboEQTCz/s
sCm3jQUkDQOInksNEvgFUqwWiay8uKB9kk47z2Pv7txZu+Uh2As2dJ1Zh4fBVn5DQeNyGfFj9eWd
FbQXFf+Veb1NW8GJdNrKNx/+E8Sl1MeaLro4STswkkWrUH0dhfGAXd2tS5+Nao9Vzs23f8/Gv3Ze
oA1TWzdgRCvqtzCqXvNLIT3FKtR4iPhSArkjEXLDHzU+CD0OeZ7ir4R+u9Bmctjo97CiY6N/rrcP
2or4/9a+8fohRnxTLBNjhpOBZQJTDRkl5as98suyE6VSGuEIGS5lfEwGNPjM2RVcvOHUhccjsuXB
QXHTIsBziKUQBJ4mw7mvEu/fd+cvpfGeokMZRNAJ2dM/KHqyHh2Kpu2pQaGn41eGmEshO3VUDOUr
eBzifhWrsOjkMc0JDzJWX1MPP2QlX5n67wEHOIvSQ54OyikSbt92WKqUNPnljv5l1NIfPoyVzkI7
oHFj15ndq7w6XXcqSrspFBB1f5CXnecJLtTZBI7wevRl2oWdRwOQ+wWLD1PxQke+HDxUaVqIJYch
qXbRE/ri/HhaFE8XF3oDLgKm0dibpo6sDR+H0TValLdlGvWCXBNmoknjJ9ExfKxv9zeNNnV09W7l
2+F5rt7qcFanTo8hg/8UvjPytsSJWBtr18VPT+fPWNzDm8MUFpKClvMVen4ZJlost5HReRlB7sWD
dHAPVPQD7u59IZ+kfoOnjF8+vIglYfGAutUPbeyoVVJjBxtz/EOvI2CbR4hhLpvV+l1ChCxH9pS1
kvhh3VC9dhv41Ic3zbkMwMVukX+KMK8wBskWnMKcYOKkyxxZcyqYMAqdLLK6615l5wMdt7LEwR1m
KxyWO2d1rA/DkbnRtmRGwhZrCkyBPpA2Vme09zGfTtYsW0+430vIz3AMORRkF/r6BXUeQnO3X/k3
nIBcmDQTQmYAy7ge6U69pRUGojSO/KQRTXoTFdyw/zC9sudL1UD9oTD2l+6NkEtUEEcVOE3tK1v5
5aZH+uXSS/NCChLsZru+YmBTOUvSmXkNlHwRmv3y4l1HhFGj5xiYqzY2zo4v1deL0/WFCnoFeSI5
J5pXvLY3aORYMUG1SwK1u1blWafzw/wR6cTv04fChExxqAfn1/gDtJiy9EhXKHFBCxdeWdQd6uqm
nb3A4rqdbP0yNj+MSjEf/zggIQMyJ8IgfPp9Pb5K16YJXxywh+PYMxmlMosaU+xQ6zYT7xX6h0s/
xPmjE1AuvZk1u7qSjAVO+e2H8thfr/1/T+V7dSy+FdeD8BsNHinqVeHggRpWoUA7CDqoLJjeszP4
98X/7YAY2iF4QehGruTbanIIr3kePW7dQL5ue+qndsFqAo7BYdA11zG0E/Mnh7S/dKWJibjIkvio
4kq/HTFWUjmR42s3qKotGjq2QqXzLrX9zuywuSy40zzsPHFl6ek+08+mSz0b9GW9qw9v/770v2xI
BC9SZ53QtS4lkG+7YPNu5EpUG6TdXT/vfTbXo0K95XDzn81RJzVQETN94nGTLf99YPXPKKhLXLuQ
a9ElRf4uQxNeH43UUfIqkIhgF9ekb00bteNRKqkwC1Q+kFhkj+Y+ENPoWtnp4cMx61aAOKcP9rVy
/4p8Gi09au2qQ/9BL2ooB4DNKV+/aG0eHEkGfR9N9I6f3twcMVostidxNbin7j3pJ8k4kbfhj1q4
f9aSdFGA75mGMLBh8/P7RJI7KWS0h1kG90NlR12ypA6wy7kWAhQyOh7KszVGWeHq37fzL1UABhMF
QxAAEsu++W2vJ3WjXqhdqjJIyC1DubGSqy/J4IvmYbuPgOzyIPXqh4nzl1YzsRQRKJozOE4pxreL
zUOE9TUwMCvyjIE50jadXbsvFg9E/FAIRDIB0Q9pZB6j0aVvTkPWkMR+BbrdW2DucoGaLNA65PDP
hXyMeDxYW7ON2ys3wP90dG0+a8kPofUvk4+MBDF+LLrQhAcG//sTUs0n0LmrWayUnY7uysEvJpeh
9qYApB3Lb7UH4mtiBObqJ/1QVf0jxv524O9zzeiUnUuYH4rVwwVw5kRDpa+PqDn32Z4jpQL1G0uy
ug+BxIE772Y+bm8jobeSjWGuIAwi+1hbzpvhfVwP1BHWLsvDpF10p21fHf1ErtT+jIqcLRZmtPtY
iBjKv98mOdQ7Bj8tVqFMK5QOfzW++bjwLBC8AHsefoIZxAK7R9XcBPEJ/qHsd9604ObjlgSSC+SP
+t6+J2/wcbJ3Y01pRcL/U9lWWxRn5iIZKT7UlTaOxt2lurqf0Ga27wNawKlr9AVofMVWQmM/TGHt
gC4ODhWZ3eZIAQC8tED0IngdPH4ovhN8//aUEFsTnHHgNN9RkmmZm+G11xSr7uK5a/3rNB13lsmA
ejS1u4PNkujXQ+QK7ZZeWesKrU5jn23ETg6xUHydUNpB1UadqQ7sezYjWDldKbPD1Q1F3fCyh5Q4
U2fYOY+iqbSrN1TGqBS8FtLiNU22h+FhWPqaEwft4Dl5DA700yftu3FO3uoJ0ZA6sdqxYJBQVdu+
BsoR2iPNAFQfFQZFtMy2QABkKihBMi6mr5UBIXgqYS24kpfKohgX42iVBEY/XhxG8cIYHbbJOlkX
oaVum0k6yddoBS/DYW/em19myekwa4Z4AAfxsIN1e+Ea6KyayIuCRqZ8cZQx21PHcr8+PtdI9k2y
pewABH+uL8uiL/1U2PsLwkxHfAOTJVSwGJimmGK/pHHpI6pjrVMVK3VyoykT2+EcyDA1x01u36x1
AhmTErwN0MCiv+nQ8PVUH1EMB8HYkeY+3HaB1RmP8T5SJ9KMvg8oY0pTiGqeD+twjLG9PRE2llg5
ovtHC9DRbMQxh5KnutnwSR6MSEzH7hLNe06L94wmj8A/NxYkCyz/kOZ4Y/2MOqzW4OBx8W1Aw1QO
disP0FQvK2jZj/LChU3xOP2CVsUYE6M9oFrP1GETHyLqyRM1vfsCDI2cevyWqfTzriVUZvZEBlq7
x1dk6yN2RhkbI0rWwIk0NC6dBi/O2IrekZDt7R4+VYQPwH8CeJHCaLcrZCJuFtTZeRo78cuGcaU9
LCYXyhpoy9S0dd+ND7zTG+4iqGWEJeNhFgqxTX1Rfhgf8JTutI9BAhl2ixQmMo1ZaFHekqhtuGAz
BHa2cgvKqZC6Wh9aM7U4Vrz2mALTobp1jETJl/0B6Aj+lMp/darw2EXtEwcK67bobslAoTPgEslf
bNvj9fgkD9zyvzt9D/R4wMjfAPzacWPzCtrT6p3yPVz4kFWPp9W1OrQogs4qWcuj+HSZFdtiC9Tq
vs34s58kYbCw+TNgsJcT2skg71CD+7YINrla1y+5KleRtdvtM2s/k6jrAnhyMXPNME3DyvVhC7dn
pjzq+7hUUCVyCKHAb0+n+Ryn0G1sbStEz540F0tnjosFHZ67jbmSg/UnzR2fd3+wvfCD/z6Ad1rB
xzxz+Gt0UyHaTWFi9E/zt7f30Dof7I3hfn6er14/thefn4r1CVOg/4lpnr84Y/rCPHn6whXzc/F5
cD/PqT2dTs+LxWZ3t7BtPQub19HuwSWdxW+F1mfPWiw+F8LJ9cFFHTvW8WFtNpvI2uz2u91ug+QI
xpKxjcjG/7wd7DNHLa3Pfyc7/wlW/b5bITAjwYMoEKsTOcbvYcCIO1jK9G7lii0wXGBwGIH6GHWc
ljNFYMEKhyjMIiH7+cnB6eHy9nRaKOXNRzKOxxhqcxVdJra4Fh1zXHwF+feJ2y1cCIeAYqvDLuaD
2BG78GG/rvjgi9/GSM4T/3LFrc27sLMVzq86r9Ha0gcuf76B6e7DmjSOjLoFI0J4xe4nEATHHWHs
W1iz1ezI59kqcVaz0J5xM3vebI9yKlawwIcvfWSsfbpsWMw2Dmufq9qTPa90PDre3pmgADjzxFjz
JpOJvNnPEG3GhZsBt4KENJkdOZbzovVxDG2A8Vb2NYYYOCPSaPTSrpPGOoVeY1H3tUIP7VUvePA7
K+H/erVWvBOgHKDDx6s102w+I8Tsic+pd5Q4GGvvMlkq+Mzmy8IuJyD1uK4jV/U/Q960OKkj3Hz6
YvaV8kRmv1ASFEc5zGEI9MUwhsTNMBaaH5U1D4JAc1Bu2ybW/OrP56iOj8eEMF+zGntbIg3kYtEG
TUUgS97rRWeetW5cD56bFxzE1Hq5b/zFdv4xHo9f9rh0tvPtx0fEvBMHotqD4zqe31yrOAlxKuLr
jptv823kI3junzgXtOHmW+YiJRCSz/HBewXi7ChpDGCz8yZmZGWd4LcEvDgRlrODUz6uPdAKtmSv
UxsGj9u1clu2ZOSPkyDsq947qnKW+EDkSSgH84ZEHq+su3Q8ORYadJREFv+9IGgca5ufaRHzF4n1
9laMG3da0100LNxsW49PwwrJ4cwuMh94rzUERYlC4xr6hCeOK46P1A3mymTdfP3w8KYfhkzkm/W+
zi0hx/z+xj1+m075o6Hk4sOr4JX7rtjTdw72cg/WO6FEzP7Erq2rd3HO52VoiXcxw+vRxWmhSGIB
ROL+wtvVEd88x1i4CwnednRenMs+mrniw/rUpp/nz5pZSqXFu/BW9z/LkYoREjP14pgOM3W02dzF
1BK+04gcMdtoBgxTUHbWDpE8lnWMrUcFsruGG/sHPohON2721Tl3+6GLNXXHEXHgvMQEnshX9heL
8/JcW4tPcRnUP79iFCkscUkkC1d+WQSLGI0H5KmQmtBcQtnnp+lAewJfyaKIECCyPpzpv+NYr/tn
j0wI8mEXpBqYvvyhn6smaaLf7spzNRHhhysUTt+j/wLObrRRrN2IaMw3uS+fNXGZr+/WpHQJ0rvN
TtwvfoH4YE9ERMIhaefsRNCe7CZfLuJ7EUO4jzt+/rD2OxHREQt3CD7M0+MxcfZ7fscEy7AXxuOz
/X4H5s0azAgFqwuTlkDAejabvaxBMBjc7dUpCFYBjp5M2+BraviDueXr9gdz9nQ6+QNCy8BnSPu+
31hBcBKmTBA+rMD3mV4+fzM4WacToHD7hOhkML/bJ/4e2riLRqPmzE9ivg5MO5j7p3kQ2R8+v/Vl
7WTNxSJqOM/+anDhhNg2OacTy2BkBwEH9v05b7zzkieOfhJLJ2HtQezhn+C/pfNh8/3g62eri8te
k5+hpur7Y98dT8dvYm76BJHp2BrjMD3djsUMfHv7moqAYpjGri2WSwyV36dD1x6u1+vlUoyj85kl
lFooy2//s+eU1oihdGAYWvr8a+T5nQFAEGbHUgy8dezmOFQz9dbDdWj1h1//hNZwOM2Zw+uhO2RW
uuuhePXEP0fOkNm3EOP5k8nFXxBqrPMCY/bFJvQXC3t5Xi7OC5Y93Tlz1Nr6+lVa2hGik0Ahrf7i
M/ZLa7HhzEbiG5sNk4OvWdsXrO6bXc1MGLGq816yqN1ssYqK/9gozS5+KDwi3PyX9Imhj2sqPROF
gtjvazmSa2EYPq7PVe7tSjscQCHw4wEKvtTGq3EzlsaXkTTWyb9fKx35U9ktprJLOocnAnVjhrP4
2OMs/99SXrhiJln5mMjBKiymx//98U4s0mJJ7yIELqaQmE1i8d+E44IGnsgUVHyhxVcddFs3/CRz
M3eE+uto8/RQ43OZgaW4PSB70PmzutPD+6aZIQFPXAJNSA5kcK9FFJvs8LoHkO112Z9IDnW8gVC3
DW0y46/P4gpYI49HcgKwL+6+cfAqwpmePqcnzlq3KodLEd9IB6CNNl17L1Z9rCWsveLRWXHFLL/2
RZbA/3g1fN/FChVgFDDKRykCrm2NmVU6SvswPVjcEKVnuQJUuFSdyiZ5/Did0B9gLQxWElMBQVcx
NcQUFJ/9MSLDkLrFevixHaPv7+LkMh6LhBWCKnKpVHmYL6Ao6HXnbuFkTmzxqh8fLJGQjvr0cO2T
5pyMlQgDd5sVvy8+yzfrdPeZ66e56bL5Z54L3de5aZ8A6LPu09XAY76y1VnmdPnI4YqLQwi1et3v
esgdeqBuaqd2TD9lCUy/VsCnje3TGlq7Nmr8J0sinEO7x4fwCWCr0/E7vuxhCoC8foNFvfCXB0ww
pN09E1b2Yi0HgkBKwa6FP4EkPBevLZbM/xbWO3rvt33kNSFS8Y9l6l89FjVWGygBB7dE//W/N+mt
6Ie+/omFHvwXbSq06cV3UIH1/r2SYG72t1kEOBvrKQVFpe+S5fisluGr1IpVBqgCuclkWlBCiG25
ReEYxWHW6LG0VK8DdQHoNaJ9tNCi4U4BJ42Exo5Pz0FYk+Plb/L79eJp8CGo21jttGvjAmiTmpLJ
MSJApB4Gr9HNiWev0WXYjF5M1ci+MDf8zjR7OjjNd/KxQR/rg1pOqTraG0opXaLK8eAVHvBDEoYU
e9grWP6A1bWkenuI7WxAk1qnvNLvoY6HFflGhsknOZ2D26ru1//Umb5QZ+2urEcFeDKubibkAXoe
bE2SHnaHgBKvrP/iceiD3kDh7dEX+3640jNpmbLEdpBubv0E35bDWpmjzFu5WtDKswztIKsw5yGK
bD0E9X9Y7KUvDtbvmxb2iIhQ0IfCPwhF/98DnaZF+SuvKCwBKGzA+ho40QD1Uw5YMI5uQKcoHg1D
AH33YdV1zKeFm1WBfDN1JhwJElEeeMTz+1rZ0rGLl2Fnpa6Tw8L01PeMEHPS0bGqXcGrhT+duQWE
m7LuX1JPw8AAvhZPt9++haSV1RBdhA0PwATZPj7QV60sqcBh4fqRee24Hmef5rCexXtUkZyNBhrP
XPUcVJCIbhzaJhU5f55LSxkAdqG0YrgHV+R85FeUuKjCgMMRi1Vu0+PuC09u+ORkw08b0BdzkU7i
UBN2Dp68jd1wKINenbGBv890xAX2eTvRvJr1cXnr07H+kub4+je+j26vxSujkWtFKD8Paqy+xUdi
h0OR2rHjQ41LZHKu5nYQ7eZxw1Pod4jg2vpS4B7t65dTB2mwH4VGun/WAXi+7FURXBRwp686wcd7
cE0uxf/3/0j/bxG98tA4FAULGZbXM8qm8Th3Sjwonk4yyAfX/nPwHMTzbJpRj0N4jil3GF5FU7df
+7Vf+lIfRK/LiPYkS2yroI165Trz61NC/pV4YgsFdIdM5kSCw5bpA2d0K34X0dBEIWMgeyZx7eVi
N+wyhnkT4Y9mN5YeyiYNytXLLfiQHZH+P1DFRyzNIwURT4ew5vCsfLlPJj2s+wVvj/6PoeqPujJj
/wv1DvK9R4n52949aetUTSv5BWnaxjJzWMAk6SLMDJ4q6gQYc+MX5VcXOtDN5k6DX0oWnepD12LU
UGSvxi741ZzQB/h3BP0jC+GswE9qXYzLFKzcv1W7jV6evG71rQ1UtEs1+k/1hwFs4Irm2fHHbs3f
boEqGwRrdFPpAH4DFxWvrtm8Op0myA8NWiA3p3wYnqpMu0jylak0UeSJ0T3++wL/WCDEBcJ46EmG
BBNbE2XvX0ZnXoZNnTw45qGe5QY09k3+nJa5gtPwDyndT0f6ltB1ypuhF0+9CS5lcCBnCT/CxJWK
9eEV/PuS/vbM9J5EAUilf/mfjN0vl6SVcq2pN7kJnmiQga8SfknNruhMIvX9wEr/76N9JaK/xW/u
4K+H+9Ziy/VKbWOtboLyeWyRlVOac5vIqBdbJtX8+nSLobLQKL8CnI8TEpPXy+mg+tAae71eGeU8
BlVwa66Dm3Txb7WBHCy4RimH2Pb/YzD/eqbfplial3pWQyEIZLTdgOt3O27P6FhZaacUJ+7dH6ix
8h/b2G93RoyIXx5EnGVlrcuvJijoHGipm5TtWHutjeRwavJRdDDcR5PRTQ8xXkcFt6V4zq3QJdJa
DWE+xWeqh51olL2KZe/a8bPrT0Plzz73t1P8NuUkrQmbIu7+N/ybGyACxIf2zE370sUYWJrU+olC
t1b4P4wa+XtiJg5MI62LW6bepef4+725SVftKUuPJlAO7z0ULDui/5kmKI7kyamKQf5IS/Ta5NeJ
m9B5jWQ0oyIj3JuX4QIteihtj0EKYfXj3+f1txBkiGlDNJVUU/s2RJL0Vmf6PW6CqjPJO+9Nb51o
w0jZaJwi8kI984egIIsX/DZ76BaKW8HIxCT12wGjyNTU0Ay5D8VtUl0Tq1Ih5tLcqnME8hAiaeMU
6VvR+3imkt2o4IouyGLddg/AQiK36axvOqYMdYZKGaJWescuqf1L62sWAQ7TB1ddt/99k/425Xlq
CqesaD0038XD/WVgX/T7wwi1og4O5fjatXuaHw0zbKooNnYtP9kqk4ji0258GUO4P+DO5XYedtuv
Jlcvu3pttv3hfP7y1H47n29BvDbVyKieVR1IO4VOEXZxKJKh7G6BHH2xD371kaInG0cjhcrVFVzW
Kp3iK5Ye2ey5FRo7uX9jX0AFOB0YP4TjL17St0f829l9C/xhe6+KKOTsNsZEZ1dqtl4b9TXkeekg
XZEChz1xb/q9tF/W7mUR2qh2tg+KoHc/PqKDry4rMD4LeXyZvyih9OXdrX8GitqPvJKuMNXFamHs
SFSQPF68AIzRMDc+cJYjIaTCA1AEpjsJF4JL0E7oMP3QG/5qK/x5gUwYCdskYXP6+3DIu0oa368M
h6wVPaYmQf4byRE325TgPdFSocrcdenhJUvpqNkotudvj9cQzs7qANV/9BjMQ1pelKbnh7cn7ii6
JyN0wq54BU6WVthlpnOVqf0YqNYp6eO41gltoFb1Eq18ElkqzCC36w1uatfjD2Prq6H/r6v7tj/p
dZLoUrd5HSDVgxTPtChBP6LBErnp1clAaEN/uZKv4JG3Rx2ifPndF5riIDDZJebIBFFFz04gN1P2
n5n1Yis2xFRtQrFmVmHRhljl0dyqmzuSA0iT+TqB7r0Z0/h8IKpnbruby9Twb7uGoQnP6mIl7NyD
aodd5SqkQoxOFKqz7ElDABS3dWnLmEqXaFbQAM8WFb2Sl11FQbnHOeGRYJBhepXm3081NPnWLycy
f7uma/7CURNZsFHep4aQWp24D32pB0oXNbueUx/1DZjFE2p/LupVduOmiWZVG+AqvaF2tw2j/wwO
23arkm0cp1CEnIJX0518mr01rjKhZ3sXjdV6gBlGv0JAy3v6sQBDmn613W5v0zioZ9dZ0adgiHzR
/Gndps17FZTQi2lFU+g4rRNcaoKSGgYVls/n4jFL1sZiR6VOdGgZFoanU9AY36mkLzQXknExv8Hc
DQgKjduZgwNHZNPFh4rmRGZSI4FkQOMpc6Nkci/8K3v2qcau3SvYsGGYYbAZCAEcpCdA7ah6eTVI
Uk9/ixAUo+gON3BUdX+YTpCt/lwTCBj/O5++hdfGqM17r/MknM1SoKswruCVTnBJvYzqtYmWxpQO
uGpf3w0/XWErnk1Ut9wY+/Y9n2Vrut/3vq7a3TUEro869ZCsqB/BTe0fbqOanS8Dd3Rx2QN32Qo/
SqfiBj8GIXvYyMIs43nE7TPp2AiY1yfl6gl1skWMm6XhQt8Y0WRaNk65iPbP3uyORw8CDzP20ffx
le6t1KdaQneL0gYaWYD9oTwdQ4xkVgrMyXghN37UWCYFRxe19nLSVZ3u2w3bVoaveBUYe/pjWB3V
uXJMj08q8nRkd3d/XrkXSl7jLiUyBzAFDOHHgPF4YUUEvz9Z3weKK2duQippsW9WVNESVyo3lb3E
bREXqpeIetrAa1GHtnDGXebosGBmW9sIVWICXdjVtOM0s85AWnecT4kVmDp0gHwDDHa/M78+LWif
zakzkAMTy6pr6hRE3wXwOuybL0tKaQPJToHAQBnVPzsOTkmxK78cY3QmQFFESJ1bPLqi3NXmflP3
mSghvaSazeXF06l6V3t2O5Ypmnb2Q4y8uenjzzZMYchAT+nNei2+s3NzHjk3zcYUpHwKSzUNWXen
pdb2Qzv5L/xP7NtwjENgQHRjpO96ykoWIU4e3+uga8dzWrgCJ7i737Gtd9nF56SFi0tCqZXe8LjJ
QYSEy8K6BJD+id72y2uo2SqOMqqcLnCyGGIsgr5eojgGBVi3azg4L6g9bO/MUQq7ptW3KHUCZ1Se
QAHXzTKjG9m7jKvMrZap5mv5uow33XTMCukD9MiXWb6uUpwEkCS/ja7DG9p5LlYlt2lxcUPsAvrx
qCrGxqxrTkxjihzrlXvfv6yiTxQ3u7u29N9CIjemD9I7EI6EHO/Ol+lG2dw92omEj+tKs9J3gfmW
uw4YS5ZsqOnGqOx6SIMaUIWKm5dEGBBYGHnuGZAiiKxlgEaesP3R7O6xPHJ2AmpT2BdtAoqvWie4
TRwc/Toq0uHjVltNjRbBDJ5nYkuD2/CC/MtAk9cpTfJxCAwE5BEyNdZtbVTn5ubTFmSa1XaxpYz6
cg67O6VWxfr30vfXle+LqUAbAkyg9G1dT9RbCvo5roMQDIcJWMe+BuDWTjIRRN9XABPvk5w6Iulo
i06jJRCyVksK+2JFWORIrfacbvPZ4mU8pufgmnP5hy3W1yn8vjjTIYHJB68DCPsf2/dGy5NYirUy
uHQH7DF75bSQlzfAPDfNi6MNTeD7bffv2/KnHIDCMTHoJl2ncElR+fd0x4z19lD3FKCs12wWq4Vf
msD6oZnWn5FBUz/MycvAedab8lDi5YorCmWttAUVPqoMEx+PQVGrP+Tk0p8bCXYPYFxBqUuCPfbt
YdXwYLPikjwRWXHkxhx02TCVGn4tHY+CQydLEenYyezBn5FqKwk1ZRMFtDp229D/Eav+pbXy7bnI
sgnwR8GYCijzt3skxa8sM6XbM7jkChlLc/l4KSSEejV+6Qcnl8uB+TLmSnrtZ2bF91M3yzP7UR36
klL+NEjEevn9ZDRVgI57AGMos317YLlxuBSReGA0kNT3dAAaCtYR09x+whP7Ydp88Ue/HY5eA/wi
w8TcE/zv74eLqlpuoiZ/Bl0k7tC26o4btS/B3kGiIumb7yhk3kExKu/J4gas6af2ufJn+kDq8Mvx
v+03APiGEWoezwC9oRYk7WFWtHTo8DxTxgeEYZ92c1Rewe321l6IOgNJslmZsQ0MopU0OcjuM4i8
qHCkSdt1jGZTdD/D8qM8eKw35tX592zSZf3P3RvnK7OXFF48uHF8G7lRbDZat7w/AyMfP9q9gQd9
OOtpboxaFjS50mmnLWCHrnddxx4KyrYySwbsmq7hZJ+Tol5d8zWW637adS73aTwzD5Yn8m/Z9mTk
BTFke/fQuBtMosTvriWWpd6gPqcYMuAo3jhP5MrmvGDLmtX01WGFlQMor2V6cdVp5AmD4Qf51LQY
ZpvbpOlNw8tAufnR9p46DTISVTl73pzDyYw8xSttZPGp5ah+lVqIqT7RN0YgAPv0fUvztOdCb34g
KDPAGAIx6baBpGfT1mjQ2UCmcS2tYIUXfjTNvca5T4A26p6iUyGPXvDBQf+iMlfY+hyOlGxxSSXG
DLYE+ikRujmsOwv0yxTkyGU8NRP3wOvcVp3RDU7ToDMIoVTX9n3TCrxfetLW5dVL6U9MkqE6TaYP
px09jg/2aZHfqd1aUI5QSHQmg/acwMjKhQ+n+pppjStemuGl1Biy2d36fO2MknZoHJyMVRJn+WrW
Bet4cNC4vWxuKzo6lOw1ttd2Xnvd3pTluy3eVfY4gJuLdY2gXkEVOxwqTqnZHmOVXJuNMXnqJodc
RI6LD+cQVvEcg/gj+r/ayTM/HjS/PeoyMa0rxWuA9EwmFM0L9puKFyZe+KZ8hFgGr3v4JdgVZmJu
vL2OFO8ybdgrjhAzEb2Z3Ks+k8y9T0m18KPEN4N9GqJsgpDdyR1jA2hbWlGFuUaCyPzaqvPXEHiS
ex3Rc15HrunFS2P+HEEnGyv9x5Dctj5la16mWMfoZLAmsqFYAl2dZhfxdecpqAAm/ujqADEAvUBe
UJDUmHfWhX1VKU62R7eOpNk7UOjaoRkZUBP1LoGMYKXuFCgvIFVOLQwwFUDEN7KIko0WInYgrDSa
lwZA7WRXjrg/9ZHEF7MP+QhnTfi0aMFlW+3aszEsgmJivHVQecGJb14d7wtQ0/McUXLW8vNhmMxM
dFCTI5e5b9dsFgu65rf35J2937S7603C7fN4XR/eAGAL6tz6OWtWQjDmtmLw51cr3aG9DHS7ExS+
6XnhPB40ACje1BE8uUnqlwP3irmqgPO/3N5QWlyB3i67O6x5poSCEWeusV94A76trOKxsXiBgT8X
Z3Oc4TpTL9uVOmq3JFz6isRolk+KZTa/r4ThGIWSZlJvgdoWR+oE8f42LGZJQAYXDdpdPGrnQNHz
4+vYAywL1Az5PERTOQ4S0H1zn2+i1CooamEyg3IHCQ7t/0mvEYniC6SfZpXw19F/RKrWJEtkekJQ
Nj66uztgRaGGU/PtcwUmHr3Ic/KeTJvpdVePyBLrCuds0bBTjwiyNhGm7vHkuUe074LZ6vKyS/aQ
zNnExuNocz0/KAKEE24FwPJpZ9PO5N19zq70YilvJIm8BFOczQ+rGWhi8xPX1A9uv4KKT+iIQPqR
EDsG2UYO9JSc8rrpjItjDUsIhNVbPMiGCByOq4/uvplDPicFLY8N8wpH0CAGuInW+rgbxGsJvIXu
3YAYIk74ZRJzRv4mOxv71y7hN24LOopn49yes6m8MU4Fuy12Tcf2TZ5LR2l0GehDxACG+qj7loya
hRlQ+cmPNGGVlyVjgnHKJpe19nbt6ytFPHJp3mXuK8eon/WzZTTTppxTuAbG4qazST4wB9Ukm92X
uNf7z9qSJK/3Fq7L/8PRmS0pqi5R+ImIEGTyllkQFccqb4zSrkIGAWWUp98f++bEid3V1Qr/kLly
DbdHVIRqSNBGEVGdV5dHhK1GoqMCN/BOIdSqPbPx29tCMRlrjZyzlfG8Pc+915rCXgB/hnR96JbO
Gw9ka3ZGm8JSXiKW/op3NVve4k+upwtJFsuwt/VTKGKy0Ovm6QrhpNhKxxkOOK03sWYWRmF1AUqg
VXXUrBm2vSyz55prIpjDb7nx7Y4k/oabGKWbekmcel8cleVU8L9+4PfAYwG8DPODHs1US9uMy5dL
dJPjqP4cSrNNuJcGBV7fwgO6U07NjWGVTADBulyL8ASzXUUOfV4ZYf/zFXJFGepgQGfgY5XHwbjN
zBCKPcpa+AYGxmTW5wwFENZMGT7tYsnWChq6O9FpOThc3NJPOLAb2hfonnysoXku0eUaT+hBkfSj
v4y3J+9LqDyhg/4fdKyEZM+BDb2Gp2HPb3FUh8QihC1GH458wC41bYx+C8dbnOypMbsGWoF7KNpi
VP2oq9h+cp45k4urIZ9KxXr+cEraeTD44EoYcJ3qgxAdOUZP23aVglCV5uSSrARYLyZB++Gkpkkp
vHJ5pD0UP1bnx//O6BCyw6F3wLFEiPzhEHCPzkwB6mB9GqHykTig4eFp8T/yoZGOtI7+0yt/46A7
P2MDgYUTSuYiSOLNLZyZpz8Rg6wK9KpxbZgyuOJsOaFbS9Hs+fIj2iw43UQyAwEBBAJO5VIDssuX
4/7js35xgj4VkJMHHuDVujkfgFMMsbVJ6Ceurt+88GbFdkH5vEvWdBqt+3Jvjuq26+lWqI0PPtqA
PNaDn4dKavCZaDL1tR7Ruh875Lt7EZFHZ9i4ehsfL4a9akkTfucBtmq9od5YBbEFWcUlCQoDRfPt
ioWZHqWLsJ9D1INP1fsLi+pBDUlmxTMgkLjhnbK0TnyPxJjDsjCcakmPX/C5KtlMv2FfHd+wY7Rj
fBnR+994yBQNvmzikslNjriammcKKEtv/ReR1rsHrITJO6eHdpaUtrKKI7wci1vhaS4I4Dm3uDzJ
+D6MGpX89OxbnMcO7P/rGoy2D6Q1F+chWSc8UMoI/UR+ljdSQGyFMIGshWK3Ol8328HD+3xV/LtG
M146cTTVcjOHd1Bt4ghVClgEY01IAfEylpzq1n9cENwd/JvTfHNqUvdU3khneb5MFawA8kl40WWj
2iS/hZUMxobl5OewMhPbWs6gicQWLwLHb6QseNhdrfu0SIr1lkCBtfzN7SlNLHufnBG+Hj9OjYHX
p3FPgbIsvmV3FzaaYzlzKEe7yYyOkEhrDKY0oM4BvSPZyKjOSSj9m/szJhtXD5d+4rhAm7l3sVli
W1hLKRKdBfT62J5bTkvkdutJu8eSm+CxxPreSP6KlWwPN5QYe7jlsnHjbLuNgYD93A2VzWu3ee+z
deIl0ax0QDOM7qata9yTM5tmV+eFA22YGsywicydrgHv7jVytQmkVUR3b/PRUsPMf5qduf52v9lc
f1iVt1blCQqEcs2UBUNaiheMabnrIGlcN8fRjf1FUO4oM0hrUCeX82wVH6ig8NcsLRjmY0RE5Y5f
3DuJXXNYZ/GGT44D87nFKRAKMxl5sjuvoA+eyhNr2P3DaeAuR1ROdhmgnGLBXaDAlMYmdVCz99EQ
PP34Ev+KMMVdjofOuv5wa2raKjUfvCRAzc4Tvz4wlNPt8HSca+E2ktGtBKqyv5lZWWyywjwxkIJU
Spiaka05a4lPta671ueKJruGWglc3B5Wiode0KwopG60II1brV+OsFQg8EFGEVw/sWaoMizDU3GA
rb3ej3fVxJ/ZcLBe0XNpxnQvafyOfxO6a7ytEgGTxLIqrPeyEA3Lkf03Tj1f4pcmGnRHmcGAgNP1
saX4vKSH2hcOVbU5kM5k0pP0P5rz/wBNonfkxOFbdRLQI3YSnsAZ7GfeE9r5zMfmf2GBglFGhrN1
/0f9+EFawFenbFJO9PbzvwIAAK5/a+2r6Idx2wsknkOrsSUSXnRz5gh8Hk7MZF9a9mu11bexPa6B
fYs/9e21jrww0pknWfY8JzjUaJfEJwvfpAp9oR1Ce9Bbjfs5T7DdzOJkL45Px+ZXPvc1OOlvy+12
rM/w7bZT5bIW93QB4IFRan9WphbSPDrcprFpqjmkOeJLLVs37pqrOibgs8tyLi6L78yB8hhRp/I5
YThsXxAbT/0pXSLR/qZrMMKP/ViRWOqmB9Vkz76dhXWa3vOG7jNqg3Yq2wGThe0TYReSwAdrR1sl
KnysxsJp5ovfMTrNgaYn80Lcdq+ISXDSe2/6H5Ki36hPamTw+wwK7+6zpjHiCGgjDtWHC129/1Wc
EJWAtsKqq+SgBUruEYGFQHiy3XydGK5gPm/+Uza0xrdQ+Rrmplpt6SfQrnL9XF18JsiO+9EIDsdU
BLd84jdH2WognyGbwcP7RUwU5VDM6Bc+rv9yldVzXV84sspfqokTVwmTnatoP4z14hhv3/7sDMyU
/btOuZFZZj47J1esYwIhMTPLkVSCQTHhGb7sf43Dm2IXwg2Tbfm4Uaw33DrfbpmEoHixqyi/tBvA
LR2mvQymMd0FWZhe7YaHjW/Z8R5DrJi0LG/ienXndR9MV1l3ngIrL13i6FMbZGpPRjOsE6zuJdbs
yyHWMzNWMGCtkeHXEkB1+bZ6j1nbRlr3Aaa0XIeLQ2HWG6DWpQBJbFK1MGsoclfFUh4psm19nDF6
xi6GwyoCDDrn+Z36ay279am9hJf2Aj00dVImtZKtLpGCS3ND3QpH5tBIA+Jj56c/gn8982u7cOG/
Tz2X8UY5kwDMKnwEzNMR8dzjAypPH+6ye2QoIXv0KEfcCJDhvGPKIf+1OnKzh5gGnBa4GfJtGRhN
Rik2oVHFDuaAb8MOft8I1eK5GuZrZevjrgrbaWQsHveLbWPitzSHwH3uGBkfE1PjwPz32WqR8Kcb
hJ4t3Q/75AlSzcUdYX45OxO9xx/9LixsdmntoORtKkOe2h3RZCr1C0GzJGUHXjSDGZcZyZz0QdMw
P7BdN+b7tDhiAMTUiC//x5GR72YrNbDXj8w+mpCbJ3koj7ugApquM+N9UL4SL6U0BSyZc0hiOYmM
7UUp9YkWm81UHVGY1hx7jXN1BxSZ++5Wg/Io6yR6bCjLrlbhCXOPEIL/zTQTK7u/9vFe3RXsl9hi
sxxNhXQ0EwMloiI3cHa62+g2J6jQ5wW1mulKX1zkaDv35V4yDFjT24pPuJGXxM8TXmcoHf/D23pR
edmLXeHl68G1t/WKoyZfaycInSQ7IoG6TeurrKCFFj9//z8wN7+RmCiuKTqq4LUid4d7kxr5tzs1
qKmEVX+GochbmDks/AOsD1NhHHaekRhjVEe2YCSbHAzZXxvEH4NkEy5+amv/p7FZQKlLiBoGctvH
HqbpKnPbX9gRrLPUE3cp1GeB3Yb3KS5yTu6iFvSm+phAEbzrkEr6/dnw5K/0lpjc7rrhN7Sgtu0+
V7hALh+GuX7ti8wqqDt5a3RUwcP+IdIZaqUCV304zzYtTenRXGdfM91ICYi0UY2I7mB3kU1Kcvio
HEwvxz3Xn3k1BJrlA7AZxQ0+R8bEgOA7cTYUR9qVczqddMPR8D7Ovf7tGuPq5GsemWE+D8kd853Y
tLfsH6dYUxshxFaWwjemcisKJ81M1xW9fXtQg8elF7AbmLb48eO0Dr+JbCN94iP0DwJazOvZ5Qaq
98k0jym5jVuHGovjaCNZPn9DDxdMl7eAUVw5azlcWD8mMVHr6xK5geEvtrltUhL95DnK/WnzwdFz
6BveUbaf29rpHZKzBDfe6TdYzqIhgzxD6lPhjtvZLft6ROBq84MUBYxkUHmsWlQUz4tgsBze8Cwe
CAz1UPYJq6Ok7ZYfm+axs3Tz8atQZVDEbbntSRwpp23T3TcOQN7t/+oGYMUs3Prv487+Eg1MydmM
jRFeMnsI5H9U2hZA6sy9mnNj5us2R4+4WVgBHIbaU1Ds15d6Tapk6KiUKwzvPgh8M/tqxbSrIRDl
9XJlfm2lfKZhg+Rk7TgsKPU3iRYdXbKEtHNcZhEuk1xYyEw5v2rY9oBH4i0zHzoNq7UcGZaOTm0w
cEqoUPOAa/bDNU8MrqWdGZFnhkMNhDYtNrM92Nd5hAgUDqfpfi//UPl4wYCTFDWAbDvP9SysCWN4
cUh0FmjAzB1X+A6Y3fZ1bKhwFDbxBDw6yfrNBv1OcY99ue9NEl2X/Dk2gNirLXbJhVQEcD0TN3bz
Tftw4y8QOWqONC9hs9KWVfg4inf8asBq6BEp/N1T/cOxReU7gZD5cbaON7xM70af14fPwehdbojE
ZqIv1LTjTnmC1eQ88YjcdPyU6vL4DS1oUFGYjrCBXEnzdkkjYXAngNjR/j2WAM6QAerjy+f05ROG
vIX5lieBkgQAoztM7bFPq6Ld/9eur/a686EdxyIALIUFM3cKSz5tnj8nGAGAmY4z8iA59GOOErLM
HO7fGQYyABLULSf8xK7ofyKyrULV5iR2U5wDBsDtN5vExL3YpkNcTj0biLbwXqbbD6CteeVUNJN/
czgZX9mGIT4C2dXcnNGeTndvuSzvv6rBfwhmiFWWdKTWEW0KDw/fCxuV52a+Hf81FP9SyxD9sUc4
6oKgDfZsKYSvbXv+3JRvHgGFeVQcSEu0ZOd56L3S1tE2MZ8MHjsaWhADeAyFJzmZU/zqa74qNydJ
r6DEzQ4CeG2KW+xcd8xxE9FktmtzRJYOd2qIHmrTgpNMTsl8yD24rA6YS132lyAN4T3ley14QHZI
7G4b78gjLgEqLpAP4jvAAcYdlflNp0KImHEqzCPgIhYG8ItAmAHkmXnQsyWXPMB+f/CL0xulsA64
OfOua/FfHlZk/t1p+ZmZm0OYrnFkQASSULQcynrJn2A9a9ead1fW3wDvXIj8o7gG0MpIt9TINv0+
xtd3PR10+2fACcIDm84oBan0tvijWkl+Z6Qn5rsRMPWJM3OKJbFoZ1bDwbI+Q+JIbD5wJdoDzSvn
C4OYr3EJs5Ta+C4CJFEDnKmPgy7MfwN9R7U1OO2pdnFy6zqnnzQAu/zw2km/4/l2XYLFckA/3nbi
Af889vSElIzshteJRNmXcX9Y4pqQAlv7e/i4N3PV2BLRKpLNYseaAp6OpeP2gzi4gRdoXQ3p64iQ
Z4fhw4pVuR1gDSE05qusVDC2uUW9o3kZKnXIeMifgZ9qGISzPWdBgErLaFcMTc89vLNvHpAQ4e+B
1kszQTi4eAE7+LEQmlvYrvW/1y7dNNQbWdiykjjUPB7zISZA/KtfvqMFVt6k3E39BnMFGkETHogL
WBml/uK75xYlcsgBsII+x5fXgJUo5kprFqS0N5y9rApU9VdbPre3yRfMk2tTDcjpc552zYTBVlef
++f7bYuACRQqH6c/CBQkQkSGqvsMYofKcP8+US9yXFKzGBPpBF7hzCk8xR9ccPNXQLMIUYZZlzWV
J701+jxQSC1TbZ4eFQsGSovDs638VtMLmYUviCw7VouMnzV4MzB1OHNIRyXOGDPYzqPCsyld7vF3
+a34/OPHByqMqT007sPtrk3UC3hhu+dSZ5MeIWl9gmM3kTswuvA5AfhgVOAZTp9L/FlLXvrnwX+g
+77jIowDg0y7zRaqShOVx1F3JeQmE5h8k9FNF6ZMI1YtW56djlUPjyL1SiKH7VJ3taPmmluHpbde
7LZJZ3z72Z6oXo4F2Uoka8ulxsG+RR/3JfCarxaKoWhwrxvESufXvr89t+IOIB5Eg9oBewOakVW6
ZkijBQWL5Tz9onStwHqHMIFZ7mDcp+NuK10nTpGw8sF71goTDRt2H2OKkrAfIGsO5rN+ey3xmN/L
q8mB1lR8twsWgQ52t7pu3wHXtWaqRrpjqXXre/XDfIP2CazuC4QxaExCAyDhybccoqCwp/1P7QTW
SShZqM04aFhg0FZY1x39IjpBdOxBgbMip2vBwoCB7Cac+3P+LyUrm5/ByPGmkD9q4RK3TRwVjdMb
giP1EAXqkfAhY6KmFLbgPq3mVLgAofjNBLCtluUEiSIFnNhCZzKWluSkLzNDX8eo8stl7LxyC1ES
IYro0bhKeb9hituQhv/d1EMzrutkEBiLtkOa3RZSMF4Kejngong/1SgcHL9UKfU5bgImH999lP9q
h1n3d6pW8e4kbKuBh7iYuDgQlkvjEag3bi/ITT8JJxlFjOoiV76pxzmCKzRDvAVlL/BOlzmCIKY9
9AqaMQf8iDePlU6E0w1CFve59cJJ8rvKp8swXb1+6MOO/4MbNCn58sNNyWinNLuQZ+k0FjOG4gec
CiwVk6d6qfOOvljMpUEDE9+0O2C8OwOTvlFKeAOEKm2fEEVtKIfcxb4TB6L2xDemjt8+bOYcDXn3
TvObm1BvAhbMgw+Z7fuzdogSJ48+SJuFbR5NByEEIsbcU0M+2MfsbQOlGix3RtPs0ugTDLEpLxzp
GfLOaYgZkVarRrEqwj930mk60ikcghOxHNMlDAZt5YcKbAd1aG3hcrOuO6vJvmNsRs54BMU0MlcH
mmA7Gp/pjOdqfdLjObpfRpQYTLu9MVA8DHwZZiJ8Q8sFl8GKfVk1+92wereTbfmDWe5tfm6ogLIf
/ULkjbs4EmBivv9x7WrEPxAYcHq+711t3yiTUVKOJmHdLWAtq613X08rIH8GEyPl64UT/7iZ2fE6
XSFL7ZjcXJ6/NfqCKfUg3jXUHaqV/rIIhRWDCXrPqbVesrewvMRwh2GkDfIBC5myw+hzame4bPPz
BmreUeJSkOGsmkmUOwI0wMIgdjMtvT5zZ4sVjkkzyq0zg7In3Szfx4ZByS0ESLTmFXjV1XLlzTPc
UIytdBc2Bx5LZuIBqQJcUkYhRnQZTByv/3J+JoOg5lTbbsPDZGBiviKF+gLGC9DYVwWU0LtXt7Ie
lGXS3+OrfPgLZ+Jlc81eJySQAfsZj4/NfM3Vyp53p2NssX4dhwdTGIlo0BOcZZhv/FNG7p5kn3gx
CxucGAsAS3XryZJwXLJ2BYfqE39dn08yeNq5NO/t/cGb+50++MLDKMOVo9lf6eUUrJiFRaOHyXnK
bmeG0HGiJGuknbQGGjipfHyGoJIWZGBGGlioLVVb9WWbVCo73n14dkzaPWyewaFmH7/Yvx6AoCaO
USpM7NhO6ELU0WTiIP3Jb3J+7RxvDunW+rKPXuAMw5AXqC4pXERHW/W3U3vqqOh40BPM7mgSWkPx
fGPaZwIOuYRa4qOhWDGJKC8sSUyYrS/Z4rUHMGhdmrT1Awl7b1dfM7IPeJsWqBg2TX1E9dye3gtn
QQqJyaiBRoxKT/v/iRZ3xbjBX9wkPKNh22qAqLmfh9JfS1t6Sre3MryhuGDeDSlkPlAYPqBty1z5
lFtf3H2fNaC/gs5yw88plrDsCAszEIR6wv69vEESDj//YhxQiNaYZpqH9iY46PdPsyMeNE5NkHnE
i0tYR0xUnUUwBnMCul0YtycZhTPMCZfjXTYLcNDO11z07RNLR3SkiAkYIx7qlA9e9e+g/mUjQwtk
SL75EFLnXBWnWmEpFpEz7QuGdlvcJQ5DdmLxpYfikkn+rogqC4CWNTayuutNu2yxL+G6s/69+Zx4
BzxpK3vq0i2qcd2mLxvwTeEsb33iBi+A+i5GZyCV3Z1Zq4O+Wsda8CZ6yfoZZKMFCE4HpOJDZgtW
SQ6vuxnO1JUq7g7AdmSnm49D8gZbHOE7T++mtcGGOTJ7KrTHczpKWEE1gw+850wE/aRsn5gqdMyx
v8bt54/L87tkmCOZIjXNaOUBk86Jtu/MLmDj5Z/IHDjmO4lf/wrGNNtptJZCwjfyfxxNYbPvgtrh
Nmci27vaHY6eLx7mX/NlPolj11wUKvfb7K82kDErAQIE/snt5/DxTgkcRKgJurXYKGBtpJBXqCRM
fJzzIw0uXH5s04AUnGZ9PXe8uGkeBlf5PRX6nwB02oL6A1EilAByuIgDohCo+gwRhNo5Dd8PbSmV
NmZxpDJXX//kZ9BHeIipu8VW+dfMeduOWgeMjYVgpvD49KNKIxmlVNd9BK8AXBWX9x/VJjwRuLng
MANKYQatRqfYet9HR2IqpTAQEFztG2qz3DlcQimYU29Do872fKBx21Zm/WGhLDztzvRiDivZfK7l
Ux1lOCZP7J5LTy5Q483R269VrDHsMSgvInSLYGGMqAhO032bAX5c6t/HdwYbrrTmH8abhE84o+qr
gN6lBxf+NZjQY17sWvAmQnQ1Aj8hA1kqD+XSwFgurafCtJNZjV9ItkRF/HYRQkCJ6sJZ7InjThID
rJMXAE4UJQWeck5G0/U6wh6GKyt7QnZIU+dJV+a3kIPdOUBl4n9+1Q8jdChTexW/oOOkqjzXRwjL
mn+rkNbQ+v+vqCkgqczi2hDOs5ehYxia+IMWNtfo+gZWd99t8BnCGTr3wXmOh0QORt0fahf/qdxW
wXG0sENLnb/tBTKkxMNJkSHb81TAuuKWaTZ1+itW1uwo6MZrYWspujQXEZ+BeUcMAWDy587tS33R
ITwD97ZvPoEnMcoG6p7s5x1k/A0VPzMi7tXpRpyOHjZyQ+VJ+ueqY+oCaQTXvtoVmQbjfsG7w3zM
EwNmv3QhyJn4BT/M9OGjV4Yypa9uQcL5fqqp3Jg3iaCm9kKy0n8F42+durvZ8IHBoSMNnUrnvI7z
gC6S0TiCtaO+RJsTKF/z1SwkU+g3YZ4uHq5Pa+EQw8xDOVOPQhm5Pbn7kUf4qNuUFbM2RDj1pdpy
rvn9STAWADPTP8iovvRTp/9ubtfePAze/ekm9GcZE7peNhRMsjgPbn1szv/XWzxhw0EEGaZpfRnF
aFCh66l+G3E+p67IpXsT+HCcIowx39v+AtLS8pRzyax/W3dkeM3Sfq5vuJysW2r5PWdWjaUDjEO/
Da8rbgSQyVNzKBmpDKZy5b8nO5xjeKUYrUY1bK5LT+lp5d+KB4FsmHECNQw/UeKSSJIFzba9KHjN
jF4SUrYg/viCg0c9oG5gyYX6iWAFKKXWluoE/u5osOzQ5kDGgVpkVjwUDrsJ9LlAbJuvNHy+rOIg
wghCt3Kd3rGLsh+r41vPy2KLufkGUiQn4SdEAZUEY75JYAowEFeQpET5aG2FHUe6lRy5hpZvOFzX
b42zj49FkUDFAw0lLMPswhOfKip+idHMJgfJBjuTAJkiW1fdyofqJB2Aj8C5Pxvj8dewYA6zxtoW
M3KZ+Zu8EV9f4agALWXNQBqlcL7ZkNlKcYM9znFxVufOAZOIzY7ZOLd75Q3MFFU3/0cvx/PtBzpG
HfigVbeVAB+GI4f9q1IKspTBJDcVA28QS0z5oQlI2yRSPFZDi9gr9kCA6p1yp7oEo2GgTR9LXFXl
SD/59tadYxg0if26sI7dV9SPRg34JFktxM/yL9kNy/jjTZKeQOD0ukhHyT7EPnjpGnM0L0W4RMJ8
abLlb9nl1RKDYH8yC+fVqHLqcDh/AOAEA+ibQ65ixt/s0ztrhzMmrC9UVr/JUdmNZ+pUVnNGrcXB
Nd6K/aWmhJqkoBhyXrc80yfSUFY9uubOK+/CrghA0h3M0w4rBKJ9blZAhLE1D+VDxgDMRcYaL9OT
6L/ugpluOCyBPrVb3q2p+Vkg6gHznaepkHgSvBkSDG4ufRWVqVGAfRGjJGsMx/lI/5gX1kTMoBTL
7dk5PRJYdnjRS7j6ubtAf88Zk381ko9FGyThSEF6bikfzr5LLxotaTwSfIjK7pptVdkPqxtW2voZ
+8Aw72ledO/RdLiwUqTYw3i07c0MEo8IC2OaR05nhLrVU3quB5ba7Bu0KQpr5CybXFZbAHubrQ/t
8yrvCywxr70nyXu6hA8ZYGBnOAiqZhHALFzsJuBn4MLEoOKzn92upFmRnGZeHQlPYbhmQsDJxtH4
AA++wv2PrvqqT/w48bJ8OycgFs0UZLbGYnp8/ZX9ee9kjAEVGtRTykKFtms+g/kXRx+OKLe+WrFp
yhWCvmO+vl69jKIGPP+v+0yEDnk/E3BxXcbgwqT9MEr+ndcTiYRemK3H5QYW8WAHky9iqRBoNiDN
6LsmNbmdcQg5KeP+Q77pnqDrGPV+cUJrV1Sh/4PtAJeZmWq+vi95DSsptYTTY01EEofTleeYsOSA
s0+gD1Rg1b/YL7mrOAll/xmUPw/8XMySlVJxtl/3yEfLJeZOv1fNTWHHdMC3HmENyscq+pNK+nH8
h0xypAgGBkPgRt3MnJpcl4c18GO9+QFEhDerOFTDn3V57KFzoAI9IW8tlvNV3Yc9NtkJIWZgJ/+f
x7KNYCndaObsK3/tmQxgq5n7/cfOAgIovPT+ptCJvRL7pOV1C/EWCjTX5xxYa9IY1n570yOO6nzz
SBAslSsD/ycS7kb3k0TlrtwVrdub6GwhkVMiYhaDQ+0vJGK1sX6z1JqrPh1Mk21E9SQiEEI+mK/G
jmxYt8mdGhY7Qeg+uO0IkA87L9/sEN5xac9r8z1pekzx8NhzGSS7B8iNk2ruRInldsUYRUA6YgwK
qsi2s/U3Zk+YDUu8VrVb2CKuwR8lITGbWhrmSddfmT0wZ3g8vSQBCOELSPTLQk1jpmeOJCXeg41b
1zR/arLMsqfV4h1cd9yZGUXAu3wkdiO/GlOfs7c+ioQIiSzaivwYTN15sIP9YBm8mazK3UVc9KEs
UOhd6edVwFjsHoxElFED3gSqxFK1r4L3EYTtoNEqAiYKWessUM0Pj8KU+KeAwlOAVyrhd7H71I2J
T7o1G2uQyyTfq1mxndfP1TlJ7GQuOnUJnRfs9kNkYAmUPExeUXRuIIrxQBrQg15FlJ1FNmfWVY9L
FcfjjwKa94nbcJSDF+5FXdK781YyqziacfCMtRTMgLzHBhhP+R5lPFxf/jMN5MfMm5dcwe0who+x
ODQ6WYd0toM40XJkWBOnHC6T8t4NVxikOcKDgofCln9Ao9H8p3RZCLIpzb/6J1RPKHfJkw5OOF6F
elu8fLVe7NKSXER8ozKirGP28Sun15InIjoaSDTBQw8jMUYxUhV2RkMrwpujHOsfXHAANDzpQj1O
bzzuGCtcE1QEf7EUO5Im0I9IZiZvZmNhpVCcH9ljM5I2y+aXX8HzPWPdyl5f7LJe+H6PVVB2z9ju
ctFLO/SOcvi6Min4vJ9H9clXE7YF3+AKTsQ46WmNMpXvQC/ES1+Mu1ZofaFXl8JxHDiBOmY3JfER
sLpVSonnmq9bN5uXUmIxPgAJVFTrIiIh48FXyD1V2sbshE54/Ht0cGTfvZVmXPQJD/I9erlUReOo
I75OIqDb6T8X2ttqFud0Shrsf5KnaDS6lT0kR0/LrfhU7XfSRkOZO508Wzc6aIN8r+hRrgSyy3ok
lTBkG+h/1TF5fqz5QvRHrfMRUf97ko/WvIPts4aqL7kx0JLMP6rlZvkhNWnBwL6rjzFAY91n4VR3
NwIS1E4znxRbV3580aqxMXCIqaciJnFGwLIKSxb11fnCNbOzZr7vpnSEhfg8CJ+Xr9eLlaCCKuZX
YwbatCXMKu2gs8yBsJUsenEa1DMUx0y56yaa9kyVx56kw8ruNG/RU4mKpBaIKnMQvSlMvQyV5qiQ
+dDND0XUSBgyJbH5YC6mvCW/+PyYypsR03OvDvsxQwTApBBmkETq8GM0hUjMFu5TqdxMolouhM1D
K39JxHZknEmeAhxKQTY0+JYdipwWow7ylc6LnIHC6/M1l1xtRJf8AuKMCVPXuu1TXmoTVZ4FXjIy
LbkkGjbS4vraq3EbsfDWQw0BkbSwMX75ScM9o23Ld2NXoIdwRrD6Hq8zcLZ5gCLg+aYOEVJbY0PM
ZLOJD0NVbwW1hx/Xz67E+XA7jPdFCVFZc5WXaFy5mWVPQpYDJaxGkL/6QKuudjO5gbvGabcowKDF
+Edo6jv+qOuF2DiAxQtimMarl6izQIa09RwTfzKDkge7FKgH5kd1oitLBLNz72qcK9y2BWRFBb5W
ThrIi5jaZHDeavqjg1q/07+3rq7jl9epnfMQfiVERICSHiT64C+IrPrMvFa2hm5plbf58q9/OL1h
zZ5Gcos+rKkKBmHwSC3tn75T1z27jIEwwd6N1Yi44gZTNy+sxAbXuROj0sUh52j+0AHye0orULba
v94A1Ne2c8XUP1jRd5OTw/olHRfdsj7jFaJ1IYhMJpiqEIgwDiKo8QwoDP9PvdV4K8BU6JyScSWG
x1D71dIqrwAaTh77cefoWMQyvlR4OTRQsT/fKqIz8SJAfsxgMTdO/xiAVQgQb5LuLAb38YvkIDOi
Z2n1Biox4PUnDm6MtH+laCEaOTm08B9+hVUeCltewYq+Q4yU6PuofeOr3xt1ACl+N/BQDmgn7L9r
cuBhLCycrBbWnIi8sBZtfVfeoGXbxJAT075E02zjwDaWDh9egsSJOCiA3VHhoRDUnlQhYC8Z69mx
xXD+HXV4HFDJhhWWmjRULXMvXOOrY3tOXQ5JxiZ7YfyanoILObPDMX45+yu27Yn7COLM/FR+ozDn
GQFjat//x4ngEYfNBhza1Dr978Z45EMMTbabPtEVB0dUIjyqMvhECuq7j339w7HiB2W/ehRWE5md
FCskvnoIIKO7CveE8ffjExkOhLdJLB+7SFP/dlEYfSxJNHTDPTMCzLYobIhXcHl3+bHnyQBDQnAC
KtU5ESe3EiYjzKmxag7ffFxMGVIbMkxmSeejyKwBLJ9y29FvzGNhFgXyufAZDsnecJxTitOL4ny4
FiqHeYbO/N3mojeaX78EFuDvPQa0IKi2vvLdazu4wDC6DVB6UJH8+BnB1qRHwCFh1Aen6+Q2drmk
5AjUoIPP9rIHffJUETCUWRx4RvOlDvtG8UdhucB6rvUSNAfN75MKZbKKVlHjGgVjrsSbyLEz87DA
12iCSGgNODWHw8KhK3hFL04Vu9TWB7AqMCFUVRmyK3pMAslgFlv8bHpXaNbGqRulVzi2RyBf2sMg
Zh42g9GFXPAyyI7iauF/hJ3XkqNYtoafiAi8uRVOyHul8kYhpQEJJ0BCoKc/3+65OF3ZFVURMx09
NVkpBJu911q/M2Diufy5VJJBEIhVvAQ7hCsfY8M7TFBLwFhtMX72ewoXMtZDdi6c1kl68KV2cEZM
NxUYON6r1Zj54JDlt2GCe3uXsZS3J/3LI6ks8UfosIbbizAapVZYX8cJq2x9mT9gQe2sgYrMYoLw
hJKTkxj9RDuvVri+ztqFMRRzCTgoQq5hDflmeJKLyQkfT/+qTVTGYhjSkoy3Uf1pusJL3j2ursJn
xhoE7XwKZZsJN07ewJnBcabdBksZMh7lEd7hAB9kScEZ87rtVg062z0Q4Dg2X14bdrNOLCyvYbHN
FceVPfWtPMDiyz9Ht2kJRMEAfa5PIQb70jTDARy/VID7b9efLdXBN3RkxV3x/6wMAFSw++en4vvA
tbT4o5SpdLeI11f4iwd+eTFSx/YY94fp6+vbHEM2IoTi6+pD1dAC6Eo0RgL7T71ynnLj2MXllb29
I0gNnm5+4pBSlxK2VxcPGV+4ZWr72DfD8eVBBIu+cqILg07HU8NiIlCAfpDv2o+SlsjFgHUK5dy2
PEaEgNcIUJY4TXpEy1Hu76zRiNfwpH1X/NG4GBVhNnU2Fj4wY/KZjAPpUJzjcLzjb3MKPIAbKVEX
yIhGZ0hCLy947uYBB/cFoa5LWBcZ5fmSAxktCggHyMtgCiL/rNeXtTy8QQbmhV0x8X6rJ9ZgXLiw
/hKgfk4/Fbv0Zb6BhvtNYf34VKbNvJxfR2JAHZorfdavzK0zLPffHBn6CoLRikzy4xfBRAeLnQFM
GIz+3MJXgJL7kX9La/MGWHsLSN2QCyDlnXT5sBjkDvCywS6mjWyChpp3J0I6+DwkbHv8JFV/HUd9
+cZjbJcUhZUR2tggsxNwi+njodKr0+PsKg1u8egqRa9tvGPR14Kb15oux3FheJrYXNws87t43gsN
V3hB+UF6CD+J/o+LvUPUQHWAombG+bKI3cdE3jzHReQE2sfjrM0dgCiwptSzyRSs5sDlWBpQKabQ
PQzXFb/LuwHtG5BWtR0My3dl0ZYxwv7QMGetOVMdcUn10rUd4QOVH/K7e8y31MrCaRbjHs2P5VU1
T4AUj6555otCtjgeXZUGc9s6E5t2PB+sDeWN72XA+XgBu0jjFNfVF3LUgs1pCTekJscchhTf2viC
0416LXSyBVGGhTm7MYFRF06+d+8n2j1+kKjRMp0azbzC5RPmAHV8F8HcdFKQd+skA7g7V4yd+xXa
RXVqzVnp2KIIh64OvGbb+Nc3UHNx36/Gc+DMrclt2uAvhNrHLXh4gRb7JidBTxuCogs/frZpjvbv
48ykLAbwjCRpEH+U8cTYte/PcbcofMd2jVP3rd/3pQ29jJ+HBc6Su7pPTo5sobPFxpEquAaDmo3g
bCHfjyhOFPKK8d2K3QrTCf9meDwh01n2CFW453Y7870nrm7YGsqefOYfAou5BVhzwRYZaov45gka
9AOG7+OshypSColRDQutPCtzloo4Oa6h9lkg/zxJUfZW8+vYP/6hr9v/zCnWUiQvdZJk6HIwC2Ub
bNYJAN9aUcf1smaDxnaK1KXHvJIn2oURpba1Uc/TyaEj6r8znYlKwjsyffVhBWq3VmN4J9UksRZK
PHpudHNKmSST2Q6zVw0oZ7nIdlqegb+pu6ASSWOCKoUXinYufDj2o5qCyoI8gkuQJ+TlWVXDG2B0
8wCVhoK8S5htG0JC3t/HRGEa+yPyTnZXI5cjZYHc8T2HgPeAoECuE2sMntGN3pxG1c1J9BTrrMac
mnlfia1xNoLIHqWBdA0fC/xRyAg7C30VBz0HOI8QIj7ey2bC8KvL3fJOjl8hgNS5OuXNMpnoxOM6
UNtFQ3n1nktc0wuC4N5RxsqUp6HBO8O/jvICUgk1vU30o/fYiLpIF1XHE1LRdXFjQd49gDWF5hDc
dsi2kSWjdG9YOEEQAOZJdKUYv4t2dXe1jOgKEpNV6uGhfcv9JL+RCQrub/Fa9bwv3bE+vFRlV/eW
5V9vp1cWlDQO0zirPaZ68E0QfFJwXf3sXVa3pnoqenarOWcEMBnsA9eux7A1pOSrusAQjL/+bOGg
/tfZ1PrFwOGHv4ZtPm/NvSvvK4d0nxJS4XNcWd59Uy1B4i2qjtVNBVeKXhTXzIZfV7djdKNyG6b4
ix1V71JPU+2L90OW3E7iyBaDub/YcmjCcuQ/thzq/9tMCJeQf5kW9g6TILWr7iu4CoHygbqJQR6g
C0PPqx3Agrjo3PNBMnPIhcWEe/qMHntaZ2yDUXJabjq/nHN7aSEsqt9SZBxiQ+GFvQ/Ylf58R393
Qx1VN22ZnDUTG5FfL/WhGo1lpFYtjErz2GEgNjac/b2fXmjc//xRinDX+Hlb/v1Z4lr+dVsqzbqn
Rc9nSWStX0/PfGSjWHl0gYk3P97D8rlP/pJkqgoHkv98Jk4gmNUwQJPlH9/PKnL50lRFTccbxEoy
TPIX2uIO+gWgly1za1sEfrfewUCgu45q/TpSIco9fK5Rz1nytyY02p5p4M0Oj1Lnaoa1qM1+rWvz
to1e9C1/vkvqf61cLdKabSx/GFuQBis8TP51lxJT6i+lU1ar24tavGpv3os9papQoVNYJuBGt+Ia
GU4yUy8cQ9qHcbtglo7NgIFyqyJPCKCrKt6uqDIwtRCN/V+9S1VV/s3DVM1/Od38WONPO7YfRabi
9wNnKoEAAHupsaHJonVUYr/EE3wLn3rkREmEZN8ZWZsXsUUHCMgP1/i4C6akW9DULWEQiINWiyDw
mhx16e493zJgw7IvkC70eam6bODVfKfjByIwNZR0jAFyIIrcg4o0BTn6Ai5DWksZmkZ34xPRqnjn
qL0aI8CdpvxuCEeGXQV7TJrcDzAI6KWQPYIene9uu8MuFPAVeTma5IJemo1TaPzHFLbZxpl3bzt+
saDswJI4lMvuLKQr+EEMt2zwMVfTwypOp/nIouvhPMVoMp9Jb9L8NZfmRmAMLXgAIJTKO6vOoVMA
fYM54cpb8F0iZnEReV38xHAxSQLZ5IvIkI9AdpYPCGZCTIrtTBEiuqAKozQXFeJ1u3NwaoXvyIbM
nUVcmXsQpq4IZMANYUe4ve0yGgLQvN590oFqxN6EZcEApjeH60ebggD1o0OIrgK9RFI5ZCBX5XhB
ZvmcJOZWmQkY9RoYUJyDx2ukgT9DLavXT7ARFYbEa9k7PvBPg1IeYJOjESpg/xUzoWcr08BR+cAX
piahbXiv5+LSRdKZ/1UYw9drgglpIgOe6x+OGCSGGfvPBAjJp/2CwG/fiBnBTQBzhiChf9HTT5l2
S84WGbGmgMfpBRy0nsvg5+fXEPEG3SZGAJQqcy4OHB37E+BQeYsKDig2uXmA2GXqId+4Mb+jTU/5
XnFG9q1bo1iGQ/APbioDeuykU83g6oyZYVaHNwc2nQ+7RgeDv/mwNa7ousEX3SRo18r+3ZIOd6gk
0EV8c2FutGk+eX3XM4bADxWiB20yR0G5gzzTLAsYBW9IM9u3m0d381i1JnQADOfMZK27VPItCJs9
BSVtXqGyh/sDSw25wRfN1Bb089F6DLGv+rkE74I1UL1DljjLcXS/Brd6ZJPsNM6ckcxvyuZXSivA
lasRweGAnAR/RGbYow8UOL4AHQjvqZaAf1LfoAk0MK/dYOOdHSGKztQO69TCwNlsAdKVTrWXAP10
WMmAb8xiN4BSlT1hkh4Z+rykG2jwY8BYusEA14N1dqe7UH3AZ25OBXM/FbmNgFZPkBLcennN8E8Q
uktXYzsWhhmuMnsCOjJkQkp0vo37eba7WZ50c9vcb3tfSVx1zZShhwu6cIgxG8epH2NSyIRFce9Y
H1CSgTgRh3h0E+YFkMUVN/7KkfokgUpv+Y9rQcvYctmdXtvLWjTQ1Z4Rhb2vPs04/NAmzKNzhrtL
jAIuCgRsZshdx2BhBxuooYdpXOT1oOw48Z1uAfBRg9OWo/iOc7g166YP2+e3nEKyY+qUzXqbkUZH
qQdBGk7gKDVngP4ac6r3GFYSoCLcber3M/eANYWmD7QGHtBje5un77c1vG8gD43ruIuu1drad8+Z
XUKDvCYtXDA2IQHvOepDE/OHx1AMG8UsQftIV/UCC1zwnhSDb4QM0PQfOG7ChBb3m8R7IfyRqN8H
zRdQ3ZbcdWuYINQD/AfnNGeQeYArsQVxGs8opp20cQa3DFG+Tunk9YzIlMHldr7iKjXpJO++SB0f
hJFWFrWMg4NRz3ZX3N7SeqJ2w/eyCoQfSH9ozANgTYr8PkU53rLWfBN2xBQRMCrWaqVBFPOgb+JD
rc0EP4aZCbHGCSTT7SXzdQSErxF+oNVl9IJkqp8ya1SfdXnMiq1hbNyo8MOa0toOYAZcT60Qp4MW
skvhMxb03aya3Hz1rcedov6yvOfZNsJyftH8K0PDIM5pSaFVEEW8xF0q1odOtzk4XvGO1cQ8nY9e
z5XV7BBTaiMFxP1GZzKc2fsijG3ETy5O1ChV3+nqEhje8j7rER+oAKNmIKMNSTdgbeGWlYl8oivw
e3Ffkm/LC8P9MMh9ROszJxvURN1YMeavBMMzbH15YoWFCk/blWR0YE1QTSyfV5r3Yhi/W+DjmSvX
XgGQQRAhQCAnTe9W5WCvvzUMjJDu6JSQI/oTKYvixeOyqpKTdfTNOqrNsQWwA3WgG71YZI4S5Jfg
zghrSgfZtl6ij17t6hjk5ApHxghZYnfCp/ddELjJAB31hNvxHqV43cPn2DjxPieOCNkGU0cQEBgW
eCxXgUK7inAXyXs6r+aIeiPbu5/R2+VPjlT2PV/z9Y+QgyMkIVyI3iDHDEjZ4G8pu3h+HFcMVcVQ
2v5AMoAo9bIxKJjBeluEYNBxXUyp7hv4mtAc4YDhMiFdBu/JQn4yrlKnOV/+0IWnFMiuGGzrL17p
hLHYDRoincsVi4DBsZ0xEKPLun0hZ6ChKz1pgdskRk/5oYxMqO6wHMbNHGNXACEmuxXSETtAyFAI
jx9GkQp2t2A5gkyoTGt4h6JFoz8CP8jxlh6mH09sRb8e8zK6jo2T8I9Sti3KUUJUaq/7NkbJmMDf
BfF8udCI39HbdCBXsJXgWTIJQrJji0kTQAC1DCf+UzshUpCNaYm3DQ8jpDLgppv4PATXWR4cVyUW
AK65cXqvDPtPdttFjrGBUAnehb6ctbo9zp8TdByukw22KFgNTABmZXD00U1BNBeMdqFVTh9M/t/K
kyCsotZjdLdhqDho8Z4k3qfw8U6+jrlF8ls6af0aEe5IZaSiYMzmcnX87iLsAlXUJzdPWncZqqKL
182+67cs8c53vHKZiSP7V6cMWZ7zK+Zb9rBmHCQ0FArzTAbgA+fDyDldBndPfFM0s7eRNCxREKLN
QunMyctLPFVnyRd8JZQslJifSGq5myIhdVvv2NzXtPb8dfST3jfCPiwh2Au+4RsOMJGY3mZCHghy
ASc4WcVeO71OMXKIvRtCDhpMhgVIGxKM9Nxq2KB0v8rIE464F4yf0FBZQW78zTC5POTq6B7YR78k
SinEdQBc+cMgVwdJF4zUldoFx3UCIz73FtXEKL4ly10cPewWRprp1bvmUweYwOWXTa8Jn2t8hPMa
ZVgV4RamY8A8UNHSoVOql5gKfJmBtLzBewyIJRdZedqoncaMpDxkrQKVOIbKd+JvL4eKc071OBmi
60ldGyG0UwgVLPNmc5w7X7cT+GiFIDKeX3afJJ2HRZjUAzXxkCpBiBqJ3yfv09eq/rpT1LKjsTv0
YxTTvvqh7IBESNTlVA7l8SXAzDg6wh7bvxZMC5Lw/AqkibAb6b1shoEZNZiHVIPpSGCen8MrHku9
t72+V5HlMw7jDVVT3nS6CiG1zuIBZKeIrwX64JeLh4pOwL0x7eDhvi4hUhP1rLB9LNDiaWOhggU3
QN9DsBZSxfIY2cMnxHmupyQwFkcIlEAh+obnNwEiHqyjIN7jy8xoCaHcrpjcP7qFU7gPRBObpvEe
+IDtLPoYLHmw+kZbLFRfeO8IBR/2jl7lH5cvAZHtXkGPq/XAQAmL6RwEjqHjdQs7C6X5fY7Rehe8
1hUef6TSkVvHRJY0cYXxGhQAb66P1CkYz+eV/HORjCdt7gHZuDtl//yWWLiCNQ3LMNSxDWM5nu0Q
+8GiwldIWlHQdeMUXiGiagHMoD11fJ330rfZHT8sIb0kt16QGd0n0VAwjmfxhxAvmxADlUDzMBXV
34/4h2W4tLTyYN6fEO++A4e+dR4aScE3w3kZURKTf0L9nhy5E2xJ3GrK4y3h2j9nkNUfZ3QMc/hu
KxPWAPAkRtQLpjIRY1wYRjXRefb0imOZNC+/XgQXIIEYoGTIIianI3Y1dNhv5ojBsErzg+nSdN55
77jlnBCmr2uIj3xafFYtFBsZc330NdB5HXhFDHU7AkW3dI80z1+IsbBxmFxm9w8tsjgzgnioVR5d
xZOPQfQyYJDJOeagbEcFh2SKsYy0uD6FbQIjx9cHQr8qwI0fD51iog2gm+D/NqFSQnkXII4RPG8B
fMZzk3gsa81Uji1bKGfG19TX9Sjh28/jOjTH1AVDDFH/t0SszUXIttB9LTkl+VOGzReBGmWD0SXY
YVOZD9GKbGovXUljZ7G9zv639eOG1UDQEuYvODuH+dyJOMfiDynaoToU0GEjec9h9QysFPaKOJf0
M/AnNmj9OlmxL7rOkMOtWthosaPiZAfY9ipTSOIUrCusS+6+oJdisxRuLZpmDPnZxBeUnGcdQ+gV
bCHWgJK69ISgiFhJrXNOgWNoNLwI9LI4svVTCzOq9XPW4bg4A10AxR3c8qGteuQEWqAFlBAIPVz2
uGGCc3DHkYwYhUBZa8F136awGGDLxjSBLl4uCS3nvJsVy8M9FBNewIUY7j4zZt5zxiJYL4xSL24X
djm09/1ZZex9EvXJvMB9hYhhlKJAQPTMB3mTvulnZsNglQ+vhrAEB17yzOC4l7ArK1ZxHthB04T8
Fdx8F6/TRaOoYzPBkCQ9BrrNCepSnqhjsJhmI7yw8hC53KinpaTYYw7qPs/1qp4yxWPFHBIG4p45
7FCaruO5eNpUMWiS7Pcd5YGB91I+vgnzbkqPzL/POJtlLqFFkDAoVKya2P9WWGYSqyefP+UWRGCk
ze/i1Xi9nWlc4IvVGCQB9RiBCovnhQXXswmSzY10811lC8dPddp9OI2frjL0c8yjUcANHmUIw8+B
qwcfByfQArSSeQiJ8tIBI/ox1ZQ7rkDvg6vPtxrQJ9Y8lI1ThdAqU8p0lNnf3a6nINHdlxnc+W3k
icJepwmlHLOGMi/lJp28AEeywJB8i9L3ne2HwSY0AVbnHEYcRY7HEJk1WnrOgXOSGngM6Glkw2Pi
vyioSrLyxExufIM0ZUxuiBSBoZMonbc8J+QHrZtSA+yTdiS0f/65OVUO9q+BGuaHRBsVZA3qrsQx
xYlPgF7YkzIeQSKkOCk/jW91YnwnFJyoUnDccGL3OL7NwAGkMH17Jp4WXmflpxQaqI+wEaOq+WwW
yTtK35fnWD47KtN6ExCz21Xjaz8qGSIss5G6p1LOsax7zm+j+DV5OgHVMiCYCbpdD4qvkTUy50IL
q+/JhlZYIG+43MqbuvnMXoNkJdUBnp+e2u8qODANePVXs1AD88LZfqBwfZ4re3Al4p5JBqe6xHtT
LPnNt1X6WQWsqOpcKv51qWMyZGLpY2RYvqDMABunmNuwfLPgNYKqXtcDJVQ/sEJgR5KHD4jRiGO/
dtSfHXCH4SpzwuN6Z1yRcwOPQ0NJK4OHuRxHfO+nNbjsu4M+kxVa0m6ebOnFtyU+iIP83AgH1et0
x2HKVrUtlu3yhbmS7SnTDCyMUpfPIsgTHcm5XBeju+PGmIKuSlgTuJgyuDc5zm9LDktpw7n95/mr
8bvBpmOQk6TKjmYQCv3r/DVtzf6hNPljlWx4i6i52fuDtoyQSu5f++YLxQ0NPYp/tJJNWE5vGAx+
XlFPHudlOhnedy2bGOZCD3R7z2G6hzig1BH5eRvYC8CAonbGPGApcDMTtnh/NjGVrYZ//hqq/pvJ
t/rv7/Ejb+sSq/br2GaPVT1RkEqqrg2gv0MKRrol3so9CtRKqAbf23lhDx/v9WYu7e3wuapIOhgm
c92TFGZZhHpEMQj6Ywd5td3ggMHk72Th+xi0mIOi4CyhcAi3EQcstHeTiUnnQYnsoYOloGp85+Nh
eQwsMdbe0KoSG7p6+HCOwL7flOiycyDHftQLiSP3uraXxwWKhCVwfoAeQ6gqs7lJMteASdMg+yix
ikIrCj6G40IdpcZAchiAQNOZ0d2NmPxCOEYd7Z4RtcMkTjCDIIa9d1XCMiltVz0Fp7QshoTL+vXO
XH+0mLkZgUUZKlq6KOErjNin83WCwT/HAHYPU9GvCtrtvJlcIpQsgdb7VMnxp7UEPfNxsBYWARCz
6xEhqrgA4W89rObN4h/zNtwIqDkLyiTrg7Hj8LKnVFqSw/5pcR7ENEVUET3+wVCRYuypOnNgDtOF
PYRYvYvfXpQjgirW73OAc3aBalGfaBI/nt7p+o6XbNCe+NsMCMzhSQ62D2gf16ET9lE1OQoyE1kT
h525ZHTxtyQA63dRAI5tmoZj27qqOT8M1U3TbtTuod1X0P4zZVBT0JpfnPfVrEQcBPqM697UvAf3
C3YDvvRW2mMmz9bbhfJsc31TT+Y3xmpXtuoMdkRAkXCv5s6b8QqKjbrDl65ZPRFJGf518Vw9obHd
0KCS2TpQKGLNZIoCqyhwjHNjNF4LlaEU/lGbLNAQ7T/nkMVrzhDojJxOBF5xkoDNQ4454tYm1Das
kXZ8P9uHK4wCXkq81qG4GSE6jIKNv/cd7HQzT99YU7jJ0ij7UiLzAsNieN0m5HgJPTZ5LXR+8YLJ
o4AOAIlLXDSgcWPAsBWIsIMHhjF6fHKHwldA3Kzoy33lpL4JxyAsRFCZjRW/ONGhLHlYYqhRbuyh
Jiw7gVAYziU+wwjgP3XGA8dA7rJOrwH0JzyvHo2X1qGz654+DAMLQROuBoxTXyMHPZIVdseJWs21
evZ6DUqoGpf1VR41a85Ke5jjUPu3KA9dAD8/ETeZKALwT11XiMz4df/U21enlNXrvnqJJNUND2t6
21vC0ExsKqdmy74JuV/ige3ve5nYaFKgTMaarkMP8QiLEa4ad08EeyuH1gqx5QK2GUMarGAYD3kV
clrzJPzzfvn7yyYMlDXsOBrA1q+XnZdaISUXMNumZsRhjh/Ax6ZgY2+nYDDaED96UjZeCJpt1N3r
Ahc01I/JR/MYWmAc2beC9T58L/3zvsPBTX9L3q9pZMOKoIOIPxgZa5/4UTTYzY2gySA5MQvYFX/+
FsrvYDkSGWRZt2RVJhLix923MkVucqW9r9ht8bjARbPGXNVllqJ5/Xc1Kj6deb5Cg/rWbvKV7qcj
BQModQcMvrIhIUZi6hLuGE+jLmdKX31l+36hRxgi5Jkff12DDXPebA0GoOxR2ohB9oXd03W2cJJO
mN+PnjPHr1pkCF7OtJOaiowszXuOXws6HNzrAt6Qw/2LsqGeyhsJ2ToTNyigVDvR/Z2CCMKPBEt0
zfuk7xv+gVQQT2hsBZgiQs/hVn6p5z/fOVX+fZYFyRCq4+gmSUS/LgCzzhv1ld/vK8zDkJVTj9cP
XHyE/QLmISuQHrpKkA8fvA8toTa8rPTdfZ0dkMxBCL+NNAS5XCz3Td0m3nFTukRKY6AV0g1vyYfG
FCtmJ3fPQlEPq2qv4Q7LbBK7SKw1MXmPGuR9aFuzOQgZcvAZm5T+DX0kYUaDqcQM3tuDKjb1pP3l
vV4LGOtAuS8yRgiQX6KAr/y4Q/Zabl+RQqW8eb7rtyCHVwgp8oA3Trrtv1Aph92eM3ucNG5pYjZY
oUzrwZTCPg2+yHA0EHj62ns5eQbdEr6/tOQafXvOyRnRvw/MA5Ij3EXHxug6NL5vcdCG9ZdqMl6x
oPyjvknCtp3QVLapj6CEQBLi3fWzvOHxFZjDdFO8fggrgU2zkBblgpeaLIhktb3MK8xfOgbDLXNw
NCHHFbpyvuD4uYcfRZLy5jJnjtkdnQGT5YYxMPeSMTnCro7zzUAwhjc6M16oPdA2kQpePQrTR71X
8RQ6/HnREBr+m83u3wEo/1k0mnG0Sl63F8Fi6NBOFcRZsjegp8ADhq/NOJPbgjZsx7wg4lrZx3Hk
bnxEXgjphVYfleTF7QBAabLbyHqjZxYNG9RnzFYAqOb1Bzhf2jAQKnc5bhy7+8QZd2dr/DrfCUt7
f4SQX644Axcksg9amkY6gZVE5TO0WJsInAF018YEK+rzdVMfA+JGIEHTsS7iT2jKs8drxgzO7/x0
Um2utF3alFlg0Ac0sB7umI9AfktWl0+o1RxZzPRhdvKgONQiFYbknJOJlu8GWzP1hGfUoX3X6Y2F
Qwv0NLq5cWVECa0sY7/YZVpqMFH886P4zYOwLcuxOHAsjY3vB2ui1q92Vcr3amX0KdZ+OmKBkZRS
YjrPv3ySqJt/nG///iTzx0FRvJIilqSmWnV6FnSl6suZf4nboRU/gfS/8uovUcLKbwp5iisILIqq
OzZUjF83puZ1ubysXr+tnsd9Fs/6nP6qY8APkuYUAKEYxVxwmjuiTL4xpHny+Np3yIF/vsHqb+4w
wdym6Ziqo2mW/WOpX/vLsU2IiF2l1ZOsllVffsFqi2kDn/VnWQeXxynVl6lFAE13xH/fM5XH+P5S
M68wG9akw1l6jHJj1Sfv99uF+HPTZn5iE1lH96t7fff8WyL8P4f2j2cF4UimGFFN+DT/9Hr/4tIo
l4ddl3mK150U0Ie9SjXKEgtWCcpBAwlCP3bsoQO0XTM9uYMjasDM96nePMmNfnw9IKHGl/gjOe6v
ioITMGDnxW/hxFvpw9WUsfoqAp0NU7oBOmCenOS3v6y234Vt0YbKsq3pHEyO/qON0xIt1146qYqZ
eW5bwgME1gl37bVTYYsacAGIxkLBlAxahmzlypRJhwCRLl5tWF3+cjWqeMg/byhFnaPJtJayYf1Y
BHqdlY7TOMXq+hwbYuRnRc6FjRUD1QZ3bUxnFOU4rBFNSs/5Bajd1pA016cHkeCoYmFSBUa1SzCz
plt4xPU8Rxf254X6O5qZo2uOTsi67kDC+9HAx4bitEmX4VhNF8QLor+ouPsP1JwMc4H9cY8nAtCQ
/lJB/mZf+OVjfzyorLtn10ROy5XNB93aEWnOBibQN/R2GaaBHPR//p6//TxLZlkYsAlt9cfn3cwb
38bQi9WRt9/Wl1WuhRdtplDnN4XpS+r+z5/3uzA6lp8u26Yui03gxxabSsa9aRMTtSqK0QcgqwVm
JzfRpZMDoXhUcyJi0V6/nMhh1mUx/xReflPlxsQ5fTOqKjTLYvKXqxK7388VaSi2rpuKbjmO9eOq
uiru+thoi9WlPtlS4uvKbZhLpEwdTxDhjuptRqkcWLrxl8ctVtEfPtf+sSs/5PiSX/NHsWpx4Cbc
bqBT1LDgHfQ2Tv+XM+A3NEZb1hVD1QxNcXRSMn89Ay4KildJsctVx3SJ+oqwBVqLW2DZywu9q9F+
XdpDp0eX7NxiM62HiTTumln28rsvGzhVJ01GGR81aaVmb8rlLzmyyn8Jr79e3o+1qGQX7VLo8W0l
pLvFsxvYeB6UDWxvuw1qXvVrUg+ft/6dfHOQTP1B84Eu4Fjk31rd/y2E759n/uuzsWVTsw2L5Hfb
+s+eydp9iBD0YkUtdQ3KMH6HU5MPyYDZZBsjyD61CcrhHse8Za0OcEzdGes7+JG2aEaMqlaQq8ev
A5CduSJK02++DVS2B+Pz+JWPjyda5uFz8JlhSvRCLHP3zsJ3EwOUIfW9joCL9BlXNF24h7kQtAYH
Jbz9YwmGR0uoo0ibS/j/ElDzHNRD84CZZ1BH0w4fMmawMF2giuEkex+XoTLMkR9gez8tl7ix4vmi
YVavjqgHGTlRiaeRswQjxvFb3dTjOMRbYobdIxCEsB/VJzScFPH0qiFadccHSzLPmOIDRKRz2NK4
WvSee7osjFCa3omNenjm+m4MLs5ghKHltP6Sx8ymIVrrQ6ZoYToXUywzLL9f62ZYhO0W0OS92D6G
dfDn9/r3z5DJkmWphmrIP8sNuMi3+0PhvR5D3ZjiX40ecgxwPbFHst8Ld7qdekI9BgeqmQozPotU
gyfMI/KvPKR6Ae1TkI+i8BTRqo3wPvMxrY/0gT4HbxkwKRpf3EM7COMF8WJDpnl6UI9KGCvdqVk8
5k1UHR5RswCB+7pPLYgY+ORExsLBmCr7y17ym2PVVjhWxbfVVJjYP17v/JEbhnEsSoYPmLUQ5xnT
NRbbY7p7kvLRPhM3oUl+6mTimJKrdgA9ICD3Xgpr+b3oThR8oAwx9OQn1ADtdffZm2Z/fiL/PW/E
NRqKrFkyZ7/zY7KQX7Um6zSukaP/hW8A+61wGciPEbXm30/T/+6vUKAJkJQJGnUM++fHJYpTJ4+M
08YZ6C5j3iZE0+VnAWzWwjOPOFUv12DEPn5DDDl6DNDgBnrPGdj2KfOQyzNI7gx0T9qpRESNTX47
1Bfw7kUQ8hxdiJfZ7uNB+TxoMH9mToL1XU3HFWOVR9spefVWWsCXykEb/ctaHTOyYbBqeqjBGPQO
BHXMHsZvGXjdxUsYYwjMRR33DL8hkY/TNSJqLMQ+//wY+Pq/2W1JhTXY3ngWqvlzVNVe0vKh632x
IhHkG31iWO0Q6QvvOGtQ+bC1gizCd27D5IKQod4cMz/DGdGGcwNsHdyBv18WeeLX8NqNnkugGdiY
C+GrCIS8NyJutuC2Nv/QYQ3q9BQWFzB4f8eQET5yYkfZ1tZp0knSiOgJ0egwpbyuyAxAkAa71SPm
DVKFA8en8fk3X11VQ+dTR940RLf1HKOuAeSBZEaAGtBypB2wR9xjq9aHDdJiIEnvSOKTFDR49yUL
0+1hN8iu7OMq7/HfQA+ZwHsM3t4eBI800ITn6g1Saih9YhC/aYYW5ix+EskjWOVAofWEPNhJF92C
DXZRGcnSEIlXfAJiHjAenDgVXvHi6zkUZAR1i1LWwcUvYythIMa3UiEhHF04PcNmWJJVEcnc+OQT
4J0IK5LMJhmt++P09vYcCcUrKmnINyG+5yG04IPdd2Dz12mLM+deOThDkJEhhehMbWB3u3WEZAX/
R4SKH7c3PdTesiiLcNe0w+unPnq+pgiuphhtHDv/TuwNl3WJFBU8YPySBq+1AOEoffYN6eIAILaP
vz++sOzK0pCB2YBJ09tV8aDURMcvvsX4CAkff5KRucwHsNkO1/ACRSOJCMpgLS8hxOkY2atneQwm
gQqfBPIz1R7hEPzHhfaWBnWIPglEC5O8OWYSngoGSfwgq78ackfgz41JceayyIgE1MfHBT4DDCBS
p+lX8BWGY6ngQrROg6eKq3c3bVcpP44z+NF77IEMV4D5nVBOLy/QshFEQfsibAJg8DbFZR9CcoB1
rssMfK6Jy0rXKPD4BL8BdBRCbqhdMLmFAlMEFwC/8PlQdUJ7aizoCSJsQxme4fQj7Kfsohg+kJQd
a0Snukt18E1EyeTJgUdUwaQZJVH75oA6aYxsILUirb4uUoptVxvDtWKoo7rYBbE7u48pB/a0Hdaf
GWYej37a2vkWQjezTkb/iAQTMVPknvoYKi7I6fs/0s6rqXFs3fufSFXK4dZJtrENNhgablR0Nyjn
rE///sTseQ8Iyq59zsXs2dOBJS2t8IR/OOhLg3YzFj+jDL64DDaI7PInsTdB6GiVYxX/V6EpRWeM
uUXHF9Db73z+m+/6XM9lTNeEnbpPdt5Dy90oLYZNshBplyHmhZQ4DbpOsT2Z8m5xE7UjkQTPJJxv
h/Id+gGyuajBEHUAuJ63VBo5G415iRB4rFPtCx60G9A8Y5GRtBNQNPodqBogsYtsuTPaMi0phB8g
kC1VtCzxAsQaXUeoGvjgvKBghL/ngmIowE8CFvVu/K1yoVMoBZGC+GNLXSuhk5rbqe3R9h/mlIhm
f6xDQyCFeBSwsFEI0QVPiJj1c5G0s1iJbkv/3uL4r/CWoi2pzcBcLxxEHoM9iHqeJFm059G7UIYM
387+YK0+85iON3Vmm2DQi/K+cMGkK+E68iqI2muV5rSYvCGmSSuXgmM0IjlpPgQ2OkmwFA6Q7Qj9
/AY4JHIi6BzPK7bOuMQiMEz9kgCLlQN19xmpBcBfcFtRG7ytgHtse2yUUjbgMFra5wtBpi00kxbN
X6YSw3LoRjMgXcjc0ZudUzufU8IDDAo7QLUeTWmBDhnwhzk7ht83uX1GLyG0vMFf7bz1M4fLKwKt
4Ei6czEXdwiuo72cAbxzR5ypCdnS/C1BQBg1r0axQ7D8IbGpeTvMz3gy7UzdvY3MxckEdYgc7JxA
guhQ/wVpBFIpcvvw2h/bXfxAPx9KvndDixv9bgj4xxFArz4IKvieBhZVAqOFzvyfJ1DkazDMC+/+
DVUSeKhYJZijwSFbjVfxlsJD/kSMQ+uUw1Khpf6CHMICg2MTXCloq6Vs91sJ+CoUU0Rjf6e/jQ2f
BAyQtUl0EDd/heSpT72bYJijP7kMxvfxTlGJCxiKozZg7WPdBnvn79DjrANTp1hS0F62MGmf8fWa
iXfksaPi3kzYy7/GqH2AlI8i5wJcE/qf7irag3ZwQPRxp7E/6xmwTt9Y/JIpVQGDMW7HcKwa1uXB
HWb1a/CXFgp/9S56xlQL0DlxSfIwbkhjrTzFbAHz1hiB3CvnF3JD7YP0GP5VV8o7QJh8o+PE+6ig
5pOAdusQWyh7+DrB2lUXUr+I2S/+DQmmdlKR6eM4TTbaoTTJI0pzg4uyt/Juo9+thL6KlT73HoTU
7DBmpKprm1hkgC+pX1VjM4D1FRfVAUAtH4FoZwGXX/jLBS9pI8oNMTp0V5BfAKKd4Cq+yJ/06iDA
TbqhK2OhtQCg8HbB6Q1wGASLuFbVszOsguIgyRoGPPtwVz5Dgnq2cATgblvShFwCvsOEN0Umr3oT
gWjSit0TfyEXMB7L0Rn4uIHi7YuM2kB+y21gi6jDPgvIdG30VfgXg849K28lYzWtrlU4ZkA7x8Mf
Ow3/hODcnArI0n0XuK+W+ZO7AuxlLdidwA3Ruh+QcKeY16+J4JaJbdxxowEtpo9IGsZVfdM76AeM
jF9eqr9pQatKKFfNKo69ZLbIvZ2Tyxv1Fy0pzaYjIvXsIX3jrJAUIwIalsDk1t6LhZaIs4yQdaOt
b17ptv8UgJuyocqipuuKrE0C8KjS+s7X9PiUwAfz61NKPkYZUq4MpAj3GeSby5Gm/L20Yn4UVugm
Kpr2LeKvlcJhe+XJKWNZx4+6v/dFZ1tUzbKDyBJZRydAa5EGX5eGthFQ7MkeNVQL9bbjuMYUEWaR
Qi3YhY4wOPX68uNJ32uRPJ4uGaaoiDTspq1O1U1L0a8CapGmPaiPSSeviqxb1MJ77KF7aCw8kqiW
LearsNGulDz0cbYnNQbJtCzNoKAKb3aan5p9nZtSoMSg6oGZh+bcGIKb0FP2fBYnCe9i9JI8Fqmb
CUiwW4QJHZB0M2r2XjWaVlDIt4itRwUzDWdWFbksviC/tslqDk0K0ZFoLlJgXqao7fp8OXjeIdbP
sXSfdY8mEKpYrNeJj/s6QNMekLIkb0ptOeiIkeHkZqFuWaACRqegTPo5kZn/LJn9DjG7UQZND7Vj
bh6K6LeOuWgoVXjai3bKe6QgwAOaCL5WLG5MOrtFTNWCOvOVzzcW5j5PoGWMuBFNJsGTJUkxJlRu
TTWFAUE4JM05750SpQboNp12jspqLwfccfq+MsA+GKQldM1ELomyFRZi+tI1xMs9p1parM3kJdWv
VNumG236ZJMitxl7buaWlXsK8cUlECsQtdxWmCmneLJeGWua5n6MpZPzy5ZumtRWvxb2WqEqpMIN
3ZNbn/zIrpJ1J2+RJLv6UtJP821Ihqia7GWJlft1JJMUbqBlxUg+TFvOsYaNSRrv5EAWXyRONEHf
Dqpdg8duXsUG57HHCg5bdDS4e3ikzCuunGjXHmny8mbmWL0oxu5JsF7FeCtmryXW9slhLNNLzW3A
1rm86H6abcMwobmLhiXr+nTNWWrfuaEJO2Lg6rzT8hu12maY7CWnywN9awyP3/XzSJM1pDlFpjiV
Jhw1XF4IDhL/FDakqv227rZ9fYz1fJFRAg1Ad3Xcmv02oG2got1pmVQiFBKQW70FZxSSRGnrxEgW
hicRwG1bj/SjwoON9r8YPMUcP2bwqyCzVPvflrv1WkBULqFCdqWxIk/rDtN3GhEUn7ppYRJKWRWq
wvHjTejKV8KW025cQYKGJE8MPRlatBVunFJeShX2I2SW1aELCJ+qs2ndttqt35+64EYANo6c5/jU
plZjZ/Dn8vxPm5XTR53clUZi6C6XmnBs5W1QPDm1bZZzrbMvjyJNb8hxGJqhNGAstpSkjSfJpxnJ
1a6VPSdiRlT8tVClAGnQbUUoyZR5B6oVxlvXXxt0nObPB6ehmJLFnUcbzhLBK00+Qz4INAUtOT6B
TzEGBdHds5cv4xIrD7Is5WCkTz5oEaruOrdLOfy+/NLyuHQvjT+Z2zKXkiRKGB9RSjHA2yG5yesX
VXkKSlIrPHzgsqIkSv/L8OWTDuSDJD6lRJRBEkB+1N+Kuu2Vv3Uo8+DCLz/dD/1SZkfSDU0zTZ2y
8WTjiYFTxXWbEyVh5AsqH/WvwH1sw0Nkoc88lvvbpzFq0iE3tL87sLhUNOGD5OL88pNMl+DHZ6Jb
JhpAsehGThpTvaQ1QV6lGKjXp9LfSgFc5Ph3HyX/t3E+orhPa9Cj2eF0chSfZKcF7oqXKTwiZjfV
rkyt+l2ZwuTMBARAGVjnfyYfvm1yKa8NNzp1MGiHuRwvRSSWEKJ2TpV75uv7Be7kyAvvuTItdZ1A
+cNTk167QKaAnpJmN09oSA/iuYT1C7OuQ9RwXsJ2jvK1ou8l46YWfhtSfq+kK0+uF3n32ABAhkuL
E/RSRQX68jeSphcCH0k2NVOWZK5GhVXzdQPHQw+uocvCU5Y+l+F9pZPXVcUiMk6Gt+SRkZRJAcjV
+Up1EBiEH1ejuYHBITLY7ZWHmYYdPIsi6iPonEfhYSa3YeCypMWuj08RsomZzZ7O63XIVejmyzR/
uvzmH4HFZBcjhwJkF2mPMR6YHF1FMThmKCnBaaw3kmUrEknlTB7WFbyz+/DV/Q3iUn9JHyHwaNCV
/8DaU2nZAyJdpEjCv8kZSn8rDbMqaSEXuPBA2O8P4HARgO4PH7aoUbcLSDu7nXSMyfrgPNcrChtM
MoiiVb5q3vBfhR+5dXG5pKFpHYxhFu6SR+Od+AMHGJJbGIgCCFwJEP0KlVRbxiQafPQ4WkuJl4Ls
H7YzVXz/Dvg2qh71ImsfAHuRCV6eMu2HxQLGWRdZM2Aq5OnRUqmVi1CvDKmMfsGx+OOck1+Wvwyx
g4Xm/qfFhLMkYD2gsKEuTZY3YG4SgJvkLn6x4hH6J7615+FmQGqSgwkkYbjYmM8gYWv+MHpkPZ1R
FJQWerFAsMaEjZVCSn2gIieCuFFmEmQJpATjEODvEqvi9Hf6RDns8muqPxxcYAqIzVWRxOYbErYV
28CXfQKWnhp1spNtJFoeg52A/7p6VG7rLRUre+RMmseWtsIHHtuO9yYu6gIFpOJ3C4sT+agnXAS2
IUYQv/KHAeG/4lA/oAJIwcBBxP3yQ8s/nE2qPO4g7kOT3Txpx4dyHcZZI/pcwctSOQqxAzOHfCs9
Cc02Gu9BTpkSpg0KtQUML4iiAdBr8a9b0g4dZWLopFsUvpzAvh57//x09Gosi1ub1vTXY0atssZq
zd4/EQ1yF/Qh1pO2Gz025rGDqujvTZ7QIFW+PCvKeNlNN7nMDSRyGXJ4iJMjJeREcRKvw6QBF+vm
IdlFb6q20t/7Q/PkC4B7w7VJuXsXYBH+jGBLd/K9pT4je332y7315hKSwv2kFHpyb2sTz63LD/gt
gOKLqYoKe4CvRig1PYVMQAOlozveyZRV6F3EaMk+bY8VXY0sp8tGDRLL8fDKEv8pSGBYi2Wu6OM/
k3kRoySmkOKyk7UTbgActXIcrsL61gwfjdHNrTg4fjB72MZNM09jgNrj6oFyffn1p/nPx9trMkUM
RdE58icXqt/nXpV6vL2M0hQrgqWR6VvHei1Mcybku168MuCPL/6R+TDlhmpOF2ImqqKjdwpJN/dK
MQR3jZncWLlhS+jLJuprKjbzrqZDBjpOCmg53zsRWGFQp0GAbiV6NJdn4PsCUEUUswyJr6Ep7I/J
FCSWXA11lrinnDwG0ZTsQOwQod2hJotdRRjRXJmCb6fbOCAlE0O0uPMlcTKg6/QJuFAGJHnJBABM
S66a8Bo66Fu2bUyGmQQWipb7nRuT2vbyVkqOffAomE96cAiB6lLC0eG7DCnM3K1SnuMWt2HAfA4l
NBUQt0egwWR4D1fm+tspNHmm6aoP1SHrNJ5JTWBtKwgwRlyXh0J6PSXKtmwOlUMrwjxeHvanCadG
RqmOQFiSrfGpPsWniR87clMxqlJXuJlRB8th2SytXLpSkvteEOT9Po80noafRpJ5taI1fBfltEMZ
oSqGgmR6UiSskYPDkGHzdix6eolgpNUr4dR3BJQqaojlK7wf/2IbfR3bVyjPJl7kHNlb3DgW2kkU
WDJcEGJEQ/IblwI3F46GLFgKpxuTeTLmOrtSTZKU6YE/eYzJZHea0RWF5ztIy49A1W0WvRJnkJXX
+Dt71W8L3iIdhsZ9N9ATvPap5WvDT75ANKhBXbTMQpFRLU980AZxJK0Er5k3Yzct/1X4D8HgzzSt
3PT9wSQOSjJuwvou688VTX1z4ybnFDGHSnoxemlL7Ht5OX5bJWPODkhc5zbUQDFP8zKxE6y4603v
1PUHjhvRXEbDTkIjlISE2lszPCfeFpEnWX69MvJ0diYjTzM1o5aVwNK5dYhRpPQlQ5arAQPWCYQp
FLxgw9d2j5pxr+5KZqusriB4pPHrfw4HPh7ABMFD/wBxwem1p6IsKPStAYPQPJThU5suKbJKZKSh
YJfyo0rnlrKx8d8iYz+GZV+oKnqGpOaTvZF5jTS4luKdtGqbWMc6okx1G8l2BVXBU67sxGkWNQ42
ZqmKZhkGH3gM4j8dApbviVbbyd6pwCkRD9Z/i7dRtPW6a0jDaXw1HWwS11V1JqZB2HqnAW3j+iQO
ZLzae+iQKIHLVek30no02ldmNtevDT6+yfRrEuhSObcoQJGSf33TONaG2msroofgXgGLXWPqg6Vp
nK9yPCIShWqcdF+Z0P4kD0gqEoMVoq2xrWGYPSCT1D3+L9a3DF5PVWiMgNqaHD5FqfVGPfBAYZGt
iupYdI8sLC9Ztuledl5V74bQhioQe9ok47k8+jSW+vgUnwafHD15FZeVZZTeiPo2lEe+ew/7I78B
cUrtum+vvexPewmiCcuZzQTMdDKekoQ0nJwcIQb/KS7eG+UVcEWVYYjpvjbFo0K0HIyJ3jUo8Bg4
TL+6Ap8BGDCYWygvX796Hcey4xncMlGBqRsTSY/r+fJUfgvKxrn8NMYU25x5fVsEikqMpI5hksBS
IkSmAyKifZBgqKrvr4amP63mcc/SCRlJPFP6XSlHpuc0DcEJEJx+STWJ8ajbXq2fQoL/MoUmP54K
oULYPQ4lkoB8ncI2zuowquJwB2kIcJdDDdpKH+QQX8Aa87QY67HMw2VSOhIk9f1L05KjqeY6kN9L
CZmdX3rtbpIKYeHwqTSUTaZpswaBQmkwb+QWKacWi2vIrGlQrMvWjnTvpjDvsAKv/HpjBNRIgAIp
j0KAFACdZgL/UIXk3qKs0bvviW/XOL5k767uL2t0XQsXJpx7kiWc9I4xflO1le4lvMiwa3HrVynk
CdT3bIBNo9Y3Ek0rrdcobiJBFPRrTo95pR/1auvS3Raox6SKsbLUrW+dtQGoLNgWTX+TwmxpRMaq
qRE76BWE4unbcmMDoQ+AbwC20ptgFdX6TKghZMM9GhDkYEb6uNs50rHxEuACBqSY5ml834SWeJ4s
4lxEp5z0QoOErmCm2Z5r2nsumkFduwihghkC8kdMFr+sjPCrJm8Wkh8vBE/cq6P8W5Ju4qAkTkYC
1kEeR4eqJuLsNAAmGsrfDnTQiC+WFljBPhg4CPMmYbaX5LNfCnalnGv/ULpEuniijm/ZS/V7HeEb
32gzmomhVMzQtNTVY0cFID41Md5x7XOMOr8uPXRIptbvnvQoxiri2q9mZ7tqt3aAE+gKf78masdu
lmdpI1ABvrgPLYXwqrn1dd/OQiQh83iRwY/zbbMS7Uh4CoSnMt6H3SkZI0N1b7mv4fBbks25RYkT
U4V06GcCvPUheDSLY4AEU1mhBtVuuwEltwRcQho/OrVrNyC5A08nnwAE5SEC5bxYTXQyDWx13AWn
vSff1ygniC1VKQmRHvMQnTMVfRLEYAemF20YQfWg7cDFVv3HNm5XZZOs0jC+cyhytkgnxp2PnCo+
2jrcvVgjVKPAFzwajbmIVJ1Y4Y2yDA6uPKRyFtKSNryEGqayFGssINnC2qBuXRmOrOUs8goh332S
OLPnVn+xYMu61jOkaMkzF2b9nmMYkAfNrSDmEJYPDTNaeCAP+FC+W7z6rnLrd8nLwKRXwt5jObuo
2DRHMQIvEq2gGjbaQRjWZtzMLJG6lLxq64MkviOKV0b9PK7TdWq89KCJvUxf685GcaxFrftrDWlY
vcBmGaHPiGWbURmIa4Rfj3Ik/K6qdmmI4trQvGvB6Nfk6PtRNMlGJb/Sm6JR452GbrnkvbZ4/AKs
pLdCPdAY9nWLFgGGniwwPhhtnYD8kZMkxYzs8qH/9fz990kAEytIiVClmgRpYtX3fZJgOeeTpaC6
3NnjbmNX9s41YMm1oSZxQiyVmuSaabDDrBB/NCGzdevsQJFIr6RDEwTL95eaXNJGmxRd4haUlN3X
0f4PspkYPCYN691cmXrxXPX5TjCrnRQNsOaQutz6bArJePQH/6BU8UodBuBz6ESImP9envGvkeq/
DzcqDsiwVLSPROVTpBoLrWcmdRXvynjEGKQcB4ExHtQR/89prgQsk+7t9+EmSy0QmjZzRSRqMmsD
uLUBWn2PhIQzbIZfTnPCwjkqF90DrwneMAQ4isK+tqwGkKl4yC11mZN/EZb2Vaj/JC35z5NBb2UO
LJnazOQ+rg0ji3vP9HcG4o7FprovUQIB5o02o37iW4HwazeX5/5rtPifIVFHMBVJgs0mjkv009wP
QmBphZiw79B4Gv1b1Md0RChaILeLPSkp1/TlESetpn+H1C16t3CS/olKPg3pNGGWFEpJ1AH2myOt
y7Z11L/6LaZ2BArcUni0jRUv7tsO+1BJaIE7HjrlvQh+F75xZfX9ePLQywAMQjpsmdNNGNUcKm2Y
7oRyKZZv7Hddf/PV85W3/hom/+etPw0z+baJoVRh5xFrcZYSTQkS8MMAxHPwSAhS+q9VDxyTey2u
3y+P/OMX/jTwZLlbPR8hcrx0l4fvebA20WVIdmL0qv6Jm7nQ2pdH+3EvfxptDDk/fdzMyjPdUxV/
nE2IgJpxlMHG+vtaf4n+S9TB9zkdP+2nwfowrvq698NdLCBMFnI3zYk6EYkpAI4+DsTP1xbLR134
f7KO70NO9ouaSplhSk64SwlH4v4hQrHBQh1YgPcvau5cblDTQxbAp7jn92i6OBhVcspGqKRLyOOa
MEw6JOFMpF5RwOrdfpX20HSwRrHw2m3DXZcjFIb2QPhLRSFR9LyV0/8N+qOAvlPpngfFNkFay8ED
Oiv4n6rz/9sHnGTyWBmA43OraNcVS9jMAVYBUvMeCzbHQVP7/x1r9ft8jqv30yc0rLCUSt8Kx9vW
rx7FDulC6OM4n4dL665Tb1CzuPyC4xe68AWtyVUoe2pa9ZUc3EaQFCBMlBChKX2vvGtl2A/i8aWR
Jssz7K3K8ZQ+3FVGddPgOC0b9TvcVEUB6y0Ov4wwXTQaRt1ucKfI/0S32fDiN91C8tDKq/tVGxS4
Mz4SfRhCswvzfB6MqY235YzijqbAOTeRAr08QxOhhW8fxZouclUqwnJwo536gjp/hoRbMa/f4jdt
XMh0pyjJL8NfES5A2bWhx9m/NGeT5WeFatGLaU9nVRzBE7K3zQ3yOWwCVTItDNrRpS/afa9tIyO8
svQn6f6/760Y1K0VbSygf12M6OBFNNwiIgPjNQ/wzsOiID4mUCIzCX8H9KTiI1/j8mz/vB4NmQoW
yGLo+l8HVeiIVkLDemxMOx2WcMRrfV1Ea4xVLw80LrfvU/s/A02O5jKhRGcOOTeQjFQROtl4t9U2
dcIr3/DHF6LtQy9To8SgjZ/405YOMSHO1FLzd5hmyyEJ2bbAH8s7irl9+YXkayNN79SsVPSi1cNd
vexizDb9LcAWkk22tFcfXWc3ehSbbW6rnbaPh19Ngb6xCh8ZTHSfIeeCy4JVvuhUCQxf3PQyiosq
wTF4cvJ7Rad4AFdfurv82D9ekZRk6fShHkGO8XV+Al/XWz0wgp2Z2AMydlhBIAaFp/ioA766PNak
yP+fJW2KlJMsimTWVByhyATQDaIS7mRnmRULCX2URwn582SLSLRmLKhCdpAGroX0E57+t3Gn1MxK
KCW0TbJw57iW3RT+WUEgM0OmWJEWfr0zK2ch1tIaqZG2qVZlDJsUx5wyf9Gt9xqxfnzH112PozLp
oKHFW1UpzoNOORkXnPbtyiSNKd10ZwC/1iiEqaDozckWzLuw1VXZi3fe39yNb4jJUt9YUhdSIpRB
0a8mI4YfcWXUCb7knzkCP0Ozn2RTVKZz1ISCSySBU7w06POipj7hQUmTDlKEIytrEQXOVUQ9O1Vy
+H/pVq3Ldd6oNwWqpvwe7vLhssFEMIRpp3WABMqHbnhytF/0NhZCk26x2c5j/8aKIVcpOUhItMrE
V6vy5xKg9wBeGjeu+laWW165jT3cBNBqw5TPfZFQms7yLcWWWu8WafraxsOb2uBx0669sp8V9UtY
PJWDs2wp8mHgPp7NEtBl+ZznBnZk+9AXIY68JOkrqA8wuzXGMb2tlvtGLWy9PqrWOeipplVbqxnW
GaXVlCtfeqZSOY7s47DZBjD/5fOAVCvFAI06h2HFC6ovM4P9iezerEVRnUplEm17vEBIXIdxW7e2
kUH/zCi9VVjFZZB9CaMCqjhCZ8xzg5+RIsxa+Js2jucmnNfezGw1rhemgM4XasMGZc+hGa07b6JA
meUGkoPYDTbtzmpezMxE1wEcEzY9ilBSYIr2RjdrEX1k4oMCi4OwxBAEv0DYC/0ASVOXN2F8VKSj
6cK/EQ58e9tPN7QfbClvfUSGn7yk3kSQ6iTjthOgml1ebT9WAD4vtsndplSeRKmbwJy4LkMiycDR
uBFpSVAEUplJBLMsM0cSX7jxRUq4JixpBLvE0QWSqa/uZHAyohmNaaEqS5srj/dTekS3Cpo7GgfA
dCaPZ5mdXgpdku7UBjHymu47Rk04W5k4qMiQF6tuLkY93u6HsMI1rpvhKj5vpJcuitZIESlU5WKU
LQOds9sPVk4uXQkOfoz8dZC0o9zPqKUxXkafrjUpTJI6rDjRjJhxiOeFEX6XGUsJUBsslIKO0uBy
6aEVXL+5Ck4dAHdiuBxDhLWGoY4FWHfJktfGKq3EYvSbVy3pN6HI3nShGdiOIc1zea1CPcuHxwzc
iTr89WBdU1OU3XhdxMo6QLrep1UqNv2VjzDBavxzIAFr5QymJ6wa2qT0VatNaQwIJ+x6VMhL5953
7iUfc6qFGmxGpRWqrNG+MO8D5YhSmiOsXIenpr0zL6ItVccra2IMFKbH8ufHmawJPW6yTAzaYKcP
+qLFqTawzjLKfGNlagzP2MAEo+7BNYtV220bV5+dmjC46WNrWWpv6oCnvYmVpQiB1D3rw7Dp8mtp
/U9BFUpgoxzYSL+artu4ziIpULVg14pbC/DOgOBYu/DgWlNIKMVHQd27ZodlEEbZKENm85EjyKbq
6QNcni7pQ9rt+3zxHNRUACVPSR2iFolV0OsFyERhhQQgqCXkpBeQ91f+VkDIEirwfmQXj9KNsD7R
n6TJPTc3qJHZsMr3aBQiVdrx56WbeB+tOMQW0SpZ5XaxTm1/yblX2qNBE//l3AW33j0msvzpZBUv
q3WKBdgfZR5ukFu1uxmahxBJtSXtlCVGRDZ3uR3bFkTTDBn9ftEv+Mvz+lfyypYFBSsij9nfRC90
xFEI10/edmTH4y9tl+v2yTmZB2UTPiFLsfhbzO7H3/eWld3Y5rqa4xQN5Hs5ekPPnosZaOGFt6l2
zaK+95C5SNFQSG+jZfahNu1tELZEEwGqP8YLXGd7aaM8jDLM1xgKP8WnI5bv3w8yLvBPR0ZnDLLj
9lK8U+UjpWQKXcXwQhO26a7Udz8yk+mnR5Hqg2kjgUmbHE6dmpVGm6vBTjLOUnBuxJXWvYX1MaIr
Ygh3rDsBQgzuw5fXnPyhIfZtYNAFQNeonynTDiny4EU2NArVctGOQVOZ8cFwXyx6SZaYgdaeg6rY
V+KbRzxRJtvO2KrmLst8/FdR+04OTrQ1jP6XIIswUNMF3U5JKpZdrc1og87VJp2LQnOvqs8RaCUL
z+BolaMPOTzUPZECu2nk8JXRGm2Byn/FJ8QHpR3gg7ZHOJ12UGdQaluBcx0k6ChrNTwFUbPNVGmh
FizsJDuUWmQbkrt2HHFZ48Alc5Voafusm/2cJw64axx86eB4ELT4tXArQeyOy6Ocr0MZ1R1LHd9v
vEqj6DioIiWgEdQiyDsPSwxaM5i8oWcJ6LtcwlfV9RvFXFNoLPsjHTOf5y0wUsQKyoCZGC0UWqyw
RUeH05VQI1O8JAUlTI4rIOD+UofGmIUozCpnLdiSVZWFLSK2DUg/WAbqWejfxmXmziphWbo2pScf
mUpzQXKhImgCkw2xwT7AU1CHMJO9xS4OxbsuPrRehlHssXh09VOh+PMMgX7JtUP9FFELDq1zl28d
EeWkPJorybsVrqV4QdyHU1bxpidHqXysKlT8d7E8l4y7GAvR3LHhBpioHAdbSoDx2GDsbxQ07jsk
MoviTi5xIsM2SgCCWcjLwXIgfc0b/B4lvKtQlfTdG0fAbwkwgYVV4grrWhkjl3wtR0u8qPJgpeP3
hdJiG79oGnIloB6wEQsjtDHMv6qGOk7pzjO0HAqUjkBSFrKI17u5EPJ+UQrIEqsh9vUROfAYuC7F
7jaOjw6qeBG4DBpNDrKr3Y63dyrEF/i1rAHCH2ug2fq5Kb9X6nNLUZW69YyDHQIjo0hrmYJgVSKR
1B4v77cfKxTstf+/3SZXYhCUOidKFey8ahlaizyCCXvXMFfO3pXvWvNYV++Xh/zpDAMnRlAAnkU1
plitKHUlV0/CYAccIZXttN3zkp60Sa7hOX6sOn0eafJuhpL1ZaZRWmUknQ5AawdY20elHZcvY54I
lCfaimyRItkKoNe7NrtynE1g4v8EQBYdZgJh5KdkcVJ9cgZetDOz/uEGssnjKASUbF7S2eoWgf/Y
fvPtu2q2nEnzV3GxXVr283Z7D1f/ylP8mLPD3AIETEBBxKl8vTayQe7EwhTC29q5yxXBFiVhJlN4
s2gBaTT8C2Dozui8IM378j6WrsU048+fnumWAgsXNJUJF3dybcWVVSd+n6BeEC8TNm1FPq669UrW
O5SK+O8C1S2kXsW5l9HFKLJHfM0vr7ofFzroG6TA0PuEYjK50ATKBkOSh8nOIbSobUixunSjJJvS
PGvSZsjPpWpfHvL7QocARBKOTiqZkKRNRvQdV0oGlZtsKJYxCz2bE8HJ6ttV4OX3kPHrQJNFphie
k6dKEOycc30w7/yHa2i8H5YxIxgi3461rP0j1vwp7ojBMpSmISS7pFIWpXlvQVjQboFLLaT8tzcg
FEaXog3+CrjzCZCMKlSmUYMTFqFJ8OckMw+GvlIeYvxcur+Zig6NdRaKs6sjYwMLDCU8o05nFaiG
1M0oy4Kcgd12+Xto31bh+BIf+FRDB6c0WYWNrxE0W3QmuQWNdAsC6nrYNP6MryudMVhk0KBRluXb
f91psaf2oVUaNJDeqz+Nsuvxocptrg1l7llzFXs3ZIreLr/XBCE9HjJfBv1Y+p++TqW5cpcIebzL
M8A/94aDKcGxxOAVy+N2KasLEbSPIL+4AFHNDVmh4JdX4sWf5laC0ATz1xgV7CYFryZIE7F2yaxM
4S5ygKScr/L5v1c5qah9GmJ8hE9vWRqZqlcVU5tVvwS8BpV1Gb6AMtOsJb6AV6b0p+8oYRGuoWwM
c/DDDODTYK2LkFldkoUp5oajwoDLTrCFwZ+3ldsR4WPCQnPbbV5cOTR+6PHwmiB5IW0gBIyIw9fX
7CU3r4yeG6Pcoha33IvzPcnQ5uFkbt7e+ufZbrmsTutti+XF+vj4v3ntT4NPbszEkZ1+IITZgc3T
raXQbFTjV6vsFZBgSC+VwIWiF6B22rU2zY+vDXCQ2wmtRjzaJ5szqzLV7GLaNI6AwAd9yGOrIWWU
nMEqLUcEmKlvROPV78J1oSDPLXs0SykyaZotK/ggi5ua1oDUnaUwRgGexExG74IMzCFNHH9EvgXc
kyC7dWXKxh093fGfH3xytwaqXEWd4KJ7Kh9D/xf9plsBp4HCim+EGNvSMdLWxHUvvzlFAkqNoNjB
5SwqTl6T3ohxh2Bo9xiE6oIe7ZVn+2kVj5cdgQfkVxby17WUGW7VO96IPEpvJPzgSFjxu9aouG3w
00jMBbKKFu37a3oGP55InweeXH1R7VRW2ZE9qlTaB2NYNTB/5WXr+osIFDUlWPoFylg6JQruAJkZ
JCNCQv5BGPa/mYSRAQeEmd08ZSU4Uuv3kiD6oHP2Ck6bqW3w8jwCMInCbBfcyMR/ZD2ZZf3XDTLM
MGiTKIrOdlanEcBgJa1Oxfaj9U3m51tUEqzNCIe78o4/Hb+fB5pcO4nYFUMegwWRQ/BUJRhBv8Ah
wkVP882s3LtOCbeisfPigvIa0lxJvhrxqroVrZX85fLD/HROj1RRilhAclAL+LroGk8SQ3a5v9Od
bG4AaaXcO56WIa9taM/gMi+P90OYL8MKQttV4uwgOpm8vO+7lRnHCt6Tol0gftZsYzLtEVgbcCGS
vILfaPTnscaLuuo8NpDbu5ZH/RTrqSJhBW1eVZOnp3anqanTUizbUSPTMZ+NjyLGsBA9AZxdft0f
R+JeQnofiR95uqe1RlWGUBxhHdjUQoImmffD33J5hHv4/0g7r+XGkSwNPxEi4M0tCVqRoiiJqhJv
EKouCd57PP1+WbOzLbEZYkTvzURPm0oikcg8+Z/f3Lg3XMFimNlPY118xlGX6qXs5CPRmC8/C9z0
XrTDHU6N+8MhXGw2m5Vy/1f7F7Zrqx/GYjV/267X/tJ4Pa6/f+QrrQZ+B66sCpRq5KqXykLdyDu/
1PkdL6573izz+ezdms8Wi/n84/fvW220q0eRjoPSHy92C+z66wL2lTGWzF6sp/YNkCYbSM3FeZDQ
VHEOhUW3SX1htwe/RIHWjQ9qYEMT2sp4eRkaN6sQvBaqidM+Ubgt5LJ1ZXXYteTqikuPXL9lPdAP
rg23Ov9XAFsm6tNPFwfCp7JFsnyz9fow2tXKSnNWFQnlJfaBmo75gnBVtMO96MrBnCQBBkyCjTAh
ci9lldYZeY/xS80GnAznSHvVAN8SkBib1k5EUOBwzPSJzVpdG1CPbDKccFEd2Gfskf9k0QzDhu6c
zMMTRtERvRgZr2a2dyTii8EJBwJrlVWVPLb+gCUCzQrU+Q3JDhzL+JUMMgx3ctoKY4khHv9Hpv3X
wVoC8dNvsVevoJtf5+ni0Fbk1k6IKyIts91S0g0WybzQgoVamVDGVFpM+NhZ9lKW375fylc6Il9H
viiUzbGDtj50LC56nvlMwb1F4PtKJi/U+pT72zClJ11Jh1h6hzMzm+hpcz8FbMXKagZb0xqwEMaQ
8cbvEov6soz5vHIuSoUhTbtRjeFyGONSMd7kcC9NH0O3JOKvVsn3cH6aJGjeuiKLP/W7US82mC6R
q9KAcCeYm2O+GCNBCivi1fcP98e/77thLi/IjROnhiZosCzmfTsRHuSoEBdJAfeHfYy7EpzNJY6O
K6nz98aUrSCMR2G9yKpj02D/JAv0FwfSod0gewj7bacPc1rA82Ta14AZXXdivzdrymTTXhYG/mpk
kLYjKVeCr4K1JF+AFBxVY4/eJOOTGPEpLdJk3WPBrUQPiVzvqlJ3TWnaSlO76ets5fjl3I5GtCch
QC7tBPqA2b9678IYBXmtrKMo+LpjYG+TVU0/hLvKhig+zjLpRP9pRvseEJBiX66POo3d28Cj2Iou
3wkpJ5BF0HoJN4yvAzdVJQ1SFhNjLx199YhXAFqRwXov+z21YdlhO0yFomKVbd78/K+NbXJ0CnIU
x8kfi7FP2+Q4GFrtOFK0y8imZRR4YQACKIQE8BmB+tpLqEaUxRIWS9+vxWvVkcmYBGoAyOFM//Wx
Ry+puqmGq8wAGcUR2CcgZIDPrXm+ydIXL+9yjk3SAiGiOBRI5kUp5gSdWo4WV2bRuVNWU30EgeIs
wlXxxlXj6kjAHeSFmKi0LTHjn2YU38DOyWo12yHKL+OXoX1JEdhQ7+rajY9Z+yeYKN4chqegeQal
9cVDSUo/WXVl/GkQjZxRMUF75bnBK2YSyQ+TNfdKVEH+0fQ5uDWUUrng2REXgclLsjVEv5xeQoY6
OQ4WoDOK9hp36lJg/E0DFXGSMEfeCnbCgPTHYJ8WsgFaDnBQvl8MV4DZr89yses2vlmYoTaAUNO0
cUuIE6VYjP4wT0OyepHozWxpftOsDweIayvj0yRefPZqCz1Utdt4Z1dYUvTmY8bR3RnECaLRolCn
9LG6ANKAJNNRySijKzetwGaDbtYeTem9XtpSxKXyhEFZj19VGWPNSjUai8WVrCvzmOM478XOusgJ
Mpzep4Tej/8j4jwvrGoXMmZkarjYyA/iN6QR5QrRn+mysdfYOmj340gXRsH8WbeXuv8SVf7STN+s
oII0svfyN7jEqj+IBh8XjLS25xLaNdqhunEe8pWTNg8UYSrUVwAvNRLohXbU4hS/ZpJHog/Wlksf
QMrOWpDsTGRx3NoHjUA/fU87img6N26Je85XXOXnjbLKdTp/NS1Ew1WTl6hLtj0e6h1rrrSDvUbC
doKeo+9YaPJDgOGKL59lGk1yj+/wRGQ4a7UYuQM1wtqvgCeEjcGoLFXyII3U9bR3Q9iELjIybTPa
IubKMIThAf2mmjDpbjUCH1RkqC4ilO2mmyo87QLiYWk85sLQvm2WkzFuOsBXnZBHelJZt7Qt+y41
6ntDgnqBzf0gnc0Wyi0eBhnknOA+iYyZ4v2sYshFpGDY0BbTcjb1iFLkx5AMRElTV7hMuGn/ZhAC
PGUHI7KWeYZ2JTZd20ZlYz5EKY3ZaK5CH45HNGYBnCDq5tEzlsiZ8VfWNlhwyBWWVNDBWuXs1ecw
A8dhrdnqeYIzZHkbeOHMSZYbL0OFnb/aLSUhGOErQFc17y36p+j1uLDHBNlnEmW2TwBisptybVbt
4xGaphdus3rYhJxZ4qKnaTA51i3mVxUP52XqWTCqAon2IjhRiXc8nopSrMwt2PdOfwJGmYljnBZ3
YOGAZbxntnKG7JFmP6d+7U93mXff9z4cr71NAHD+0RIwGbezaPTdoFAfU4jG5K9XOR4ohvFgDpYb
YAsBrWwax5kSQTzTTkLkKaPMI8vKSvGkN98tmtFqrxNhPmHr9qrnj230ntdngqFmenBfqi+hbBCU
vI2r1yLYw46p2KpYLV1/Vow9983SfK7luUWDyzCpG8IVtKON7pmzbKHJzPWecLgi+JBRwJZlR7/n
nPUniQpEswx84PCC9xIXhyoy5l4SU9oLsqqDMzxJWOJCoCPKFX/ppASTVMfegUwHjy/0V7UG3zTP
geTObJCecoJKHeSSC68ZoSSeE5HPpga1SWhRxUymR2N8Tf37yqfzQ2v2TU/k5aiWMAo68QEryWJM
9nn60XX4nqH8DVTFhSK3NDs0DuRBdXp/l0A/7D3Wo2CfBR986pjqzBEDp8S5JCdizS11lZHSBB13
HPEKa+7FTSSovLvJ42tzimexOCGQtrK8zKy9JJ10PgwZ2lrjwA/T8jnCuSLaYX5Ck4oXpmRugnBX
Hk51BusEj4dW3vaIWhvnMbQzKH53gcNcrfLcHbp95cA53anJueZeqIpgh6KfWXZPF5yaJq7ww3Az
A095VV8GUAQoDwVu2XPBirkc5va7am+UrL/rNAwGsnfMm4J6zzUMnA+SI7WlPa7FkiUpYcrvUjXa
6222snW+lHxvpN3W7/y1xhcccnMYMB3XAqR62J4hSTNOAkXVmGDHJ6o0MRcKbEF/Gdr1xuIQisk+
JIZQKgX0nYQvyJdyTggFo31SyVUPTk7juEnmL3vjNOgG7l+Dm0zhmheBjMDJwh1QX+Kwunrq3H5d
dIvA2jXJMtXp8wQvcY0CgLhkSqBaVjY019EUoZeFNTkNOxuGvKYF89aT8fgv5mE9uFWt7uUmwNW0
mOOFGMBz0Nj2mqHc0LGMbGOGphfj4odQrZ8nf7xRuF34zv6ny2LqtoKaTjT17IsjE65s7QwtNySP
d2ioLgdWZkFmVA9YCbBTEMM3L4ETtZXeL1DlVPleFw4xwXtgHpJEc1vv3AIgcFrlEZbt3j4qVqP6
q+OP69kET40U0PVaQYGTm3ktuVZxMjE+iG6wxa8e/ZSEwjRImHlcPEcbK3rXC3xOHeBQryjwbzYk
L8xy/neuTCxJFFNWSdC7GKOq+qBHJ5btyK1MafYVbybq2qmu/oi5fc4PBChZzL2mnpdjMxPC7O9L
q2uwvGB/6jiVmPTjLqrEpvNUJa1zDqegEldL3kSUbyuDLVJ68NJjcgsBvFrYgzDbmqE7DuDR1wo4
y8t+lEWPmw+G0oTSgiJSNjdYowBj/IuH+zTWxSWiaDLgbjTFEP7ptW4bNPjT8A6nmp05BtO53T2/
umg+jXhR32sjSnfFKdLdeKQCbIJFC3hDIB2cHtTrwbx4CeoZtRasZUjVyi3nxKtvk+hZ1cLpRpMv
RQcFBhJJ6cMZAXTjkCjjRXFXkND2zkWGuKHvZ/fCa+l/Vy9jkVYOd5W2wddXGUSl0+gFsL3P5jQt
uC+NxGWQkFzNs2YxTlsj/VmMh6m8954qZU4OpxwtQrSP5oOPh+TGMZ/0x9xqb/yu67eFT7/rArUK
fDVG4kBTssIJgM28BSmraKC0+NO0kUZmwSmajiaQQZpDsDBuAPsXTpD/mRcLFTHGruSGWeYFjFJW
5Jd1A9+UggoGBvraUTKM1mQ3CTQUt6CB2l7U5wIU8d4jrl628QELaF/jwd/wz6tqz3FtRNkaHdui
l7VbMyRAg8sLLzs0JBf8W8jvuvgwtMKW6MozQ9C5+DB6rMrwcHbI8hK3PusoNeGyUvaCd1XTLpy4
32VYjHy/fq6ii1gl03EDXSBT8mKesN82g0ZVkl2qbBk+Dz4UGEjWGnRvqpdF+0sznp04/xebwudR
L9ogctzgtyvLf54dQCWBV1O35xyU1YGzCcSaohC+8aTXvku4TahcBLvJvlRmdVOmKm0jej3qMTe3
avEQ1dA3VHKE9lAUtXWJHb7sr0xSgyB5SYugXBXyYfR3tzHdq79Flw0dnpNF7+niLl1PUhGVSvVn
1k3MX2zMbaNKhgS46cOj1hMgahx0ezFmMmJ7h/N5mrfc4po5CORsxNxF00iIMm7c8a8uSYAmnG11
oQa/+GjVnOXQ4jmxww515k9kNkvajdegig3pH8ueJEdI2gBp+Mt+3bCqqjGURDVinGQr5QODG6tZ
KzVPid4xxibYPBnGuTK8+ZCtVf0BNTxCn1zP5+zVHFFlt22cnxVlOqXbjRUijr1//DRaYnCWSdpW
/oR9fAKGWgc7TDvxkkM4bXBrmPet7crTdpSXgYdeRPGWlPs5/PXvx706JXx6zAfxKrC9LuDF1LHr
iomCvwyr1MRaxed6oPd887zocTLXQazNc5odNfp/wze37F2wMqd+EZcTZTWyG3EVPbbyu6AGOiid
mnI43viVYj+6nB2EH/gE6Ibp/ONc6+UkH2UvnJ5ffu73y+UGY4iZvXHmxTokleo0zp7SXyTsLb8f
VlRf/xgVB3d8Fekg/oPWDxe5k0YD+LNzihWNq1T9AAMzLWHS8f1IV8oG4YmnORSbzPZlrWmXWuQP
csqJUR+hW8LZvam+vtJCALjG4NSGTgrJ8mLLLxJNK5qS0qBxNvAIM3Ja1b1RnP7Fg3waRXyBn5Yx
qQexUciM0kl7SNaTf5y6GxvFtSULqgQIT6EDIH9ZQTpBbMu9CvPnxdz/dM+H5cGfrTbjw8Ns2r6O
7mJ9nJ6+f6orWyYuXbQ44dnr9JIvPpIprXw9tWHEqeqxIkvqtwAUiodXJ8Q76cZSuPqePo11sUf1
KvEBctYngoZByw2knfoYHvv/74kuDoFK6YlVSptAVOFClAbOBRzNYFNYzVT/ROf1+wGvlP1fpvDi
pjOiuETu5yeHzNrkDKHux/iuUzdO9Vccvn4/1pXv9stYF3WF5Ixj4dtduqP2k/A5Acwf0TXIyekm
nn9tZXBF5JOFLswOdTGPSih56LBLVEjKqikOngK8QYcEsFMmmdm/IzPg+2e7xuLAyZbbGgHoBgZ8
F+sDoohm428Q7WR5D+NOlahigd3ZNWzvPIHK/Ed1Uk2FaEZ1aeaCIvyb30AfTDEQ0cLYvXzqpugL
2YuTg2reIaiYxifSguvoQR32lXSnh27Tk7KBlpEebCyF8+rW3VwMcLEzc1fljgNbmPH1i83M1iMJ
G3UwRHz6DJrixZadxnaev3/OawwHhiGtB0UrMjPzYtFOYTi0tADiHcTvftpmdrXylALHMs2F7Odp
C8ze5HGrm5u2KwGpnjM6g2zemfSRI3FIXE/GRmxWRa6q3EfHlCxfbfo5Bc3MCV+C6sbee23Zq9Bd
VE4rETtyMSmBOsk4ZRX5brLf1OwDHKzNSMQgOBxfoe9nRrn2ObMPWohsRCF1OTNDGGW+VbIKpf5H
ZQEjypvCPuXhfrCXibaxgxcD1FK3TikiNWlRKcdWefDyQ0wA8K3m+PXn/vu3XHzufSM7oalw5pjx
DDMTGh3cYLpgT6fwxlOLGvRy2X1+arEbfDrdUtPOcro8iTDzKhV4SyfVoBXcvaSdR1W80iy3Cbcp
7jGYCVmYy30//h9d+j/H5/LCchT08ovxE0ybJEtOk509xLgWHHXgUAwQBa7RFGQRS69+cbToHBkZ
sDySrBwuNS6Hmf2OFWkTN4u2CZZ+hMO7hOzfwbbwD2/F4wRoo+oZYlg5ngpHIJkww2+U32Jn+ubX
X57bXj2Uo2Tx0RoWAZq0U8b4TQLY+n6Srq/M/5ujy62h1EZzGgsv3cl2MWMt2MI8MhCEbprHOu6L
3w93ffH9PdxFwTNKoVN47EdEhR174kh7EoU+VOdX1R6+H0i9tufxXf/35V96hk7dYA5mV4e7qXy2
4MD6w8ExHoPyaKE100eib+4DInzTcaVMdwhxs+oHL9qWl7HyEJQ73Vmn4VuG0Umd2qDv2szGisRq
XPWWHvbqG1BsA00H3XTZujihdKUwstKKsh2fiDiaLNRmUEGMbIV0STKtGzjt9b0IP1o0UjaV+qU+
3BkIIg/Qdezq0sKn4BTR0xK3erIGZzl9ncb8AT6vWqdOgHHOPZDVjBVBIzEp5LeUFhnOj9+/rKtT
AMXRJiRT2K1dbMW+ZFUxJUeyq+otfUrOpzglN7ZdQZ810rfvBzOubkuWDIoCeRe8+mJbMEboQXZD
eVqnq4oG76gfjY5uKym+Y78cHXdoUf3K6jwaaVCnpGenS1/W3cl6LEGYR5qN/ugGZjJLZOeuLCIk
5Qcam3omzzyDYJhGoqF48EimNQYsW1NsUH8LCnlpzS0+LzaT3lhUHbpP+Zgb/ZsV5rOk6GaJox3S
cCkxtEUEst/TKEeez4qrJ+MPB9CI4u3YPPfVrW3gio5JRCr936Rc6mNlX49pmjThzla2IPiUKRg9
UiX1dJjgKGDDf/MWd43O/WXMi9deROg7PT/gMt0wMdZyRLRnwxbAMKlDrt+0OgEb8hp3w0EecRd7
VzvtQxOkvyG5UeBfI9ChQQLEk8UChPT79ayKdEwyJrHbIn3FXsIp9i3hRvmBSp9oS61EtV9gNbBN
fUxG1h2NX3AX8hV92YXll9wKvbg+N59+z8VGWYV6w3Ua8RXIpo8zq4UZiC6foXvjAK+XZ1rsNKwR
wtq0gidyLtPjzX7AtX4Lk4ITE9bLgHF/vqRPB3g4pfj1xGF68LXngQRf+b5sfslkiifDCz9AIV0r
G9+y4Cm5dTG+BnbCHcPx30YubpAb+/V9OA7VIyo3SlYCmPpwC3+LTbFVPnJsCZOT2pnzns73bdq3
eNH/OHY/DXyxO8iSLZATmiCplRIgqi5TWyHoCTIe7U6tt2YeCdL0R50KLfWtQvHaRgi8q8skI3Fb
v5THN0mX+2EzhTscJOjixzGqAtSz1T5N/LkF/fz7rfDaafx5uItJliIp0Z2O69hARhRONWOwEt3s
7wfhILsypZqiY4hDgIOObdnXd1lLBN5FJms50az9NDyNMh5y3V8hohW76Ld/ZNUOrhnKS8H1E8KG
N8V7kcRCZ79Kk43o4/OX3ODi9gMqvi7JK7lQt4ZCs948+450CI3hTyuAmJh6sF3H5z1hzNPqOhqQ
rQ1Fq11JCXYbkQyJ2XQNqV5CoImy+dQs6nKp4XAfrLtQfGNm+QI/Ox3WanVf18tU3kftXBmXTfj4
E0sye+13d31AfvfG632SlX/K5E7L3bSJfUg/NowWkQqzwit05khPvqbg3YVavZ05frbGIJTWxrL4
mTgiqWmyF8TU9d2qsJM7v3vK+xfTvneUaFmibc+n4J5uthw/t6YNkYp0W2iFRWER441xh9rP8uZV
UBxkVKCFDkUFY0LsHnFvnqZy6cwy+AQBW1Xp0jt4U4d2Fo7VUsG9p1fNjYOf1+CdwgzK/+Bv4vgI
p6nMw+1YbeWUq+g2xqTZqo9kL0Ef1d0KClZsNjNF/a1zcCJEnXeg3SZ52uH9pKAA0k6cH5pWzzQ5
erTSet6MT4lyrvyfEgHi+EA73Y/EgOLOMa8HPwffmJvJveHnEGly1PEPoTlrOxX37dfWuzOqn4Oz
SbqnSP/t+a9ouACjm+o1CH5V3b6EWJIGi7F7sXtppg+Fy4YwNtYs959LiOJWY8/a+sHD0T1X1vaA
Yfyq51WrQPb+b2PMKHs+fP0AoySBupLC1+2NpzAiXbmHjOCHOLLoW8EsC/j0c2uAbqMdy3SpybtI
PhZDtIG5OPOTcA6zEM71ubSkRd8dheJ4ZA+ZwV4rE6ecjVO5iMantIB9pxquTyEQ+jaMERmDMTxW
7PoF9G+UzlaMh9H0CL1y1lu46Zf1Qxw8J+Kc0d90zBbicVfKq7Ykci7aJP5Ce01VnIaI3KvPrQIb
f8mlRDf2recSKUHAtm1t6T2Y+1x7DiEJ1POwWlkZS2SV/ZZUoZFGRpClK99SXf9OclZomfJxoSi7
gL/ON01Y8Puio2/C7SFkq0DmI7d3U4gHBkx2YrHnmTatqrx96MwzFFsEoxsJtmQ0keSuvwpsBy00
3DoTqo8z7RXjaCaZmxXbPn8DsdMNe96kHLIYKHGkOk4HpelM3N18sLWV3/hz3/6AFXMolWghefIK
4x+QEuwv5G1V1XeVhC1bQw+OaskqUE8OtVvA4Upxy0ohGvVeeaztaN0OJX4SLzHjwDMsoboXiGl7
XqoPFy+uZ70+nh3nidGaanDFK9cqmIc8ShvBr+5/0eGLumAO1aUOfupa/pDAMgmVlw6Gk69Mbpza
qyB1sKQqyEHAMqSJXOrsWeYYyyz8WdUhYAcRzrPKc4uIs8UdHseUiNVZAS/Hd+uCtvBvc/wNy4e3
WFfLLHDrLc0UVXZ1YzHUb12/GcWuAQ1FVx+4P0fMByAWySn0OmBHGrhfd8XK4T5DieqRb/7e1fJz
WCY/6AmgleYYgRHZ4g8PycWSmoMNvRKeoGlJc0OPBA1mFTjjKjJ7vBsatzKcvxIZqoW3baQ1DFih
N0nj8UEr800UscXl87Dg5UPWqZN+QaGox0crYKHZpKGTmYRiUu19V5LoZ5fRpq+WUYVg2TjDfFlW
2IiIrogEySyRfcFipHlB52ZrFnfDwEfcrvjHergZwUS8hWJu6K859YavDe5e6C/xz2fJpvgWeeMa
WCmMNmGzs8eDfk6Meeksy2prF9m8krdZcQeFSdfBNe8GBTvx1wJNyA8SzAJXDYs1x1/WN8vK2eZV
Mx9/YNRCjwuoslfirQZ1PJLC1feH40W+25/mNxAUTGrWq4G1tTiiP5VYpPJWniFMKKUONlqj7aAP
zNXyV9+9CYIx20IXQHWyMrFcJ+3stelLGp9Kpl3YM33/a66WHypiRmHdQS/+ogjOfbNv6LhEO8iU
DbZ73AMpusQKgX+VSTf1hbfGE4XDp4ef8jCv6twMd172MuKkbTfGUfLf1PwFuYrwXGxDiv1JWeT+
22RLd4N/HK3Y7dpc3Emg2/ClfD8DVysimmaajjecgy7s6y/S86LRjY5rAPUC43MTtRuB/tzsW4g/
6LLMRLr534EulX2tUWHJBTfykCduVz7DzgYKLhJ3mNbE292EQ67NNE9EDCryE9yPLkCGwDBHDXoh
ihigdmTmNUeycMijYfuvmiV0myz8HGBu4B/6dQ5rrFiyosHBj6vxjDQlKMkO1oF9dLKgeguY/ft3
dvXuRitY5jMykHpf4uvmKPs4WwXpIRskdhLOvZiUsgh9rLnCC4mTflYpj0uz/UXPcMYEzUA3miKY
S+oW2mBrIgwfh1uO0deq3s+/6uLLtpsp8jXDgxCXYBH4YZIlAsoCxMaionPET+BAiY1dIJ9vM+VE
i+1yedFeAd9Ge2P9IyZ50vs66hslOcSQT/uUqrVMkCkDWdTjDvl7ET977cYcI3yIhn2AAWAvB8ub
k3Dtc0L+xaVayLYxI/y6FHI/j2DgA7V0tevFC6GKgGDaHwJzfWMNiPvwPx7400gXC9ys+5Z2Lai2
hiFmszIDooYBarLN5LhBtJadN1b7lCxuqn6uPSJXHqRGkPR03Ai/PmJkhEU1Knl0iKOt5Rzg6EXG
WVQOBsl93z/kNQYZUvO/xxJf+af9svWUOp5y6HJGo8F5/hE3hKLEL0RTDuOHQ6WWUWDLaNFnY4nK
oX8wlVcZfgKAU7qnqNcI+LOjejbU721Jf/70/e+7OhXA7Oyb4n/MC65iy3VVCook3yWkPIfTEQY5
SbnOyAXm1s312vYpEP3/DnVxUlW2U1ZhZye7mEQi8V3xUWX4PmqjiIM6whgfCEP5/vGuEdWUz4OK
Nfh5+rvG6FqcXXcUHGzYITb6XUV4EJQvxAaZdZbajyRQZl762mvT0uDTU7E3E4z/JJ9mSldDrt4r
yg9dDlbkCX3/864CuzjqwVZQFLb4S8N4aSR4ppDN6CAV2jy121liPirFPgyOAZxKD+mPZB+a6HkI
D5aNCBeLiAEdiuxZq7DjktjMsvAGsHt1a/78my7PAhyizEaT4Dya8rwK30p1XDQ1stiMAy+pl7VP
mABNV8nI1ogZ6tpedWt+lBcuA1DYqBkXnukv/Km4cWhcXUD0B6DHQDmk5Pn6LlHMTJkZIdXFOyqK
3rDhbsy9CHg13tEWcCX8/uVcO39Fm/G/w10sHc8eqrAc82I39Ypb2w9K/2LUaBMDwN/9TYuyqx8i
tBXMgqAA4VX79eE6/M47eLX/McaS7y0j4doBleD+ptTs+nP9PdLFNMp6M8m1wq2c7DXLv0drScGI
yR88bEzevp/DP+jX5R5vfHqsi0m0SatSR6/Fo6CB4Y632gab3XA6QVI2OdibKNuQwIZRcxO99z5B
UbYpbNNrbiw303muArR00nVbuKNDCb/Yi4e6kiozrhPRtgkT8FfI0ga9s/D+nvteamzm0az1H5Db
GKsuUG/h1WJi/zEXn4a/KFSzoo+lqUfwyU1R++klT5AbEv0UmArO3HsNRlrptPPsxg5/9XXjBE/C
AM4JuL98XVhSn3PR96J815JtRw1Dg6TIyhl2UJOxNeLwRhPv6kf693CXDlR6HWhTZ1CNR80Wyj88
LAona+AStKIb4d2y/Lg+HEx7SF+4uV2KaIEg4qmIfNhY1gqDXLB2TjD2BJqhqFRu9z+uz+bf412s
Zwy2msweVSSnnBTQK7XGoQfyxzaBnLS2wIEbwysWVtnUa7yvGkfH/79dhkD+eMsI+Wja3dioFMDm
a0sLio7g31K9/1HKfjrmJAyQVK1gacVqtxX+xUCQhiTCTmScfaqFV4J/eouIdJc0sreqhx9JQIO9
nWYsi9EYXbrKboatepEgPWXjT0eETfI7t7XBaO7UsFmXxSLhehuRRleWBz82AUctBEDaSqCzqPhU
Eu+GXl/amENMlHH4yruUd78S6hkv95eZbeJbEBGzB05WYfocgxTqKEHTzjkQXaQidAwyhFQitq5f
E5TYmGil0AVKPu7AauaO2Gza6VOIh5AwDFT94pgM446HbQr+KZCdh3xEt8jDcSNvxFsdv2C0hYj3
+XcsQ1rQttI87QDpZxtNIpgFNd05ao+VoW27nHILv9CgL/dSuW/wxs5nMU4YgjlrIcSCdFHp2gIE
y6IyHjjw7B4Nqg8zAnx3Yh2o9sfU6RupKrjx1khZAY8sAk3SgfbYBOmXZyHqrRaCvGHfSsxhRFpi
It1JScQh+ipFb3kG3CLH88Z47Kp0Dm3yLqGXocnBphgbbWEDh8WxdCcKVovEl6GeZfpeRnzoRbMc
NB5ZoTrF61FOXAufc6PNzl2UvpTFcMgOVpBtQqVYK4k0pzUjnAsCs74XSJ8nt/tkTBdmn71kQpGG
VY/U5s8SgiX2Y4fVUdc4vqqPlp5tFHtdjXd6feqBkQbjlDbovbthXowYv47rfkSFkKDb4hUW0iml
3zUOmIZgTIjAnyy0MgecJkXSOdmo8Cb9+V4HnKe9oMvYT861VFuOGAGinmm0ae5Z7NXyfsDNBMxV
Rirpp9iZv/vDJogw9YHW5++lIFljGG7Uv1P+SOCGIelcLH8mGWUz2NlovQ3xh5FMbj5o61yK3D57
IyaS/knrTAhjJYCkfB5z5ufd2x+qcEJ4G+REJdmQGpij/SVbepa8TsHjBJyfUiJG6AhVGXU2zq35
+B6Knox8VDKoUeCQY5ytg2wfVCUawvGRbOqdYH7nQN6tdsRyQjdSsjyJLd8npId6+SkxEC/KKGew
pZremoZvuZoXvYOH2dHeOqm8DUu87jw6nvlJahHxedZdnKFRDl/Ex8vmB0QLQXDu46AZYHM1vPcs
1WnZ0v9rdGmZcZtm8ISAEH/WtzPLekoOxkR2BhE4o+xOqrqid8foo4wrJl+WAGXLMVuY9bbXBfCI
RprnY2ptegqpmt2phffBxRihK+rjadM0JzxE3CT8WeThH9Q5T7I1ejchrS/INgiwvwGjSXp0nbTr
xd/yyVqRzSe6i7OAaQWLFho/Q8H5pNs7YO4+DUSa+isPpI9wa1P/NbL0JD19ToeVUfX3eBSDxrvo
ZUGsgeHK1Pqhoh2sW+gSOQtb15eqlLyCXXMuWTLY/tSBB6dvSuEv9Xzvs88MdTjvpfKemMCS9KzY
qWaIwKMiXnjxiS+m1dAi832LJ2+daidV6ISZ0SrehO12sKNtBvA+EgUfNY+jumNLAEaRpKceMkql
5KuAfyOWnk2k7glyVUFwGlaNM7i8Z3YYFO8NGmveIQuPU02oUjg28QRW0bizSOIfVeOW5VPtWOhf
XwfDnpmobzDUolQMY3os1aKVCMnOh2XcFq4XVcTQ2Pzx5bqmEU1DRPz2qInmPtJ7CcIIx1aGiAer
mzE965G8lgyQbC3myxlxRmP3k9KHoGfp60mJ+OnRI2ag1M9CThL3eK6TkdYZ7Sx1kHPmrav1pKsS
BSJWr4nwWMYTPl0g6B3MZJPqeMmM54pDI+yRjJULaaB/Na5qpPfeuO28aI2VVVHhwt8ZNK/eJ+6/
jtbv8LxPnGZJmXPg6FXsM4aWfmuQLkqQS4Q1Mvp4VqtZHMN6rxfROkVtlIWY29G4yjeQpuZ9rLkB
f4fc8LmOtNSh7wUVTEiAoumUef/xaaErKKZ9mGCcDfahmjwqV1pl6SmMrIUIM1Z8FW3+s8nqsNu9
0Z56O3WTwUD3O4+nJ05+C7qa5BMkUMyD9hQ2KzQ/+HKXGAEK32+Sn2dyvJ3SfObLwQO1Sy7JsyiI
lpKEAWCO6LZz3Cav1hNZHsqpr7y5+O7QbG5FKq4XWnceRk2ZUeNURLAgSQA9gfap9ltLf0+Ss7ZV
44ddbk30832KsNjJ9lLmrB3aFk4Q7O3RWntJdxg45kq+hLHquWlGSISDX367imiFVs2bLM3A7LVi
3Q0PCFcLVP2K91bEp7wwXT8jofdV/iuvj3WzSdRNQJBlPNNfWbyGHM0U0d7Tt+LjJvrCLcfnPMeD
MTTxHyS0NqF1mEaul4xnJajcSkMpq+GtWXiHsbWeZClfpxNsx/K+L5u5jbQeAdlkvMrl69TQ0QRS
bkEtMFmftfHJq14znMEbHBL0CFOV0sDNnZQVopMJKF0TBgdDxJ6JrTVJXrvpXslfM4/NpbHnusoi
1JXZWMMzi2l7vWAiQovn1/9wdl67jWPZGn4iAszhllSWbFm25XRDOMjMOfPpz8eaPmdcasECDqYx
XV3taqa9117hDwW7QnSXibEXOD+amLHG8JUS+1KjtVVhXAyQzy0NVZ9oWER3sY6OE644rjUCNkqZ
UMACHvNlJQc2iEcbYCMigww2zJxTwUfRI1rmEzlulOzMEnZgazsfEwOyCTpzwJ0nSRJkiGrYfeGs
yc157nVMWmickL/rVbQBAcP45Hl0Dx9V1tJTaWSKiXguVAbB9TaQx0XZFhtl7NaVjOZDqDmV5DqW
H8+SwbVVFNT7DI+a/MGvuY8a9QTGbDXmvlHT3fVy6cB2cDqnYVQzOhGUrmxgyDpKC4Gd42H7NGgH
WEdzwW6Go6HEC30ItoqBxrWxFYpHV14a7d3QW7vMh6rZL0wrnaTCFpJ1wrPyLhsUXGkSW9JTx1U9
YufKJBRmhbwQXcy1ecWhpmFKQkus0JZmxh4x7vwE0XtxlsIXVjJtUSHuLnnC/Rgwv6QvWqaMhZsX
LY5fjAyhJDNCnsl/akNhOZTBQtSzdTtmK6NidibFq2Ew7LJHhqzU51px6HwEh3xxVUsotGXl2kC0
Mg3pd0wK++5zW27U6jao/JUf0g0gH2zLbANL/DGOPqweSZBOmVtT7+5e0D7SeD8UiywXbyplWZv1
PMQ/Wnqg99SptxWiQwogVD+QIUy+dtqz5O9l8aEH4+sl6NhrtASx1J28AigrIh0ttCKZJxl5rsSa
MwMnbZfuiA+1hxG2KeLz5s77lFkxdQbqJZPuo9Et0kHms6kIp774FsoY2i0FbsdbV0Guq1XtyJV/
jHrNDl1h3ncoC+x7SNq8u3XNcNRLF0LzSPXiptLMqIJNKagOnHYLq25VZGqLuRaJvbiFj7mb9lcI
UqOqj2a0lEwfTFg4q/Wdyt+S4avrvsz2pR6WMfodhfwoSHu3XipNQPHr8rPpShQ/WulFa1ZGgzYI
A8m0vpP6ZcfKFig6SgmZ0m7BWdR5tvRQbSIbOYTOCZ77O+kh+yhP1nv43d8niHU9ig/yg/ggHBGg
OPQH9SHl2ApsabAD1+7fy3flmxD3OB715/rQvo/f3d2wZ30b39KT8VTeW0/toT82d+yc9r2+9z67
h+y1e+weEyh1X/27OpnE2GidoEzFT0hzGfzRu/faPbgfwQumVh/mc8YbIJs7Ng/aqbnrHodH6Ri8
KMfiFZiH+YEy4LE+Ba/E7GN+Sk/lSXj1EQQ81ffdY/BavzeP2lP14D6Hb+mJlTmGdvHB/5Uv0oN/
6j5kZkLf/WP2BvqPNNK3jefypfpQ72kVWl/FB3KFMNs+QIKYaHN/WV9Wbiuv0mt3kD79L7bmUT3K
x+YgfodzdcXN9qcK/OJHeBrRlvnsvntEGgIEFWzhc/gevseMX/Sf7kv73r4zIpK+eVE8KCiS5/5k
PnMEGY/Bc/453Nev+Yv3VBN1MhDkNn/2E/QCYn4Z4hof+ofx2rynXx4f8k08iifrud0LHzL3k3+Z
fEb4oikvJEp5DuEL26L+jm+8x2n2G3Meg1sLicElCe90d9bniAJIYEfvVDDa9A/qd/fNxRi1x18G
f4Bkj+j8Gb0jWyG8uN8SgUJGfhdHeTt+XJVLeeXUpxzhKCSyPnhbnNDJc4GPPRcL79xl885P8lf1
LgR2+Op+4+Ucf4WvAWnR0zD9SxRJOOE/8jfjybPs4HM8urwU/dkIbfeofNYzYesvp/8xsX4pXzQw
PyVTli4g3UNqSjNvBYaJKbjSwtAeKuVI1cosfpBxm9HfuuZJ1V3cycO7qcQvoLMaDccqQVqst6bb
0JadRxPmvedUhJjhsXnTKttYgTlXjQNijJamoUNcH5XBdZglA2FglhZhiRVRMzOsTp5NihHkYEbx
0CWvLsCMicbd1t8eeTTw0nwSNgrnU1aNgjohu/jsOnx6ONxSvSHhv8mlQ47YSkEqRf4gREAveJFZ
h1EStQgJe5I1q6l2xebNwwbNijeIw0yNEczmZy7MKamo5gIZZYk+D55uZI5oxoNyw4utNUn40iW5
OYhQkr1gE8Nxh2UuFuaNQHmGxazjloep+O6Kw+Tqp2P5gkcI9QMPCN1axCHVD/OZGjPJw+yU9gI8
gzTjJ4sn8uMyQRtm7GYTqi5I7zRPmY+ZEzOokPBQh7DeRxtG67K5ieMvXWo5q0JHMTEiyptJs6bL
sUfCHBiIV+P3M2yEl1X7lqJIhPzFyJc0uhPe84xzkcLKMCAlfzQL8T5qys9hAUQOFqqiB4+xQmAL
5yPKA6SX1Ieiqz54Olmpd5ighXr8VvYi/JtiwStnluIh1DLFfch0jfklmckmA0yUBMVcy747ijKF
Slq0UyVdpbT0A7QEY/oTKed4Fd94rjsrh2OssKdUFFqoHc2kWkZU44V1A3xBYXTic4iZWXJTFvqT
6D/L4VrqH+j++HaucoSRfolY4wBqFZTTxDGfCq9+WILwc0HjmtpiUt2Y5Ib5Ypy2qA5jpechhc3i
ALwjKuWV+Y9+pS92Nsw0TTwE1LKk1z3MkdqC/s9Iceoo/d7mvti8/9F+O5tkSoMiiH4jhXtxeKOK
q5s7f9zzyKY0//1CjMuuPNH0xD86fdrgi12oGGhYfzb9jCaSb1CGQQuSDoK74Pgv5AMhdcDG0VuD
hJ6aEGAMlhXLOqg+08cqf0ogQSceiJ93qIr6MVUWafXeqSs5dICNCAt5XI00n+K3WjsJpKx99IqF
Dm2bGgFZ2XHr24rUI/TTVWY9S3LqKHpLqmQ59EZtXnNo3Ex86hyMmyjIs8qLNhYqli1eCJQCgYcG
u3xsfWQIVprQLYzwoPmQ+7R+rfV0Hr2d2T4BYHPMslo00sZSspkm1/ORtkBpvXlUzO5gbGie9Boi
I6FMUyaa1ZOKUbcZkOOcQF6DYi7BdIrxOqWuyBHBzby53xOgBext+HmhO+YhGgB+9CKBYJy6QpPM
JC1GBzNJtM7Uu7ElYaQ7MXHeJpMeogeDyiJXSdbvPZ/JGOZ6pMQdfbwuVN/MsnskYBG0o9x9mZyZ
vPAThO3aEPybIlBe5IwSCvfYoJ+b7NZAMVZ1T/pF07ImHeo70E/ebHJm8KidzeXvi+faZphW8c+l
I8BOijqI8KYOGHYDixIbcyTZfr/K5ZHPj81wNmUxBbOidEN5GBBFVDwVxqQqhRTkslWXpotqE8RA
NjtBC1FRbD0JF2rzjrlXCmby93u5tlmmf//jid0u8bxCRKbECvGbC+bd+IhqVoelL1GV/qAeXZl3
/WEF/mvG89+HP2eAyehTp2aMbTCHiVpFswaXMb+YasXb3noUusoW6UKMDedW44j+a65+R6DVJusb
+uuYb4eltKjIqPs2546/8HOhL/cuQF9bGJmynX640rCjZ2JmfTNIysWCk03Yg5MEv4MfhWEXItIz
srGcWldTh6YOqq3sUbLms6bIpsMhACA7rf8kuJva0q5ZLab2XkZfUSifaBj2wH4nby5oQ120cWtv
Map8wALZMk4YRaueigV1Ny2d3KnGZvH7Z7s4ZIHDP81emcCKZwtVR6jfYG+AFEjnuQAG+duvbv8z
QBJK8/8Tu39c7Gy5ZkY9JL6uY0guTo5oyN3SQcX2c8pIfn+sP2CKfy0ORo8ytIyJvXo2PPKyUUjw
1UHjs3jSAqo2tCitjgyO3pKYCZTfLbDn7D4X601zQ9RVOkpOw3DigvKTJ++jZg1Z1W4wrKyD2+m3
x+ADJsCIZe80nO7ElG6O8BVU8ZJ3NpaI7d8lLvarZJgrkPX3EUhc7dDMVIs0fNFli2x8ESGxut+9
/saTa1Xm0BcbMUmDMYFqdxkVeEWkr34BGr7FtLiljyutjbR4CLVx/fsrukhfwZUK9QZwWAY4qL93
rF7leasUKkA08MBIqKC3tGRAPMX6PxCsqQ+sphPxNch4addsvy9yz3UJlwxmbAacjrMxfACkSupC
EoZBRDjvHfFnBsVcmhlxGwFXqW9ydEWZnqElyOjYAp39+xuYHvB8jegSGDyaeLjVamfne9hC/8tE
UolobCbNAiTw5PCNllfcXolVl0SkEB5G+BiPaBng2VnW0ippwvYTEHy2Nir5HsBZ0bjTqIiQPkdy
dmqKcnjpNGnh/P7+mJe2+M9rnz1m6SWhnqQlU2lxAy6AhiGnA2iSodl0+ZVrXX3Qs0XVto1Xjglk
FiyREI4UgdXAmtQgcUyQ8qfA3RcMOCraPEASfn/OiwT7nw96Fl56v5HFrpkUoJAFV8x9lo6bFhKG
lhTrQFG3pogK7rsQIocoLMku/HbCayMeSf/VM2W2nDXX2Pp+mTOXpRtb7r3MtMMAHo1EBxbYEhaw
EIGl6tq9X/5GxiQIAtyGVs7fe9GTBV8qayPcWagGtQ6KIIIg3SGtOPXCGcdfifoXcdXIOUNfm9wd
FPVsTXRRNQSGZzHLz7Rb9xC6e/hUfvnsyQuB8t904RQso9KamU02AzKCSUAXHzRNuBKE/mzyf+1B
hCdEVCyx7zqn96aqXBp6SRM5Go+Dt7Yo3wcgmf0qnr249XsUrGCGVMGtL20Yt1bKyZN3/djQRp8L
pHCxcvv7IrqUxujIwCgIcIBy/vPifqQxDAWqYBwRjkIwJadkIsU2hamIJEJLwUHqr0SGy9cDhIQk
NYzjPwixH9erK4QYW70IdrG5ZHSOTw7fHvAxFTWuoFcVRuSpCvvX+0bp45/rnQfduuvkDPZotisF
Yx9TwFT+exTOyzyHNmPNVFBDdbSP2n2XjnbcJuu8JWRAwvAqvoHkTHM8yGZqCFqA8WvtCUvPA7NF
JPPT+9+/BWH40t0SojkhJHVyd/t7W9R6WtSd1wX37tF/fASRDEB4Tb+pDbgfG/rDsKCvpKZL0VEP
/L7ezYL35B0t5NafwZi5e2lf2pm0w2sWpkQ9bKPbRpjfQKeSJ720zNYektsRCtgrLW4JrJ092sat
ApfNFt/rXd4s9c0i6RJ4LpLjUcr1ZTGjTFlUZNWwKaRyX9LlyZlA5uK2zY/D8OlJH2O1L7RtWh2s
KcuL3jUdwU87UBbGRxV/KsKrZWyK+E7lBLAOSvqSC45UzNVoFvQ3ljzXkgNDLhLP5jbrVtR5NIiH
m6B0HoV7JrsLZUXLpV8XDjMzucfbzw6As4Z3/cptX7vqzVRnDMQkd+ai3TxulQCRBgbob4/Ua80J
es3ChEIDuGGe9c5omxJ9/3Xsw+lapUiskDLjzqvNsI6dYBuyk0ZOcAOZMzlWRwm277MC/biMnEqF
WaM+wnedxa/DTfkQUD+uutdiJ+NE7TEInuWyEyEJ/z0IT5SS1am7kVp+u/1QnumJ8Akd5kR+MetO
5YPyDE6i1NZlMY+x2b1FvazYUed3TrhINtFb9YZ/7Ma6hYcHFUibjetqycxUfwVGMF+4y27JvcZU
xZtiSfTWqJNPqJ1lh6lT69m8rJQJzDPn/DMjLYPY373ycievdgd2I9XRPlwg/iQ+tPN4EW2T7bR0
pG2jsiqSTQlXZtgY4z2E5+CEX4iPeZXE66ITdh8+yGt1f2JNPSo7xrbQsmBojTOluR23Eey3j3ZV
Psf6pkGTEdMLYR1/t472Rk8wR/isXOQjc4BZL8wh5T1KGMPs2gOdTYafTiDMOJsOFpIbdj7LbOUT
H5meehtQ1Mx72Pirh+65D9HndPyDeQ8jsHPwO5x3DAVt+R5b5Dvpjr64e/81GxdYFPsOttpfFqAh
O7yp7lbSGqL91rwnn82jWb7JHk0b5/PkwbyXl+FSXHp74zG++c6YTobLVLXdl2IRYo3icDpGC9U+
feJq9SxuSySnI6c8NQ8pk1eYcx/xQa3xI17jzDt6WHTj/GCneH7gMd41M6a09ot/Q9fcrAF12MJK
sZ0+mvtzhWH1m68geG6nm+ODtZI/GtQoZjk59nuwiHUnWpSOdGNlTouF7LJ8Lxa+Hfl2th+eTXFX
M0ADBy6tNXPbegvQMF4zNzC4z+YtnBlGj/RK4x3rWJfuMteOoLZaS4u6zLXfqy+92Xj+smmXln+D
3aYKWrm3q2pWPoEbTh7jg/gY3oSb4LFbyytjLa60DWLo9THmzR5xHLWVQ74Vlu84RM/MrbXEjmu3
yZfMw+xix39nYMz2GVb20b9RV2XgcM6j43kcFu/t8Zh9jSd6jpnNzMtPyTsWjAvBuOjCsa+fskVd
3qJPrsCkK26zcWsJ8+wLj0sgaOXIGMvpqpv43pLWAfnKzNi033ykz4Jpwxu0TuLgDLuPx+qOZmvS
LcpltdeUhbtlnheJs2EltXNvr3VrkDip7QLJPhap/d3Z6r3b250tbrMFtEm7/fbuZLsRQN043ifA
mughe4gPpTM8sjZNa4EMLzMSgFzDpnBnaTStm/pG4D+0U9qVYOzSo5dv8iOjLOMQ3ox3kmILC6ld
QQnECSRwZzPX+W5Wzcq6Qj1RL56BP06Vs+RH0TNh1L0MBXtj6aqLvFpR1mFJUMDWlRN6fY7IBqez
51XmYaA8N6tsrRPcI6bj71US2pqAMPemwVhVQR+onufd0vB2hDICQlwzm3A4NQtg5VaT3+nlK77W
k7yFQKM+7jG8qIaZ6OYLXWaob8gbo/eWJVgX2b+CEL3YINJ/POpZOk6yWgpp7aU7qfNnrX/rQsaF
NV3TmE8jTo9uGVsWY01Qg5RX5MQKGhfIxauMFVXPJPYoV9qqF4uuH3d0lqQbcVybkuhh/sCwZ7JS
m4qgP/rzhLRrPaI/ddW/0h3yOWiB6G7hpHuWQHhjm2dQrnZDo8z7pqscoZXnJkeb0Hn7wstnSRTh
yqczKlFpLr4lZJkdYWFiZpTSHL66AKMyctU5agAztF7pOIPLABEZ9tp9QVcxDo0rdekfoe5/3zV2
fRqybPhyKn/ftasXnoHExR9V61LrVlMu1loS003Z/ZSgjYkKDpL4uLsbDzm6Hrd69GeQ4bcYMlil
iMvX6Bh0LMwWvkcl2xJd63bSK87YoFK5nNgfZm2sq8y/VgBeTGjJLnEEVHTIdGcrzmzrSJYMEtpi
mEeMqorstsGvoXR6d5bh9ThNOaJ+WVkb3wCgcZIlXBGjpW4cYpGBS/jUkdz8nkdeLkpRXUMIEWFM
So2/32clynmuuxgpgyUECF4CWS1TZVPvxyexlG4AsyJflMPx4LQxvStXv/xC4D8paHVgH3j2MdUi
0eKsxA+9bpyOcxE4ICy3lhDehe+yuCtT70pb+GIxacpIZEBUpbNz9rhemEkifNlwIk9mwlzzwKZs
0X5FcwCj8d/f7aVrGdOl0M0jSf+X0ix+NVYRIzAJG3hiHPRLGA5DAS7c6b1rPeZLsYNGFR0UdjTq
TNOr/lEsqZkvxUEjppM+YqLmE0iYASTh6iohRb301QzEP2CgYhmF5M3fl0IDAsv2GPOyUng36BuK
+ROvMk4WVvpmyMi0dXdCCG544RsvYNR6xcVFpHM0YVtSP4+3LkAOJZhF9Z/efzafJilJs0/UB1qC
GqBvUMI50EvisXYfwDx0BXPeixUoGWaS3ruOrQ4mB5U7w6dslLeSxwjR5EL9a1mMtgpG0auZFV4h
+F5syqExLqP6Liom+jV/P3fO4Wg14ZDtpFE+lVWzUmvqCJiiXlffKenhT8vKvxVQBJC6qoS2WD1C
SGJ+/vu6urhnf97I2SK2hmgsCtf7YyCr6oy/gPFaqGvRvqJ1asZINdZP0wDZxdiDJfD75S99fhNZ
WFwFMFOwzLOVptdGKkUa0i+0xavhqI8H748gwF0OLoSuWaFf6QOYU9JxHvNNVUHobAr4OJX9/eKF
WNajrCrDHTDiUWfyb6Y3EbM/pmOnksFVRhUa6N5C7hDOqjeQpCYRqN4gtad3OCHvdTJAhCSKVFtb
zbGv7pPmBmyx0vaLvMZOBpiymwi3pbX0BEQy0nEOG5OJuET/mbdqtMmqVZALdqWTW0i2UlkMNdVd
p1J1q8APXdf7iElWmQ5Eg4H3EqYhoD0BAjNv1MEf4kwjVaeofZiwpmJ6wE5oJmCA6QJIwK7SkRI8
imqK6XjDn5r4+W7BGaR5i8Q1kTzYJ4mFpGU808bDhAkdLQozF3RgqhnTGX2ccLSpxViwJ/mKnIQ5
IUJlqMTclEM+r+V89fsq+BMpf/ko5tluiN0ir8UBXrhVLbNkOzEpyRMrA5BR+x2na+OWF1xmB3o2
urZLMHXpqrXFjDeiMIcvABjB/zaaK5v04uKkYQ1dHclMNurfS6UQi77UCwzmWJyT7271RkOXYTud
Y5ZmYFxbmpdW5o/Lne1EJWNSIA7YHAtUb9jltG9ZN8VdqToyvvr9jV/cBT+uJf/9aApSlOCoaQei
eFq1r162KHFrlOorZ7J66dhiq/3fKzw7lEXBF+Okj3HWEA8o4rTRXDSV+WSKoncUUU0xS1pyFzN6
Zqy9r2CI46u8kowHHZWt4lD7+sJEzijIln0TLKK+QDXmJCslqnQicEx54bNROA8HY5iY3Yw08krZ
8ZmG4qgN8EZqErpXfHZWxqg+ZGBua9LIJsjnSkRt2HUM/7Vlo6OsBDhdeh+vmZlce9FTjfTjKDXa
rhC93I92knGEKIIe+RRH0Tv4/Xv+aSSf7SDk0Qxk42QNuXDx7IPKct6a4iAjnFfIFFeWU5nbosnX
BiMlV6hJaetwZRHN26JahlF3ZCul5YC6DPArCDRzYeJZtN+M+gAb1TAHvFmh2hXQPFRh45k/rrxu
ADZgIAvSzAIUaIqsPcbDRoEy0QfHyefVb4W9l34zwkJM/OCZ9brRlFkpJnOQ/GEG/h5YMTHP8a65
d1wqwGTF0FUZbS9FlM47mFosV6UkU+64GbJIabpWxE/Crpg9eepGoa8KM5CMYW4xg4tXSSGib/Ed
wkuhwS1K3pWAdulUZQpFcxv+BdLjfzRhf3z2bpQ1V3EF0rVPpcQDalVXMxCvFQjnr/g7lG7yiqr9
2iq4KDVrQntnvgFYDD7o36utChIdWg0KlkHxRALV65mjAdq4BSATj8+ht43EHsh9Dfi3cjDdCzgE
+lHFry8DczfM8/YYrCvVJ1lSG1uSpS2o/7yIt0KUb4R1gT2ehKuIDKNmst76fQ1fFNszIfvBHbdk
Uz3XMBiTYjTjsgp3hkLaBudpqQLQwmsQllSigXc61cOGhviVy05h/GzrIM3938tOMezHt5JjPdG6
BviRSeMl23qh06KMBNobuQoa03Tfrum4XwwKP654loO0aZMa7iSgkDeW7SkhyonIDx2nRv/vzyZP
2/5fzzYZU5BfUyqeK53rfqz3go+qq4YUkoAGEYYVqN3Ro6uDFRoNYUseIVKJQx6uV2lfb7BlC5pD
HpXzCR/o43IPlLH03UXTn7T8PfLba72T6Qz47R7P3n+PLlzrptN8Wp/V1lIE4oymnbwNn+mlqOqu
pIugHfO34dp07tL5bjHz4LVAsxXP6zepD+p00L1kb0SLKULXc0uad/quqV8gTzTKtaAwPcjZg+Ij
o0F7xyxFp0z+e6FJteynUo4Fgma/YDK/pgf+uXvdOM7hcCWVuFDAMecSFSoqRn4Qw/++Uilzuqch
MiQRsoWyU8f7sP/UgeBcneNpU1byr4f6camzAi4uEx2DVlTlER6RJRnm2VcKgFtlOVHITZbU7QBC
XPTWE182wujQs4ZZk1DX+LkjqHN+yotQUfRuzWwBRrcxVpXimNY+U06tezf9Wv4GS88vmuKxKx5D
9wHWH2zHuoAtljyA/ZVQt3V1qJA0oDMA/d1b1aNjqGD36M+kWNvEwh0/ObhkkI+/b7ELi4hXjY2k
bIGA+ZcpU2Zx4Mi+F+39fG9GPApgjgC1R8Me9CVrqIT/+fsVL0QPWcRVBfcltPyZoP79cWNVjsXI
CGir+vd0rOYjpjOpf8iKKy2mi4vox3XOvqyH26iQCEO4r2EpBQgx6o9+dDMmKjbgV6bBl+bkfz3T
2dbIMMKMpI5rJf6NpX6lIBBjA/GziuZtuk2FmpYcRXkF16Fxl0G0CxOkL1HwKC2AaN2VzjXqRBdW
9eSUgGqQzrRcPEv9O9lXCzSXg11nZAcxxGY3ANRR7FJNx3LjwQ3WvoGI5qRMrdKlfJ+44RPyWM9q
O0FeylVA8PdPFGdSdCv5qCnv+0a9b7yFgKWc0X1F4kucP4fP2CUp1lFmFpMs9GzbJ2+KSs+RpsPC
kmcNdC3xpHQrA9E7EXX3TxUchSuoK0O/h0g56bMCo0vH5w7yVixDvVx5kl311izIcVH1EZcE/NRw
AOSeN8tLdTu02jYUjZlQP0patfKi8V6pU9vzNTtvV7VgbUr8dUUy8dHMHFFNV2Yc34F2NCZUupsv
Jbw9hXwbW+JOMPHU5ISITFx20bdv740U9q8JFTZZBbLhlLjBgrxKAYPSWFmacD3oiNOZkVA91THV
DNj9NKUn4cMJ2D4B86VhXE1m5eJmVPKNxMc1FQmpoac40DdluKrF16mXmRJNiKX3Q7kyMlRIC9FR
solRG3XQMd0H661vj4Op7NV+fLKYt2GFtChUd46UA29ao/nDlB20rtVu8xaBTagAONQW8cShvBb5
L6QY8s/ldFbaCZI7+JrmZ1MlWXZL1xSZnJ5GBQKId5BzhnACoqqGfKUquJRR/XXdaZn/SG0MtbIK
NaW7hlcbdEylm/xU5qT+uEUiggnePkX+ILkWOS6mv5i5qERGSSGdOwtRmmfVSQzifycwU5U3+oh3
6NxD2dawQ5hV7UZ3bcS/rjzupfP151XPAlaJGbwxBE24y2FcupNfEmQDVGCEcXkVgHUp7EtYumig
iLB1Oe/fUW+pdaMkDHxwq9HW6PV2/TFE+ZUqBB3ct6tOUJff6Y8rnq0hpQs7mXo4/gMvE2+KZlEL
n+TwfXyorW3ZWg6PGlTLqz1a6eLqxRDHQu5UorA4K+JLej9h0E8GGsqXtlcQoaAbQgdaDPNVUjvj
iRrq9yPu6iXPymbfr+HHKP0fTfbJj1FocFuf97xfUuUofvsPTur3iyqXUhnpx3Nqf+8WS0+luswS
AHyQx+NamGUSkqz5Ks2gxyspcUubBcEDHIB5hkCnlRzUTsV1PV0LEEOMEGPIDNa2LjvINyUaMYqb
NSzibl4hK01ePQfMepfkKHnT56sDkcFfVD6a7dVJzMXlyecSRdXku523rjQpaUV1HBGQJBcTdAjh
2k1SIgA2flYdZthOlD619bZ9diHOGI4xHOL8vXBvGycTD73/8PubvaQJRu5noRmH1iTAu+l2f8Qh
XaiH3qvadIcrLvCrek17YV7r/iJjUptKR0kGMiCZi2xw70ZJ2IaKBn8rp81/0lDp7T/DLPiD3bxy
X9MXPU9ef9zXH3Tzj/sKy1YLRw3znS7cZHGwcqWDVJYfsd9MympM0ugkxWn01JThrTEOK69aRVNv
sjv8fiOXUq2f93G2t00UpeCDEy/RR6BFTMmLqK5Ybjhuf7/QxUTr55XOToTaow3cmvhIpuQNCq+d
OV2lyU42CewghobSCRLOeB1FSbNpAwgiPWblB08c7MbM17/fzaVMlkkd2mcq4GTw0X8vi0BzkXGS
VUDx0oYdrtJSaNtjyxT29+tcfL1EalmVVQPBqLONXXiCnkUFqE8uQhcG7DNEEbhMV13uLgdpTHWx
2FImrcnzD9kjtinTPt/VEkyGNyB7ayYIdP18dZjVgMhQeqGlG4fJ/KqD7aXjD6VN6Y9zhKJoZzm0
r0K310a8CsgKcSTE54i53WShJgXfVyf+l17pz4ud7WhL8BWrlcgsNOBAzG6CDUMz1ESuyrhempTB
K0DeDG9eGZuUs48Hv0BJ6xIPOiCBLbUh2t4lkygVh/lPhq2tYczz4lbNVjLwYsAVIB+uLJ9LQBZu
wVQMySB4SfrZAdhVWpFLCi2CarT2kdA6fpJtMw33HgMYsyplsC+ZzTQg6Xx5jkiR48nKPBxjdAE4
GcqxnYneVyNC7G2ZLmGA7krIaWfZIsGshZq3D5Nnt2vWtTnOGUQ4lmsuBjW0AbjP6kJaeNVsjPNb
GSaXLSvt0dUhsCrmnZHHq8a987xh76JPXJFnC0YEG/Ba3Lj4uX+0l8/qIcUvKwGXhmDySGFdk0E2
iJNJd1fzqouV189G9tkOkk2v8vBixlwdDU3ffwfHg9Z6D5KpWXmlYD+mvFFUTOY4vy19QJYJqkFK
V8y9UJineTBnXq03yDuini4HxrNbCLO+0O0wh/QqTtqrGeMs604dqLMQG7H44/AFMqStE7S7mixA
PLxdeKBlagsbZ50+xgi2UOy/OzEA7n4Nt3DWtOUwNEk6QM6IZJGT3PPZvpX9Gi0tt8NjGK61PHpL
zmavnuYZmFGgeBBE364iIawzzs1Mm8TO7oY0fhjB9AgdKvmrMbJWWvHkhw+1cqgVf6WB6upaGMrJ
1jdQLGAtZvc9eKuWUbgYVYvfw+uZydU/T0Boxd1Qw5NWOYvjsjT0husBco6SLyFX76NoVbpfAm92
Yo52yzBQ50H5nmO8p8XlakBFSbK2ELTttnzKOmMpJXeRrsyqnmm73q7xk0maHlPye0G6MaJrU6mz
Q/B/79dEqJkNxLjg7BAU9bypjaAClN2+4/ZDs1myRTj/JkO3dNZBJB/VEQX44/S+KvEUdOouzJAf
GkIIbtKV8HKm4fjP7SgaCqDcDG3as1iap55ZtmIoow+00tO5TwcLsSK0U1skhiLHLND4T/VFWp7E
Cbvqg8vu1lZk7YZxvNLNOpuj/HMv5Ph0Kakc+aB/H8mlSzNcEHT5UJbq3CfVbxhL62AYlZxNMFq7
Kv6QjNuOyTnT4573kwDMBkblIAdrk8TMvatTxLNT9Z+b0nGOxDaSEHzuwsPm6APLGOSDpTxRv8bF
ZvI67lnhNQjyRrjBBNKWm5Id/CRWV3pT5rR6/5sk/nN1WsQS9c/kXnm2ujXPbxjn1PKhAfauJPIi
YJyWxA+u7t+27rgcFW1V9g+0/BaeUNNQAKlJN2YCZQXSRkP/ueuBgAbzDPZhFdczS/7sdMDNI3qv
wgvsilqT95ST8wrEf0PnBKGFnpydpkvutzsVuGma++vWDpFFiFFjauR8mWj3holegHZqGZJWFjhb
7WQictOId2W49uH/9l6+bjsZdWDUeVK761pUwL4n4Z6wUHhfJgDQdaN/S2I2HyNUU/cjZE16uCEE
a388tCWsUjAn4AgqFXPrcsNPRUruqA1FhbURCyjIlrwq0YVITlnOUhWyPe1Jp2PG93uMOWtl/PMV
6PQw4BQNkpzzE8hz/VwycvkA0bDH7lyx6Lb1S0ASTP/RGsUCPh9RYOqvZcx/p1X/ufBU9pKCGHTt
z4OFkqH15Lb/w9l57UauJVH2iwjQm1eatFJKmfJ6IWSq6L3n18+ieoC5yhKUwHRf9EN1XZEiD8+J
2LGNIB0XTddICI/g9NPfxfMqRJutJBZWjjdId8z4Tepfu1z3dH3mz+L1aNxGHRZ8F+7oxwNDx/sU
KSnNOMPe79/ojJab4B0FsXGHBZdILmnWO2M54AOzMsqHAGsXBjpVoay3EsY5U6OSoIM5n0kBRdSQ
MMZLtgb5L8+aVrudRbSv5AjzK+1tXJ3a/FRGp7HatCEvspUu1PxfyMjZ50SSF8Nqmb3u315Qqbtc
VHuMerMcBNcdALCH51bBQfa60nZccxaAI8t1qW+bZG1FK43v3Gh0uyyvRQbTLSPImzKDL846eIzj
+2TaRfrBZIaTr7XSG4Q/+GV1866Ats/fWEidpc9B/ikPd7IZugNHuBQ9qfV1JXs6fi+TRClQ57aO
+lEJFLvy7+pklTE0ZmwEf2Dxify0gtAm66Wc8dx0e+QVL9hl0Loo5Hb02FL8VUtHIUAJJ8x8OxTd
hZe+nAH/PrWF/SdDb1TOq+Cm14y6nHreOclQ4KhYzA3VZrGPLNYaL5eFduGD+476fK17mfh02hji
enUq8O+rzMLTzpibWDrqhCdYD4Um2H16rLpNUR976TWAnKfEly76vSH/30XJnwQmEMHVWN/fL4pl
TOvTcDMFSu5SRpVi0SyKUX7bXM/tBhKSln/oYW6jZqY/bnSCtv3AbrrH33/7L4Dk/Hlr/IfDhtAG
HsL3G4mBkS1SAzBMHKHnIzdOoxN0LifwZcKt3rB7niT/ocbTX29vChiYAXIVQxPdYcgPzZKmURJl
VUO12EvYwv5+d2d4yv8e09Jh6hA0sYI3zwqYfhqzWSer8BiZd6aUb0oxeoqx460AmpbVoRhHY36Q
phQzLX81yv1iO+g2aku6jekuFHm5CrdB718oZb70k+ePDdAJ7oMKvQ608vtjm9MuaLVM0I+ITFSv
75xRvgKFCmVUPC4+X9YmLmwdn6b0tr/NXpkt7XM+WeUgQZquXOhzgu7iILuu/+I9eT96GgIbDpxh
hUpC3Uwt9aH3sLnwOJfHdXbXUDVgjRiLjbZ8Ppilu+viHp3isRF3MaWMWf/xhZOk7rNuLQ1ekx4z
SHEhOVf6hTf5U+n87dJntZ8qxJ1aVlya0qbh/BpmpiDzvJ2gqKKWLwPURwGqLEE+jNq1b427J5yn
I4PTnb+RYfviCwj7A7hw+sC2r2MFh30eHJ9QJS4mXs+dcWEu+MNW9N9b1s6OHx8HpTQuBeUITw2G
tYydgxVtQvm6n5B5ZAxq3y68nx+2IgUF+7IRGfDDvtDi/8B0Ux0AIRWReoSQGVufvoArXPEBaSmM
jkaJXRvWLRpGLr9f9oeDn9kF/GeVeT1M0bOPLA/byKrgZB/xqWMP6vJTWD0iSkms4+WgzQVCOF+C
/73YGcQQjVWlYTesEFtlN9VjfRXke4KCB6aH2WZQT0V0inQvcCr9Asnx0m95ttHlTVbFMVvNsRWu
e/0vB+YoekjWTbpkX7+wdL7DCF/7FpPyBX+EmIAR0Nn2IIxjLcSDpBypiBeHapzVKC4XiHG8sIH/
tEihNWO7DeBMuPrZleoIU5io53mK0N60E1yipDixTKkX6S6hrf2+Vr6AvX/eHxJvsiUpFeF9fd/4
YJ9VvSGPyhGSX5JGq6oqt3KUryCtWi2OD8kmGUyMNNGYiKyjiAOcwgPxPgSreD4OtXjdwRuIkIoZ
QUx24YWT9afnARGTF2mxNzPR/n5/Yx9bxMoyrmiSJ5ilOl3JcixQt5Z4Yeq1G1oX3sCZBPp/L3tJ
8OIkBzmC5f39kpUvQniZW/WY4OInR8e5CzZzNR3FdrhtTH8XmuPfKk33IsK3jMiYBNZ5J0tX8fDW
FMdu0WwNwVVQjnCcJcL0rJPVxGSPYzQ3kI9Nm/H7O/yprqawEtlkOPRxnT/74AtLT5VUr5Wl0ldn
FANxt0rAZFpJO8gU1YWk4f5Dfh4pGg9hS2y8hqkBVUolRLsZbmkHa6wyDEy+M6fv3zCPVnx/J5l7
OkjHspTKNTXC5gaYrIkKLhjtlMFYjYJxKez0bH729eyXl2wq6JoQdJ/HjmvxqBj4AWOLDKIiXxvW
cYhbu+n3mBNZySNbdHbp2/5hhXHJZYNm1IPE/OyLGyAW+FqWs5EY69p8pzFOWGTThAjumM9rJH4X
XtcPW6bKiEtBbgZWoVpnO5emp7FY+KZ0DOp4PQGPYYidH+QSU9sheO6t9jADpYYRqdoyAW5doLvY
JIX5XmOsYZGZaog7yMhRyAubVqOKjWxbekUt/C3Uv0L3yp4c2mKDkXpOmI5R7rPZemlUyqbBGTVc
ZKqLVi0/FCKcc7w1oCBRArX4/skM5jB0fqnKxwxKWi40Ww0/3CpIjiYNXk4fotX7AGq0ATbcsugG
7dI+tnyUZ/uYDtKNBwBuAMjizs6hjjIok1WgMaAmpoV/QyHw9AhRPdZBdefbRdN5pEp6GiiPDszY
SRAEadBysA26kQpz7yIh2hUzn0nhb0f3ufkIvYdp574t/YMK8nD5qP5pvX+77bO1YI0KQZA66EDd
74c+wvn477LFtSrlCbPc4a1Nsem8tAR/AiWgYTGYYNkrMAHO1jyLsuCh6NIx6U5pMLlzrTgAVGRM
FsHHFJ7KpCPf97rhnPt98f8EifFpIzxb3KTw0Tjbq+oBqwEfMOrYYe0ZdSeCbEUAnZJiWnvnf0WF
d/L11dXNpcLozNHoa3fhAwd8IHZmyYg+u7icyGBJRiUdzeFNj55D+bDsejLW4KrSIuLE2uJAxOVM
9FjBPjdol2qWH+oIvnv+4Xy3VJq0799JkqOPCTRBPEqdg0l+5l8ZwStOU364scZP0HFCXHGrPhF5
oOa3Daz36WS0f4rsra7XqrJv82tdveNvj8zJqltzfJWRI0jmVhLcLH1P+P8e9ZGsi+shwaD0ao62
QrEbs/tEhCw74VqVDbaCiIDu2F/F05Wm7ciHGbM7IdykxUkaN6jDc33f6vs42wXap4gcm16211dF
Cwrnzj6q+XUSrlV/2+TXlvJUD5sw+Su1N21zE0nvJp69g7btBJSM5vXUYajxXHR/pPyUNw8xjgM1
h81gHDE6yqPHoby7sMB+2ghUTeP90hYtq/v7I67mpPEFsPNjRlwzEctAreDTa6o2zA7BkN5jKEXR
SUAk97/0QFQxyrhW848LN/LTnohfCyJdunBu55/FpsZgYSPvOnzLyn2dPXQcZUb/Eazx7anbB9+6
zwj+mN9/v/BPrRkCPX3xcDHBHM+VYiJvIFBxzzq2sXZlqsW6zLE47x21fxWTdwVZdYNUOKoxOCwg
HBH+rNVPPB+jf/Rxm1JFUiXkxY8BSwiSblsIX5HhVFPmBsvhbwkbDQvu32/6J2RgQQUJ2ESzpANY
fn9tYpmPg2LV87GWR9egNomg5SKVT+heUQTE3cEcD3WNx7l/3URvkTpiUv0aTyRQ7ijK9YtV1U93
BImUNCOLJEiT4MDvd+TXFmSPIRKPJkYfAQZgDMfL69zaBuJa7rfQ/XsiLFoITUdsaHMq1JYRiIdR
d9V/Xng6Z4rvr52LHcOw4MQAnKD/+34zs5iYcUxTfSQHcwiOVnRKzU8lfO8BuCKmtzdR8CLlnT2I
61z509ZEu+6q5qHsD+VtCPG13jCni4ubPr2ityCuvehftD60pfxZ60a711o7qvZ5fW/Mt4O8TrRj
wqRiwLSCtWPKK8u4MyMoOL09yLTr7Usk/RFT9KmwQhsQRqv/HGYMZnEmmZAjCPObEd7UEZznW0t3
w+HVDD8a5NPp9JhFd7H5oZa0bEsyL3OQ+mEq37TxSiHbGtYxZnmV/EjvOJN0IwUwK8Nr8gms+rGt
YpuYDY36ZjA+avNuqDe+6vTjJhhX6XwUkg+L07PnFkdUsfoh0R4S2QNw6PKdhb9qRmINZKLkfWpv
iXaOWrsYPyFg2JpOqnlqOE2BnZUOr9Mr69ERyOy1ygc85kfhU1QUgLwlIeSa3Ie+uxmHl55/JRA6
R0cdPoHI/v7al1P4rKYxVJNaBlyKed85Wtb1gmwEQTMfMUU2epznT538yCCYvFOqkt+v9dPBTOgh
lEd86MAOzpd7BsZUlXI2HxnMhrCmNf+tijbCU0sNwISWhiuyNpXKjKi6gCX9UICbqL/kRbBNw3vu
ZmBazKVMiblNPOypCFLrKEpPdXtqTRfDYsU6/f6bnnk+fH1LpqkjRidjk4NAPKu5xHhKaHvJ2mMn
HH1cNiG4fP3Tky9pJ7ojKjZemth0krYa3C/ZKZbD1F3BWTZzhvvgDeM68goopxmY/H5zP7xy07To
CfABkGDAnRVms2r0pVI1I5/f29w6GdxBbTcof+HkR/3j79f6+mFn6wu/AxwAQK6ZEZ3DU92kJ6RH
tMPRqCDiu8WmeM8ATyYH+yyFWvTdeppe8WxXX9vBhsJQfvSyPT2wOcMeyQWsZD0RO24EYc+xZMtL
MjwIrt0+MXoV4Iw7jJw5acaQ0ByKFFstnGF0SMaSX7oPg8w2xMsP+NiMb2Fgm898P+wvKpURretj
9kkOq3IdEp6gUcU7uOFobwyvgmeRtE0dzNoOXizK9cestNvXxZIfb3PjsyHTTFpcae7KB0mxw2ud
4JcnZqzGfXKjvPQv/AXyjas70e7elfvfHykzvX+/WWAKDPOWCZEOiPB9o27CQAgCPxuOuYUvnwN6
HIeua9yYr1Vtc5rSjqS3xnN/n+y0TWS/KxvBqQ7WR37bPWan7DSclL3/aD7ykJXn9r6/KR7m++ZN
fuMP4pcJb/vX4jTfV3Q20tZfB6fqODziUEbbdzQ/obdD3aHDEeyCdp/N+Jl0BV2hZXdQg4uhKy5T
UvAchJHe4AYtpst0ku7iqmyRzINA0slCN8GtANMjQql8O4wcpBMU4y2Fg2VnlAu+0878GFeOXX1w
mGowQmUZDFtAYEoaUiGs1lVU1xh3UQLLnk3bxqlJFm2JbJLM7vDTFaCM2I3BG0tEVNrO7y/ih+/I
WljcJPAxd4Kq8v01KIPoV7mi9UcdAKvfKr4T1JvyzX/ymYH/fqkz5s+yn8gSG5jI/kUBY3zVY/9F
eQUmGX7PNs2EF3aO3WK2TCiTw7jcHOK9Wt5ZxGv1TLFr5kCKcpKA4zHyS5Kyhq7or9rQWhXYdius
W5OAsThGIYDbkdx4gZK5mXVqpQigC4da42kon5cccMCQaOqfSAVbRXVFu4+FjWtSulnFgaShyahO
AdOmS3vGl9/g9z0Dpo+uw/j5YlSf+16ERlWmwzBMx8Ti+xYPfdzf6NKzPh7kamCBT7t6nraj+B6U
phMQUKbNMsJzcv9wqxqG7L5P5i0zDRONYnKhiPz3pcOzwwjQ0EWTgM2vI+4/L6KFLxlrqTUeRXFL
FcVgBkvR4UGuilUuPc/ahTX2A+6G1whDLPQ2skbS1dlB4vu+YkpFMhzbnuShfsLWbXY12HLLhU30
ycMk3uaZuJJRFivjp4p4VcbWtGssDhMdhs6OKneJmUjFtRAIjhpFW0t4MsQYMWuN5re5jYgtanMf
wdSA12TilMqlLOgfaDz8GijAaMeX2eVX7fmfx9YJkZAqZjEejWHfZw6hZxI7gr/UPkQdG7ZE5UgC
nK6tg2ZvekbxlrHd//4R/YBI8OVoKiuLW/h3um4gf9e7nn2zytYyn2vWPFCilsXWz7GazPh8MYbD
wCJQtheu/G9P/u3K56wEMR+syIi58tRcKaGIZx0fmPnqy9SZniSrUNTCrSSSFYema0RRZUh2qexn
QfAq3ffS/sINfZV1Z58YmwhKaChDMlnU8ve9ywyEJp0GacDbdV7XhUYA4EzkH5Smic29N448g9Ks
7bpvHrr0mdiSK6OrHE098QOvRylZY2ZLmIpsx/1zgId5amHVKp8mUrCUGH+6NnCtnhQk8IBQCZBS
9Z4fffq1+qdQol3sl24rnhoLGzc3EdK7SSiI8JpdqzmJJA7MJyorVE85fmHPc3kod6mBnaEveXo/
Po+BxedNCQHLT5aUPSSk67DvYIIW+1r8mJMBMPA5n3W3b6SNmARuRMxUQ1wC6q3ImreDxbpbmCC+
8koruglFLAUXbLSusICrbC0TCRJDODIbu5IotwzFbSUap2HO1r+vjC+o4PxFLLxrDIWWCvx8P8mr
aEYuE/akMxB8YxrbWrCckqBFBdc+7V4fjmp2GLo3A+YUKqVKdxX5o5HFG5FayGT1DoKTwUIIwuJh
YliQzI2L8Mg2SPQMS4IJw2hTFVd6fZRmUEsrJVIt0Lwilp/z1GNgs1VDpriMJn//xdDVs4TOfjPI
GAoHpAUO9k/JPeXm3EeK0B99ZFQC4WtZtZrZaaJc8mIEJFXzoY0yN0pbo+NS5K+Ao+pI9GLAG2YR
tpne4Mg1T7gDKIE7eVPue60QvLTWxn+cunQtRcFBq4q9GL90wj3cHB/GWzLin+6vqJBcreztEg62
RfxK8remCjGIOG01D8EFUa4PKWr6ZtewKbbpi8W4OA2w/TXcUIXDhgmjDF12aWArnMqa/CEaNZxf
Zi8LP2NjYGJfujImNmYwrQX9JcZBVIKDVsV81oSx8WlkGFj2/WT344dA+FPV5a4aRC5aZ8qepebM
3YI4F/NGmfnojHTNCuWbU4NtPn8IkbYzyNbosQLhVI66cDN1/pavIyGcJX8aJLT3+6bS7pL7UgB1
y0dPgZvmk1ilEOAkrIgYa0y8CzRqKvNo8JOVSd7IE0W2sa2i1IvMFtOKv4reA928j9wp6DZtNnQo
Q3D88baSnoXiMSvI2Oyes0jw5ARNJfTqIbm28vACcin/26TJtAiIchbvY4sz9vumBGsjzwOih4+C
QBwiHD9cqrSCJ0rmVUMbDTpYG2+0b1nYeh0hb6ooEG49O/2MiC7CkpOTpPMTDHAoKTv8KXHqbXtp
HVBxps18hXUdGp4HS3w0snGrWhcq8x9qg2/3f1YQatIsJaIVt8daeDXMjV/jsKg5anhazAwpzX//
wtR/+UA8Lr4vkXGIIlIwfX9c+hyncq5ZzdEwboYE5RLaq9BAdqtFrhhrnp4SukTupdAiGCZcT6xK
CrxdZj7LUnFtFvNa70ikWmxpg/mhqKDYE0MZx8aftnj00+lgqO3n4L9FwrvezqjZcOFNDW9WD4G4
iiWgi2ObbjWtWdww9hZvScJzyJdvKzZyX1K3afkKLIiteXhh1/zhOLUMGH6MTyGdMg/6/psPdLd5
SlrMsW22jBR09j+/eclCgnkvbdDWchL+u43puKdQNODsftZsdY2azJgI9EzSPpiv3vWZv1PE6Day
ruoeLwZo8qli3VZCefK7En+i+saSKleR4lXH+dS16RoBt42Dhv5Q096oUgJPGrZMvC6sxXkSO9bY
0zj0a1pJBvEq7rhKQUujgWYdc4PBRbbOBZxqtdpTMqK9sIKNR6JcJgV3mvA1V8yXSmxdFTPgFkjc
VxpHrQ3Ix9KK6MDQXEfja8uRV8WGa4lADT0ZgdUhNfs1bFp56rC4nb3iUFrxSlannVUYdhgQ5GMy
nr4vNJXRs+pMkB7KtF5hdcP0pHISi6SciITFv6X4Yea4W0+rChF6492NIjoDHds41Bzxdtl55MLY
D+zRSwRMW14qkn9YDyY90iIWoC7/B0btUlmNh1IDfi/WGT2Dqq9KjISn8KjIyU2tq46Zq3dNfZXQ
KJNaJWgygu59xTG/bMyNoDttmR26DvStephzv7ILYToqNKFs9hZBIcVjvmSRk9imZ7c9UXWIyP1s
2w4vpNETqFLuewYrcvf5+zf+Zcx4vvpo8MlGgcqq8N/vK93Po7EOpSVDqLglt3edYPvVmo0AJd/E
NntYmRNoygzrkglImqwG/QlMhEhLZ8K0aql52sRwdSW9ggDMSWRhiKlvVAGLZV/7kzYkQaUHX7ma
LQVjNlBmH2c3/CIIrFFxHBFLpx6PeoqF93g/T8ZKKikEw7+y7BXRhBGFAxeXc65zkWl4Df18UHL4
qEaK8FxbWUSP9ussHS5sfV/j638fi0IRD1H2X65MI2kFI7i8Ow6RvtI6cT+bkx0W4SqNg3XMFCEb
3vVKX48SfmmZjdULQS932aDgItezRb3MgQpToSNolMxz9VbuDoKob6p+nxN5EhJYmIh3IgbCMjqC
7EpR5bUp+ocKUnllrCzqAj60TdA2EP2r3dDfNOsBsMgIVbrpDuaIQut5VfZw+xoVp/pCdJldy3ak
oeSrMkcgXFVcSYO+1vz5akmS6/puV600Av0abxw9kg8Caa91n5Z1mIJDJz2M4FOteSMIx2pwy4LQ
8ck1jK1cvadTuOGcn2PAdHzExQ+DMpczoQm3GaT53rwWqUskH29mLLAHIDBQx3IRaRFm10oqCgWT
MKYLyN8PpxNmtyB+CGyB/85PpyzOcCIQwu4YRu9teKNkByG6cIkfzlsTCxd05jiq/stjmvXGSKba
aI/N/GqVz2XlIf9qTcgolQfw8/un+IMwRsaLkpHywn5B73bWiZPCTkhqPHTHFNN6HCnkjLo02iRz
5vmPGeI6MwAUKx+o4a1wXo8DJBn8knw2mDy+hKT/UFzjuUc/LeF3KurneHbQRkUfSGl7TNC++EfV
xwkmdY2aQPKTqR0M8sBDX9ksN9Bn2mudnX5/Gj88emtxJDV47tDIzofMJBdpVut37THAPWsCTSQ8
xOXpR9LTctL8frGf0APOenyBRDjXDO7Oznur0RihDUpzTCXdnnFx1CvkXwN2wvmK9h1VnJtphyAm
+M2HYEFpYoVb2Sq8/CIJe5men+08327lrOgataFugNabo8bWYE1rPu9Vqr5zRFeltu3xadZL8A3M
UruX/5+nIKkqb9tkPnce04EtVlDoElP51niIhIPEdoI8PZhty3ofrZVmvgjMWQ3s65TUq4zrOx/9
xe/38DXX/efX/3/3cK6d9zM9gFkhNRD3xMdQuupxER+DtwVpYpXeIqG+stj/5lyzadfQ4A2OYEiO
z8EE81p9jwmF8CUansqeqo9KvNcyzYvxNFPCeJ3MH3HW3sjNvNGGp15L4W1UKqHQMWMUkivxCOgm
BSXnfSqiSqgCrw/n1SwrdFnFRq8535PKDZLSxok0howjAw6bbb42ysgJ+qdADzYS0yas0YEP8dTH
+URCHxCQUFgG86rHAE6qEQSBRI194U7tNu5x5w/EG0PEn0A9pOSP+3JPvQTWXRGXREpPJrBdd14d
Nuy/E06j1mKiy5BhuvDNLUvrn2e/yM9wLl9AtGVP+A+G1lpppipF1RwlfNeWaI5srYaCfXGhfe1k
/15omZRB0jGkLy+I/1woHIRwmNKkYZgr7tvwPWraVarpN7P2qkYG7+Sq1zZVXDyUbDMVLD2q1mgK
VhXGONr8MRsvATb+mJzbsYW4NHlYCquBN1gQ41ilHwVQR2Jgs8pbHDUEj0F84Cz1TLA3VoOC18Gf
IkHpW1VOeJfpjtlvJZ+jMQU1IlE17Q4hwwRIER+CLz/NARMsE4YFzUeeYyqB1g0ISK2zgzRIu3wo
ndE6lbGX4ClTdPoqHF8E9MEmY2U25xbjwXYcXGvumSxVdpUkVzXRhH2jOQWW9XZQIam+GFX6Ay2L
0ZtqmkgB8K6GS/39dZaK0uWV0jd0u69avVWa+5KEzw7AjCgiN6ibr6PDgkLx+zf8E7yOmTBtIxsZ
Wsbz3bQ2zDBMJ6M+Ju1VQ6kv1g8i/V/db8UASoZF/TZKjtEf/OFI+dEKNHnph69OYLV3YncA/WYN
XBLx/ND9MyeFsIgzo7nQls6eR9pF5G6qZb1Mon3AOHihrm5q131ZH2Kp2wyMUgPjYBhHFZ1E74PN
lNimkjlSmmtoxQSKVvS7VHs6awMNIUjajYTmaCnp+Gg5HQcvi560uNxlfe9FXfP8+5PV/v1Cl1Ev
eK285GdJX+Fg//lwtEby+yoS6+NSFbfm6I5YcPsYuwZsQBjquyi1hrLdTOPrGHzKNYJQ/aYmwaEw
tNUYP4hDdSfBTJOy6iEJPtsq8VL4wSlalQQSMGW8Z2XrVH5YcJqGjO2halyi/iRM6+FiwvryGu2U
8vCucJkCO51XurIoH+BqMqAYmtoe9OEuFnF3iuetqeEGz3haXjXFHy0zVhSNFuOjmIeZ8G3qF1HB
f8uG7w9oQYD+84BkAonNXpXqo28dIkt0YYBL2t4iS2tEvW/FF3CCfwElLsfEYeEtYw3wNRD4z+V0
tU+HJK/r40BIeMU6tgrCWA5dNnlWICwJLhfLxH9b0eWSuDtBNsAY+XxQ11iNMRkmKVpmc6ra+Qqi
vVPUjQeCc5f70YVf8MfnCbkTRhMzKfmrT/rPL2gFvTBqEZEZWXI3j/uuegg4k+cttuztJZb8D/vG
Um6CNMG+hVx4PsovKPf0MQ1r6K9AbclVyiCDxiTsnwGnQR1oVw7dspnmJFetsGYAsQ1I89laNSZF
RHCTX1NemmT8IC5Y7gr/EkglPMTzbTTVu1Y0MqM6mtah6WLINot097YwDiCcmGstZSLkpGnfC3tx
3E/WSvZXAFi1UNpNS4KYb2AAdIgvlWs/3RgbAfzX5d1wkJ6t9TDzwYempDqmrbUKETgUCoTIerWg
Csu4RwU/AdS4AnGwpm0TdqQwsSzznUIJorQx2cfyquQ4mKW9WHpBf2mU+T/yxbeDngoeOrViMMeW
URCdoQu9Uvaz3kcl5RXqCpeOPQ1dOQUpdLJN/TLhT2na08HS3gzpFCDUzmyj3Qq09IWn4rgwo872
lpBoSFfI52RPUbdTR6g7oc+MfWxmEflL2ztG5hAwMWHbnuE7AVubnIIVbCjBcqfBmeu9AcuLJANK
LpCN3JFV11ddNfEyOlSYypFHGHX0EFDwPeXv+ZP1kL7Vh4KhJ0jnfVmtcGSF+FUjidVvYwGuAgLd
nV5sau1gEq1ZANTwvFdCxOTRA4LPPjtcQygKQ4KysThYmAixtClpk9vVpLgFVLzB46eGo4cbCRFC
BUgzuTlL2hDdZYZNs3ihtkah+K3AIxiGIcryeS1CO8QyXyvqP1+z6WtzGcoG2U7bYKNtLM9fRdft
u3AgAf5PepO9qmxYZHHpNrFijrRCoeuAJvaJIycutSvIjwo8dJdsIPVekW7/OD8THvS3e1R341W7
NTYGDoxr9dY4SAfxhkjhnbg1r8q9eOvfEympv8i3pe+YW3KmrtObCof52W0qwsy0K7LmeHkx4sOr
9oo/tcng24Q3gMe8MvAQXXPghBBHURWMr2DwEBa36Q4EGEkRbAU7Oikra6U7ZLsdx6eEiq1aUgZn
cwUuc43TsjuuMOBzVoLdOOmqWJtbsGiXHMI7aSPtESQclIOgrBlvB3+EE4lH++oIzyK/gUu9yZxy
L2+FP/6V/zlusrXvUrds8v1C0nuPXpWnZNcdu0NFrF7+Kf81PuKeYGZ78vwdpWXkBszVvVPmfHQr
9W7cBVcFHck6fzQxG0g2eFdimJLzO5d296nQW6DgXMN1MWvXA8uF0pKiy8S26GP8Oxuu+SEcC5l5
j1Mw4+aMzShAmdJ5wuiUw/VCFewOeDXna9MbPB6kDYeJJ6DZnWM6JCcQmRY7BsxF1Y49eS+uSP3y
vIdhc/QdWCZufh2ONned2x15ZvVAEgjEF6d9yWNAOGithDnb0o11Fx06r/I+q33UOM1GuhU2Pcmh
22Yn3Rbv80u1Jz8tIHE5cMyneXTw3Zb34S5f85MVWsncKXtvOnW77G+HCWR6nV6Le2Am9Sk+4mh0
IsrIPzU4UtqmZ22nTX0dvvKvCrHLT+JTvxquhN207XKbZLRNs003GMWNzvAUX3fvwktCG7A4JNnp
H4Z1sWtgvIBXBUX65vfC7Hsd8PVh4W7FfBXvbwaRX6Xnfz4swSjCTFOy9JAxoAh5J+FGqtYzS9Ug
W6258y8lWn+vAv7vBWmgkPxgoWyeh/1YQTNgpckFh+kap4o8eJ31o1zdkEH++2/GkPjfTUMFjJLR
xeALDhbzvaQKZaIgOxJEbpsSqG8b+DSfcNTuLMsmk5y4STPz9HqVCLfCyGpWP8V502ikcXilSHxi
+kS/blk7PT9o9U4b96mw87VVvs3vdVTGuN7VthjjkXBXqc/TtOBqrIwgdNJtBfTE4r3VtuH8zJ/z
QREsnj0qdyNrZM6dxptlN1uGtX+U5k7/k98q6mf48qqtkp78EGfyctlmQZrjVU9g5vhai7dG680A
eB4WHyKRIMwar9QG58jpKW89rYHitGr71axskc2AwLHf3bCLPPnM2drr8IkzqOpuzIEtGwMULJ8G
aH9zfg1SS/ntqx/4UYStXb5PNO5ba3xAaVhJbioQI1nfZRo4BImW0M9i9NTXg/YxXI3XMmop7RhO
x/bVKvayv9abbbdNFqA9egvwuHUk0zHoOoM1/lrS2hdXho+9tDODFXvGtBGFYzCu9StmJNdN43WF
Le10NjkfEMTV1jMOq9INVlbxoZpXS19m61gk3+NZ6UHXgpjBLxNrtspzA0t0OOkCiFzruiTGYD3q
z4vv3pwf/PZeeJDHq6G9FaRVV9+YAQmOCSedtEaBR28b11cispOtNK27p99XImeV+NN39t+1eAaO
Te0gV1qgxafgr9uSEqnZ9VXebqJ0qy5MTCelYwG4286Sq4i3crKjIdHhgJfTsxU+avq2/5hMxydH
xMm0O6PctOQoz54a0LzdiWSfxA+5dCXAJA3WVXcq1U8CBOAwwHq4wadKz/YKaYP3vH1IjvVJkB+1
gGQyx7DNV8VW/T2slpHVG60ia9Wrbg98+ByGJzpL2Na4+jJ1W3+YHa2kY6q3ZXcbxJ++5jIcCWWX
xa5mnvTcGh9j8WK0OyLVMdWdcg9L4n2WujM+0GEI+OemzXXMiPpRXWMfo8YO9UIT3whXwCBHPfPS
1kM6yTqfk1cyYQt5JzZXU7KrhWsBf7TQiZhTW/wUb4D2IN9oJj4m9U0Kp7HUBVcY1zEWHr6r+Sux
+Jif+UZHk/gypw5vJU5EeSfxsxU+MHm0lZsAOsIWwkGFSk4o7PU9f2pBfLWujf/D0XntNm4FYfiJ
CLCXW3Z1WcXthrC9NnsTO58+nwIESJBsdi3xcM7MP38JMfBIMWTQAutbkC/iL3xJ1R2II8P8hv8S
7nLkLZOxK1/lYBAD42YeH4YXtb6BQznxYSwwHOIeg+jeQMUMKAN5fVbz7XQxb5lom+d0Z955ofDZ
kl/Gzuvzeyx6RnKpBzb6JrbL+G/Rzwx/5vqJu7Eguyp0OpL/XitACCBEA8qOS/UMjPHtkWGL/tMe
sTIbNwPNEb5YpfuQncdGPXDtiHJIO99lvhWq2q7mhp/xXArkrZBBIIXW0auvaeusjT1tH9EBng3B
4PHqSdm9ExxQv9lf3/F9Maur6CwOUw2EQtHWvQQ8TwylzuN740c0/ySJa+6zST+7Vyb05Kr5ZrVD
2Wed4ZBkm6Ya3Ho99TBqe3NjICH4xPAB1YPm19OlGDZ4r4+D3YUl1g27+GQNB/kgTi5pkKM/iRsV
nsxfjf/dtTI3bemuZjh463wkvMWZXmU5YOVd8vHUnbXXIuinuQvFdS5Pg3Zoibzdc6SHB+EkzkOg
KDkUWnWB/rLRjO++huW1kf84WmQMGmER2cTCNT+i/lJVF5UnmG9l0RvHQxVv0KUYm2Gnw3S0WQpu
Vrf/Z5yizzy/6oU3K2z3/faNktKadv+O2zqXDI5JcQjLTvMXw6nDp19pf3wMG2X22ayVnMJquQ7Z
RhN9Ifrt1CAXg8V6Q6BqXAV5D4OZY9RxrviMtl4eo89GE6AxTGg+jiJjHqCeQf5CcyhfDayeHmH1
PnyL4iWyXDJVJtXv/rLoq5CgCEMHpqj3bhFM3REqcDnBZ6G/92Gk28/f3UugdI8WY4j+I4phZ6i2
kngDZvnDQsRvc+zEE+c/CiCsj7I7AYbBesbrlgwOb1Y9RflhdCIwy5JIxdjyOdCmlAPKZbZxvf0g
9ZA7OSVuil1q4nYRmI9NLz7a2p4GhPFGxwoOmFnteEzlZ67Z8KXyeLu+WaL9aMNaPqSdPxVYY/1T
5N9eu9QkFlsb7BBLsOquddqCDJmwLbf1imeAfplHwV1oIueytmVtcesqyG6Sj8t0ET4rWLnnOEcv
BZ0vd69L8kG8R6oA40aEE+766hJmmhOJDvw7bmD63i9Iv6go65dYCDP3QhnJaZ32nehRp2f0NlD5
y8VVHrfiybDaa9m94QWmznTxuwLSG5MnzobSVo/wsaKX53gTb2PDk2LCb3dkS5dbkqMJwJ2cKPlF
eJWPe7K54GjF+wW3O/nLpG7HkPmfOdjc4rbgZHy96a+G1UWvnTJhl8+2PN5W86XOjvwyBDuAbbOj
PWa7Lw/9+hPhdiRGr+iR5mQHP2O1/TY/jiLFcIPagD+hlHf5RE1w+AOW2pHnzQwLPV0DUyqfM21B
8nZ8LRe8bqrv8qUNBpVwZ9TVgnmZQSCXO1BDRIywx5eZyFEYEWcMb6Lvb61Rw++z5YaTQVY0A60l
HZPB4zQlfHnhSJe/3BXpbOUc2E7YCCXqYVC7qI8h6fykzQ5FqWVuMoMNX81LOrpp8mJl+Ot7Ct6t
gpfhCtypeMjoOyEORGmwTQVfXpxVBbzPitKRq0Dvv1f1tx/wqycD+oEWb+KEJEhTLVxwjJOkoBT/
0BnqBgiew2iSAPjSyK6CuwhsOn6fh0JCdrbnxwzmuHBj4e19EQ9F907wdb+d88/M+M4YNiQAIheU
X+gmEqlcI7EbAl3EMG/+Vl7l3jrxHtdcCvGl/kP/c+tEqkuzUbMw41jgjFNHngq7oflNqSQcPzKr
8gcX7hy7Sf1h4YagZ7xkH9FBx3d0eHwzFleLjVNgrnOndYarzLozdIOTY10vC/vpgfDj526BKOy5
9sWtGr2Zwr6IG0J9IifBjWLK3jA8s1WtsVu5dPSDks5hG53zjARn8XX+6bKNctUw0i9qLqajxZ/w
EP+67YonoNr/dQbu+4jajmsjuAxi4qWt3cE6T9ruMe9yWgG8a4QNNzklAwpbG7ZK2CZ+ou9nLBAK
lmEew1v8qlb/JFAN049Y2FNCm/KUmcGTLti8QfVuYboReZ6ilN3TmBjmXZivGr7F3Do0RXGN7s4V
ihsp1+VG/qARJWHsnj6VevuZi7BbvdfplRgFkqt14gVfVP0akcaneVbb2E3iWs0p7sj6Fl8IJug6
5GcbasccHaIgp2Lk95EK5qveKjjpTnYUv+ABHgY5KD56oHlgCWVfpg5P9NxdSEsQuJiIdZ63BZJU
yVdWl8Yv382b5oM2YFqRsfBfw7b1xddmk+J8Jh4zeLBc75un8RmTggobwm6Jnp3l3hMkaKM7Zdol
PT5kgp+YXzL9puDr9+h3aMm5rkOh8B8K3E/baGxlcsodOQhueVEPOPFi/gbde3jFx1xRPGvwxOqZ
ED7WjpSBWKg2Dmw+MPvyEh85+Qap5QhZDLd5V87wpWNaaxCLd8U3JqLtcTJ2zK3Qhe3sQcy3INaf
Yj6Ws15L2RMUflYXg0MCO2XO1GrZ03p6mKEarFfl1qSvWbJVseR/EcygQTO7o1r2BFB03+Vu6Y+N
csQPNHu45Xoy9FAAOM/c6ofaXHsKeRQ2Vl8PP9lnTFzXuHbhd1zNbNuzFYeRABWBd/r5rSxhiSNa
y9vj0EAycS/6Ru1tGSupPUQ97NcvixgmwrYoeJx94Q/5lvDlKmYwzwiObR3jeWnLbVAxb01u3uwW
R3yh89vLlvuILml+48TOOe0c0+FY+O26yaugXlztXEIy73fN75B8KI9trW+F8UoKDT1sg23dGf0U
LGa0DcTG46DrKDeyvjPlHzND/HjlaPVRME3uM8JRYZMXqqaP3luuSeiG+FWOvmG+ZgS+Th6oBNGS
zStNTsuxOj8Wn/eehO2MB+dr0i+42L4Vt+0RXOr5PDyNdMniHGXOYL4NGH+JF20MTckxwTs3OjHy
GLLMb8+kje4jLoMhBqCZWRoiuggeZK4D3RZwq/+p5q1YocweFhHwxOball95PsfJ+EhGj46AV3yE
lwZuTmzTWSPZlCgtiLweWRBssRlmOjtXN9BaTdwgfFP8mk+mFHAM6zdrk5h7Yd6SBV4VTnZQwckK
p0kDulmwGQeFDuXFDKdNp7/kyYneEGc/2wpXLPWX4zzB/6Un+Hgo++Hv/9SQE0q8Z4He1WzPj8wo
046cZ749JmN6rSgsxuvw2I1zkBje8kKQibh+0G0CmyOyCgSwJQmnOQexQilS3X/n4fZIz8SirMbr
CnyVnaWOcZug4ZOevzttFVoPamri8/8VTv3GFVKOr4g/48jtcF/U531VXgz5mkmspEhPEDvXiC5L
/cb2dhqOyhjWuwXIaN0/7sbIYGjrs6eKPLAZENhVi0Nn2lHNg+SMqF/xibaJbgkT7nXxhZDMvydz
7fvBbHdgVCic4acI79ZHcRxcE9NdZ3p23w5/yYnz9KdwMEgZpdflMsE2Ltzo8azS+deMdvUn121z
23npl/rwHy6oNSTuoAcoFJ3mV0HF8Bb7yd3g5WhB+iWPoiD0QWd8dMTSO5pLJD1a6xc52yZOfCQF
wfTp+OYosOgyvPYlfXkQw9g4beNHG23P/AABlJdTXD3DY16A5GkjJL23wVOHdGH+aCsvPQrI6ykM
7b/kRut5BYZRPNwvlMcZRM5e7/lpuhp/2j31q3s/B5bot57GKDK6UmPzpqrYPwBheMtruluZ2uh6
tu0NrqPDGVXcfo9K9ZRrW40oXJe1muno5nHuDxGxMWChMO0WonGhsH7y6hrNaXFa8Uv8s4Ygjq5p
ezRsTvbDIp35lHUuv4Y1aLLPI/aU5lUf7sXgCI9QJKVRBEqUUBg6Ge5yZxOiS+i+GtIeB2thBed/
BrY5ZhpmwmZJfAqCLuz0fpclYftWYq4i20q5l1Q8cTeNbMPJS43trLk547945zIT2lCNuAUIFAiS
ap9KDtCsqgQj5Q4QMuHOQAGJY8nnGP/EzdtLzdsBc7S8DNVGk/7J2btKciKbCslr354oKK+NxNQy
EKNZbrJ5W6HaYM80CxcFbYaWBTgJJKqNnxQ+o1DaMwbmb+rPuXwTiBCcOvtPF71k+FiM28JLzfgi
J74h+WsOp+kf5svMl1dVQ3TAbwrbgnRdk7XGeWGznBWzE7PkEIJ5DtCYg6UKvM0lFMequUeYdi/t
NbY++Lm4AHTxTo/DW8rTXkevBNM3Gr+FTBOrJ0ZB6ngG4nzFQgUY2toI50kJm3lrjWHe7yKwFMFZ
Uj827eIFtsdzto5vIOXFuun2pFsmdwu9AKLBNzGDA29D8/gkKwTSrFq7Y0xuxUKSnjtLe8V/muUZ
G5G5yRuaYHT7JzYId1JdQ3O4CKH4WQ62OyH08eHYlTjvTk4O9xVyW8P8TIHWvOiXbhECOMxcCopy
g1NEVqMcVJ/mznKzO9eiIe94GBTsFCVMsnkvl7DXMYf1jcyOfUNxx9aNSP5NXQvH3Kl97u//xnrf
mjfL8OR6m6pkOmW3OTuqR5NVQcYuKJAwYcx2aUN5ZWU/vWjRL3Vt7V2+QfiYhVNMhzH/HiK3J6dX
3MJMGA8QjqDObcH4SVVtASRFBLAbF6asatg6kxcxod9TRa5oCsUBGwCnytziN31P3Uw780DaHAC+
O0NIjV3Ux8b6bnBl1dtBPRAiZZAJ9RFTprWYaKFTq02ufrcYvyCc01z+FS1CaVfbtDsuj77y1UNm
sdpzuZGeJjXZBrsLKcOn6qXKwVIK9Zxm15b1mKkO9ry8JzBDXLXaxMN5GM7lrkywmtmJNKKRtOVr
584vJxctiUsoJauWymMI7IAu6p30PpV/OGS3r/F8B5MY3yXRX7bGu2aGWL6JDkRCvQEbPaamu77H
yPHWQ2KdRtWbmlcdOvmJmjF0F6k94PZd/rHM18x72b5KkotYNK69frQ7facWIYvf5izW14oVJGhk
HMh4ITfps3BpJKVlB/7tdKlZfABZuKOqA14FSh9E1Q4sBov2Vt9N5nup25XiSi1+MgEcfT72ip+T
a+AtifepbM/aKxlds1+dWYrC8IUEb92K36na8Aq2ORZHLsy23mXUmGA4NTcmSdGb39m0aopDT1Kr
o00dZXV+qqgxAQLA+c3sntEfYD8sUMuvClcrbK4XvxMdIMNivXbj5/QXGc77KP2LPMxU4ivIXAO3
zTk0KD78xNc3LMCWFmk7nSM9ik/09gq6BadNs78fG1Gzx9ssuYPhZv+AI7Ytt1XiVRhVg4ubwptk
hPSqyb7Ig8rcWwq7I6Db3p6vCrW/ceLQAASRzoBts+w2NNeMBrh0hMa8e+j/6K2rW5+4jEZ0zsly
zDjHtZ/7hdNjmuFI9+ZguYPuAmDK9+b6XR5SBAmTI+vOiC/LuuVpWoCGHNJ5x/6RQ9BgdcejAacD
kq0xaxmSw6r+g6VqP+jbsfrwgKAAlqUNsCM5eWoZ9OyW3teN5aQH6uHXODqNq0QHBE1VwkaRrvgv
/zI/gaXpFXGx6f60J8V/rsg7Oynd+6j8U+DHk0gkvHXDhePWriF77yEPR6I5xy+MwJgOOjwNZ2bq
v0m6TdtZeLHmdzCPVeWdddPpNQX8RhrGSDNqlzZ1ljKELC9aV2NBjBGwgkn7faHvSzxf6nOSXniH
uLUYlkX11MT0XVAEgjm9TnTcK5WWHVv2uxYXQb1Mf+orI6ws+0967AvwMmtZABSsA8P2Rb4YxNV+
W6xNO3iDp/SoYCV4NvwdjmW/Zu0NOyE0kBIMBBV3LpQvG/K7xsNuAErf5cA6ydRlQK/R+MuVl770
2Zva7Qvhg3keoAqjDu7K2hl3gARqMIwQUD3L/CDdyMkJnu7PVhWWd/RFkl1p4aTsZOM8i1gA0ORr
p0T46LVAnGnbwTQ9DQ7YXgpIssNYv023vfVjxjct3plziHDXxQqnZlK0BaZjOIOZwp5H5xV3s+ui
vIuaO2ErBJdNi2AaFK9xwZLEA6wiqH4qXfFP6N85vw/LhneXkUOceCKIKn+Mve7HGz2HvHq4UsoL
5htOxUhFV16xRbOFn+mL5VBYYzKd2d9xyHlLaNgQ0djCNWdt8YqRFX/X5Av73GhL+/gtvQF17VjF
MippOCX8jf9m2RviU5G6GAFXqfvg7KKZ3dbb2MIfH2SXy4PSxRnJj5AgK31T+CkqSjxZWO/xYAO5
usBvbnEyW0fD1kQWUpHd3RSnPNf/71V30cjwV0OKCB+AJh95hz6xQBO34H0BDHlYknuydp6e4Mss
7qSLZdEKvRXiB8H23Wj4mfa5KMdH+2ZWOD1oZ51bC01p4rNrI4HD8ATDMbsA2YRYXCAep/l3W8O5
TQADaIVAmc3oV+L+QjQWYLyM9Ag92rLvvwH2o+W9htbCb5ztUGIvWaAhtFyEP1SBWH+iYR0B2huv
003HWi94olNIMaszPttgoldPH86QFU6q7MTBzXLSxqAUmPmr0r3FKFt9CfXsK1sCOHKqdQU8EAHR
WBNc8wA6ha29KTu+FzMU0DYVlKqgkj1uuHuchs01/gTQaoRTQuAuAAblEtYLPUmDoOSf35/nDddE
9Th1a9CCkG8XtA3Ka7NeW4JbjV89DYmmgc9j7AqfMffELSMjFKiRTx6N5Wd+PnB/ZE+QvI8VHFlf
WX7o9KCN2zksZ186kkWeZBAdniQKhPy1fNJxN9m1AWuMFBf7rdFhieGweaBMRqMzSlhounn2HZO0
6T/ZIDkCna1m+gOdYplsa2gj3kNwNT2ISXKOt3W1x5oN1Rh47aC64sf6AFEVbaU7jrAteJNVOEmh
ZdyK9JSl/jQF/c4ijUzfFhJfKzCUHR940En5rhx60IdvYWXdI3+YH1ZEFMShy16bzGm85GN1gf2q
f0xQr10alvIhh4zlRoitxoM6eoPk4+66BtZM6rq9Bsu5Cdc3g8Yb9TWCltGbPlo9nKswUw+oZC3h
PfLPpYJe331QE0sMQ2AUD+YvzLfktX43DtjdGRFSakfwxt26Izgt7JCrq64wHNdQffpneNCPyFix
+x0WUVZnBxgfZO68ywAS/JxvyQNguteDm2gH82YclNYnK8Lovzrz1L5PlLHejr38kPglLywj2kcT
alELWOEq9ZHS9dSdSq56S4PhwPhhPk3zVFwiOjeXN9FCshifsw0K4cYqe95hctLFWxm+xYc8eMoh
B17sg17yEMgrjM7swhx0wJPED2c0QYHy8bW9gIzNudOz0X1L+LQX61JiOEWedZme68dnr5xA1HPl
bb38GKwV0Fl300v8m6b7zk09lgyAeBxBcys1bnHiC+lmDkpOaW2vCLLrw/xCwP30LkDU0GvQtBD8
2N5AyfkmZ2LemTfyRSUcCnbEqVf5AV+XiUOhRDCL7+i4C61xzBOpf1TiEQNYHatfO9o/1E0FGIBt
M4j/pg4Y/vir/X2k/gqi8w+BW4VDUjcSSOQ2mh2FybEh65xsjXH4XeVQH+kL7Gb463pX6najcmrW
C3rqnDV8zALG/IgJiEl99fz4Jm0QzfWxo3tZ7JRC1dyrblfyYojSPj4IzsXCmFvYWPoN3BlSmGAn
+NdaO1V87YxNbngq+F3lx+0BImOZ+wu47gKxzTwatO7GMwLgGoHIQ6354pemTpd/6+e18aIN9kd2
E+obgGpVdbthI60flN8Htu3jjkcsaS+lgB+5H483tbiMDNHx5DQMb9A5imjXKviGfU+yv9J00WPd
M/00XVLplKClvCuqB8KVf4nOqTlDk2flZP7W/Uk5pk5Q/9SCz+6hUj6b/iuNwodxm5dDsxIhBDMg
aD/EtyIAjjZRmWVu+t7r3Iegyr4Zu/FmFT15cNmjkC2csg2KPtsfSaxcEf5CjomFs/wTmVYqx7wt
1jbHOnp4mZVNHMCsaCle80tThbSfjxr3BW99UWD9CVzo6NlJq7YKT76JAj5zYSa+RMXXgCqUWY69
SwmHIo+zZypjH5IbM2V25CKJe9BykXpoApDZBFosg11faPpYYBcUiR/8IwBVtABOGmtp0q1/FIM9
I6osT5G2CYDyA7+c2ghFFfl97/XDRVmdQf8dtF+uyeTxz3qBpnHDG9vWr+W+k9zSuOvrubUCpQOv
BmmgurNdSXAh8BxrO5a4Zrl6MXmahSj/AxVpKjAgBBi4yat7TV3ApnW2x6MJeeCi5TjxMLRV7032
1xPddP6r6CCdRX81HnfGY48Uh6b3x9orz1N7yKQPtB4i5aS8RtolH532DOVxaKlLCh/GIeyZXVvl
OuWPMR3Kq8oK7KQ4/QW/HwbILWRGBQTCMWa7KI4r+tQI1oN2RLQ2XpZbEWbhw84ufb6RwHDaW6v/
mG1MPHO1MQDZtegNG2dl+1TAsN2sz6W5WRi9NMW0xWmn/qjNh7geMXFWkgc5IWeheRUePuljPE3L
fnjpbay8SgqHfdK8ivL+UWzX0oVCF+8K7QUTihkLIzezLRYvx54tlvaA5rBs9OZQvAqwmVTWw+ee
3bDkStW/RtqU0VfVclng2HfQ6QYEn+OLtrKniWyCHsVdinWdwNZZWU8J0xy4g9F91/rPk+slynah
biUJfaenPAWyUIB+aoLIJTt50j8Cgg+FZ2x1YZPg9qNxwgSdUwn7RGWvkWRv9eN9Gq+t2z3YRMXs
v1T/UbVho+1E6qwd+Yt1yB5+RNnM/5Z0D5DJkhnQ8kdZvPRfgw/PC/x6Qtq6vURwFRYkIuNx0lzb
3hX/5Zx2GVSnKVIGNEInteQEUiF+GOCRzzkgd8ueexMBjF/yspiVn817Y8FKAzxycfV0V2mH4s0Y
XjPzVlIKE31rDSzFvob86chJt7yxcLGM6/2o4FvmEzCNvbk58DOA/io4ivCmYywSgxuNUDXj3y7b
0Vdr8ceIkXFHs92TvrV2uwEXn4WX9//Gw7z9pvM76KnxFcv24/il7rrvJPPi8kAVu9ttv1XVPfTv
JLnmMos8kXJYvaTVC2CuEmWQgjkHmHKosiuuhEf9S0ufEVYHnr/F/TYCJELM1zkTxOAP5sNnjbSF
v8Lyxhe4WB/iPz3BWQwymVN8TazvYVb5GQRNDMGKr3jaYAhHL4Y8/8iIeXiYR+trEH72jAdAh4H+
LrwAXVHa5NlvCrcCK6rCLt3NoXFZDI/+OEM+T/x17BrCXkNr3N/n9qxYngbkKu6Hs+rjKzd/IhdK
2n1iIHfaP/JNNwTWoS0/pCw0uAht/k+h/kPl261n6FiterKiEFrFfJXMkxztU4Yk+etpx4Nb6jYu
b8SbF9Wr0nzVkMxiR+ZG42dLg+6thNmrnookFDQwmKO1yZAz7abGy1hzdE41bxm2S5p9lM7ALfr6
WSQe4c9W+inwAnHDsPCBLRfQwMr4FBz7jZmHjJH0h4lwf3wgKYSksLyaEaKT5w83GbeUJEnJUYhh
iI/z6Oa9U6f+qLylmOUNxUFJjq2+7eiC0MFJj00qBQSxk1xksF6DhNV4QrITjFepvuvK4Z+ebWdZ
Rxb4L85VJ0XeU/zOXLgYUxvHRfV7k/1Edmb7AczBAjeIe0oai0zTT2Q/hyvidwM0223vaB/RfQaK
AKyCWNsI9gInegPo0GNsNt6S2mfNwvK01T4VEeI/0Ht60ullM+/Jrf9RoecDFzsTc53LtqjzkHaO
wKHedKoeZLbb8p4HpvN1qGFu+cuV9jcFnLWzA3TLUb7CtxiWHxxfhqv28Lub7OrQd6B3QNxr91Wo
oVWCxpV0/LJdd4KNXuY3wLMn59at872l+XgSiuvZq9mAVZtCD1bx28yPQuRIhk/3U2auhEXthHnM
r2K8YCEeseJtjtJflW2lwqXGiHsoLoDbSQA2ahRnbfooG9uqvCw9VOspXxEAWXdlAiAFGINEhesE
pP8/3aV72Y+ijXswq3F5W7OGp5oF8U3FC5c9Hjv0lOktzJQN0XvytTmqzLDncgjSxbe2/crL2W6t
X9PcJPVu+Em77Uy+YfOmmDf5XHV/CqaLzHv8+KLq6uc58dOZRCjdy+vbo9xZymf1hrBPelsgRzDq
0p09cDEGPEfBoU1HDfwUDx3d5YfBcOcy4xMmhHA+0qBVriMN3S/DthbqzJS5b3S7qP1Ulau1IKTg
QtaN/QABBuz9W2OqCIfETRixH98dG1eqKg6cmcd7kzzvdIK9SuGEcmcAnjFOhur+jZcjL3jHblwC
GQ4ff097jK3+uI3emjjzRaK56s4ZZymYL/DCy5ZP5WUCXe38ZsFyOMKSQjVwdSpHAkb5i3zm9qwO
k78cd8SN8DgOvvI3pWyWt3w2VbiArURnQHZGjQaOaVFca7QRXJkYJiJcVexB/pbLw7wQDOYxLQXV
tlgCGG+g4eIzMigwNivxzdPrPG4qyW/FYK6hRoKXvAq7BwRNPq6t2MUdPIldaknSceSmcPnXYxnv
BsLxdAfkSvuyEqd7ML+z/nems34lry/+iAirVC9Dftfqo5FfF5pGANgHxXlmOmHUJspSj68k7/RY
c7Xs6B3YIuz8ldFJ09/vDYNH+zi3OdQVaEpOJ/vTwWi9QiX0A3P0zyj+Q1MU6l8RBGBAsxiaTeaz
Jmy/EIyN/ghODzdPPXYTU0VIGtojY717fG6lpcAgal49mLOXY2T4Dn/OoDUtQlioKxuh/QT0yU+s
fsZ0idfN+sZI22if8xPQKQ5atUECWYESAjg0fvfTmqH8CLPOXxunhGw/3PTGNo4mTEHnOT0cWp0Q
bIo/Mg0geeEK1gHwykcsTTQwoswKerdmp6p8EUoHFg82LAtvHEbmY/P8GLniY07CHuBXMy4CuecE
mepvjMkIPtBBZ+QFSGGpfwgKfdT9MbPs7XwLBlzqJJqjcfFvQI0SKxz+L3vS4ovLJzQdJb4QDFyN
Abs5hDsa4DrUwmILNKsKe/aQIMGdFKxPJk0eJlwR8u9gOkkfqjEn2JEdOITrdI3YOQPCSNqrKcIl
1e3a/lz+AI7zV3Zx8Lu007RwMyC2houh/xSgeIxduKE+d1Q13gC0SY74lSsnVg7xG2IsYZ/TZgrL
OYYL4dae9K9UWD+46z8Q9h1/tGCv/Zndxm547fJQfOyTx6H7jcy9oYTrrqrslWm9Lc4m43qBIOkF
6KyDiIIfkejCo0vinZVc5PggPmxuS1iwyt5aaDK2j1zEZJxlyOBUYJ1lzmK03+LfaAZVtM3ML3j7
ht1c8VbyF6/Autf4abpQV26CeE7O+kKD6Ja0vcOwb6s/lO6ReOJfwREsY+jYh1V5fdIf2YWZ14jf
CqoGJrfLuH8eRMtmw9tCuKz+lj84sbL0gm2JuE3iAHqgQTBKCCbOt/1Ehzsflub6bAiJatjJgWoe
2SOYGZZ6b9V0LYywBqtoBW9pjjGDzEIg1k7mXalnbvZyeXm6D/XMpryO07Tp30p4pk90vT1Y3xgU
abKHnwUE4AQpCErgbPdAZU371wb98IusJ+1Oj++I8RFHVvQf+Lm54xtgpFwLdo97oR6oFUTZfAef
hzeLozaKNGOQyd5Kpon+ZLBso64wzdUq9FCXEt53mA2+C9pW63ZcjJG062q2cE68Bc6jbg8LdPG/
SYceoh3qQ0pcnMO9j7xPeBocvc7/uvs0heWhDGLcIvtj+dubt57lLNhiebj5aFoH40jMgByKGYXJ
11TmwBWvE+ZqlX18Do2ibwJp2WBaH7ttep+YK5rsTWNkbA4fw/vKHDD5TenJDD16fUs3zK1zt58Z
0VNIott0s+9ir5V/myzkH7R0wy9WAdG5/4WDEghLCE/oJq1hdK33Tb4dgSAefyvdQTTiuMr6O0WH
G2JrNz5bz6eOxy73JKPuY+s0RUhV8u1qIrzwVry3usdGh2+3MtfEj037rswe47wkQw8euNUG6BMF
yIAfNZ+5ygIptyVs4/SnaW76iRugcZcXX9/zdRS70Wt0t7tl9a4gQ8U6FMQdkRD+gL8sMaFQfc07
sCJBxGt97BcbSrOMamP/Nrid27CtquoHqOTevJaQYSNGrk2rfTfm1QR09+qIBnPFhBj4r49srktg
ffPhGdm2c8mwK9O7ge166+rs3bPrg9WsrCf3Uo8CY4h8ndvlqSmLg6jmu1518FkJMRc4KKZUUDgp
JEm9xU3R64zMS+t7LU73BWL8g41nNgGx0+GhhCoqd8D80SpypPT1bR3/9bULcVUOCyhsVndWRCc1
vLiicC7KofsALpBe3mh0apzIETJp6yYyvpv2R38KL+Dv/MfRmS0pqi1h+ImMAJTplhnF2arSviGs
QQYBkRmefn/siHNxYnd3DbhYmflPSRMfR9sRxZk4R1Iz7NTSbhFfSrquFfuO6p3SnUvhoqDjjlts
M+qnDCZcR3SwuhPqv/Nu80UfFEufFZ1xQeO666bMEw7T9F0NP7L4oYl4RvZ+z6iVFMMscoVoG9fU
IhGcrQGkdFBEsGu2w4hHiZZtyd5HGPXNdkvgvCV8YsDjwavo/14LHIIN0g2/vXcBcgCW0RIxMCu8
+dRmj2W0rvDQObWbrzMHYDry9B+EGfJ4ltZyY6LvJgrsB7IBV8Fp2GeD28GOzNOvQXuCP68HYF3Z
sEg4vF6416zyfaU0Y+HZZRwVR13NPsLE7l0SixfRfXWs18rSe9keZGr/2eyZMvlhNrykm7HkszGK
1m0apOoGCQiK/7ouARd0V879pXABaxOs2B03LwL9svUCJDesfC3eKb6A1Au9M4L7iVCKaA8YRoM1
oBAioPcQYwRcmLEDmMW3E2RiJREwkM6zTq8FpvDvLPqsl4RemeTkrfthj1BddMRL+7TpW5pfPBnR
/Du/tkAiE/I3S9JnV27/FeYQpTb1SXQUl5SzaBebGjijYowPmKSI2ApE9u4KNBgck4NJf/rXIpnY
UtYTptL02gVLwt6x5qxB89K5cpN2nkdrMmWM0tFhK1Mj34i+4ma0TrB+bK+oPLHbsMZQM1v7ZWT0
0wz43Phky+boCGf/n2ilh2/VySK8vQYzvex0P62NcQAaMn8TSrVRJm+6vrFJNOm/eeOswdeGTiM8
kV0UzB+O8FwLlaOfazryZbjOpp24+lsq+BH4C6XA/j38wffxs5MhHfu9UOJuZodR/xvZCbYsb3V8
8RUEL6EtiK2B6WgZjNVOqXYJbVD2fz8ior3nmzcLh9Gu4FPewZ+PnTWOZsFGbaNT7JLdl7pRBjGv
NlRfuIO5Qfn0enROSmxLc+2nfyVFvqUil5zLgTknwgERaqPV9h/bCNMhIZZhHXAwa1wR/56nSvte
dq3Hf1vxqhKNFYgJQjKujggltXiAXS7ZMfhACjuV9GDTDnVDgwP5hmehaX2dvx0Vf1tZc5fJKYa8
CdkbhixSP2fDhnyoRNsklGvBR0/2yPyXZq6wcBW7N1emfo1/e3FLpEYkmJw5QwmkX/AZTiQ5n9mC
9Fk/khBlAf4zXe4z8sNIdV9+qXJjrD4K7fQCTWw/8mOEgB17eWW38ReBombbE+7NxGCV+wTH4Qe4
VwM9hTaOQEiUsON0aJd/y3yTys7yX9599QeNET1xl+xzW1CLGOO81Rk3WcEKEuCi6gybQIFeNdbA
DJanSDksfTwNyjpUbWVYMzUWGVw6xz79BvROkl/xmwzTPPZKdmClbrVyxWm2hHvp90oBxgkqeqr3
T0oQbMlDzVmGWnwOgkBoqjFx0tgY09UnhTXD405b1tQRLyqPALKvBt5/+KdnDxELuqGit82U3m4V
r0fFILPpCHwe4jF6FtY7fjpJd2kba9n+vYc1+on2FUzoyublV/ksMNiUJantLpYoZWTfwG3ROdG4
1hIwR+621iHxRrlmEN+KI127EKzHoibEsgVhIzswycV12dlLH3kaBE8LA562Dz3cKCtrqtxX7Pfb
/m34FZwAG5Qz1ASSK0VO/zyAkIAoommIRNB4O43/yZjd3mtIr+XLQh/5IcXnHmLp9frWAdowoEsa
kgU3rnCz29GmH6x6uDchS8ciTBlLt3oW26SwMU6a2uTpS9L6EaeoKjKLo/7MwbbQiooDUZ/0ymvm
oyJUNrL8+5Yqh8UkJP59SJk3ZmsRaH/FhcOg9vwKK3Yt2fEzeLIkLDXFFs+HtC5fNP9oAcbHXEaB
Z9DSxUhORCyNtYOXqBG5LoFOl9F9YH2CNO7fmNsA1tNuuakrJDRQ7cKxB+vFuqLAhXNpGxpSPkVt
eSXm/fVbqUN8jeS4HFabOdEOe2dG0vmndKyxsaD1kD6HmNaSLLy6sAXRVUpEervxU8KSlQWhQmn4
SPV/0uBp/fzUElYUa8v1M99U1fq9JD2ReO2uv2rZ/Pnt0AC1S0YHS2VBIQh6RN7jWjLHp6+o1jwl
yPvk9Vk/nrvCR39a7Yv0ruH9I6P6LPcOEAWCGDRsI0QjwqThi54rlbfs5IbFJ0bQKRU2J/yC8WKi
CVHPT0svaw9hC2lGr6Yaz5yJAUGmeoNv4edM+b22yQ0WrRy9wiDdFATNij1l/7rW2T2HFcwcDKkZ
IeHFLbuL5mDm1vNQvh+NsM8muw4m0V10H+hcJThSv1I23WfRM16Tmq8YkvSIOcNIPehsxMlP0qCC
z4pBhwgKVYtDASc3iUwP1E1geuw0hfl6fhOF1WaAmdKeNk0+ld+rwY3g5FcWi+7fiKn+tIGMnsSW
6N+zzqHitdmJnrTv/OpbWZxGLrrPBbrQFZx6vC3uAF85TPwgbEHnq5xPwAYj7cGcMOBCHkW0VnPY
1YYfQOd5Ey5GF4EBkZ5V+Olh7Tog8kZcj4IDqRRzjw9ush1fiHmcagO4UA2Bov+yj6x4LLbpXaGa
tN/prtgBYIHoauTKjYOjCCCX0hlVg+qGG2E6pf/qX/Z4SKBmxr2tvDh3Bza/2iQw1H9oloysMsEn
/TI814Aq6IBpNXYC/RkW+JveWUW1yckTGNaSrxn9uSwD/GU6sVZsRge3VK3VYi32qpkia2dfWuXX
tT8M92p5jN+RI5ci5lAWx6GE3q5+ylfk1PDEI4KVr3WP2ruEMcm5c0X5WinJuSIDMKTtqkmIVfAE
aa+L+s5RMDWuOtbH5ZSZ3JEl/320pMUPy7FlJtYYiKzOv4eKnNjvrHb19BahPf/TnZSMyqc5eaIX
HeNzfFY6P9/+00gSerrELGy/h68Fc7aUusAgsXaTT6Jgw9s+t6oNKz1aiMh+i28AoXe0Vm6cQV5A
I7ywShKadxLtYaO3hwbTwEfY38a/JHOfxxrLVLnuvPD3OStEfnJyvW/oAJKPWv8jI/991eEQoaaz
pz9hxhHXYvuhKTbdnnIQS3tmnU+Rqf4tLBFOGkrdVAi6jb7D4aucubV3uO9RZIyOseoQQzZraT/g
tJo5NRrG9LyE1MivTV1aCjn3vGbhWTkn9VVu7uM+LbxX6kJfltBDywHVDmJPlmiQuQTL0eWPhKNS
LFfoLHesPwF0ZnPTHinfyn7SxaSAL/EH/6cGH0Yc5hPiFo/70UF0Vs3nHgIJapUup1ZWtEVmJnxo
vfvEtOI/x8ic4j3VZIBfwE1CN3VaoJ5tPvRdND933rT5A51LIP0/L0vBUWTtGASAajTIeyWWmeWL
mFj/3xDZDEBzR5I6DgsYS4RPZoM/Cdgmbh6Ii9SJFENBRF/vvJMdEQNmBuNN6G+0LVKv4zbjkuwY
P/cLvAjFi2+VaV5CAFGJyWSjfiw+tPhDYaxdpl+ALUWxAyHMXp/PvgNK+MvEyyIC9bIpxPKWbDb9
xceeZtcGGTfelPQ7idbld0qO8BvhtJMtP+SMOIVv9TSphiqvW/LYMVoklwm+J8LXaGiWO/Jg2u2q
2i8T3ZQxxSueTLvBRQ1wWnuFuJYWx4SeZlBuiAu6ldsZfjReZeKv0qvKNozQY4E49jx7hdE54YO2
kvdRaQ1WN7F+hXWnr8uTTTMRqhl0w1tt4Q9IhZG8AQQW2TFOLzBVebvP4BT+WF8Tfeho3jmW+vsr
nb5bNQBlxxG8tAbME+XSn5L94PFGfS2fl7EIspUPfy5wjNAXy6SwGchiXr4mGYphVrYShNao2Xzh
19tfDPv2bS13aTqLdJL4E9lDsi3bA7aF0ETaMOfrAAOsLD7at0CqSTMZLQtjDqvLmO/Bi8g70bG8
GZGv7mTkD0H2qd/xQmNm8BwkPUy+oDX9+5j7OZXQ48n85deea3VPKItZPXZvlGeLT6qCJu34kSfV
VNG/xx9UWHXXErk7MupHSzyVzpPAmgmZ179Yud4p0OpHuqsliJdHs0vRb+1ftUXfRxpauaHTrTao
Acz4zg3bIEo5Eu062c1kukD32e6jdCXLSHdLvGD+4pP6FPno384lcJYbfn0yPWPfpmRySROvHUG7
JMxIDni91LiJ/5Xj90uC6WU/r++gxTSFh2s3IHewYONNxpJ4q3IOz0tToUqUu6YKxr1BHRPZo+AW
2aMEG2JDlUNNikASoe/tQywe32jfj7B19eY3gRBwqnWZY9q3x34dwSngA1WpddgGfTrLMBg2P7Li
ECNqwP6R68PJ+2l/KBOsqLLNACIT1tXWj2V0fCYbFX0cG1OsmwZxTnDPLYLmtdDq1GhlzK98dEbJ
ehLiscTjtY/rU6jtVRZMm8OWPPBFw8g+K1w4qyh3hGIvmzsSyGO2EcB0QxrYvWSqCGOJgKLm476j
JzeDReJDARXItYtfeNA09fXUiz8Bn1kYtG2D9K6PWxlQp9N3wW2EuOHEDoULDMn9J5PhYcc4R66E
5PQaczTwKjnM7O1iWya2ZEcxVj98OuosTjEUzV0NwLSfLDEA/2LfSGaNvwiHqgiBNvJYmOuyclFN
gtNfEjwde2TDy9BWUL7gq/9mbZQG7HNE/ybjEfjuvkK/807S4Co+94OKmAkSkEcQBVrli1hswjVT
mfRj3oeEIBGfZjnX/SeMAa5loB2s1DwjGzaKz9PklbgBu6yQH3vty9GCaQdZHwK2H8vKCBZoOGZY
04QZ61/OCIBmq08MrzuENcKe9MQ//Qu1mXqKe4vIzOoTHE/zsbes/Oa77d0E2NeBnftoGufN+9i2
nozyTbCX6azdDI3b4C5h0UnNc99eaOe3hvb6xB6E5R7GO/olEGM7nSCLuFTuB3IgUltkK4Uh+Lrt
Rh/FFyIm+YtNaeKM4JZehI2dpBXFyUFDl1vEVVrw9N+FwzIvcCjaTOmyWhCESgKLUX0/3fZWOwRu
5Q43EJ5jfvgjADbSp3bOQXkGpWH2hHQY6Ep3EHIyLRdCNtnNbJhBHD+TzaeZDObKQgO12IaGuStY
ZGZXmo2/iWLIRmLhDADUcExJvt9W9/qSHcOTVs+TAuqi2NN+8l+kH2Z9bjcVhC/fwM5oNYV1hvjx
LFk2PbvqQsDci+c6WLGY1cU3ZCqqn1x4t+gw8YPT26mZhXogkggP36e4YnK/bQ1AT0wcNZWTCP/1
U/kddsBWuPxkln1YHNV0N6iIccDVAyl1OnfYNYrTJ9bo54ek9uJ5hELKIYPWWTGCbs0NEVa3DiG5
mLxw15ksrGLcDJWg4/fhihpnbVmJx5KACvO5PKnvDU1z4y2aQyreO5a5omYxx9bO20s+bHiOipcd
CbWMbTleIzTSVzT5gzmAGwEotoGIzcSUvJEMBHvEYdDYYcNWbzSbrz/9g184vNClxfvyobVGet8p
o7PLTvJHdUSc9L7xpsG1oRgQ1wLUJ6tV5hHS5gIvOusd8NEw+gP6D+SiMDrtKPurHqgVoRJZvyx7
Eyy6x6Qn/o3aiaCe0sNgyPUxMWFIF6O+qieEZ56mkTgi74A8ng5lD7yA5QgtZWAWNhvpN/EA87FH
h7Fw29aqCg+HYWvpD8b9ZN6Cw7WFhMdv0mu12jdyicPMpx7Viz/08M+/N9EB5KKRBrTcPgOC85Hv
iGDVMAJIC24UQUgFmYaUxBM2BX4g9OLDoL0CSuY4Kw1vBxvQbCRLLBYZEWUw9SJjP1S62dROK332
+GLn0AZf+H0FhMdhMasRpZ3fTmslviCe89WB6x1hpLDGiwKk8a2a5K+ZmNa6HZpeEUzEel21n9E3
U+MseAwfiG4vdJ+Mbq3TgkN4zadIgClStZkTLj8RdBM2tki3irZFO8sxfuknWIiRu9YbtiU3k5fu
WDGJ2Cl/W8hsM+HCv1xyOU/E3I0Okwy/KO3ninstjrflJ8OeaoWshVld6dbMQfTeFzQ36NGM8RDC
zfUwN258Tgj8QnCyMCUEFBDWp8gfI7vAoeUhIZLTq5hc+MCYKXRE3OlcMl06E7hlMDRwcmcnBY2p
oawwMmL1XSZeJkUyKJwMu+ZVvYfIKBEeNQL76OZ/gigi1s0DowrDKMkyXvfiYtO69Xywf0BkvREG
9YWd2KIcDqMV/aPZgESF7niv+YNIe1ra8jwgn9E3J8VvYNcv0k3Yk9/O7hCTzLgn4i2qLoIMo8DF
tG85fODHQKmra7wDI7n/EmVA/NJohXsdwykZb36/f3/XIyocU78lDsyCkXkEFeKeM86aXWxxrmYm
abBu7rMu8ccV3tgoggwUxYb5QlVcB2qPHQaMm2u3I7ncTMiHs8R/lR30mTPt2h+EEqu5i0G2Uqtr
4DvOHR0QYztjSfEZKHyzBR767RVsyuDioSE76gruAtzxAUSRflyuF9gX3ApVYEPjRKYk/oi4s6QN
6K8rbkWMO3eiArB6y+w7NrBbvB3advv5McymVAt1TpDTAnxqCC0dhYggNWALEIiSeOyfDhrlEuZs
j5zfrk7598uRY/PlpFxRKJQtnZu+tAYeyLr5BzWUB/kVK97qFh2UJQlJxnLDHbQ8Qo7pJOSx5hHj
AEmRm2fpQIunWAY1R4psQpwnK7dA89E+vn16X9UtTZybECobII9laYYb/dY0PAdlA4UPTUnlnUuU
xnzy9kYH7eekWYgF3savdHrXm8V6ubCJSmdpRraRTwsJ7aupfpQ2oxtInrG0ZBuVHRkrBjF+rT+t
h2PqaNZpZWFIczBXLH+Zt8lgcghIshaObuFc7VAJ4CA3FXJIMecrRwGN3me5JqWGDo6giTMykNVe
ukBvfOVoyVHgwrrEdtp8E5maQ016gl/aqEmsuriPvyle/DsSZcbbDYyUYaDOZeUEWwhwEsBEZel1
WL8VO3cKFOLITou/ZbFOTypMBlJCF/IUTtcfsMsiMPbJNUGQTUm+I9J0E7SOBM/ErvSrpVDJ/AFP
jaD0mOwYenqMNq+7iqNyo4DeabwUJvIGVkLTpj63/Y3zikSlPpcuzC3Tzi7d0iED5e5DCp0l2tM6
u4NorURD4AMpXaHyZybemO6rdgY4EO8Vf8oX16q3qJkbmEIerSX4UYROxCpU6w69hDVtHdG/PWh9
+MCab8DrZTDXTjzQ/KsnjTbqcpwK84la+QgkwVDJqGRg7tYrBIDQTu70Tz52qcfuyMIoTtxCjMLG
auEz5yoBE8+SkKXFCXkcNoGHQPy8NQ3e4g+pUSoYJxEffFA8PXn2AH6Pv6BXEPemR/V2kDi1e3pp
cgjAHZwBymHgR0H99TKr0UeiSaHSdRsXB7YLoFLZCMR1+Q8T18foaGeqD/Dg8ABaldGmgAGYUmVP
7R2oi0IC/wBVrFqtTOQk+1CNpYIS0og9BEH9ASfVrIzu3YP2CdazazggyEwRJM34GHEghkTMAafN
sftg+mzW/IF1+c7N3Hz9BMK1Oil8A6g6nRjWA3cR6S0ssHKiwkTwBVUI4O6Sk0cre68PL40vDyTc
O7BFZIi4sfFF9spcLq9tEXBvv0cHRY/D3j+HHwDtcMTeGX9Bw0WPkykWmXX43PEmj0iUzu9uSwXt
Q7cdiIZWflbXATWco/3QQXF7uWzUgi1vNDgBYjY2gCBk2zK8YjKmoQEGE4G1tEdNB0ivSmYFJlRE
E+gOefsQlZNbJN7V1mHbyp9IFh4tNUyzi0/Mqr4KQABAFEI0EGkKf8td2X0uXl/5goYBWlfoZ4V+
iKqhRAjVsoLTRRh2q4b9CPmDiJGEMXVOx0UlD2a27bH+uBSwGXngVqW5SALqrvt+X8ff3mLrZjbt
a6INji8yFjQzAA7RHBCbYZorO/4B7S/XUHLNSOYCkyAqnfpK+whIXCLOZgG61G3f8zqCdX/oHjHw
+WhkxNzTxJtvXGwqRh+jFqzJJFlXAoHWmRZcfEKbBW2yJ2gGvIViseMVlqNDGGRVD6UkFovR1FpJ
Zrz0u3UP68GqGXLzEmPxR1b5b84yBlLezCUlip+FLi30OKXM/+iagWKdtDIJcYo39WV1QYmB4cXQ
58KjugEU08ri5qBisKOjVd3RaVFB4Vo3vsZDTP8xb09BeeyDBB1eDKlFwL3wxHRC3iOOOpkfYgAX
ubIIVWTnCpELCRuI0BvgrODiZrdVZrU/USDiNOCiAgnpvnCo+K/OZlo711YwmO+A6HOiiT1wBcBj
mhOVb0HbTPIfR3u1BitOoMwE/IMfYkbAnE+bHw8BXS+f/OSSYexQ/wBRnzBbog2UGYs2MUoUQArE
vOFL6Td8BvyeKc+oqoykYhPjbklUAiyvsOnfkGhwZisnmgnHt9VM22nXmcIve8AakC5y+NFyBEgp
mD71bbdOszM/43RUgvk83PPIDlFLqD68GH0Tt0qy8Kb4hgez22gHQTlgAXs59EBItiER8YAkkRsk
rD/ELcWIvfjkhXx+1HDC9oJWiFTdezwZFe8sNip+po16Rwyj/ehbzn+DcqS9ym6473Zj6Ey2cgbR
GQ8iWCqxIB0iR8RCPAVjxFBNf7xFMvHFjYtBh6M0m1zW4mPMHZubgtNYWSLe6oiU6Ev69AYGgp+O
irnweaxzK8+c9o/1nYhywAyFXwi8pxqsUDfCyREW3PdIbhw2eSDYAwaUfI4OOZv98oQaHx8Z6zMX
f7xyBU+VUgPSME3bNNpCKr5A/cniIlYLQQaCCdTi9AvRzCO8Ei+kUUbJSZNePhafb1wgzHbiBrxA
Pk2xU6y2dWH2KB3IMgjEcV8vnLA1MmhmKgkymqio3ehFG9QhGeK3RsobaT7TgNlTQUtoMHqh2MQf
gDCoAznGicmFDyOKk6H9ZG0lzT53Pd6/jGgQpqcXiEeIz9FihFZSu/Iml3twUK6AkTKjNDcbvn7R
4kodPlfz2vivkVWtzoDMpifvsf1hcqCgvAg3w0QliJ8oY2PiJx+g1dIPaYP4MPkLG24Puq/3dXFH
Ol6as4wVAyhQQij+D8acAT6Yj5j4Fv/61S8jP+zto/gqO6fh6VAZ+L3d4hHVVypzPjk6PwRrhlVy
By/pJ+aIA24/7nfpZ+4quJcbl7FmepSch2v6Kf8T//XZXfqdIVwkrt0Foc6bsMwkeJIHDZxdeBoG
Cf3exeATT5ctMlNnLbcS+JeKllU0KfhUo1onM+LAgznE3+ruufYLLGs2YXX6LBS1sKzRIOBLnLBf
IXJAq40BofdkHw0Eneet/KhcNN38WPIaO9A/moyOihauIR3w9eK9w6J8mwdbegoG6n34e4q/Om/8
B0HO2L+eP+YfOr2arFdgWmASyDfZ5eSN15o4FBd/78c79lbAH+Ev4yeyDU5pcYp+tO/yQ1LWymmk
I00utH98MU5Y+LaGYjM6kS0RA0S1Bqll3yHd+9ewDvfqjK7Sv/4Vm2aNpggkba9cWIkSuar9Dqod
GzT7ADyyNPvr+5JuBMke/d3LWjxiDan7afY3TV7LPFafIiZjwJKQcRZoF9VSvOGIyuKaN77QNyiA
m9BEWqVhQyHM5MDh4iUF24gfNf0u2SHhCUADRy+Jx2+bsLpv7rBcNoE4pl0Ds2wBZ1ebv+kkJl8S
yZ8pM9AJD+X2vX2dcptexBUO6OTG2yyEEsBwGCKNL+E6g7NQYRsWCNJ3f+hk9FnvOVt0Zcc+bOAJ
UI84fz1fo47+Fa48o/mpc3BpoBEJnl5uVAYDfiEXCq3vccv5U+kuEJAHeDbZNzs8wPzmteejuVgE
tX7nvUaeN/JV0IjT1+LwiXcUgkGhCO5fI76qTV2cpsigDawDXgPxtFodaLRps2QUnHa4fx/mNH9a
8CNkgbD4Tb9WF/Wf8oOda3rAvfKPYtSx/FJO+uC+pr2OGc9rODALgBLBULr6V2xah+kkUU+AeOUR
bck5c1eeFOA/IpTgFuaOmnj0hPFmyX5Pn+pMnCJyBCA6DszpaR7m5krxGKS1Q75evYkNev3rNn/o
OlHTz+0T0H/PklRT8seD+g9NN0hD/XTeIOot4mFWQM6wXTORg2JMa4pTP+/espqvpkRr0hI98y/d
N9/kx9O/4zOl/gk/wQLY8ZMjAqXh4CVEfexjja1/BDo0DEuVjfhjSL4QB04rB7h3hMOwUReLjKCr
H3EXzopxyCDlwncUXQK1c0c0QW/MJ1LANUIScKnkwsr3XYbvY90Hia8dsj1pots38rS/SLe1W5Yd
lcOMVcz36ZPyyds5aRdU2Lf2pp0JG3j/AG5JC7cb8WvSV4KAcH5ajpO7/BdXaMXAd3G00xpxtrfE
DxByX9yWnEgbbUe8X1CxaYEiv9fc+VlHP/gEnCZnTSQGZZ/3uK3XoJocjpy+7ovXG2pEOCTkgs0X
qBI0Ho0P3uxDwvpfT/+g/GT/31p8IkwW7juQljaqFyZ/doQZYW0vHtMTR4RbfOj+6pRgf7zIt3aG
IFCEQu7BSD+SQ/66gU7TzcceHepszghQnZerSx3bTx4rKchWqP0mN24BkpPO7LQcYTJO0ydgCusu
nSwnr8rOdi8MTjNexO/yRiVx5BatyU8RraE+FTm5dYbym7O0cDcdU5AkFGQi4C0QIgAWq3e3QN2D
toukAET0xbJZHH4QorzrIJkLV/GEb2bll1V/F/+KdXkaJpsuO7pACMSfM3IND6iB/qindka0ZJfH
jVm1eQAfYaGYb1fC7VDUFtYguc9yP0x7oVmT4V3k6Hvn4xTuIko3F/qPmn7RqHNBcP8gSWbY47YT
KTnI9DS3xwJPkaq8xUfE2jBeBBHKjbvCTsDjGlPqSUXVfwuIGeIiic8RSZTScFtd8+eS1fIG+TES
q6lbM33gb6JmpX5EwbknzFk3ea1cO7ZtBAEIZEO0o5huu/Q4La7Ft0i6QL1rh/WAHeGbvXb8WJAM
qaWnFz3ujcXSf36EIb5Nq18gvajAP/lpIa94hb4SvDEOTZiVfGey2RvnxSE96szNc4PLNq7XDlO6
vggUbd+RblzNj+W2I4sueYImmbztmoFGCMBCJfV5NZLrwwzIBvV/8DeIYeV0K7ouEJ4B4w2Ntw1V
73lQ16LMqFDntJw0byDrZsKWkNHm2GX05GiJE/g7Mf/TVifaFUXfLyZuJohyhb/dvf6GB5KUgTSD
FC+qvpMoP/yF+fFx7VKAtTcubKYoXpPi0mOpXr2Oz36dvYgL2A1HMreVs+wiFnRi2QlFfp8Ol43+
lfgcwdpCRZudezqEtpgnNiCx5gHCzlccmruKAq3LRyaovfC+YnbPtDP6pjE6xZUD7kkjeuLAyv9U
dRdKpjvuIzBr+AYglgrxIBtIYB5p3aMgkeDUWOYCNlCZwi11YkIohQ3acJAAhraIZU10J9VVD4NJ
JqMb1z0vfLTGurK6QJ90Xt4fW0Q3o9Ufxn3JIDMQyhgLcKDPykeT9zZfQWYMJcTIRqnWP5DuvXxq
ySIb2BXD1WW1KHB/pL2W2Jm8jtVbq6+LJuDNfyPxJgQDfAPshglfPP2VM8Mun1YHZACoBYTbKl0Y
i+IzWv7xsnbTtiKyH7YDBIAfFzXLfKfJROvQJXig6hRSknWwgKaIvzxw4KmBrnalSwY69dPYw/MM
xIHrD+l2B4+xe6ebZpqhlTpx5WFPpMGiOmEAIRNxRNw69/8w2hhs3oSqkTV2Z2Rqys+GvyQ+mMEH
sTL1hPl1Lqijsyx2L05D9L5mwCgxVvENaZxzJhwMKHJ1mJrp+fUcrlRXcG1ZdhjdQ+ERcRbGZxBp
nC50Q2TY9LT6FnoSVhLg4jDH/aJABWHwOYMU5WzMZTgoNuwKXJLjB7aGDpxHfW0TMumpG/8Y7cE7
k8NopeweJrxg35M4x4keV38LFoDFaocnfCeOBvadXXsu8GFeqWCLHfWrswPE8WHAM5dgWUja+Kc/
rXfjJWgZhCAZHAmPau2/+J/P/HECWsmjO3WZS3BGUyqsHzhnifCirc3uA8twBETT/HaSW2UuiFTC
Ct+W9MD3Ri5ccQ0CS5jXgDeLQKyQdsMoIz+l/GRr9f6SvsG82vOK7B1igSNf2jyds6oSIymSwQBE
FxLDqq2XPTkbe+1b15EqQKDI9HasNdnzlRXhJx8Ooe7l1a2/SCQ9pb/ZarN+OhoZRjpmCD5+2MuE
1/SuC1t3yZj7NVc2p9kN2/NZ+170N35xytMTkV+iunDLq/nJMn/i5oYGg2GsHtA5stGrPzoyYxIZ
5ij21G/kDQNgSyGe6SNxu9RYhfYQpr+etU8tA0g4c2Fx951IfImcLnyhmiVJFfgfSpJ7ad5cxmTh
ysrCJLFX/Y5tmvw8vPETJtSMqyXA20bGIEYpY7X6TjB8cyjQ/jVfEh/89KdOdwEEuL6IRKxN5v+z
N5FMOO5VK8r+geOxf61HM1lKrkioVndXha3uApWEcWusdynJ2iGbqvzmSDSKvJOmQK0O+PQwpU4Q
Oa3Fp6O7XOrLx0g+GE41wvxk87lHk2nJwD7+8v7c69ZG5DPOT8pJXF6Fldk3PhbQfTwdw+cdfH7F
QvMUJJ2D1NurKJAzf6g/EXzUEJ/a09Ty45qF2kJ7Fko/7zaltmHjFZ52Q4JioxiiNWDJEy0l/2Wm
rfNXyXgsoMaZtmrDyBXZ7ZVp/1Ve9GLXzivCffnv0cjmJv0ghhgPPuo6cvxz9bORbuO4y0l1+ZQf
8l/zwT2AJJd4jQOekOJrEW7a1UF+JXZT/K6kR5N+SfEpCj+y1986hPLsWfKgQt+w4IsDHJKc5jes
zDuI/gA7bWaoG/mIwa9IqKysoTpkgt3uBSOzOb+F6ylkQB/JxpP92ns6CrKnE1RuurBlpBicavb6
8MRbhzvbxgaEs2epXqHjgEw8MF+EDawsCRbwjB+Y7GtT9xoCz8hkHYaPV30syYYi4wEHN3mkeW38
cDHXQat6tNrZPcRKG7J5B8+OO2J0jkyYBRz/eAOVI4GpsT5rNIaQKC+AbBej76tcZ/3ais6ifUNq
AHfGeZWsBWJ6pspyu+yt14WPqkVIzrwJLQ+Xr3ndncGB1Tv453oy/QU8Ff9wTfD4EM+fcWcTqfJy
8vPyxYCMQMJSUVr9NeFuTl4FQMpvHZnTlbfEIUNElsoFouVAkJHVOdKsejAqlaUoiALrw/Obc1kj
rh7O7crhgJIcWAqbJP0adfhmc4TZA9PC/1WjGwBxlD1VnrcHYbrOTtXiK3sdOswXHdrOhIziHXIU
4adZy8Q9IFwlUBQdHXQdYc4WyazZlY6mJLycPxzRBRND/se3qKwSPRTw3b7LvcfS79jsGcwDFZII
rjL+ItK9woVDdXfC4j4RtjTs0o8lwjW4QJMTCqaXz+r5q3pcxj05wZBsmpf/okTejJhdQSCFTfjR
/EfZmSy7imVp+lXCYlxY0QpIq8wBolXfH0kTTKcRjSSQ6NHT14fHJPx6mF/LiZu7n3uPEGz2Xmv9
nX2mMzbGB6whwXiUQXrmJJ9PwMtZyQQmWzUwDi/0B5Mcwp6PCFfH2ZU/Nlq3DM1gjSZu9Zy1U2rs
qYaxdrK84x9rTrXgHrOy0coxeQBNYF3t209Ts9P5QajX5ZSSuFxdbjZ0aqCFoLlyW+K94No3skRy
+1E42Q/mmSROLQtCUv816YrhCT/8u/NA2WPRUo4mOXM7bZWoDGPfm/tzM0KRMJUXdwD6VWuZaKQL
T7NHPY4KiHgQgeDwkOJRs0KOgoPwmnkp+P4SkZ7zxOnXa6dS45vYqfjmT21n4LqNB6GNAee8sfVT
6yNtnte7KITnbQE3TQEbM2ag1Gq+IeM2sAewPQCjZKITI6BJXBNaUmAky1ghDmTR+8mXDpeZpTgw
YfAWg7oVIxN4wv1lmq96BmYo6BDUZYo1Ow82XdywubJ4LT+oMZdNZQsnaFER/rIahldsWRVTclcX
LIzn8XNo7/iLpwd5iOzyzVnNHvKE1wNzxc4lKtSxYRCYOthXoEJIsCnTrOT4gMIiON3DNmA02Iaf
4VuMfpR0gDuBLnY3b305dsGM30FDit7dH8hetKZ4lBInTU3ssnNA8ou4Th/W9YcOzgPiEnVT3Wtt
yKsphdxBvzzMUyF46mbfBuKXcE7iGR1aqzks5VeMd/8M3h1pGS7m1tqDhBzowvbDzY2AjktEUj2F
0FjWWxCsEQQ/SKZfT8UdfUom/g1MBMuv9MC49rajJI4rVxWWHAoRapSR94TkXuDDRjwII1NIkI0v
AZSMhWTaxss7Q2+FAsxB0MsL8/zCdjMlZWVS++Un8R6FS0BliuBjVE5TfKuww42YdXS7mGDjFNuH
qcEskIgYyCvqkMGi7XHhuTEYKoPYZyjBg5m2fDAkV2XSgmbhlXy6xbNIQo5wVOcvp7CFWdPM4hHU
EeowMJqJcNKZcN/ZEHhhsvF7lR3JhqHz17GNF8hr4yf6rKtsdilI3CzimyvP8ggeMtpeypVVLXo5
UnSGSWwmgKaBtopndTZkzRzTGYb+/E1M1ZiUQsdl/2Rr+GJSKR3EcJW1mF/wAoSTEe9G/k1u5Bh/
zzZaq/nHS1w/wo+2uoyQvjx+0EGo3nOW3mYlvYkxl9lDqa9XpjyuqEtYkefHfduFk6r7EDWEJ+Pp
AAMXLtrWihdMW3EBkXvf4zLxUufJaCKnkgVlg7mAaviCsJBt7EvIfKjYCtcCBAnFVhfqXAP0env1
NDLGOBpa8oJdvm9coVnHRLKUffCUrgnqTxMf+pFjKl8FXneRn+Pcbm6M937kSKtem1HbQqKE1TDN
PPkFCVLHlSuOJnfctDoMe18I7A/RtR5uxARPjf4DI9wY4BrbDELyUNqdy+onJBeSDNwIsTMxG4vi
hl3FighnPDRmShMkCAnFIb1OZa7Fuue7VrcVKjPcDqrcbfCoMV/nGs6KCsv2PbEF7Fs8HHPLiAIu
XqvAoiXei3T4UbjLYEhS6kgLtLGcvhG45DQlA4OiPcZ9eQWjB15Pznr9uT15hGTtenDCmnoJLyOp
V+wMprp44piGLyQ3+ktrbfM6KHshrOVLvqkKt55x87P1+YUvvF16Za+zqTCcwkL1nI/mBYLGesFb
rDVBn086KjSIEvklxYkBohdWta1y6T/usF6oJIiv1KEQAvEgKUJK8toKQfXTqnuZr/wme9EUfOG5
f5Vb7f6pVar1hiFf7CPKmVHLSQcvGLQE2V8/yeGWodM0/YygAjxcnna9StDP8z1cCV8x5rdcOmnM
mk0G5Tlj0oJwIgixMxnb3apNJ+AkkSt3DI2ZSLVz/lLyyTsGlWlHwS3W3u1IhVx+UmaIOWbOyVYu
OYE/jWqR5Rsz+k62bFLlNP+UgZU5F55dMCQ2N6snJpD5+9voDjfNT9ekf6jbh/iVwY3UYWPa/W0X
37+k+1f8oIjZle/v9Ex6EHUF+NSHX/xQWIRPu1HcXOLwQJ+Ak7WyLt6nqEbk3Hx20pxmUvLKejIS
YBCv69wn7UZYDlRAhI0f4p2MhwukLxYAsaH6T+krg3H2i9PS5lTlheMc4PUgUa/Fxpr20o5FWNDm
ZyWTcubLD+RCgXSGjqRhjVpaWQm2LY++YaV08OppPyy4qeUJGLGqZka+Zixwq+1uOsghBqc4hhsy
vh4DRgvbMXTeCO1sIF64y3/grkRK15BesOm9y4FaIvf0ct7mFhFWACGyAotxktTN0zWb6FrRHXMm
gkZP49E4/hkthlAvbm37zatTvqmlBn4M1iHaimMVOk0DvhKihzvw8sUBuykbKeLMF6wLSHLTqp6q
MQqFS7p6BogrY2eE86E5hsmrTcmJzchE+9aQIHok3pgWuu0x7X93TMpxysTCfmPTXFrEadB1Wh38
upUZ+WE+0VZpushf228szTmRa5mr3PWikw5WCN2xFX0ZQrWXQ8aoh8oT6wqlRtzlKdC+I3ptyjvZ
lXKY1uS+zgGD2vltbpwQbkU1ym5yQY5l5jUEQdxhAWPozDzcpm3SGOKTsLpQoaWumiC8eYQcMMKA
g7h9DpkQReg/8C6eoNS/kIui+g0G+QRjPbJph79d6ZSUz+SttJjIwkis2g9OiVu54RyAXVQhrh2i
YzJ6Bqn2pW8dkB3RK7SG5POlkdzzEr8rWF1MWM1sLypICx4on3CCZyDO86AeHMvaEHdwO9b3GfqG
56VeZnMRsmh+GS18Kf7Ks6CBSImdJRyca3bM4o2h7BSGniUcikmUbgnhiYVz/fYxSdGSS6d/41jy
iVK6+m778z3Zv0SmH9Mw3UbIQ9Plk+2pPUC/ov7EpkmBfwyzBkAbvCGj8Q+IUqHPZEKkOCF7BNAJ
Yax4GaszlglVQerDzXm62AYCHCfMlX2YhRLPEMb5jKeAf4iEFEZfielBUfbtImPijSsJOSI8jnif
f1SQOWP4G87tk7/HRNNmKgjiWgAfOCg7ScPtaOGAPjJX/iG870tWh+iK0vwgzYEgwKg/q+k2mxGA
1U+BIFzx9ambVtjtYzZV00H+dl+XN1ie9KWW3U+HthrnAkCwdJ/Saxf4765ZAWI7FNv0mNzku7Zq
BGtK6xIhpt7rCmIG6/mVTxVwW1azHI4V8QfuGucQzYBXv0b0RC4hLdH7jDmI7AnxLL277Zp2BZv/
G7FpO7yabxlb67j+1GwJfcmqxtLcpkzB7Cm11qi5coy1KR/H8AwjHO2GXIBWHIfalPAzLXfLblko
kmVIF0GxFWMeyliIH6mrVXVOFayiScEZ3O7YVIQmuM8NDP2pdMiiwLHoPjEP1MKt5dNz8ry3WP/X
DLjm8iJp9jEfsKtsW0UfOc90J51/1xPdVSHaYopOcBokGKrXdBzbWO7mbJ1rjarobe9IBIXnksxj
PE3Vcd/ZKEwfLncN9elt4RprHdtUmG2lRyJUqMIeorinoUrgO/JlzOaDoDnWSbTQZFq+p9UE6sGE
vPSisnsX89tFyKyD4BKhwq33hWX6dXtZOb7jvnE2znC0qIKfLCkUYVYNQZsKGFDnhi+IF/9M0/n7
pFjsSepc9Yqg+RafmxAj0p9ytNLIFbpj/zJ5poAkdqXOiEjEHiQ/5NWmPNQEwe2wnleeawV3JGCU
B206Lu5ErjFARFPsvZdSajcnFAtkcc0fTehClxulx4iiKCGFmeXTTvA3qFft2vRpkJl3eVMyJVRg
gaczek275xk/t/JCug6GTqjFPW1lvFyh9XoSI/A6p860pK8WNvohG8gWHqubGAWNEOGCuzZ7ntJT
OFEnvCsqaB5Vru4KJCJKcMXBVYEWR/t3OBe9DLoW5t9rKrcwnd/C6bBO2mpffj6B5NPwKtfYoZ1v
7ZdOIAktCsk9iyy6dvuQk93tSRLqoKk5VJ11ukw05nHjpCSjgXMSBw3KNPxgVkQNIrtFdK+jxYHc
/sGclo7VN6ptPZokxk6plkTN3MTdSzgmVGzMqKkrXinqJY41Byrryzx1KExz6ql5r81BM6gvOVfu
5aT8pGwjHwQizMImGQEWNzo28ci62L7fLoE5b9scpvkcHS6hHDn9+svBgcdcZXQidBRWuHgaMy3m
cu+fNxlTmNsRX4EUSX3obos5364dutKVyhb55PWg2+6LTTHv4oCeln5dHUo1+xva+Ahb7Z/nbXHI
0MlSMt8bjgl/ze6C1d9ooZBfhAIC1A7LRTta5Pm0q44pFEdwNiiA6BIJuQBX38h9gCETsuCxZtj3
uQrFlxZ/Ao1z6HUau0OcojHXPaLVpV3ulOkzon+2v9kmCWPAW/ii1P67QHI/juE5otE4FoH+1W9o
/hlxzziNmeVwYqcxo0YHJj4bSOOhc5fZ8iU3123eUoymJQiwBLSAj2G/4nQRq4otu0T+ge6kh4IJ
+0tZ9DBKpGPUrMRJFWhHKaf7V0DEajy5iIohqAUfDH5dixJ6J6WcfwI7KBFNeTIndRGfcgX2jIyd
Bsip+zS8Ka5TBDyVk0c+fUJ9IX1X9jtIoAl91eC+IXzh0nR/r1qTFOysnLe3QGOc+nZV2iTgRLyV
j3FIRBhJxqQwJJsqnDypTEa2OYsal6GO6tM4jzteVv3C4cONpdJuv5nA1u8ZwTGaENC7KKBS0WsI
rc0dY7A7jHhoTOLjRVi4+stWJ4m+EK9kDbyuHFx09CZz7wPC9/c3CbA9cTP4COBjmn3dDjV8uxn7
9w99B8ucUBBxTNSMlZPh7J1dFzMxhO8lUPlkN4J/G0x5LLh7v2dMmwSOGuY/JdX3Wtlx5EnfMDOz
Y5Mvc25PU3gYw2mVd8NrOlBI+HY5WB+byN9VvBU+eXZwf2jTiQMQr8Us5D+kmUnt2vuvw10iudFu
aKCwALR0LHIWMrDqIbkQ4FEQf/OaMsLxuuFgp5cWJzp8ssG8Qp4QDqLU0EHHBEmxj6AvgNCJP0Tn
wglaCZqDwP1IiooB/6ydvRj0t+A68MKAA5jJG0DqttiD+S8f6USPnD5bKAI0dgbGsC4Jq5S1aYWF
AUEIL9kX80nPqFb2+CaYnqokATLhvFWb5+wo1LQzBGrIhzdEqF1Yz1wcgKjnW9p5O9urEqI8bOPG
A9GEXfRG6w01lRnNk815zAmfbGuKo/HrqBfu7RRPlF3KcJGCCIowcTlTSV306zTI6jFTaeBxG5P6
tJrkWKPpDv6TFWCfr2/fBKECcDloh7Nz8RVhbVzgNkCIyFYGtWHOeobP4SXgvB5pbwNPJhAJ+dAX
BV0vWmgQT9hjBOsgU39AZ63sqa8IzFBQ3eCkOXTxDKdenzhZ+mwEvIvhGUc8Uuh09M9ME5lWNRKG
0m4VT8J2yWS5DsfDfhz5dbfpewYkFEJDXgwu+/B2MBNMwcboYYPXywsrrErs4qcAqPLJ33yhz7dQ
S85QmDMF7tccsao+FGrpJBtR/8B1h5zT1U7P5ujxo1wJWpFxkAmtSR/cVTB8WZMtQzdyZuXHhqe/
gtehTzBPMb+IYcT5i5fKwiWdtYkNwgRJCzY8kQnrOYhxL6OeGmoGzBzMckL11Y9tFYs8y1wqW5Ij
TeS/H8/9DTzBUJg5MgTQXXINGeJgDTM8MMwLvEg8sbOV0Eta0AOmEJYS0K0S2pqDFzjYtEmUU2zp
C8wqdLv/xAyaKX3qkuOLe9JQ/qloSGbs+vVBHUobirsoQdm0xVmQuieNpk8G0TVTQ3iBQXpKlz3D
HfJJ2pbkIXoqJ/vG7OvtJ7TWsBXJF7TYcR/gzhmOCm5yyTq3LmfC1ASWZTT5mitLZk28RO1YRSrp
drFDPu1GxLJYWt3EIWqakwdHGEOyruEfKhKy3BmpwYPuWWCl7HQvX3xuMwMPfk/aklXZkiA3SBre
FTzwcVH4D0aynTLjy1FrvFFbxmdymmz14YsPm2IN6xh2Fsn7g/zfQ/3teLcxe8GMyqP4fQlj7RtH
H8rm1yOwv1s46zbnFGghEGDlZbHNvl4ecivM7PJaMdRE4kX7gxB1qK+T50do4nPE47TVKXYo7XRt
Zm6NEwRuJuPoymwWUNE8Hfh5SwI6J8UaNp1uM7MgLyslK2jGqyEtJSbrALsQFWBIiESlqGdgqgeV
o+L0ii/VCL5pbl22eUaA2gnbqnqSIMlLSNLmZIGilU3jlWC5gzNP6YDjsP1rrkTwDHNNFpIeiBts
nzjuGcTdXFXxxW7J01ce2DjYVeoWO+yizE/oUvBZav+2fuGVtJOES93z/InYcO7H+H2kTmJfkYjB
GZtbCfjK8PgtWDwKbHaEAvEUGDGwG8SGExKpQUrBK3gTOkatHo+xE4ROykRvo6/ifsiAFOMl01Tu
L+0oTxfMsP4Q6xUrG1U91uuudIpyn6EOFRNV2+h2hIrTI8SbU3zHrYP2MmW+lQzJX0xe609e+NqR
2nGx591shyKianwgiggO+aDMc2TTLj+uTN/1DE9eTsthVvJ+nWmur08v2SYU3DcOFStxxZ3QXhhM
mtFclyeZY/O3mn6H2ENxiO9hJq6hBBqhSyd42Bryq+DUPl1h98Lfmk5Gm+TClLe+YP7vcey12YQv
a4ebO85DWwlKM+8Afn+VDdDJL8EaIt6DzSpO45LAdIzrI2mjZI4+FNTl5BQGrx6AbUsgJ4euBjSL
+PFrGO32ILNDBjczGyzVbqhIA1rS6csRbHHBwHSi7vE9yjfgTdwEJ0A6Ua9FnGaQl+C6RetjUuX5
DEUoi9cCepTSVmHsnUJM1KbJ0VzhjUmPeT3/cYYlC4YbuMXkOLrerc95E8g/CbjMgTf8TO520+14
jIM82b0thZtTfkRcipsCNZjWHNcZ2Az9+O0m6hof5DHKlJBRoks5K076dYKzH2Rh+RQP0eCBGM2Z
65bptlfnEsRwkND7vtQCAbtKYJuHDbX1lQVxF7xXIfN5FP6BCPyFFy1z9SnvKgOceQvDiAui575N
hjpLYk61C0EtoDl9vW9Tk+xsDETtO+5+pQ958dFPwXDuHeYR4+I8wtwBId8q9q4SB4sEWZycU3zS
C2XDHIkcdPW7n/R4rJERRuDW1+vxQ3xuVLrszfQ68cvnfvGfhTomf7n63MCcxhs3999K8KSuiydB
S4gTlLBi0RVzYnhkxW1pyE/wimkrLoQDaSRNqfhHYNA+redBOGl5NyPr9skOOMLS79gtlX5Vgax+
8hIQlcrbadw9vjmjKFBuqJsPq98opRPCGkNGD1hj9RMs64du7EwbUeAzjBRjr9C2/NT66vEcf4rO
C2oDVsTAO3azpGiktpHxjn8HtbxsTRs8XHjMaLthLdGWabB0duAEIO9ESNhg1RKjNH4W7iOsv4GV
g3CfXE2MMr6oiVkR9+AFMxmhggkffUq3DoEMu0B4Xh/wAAxyWSGRbBRlXASYeX5kNra54UFAPpa7
TGYUXzFcZZqdtNuMeJz6PMLqTXNJwXwTx0BeH9bRFE3LN0cUKlxEphg0sY1PuAt4pCVDHXski6we
zFghGPiAKURMrKWXLZ4xykMWw73FXzHd3eVrBiu1p3rkWOwtwi2bhKRi6w1WFsdAphz3dleP5ctb
3fSTBy/UJZ7h381gRmtohMYUlNbocseMeXDDgLzyZCZ8uJsfmjZ913uTE6XSd9zqEIMeBi22nM8C
qDOwoiCPtirp5+DkIHLCmKrHIlTnrs8jfHZaT8LH1V8iTQwKv13dL2g7gR8cdvS3YhtkCbiM1kMJ
5zZXLEzCtTk3x1gcXmCoo3vltq9wxCtmmJ3AoqNLR2UaLu8srTc784pDlZqoQyCn4t/08OTm0gkT
+Q1CgaUW8cRMkIn1eh7wYsTlF3O5cF5TFFJ3kd73wn4rn1IZk0tG6SO8As63ERaC2M5y4r/mTzhy
+sh/Yd/LD/aCz8v6PHKaIF6csUeD6Vm5b8oLY0FVj8cmjcttS13W1OtYdUJjGxUJTMj9q1qB1/R0
yd2qGAzOlvdMdAUd842JFB+EhBxYcMx6UDxyIBb45i0725UAsI5mQl31SOFuuWA/eNcRZckvg+Fw
JyoaLqJ7RzClESD4QWjcG9ZABf3nqNuy4fbNIczxcB/Ul9qPcngE79CJL9nCgAB1s0APGu/NDm2R
sdy41AsALwkC/ykEBqJZYxB9JsAQOyImvNAGIhtfG308iZ2W2i53KMb6bg+vKZDPhX7g+HlEtkrI
bTGGOtEQiX1b4W5BJzTiqCF9AuaNSsMko+4aEiZVlLVeLNvtgYm0vnxhR8EdD56IIr0nQnb852NX
QV3KlAzdKGQu3a6ObFsS4xe4sQizKh9to36APj/VljfRZ+jDbJzQyHft2/IazzXQSNnAUmgSgQmV
K+1bvM2HwX7osjHa2wYcmVeagsVXxuPHd+2vw/F7wPmhy09UEqk24X1CgD3HKIXIWPhiktUY+9zY
KlsKefONwN0Sw6NSr4vaTxvnG/LS8ga7ZpjSt/X+TSodMSfGgoEyZ27z0/yEY3yaFQLOiYiwzFPT
TySMLPUTxtTZJBxP7/u8OwC4pzy3Ewqq5Auki+YrQjFfouP36s/q/klFQ0/LM8unhXhgwiLd6eEv
6lGON4jCFLgFIEtM9yK7pdTBdEokIIBxNOTluLblhT6LMTF/4Dq5EDcoR2mMKU+a0O/X5G+wyuUx
m6IhgAKjxnKhW3GsYZ3INq2VAYbPar15xhcNVjLbUrwvKbeBGsx6OEwFjBxIj2rGQDtY66+e74Vy
d1WyHZaNggnHmL6xzD8yej1KLFr5cCNq8FdcACK4xt7jyvaVXCBcXfUvYSlOpmzh+v5uLkfFjIsL
754M9ZnOhK+49o2R/Yw3dHGP25HOyTz1/vi5x1ERgtTT9rEI15Gi/ohrsdqIaaAx3I+JXt9RLQ3L
+npzgaVCXATRDrzxYP2AxwMhq2FXogQCJk8rr0XKvcuNEwWeAJO6w1mf9IJiSQg0d5VK8k4a2Fjq
pk3r5Y72DfZVKvjalYuUrYSaElwVO1TmVixqAFmTAt+ljUeOiZ7ngsk3vSxFJz3l1HBUqgP1IjQz
4IsSs2+SkkwubDCRpVmp3zwG0LSZ9KBqnANj9neynKzieCdKipJDsYl1g3H0XKJnfhCkzJ9gkLlo
19p3PaWDFacwfu3ru5rTFn2+Csyp5j25Nzani4aIOOh7jmX6MsokOAe88wVgfwP7G6olsTd2P5bX
jMtlNOBEVCvLmwEWRh7CiY1KCTJjac7gbT/wr6YfJYwxdUy8HJhjNxMzoxmi8hn3HxroMlaptxm1
YjWjgCFpl3/mLXeQGcIAFbAz0yE/mCu1s8K8KspCln2J6dkzryjdgkKHVbwfho8ipckaJf3NzdbK
PgIayq+Pr7vsZjzllkUy50GpHPMMR5YUscVOB9HSXFKQQTxy2NgchkdlGQOX9POI3dK4apxj1O0o
BeJVr58KaObfbTGESmZz3kaDWGOclkJQX9xWI5ZFA/Q6MdUdh1fmvNRxcekBtjVogduQSAjgWrDD
dGyTwoGlDN/Kfy27F3Oz1ejp58uBLQH14ppiRYjon2LBuBrJpCelV/025i8stk27ByXYwZFLUM1g
t7DVAUC0aOL7bBnppI5mSb3GTwUKSIqnH1offFR9XgX8RcbMvPXvGnlWAnYBK5I8C1f103mN1rWZ
v6VvHCf0gAnU08s1RhSxW6lbik4oJg+6MYdalkT5JgoSF3VQMu2rhc6mnPYeZ49530inCk5X8sTN
iUdvJXHq33/E2/r+nJUpMJuNnP0LAVlEi4KXFIbmUANjZBAfIdbpn6MbZDjeKwJOlTMUomcbgCm3
I2/UrLRmLiW34ZyChK+R7Qr5kvUpbBIFBcwTQUDAxXN2DWNFzCfbaW7aGuQap9ZmKbmYNmMxJqkf
oouEkQvgNVMIWRxXc/1CiNO3ApjyVca2/AXdsC0d9asTVgZALYYkNJC8Tq+j9Jyb2DHE4+q1M5BA
ptGiiZFQ+wVEU+j652E8WtnJ9mbjEqDPTe2j6XzGZobu6oSCMCu6+REb4SpJ4Nsws7G1l1XEc+WH
UKd894qXb2A8UuZhDB+4Xzraj6GcXnU6nTSj6AF0A24DzBuDtkkuzQz7JqK9ORO2Oj6pkAAYg+tr
VkMkA4lBB2jAp5BrUmg+msWIt5tftO+7DeO3h3KpKfu0FeBlkizV5qrVAxXeFch4XnHzsYJAF3uK
PikaywnbgZycapxI+uOIXcXHMuueEGbA6Gli6FYsucwravj4pE2zKTyWnE2mLeyYXd5kH8gwpHrc
vs3NaDRhj9Un6aTCkzXz9V24IaZCgsc0gZQ84X6HF3rJ5AMIkQH83kCRZxufxKcjZDlkjMKn8CBq
bYK37tMGjAfEDxcDgvIpBeREA76nWOIbbjvFpy9NJ+lZWBGgkCmL4tFhwRIBgCMLZuegvEcNd3sc
TfVDpwASUu+NNwDZ6M9pbfJkO1vbw0OihesPyh10z+WkVIlxJVgvGjMOaC3T/+c//u///L+v7r+i
n3yV3/soz/6R1aSNJllV/vc/dfOf/3j+638H3//9T8MwJEXVJVUxDVkxFMkU+fnXZZNkEX9a+j+v
7jYy3qZerZmQ3mcIgbBYQ6pTHcnerGJYssjZK08h8Mxn3gDJqJizKRBUzKQyxqpscF0maX6EfqjE
/Z1a2IMazQwJF5K1qu6E5+mNs6yGSd/gTomtFr5IA8MeWiRYE95+RuWlGNfi0JmuwtkIGSXePSH0
3gft0pR4cQudlHbBSD73axzFiD2bPQ+hj7y/Nn90DEJwAmn2vbbp+L236gh9hKOVwURz+vubJem/
uVnyLzerfD1uYfou1y0NFFoiXEdOJrvLHj8SLLfh3ls6ebk9daf1niPhzrTx31+CbPzHS9ANRZUl
WdLE4Xn+2/N610YWi2pEnsSVcJAC+7TEVYyNyDTlM8OwMdAZLIFLv1GmneQtC64nuOvrdpQ0+w2o
BRGBjBplNTBwiIZMv6Tvv79CY/T3Vyj9uqJGpVGMxD4d8Mq24CSw3/B+IQaDmYObEmJ8hL5WHHt9
C6j1RnJhBKZbzgNmWZy4xUcJnTSaiFTqSbPuYOY9tUk4w8r1lRJnToYAFHu2YFB0sg+w8saM8HGE
PYRzlDjYL2WFS24AsE0BSMfWFlRQoXEZcUYfzP3rfBLPDWmf4uDLETetXBNFxR16UWipm6dNgcTQ
8/ZppHOmG7DAYVbBABktIjvF0VBymyGgaAEhF3W4VC7//u6pwxL60/uoaaauiCNJNzVNUrRfllht
iqOyKYR2Z6zDtXjNZkBq0eKQWpfG2d8sg4wIK9rAFQgSC0+VM0FFqHU96do5UFd9hlw2QwMvQnqK
g71bzx6BNr7Wv1mG0u8uU/nzMoyTWxaZjZbvSOi6Mn10dz+ta67jzeU3y0nRfr0hhqpIsmyMDHE0
0mVxWG7/tuCLkRw9Xl0v7w62aZ3nB9GbzueuYrNc9M0o+OmYBo2tsTPxt+Zp3VtIL6729O+fivyX
rztchKbopsQeKasj9ZeLKMyyf9WVvJsf52976brebfxVOKuTQwO09sGOf/OBwy/80zIwVFVRNH00
4gMl0fjlA8Vn3t5lbSTthOk0twZyjbuUrF1kbUb2ykNQfnKq8dZfH37zuf/hi+qiLhqiLIqaLErS
n7+omAhqeDcbeXez7GWx3MXLjXe3vNliMWGEhDjjajjr39xd6S9nkKGawxflDJI1QzJ+2TEK4d1p
XSTfdxSgMzx3za98wWjTF8aZj+wQhicCCiSK0DrA3I3frGX1L7s6H6+Lsq7p5kiVZeWXLVXv9JtS
RzxcgrydFm7SvrDtNLGOtuHNXdYYeiMCIiIr2Fgbb4WM8TBzFrLlOF/Y23gn1FKLkzMZrw+K9b9/
HP9+aeovj0PoCYEZ3RJlx5onOcwK0N/+eDPLWez92PHt3z0KefiFv6w7PnAkmYqpGCJr/c/Pv3+1
rz41Y2X3tKdw3QLyvi33NXa9t/dBfp5TWP72d4vur8cqD8BQRckcmZI+0ke/fKhYj26PrhWaHZJ2
a0cqkv1pOkjDvdqdUL8jpAid3+1g8n/YV/70ob/sYOWzLMQ4FeVd7x3nuntOLDeI7cArfB7sAjfb
yZjeefqbeksd1vKvN9jQFFMVqbx4x4bF+G/b2b2RetlMUmV3OM7hFQCP6lZLdMj5bQtWwAveWSs5
8BB4zhz2tG+gVstH9X0Z77fT3z3uP87iP1+NRtknG5KuaSPDlH/ZXO98/9f9TaoSvbbzGuNDScoJ
ZfH9N++Y9Jeyhe+sq3wET1iUeMn//LU7NcLkO8373cthKQe4rLJ9O96Mb9Vb0/VvXpu/lCDDHdaV
ka4Muyj17Z8/7S6pxbM2pH43PZbO0Z1ntssnbphJTsXA+zid/J7x23oNouL+/Ufr2l82s6GgVo1h
Nxl2718LNPOuablxv4krHKQZnATKEqYsdqeXdqPuxSv8zOIY/sCUj/cdgl8LpGEAibBKLiz4GeBb
cTdl/NLNck9ZdCQru4wzpa/6Kut2QRzbZ/8h6lY2R1UBGXiWBk9zCYehhmbzL3UVmrcrQgQmKyXh
WhVgkRV9VjBwNYtmVz2/rt0gCNsyGHjzsGHJSqiNgbZxGLG6QSESnqUtYxGzcBhVQ1rJr0w9YbIw
j1yCasACQWaf4ztw4EIZ4mbgxWfA9KKxbp0Nswd4ti8HAkU9p09vT+EKrBQeIjN+5vrRvvpsfOo1
XI9WaIBhIUuIGc/mB5xFFfsaOM5DwgzT9wjna8JEzDEspey7/yMVp0PohgONpc36AwhdcoVokgou
6jlmuMvkUs3yjWBaj2s6A8mFZwW15IaMAuQwsYRtfQ1vE6UfJjJHiisGl12BacdABtC/EKi9mc+d
EhObHRdCEvQuyI4EA2Ho/p6B5jwmqQ3vb11l8PCZgOFlYJPuYkAPeGEjBb5glRTf6AGqTRXbQOeA
DphZ8tM+Hyso+xnUJXMoDSIeMYc7cPUeTzvclBvJGQ0gDeJX7hnUh8H7lCaoba0f0uhpyVVCZ9Cp
IS17EqrDmNsCbsB7g5VzcwsoyiZRp5YG12RkZTuYC8b14edrunksLLj90N7xfelA5V/75pOrNnEz
6tFMbbCJIKISpsX1diqwQCZq4wLVnXQI2hrO4EeImE2foNHDdPE1xnOCPGoBK8TCRSiKQ7OJ7cUD
jWk0g+z2VZrYudSAbljqi3Z/nymU0Tulp2Qt/BdzPh1LKTyr9f3bk/k6ELcQgQkWinG8kSp4KRWz
XdT1+PdPsTLDgJcw4AK2KPmFwL6t9WSh+syOJLTgOuDpYIR2fw85N1ni6rBFYCQ+nYc8rZCuduMR
/59sPYH8ocH2rwlt/j25LZKJ8tFjkztV0GOtucFPfR4fhce4+B4Bj1ZOfynfWKNAl7AbW5PQxxI7
4xPqVEqeAZGCOBpKYBBZcpvqsYSNMWG9i8frwiMvaHw+zD2OVik4EiYxvFKU8Bj7P+xwy71Fj6zh
sFz6uBJ0ghMDPzNyRDPJc7xv3zhD9VArCUxycFqRIw9duNkP7fCdpC2e6psBrmDdoIFgoQVP5YjX
HmYeIpz0XfP5lgbr1gjfIUgHJ3IFw5157h5wf6zRVyMGynX0GN9OuC8LnuYoEFFQAWBJB6DztMSl
THrq7kmyzDmFlRnhcMVjs2X+yUJiwoJVbAVuZ2EjUIEx40k64jlY/5+yM9ttW9u27RcRYF28kqKo
ui79ItiWzVqkWEtffxpzgXtW7MDG2Rs7KzvJClWQc445Ru+tk0oPOTlEB/Zyc4uXam3CxASUypgQ
PXoAyoXJCJHUDklFgTRv+LMrYu9yurBz9Q3lZqI7tHMDIHPTnLTw6W1dfdDk07Z0vpCoMBJiucmm
/pIBU7EPhUEvmjjTt6EjA4YaZYxFeGN1MmbwD+9zeS5cqzkxY8vnmX+RwSX5ZrRbySdmRKHDguTd
AYHFetgPIPtpBy48/m4o+OgfKybLmuApNNCZ0LQuIzb6yi2PELOadbttr9JHteYQyrr8xm8yCOtn
8Ji13pRVhpXUvr+Jb+axgcA7xefQzBN0746EhRjOT+OyIiN6xYzD39pbPQQkO32ys4Ym+oqJW3m9
oWzh+Awrq2ZrGEQdMwOHT6xHxelD4ssXLfIotPiIcN6B6kuoY8xPvFTKizLnCSLlQGSatjPfKaGN
Q4jEeNcduNdA4jxB5ayagzliLoifPJNsDEhIkm57AQYgkCZGJdhqjiLTggwoPFsENzM3fM7Qgs+S
rKlRACXM1vptA82c/MlQm9A2MRncgbMwhYajPSjeGXlLVzYiPvjgQ5Ahvdm452QviWahMUg/n1d2
RNjUMWmcdvpO/yaaCDt6UoGXe8kEO/gcf/dORwCCm7occ1jvgU7dwOA3LUfl/u0G8iwqHIlGJ9/B
KofNw+RmmyMB4Gtx+Vigm2COx3WleXyWCA/yF3mKyZnr8ul3C8RzF9P2T9KeN41CbmDQH73b/Oir
Y0EB1oNnnw8cbS22g5k8fMwikqTsZJ/vfy4jlG/1Ul9FUJPJliWrCj/5u4IpM0nKRKuN1rR01iqo
bN9DcUaP8MQg86a5gj24DcP15Rzv5ZW0Ls/Qr8RVu1Je9KW+7TyeCXFWTAAffLYzfSmfAhrLNAX+
yIN+fq3fjk+SKquUkJqFUdLimPz3S6V6l+X7zfAXSLTScD4HUlylHp3Qny/z5+j5V6365TpfPhLD
v6R5WXMdnvIIu0rHsh4+vbSD6jRXzXGqDELiTmvh/POFZbM/Cny9Ms0YU1M1nZJd+/IOm+5pmlEe
t9uQciLBpmFTh+VUIZ9InvV4VJdD5GdoSW4rZNRoY5hl0xVhxI/eFgAqW9TO2HHLm82AgoX6SP/M
dwgn8lmFz+zEyNDTvWKmk9U9wGRHYUD1g+CSTflTWcVH84X6Bf0JUtwU+QKQnmRosplyOtsgSVmL
VAWUHtWyPlDlSImDG+BwP4AHuEZMfz4Qh67kVyoYmkcoNU4iRh36unC1AEj12jnQSd6T2WkLFYPs
CGK/e40loivkOxaON7rSCGLYpT+RHJvZH8wfsGcWLqzXzAEal/ZcDYbxs/gMQYlp0wJrHFJjFBC7
5jN/JavBI16JWAVk04MId/lUmfKSlamwYYEicQPoLa1/CMTxsAGFQLnKx/ypbqGx8/ga1HF9ggmw
RjZHFrecY5M0QK6BmrI+KS8FWxB0qGWJQxCQOE49kgZkqGDtAHpi/no50TP2XVJCuAx/i2EgnnPZ
jwCdm1wMhjibPPuD9YdNwbR+C6oPhCHXsjTmpMR4uHfMzSGtAfrejGns7C19kzfJ/v5m7i1mLjhf
adYd8WETF4dSFrXysl71Cg000O9I3VhcwT00H8aZuUOwrrfPjwoJHWiJbXou1lWHg9SWjyDUGByx
4LC2AI3Bxiif5PfiVeSlINP/ZKXPP4HtfCbH5BhsLkcTq7ctHtk/xCPOf74Hhpx8WESTtb3UpHlX
5wTt1sfLG0QB5ZVpj3+Fqc4uzbrAittR+MDgZWP3f2thfOso8NiammiY/EMxta8HXusOe+z57Ohk
jQ4oyuwh8A1nDAvPm3luvJrsndHg5wf2+6lWonVlcviSLM2QjD8txf+csWProd0N0YoXWTK5WZ5V
jbvwgZZyLj1eFA3CUwY88Zcz55/G7N+LhCZz5pR0RaaBxiH372Ww1aO7peeCvygRqV4IqN6Yjz0i
XUPdNixUFzgGnDbyqBkWYnNO9W5TdA8mKg1eC6vf+USCADT0lQKkbJaK8EF6E+r7uIZZNn/mMqM2
f6ozjzaFbGto9bKKRwnClS7iMNE62e2lZEtLTc5TpZJCfdNGhRpObw2HE2unixlYwRfKRwnaKw6B
x1gUV/6dp6c+tqAjVHn889fwZ4/69olYoqIqIj0dTfyybCZ6mgmWZsYLg9NPYdPam3R0+h/zR8+8
vXPggat3zqfGXFqHoDEvy2xmzDVX2pDmNMDX7AoHFQpUQ6sT8PCBREYXJNrgSsKMi1pvUk+Ekeg9
Ji3/pKe/sM63df/gXOO3n9/K992Y79ZSDMMSNVGEaP33d0t0t5npbZ7uys96AWGLRQzrznvT/vKw
KN8fFo2mkKgz17EMQ9e+tH0D4yml4b3ChUSKjXLNAojxKO56T+pZ9aH7zMtoZRVe85yZ5swM53U3
Fig/bi+S5onhopDPsn5V0h52X/lrMT+TYlcKr8wTUpYIqQPsaf5y50vfetV0xv/7or9szHVwCaW6
Mn2wxK6Y37aPzIvVnNBL3YEX1IK+JC5QRGSlds4N23bzlIkAcH/+ivTvI4k/L8PQZNlSNVVRv9xu
QRkJhWqEyaKXV85wcIouIhCNjRJ9PuYQaxV8JHuE9zQ0QugzmHeHHOLVfbwxGCN9Pg7BqSPMOdxk
h/RVXXdLEtqyloYJY15aC8o1By9zwqY0KLz+FuR4O0mW5srEgvU4RNd0Ijuosqf1ot63KDWSRRB6
ZT27Q0UhxTLbkEwVT26Y0l84JCLMVCjrr/gX8SOESHcQvcmeTkTVKWVm7j0DxlcOMtFAxUoyChCp
KjuBiGZzlOOt7nC2Y8ty6ifBTbj0ZqG/LuIZQbwdkBfaH+VQlNfFHX+jx07fGHBsh4ih+QuV6wUL
HkY0m7hWNnxxFBREikwxWePtpPEDBuPYH0nOAhFcsBgG9Thx1Wm2VKdEZTtAV/BmmxthiAeOAchj
CoTWt0flhCPIJJ89PGVJdU9DApngMj2ACBw/XLH3YFjv6oHmRXJNR9XWmIIWWCbM/vgekB0NjCFF
kKcN1RVMKCKiBijOX9mX/Z363lIaDMhnW8euZFc0pjFtOQ+nG6IF98xJM14iJHbpALgV0xLw7Ujp
YNafSC7c4H8ZoB8z7HBULsKphtzMro4RU6R6QTaBa4x6Hm20lEbhNJ5qo+fsOS7n9bxYBktggJP8
nGKIG5Ufty0jcZYtAf3X4jZSl40juJZDyiJ9Kpea1AYbuiKelz6qz9yAA7Kt26ik+P8wIwbShKpE
HHNwtnxMHTbxd9yFoAWW2cSYEus4ug0Fpxwgt9r1R+Q5WDr/ynkPKAuD7+7WU5Ya+MP03J5s1oM7
si6Au1p/ELfQ0AEDHOAS8S4rEs2nxuI+v3g6F6FxNuic99WbNg3d0L2Mky04el73juJo+ZymczKo
sW44tKIuaDQRC9El6HtCs+JgLpOFdNBPl/fnhLfL9CkmXlNZQ0yWt+w32SRbGwSIc6ImX3cLYFah
1fdWvRH3NVVJ3oF26WK825d7Btb+KMYYg9pgHg7ZdvD2djMk1F7q3IbwcBbdrhlHO1KyoUajaZ08
h7ex6jwH08NS5ABr313CqBahq7NFmKTl9YBfcYAlapx5CEJHAgk+nQdhlslgea5ABB4JiYDQGNLB
IxqlEFzAdc9bjwUKmlcaT82jL/7Kd2ujZg7pju1HfcZcMpRX4rZ9Tz6VjbgCN+QyTh1Ka2WNR+GT
bgjlqLnKRyT4webgZSSH2yj+eDCSfzW37Ula3ICb2tJjAIi2YhFiCt0NlNcI9jRFpAE2fXovRwLJ
5OmwkdYdfVZ8OUIfxLRP1ascEqJieMTBqr5blq4P/QHfKkeLd1puIG3lgTUGM0ZRocN6owGjQW2p
XF33Qn2ZJAcpOgAdBGYsqRjxaRIEPGZGA1MtlXr50NNHTzS86QvjSTzt7K6P9edMblfq4wD+iKAl
Dkl0hQ+pAqTBpjgFjioPa8BDpzslJude8DvnckW34r5qqFY4OpO4KQWTHDdJ66Z39w5GC/l2ardw
VcmGsqXfDmffz2aaIqkUfJpFiWGIX3bMtm5bJWx0Nh9pciNfO7ZqV0CXqJPspcrzOwa14sUAU0o1
xJlHw4JuXsaZyjP37DEwUrsrQlSzjvWRYnfISNb4eWNiF/o+EuA16jIv0+gHAvqX12jFnXEponu6
e3C73Vc3thx1nYvHSPvw1WmhsB/d6Gdgx3kWLXl4KI8CWk/RtbjttHgv1V6L8xO1c2jmttQcpZ4y
DB2Rev/e60+f3AKcyxAX1unUzw59PHqAnXoc+udW2ne3jVwtBIGCcx03C1OYP/JB3BBi7TR78EBa
NjPFTdpec2uTsfrnIPJqgCTjcSGtGmi52qlKNgH5KJhIdPJ1OMy1yTiwJl0KD3ySabtO3sjFa/ic
NFQZrTrV1I/Af01U2pHKxyO93sJ9+nhpeBxKAtnEZqP6O62e3J7TELE7umo0C6WHiIUBAbkv5EQl
6l4id42Ms2GsHeOEn0+f1tDS8NFN4hvJ6D2dmy81s+vXjgDrMX9fUY7Z9iCSoCsnU6rB0k9fHy77
CE8dYxXlpK5j7DsKANpqk31mr0/syxiRX3vFP1rjyhwXwtxcp6HjQ952YprgE8Lqb/jLLU/BLolk
epbsxE9GOsxAbr6nrgVyPRZSt2WMID7hxJFiA6cbqJ1gLuOaex9Nd3YWgg2napPtX7lwNuyGpT+n
Y2K6D33dMIC5jwI2bdXT/L0orhGPy90mpUiImIdiC7c+y2NdLcCxKYAHrEHXeg2hl+H42RIPvqEx
GmGv4QOPsyuN0jBHLL8RzHlHD1HL+EIZWPTi/RZXqXmWkFVucYjw1rA/UDC0NJotRJFrnFgCaBMh
XMSVzECBI2G4ZNBUMwZguSewIHQKmWyyjYjButti9NKKCRaX0MTjB0WB5GPvLvVcGgwL/KhBcNTW
3TttcioaPjB65625gFZy5+uxiHJbQR5TOOgumVXxSTTyUZd72VuCUQH6F1B901F1Ou+7qNkq1flm
bQBSAVTgF9vo6GeLWpgR/l7AbonMg15Mg85TKufJhdCuQqUr6Ufa4dNRhnkH+/yzGGPm4pd4R/TW
uELBHO65pBty/+Q26Sz0995TJDeFs3TM1hrkO+n9op5yg8MaVuTEZludK/1T5m+MbijJH2X38rhN
jctEAnYNH5ghCR0fwX81opfmvvbLt4TDl7rGmEAbupklp3AhhLNiFtDMmGlLGqsF90c4AnuGBThz
nh96zKnHWNez4iXL+UWOjrswmhB1zkIOhjC5DEx6spNGXV5oU6R7opzTfgmcCcKUA+fDYmURPohx
vueE0d3BG7xp+jzGqQ4RQl3xV9TsAXg84AbWK40R9FspD9nKK2Sf2fiB5QbPzo0TKWNhbEN4316l
HZMT9ve2JsDC5PwoA8u5DWLWqAFZumSXJW+qdUhfIiZiHzWdfOqkZs3LqdgrmxGVMY81A51QH5FI
ytDLCJZBMkfZ1XQzCismNFn2WqgjS6ErVFFuMTNJU7uG8ELdNKSXhtp7UiwlwnoUKqx8Esee2TEg
1JYqXGZ97uMvd1XhQzIBMeB140/p7UhVpmqx58f0pVPemhz690wbgUHxHcGccKrizxgdyZp0tjSv
KR0Rn9RTemtJ7pX49Uh8v6+DZnHPX3sji1PSNGmG6eUgtrvLjUb7c9PI+7pa8vwoT3rQ8PJxpoBt
WgQ4C7XyM+nHQUo66m4HwPNV8dbCf764nMUVYSaUG3EcPuDm4IdSbgcUbMwCzcG9ZZA6lMHk0fIy
Dk+efai09PL4zWXLIEbgq6SKoSuUoOxnEanHJLAmLjRdsmXzIx3wCgez6NBoK7o3iclU1hxjaxPu
8pd2fBnSsDs+NxYJq6Q29bI7UmuswSWc5sVWR4Er0DTH/KjB9p3JWIeYXd5psxMmEXqKtNetz+4C
4PY9itYXWl3tiaCtWQq5e9FtaLI14qQ2xgohxOWkj1ooRp3AXua/iv4AxH5tzYNFeK4OT9KEhslK
Ul2AZ4sLMBQHKR9QrocO0nAgrVtq1YcL2JuJGsJz4iJKY+zLxD6o+HekSSCvMzbRkEUNdyB/oNsq
7aCdpcKkVd+f/jw6PCfKmn6gVL4J0SQuWLvYZ2lDkDswjMdUiGW4F6gp8zkv2Q/2NUpsCl5eEr5Z
kIaVk9xGZE/kvBq8OKwq7YSIy3s7hfRNPV4VU+1yErhOQ3rCWt2nL81RXgnFwnCChh12Bcg6Tl9v
iIZ1+RgQDHOZZre9oqDFX/Nzy1+qV+Jq7/eXCNg5TubUxRhI8OYjXz/1QVd9mjhYZYcCN/UnjOaE
FyaofRKzMA2IoccwRFgjwpJ2rpnDgHtZdOnvbuXLXL4yRBZ7OaRVMgumbFNx0TfzHL5Lizsa8O3h
AQowilMAc1Ta4klgXGRwF3faa/f8MOPV83IuW5exd6qveJSZZz/JLc5mtCakDJCWP7tJgOGDCXJ7
Vo3adJW7R5j4Uxlpt1FAF6pBqy2DWG3VVWLuMATK1TyUhpXInEoaEumQhVeUnixUCYn0JMOpfTTB
/K47F2zUBKv6VX8CUa6sYQ9ITNVK6zuugNMIDNOQVMOzXD87CuKzSSx6Ow4uAwWopnd74qK0SZ8I
MEVVg5zRX0UdPDTpm5iL5AZ8DSJaLzSNeczEifKSM/gW0cFjQm1f+oQFPCwN34TgMceN0fDn84AA
invt1YpL+DldFx2oadcn/VkfDOjoLDPmNUmuxqsUjviVVnGfFDAnEPAUN9Q5HaRWsisIDaW9Aydx
Ft8nUPLiJXgnbfhcMvr8lFnoCwamKAPsAgItMrmM5oaTrJt1Sj8IwXW/zCo3ogrN+IVsDIur0k8E
LKIegJ7KDYabcQElgPEJ3oJhP5RFcl8O4TV1nI6s/lco5JH1n3CZkGHC/SvgKSB3ImbW3U8rlV0I
WOCYQ3fPbZlETVrsbjWDesniM7rDWON8vwK+zzRk7L8r9NyN/rVw2mhw+Cu9CiJaimMJ1w91Adhd
Wn/qKew4XApkLEpzMIJJO46ZhXRuX5iSrY5gpSQuYai/FO9Yx8BqdpAl9DHJAv79iBG8eEey3l2W
TU/x5mfxrAUhLEEbWcrzDhYLRBPQ9zRWO0JaqW5jyhw75NFz4mN9pCtfAm10tL0E23EabFgRlIm8
Y1kB5Xsn3QzVzIm7RGXUMKJJTjOXeofwhZfqKAWe0WCYs0ttiP2YeQ026ZLYSHADrLjXQhgA34uW
xVnacLzjOSZH0SCQoIb4OX5IY2NKNgFn+IgsccJGMOzGo5DFmLYuogsWHBYIn7QaeWTcFmoLWASH
06bOcEAmXOC1DhZpubtrMyEZidSh/tTspoE8b/2VAPteA0gActflVojF40NccBuCxH0e1NO5KoeV
PzSaP1hVlYmSi3ulHTcm945db4Vz9iZt85kMKOh5GaabxyeGtrMqLbJ8LF1Q6HtZ+MYRQucitxdT
nTU9cn5mgVDj+U7BJAw0eS4+Me9QgaprP95IlgOiPBaHErxjxrkNBL2hJjPl6hODgnVFVce/Ls/9
cv4o50Y5VNDORM0b05f48pYHTDGhYxnMunOYpKygHJOq9Cgkx/tjy8vGcUOwAtzxWhtf6KNI9E53
OXqFsvQA6N/PcO5kB5kL93cKyvSqv1eB49Y7Ti0ICCLyfIjfuM3bcmvpRCDsNP/zrnuBRTGxK/2Z
Ys0KYwXt2WCgRBXEyAQIIaFOivcsDp021KSxRa7LlvuEMbM+BSBc6A5kGJ58OPZ02Nxuostu+RYd
ymzIjAkFBGKCO1Dwy/bBt25gYOExEUBWzFqy6KG627PZ7DxboMFFlzhZTJzFCG2iM+I/68F6NI0c
CNn2tP+BwggjIaoZm3Jk/HCwJNjTqWazWtmAGga1Pb1OR+vR+vPTfGNkZO/hak/ABbSDpBiKtLPu
Aw84s+Pxv8o93mzXmTiTLZfatvbIGlxxHgnJJrfmgrHsIhoF6InauenPnrBZoRtOhL74Im3LzE6R
ukseryp6tQ+CsFLxmF9OKnfDM2RNvQluwuQpTE1KSZavxa3mq0McJZWv6W3J1wM8rIKCwISjpAoY
GARzPI6CttFxu0iYo0Fx+SmitMfZyjxLGkls4OWg1t6bZpyxJaiYNy/a6dHsxWjuB2vzoJSD4H5O
/fWleW1RQkWpj4UA72G51qpJ2q119tM4JfsJrp8GGlGMSICrWzfsJQ70+nh5N5bhAlGUkAFrVxZh
tUm4D278SkuYqfSZiNJACE1bAWEk9zM/+j43i6xECkqVdUOQJduvD2H7Ioa77IYqBzeheOfca8z0
nlpikCcPT+x6Qxmndjc7Q6uQ8C8/mKHI/Pk6Xkvxe0g/RpGQixE7IESrKj7Iyv7WT8T5WungaeYp
NddYPLiLy+INvHlyO7caTnufHh1hI+17ox6j+L0uPENfcWjSIoAuOzmifB3VyaJMxlJGTvWaA6WI
0ZyGgxytG/x5z5MGalKDZUKtcwW1JJBXeItWdLKwPZs3IkqOUX3OwrPaewcv50Db5vHKfIyidp0V
0C7pXfgfhv+B6tBqpo306T82Md/Yz52Xf7VdVEm2dMNEcMq44e+pTaMUxVMrZfDMNIt9Ejzt+zt5
FQWYalstf7mY8q8piEoHSke1LyrmVyNV/qzvtekz58SnrDi9uFd15sv7unQ23Gk7QvAyxyao03XP
nMoie2FNyMHCT4kf/DdB/b+aYqouiYakWli6vkoykrJMn3EZJFu4IqaXvOeiHRB4xhwbuSLoO+3a
/jIE+seETPnvFb981hdLTLWL5SdbZEAALNJ9yE27YHj964xM+q430XpJL2YMFZHMNwU1wJA09aOn
hCZ+8KI6y8zDAOI55uh3O4T0jw9SM7FZMbfmBjKUL4M/w2zueXXJaMOxFTKJc8wBewHN6sVsW3g/
367KPy5marqiIsNWLA3l8t/3a9vUUqbpOHkbkfOaf1GvSsUaEATZrLgnA0vGgyARAGWo+/kNJ8SF
4FbLZNoLW4oBvlA/vZbaKgCmpZpDP79ju6I53oaDe9dhSNTnz7qaSXeCFFBLXKLL9KY/dqpy6HRM
kWS5t4gDfn5P/xDt8Nn95z19aX2GunFRhFzOlnRfZHnYEdLYQtxw/DP9N0RWwfDnC8rf9PX9l2Xx
xMt/xrXWlwsqD5lvrEwePIbz+Txwhjt78+7NXOc1skdsf79c7l/fGUN/7g8ee6aOX76zu6xrmSHk
KM0P02Vp70g9+tigDxnNPPbocLBeS6vfrvntAejV7aaIGkmxJFHRvthlBK3TlUeNhYCAOeYhJzRH
w+XbeBN6K987SrzZdCc5jmyPRteDvv/5HX9/JJBByWr/QHBlGZH933fpTXiKbRoaQIx28CDwYBVT
2sGDxwCwsF1Ojd0v1/u2rvaXQl6mMxWXuegXXYWoVZYRiFgU+qQKDpyMspopXR/X8l4rj/i+325Z
mTfwl2zhywX73/+veqRsSx2DXsbHm4+b8RvHQUoiGWAdiIBfnnm5H0r/dLEv908iNqIvGCn3z9Sw
5zh8drvOHtuIM52ZO1uwPXxOsTj/8h7l3z7UL0+JbEZPWbv0l51nXPY2YHrgjEmmdjEyTbaBPVqv
14dfvslv+/GXD/bLgL4ztcioBDwg0wEOvs2YQFDDxWyzHQ2UXx+Sf36L3KGKjGQPM9uXdyj6Vm3C
BH3gs3kBErdjGLvha8Q69fo6cgbX4JdvUvuXDAJzi6RzPcRH2rcpj/9ILlHbxrva1ekLbRAH6G66
aAjsHKduBnPTLpkoN7vHvJxDLBKJm5mUft9CSZ8A+xzz9XaF34TglFAtBrYrRJ+ICQ0QDuVJ+uOu
uI2JrCg/20/MF5x/aO8rmxCZeE0dDTEQVF23ZKDvvzYgrNkzpPHz2pKlNysGyhasKHqkWCQQqN+W
65ExztyLY27SJUHGtvIOCBvGAUoEPFEQ1A/GVpzw8gFGscR0zFY29SYl1QwowkAHF7+l0UkfVMpd
/8Ncld59LrjVRB0bDvoylw6zne5UBtKZBzTMvQ843yA5mpdDunCePC6RKtIVi0biVV3dhsG2z4DX
4RQReg9aH/0BxpVJukfBTr+ZZnWM17X2MJR4HQ2H0A2GvTioc/6EnPuwZrZce18zYFoJi9DTK0fx
iLrKD7wQYoD7PxyOtbng0Ih4jgBGAfVz4om8R5fvmLa076UNHQmCdClJ+3Uw3HMcca35BFvCG9lG
Nhibk/ZpJHayaQ7YGWRkzY4+6rzITfZ7yFD4Iz6NNTALYq5PFWcQFN9Tdlzi8xwGESOyrIcZLp+9
MafZaCRucLyMdHuPqtoBIc64Y0zbtvpMXhXPmHMGGgJdHRPL6gDXY6hOb6JGrXhSPMmZ+LDGZNvk
tQZH2npkEZSYUqawLmb1ShyIw+AQj+NdcyCHyNNBKdrWpF6CX+EgFzM+Fjz6pM0hcdsp3SXvjl+4
sD/vLnFCH9ZYWe2zMQ4jR56v62V7ffCJpB4+HsG9jOoTUW0u8vUxs/t3GqngDyEwGNfRfqVhAhie
W1QkW/1dHYp8cSB3HqNkPkkWRU+kJk/rPuI86pyZX/HOSNYBoZysu7k4E7zHoPKYIfPxczxw9MH5
QkupRVmi2FtaMJNkzfFKnuojWEUj4o7517VrVfOPV4OPhbkbQKti2ADzBELhEI80yr3AjbzLa4tx
inY5nc8RQKdBO25nR3CVTs3rJ2OPV5U4E8IvSbMgYsTthkyIqv6rIaDvE2sCYhdmyPz10FqdCO8V
UQNkxa0vc0JORUfbCbPwKC0j59McATrnuaJnD4TsVNukvA6tQenm4/tGnTwmwraY8UC5lz0l82Ot
vxwCN1tZn5eT5txRcPdQ0F/X/X/oyyxZxGRLcUTVovdL9H/2NtWKzGdSUR2dBkv0Mrvx5gN3L8XR
ti+eI+fnFV/9RzFm4V9WdN2iZqEi+/tysawpsRpa6YI5IINanTIBvsM6B0kJjaB02j29M6YJIP5k
k/wQGxx3JHBUHkbZiNY184/ksz1xKM9o6EG4Y5qrMzmA7OYq8hCkWBX3nHDiX2CJiA25owPCRshs
+vmN/Kuq5B1IGJT5L9KyL9v0Q+uitumryvl8sNSd5XgzxoW9qJzRg63ylwLvux8aEen/K+1MjNjq
1xKrzoPWUnVR3WBCHsGeal+lk/rRflRv+RtQMfjukFOh13IYwSYm2pB+hV/esSR+q0wQzpqSjINS
kw3umC+7dXqPclNqsstcmPIUubRtmjE6Iiaf6+fg8UorGR1cYCvHsiU3EUYc+p7myDDKModVHwQ/
IC86/kgJywI0ijnMpukABp0hOmeaYlpJ7hN3EnKMFd37DwOc5RJmIG03lt19GEw08Dlz4p8RuLQz
4pIqA3OPyzwGMjjTKXqpSx3LylKao2F+zEpC4JJJhjpI2Qf9lNYWWkdYBXt6tAMrZxrnpNM+kpef
4LjB2WLshF0WDk1GKGQC7I3VkznHGSrro79EpK9QkMB+xbSy+rU38Y+DkcFBT5Z0lZaBphpfivh7
fclE6aKK0/TBNEkjPFSfq8GU0SIi8Yz2U2jMy7tX/t/vLWwlkq5hUKU4orD+8kj6qeCX0u22K4a1
q06WYH4dxP4Dc7By2d9clEn2q+AVv1Sc/9BkG4ZsEEqJ7hhni/Glqi7COMiUOutDAigOgPyXN7ro
8zacSpQQtZINap07HazPL4/u987E3xf+8uheWkNLTDHFKDnBU0gwRLJLF8rJXCODHl8G93m6Bwu0
fqDzCul++vipHuP6aq2Ic1ikv3z8xrezm4QQXjMMU+Jj0OWvC7CcPjNs2JU4K/FJyRrITjD/ZUEA
myXTsOYgn9JrRsYmvETWvv9ZmE305uUurUtqviZPR6oBV/PJrtPuUx8qZ/Caq8RYox9oL8Y0I6+I
LqXCELABzl4wqdpfiGEsksdMnSiIiKoItCHa8QjBTQl03X8xa9py8UjBBAJ4ZlTE8bjKe/C7T2S5
CZfufqSfCk2RoW+kUYBenp6ZIi0EDFQoUCRT5ORgPp8aveB2lmCvlWgfG+ZRhcgY8HpvjQk7XTvf
iEyuG6x9isd9PgskBIMXhgU5tgstIpY7BVHz+M3Bo3zfhywD/7mhKia9OePrKb0spbxpNCVayuI5
NU9FjSUNMWoFEy0yXi3CnwwsnGbHUoq3uTOpU8m/6xh3PVJyhTVU2LU/1DNa1aAoCtBk5J2ZEQC8
mMKJFm35nsTTp7kk4IGQv1Kd/3wT/+NsYSEbUyzk8myjnIb/fmrlQo2SyzO9gVsRkUICFx+Z49Aj
doWSLtlHnr75+YrfT4jSf6+ofLWx60ppqOElyRY6U5n8Pk44GhgP7Az6xwMEVm6kU7k20RlRd5XB
WDLPsD97R/FFhbqHEAiE/IPpL6BCSUcKIsWg4GOSB1DeyY/O/fnl/qkk/jpH//1y/yw//ylsouwi
WBepSHa8TFSLbFOGZVNY4XnCJVUhmq2ddBO62gILz6xbJ2/NW/ghr+SrBPd2hV3oSdqHfXtTFghf
s12hb9Nle8R6xYHMwLrxy3oof6/E/vp8/+wP/33Bep2EUlomu/wEZXwXXOvPDnXaw6XkGRI5jROJ
I0TWm3vBW7n6KPpQrj9/aHLfqvnpQ/uyJvutZDZVKYCHvLzIJrl2PN/6BY9rNcz8oRrmw6UcY7rf
G7e5hKCliFKvhYyfkP0tJxDmOAykl/FNX/mpOI/xpmdvoNWKrkWy8Fvtqv37E+MZBhCjS/qfpfU/
n5iS356KfA+ENTPZXQ8rQOBdr6NmcfHH8TrMHGFx696V9qreXxg3VZQhjw258OrAfwwn7RixHYmx
zIxOMiC3ed1gPJbG/kBDXUeOczao1n0G6AHb6rQNERnZF/SGZ4USXZkrBCXeEZ2Mf/4K/lHq9bfB
/76pLwW5mBiPW1xT6pkvOAO7WTIrP2E3G8RcwtyzAyAIiVPLnBzjxEnf9aneGxF+fhHqt8bMn4fn
/7+Ir/ydUAe+ZKXCZV1PZNQ6duo22wbZ3hra5720lwLBP94zHar4Eg/DdH9h1L2pMtYExDOIj57y
iPXo5ggfqv3HvI7+5e4lkKeINnMX+hBJEbC2avqAuFXFU4abZAkIRNwAtNi0v9Y4/1juLWoqhaVe
A2qnflkt1TyNFTHtPS/2mzmOvRmce2P82w35vXfXf2zs5aBGZLA1X6cs1q18ZA2JJ7tgLE8IqXNw
Oi0hPLe4EG6DaJiPQI+BRIjHwasysTxxQCvI443/0vOW/vkc6xIQl56tAi3q793BlCKjuT94IfSN
mDp1pSNsSOeyzzyeS5EudOIB0fltT+oLp6+rh2GatELZUFXd+lJYdUEr5kKLHxdNRh7tpctcJ2w6
v08UE8bAOSvAcTqJQuzxoPxtVvLns/12cYuhDLemJKl/mE7/WQz0Z3zDRAU2WkMy35QMtsQPQ4x6
qIcUc2aAQnhZcUvGl/SIKxFLLSGW80SPftl4/jTbf3ohXz77x12qGq36H87ObEl5I+vaV0SEZqRT
zRKIuYoqTogaGQRiEhJw9f+TOL4wCKL0u/vtA4fd7SRTmXtca+0V1LA1k4UgHKHVDEeXbugnIuTp
yTEZbEyhKk0uktPIX42dK9OXhy0gBXtmxGq+oK3ChtiDiggOZiBuytrfJmsxrnqP44SvTwMfx7D3
VQgf1EVgoi9dGcb6xt+CrwTMz0gZCXFG0Thm9zXm4eE5KZZuQOI2yVJkA3mo++tlnM+SPNfltKMd
wAhu09lXdjj5J306bE6nY+34syx3voWKhiIGN5frYJVCh55aO3+hM4a48a1tVsHqOCWqPQEtYf78
3GD6x4xhVhaFl9203Zjsmsf2Utm8XmiVMwNQirUTzTaA5rsjo2hAbKiofW7NBsiddIqA5mq4TCV3
vUDIU8SQS6R7/971Yz+XXdOFQ2dRI1xXq49qrq3Urb46zeg7TPsAwLpqC3pQnwQm2SUFQns4hb4c
TH3GIbdP8Sa6eHmyTRbd2fDQmnaMgYb6tdI5xpvw71+mCLd8d+UwbKaGAySclYgIK1fuslhuVXUq
6uhvtLhkG2UyGxQncGan3Q6pYOExbKPmoisPToKHjtvlAigWJrWqSDCHxdYsla08Uiatt22UIKr0
eQkja+tFDedH99q2M3Ni6Awn+kBAHpBDdus6CA871xDN4gZaJgUSidT5/ibqs5WepppWjhg1Ex4G
8I6c4OIcR9t4H/RrTvnBqLIWtQ8SJVrM2kOfazlVz6tVYZYjnCAhPqUYUgPFuYzQqgxkCu1w+SjG
DAGxwkhfR4wdjczPM2PqzoOtgyBJzTO8Vn3uPruGRCu9aLYOnsGoEow35bI0z+qsRJrt5FN3tuck
7Y1kcHyZxUa0o8au2VC649TZe/tg61xQZ++vol+eHMig381wG1D5YBRPrbjX42eBe6OgpkZdQUPh
qxLENA0r264VPgvSM04eiYLC19Gdo4X8W3cKj3UTqiY3a10rdTeGvzlTFO1U4NupX8S0/6c9bITb
jHOnJip6bHRWVqpEEefd5biemZw3rHUfBJMXlG686zEYSjywmq/76NDEamjfkZ0KlctrvnCzr7I4
N+RyqYurffZOEWOa++hohLT1A9DYL9SboVrWXHFRwru/Ufdriu96s6a0PqsHK9sJyMpr0qL5CDF/
dLGBrNvBns6cFThx2Nc6dbZVeaiCaNhWk1eM0qlJ+KveL7yabw+NU9o8jVzRCeyONnzGH1RM22Pb
i0GknW0QZ0e7r9TELI9MLKoAiGkSMagCFnTlEN/sWN8aq0aqaEdakAuE4Qbjmf3jL10tSt4G+Jve
wgkze0jkNGOQ28KdB++Z4w2bkekso35dDvh4l6+/5lqIQ3ORz39/DKesaDSKpZzxzaHfQQbtQeQb
EazWFeIfM73KSpVC/Mq6rKd7Yw1mZtlG5KaP3uDcQbYf3bEkQpgDQcnD6GPnO4yRqJNjeCwlsLiI
HsS7bXLjxDW8OfTLVM7VqbwR1wyt9wDEQjLp2j8o1nwVzrvkx8NfbFKrNix+iFvEuijoEp5rQlW3
crzFprkzi/PsNAKw6mrUOFck9jmD0OoygcdYgZVU4m6TG033t/oh55aqq4cL14pblaxcj4lkdjyz
Ex5Tb2l7mfslO6/fuudl1KKnzpvhObkdl/ZrjYO8FrLuXnTlh1S+824rnQ7rPd95D7X2jdZ+NxlF
m4QZQn7U8Aa5eNdBx7RftLbDxIrw2/RaNb9BfnqtVXSAJA24Bs2myo9YXXZaejRX8gjApl86b017
MukWXQ5j1o/mPhOSvEtr5Y4W4SfugqYko2Ds7va9a9ERgr4U62E+ZfQzVOIZ93ONSt2P5tr0QL0P
xYVfyFAHO7Z+nNPF6ejgU/u/363L97crmjEviv2yee9A9P2CQP1O8wBAAw0Hm9ZdOZ57ww8wyzBt
XdqOv5wAwmK6842y/e8QCXtm3jCp8QhW9m9T+6gxS9EbcVnTIGdsKsYV1HbzBhbwSjV9lckjxjK+
MVl0D2zHSe3Lt5D3nWACA+pQAR0PcBi7gHFHUUSHPHg3bTse5i+UL2LmndnkApETtho1ZelHX6eD
6CGgRKHTlEzi3fsnuskQNt9mivB1cIviFcR7eEjOlnNK/cWw7sE8MQl361UrDrvpfC1ZO+MkoCBQ
JJBeHU17Ea9mHLzHG3cI2BgAdO1nuNr3+/dxuy7Ntft9luep1FikJ+FlFacYzrxZAELSBjwf4l9r
QuaHiJlDpduBOJZu4eeq3U9tbZ5X+pwA4uwA+Y17SCURFv93L15ZpvLtlM05n5c56rlUhtsQ1sKG
DY/RmdFYQ53qPfiYx8wkD+nbB9NP9L98uthBzaN/4mCQPG2qQgHHRHSnGpZNpZO0OmtYQMZ72t+t
dTx1I2bzeONwOMDq9S3bjc92ezhz32t0wUjI+GjVj0opwIJbrVjSA/I235UHtaESfsIgdOffSiwF
BOxooKJlQXE3eFuElg+vEg4J4hjt4uCmZ/cMFaTsnL1wnxTJzAcbPND9LcG9TDsZqc4kjXtUDmMK
+nQDkNp0NFAknoo6BxPTysmOx6vwVGDrxyo0QnLCseX10tjQ3bxXHux8uAcPh1q47gND76EP5qUt
MVasiPTQ+px5dN5lchfUbYjkGf8Nht0zR9vxCdsovWTdBXALB2k7FzCMiahDjkCD2lqs7dV76hWh
BVmOkSFMqVq/Wyc0OmAOtWcBvFF79bWbYDEFjkH2zm+K34hpHTkNZ/dzAqqHQIGjD0Bfo7EMj8lo
XwI5ngINFrCLZs8cHD+pkgJXMdqAUFjgkgC5IH3YDaUQOlL2svQYR9FOowNQHKEsCgYHGIcLY+Vr
5y6AbXwsXBXExvgALMSbEtTAUdp6aBC66yS34brbjOp5N5hSFQKFLoeY9YH2JnuZl8WSu0J9Oadc
NhtR+u5vQ2RwMUX8vZ8VKcw0YWyIrzHGY59kHhhYlA7jRiKARtMe//Lw5xRugi+zC3UyWHgFFIqz
z5gad5uUoTXKghw0n/0BaAmChXiTZ5yAOWAo5U/DBcwerbvncM2ZTd+E9UPeJCj73CWpo74fPhmj
NUPA1dshKCm1kJX05wFCPYD0poN5QKvgiCVhsBVTacsWqyVKyMBeEnKmdSNL4ovfbgyavfOnBIJl
2z/9iH+DwnxQyJC4O78u2H4SE2g8yX+fRyU72x7U5jJLr+HXAfFlERR8ooQRjsz3n30L5ZJOD7Hp
9rLTYdCM/bJwf93v4h22Vm28KzB3jw9V1yQNSB4oZ/HPb5ygrCLRk6nTcgTbb0oCOzhzMJkDvodR
LEcX+bFDuHX/9rxPXZso08oySoqE/RXzODsYpnY8YB0wBU4xumCWBkCMFIqxx+62xs8/sYM6BRIK
5tQnNFLiSuwzXVtWsTqQniZWi/nM0WyJIIOTdcsXzMgGtgnoN7hDsEkQYrLniK1sPafhHnJbgZqI
VMjSrjuBx5EhyEfe/qbKCZh7AMP50ToRjyVCcPzMLHPXDzQ3sCHYOfZP4HkQ+twPl5A0rAktNBFl
3390VheyF1QGJAFruf/ojcvmJGuNaTGSu+kHABLnOs3PWwc/E6asuYeAid3upAiLlgHViYnocemO
wEtirsbqa+pCjgsQN7aPbQEw2/Me12D0LsH7b+14l0dHwjUhOGMcAGVlfNn9T5U20ua0lNYlXdbS
a7zRAbZ1j6QhAlniHcK/L6Y49cq5UD1nnoUm0V19iJJPyiXVpD2PQYmngdX6ej+ONjV3/4qNfljD
AneFEB44omrl9pIaur5d8uVdYs7Jxu6uw+7ABj2U5XZv1QpmUbvjDePM+SUMhqrOHGnirtfa4sZj
JKQ3sUGmRPpngCaqmKCFrsjNw1In3EveTm5XbyO2T1rEN/3IBPy35s49WY4cX4NFQdvfUKt2Rt1l
qQ5tQ9SjihET2B1Kox4qAf7fX/Cxh0tWafAFDYN9qaDU7+/LpmjKu72psS2Etty3ty7wbRB148Ar
fr3YcWtuzGOzUKxHrwPgHjdG0ipPaZ8uF+fNimMkNSKN704i+2cFPMT1yuHwtdmWBrW8nsdi83VN
1F01oAcSd+h+j83zIs/mxkIEV9qe+X5QKgPIysnU7clej1HBDJpBRJ5pWzufGb6gLf8+5MfCWOUH
VKzXothv5pc1qYkSnB2kkGPsBepduf2FOHt/PZx7gKWm/4Mdx2lAcDDQtiOcrdQsJDM10t1KVkZu
gghqeHI/oZJE9kD3Ai9nPsTe/tg70AG+w5pI+rGhJPZ7s7KwpzdOUtWmeWN1YL9nZxoUUTPcdC4j
iYGJPlBsjdJqPp4FhzeEEoP5gItt714MYj4mUIt0zVdas2Gj91GSJ1u9PEGcqw0xA5j3xsva23YJ
yDX1j8OcGvV/jzQA+Cu0BkTDxJJls/Ielsfm4ZBJ4tAoPUww4k1yka7sTyx/RPY/YmhOj6kWjaBz
AgcM7HfCDJO6A3wEnVZ+RaW4aJnnPFesjPYIkyYY1bPwcPpABVJy6ibE1txbvhr2+zs02t/lD8j3
qLTdIdN0gMBCkP37+jI+pmrnrz8He3QdSMEAofvvuSvlcl82NQB37jTJ22ZA/NpenxUnR9cMKGeC
Cq8tJRMg/P4quQj/n7syOvJ+MToGDcbZC8MMLK+FTMAL45MjETXTbA+XAQjkttZnErervZwiyXu1
orK19vkfAyWbR2hKoI6H0oGLtoxvDUuPtgGpPTK4dgsMhKv8MjCLac+fSN/ZarRFOA/gRIRCHOiK
dCzyqQYxwjrQBwj8hCjmMCHWzlomFdNB4R5jWnhotOU++sV7u9H5ZPKaU2Ij0sTcktWsvVn8icjG
yPqG1Oqb9IS2rhE03yQUD8OF3UN+ESGTQWYPDk7W24G1cfIwC0VmAhbNWbRJAGLrAwUTLVI7eWww
hWDX3p6ZLmAO90jAAdJ8h18/RIQCZa9pTwa6HVsLgkuItUD8xf+BJOF701NcRHa70xZdQ/gM8F2+
968WmbEeZ69qvBkhd5/2dv6uu1GQOGw0QceD+1JfZ9/IwyCguGHu5uu5jcy836zx0/IVTXXnqMUl
AZMJjgC+oaVVLonSaCjHLL1suntpLC2HcxKO5tQuT57CTIXCdA+liVwbdak52nppew+hc7ah+WG+
yUv+7q5rIIcP/G4BzW6OjEOT4H2B4tsyHcl6UupnFH2QZztM8nUrbXxsYHfMNXth/Ga7n8auZ23b
BsztPDqavc22l4II0lGla6EtVTb9o+JJJtNww2I3apKpNL82m24TWfop2WOJyNF++5MiWnbafSvK
zxqp9b13QrIFmu9ectCUOZrhIXMKRBvn4XTnmkWM1EtpRfxNoR+CL0tbWwYpHAfZuoNM/gE83ryv
li/GtHUWMfGrNh2hbSOD/UfcRx1a5lhF90E+2rLZyrbtfT5Rdy3d6DXJIcw8Bma6LLr4UEcGhzQ7
dYtp5ihazay2a1Hj4atZgPJoiIpGccVUn1EmygnilBHcrbXtT7p+NOhBv5vaDuz8mobkI4iRO0Ln
F2ooCCi5aVS8/0lfFnp6xrpuXXeSfDbQ5T/ZI5tZQUG7bX616dXMJ8P18Az/AUtWE1M9luxYnna4
BeeWKrdRLZ3tjf262VjRdUZqgLYzZYxIDgeDpje25Rh/6ISz4Xc9wVLsqnrGOBRYsSDeaXtWckY4
gecdzHesuRlMaHZ/DvDBC2dMxuI5QytaOd81Hvgx5BE7hckN0VF81yvc5sYDb41zkU2nOBA32cQj
aoQ4WUHH+5jxVY+t775e+/6fbRJaJRKBkqnQl7r3EeeTcc4sE/Y9wt4RQlOu4arOy54y99/e6DGY
um7t34UqHlrLzOJwKqyCjyg5SAYuwpUr9EZNW2vn3js9bNoTf695Zdw+fMGbzVVCKSWdqeascVEI
aFCFBeFvkwVKTPHeUfgtKIyNVgD/SZXtQU+KbNs7eZ2ZAwcxdffOMO6821TF9fCQyCEj2MRwLuaK
2B/tg/veYVI8/AsmvI5/+7Hn2e2foAFHGyZsr22/d7w4ozHMWAgGS+8n8o8o+X+vkn7N93v6NFE2
p8rAMC2oFJX8ZsZAr/1MYYtu4vp+5o9kyR4MZoGNZseQtoOoZocv9DT77ndtLV2c38P5Qva3mBeI
JbpOeL25ruVqiZFbQEFmZF/i+93BIqGsgJ8m1kIv5B9ACGwl2g1/f9nH/EfcJnIfESOrJEIVOMam
VMvtSsIkHOMW+z44kZhO+NW2MxvREPqldfPwHmG+YkVUDQgi6VZAw71/KHlmTbNGU0BfFq9vb0q8
tt8A/JbOxZ8cmJ72Y/S+ml5vbA7HwDIKh06Xh7482S2xUvBdW1l5apxufk7l3eozc3VqLjHJtDEm
Cbygkf0VBLH3Eg/padac9rNA8nbvlbdLiWWtbwsWg9nudoFZ2N0uyB9ME5n0h6c7jjPza1cVkcfD
7SLZhNlKxgmP6/7Ei521LvUdq+Y+bVvVpZjNtPe5PyCYF31joRAD9U9pcchW1O//venHCob44DfL
V1+WrG4OhToVlQPZ71pUjt/1VupF0cCmfsUot0NhYy1WYayEhIA078tWf+rVuIRre656Cga7txQg
cCZTWe5PQZ8V2epgpsIlJEhO8AMCzJTjxAu/Lst/6mhv1qre8fNWXlvHE+5HtMutYZIc4JuJ92w5
wg95NAGXg87LsN+3wr9P+xGXwWnfLl25zytdXVxMWTxohyeNk5fJmWYB0Ix9a9DreRjccNiIcIDf
NSs/u9yYEfy7ATZENysHDCimcdgIuvbViIFDmTEhhG7F1fO238v2hzN0+8qlxoQ9m0uo36xbVW05
Tw1tau2vhy1MGFC6RiegTW63X/rmoOYaPTWYt6tVzlfaNaZ7XROpqZt0yyAaWOSjHzHZHLCLmqdT
u7WKvTjlOghlg8XOAUDB7mjpA+0RPskpglrr9IjO5+rwNqj0QpCk5VmxzNrlsLssVUKY0iMlRFEO
Err+hQS/D0+AkOYd6aFpvAaFsf+8rJnpWrovdJm6lG+IlxH1iwpP83e+Fl485Q0tvPYFNta2BT/I
fhEhbbMHVa/FX/klDfq/r991Ikj1fVMklcH8iX5t9foVi/2a5qWI5BP1K5lHrcKdTEDkdD79lc9d
DOzLIGgX3vvs+53xMR5aIkMG//brcAJPH//ND6neR6lcnKdHhtWO3FZCTg4yKhoMEC0g4kFPZOiy
9Vo3Li7C/ebpVtD7F1Vvws+rDb4JIPZGvjntUoVbSQpsv0kxw4Zll2KX5o5RADMxOA5iIv/5yO9X
rVxPhs6ftuperFr4TUZcY23mThSNAmYjOsFXu312Cegu9Oc9uo0CrVLaLYYZ1T0T8eb+2r2wTDe7
L8/bqYmqtai3Sc7n1NVsIdBUD8GqO2Xtfp3FXIEOPWO/qv1GeawraMRsLvDaskMcOxy6NQHDdeDF
XzurBN6LQ7ncbU7/rEhkuLCFUQ3XIANUImmC7d5XQ0yc/BmPnU7s2XYejz3SSFzo7zJYOZDlmyhI
MKUxq3lvT675/cevZM7mfNlsNBY0hUSnhXEGdLonVlf1m/6KTve0/T7etVXwqxBxI5VyzMKve2mP
KCXRo6MBgyg7c7QNo/LdG9rxspyn/ISTe/wwOJQFEhBOPtg7NTfsST6JABJFHTGNVqFAWNnsfmeo
ecn4MG6YEc/C5ZuVOmoL3XbGEazQjkD/IyKwwQdolEXzAZKbzt+P7el5wyMXzHVG8MIpv7980qVx
hM+NZNC8zU347MK1tgczQFVXfb/hdNBfSHYtj/3J09J0i7oI2CLFZOH7VTfF/0n3NIcmlUxK13Yj
UeMPyj41F+qak1fu+s1SYLbvl1pYcj47H3F26BpkfqTxrrb2S6hHNWWQx3YyIQpYQgYNwN9tAse+
X2gvNfZixnEBUupz6XYZbhOIviVX1GVeYc13exL+3q9WuTr5Xpd2Mw2vuvfNiRGovvaqK+4i3Pd0
iI0A0RsgmPaeGm87xUc22ERpdAbfofgbFzfKWDEUTZmZ9PdteuxDVc6g0hOSFullhwg0aghv/ucI
UxL12u8Ew3jEuhN4bKiLkBC/bGo0Fhi/VDnvw2aGsF5Odjt7Lb6Ajk7gHQiMchS036fdTiPlS784
v/26nP7Zk7lbuHL0p/Kc69mJD312GNFL54mBMu70vclkONdAxUV2pqLt5aKh6jbxmyl/PaVW//dZ
P6kx3u+/ctaNrJGls801u38Fu+FPRj6JANWNzofoV/y92pUmW31GDC+j/8R8NNhVFTtRFvNCVXIV
3UfwccIoovtDeLaoZXKIp//XQpXPujpt0vWl+CcSJnOPCpuKjcfEcxHh/A95OiDzm21VvuUGLbXL
7ioGpdsJlQJfYJ6/hFLai+O4/S1diZqDfHpvm9gIdKJobku6CAduworFfpHBm+KNNMKW6L7TG45W
vj9pXbqtNyNI3hjm3h+moK2pp76JCV/Oa/q7JuWjlpF0u+A/meZtB1G0IGqnBrnuj0647Z8SPhmJ
4LYVMNXYNoxw3PbeVYq/w/C7dXReky2t4Ub4jwZs7qN2zCw4r/8dOs4HcNL2Srj58cUZb97aku91
isCxOyphSAeVo4WPNmyt0XyS9wgynhj/DlmQAWqVIsLlbJU788LXXlo2qQ/XeEQGjximMgwQHAvD
muN/5MogwEVFzBDpJK23amV+tzUPulayILA6dACvHKnBYOEMSPG0wPU//WAbAoDwMJLOL00DAR12
v2tfr7hYlWt+9zsqr/e0kVblviGuef7FuBGKrkR+vj3Iwgtia+M2arueaXdewuGwxlE9izp0Gbk8
pskRdBjVqP7YuCz0QrRBXWoWCWI/ogHLhkVx6rfOcDwzU3erVa77WjdL2cpY7ehIgaCHoZCT23aA
MCzSX+2X0K2Jqp4YEJ4WzRVIcLQjqpD7IldO6TLfnqhLIWkO/w2y7YzhgDXvWNzMhw8IP9ugwCnR
gKiEMJdst0BRcnceZW+6oMdEsFSoMPLR3vlqdZt6kkVzb2Ebijurg6Cv3JfcMNbWcr84jTae7G8X
7plhbXt3q9OlXV8cHP7PnBFze82x/DI5Q+r1511ztGodZ+5limbgrn16OaUeQ4tRxhGjoZhL3W0G
5M1j8BlCg4MBkaAEXuiB7uMi2TRQumpNGZ0e1Byc+KUPB3ezk8qTz4tMmqUpF4Lr8Aa+nUuPXIUn
DFXdTX8SZiIuhZaKgGswa7TiS1K10FBBpjiHaUkw7hf8Sa8H7h8+otNv1ebLz7Z2u17Fm6BGuT3n
4mWldMIm3e6c2txo54wGXza3InZLxLLXGPaau/gsIkH0CT4qHUAKstUYtzz93xtriQSSfI7yb/oy
CPROrwcljYTNboBmtWsf9+NbozqA/q2QwEUQqkqFzeTGZkWqpIxeE5eRU+CmVUTkKD1fnHfUktrv
suPF+gutmIwaxVV39O/b9MSY8Qtg8ZiQJyQxZZrbduNN91mWN7N0eaE+gyUT4Hbwg6nofHqdeNgv
Wytn16q7V4/f+X5R7X5Rw2ys8mzPolyr7ufoEi67qEj+gCERZjRe+wS8JWrqR7tOJqh2v5UrfShX
u3SliP2+vQl5TuEupSHLxnGfKrsgdP4vJ8wkNZEKI5Vdxe7Iq02hzrL1RVxqX8QfdD3Dk80ReyB1
wpJPW3e+4qPdmwjOl0m9zSY+EshQxWcY2iLd5Me9xPlOTINbtefbRqjx9TyveIW0g4iQIlSd6zb7
pJx/v3LlOhVMNZGhUGfdVJoQpjExhanP1so5oTjJ0DJGTBieYkQNwUVPmQgvvU5zRLvzi7uA3tzI
17D6dzU8hicFifsfVfnm+vlwhHAOXU3uznvMEE2y1ngXKfCjalFJVynpx6M3weQKWB+SVPdXO1V3
K91oXClatNAmaZgYsW84/vqHcPMiErqU3o7Xjp3fRTeMXz7a+SvtjuHvr+WG9RZVbO2vn1PZulQ2
FGN5hB1VOq2JQinIj2DMINz8FYjeVnyiYH0mcqyJIZ7EpeLI/z2GiiVvTLX1Md+AjxWp1We364+C
Lw/f7tA0DFs1q1390F+7FPbmxogt9ukpM1REBCnCvE1kQBznX8k5vlq2v+9B2oEuYk8kb9kjQ6G5
N4ro4DJEotsuVoTtAzAWJ3qLMgM6go53Aq3vDGdoaf6unLAOA/Gk0Xp/MhX3fQJCVxgWF+SV3sFE
6GiDzUpG++7F9gcYQWrDvTGMvM7WjuVECAbTe5y/vPb3fo1hegyh739JJQLbbI3tdC1xN8AOS79d
QDa7YES+SBTWPrSBDwk/L1T0w3NQs3TNtawW463z/HzeNzFQol2jMSo1HM1dezD17XYzoN4Bs/7T
7R9rG+tPCix3e65i5qdkN3l6Zs85xCRcvb9xBiTINlNAhnHdvax7BVbFDi93573SKFjtFcv/6Uek
npaDnIOoBNt18ExV/Nv+eAVVV54ax91s3uBQj4IZmvgwriitrHh6g6/2GAAHTofF4zw521vnd5XU
9hof40VOt4mmCbAF5CSqQbapntT14byiGGoBHdDtVgRS0Zklhb1qfY15/h4DT77rvN3Tfd+sWnlR
h810cW4YrAom8wunjksHgs9UbHbbcejm1r3hR30i836flZezPC8a03y9Vnk5LnRvf7RJYL58T8Oe
N2aTczt2f1vf8zpJnOf36d+dXotMN3buuOfFmsinYM2FCD+gnQGFjABqJ++0Vlb8SaXlbptXv3qz
nJpnZ+a4sM1zgC+7+O7EB3UsNFHgzNm9dZtOIml+GBqdum9ac5OqBIDcKI5q458TFl3CtXOi9HJh
rwRqoiZ5WDrfq7caq/S4KNkhxVBoHQKQX1XwzLbFfLk58YAEEG8Cd5ZqFhQA3PUHbTKwzDXrPYbB
aIUCgyNMoIj/0ChRt+b6qBxSFc1gWriBaIvaaCbQFI0MN2hvbRwTE4ugtm7/P7zmI3uJxgHQE7Ie
U3CnrUps0Lg0zUYDcIqwF2YiFG8ytzuaxQPsMO2zzhmo3AcIFLKA2g6GJtoG98bqfvFKgLCeK8U8
t1bE4a6fCMsIFOJnMBpQ9KYvG1B7jkEh8p/fPqy5pvtax+h/kgnc/4JK0KDPrXPayBf8AgpZPiOu
B8FXILo2LPldZ6SexIU0h0gvdQUsMslAxUjpKWCIzZnVsIqSkwhIE/B5syQmlFujT2ZjFo7iXQgS
R6AkbCqP+49OrCzo0J4jOPbwe8PWfGcDBK3tBDx4Y7AFhmhfoYJDpn/V9rh55zOU8mZHPb2g6O+7
MBjRwOQrUDgu33sr2+6zrEWPeEkiXPfOHxJglm7CogQPCsvZeoDepkyUllJNyCrwBvZt5rryCOD6
RCw8Zrqtoyd0ygvPo5p8mIk+dd1PeHAf4icAjIFdoYKHrTppNaMd0dhcoWYTM0i6l1E0EnNvYFO8
5I5Q7qiLjh9VLSpLVrKkE/IplxQJ4VFrTeHyCgYaNJzBqUWBJbBPvD8RnvIHa0fA/N2MGu2jmKxU
l689PoLKL6mkK9b+Ip21Pb/EfUt2dtceDebugNvHeYfEwP2aSP2Rs2FBmETUTtaRmmqazcqzv9CT
WkKqE3hOYvG58zlrIXLV643bMXQ5pnwiJz+sWfQRryMWRWqKaiYiT4gG3KcHat5E2uxKOeoW4oHZ
0U8bx+VSHp/5NUb92t2+M2xiMRJ9rhQbQSPlfrFyXm5MTRWPiQrDBBdCUD+I0PM62eKPoJf/iJ6M
HIx/gmZH8IRBtoNB6eNhjihkHkLT0xHIMZHDZ4Qyfy/EEFKL6X/3X//2QM9PhuNGM5miviVVPv/l
rOyLZvP68mnvRj8DAFrtD35LHdnsMXQRx9JEAoNOOa7OqByLsVAblwZEv+s4FgwuTj2IvkRnirpl
GP73UuL9ek3h629s2p4S02x7YWctaGaJSlEtslWhArJ+Ee0KO4iLyUsYHj6/dwwY+vtYH+uJLI6M
GAxUOAzY1Ercf+B6LPOzilVzSfJgbFGlHdAXEagUKnsx2k+7uvD/6QmzoPwPRZpC9/2OeQH5AXYK
J7yx3+jGbJyZN8CI0j92yvC3rhP02JgQmxQCnRSIDZAeFSMmz6bIOl+OrCeSjX9AMPjQcYeIAWdV
866eninkDCga8EEp1lY+qHxSmZ5O2iHIZ1r89ql8CAgXNOIxwzI66/cYChSBSs0LecSvscfbZSuf
Ui/3K12eUr1LSFV9ypStTSCSmjm9woDuPCZalG+GC1Ev6P8e7Ua7dtrDYyBe+RGVozbki5yb4kcA
IktoYDLql6J/QLTC4pTxRHxWs/Gnn/d245XrtLDyY8MsMmq07onAH0YDMCZQLR7lQ/bbqvm+z3zi
3UFXjPRepxtvrsR6RKKCwiCeTbc7IhYgHGyLmU1eTGkG3V5Ria+7X48BKWcshn7R6UCsB9Te/fOZ
a3Mrz2SxPoFw8jnKXLJnusMgu65/gh9SHlGdDoe/W2fIf8Flh6+/M/e3tu/yJCCzmMHHw9Ik8aAr
v2VdFuV6qf7zW3xKt13Rph4FDMZ4/whfBOeBpVvfNVZL3KJ7z9Wk9QGcijCQxpxUuWXlwVoaaXoA
fOJSLOt2iUvFaKcAqsWKdv75WpCvWVO82oc1RboF2ZuOajX4Uo4p7jLXhaLVm3uhSEJxTuBAcIpe
rHpD5rzVXLQnIQ/bvFmyss2iCWBrlbEkwdcSeTpumY8ilGaPGQZL67FfJ/D55GqjkcFACMhsRJpy
lUeynWuHk9wgyE1a815CTXgO6EWUYUWuc+4hV3OK21zvC+hXuuapOxToPIhm50HNcT9knBa/RJeA
C1zVsq4w9RuvqKz2Wj6fGexd8IiXvQTdAohBVPwohB7EC1u7L/2F2/qudcgiwal+aThlhH4QaZjE
ULHfO2tKjYau+rW3ZwSWPWn63a4dfUmRmtBseqHoJ3BOGLNjnRV/+s3BlAn9JAV9lCv27GbfeXO3
lo/SXrAMgCiQ4USDrAW5z+sMab8we7em5fBY5eWgbxesvODGosizfCajSuaaQbYGAKt43RUaHdQ5
Bz8M2YZk8UUBBeRzx/uYtzxAz4fW78zPXn5rbfkjXrXyayq2daqfm6uMqSijSxdxtHxPgVycPT9F
76ASQkwMZkSm2Xlw2x1qHUOrFyJrhXRRZ+eHzu/3//II4XQhtiAj7ccoucov2pnSLtVF0jWHqZ34
CfER7R+P+o5N3eGFkLDuAuriyCsXkLgTuhyNTnpi1QDCFFJeu5RDICabdBVvtoNN1uIRxgObFKTp
BIuIidCo9TTwM15MEeCtdLbtswOjuyW6r3EHQPHLCpfb6GH8D7W/8dk9vfuNlWjjfF6e5bJkAquA
K7n+xI/8nhH1iBzxPGEIh73O6D8xwIjHMPdCUF+B0VaqINNmsdkrF4HPd3F6CAli8S0HKUPqbCUj
ymopmU9SwObdipVKyPSA0OzWZI/wzD67AlMQDMbIkyIHSrMjrG3JXe9S5cOzoEGdS2ZAD/MuuRg3
j/9U6NqpsTiJJvuV8cNshbkb9SDU2R3JHv5a0W/4rQ36Nbb2sbQh9vnvspWTLVIDO3TJSXVdUTa9
EEAhsUEpMw0GGRryC4f4Da6tJPQqd58MUkJKov5KPf3AUHypxhM2AxG73z0Q/OLI4xdevQvfaecM
IqGjgkrllh47Q85rtv0kirBYhhE8DLkyH057zzAda26sJD7vBBNPywMyG9e306FS7PRrHcsjQJnS
5e2ClXPeH+h7aBs2KALVBeMgUybbtR3Y2llguXXQ62uiWr1NIKPQFEB4CU28Svhg7nbbjXVkfynV
mL2bZAh2T+NuRG+XFtbOiahjIfbAPxR/SI0E++LKEDDfTdX+mVIIwPpDcwPpFEtCPZMBfjtoLx88
O61rv3sdJurO7TzBHZT2PPjvkT0HdrODim+aWWpa6tZO4kaIxJgfR0l/EHgfIswbhpTY/r4Sz5zh
3YIVY5+ZU9MUo6LIxZMJTSmeQj+i0OA5kNsB/JKmZoJx2Y5jJpK54E6GKzCbzZrf8dQQkDgafDe4
tbAN75/CvJyv5W05Fw0ygnzF85f+bDIg2uzRyHBiwQrna5TovNdGIE/SCw79Zu3KLb2sLBAIGb2F
rcsgNXs6eTt6BReWOMhwVm40WgcD6b0Qslgtc9QLxsSiihsu4xPOMAt+m9jF2l/1SEvk7QjcD/JR
hKbS1R/dmMZMM1JJKg6iWCWS+Ije2WBgk255Yw7ECTEPdfbhofDPgGVug6iBM9sCiaf7j5BuznMK
Udw+0f7OXOzD0T8BlO2Ezvd3bdnp0Qjfr1ZxNsVs3iymC6LOFucNUvg4iNAdiGCQB/YYbK63t6FA
xfP+EG6r6dQ9NbGZe2PB8pTWaScB/cEi3m92s5enxuKocb6JgBv5gBybnR8+dWCMRCsWFysgsn25
zq0/WmGxMHq4sBxkDQHa+4W1Rr43DvPjNeD9xOIYUR7+iO9KcLcKfr9fv2vhBI+O5n7Jyl7l6crM
uVDSCEkiBkfMfdQ1gwErDucQye3lD1WKRjv827Y8KQtRuIcFA4oOaiQTS+43epxJ5k7TgQy+7jzR
wvLBC9oDmE5+gBDRB+S2Vm1C9ySEuV+0EqYZebpXVzueDXdYAMp/Gp3BD/pVkHgRfMN+1EnR/gNB
rNyku31W3M6mMM3T5cSzWdsUNC0bqTeahVusprXwLyKMPWHGhSk3N5T+fhbBj9EOEC7tAaoA0Hey
rRXqBducAOSnJzKfFwL8PPl/nF3ZcuNIkvwimOE+XjNx8BIpUqQk6gUmUhJuIJFA4vr6dah7dkus
sqLtmI3V1EyrlUAijwgPD/fMhWjnV1Mt5rv5g6fk+eNr5ZXbkKxUF8ojuIFGrNCvEreRK9ZfT7Pq
NqSTcTh8fQwl1SMC0pzkf8Cag67vvfcfQE3MNPB0sAnAUAR2//PzTkOrO3LSgYE6s83B3UF8ChjK
gkwJIAm47d7/uH9Yxz+GvLke1WjgSSPJ8wU/BnBzRTnqgMaQuSV/VkaZCQX/zRr+5SVvjsSxFnFU
NRaOxPXrzBA8Rns4eM9YG/Cu03d/Ju7DO4P+4RxW0LsBjpYKTAClr58zC63qoZ1gtDRzUzCvOPej
BwBMAIvBNrqb782Tdrt8fx3t5hXLrpBgBsLk71L3d8fkEkkXlKQ2GxS4MafWcv9suHfecX6H30ad
BRLR+Dvrzd3EvkqmJm3TYtOgwu32Hig4x2WQBOEmwNmLcgvufILq2r1h58P1t2GxZCHVjvMXQN7P
qbVMc5JqPkPVcgCx+HKJj1q6PqRDBgRa8vIFRQDvvYAf6ELc4xx98+b/NvjtjjGSzqo7zPT6YcZt
cToNkDdG1UunkEfb4cr1j2WM43lWGEIeAJcAr50ZVyi8rczFdotWFmV1xu56Av9tDoVgWA+XWRDn
//51vhv6/u9JTfhUAGeEiCTkXDFX0Nr+OU0qL8pC4V29lxuNlJb55Fjja9aObj3sQ316zCe4YQvL
TR24uT9mShOTMmerqu/h53pvraDm9eOr/fs48FJAOIRiBsp3Px8HFXqjz1WH7XV+5TFUieFl66Rv
Y49OgbyjvaR5kw1vmiGhojOokvC1VSmk1OxF3juknaCD3IcwAYXD9VT7ZrFLi9gd1JaWMCpnAyyn
IAhkQKZt9PIhdq26Wg1JQZNWXZmC+UacLItSeZNHtD0mnlZlNK9lYnTFIi5CqnURVdt4n0/XPGl9
Vi0LffIRXXhttNfSeFWEJ/g/DW92t4xkuK8PsVdb8io2HOg4asTR1sLMdrpbaZ03qhCbrkYvfNbs
ispceHEjaDfCcLPmqzoKIDngJho8UpXUHQQCdqt6Na3PFObgLGjindbWniQuKiZBiiTa1tQ0r22h
4yWrIHcY1ZP6Iebs2WKXGLLOlrXrBzPIeAs3UgiHdviWDG6SsuO2JluxbFmEDbGEAXtj05NLnTbP
uVqcMlt4sgk97tYbtJhEzj7WIJMZR8+mc8k6GrO1NTFi6rteNHfyhT8v0F9WxM2h5SiJUJ0sqvd2
EbBq7taG9WtylhSNpMVek4mk+x2si4yvXrPcMoZ6dduQTGzvbJR5I9xuFAOEOhQT4fGBWOfnyiws
I67zVGJ7J3It8EQKC1s0DrIx8vNxrYgvMxaU5S0N9U9dHaBRB90HZTE6kLYbUzpZaEbHhP/9qX4e
cv9sFxhR2BpuEEdD0eDnQ4kQ9J0pDNk8Ob2tUdGfY5uKuqE1nDX/i7HgwgflMHQbok7zcyx0oSg5
lETZ3tAPsMicP0KaLvXmOFTRncP7j3P9v0Ohpe7nUImuRegzN9k+EYeYN7ST1tzZdvGrBVn7WL/z
aW8SsH9nEcX3OR+XUX+/WWK9UqlWUeHT9uwjddptFY5+qoVBPbQLYJk7YTYLuVUOsfygahKd0mlV
sZpUCRRbM40i1yKpDvNVdsq7J1lopIAmI4cCZWS7igYjO7PwSoWdEt7eO75/phj/eXSE3jP+Ase0
m/PS0fu+khQsgLYv6RSdcifyYXBGC1XzCnXdofNyPnDkcvTmVVExZanXd92v52X2295Q/u8pbiaw
THsZZmJ4iqzdJGO7b+qvtn9TcKM0ck2n3CsKK2D5lVcJNds763L+5beDQx1KRhcq2jBh0vBzsYSJ
nKdVJdg+d06tswihhYUDrunUO+N8ZzE/BsLSANb0r4wK5PNuBrIrMMsGvB5UjKmiX9L6HJctNRj0
yBB9qw88+WhVCJ2Wy7/vvJ/5Mz4yBtYQykCMDFsd3/nnwKnJZafv5GZfTbChT3C2OBdJvooMlrYD
7fJ84cR3hvxtB94MeRMWWLkyDYk0NXs4Mw4dKYyj45wj+2RM+/KeMPlNJvfv+4H+aMFJZO4nvhlM
QvIuNJs3+1radGIIRB+5rHFx55dx7smS7DWF5bFScs3BJg4c64qEoXPQ7zUI7WQQ+1wbTR4odUnA
pCejIrlDO+J0tujfP8Rvx+08K7886M0RCPg+gcNK2+xL3cOFQNNXqZcIruDJuDPSN4v4drH9MpR6
cwQqiaq2ptY1+xQ+yQ5UcnH92nv09OBlnQ5uC7k33XMw+P0g/Pl+t+XB3NRFVFV4PxvmFzJFABTG
S6fb2ul1WMTjNYHgKU4YmpiSb3isW7I0sOWT0uxw36rMG/RtxrwGzgBFRvVwoz0Olpebd+bmtw1/
85Q3Gz5R1AqumqLZRzY8NJdFLrut+tqyezIuN8Ss/6zLWZth9kkENPdz34EgmHW6yZq9GXZBxLVN
WsiBjkAnqr1ktHxVnG3JCFIV5rdRSYp4WyqvSZp6Vgj7wmI9hiyQY+dOWfPbYOp2aYCOAHkXVLPl
3xIqreCZUzVFs+9U/tlGnW+HqstTyRPTsUKYV4nWH8qemLnlxanuS+G57fp1JeRlmEJ6U7+ERobY
dQ/bCGLKrVdkhhfFyaLCyaIjHhQpscxrlgfT8CZZ9lM2+hK/ZGbnqs5AEmkxh8Wj+pFEl7DrCVgS
tEJUhrhQGP27NNn7oam9TEkOjfWkKKmfVvCVb9+xdBO1fcpHt+cykQcIG0YfMXapUtbB33fqn86v
X+boGwn+BVPtVI0jvC6bvRHCn4LZ8+q1GJIIOGtPKiiO2p0gQv/TIW0hDpvFwVHnuW2lLpMy6+tc
5fA4167J1lmoXvgA7719z4kMjQKwDRwkKsv6S1uIg/zFOlIdnEv/aVPrI09J86kem2uo0oGTHPGs
IA1c2zkx4A2REPUaPkHwuDrWjwrM37+2idspfsM83t/ZXd/Rzu3y+uVFzJtVn8ng3xc1XiSPPHUi
2TNbRquuJbz2RO+JzNVKnMGkj+igUEOhie3ZEOFOqVy7Wu7mhVsWbqMS+OfunX2E7FVe2d4eks2g
MOsFEYiW4H11qiAr8zjZsE/Knnp9aVpgX3vJPV71jaLNP5sYxDgd0qEwRQTF/+cmVs0IX0wIvk/A
5bSWOtKiEX6+6xqSQDAYCjsaQnvrhYVY/Pdutj+dVL+OfXNfhJGc1HmPsUW+DIExy/ieEcya+rvK
t7/lzTgTfxnptpeLSbnVlXzge6vYDfZIuCkRrhSBxDcN93J1zaqN2qpE7jf//41mIUKBnYiCUoJy
ExSh/zUqh2nCsh92SELk3IuTXQaWNGY1Lf+bwUwEe4B0IP5g3CzNKS6VUZ8wn+G4xEg5XiiVAzX0
EXpH2p0Q6E+XvQNVFagvzFfAbdkA9XHF1JK42cdwK032pXbq0BmgX6zuzkB/vGfQqaqj+xxyFtCf
/rlE6yYuM0U4fG9C34ifKhmykJnmqUn8YELkwGKNH0NSvouUrW1zEqqPZmofZGQTUZTBvF5fo5/6
gVX+3z/tH7cOSlK4+lT0IIE19fO52gGiJ4Bq+F5PV1W27PW1HRueKsVumi0qaMx36ziiKfPn8L4K
7xSp/jj/v4x+MythPDmClyZHsHXIqpyUEEDVIcUa+v/NUN92jqAmwMhAsW/WVSEZalRaJd+3bTBW
nmT7mr1VcRQrd97ppj3w+zSahUSQsM9Cq7/d3XWihZrOYR5fKOe4ySH4nhIjXA1+s6jtY4cbosPt
HTcKaWGCbsq928E+aXgymsucZySk00qEvbBbS4NaA0urPuE+n6LcQxpInA4Cn63tqun4ZdSHOg2D
u6/wjwbYzQXx6zvc3q2RZJpjO+R8rzWqZ+cdtDn8yGhf0vi9NFBzx4ETthNVRO0W/cXA2uinYyKH
rjOa17G+xjE4f7gyyhrG0tMeVuhPXQ0dL+dkTvsMNmLAqb5/Bsjd/AuLFnqtymkYskX/wsuCRF1G
YgQbuCPD51pL3zt9wk+ClmqsTRkiIYDSDGQKsGyZYEhm9idHhx6Oc2r4VqhyRTrbIpE9eqkNqboO
+J7IYli560TWj1YfL+MIdnK9tawc2esVvuUAm+Am/GGm47qIsDOVzo8A6ti890KUyIXttd2rydb4
pW45Ga4VNwdLKRYqrB1SldMOAgBQPCBxdOJADUZAmFELc/ccMgSqDqV72GFU9lJm6UpPOHFitOAX
Jp5z7xjSOrWGJbglBJgE5Xx025FTLW2WhWp6tXNBLX3AwqksHgz9RNPmNAl9pcVpoHVPrVTBDmI3
pc+iobkkB3HSLOV0U7b1FzJ2ImfOQUmbbWPniwSojjG9Oxb86BRUupXxwR6CREqCWOE0ymRiyx+S
+TSDbFPUrbuWBwrboqUAwKbfv9hCJTUMEWBqsyr0DjLoV9uAIxbwkVbqXaP0FIZS14C0ohv8yXwt
KhPKUJiMXrpW3CAjAhp0HRJZQ/eNnCGubzsv7RCzVQGbdGC4MXA19AOpj7mxLSy2t7p9V4llEm1Y
9KrhlJialORAWhMN5jGRRXGnh5EdZJ0asCJALSJQjdArq42oyw3Gf2gNMKzYm1J3VI52hn2wWq/l
1coJo4XI4V2igijQVrTvLVpaS0XovgoEBa0N80GcY0hDhQPjo8HRIZWhayQ/3DmG/xDLznxVOM4Y
2Izg3d8cwyxyBrVQ6/2omxBMqBdma+ylFJmVc9IQVpl2dlLM0uuKaAGEYleNGY0tSLh1vW8Law/9
dpIVDkF8dAd++r4BfjsKHPi+QmfShCyh9vPRUkUu+ZSM9V4SIidOWLyIuvdrArIXbuZ6DeHIIBK2
q6X2YqhgcyLry9o519hPuTS5Hdw1WJRgdSSBLC9be99KFimiZaOgDVMI19KkAyqTK6euqcH5p43N
NyehXZN4vQRWOLR92tB3op0Sbgsme2MISzXg+G31LFlIzZGkVQPNrJqoDVR7NbTPDSrW2eg21rS0
h+4R+KwywkJGVr06fdPEFrYfVGugAFOpHodnYTYqxC5hPi/gzWuMrg7sPTO9Lkp8BV9fKbSHsYRq
bnaVZPti2F6XZ8RGTlTfh6Dm+fzbfN9EW1lU9ErRy/U+StmSdSNlwCFNqaA1HFQsjDmUWB7T4AsU
KtIc1Pk+9ozs+l+syNkYbKaLw5D+FgmrzcZsLIXXewubtp7eUGPxHDjM6PoUWDX6BnBI62MXZA1g
ks9evJYRHlPPFxHqA0pfLqPxGhn9vXjlDykYdghob7DjhtTvd/vnL0kfPlbXtmGB1Zic4tigtV26
oRKiMAL7HRl5SKoeJz54LYtXMmdEibplymDL2DKCjjialtzP8fWTbORkaps7mdUcsNx+PBTZdDQa
zwHzLUvCYSKrNQ2PZ5prfdpL/W6MTnfv5xsq3j8hxq/D3MAjfT2WWVtjGMStlr0AtYhoOLCGvnGl
Z8UcXXSb0THahjYKVw6tao/XIL+nV+A2d9aJ+Ye0BDEO+joRPWoocd/EcOiUFxOc6vBFWqrrxGpJ
WwKXI4wRrAQH4i+XKHc7neow04GFryDDToJNqePCttpUPNv2WbTATeYkbin5ae7XE50K1Fhgk00E
UntoVMLctoQYmJuLVTr5FUxo8QNIupFEF4h/XK3xrJxy1S0aYlZUecEpPaaurKxbxbOYl5nQu3Hr
DvWZRQwNHNubGlogqu29bnLbiw6c60WFU5S0npDSxr4Ku73Ej2AS2z3g71zx2srtEYyVVImwqnAB
0TakHeqGKdUUL94NRD3Ly/Q5PTRL5L08cxv8AteqfBhkjoqnlLSGFIZMah2bBoZMQZe6iu46nVe1
BCWEFI+sUAif4efbDBcSQchTIMXq3FHzIrGIwIO03TgiIQ6eY+EEneUyyRtjj+HcMz2gBgCpWUwV
vtFRfYeDLaMIsLKC4iazbWKpvmCLCQk/NgPwpD3MbbUhAIAHCQWZ0wkN8JWfOD5gm4LduUjgb/GH
zaHDAQdECADcaE74eZPkbVFNmYKVYrVBJwIt91PIwEF7TKZxiRCC2DrB1qwY5YmL5ZNwyhIP/0jB
PxJuj2ZNMxg6X8fUwYpXd7lEDYnGsjt1NFEfRAUY1TPzLX5hX0LoiGqxi4FY7DowbNeo3qNMTOqG
FDi7alxCtMbyQiEhJaZKnRIIG806LzIRCXiMuUPva+26V31UcSN8oOdcech02lXrpPVCa+EAnFzX
xnLKXBUXR4jiOsXFXNUrPiwlw5USGiWe2XpaQq3nMNuUalAju4o9+L7HQKoAYNPhhKMrPpWoIfUE
ZdqEefPfz1EDjWGE/0x3NY2wkhpn0RL7IqHuC8WAydMGt0cdWXIn4cYdvMG4uoTIbOibCnWiBa42
eMLnw50N/40N3R5x0IIGyRL5+e/9W9juUszVCsXakQ72UhsR1pJ0w6WVa8NIUfemyJUgRvVYwFE6
093amncPg8cy+o26paqsi2ybRctoQClzYbON3nl9SrBUZ1QsX6jOsgoDhlC4DOrIjVIX1Tb1GB4j
+PsAVcoUyoBFtW4HP8c6cBQ/0pftELSWBwIVcmUs9Rd9/IjMB+t457Cbz9Xf3t2Gli8qGOjsuT3r
2nGwYjOs6z1zLuCjELs711bnyin362rDwUiQYAc9jMuqab0R19Dfx//jBrL12UwEduxQCvy5gfo4
zA1u5PVcmxgK2NNpy77aqfKTbp//PtJNSR44OGS2UQKGfgJUFMAYutmrSteood72ySZOD8x6G7EQ
U/7SiJCWBqdmv5rUlY4APreCFLuJJQkZ1CezjcjfH+SWS/zbg8wBwS8XviUZTiY1cbgdgHHBEVt7
KNoNED6SdYlbdRuhrrPUk/Ql/uzDr3zYqMNAmvB9kh8ki5qRqyRL3m41wPraRlX6lQ6Cyd8f8mdQ
8p/JQv0A/iqzxsLNd3E01uSaU8Q7NQedHBZzHY3UtWo9M/XM4Up3D2Iw/hiUw8MFTgfg+MLY5ubz
lAymMoWaoSBanCf1M48hOj88WezBqh44bLnDTe88de1KmH6unzr1YluPHfcmhL3F8lH0+1a5ONlu
zJcSrKs9BsvCZsGrc6j7thKwTZbQFmCMPtAk/eKhn6CmgJCObQx9UeXg63SPEw8s8VgNK01+Z+p7
zlwFdHvpMetd5FDYn0m5QHG811ah4Rr1ymKLKFungIvjVdi4debr/arVl0P/NUA3rAJ9guQNkFqS
q1TV/FbzsspDFFAiaq98obu5EVSZ5yjIcd3Coj3wdpjHLmXh4srXkK47XvWWeBKqJcKtmZ9lriUT
jQcIS5pppWcB0g3cJY3ms5amfVA+Oj0M987dFJKZOBQXSGumi6Qush4BLsWfUkHi3i9hs85chDPF
ROD3B1xch888c1Pk96FbxKs4xSmIuURGQS1cIhVVUxcBiAo+kEWydpdkXsN8PFoIZg9+3gwmhSL8
1A3cNXTsF2O86MDbMd04pwhvMEGcIr7FUCgcyLZbam6F421hqYRPTwaEej7syDd7r7A9HKV2SroX
0FUsxFkTtcOtqZ0TBOOVl0U+qrt5u9CitcgXDbK1bCnhwFY3XHGtkoB+lVyS939uxlwEjU1DAxSh
+RdpKilDkn9omx68KmjkIALCETwuFb7izqJLPJ7MHqkhQXJq2q7hLEbQqKDXighLX5Y86McghfVJ
7eHpQ8BWVTChgN+AhYWsfxV9ezZmcHRllAkS4zKDl4DpyogcZeLoMFd3u6Phm3CwDF2sMbjm2jD1
RFWiwJO5tUE5wH7ElKOngw6se6NDIsOrmoXGHvvYNXSfG+s2WVq6r0zLCF6ak9fYC6kMdOSryYNj
ImN10zxQ8aeDK3tVxRvHpO1AtAqWmY+F2CZGYJurMPYdZS0NK90INHxLAxVocK9PqbgihVTyIIOE
bUP0dsE5NXQyPZivqkNyWHDaQIcox8XkEFz7pjb/z7mIUs8hgBHT6toYFEhNhqAEHDMaoxSzFtYz
FiBCkvAJQUca+W3pDm/iafpkhpukfm0GUUvlS6ojTKBx5uFPR3O7CF6bGy0JmhA4DMwrXZDUTISi
kNx8jkCDE9QavErQcqQKvrMBjJe2cKqrCYCGssVtRlWZJGzRMCTCnpR6peH29soGVmNCrC6WvEJx
pQEmmb45+lEcYN5Ua6VKVNhEM6khXG2glRWEkz+GxJB31fTkxA+6tBoav0KTZutNJv7FtYU/NeCd
fme4TUaL2pXFWkkWnbNRmI9fqDxM2lrJ14Ch9Y6gjIiSqzIsrMzrq2VvraRohcgZjwsSwTAFpePx
iuIrOT0Nk0W7s14Bs6E61zAaQloZka4D3RvVUyLqfMox6QZSZqQEGDbAPxC4+2uXk9zBJkSoTdP3
EvIwDhly4JFUbMbGUxFFomb3Lq36dj9BZ/MNT4cFhN9SxWSwvUyi5VuO2K+nACfGOmh7Ul0mzUPd
HIrGIRVIRlNav5Sb4bX6sk/hPrmoYJefxwtKrggWxVEyfLtZwPLUPNr2MuwUkiYP+Eqys8jsFQJO
dZsK14DB/EBl33yNRp9bbiXIKFaJwOG15fzUa+9WDQZgtgunTZjC/p0H9nRQzQeR7XOmE9FBFMfe
Js1mzF1DeGdE/TSVFohmhenphmcgXYtNdzQWarGPEEwqY4cTALlm6tZqSxisGaRPufvg8vPfL9Sb
8OOfBHdWPsf1Bo8TUJ9+3vpxJuR2KEuwjZ6NV+e1gLtS92BxqguSP+NbtJ+YSVn4PHWlOxDDTRfV
b2PfVgrkYtR7JSvYvrtqT6BIZGMwmiADUVABqxn8c4sj3GOxBAvkphT/V5O5uCSKYdUWywz2xeF8
weVrCJ9qZYDMwCopYnuA/bw8SOHSjl8sK5CkoM0eRXEnYLppgv/38eHiCNkfA9nWrcvppBQGzFJ6
tp+v4RF0SZhpoBvSoUBA8BKj4RaZl1dImUlzHpotx+GLu7UOMmlhyZR/qRXR7WXUEwt3mdiJXcv8
KQsqPajkwNaCSluk8p2iifoH1AuPC3KXDm1oCLrchFDJpKljLoD2QhvO13HZa6D6JhIjGuA/CaDB
xOtvzqs24hQcr23LPacGazrMiNJVNAlTkoU+m2tnQ0whBODpLcBar6ruMZj/tEBQh4WaD6xsQRCx
bsDaMiy4XToqFmfh6fIDkx+jcDuiJ9Lxxnyrx0vT9JsISDbl09bOnlQFiQw4erTpKdIZs0RRwROj
X4tVDdzWbuGRDIItEA/axIGYfDU5KFTPNsCrE5hY8Pui8DOIeJPIoE0KLAYYZiF6/HY8/SWq5ixH
yWLCGufah2wQ29prYHkIiP+FY+iX8Sat+w3qrmM8ocqLQ/hVucdE+v6kvz0DusRBAjVVA1zPn3s8
q6FZrDoyKJmDl4eris/28OMDOyLiQAwCd+cQVGCA+Sh8NZtCWVVFUIdeM3pqTROw1zm1EVCogYD/
kRrMH8AA44SKcSUjaVR8W3Mz9UUuN7WytnH8xp8MXm4DRUQmnRT4sAEBfBbGRgP+oqAw9CIeZUGb
K0Adfcnfx3Yhh0vVuTbNMdJcLaItDt3WvXPUKfIfEDR03KCubsEkEBSGG8QXxE3JkeSB7ZuvzARA
RuVn/pGem2fLQdGFVvGDWrj8WJ7zs/0cMwL4y3wea1Lt20dz1b4mOYmPfGmtEYCjXM5Bl3LT1zne
elY/AcbJn+ypfWqP5qrZdmyBkBJxK4y0QfPOCBCQ1CY+AuVxIIZNBshpkv69/YjP0jV5xyfBcPJ7
fu4+ckFmOvmufBku7Jgf5S9l05/yj+HV5ERfRc9yAC7qMNC+eZTTpdxuuo7Yz9ILlj4i74z5CNmr
rZgoAlIb2IlBohocY7h6E2muXxDUyTqwZ2KVNJBOFdREvWgi/cp8sN+6K78WaFtFENwSXEZgY8VQ
jNFh2k3Ul/yhWusPyXN0aJfDsUH4WBEYDCGwT8/KNQzaHds1J22dfHaXoSWgQTUZya/NQey7l+qU
vtpfskkwudiQzg429xURK/2t3AD+H3bRF+JkfsVZIx+ql+GaRoH5hdmuJjKhlVQl7Dy+qygUxK5m
L+sCcBAdrgqaFRICdiwK+2Y9mxVHQDU6on7hyaSrcs2eC0QWXwl61J8Y3Hderc/imqQkwr2L12Qk
nwigPcsk1md2TdfJGdsRdzCuYCC+/VE7hZcCsS/YegpRPtt99dGr87IeVTKVnvbc7ruTXJJIIf2u
+cDvNJHonOVjfyw+ukMMGMlEhYsgSDOjtYkJZXTCtBikhyMT2qcrz3pvnoBE8k99gwa1lfhSrmVH
xEiss3lpT+lnckHYoL+Jr/o9PiPRMj8L1PoODPyG9wiPz4j0grWaX+WEgu1ZZ8RZT7BWRIA1z2eb
w+2dllfjjK86c4b2GmAVDPgmwLbbpfvpXL+kn2I1YDHOFSKBIpE7qaiIIRYEFEfqBdsDX0vO83X7
3EJZAWDS+zw/mIScwNUdIfdQz3gbANLiPDzkcBl3jlhI0zUNSYRUF29Uo5g9Q8rVIb2qnzbCDvMB
1w7IENNVvHSf5ot5yT/7Vbbtc8AdJDxFL4ZCpJjoW+mxDRD0nar14KcbaVn5w6l80Jb5RrxDb/ol
OSGNzPbVAUsEAHW2tt9LQWT0mZxQ5jmMnuSFj12JPSnh883XL8VBwI5YXuxDu7BLdGpfxp7KH+3F
kIkCZtYpQidiQ4zXGKtwiz6E/GN8xtptahKjEQr7cHoy36yrguWcEEWFy/0MvTdfTT0D8aAAKkek
3XpNtIyyM2IDHAf5OX/sT9P39phAwxhQOiYRsPeEZqAjgJT2pJ3FetiFMPOKqSbo8Fi9ZC/Ka3wt
PzhW0ZcWeTUEAZJ5nxofYFgA777wTXHAiJjdeVt9oYyYvsqf4q3HSnnjyrxILGAHqJ8D8WXExhdZ
qu/aa/RePjYPqu52F9C9pwse0bmkTxYq6ijGBVnsimv6wi7GS7HhCyRPXJ6PNLCngcPscPJhTrOI
WK/Zod/ibTNwCkpingFG6h8OaAxv9etw6HXX/KhhJ37Od9paOtgfHTzFNT9asYW2Ur7ka4VP8qF+
MDw/FgjeDfx7FO5piFwzJEjh5hzPchvguoZvcZJu56QBpD/cRxrNYg80P3bg+/gwfAHk1N6kzwpU
OZnwggD6VCyUM4gNwPsThQX1KJ3w9/ySffKLshVXtO/kSEOAdoEj+Bp1JMPqw9f5QDnCeNOPJiNT
5SYWHoGER5QpRsAGFSnf7Q3+i61jJUjrl1iDQXmKYhk2nRCBAtKCQgXIixrqYq6Odnzd1VsXdyMq
Ix1SxwlWYcNFYuAA+w5/ilUv6z1bd8PUNSY3E5uh284b+Tl6bt5lLJVTPRCB4/ipf1au5szBJFik
4q3GhXBK1uUHSvY4M3EIoLWm1Wk2zZfAXFN2iLKxLkNDrUtZkjQmnK1wRWEhYt+gNwQgiYnTR1ok
FS1Mmgm3hHcZEqxphgvQWIU13NdEUSgShWSgw0t4BogPlAD/wcoxe+TcMxBTCBfN0lgfDtzlGrAZ
0c1L8QVyTkBwEOe5hImkEJ8IjgowEHPImCNPBtsB8w9awvytwdTsj0imw8v4hBK2ZVLpDEbueMhw
7hqE46PgPdOZBhmDPzWSaCQQVG1xq6YUCD4SRByomSDGO2vIMKfkyDK7Z35I32VBsBBZP/ve8ITK
mMEPcUw99obiNP+skWGe+ot6kI71jm/BVgv4O2iYPTZ5Dl48qTNwWtABjlT2kJzbGgA9lUZwKbDS
XCmmWKfJmTcEeEV0LffRq42bpKXSF9feisnXuSskwHgPuFVNsOwjeTMU2Cbj2bBwWCEYQjI9yAQL
r3bAIaYIomYbHjxpjFSnW2WPTumhDw7ItyXcJvWRk4b/Q9h57EiOJFv0iwhQi21QhkwtN0Skotaa
X/8Oa/Ewk1PoBhqD6UZVRiTpbm52lSe70gLR8Di7RssuL6tlr8+17iQUy9JRrlXsCxAh1/F+vdZX
fqT1zpjHxmF7QQOYCKLembl1xu7Q1aLt6Y3fzJ4Tn3kF1unCXcWcwOJDDpTZPKTiQbyYOfgSZ8xW
iq7L1bhRz82K/HQ7hNQrVcaiB7m2b3Q9a7n9Q30A2hI+4mFnvVjH8Meodh3I5laz2k993YGLgLCg
yIe9W2GDwGp+kvvsML907wqfEtvhNXkpXoyTfo6/h490Xz1bkRWk51XftdtBLtD5EMba7mRqPSY2
BNI7cCbtezuynvlKfvnMJm9el5vqZHoF9xyZu0Hb4w8c32eAKtKrX4eH5aXe4Av+0nDLwd8/rWf5
VbiybLX3Jd3RxMtv+cP60ru6p53HF/3NOANrWAtbZftHfBWe4pvu2zxZd2qyU70IOnDkfW5wyMLy
ZN/gO0HhQAv5VDyz2uqADyp6e+XqnAyyfSeKXDOyLXPjlICocv8ceBkn9wdgE8SI9N3eycfySTgB
+7yMfnpoSNypgvxOOvNClWvDMEohwlrzhMJn2ln/QtUo2/TwP9MF1ldIGkUijewXQp6lQh7WWVPf
ie9JwWZ3c8owNbrdSTWmPc7+udrlt0m0W55QPmMy1AcH5HlGsvzCMFl+LF8rumwUD7GTQ7vODiWe
LUX/RSNVQHLxFF7Sp38eB4jI+ssXh0hH64smEx/Xr2mgl2s5TSSpusslR6/tmHtV6XNkRwTFumhH
cbKRiM2Wx03ywin9BvczGgfKfMj2VnYKxWACXB2osTtJsSk8tbr1yagN5doxNZ8ZxkyCtPeHEDOB
nVkIYfwm39fgy+hLehsjG0vZInYr9ZT4UFX7ZfQUOsjSpWkJJxdVLv+r1IGq22XnCypwMSOjq4U3
TXSHg3ex7BwYSwCR88Co6+JpSs/x0rul4o7osa29/KwzthWHSjms3b7pNtspFzIxHrSJpwKeZw5j
O2r0OPRSy0shrQWnF2wdVr52zdFeF1A9B+Q0QS4QOaXlSNpBw+fLn5kPY3uU40s4vmgK75j9MLWR
jQWa/vYnjV7nZ3nw9TZALjJqHiW9pLkhMOS7rT3Y+AECvUM9AIbraKmzRgcR4gFUVQDWvDNQ/qyW
O0sI0o6icBiyU5K4Tefw+wmGo6cndb1UbL3IL02bY17h0m+k/yWUEMMWX8WJukBoN34hRf73ZMqO
EkJtAUHyEXfy5LWo7aEgTKgYN2vcqXYoGXOy4QOr4mWdXxv2OKK/t3XKAxPZN6qC7sVEBEB6DcL8
mVbBlg1HLlxDBmzgg2y2LfInE4IFAp1D/m2ynFX8F+zsb3LiLX/FYu1CHRLPzOL+D1yhNKZJL2Oh
ulvNJxPsPoGH7zRG1fpJk950MxiMp3Sx41Rzy7yCvf+3TAB92x6/9z3xx9vNc5IuSn+21398g3SZ
RE2ozYrrgPcqDslaq11uVlAPVVnZA315ajhWxfG63K9pdhr11S4G0VnY080Y+zKX1FnWhzzEvsGO
W+b3CgEJ4EcV0y51kptQ5SZdvigqg9LKjHds4ufN2L2hUZvaMutr1j7X2lA35owbbGkrWEySdqxU
+kUpux8iAey8tfOhPyh1DllvPrYs6sHEVWnstMFyFhSJcqWecurTZi8ttMnHLvbOcpA3BWek76tq
velzJnrrX72eJLL+5SkCJf5/9fyFv4ZZEjZyTvVsajbDQQrPde6ZqEkEN1tZQo5+X5/HwVmMXZYG
luEr1g5LwtLtqCPJBELDMLGC4CU2l1JZwZzSfrk9jSZXQeWOnOxDCxbBhbcf/wgfJlh9zWGA+hwH
O71VTs2ByVp4yEhv6PYau5wGh2dyTwk/tMnWY03kqk2OPjmL4HZiYOEV98TSXWVHz4IcXXHk8o3b
/pDlh7R3rc+QRh3DtmInP2uNbXWnfK25XRtBxQBHlzLY1YL+013nQwZpSBTA7E9lIGfnnImupyTh
raBV9jVrD5KaNF6t+0xOI4JFyy7QEed7KXHMZgf/t8YepaqKXGQ4kuoXgx1L0NTnUb2plUDtbhbB
r1vPMmxsNemKrs6JzW0mYLqB1Oh3tLhgM8xCBe8bV0fGdOOkkdMisn4FloEI1L8l6g7VNnI4JobG
VwevhEgiv17Y0aKYDNuG3zBb3KMhHCAcgaD5Ri0y2F13iIFIHnIQr+d+L1Q3ooKk4wlKeJjd7BgT
p1DS8toWdnecmLmXScEUnszmamg3s7rPBXt70YiWGCoKh0se19bRQ3fOvQTAc3FRedMWWa8DRy7n
fOPM3LQH0nYr30mf3XN3mR+kF+ZVGFnOK3Hdp7B3fjI5betUvNJD7HdwVrSIk0spjhZmUdOTlUCA
V3kRIru1bCtzJsuT4WBTLxuOTXZjIQuqvB4BE+KgwUm1P32GbLNtM66SZHvFO3AEokJ5gNvpf53o
MUEjHt873RuBHlsb6My8rbgnEIvL4hY/lZd2O3TcLU5cYVdLzrTAprpgVhoghU4NZhW5VuXhJzAi
b62PJcEM6X0S+lJymLhV2drP6NemvWoccvO0mAk88Fs+5g8LnWcTv4VmBy2gelbW+5vpw2o1e4Yh
nlAnZy3TXQsvq4JtGI8honVpeMuWm6I5zrGBQibemZ15sMoiqNPGS5Kaxjq1hUy4XWqWUOFL8mTn
ryZjWLI6cwKkxq8opScxfulD5n9mEsN6LeWZUaSyQwzvcspQ1iscG4xZvRCQLQe3/CHEJzySsvDS
GletuqbRTz007mbZH4TM3SqVmD7gW0Qh95TJxy1ioxtrL4QpG4bPsJD8cYk5uVZaMIhCbJ0Kct9M
9LM0PZkwaIohObP6o4KwjO3DNJ5FZYUpTDBUqciCc3eamStHejtgN/2mNneZJT3njYmWyxRcq4xC
RiDB63iQA9IuzeI6YvYfMQaLlrvlsg+1YNJ5hYPyaq1ce4ESa/ww0MJbgHHGetcxLSYD6rmnBvGv
eoL1MaL5a+h7R5LBSksvK1f8bl3p1LftTVE8d81T3Ay+VaAyB9fqTA1mfy+Fd6MWqPRePAt481a8
zRoa/zrJfd6EVE+7cAWYXv0JkWOcPhAUfZPX8MKI/SwC69bmpumCbpx9VZQANCNKTp3eimL/jiUL
AeJom8ZoN2H+2KV9UDQXveqOaSH7k2C4RTd5ceKb5UuXze6is/+VSxb2yP1jZ1lqV+oQGpxy5lK1
io+ZBoZrjPF9WnIfRu/mK1ybvfUxEJGGk5DByrj3yJ5OY5dWMKHH4KWzLTkGB3e5tBXzVP2h5yFH
pMDLoecspH05RPb6KOSTKy3JYTCOGWOjtn6iJhl1i7EEzbq1Yse5S5o+WDvFUfUymDWGDJ3pWIWO
L9y8Dfg/iJ9uVqR9XRk5i5oEhK71kEIr2ot0vq96wUlEOvk0pjcskF6gjtTgwCsLJ0PbumVR3hMs
Am5D11ULgV4+FBKKHYA2tXxMGgvZJJBO9DhlLsyHvlwGFGiLAuMokZ9EE1OjCsdqEVeAiXhvLfZr
T2pFU9xxEaQ3gT9RXy3jqmtMG/l7Xg1OwSHUrdeRvtoYkSpGpyirnQwne0Pgy4rfQczNj1JBXwK5
zEWOx2gcAoH2LUclEAFZxHRQCnWqCVc3wuk7YozRmblT40QjtVlFYrCRVaYlZE8kyoqusjhsunAh
upur+F1SKZcrYkDe6tZpCDhLlkGwKTcutHoFIrZGpFx0d9sPkbE2S0p+yfrRa2C4RWbmYTpstl6k
XmXSB1KEHxQSv42127YGqS0yfwmZkahDdmQKdhQdq2xxNqOTTClbQ8MRhhdjMthz3JXQqUG0yE7D
Zs/fEBkBtMQu0RZHDcy4b2QPOiOtH0X6q1W9GNkcDKXpxcsd4RLsVKWE0Vk4dACBDNL2ULMOCCgT
4AoNgIl0jj4TXZ0NooW6vfgamE5oyH4S40yhhMuthzlsp7hxIMaO+CreTvWO1hzcgVm4+Cze5Afx
K6MpQT6KKAUu8TEUHf4Q8FqNAuYVLQqqpOSQe7N2rqJ75JziKVX81HRULmFDxYw6GKXv2xrhMXMw
btPZa3etK+VONLoszSHzRtHPNc8S991ynKx9atltFoQ5x8JuPFfoCWbq2S6qHRqjAVAjswHxgWoy
3GNPOQjebqDdNJyRJdoyGrkGq33Z9aZdXsGp8GalpZtu+hJXjuCs4VBdZBf1irTKNgUvBqhkOjDt
DgkuNQuVwYb7t5f1WiVQlLulsIs3U0YnjGOKDmP3BABhUoJmj/EDb8ay0rwgqd6NBf4hBieHK0iV
FYGAs9J2abtR9WBiQ9UVZQdNLpAmsIp+BVgezjFKB2gDYad/lZfstTmVHz2tDx5qcIH3mM2EogNB
6GHWgq3PQjl1qES3LbxE9olegWgZNZcZN+XNDf6cgG556/i0jM2ubBeMCLodbZuOg516xruHPYYA
AAXDyBTbbLYo98baxnsGCIuACH0vahieXxHuwGuS18mE/7A13U7fjWivS7b8kb0ZP7oMCGvcCVdg
w1tpxRnvVNOmA2jjDe/VX6dHGTReR2Wy4XJCtmd0lMjcRu6b7UY6Cl6rhXtmN4/4yPAeOdlIroWN
f56lwh8AQSGmNvanAvZvl78vCAjQ3fykHbOfcwFGKx7BUMrSrRn3PqNzabIyHHhzw3IlFa7+Iaex
pInTg+VVvgG97hfXKnxWGMFRc4kkxWlMf0AAt/nFaO+Q3PvDU/VufeBwYpEriOPBNV/MZ4RQtMoY
9BAZiURoUVJ3VevEMFpQL5GfPKq9P3N+x7SvELBuixAlt9GBjtCziq0dphsyO3SkWvRj3xncN61r
6bJBdBEU2RV02jeoOnuK3w3w2AH3J6ufsX2nfOtBuBxL+RwN7qA4BjnpGvjn+lA+AhuD39Al9Dju
6H0RtkEuca0yo/zkVMWm+F4mJ9Q4DxxmupGQLiY96C5eMm0NnhZw0dwxKzf5KL/7p+YLPKchWYSO
Lt1WgClsmFaU2dpkVxUCGbpPO24dypP+1CtUm90i2nNOShS/t9cBMsVOj7hJ30F1zeRoYTLjX39Y
sYwfwuIphDctLnxnC7YJ3Q/JQJLMdWGTLHb/WWgMJFjkCzY92nNKDDvlQ3yHDU1gfLm996o8AiAD
BVcPVE9D3cmI5T6NZwoXUFX1OZNBxaTJWkztCUZwgTt2WfPscfZwStoHve1ob+r/EszbFhpQf1B0
3IMObwB4kj+ZhDvMyKXg9ppX8IMNB/aBMsitgKOx0RXqQ/TVJG4645qgK7ERmmN4jyu750xk+7Zu
rdjboIQdkKs9Xmh0xHfRN5DGfspn5Qv1E88Q4mx84ygRL+tDdjVQVsFi99uWVsxgYZRkRAfLHNzo
WQhmxugZU8uu+WGIqMAn8X19xe8Ao+wESjcKrQLsXLaX3oYCnBI3X/agI2A27GCQRp04YPhNOPxm
Jz6O1xYHJq8ATPmdrSidAdwNRl3Jx+IEdYq42lSDPNoPL8yJoECYM4bEEz/EF/ygaOMamQLo4OlQ
PtMv3hDRAjE2lLcEoFfjCbsr0KzNIdVsWQBenQSytgdStd74hb3qOTsucJbrTn1uH8RvlKoxQC5N
jwS1D+G+ENHR0e1DR85fKfiSSBDN8r3D0vINDV9+obkdd11OjJyN2D7+6q4NrMWwY2Fnz8lVe+xe
4sWXoqDQfInJW/KMwZ0H/KV2HDvTT4V5lxpK9WwdDmiTNQwiF71Ol7Te1SP4kj1YqFXw0nmZiH4Q
PYadcznNS45Ezma1Y3UtEbDlgOywI2DLUCOdByOUMam/r2+WZg/o8r4X2sQaoxpXUru96W/U4eTA
Qm57IvdoEBLTYcRlN1dufGJO3aDlyA4MBD0fxkP4ww9uv4zMpsXn+0CMhk/Zy1Jsg3w5UkW50VF4
zY7WR/6pIZhhssWMCAjQ8iQY68XrQOCdCs1MPolXv6F0aD94zqy3ll/ha3xs7qEewdagQ5nlkBc9
5DdsopgYsH6HJCHH0vEu63+kyZDp2cbTviAv4YHnNr/wyGHCRGDaZD6A2HYLkTUQMjZj0HTP92Vg
6b/CZz7oedkEAPbktqfoUh96oB+bsyGNIKFssdoiYjkewtoZuTccy7JJGXTRXaI1FVnSlQt3M2xF
MKdTQ14EiogjXLfnzInMjXripQzyAQk3uhHwE9ZYSCvJKYKXcnUBQMQ7ZZ947TsnPJx+sTNutsJi
2WHpdldrAJV0+UXoPyd6B0IAVuSzHCR0Qw5osQgag6Zzxfq0Y6KY5e10UO3qHu5cf4/pfmVodJSG
O9Qh2PnfwucCP4TLn+XVoUTrafUGX4AU5YC8yuJebr4W2mlCHoDVQ1+LoYUcTTij6VEZMWowt93g
tt/iY/KgM5/FLsvSvC7fw7V65vXDKXe8tBkEHEx+F38uaL0JHMHRk9j1Ay+7eQc4mHtMI8iDd43m
RHGQ0F4ALfwZ9vlu5r4mHpGrIBDtwslkTogOvLBrEPYBh49yJVsG9SMvnv4P6gUqD3Fgde1fu4O4
qTaT3kaBT43B/YNiSzDdkPDxzq8mL7S8/il/X58seFOUy/Alkl29lJ/dtWWGRZYtO/D9EkOKbONf
5XMrHvdr+M6ugcyjty2oQPEOmRZHmeRC4+ifLkzg+a1/Vm+qV+xdKn7xXR/MwfK9XOS3/kdZbUi3
EklUuh1kzZd5tG67H/NSPNAlFl9Ubtq/FKIs95T8IMyOVIDFvCXA1IDVsbuo7rR46I7bCuxqZwLP
ue0LHvYB0r/zaCXz3susoBddVf7srMBAGQl2HjoxJ7BAtIGvCl6+ukzQIzeCK97S+koVFDHdP2eB
16SOCRQVnq0sWMWgWl+sfD8md0v3wneijaFLY/Cs4UItNLNIwDbfVNU+zgt92W1afusI2MVgwUjG
zTbGsS8OCKSrhtSKreavSI2c4qskq4oQL1a3TvPrC5nfTMwEnszvbV1CeGc8S42dJffzchNykNb5
Q7HXuEqZE6Xf96R1mL5s7GPOhO7cqKc44MikF++3ljbgIfP9eUzrOyesxLbpAH0JmAgof1Azaebr
mFMNZiqXhFUA+dHprae4vZuX4yBibPBlnma2n2O/Xx+gRvrHfPUmy2ZNbGSM5abhIVM9dPkttxwA
o0I70sSJe/qvjvZh2o2rL3YcvrYJewft3jqStQmeRxDFwV6kQ7l4SGXofeAuc9nbhLys4BCvH+FM
m7AcMnotnfW6rV56yfvSDR+ggyXU2R04qB8rfhRCZxxLaW8WHo20dkBRwzydMw7etdl+M7hpDoVr
6unXvAIOFu1MAP7A1MJIg3g93jNAALygPJelEwMKEDsYhaJSWJw+c+XMnmfKnJNlb4J1GnQ/jE5x
5W7m7Ynj3E8U8jPImaLHAQvzOZd17F9RIG75D1svU90Owtlab+CaTTNQC4/Tf2wAB/Z59m961V+X
+v6R2ZIvTHLMpk4mdWgTtP4Hz8AtZgl3nI6oF9vtKKnD/QpYUtr6AJJEcRnVH9R0GDuk5WTVQdsd
s/jQIcuezmtzWIrnUcNP49WNn4Y2coTlO5ycbc5f/Nm6S0DYN3FCgOGl57ISGntW9XqSpxtKRpr4
QnOj5rehchxDf8hf1uzU6/gGHVk6V/V3LNzk8amCYx8/NfFUv4GRGOJ9Xe9N7ZIIzwky1eaJUplm
N3MdUMQxh4Qy1qrnMDmL18KEXX9NmqPFBVJVoA0XFc87ekjTaWNfQlUzQ/HZ3X1/269HE1hU2uBt
VXF7wH1sELlTtqAsLMwbZgZLDirwURedsZhepu69mPdl45argywjVHbMi4hkgHOxcBT4UjH+rZcx
3QMVMT6GL7r2Xg23mfJUDjdm6y+dg2hCKf6MqaPXm3SNjrC4k7lfOw+IIiwwR+xrLnjAQ/shV26K
6rbDtHkcFz9Ug5TOj6M/38uhX2jPrXzms2l6R8mfIF1VuKlAHg5hf9dPN0RUFJ1dRw8NicLZDcaL
GVbUfG+0oG4vYU9Eh62nHk1jqTxq0r7XHziR0/yWijhqlzF/piaF+UljmMhh4jy922efFSDQNjHR
aI6ITihV+Ne/cSaEtAXG7WIcMtmdo/00XMozXmH9I38itNiRYOlrnQ8kfnS9b0uw5AfcgGXqt4vf
yseqfdDSi5Q9t9pDZRysf7saXfobM8R9slxhwT3aUHy/hNplDqc6GmJ1ZzYMX9jPl4venzqGK315
n5I7Qb1ZzQdjvgrld6MMPnBAm5yF7LYvr8vyNUVv/0yYq38E7b8ZPwKM0NVuF92SU/HfOzEbx77Q
56K6S7Mnaxbv/4QaawYND+cWLEhkHnOw/iVDyJfoHgkc+AbXc4li1tiHOqGSpNiA0ep4HAkPOfTM
srKwnAXY1FBczi08yPYXdPNVHZdDA9+MLw+Sh1VkAFlkKL4W6ThpSJTAYrRBPFZTzhbJkE4d6/UT
nTM8AISUrPoDrVUMVKoYP3l+NfNPgcGeqLUIfVeIC7sRn2rlOQGp4prrffhcma/LBGlCMPUcXVQr
3QKL8prLd7aJzpAvfUvSHbx+vrzJ1WtZPwngdtMZcD9XPyps71HvGxZOpgnM3cLKMSkewTL2OF0y
LT+pFW0rAIIlPo0kDJnTbigUW5Kf1LQH6zGAxlAGE78SmyExnSOO7KcefiCsvtTt3JTg7Y852nF1
7J8zhccKI0QYA1jEeN9V2NgzlEIVjjfwFEnfE6haRPyljM6mAADIPpNKdWT4024Du8VXGjC+OMEJ
MR4iQ3nUUR9kk4WzkANJDAYL7dpg7RU9D0oFy7qGagw8XprNN5kKnCMjCNUJox7K4nh97KFzIvOj
MGnfu7eC8TjcdB7DpWaCHhpcZCk9M/S0OWXnFcfDksVnIcTcCnccJlACAtjpHDMJ61kIHAw40PSA
lb4ADNJUwHHAriqetJKIDi3rb7N0QLuVEcmBMiMMD5g7fSkvHWYz8r1DbPYteUq1pZzCftob6d4C
LtbaWzN+yzjNrWQ5tIipteq1MwvnLYIQ6wl+kena58JVhninMeq18Y3EZRJLeb80697ISm/dZExx
5qz9paxot8TLJEnnwqBeAbtqReYASrUQBQMqBL1ubhUKM5qjvHNF9SMjJonUJIKdYAgfG2ikVVJo
84R9WwFCdwqX66GbWyArWzXDWY6fRZSZktcfaGuEvtVsHkSDJlgamV5EMl8eyC8tFuuH0NByE68k
CyITHQxadFoG59SgIyCIR+gLYTcVLWDDS4JYe9jDjiAfsKq3Sns0wY47YLm7CqojJfAHJkVnF5CV
agyXERieTB23htMoQUfJyK30H4tMgd4SXJ6osF7ikIHDEGxyqnQaUzquRG6CNMN5YzCfTxUAaA+E
AUG4UfbV1gxJgVb/qAgLR2RsJegAEamJcAAj31D0SskhfLHyYzVvBUxwnJ9JvUvpyNR29sXPXCVg
bFpfttTMfr1GIkcGopIQDfxGtUgvm4hgeyaxdJK7eWeGjxt91gGu4Hhoq9sy/MLAJ7JJ+lBkTfOw
k/up4d5KMP9qvstjoHKVB6O3APLpgpIjxS+IRw41uKI4ltQ4xIbJzbhf8uZQFL2jRqtjeWJRX/K0
e1TXJpA0vNsCWT2OCAQFwC7EtbexQsXykrJWZP6rzuV9M4s5XJmt1Md4uZGj+8b6YKOUUDPAZBp5
XhQCJZ7321bffkYa1UDYACpsmmLLkyhRWKMRLNAPaA1kIH5gFTwmYX0Iss3Tupr1IWkBg1jd/3w8
SH89HhA4SLilDUNU5F82k5GLAbrRxEo2pcEk3cWIdHXE9e1FHk+ZAcu175W9ZL6FXybgnhD0jGea
M/Z7vffK/mUoLnV+Y1qnvLhRoojgdQTSD4n+Mld4SslTDTZuj2sASBJp/YQAKdk1ijPZIoAHo4bz
51BMCCVtFD6E+ZSIMF/WxVny+zTZd6VHoqaqwJ5iwLaRoZLlI2uuOMLiQAq42QNRKc0SiMXREPYp
xkbjZCAPmA8c94mXLn5HJ1E7Apjg7TQcWhaeciyNl157KMnVEoJ2flzCAVriTWT3GPWpQltdv2Xd
udQvon6QEiRhe7zaiemV2VGVQVvig17/S2yE8hdZmylqfy584X7A/8nfQ8MzJ9LcVnd4OpjYl8t6
DCuPCA4ACkr7JhvpWSrQkrYUsFJA7d7zZ5M59wVvnV557eDFBK5QSACoFC+f92N9r0+3vXKUVbJf
/Z4Mkws4ClPOP68hbesgfnUYfHesdDQX3G2q/lI1LQvXevZmxXf39QOyUAEPh72uRy26pJ1PHBVn
q2buU9mRIa1Y2Zw5upcmDvweSnSdvKqAhOVAvQk9qYGTteGXUNCWGmTFDscyOCRqVvYEPSPxvYCY
+oiHzekrV2baVNxW8YAphfgHn2ny0n4iQov/5Q1Jf1FM/tdv+UsxqddtNq+0FndJfy/X3w1W9Ho/
r/dRdIjLn1TaD1wDcexuYEKJGym0myw7//ODJojxr08a7Ziqbd4065f4cYac1nOVXg6MH1NAtWnD
t4s88DXYzfNKVRPt9Y1OSycjB18AmToLPvUNbUOhW57aL4IBOoNDHkj4Ke8c2OoIQB4cwnRS/HWT
g0y7I6H2KGhk3IAwOfhdSwxKHZ0Vom2yeTxagKU/TaVfCofRofGZQjcmraZjhrdnpDXbaY8KcDNV
mHfpYT1bt8IDq4IPx6+EjgREDXGZEp6BqPiBK/qliTK7aU+Tj+mHCarF9qC78rbmHfkqg2r6SuS3
wwFjyzj4mFws/hV0HlgBmisBO3CgDjA0KTByDdQ/KUa2CUdebl+m+DFu0HJixNdGsjlQRm3BRiSt
iQ/G+4BumOb0QqovJivxjPuJ2W8hDOExIriwd8E95aflPXzuoP1NW8wO4Pfo1kEURkRcgLWAzZCn
aHWro/QJ5oliBgww/+S7hVjbZafPPaFxeNa6GGyXrkR+rxEWblfI4Hu7YvEWm8UECalRvzIZo7We
zvCoEMyQ/RpwWWB8oGQBXoXPZpCWoL8u+uMEjgBiBbaONCLfJf2BIRFBu4wc4Wf+aZ8TzDv8K6A2
FrLc4890p+yR6XDl8eR2FDsN/fxN+YyPAp15tVdfrfAlNJ+i9AklJuyYxDYsXIhBOUdcbte5YyFR
p9Z8iNwVejLfxLcGBwGsULmnqTPRDyMyARqHfUHdgA4Kj/rGSTg1Fvn9fFIPM4OOjWB1eOdXmlJE
MAFNKd6DLPNb7F7AuyisBRtoeflWQSDxrqCGKs7KnfLTFHYOefuMPrX5xMIh/dRXONqGqYG0AKwK
gO/IamUfFA4xICQQ+E9p40RQs43BMWNaH4dhM7fcSeGcRQsBYHCbFKekYVhwUeujLS9BGuZHofKk
1EXkyE6I3sSYhCin+5r92ZdfM9xRZEeBRK220Hlk2pj4U7HUwVwiLI5ICzhxxmOaZHwHhhxxkrL0
MBdWHrejMd9rJwIb5pflS79Zn5Pb5TN9hl8aWNYwohlRQTxtF115RaCcebAml9GZ8KxK2KBPWUYf
uK+/22bHfws7O4OSJeeCJlmzIwGAazetUAkuOq8VxPbPXy0QremblveiDzYs43ylgqZIHnAJ3Nam
wyEvrTakMFlM/epaEzV3wxL4+mEbEMoQQX7AFD9ThOGK+Gw+1bj950L3N/TIFFGlI5MlJU4xf50o
El1nORdxdbf8FPc4rEwYZwoZfqjV73U844FieS3wOnkOTFubaKRo9w1tXVW/pvM5bH1mfLCCRQ3A
NOcpAC7AlxBe/+WL/rUg/8cX/XUoxIM6WpUY4hUx7bUWd6sSBWP9mkwVVpxUuqmM9E6qWkQGFLcV
Hia3rgmbAg0hFxlo6kGUGyeF2DWYpOVQQuPCPu0r8T1f9GDiKpMYoYvaEhRJuqcM+i2Q5/rPv4T0
F03wdmWirIvKdrmH+gshGGPTilOLU6V2IJM4VJj40EBylN4NyNyQS3JxI+zgTvoXNb/2F2vvdtsz
15aIhAFyycd/YxOytibcSJ9xpjIrr7u42UPliqVTzGcKADCYKR9x5IP3wsZtuqLRrydfz2/7/sEw
3mv5I5FejewRAVxduNCTxGjowiFs75rCE+h5zqg+TdWHWUgy26C4JAdCyATj2JrHOXebOtCXU1UF
q0lo94EoaZnEnfRYCsG/POP/7h4AhLbAqC0XizsE/+Q2/PpNZSOflqZLTgPHkEldK6OrLN/1+k8z
nev13Zix+x3ykhMROm5+X5sFRcF7TTfxz9/kV8zc/3wT6dczV81Wy9Qwqk+C4cd7wq2CWSiOlYkS
UOqpkYCTkzZgdxWdgTTIxsrQxEAHkGsl5XdK5DV0nR2azgrBIHMxU11YHNmt8CnVMeavpxFZNNjV
0u9//uq/Fur/fvVfC7VMxQhlWRzf6EwdGjRw9LpNd9UAm17gbtiwlvwS0wGMugDLfytW7032+M/f
Qla3J/S735UUgz7dsjRR0X5t+lZV1riWhPIObaOr7LLL6ix2FBhBbBMasVNdYnodQXZR5hH1+EFr
5mfv0pFQ4mOJy7p5z+6U4yPf97G6x6Ln0Oxe2o11Fm76U3VJb3UfBZdt7JgXuaQ42n1gtHMVr70l
5bG9TVYfFCh5zx24P18JDLhd9bvEkJkcpKMUQO443H5lpx7SDld1syA5ZgERC+GhuDcP0MHQ+hgN
8SXm2NTxyN5WV/HMRWe3yX291w+buAtZ+Rb9B37Xflj36FUMRqATbx6/HNd/bJdvYnlzjGckxzvF
fhJPmAT2pgc84cXH6XE5pffDyfIRORw4mVvXuJP8xaucNDA90ui445lgIi6X7v+PsPNqblUL2vR/
metRlUgCLuaGjLJkOd6oHAkCBVAAfv08rf3VnLN1PPZW2VuWMazQq3O/jdIEjv2w7xFJJIblnGbn
cOtXbulZkXJPRmh3Xw3VCBtmuLnLZmQtWNEgOgR8D7AoHMMlS9YHBIr3JGX7ZAM/EVxypLEopR1O
4Wt+4R8Xxj2AOq8bSpcQzI2jRhE19GEbIREvTpR4dpzMinuqfpxTRO6pb+MToGwkmV2cxMtRYYtf
LIqraf0fOtJBcTDtgUXXjBty7qrjYLCukXJkmhOJp9ga/r7fBjqhyb7XZx8TPE6OScnfEJUONx4a
RIJCcWdMtksFVA+cV4CV4EwzXJqx/Ezn2rfM+V/DuwnhUFOhJIbN8Iiukql+3AQAYpXkxFBBijJE
OALg6zKw7YCGU0qLgeodAJnLfYaoDKkzzHThq8fG17RhgpYhSMFeuyI3hPwUUs1/Ge/fLPYacgJ7
8J/lvDGOWu18zrI23y3OZInU4+qwSuuY4gelGB8Ixg7AIPRVUKx3IEAGdFPCG3fmbJ6GaMJEU/eA
ktc+8E94g5S+i9OGbNveiQxet3f2Sc9SNBDLaVdILNHfHNGYfgHH/U6XUOlgpmu4lkQs/i0iqvW6
7OlFvV1URFsJfMS7lqpvUo7biBiyuCd+XjDjuwVTDdMEUIYYHYi8fz/QuJwNFbN9uyDZnvToxqbM
AV8t8nOTTUyVpK49caRzOc9T4Bf2euYVl9JXT89nSYwxMafAXslIs6O2WsNJs6nHGvnSW7T6CjOP
OIGik/Ckr+x+u6wB18tbDCIwIZR6JLjRBc0bFXJbDuQnKK1GxhrhLTAk6rcENlV+dpeAPI0tCnMJ
uoiAx5M93+M4tLtHAD/pQ7VscSEY55m6j1K+fl6fb/eDTEhVA0vSts2b/dh263PbA2VpsQPwofiU
BgwGeKvq/T7p/CqN+4Ref36iqLW3DEGlt4dh9/t9C2TwvzckOR72VqHk24UG7Iz5tN5z0hoikCYZ
P/HPj/oOQsrWUEooQtPw+um3p7voDrvTYb9d1EPjveq9NuYSaLoeOjKofiYlN3ielnvjGaODYdAg
4Jfnf0N8tjEY0DFP4R9oqX/P1dasriwPx3KhpAaFOUBRGqbbqYQmskciVc1laqfPB7Va1CRE0Gmp
M4KuRJPr6Db3ixr6XVmebRCzAzUUg4POFH+Ppc7bpNvUjKWnpKQ+IFO2i8smLDefFGztQ4Xs7yY6
YEnv6XVVW8EvS/HNttuGTQ8eGmwBnHSL5jWo225AKnq5oPlia6wKKZO3yXUpCA4WR4pstynGThUA
+DXt+sZTUU6bY0G7kdWpOnlq7Zl2vfp5TNo3Oo4NSx2olk6pLWTy95IUxTptjDIpF5BGcenfnwj7
cPKsMnmlLQClDF6jWuHRmp3N94rw9j5o6M1yUp/2+ZHsbUJBUK2W6L7W34+35Oru9irlABt8snvP
UMksPebznoIT/5UWE0NCPT9PQJU9uzlLNKHSaCajmRCZcaPmUjvQdCBqFRg1NF+iHRe6qkseJcVv
9YAwEkAMh0lvul5lY3tihMYXeRgHnAPUn+KVscMUfePnISnf7fPAIipMdBhP763eaKXG3lgfVZRo
7QMSPwOjvycvY5NO0+SjJS9AuVgT7UTCO0gaRRfCDTBtzXeaDhLXKMAA/3lA1jcSnp5FwBRTEIrn
9hob+FeShtYoems3TSFIXVWC6+KuMHzcbKZKjkyUEY/Yuwn5nBuShjFho94+NEjIoAkhCZmW05Mq
G1wl5EmSPuMm1JKpbrXFsTE2dpGK7xqkQ1qbdd4etaqOLkWw709S3H86mZyxRYqDTdpEcEpGZA61
lD4b3sDwmevAiA+4YrjyGKnnAEyJrBQ0BeVrenjTSZB9axebr3Zovhf7gIw4XIe9IyVciOie5vXJ
DtEDsLCICtOgOSXnE2jw3i8cTBX+/zeFAbRPzwdelmYOjBv5kBadoh66jO08pcEgP3oDzDolMQOp
Gbt08TmZKvbCMClesVa0ELwclwZAcVl/pQKIca520S59GKzXc8vYsK6fGMNRRfXJhajrzxutKHJc
b8eqaNgqpCT0tf9gi3cbjbqqY7tZ6DUGy2CUno8vKdheffxvJwBrk6Jcbj8UM58UBqAKKXmTKbWV
B8izt+u7tH8FtwKFsyWTm87KWW96JEy6PUnKNpdnNAMGfdQkuFll9Imgb7LcIqHuRUmn+VNw6UVl
L0p60RnX0mD/ghKxoxyl1FX/UykJJB4noHI1FlW0PBJmTXbhqlFTakiUoKOBM+1lSVM01JfWTiN9
awSnPGyoyzkrlHap6/k6exm895LUPREtEWZ5pjLP2rye6CaVmQ2xuGSUArmVne/2Q7S6lKxPaUrc
El9kU9KNNdc7Ynw6WFoayva+TylkMttmFNq2C/oJkEQKxK2FWqu2eqjbybhoSc1Tqzhn4D1ygJNE
GiYRY6UupyMJh5zJqpqc16q/S9WopUJYLcgSBA+xGktklyBSm5bzgXX5pRHfN+AOZHtobLMgyavK
4Ea20ouiJtR53iyaWRZpABo6ByrOHabKkT3poPUUYCTNGxxrIGu8lSGosU/n5X6agzBSz8Xc6r/V
jzluqY/dG+HV6tOU9j9u9Vvs6FvCVNF2+9rABuROvzlE/cYo0mNRFYvdYHTQRgVBVRpEsS0GCKlx
oz1lTeLk5uNlh6OarPSfD4b6Xw6o9MFp12zRuQ08UX+LOdvep63S6BvyKsd1cx4BD5Dh+9yDGoXB
LBWePSAP2j4RrUFsq6vi8lb3JhdtQGI4JgUh05pi0GO8Ixn41y6f34ScwFI3MQ1JJlLhMTeLUx1L
rYfmgAtR8DmA2rTKOBmM6gJ/mE7gjFp8dG/VPnige5uCJgYh5x/Ulez3bz+vlPJfhYCxUPCOdkpb
ETp4/L1Sl+Zk2spazRcHYNzpqyE5OJ0d6BVYONSu9Uk+PY+s3zqgXY2eG8alw1/BAbEtLJRblbir
121dpHW+QENMKdNF3s/BnrK1OKF7Sutu+pMkbcYVmBxE87XSP6zbeYPJqRznJi3ctxvD21PFZOhq
lJ9aV7PvpcGnqu5xJO9XaXl6OKRJuLkW1JnU228puk33B/o9cDp/g1/4RgVQDGJ3hqHSLkilVebf
q2iWhW5lmyane81dlpAmupsNSHDPgDwGHv1IzI1sKZrwrMXSLLuJ3o5q9UwG9LMKAoKJL+6XbZVt
u1lfA0hFXeuzvWq/f8Mqsrwr062+Thegoab9KdqHCCd90M23u9iwV0fza8962fVS2sTsD3aYNdMt
hqmSUm+mPJz0/S+5o9Y3chWsU8U0VM2S9NEbqlfMtra2ptmbU690tsPEIoI/Iuy22ZLr6Wzf7d3E
Qo6RRj3aL4hzHEETnpOyS13/CcBmPDmKR6w5OS3b/ZzQIlDdnU0jMKd92K9DII2GjVfNbFJECKcN
D0/0vhjDwiMQfYc6HrPUG9ypqyrqLcEXpgva/ZGCODNUyWXy94v3dPbeLKRojBBoFddWWLyWRPkA
taUUdhsmJalGUkNEXfslHWHHF2CMNV6xpAz9t937r4nKKgGprwEpwpKpN0bcutoWFvXqBptFCudx
fNBWxAh8xahQp6hUB5AjKWN6L+xP9MLQEkq4wKohpNjz1cHyckyDYhD8mgQ5uNG97b5mWaQ+wi5I
OsTdLcP+l15ZtHWKNERM0kCeeII4RTPn7U1xqG/Fnbn1Zm+1s+qcz0/aNrmfCW/I/nQ+bfex79xP
p6/DL/LUcX+WzmKLlzDzUuduE6SEIMbPa+d+6z4QvfO5tnW+Pn45EVeS/9eRuB39reVg6PZmb+iN
Hj7FaDzOxl81DLx23nJvacVn57PnLudz3BfO53L5+blxx1sn3LmNwyT49vm5BL/MnafektQlr+d+
rj35ReO8Mlyqw52Hxcdd4n3Z3oL3H3m4dvE38vXx8QGolDs6OaOPh8rjf/nggSZ7buItvhb8tbO4
T53WWZx+EYS3fPY/kxZB+a8tq0iZMi/NhUmbDo3H2C9y1tyD84KvWN64QBe4irOEFYQg+DlD1fNf
id06jEccuczk533QbzjTf0YkKu2/RpTrnbY9HNgGEtGcF4+BzMBvdMBjd96Eit4ft85c+kFmznzv
f84fnysZzNf9/f3JeTCd2c55YoH5MfF+Gdut1vKfsd2cO71fZV13ZGzFeD+m4GxmANYXm9S3jj6A
3+i//LwWvz7vhiWeB/V2d5LdqcHhJA3eteYAO4JG/G6VQPMRafk93eVG4P9njjdOEa3el+2u4pmy
/m+yzAC08lpSK3El9zwAiw0SodDJO3umY4XUqDlEMDi4ZFSEdEr25ROqLfjTN8P5MJxJ473IXwAk
5kFpptMgw21Iiwwf/6nv9l1+/QIilbNxnnAawAH6runoQ+o+eeGedN9mBMadrTOGxXrjMR02x2AW
h2X83LnP5Ik4Y8t5PzqPz1uHID5fz49gejnPwEASueCXHFdIpXJfG58Pp4qruM9T7re9Xt0PkAIE
FkAr4bgNM+/r6+Tc0TthKqeVbAteMrqfd9gWivmJ6dzI4c4693rqFooayfK8UTwMw5S3TzundUtZ
jNJ5IJva+ZB3rN0D2SLXg0ciyHWVaa3trXr+WWYy5mRQwwrToeTeUe/G863z+Hjw5hyawgnfqaJz
KK9yp5yZvjOs3CGH5LrNHXsljJeTs/G+CvfjYXH39fNk/z9He6CpOk3gsKFvmE2h98iBNCEtaowd
sOYciqj81eztE1bZOc58BTIWnzbOfA4Yhf9KJaFbOXdEFIKvLzYldT4Sr3AfNOfh4eNj8ZsjfnBj
FfwP6f8zvhvWY5RZ1Ww2bMZD3yXzwnlbHdzSXS3BUXCQXCyzROVkpUp/G7+Qwe1e+f/8mSpD1vUV
yASXamxaEPEqXNg1zPyLYjtkGIiX3tcdc5re/8rG0dm+paN/hn7DmZSjve53a5ZWoofJUg4WaGYc
MmplnSeISQ4dWhI/ycEKXgCY4EoOnRGo14uf5G/lJSe38YAGCqjh9J66oAlgwnIt59R/6jyUsZhM
Nz6SQyu3EULMlkK8FG2wWLJMS0TlMw5CVoNjd/12fuj85ymH79kOSXt3OZQUpcfyydp5dqYD55Ez
SaMc55GlrJxnvk+fG7/xr3eheA9i5tRTssVbuc3w+VUNeuH9dOv+TKva9wfznwW9Yb2nvDq0iWgD
FPiS0qXbfoL8A8iIHnUUpTZuRRkFsyWLziAMXKLE7AFTCHE5bc+ecW+HOEho3pEyXP5k4FKhRoJP
b6gGtIjc5t7P47VvnIz/od0btl23/dNZLRkvgA3ei0hMuHT4h30LxeJW9vJgReU5Jw8sKj6QS+Sl
OCvhORtn8fUBq3l6eys8XDOOOd3wPfz8PI+En3wuX1sH0NUQ5etKzFSuh3y5pEO593DLUkj9nuO6
Ce7JqxP1bcGx/QKt0bm7L1Hmtu5vPMX+/sza5oBMFsOi2dTf6oKt77IB7nB4CrJC5MYRykRxaF05
nwicN07un3m+dTBYd/n5HgJu4yxF9ZTTPHsjxOCs/uioNQpf67+Ahov2g8gD8SOATJ+nSA2I8f7o
3hNfhhP9+Z4796/3nGnC0CxG5i163gUWas4/Pn7RPb4/4P/M84Z3Dk67pGvobhxSPl1ZThcBA1sI
6iipXz+TkvE96f/zqBs2mB66Xt4nxSlE+JBXL6JIjrZ8L50X0xmB8uxdVcSdM4EJ2M5b6oXz8cBB
9srJLJxHEDkeH2Xd5GizQCwYCZnub4vy21Dl9/9SFtWuPJdZ70gBkas5tZ+Ps+nFl8wKxQOhhlfq
qj74OyPF6/N/7Z4muyElBbyjcNxTokAZ5V4a5EHip+RNrD0A2l2KMD1AMhwAojzFbbHh4GPTNRxL
40V+5xLQITdx6bLk0pp9VrlHV3VUBycS3r/Eo2m3A1xffOR9z6N2OFj7vwkrGiCIbvBf3eH/7dOt
U2GfaoONocHz9YlyR42pe3Ervg8mF/ccVB4xj4ky62bkdIxrX34Hpp2fx6ANugCheoZHJiif1P7R
Mxk3+aqe/BV15fyP09Oth3tPA39A7nAOzoF5V/vnp2QKVGaYvHbvengO5Hkg7QRHnvxk8DA1JJVw
lmDIgNF5vSUpqXf7J2K+M/Lu+fTgc/Ph+pPWaDG14VzPgrnVk7qQh6gLQjYPR68JKMMKT5WjhnrY
BDJK6Q0kvzoHaUzdc7imEQENFYYAyvvGTK44I6wAKWXtLy44ynEeFzEoZ3w13LoJktfslWaZwclH
h495BF9gVN41jL/msxNDRtv+IqN9ASMB2fb6OnNTeXVPWx7Fo4fmXTs0ZsCd8Ue1r7wXccsD5Yb1
1358RCJsxwXLLn9Pw+/AmqQxuK3jiysLdfRO/pbfgt/iiyZ88tcvsnK0aJv82ZA/vzNnxEQYriw0
AIQ8+cQd2XB+zuMBRaU0eqT/wIWq0mD9UrAaMtTuXVZnjwXupzGbxxLJk/rDQagPKSf3BkyUfirD
LhiEqO8PHXcnvXKIX53fDRZnL5nKGGUB1WE1vrCkMgpZKJkNKIaB9i6L1gSHB4X/z1zdBSDscx95
gjzvgpLEaeR6fajSIWAQ0o+Dew3C81h+03JSTe6iD62wC9YUEehDWTlyyxnVxRfzYh9TizqdKIG8
jmOK3QKSBgLyNHgU6GnBhceYT/n89CCXtn4SkR66OsdGkEU95xwLEyBzOaDxRQcPoMovSKIk0gLF
KwLA0L0tnx4eJq1vDcm+8mloFiYRocAl8O0+Pbe4UzfuPAqqyagiH9qh1TZXqS6fewpn6Rj3eSqQ
ADRko+yfn3WgLORhSSRpXvm8ZSqdV8Xy/2565H+5nzUkf8ynYoL5kLkFVn6Qz6u48RoeV63WIfGz
OIkar5xupvK5FpRTevTF+9h8Yvpc0VzXp/HWrCjgSU+yL0qgfq3DPw/9syQNj5E5V3HFUM/cnb9b
bZZ0YeCTwReQ9nhsCOHF+pcSnMcN69/6Ysj1XZxdrA7VL3Lj81hWiGF+WF/HWAOGncUu5qRlxuuh
xoIbAYV9wWFJJzGmbwYgM7Mk2/l6KD+rLN4ltB7kt4qH3sknZBb5oAoOucrb8HUJFW8fpO/kgpJH
l7rynR4c1B86MHS/iy+hNibrnYsMdoMutsFu2MLUAV0OzNHWsx+1Ef0wot2CTlT3h/AQApIQdlEX
gYfnUYDt1SHFSTMqv3HXLLQ3zFlfiQhBeKfwFB4WuwUZ1b6MhYsDLarDDZhmciMlSoYiM/5cSU49
r24EAqgvDyFAioKVeyJI6KbM/1SkBnV4JtI2KV82QxE4FDPxdQmB7iJeygtfJIlfPI558ShQFP06
zPgZOGMgMO+5p7cZdqMdpje/GGaLzfAQAqGxoPCC58tzu4g61rDnkzcf0BUA6SZjx3QJZW7AfxAK
4o5axIAg+owb5N52thmyXtwC/IBQJGA3SnwZvlzDI1hPUqGYtoxHiURkFmzRCZNtyyqyjhQjkerI
1coI3CPPGMmyyXPqkGZg/j4gS1Gu5BmykJmvjfJAiao77sz9RQybZC0CYRhjCIYF10su5YbPuP6R
ax/rSTeSJeZKRpPJk3kvU5eJWw8bv4nK61hZM0hc92XsqHVyi5qhylBkSDIwJn1dc20kVEV3YY7w
Hh4gukAyJOWSPy0n2aKcnCN7mk1Sj2JJbz+qItun90ZUReQSu7u49s4uYb7JKbAntVcDPnIKiFr7
dFAc1x4pj+iXm5iG304/uHiXADTNsB+Q1xgcxrgZUBt65Edm812sBvIClQsJeBW4/s4nLo4gJ80o
PPi0bELC5DFwKy6IpkEeJoHtAYyAgNZmgPE6atDnRecfj6bKqCGoLkFLRiRj8kR96XzJjwSfxgeU
zgeLgvuQ8egld8SMfII3syLMkb5pyN0CCgZI7lT8g6eFFDZ45CH51Op5GfOi7Jh7Ny53jigwRi3q
e9SDRPLcTVDgzSR/EmlloQoZroWUxykeoJZE1T2N1rkTfUhDSlD9HqvRMrraU4MLT6GHg091AXAt
umfyFJ2V20DP+OC9tS8qiuFRoMzITa8c9caaIxoEbUZdek0ie6og9ZkhuZsAhvsX7+QdHZl9n13p
B4BUci4TX4ibkALjIFt02I9SMj3lnsAguNzdN2OwmFDo9iE6fETfk+HBp8baz4MX8H8QvSBCsUny
IjuaAZQj+bk//bNxonkBhHZVZkhUCBT3vWEPSoxVxTVDZuhXvrw/xEffxHF1XQPm2mf+4BFhQwEg
SfYr6ZaoYhQAhC1aLVVzyEs1JJqFpoS6BX3IYw8+Gm+chovCzbySp9Ueq2ZjY/WdHn+fu4D44StJ
cGhRQBoBJeOBSRYr7JwZXliZjRu+U28D/WaMZhMfPILUPpgVQNoAyiYwMd4J1XYflqxvzzs9Whw8
DqlPHSTT372RHsszLs5XEtRRTkrt1ic0x2ioMIH02FKWGlJyN57h4n2iKhb1mWbQqMlM9HWauAvK
0t1LtA9zds4KJANYTkMvluRiO+xIFqZP62TDZ1vMq21IH2moHJzQ0Ta0n4XCJBW7N6bWJiiDjQdk
Bt/JCGYu58lxQQ9kHn5heD3uwYihRLoS+evR0ZV9AIPPYdev9Hd2B+NiRMFBOBEJjixhVWVBdnHn
TiX/mKo57pHNeoBFJcGF9lo9fk48YvtXXZcKXk7yOchIeM44rzKaKkyHVwNgmi6yAHMghNbkOocU
ldCCCuVUy6h3QUIeM89gh3OhAL/iVMpvCl8n9zmPruc6psc55ofK2bbDs696JGMGpLiiJ4ru1V21
Mh3usZ6u3QHnh1PBM2WkJE9yKuVMXXkId899ymhcNQAVLAAuOyRbJ+rFPfZIno9ZAz2Cw+nS7yXc
8J7urHxKzrcnNE1j+pCN5i7VhN/gNQWplfnYXsGXvBI4A6jUHrW6ETjk0Qb3KoUtQcM+mOwGAbph
G5QxLehx81AADJXKS3Pz6EgWd98bBPSqdesZBVHQM2edO19GeXh5lJWT9dvidqG3GNeSDu3ReB36
HcwArfI3AVgrUe5TycXa9sfnh81c7q3JdZ7mG5xGMtVDcSUL/VMnBgfECIxsth3fVLgL4Uf8fBwJ
b7LdAQZiMtHndM+Bm1ge3+cEEN0yUJmbcFSyyRlhEYLGyydCBcW97GHuD+WW4JbyR2VIKyGOPWwO
FrrjxoCH4aFBxYBRgXUFo8Tf7trLZAhO6TIB/FOEUC9sfF0YAALE5kDJMbZ9cB6GmYvSEZQw66M/
l7PAqHkUyG/MhMZp/mbMuEEm4NnnEWDpbGPJ5mWQ3h5CKBFMIFwMQf1j+fk9pAVKNQfKhGTZXFi7
6S1yuDEYf34WEPthfamliXbQ1pGpkR3rto8qdJAP9/AcaNfbwA6qCTu1EKrKeFzmyefyrsea5CHw
TVAm5x8pBGXAB4GDQcKlcAT2kX2jODUeeOs73SMXw9+EJGa7tAZjIqBrYrILVwfDFWkInAGTQ80L
ihlJxaEsmRGyBmPTp1TTK+PMHcQWS9+7B84KTiI7BBeBovQI3guFyx6CMg41qgFhVPggC8Ve1rPU
h7oD4amyaHCZiDoEnAMdGwAeHZ4i2RSF9yLjj8iSEqo16O0DZp/bQvMdNLwPVS+NeqEB5VMpGZ/w
gFJKF4Les9Khdaoa2IQL9CmyFnzVoB6DdcG2C3egAuLDcPVIVo98PGRDhcWELYiDAVSrkUg1mhvF
dCdmg8lWD3oQWc0KsmbQwhGpqAYUDHI/+AhXSMBDThmaCtJSzl8b3zNjcIRGsndCucI1NwFtkJm7
zVrASeBqslbXcfA0vIKjPt5BHR4FQiR7Bw8ONeEgnEc4bYjUYU4yU0BCWDGR00KbNHm6rrUe9CbM
HRoQSWi9w1f8MjY5Fqb7DroEPBjQs2GN+mWGh9gM6QLC5UgcXkCsefsHulzxW+HYNYf6ghIDg+IG
YN+hlm1iEW+ivF0CYEhZjPr5FNSIwjJmmRaH2B72UIKIAbFJbHAgk6Fo76pS7OZA0yIoaOaD7UH8
i3p8USpN9NHjneIB+4uyQOoVqv8axdGW04sy039ag/jVY7SyDDIOHYVU4StFNRHCoVqVc9iJwoYC
0kPhOJBWiwESlH47AcSI9xmqk2i8WD1BiZareVRsocD2HBPdWzb4xOY13AmyRTGTe8mBFJYoG4CK
yCzEfyXzJu/NQyUebjEPhN/QHYataGAXEIor2jjot0SwG8jnzNZxVGD2KAoQ4iU4c6QqJD0xfPR7
urOIjTVMg7W3CY+RHE/AK10T1VnuyXozKuo4XQwirAKOLFxKDm/pchC5/ggXu6DEdu6OqJ51NbDw
yfGO/liYMRhZ0Rmxr/NJitkO8gfP1Dxx8QmfRK2noFbsF9aeUVAcg60hRpAWdaxdGlheF9WTHAau
oZmQuygrDdGB9xujJno9uCacM6RCz+mF4v+juAwKk9HLXGjBjRkhRi6WI9Rm81wYEeMfQBXC1aE5
1p0sZ+YJ9refxAaUot8NYDUUp6K4iqpExxpYITmxHFNKdVFSEWkIeaEMlFZWGFWb/RH7Zs1esIOo
j332oOEIol+5CDwYcMX9WpQREadXlSoQDg2Kjvecw5N19A8gusN9KDIb3kUtFgQvDB9d4cj5oreO
ryLp81BePXjtfiLyWTgztVNIS8jGOT6ASMohwhkaCHE0X7hDfbqTwBPpZ8ZdFL4jpTntIn95wdnE
QWrAufIRmGuQ358zLQQuJ7tlPHQQwYEsfi9iJaFYCyzGE62X2QrGylUAIfvdA9zVkSeRawxXyiO4
8mvfM7+oyvEMFgucSg5ui36LinbPcQpBwuV4J6sslq2TwwbTgGBBB2CzW+wbbD+27RyZwgsjYBkD
sEXxf3S4FCjVh1jo+YChKyaxycbakCoe4wgSCxqpYicUhImtccqBWvD3KAoXGClMD9YprFwL1/HZ
1TgFYjUHBF24r1jxYtzv7zCLZ7TquxrKBQdcxz+tcpy1SK4Qk1q8EGL+i1xDF2UsYq3uMZyJNmKM
K56FNyVBPVXwmfXF0eTikMKThQsQiwl0dSIYYreAh8YhWCPvsEkh4oPYa1dLQ3Qj4eliJVK3TkZN
f6wiXwT+XSyEAc+lDkImgc235wiAqirankgPjyJEKGWLdBargWYS04GnzsU2NENap3GfEnkq9o7s
gjDgDLtDOHu6tMMjMk3c6yZkL4729Qx9zTuNszmWLKxLPm1glod47ZQfQL/EmsgyFJRNQHkq+gaF
BgHudTRk0ZytpR3b8yRAu4DuU+YFwuFswyiP0NaOwydPvowPCBB8bEifq4hA/pmwnqPzbrrqLBnL
aRbeIZyF5pjaWPXt6wqecEyQUoXVJk6S7dWJRCY0O4TTZrJnDzEUuPLq1VqBZwRbwokBsxYHx3ku
DAvX30Mf75cW9H1xC9ITRxiYIy6V3Mv4TJX9xBGzmSREElHSYAJA7uK2glGGsEK/52ewqYuXL1Ha
5rtVxdyouRPjhJ3soVWhl8NGq6HCSZMVFIZC8iB/+SfA0cBsJTEJyA/YIk60IJ2T3+/SXAInJA5Q
PH4qfhBx9Yn3FqxZZrmb2NAOOeGcJxGzYrW3WO0XTo6cIk7Ps/i/ZG1wZuJJFh+rMZLzgqkMVUqw
oeK8W6GC51gCy5RhrIfqaxNrLN2eQ4JTLTgsMhaNmOUQtNt7vHayOBicuBiYAC6ue5Ut7CCWjsnB
mTHyUJSCCnZAX95wB8HQvSBK2GY1gKg9/arAXWAecEeUCsB//WKpBxpMjL4tMEWcNvD83aoPawD3
Y4hBPEO/cPEqsYWi6AJoTLqCdT1oVgjbYtmOuGBpS4FzFuck0jOTJRXnEl85chHcYDaVo8zGAkmH
5DpiYArZCU8/xC1Mrc9CKmwcJayolZhM7n6UTaiL+OP+4I6wMyQp3Uw8YymylJ+wDvAWukAihNs4
xXGFlEAPWcMORGsQ96PJ5uGkx7+siucbHeMq2dBHYJB4x2hEgVyTGUreCPd6SJZs1VgYyR5ft/j9
TrjjCWpArDrEsfVUnPlAlUJgzasY2bwXuQ+ZQ/aQTh/2tBWiwgbB04qTQojL5BqJqUG+Yzx3+Lgl
KICrn9wCcfnDEGEOxNecBa1NnXWcOCtyAhM/VmFoAT+i6LO6B2FjhBWElAhauIPhlmDLGlMWgwHa
AQ2UFRdiPCA/hSpE1RTX25+vBlaiDGFN1CH/EQKi09S44mgkRJA8NojJd0iyzh9kUJCIH1GdRTCh
xnrJ0wBTFAcWJi6fjs9T+lAsMSehKxFdiD6vCSuuR2SiTov4zP0zDGsnHerEK8cmj1Q8VCIzL9gd
6PEQId2f+GN6RCE+REqK4rm7yl9ylpHj5Z3IcLGUqAQFMxzDpI8OgAsB8yiZra/OiGQmTjKJL6aT
Py6yPDS9Ojo8ygqJI8H2jPkao2qN8g5qPT+LDvLHRMVYmIprESAfHHjaXFwD8jPfcYsdopK71JHy
3At6Y9CbScPDcyHKDD0W5c/kUh8kVN7Jz2koSo74Fo78L/x4ffWu0Zrp2Yz15WEkvjZ9Cop4aMR1
VKChkCXARGS+xRAfCB4nedGmFP+N6CvAIR7D/aLEpK3vcEihmZcoCeKUIiEdZl8MqxAQHFlSBBq7
gVbEsqETIRgYDHka/m70Ww6u+X2e3D/RVwnYv78us21S/5//pfzv6tCkR+1AlHwEYCBpBJm/Im1C
Ug8kC4Y6M2dJKpP3RmjHWYbknj2SfxuQg3BNGP38JDPr9f6aGNN3XkmpvCYvls7d3r1//Xx8rcKv
DxItyNL6+vrCx/Zruutv479J1u0B+FmlJ0LnFS5QcTlLEFacVxK0hWkT8iMwCxcgAYjTTHhoJacd
yyUyxqJYbNHNTxNRlACsxrzEcghE40+nDacR6HiUMTHJRZERK4MYwUzsjXQmXK5BzYDjcujkiIhT
BnQwtwnl/Z+T1IRDeSs0IFqp+BLw72FnJniqEjZWSDXHwyXvfk6BUP7OtrCARVH6pKLbikHSvm0p
N/n6tMayehvluF2Jx5Vo3Hj3taWp85LYINhbbk2MH6uB1hj4L/1e8PPT1b+35vp0ylOAv7GoCiVD
/yarwdxezrs8s6uJ2r5sty8XC6DDcmEmLwltjOwgaRZVQvuZj+o4Xs+KzaeWfbaPhwtID+aLVoS1
dv/zgJS/Mw3+Z0AWxeJ93dapmLlZDrvW7P0gPe5WQPCTXCGKTW9GTwxo+YyNSG8sDTf04Jd6psHf
ae7/81hb0QZUY5tgbtw8tqr2g6451+V4bYz2NESlx1MLQNagb43OvQVV/9TBgChLedB5M/CMxKBY
fO3rzSQ/0Mn0srJOhNd3ekD59i6nnrau6LGF0GrAir8AUc4fZ9bKJGtPv8+okjqmDxfCazldTo40
pTlOeuraH1BGZW9fjiaKLZ7WLQ1Y9pxwxmKvEZHmvAQN9ZjvgPdcdvXc6vItSV9oRv3tSKu4qgMy
fUNj+vutOrzoHyfrw9BRozRcPYeTZ2RFtN7iRq/SyDwq0Zm2ZGsjNhOM48z+BUnuJqH4z4pS9UQT
XSrFTOU2Q39QqPrpdNSga8/YSZMIcIBJ17FD6aw9JTDyy0HS/y4J+PNAm7ohiMe0qX65IeV2bXan
rFcmi2z3Lk2J3mlukXHyv3rRJgfCDZm2Xjs27QNJNCw+1ixEs6rtsX35ou1AgtgEuUyn95ftHZrQ
igu6M2G676a4bwnj9I6eWlwE7j3vnHYNxib41d7Z8g0c/5pHS99fTsLf6Wb/Mx/DBMnYMnWL2rW/
uX69L4pd0h62K5puQv94IEiRe0Rqh7+WyH27dGafCg8AOqnmu3nU6dKaVZmc7UVLzsbGcEoyJmg6
1ASvu9lZDeiaQgjKiNefv0zxG+4DKJNiGf0Bz1avGXf/EmybFrCdU2Oq46wfppnfWAsrexgQvSUa
Sm5bfi5/IxIhgn8Sma6Lqsp6CkySYmuDm4Sz5HQytHOnl+NUxwd4sbztphrWTW+o7J5bcOWozYoa
81M6qQEsWRevRs4JzEL1Eip7/wBW0lFD8tirxgg3vc/2vDhdwiIdOEcopEB/zPyufckfOrQoksWo
N37SQPk3y+O8TV+SCw5UqmYOeX942Q93FX3Ezvvnk2IFvyRpGt9sqarpVJIAvEo1Xf8mia/eZrte
uSu0cU+ldyCoZn6tUH71mJFooQHZczbGVjUv1ZldzE7l/GjOqEqjkRzIvumM7qkqOTBrgNqoa9Po
GzA0TiR5g4JOThBtoDi+hMs0urz5tBnoo4jlzyfs2sPQ2Hi9JK6wP7aTfGj0HmiltjaH+eDudMHP
aw7JT6WXRbp5oMH1ZfELQX1zZlTNVG0LtgPgrHrDxndmlTXtOVHH+00W98uhnbysT5O8GXggVm/A
wivfqZG6/ELHV/iEW6r692NvFLTeJbls16V+HqsEhbMKLvKqpdOWxcsB3KVLwsMZNMLT7utYD3ct
FgS96uz7rEMU3NftvQF67f/l7DyX28a2bvtEqEIOfxnATJGiqPQHRckScs54+ju2fG5Vt9plVX1H
p91uWzZJADutNeeYqbYrWAKM4XPC2eVUZ6WZS/62CY+EFJOKmq2s8DEDpJyeOwOrT8ETu+RHFhxj
QkRVf/q9PjPqdGGFFQHdxJ927H9VA8QxsSm460sHoCabx2Ql83yOr1J1jSLIxIRgZZ+aD3Zf+cig
JDXmXCamqedVOn0gl+bVbgfSD9/rcl1YbLMCUmr3Y7UjzDflqBGOM09P1gFANSmaKcO5s8Yfhq0m
7tt/L7CpqzJGTQcB7r/nwtGoZH0qTH0/jNq20faayYUABcUpR482hvEpG81jM9KuMylR6dm6bvdT
s+uhFgYlRRWchp0UuqnN3O4Mrjc4j5Ffb6qW9JpxUVjSNpCkFbgEkuooeCvE/tikqsPqLtVkp2rP
REnCr4/cvGPN7H7Qln5TFn/NSpqYBtkKaooFlvDfH8/Mo7JwGjPZy3hN6+sQ1k9hCy+lRrTzmBwi
LVqUfFw/ZT+ov8ZjuRwU9FHTtAxJZmyKgTAXfCmc4Tz04WwogomgtyVzL7Hm7GKIUqk2/LZkwJlR
VnqDkoGoj6I/BR5OVa6XxxzR6cFck4HhX5vm7ETjfCrpyxvjcZAJHtJmtu1Bv1OZFcdFbJBsk940
WOe6Gc+YCj1nmhsNf0vb7DuNqkX0bvK2rY0KwqeLT+I5QgY37Jzo1wXzOxX/bpgFQD81fI7OdOAm
w4W1D+bAv5uVQgKoijohTEiZp2cMfa3s+HQgNSEZLsNJe+rGEWiouuxz5D9WT8R7+dODJ7T33x88
HXM0Nnc4bLYttqv/WKGiQRsjgFDl0Z82MSn1ZU0GM7CIIL83+jMcP4kRne9aw7WgEvTNtXO2Jl2r
8DBOFuppaNd3PtRkdUSYTAJuBMs/fhtzcsXJnWhOOn3G6aA1FbMDB9b2XUvfs/iH3e03+szvVU9H
t25qjqqTG/FtfsraoFT7XskeeDI65Cbx7Q53W7pXKjBaI7qKH6bhP62yZK/gvbEdWwbZ/O+r5uVA
R5Kiyh6iDSxbijdUHg/W/EnIhWjm/fBy3wwUXx+Pm8ORQdZlE9/4t5eT1b7pe23s99UeVIhQoaHj
+0BOCShaX6qf5Ye+McHeYvzfUI9fh1ud4nlAi3Sj8JQzOGiJpVSc6l/Ztn+L87UVwk354W1ypvvv
w2RAXnIUE1sSF+fb6pR4Y6OPearteVogmgPDg+QHi6l8JXDG95/G8saP7bD27KU9PhA4lNylWCOo
ctI58simv5fRPoKaq1c6je36ql4r64ArRCGrh4ad447Di1neWPikF2Jl5Hwu6beyvGnVqvU3afSr
SR5AEiuQEynOSjPCbYYJsgndFao4DUWkC+SscQBgfCvzWwYJZQENtKcZhIGUWcPbVc1spBjcLnAj
6qtYh5wOYHnr/cq1J/hs4LTbvU5aLBy3BeRHSK5TejR7N5QWscmeaaHurABPCFJiexaxkhmLX+Vb
SaxTSt3Pby8mQGg+sX2S8R6EBLfctRf2EscsWfV30LeJalFoaOfER+3hwxrwnJ5oilyaT5qf40Nt
3NQSlu7G1NfZa0dTVXVzf2/0mzqH1bYz9Y2tb8Jqlb/Z8luanKUTVDCSaTQLpowbGnfZobXPBpW7
7qAnh9yBhkvNOnB5pULdqch2j6O3I+Y8okPLGuvPcjaD1VNPUR+o87ifdJLqV1Z2bxSo843VEK3y
5d+H2Bf65dvExK5Z0zjoqKDPbLH/+8fElOtFY6jEruylpGYzcY46jz37TTH2JelUKojPMDu2GtTe
yd+wiQhWk7/HRB7Yb6M6PFTecBpllrt6XNRtuSLOZu1oBFN5pxKKXqyD+IWh01ooFSZ7rREH2wSf
VoBrK34sazj2+rEdP4buToZd5gljuha6av+sjfRt4gNzHNz1qkf+pNJq8QySmQiZsvKHPIA52Xsw
e7q544c/FDSUP+x7/3Vdvk3YYSNBQUx1+dD2r7Z1kUfkl9O2jR6dGpM4BLiAYqsGEjnHjVRcanY6
UfxmcOj7+w0CbvSH0a7ohv1V2NGV73ahPvaSYfBzZZ8W8dK8+iLdFPCsxYKcjRigx6tZoIHnzG+O
6PIMClPKXOeeMMutfPIFtUhfVvHdxDKpFfIqtHdKYG17DbpsaO06M5/rJmWh+N030DBVMk+rxepP
WazBh2J3p8hEsKolpxw6+EiMxWRDyuy1NfUKv9YIuJju6qhwa9L64hb8BVCw5tzF47KDbxSU2TUi
H7Ok3hHpqLKLjaTZDwNhwASdnKpEA2VC/5KSiG/l2ylC9yFB4X5rB07TRG1ZpCdELXmzhWFOVFIO
fUE5jVlXjs/OoO4dbdY7KIKDM5Efy3xINmlmkgYyETYSEv/wNJGc0pYYwdqt0tBqiXtsg8R+Ue94
Lahj+OE5oJTi2HRZGwn0NqoU40ExCGay5U3RVDODJHKnANTUoM/PF0DDx6l0OyYRTzdJZrZ32O7c
anpVqbNUWT/nUD+B/9c0MtG86a6X9UNEkFQJhYHGGuF0sb1R4m369SM/lxPg4N6pyqxPO4GT6m0c
OSDl8CzVwXyUNq3XLVT9owG/PIU22G8kR95rXbLDSYgciIZ5VnOQAvde28Slxh7UJpMnUsKTmAUP
xcik3jYAsKR5b4qCW5cj0fPjrX6XRJu8QR1DAh3hhtG4mYj409n1FWn40nID5RgvqF25yrBQYspZ
TrTXXnwOAw23rQnCte5DvPCJjJo5NKC4kmaJUW26r7ql/0SRgIi65EzNz0ufO3UnTSYRM95y0JAX
e4gAy34nNXeh7M0y0zjEcvySIvYk6FrrXvPOOXK48NtppXLrgu7VKb2jxjMeyio1mPFAyr2Aojvp
Rxiz08uCS6O2d5MJo/opSz13oCYB2J4+kYmzVBvnMivL34eo9ofSq6HJlD1NDfSf/uWY/sccGvWD
4ikYGfeawUBkQiD3KMrLWR7RRyfXZvB2GdeHCEvqAbyZ9K6q0e828mLoJNdvo1vjEwCrcaS0DnYe
E0B+KqBAF1N2CT0FqPRENtUqhG4adGKlRV6t8TA82ZwTjeY94bHI7asVfthEzMlp88Miof1h92pw
oDAVXYXwAwDw34uEpisAOA3f3sN5gaay1qX6JEobViWvNJNkPOI9o8Y5qiRHdZzsmT8MGTC9ElkL
p5zW8vhaSPyywUN0baWX0UTdEr9Gav4+BcE50XGahtnZMfuZoYBJExnVmnYZJp28ACrpNnq3Kr/8
/bZ9Q7f/3u5RuVFtheqioCT/+1MZudaquZ8nh2w6Sh0bTNm56+1ubWLbiKJ3zZJf6s7Y6fA+Gz86
aKmx1ia2Kh5m6h7RVc7MkLAuSF36bDfVr3ikpa2uGqLDbCbV5lCSqtiWMOyTbuur1v3/5f2zGwfO
o4NW0b8tUW0Tcmway3Sf91fzcZLeqmA5UB+Qm1dR4J18gzSzixoc4S0lHj5H84UpiuM6JN95nnBg
sp1ZnM0iQ2SAJC05hAdl2BaKSzxdNKz+/na/eTT/d7nZzHPqVTApfwGu/jFKhrIK/TGo+8NACkg2
4vDApKzG9Wxq1Rt9Ue3kkMvR+fd52R/VDBy+9V73b3nDWkfcg42HuW1g/YXaMu1DolUQhtjBejAO
9dBsJh8FB9z8oKLjlzwWONogs5FiFT7G0XMYfkaqxkNFhwdyUhzUEIuHmSIV93LXb2Lp5lSoNKrg
5AdHc4xm/GG1oYwX9BdmIxhM88ZUXaOUfzgYfoNV/e+qQMWRBV0UyOi3I5U+hoUa1WX2sBuX6bpf
3T+ZbkFX8e8X/4tT8H2bx6GG04IpU0n/Xpmt6jiJ01bJHvotOWXPog3ibxrUUUTk/vSR/rR1gtAE
5YcqBDPGt5Kh05WTWqjatK/YVqfjsi2csz1EL6rBdvHF06Wlwakj9T5ze8DWXNsvlvGSsFOUpZ+2
t3/qSxkGgGKOc3TFcFv/e4xDBwuCXI79c0w4Mq15f5VI18y5kjpvZxeHU13xLs9JCfbMfa7dN5I/
lwb8h/IrawzpUlb4w51Q/zSXGqYC3lCnAsVs+u93JOgoidrnwz7paK7qy5ZrtCQfh3iPg20tOROZ
DwjYMMBuYIvzm6i7spmMehsRnryL2x92un8oiYlMA1vALXgGvzAN/xiWcu74stI36p4lv3M2zNMd
2pz+6vxUVP3vC6kyWXtMtTr0WNpj//7g4yS1aiGl2d5qSDZ4pdBNLZWdgdH/RC/9UwvHANDH4wcu
lBnyW5mvasfCtuNK3uuU8XoSIkrlEJkfQXu2i09eXuyd2Rx7+iHvsPwSlB4Xa9GUM5vH0pApmN4C
nRT1mk1OvdXybDGCzRFldpNoB62cjy1yDmMz+J9UU0MCdSaH3bh0DbKrPfWLNBnfEm0irL2+5EMx
t73P1OZPaPJqHFc9/aHWZrtbvzrGgYJjquMgKdga12CX/NwkLvQ85Uut4HsGcGevg+xm7TpLzylh
LsG28NjrT9dOeikpxBn5tqZFKDbQsUyfGjWkdGqDx0bHqUNURW1fh/axpZjKkOOqy9bVbM9yfm37
uW89ajWp2/1K7zkCT1dF5DtS50WaRYxiJ3J6OI32yHbSc9x/0EJs0cCDrm+thYXqq3mI0FUjioDL
r64LX2NjXYBhVuZRSmRLgORNPSvdymTAcaMrmz3wwRlev2L0hquHDLL/2uRShSasOqZCrNdkXgZz
uTyYFAYJji4IKvRBbyNC5LdrR/tawBQRgGQccordsnqlTP7DjCmKPd9nTIr/0BZpIYNM/bY7sKJh
UGxow3s2L1TcLfMjK7finKDLbKyx9YxsVjh0Tc2rVVx/eHGxdP/nxXXNBAZMz+X3mfAfgzLs5Kxk
f5I96Odm8aCeNhDJn8rFst/9Grct8sefSm2m/Kd5iZcDNEy4CaDYb/NSEMlGnxgEibJFRiDl74Sk
SejihGybeym8oOi3mLNktFIk1aO4kGBpuI3LMepdGMkmEjXXEnYX9b5eByvJnS4mRjhh9Jmep2dh
9jFX2jtufJxnUNjngyts12i/0G7wDyIcYbXAhvGBSBKhhKC/oGdDIcbp8ly49u23h/M3KEEoOzSU
XvrSfETjsWOoIykVWq5m/yqYGMK3Hd5MYza9j1th01dXQjNSiOQwIa85R6vHcn1utU07W8TAAhbO
HgnSHIyoNy/xygnpD9Kh/1mRhEgI6yFaJQScCwScqMpQdD0JawEN9CXtzf8v4pFegld8Gnxlq3bt
vPRr5E+4Hyg9rf07lCDohxhAiJZQgggB01K9n04KdRRsahaNyy98hc8qLUTtrABHe5Pyo7eXybCK
noQmEjUAKlfxu+lKuv+SqJ/SDyGr4+tOSFwwxvJz4bgV3l7kiYcI5SAqfyHSjfjHx8eKq+ctPaD+
O3gvkIMUrMgKWiDxIxgSIQGdsHMLK7pwjsOuFE5VLvpc2wujOlH30FgiuHEf6gPEFYEnQcSOThRf
7/z1uedpEg9MeY8CGAyHM0NiyJ8SsBJvI7TLwg4k8e6GdbPG6fJA3vNbt5aw8gjXTHzFTYzSVOdv
GW/idauTuOk1USbi9gvfMPEhfE6uwFV4bFBIL4QQL5yTA4Ksh8Lh8ePj/eV6RX3KzkoFfSJU3Sis
UbMJRVv9IHxcQsM7olWd5vVeuEpJylqxA5ztheGDAzYAFmG967ZohBakP47y43QsF6sWo0LyGD22
bvuu3rXucC6+3LUKftTxzlha2aJYTqtiqayEB0Ho8ynqYV8cn4W8m5edmxfh7uiRIwtV/ohY1Tpn
7OCRG9V8xXhZpxWLD7/yArwFMgnGFVxPQmcv/jbU9nyrECULebu+r7bp4tq9UuCdjxflMGBbFIpi
41HaCl0xIkJeVuCMhHLaOQspvxAeiv/GJbctjtJZuIPENcAGsRE2EiF+QmTCJQBraLoVykEk2HwJ
VI74Qhj2+z+FnptYV+6zQLAIrFOH36fkKc/xCgtvn4GyLlslZ+HR9F3nfyNBOETBdECTEFSNhsmj
AOXBOZnRwchk9AifEF8D3J8YVpUYPj/Mu38QEhACb5uU/lQdNdW3PYqV2r2dFIQKD82KBD+J2PIH
AqdmkrPMUPUbT112+/tL/rF48M+X/HYA8MJOImhJzR5oxrlTOBtvkBf2NaMUc7EwK7r4MRhU9l47
WLhuEqTldHlmMkiN+Di4O/wKs/bpcpPvbpdff39z3xhdv08nYHQpDiMgYdf2bfucyo0SJrmknDDv
fo63ZPHqD3Pb+VC7dWrOA3lRvVT7KAS2v8bQWu88LAjoLWgIMLvHuOB7aoLFQmKbU3JBjyVp1DOC
bv2ZjmY9nNFoC08agbKuKS00lJjzjvoA8UwPJhAC7dTWp79/It74f5dWk62uCchZLKxfTaB/LK1x
a6ZNErX9YSK2plWilTqK/sXa8a2z73jztAtO5oDU1VQWXoNDi66bZW9ij6WAzk8y4ElxWjp1xSLR
kECDUG0MBrFEvvy1Hylg08uQy8+R5khtdq4CcVwNLllCyl9hzfouJOEeyUKWUhMYD23WbfWcRQUR
EE/asnIiSv/BKbDQsqMcM6qgJps5uCeM4cHv23noKOQaJ9nZdOaqtZxkWgUWgJ/ooVCEmmxuEYeW
ah+WA/s+piWD/IS/ByTrYkpfnLvUlGedFSzL4jNN/WULBb+Ny3uYRET5IXCe0HWy3wvQKJnDs0Uc
vJwhoB/JzeoWjvysBqRm3pVtu80l9AKTMqd7MK9jbBsKmeMoWyJi1jMqpqO/9YsHVMxF73LKW/TU
DB3NzSjaRxaem46eUDNeu1I+VwOy5OhzSrXDYHWoZ5pzNiLgD/eTuTCDtUc8YxsV81I+TZa5Nnq0
Drc2gyqIwFfT/cVEmJdh9/tCCdeR+TwVOGKHq6U8d/Rf4nzvafasFUQOSky5/ybRMMojsCbUehoT
gHcgzwzVP7U095vuQaW+qqfZfFCeZWOptJo7YIaj00q+QGYhQIuMfR0dG+WdX7eE1CWmGNZax1LD
w+KxiZefau/Ma1PAnCtx+RxNSKo9No8aKn4yX+XeWzZcK9V+ndA89Fc73RuVOWOHBm8f7X/3jpLP
LUt5VSjgYbyOTfFRKp/Hgb7uIgiT+Vg8++lrwRkS+aqjLsx6Q0JcFD166l3RMHWke924K4JPE5Ju
tTSiRwn8cO36404N0lkiP/fNuMtU16pstw7GZWBEvNAlVFiziR/lu6nHtprhdgO6t+zh7yPxTwpN
ce600T5yJLS+o98trx1URR5EcDaEWk5kWnCLQgaAW7SfPenIzbGz6V44JytbUW7P0l09YQn7ST3m
/KHBwnaY/8sWJRL+x4zxjxmhiL2qIsRiOtTxMKvKjsmpB3w0pGjz1j7PN2c7SUUV3DdU2vFKUnVy
dFYgne3ZsAkiKmmGtXeY4ap4owbSNonrdRVyj/qOJKyBxlYeENEJZq6w1jTpKS8BHfN4pQxYfFwS
N8VhKhqyg1PIa8uNeyrC94V/GtWnglLiNEujlAwtTpbBva4QO5D567grEaLUM58UYrXw5zWRVoNy
UM07kUPve5g8lI+caAyFZ9ASItTxclPGDSX13mx2XH8a2xfPUrdBgGyaXkmbla5iUqLucmduqGCu
kIAMNeeNWTHEH1mL8YwmrJf78swhxTAlQ95nzyqDg9LI3iP3nqa5ox/rgrz4FoT/3tPVrdZGV91X
1x6hhY2OckT/P2hEKeBy2EevpXFmE8v6P+5g3GmDbVR1/oAofKmwa1Y396jIgC6v8/XfH1vzm4r+
a020NBSOpFDSkpOtb49LODRhLytVcSycg6jbT1G5iQHZiwO/DV9RM7KdnJAgXoHUKKz3wr8VLBoO
E3pbOyfKICuN/reGiFTlINIon2wqtNzY+DZNcOZKIgMnm4W02cY0N7KuOvkdQ6RIXsYYrdSIl6Yg
+LRlE1uXe91jB8YjEVj1HS2bm5D5qjlJx3Ta0wjLoAqpecT9i40oy17qkLCbobnXfcDxk30X6dXc
ZGJyBtPt0mhXUZANWcbDoN9bOgdN+TXrVoomUQQ9Z0awVYzDIJ/DGo8qAlZNpjJLq9BOpFUtheuw
g45DJUJSlSPtxCUfAqWZVQ+Q0QFw1q8lIiOvP1MraZAJ9VJBwnO76BtMwhrIntD/7HXEYgQcSFQ5
RDl7aOOL+NBq9tnqgG/KRzkiO5ZE4G4Es+OZx6EvHxMNZUxBGqflw/zrzKuSv1pZd5Ia/zCptI+D
ciaVJRUP52wo+ApTb6NE5jais583Flm06XrqI/Ep62xLAuiq0H1XDw+aXhLnejClj8zEtRQUC8Rt
oX41US6pEz3CJrtXhX5aoUtmzUKnvFhawmkmpBccjXA2xmurpHdmVe5hdZO7+skNLqmHTA3KTYxf
6lkovolRWg35OkKUpUUc94nsVinJ+WjhjFw9oJaDVV6DjoddAy4rtHkB9lE2p07TUd9Iv6NaafKW
J31rJsF8ysAHEoRhR9pGIVUb/VOchUtpUjaxU4HsP3vVB83Jkz0q20qmkQz63Qrtjcngz6krJQmH
ldabT3QLFMQdQZxtrLdepKClIHuHdC2iUGTvKgXDc+T1Fz3FLtI8WqhYmVL3iYHBiZ+Ly6ao05ym
ZjmA+/BfMzO6q4yVr5W0HdsryZz0Jr4EgY2GVTqv3CqftlrN35yvCkD/suYtc42b3hq3JIsTYlzG
mT7uw8xaaerZyTFw4+kqD+himHm6pTH250qmj4tbLLzZPmiUJG3wQSgcZO3p6FWA84ez1DEbVa9a
0e3INUDyTpXLVK8SZS9R2jGsaNXo5gPyE9kZ9p0uzYTu3RsAHJAqmobmti5JPNONA0O4bji6M9DM
AikdSnHucmfa7AGNha1mu7qRd9PE1o1PahX+th8Iix4JkDfwsivtKtJDhIK/x2s94M2ySTdFcFdz
sS2qjqVEbHds/gJTPAvklz67yT4lQ/+R+qBMLSyPOFUyzkKVHKO+POjqoRWfg/JiWC5Z2SLEFQa1
teBa+emcp06uP/Lgc0wYK/RWu2DYpcGF8KtFJAZww6LDH9RjvKBM5CiUjaSe5UjndD/ZRPq2VIJl
zRgeCPduSzdRktOg54dB4TifADLhrnYRIL1GnldoJkgF2Y8JEYb0Ap29HYJ1mJx52dwMf9hl1q0p
skWAy6BymM+YCePmMhVuy3mj6BBUUyv+6jmr8bPJ24uQWDZD9GZk2K0UOjnDNah0toHINBrKSOm9
kxWEj1I/AnIqK8cwJCxj0DeBTiWEoKZJxZOqGosaLJkBwaBlsMqkaBLVIXeftf0riX55+XqYQM+1
cO3HV4Vs9Zxq/ATQUJfcVoGoqd1ESZKC7oLabUalt2mu05gvx4Z2Yp66Y7ASFWNFSGqrek29WM7O
SYdNepTpap2oIes0CQdJ+O5ATbRYh+xTXz6khfnkVB8EZnoFFhAGbJl394OPbjxz5loMGk85oMxd
2DUn4mrJPurINqluBl7IoCPezvL8vaHoWyrwlf17p6U+YpEI3oBgcdLdSGs2ROgatNklCaMdMnKH
1LSKnCt9RM5uKHu5vukqBeCa6oAYFFi3tYosQwZGDSq3I4gyo0QYgM4amT9deaJybqh3uRdcyvbV
r41tV1IBUFs2G3Ssz16Gx16/+swTNvmwhNb5MRlLsSTWuiq2kIWV5z63ZhFpXire8fw4KcjL27le
9nMjv1eMCDmYd2qzfukXqJA6srLpkWTxY5dBH0GFq/pX29ZQxZP+OY60zT3S4JV0OYQ9TvgrlX2k
qT7rZ5EQs8q6KYZsKz1LyX1qWfuiuiq1vChKdVFoBVnXHCvacUa5dJky81ZBcWZ/vJlSc+YT0xGH
29j8GDnPoVeOaDWS1GnXLUmQZ4tPaPCUmjxkIzvI1gIOQs/Hs2F6TtUsrdN11OORbZHD6ZRPtXtN
ZVXoCKMKEXOqx4xJWONoaA/WQvEBlfU7b5SvPLE12hGGDEaVo54jlkAWhRh43pbxCp2FAs3Z4VkU
V0a8um2iwJCBaWnQHRtvnkvW/qvfUc5yGQGBcAvF+TKrmet1yqQW9lcY0FGh3lfjNbVe6yHbjlo6
KwOoBuqZiS0aMZOVtI75fvIF5kMi7fh8mURZJ8x+yWH1IH45Uj/HVtsXEZKBukf+Bx2qJp4LFq8M
TibFsG5Pm5wYd1R9dbkNU8JyA8eVx3iR9f2iivVbnJTHLtn1YbOREnSIXYMS/S4u2oXDYythkop9
pANMcElJuKuJUB1xsJ6utbTmoIhloFCXPoLitgEJpMIDgCVYGpyVmBUdn2fuQxnsNzHVsYB2gfRD
TekPpwsL/4RFUKbQGHxv8DZa3EZxNsR7AmyWdbi14rPKdN3QW1JStItnTf+hxkE/7b81DkJWSGhU
hCwFccC3/bBaBqFVYH7r5/WjLS0VAgPvwYmGx3Ee7Dk6zpJ1SF2bBXLegcu0nJl1BzCXLfu+fgLC
QaUbAzy/Qx1n2W5TkjbW2Qd7tRmSB2rXiNhpQxBefWs3udtDt6soArGZ3VigTKAALLwzMN41DFgV
xdKsflSAXjKZcE6lG7/8kA74Ao/xIbgoT+G2Ww8AxoE0cGpVltNTfU2xML5aAsFIIhjUUdExoNU1
A8gqUBQrH25L81SsaeYmM+9Ss/22Fvq7tBqppCKv3nSfcg7cQ3msf1nbIJwj9xr3qHI3pSvAT81j
uxk3Sb7EJIGBhoIFsJPyh3wg9SuA5VsfxyY7AA8JDjb9P8KZUFX7Mpb64dw8e8kqLo6jvG7xz9jU
0amMso/t75N6jdo4k1AAAfZqNmxRmPB8omM37Q7JDyUK88PYMfuUhyBY6UuOUAUmJ0RkoFFIl1m1
O2ddkVpMWf+YJnQxk01CHFp/H1Etp5ltLpNuZTeuQU4SMfK3ZkPPr6nWMQVm08X8Z0c7RpzmMYXP
JcAB01zPFjb61yOTVAUE7TCRybMLyqUFhYzy0gdtYrWh4uJu6niBwUdHYGYxMJeitAW9Dt0Zj9o0
T27ps9K6OZmL1dqjlC3NIs6fAurT54xUdzpSPUruZOKNHDayHCg2w0QnFEPTysDfiKl7JlMoRHz2
GLvyW/1GlancqcchghoobZItBSnpC0pTuJOw0M1wWg39MlrfmICe7tVN/Y4+nRTHttlGVItMHoDW
xps+vvVrDHixcs9eR1I2OT0NdMKQ11/M0SU2t7BO3k6v19MrHRvC2kV/CpXCM08WKz51PY2tGaCU
c32py8U0LnXgPy0Kk4usrXvz4GvrNHT7u9vEpulZm4O5MDFHAW9bDEdCAD5ocA7sSnM00BoaHfgO
4xN72WGVyqcIVMwAoHEd2tdcnUlboN25O6R3ynAkj/ECLm1f2ut+AzMEonexRaorI3ucGeai+lRR
eGBJ8WbdigPEdNXx6a9Zi8/4NKVZ8vz3QzFCgT+0S21OxDrhtA5lm6+oon8cwZtIKaaRVMS9QNqr
UJ7idQPvgURBHJSiCeDwqwa+bAFXBtRBz4+lBjxkTccLJuUrvbYDWxn6cwLjTD8Q5gLk4jlBDqJ/
IKzdwrsvmnKUiqC8iz4lUlj6T2QUYFsnO1NMNcOCEoCb3ySMoih1+epXaIy+uleOK321BcXr/35d
Ji5mOoHEls8DuGgdhbUMPZOXOfyKZ73ob4FzgIPynjwIkrXgWYPmXpjQgwVGQnRH83uOGYI+wl8g
ehc1JNHmnS467ACNSQsKz56O15pazUynOwURBxsmTqpHQcp2LtalcyGnrjrR/5Pc/Em0OwQrwN7d
RNtJzLrF3IROxxQJDgHBq2DnMMs6BA4OTNHi42DeeRQXLgMQLi6uCZE624h/BpWMG3vFFK2Dija3
aNqBWdjQs0VTVtC9nbWw0zOwZ79aQj+wp2aMrvDSck0tboJoQMB+4ZKyUvCJ2M7QgBF4BiiLLCfF
/PPzUeR0oH9c/W77kC/JN2pQzRtwPwLgLN4mDHfiDgTt/asVxN3u59O7+CjhvXgyqv1h5Mow2mHN
5PMH8QSIrqPOTQgAFzpLsrzn2pEfaRp2T4IKKKhbNBGhjvC7tA1hm+yhhXyRAVlQaATSKsXTbx39
D0EoJFPhzXBF0IJ4VsvZ68cDaRJvbyJbAa/a7OP96QlAIs1VwQR4N5bvJ0IW+WMBXVcBDOEQP4u3
AniF3w5WkD8z1uKOQqV5FA+duEqjoKbTrVRgV/9+frtF8gCYhYWNJjZcHZunSHw0GumLnCdBBRIi
fwpY+AQQxYY80z8K5rdAlggod3zPBEPLW2BPVJ5L8UrqMoQ+onBvyANmmcTDdBRtWofMEw6rW9Fv
TQGtG8TPPO7Ov9aPC1FSVbiJh2ofH4OT6OD2S7zVvOPfz1R6pLG+F4wg0QNOty6NYEBxpP2IcfYm
cd2mRXJS596Wu3IEUL4nqJgPHfBh0BxmKAYE6ixeH1B1rhm/Q8ougzsMF5MbaQBIgErgrcQAEh9I
wL4Zvs/94yhQQzvxN/Gah1dB+BFAc27WPcF3p2mv3rqNzR55E1MlFZ3/wtWvnBK/8FPDRVt0d81d
+sWaEz+HNMNl4CSzRAcTAlv218jCDRd4FQoGDUwWK8viLTjxvEGm4iOtiodqg8/FrUDlhPcCKNMv
K5UhJiYc0QiEIQkriC/x7qCd33Ou07l1bN0tRkXPuKAaRC9UBGyIkUE/bC7tBJjCPicPYiwxKYkP
+Cbu2xtVgBWhFVuDVT9aTeDxaGtGDIt+Lq25K6udGCkCZwpucs3IBBMFAJK1aP3ra8ghe1j+piLp
PCmiGy8YTe1BELmKC1xJnjcB0xZIPlY1kJ31qwBcGzvxPeI+Iz07i18h9Pgivqu4GG/GE673pfKk
PJWr9iogRwKarexaXMcrjowkHG2p160ElC/cam9U4qB6x9uYg9zcesvZ3fK72YWfpGeB9qZeApEb
ZNRsvH4xvZfjh3ijvFX+e7wKnLl4SQG/Fl/i7cDfENinp5qTyiq645+YQ+GcmkC+AjROJ2qtvPFm
3OiioDkAS7oSOT5851xZp1ttF2+VHbLr5C4+J5eQns81P/hnH7xtwPcKQjl7ppIhVCKc+GIVrsst
8LRtfC7heA+7gLzoswAMxcuGNK+UK+cJzqF4f0KWwIXdFS/sYABxC2o7y3ngdk/Dm/2CtgE1gsAB
2eBEBM1M8E0tqGQC/wQP7hDOZeiegiPN7uEofrdctC4MN3rxquuA/xHQKEGxEvjH38g9wUcV6MR8
gz8GfAwUnkdt+UVKXvR3w2t/B/IIil22jJ8F7Q6dMoStcoOCNvsfR0rwSoajAs9J5huyZemiEwAS
dG/Mg534u/g3C5Wbn0gLuVcET2iuHNi7hLPWA8NWPrQbgf0UXx1hRpAtt+Ev1Q1/NbcBBKlEIrkK
yUoAs2XXAF/WPvdu6ypIJWAyPrdA2ASh0XxHv/BobCv6GSvxeW1+IbsJ2ibYI5c2ifjYo6u+25fR
LR7LPaJNkKWr5fwda8jp/1F2XruNY9sW/SICzOGVEpWDZcnxhXBkzplffwfd9wJVKsPGRac63XVM
idzcYa05x5zECrhA+GsCkosrgIDbdM+WcJ/uffStBOFs872/Edbp3jtGx+DYrWJ+le/zffqR8vdw
U35M1ExK5hONOwWyRUv7i3k0Mcgn5qtPs13mv0zcVP7dPFzBE7z3IRv7q5HfP/1KWOoLfdGsqzUc
M6dZg/Xhd3DsWHlPdTBT7qcf29/jZluxp4MLint9OQGFp3vF42HT4tQv4/3EQiO19H2EfDg9Gnp6
UA2nq8ICDPgHj2mu+tPn4+w1EQfhnKJomTQs/xf1An+G31ii+JhuzoAohDWMvs2K5B1QhTAo7rUZ
Cd9Hovgc/YFWJTi6xj5t3+MZBFx+LlWOw6QWmT6euMjW00gbeIxwBd+wwK2tZQOZbkKCTVTk6Y/8
tn8JnmBBvU+floGyKG9x63+F0QSXYSE+5vfTA1cg6eXARI3ZcDNx2ALehY6ffJiGs7Yx3ywoqZhj
pls1MRsDZsJpD8YfLBBIx2wmwIn1vJ5IruV+AitNtGp11bAdLhbWBxLWZQHEqp6Zi9RhozyHkbuY
0Kg085ziPEGyJnzlxJisJ6EM33maTKcdZTcdhlmLS7JQJnna9Ae5lii92Ah5R/85X36uNivu0Xk6
boDA+oJfZdCcIFvyF7q1Z/OhXrbLjItzhKFNvpiQbhWvy7AzGSHgWr8i+6yvd5aeJkZ9otas++Jp
gkmGDKb+xVx0DKHuMv0v6WXCb03DT3Gs++aGJTQA+Dmx2Ml5ZQiNTnYjf80Ew7o/8DQeJ26ttcQg
dxm49hdN8KPzQe9Nz9zjVZsG2fTXxJKbgJPQ475CAWKA4ZzbuCXevNquBnvFhuG82fQOop8phg/g
Cu8J5VkY55PW5z8dFWpI1jlrzsv3RT2qZyjYWfUmOrL30N+8c9/S2XvDD/xSCU3rIljQX8os0rcH
EFwhMrliZElf8490Se7CpB5RXxHtVi30l1hbyopjnttPmvkrS7sx5j+feuRJ/XJ9usfyYyAXkhR0
9VfSHdwISVtIXFIZFnG5Ftjyqk4vzxCWmJACXVQd6AXwvje2+oQQrHcKhHWLenK+OeKlN3dC9ctn
Ur4hVyBfMhR6oZqu/8PrSNOgS6pQG05au9WAmEfb7DOE8XYbsQLh9BvsMV952eugo7xdZR6GLadP
NvIjYfaDSVmK/75QU/rgduUuPERZr/KrglH3bQx/KY9QjPrmBhpkASPW5gNLXzSlPw6NHXHmTVdw
2PV3wnig+J2MM4Ujgj+fqhvUIhARUZRj409tmDlvcGpKVlRJMruEFEhgsUQtGtHC3IBQMM590uHf
8csXhZ2zBUMzEs0LzLWIeOYVtoNyrkKY7+a977TsSdXpTx2FW76kQSE8tLS1bw3Cyqgz8QowfInW
KucefwZYgJB9TLZkNcUeZHc34pvMpv+VsoWG3BBv5UPykW4pRwmn6hEDnn4u73H4j45K3Sk+1fKW
BAemZfb/H1gbO9P2OptDe/REwSrvZw1Ca3DN0dzgnM46x1wFRF6ylZdGnnnRTBPsZkq4Vy4q3RSc
mpYtcQ5+0O6K3B7S6Qe20bKnPdfaqsbt4IfOhZNJFMSlot7xi0YZw/8/T08GZaAhUp7kwv/k2DVB
4YpGE4inED3wkqp6AbWhevLid25+iDrR3HXhvYSnmCKLEz3TNrfrwhGBiXbrpiRe8MnDaAollMqF
dCzfXbCf+u10HFAAieUcV6VlzkIX3tWEFYB+L2Ch7xUL5yFd44VqPDI6wm4Znrl11cy8lxjLRHBA
PDkqmlNE695cC2FLrf3Toq6DhqX15nq499n9Giti6SR8RIIjgoTTpvr4ViYXBga+8JmDqVENRD7s
AdVuVbRkU7Q3iHgCkxodFSg2GLBwEMNKOog4ZdtP50uRVrC8UNt92B6GSTu/78ttJx/GYBF9dFQk
kpjds8re7C78rEm+7jdSuU2zVSKs8gGb91l2ni2PAx60Mjz6c3elgwcu0VRsNZHtk4akc8tw8yiu
LcT3rtrU5aIpV5q6hd/F3jN8MJAqBtD9PHREM/zk6xS5x3vKrreINxDMkb9WC2rj1BWdzPDszrgl
Qp1KnKBshWhdWYltaiu/XlQYUOpFSKm63Vfejjv1kIiTMPrVyBb6+KZRP84dJEIWCWPq2jJ3Lknw
mz7c19lSMnYFk66A0mWn012PiAqg2ikTekhlUyJ6JCP8fEvBjj+1eq7re5dcXo1e/aIR4bhHb6lC
jQHM7tlgVC81Ok7+NrphzYwPhn8OKPXueHtaaiIIolyqHP5K4/wz7BKJhqqTJXuPdsObCiUW3VWI
BWnHiyMnlGV+WQemef7vdYAXYYLuKXjbUNBfGZ6UIXVHbZSrXVqukgPJ7wFJWfxD42DKCSm1260E
Q/8iaXTN7OIxdyqewieM93X97B4KhO7eClzC7c+fS5rK/D99rukF/mN61RErRYmvpheN2KuM2nnn
HFF6gPqetoIxGR8/X1D+V1s53Qh4e9wMCWXXle8mjVNXQ7oynPDyZ/QEK4fD+oAUH8HUa7QvhVl2
8jgsUX6S4WKRSzDL5SU1VY92JVTmC7hx1RHAg1a/2Tn+XWpkEfiKpIuTZEcUr5SsVScNglDp6WWY
Bbf65lJDLOH2z04/34Jv6qBcB/ObpaumpCpfHYE/7nnbhglWVRF8Qh0sWuVGz9/8AQK7WC5RwsF9
Ye7uIMgZ0Gpla+EbHmXa8j2UxXvDIyMOsEuFKkhsWQNJ2hp8a21I5UyS8FbQEfMzaeZX6TFoswcA
HEFGW2lbpOUWLefcisqVrw3HFGFkEESOwnxrxDCIspGWWrts7ahdxxzBe5YKdJrVRx9IMy0+jOz5
KRt7xFv7JCjko2nLGEYN+iJDxnJnmXRDy0NlpLiV6e0o7J+FfG4WhMVmZIxY0X3JZwyUHQyhOykF
7aHcpUziVuktf77B0ncPUpEUjdtMQ0XXrwZ1G3m+GQpGtIs9J6rpUaAP2NBXS5FMo0ZouzswHD9f
89txrXE9EABYY6wviMYfD7XoR8BZ7Kt27VsIE5mi0ZPymhIn79vex8d4SF/7k/Xcf+Yvyn19Ml8N
NDtP1Wv4Yb0bl58/i/rFHrt+qzVVlC1VkyzetCuNetLoIZpirT+NC0u/D/1tv8uQIoxHr+IYI+wb
/yQhIhb8uUb5P32We7Rjoz9vO3jW/JY03nnqRYh3KKlkdMd2yLZGXuj6xm/mJvkV+R1Orb50VBii
2cFaMevn2a2Z0K6Z0Z3wEnq79662DJNXt0KbQ8eFSlV4yAlQkJyezjChG5TwyrlCFVMhNAATDAhW
fdVlb1q1oflFP0qWVkio2dq91+Isoq3eXBr1wEtTeWcxIpit2kOoCbV1rR8N7PvxZaSS0q1DLhc4
YnJjUEyR6VJJ2soa32iiWNYc9pwyiXLswnT8s9c8sRJaNMiihZAsc21rSJtWs8V0AdEq0m/SFD0F
ILT0FKkXNT+E4jkzcDU5lUlVJ5YhMJwHtlwCrvp07rWvaJLL/saSDiAvNReOcw0vvXB00v6efYvv
TJ1fewSjUSinyj008cqj4tYO5xZBDkoncb0QK2xMaPcSf9MjpbA8VHpb+Un2Vl2w5aUNzU0Lm5Z2
XmPnpB2VZx2yfG+b8HcOIb4Rcz5e2PS67C9koM71caLu5EtN3yA4Q8CMt9rJzDX7VePQ7KXkTu6O
uumU8aVIVsGzjuJde3AZIIeUPU+wQz3dBw8dyqRxj+JL+bTaO8721hlwZYRVW2JvabIn2ajNWunf
ZDRR+QZXu9Wg7QKXIT5mbHrjY9c5TQNTGzVqs4sVFEQrcj/0mRbdNv3Mo7/TLRQIrMNcPGvGvMII
IEKBsdU3ncQK3+mg9iaOCetwM86iS3jwbkbvpEhL2bUxZczuqAg0Z+SxgMNmCKMUCtLBQrtzoWqS
dDveFcOHJ0nsa5ZG/5KPtJLX3dnF39Q5VjgXxVshdOdDJsEfpImcLmry8kC/i5AvmiWKq94WnJp6
vJOxoaNFB6H5pY3pkh7KgpM1/5ZQCgomM/NBfQCjFpFLAWKI+CSDAFrKkonDUh6QMrCpOSCEMDng
GPgfVWJ71JwZGfQtqCk88GnU6KJkCzhzdjMtf8ExVQ8S6q8CvUJvi/29QYAcjXhzGyLzT56TILFz
daO9tCc/n1Vn9BH1s7jiiGYQHUm/1r8VjLkIbZQ+i7YT9aXaPFCtSyinU2YcPvIBhdmhblfuQWgg
hpC+kO8CC/0kJzz6+wLkbMOuRFvKyLyKyQGhvn2uRcAt1joI5l38RBFBGJYRTeCQV5ytXbvWRaxR
9TGMnJzOI/phWw8XnXcYDUwOSNLuPLLZ7pXhaJyEctHzOdUZ1vpkgmPQU6W2kT/J47ncBMZeCA9d
Yv88W35DLMNZryqogsFyiIAs/94CSVVstLWFkbKcC2dhxfmA3gsm0jf1SMAMVYqfr/ev2AOyoIR1
yIKXaejXFYEkzUejk6sJkJauBdLM69XD1Lf7+Srf1Dqmy2gmpD9Mogier75Vn8D+1flWhTP1WGzl
ABfJ3tDIB4D+87XkaT29Xm7+vNa0yfxj7RPdRvPbPBtOETunQ47XTZnXkt3tZdNp662C2W86Pjva
S3UslcVwSenYbSXWlH5WNwjqfvny8ncbgD8/0NUjRd6ZDFUfFrvS2mj5SYK8YwVI6S0KAQHSCC9H
DDWhjhBCBCWAmGr7Bfxz12l556tnFRBXT1xfBxO/+2X7hz3429sF0IG12VDhw/59u/ICf/8wyPVe
bIFA12QONaJvg8XAUWPaugrCa9SObnNrYgRqICk3Wb6NB3+e+/pDH/BmpuaqUDJe/Y0fnxQka9pd
Eq4GdE8hUtFG3+Yc0Vzl1El3vnAv5M9CfmdRXOhkOJr3ic6dqKkGqM+Zu81iedUrb8b4qKAB8sxT
1QIzydeWhLeSI3CegUWgGJESujfcpWjPIHU57rhqlKUV+C+jkkAdyxAS0JGChTCaSIfco1fuem+Z
5/Ss+D/3VMWn2a4/FB6vF7s/UTWxcSORk7VFKhLsaBJQSch3QvOHOub4POBsfi+EN1neNSYnfGBf
nnJM7LF/CIzlGKAyOjBPWOu2O7kJR2gntpCzW7U90/q7qlgH7Yb/7tVbD1dOytxrHqyGZDfr0I7n
ABdCU1AnnySopvSujmSeMem1uvZgCMzkjjCQUqbwvSMi4n3todMx9fS0CpHhmwXSosRndxdmz6F4
n05bTXOOGlIYb+ROsSuVMJoU/Qj1mVw61DpPBnGImlG+DgHHZ/ImRmkeuea6lVeNz2XGnUG4cMeG
XTiVwsMQ4OlDlec25iwxN/Fwp5JkIpxiVnL0+EVwF+Y3ktXaOV1RD5HKpwUkg6mT+5ch/Q9fmprj
UvuY+i8y9rusvhW1UxM+htPajzYxIOW2ZBAkHybBL/5nkh+QiS2CKnAC8S6sLkos2skYwJPkeIFm
NCUpjfV3DFm8zzFS46o9WKyLtx0ONppaegyztPtIUvpQpEQFTy2VKQCqsLUY1NoCBfMsRvvSZlQi
WpIdvG1AZtbrmNP9r9ahTKKKRvPSxNQQWHMpGC6jT32iqWZ9+GaU7HVgbDNZeECQRIbpC3wRjo7N
u54Gtq4MS8DqxyZVZynifa9+MYxXP4OaIR/q5hF9cqQ/IlC3u+DRotWqnNJIYO/VLbOGJ6sc/fBe
Nk7TYxY1mHFpthEzn49FBdzlcZX1KjZHe0hoDvTLTln75WPX3I1SuEDDvVNKcauxGhbKplDnunWs
xmoHa+pUKBo139KJL11A1yG/DB36B/HZtTiqcXciba343byN3I3f1+cC0EjcyAyGx5qI7DGdGQGl
lmdVIF+Rc2BGbpAh7XxRXaR1eNP3MAARJiu+cCO3RL7p52JgM54TTdMT5ev5nOYe3fLQsT/RcKwC
/E9Ukp+SizQp36VFqPPeSvtCoxXAYaUqUf3JEERRmoSaupS6D19inAjaCZOyjOQoSDYDg72hL1U9
du2e6mYp7DLME4ax6Yn5xh4YEi9CjVHkGFuXHlIR+tyqSyKI1L2C3lGbTaPSgnAhI7G3rPz0ZqTE
1aB1l1pEI+HXyA4jakDIYpXyvecTpHiC/dXQvfVxf0+txcmEve4+1zRbRfNjZD7Ji92onJIWvYe7
B/EqSccWMLIinBOLze82d82ZXnazkBcf+qsVveVMg5ggPGWWC7NcQaXa3YfCg9WvM7lGvn6rpa+S
JcwL71Aaixq/X5XtkjBaVBkdNPi9VYmsvmhwTM3rYbQ7ABVx/NgnvArZjlrZyNsuNkR4GOIMbwZ4
so+qfkzYFqW0ejpyPfjpg7EDY7osk0c9vMmy11yiJFI26KGxYlsYngnN1nEl4o4NEM6RLTWc8OZV
3r3L6CvSZ4VBoxv0gPuFHyA5ip9dcZfmB8s496qCiHTtTS8h8KdUfPbzbRWjP2HpvVPbx65MZ8XI
IYcyttCuEziy1dvTYCf12dVPovLiWW9KSbFMv+v6z9QgzK3DfUP5zK1fuiqA+HYjFXujgh4lwrsY
zlbyVPUfjU6nDwu+tm69pcY38JtHrUTPEGBgDp/Flj15k9py+ajriS0VuNPytY8HLWjOUoPe8VE1
vkyXLV7IpihtBUXe2D19dgWtOx9NZgwYZ91TfOgI0hPFVaHSP5lnPoG9stMTay+m9zlF2FEx0Jc8
Dl3LhHsMPMOOIm0R9XBJ8Ma8Za04M9o5Q1biMELv1HxT0nPI2bEfEE0rc1FxAnxtskXQbGStBv+l
V88jiy32k17cixU1EWbqHMV83qx7ROqDQNUj31TWUWegbaqcLEP3VCS3vYtISj+lCr0yZZIlLwWj
W+b+vAHA1RU3XoVewP80a2WJWnTvy/eFeJwmTlMOFn3knnXwVnXlbWtKwHL9jHiDXMyC5OqpTc20
pkhHKzyL3jwRfboERDtkF9977MOLj5jfJ+1DZXGIzwO3Xmr7eSgsY/lTFAGoTFWbihSf/lNONikJ
5Z7lSH46FxFbGsPWGHYFYMOhEYE+nnn7uzE8DEG7jORiLVZLXVuV4tHMwrmhB1uFlTKsA2YMw96p
SWtL5YdRCNsxmjO41QoBhZHQeHlgNhYskDQWnqYxn3uS7rT+BefLPK+JxE5u4wKPwgy/MZZkrAow
AHXOxHoGg1lmo1LcKh5pVWm5yDv0L3H3mHZITA2FXV6PsUrZSJW3DrsXU2PnkgIwjZETmQtDJ46H
dyPtmCXhhDY4Zbzy0RhPPYr7XlG3hPdA+WKFt8Gkz7W2WhneWze+GspBNM5ydx/n7xmd6tHpBDrv
kNE1rGqGH6/a9FOkJFBEzHpVNBM7aZ1yJMQcFegIUlDzG6xhrTkf+odYx09Gqcz2EV2Gxw5/QoPG
efDfTBPdp3zrdcmsEiEvmIuhwBLtE1cA/zqY/ADexYouqRlsxfRJq9jNDCQhQ1bNwvcU0ko8sJGi
HEFFp/GZUgIa2gp+zc57rgJEfOEdH76vEGLymyv3jvmzkYCOqySvy3PAO0L9zmufNu5KokKvs4Mz
ok/AvXIIXkDO58xNdYqAyaSyF9JJgZEl7aqAwgEiL5fDIh7lQCWplg1OwsZB4pOY1V7QT4GXzXRM
M4W7EYeH0jzU4pOgo4KRzy2+jIbDAufKuAWjEa5MF6CITx4W1dGwe9akO1d8NF+8oebAeydCdzXM
fBtyNOz4yuO0tasvPMwSG3xfDrBYI6ChACDp8ha9E8mY8O+nRaBPXQ79pTOwI+70Xe7SJQOjVYub
kelMS5FgGBgN18aw6K0PIdzFJGljPjJlp0gJNVFZJleDSSRhm9BZhHyZ+lDnbiLvEYi3Etwr1JhG
W0WHkL4V2YSfk3A40aksd6MJ3EtvZ1JylsrDQIOuRcE83eNCRMY+Mh8k2cKkF4iNvKDfKAFj8k36
8uqhbBe8gCGuk95AEOsvE2Fp5g029nehfqlTl+IVPtrO7vt1n34E4X2qo17wXiw/OeI5EtX7SkJt
m1dzvlGWbHOf7qWxLvM7Nb3B7UyazC5nopbQkbAzMpyO4oVlbUafry2dfz4/fsWL/HN+JEFBM0yS
FEz5+vyYNp4uB1K9rzRtZkxbHspQSWnYadtB8HxWJfojcrUQ0dR1j37/kO7yqWmyn8AI91Fe4w14
MiXcJ+k2Ci+mAXO63rsZKiKRg5yHU2hyzQinJqB2QwtK6yBdbxoZg99a5rijUOtSFIm1A6ld/uI3
osPxh6f5MMT3I445V8cBdVHrxskpawm8/sQRTOvKtNnxJXXGM4rYeisZfaRuo3fx0o9gR4g4lJT5
aBhbVS5nnUG+SoFhMzmqRj1rQxg/PZlHcbPyIOEXnIoUcUOUxkaBtR97WDI8dS4GJkNRPFjpRwbM
tzNeR/WUGy1mimWsH1w9mOUJpZsBa3DnH1OJGJCBBB4SsIzglzL3N5BAygp/PKqrk3WfBqbmTUf9
GnUaEiC+PSu7y77pP53YGWX9z6Pjq1r/0+i4MlMrY+wZrFqMDuEh8C7gw7pdWLW7hl2/mg2LSurm
MdAtmpQE7VQReTk5j7F5C4QzpABGLDgwMkjooEembWkfXSWus0jG83WcNrOS1WHCeymrj7Cni0yd
KyFWWfZXXf/Y5m+t/5iFw8LzDpJGbCFHCzyCdtWjotvLuNW9YN7HwdwwtL0eXuQe078pLyKwJRI5
M9pI3J52VrvUjplSBEz4Ufw48rq51L18ZsFf7tZ3jUYdaiDBJLA5MZ//XVxguzdIrYhxNRJ2fsk+
v53pWm77xUnjYJ732zamGnDqjHkj7Yf0XLd2ubMqZygXg7SMxwVviksEM7LlZocJKfLPgB4UcrAt
glhWwxSJYPergS16t0t0HPsUvZnIaFF/WIj93BviEygCOtJndqE0KqUP0ROWQ7lbSHvWNiJA8w9s
iA2mvbUvOEZ75/Xn+L6QkV2Zc7VedVgVt227rn+LbZKnkfLPSFJ1ctAM0ZQU82okDUrZCmLudXvV
J/+bk0UCzc4rFmyCFC2EKXsQi0cJsilhNksNiLgqflo6Ugl9KeAoHrWH6a3qKRNUKBSSRXtIooZ8
hpluLiSaZj8/ym/bWOh0JPCEPFCga38/SnAFhhuzr76Mi/TmdTJ/SDNhU/7Wj/z2OuTiWfBuFFPB
g/T3dTJ9KNOizqO9xrqhOYN6lgayz9oPKdxDDFFwmEZG88tr/U0ZVJM1ScQSS0CBel0G7fXQTfOO
Et2E9nC7u9DYuyH7um4DlhFAAkt19gv08btLatB8RVE18Np9SY3+KFOCKvBIzymj2yqfZNoEyyk2
h1N5N6zY//zy8L6qeFeDTfvzalcd/1ZwZU8RACIXUQjRlBl5vBF4s2KptA3pI2d2apS92eL7SOiz
AC/TJG+e5cO6GuK5oCj7LvyQlee+OGGiVwT90aKn6lWgwIriNsD0GUUxAhCAkB1yvOrOMMt51Isz
3fKRMMgzH0O9m1GwQlEk9UC6DdKW0uZxxPOqZXTo/GFXJhnZKKdiUn4hSEnLD5+SVyYwmwKPpM3Q
1Xts1Wn/XEna3ArJLRduPPlGBhVQsGi6wXNQ7cWGs7/LCYlqSbiR3OTZ74NjEiP7I9m3eXEJczJ2
LbNA27EbA9WcWKmjcmoL33plL/SEgAfqUm8e6/ousdB9hnT9+UxiIu2N6OPr9FdufOg+Ett0DZpJ
jY7LajtHMJRz3ltOjJ0sRLghaKyQYbgiKZxaqYhXnKtVcnNfWvQb+gntjo86+GhBX3QJxtd4X0A7
tz6Iohko3DVJgWeOfSyHnxJbfaFmqK4IsJP4MrhguwDvSaruTM7+hjq8BBpRadi6gt64DfJNQBs9
ZxWK+40wKLNacHGWE57Nd5qg5j+PsW+w/4gI4EuKyCl4eaWrCUJV5NT0mkLbGf2hlZG9vAeWtVJc
fxkP3h6OS0gkBrqfVuGULiZLnTlqQlPjQ4XWxBeSN5FL+C4sZOkouO0qD85dBy+EKVAS0kNbq/C5
tzL0Z0n7ZdP3TYOC0jfv/fQ2Iu6zriZjCXN1wVSq7anIr/11KRV2g1OXY4UdZu8x0q5BvElkliLt
VJqPP9+6q5XAEDXFVE0DAYZm0bRXrxrkSmYawugFwc6zIKPxbFuVBBRk3V31y4J8Pbv+c6lpwf5j
1iniomsRnAQ72uUt0h7K32iROAwVYKfyz8CFWhT/MjKuNgH/XZOEJ1PlzrLUXc3obp80XhiZ3rEh
Y4NRTfs37G+b4iLq6yL6RW5w3W35uprGKsWTBBxtXU/lRkbpKa5q/2i6Tk7Vv7uFs0BJhML7ygeB
YEA/onrfj6u6vQW54CNx9cpTQaklUz66bC+HR635pc1y3ZT671MBVfpKLbE0Rfn7vivxwGztFtph
qCBmTJwPJqnmowPvuXQhlFTI9NIUN2hCoAkMDoXUSu2ZD6QondP59OST4d7Id9bESRfew9+ARFdd
oP8+n0pQEksgRFXj6tBjDiIJBHId72oZQS3FsGgC4BNKGPbP8khtKJ1BW/ulM/a1lv+xKv1z1auR
oVd5b1JIs7aBsNOKlWjkswxjtUilyC1Jw2mwhZgYvSVoHT3+mhRpujaggC8bJxapJaTdjd5gumXO
k+WD6d0qMbDhfK4jZ1Xy+1jv7aEV7bJ0L6aLraY/NAQOIHyzeo7I9OmThMZVLs2iEf9XCOQoVvH5
7tUcXkupuDujxYFDYVQT0j2z+m+vo8xj//cGWMw3zJcyPdi/h4VaeoQoSIl7CMKznx+zcdlST4R2
3LkvNN/wI7Fo7SO0nf//GUdndwU5l6QqggH+vm7XkfImRW60E6j7CVClp5rA5td8t+uM368HrCOr
Q1ZmyBw6rr6fxVnaz0OaXFH1oqGSnLFv77q1J29dqrbZXWCsKs0JAe5mj+5rGnwKCkf/yvbRL//8
jb+dF2hxowpG7yejAv77K3OnPRqZbbDL6hfOurOx81cAgGZ+ufHUfGWk+rKtPz3tDK/EVijwKcqy
904ur+gqaE51Ujmjjty5++3Vmwb59Rj484Ndzf5SXg6ZH4jCYewXqXc7jFSYzqO1kkZimTZZdZSg
a2Q3Ka2cdqug7xl/2dpfEz2/nhJEOwLSTF1Rdf3qE4A2kfx8RP6jFevcpWp6kwkOmMVRWyXkVufb
fFzwi+RUXywYk/DXxi3MmFo9Mo9rjTq3EONoAD8sBICSvg3JkDYQNjuKuYuxmZiUTRe1sCKFZ+zW
gXkSwlflMhiLnx/x1xHk+k7ygNFOGKaKpeJqkh1HryXPRvSOZDpLCtqavZ8tsmgv4mwLl5BR/KKa
DyQp0wseiLcNN0G+7Uwstd5RM9mJyHYgrxTx4Ee3Urkpek6HGwhQIQW5AFUsBR6vX6sCAu/VmB0q
c93ggOsWwrisiy2K5Mjb+onD8xIgGIansNy61r5BSB49Cz7vNd4ZC8tddZ/OIEp5+l6QtkDENHK1
4CbIIyiTu1yHugRzga7tUVdW9BwbaxGHzi/36ptBZ+jIEbldHHvMq0fuDaLni1Ye7MgK1cHbxPEm
M5795Pbny1zzWBlaQO0VGVgiv0BwfLXfEK0kSmXBNw9lf5bohtcV+Yg3uvHoiit08Sbaz8ApVKRJ
r6TkzuR4pSckhe6H8j7T8tkY0LV0Sve1UGxZX8t4Ht29zpFslC9PDe2TetNKaHFWKf6U6qJF6xrT
pGwh5dlJ+T0Il1KGtjUFilbAPHRak8ay6x2//WXboV6JPP77ooZBDPP/nuj+nl5ErfO7QMyFLYCo
IUXLrj/Hugf6wgQAJy7yXCCeGj4naCQ+38GzwNNA5lzUZrbLVX89xNKs79N1RHthYs9n+ZIfIaJv
CmI4SCsLowHF9PNSaYOjFI173ZNhlTRr+FB3unUXhLlT8nMiFRqROi7BUPhe8ctMcXVm/e9LmgDe
dWIXJO16J9eWvSHote7vvAbS0oleZ9KdODO12Fbpw7afP4+efzeODB5yFDX2cqwg4tWhNbcyeudj
GkDW3NR0UE1ObvXGS++iagkN8OeLXQthpi8ncXpBfCWzGDNo/36CMcIhKxzV5vJ43y6O/vwSztEz
UOd4vRXs9eVpjjkWE4v9mM9259MwO5+b1S8f4ZsvPF35S/hlaup1+McwekZX6nyE5/B4K8zCo7mm
ozqj2nLj2fZLZ68Ogb3z7fkqni0pvaDTWc/e/Ll9NwWlOqv7nz/PNxMqyni0aPiyCNuzxKtZognD
sde0rjnQ8mMGo9e1nPaf0ryxDk25yPj1vF+LENXs5FNfUrEaV/iPne5OeehX7bbA0k/r60FU7Phz
WGC0tMW39ECNA/KBPtc2gPGQjy90MiqX1CKxrwp7AtMdYN9baeZd0OgNzUw7Gc/pPSmXoG9n9bI6
HgjqwtT3a4aeOD3jv1eQv7/w1XSVZnT8Ur2sD+FaXw6zeLfdds7gEJsGAIINKuyDieFOCMDMX484
8I+Pmf18uSz2EzFk+iX/bq/Z+3F+LAAwBPZxf+yWi8LmMSL6sS24+NHyA2u1TRTfpoSDHtu7h36G
VfhtJ53GJSKs4+Smzta4Qsjoxf+OAxPjMd5YEzuxvk2O3nFY4SzdqofiV16oNG2E/rkHbAY4ynOI
0q6XhnAoRQulR7wjLXcZPSgefU1jyTohtxDyq2OA+F4iYLNAsyab6/LWqt+AsaWR98tso/y7M4IE
RWo5tVF8kixXf7+RZlHpuR6EEdMNUaXYq72axZikZy019gSmICklNZr0MF25IThq8DNi7suYdTrA
CKhu0+Sz55xF8QskWbTQplAIGFq0LYTspUTMGwPSk/hWVKnMDV4BeNK41sJtTHO/Y/9S+pCMo+iX
13x6a65usKzpTKGcA5HEX6+JUphnRh0Z1rZsZol6KpM9dT8zuquUu5/f3+uqxjSlcSVShKi84/W5
PtWpgepliV+EOwmcq/LB/qXUN8A4/YVr0NJcAvytpzKn9Mtceh1GeX3h64msbM0A30P0NXNPXFcm
cJLuYyaPsKYFfnIhsPb5Jvkf0s5zuXEkTddXhAh485dWpEhKlIqqkv4g1FMSvPe4+n1SHWdbQuGI
u70RM9PRU91MIJHmM6/RqoXTvGupsTfNN0/Nr8TWUx7Ex3OA5qJmDcCRBTQ502VfLrAvb/zDqMJ0
8vAkBNCj4y493Abez8F/tKob9GPtce/G96QkKRjkcG1pz1bzyqVrDXdS8Dh6FXgUex3TrwsTBAiu
5oEz577Kw4EyhK8B+Hey0OuoduHNdDaB50Ghj4u3eSPdFHGFo9Mpu1YimWKM/54VU7BY4bCyCCfH
etd7YW10mS3i/cj6FVrvrbNjVhC+D150QJMFPfMI/T5wFNe4ZzMhhEowaDkiHbRIxb7u6dRDiRCc
U3wAyOkFYNqBXVNRllDQpgViq/WOjuiVbTATm30ZczK9UW/FZdSG8QHlYc6xseLG6fZJs5VBIARv
QwV9Sb2y98yZY/TLoOLPP1Xa3CSKQhlh1gMrnqW5I6DrtXdsh5r2NYvMTSwYE/RUcdvQ5W1l4ptN
n7DE6CX7GevYdtDPbZFC9qpyaXnosB21sbyVzKdcf6dULxRWO3Iwxbjx3IMdnuJgJ2cS7cCUogZm
FPkWQoVwbtKhXVDKDGIoAxAihXVUfzEyqqgyWmnmPk2R74iNZ6u7mPShU9hIsoymS6dQqYNXTe9f
6611oDY5fnZHIQ86UKBpeybyjYPUBjvv5vHm+482tyW4fhTRltEVtAG/Tl9htHLstqgQisnRzoP3
jkRq4AjB26R5/36s2XPSkjXw6ZRhoUtNyiFNk6mealbRIVG32bCXQ8St/OIFPqo7MHPB2m2yG/xn
F35u3thxdK0M9Gf1DdbUp/Eniavv2ZXXRFx0QTUsahrpDR0vRNbo7RFXO3B5w2FPESIMr7AM564i
S6fRJrIWhTrU11mWDCONg6bKD21qbPFT5o191IAVPDu8K/2u2VPHMgwgFTKdYPLzr2M1dVHGDcKh
pzY/owJY53eipkBjG+ime0T7kny6hI5D5vK/z3aZ309DT8K60AgkqXEod8XeA0LemJJRzlmw575f
R3NJIONQW9Jh3Wn21I1lDEdYhq6aHYrefhzK6EnIeLbkuaqHxAqsyiT7Wfk/jEwCbh7K5HaUGasY
poykbRNsDOrsva2IQwZFXdh0BTUadZi1UQqWUTzWi/Ck+jg/vunQz8xgK+RYHSRBbQupDLBQ6jGL
DHFybISsuQUuFtF2Gi31UQiHfv+yHyf1NIz5/LKTSe1UV+YMI0OnZOpyNQaABr3q1Bblnmr/zgDg
WIXyMZVp01VbIeHNEcThJbvRO7p7C8O5dCnCuh3J7rDP69fcBrZhHHG8g3BeBx4Nq2OCHI24IlIj
OuQS/coyxogRsTuuprRYjxDsXXtbRzcDScJw6xnhOpdR52uP6CVQB8DDYztQOUhAJ8XNr/wHx4kw
idPB/ZXOTd6Wd4OCYuQPOm0G3YEqM7Gj+G0lO5u+XhbQ/G0fInen58mxH164piJrgEgP9m94ax3U
ApuzCSds7CB3lgiYc625kXfKRVnlxafckXW/wPulr1mv/PRyeZ00e1fHj4b2JE3KVmgnqBdd2175
OmymPz4O5pyWIkq88jSiiJtuCCS/RDwChkt7oc5FHas2z5B9F7WLPu21Js+Uu/0RVFifRpzcd3LZ
KHpW2halbHTqDzIqCepNGN0Z+h0MPAu49bjxOnqBN1K3ox7z/ft+ZOffvfDkJMtcTQrAelinQb8l
iqqxrfAuJBBbv0X/NdxR24vwoQ7/oqAaZvfyeO+ivj7eISjSgGiLnqrmrqu30njTVTu72hXeumtE
tQk74zxfDv1vMHtN8fj9Y6uzJ/8/s2ZPShyGWoSRpTXIrTVLFCbqON3p6Gr7bFkXaDBupUtP6VF+
uJObH50Ecegn15Hj7cMC+2o5Tw8jO9xrh63QO+7cK5t8pl/IyUmgplOUEOfa5GZiKVsuEEo2X8nZ
sg7Z44a2BSOqxQvvUQnvm6a6Eq7N3kkQ37mIIabJUwBI0muFEliyjzjBmW1emmd0x7HdrPQre2Q2
xLCFKQbMf9LdydxXpp5ndTL6B84ZhF1EyY77T4PUT2FDjq9cDqaYqj9WKE0eRpIpFP4BoOn9dEwK
xTqF5T7KsasJX7PwpoW9Yf8Ai6yHz6W002hyq/IlK27h2GvVD0KTRQx6qwDGOnRHObyVy5Wc3dnm
A/XmpL5zwYGjdq019yhML7puX9lPMhDcYVNbtNffVWkBT6BxEPG46B36PreKCvr6XNvLNN3q7T30
Zy24j9O9lP0OX/Vjad40CHzZKI1UxZPbvLvOT58rzO9+uA0VVR+fntfvd8F8aOA4ON5yS1OBmWze
0Qgjragt96RY4Ht/ORzGHfgQAyPlYV3ZKO0+Y/cNvu7Gkp5G7+1fDI+7liILaSRHtSfDG1VFM7FT
rRPfQ7ZPA/Mi75x8peqrvzvFanhQkeIJcBy6tsHEb09XBUgn1GgQZbLwLOPPP6UJNVrbTWvI4cEH
c9m904sr43xN49XR9wJHq6FPqZxdKyI3RYikOMYomBvc/TTrIkJ7pSBqt9ffz8i1h5qkzR4fBF0I
PeEY3Tao4GFZEK199RUjkTLYo0f+/XCz399GTYkGoUoT2p4kaIEXW2VXJnwAVIqt2965wdIEQI9w
tBpvBm8LDQy7sRR6fXjtA8wdN5/HntxbrVfGhCslVpUJvZh7dKTLbgMtOdgU8m3m39fAzI0NmhT+
Lsl3RKdFfTLV3ZUZmDuLKD7rWBo74CQ+MpRPy0AJelu1e1W6dREwVEbQPH+RYKEbwKFLhSRAmx9P
XlqSY0ANVaU1fEPFxKpeVkV+5eNfe5TJhAwYpZgSuiSnCEsIEPnyA1bCAbkJ7lD2jyvvPXcofn5v
8XU+vXdnjQoEsMgEU440VDSi2Qi5L1ibnrmiG146z7W1sXyE3EbcVjHeuVoNmf3+nMngfiygxPZk
rde94bgldNAD8aig38GFz97N9NheS0Jm71J67ngwQe0GXD7Z6nYPZaTzPaQOs6cYK7oGJRVaKEaD
qw0dUxnjkHyZdFdOt9m9TEnJAdsoLKAmo4ZdnlWBr5poAqyIBGPQas6zjZeQecsXrZznK19U/N4f
BxpYKjrJinAinuzl3ItUUgNKf5lyBnLM+g1gEXCUcXjgHkIBhCThypizq+jTmJMlq0ZdmwAGDwDC
uQK+mdtvTnmmRR1ggqSccR7B16Rla2v9UTauXOyzkS/dGiT8NM0knpgkQq6Cu4npj87JEGB+L11k
AV6jIy40t3nwk9nOlVcNPow92kvP+k+VdbdS86+m/Z+HmCI6dDCzZZBWjgj49epgk/bQhSnWqo98
QrCMUTK45iw2e1B8GnKyc9SykBw/YEjNxfWnJEAZ90jn6yGmq8MrIc2Vryx+74+VZXBaWJoig9Gb
xGuaptf62CX+YaCFhDcyHQl/3xnyGpiEMCmS07NtvWADf33rzi4wCD3AdAFJUJP6ekw5QaamcgO/
wYZBrmypx2nhHcXr2lzBzWpxIhOCEstc/gW/9vvXnjufiItsA1dTKPr2ZP/iGCOZed58BAiWdW5H
FNnK4xg+FRCOvh9qNhvhEuYtabsovOrX12xdPbYCGYxMBEdsaPaKeglotuMadhxpvUDglCOy+jED
GkLi7b1WOfxOrP1UbAOHoAA2BtePlD0a/tLVV8K27x9wbsV9fj7xmT7dFr0kxUaUpO6p7m9rzmqC
YmJETjJIzB41s+9HE6fGZL0hR4kuBtKUAAmnW4o/g6Lb4MVpFk9DtmTy6bPjtfQvRtFkDAiwdwUB
Ojk9kqTyJdOvAlEnzvGFsLK9BJohHa5kyDNzh57IP+OIe+LT3Ok2pjiGFmaioIrVFpwMkh3scgZr
r/71/SuJn/pj4tiORPIWneNpg2uUYTbUfpcePHUnoYCjHot4nXvnrjo7wVs4XnmzmR3Cm5mU26jc
4vQwiSHCpvSaRolCxEnXDbpaLQDiIz41iEJ9/15zNzhbA1McQHOWaKh9ncMiTvKK4l104Pjx5Qcf
VYEM0/hsTbyAKsWua56uhKczsDVdE3AEirSqKgTEvg5ZG006oAgDUCd76joNv9inVHpRNWzEK6wx
+gKrzxzt5jKAIYTrAgRDtehfxzxcRJ2zEr0NkH2jpz05BO9XwWtze+TT45mTM1nSemcInZq2tt6s
WzdGGCsncP7Vuc4GiMvWYznrGHr06GtJ5XjMjCcuBjmON6adrAPUGa58IjHgdO0pqqkyXQif8Zev
8xVhDSxH7OqTBW6+F7pmOLRKt5TbkhhpAXS6hd4B1df//TGNIsk/4+pfx/W6gYBPAquiU5MVY+YY
3pgLIh6O6u/fcW57fR5qchmZmWw2eWOHh142F+Rmu0h6c7EwZtW7y4iy0PfDzXVHNIJHGwAWCn+s
/q+vpgSlqWR6Ex8GkH/eRXaGZeKhHoqOv5Dr2jvIIXgyHCYYCRjGXRl9Jp7U2NRYUaGGBDhxcv+V
tm72NRS1Ax0wqd0X5UUOnwgnlfS9Dva9hybH1X0+u4g+jTlZ1XbluF1KUeIgOdSpA8FtV9r3kgs3
A1pWIXLmvtOtr+0rX9YQn+6P1ftp4MkFnOlJ7itGFB16869q6HFgPnKiSbA1a+2St3ux7yHiJNa9
HQdLKYUO5aBFCVc7x5yGLl9i/KzQ6jDQ9Epf4fosjQEnTaHqgLNjaY4LyF2LXoHXL4X0FbRtkwyn
TsbfJLGWwjzPo/2TO3vQwVDC0VihZd94gBHNY5kBAlny8gaWorThiOfz7KeWvzETKSapnlHtPDzK
qLUh3Fxc2V+gI67MzWTZe4nihXLaB0DUkVBEhbce9LU9HmEXCEtS0+rgxA2HTsMjK63Q2HkNAVsq
oTAYRyUmvsuaRdOglFxtVVTTYjoCXBIxnm4U4E3k8gqmh6TFkS4N8HuvgbAUhzQ5zz4nR5C/Fx3M
49Q9evKwsDx8fMyjkbyqzauNH3VWw22q+5XN0ANkwl8J1Hu5oL/s7oNyuFUkJjRGetABry5bF4Wy
Ft9UtCj85hxzVCvpOXDpAPoAEdDshUYeI3jeop2L0aRArcpKvEu81zYBOZVu/ZSqXxKtZGnvBZi6
wEQaVuo9+ZYRvoKUa2J1Xcc4QO58OcPkTt9K/Gxvvoz+CYL4TuUX3crBm+KceMahVUFjVVu2+SKv
nRXOusuxfzPZ99AiHoao3WjZuCoyZ80jdFQPLWYsH180OpaE3ObwVx7a6OIMFB13TXFGiwF3PFge
50HSLhVTO2T9yc2dcKHkG9MoNoGKaa/hLw1A2FK0Rx4CTixWQixC+ry+IEN6h9jMtqb94kQgElCb
a3TcABMMH1Dcpij5EHiXUabCaZhrgObb74+eDwreH7sR/VUAxTLll+nllraa3jSmHh80VLu8Jz+W
UU94amlH6Qh6cDCtVAhgXP+VzH5D+Fi4i4Y8P2/t2qg5sATV9zRaW2jldOZL1dLSD9dK/RKXb2yk
stpnxb5jSq62IudQXJpCH1K2HVtV1A+21qdwLyWUxGDXQafcPpoD9POnEgFx+wa1Q5CmWrjsUd+r
fvnYNus5jIsjHzG56nM9e3iDO0JfzgBs/IE8//QUbtYVbmvL0EqCV2ZQgBaYLpY/yHphd0q/dwz+
RfQJ/QckDcV2mgiTCyMrci/rXB0DBO2hJQDoqLU3DXSgnct+lNRU1JG/XynK7IVBk4QaJpGoNkWq
ZbKk2t1I0cNVzkqW37TSsyQ0fFoUu9Xzox13i1pLNh1dk+9Hnot9Fch2AIcM5OqnldOYpo3R9jaf
uXtU0QvgSInLxzrZW1l2JbT60Gn9YzuwqslSBCjjgxr/6WNCOpZHT7LIDvMSXdW3Qjna1IVVU3ow
lCdkCrDQu2g+QDogKCSBBkajKSkapZguPZnWmYVvB+HGdHdViueO6oHLfnXLdzNoNnFbYs+MTTNR
rYZTnYRVezNcJAsLgAhEqYb7jF+dR/i5NitHomsseviZ125axD6RWdpU4V+Nq974BaYmIQpggxAZ
Cl6TPFnmyAbTN9PdF8mCRShnCI1oj1p7dMFof/9FqAjMXVQsPwwWRJ4wJfXU6phraVhTUUQbOS21
M6x2c3juhNK9/y73r318xl+WW31dofUi6e+Vo61Jy/JIXoKRW4s0nzvX5w4W17FAgyRetfMTLi/p
LYuUvRRZW8sfbzwE9Rpqw5HnoU6Dv08U7/QCRoMKaqc0gn2HomtpR7eDKqNJuh0kFPmqVNnFpn9r
1T4yINGyi7MVsIZFNVTLCpkOo3IFWqnr7JVJ5BByDTUJ7r+Dvm2Tdh3z9RtBeAVx7qG0IHfZD1XZ
qG4LbWTERVpeK/Jrk2u/Y8VZhlhWORfPBgaPb62KmbD6jO7ZuuHCGl39xhpvUfZU+BurWaohmf2m
HbFPA/UEFy6SzR89bgOKBgIZUNQY4UdQXAah424Z267CsNE69sWxIQ8zWtZWB6Kg7uFg3DvmxdP3
tXmsa5xSwlUQvJtW+lYgk9rYTwYXndzWGx9MmJ3KKwinx8Jzd5aRLEy05GFkY1f7y7mvvXXtHD2A
zgXqHYW90KID//FMNGXgg2bZK1XOHqxVYg/LpsFGrbfXbQqxiM9nAjmVQnOBya2H/EVU4mGOYEG+
1/k+Q/WWahFSx2B+Yv5dGcYnF0Uo3aPu0T0HrgPUodsNrrRqug/kO0DNwHyTCDUabJ5jwGKe9dR7
zopDFQaHN76JeI1/Xojs1APZ9pOmPKnewcH7pxhQRURKrXmN5f/ocbM0qc7q73byS3UgJMaXnAeV
Itye+JcN9WhG6o1XHamGrQvjLeX2dRC/8+VtOdKXS9dWivgF6sMCEKZXpzB8bTW+UE8kYz0VWYEQ
B3A79VKaGMZJZx1NZDATY4OSsvxbw7OQNZQ1W4L4gBdR5PdeqrYJcGLvtfc1JPTuvBptXQlWlHMc
c0Ip9yh7xf2II1pr3muoMGumtE4hapslg0oAxMH0mvpFwQ9aphKZa+EuYj8FrDctOJrt1kOL4yNG
GZzbmBi+e68QdtCFWhLvpxO/tepPFf69Wu7FhHVpskBbxbQk2m8HWys+5IsEJEfW3xqOK5fgs9Lu
8wzTOmkPJHqppQeNrjgrA2DpaN0DKMns337Z8yrowr0RZAkufDFcENxXIwQG0CIs3vK4RXnzlGmw
vM0rdYs5GKxG7RCaIR1G+4/+qpE1eqpZDpyYBoeSPuj3rccB7WM44QvFU+9eY7GyiHwr35sDpHL2
maXLa8L8U0wbNLR7BNGktdaxrsJs6+HMDEBvlZnm3WChfngNBPDBFv/jsvnvR1Y/DtlPl40+hMGg
WkEq0j4ysNCzYbo/lDXCUWS99EcVJ7/1u42lohpP23xjI5s3WN5GrAGpJXqFOnNVLvXDlGf6WCp8
KZn+PUSRaU2w7BUpKMbgb1Snifpzt/TMe+K9DEPqvuhuNfWY+M4qYmNLIQIJj0CvG3YoyxIMw/dX
zVxJj9iOrFxgGDRnki16hTYUVeGHBzd9Utwjbrd2c5TQHaASoEHq+n60uVADML5oT5qwcaZwiXGQ
9EFVzOBAxoMcHYkGIFodoQL7ymvN1rxEsQsyDuQTyNxfCw6mk1thrzfRYahyjo7nYLzkBP0icypQ
VFBB7Ctosvex/oMk1EaimeC64wgWfupV7RNMIDyBJpsUWOuRcsX3EzGHNfooxv2/55vMuzIiZ19n
PJ/iv8rW/cDl1Df7Po3f4sA8l370mED7QlNxETbvfZocWgOPpZqjHEtC5UdpDXvOaCLYTZF5N6LG
UDj2hpjh58Dlk7u4twRY+eAf079ltMEHLmgRXl1tnM0uIBApjig8y+oUCO7qfjIWXhke7PSJFJqc
07DOun9S8rerX3U2RlbhjhEf2/zPtH1TJugyIxEbHDjONUyvQSoSPqJiKwrRhnQ/cOb0xaVPX7//
XLNVW2AFugXiXfQ1Jp/LUgdf7gKNhQu1rhQZr7sc1KfAM7Y+cVOXYb/TnbNA+Tcb5tO4k1LkiKhE
34DCO5hw2QmWIdR7obUmSL4Kf5srw6qCzW1TbodGMKkSZ55c6vHIh+xk6jIPMSg/td06+pVq9OwR
8M8w09QKxduegBGqMk3GwGs2Nl0vhHrAR8T+lZRqrtqjopOgs2LIbqaK4VKhKrVihdRTAWy6F/hG
QEOpV7kfEcPVo9QQZ8ofB/un8SZFTqDzoWkPQ3DI/bXZHynZICX6kmuvknbQy0uEQ1ubx4iZxrdt
5ICSNpd+guCw3G5kwDlNFCGnhwKb3xyaJl6ZYPUFurXDb+EjGKNcB3ERZYql+suhUBd35xKvJu0d
6GeMcKMoKlEsMJKHzMEwwlwNGAHorbfsuDxCvM7YogZ1qN79D5J+Q31q0BBGqxLFwCv7ZfYjf5qJ
SZ0t9TODNtsYHopk7btAbz0Bi4ucZFUl11rnswcQhlw2VjeUPT8wc59u+RHJwdKp2/Cgh/vcoKyH
rDNSDPsqkW4l9aJ0CZZVUbx2AD0RS6VowSy0FJO17iTePdNbVGJxr77KnBIv+cdyMGXuM7YVeI3J
hqqTXHHSiKrzRzeze3WaWx8pyzg9dkSpqm+JO1bOXgZUe3BtSodtwo1/dVnOX4WmqGbQS1OpL3y9
ChtXrse8BZ3CxubQpFSYEyGGlrV1sUJxflhdunEI5QbtSakPHqyW5Eyim1HpAK5GfVP2nvE8u3Ky
2WI3/Dk9/zyW+K6fvps3qGkfxWpxQssTo+ESRfTdIN9g3PSr9tdYBdX+SvG2pHSSdBxeq1fERiF8
Z6T3Kx/n3uLGSX4MxW2Pq1KEQd6CwkjVYlWyUpqDfMiddffobYx7H6mmRXmszwqeoLi5qiuLDObU
752jdNbW4HV3ySP8mPf8KXywF8EP89F4GX5jXYiE1AEMxGbA5BsFODpjJ+EW2z2m5+KxeRwRBkkX
4DWQwgvXCMBdOb5gmM1NEahoVVdg2ENl+TpFbRX3tI/hHGjKbykneo1xcbBQ+fXvWnhXmnACtDkw
6kdThwbkr9B3GkxEDJMfJgneYJ1882CVGGPrJHHyukZrkv3f1PGNUyU/bfWlUFGp9UiiiI3QjhF9
ENHu67MtP45hE6VV6AVkHSquc7WE3TMA9VC/CPbOaGO7oSEZGADte8vIiTOsYpIUl3fCeyQkvTI/
gYsVWatLpTwz9V9J3j+UA8DVAfk5kVfBBiL+6vp9TAqYVy4qmYgj3QuNGih5m9R/ZylCs1LwYqYU
IJJhmOIALTexVa98TjwYmhrJkEWsxs/48guZH3qgbzHQ+MIvcL7JFILoI+wcfAYgz5tC7xeVl3IV
oMaJb+RaMnaD5G+M+r4JVyC4M967U3rElzkpsKLDJDLY2/WqjVN8Un71f+c6hK4Ur0mmzWptecdQ
I5T3XtgvBb5QpA1x2VhLaDAIoyQB3kF47snhe9w/pNq4dgixRZUpp5bkeReCB59XI1eqglfVu4je
SaC++hbSoTUaB1zGQbVtWv2layjwcE7k0oOX4DzfIJIaOEs5Q7W9aFfBOG6t7BHVsJsC/WNSBo+6
wODhNkdJR68umCsAX7L4m1FF3VB5Gdujqf5nSG/jGIdJsk+lQ613ePs3EdSntTyJZNRRQjlJ50qA
HwXuQsBuIBDQhAOJQv5O9C24tVcGnb0bEPEQ2ji2hWTL1w2Ua6qGc0ZCWz+BGATHghgb4MLfeYdP
+aaKH/yU7Ko4J+nLWPweiZ75FvbRw1WabOD75zHES/5x5v3zPB/6AZ/OPMkKhzYayLYaeU//gZgx
W8X5XcuW67rkoAY/JYg3aBYh2fZgIVtBLVYesG9S6TWpixq+t/XMLbjURmUXOJgBxbfIsa1t42Sl
aHyWlIwSOm38KC27QVrFHXK/3skanit8CcP6UHn+rYzLUmR2m4DCA4wwvR6WOS4QlLjro1g0hqeu
JP+k+/5SnMT9NkmEIKnxPwCUzBX3iTYJOam0QxGYpGlNlaR6qQBdjhDtV7tgE+pPoXJvYueQadHF
tvAVrmHy465QOMcBvTxhvpHimgqOVaathqyimR+tju2eboyh2fD/O7AQUYfuue7yt84k7Ev2HnUv
Ua/Tqd4QJSzC8WKbFw4bT8P+oLAA2+HSrGMO0bpo8joXbBcWosHW3QXNbQgNZysdzLt03NkxpKAF
+kq7RBxS2rYeKf1B6COKgKSFyUVd3XjqcWie2noVFwvtWalt6H/YW4reXSRkis+607xUzs5zc261
5iKlD1Ig3WpOd6cr+GWP+cv3S282IoOiB13XNHU4H5OdECqKlFWxfwjUc1lgiofVahXmi8pc9+6V
i2s27v401mSrD14qJ8gIw6BBiWE0QLgdOUNF50REqKStHDnfv90svkAFvSND9gACNcXv+EZblp5X
2KdUpYpq/QK3WbTPKgd4+T6oB/q1ffWCbGQUnf/NyKAaaJPxX1LgrxMbKGNd5FJrnxRvjeRR690C
pwi6G64RjNck/BCKNWyl6hpYZEYOjuIRfnjAciGcqlM8YWx0tWzjv3bnZzk3H2151MrLwYHJ5+0i
B8i59mZYR1VTWfiXEJXIOsluWsS5g9+uUa9LbGrybREYXPz2qkUovzOTf4G31Ei+0CNEv8sg/Pw6
O51SDUUWVvaJqYEjrlIWLrir3Z2BhJp/6kry9ZcEIUmt+/H9h5lbhACtbGpaqEkiP/J1ZB8LIjSV
WYSlfUlEp4ciPi0SjgKwBmCthJDA9yPqc4fZ5yHFHvx0utt94ndJAAUf/piUoC10n6d3AP8iZVsj
Uqnbj4r9qmFRPt4A7XUkVE6yHDeKg1afemPfZvdd92iYPzLrSUXazPpZla9R94ingt/U1MnRWlTu
DXnnEbEMd1G1KuTHwXqR6rury/qjbDO9qegFUvJlBjk1JntY0fQ8DJ2KBpRC4VuvdgEIggpUe3LK
TRP+n4PMKmomyR7euJYil5+1ayfHHdfZCBY6dNzYO4xVTUBY3rYoFlKzGGOoD9RVWy/5SFYbfH8C
o1paEDsTtk1v+qvOzhFgOkm9dhNqOMgE/2md/sqXmiOLoH6uwBSySRlZH1+/FIeS3RWZTssTRS62
goL+67K9S6CJLT38GIx1xY0YwEd9+H6NXB15siyzsJQT9APDA+APjkdeGq52Vr671csA+i3aV92W
BeqBd7sK+vr/DP4BAdYEgXryUVETcK1YSUPByckUyKgH7wwd1Spu3c0oH3XqDG8K5U71mkXcbOEO
CJYAH3+MPHltq9daoyvd8ODgAYG3EiikYoXVCPQB5FSa5snA98Z+yjDCuDLhcyHg55Enm3JEJVqR
q1AS3IVaPajmLXtP1jGKtXF2SPeYxTcEohmu77LyswOzEoD6c+xqpSbdujNeryKQZ08mBQgTJQvk
YqcKWEqEhICJjc/Bs3HDSR8+HIG0csl5SAmzxdBSsdztlWmYSyW1T4NOPoBOGQSfAEi11Pltdaum
7ypxcPZa0eoQ/cfqZNGTjU+6eye1R2knWh92Lm2uPMbsu+tE41wGAvY/+Rpx78UtTxHcRaJYU+HZ
9bvK3oRQmUwZRsKNyY1PsVdswX+KZ4JTpVYYikNd6uxdVeIdkSjLNjOuPNgcbJ1C4T8PNskUoq7z
60bz4kOekSLQMa905ISVlH1yDoDjOH24kbH8zECnA2oi7KO28+RR2zKGZ5fIzzH6pYoDDHkECtYZ
DdkrUzdXTkJtEwQ/cjwCz/v1zIoaH+02GXQowml+g3tkVNKLNJFVrRaCGQ/uCRTPQSovnXsximRX
DkDxCLhkWL3fP4v4Sn9cDgaC/BZKZzB0JlG7Wg7tWA16KKxyUQ5x3fdW2QJTRcnj+4Hmz41PI00O
6qJzhkSKcaOTEEEUiJG1TTPXoA/MaUmVIgLXkBp4WcVXDurZVM0ktgKNg3iU/AdiNVOrBi1sVI5z
89HOon3tHtUELszeXHWk5UV37KNXl3630/xsu63Sbgu0yhrEKNLXQMVhA+kEAW60MH47GyZpx/ji
6v1KlHTDeqB602JtA6ucwkdmCytHNEIwN6i4Wh1EG4K8XcbD2UqfW1xybH0vBLKo+oIF86Nx16X3
inUvVh6hDhQpBQXN8oa+msRv6em1nfshrTH95uB30XSVQfJaU0B+mmV+bXiUWaGab6UKGwrWvl//
8BOEMOVj3hFeYYtIIcdLFg2KNA7utlW9sAIcT/JyURvhInPljQyTqKtvnV7eJPGeKZQLfel070FW
rDNEU+ghCfBPSgkGoOEA76smt7Ik3L1QXEU4cK0XT0mDGy6JlIsATt+9WeS2VZThH4NTkCqMxI8x
li+x9+JXPT5EH8p/boK/1eCtiqYTu3jJFq6SYF1576nfLfXYxPx2DxYCPbIRjws8vLZhum77v+Co
IJdR2BcB3rWRU64uAiIhnjKiniRKVZTlrfHZdO8oN2wJMckrOb2i0FpodMN7cLMBHXHf31ccdRb1
xDAfT71mHjUD16r+UvrZ9nq5Ye7qE0cFvRyxhaYF6MgYTD9SCvoRwYMbraV8mwwfUjQsoauQuRmd
XqJsGMjIphIv/kEStCQs+hy86w60IGIFayq4crUnTsw1ulQbpoSjMaC+SJDX6zJ+hO/APKn7iH/Y
QaAfyMeV02PunKJqKlNcgBuD4cTXI1MRfGDLgxOMOih0bGjhdfKjVB7QaTC1U/Wc1w918aQUp95H
hvXk6jspRSjySnI6W4AX4HPah/C/FHUSdrVkIQi9aMmBZ8GprV27+IKoLc2Rm6bBKUHpj/DCFp3h
407dboRjltroa3/QDp6GS6Scu3sATHZgLzM9vbWuZi6z86TKgA7BH5r2FB+fjoFXRwrUtCbcERyg
rmo7d+TpQ3/4/otcG2hycUSNZhdGCTbdAJ9F0UtFYzv10jWNkApZ5+8HE193emJBhv/vt5pM+6jV
Ycrl6JwQbneNE+BNgBVyff/9KHMRjUXnSUaiGg7+VJIoTcpRcvDMuZPyX6LwENGQQ4X8SUremcFQ
ulZHVefeihha8BiQe5t6fmRKLQVjQhiA2u+oV0IWL7SOnY5mDzUWoN32inGTYg8Y9/s3nft42KlQ
60AcGXcGEaB8Sm+JNUx9kPAM4y6mjmrGeMD7IUD0v9sH3w82W9ERu4KWO0OBTvk6WtlHkebaBgwV
4jEq0qAKOFJFwT+0zlylTvXyEZcB05Ahl/8fRxdf4dO7Gp2cWsnofogP0ibRgzcHuKQCugkiGrg0
g5cnMAWAHUvb78een+Z/XnyybMM8VHy3zTiI7K0anHlbQghVPqmgCr8faRbg/XmOJ9FVGUeViVYb
5eg2XwGVNGrg88VeXNFV8wLtCgr/jtVk5cWNyFKy5CzpIeai6Spl3q88zWyA++mLT9ZX0Tq+oVNL
O1VZuSrqvyxMFgUDqyRPMHrztq8e+wjhOLw54SmD0Q0WhsCdAzfT4ysPM3d2fJ6Zyc1hqC5QtZie
KfCczE3Rx6tvAZ6ip/D9S8+dHkIymCIEohVQD7+us8zqDKvPaVDQEAgxK0IzvhF9a/1IcOsN5qYZ
m833Q85iWT6POVnbRaYAZjFECcJ9lIJN3hnUpthhinoBAKrL0T4wkx9h+Pv7ceeiEaREKT07EMCU
KfCjKEbZK110NInwvPzVNLoHwTZTgPtSdu+sfwM0QfCZjcTLohg3Wdy0l5MqgK0qhEspdsjRSYAT
1SNh9PcvNkfeBxVEnczG0YgK8CR3DJQyV2NJcU9VuSl7SljJTzX4HZAVaZijBrsI9GchSh21ty/1
U9856++fYO7I+PQAH1/802lVFrob+R6hFwKplUb8jNPSWvBirr6rKWZteql+HmpyOiWd7YRyH9Cw
QRt88egG4bp13hoFDeKqux26B3EwRFgfE0fUnQmrqljQai7oIhutQc+xvnHa3wpPaL4Epb7NKgnJ
XGcFEHGlO0g193iNB9Gq1x4MlD0juhOkttQMAfe2Q3jT14Sw6NpI2b1PWq70yPVm8hEky8OY/f4v
0s5rN3Yty7JfRIDevNKEUyjk7QshHUn03vPre1DVVakTJ6BAdSOBm/fmTRwGyc1t1ppzzGgubUu/
IUCPPots9+pbheZNnDTMSBFb+nxbh+UqTS1HKT9a3GshTaXuQRI3CYZOlvmdoqUYBQC7jfJ3J/z3
F/WNnPzn8WkwQuhSgE79Pu/+eFNlzf8ktUOy7wogRKgHgruIWGFdItAubUhMhNDXJ4fe0v7Mlrgf
VZmso2EV6pFbW4ETZYbX0LPmFBRBN/H19rIzyUhoBocuJyAfivx15i4HlbnAogPrZXot5ic1fAFp
hzagZf/5UuCu64OO7N9hiYdCJth7fbQcywI7jdAHJd1WUEOEASDxRJJ+z6VFnJr1qLrpGEtw2JAW
8/es1zez1hoFZDlEDDQGONhb+C2ybSrfE6FztuB2aub5ebmjyTzvmGPhcVLLxh7f71I0oNgj6Ds3
AAIptv7+jk/Orz8vt3ytP96xIJKfXM9TvJ/DW4sxD2J1NG/07E3UEfTK2JXixxEJ+++XPek0+3nZ
o1moD9uxnCqJvbX1YHB4hWaYSz1xqO0FewjZj64bSSeE7CmgR9mF4g3ACLes7kxsEaAWg+qVg+uS
i7CcSb9bpdortr9VIjcUGw71kgIt79ieeHIPV8c6mw54elRQkyfhCIbBMaVCaDlUDqTv3l+s3Kvt
p3xtp7btHe7c2PlozszZp4fEf651tDh0Y2SKgsKM2RMjSWwlsFZsGVgiYSZIPJ/f382p+ZmUPtY9
FLLIR4+uBgu96zTfTGBi7KgToUKkekXB/SwI4uRR8+eVjoZ6Ekphki0BBBeXhEHyn8q+925flxiC
g+LdrkX77vdbO7mHXErZhHOw2kI++3u09xmQzj4Y0iVgATjnInPBpbe4RKiDjVHNJMxGplzmosXr
gtZlqdkZwhLUUZ379JbbO55ef/6YZYj9+PTKLrfyaqLBUZWPWMY03JY64Dt9NYgYKO36CZxABE9z
m0nVd0mGDfzZPd1xvuuCsUSgzCmJvQ7Mw28DwI9fIfhYeKiAgyIryydLfNTFnT9tDf1d7Vlk0ACU
8kMbXtT4ckVMUZCOHDbYE4TL7mLIHtOq9aJGpUZEh3DMnTz27Vp9zuvrwXdU8S4vd1J7m6mBnVvX
5eCTLneRm4dEfqyTu9Z/qgg5DYAskqY7p1hqodrg3PKld9n8CIZH0affBguLsxQR9CTGp9pX09wu
+dCS9KTR/mGlEMzHLL7rqqvKX4P94HeeBRYvk/w/7+rHUzoaON0kdEQEwPKlKZFOF6QVWelNVKyg
lovxutRWY77uLQdmWpRc1d1Vf+6gdXIO4HyJPwAyCwLJvwfLnKnxUtyG3RiKpI/fMAksag7KVkit
ziLRTn+a9Nw0BSIl38vR/U45ZAejAoKGrCfAUJR7afui3SdEjUHkZmplwtbY0izelFKnUCTjxsct
Ll4vTqDFubZIy7L2zEnnpB1F//G7jr4ZaxqKqe0V81CR9W5dNeoumjBJ7aRsQ9JwGK3ElOAIOjCZ
4G7G5CLO3jtlc2YWWbaN/wyG//yI43chNGrVyL6aLIgSQaQgXn8t1rRSKtDztlBKpwKzt7Ge+tGe
p+SykFLFpmz7+8842QXSjUUzTlPYMr5rnD++XCU02mCQU/OQmu+GeIhyNLodIEnhtg0Ow7Su++t4
+NTlaJtp16rmFJoDiT1bNRaA83DaRCJ2UkgInOPO/LRTiyMe8v8p+xwdFFXBj/PZkBes0o6KCHYm
+sasImidEOmeJf2cvJwqyWCqzEU6fLRDIxSIECAE6ftF9wlXv3wswxc5dulRxqTCn73eyXIP8q//
vuCxVn82zGEQhdA/AB6jTlsXNyLTUI010KJ98DiidQPbR7zpOYf+qbWZNha5eViS8dsenYYD2ezF
2ICdRDciRNgbv5PlzLKwFJd+H10nn+mPKx09U6uSJr+ZS/9wKemb0rjtho0UrqzJTvwH5rffL3ay
HP/zvo52AmUiz0qpieVBTL/6pISzggsa690SnBsGBtBpbTXPiV0X0qbLOrefVbsMsXJqhOqhp65T
wk4SAECfv/+wU7MuyG+0Syq7f/PYwhPWoqBGEqr4Uvdka79o6Cz1MrSuM+O1QpD4+9VOSh4MfYEI
kgO12AP+nuT9WEIKWIX1ocu+WmH06vrS8AX83xBNPvXoQSidPrw0KwLcSDU4F9B8UqT18/JHZ4E2
k0etmWpIhosEaRjRGFgbrbkMB7zmEZBz/9LqFrWJuZGjr0LTOP1cmgQqC91rl81uHY8bujWyuqSK
zuONkJ4tdZ58IT+e0NG6lJaTlPboTfaLppsW2AKD12jYUMBux3fo/oEt5dUmi0R3PqTDg4HBugNE
+LD0lqV0MXXLhfv7a9NObeSoMXNMVozlL0fTXWXEtTbVCwoJzaYgf7Sp+ohHOrRQeGuyPTbZtRLI
3qxZTqn4dq4uoaz9qmsJlSDtMxnelo4hjerNTGjzWO98ZXIEqpupZpfDQcdOHxaHfvwzAU7RS7sT
PseELWkEPVODgQx5I0N3rXPYLtLUHRRSQyOif1iJq85iyyQD28xXdeJ7FdlwS3t3gXeh2iminrDq
2mvRA5bNKlV9tM35ajBnG5vO74/p9Kv7z1NaVtUfy1UdW4HJUS8heT61B5izmoCST1037OzMjMzt
cy2Ak5sFsKMKkN2FNHu8LhRWjlMhxVKFlWjhu+SAXApPkltbDD4B62OupBGhrmmi9vEnDm2Udss4
wSj9+62f/SVHH3adp5pYVQSNG9oEGkF1xeDZGmUyE6/S+HlJ6AXrF/t3uAVdrbTwPr0CfjbZWEEv
KR/O/JpTZbGfz+XoO++0EuoSgDKgmbsmoYYhXfbQ47TXXtwtoi7xUZBwRdodidriOji7tpwsOiyB
OODKiCYFN/P3UMAVGRfTtDDLklWkvLA/mKlY9xvSNU31gxp+ketntiQn51bkXFhMLJHe5vFHqqX1
kPqtRjJS4OnTayrsCH/kGAhii4ZJ3nwN1zR5u3Rwz8b+nhr5Py99dLtZ19R+JUBr5UvH2gvZI4lI
VivW2CJRD/7+dk9tEX5e7Oj4Hhq+nmpjB1pcjxZ9UlDsGVi0f85HIHx/QMcb4Z/XOhrWglVoNdGy
dNHrlLDYwsWbUhIuHKJk9a/VGGG+Y5idt0iNkrjZBYSNutDMqG1b/VuvrSzNdyivwwdpAW2w8jmT
3zqigL8ySRyFb3HBeVlE4k3zE9M9wUk8vUqv7euFRJQB9QghMizkicK6RLRpcmq3QmWHb2yRriwV
IglFURUON03aeZAkduiINcyOS4R9gBUn6x/x53bKTYLZx1Cv5Ci6n8xv5bcKRiFVGhsllifBZEkj
KpJkefeb3krRSe/S9rUaepcetduW7ZVJra6PqZqY1SrW5HXuP06idWdQ1bXC69ixhHOoutMji/Ks
QgUK1cTRqXDQpUgzOjoyC01C+dIwEuBfcCkYEmf1fLagLp9a6UyE4ySs8fWyV/j7w51bgjjzelFI
JyBahE+dEN/wfXnSCSXZIlRsMwBCg1wh9iYNC7gX1dAorlSSEd1lUzCvS4K+h23fZo5ZPgXaa9d/
iueyqE5/7D9+59E2IQq1YZDUzDwoSmirgXk9adql0ggOb5M0kGqK7DKztuloEhV1Nxa5W7BYnvkQ
l4fxz9eBnRcl4wJQON48qjS8hdEncnbRAn2D9WhyBDskQByFFLQ1CxAkhWNAxwCBAc+lO0RC40Lk
zuaGunj/rUXRgIL0WATG7nE57pPlE+EjQW5EY6FURTcoX0Jgk12VOXVcbxYpD1syU74WgQq5WUNE
bwCgLlBcg7sPWfwH4zPWD0K5D/hugp6clAGaLB4UQmpwO/j56wTtlpPagvlaPhcgLazOOpGCpTFv
F80UEKOpeW8U1VaCNyqD5LzE7Qd4EV+M7tL4kIiVV0L+aBGIRrhYIuPm96d7ckmFAQWagQirJcbq
76EY6UT9dQJNz0zR94l6g8+PXp0M57IW7ke8xHn6tqh3ogVfg0QSn16O2ExGu8o8kfGpnvlBp05M
UKksIt50sFjH0XvW2JpzNKbFXhGya58pTlj2ZQnSKc7Yy8lBKGAGG3AQZIB4BdxmBHqNV1ulU4n0
nZSH2doBLzOD5IyQ5WTP7+dPO1oTBDNSAiYl8yBKBQeYP2K6k6VNOlzr/m3W3zAsQAqn6dZKD0ly
m5yt2pzyGvy8/tE6MSRCL7UiC2AlTi6KOFH4ktmLM4AxntBXDYlqg2t55oUs2+7j78+C/YJpBE7p
P7AHscr8Kps1nGryzaKwY5Bk047oSUVc2OwIT/P6E/vw75c9tf7+vOrR1NOOitkUmhzux3Ydxre1
fslQGLLX9Bzf+NRcTHYu6eWSjMr22FIDmqwWQc8LF9we94WgprO2uCV/v52TolYLIxYyOY2hfUy0
izACpxKunYMLb36r9q91WjmEZTAjQME0FoJF2b+cOVKdWtd+XPTbvPLjrBAlUqPOExDgRfifvFE9
8nsnLr/4iPVzx95z1zranXVR7ndZ29cHAp5zolJHn3Q/0qbXOFuR+595nKdmiZ93dvQpGtNo6qNs
+Qe8KVSP4vJl9m+Q+EnFaxy9LML+up1ti0T1UKYFij+cbEqz2i074sQP3NCk3EGmwe8/6+SgNZBe
so0wdPGY4FYkoTxaqe4fivkSAOQHe3GCYJIg/Dxb6zl3qaN5Wx/SREkLK9o3GUbkwzIx8m5hNUtY
s3+/q5NfCNhqyuYmri7laNqpslopE1UqD8XwkCRfcY2fq7g5yyI58UpZ5IE66FTkVOqPf69EOiTo
0VoOthTlYEfUmFJZhJnWpHBXsqU9TyY6cWNL7jrSBnCX3NnRIOos4LWErJcHerRTcNPGNzWWpXOs
6xNvCvQ3knKKGjpQoqMPowAxqM7IG5b5028e8asv9DJpMY3//p6kE+sDayaWZ0I7UKQcc53oAUpU
s8v0MAIBLK8IwfK7S6VejfV+fjON1bJPOXNJ+d/F4a9LHt3cEMvtPMtjdujNB117mcrsTs9GZNs3
qXAdRnTAyVGWAoc66DZVqnOXPzVm6GPIC2/DgDG9/PsfE1zN7IY+k9bnc+5ub3P76Sqyrz/XT8K2
c3aDffN45nZPPWFS1ukTEMHMaeHoqxuCRDBrKakOOf5puTIcK56coq1s7paTvkr+T4edhY7j7xf+
HopHizDhL/SRNF4ssXxHQzUMC6UoVL88hAAYKiLlaPtfWAmVjSmctnmFmno4SE3zVQXzpalg6C9e
l/1tLPqeHxR8up07GtlaqKFJ/EmMLWGI14MSe+EwX+al7uZTvYp9DbnS7JkxIXxS7jTZwh7zK9MD
KGUWkxNhIi8bDPXsV/GLLSp4fkq6RDHOBGZrouVV0bz5/d5ZhE8MsmXJXD5WjkzHFrZBjsdcTOXi
kAqJazVeKdvKHWqj1+Bg3UWPVH3s1pXXw6vwR9nDztTTO92nEpaHqyDU7EQdrocovDfEa/9yyC+U
wBML2kvOUmZEoEVkJhv91+Yr921gFlgwqDb2VPSoMa2ZTYe3sbdjioelXZH+iaZI3JIfqciciZ2w
h3Fhw5OMGjvOHDVzZ2s9yy54BkuGPeLURK1bHjkQEF9K2TMA0mi4hD1Qy4KykS6wxR7MvRTQqE7v
wBIKTo1nofKyG3Or3DbP/jZ/ty5bO7ts32/L91hykstAd0wehB05TzDt7Bf9Q7zSPH9bffqlzf8D
LVVCLxmwyS5bJ+tyo4kP3Qu6awZnDy9xwk+xzbXGU5RgOwXiWlb7RzVQoClykANLYA/Xxs4XB7sS
401nYopI3GZK1kb5UMAiiak8pjdLq0AEQtwn6yDGsGLPZeZ1MLK68Nx3fvK701ViDPjM0UwefeeG
L9fNUMDwzn1iRSCzsRkk0wznBsWmErQ7rerz7oaTVyXjC/kzMJZ/jiKRKDWiovjhFTsMBCPEAWSZ
QAfyTzdewALuQ8OZz/oXTjFyUIxgbIcdzap7PNrFKAhVs+/B0MCqy2EC4uTI8AaNirYBB7sQ7RBb
+Hx7SoPWbga/EsOMFi5ChlcNRZWaHGyWb4xoa+Fs7GBb3snYdRcTL9TVi3FStzFCH07EC7+APtxK
z29REwJGSTw/NGwTKQCfQphUKyO5n4Hiwukgz9HOFewwU+kRA4LokAMIhNGFsQn8fKhXQtLbnYnm
SN6rHJBlihhNsVqKSQvwVZCG9eKdWkIAlhJ/TFOcYlROYqBB37eY6Kcqvrdga83y0h9uzHIfmqBu
GJIRkFQVKQQ9YhlW/DIMwNAIw/zAvnb5w/gnFE+LYFmM3lWQsUWyVvl4lxCpRVZLDQziyLKbiG4g
riAmzxYKK+wo/Je19LbYkyEG0AQc04w07MtFseLXKDFC2BrRm1LuxXBcobRxB4gwvlWSfP5f5MCQ
c/0Qmo6Whg7dNHxBOhWKFDVMCrJGFqr94nPA9SnCWYTpqjxi7KKKv9gGYdwuFfSl1ODns5s0a1Gh
2Ne1KygtcLNEWrGxBbtI12yoMwtrJgUA9r4Ae3QSZUfMvFBnEPARLVCPMQmgupvwNPtxawyemmpE
z28UiKpAxZd4cAqlTVku2b5eZBE/JDvmbZkL33P50kKIlOqWMIaYe0pg71QJUs0GEBKknyWo98zU
fuJsqfEJSQb9DLJK/hH850bepYthX5cWRkvCjIK61A4WpijvpYX7IQSfQnBmSTm1ovx13WVb89e+
QTQnrRaKw5hkmzYQbwW5RXSgPbJsDsW8A33lynFMCfLVTygzAFbq5wyYwmXc3UQsc2akw3lzhpEs
2NGrivGhkC0et7Ia2O0YyezMVs9dTAzMD8YVvkwXDvZKa9gehKNjNiUuuelKCEYvLdp9PcS7qrzR
Q4Pl+rHwq5UpfRLAtZnLx37UnlX5Wh+r0FYi8RU09F0c5ZssNp6XPRUJBi7AH9sfraff38/34fdo
28Fz0nXMfzL1N+NoT84MFNaRDN2OPbkR459bxJSMNd6T1Tu9XHqVSgJqMdwoMfpaq91PE4YlAMz+
Vp4pd/VM1/D/o8ZcWImAKKnP+Hy8JhDoSfvfC/z++rVHq0TQKg1pD3oMBwzl9ZoKuYWNkLZUQSsE
s+TvD+fEvv7n1Y6LxnVS5zVcWf0QUh0rL+hBdcYGWxf0l98vdGKTy86JNWFRuYEcObqtCTET5U2g
H7W8T4RDJD3jNqLRFZRX1ILPuo2Wd3r8zgk1Xfj/LLW4Yf/+NuKwEjO/KAqe4o4TMjJW4mBhaVEG
P5sjD3H26GroI6k8UnohSFFZsOd/X61pCDEehl4+qOtqgoS7rVCwv2X+XTe5U+jMki1ZdhJv6+oy
QWVIQJ58r7B5+yqzvdV6ZQ//zYvzrdxdVbtOdWfxVqQgvQICQ0BHuIlJ8ulX8bMlOThcDKqJq1q9
MiGZT47Rf87G66ity3LTZAftLs1t5nHFz+2W7qbU3gSCrelrPmR1vSh/YpeujLpkcayGwRFf0gvD
C/hJjScrUL3sWFwX5QrRxVwCZHd1OiNuZm2I3pXKhzHcQSPMAniPDoTNOf4QbaW9osGhW5ltSSQ1
X0QKdtV1ZCDi2yZXZeTklwoFhPoOQoQmr4bsPpj3RXgRgDuMSEzzmErqDi0HQQ2bjoWq3BmBt/Cz
YUz0HnWXS+1DwjcbE0nt5J+/D8yzL+9oqLSKkGuD2c0H3s92eGXXqglu6K+GZB2atn5ff/F6ZBu5
S7EqL+fOVu6DK7NxOtmp6Nvz090SfvTL7z/rn1rb32PKEpdV58fsnjRC1JX9ov+Id1pqYtPHNlcW
dtNe9TMzedq6lsm2ILgL1XOQ32+6zc/P578uzkmfegKpoMeeaTFSigqCeXnoErY90UygCmz2ePKy
iAiJxkJnqXzF6eucLfrDGow47itK/EKswVpx4vxSw79cCvdLZ24kHgn8a0HkQS4lbprcSIJ1XdUP
hL601koCujJqoy2PDz4hDlH0OWWwsXTFJYCmGtWLzCTE3EvxdOq4DGYOHEWuOGpXf45hskVghpF8
h7NgWyo4dongalIV6FzHhJ2sa2HPEjjE8UbPy8GBUWArfrQrDPGDwMIMMaM5qYtT29bi4lAJ94mU
rUXwvJEVbYQYmZEZnCmjfteafnu6RyNunkujzRJGnLxTv0KVfozNx6tshHo94MIcviROSok3yasa
YelIcBdL774w9xZ5OJ/+BmGL2dqxdhjYvw9bGF1jsZ+gS4w36QgK71JKrn0OQcG+ObPnMI77WEcD
47g4qMXVxAG+nQ7ptUDGiBNj+1+TWovCLpQd6SLA91I67Sa4kb30XltNpT1HJAob00IjpPuq1Bey
5syiVyeUkOziA7Fs2sLodwzmMpE9+aoy181zF7jMiX33xaFSX804SExbBRANJSq68onJBYsfePF0
HW+B1sJk5NPI8rVg4TGhF4zu0iYsEu1Ksxk53RseeK2EaI6Og79rCBw1NvLE/LVknWv/y0X1vx4S
Xb4lSRKz61E9KcX/DPGrIuuWntic3gzDulVeVf9dss4dKk/PXhZwexkPu6Ier6txOPIrdJ+z0SUI
AZtEDbuxK2cV2LeJAxrInq7Wo0O6ro1KzA3twQ5cMnvObFr+0Z8ut4wJkIRf9sGs7ke3nM+d4hs1
P2Nynien4pfgyLm6/9xytt8XW8W7e3gE0nnmQf8jTT6+7FFFKUtaJZoya7l75CqRTQlvb2xkT7hd
2/5meM62+h8c9KvsigbvmXLWmXvGB/n3DN0YhHOkeVMd0lRh361Agv2q4qdqvgrjdJdWspfpz83w
gDy5jm6n2vI67X2Muvsofs0M/6mIVXSiGJoinDZnXoj03X4/nmSITYXSLwMC4e/+/nVTQypeEfns
SS6bnXIn3SlX/gM0Tza96OU7G2amcNF4wl3z5b+SKPCHc9O8/KX6kjnHvRp3pBY959vkkPd2eg8r
vHnTv/iv6fGyve/eitv6Xn9k6jLJc7iVeju6UB/Ut5RhhvD21nzTelu8FJ7Uz+ZVeLLe2W1rIiYu
27w2aL1yGn4oL6Jt/NW9zJmNkvBl+sAUO7QuBaPV8Ge8mdeA0kMwSzZmBGa+B/kD/5u8Kg/jW3E9
vylfwUtwzXbStwlfe6nf+sfJbe7ZUMiFTaiK/Ce477/0Pz3d7C/1mT6/fzV7Mp7R5y6yi/vgo9ma
G/GeosJO8bIXXGuH4sO/4LhzkT/QIChvstW00V58Rz6ElGfs+CG4ii+bTfgAcWATXhp76QWa78a4
Fy8+5NtzoUP/9LX/a3j/5x0u+84fewCOwkFEtbYEyFHbHQjX4VIWcqczKg69N03+gMHaotiB7qRO
WSc2EmeY1pHlByM8B8Q7tcdldcRbReqCQlf7799SGZ06m7mq3+V/cHpgcOY5juvF07eCP2lD/uSh
Jh9ZaI+0us9BA08/iv9cXjnaDpEtUFpyktaHctJemsq6gb/CyVJo2Cpolqf4L8N03Wuim5TyagzH
627OPVH/k6nKhaLda1R6f9+g/aOQ/X45P37R0ZQnR2kbt3rFywkuZfbNBunAZUXQIKfwmvqHFWfg
aMM7M7tqVWI5YiCb8XutspVLpTXcauDeglcEg5tLxOfJr+L0ObVf/y+/cslOFSUydhXx6LWxsYoV
NdHUuwtmZtEJNq/liqQ/h42bw9Q8Pz7U9t3X14fp/H7hk/tXehr/c+GjUzf1ASRQoaLe9bCen/tt
7Lab6lm5sdZIw7a/X0xeptp/Jrv/XOy4PWX4iGSCmLuUX7WrdF9vq9vhMrkJXtlxaIF9bUf7aA+0
zrV207a6i2+mp+qpjs8NiePT9PeQ+PEzjlaENKlHXQ+G+UDU1lX5MSnkQtpJ9yoH2+pS8/TAVYg5
gizDQaLaUB5jDr7uA3zEjt+vS4S2m5xD0C54+v35/BMo8/3D+GgtlSBtQkyPdpxWqXBojQ31znyV
VuWLsWkuyyfzw79n2t5Pq+Sj3vXr6K54x4Z8FqV58qkAMzE5HnMWF5d//2MWs8KxVa1Qho9uC1dC
7YL17G3FBRrlwm5faTs4ShSAUdFt/TOjcLmvf8bFj0sfDcK6lBAlFtC8LQQYwzoZ8XC7wPx51HLk
Uvk585y/MXC/XfDoQc/EtwTVwoYXWicGkgeJfSB+1G0Qubhzs2tTJ248E2E2kCb+JtpOGvVoRy8d
P970z2bpkClZzZtZckfLpp+VFR9VEW0MhRQm6BKDG2/5iyasynQ1ynv+qHha6RxvtAtFWME75s9p
Ji8IUNKsqEbwJ+I+Nx8oyJEtWTnUfgFVbZNVfCkeMi++Iui0fs/f0yfxAz1MBz6S9DTiCUXHIlgL
uPFHs/RUnAF/O2dOcH8fCqkMyhXWoTpc5ayOyNBp3wwva+NBJheLFhPCvw86MAqbd9ewQGk6gLXC
Jxo+znwL01vAq9aiTrcx3WPq5ZSAGLta1dgtezdLnXCy1dYZb4xD+aTel178RB8n+hQ4AVwPL5p5
13dvPZopCe2mI67UZKVJuyiylYMhXPhXcuPQ6WcDspLJSwi9UNxUxkbIqPR9avOVOV7gmB3FTZlu
Oh/FOfkzxMi5suDE0U7BbOxIJn84waekfm6s6KLPHdb/rlrjIEAdCK6rPrugHNeRvz9SPJh8oEvQ
8DEnr5HzANAlQkUja9xJ4uhgvGvqvPbFy6k+mMvri2oHi95qUY6FgeROlrH1q+eY1mXdIP6vk3Wl
tq6UvTfaa4nC7czwPvUL4UCBP8QBI/8DQeRMY/TTROdYEHiDV4Fxkcec6MAHbo16NTUeaT7sQ/4/
r3r0ERulECqZv/Sr05VhrZWVRevFLZrN5KaLJob3d+5GTx1zf9yoebTbiORA8oOyzu8HR1+bXr0y
bAo+68CLHPPKvJIYIOfALerJh0uOlbEka6lQqP+eJjuh9jXFrOVDkHlI85JDTfYytSXZmxKvlb0S
3GjPR7IOWxywrnjnbwN1KeQJVKxopFxPFpB1kgU2yhugtoUgbTi55kYCKQArH5F573WFa2hOrbpl
7Joep+K8dXPt/+mF/bgT5e87KdBwVNUwqnfPyLVAxl1TvXmantmJvyXnVraTb+rHtY6OOWGWD3WP
d/1O2CSNTb6vjaNCdfFmrdu1KNpf40O5PveuTp666aj+97vSjoYkcY1BWI2VfDCu5sJGv6wPNMK8
PFtZok04BOhqc/AMWpOtN4yUvRx8Wj1dt2zV8W3PKzEi1sAutK2sr33V8aVz7+DUyqerjCTirTiT
60f7PuLEBT8RJPWOjiZqAwVbC8fMt+gCf+yteZe+icH6IP9JZFobNHPc81WQf5Smy3ymw/2EDIII
8p+q+AByJjbYfd6pr8aVuEMl7q91J/Kiy8iZd9gBiswRzxxTTtbWfl706M1MQ9ApWcMkGvDRGiz6
T0p+/4jw2s8PFmKCtBS2ofExL0kCggh6DJqx0tphwiPILIIEyCjCbkW8QjWjHGh2ae27prBrOUsm
pheItEtppCnRF3t/W6Efidjdlx8GtpPrQF2fmfuWj/54P/Hzdo72E7kS6UbTMxH1ruJyBHcku96M
zlt2N1zc/H6t703gP9fCcIgRChiicqzulJsi6HKiLnhfBISERNo7JbKSBGCkTZB4SUVu17BPSV2o
CPjH2I5Mg1t+CAd4AJzpw5CypLvIOLpnZN4kBmkvdB+9aR+/Gewmbg0oNhd2tFZpH1h2SOFvxum2
aecNERHCrr9tzoyG70PpL7d0XIkrq17yjZivYNl3kQ0BxdzYxOo+pZYO08fElcD+fD1mnp6sBPMQ
lTa9+t+f68nDyWJT/L/P9Vj2pGNbSWOhU++kZ+NKctXH8rpy0id5m39p5BXZ2iF44PGRKGZrDm37
XXpJOngG3vjcKfr7q//teRzNln4oDDDTaVSxERyXBpQ4uKHmVZnbg2ZvPLqAneEmM9J/hy4/AVRC
sB5l159pikBb8frKE2PXWNy/LrGy/FWVVvyNTg9p8ETJNj/K3NbpHrNz+tNJxLqsgnYzi1vLcFig
oheVvF0iewKcPTBdaJ2srQ4+C1wHesheTEyv76CRGMc123PiYqrIxZZW0jvgD6Cn9Zqcg5ycLJX9
fEFHc2WhTrUwWQ1FHmNLabv8M9ekaq3jeMUzUIKLolrlFKggfxo3hnmTJddmsm6bey1/rZBw4ASK
xOexvejCp0pZzdYKzl7w2QyeZLBlsxW6xOyvzRxf0tZAJ6GQkrbVOyeeqUzJa7XzwuKCUFlfePGb
C03fl/0W4hOcQkf3L5RyNSneUO+U7J16smr+Gbp1LG3iCqX+Rs43nbYtZui2BzL9fh+6J8+Nhkhq
IGnOYK+PV5GspjliEc5yCIXVlB9ysq22Iakz6tPUbZN2XXt45AqLMGAE/BxrjQForae54lnG3vIO
jkeuQWYEiHENn+Dx5ti3ElEpesQOhBPgURSqXdarF5D+FmGNWT74aXEx5S9K86DP9Jgig1CIwtHD
iXb/4J15LMeaqmVlM3QA7EviIErfo89Ikkc/yII2v3+tdhBp7et94apPH79f5WRxe9FOQS5mRiYb
5O9t1DQVUR3KRX2Q/X1MVEYtrOLhTupYqbrYaygYZbez8RIjiPWjQ1j9AadCrzbHADRTaq0LGgHd
RTZ+/v67KOmfehdIu8iCVRkU3//+x4G+bwrUUPgAAAE7NFkyc1kT0HnNgevfXDWH6WsRFCKn/FD+
yDfSB0T27t28GffJa7KpNvTaqqf8WURohKwd477d7aRVfBdvBcp3j/RvVAKwErctttNbGHsCKWv5
BnlPx7H2Kb4W3mfRHohYTp1ZdgLLS7VtX2w5+LFU+52N36eNHXrbNMVJyPUHT88xDNg0UFmj0Y4S
W4gFxMdns27DPVlyjbipM8cIPdl0elLIWJwiW35U30hWuNT20ta4sAzksVBtnEBz6UIam+KTpJJB
oKa3DhOnJ5Gaf42fCpjZa//Vmk44uuOXsq4v/Bc6yYeBFKTIGR+Nx+g5ujI9DNd7Kv8t2zHaZpt6
X94rbnWpblMJXSQlcXC7VrWWBVsPbcq/RQuU26V31uXL6ZjwiahwODjnGvZstzec0vemwBsnQgnW
QrLj4CuZjlq76Zvme9qrfCVbGLyc4WOiArkLH1sylNhRLJUQorpwJLmtaTf0G+3qk3W8MD1MmyZS
Hrx7HxiTEsQCg9PIqwreQuKkd9AICnq9iaNu9buhc0Tqv5SP/gR/6ofiiX9+Up/mS9iXD+YGEtcK
jd+6oQJXrNJ1v6q3/T7dU1nYxg9MZYDfCuhdD8WV/j5/oriJd1FnI0eGwt3d40va0UvZmxsewUHf
DKvSjlaFl31lX6bTPtCAl5+aJ8LD6TonbpU44Wth2oZqw57LFJtZt9hTnxbph23Fe+gR42t6I7zk
CIkTQsvtkWjnz5z/+bN87VW2gzYVulV+idl0B/jxNvmabsRblYie9+TJ+qj+D2fntdw21qbrK0IV
MohTAMxBoiQqnaBkSUbOGVc/D/TXzEg0S9x7ym63u7vaC1hY4QtvePL+tC/mB3UA5QNh1dxWuTOx
rjzF2pSRttjWTO3KjgvgSZMs9zOjYfupPiWP5YIFH4BR+yN8VPf6CnXxDpv7Z5qTEyz0Dns14q3f
t+xX/fOf0/Pbjj274RIBaeamUcuDoMWL3G3nQnlMp7WzC/p9L54Go7PhQs6idI9og+gvrox/IYwF
90w2AOGac+MrRPp2Yohp66JuRQrfUzFqzH498915H6T7rFXfveAZ+p6Fsh7VIPOmUwOQkDPj7coz
TJH/2RyopNXUpKcuJTo5P4/TRswNKTeD8qDUsHHfFO29Ft40Ed7EOvOf8uxIg92XloELgNp0yeJu
4nmioFPzVkfXuLqXLlaVbgpayJggIak0Tdi3CQmSPIoaN64OQOYQEpQa2yiOmDlbAAgLDAuDhZZu
SoSsgtQqxbXsO8pw0tz79lEvt1JyjRR4ofYAcgk6AHwLFevps4y9KPMkpsVMnOwQjNyaC4rmwW78
i/3yH+PaYBduTxUqCdBgHTAYieHPdx9Ct/NSKSsOcjnbZvLLVEOqWkfFIdZTrVbA9jXb++yiKwvg
4kv+77jnqvKBnoZSqxTpg5NYrxirzU376eQfBef3cS4F2f/7frByzhZaNqox3GhdOpQLUPqvtE9d
7sJ6LaUAUxco2lT7AqOWdG2Iljqvd6iI7dKPSsPm2sIHE1d1rbbyP/3G+Eujc0eMncW2sO98h3Wo
LuSZNewMzMetQLVnmHXBu7tzP6reLnaR9kg9U/uk9+waVrelINhtx9oRh3m8a19yFDdBgAULFxiN
FT1J/UEdrry+fCE6oEBIBiki6gga9uz1Z2kexoGXyQczWtQVev1g0KhCb7u92lEVBkrVb/LmL4zm
9CnZNfXcc5fpJvU3LreRgVME7gZXPv0X3/Z872NaQw+MaAr6xdn69vy+TDM1Gg4FPlCOcDN7bY7y
qQVi1BAEdK/DZ15vtXxT80U0W0GIZJF5y2w3gVRYnaS3+Xy8oxld/xWW1arAyzN01HI7tfafcQid
EQXjBDVbaChNrVyZ1HInzqzagIpiVy3gMbva6QvvBhRK/fL7epO+QDf/vp3C0UZZVgKK+HNDxa6u
JsZIm7hhbWkIJS2qwcamSJIso7Z9FZV61hYocqc1rQIMufcWAj5CsxTIW78d+21M9PMuqHMPqgdX
JGiar1+RPhDxi6DCRb83s4LREh9JYLH/KjbdMl00y2jeEasNS+WP+af6pMdP+OADs/mcvehAoD+9
E7x2dR3tpcQaafu/VIKl3oZPs138V9ibx/jNPOr32S7bJbt8jj/4NjiB/VsLc3fRLFrbW07VvHGD
0ZGxB+zlvIPeWQbrwinn2lJcjJtxOS77TbDWNsmunrebfJuuCqdZROvKIbOl4bCcOdE+dLxdbjiz
G/+Q0PznZ2Pzm6aZMI5j54yYyr2FB2F5SpeceusZMIP0DnTYAq+pF0Ib2rcgCECrhwHeqHQW3Pdq
p2zCu2aXH7rdZGprZbf6otwU9/JW3ta6HfYT5GgQrXSPTvAiXGLetmy2OXvSvA33s7vqyXxI/hRP
FJVYGID8Bdpi13pg/whqka0A4tMhXWN4gy3MWR5h1FnVmhHnXjEfFze+o66Jeo7M8C1RnPXmY6m8
kbeek185Cb509f9dl/89MLCgn+uS/Clw40ZMHxRgQTg2W6PlOt5e/JCWo30IFs1WWl/ZCxfvFlOc
NLqQd4Hi9nNIX9YFMTZiegXNUhZXVbws3tOpsrCUEqf/hKr8+4BTpvfPK/7PeNK5CFsQa3lXKVJ5
0MVJOQGyMOyH34eYPs9vQ5ydXWPtZroXjl9DpNEJTLivTOpEWXENM3Tx5P72MmdpbdQL8HJUozyE
+TEEwZDFG63trFzCnDmbt8T7iprB6ziNSrhsNAXywDUu5uWXRWRdV6do5DznNdq+6nU4NodYpQ41
+ztBXdVsLTSdc1Xj7B+q6bQxuBR0VstUydfPFkvblVqki2yMZ8mJqa6Wc2lzcufZ6vcP+B+Hq/NP
iGUautEqxRRcsH6uSg29XtMvG8wSq7m+F2hjVYVlSBwllveXhJ7uTGyXHNcubKZx9oZfiiF9JuFN
1+8a026URZNv23us9tBSMeN9WTmJvjWkRZ/ZwRseu1hBk8WJoH9IQWPzgRM5bNaFB7DUDODdYNz+
LpsbuTtG8rMShE5TAgI0yZDVu974MwjzuMqcLvwomwPfYD6SK4cI4swGqm0jZbfAEza6QvZYAC29
NeFOybvK3bfAxKUUuJgr7T0u8MmcLtnWYrJUosGO8uOAgrnRi+uu7pyglDZhGlhDMuyQajh2OMmU
mG6jP7YY8NOsdPpq9EMqhMgEJM6NKMLkqFhksYKb+qT7PMaOonC1fQgxuvgCMtzt8BkNpu0ht5mI
fwbstTQBimAEAZG0b9b/revTF9FjbNZudBrz/K4cjLlJKBIXnfWYn4wX7dohdCnQ/Pa5zzVBBzOT
XLgtxcHVLDma6ojkyfnoaDx6YDfhAr5polxbZRcqZKzm/1lkxvRU31KKeDaTS8TQa4rYn60XQ/78
1NwXXyisbB2UK0Hbyk/0QfT2lRRv1qMPlxz7a0icS7CfH09xFouUnthUbhcOh9GArMAHpkQR6XYK
LqwCotv7z7PukGo81LXA8+J1M9GKRZjqyGKeIx59IY2aoG+6g9v29oj6aTgjt9aOSaN+mkq+zUoK
DHBLBf+odTF8GlBY3XpAha/Rj79vefnSOfb9Wc4S7nQIlLLIo9nBTFyEmgs7XTfyUa8byywow1B+
T5UQNOTnGCiOT+xYNqfJ40pHNlkZYLKhth4nlMeLj17C0DB6MdM/eZdZMQKtooHT6oPqmVcus4sP
PZmK0h2czFPP7mvTrI1KDMsSx0lw+HDwmpJEHZMwHOqF2ZUy4qX2IJwZ1BhkAgFu6+lpvq3XJo/b
yXWK6MCihLWsd8B3bdW5HRbjvLSOV76IdPnl/me4c6soVKe7GuME6dAby7ZauaAD/eeMJUCBXnBU
ipJjCFIGiyvEN+6l6lGaPTf3eGlfWRlfsOB/LoP/fe8vEe5v7503giY2tRIdKvN2aKEZsyOnK7aO
mnkjAo334aR9Go0GPqlbZlgdaN7n6GHP3b23FCCDiC5VWELZ705muZFVrq4erjTCgW54zGLdNpK+
wubPfFehxVNilQpIfUgZIhQ6M7d98oTsRYdUMhpEtXhrUr/tBPlFAoY0+DccDnqZ7ALwJ+LR9eWN
VrzWEQaAnSMNdG281tHKcV01+ULy9EOHMbKGTnimD8s2OcFUUl3PlppklWRT2+bPrFTm5XOUfCZ+
aUlqaNV0mLDOLIN4U5MbZxOWp6YkRqO6CNN7KXyVR3mDl0Ks0XHQW6fCeReOqLiMFawijHIflR/d
OK+b7mVyRHBf0D5GeRt+b6A+61rylEb7YYBMTue9hcjmwlBQKKYK7q6Rsr/CTNt2ZvISeHelNMAF
uJXrDvyltMzNimOzByxfAZD2aok0CCn6Sm1oks9UK/bzk9yFB11RbgzXnIsR1PjGTA/JUP1R0wTz
swxje/5/gcJjqqChCfpBOmppSidH0Zao6mCrUr4Jsq7CU5AexLjaiXWwjsuFiHuir+R3T2lqPHom
4OeyLhyBmnEareQxXKBr+SgYIKWUGdwP/RNnb8sTdbrowrqc1K467EsapMJsrdwVUeOEYT9PuvY4
QG6sjHZtpB1UEu3rAISyY4n1toDk1MMCFRpz1/TvejI+1gHyoro8j9zZpoYrobifolIuzRmbZPIm
5wN76kJTyAlDpKz611wb124HtR6CW4bdZCrtqly3e0AFCHEdVKRK1W2AQK5CSz6Ko820iH/fVBev
PlmSEUI2YOKex1cJkkR6X2fDoWI1tiRrIkryImk4Vva/jyTJF6LxmawSyVEok4zzW7aCww3wP6wO
zXAsk+cIzHUDSE+zsVi1hgcztUsDnaJu+fu4ly8UDMVkEZahSOXw52k5iWQ2BBbiwac0V1JV6Glg
50Vqa4h4Fyeh0Rd6VW712V8hC5yRsMosWmcgs8y9kur6PBjek5Tah4zTjraURPfktUjvn7zoaBrz
YpRvmmDx+0NfPnO/PfTZES8ro9dIYSwfMKsocSFVqTgvZWnhuneoWgwbEIKmti0h6QyPkyiu+Qhm
jeLK74/xVf/458TFgRaJUZ3g+ytw+HbiBpkvz3KtGA71AjYmBxkg1FAmOUfzAruFm+YxWkWbZB+o
c37Kqa0+QKxkW7bu3B9X7cCJ6MCP7HYeFyFkRZpIdohG3wcO7ck6v5ZUXirXk/tgeqyitIM131m+
kMLqKaJ2zA+eEa2qOpm39dLtTogsKgc9TxZtgzwwRwHqqAX9LDO4stouPwBqnqZG31fh58/V1hgV
keaM8mADbqd49IK/4YAGcXKcZNSzTVDtZZSJjVf4+FcFG7+g/P98LrTzdLSGKBKfMw0ybrQBaiNi
xwP6nQ7LmGZfj2cp7hvKXDVshKkU6VFAscZU1jTFdP1UeCs1cIpgCf8cztmg3I5YWt31ul0REKNv
3AA2dVqwg+Q+13CRlxfYtyc+W+eqmHSK7tftIUm3wk0g7es1DmiqraxS0fEXebGMKBsuCm9Ju1x4
0/FLXxX0FtubKbuy9FWl3xDNjQVCi9YGaWj9z2A+zOauskca7PfdMD3L+eyS4xuSBDxM/ceesJW6
MQtmYXmICTQ6qsb00At5J8YnY3j5faiLy+j7WGeH1iDgGAZR3jikH25ntf6yDeYaLvWQ0HwnyW/q
bKl8JsHCaK4lQ5eO6e8jn5UyulbIC8XvjEMnLofiNipvJ3tuTNqT7kmQ4Rcv3PpgxLeGcv/7O19C
+6hIrYiSiRwlOIGzvSu2mFDpvmgcpOQGI8BFBowXYWcNqeeHngpqJdz2JUAzCLW+kSGZp8PVFqwC
8wzf9+cembcmGXYyED2pxTJTuFiKe1N8xvvhyrV5CWGA5y0iWxjcQw8xz75PakhlKdUz6VAQmgFC
N3Abs2e6hShEFRFVgiq2wYTjaghaRRLX9RsqrsANktlUrJxdUwW/mDzSgAIAq84m6vFZAiKJpVL3
5WhQoi0pte5G4AugyYaNFyDWJK5075D3L4l0uvLNpuPsnz3xbdyz1FnqjbyWfaM/UFgZ1ZUKFVXQ
Xyt/lUuWkDtKcRPX9oDUL2KnBGdggXBvHje+i/cNai5LJX73kQ9XKb54ZXnl+roYcpiTk7c0/UK3
8Odh7Bd5oQuUeA+9vsxQiUbdZfYQRvtO2o31Qu7vdOrRNZLDybVddPmDqOiw0RxUdVk/uwfKVinL
UKi6Q72L3015Dl27QzQ+WyX+qm0XUkXGsGlmFBVePH+T+Sskbdu/2nin5YDBFkG31teGLcIG6Kwk
W6D+wDecoNshHg7SEoOWplxRPyppmlAnIGqGKPUUYCkAWpkmCtYZlrLi7wEYMWRo4XUXlng/YpEN
yMNFL4bKwnIm3c+CQ/FePoareqmGDyrSzZjIlW/IXmfqXM8sDaqlv6Lu0q4hUtDOCHQ2JCwLK0Jm
Rjkk2SZEZQAULHWRfJ6mNsT1vNu6r1K5dl8L83aU7geaNxhShVuRrELyVoJ6kEHRaaozzI4qIvzh
jXeT9sf8M8oxGrvWNJano+OfZYqtycxAwZRQ8Oxr1LURZkHRBDeFAppYf2/E5zY6gVO3jAIjwYPS
FlZk2EL+oiXHFOCmSzsxSR79EqI0cbtsZ8Jeym9roXOaWl6CL5Pk51nz5HcviRmDiKFV6V+5BL5g
o2dPjcSISMA8mTQT1vxcvkOepp0ml/1B3CABk4LlcUJt141L4ITK1n8ufSsu5xDgQfVICGjgyxii
OTDRSMC5yIg2z56oVhXqUsyfgFH04dZsVwiMSxGGXTbMjbxe9IAVofG/AhW82lO4cGMiXaIj+0G8
TzR7dkomsWcmSFp/FeCVESImAmEgHLHp8tVq0bunonl1F3rxWoIGlODbBEO564htRwWxmfJaBeES
XJHn4XpB6hXTxXPsgN96Re+i+HpI873pL0M/dkzKGunL2B9qH0jDVjNWibudAcs1w+3EJJGXTfgg
ju+ShCpar6Ji1VvZ5FwOEsYLPo3MR+INahoZHbpAIXfSEGU2RepOXojtvlBl/DCxPZkwI2Bperiu
yQt0mkq/q8WVIKuOwh/hDasUxGaS3qnVXjOcftkPgDaRiio5r1AVQiMCjJEaosoWEvjAjfOQF0Ff
2lPufB/GeLj31Y0RvV853y99QckAb4GRCkKLxtnG8bU28Axf4RjrD7F/FwEZquaNvMFWpUBXBNHl
5K5X6OA9A7rq03XKEau96W/eUY5tXkQHAN2vkGfrfM+mnycJqww45+9P+UXwON8oskbYL5qo4fC4
PzdKkLjKLEu64EZeZo+ogU3ga7jIOlrgE5ouVW2Jdii19BHpMGDUqDB1oAJpShuLWQDsC/rHosGk
jc7/i/gBB8tAEhSZwbl2UlPLewZQhQsXr9BJgABuaO2IhuXdRH9+f5FLATyTDNYHyp+O5NzZNW4O
hef74RRWDJZpgli1/QdIU6hxzVqnf0ZncDbOOajSbqEQmmuojFP0dMhZsUOGuuLGixKNM2GuI2GI
ntoXSKsclljMawg6XgvfL+XWwLPBBU30RCAwZxu8Kps40lpDOpgFSImp2Z3AW4NXlNnpCyGb4jvI
JiqAjyPuMqcDgz9YuJVqFGZ8J2vxAbZJC5lbFAZBMSicXMKV1XEJyq6h7I/EwiTb+U+sNgZaYuSK
KCAmu4uUpZnuB29tKqe6hkO8RrwbsLVbb7TeScIFNAiL8jFuBf+HHiFLFIFbJFpV8B1n3zYMEw8Y
gqwfTIrqAJoPXv0RT6Q/rptMOhjU5QABoOSp05R5+31hXQpHNH2aASBKqOueqzq1vRekSRgLBwGu
HulRZ5vaHgnJVt92NwWmCt5GuMYomf176RLIy1PsNTkdnEPXqqxTBTXPamLkGLTkq4KwjREdheRz
bKBGCFfK4hc3Dz16IM4gwwwytJ+nQGIKXdFpwGcS/GgKZyxAlixCPK1Kp+scpbFC3wJTAQKzCZ00
n3uChV1GLdldNBfwFhihk2OMayWgWRMag1YhYxULAIdyMjI8dHKd37/K13Y+P7do7s84W3GgI434
+cSCUqhJ0uTDAULrcELDqmy2cXPolEPR7vXgvZ4t6mYRuJvG2wzJnazezqAZx39m4HcllLXvjOGm
8bbtaKeBHVWrrN4Y8cbsVmW3kkP0WtfcqUW1q2un7RfK7E0rV550REsFS1cMOBCX8tLVDAinUe+B
n+vgCHVbpN/Wzn9/1dmli4QQAKgNPpmgbc5OCgFRSKH3uvLAB1r7SrlTUPpoEK+lLHnTFZ+JkCFU
PGnnpUsVt/B4ACWf3tcA+/WFYsImCMQb1c8ooyNS8Ro22NxiAt2F0UMokjm4ARI2I47mBQo3JFpA
fwN5b+pomcQWaptOiCoqNm9eFM/J2Kk62Jk34MIVOoMXO6nQUWFTkRPZp13s+Bg04IhkaYnquFUP
oae3MVULegXW7mum7k33M1wCJUDPDnm/yHv1EMSpKPZWryKRgeSiQDS7LZDkNwFhh764G4t3RXlh
ZhzMx5DMF2mzTS1GUehXXg38CEM2RE4XDRd8TFtZAh4kDvGqR5snxrgZX9/fP8mlrh++sTIRkTFd
Ol9nxrfinobRgudno39jpBzN6XJIKytFFQKvMtTbER2iwA98WgX3Gm8y8sg0SJwhuaLpdCmVnuxr
CcvZCjRhzy7v2sTUR8sV7yZ3enBUd020xtfHGHezCK+YRf4nAhn2QO8vFFfYfnmLWUtV1CqELbpW
v0/JhTQB4S7oGooEIAVpoJ/7sUFleZilMrS3eofAgAW62W520bWJn076s21PQK9R4+BIRoHobC8k
bZkzyMSuo86MCLHFlWMNC/f5ajl0mrvzkUyV8j5/Gbgdno0UJVmXZJWRPjQ2zScLzq9FDgcEa5wP
167Z6Xg9GwuAsoJKAfViQzkXK6BVWQhqyORhRbt6RTLGIePYzCxwIfqVStwlEPAXPxPkCa+F8e7P
DyWLhMGZEM4OanQfxVvgHWaA0A6pD6WeoBMtT9dQtOLmeZCS91l4Q8xoaQVxXoyAVYgzVm2b7rU0
89Ityzk+wYENfCXlcwV2hAx1uRuZbv34qji9ddstDDBx8LCuTfb04c4nmwUkTQaHRA3nmRWpRFsR
kk0jKe8G4lXxIrHHY7+B0b8obc+5qkpy4QA3dNS3aODQC8Dp+OeUS4jaoRw9Sx9K51neuMfZpgfP
KFnLp7yww4O6uN9c6xhN2+38JSEKqWjzM7R5jgaJmWezTBgSZOZitpHtEQWMB5SD3zoaVdYHAbv9
9/cT4FJv3TAUAiWRvrqBJ/nP1/RHYGm0LNMHA85tvZPhq0A1sfDZ26gLfRU4zbVPeWnfIFug0GDh
g+rnoG51ViMMoPEpOQ18e19Z3ly1uO/saOFdOXnkC+cBcTCS1gCqSObOiaqtN6rYOZTTHsUI4yh/
RvPi6C9Ia23BfnpLN/4cXSQHdh5s8O3/4VWp7nJGqNPkoqtzFu/EY6CPgpCnD9BFHDrhr5n9PtrN
ut+LK/PKu17YjBNkjH4wFluIQH4VB79db5LkBZJODYUFi5/s4tWzPhF64jS/xmm/sGYYSQEGpxDl
siPPTqO+FGdloCQJmgcwOR9fk/m4uoV98EZIvxScj//vJcpwhoQM+pcLwXmS2DRtog55kLBE4REt
H6DWLIlcnMgBgLt8PF4Z7t/biuFMqsoA/ah5n1+Kctio2JKHLr3teSuTq+wzIhOm1N8E3eK+7q6U
vS5O5zSXVL6+FNCns+/bhysxCAdj87VKRLuyk325AtLseEhHPKJxZvlXitjKvztQFWl/c3tN8hzM
7c8Bh6rRsSEu9QNYzcL/O5kkKM1nG8BzNs37tKoW/og/nZAuoesvpeghNUAyQ/11vU2avrr9MidO
wu4inoQ6y2gVuo9Bk+5UFFZaFBeHEh2S/tMPBqtK9hB07KqLNr5xtd797xk9+aZy+wDkIuU9JxCI
9KcieDwkk8LCFAbL1x59Yt3iUQ6pNWPjsDGqQznctPVOLF6yZKfP4BgEK+9a/1r+N/fjSUhpJhYm
3idfUJ5v3zA2tV7NkJKnkJGS6i06lDcF4YjUtSK8ZUDdGxhnAObj+KbuKbY1z0MK2aynZCl8FJJT
4cpaGiKa7A3Vo5sswH2iRwWpu8NwrSd9jIJFKT9fWeqXFoIim+A/FOIX+VzTuUEPsa+nlTcJMQbz
jEPRXYw2lDPHWA/LK6P9exgzR3A9pkAQpdjzfldq+ENSN3HyMImkAFwj3MT7HS77/4NEyqU3I8Ln
SmOVUwDXfi7xyBDqtot8AWBlsunrjZ+nduGilVIcim5fD3e4xWC7hog4EWlglfqHa2gWWr6S8lli
8lDq1C590VpUKVeT+6Bm9139ESowBsdnRdxUlNGlel2aiT3k+Zwwej2jJp5mVKIMp4hfDZEQNF4P
QgnxtQZWcU3P8ws/8i1agL4hUV4hFAKbzC9fxd9vS44rwK30GWLycg1uavyclXeQcEkGfcvlelEH
6zWMEtvz9H0/4cBi7CXbzwaDZdHW/EUP7LajSN6AsPT7m1C6qwNAAubfrvrQtKVeQdgGM4wKusva
rKWN5z72iRPT89MP7lMETTbv8SoHrXhTjqXt+qeEYgL+TJMKQHCscNgW8lt5FJyg/SwKXOzye1fD
bKFxdwMJD1XctD75cJ2oG+OslkhYvQRvcnvsEXSu1mj9x/G8R8XQdO/LHGOA/Er6o0zV3H+mcMoJ
JZnOJiWUn6tkllVjRsMsgRI/b8xD3GwC/1mbreXsIxdIo9O/urbwzT+ieGO0nI705Kv6hO0waiC2
1J8COZz3zU5QHhLfMePlODiKfuz1FympLC2/zZB5SWqQdjcVMKnxyo0Pgfzi82uQ3bk/Jnj6z+fP
x7BM5cIMd2ZO16xHkR0cdyyVUFV79HHfdC13XKTs073USm8drNVsspWLj5l0RIWF4urewy9didXF
WOwrlW/dnZpgowUpOOydQccN0mng3seyM6TzwLDS5FiR52vpSsEImuOrZgEg6zT1OgAVotMwr5Ut
tlwj+lJIeXU3Je1hwdaaVQjSC2xF+ILWB8UG22t27kjxycJcmkxFlelo7+v4VZVOUeo+Ba6B2wxK
CrG4VoF15N1e8AxLVIEBPAaGbtd1jfvAUq5OgveGhI01pNjSiEv01R2pMp2BejdWxSKtFRwf5p0Y
O1Amy9lJ8SngG7dC2WxmI/3zca9TQ2/7TTQMNjUO1MNlKjJMjJyYYCc/cECkitLRaS78fFHQv409
gJh2SqvMq04tmL2x/wQCtxD8wvGkbW2gXf1sYEak3YWFv6mUTS39VRN6+tlfX/SxI6EoN3VV/Kch
xJQWhfbtDDOdHt50GZL6a7tYyWwlxPdR35XmveYiRic+zNxVgSq7iKtsO3OGobNCAc5ZUE1u1HVr
rHofExWYWLOkv595OzmysVAVPaQv87WngQ50QnFe9Quh+Tu9RwpWp++eY30pox1nZ5TVAmRP2Y1C
ecIYMEAuOaJeSwpo6aifVvpeiZd5qVvY0ejNMSmPuu7ORdFhN3jCMW+dGmAdiwyhhYD3VfHwHfzX
Lnf4/IV+lKnCxhv+jEA9mYbnNFm0SE22zCvogQChP1A88A5xb9IRUc2ehWLZ1qOVokHY2j7AIg4N
GPd+v+JLxyjOirbqvgn0aPvRlkZbbAGuQpUXb9COR7L5j/AibqNn910ip2JfoGwUWCOGpqz6CoEs
AzIX1S0Kam3ZO014KgNCGpjVRbkvGg4kPDZbVPkULC7K4SRKw1xsH/pG27rD38F3bbM7iekxy6oF
LieTE0kZq06ivgVlsFCrxFFCFMfB8qdGjokVfQ3ESdh9rhqvFL2gBncN4XiuufCfe4Gyzn8fCmeH
WiQlKlYbRrIrinAXKPW7mnXL7i0rP+T6UdPfwMDavbKLsqXPFhaSo4Z2SRfOa6C107dWJU5dF7UX
6aat3qVi62lrKV9EsOvRRFBqq3oJ41WVHUPjtuiWxbBQ7/vBnoGait2nDjB/ZL6aUCsKOh2K4sKZ
u1JCO8c5/POKZ7d7VXqtZ0ZhtEOIBs+Gqnkd2huTy3k0D4O2a8TPGAJMh+Xt6+8xzBf9858bA3MQ
ah2SSMfqLHQW3VDW48YNd/54a5p4jj2P6clAcLFZpmB0RmE/CACCYckoFFrrO3N80stdH59m3rPE
du0a0SlSOB0LNb2LcQMynovZZJUXGvEKtRI4W5HgO1oy7/IbsVqa41Fy7weqgTH3pZgmSCiuWuXo
TyoV44ik8oFnsvrsXRCQ29f+FkQhutcvVPc29j9KGTqlbP8+CWdVw6/ZJyWhQz+bzFL0swUmoBPb
65kf7yCtZIgZiBYv5sY2+63MbPpJvw93FuR/DTe5RlP4ouP2D45WL6JeDjqGY3rUfp/AqhSJ0Kg8
t+2V3O/SfQpkltxZpcdHQPDzPh19c8yH1oh2alyhsTDX6sdyvD7MpQkkT8BkRtKnrvxZ/lxjviUE
HcNwPRnmSan2tb5v/EfdPOne6xg+/j6B5+y1rxmc0W7he6Ezz7L9+VqpUOep32jRzlSwJUdLKpiz
340ScbXhNc9tr8BD40q0f2EqNSwDKX5MIBTqPT/HzA2hiyqfd2xFmhUwBQJUHCafpittxgur48c4
Z4txcPWs02PM5AkFsjizmcmCWKAl1rmKN704FtoUU18VrXTtbB4xoGoqOUzinYRkq3mibyDkSzPH
Uf4awfLS7JG7gLuc8Bs4Pf6cPUhqfqn0BHZtTctnnimf6WcBduv3hXFhHVKDw1+OLgSQh/MMQk+l
IpXaHL6/sQTeHLvrntom7kYmnVlWIrf97wOe9z6mlcgwigzYEWUNJIZ/vlfk6q3rJvnwUC/2zn6x
WM8c3XmfP+3m9uqIsMe1CPmslvOf8agaU8WZLEr0aZ6/5UhpLXaplBbDw+N+/+fhobfu7mrL2uWW
ndp//4b2NRW5izP6bbzpv38br08rScEJa3hQLCS094v9w8Nda90GtmUfaMbOuytf8Bw3O70gvWZ6
wJSLwVGoZ8s/DwvKDmId7gwcBaQ9iwat9X1XvmJUN+VtSU5/75T0ty28eOl6Beas7vHP+Gcf1B9c
VU8H3PtEcS8mG5RbCIAGuxe2GaaNoOWMHcEkviqUfCcQuqA6HqYCwVGmZ6l1Vw6DC9vG1CYPAzBP
zMx5CTQMs9ZQujra1YPv1MqJmDJM51EpXpn2c+juf17720Bn+7Pzhi7yxijcUUlEGkB6xXyr8j1E
l5F3qClPGqFTIF44PBblqUt824ci60Jk7JLc9tESaqNxjnNnVDgKeUagooWgyK2FaoMdB4+/77pz
Wj9PK4sqtSkZVNMECzl7Wg8BriHo83xXCbNlNNTLqsXs0Dtl2VsfkqjhNtylb2MFFDF7k6BBem8p
Bb5Up0Or71U8OqO4vnIUXLiUZDwnqGyK/OCkO7sEvRA0WuLK4S59b9U7pVxn6DsDTyo3KvVPAWnB
a4fBFyX8Z/D2Y8jzQrLYea0rjW7MPMzdZXQX3va77M5bucvsoJIB7hDXWnsrhOteqgM4nnrtbshh
sjv0YvW/s427SW+Hx/IhfQhvNUQhsLYpH+Lbdle95et0HSBnhsrnLpun6+zgLss1iVi7a3cE33cK
Sh+76Ud1kFxL2nlbaac/KrvmEPA7bxtsC77CgWhW2UmV068xNFxpK/U07MNyji3MbbIa1+MattyK
cH45rqPtuA62/bpBXPvDaC1wEet27W2rQ/0gvk3/1K8l/vzmkKVOdRdtNLTFPKxhrWJNjoeY+loq
7Gpt/q3WxqbbDTtzk2B04a/8FWjYcBXyG2lerdVFw78sbpsHmN3bcglwYa+u/C0stbU2VzbGpn0U
lsXae+l26d3w9QfB234cdslH9FGDVkfUy9ykd8W6WgvL8bF97HaJa6Hgclfcpnf/RdmZLTeKROv6
iRSBxHzLPAjNlmzdEB4BITFIAiSe/nz4XOwquaO8d1d3tct2mQSSZOW//mFsj9yJU8zEQL4bo+UR
a416QwGGA/+J8UkOuF01g8RIdqeC++d1NvzqNnf/4AnTCb+OHr5YHslQmEMpoeIpnhQqYT42EA66
E4/njQ8iKRx+HYP2aeKhOJx4J+ewjH9p1f58A8CShzmoo4oFENYenjWhH09q9V4fp/e+tlmRyb+m
okBV93ZDH4RV5W/l8WPf5/vp/vOID+84tdeaugNcnaad7jT3qCX3+H7YYqR+kT8V3GeGmhJpwK8l
3jeI+vg86Wi4FSivCsExDy+fJheauDz3B0jdbTjWvioKr5sWZcXRyy6yQ7jkkNPenLdaSrBeyr0b
8uSkxWWsGGdpL9RRnCrrywFj+v7pTIjcnbpeHN3NRtmXYAz/XgaHV9GP0UJAGNOwom31+HIoYl1Q
7if5NM0L+0pfZwQwdvllf/izQoTZ8ccxHq4I+TrXoj6KR/K3VsLRhoA/vIfPS737Zafy2Nkc7vrw
5se9BBmExubo70qjHHHLT9fxcZor0gI8gi3gZQU+Td12N/K7hLiSUE4WoKZTrfFZcVN53+R3G7Ct
P5Vud6vZTS7rRAwydZk3J+uU/JZx8PNtzBCZF3RmoCwAwv89xJEQX8SjSuBYmS7j8566ElClaLtf
1vX/uOZw7hDr0VBmT/o9S/+oucS73FRZeTtOQYQkUgsi/TYFcFFO5r/nz88nG5idTRSuSRPIt9LD
FT/WdcO2LTmubxhHLq8LeEvZyDhsDzdTWf37UPJwaf6eq+zTQPehHQhMqEeZ6uHW35Kk6u7LojGb
L6t3is0odVXZPgozXXPrLBqnFvQ2jN7RoR9CdDDjMD+awiKpiB1cZUmAOeRodfWOY7vAVqgM2mZb
1n6muVdA/ElAq0mwtLfm7N6p1QTrokNaZaHWN3m/wgesLZ1zQQy0dym8rHVq3CZ/Jar+fCK5X4SB
6WM2A7AQHqrl7nIXzsfmHM+y04eiXh0M2o17+yQkzyVO7NlLNX69nQlgjn0NXErH/TYe2Ohos/59
uR8ZszxMkgZNFQcyJhGqiQeux6TL46I99KOZ1M9zKeA9Wm/wpjdBtjPMLZEL1sT8ZRMsj726XF55
xMSGpvCv7oc/rwi3nJbVQHWReYs87DBHWtOyWaenk2OHKS6VW5Rp5DqKUYx1sFbI/pDwqilPoI6Z
kLrxiI+WSZZtfrkgQ/H19/z7exwPrJBelBOUw1mGKQcWAyyVzgjn1J08pJ3bPMXw/H6FKX4+xxxz
EItic0iD8BGlEPNbmh2FSzwrAer7uYApcgqo+gHx7d9n99j/Ht4AQ0Ws4zWPdPQHc0u5djUrYolD
8JWkDISzAqEqajyvkjFmrv38ktxiM1EZRtEHFd3xa0bSL+6PZ7K45U5G2FasNbxdLzVt2smBXggp
4NUe8Wt5xbmFlPni/KS2up3rR6vRx0tok13s8l4yi+SXPQ+tqqGmeLhbf53Pw90aqxVOjeWtnF3f
433yesQ/Fuu8iUH3olacqqXFYYgTCz+7jEL2OPyLRxtMPOy7pe1xbFw/GoAh3HS3E7udY4PbHqZN
oL5LnyP0TxejO1kYr8obzHqPHwKUHZD/mTy/LdL9aT3xlB0uBvd1bokviG1uL8zVEfgS2RFwKD8z
ogSX7bu41mZEyz1P7oY6BQgn9ialaFZAT17leTHF1WMGmjvVls1XgWiJ5tEm3hMciVWdiA0fITbK
eTirvfbFkI/vCO00LBsCCC+LeibZN59Iw+d2I9h3exIQWiejndxqyCEWdPy9iYndgSEa5Nm5Gpls
tBemQnD+/rYhC/KLFhp8YHTAqWafWDxHvv4hJcZ4UTzfFujGnk5fylP2dQnUaWXh4eWgXwkxN3DQ
FL2nG2kJ0DWat1MUV/pzsRBbo56dfchUfuwSrsN2oHPFMLOPjmDLXH5bnx/ZCSD+Jb3HDGFahZcd
wjEKqFeuCsEeV58BOoWJ+Xxwe54seYHuhJm8gVdx+tKJl/k6vaoE743m4nO+YgdDyCq2UChUpi0J
tQL5wSzfVle5paG5YMJB4aM1O7DE24QKHxeCrZiyJ4YTu57Jzm1628TuMzpF2EqZscKn3zo4I0M1
rtZ+czJz8wZf2MQDcH3bYXf4lAXF/HyN1INTq07hEK863sSaVb00SyyTO8GG4tD3bEQEGwcwYgnI
obFlB2VgVLDDUZDubZrZ7UNmJ5R4mSe81itwbdXpp5ADrN4aO2O4TMjQyBZEg7M++ldr4vbPEibH
xsQ8bgZSXjvlOm3j4LI6earDeSmBZKpc1tp4I4YFngHqAyPMDU7i4BzmhzVFghcHFds8HReO7WR7
8iQzCeVpO++e5kKUhNWCRqqwHaPJVTkQGw+junootY8viddb/NkSzBOs2bFVWLXbe2+piWl1eFpJ
eEGfFxhmYYF1fgER2Tavk+Dq4KVgt5wQpHv+Qun2hoPzJvKd6zQOsChftmFB3pZ2QvNoXGODqcGD
e5Nt7PZz0jlvuLFgYm31DSH13hlhKc333qPL33zp78w5rkm9LW11fpjii3BHhVAFIgbQikl4Mqyi
Xb67LVS/eE79bWJdrbs59kWuJ1b+/mF6cxANMJ7rlMI1AD8drr2BzMYcW93Tm+hkRvadKVHPRGiQ
BFZ6BeRaiOROaqIBs7ErsRpeWIa+qyAg+KPZcU3nK4IXsVFXtPLn7Fo/k+V5dzH7595P56en017c
XUNtIb+dvMM65rbdrka7S5aXKJ23jo5TtoXmT+u8Em9mybi+1RY9M6gUeFqXT8RXF/Q3caEmumYp
CwYftnhMfzZ7MJXD+3mRhflK9k6RuEMtioLQURbaovysP4sUBQBDvTx1nX3/RI2HBKZ/Kz/HiEjr
/QhJqGCoBO1eveubikUO5mV495dmUprHy/Dv7WBKH3I0mXcDZ/zwxqeI49ZZGjsTVybk0GhObm9I
MFpowYMPeclAn7CCmR9esR6vZtm+CCc6YlcjXldhPaVviU1r/Cz3xpV7eXNIB9Rf+Yk9F4nm9+ww
sZHRQkZDBD5SjdOT9jGeHcP7c5layvPttZils/M233SbLqXzCSu4QJaEPzXuBzSKo2rG4Xjj9URc
jlfCWs+N4ovGbv913CIXW9yCyTPSxSviJYNezhAylzFOYrlJYDnjiEkQCu/Hd7hweARViABpl2NT
hTkApsMk3t8NXcPJy0j7wT4cPVn8nBLDGQ+e2eJnfDGLm8nblLcCcTvYeCeodTVD89rVeNuasq1G
vatY3YLmbUbX1VCubq+S+26QtoX076ybXe90FAcEHzm3wqZf0lGTTawUelphY/kj4+JQWfhUtmiy
PMTnwi7/gJQjD/L54ZPQDepdvSDJRuQ9JPiMebydhPmat1S9vr1iZPyqTCd+P+tnpIHqtIzjIdBb
J4eDdwEZDhsBcQwxxoLRQ68siLFAPKOqBFC4A1eGx+ZkQPhRhYEzSLw0Rj/KVKQH4heLEW7aRjwF
MhzsY2Hc+7IZ705+67Luj1BMjnjVGsVsLJh4iwgoqA31C8oa9+HgjnhP94b8lb7SB8cMiuvJeLAI
2qJ/nTgYlV785AnkhrsFAsqzgufoLoaotzjMK/syzdzxLo9kU/O0neLdQxKOJY/7ATxy8JKp+nbd
aTgk8aDwDMBY2/etcXhunkglWrFj566eXy9cuAoX4fEKi3WjsaT5eXXxi3U1P9kDDfQaCgi5J50B
uWSTfWobBfCb6INAw4hVNy+f9ZPU8TxcPsv9pTZGq2Qab8iDP/Pc4nLGI5KTNGVMMGG604432hK9
qCXA+/xk1l+etJfrm7QA1x3hZRymMzk1x9HJF5dj1Sp4a2U2vgNEBDJXCOvm0jF7mMuHMPmgMaqD
QbNofd3HtPsN83628FsbGqZEkq613bk2jvsqusAF3oy/lHXiwxdAZXh6kb/aiHsN2+H7ZtQbIJ2M
FTozm0WOYb0SDhcxOO/gvEBx4hSZBdc3hYUg7FFOSgY8sAmIomw0z8lUXPKDacYH/C+DkRj0W3l7
Zxx0fjXYKjYiZR4bVEBwLu4tFgMGYBau95c3De9bZsnFzHFWuEJEMfH9TqxkjplV1H8pc8VaiGEb
kmeMEPH70GjAFP92j+Ao5Zv+ZA1ZYBSHosXETZFYFxb0Tg6UiHjdo5MGR2theVF1NCaO4hpRHhen
7e0udRUB6oWhEFNyt9gwqvj3fiE4bcL+iYgmrB9k+kdE87ZuwoVA4hib2tm8NoZAGhCtif3xWXy5
vzVv0IpUEgB2wurwlOKFUFmaU0Sa0+J7e83tr/PnfX1ZS2/Yku27ubhlPwYtBbmDCQEtIYgP2do7
xhc1N4UBwTlYVxFLitdcTBEftJfmjWYg3DHhYCp7nUlwdvp3+bnCRmx9CfW1EqnP8bILL2C6N0cI
7+HBvy6yFQy69rn8kqfJsvW0qSvPSped79hHZNd/xLYqGhOuKkTJEmW8ccBZi8U2c47wrBPWiGFJ
OJ/NE+m/KKSohA+++I61Gj5+EAPOulG8wy6hmtYOJqsD9gB33iek0SeDCTChBP3dJcIGjkZM3MAF
fReSY1KhSboxikG0Xr4pZ7O6WufDkMom/II8qD9RDrqBaNZgBouDbdUDLH8X61t7TstmRunmoMeV
gtNsNJ/AhtzcGRwLsVfhmsP4X0iqcaQn+S2dZ0/Ci2YNsuKlYt0CfQnBxXMr3JXFCFcOq8PR+uL3
T9RPM0g54eFp9CGtKuv6fnWkqDOkt87qnNdDgMJh2hjamLSv2P5gu7A+mPg8uOIXgdDOJYRhADe1
2Y06U/X/vSv8Zj3/tYsCb0GgpNJOE3AU+cZZ/8CRtKPQ5UXdVTOIzpTyKaEbsa2djeNoyCyqxFeN
oJHeQotY6bNR72LjgHxX+VUf9qOlNoxj0NPgeQ/l/VE0IBUwqrXims60DvdsOB4q26GDUgRSH+j3
977DS2TkZzUWIzqSMVWrnFjrl9Xpc8wk7NQVOMbhjotFPLGLRvG+yv49VehAqJmvNjEb1qc+a2eX
683+9xWUf+xD/x75d/f3jytY6r1QZErTzKSoIdHc6Oxiobl4eYLejJHo7MV3iHb1a/wFAWt+DSf+
NZDWWYRxenU3+tTEBD1MlrFVuie37sz0Daq09FGE4/3YzTdXnmz7NL/31tk9OSBE0fG58creUhfK
TPnlZP5zOkCOR18/GTrH35jRHyejxserUNenG9oNwlgd2XjOzSR6fyd4gYXItg/mbzDUTzwdmyVM
dhRSPQnAHT+aD8hdqZVFV942YWM+R/lsP7Y2/kZ6WbnGYvby2iyC1Fh+/HbYbxz274mPChOoVuSf
QffwAFoL5aTSr+V4NLtOpqL+BuXg0syvwueB9fUqzRvdpalqd0MySv4L0PRjtYHgQI8Ew31QN+CY
B7zr0HSXcz6RRjONZhobZmKJpCBuNyNWR1CU4/8VnudwZFvjFYrkCWLFw5mKlyzuRs2xnB5aE6ZV
U2Az3riM4fdW9E9MERcT2Bt4skF+oRH0ABeXJ7xc61ZjnlPniOKi7hXigKgn+7eipZK/LvIRyvfs
6U4lq7XronzrqBPOdWOo/S8Y0WQ4sYdbjCcPSwr0KbRl2oA7/jGZ5fwgHKRTg2fn8aknKqdXg16m
D9/SDtzTIzKTTjH7wpPiqKp3bRncAITqeJ7hacSbSeg+cwQNhT6yeJTzPAYRPBmanDj/XkF+dAyk
gSlEri33Rke38XB/Enwf66usXuYZ7T+lcL/x16+4+GUajKFZ/bwg6FAHYQC6SvQPD5BZXqS8BXBd
2dD0XSZPV97Tw3aVjq4S5LNye5iS/RulPn28IPW15SS4bKtN4rX+dX1xL9ElOi0rRw6reTEf7w5z
CueV5Kszwa+8+yL24CwvND/ZH+fibuyVS9HqojKQPutAZ58ve8UaE2y/pVCLvdFSDkZu5/d0VSv3
HAm7NMjnbN/unjD0KIMjjdiRq7pqQP9UM/VZMR+awef52Duu66gPz149HZLC02DiHQPJO4Q3Nw3H
tuIMb97a0TA7al3FOwd0dINbcA4H5vA6XtxCfYXREgOXV6QtokiZKb7kf2rWlaFB4ncHMKadpgtg
CqKknqtN+qI6mUcwxjKOpCW0WCk4LCquIy3v4Ozrjh7mYDmZJ1PbekmYh+2cVGT/6lfANe0U6Ct2
D4uYnxz72TSdpavDaug5x89Dr5dmcNDb7VZ1JR9qqlcGJ/vMranmjSuHcnhait5l37gXdxzqb1lw
4lcZiJ6AIszNPAk9WrG4rLjebJJcNvAhft9uG2IzE/bTSVBMt7UNK9JXp3Uo+7Iff97ds0MUdDSJ
UhJWxn4d1uEpvLvSvgkugT6VF+JiNIAqk0iKxLUUjeffX/BgC7vQOWa5P4poK5LsMLGqQApHQbbA
/XCmb2m+8P9RJM2xiOTCX57lpbxMZ9JcmZfTcXDyS0deKCsYtgxIipRI2+dbmYs7jLSaAmFWAFrL
0/bEZ+PK5E9xlMxGa32ezXKMkjBjSl7z19Mrn3hV59VUCspt8qqvs9dqehh8YUx9nW6AhfwJd0yd
Z9uRp6/FeepX09SX3DDb0jrjm+V3iKrAoe/Z62lbTeOo+8pek1nq9++wwO9B/x5H8jyZ6WshOHw/
GEp0D4ZKugugZB/8YsrwI3EuLNNpF3TBeF56h+nZkdfYUkzv7hiUtwuGHyLwTCkRpNdp/DlyhFlJ
GT6Z3QMtOk6HezCMsQn6ORuHUyhFoxCodjmeM3BvvL4E1XP2NV6nfuqLfO4uA5nejma+PYKXnrbN
1/id+o1C8s6ob46yHK2VZTEdRg5iugXp5WN2Leqc7rTGV3Cap/PE71oU7+9B/XWgUDIKLsHtmdpL
i/gTSVPyOt4zQnZuz/UX390+40tKxyrgU9mWUnWqDFYTd4CCXrJjYq6PQTYb7BjMuuJmtRMDHUW3
leDZW8228mtxk8/q17tm3r+kQGD34CIeYrMAgj8Z2aQ6C8BNVr87uZjHsOrUymKE//EyXeNOkND5
MYodEbRKZmnoDkb+4eRex5Sqfpl4OGL12E/p/t3Rn+qLVaoezWn7wFrv8newAm6LINONfnlxsDYC
zlEPXpX7STWvVmAj/v2IP4x5kl22mfn6/Nmt9aPxIji47cTz8+u538BIrmaa8dLa92YwEmEznvv9
QKV3lPWYEm7K3rEiSyY1sS3Wn2A/D828ZHrYdtYxtMUdKFqK+TuksIMt4KeGp8Q74Ieieo0vmgXu
SwqoDXLr83b81ZBlVL2yWQ7USN/n08QXOcTBK53S0dhfFDP1bCQLbd49a2tpDvWUb9TmangKCkf0
QGSy4PKULcH5nm4hss6oWMthEp79O/DzwPyBpCPKtqOezDnuKPnnAUO3kxEdNwgmDNk5fwy/X2bc
zxnOc+b9laSXAYg9AdAinRZsalEQfb5K1T4g1PSwMA0vjYtNxO2zZO5Pr4Ouu9o4EzBo/va+c6uJ
CRbPmc8E+9xiWQrSSrKaDPbeb5DJvbMG+NeJNQnKwgbKY1VlAKPZBPA+t5voTfjc9MaY7yZ8wdap
7F1xd3BI0pY8IlNnrQegcnyrVEOGHTAxaUmVR6e++Dvdxa2WDMBmemGheO8coBBgneebfbNfRfNm
s60+mS8vPSgyqXgwzQMQREA11KntFuxCwAec+JwY8NdsbRnxA1/FShprSENWrYkzcWZqACPIQuQH
3mJdX2ODSQj4eUGMQ/K2yIxc1XCBQJENtzWFs4+1n2JN6GKz2uFWaEvP1+1RDcsNPyE28sVLb5d+
vmCsKosktk+m+oX2w4zfS7+z7s6RKTIOzl/Vlgx0E9JQczLb187PFvCKqDF9FmZCAg8z5s7stDkt
hmAeQpz985Yl2WWTFSXT8jlx24D89uD/T6XYm/jirHdjj97stJwKz9p8tDysqpmoGJpTLu7TES/x
fCMGpAHZkgeGwys99Tp/bHe+aCMwWw9cpHI+vKIHAhXfs+TjJd3UoIqyeWwvm1CfDgteSfaluNDJ
O0QFE88u4SUsPWkm+8KqYqIEwuy+bAJhiSWIK6xOhOPUYRVNYEGNXAJO7dHL3UPM1/J+KgJoKC4C
u+DkSGEf3fjo5tZzbOCdco5R5o5sVgLQJ161BFQcBsVLDR93MlrrOf85B9hbF58+4uy4yj7AHpOP
48yufek5XSnPMrlG2eIIPkG40Yh7LXI4YvOibqcujk9h48UzcZE+LQ/kZ6QRoE/6SZ6BskqfJFKc
G48zTKMmlOlN0G0bbSSCEhec7059EV8uu9EHFkGR6te7S0js4AoX7V82/j9JyQPLGjIyv1N5sgn6
uzg+3SYJIiYazz0rvSFqLpugfLKvCBauyYe4oUbqsc9u+3fo8xmuLEXCE3JoHBJDTpO3I+A6Kn/r
69+1MJGHP2tUGcdVGCCQtCWk1n+PK1f18tyIh3Ym7ZVl7xAwSVqnc/RV4+O0JqV6eiW91kiORrds
gJWflKeczLdo5LUvkosQ6yXbXbB5AjFXvMK9vInftc5tbPVztHXi/E4DDTtZ4/auJ5ayF5b5trG/
WY4HSjT5uZ2e6A3W+3rZLJsn/ONvb/oqd0lq9m6Oto8/xXW+TVanGfRI2qzK0Dy2zhbFE807Neyt
m3N9V9df0lti0fJ1Y/voIpjiyTZkWk9Hl95EEcWmaCSzntd0bV+8iye42pNC7ivzBhViGqi0YcUR
QP5lV3vdklwy3rFNIM6PPs1kN3kTzHKWUlrmqywsLJpGRJtaJX6Q+9simSnukUR0mknv9y0CJYtV
Omi2GSxK+qVHayggjxZdo2yff8qlheLRUzbHMHdPkTrTfMXK/GJX2QfrSB5WgjWzuBRXOj4gGS4E
ScQbG5QvsfugnN4CZSovW1tZEz/2Ljj1dBTd7NQ7vrLClEYywfMmW9zISE0+z17Lu/LOD5lepo01
2ZCj8L34ji3Mw4Tn6vViaVOdany8SqLYOUWxp0bHEPR3lkxbT1qP9vWUF50hUPmjMrXqOUurDSwN
v4synsaEsdAJA4SZgDrHOU2lZ+FZd+9WhqXAEzZbsKJVDOK9bnHeyQxajsD4MRvRzEVO64YC6JW1
0kmtd2ndWfJ+9NQ4tCNtuzU+qV+tjLX/5I/2wvPkGT/qCX8npCthPl02t63mNAv8ZjDYP8/Kl2bN
fsZQ7NQQt4Brof5yD3GoYgozjbnXpI0JtuoA6tEEp5p0dUKS0+B/ETT2g1g1POt/PFPD1//YCMfn
U3y5X8V0mtEsjWmzpMGVJ4hA+iSnPLGvwMsiIBWaxUZ8/fcT/Z9Ay0TAkBVVushC87ALl+LmmGpn
8J3cCIWgtfKZbuS6qb0fbhZg+C/r2k9tAOf65+EeEIguBWdC0pRNq2yljluS+G5VQHZ5d0wsXMYb
2q8sW2L2pZavmaT+Qqr6z2UVYbWC/Sh7eeCsvy+1pp1vanHkbJvV/Bwb+zfHMFzbpmfyYha2uS7M
3/I0J/91dyf4leNlIKEY+zZl++Pu6vJIvjR6m6Evj44XN9WfcLi4Ebd3k2DkYEpMidIhhJCpZ5KL
ZozGyxux1BO2tudMs9T4Sy8K4wajITN0NgcZuPcvc+AnRgoLf5AQET80AY8ZELE/hphp436ijUC8
sKZX3EwgeATUp7iHk24zUfyMSMRrvit6xDCUEaX378P/4FgxJQYDb/iL6AAk6eHoedbDwarhl+mH
o902izZedyrRuomBmuGXU/3vY8kYnImIJYHb/j7TQjgczwwGWJHmzfEdMtflFoq36HxY/Pukvl+E
D+iWhthDkWHwYWLxzff645qOLlWVl0dV2ISO41TrTWptHMey8l24TpfrcOmVYRhGz/Noc7Q2tzAx
aFbWZkJL1l8g4V759O7AUTaO6sxrE3+ZfpdaLnbUi6lkTBeFB9xr0p8x1t7XIVoWZmatx59r2r0k
Vq/X4NBmyn/ab3Ki78rj8cSA7ST6EawZPzLuylzGURuDy40V3ay9cybKGlCDav8U5S70nPnK5Yma
yaZ3za3gvAzWXfgVfmz/fX1/NCSIRxQlCLawyMAQxYc6RBByHGPSUzy4CLf9lqxGk0KouYWYBwq4
PPz7aD+BdzQqWKgA0MIexupreMj/uJtafhNHVU3cOkGJ9et59FrT14vhPSqwPniwy9y+4QCWP2fV
kTgcGgr050tkp/g4/nsoP4mCIP8EYg5UQSpDPAP/HsphPKq6VG/IA0jt/mOENY6lnxzMXnV22WdI
1OY4c0TN6SSLPbiKFvaLFjNWjAIED8UAxCxFJI9wNsh+sSrNJnH8RINSHIKzCYD91aD2J+o8jFij
izDWBZZe7QHXPKZipqktcIO8FqkVdWii+xEC4VNSulnu5tA9juKc59K896FwgJLVbyq+ltTuL9fu
x+PPSLh5+M8qQ7bBNyT9x22ctKPbpSPAh7nrAJRmxnzgcnWF7TjG4mrsxCV7PJut4cw7BF+F6Xla
yPO1TKPt4Zcp9WMCK9w95Nqg8N9OfQ+3Uaz0pFW7Kp1j54zuXkg+T/1ilHu0M4rmN13Tfx1s4JXy
zNJmUB6XWCilepNhAzsVQdBKW+qP1lV2K2XfZLOsjaF0Xb0WdB0bhJEsk+iuObpoFK1gyIt7Xtkj
4pP+fSt+6r84/z+G9Kh7muR1LZ7v6mF6QgYjWHJ4T4B8c8iXmX2BcXYTljJIEHQadFcJpJLJYTS9
EzNC0k7WLprrb5qVX67RY8Ka3ujNocr7dHqigL+L3pH2n4jFPCGhVQpC0f4yAb4rq78W0r+vwHc7
4I/JmNz6ez1OLuXsrEckGZa3vYCnktDAsu7gHULybqTOHnxUGxVThguPJs73aioZfRMMvil3gpPG
TxlG9Mo1Czqy98rjydMaMUhrU9QXV+XmdwR2i+2+hUJxb7HTl2sw895Nrr03lukhq7+c1X897PQK
Sb7BzXEyOB3/vTwlYzU/6LEI7niasTBWbTBuv8jdMrVDv6aZZOk24susiEaYiGU4u56WiXA3pD77
RfT0aK3Kgk3jXKCoQaqM0kMeFoM/rq90SjE4ikfZ9NAv8jzA4be57eUWPyHM+1vzql9MgiXb4Fid
zWP1dZQtYfzL1fhZbzIGqN00MAfFBAnef4+hIUv0nspdR3ixBOEVkxBHN+He4S+o2oCwRmdodmGa
T3fjtwXmMW/h+/z/PPbDOytt01w7H0d0bp1InO73+rMDT3Hxltub2HLdQXNsP50aNkBPueN54v+1
1Po+dRV5EaZukvQDwZClqp/oWH706YqeGW/I/rKCCyUffrnR366Xfz9Iw0X+nyM9LKV63DCP2/S+
YZM/gYZMHKNqKK61n18Mvw99N56yqL/YuLHMxnbgfXm/LWYit/FfI3jYRAkVXnC5wrlOqiOGQsEF
PKuhDQLf7hSM5YidjYKf7qSC/nwKuuqXVup/TvU/r8DDrupa3jDpjI8dEm+w3mlmH5yKklKz3gvm
GIIveKW/nPN/Te3JULXTIOcx/4FQKXJ5PE/qc7chSMVJoOeNvTqqdkXYu3Df2EqRYOrSlLX4fdb8
9mANV/ThiiN4wvUeu0B0GY8xlHI8vupyrN82ozAKoyg1KaOL9cYYYgVc27y5Adyrwlxq5vLfL65H
V73hsUIZNJw2R2ZP93Cv43unJ/eG837ubDj3ZiTClCcmyTiZukMAJBRSIG/lJZ5erJcDis7cGuNm
FiTzKzyyfw/mp87yezAYJgxLLjSCh/2MqmWHSjwwGHziFm9gQKijLcAfcIxfjvRt7/BwxTEOV9jE
oman+n5Yyi7jUXm55mW3ocnuQqZHWYkYoLDkN+yIuhVAv94aFc0jgltMmXlIOQEzOKiXEnRvxTwt
62W7TmFTXb1uq9Oc8XJgVcHC+fs8rz/L6LxL3ATwJnYmrErWwcIS3pY+Yh+RqrGbPCtr6hZpU4Ls
L5NNsqgJtHefYGrRtaOV9gVCdxvzp9prQsFbX+YDy/d1khkg8Xc7mxgNfxOi6BCxhlAOA3p9dnsj
icIRUSET4hJC91Rt3CWDdCW6BPsUdxvDODt2zjbWRfwgt/XKKFsOigPC0QzJP9skKUxLP90e7hhV
xwbWYS/l2NRs1b+9DOT2+mImayiBHTgiyPiSzJ/o/FlFqpWiylb4vnps0liZXr7I9XP1F7ZwdY19
FX5QFkk8HbR+T3mb7HAyA3Ok8QV3GsKjBhP9CX5uzU+tbTrD8OTTj5TH8c45Ekf0dlPtCyuQalS/
PPv/8ZLnGWDTNYEVprH/engGeoziD4e7LIfQwWDGocARt9SVFVqVRocvohDcejSlNCzOmSVclqcO
bANX++M9kG6rf8/MyX8svn8O5hty+uM9fypoIYJU37BwDFXj2YkmturNXZaB0dKepV5ger+Itb6T
Gn48CyqaS0AkMB39YUdTaVIexwmPnbAUaJ3JoU5GzfUduzklEsy31BIWJPr4VyZIFV5DtveBDpc8
96f6Kw6aZ5vNIzAuzHWmIuCoScYAUDQ8OOvi8WS84jU/S95oIrv3QSoxj01UFMbz9hDp3r8v338u
IYAUIJD4oWv4Ef9doqDnJQy3JJC9AxdO3V6275VzvK7VhDiR8W4SRzi5ldSNvxx3eCs/XsMhn5Et
CYcV1IfyLI+7bqIeM0zLIJKO0zTM2so/96Odmuzlqnd4Z45zhXRIQpVi0ThrCHaIdcuy7unfI/le
sX+MBAktovFBRPtNIfxjAl3zWum0ngkEHkOlBIN0rpD2Za1ccSafzc/PTb7/NKbTl8l0TdoThbeB
jl0wvsKjOV5kuzBcayfDC73S/vfIfm5JiNWFhIYAVEes/DjNUlVvb+KVwN9xHF07d0QbqpS+RnDQ
5+lvVdT33vfxKgy1MjlRSB2pmP6eB2onCn191QYgWFjezYN/x66+hVqO0MCI0NoATFX2NPN3/4+y
8+ptHUnT8C8iQDHzllE52XK6EY5PoBgkUczkr9+HngHWpgxzt4HpGfQ0TqmKFb7whtconvWl/J8n
+11AgQIPiq+wx3laPx7eT5+hqY0b1oE4wSn0E7P2Ocsfr3T2rqc/Vf1WJY4B3KEXILxBvkvyf8fw
oASQY1sruAB77hRbM1PnBvnjehk5Ix+iQ3dro1DBpYJBIjGkc9+KpjxWN9Zm8dJDX/zLzCOTsN6O
/htMCgL7t3cqyfvjI8/Kvt0uffdg87ucbYlTCNjMpZtac9tJ/J1d+e5rtOYfbpavv+b2Ttsf7Z0w
20V2rlsj91Qf9n392Yg3Y4CKQj1uhNTKvn7SptDKJstyfXERDtdGtC+nnQnZg1v450/38QcNB4I0
PSHdk3sV7sF7EDeX9HzRY20hIKkBRWhS+Z3COYkEX232ksFpPs4YNoge+qIY0juU93/+Dd9sH4NE
j8oYDGUMLD/SoU/bB/G3Yyac9f4Ur3qOnGbPZktaQ4Zlzw/TsSiwn9FwxtTfUOUGqEcJchANpVp8
qrWQHYF7srVQH14oKD3OZoEV238r+1n6jXqUPR11APjmlDLLT+MOkjrkFaLOjCY0MID6viyuludt
Hi1Lmi39Z9d219NpObaLlP7k388VuW/sbL957cv0PCHgZcyVszGe3jHQteT3zqqme9wV2i216sjb
/6XoK/ju/GFHSrtH8sRdTO188wCn51/s4RHA5h+pAUvf7W/KsYjoc3MDzxxcWUaiSMcaeSs+uWZv
1Od0M4uc2V53LVdyDlzVOyAHXmL/W4x9/vuYg8/waeRBANDmaVGZJ5bkabVoaJiuwaghX+NtPN8i
Gjz+bp3rkSNvOyNX0dB1g7cAERdaClR+DUqHQ0Z6LtfXLuiyfs4SDFZvNttvl1Y5I601xwb7Jtdh
MB3JB1L43pxmEBsIZzPtVJnBVs4bVgHA4a33K57yMFhnUHEt9zX+M3EB2HiH4/sDXVPB2Y3Fmn0K
83n3SbgHIHJBpKXyH/bf10tMOPf9yZbXObZWKy5c0fVme+a8Lh/nY82Nuzr/cLDBjkqaW1tqMYOl
zmol2ZtZbG99y10H9vTPz/fV8FB9jCSrGIIhMwGlYpC5BYZWGkdMgcg5MFhaXWiEqtTtnrJ2bK8O
o4iPkVg5St4qsOKPYP7TxWi2dZpVFRcjxDznbL2s3mf7bLGf9WeFftLSej0Ynm3v/i30sRjvu29H
hqD1Wn6STu/k67dLikmKwPDHnby4zFabnBWd+b71as5tyRqZ6Id91dedQhBH4ILNJZL3xExfR8uF
WM7UmtG4kVfAgmerRbJ8eQn3b7m9Z8caDs/ztnxdAm5Y8yacCKzn9tx9ffb5zNXib9H3gueQ8Ege
C+sPqMT3nz/6XTMYBU+0RQxWA9UvXOgGB6qSr1qCQ/BHt311mTVO/qtzPL+xny/0aVyuLcKEsRM0
vCb7QdFtREUE02zzrhKnGQmtmWtLxQKIiQsT+sx8O2qOi9A7/MeyQh0ZU+rfv8G3wF8PGQtmSYg/
nGjeXCsxMfpGO0nMyTZb770DhI68wx+sBl9ywerWS/iM03ZZ9+CZ29Qc6cDe5YVMW0XaETM6qo9c
14OzfFaqi3wyhPpRmx//3faSXWyRoQ/dvbV1fRT0C/+EdzkUwmWGEFc9WgC9K8B+/IAPOL+p9JIe
g/2IJkwsXVN+AOxrQJIv6gwsE2oAU3TZbaob8wpwTGA3B8uYHWemC5HcKihdCVtjLY21gPq6++CD
fGgeEQ72W29YDc+ya9XUNBAeQZMtkWqzfNOHjczr+PMWvwOU9LPuO8O6jKSJBqDg6ynsqsTs2k49
PYp+sK9mSB6su91rsJUA7dUjAe535wmvMF5DYlxoaaLydbDb9XpR65ZZoRzQS1xMlvUq3pnedd08
7sF3kj5slWW0OFxsqM2a11oj1/j30/30Cwahb46eYJoeP6arzGWnW0ivR+8KNBGFdQCSI4v73VdU
TJhJOM/oqPQO9rSA/mqYVMrpkULKvFlSRJhdISicndP/N6TvPyMK6tgU0e7uCWBfV/ZStWISwtxZ
RBKBVI4ea4vIgtEXd0jKzzvS86uY+qX0JMkYNKf/wj7Kz0d2011t/+NnkHSh60yJmSbK15+hZ1lc
GnItEWiFU++xB8a9d0uP4sl26Z729vowFd/P3pQqyW5kc92/0ARYiBNzdtnQIBq+Dq0ohWga50Jf
tNKcitYkx7t0RRIj5iMNjLtyGpNE5onSau8yzUXVX6afXmhBz4vTRWEPAabssYYrYx7Ch6HS58La
gaZxnklTiks/b6bvDs+XYQcnVahTZRLnsdxnTKn3ePVn1mW6xMfSsg8EPNMd0OzDz2PeKWx+TLVX
10K0jPbcMJoL46ZMwlRDmmb+DsCt20HX94z1yZ/MRkb6dihkmBmFh4jTMrh+Q0XOtUgri00AWH9W
LtIl2rN5YyeVd11Rq0Znpftd+jpXspRMNfgjAD3nE3Nm1rCAdPdqIm3hR5dHc1Gl0xg1ISA5KQ2l
IvLyw+QdEoG7F7cqQgH/lIdmfrVPDgVu8Mr9kFa3lx4EP/QDmn1ozvvmv+N7d/Pa2QklFJRgQYNJ
fmY42VuOOoU4jQAfHt3fqF4+iFPCj1SYKsqhBo5pClMd8YI/7T5vpymMBBdQ8gkzptzOp+YfcZ78
6QzklXrxz9i9Cna4Oel2xb9g0H4oUDRQnBOcoF27qHrH8ZEzeifuL+HWIym9+jQV4d618ev2PevX
9HbUTImc9Ols1XPYCW8yoPa9N6NkblW0Oyd9Yiz9Ibw6Tdedbc/p+E4zgs6LP30o7Id5r7R8tJ9G
9sB96Msv08T+ecD43By+RVKqB+dUy0Larx3sBpSuHHkBiNauvcqVAU+dQZz/KcmZfx74LjP9WJIe
IY2ENdC64d1RGFc5AY8hUR54cYhAvWo28wJrxm5bQppzYSBE1nw6fml9E/VQ5+G21E0DN4C7sqoR
RIIuXznUzps+9Wb+X6BiIMUy+2HqHG24LmM50x0gqZ8rdxcChArvEntg8PmTAEQ6t9vjwlm9baqH
hDXurGbqA/X1n5dW5fYFmNYCBhZRHLjYkf//v6rh6fYUWkNC/J8P/fUnCHJ5MY5pSaELsQMpXXfq
quF4hwVCkmOB1H1kSzwr4uWpIshPM7Dfc58u60rJa+NkiHpfL8+MYtVAcyonflMjB8TjMHk+GfWu
6a22xiwmPl73LzEcyoQoPQK+5/KUkNf+OnSXaELeyJn82G04aC9UAOy3t1lCDcD/DUgaVTEYLXzs
f+MrfL+vvo6tDA65icQ8rFXG7tNw760vdf0F6bek6mQ//Jsuxrwu7zMIBiTUoR6NCR0berDOmDIH
JmUnNvLZgpnWc5mY6Mzyl278+LpOpqOd3T75Gixv30TFu4ouAGiNwS5qblUbJg0jPr0glzK/QkNY
ebn9OPMVKh0lUsSU9BYjUcb9K4wSKdEy8SsewNT6+1/1eT8lWP/kE2h3TNPZeNwSZ3vmb/3ntY0c
/OJp7G66a/iA9UZzG+hmr9BKCDOYpiRGNSFbLj+CInIn3Eymh77BA9Ix0uI0dlru9Be4HcA843qm
0Dzmcw6mF7XHTE4JMhelTokbfaCimqnhw1nfUcW0bvWfY7rtECjMstBPVbRFpOeL8rc9zfJMX4OP
w7h+NgkWR4pLp9i02tY3pNa73ipXqCprB2AsubwG8bPYvcsBf0fVpNkacWxHk0WukwJItXVL4BB0
4tPZXCP2j3igfUbURJhAfE8eOhWTATs9vSbRAdH0JNrX9SrAxlVcn5vZ0TgIxfpUrm9QyyJ5eVZ8
qXUyeg90PhNMVtTu76RZHMXXY7Hs8t2tBbpNz28SI3l3xH8oBzStQi5pT56IczUysOrfBoXo8Oje
EIypkse6hVF2ntVVTVe6QANnFb4p173Zqq4inezoskipmTdmZ5HFu3pwejg3VH/PuZXV+gZdt8lk
iucWPJx9JiSOUGFsESOLpcKEpP36yoZOj67UeGWVuGGM1lLTeHhozSdX1Ig6lI+CyNOBlnVNuAol
aRlI0/b8nMnTODijbl07WSAtzkJGa1vFoKfJMG7v3LiutgI/vbm6kQAt7Kh6QYeksoJWgAHjOJHn
mfJqhLongsxNKoR8mtIq6tA9i42vx7/186+RV/fuABM70zciWQCcAeh68BJNtFtesefzTQcVpu31
fYTbrEq86qVGuOtkI6F2LR8bHijUahK6m9a5tLXMRWJsTodeMTwpdesxpMzHA/jlXhn8rMERmEST
OIAE0B84GngWipEi93YzO5+td4Dd+5kvr6wljRmEqD2I9ebTA90jZzoSDd11SDiKX5ZnmCzHStFc
09PHjapbK0ewHmla/fZ7EuT8YaxFovWp2d20KcBgRQ28/05H4ywd9UQ2U/p5zUYy11m0DIr3TNuf
odZR7IjZC95JW51C7xj62sRrbzY9oyb2lMpTzi9ttz8pDqjhY5HZvO7oE6Enn2+v+a8sNS25AdEM
xzXUnifJi3FeXs5ooaVX+xhht5VCXbm+ViirHUWUo/RFdHtSmmdF+523z4EBN+z0S9PQafGKbh5d
l7XhnEuujdU1Q89TecCtOtr1doJa8ZAF87zcCuVjLnEcwoVQjmT1d02djw/zaaUGT13PIrg0MIAe
ndp+khMbrhotxZXn759jVMC85Wv4+ErBdGzcb0IZ+v3/+4UG8YRUZ/HkFJDjJ/GRtAgAJPQy5Av5
mhYy8Wn9r5pAI+iOMFFe91WL2MI1JSlaS3rs4Dx2g6fb6NsCmKqk70YOc78b77YPNWsdhRB8fYdh
ZaykE6WbsFsXPW5xYj3Ooof9fu+H9vKXatPoOu5r62m0cNmv9U/DDpJi+ShmUpnxLVqfB7l7WfVh
AI0dQg+fyvXS3KVP0MsBlUydsQM6NuXBRZEpWXAOzkyZGMtDvPTx7O/3vy8L+sfrw5wSx6Jhyj+v
8x12UOpBbIQE1OfhJ3F7fo0/kJSuQrHidro+IY90W1dbnF/hGUadHWxRgUHy1a+fzyNhz0dY82Wd
+2GB5eARKVEnVPvb41PYo3axpDd6Jz/qVGHRFUpe27/mKkd7on9Adpp3HRnxvhwLCNgEaYILAoE7
DICvI7LRk5C+XV/uUH839HdQ1bU3WGkg2jfb/15CEkd5cS1Z8weIsyAHR1b6/ph//QH6IIQOTmEJ
bjqQH/M5FZf33J6d7b32KM78JSmhPXem/xa89GNA3DuoPQGfhBo9llcaYRh1va8Tr9PKjDWZL9xv
5jfdixfWLLR92729nizKPD9vqO+mCZ0MPR+Ut8jIhjI2dXisTgJRH0n3ggGN+dv7Y7p53As2UTTk
e/XAY+OMjXpXrWOStLf6On+PhZQH+0nMmitxNqPK1pn3Nejc1abazjazvcUCu0s4lO7RQsTO7lbM
eqzJch/nkq6QNnCCCHd7Z7ivixydr0pxNfrkYfGmvqBIMM+tze1tE1jFe5/2b5dAca/WGrmskCbP
WrOWCbnaGnqUtZumjrM67lbO1L5t+CLTxcjeu2sb90F/T++jFwLfhFTj689rDLlQJseaze+95Yjm
YjvFdUb3YQ4NezoGkPvmdJOg0pFHvB4fHXlYEiqbMEDL6VhsKmFXyyvhilcqSJ1jYDhd8i9VQYze
dsVlDrfjJIluwj//eRfeF45pO37+BYNrbZLH57aNW5nmC0AJWD5vm3bN16BrPfsLi85fIhti/7oA
f7enEHzG9mN/qL7eb2Q9mCDz949NMTh0zVEzrprKgjsOh651N6uQsT3/r+KAALLR8rOmQLn+jNxy
/Ta/G1Yj3qLk1fMqB09Ie80bUzhTgVR82dERkYgOPy/sfRTZXyR9R8+g2qdSifi6k8SMTEDOmBh2
Yv95mb2+SQ7mCRnF6fTPyEJ+1FOGM+Likqng9eCHIS4tr3Q1yiIO1gIxAGvxEp3c0hVtA3aOx2W2
eU8fHo3X/bWCA95BuJv9Rr34eQ2Hq7i6h86dz2NvTpN3zZpP7ek/Z/eUu2TVoLEWCK4vXipn8QJ4
r78KR5aqP1Q//fTBUt2EqKSa0yvqWPrE0q1sebU2M29mLS//iGPyi7d1n1+PFmWFHfVPNXTGkLrf
PXqEeFAXKY6R7A/3w01N4kwS+9VroJxY4RrGafvmyYsZ1ZslXWfQKkppr3nm5+7UGdUP/CixDtcA
Oz8MaCgQmlyQX7eLdCnMJGj6i4ck2ELL4q1ZbmQH8AGUV2/1Ujhclm+KOwFfuLd6rEXr0JEHZui+
vrpzELGp31oAZKEUpGO1y++XRwMtAIC+b8AMfl11VGBNdBW3xM6cPr104MY8WCOYAG7z18oG79jY
r8s5zPDpnzEK6x26hjv5461C2hTiM4bfX5fmcpOSLsFNB3RN7b4hbU6QW0HbAEY/tZaU8tb9uP+E
V14IZ1RL8i7YZHQ+Cb1E6uLEYP3//ykAS/SkkYPiIi1yY02lzWnP+qEhAUOi0z4lJE4SIkjIi8bH
xCvald5UPtzaSzDGu7uvlQ9+yOCmLEAshGCBlQ8o3Utrr95ucAcAnAaW/9tduuCLqPgBphu5Ku/z
8q8Df+DePq1AOIkyU5I4nt2GeExyN9p85fWwwRmf4C+oTXVXuO7SBkl2clvgnLuRu+3bHaCAVMFz
rg9Z9EHQEl1CClF97W8BkeStCKn/7TmYuQeTYLO+zX6tK9+GP71L7N3T2N3wwZEZHk3QztQEdBDG
ytAWLOs7J23BwpvcgxLpTuVsOidlF3pWQVli5hFAec/PnMlsPycH/cDGgIT6gzQ9h5mju1gQrBzs
9fNS2iw1a004MxZLfFcg1TGO5u7/YGAPwaURcNOTdOMGeXrpyycrfp+//x3aR+854e2e6rPEdsby
wO8CJh2yLJRZGgrQjAaHMwsoyyU5Fye+A54KxYeMbOOjNgyswD2IPBYj2/HbecJkIgsDjs99OTgH
5eSo6mXLXeRQ8X7bgCaNbRooLvnI/wHV+e07zooqeGGBSBKHBFyzPBbBre6He3lZrTZefyHzF8/R
/OFhDMV3l1VTwBclEEGA3WARfURrn47a2SwCHLFu+aZscldNdwCEZVPze2tvQsCk8Ude3m+yAdD8
9ISIT1Q+4ODrNVoupoLcFhuyS6nZ4E4hlu9y+OuCmVshODRqDNE7ddM6wdFhBg3UCPbtb0F1EOCY
nGbmZAbtFqMSlPMQeX6varseO/t9tjc4ffxE4hkw0/ylDj53U9+ws46U/vb3vATw8NWmn2KtC5te
2cUebah8E4zQESQ0RGmG0M0cFDZ0uBhlHBEZSnBKNHtiYSDvX53Q+3npP5pQw3lRUyD2hQEMqWLw
pAZyp4RCIiscnJeXGBGlDV2q8inDlmSzwawCv1uIMe4SS0Z0+hAu85FOW6e9IhphUICllDum+vHd
0SLp54VlU4EmHbZjG3NStqeiD8ZBTPcFnZvlzfDA9ZfAtJHQqEkIf16GO91kHncwiDQkQesA//pA
mn7a8bejmBfFlatdBYzI5c774s16a5KuD3R8TnVYWw/k/D+P+93Gxwqaj6wChQeM//VVD5IkO2cB
Xzk/uwgKByRXOjpbl5s9arX43ftpKBg1g7CjTkdN5etYhXRtY61mik+1aj0t8rMlTFVehopkljmi
ag/Iza63v8OQ7924lFbs3W439o59u9TUGrjDIHvT2xq8oiG0JlON+1f05YVo/u2jWPfxgL+S8pPh
Tsfw3/fYEr4uSr3g4eloofAymHpg6jlVjlpcGOE0lnxcJQVtHkhOE08FvB/qrVSMQQq+u0I/Dzk4
v6EutGZ9KxViBcyPMCMKprgWycSL0D6321f079yLW24f+t28GFvk726Pz6MP8sow6q51p2QiVKQ5
VCStwTjMB+guOPUU44efN/F3JST0QohIAPL27JXBaHXWTSaXsGauq1W4xjZpEzl7ECSc12BLPEhM
hOj4WKFsdNhBSNxmQnWT1Fpa/FdgoXbLM05Y5wqHtA5bi7OVpt0MWeppGdebosHkQkN0JiwX/X9X
IeZE5fJVM36faOLqG8wo4gBTi6xyf14f5Zss30BeAb9QQL2geweVxFy4JBdTiuQFwcRUB/NQlM1U
QcxbQdL+EtSu2AnWqXhRrlc8J01bS0w/rn9HCMfeRCQ70biTUJxE0jMI5+n5n5zAYDO9syp4pyNS
nErudSfgfBPJul2MaVlMPoz+mvShsuQW3yn+kKaY3U6uVEx+RbGj8M7q0iqmxpWiyTf5U3f1VBpT
D/suXmbeHDoiMzDzxuCkx2WKKrx67RbCtZipNCyESneEYELan//OMDftQoRtRHBcbeUXaes2nMOm
Oi9Ms1tJ/Ww6DHkq5s/lvQJqf1PqmWq4onx08/BdLbwg9spjbunt/IJv78+f7buq2JefP6gHhGLS
hl2Yi6vaRhEQRLICDFiiFostUYYM4RiGYvJNjvd5QHOwT4rybB47I8Px1y2cxjnCqS5X2P84SITa
dEedUTbptzsTaAoYY6qgmGh+fRNuxyDIMlGQFtJJmWr1exdXVmxIOJOspUh18dBsYlBp+aGkIGuE
l1+5ImAjclANPE6ksRX/7tZSkVOnv8CzIA9VAoxjXHSXtBIXN3z+Lru0eZrgc7fKhdUkIKmLR8LO
ewYCz8Ln8QYXSCTUYl1eCmlRi/jVMVFF8ksd5GAduKrZPCiX33p5xjt6jSGzfYsyvjyKxshjtMjt
medsZ8RUSZPUMZXEyeWJfRJUW4X2bXD5BJOnODBXnQmOraBbnM0vQeuol5VyRabyUjoTVbQaXJUR
fInriy/lgq0giJFOsEoLuu1Z3IrVc2q0TqQDVoKsXd8kyzHS0GnzxLsqv+uQq0Nyy9iuTurIpfXt
t4C6RP8BOC+R79edcdJrXU86WVzEqH9jLRdhFhtQE5rMW803K0z4YBb9fOA+Wg3DWFTT0SolgQRk
M4xQjMvpOFEK3hHoPN7qZj3uY2TkH1fe02KnO/TSblP6QN4MayeBx4Vq2HNHYXjt0qJoqc9OBCsB
YzlWpP0uSMPQFd4PsQPY38FS5M2x6U7RpNikudtLo6CVWvs4IFTIAP68At8GKp+GGvac1FjRAj2r
pMUR8IWK9Fb1htrikSdNbd/xmaiOT6p+Gwt++1hkuO7A03vkLXc1WdjXb11dwJU3JZWFJyBq4i+a
DTMfvRmomOvGJ97+N1ZJ+S5dp9EAdLo3/kacbpB16IWYqUF6Ehfl9bcQ/EJtFCF/N0mnqtLZRXt2
KDGjgD6ruvdT+lDL/3IUNpObaXfR0VGVqxfm9UgU8+11j1AbLRDCf5Lsfht8SgGkSSOnN0Ft+x2f
Ku6FRRfTdYRVQ4YqtrzG9qvBAaoBM3tdVfEYqvy7A0cKwM6nLwbrY/BYBmKT0guYtItOdoGwY6Ei
N//Ey/khI52troXbZptWxWA1X4nKNHSAthfNXIYnI1+9WgjdUBvz/LhnS3BBfv5Ng89Uxxk40jIT
UeTXN6VLtGxfpuz68wzPMGcMA/5dyAz/mTNGsMQuHDxGFzMpwnOcNGyKhf47D+eF4gvd2zFAVn5s
tb8703xrdDH62AS6wNePbQi39qJdYnER1HjCCZWdo5gpHIRyLuCkWa0KI/T06miFmYoFGJc9AsHm
Nu2O7EDEO+pu5Lr9bu4kKL00Dz/GUAblhVTprvntxuYLcHS82X1VF8rGSVp1ze4kP/98zYwNNthq
k0hRg9K4iSS6mJa6BYrtNToWPw/ykVQNbxWi3QnVOL7nHWQgmkTiJK1v4kI1/JPs4IfarIpCsAvE
+Yt5Wr6FuJul4svPw36bFVAwwROoH5eq0tcvm4lSYUbXvlDmrTYzeXre4ZoJ/HW/JYk/9uWy6ULZ
R/5Y1UIebClAkz3GlyICJQv4gh/A60/3h1GclNOprm5LE4havr+BJm+fL9kKVKMEzLl2Bf1NKTda
8GCaryAIc8zhcFw/4bYoH3C/VU5TTXEu/46Vr5p2dftbmC9dvVfDFQT8vF53k5fw+HoT30Pz0TDt
C0IjY1nrIBy8m8LgBMb1MVWiQI02R9k76b+L6u8FAQUp2vz8jYZNwrtxBoHX8abFqUnLd1nogJVU
nKaPh7w4lAGmEnjXqb448TRh30oLMIAJgTeaNXLgJ3jKxzAirzbsGtyoL5kJyJPKX7hTABCiWRYh
h6ktI1yElcxVxLe6LDDDDfDU4IRjSFvEdkv6o63L829dctVpnXrXU2bzmhSJg1NBfvbkdFGa/2oV
zR7hr5bNW9xgjetDUqLmU/EyXZ9u2qrTMItJb3aXBUul0KzS+FPjeGhIjR9OLnNVLbGdnZfqyMoN
wSEfK6egkgdpAN0+iDJfd3d8Kq/BJRDR68NHnAkmxVxUV7fJbnL6FYj+ObBRH1bVtxq/x2Mg2sLZ
7w3vu+JNOO1GlcwGF8l/fk3fKex5XyRkg1+jBcrVQIwGMSTKV6EboCjb2Fg7XTo8O8awyf3B/XSf
/HcwpG965Ag8vf7HfDpfnSyIZz5AvEzTXdC6We0DRzxrhn2s7GriyyjD/0ec8OfNOqy83407eARv
k6a4xlmQLIMYHk/mCM3DGQ0qpNzRD+p29V+QuxJ+PMc5glUdXo3aosPs8pcCuRDNqVFpr+/uGVze
qMpD8+vBYF/X4Yywc9FJVwyXy/mlPDsoOdXawsxf8D2LlMMJecbcOGQa3I1kfu7wQKmuQOJ1o3vD
O2ssYv12C8jUfrjooXMMu1Kq3kZFe8vjZa3bqeHXOAWonqBOueV1caUfjuo2EhbZu7yjYqx2vtz6
IbK3Y5ovRv9g3+2OT79jcKVIXXTRBLnAWgNYnChjbBji+4h6XxtPpUpYdGrjitUqxGCmu7pHPI0u
VU7RhZxe+tXJ4UtnCeddS33C8HXlcP2bBJNlVneLRmPZVrzcgFfFq9fm+VQyZmb+1okrKcl7eUwt
yz21OyT8odplYt/av0qhWiFijXHuSxfBM+sD/0vUD2Fit8ej04YZil+lZmXiUy+HE0/mEiBnxpkQ
fJYgcJAPFcOTl5311zbzY8V40qJnudtG+snNEjxq0l2mdbQ7tu5UrVK7NCWHKCkXM0pZbypY5bA4
slVT+zIm3aJ+kI/v1xo6Kx0iSURw4usOVIPkNLmVSbQ0AKobeHHHWJVg2ILdq9sajhbYmG1f96if
n9eTMwZ1doXaXuepMhKetnDc1PgAtlY4maEq/6CtQzo+m6imwkMZx9ZgU0u7Mp4Vj8U2ezS35/NG
b+z0TSys00HWXGlvqraM5QOsgWhhytuMsgxOACTJnd0+YeK+TrdY4iD7lj2QlNMN7/0g47/B2wXn
34TWfbwI3id/5MiawM8j/nkOH1DwcrCNLdunSvLCpxz9Ry7TwFEfzPeL7EaaP1kqh/Jg4DEcu4WB
3fciSR5lyY3fgv1kg/C7YR2vNtFGHm/11plM8/0pdDoM6DNHO2ABKrqE8ui+ioZ3lg6nx2573Bu7
bjt5FbbqZCHjqD6xG2HKs6as692LDv+LfHPd4hLNuqDMuG2wASsdzNuQmxX26vPk6HTSRtuewECz
Y9bn1UWbnx7UdYL/wetV8jpkphHFW8t7tqTwFK9uh+g6LU6vyivhtQ7vCakzbD1Ywtc6wn212mNX
A/Gd2PupTfbFe5Q6xz/d/rw9P+aljVV3tc4kT9aX5uOxexdWZv/6+iWeraJ9esZ4+2qdIBeYfvrr
shfwAt5HDwpSerwMp7mgbKLQq2nQbc8HdXE7VFsRY1f8o9BVXgebup0Jm+RVjrzy0OV2anpKtI6e
taOXs5E6rw2dYNutTXU+2d8KRwzmaNWWwTzcJcbOXLeGJe96a6mbbG0jHCU2Ih4BK1wZxE3wqGJZ
ssNyZ5rOkx0+uGj+bRXFDx9QdtOW+XuD6FtzhvAn/cYeKrX5xwIk0uf0uVtEKGTOA/cWEDBj7JQh
lCn457lGiU5d45+a1l7To0EnbnNcIAYsGq6irMXXbn18rFrOpp3dnlGKx5Ko2SfXuQaxLrInuzTf
6sSKTDcCWStbwjo/CPvrQWUFSieup8VzE3olCINXdd/txQ0XmAJpJXDKahE9me2GBciwRl5eKk9f
S3/S50yULe0BE9ptuquaefl8BR5SWMKW3SdinBVMHOQRt+3DdSvrznlrYImk2M06W8nVDJPo82by
Kv5mJ+S4XzsJRst2u21aG6smeaU9Zs8lbgM4iT96V2z2HvPdZRPFGBDbl+coWcVoKeJEJNktDlE4
rexOe5Gef+YlEz872SGVTXxXsUnhF2V2U1gUvc2rE8wDEyKMI2Otd0gD50ZA4ZxF+4yXVsT77obC
tK5cXMngFuSNhSry6aUK3FNllTgy6HaB+nRmCS/KATYwqNmJVxheOsGiwOvkFcpequZcWgtYI76T
yYvgdBgtv0/g16y5X/BQxpMdp6J2mon2zet9rXNLzKZKYUc4zpj28f24YP9fH8KNuNHngoyBujd5
MB+6h9u7Hjm36IU7SdHeLrGDoqSuuTAR0Gi/BNMiXMh4uRRrM3SJB1gd0Q07pxPYMEryEh8V1T/r
p53U1isxxhgv5SHhTUmwExM9cZeVU2V3PNkpPmzZtJB7NnFxqEUrf7js+XrlCbKOlcZ+Jezzq0P+
UUY2LQUekJ9joY+b/e7mpylLlx65AfLnrzd/KxVXUWjV8xLqFYodHslypE6W4AP617Q61s6tMJGQ
FHtt8itnoE52N94pjV0x8lM+uko//ZY+TvoUDya5kpRSnZ+XamY6sRbZjYjZTyA4R4NHEDe/Cf2T
y4lrI3nSml0hXJcK6cHt9pwpshNFkq0JJMASLn4spYGuvh7xYkTburt4ZdpYddhRdi0xTPytwQm7
nk9+E+IcUJqQXyjbTuJlWMAvP5p2nP6jBGsXYbPuTto8VSpMQgQrCs15nq0jo3m4sSGvp+iXUafT
Wjla9Tlwqgz8FkIXuRg5QilZ18ksLXJHanaSuQ/8kBtbTv8UMc5MteR2iBWLvFdC0ViZ3FiruDTt
RI72StSyBXTmj0eyjofeObaIOGS4bX2c05vTnCvRjot5oMROxzko2O8aF0kRh+7lenVD8zARf5WC
6QjnfyGN0TRBoTapPRMOn8C2TnQsyRU/yB+Op1ck3Ws1JJg7BHLmh4BCbpLgKRrsuZVE9Cnmu7jk
mYhdKU5c/dZYxS3xjGPhQvLn7Cp7s97Jt8TRiiuC7YYTkMO1so5hoYgd1ZMZhTYsdRsvFrevdl0k
t23+3uTQ1uLrSO3zu2AaUSfoBUgc9PSGr5tIPptGkZ0xuClOrhq6x2B+y1YSeq5jZgZD+NZHGoEW
IVqJ0K57/ujXkYwoFutTV0vbM/7ja+N/ODuv3bixbV0/EQHmcMtUQVWSSlawdEPIssScM5/+fHRv
nG1XF1zYDSw0FrrbzWKYc47xjz/sldgtXIEtVntpPzPZq0w8iZWRZXwyK1gvk1Nkx17YysLDZwXz
W3lfA5AUFvVrQ+rPT7Y8KkbSm7T3EMf9fffW+LVnPZf3gFqushtVf1JuIGwPrnwyvtV+c+KYfx/I
AKs3urrTtWOx7PWXBD96qkXpyvq81Bf8drvnlHIlTGZD6nmwBUGrxd7gFWuErJJNychkqJ/+vhtc
fI1wYphUwI9CNPHnw9VnhIq6lJLaU9wiheJNjkRpsX5a/b+0oVDVsR+l8F2VKX9eaq6nphQHHFaa
yDPlzSDz7Y4Buk+SDsm0H81T2N7WZugn12hS54jar09Ip8eS2IABiNUVx/9tx+sa3IIWS08PqriR
MVtlGJEYp2BdLsEXq25dOGk/2UV65WWeW57868pnyySz8qRLzCI/6G+L9CkiyZw/09NQfE+qwumL
2BEamS+Z7Mtso1OI9+F6CtAuX0Pp16d7vunrMpaeBB+hUzgH2fpxSOdYIIcirTjdDdy75y2vug8w
s5MZJlPS/yeU4/drnt183kP90kUAACN8YCZTQaKY9sHcrGfc1e7qnOP8P4/6f+/wrJGVdD5ldQHh
GbrR7vXbCQMUQb9Ti4c8vQUdMxl0p7ja9uEjv0RD7Zw+ZL2fYWEQt/eWurXI4Bbvs+ZzCloCZZjg
evH0ZURbpYj9iEGqRJ309+V3Pjv514/W/vwyzVqIsiblESFatiGchOIbPW2UPDDXKenq1OPUp/D9
J87dfdVcWf2XFwbzuRXK/8U1+PPyDY5DkhSPJP9GLT3bO8gIYKCibIyFMPLqyKR2SZ6HRb5SD517
qfxz3/DmsB3CG1k7N7RqmdaXMpkjVEDEnuRkgQjVXiHjB5aJ31o0FEXhipAYIhTfGmd0iedqZBcd
Q+bUcNUocCThWRajTZlnt5x/ttpMTkSsroVPZULVoUyS38A904afQze4QYczTFjtMGgdrMKtqbQk
bbnVrPbUG5MfGMSQqQT0meGdACjWMt0oBgPW5HjlmZ/zwH/duoE10K9BLcj32ZabIc0PA6UsDz3S
9nr44F6OaqBQg6YHyCglRtB6pPhZ9dIKiVdoG0kqHWOp3DBglNeltqqCS7bI8U/Z0LgBVBeM0vun
NYpp/UfmFO3+/pVeOpJ+/8VnO7fAuhKHQs8OgbxpjXnFgSDbYZct0oxfU7efjzj/5/kg1UTOQYLZ
+TgRlwilCHWWhBpUDmcBwTk6hdmwEIEo/pzMk25hK56/rvhRcdSsxkY4nRmVo7ebrC5cHU/S6hoV
6eIjwLVCxsNyzQQ728rkfCrx8Fayw9R4VnPq9CMHyDK/SdE+GJ7//rjXNX+2VSMERgnESA+R/68z
5bfTqsliPWFYzZkBDp94QfpkXDsRL5wGGKwwlkevjvnIudgolyq969UhXYuMeDrqwFABmIBHmSF1
b2NwpVg8n4eu75TrwY1e6e3Qc8+2uSRicrbIXXg78660qMQBAlMMUXQ0IgmbYLBnudkm1u3YkfUK
lQZI8so3fKkDg32MeY8C7q7jEvnnVkeL1S55pCqHUP0+BceoFTwxJ8Bdao8t53CvjXan3ClGsgl1
eYuIEIxx9JUxd6rl9e8v+PLjgJMuQ1yVVkny2W8ZZrk1x7g5tNHsS3TJNEz9TKAzb6B8HtI93zbv
XEiCp1q9Gl10AfFdpVL//+pnG5CsSFGRykp8kDOPNx+BmrV4/FReK9xhEpmDw10t/i4NA/646Nke
0oddYA7DopxKGpzvTUNquhMvHo1vq/nl6IraGvdObloXus0HCOlkUy3RgU0fwKHDR/Ud34Qqd2jV
TI53CCsmUIbNFsroJl8TJPyB8750k5Xf5+bRdulvlf5eNQ6l4U2Aeoqb83i50dybGkevbPl+JBoj
oU31KQ/CaNv8CMaNorvJTfaQf4zku0Y2IyoV9CDw2GD61usip+23JlaBkreoGxqOFPzOchV5iwF4
7S7SBvjDjNmgHMZHTMjC3p5IDtcctfLIG1MDN4j9OLIp9gzMHpIb+UgWKrP6wjyoBGwsm+5zYVDX
OlLn1pot4+KluxkhuKBiyMOKFaBICEMXdtHgUeqkL0p0Zcp/cXtAI4/xMoAFI4o/v0+5Hkq9pVU9
SB3ZsiemAVQFbEVqdaLLC9EM/H1BnBPX/9kfINLhfLhqBM5ZBUFTTCS3heXD3B1q4bCYW0E+zNVn
Vt8N+VNFE6vemj9jYzenomdNT736UFQ3Ddyy4bYuTln4CZmxKK4c1ZeGhmTgIFZHTqCitj5bp7Jc
WEK90DdgrdfHHDcbYdjDAXCs8ZNStkkKL83foRdlfKNNsY/Bnpr+jRkHD25o3v7+lC69ld9/zflb
gXthhjQU66+B6kC1OFX74bkX3uX+PrvSrl048DggNIUCBQ8lrCH//ATMtorlIa2yg9AyHN5MZKVX
Hi+/VZ4C9cq1Lj9nKvc152g99M/vjJSjKKik6MDHJrWnqD8RJqVGt5L8hBVQ0L71yWfZvjWkg05P
SSHupvAr6L+U+PNqXN3FcwIivQ6bBHESh9bZjU+4rmRZFR1MaZ+Fb3kXktasIG5eQOfvJuU4EmGi
fGbxUSoDbw2k0//De9Y5Jzn6YYH8q9aYAkVoh1EvDj1IhLVpLacenTbyQsGm7NLKK7U4Um1u6bzg
+P2CZ52TFRh51uVL/KDX/kgcRvbrf74YeEnmt6Nb9A6qWqXbhJpvqSD05LLb41eROxmjydZTPozv
EzKIZ+uOGWKU+5Ls1syuYPu2O7W86fhrsalUvFec+X24636oO+VNOXH8qqC98DQjZ/6pPiJrLjpb
ftVfTdXtfsSfMWlJ/bF8K+5WOc3Q2VS6euks2/hNOzCqCzU76Zz+jUMBWoHQ2dAUGtPmX6x+zP1R
fJ3v8wOSm0P2EO/mD3i3GCEFjcfcb5Rs653wHuVYf1Q4FWVEdzN7d8vxmx66LSa7Mzs9IRyOCWK/
nU7VV2ARSeQ0o8soR6VjXxzBdAzB02gdFqflnhc/jD2rdgxOrPf2USLteI2zdgvG2ppv5F4buSlk
chXQygk7ktNcqX0wNMI/vBYyx62Q2AvxoKIDBgq3KvyhYvbD3xttRhDAiUtlN4LN/6ktNzNIVWoS
u76JX6ZXKEHLq0a/9Gm8Ko+huP57ReLNJ0Dk3lgdh7IjQxuR378XmrvYeE3lLfj437eoS7vG71/S
2a4hqnFRaM0UH8QvoyNjc8fkmFomnteQgv9wKQS92CKDP1LU/blOW61pIjmX00NbPU89Izr1aE1v
NKxoNa7Wy5caZWjVhiSzHtkWzlE5owDZEhmJH2RkBgMeiGy9ZvpUVNCOmYwkxSao90WSe0Pi/f0+
z8ntv87G3y99xstKhGCU1BjawmJmNvUaIhwZZLtrNhhLmNWR4ycPdqL6CbuybTZXRYaXjp016lLG
bQxHpHP5cN5EUzHXekSw98mMdFsuvoAJjfQkM3q0KIuu4kbq+u7+tSFx3OKuAlwHc/jPd5vEYlK2
rch50C8wSCcm4Y1dq4Xby8U2ybQdqDSik07aTotm16nu6oDDCrSdwdqNif4UcFRYfgvak4chqzWW
7nKssQeThTXtQF08k+rsYBaVLdXlNjS/lqQ+5MMm4vWWy8+eiB3NLF0d8oIWKy8hC1OIYUAUg9tN
cHYscdeY96MpX+Mprbf2t1s/KznUSgcwUdX8kDeKNxAQi0QIatJbSjvQyNjxvVQSqY9G7g6mS/fJ
9yZE5MqOL+q1FXbxxWOxQSGImhBy3p9vAdlXHecFSDTJlpCUYFfU47qaRX0nTU/yNaD/EjCCRhwY
Ci41Jru/mCq/9b1xqelx2hkzisobaOw+UYcJetENHtjzHcZB+OduwYTwz71Wf17ctjDElJCmr2np
Z0usSXpBisPiV523Tn1Y3HxAVDvrO76WYrnugf96w7+qCzyhwL7OPm6jjYelM/P8IPSbMtyzfNXy
iqv5OZfznz2D3GeREo6y6rxwBUEw9GKp5ENXu/CGb6RURIIRe5BHAkHgQHCHsthVi/KgZMJBmLvb
Wh78KZHcUsictC1u4oajtqm2hpRtmib/1hnl40I8clSPblSK7t83uYtf/W+/96zoAopgh7WG7IBS
QGuPDDyW8HSdCXep88UYC6yT+QM6+7PLJLma6mGcVQeV1HCrvIvUTdMaq/9X65fwTHK7C6+8inNl
wq9XgR8RwDvjK6a/6yr77atug3Gp09oqDpm5yQoHgGkzDiehyYgQxIL7pKQZhMPq2qlx8VbxZSaM
d42nMM8WbxmMk54VRnUnfa8XiDc2fI6ytJM9o9PpE2fAv7/AS0D2ilYZCmgSRfy5BCVJNCi8qpbf
6j0epEtt51LGOfwzKShXNibZ46JWv1aVw9k8LOl3Cpe//4JLaxjtPQJzxkvUzWfLSlg4NIyFYzKl
Rh4c2GeITaiXaViMa0Hjlz5XBJucMhBJ0becvdO6S9Q4lc3sMEob2C18rpq0g0769zu6NDxa0/AI
I8Xkmg/prJqaIbNXmhQkfK4MpukysXc1MG5kSEDzlwKKUl5R8ayJ11J8okWYIELLkDy08dpnfIFE
iuqYJHM0xqjMTPnPz1hNG2aSOKgepm4jmdUGlYEiP4EEa/2TWB9j/XPUnq62vBeRst8ve/YZR6B2
HZ9xfheCi1Hl6ctTtFoWNLMTt0eivTtK+8yhFFPra0vo0kb9+7XPHr8ohkKlNRmwN3b45OIB+LR+
L+7hXI9oOfRAt7WosUEAzJZyPii3nBiBtrs62rrYk/7+S86KgkkQxCUV02zFY4ANkaB+8QGI2O4y
zGznp6J11JWzvLxrSuOX+QnJBQSSv3+OF0Ea+MNAENbqVH0+KxYLcyytgq8+ejRSP7xdDwyWOfo+
2B4rGBflJxEr0WYXNm5aQgWx4Vlt2p/6S5R66jW/2XOr7l87K0L41epQhEp9PlDGBHi0arOjPjGP
olk5eRQfA/x9mZoPwmtF95NCbs8SzU4lDjKtcmXrTkGIOJPZHIHiLPR4ccmIqPqUKfB6nWYth/17
zQPj4hmAQ/+qBkQohaX5n4tHl9t+WsTWuOX98e6QXVPEg7izM64DnYUR3/XD7lJX//tFz0YWlZxW
khz9c1FhoBouiOg+aepTLENgoBDQn0BZkACkEAXZtKuJzjovtljZtdJ8ZXf+xQc5r3owr5ew40ao
+i+6szJEMkGyuXmrKQ/a9E2cdqWU+xwQhrqHP9wwrGXWMxS517NzVx0sodrJ+GiioN3ksNdCmIpW
hYnXO6Qp1KWuEYSbVgWPtb7q9HlVRHM7Eez+rsaFT6z3Bj62oHQqByxGKY7+faluYf/bCpm1FT7Z
u1aqj3LO5yEoXlzt4wICS7xTrZ0p3k4CU8VjcKMJn4R2COCgfYxJ6G233MrhURdfY/PUZR9ozK6U
QpfOMZoejGrof0gaONvxEuAnpbWW9ND1Dg10ByGIWhTmNMOuUo+dvy/qi1cj5ptPkxLFUs8q3zGc
KqVK1OpONtzgGTCF5qKpYdBsYPf+/VKXdzEs2bFoxKmGHeTPVVBG8VTko/ZL9AADQ472Iy0FHol6
7E3ZF52FRqtHC9u1e4BAphPyYv2X+/3tN5yd3Fkfl4ZVcVSnfPExyofxNBimS50ghHup7fy/37N2
8fki1CTHiEYKC6qze+5ScTZSeH8AnE6wPBlZguwCq/H+vmb0gFTBVxRYiO3L3MHtBk5QzPcQ1/YS
werk1Rg8awuyiadK2ksDWu7KtGsUCmKwzVBBDwEM18fubtS/pQXG6aLkhOUhah9i40eVQefUj8L8
lsWvLbR7xsh1t1XolkdGxWmQOi2MtdYK7Ipry0K1swbD0eD3hcmD1Dz0+SlWMntcgo80ccr1WvO1
uvFSj0m4IwoI1JukiKxl7G/VcW9JMScKZWoYnkAVsuCGIUsEyhbvczz0jStn+q8y9F/b0G/XO/ve
e1nsjbReyke+r73sZPc6YVbaDZIYP3eWzeyn90QuxK9wD21IfVc+B8wjuZ+z69OUyRji4bywzlf+
vF8jiIIiqEbzdqRK1iVPolKOmXNP2hNNAEz3mxymoohkFtYqZ+si0h3keIWPNcXs4haliEoIVTyb
OGeIDnGpmX426R31WFC+Y/8AtyYWPjk2Hfhc/RA7ZfTVFCvECOttpN2kOveG+laCZVRtqwD6dYZF
6exEELHWcyBs2m0mrQPJ4ww3JuDP1RrNkTnd4DwhZKKd818UYb+X1l7VoW+I2WGBoT3CBo0bfSu1
ydaw/AB3kLYUblJmI1LVHuvsQR0CpxWfObgxAnjXxtiJdD/Lgm2gTIesR8GmZvRJ2V2f6z/6Tnes
FE90Yd7J2VFJbjWxgnL/QN+cmjVNExwJJsVeBYepHCtXUD6aVvXmDEM/eNIKhz9Fg1PWPJmCH557
odZs0E82psaVvilDydYfe8vUu5R1cA5OeU0iBsyLAm44RGJ80NV93ycciO+z3tuZ8NESGt0zFNla
fk+MQHUv1CDJQOLxCuBS/uQU46X0kdYeqrul3wr6Nc8240ItTtKkiA8Qynr2lrOPWNeEocpmPTlI
oReGum/peL+P+ZZxhZ7RYRmnMTYfkylx83baaZFFXMvsqebX2Lxx1saLLUqYTxdHSoCwklCFCHYn
3xnCSn4qOmkzE7hmfLZSuQ1MAPP8RDGZ0G7gvWAJD5yTM/B5mPujyKwYVjh/sjJUW1Y/mV1zWsHw
teMSlFo0oGsyk6VMXouc1qD5XFR7EHAlAMhPBMZYg/gltGA66qmCGqZWi1Nhvjj/yKwEPvjiKHG/
TyINFIJoiXrTpayMaxq5S4AJj5Rpzz/GxucdXVv2YZLqUkk6yeQqhT18azerZnsxHCj/B2Nf7eWt
5bIN3gh+jeY32nT+6ARX9qcLLQdHPnABDEkc5M7N0oxJL5tMRt+ZWE+AUCil8vpaJ3cBGcA3AEQA
uy6yfc4DZ6ralAVlzNKDmOyIEG91O7Y8ddqLiQesBz+a5/73UxCbz0vb3m/XPNv2ajT6lpUkPMpu
sROxeQj72IE9lCWiHZaSR/TtoftWW15aP5fFc7ZobjDZffEsBP1BqbXnSX4e6tqv8nJfZxYSicEd
ZxjTMXg0gouK+BJgcK11wvYpyrqbpN3Qm+u9upOZyZaNboP7gRYnvoW3vLlkdvSoIwjgYpEa/sgt
VIl0BI1CD+t08uSYveXG1clSj2Z/HELdXoWhRD0gwoCaUTi5+r3TPkFfLYgDS+sdxyKycTqxS21y
1m13QPghDYOTxPAI+JlZyC6pv4vhbAvzJ1NOqRA9kUVhLauUh80pMaF+fq4FX5wU22CiwwJuz1M6
Ssm8R5sKDNzOpwkxCOlMTglDThmtrdIiZaxPcf4+10+9CA8CVdAkMZZT/TlFnWfIz2t3WKo6aSAW
bFPBK6PaXn+JiDzK4mHk+ofYM+PO492QLI9NCYG/nN2F352ImziG8CV853DCaNHuUaOR6gv4nG7L
idcpFWDkXgdTAtsbxZxck55GH38ElJOJX3/q5WJbGCel9U9+WSN9jOWPICu2jZ7cWbHp5GiFOvHT
glcvL5XfsQdHob4XImgWdemM5kZmsMV8hw4mzwJPzRZATXkrx1+zyn2s3VM2O+umg8fTZGq+1DKO
H9CRDZRP4WiroYagAhWZZm6CwIDkf9LFTUmvaMDCTUWfRn8/45mo/ixg343wNZYj/FGXoY5Sv4Wh
cqN2+Cm9m7nmNPPoZnm+0WXHaktv0N/GJnRm4lawnmgW3e8BB1pYNOGCt03X+RNDCz17s3hmERY3
K2OtaD4ttFeV4unjZ5s/6UW1ka23JjiwKCgYXbnLt3rz2iwVPZme2IWm2Rr8v1FcHDO/pUunCvDS
SN7E4oYPMRtPqpEx0GsxeVn8sXup8gEK+1sfq895v7iaxEsYT4EiIrZ4b3klcfcRSYIvq+3eykX0
ewEY4YkfarBbV13sVCtGWYp8rr0DvlVSdajyvRxSWYjxZr3cesROiB/GrZb9aOQWOZHkqp3hzoyR
eRdDy8mcvoPaOSkc59ho3awvt8wyaLm15dQOnwiszSLzJi33pPB7IUr79fmI0QskiixCx5NtIv5G
TkKSpLzEsOEnhl9NfGRmbSucSerY++FICS0OThc9kxzmOwED4YmfI5AVthb6KDtJ2bqykRprA31e
y0HfYhdV8D/kr/zz32rXESV+p7UA+evytuAGr/sPG9WCGDbu35vmKOleIcpwhRhO0YUugmGvj8wg
q0mIb5bEm9r9nGyPzUBXGtVelL6pw1tQtIhMXg3rqWxytzDe1z/b9Oj8yIERzNYP13hSiwin2Skl
xGvjJ3LqKcWpljpvMkJfIxsWSWeE7roBo7Fu9YrEpsILMTCk/l0PaqyO8YBwMe72wUnz9q1NOIYj
ZxJKrwgr+tzukBQG+IgGLZ69WPxUtJLe8AdY+YJgtdmDse8qnvDfD4tfR+2/HitRGXQDBn5G5y1T
1RSD3sizcVsYYNbxTGBijVQgesnnbtMJgb1YP8Ie5y1oEtRnOKuSxOtw2NniKhYUn9eYcZNBqF8p
g6uW1nFWIfJ2rZ9Wspf1XxFhWgCXk0RD07BBt/Zan0ytcpCjwo6Wzk4tNJS2Ojhx/KOKckgBk43c
KF78Rt2F6W3LsmyC1h+L96YT9loT+uuKZvMvmvsgNXfUuiOzO6VYHntVfI4y2eZLuumeZ+wojv23
xQNciOaNMp7In6Uugk0WPloT+G4cb2lPuV15Vjci4mbFCDZZU7s1JXcGLezvj1ta8YR/PW6aLz5i
sN1/WTwGhdUNpqDREW3YNSkTHeslweq+sOlOntUYA/9rdmWXqPp8HABi2ADDfzxPu43kyKiaUBOO
pKYjsxKdCVrbOP0Q1dCNzBWBQBbVHYhVYnR7Y5p7612x4IBLpZ/w6JLXTHvN4XkjCoqZ43KQOO13
skTnKCFflNkDcwZNg7eh3l95WpdKbwiScDbXhAnzvPTOUilviEGGGWc8cYbjd20DvkawT6L2GwRa
KigoQYBGf7/uJayTy6nghxhorw5Qf+41lSoGc2up82ovv4aq+LsHE9/kzb13eNpvyc+75ql3AT1k
HgqwipsYpFn1bJyS1QDO0qCi74rfOd0ZVDJogGFw1V710uTojyudgduVVSP96vLiMKK8lXb1SXjv
ntF1tafsB6WJqj+vMs3/qwnmih6r2J5jwIBvFTDb2e49ZckSDaM4P65WrhhDq47/GHq7TWf/Si59
et9vEYP9vPIeL30/v1/1DN3TyrYr8O2dH58b99kg/mgNXEKeTEQK79FyT3+/noT/1YX1zfCRTwfU
YR0i/PnlLHVIWOCk6bem+S1FNqfNgWKbCg1cLjLS6JWbRMTGM3BrY7EXI/qIIFbpkeWW5W096ZuO
OlZRBCfk2F2pj7VkOGuB18vRQxmGh0rStolS+9KAktPibJPhYi12SwlssUFP6uhEyk8ZipdW6wQX
Zg9WVh7iZHSqurg38ubnOjFUBLrLpt9PwoRfnSkofpG0qDBDX89vleCo1K9zdRPlo5fNs5OKOAVa
9W4eCQcUnyU8MxrKEBk7hRkHiwARZiHWuxrFfK+kL3P/RCRiRGwximQpBPSPYegiQLtpG2wVcK8Y
VxV8Q+J3hpJ6WWZnPbIX/U6zsp9a/TgayqZvGDMJ7NBVXhwpab0GKXc+3BW5sdHC9KCB7CUG/MjB
Nydl26XWgd+d918jlHcRATWpgYhUqP1KFH2ifqSymdPKE7oWm4rFLizdMSiBZ4WWKD4VEXCDTu0g
BNvcwtq7ezdXvnFjDy0CB6hl6x+25BmQ9JOxAkJaLBG9GIMfbBKdrnsK6jVornS1FaAo34dO8xXN
JI1DoxeJ/abBfpvGnzp0ZV2aRym/pcLFM1RHJ8v6PwggSfnDnNTeylFQnzIVXb8W7lLYXEr2Ukfj
U5sVHsIknSuubOXpo5QD31SEx6ZRj+QduC0S8hqW6vgoRkDm+zy6X2LEX4exQeC9scL3UT6WwSHK
HCMgmKATb8PoNAV3i3XHE7fl8a1XBsyKIienLMoUjnwIMes3KkMWT/rTaBmPUfGEIkPN3+kFeXYx
NdYv38327YeSmg8hFMMomO2ZROkVR+MLWlVCWSkc1pMcr0BdFWmBjyoVjpC80kpm062qva1/KNE/
BUjGFKNQ7tBqz2XuC1THDPFjRMKTsviZRWJcWEAeUO24RpyCRUJrvqT1jxDLgCZ4S5MXYbmJCcVU
vjEjHVUYPBrzMuhHNyp/IB9zu+3elWY/Kd+U+GFZvglzu4lDAx50972Is108V/f0PzJvLo/2eD4t
6uJpCcnp/J0wm6kzpt1Yf+S134MEC33+M9K+mO700rGtQfM4FjFgXGcjbQSRUhe8gmlCZQbu2gDO
5MwUcrORf4pT8VT0I8plaI1tthPznZjE2yKxvht58pwC2vE7EoC1gOWNN0M4c/CWm7Yq3FzeUIKL
7QO2JSD85rRhkEPlbTdq4IHyugxqshibgEpf++g0fo5GpHVAPmii+IJyNibd6XLPpLiHtBi7DW4S
ZfhuaK+qxXAC2bTCXKiaP1ugpamFBHUnlfTBMBlbczgOMS9hIwAIynF3WhumdQur9WG/yh7JXbBl
YLxxqNwsU5x2mbEKMHhYiT8kBMDF7FmxCfLUbgyQ1Q5mJh2+3iKsQu2++uk2k+mycIccXGsf5dD7
509h3AYUcBY7UF9ILjoTd+4Zi8qJLdMUt5nupAlJg5Bs0paQdM3Xq8qdRdM2rA+LUFZdwqekALDQ
PAjJvt4rdoOlY0qs4yjuxgVhyhOUhkG67zFRXH16LI2d1drBRs+F56b6nkvbOfMCgfnWqxh+0Yh2
ZLzRjtfNE8m0aAv2w3A7CE69zLhMvKrJzSA5caWBAqT2GDW7WnqWNkv/nuHkTDaqV9Fr+vpU2dmg
ghunTsRkKAm7rcZgKDfTmxLVQ5i0+6kAlqE1LNoXo4uwYJhuGdKvL4RtZWGDDnjCs1ptJwN7Vrn0
MMkVB7JuOzthea10q7kL7AwIVW5X7AUH2xw6w21TFnbNdjarop1QnnYPk/ZQ1PPtsko6EWV0ae/q
Oth5HQD9IKDLejbX91xZPPUlG4AvhK/YoPHpbM0cPqZQdiq53MfaTZO/qgTzLsOvtq20vpEY5okU
+u1CelBxnMR1KBpOUCrASAibX39lYuUuH/Vc3CTmThSP0lwfrRb4u0a2xEPMI0rY2MFPLJG/IEm2
GKqkvd8NlstCyNjM+G+249GU3zT9c2VvGA10tgCLEcLjx8QP8q9ELXaNsM/mCoZweDMYqWPWN60q
OzUn1ZQbvpbdNVN/6BQcP8YcmaMU5HYkw0WuF1cVZy8ugE/SYjub8k3GZBdHodaQV3l1kbae1Jqb
vh7J37Mw7REeV2lnafSIYm/DyvIG4muTRNriO2BLHPjWkLxKjCdKMXVK4zMZ4X1nxj5EVxkrARzo
IfrITT9IG299vKbc7kbrcV0F5NRvpCq3m1OSKH7Tye6okVERuXWmbWrtU9c/LanxdfGjnjlVGE9B
1gwXavpRhuDyPDX3zMrrh3BkVPIk5k+mQEcCy7yaK3vscV7huxRqXEgwmlAx2dXCr6xD4du/EIys
oKadhodoedTDN8568sKcQX/V9Psl+Cr4vsTmmz59DkIDVcYRs+Mc+2L6KK5hq/J9pDMYIH4LF4xi
lf/wNxkpAC+lnBpN8mnE5GUoLLH+vjVbzrToJI60jZEMB732Z708phDMBrrJujOepbzdLC02MHnn
5vBLi2GGP46CyfpZCy9lDwyKjwkAWTZyWmjIV60nBPJt9mwGt2M47mF7OqtA12BLtpZqY7Dx6tJj
FNwJRroThRfsw6LIEaFgiB1vvyPvY9NnmwnkjDog7FwL4rnWzV4pPWYtEF5Dexq+NHDll3k4zN39
bAq2isFWkteeoH6LcdMKcI0ZVOz42L8jCEidLDGTg2k0Yu4yiTj5WMyI0GK0gy0t3zrrS5eeBOW2
mCT8pOabYqp3YdbalfqlLk8Lxhfs/iNuSwaUiw4BSzgWNhl9KmRqpFRh/UQk1DTAwgODZ+4IFu4E
NST38GexlkRvRuaLyzZb/LoANcGKKM/g3mtYtgM81V8gvwO8hQRhlaXhEImDF14YKg6IWXgjZySA
Yz+kzsU35CX8u2OC9RTHTIr4DxRRTRPbHO6y+TmcH8UQlWJw02B5ODUAefOewqJvRVw+1reOHkO1
V9MiXJYKznLow1P82KnHLFscQ2FP1CqCZRMkXw917jbTTZFML4UJ6ls4Jn92IW13nFz2eDpt7iSY
EypO3FCGx8UQbDHt2X9B58NsH+TmQ5D3JDWFhXWoI9mRks4ruvwrb/XbmR8qg+Mmq0FSJuE4yZJm
MCaxptKl3M3wKTOKhDoByckZELMPK5Fw7Hr5TQ0sN6+6x6iq7VR+i7Pngk1BVvobkEIWQicPLyOk
UbtmApgKn5bKZ26lzJAx0cHHtRUkF61k5JvAQcXwrJSBq2ndfVlYvikRZSvgqMKqKJMPs2PpvdLa
Osyu8CbOnDFPH2tOEFkYdx1RvKoi4Eh02/C7c2M71Pftrilvc+XWDLYJ0CvFBGiM9qnOL1l9iOSt
0T3EVClNieQBdbwEPGPqgT3AcI3myRE1pk3Wrks+wzplhPTZBh95UTlMPf0k6v2pNvdJZe5RPnmE
RftUtvJSv4Yy1nJz9Z50sS/ImlPrwf3YaVs94oX/P9LOqzduZU3Xv4gAc7jtHCW1pJZt3RDycos5
Z/76eUp7ZpZE91EDZwYD7OC1XU2y6qsvvIF5ezGWy8gC57Vtyq02bvt0nBsR4zXm7hJXhATE0pe5
48xoKzkHx3zQ1XI5VvHR2NFKV5liIAqVWdZarjDpht1RqukCU+QV0MW1LUvzsaPkcqQX/QlA6awf
EIDSlgqlsV8BZ1G98GxqD7FbHUpkXbzAW7QN+kGMOz0/X1g++Jr6pdWyO5xTlk7CLMvWT5rR7nLK
CvKeZaNK88qIV70FuvpFVlHkqjTmL/WqrtR5oyPvZKBsCwGn8Jyz/KdaROofNxi3ulSebQJQDwy/
btt93L6VdOdr3opsbej1BDONaNo696kFjMCXq6WpjPTdokUSyIuZF48zfUT1y/aXpAErKTSX+Ngu
vBYhKvdSlxSE8cBBhvJYKtSQzHOszcCLd1t9qXb6skVeJm21ZSLkieyZrXfItUjRD3ssZ+pQbMdG
2mU5umnpSE3Zr6qw32eKtgts6Vg14Z08YiSh/XH1ZCGhqdVqNlXqU9+/+s3v0oROqpMfNUhR4gqH
DFAw/oDVYxJb7OYgK2IWMWtqugXFSRhFmHAumj3ZvO9xv7jPjnkXyT98tPUCdxXEzrKw/mj9L66w
EK2urvLmpn4JABYh1IXmwxr+qf6uycl9GXfvyJPcxTLO3n7or/3GWzbNPCWu++sqOcK3s0NmLD6W
qs6flr5+oWWL0fop8Vd13joJWzQM/kl04q71mJp3dfo7zn7ARwyliwvWTXMvI4MbL7rnDnQKnwoR
tYfBXehjsRpd6lYS49av51hJ+mvXMoOZAl9LYZJt5cY+sKiHHHfedL48swzp3CvhLoTCO8baMy9+
NarlypPsZeJKDD9WcQ+QYYzmMjGPR0GNZJEa0SoJ4kVAep/R7I7Apfu9OkeRk5TtKfMWEbc9RsXx
n8TWwLFwCYaXtKQgGPdJfI6yo6S8tmRonmmiTOYyIO23XmZvB2QFM5S8jBe37dd2uaib3wJYDURd
qLo4IJ+73xkYQCE8mYACfBo1bx5ZMZ104KRgnXw13gpgSzFeRklaqiTG8rjXJJsTn85C6F/ZgH5a
qWBcYCzdAggmBCxHungGePEEGMNOQ8rJKzk2tTyLfyE5eTKPzlProGM1yxcNtEVaLOoPLEMQytKF
bOW8D5fWQ4SWmbVU/ZVv/O4NfEpaZ97/9B7LbX1gBKf9rIaUAcq7qr/abEp92BrqS8R5pROKceHJ
Lv/x6RGgSeDSy2mVfImhwXaM9xolVcH9W0WUed7KkrxZVj717gZfQ6ZG2ryv3Lsx1RehfleiLt2j
/PNS9WhXdfqPOvlRwgFkAqUbKlqP2VpxIcOp9hKp0EVAre+hmmZVrw4Q77yqzqLf4/QmFsA8g4pk
9Uje2lH9WzHUHfm3TtnsklwYjQGkz1rFsrO0UfEwUKpTrIfef3KraO5a74PJv3AdpchrjazpuQ3E
x19D+hJJdIWonmrAUll6kakUXCuHkhTugjeNQ4uo2iyigR3oCfwFQmONZiGpTtaQUlbvVfYSupT8
iT23c5UkD48bFDilhtcDxYf3Q4esN+5K71JbD0VyquuUSRMKXdnPUXuSnItG46p+dqWMav1lGCkF
40ep6Gbk/gTZN8N9c92nSj+W0VaNaCe9ZNkP8U+7d0P3R2dmW7o3msKiczft3KtCPQWNDJroU8+D
oC8SWjUZ591aK/olrtbckQwu9eSRy0TMwL5vJl5rCUMFoo8oA/BHNOZrJ5FKwvKCwQ4OXbQbtXcP
meZuPTgcsFtQ42saIICk/l1q0hPWrMamn8ZSTTvSE9C2koWCNzPV0LzP0YHroiNrN+xuqpS5bN73
QUlKfCHm5V24FeooQz5v0Sr5v72CKYQxl3r07gBnZvovyFBa+WSXG6W8jOSs3690DS0J0hpUAsLo
lvkXoUIqbbkrbBiHg3wE7A3d70MFpUYQ6MPjgHIExCTNPy2/tJo1R00HzM2NGedVXAzERx2ZEHqS
YK2/fvNYNz3w9t74bKWzZLY4vmIZ287oQujP2Gov78542f3x17e689c0CvXP605etFeazIjkPjrY
+gqlCDvZReaPQAfRvchi5OwW/ZOiLzlkp47RHQhG3GHUO1R9zRS0BVpvi1jbqQTowJ1nv7ncSdOp
BJCKC37C2kWzsg3X33+xa8fj80+eNNptPfH7vh/+R7iN7QFol+boTQLZtXMPUQ5DS6FmDafo6zcB
ZCbrtIQZzVQ73zsnaN4M7YnNwGKkCxr9sO+f7BoLg6/hqMJfw9YAan5dMSxHWZUsvoZZvHjuoWtt
ome6QhEAAUStP/ZdTnH3q2mp4PyX7xe/Btn8srjATH0asyPe5nZBYUO9DU6a//YfcLCWL55tBq4o
MPDUDN6qYd2YD62+horbIqGJbAvIYqD8/PFtQP+1MQ4Ydtg/KiI9sib+/NNvGlSDkp0vfojeM2C7
AgQzc/AFfAMuB44ifoVK9v1r+EATTKO9TjAAR4yDLuIEX5dUyrEY68QJHwGsW/lRPmnmtuHfkmBp
Bwe1jHFbjNts0xk7+9H+ES4zbYYcbLvgkqW7znXGUOZod8+h+2zomxeJJG9lgJ78BWQoAjUo3fsg
T7259KgxxZjr/0QRk7+598uXhCjqsun3VWxviamgkrpD3y1vGr596N5/85BTOLCrVnXly1BAMVr8
iWGoj0txuFo/xtbsn+XujO16IM/+3JpHf5hU/rWsgjQ+QA5hmzmZBZa9bvcQgsMDljpu+gLBwAWT
ZAcvAyr5RVkD9byDbiTTFRHiJ/DJYEExpS+k55vqD9fIItATZeaSIDyFXv/XDz02ftoDFkOskFFM
uhaxPzm2mFiBY6qOhXNKvRu32tTL9GMW+nnJyfMX3PhmF4bBY9cvo7fgTn/P7gBayP4mO6veLh8X
vXE/hHu3Ih1FSO+AOIXjUMbMxt0h2gbVplTX2ksLXG5WPD2JpJuEjr631O2U9Eyr19XXtAc8l7B7
w0/4WtglDqomrkg4dH7Erk9HkTpaQVQqSw6Dd6JLYzbgc3et935TRVITUe6vXQIoRVhsocoxjbtu
3eqqk4YelVo613KqwXVFx7FQvLXtP9jJc2an7A9vHdIqj4qUvjZSrdJJarRVMj55RcJY7lDGW30E
Nlv/zDvaEQBJ5AcnNbYAdTAKE8kO0j6wVgBQh/msJc/i1SNE9H04uXaHMP52bGA2glE++eJxFcLy
KlSwS/leMtdVgY8iyUy963170Tjr8ZZ4zdVtDb4fCU5NNUxz+p2MXFX7lLbPoSdjtNg6An8I8wM6
LlXaUpwrkBPyLVb59XXhOIOpVUwGnJNMQoVt0TB9Tg/wmvJ2VzDwa4hhwCWRbxP2HoI34d4U2br2
gk0QNbCN2ZncnF9PcaTqXV4nUSkE44TgaXpXJvLez5sdd+gQvuCUoiH+7TAWkJSTM7617dmB/gF8
f/Bfh415i3Z+FYOLoA0pg6GTUU7jytBCJjEKOz8Evrcbgf1qXFpBk88B4myDQNkxZxPYOweMEWSY
WtGoxdBOcNxFlURzxXXELL4Lnr/fiR/Ca9NjhWYIejeILMF7msQ7Uylcq4asfvAlZWuUxdboXsyA
10KdFhSvhjrcZ060l3pnLjO96EKBbGUgAkTfO8OW2kPp2HuFtkk0f+srGigggqXtrFqaWIq6LeTs
napIGbV1SHbYK8oe6ea5qca7OMXeYjZWHn4g7yDdji69aylHNYLZU5q8+3AktIHWRQpkFvXSfDdE
zi50300Gto3BXKtuVvsy6tGRrQ9SKq+0qNyjcf3WD0KcrAPILkGdEE6HmgeutRXERH84lHR4vZue
ItdCoSkY0JrOv4BM/LrnLJxZAz9JwwPaK711kcM1GahTXm5KNVxNCD+vNMnJbGSxBqf2w0OHgBvu
GwxkFe8FiC7KSPjlgFsHKuRRyXNJ3tguV4Lw55Unya8fGGZSF2V6cOMdI2TRFQ6WQ3cj6byaEXxe
RrzqT7cKtpRGEBuaL15lAOoFwt5GUC0UeKI9HVc/jTdxYS+A1S7RYBmBtuv8W7l6G8iZRhc/DZC6
3z/6NRD95980iWRVPihtYXnpQRrxM4/kAzWha75E9CQhIu2LmxoC17LczwtOUk6np1uEtVx8KLKH
DAjjYB3c9D6j1i3BkWDnIS3a5HfY3YgIV0P2p3Wndq6JZChNJuRQw/Bsg5rJdWMR+IzeImctFUwL
ZQZrGHZ0+Y1b8WrR/XnlSdQGQJXr3qgkB6XYVLhihBYt4o3knuv2QbOeFQQyhAaaDfMZYgiWD+jP
xe6NzSe28F8B8d9jPHWwz5xBA5gWpkKtGlCKhJesdxrbGwfpRrCYZgBUErkyDlp0EL294dwYDzwZ
mq43y9XrF8+n55mEpUBLJF4pygwZOM2ihfHwFFobwOh69c7xKvCRHfuLwBMkztlCUMgKGYWF1io0
fmlmMZPg1H9/kq5ezp9+0SR8GZ4imUi6IjEbJIti3Q078MDgf8v8TiDMXeX8/XpXa1hT0zDIpGok
25rQHGtfUp2udIFvQsSjjYKTzuqxWByEBys4w/2tVt31I/RpwclGHptSSZ1ML+5961x0b5b1yPSx
hof3lDIpi6Sz7dw4tZp4aX9t209LTu5xp1boBSKcdIBL19F0zqx8Zun/FIr9YwQLLQCBJtZKnXcs
u/ouTpSnLswPlp/TZw+gV2+xx9j4qOuVRrXT/Hw7tNm9UuLTM7xmSrkB08veFLiRwE22qSttjeRN
LvwfQQJaGLBW3a7b+hY++qOU/+uxSJg0/k/kJ5NMGY3YzAmwg3jGemcOfH65et3SYJohSCfNLw+j
PH94UNbrX/lsudul6/eGlzx7qX99v4OudkSRYEJzRCNFAqn99UJqIg/1jVwBONrNfx7v73GaXeuL
5Wzpz54Wf24sJk7k389siWRMeFt/1Iufbr/A1YpRShtuGvfowWnSlW1rHHHqcTygQ7P63VF2Zv9Q
xndj85r1hxvLX2Oo0eeA2QhwlZpu8qyd75ZqYpvBAbtnBUuJ9liBQ0cpuGjXQP1xhlx8v+LVWPjv
gsbkeKK9ntjMX4IDnAvMTMkrTOfsqQ+3dXCv3uE2fhmGTCH5l8lmkhhG7GvsppcFnVTn7vIgts3T
YvOnXH3/TFch4yTV/7vU5DzWTeQC2dCG58X++FrNn7fJup1dHtTtj9mv+WaY/dGT2Z9bjdurb9Km
wEDZCqzaB/L/085JZAXbek0JBIERHOKSV9nJ6rrPRLvkxgNejeL/rjUNqoMBaBGDtwHO5j6Z/Qzu
ft7/Xnmz9YU23AGp9NlheYdp6abaW9uXTbb8fvmrqwPltugAAqueKidQU9aiNY67YX4ne8kCMQFQ
CrqLBMki6BAY6W8977VTaSkOx5I1ET2ZfNDMM6wA5TD/oCGC2xPpMrOdVQqGVj0oEIjeLm0CEoaO
8tZCZzjK4Sef0u7D0tBU2mXYdSt5EQ6oFAJUcYMcJMAFse8Sz7bvX87VRt5nnPvkhs1iOaQLBF+h
XPw8aj9Bg8xWF2zS1O1F3s7mM0zsnqL7zWmz99c3GkKqeA/T6OXQiVctFLdoDYn3+HkPRnkGPxmM
/V7MK4SD7WM0f1jPlnfz+Qn5heWNBa/tecGlRQoK2Trdnty10hg7aVpHlF3pESIVDejBX0tAypsb
O+Dqrf55pckOUJjLWcD0WAnPLgvbVbBekEEBJTIn/aOYxsxrboSRq5XQ5zUn919jB2XdaDZuUWwu
f24OQnMb4Q7lt/1AWxacaA6yBRg9f/APBZnCYHb2/W5CZfPq3qemRSuCpjuS9V+/KVBH3bEASR4S
fHW1eAXazEJ0yQf6wfxd5S3gfwTgNBrAi5gf+kxtEC7onwpDJDiSnY1DEBw6KWkfKR0FpY5mb2B1
yCEUkAkYH7qvqYLHLaPzrAMVZJ+sSDDm+aooKRj8DyyUJ3GYnTPvHBrYvT7IvBNGsmN1cugXZ9yU
zKyWoG+lka+DeEIHXalDRFcw9prsXU9BUgH8rEp7Z0qX/6a8C/5DnsK8Ci7ieaw6RIuhn2mZ91x1
+paKZB4C3Fe9s4RLaNCcaJKl5cno1z2AZW6qyD0lK5AosvxW5S+AknPQ1Ebl4yXhC7A2STbRF7ko
f7zwjqoMYiu/Nx5Bq8E44H8j3o5coAnUnZJmmNkA28MuX45quky1C6p5My7rWS70KMSIIB0Wib5U
yj2N3t5hptYfkSdDSfO+ZovwM6yK5opVrVNYeUUSb8C+hejBejs62IJ8TacPvwAhmV2ABkkCC2i9
oCXOVQgFEYq3VXZyhz8q9qxJOwPVLRnjqkFBuKzLfVf902IhYBYKZJCHyMUlzcBsPAAaDWHRU0+N
Oi5NPgR+TYn6qzUxzOv+saRwk/DnmlnhQvYOoGgWyK9Wn4vpago7dYTiO/QleG1v6bYnz2vuUhAk
HsHWZsg4MOPSEBCFok2fAw0RQKvAn3C7dK191B2b6rXrtEXT7YXIAf3oBKPjx9SdSU9sWQ+bQmOZ
6c/x8CPKH1JhK1h2MwvgiHjv9nhMgUmLQCxemV8dQShKcoEjwPsQyJiFynsTvGUFEdqs0DJKsfyD
byOE423sLoY139hEhg5khafxd2crP3nU2E2yoBfywdOqXxRgStjNncDINacxi+D/c3DQOKUjOsvU
i2s+eGCKGnnr6xsIbWEFDgJYDz4cAvUovfQyPWtUSPOTbFOuVa9Rt/PlV3z4FimC7MlIR7H4cFYB
sGkLjwyNoxn0y8p8kuA4S8o5RDk/K8ZlGHX0xGRRe2bNsHMkedvY5UxQLoTefHdqYC2IcyPwiUVo
zsT42/GsFadPmEgzhDHyk+to0J/7fW7Aj+YfEFayXf0u/iNMNaxDcsuHLoRDIodMnHR8iDgpAY09
N6sfYOGaeKX6SzkHOqxDoHVwEJvrGEEFcP1Nu1zxd6TeTqvOlBhVeqlsF21BDo15KutTwTrioHAc
JRYadVws6fDyiGEqEAp5sRNEwXbdoXiB0A8SbYK1zHfFWVgW/imoFUJAUjmfnExflZdwmMRnUE/i
zBfJGdySl76HBCgf0VfBxtKrM/gxWCDiotdqe0GHAGC60IJrMYQUGPKkh73bmvO0kh7UQuiq5FsC
jgzXlY0C8fceogB7S0ie4ojZKSQQACYs9jlP5XYC4v2uhjAAdH3TmflCKCwH45mfKiX+GZTdupDG
ee+7yBE7TwJ9wQyWflQK9SK1Xh2w8kOjouJp/pJB5tfJgl8tlPsED8VtjpT5z6r1IOz4kgG7HXD2
bQcG9bUOY8EP9zieoYTURhMs5PAF63IihD9vVDBb+GgF3QLVGskVOyNiL4L1kH5FHAwLwlOSH3vg
0BpC3F3ymgO2UltrgasLTqH4i9beHMFCvowUqAcwxDiC/wLqP6DvQKVRjK8tdxwSi7wB3pV48Zjo
gekUzJcRTocJWVhBKV2lHQilbW/n77X+6mKQQC8UT2kJ4E0RbxFrz3YdyDk48GYrIxO9UAtjRYeQ
w9saHv97kqCyn6tStRhNXLgSlMtYgm9BZwaxzgEEG72ZQgfbuav5ayzYYx9PVtAG26VcGV4ybCRE
APBmgFFf58l+VLolG092sbPIl3RQ3MqcNz2Qu8JYmN5aGBT20c7wtFVOOKhs0gZ5wx9wrK36xca7
d6RzCZqAXlDEghxvPUZxGoTbkM1tAGxasVaq9wANHxQTqgpEZIBoh7skyCO3pobcZN6LA2ccKa/c
e/OyEMouuWaK2jnsGeAJTE+FHxicHf8ZmQ67uwzuSgnfQw5qPzTbApxGVYB7SdUjJ8/sdhnS2sD6
srBYGX6+HBw8X2EoVg8K9H/ZOne2iQeQs6Cr1EIJIfmudXZQZG6KALtS81V4S+NsSTTMxQbm5Xpx
Jt5UwDDO9VHkwmJCgJlQlIZyvRBqEka4Q9mmDS8B7rU4lUt8DswgqcNXdAoX/mMFMc5hb7w2g7Oq
lfsMhDHTnBQzWw4O5AYfiQgwuJhjl1hYv3bWRahIV2kxr9j5FdI5KHeIXxhxD6edtQHP0CtMCL30
MVdOsNVmpPC2+l6Aa2UCIQhEDXsnQcYOqIdub9F8FGA/XnXchujjoC7AOaeJFWno6wixAY2WE4wD
eicG6GaREjCSGnWRK/KWy7VCccZwm5BXgUcs8DSutHOJBIof5CsGCHF0Ee/FjnFwZnXIgVQ4YWSv
YhCAarKq3FNeyq8JwysfLcYwXMAXFlePIOcRoQwjm8fjo9oK0owKIc7Kz334QmoWvQ7RPiheiirb
EvY0p19RNn6g9ollfQMD473Cs9sdaLbi1aJAIq2JH+LniL0nIiQovNwJ1pYGpWPm5EhO8iZxjMiE
0oljrHhAI4JUAAUjB/pdnwvvLLS/FWh8RO00rw6euamTNSGARDopT2xes7cwg70IS0ChQuRxb3iJ
hbTCpbeookl10ZcRXUrYGYva5G8hYnhnl79XJIJGmaz9OjuLbRXo5b2lAw7ZdscC8kOUMWnFKNsy
k7XRnLnnOGrCP7VHpxxcOxUlw6t/RvkYFiPnemH+QU7EGF9pQI2LmIv+za9WSrwch51cC2nAPnIE
NgAEO1yinE9q4VmAboBXLHkaumbYrM3C5K2VpWXiNChPzJXun1gz142FlgTUoYpMOdKMB5v9LSXR
x+ZI0bOIzKOcHFVGhQOeNZ7MZhrSDRYYIF8WOMKQ94J2zchsNmN4X0r42pCMJtxrIzZO6s5BPcms
CWHc6038xjPhmuFlxmKIz3XjgufXoE396shi2eU0udlq4uJuZlrHXcZ9zHGNe9gFySlnxPcqowyH
BfzMPhphtgurrZKAyS/JL5OTEMdNiF5ANUSwUuwMqnO6isunlGuC65hgrksYW/Zv4R+URHITmqO+
FdIPerD0e4uj+pozu4KVJGImobN0wntV1VdA6hWrWwihf2Ex377kGV1p3VpAoz5oUGIERkM7E1bF
uWzaC5gjTnuD9ksoPUTmZejTpUgVqMVNKEfp4G0GyIQYiWkYVtQwHAW7PlvUGhj5MnqyKNGVLD7a
GdUM/1CsrzA+Qe4fzcQo9tAFEXPQixJgVFWducdF+LBq6jJeztDbM9zgRqRfdvxRZ6gbg9CPClpD
lvjSgk96vovGVYoejeEjw+Qgg8S1HfGlCGViA3dGP8ODjA0A91VkYBda4rXa/WBQr44q2NIYZ9nk
QQiZwJuBbNWiamTyV+z94MnLMKmOHvjhuX5MrYCsNdhmxSCSWXQ5hWBTbMTP5nhAtwXi43N5ruFz
U/IouARjCHhnYF7Bp0D+bMXsEhq1S+5IO3gF6TJo9l6zGRlM+3eRt/P1FTHTQIyre9A9eOXzKH43
UKKzDXwdkT0pj/gXi5yYAy2g34wnA2KzPSD0CnGkJvHLwJBb3T1BiQ3Yxv5RxEudGqpNzIUGbabp
HgRXo0qhKgR3RBdIwez/wqhWhLdfItu03WyJVSIbPOh2yEmGqQYPtT2QngHOI8qLypCLMiLjT3nc
FgM0n+GGBXWQ5K8sYYAj11KD/7fkdaTNa+xUqtegTh5FFaJBzBgGGLn2A/lPRzbGTxVB3HCcFdFD
auR5M5Zrce2CJDAHD1Ki6EOIhDi1jW0YQ8BP3kpYdn2YMc3uFiqkLsfqF43IOJqjRnrpJd4WwQd6
WY38szEqWKr5jFKEsyO1v6A4V3BzQ4jwSEnZF+feKLcUo7BS70QJzrUODd3PEf4WRkj1CS8KEVOA
VLEdqdMhpLxkiMwMrNgXZwBmya/cfivoYTAh0LU1whnkyz6vnDsG7V7bEZhWbvNQiiEQnh0Cj6gQ
Gr1ex7Aaq/xdsdgBYEgiqiJItEMELs26K/TfpVWu+DjiDgyTNd5fbvpaIw6FyJHEHpdhFRDfcy+b
b+4SC8euYjeGWO5CbNaPUqHuWgIvYCAqGetDZYnSFtzfJmWPjXZ6LIdd7F9udDpEN2Xau7I+9Tkm
rW+1QeTRyLLogCUm+56blA4q9xIZa6IsDHlX+EvgjGijEt6/X/tDv/n/vTbNrK89Fr4rFyvwfoj3
QLpn1WPymhyJ2eWSa7W+d8DIPzpn/zH6UxzMVfJQrtt1v87ux0u3tfchWW89w6Dm+191vfMjsMc6
gnUqul5ff5Wfh7kqYfJ+0IsXakVXfXVaoni648ImfevUi0VpR26IArrTRRv9FoLoWqOXz6yosm5i
YDj1P4HDOzSRWccCiB0NmG6oZ454RHuFW5isqlSLG898zSxPt8gQVTRCcSswJh1FY7RzSxlEB7Na
/lz9RiFkvbbmh9l8ns837zfGzdq1/iXS/YigqIZt4dD49Q23WlDoPf7jz9ly/zPdWkwozZffz9vt
RX94tOb/HKxTtSD0zx4O9mw5P6FS0u3f9+Fceeh/3ZpcXhuQoBGtwzFAklifWiP2getXqQ+4Gfst
2m7I+LP7O3Qm00pEkO8314fIy19bHukjA0tK8GHTtuLYtPnQdAN2gwhiqmjOKmj5IcLwktVPQ7lv
Snqe8XYcnnzgfvDikuTYu/QD7jSGqbl0CHIs39XH0v1VZ3dVROMfAbCfFIlevMpGFVr1GsJNY8EA
yte5ESLOfwyatZqeChpDaNzZTwpHjUAvw3iVkv+fSZr16fkm4cTNYyF/04SHhuK6eKFLwOVFtkKF
TWWD3tD8Jq5A7JbpK+XjkRcB9sOqZnJedSmDIV4OiB0iTloxexBmliaF5I1Pd60j/HmdSZdficuq
dJCRPARWts+6amPUJ0zTNh75m2clqzpJNlny1PBfddJSi9O1nO3zSrkroG7aRbqXh2hutfzDTbyQ
aqo0H6pQI7+WlbFoqDoiOXvQahUOfLpKDfnUtJAXcRzwYnve5N4REZx5z81vjdGmSeW5+O+DUPVn
Sb9SLTQH+u6O54ahBwkq/fn9418LSrYMtFCWIeKAPvp6ZmWjrMB6pekBLm2TYkO36KK7kBuT4jpe
KsP6++WuRiSbqZMCbxTNpKlzillXHuKW5vAMKDtabrP14zpfHhg+b55OJBfz0/frXY36jimrhAK8
L6A6fH2+qsq8Um7b/5he0SIIux0KGKF+znoKGgp3qj2iv/CrBfMr5Gpv/IKPKdF0H3/+BZOJQ9Rn
1QDzIDwIVVqawSvLfR3xF4V/IGpo1D6oX14TFx0bNA6oREmNRGOQA1Z5xppc1yJnwcNjbkOiB26a
kcb5RrIbQdi6kBxjYPQZiQg6RFBc6aLMfQdTK6YaMeKT9btQRid7ldXog8mI4HPXIOVID9D701rL
PLpxD1yLvA5GX4qOgwuT98kDa55QRm94YFHmxid6vBiKUD5SQav5reN77c75vNgkMKWuE6eDDllG
aJR0RwaYPGrZHZNb3pI3FpoelMRxxtG0Mlg55Ynet5iXsZIQH7ZumSpfRY8xoFIwsERQD0H9r5vW
LHy7DypwCzh6mzVSOSPCE8xZX1ANrXt6n+6lzR+ENAVyOSXxSKRyNw7O9ef99zdMxnVDiBGCn7jB
YUD7sHyAXE1p5xprGNYIVKVUOkY1bjhBYndS7tXxpkoOGlKE+uL7n/JxVf99gv79KZMIHSlNI2VN
LGZ26LzgVkp1y7Eo2VNjX6Iyc4LRM3TnCMWXk6/37PYzMi6iu9PRq3DqP277M9FTCPvcn9VFU4Tx
Grkp0FL3l2jhf/+Dr49XLdkgvDFmx6vi6/dTusCTi4ATwKiTiofbshrihWrhPecvKX1TTivu3Ldm
5SKb++s9MWIFHoYgIqSur8v6I5aDss6E1YIlbMvVnefeOagkVQr6nN4IjxpPE/ederas34Q4q5MQ
8hBlQQZEpV3UON2zUtAiQ/BLCNQGjXnjzVzdVGDZLd0ElfNX9E8h8NqxAlsA1VzRvTZfS+WYCOmb
GzXIleSBuuNDmdogI3UmYT+RPa0NE6412oEUPlVwx2bx1LfvP/S12+zLMpOM10basHJCOeKg7hpR
8JUw881F7Z4T9dXtzmxWVB9WQytmOGnmreiPYqmT5tZ8BH/qdNZMpo11k/tzJQR/+V2TDVhQWrpV
wQb8b5KbcQSXKIYV+fwmhvvKNwWDpNhoWbLj/xJ4BCceJ6qBy/yQ3uHuh38AL1wIxCJ39P3rvvpR
P600eSp77BHH7fio8vDqqmuaXRHqevFwI5m/khJ9eaDJ/eUZWjdIw398KtmkQkKGjplwNEABhN7C
zRThGjTiy4rTSwydcMlgwx6EeqHAN2oNKg/KK1tD2bsIWRQxLQhcKuk5NWirgGPlaleS3UC66dvv
37/max6l/BwkuHH9A4tiTXZ1qgdB3ZtWcGCeCeKBCQu7GZchBak5NhFTFtGepF9zY92rL14Dl4hP
GSiYDy7vJ7xNP2iAkQJ8Xdi1HrMI2fmhBz/soxrDHKnXufkMcLA6wPw/aIq29cYLj5+Fb6DrFKlZ
oYD9/Q+6urM//Z7JvaPmsSwXKBjQezsTw0kvhAUQHYIuL27E7uvvnCoV/ymAKZCpvsbuJMgVI7ID
COExHbIdGIsUPYpoyTQUNXY6rh/OoVQJ3z/i1SOFYi/f28HP2Zh8aq9pVLspgIhHaIbQFMbYiQby
Tdyy+PWTm4ngYBLxwQ5Z+FF/fTqUmCW7TGJYYta+ycA3rb324fsnub6EA1YMbrFhTJ8kkLMiiVK6
K1y4dLsYICJa/v0SV/cnfdD/WWISf7JQ8lI9DOOD0AMkSABtWaX3tBWkVKEwXCOO+f2C17/OvwtO
IpHPeMQqY2EcR+LDYBiWm5jk3Uw4r747Gja0SjCN+AumyzphyWyKUrvZgdxBr5Px5/ePck2dl3RW
xmqEOsywjMnL663BMeIATlHSnRkoiMLAehE+HlIJ7Cul4by0kjfWFU1bKHY3lr96I/67vDnZgY5b
23Zh11gg1mdNiP64P0zXnRf+uKjHhT3W87TwloWMEiS4dscZFsjaIDW0SPpXkI2Cmx5kNw79tUYp
7wTFaXasiW3I5Pvikdx2SoZPwv7n4ohP7fPz9vHxcpmtf83v5run99Opmd3AGF7dUraFcQdxFkjj
NK33kEnCABmR5H5JdmIGLyjyg6f6/nVfg07CLxcuKIJhrjuTG83qpaK0IhkTzfEoEDM1uoewFhgU
CNlOACAd49eMsYZrtXMx3xJwDTWTlh2W2KYGIK584v9LdHCA6TBxYdb7/U+8dpj//YV/Nal7w2sy
6iwumwavD6ZOxU6YMRLdP6Yp0gPuh9+veG0Lfl5xsgUt1c3MRJYTca12yiv4rxxBtfIYoX9424hG
NG6mIffzapNiIG70wvDrSOytn6/BDJ1vd7VeHn7NEdroZrdAzNf6LHxwSMXIO+g0gSdbeYyHQuri
LD50oDqBnVGJecBIS1UAZUTrVfgTkvoKYz5Lgo/M2NIKXr5/w9c29+cfMdl1buDZoxuj8FAGj5a7
xcZPJCq01r9f5vqH/N9n/agKPuUpnlnJQ2A7GC9LCz38IfSEMW/lGU16+TdLmasbVVWQaofaStk0
eSi/ACtX5eDDxTniZiPb3ijym6huQe3M4xYjjltaGddYIoaCcA48EQXf9KnZsErPTM+GnBshP6rt
OUykbV48V0g9j4xauSOsYRGD+6+bYB65u0JIjTL2Ql3A0tGgBRoQgyCQpWT7/au//sOQxADZC2If
HfJJJhEUWuOX+fBcr14Imb9nW3OxXs7y2Xw3X2z+j4tNzlBnJJTFPovt99kMmsWjubCWh9lyM+9m
AMBvcR6uR81PDzdJOKWihrUTinENeu7dGcT5dq3crQ93uw22Bht/efpzy0nug9zwV5wwoNE7XECU
5pMLYQwA6dGxBr8HiicaVIBJ8YNOV0B2QzRWxejTXnlhsgPzawt4SvAegIYqY29VFdmOpuOSkY9A
d2UCEZat60A7CkqAkPoUABlmtGtanm1LW+7kxA6nJl3e+FBXgx0u6LICphtKjEhwPp3ISG2lFGGZ
6KPzIYDXwGqoQsHXWsldzOiVyMNQ/ftV7WtpE5bYGr4GvIS/1D66wKpMqy/jQ4tE64IUAna2kSPo
vPovzs60OW2lefufSFWgXW+1S+xeY79RxbGjDZAESCyf/vk1nPzvHJ9UXPWEgsigdaa7p6en+7ps
4Ohg2g36MUQr5OLuQaS+mG3UDORIri1iZEuBuLbfBTYcaE3hL6sGb92Q4wIrUK4dgw6auab5viPP
wVJPrrppE/tisnYv1SGlcfKH+kE3gFAk6tsPD9X+wd4wjpBwkPesvBWrzfZpwyI+Tj0JmxgMYXdh
CZt6Bgl4l721Op+UeHs4RNuB1M96HPZESyjq/wF2pnKYGsNrdSER0VC+y8pksR8lyn6YDJdu0fRj
90T+ajfCezJXHZi0Tq8FrarTCq8ZC/PMdFxADVnFZQIpOVz9KF3n2y8U9E+m8fcO+KQvzNKdqoeT
b5p33sl5Pb9uiVwxuRgDl3fsJ2QG/L3H/zQh1MZEr2yVGSoR7n+LmXKwy0tWXCq5HupANiXxPEkD
+NJbljv/rJW/X+mT5QHC0TxVGe4qiPxApDWbn+SYk5oqma9ADOzX3+ssEVxCwEGVikygr2Itfyq8
wb6qKgvH/GPw+fez2s22r4+GRoHZmTrBmektkjD6+DGN5kFgeMB1+ZMv9OlPYdN/XfLTFIG8dL08
rY16Sj4Tc2AhgiCRrhVmcsZwAKEEmuzvPfqnofz3p5TffzMcwzGv94NFqKNr5sPmlQk3+WCsaJIm
tP0qrvTHMA9D1pgxXFblP6+PZ/V+azaFRVjYeQSWVJDrJY27vYyTKYAucI+TlbMuK9AgJG0F8SWy
35PyfAHF4u/PPb6WZX+WsN9v5lNjA/fYtYqNwsN7IaFLIe/QNzoJUXdQNxFvATz53GBl2pjEZLMF
HKvMYDd+M/Pw1L6yYC/uCLR7m75yy3PuMyutjSmCWF3IF86FV2HkHn60/Uo3X8C7IVOpCcAsqXaN
qx/vBphCqfVodwQKiwfmfet2C6xiHWan9zEcaGW9GoC81UCPStZ2PKaCANI3+xxJ6YB+Wey1B8Iy
pqVBj5mKlbTP+XJ0GAfGduaAE9mppEECa9p9sJbKEjuBPFizIM3maSQBWYLiFwNUbnMEXLLmFkv5
dtSARqtYgBL8BADINK1vzSUyT4cXCNF8e3fHtWRtbmS1gIGx1FZDBtE9wtIEMruxT2wCuvv+lXoG
dXNHLEWSms87NRmb+GpbWsRMWQ/0m2523gcnMrcI45mHdOOsDhTONOAAQX6wP1OYM+vMztPazN1t
Or/NbH+bJbsSKFHoOXs4Fln36CVVa/yzpaRhGA1+fq5CoHFgoyARzNkDBFzG40PmVRBLkC2QaVpK
oAxCNKoAOmg/BlKY1Koi+ZpJGfRJJ4OISR6MbHPS7ci9xcPbKZTobD+M8zvh42EoQSTXe3JIWwV7
Dq9Jq6aw1Xs7cpwU8sAoiSIjGzf/NI51ZQ2rFcxsyvFtPBx/SviqKH4euTAjQiOwJyDTbNQBRO0q
2GO31ZOevJ8OPtlKramHhHF0i8qpj9HwU8++bczMPwHd8IUa/GkIx5rjNDh4lNaVbfw3/beOF00d
bJUh/BsZ0UC1ksmwOac7CpSoogFbiHIe8ITI3WIlR392Hv5+/WtU6rMWsjoNLBYYXdiET95XMd6f
9POOBYQxkLhSEFDo9CQDuEmX2+uWiodoXX2nnyYafHlZT0Z362UFVJAE05g85mAX98bgEuyHqxyU
f3LLyG5mclmcNv7QBVrbT3OdHEVg/Vk8Ls0LiW/ryQamPn1QkjGJ3tChXUkYFGpyRrPtlifOD9t5
cypYMmlnkPbArUu9Y2EBfPPR0ldHZm8AycJd8riuqWiAXUEdI7lCG6cwqccD+HtDqTK0/qehpI8A
HjJArP401PfbVtuNKah4UOKZvzA9QiUUgC7L6fJlmnrvJ/JHv5CNPw32LBwZRDCIlVAr+++hoVkr
h/VxIP+kytJ2RwkSVQQpda5WNf/7s/1pDPr9Qp/GIMdqz2XnABHDaiGhAerGGYYY+aiWICfh79f6
E+COYUngh+wLAs2fXRiDTKnSIjVYLkYe2qYmhn6GzSPKSHnmomINcOJZmQpIJvri4n9y03+/uPrv
Js3U3WlnbolnbtZ+BnZU5qkL45GalfMQHg4+BXh/v+CfuvD3633Sriw/1geUD/Ad0CX3M+pNaGyw
oZmjfNGH17H7s3xSU83KBehgJIF9moGQZEL94BiHbZ3fCR3JOtMmZC0ZJzxuNKPL4pEwyzw6IOqy
Ouwd9JfD6LJ8OjHU/f2h/5Q9YJD6OWIe5GBVrvX8v9m0zFLIvdnWpH4q99tdXJNAQPrZQHmlsnu+
rBcMcyc92jtQt+81HzKA9frgnk7D/0/jw2Y5ogoMkvLPIFIVs81SO4/Kab6hGEyZbLbkb39crOW5
ff77E/9pGgDDo0lepRS1a59cVW23o9ihBBEuOweajDMd6SbUIZHvDuLNT5KH/349Od/nvpZFbJOZ
H6Guzw1crzfmEYaR7dSyo4IVO4qmrnnzX13nj8EOB5I+WYQzoO37pC/mqN6utxqVZXhee1Lfj74U
NX4vIDccuzUp7lq8beJyHF7y2QA9k+6B1UnBvg6hVx///aH/lOJo/H4zn5QJ8th2C+jOZloetelw
0Ca9Dt8ilaMnq5s32Xy4AEauqJp7ILdNI4s6F9bQwQK3Fu4GiK60b8hD2II5td7lMySHOl3KI081
Nb8/VWUFt9OVLLgvLfh9DH/Xdgt9Z0+Fc7jt++fj2ML5y/3RGdbkroJkzPFMrPGBuUJxp+224WWN
S3F2vhh7/mSff3/wT0PPeGO1wKiA0SpQWfihRG0d/CWbBCsywff6F9J17dVP4kWPg7oGLqwqaXL/
tpLVETcxPxNW2O/asDq9jDcvxdmkQBPuJOeFuRF11sIvBgS+FIiuydLojC2S8F3mTdZrs8/vVMoe
iR5QCsmqZT9+VUE01602UZunUiVvaAPb0c6cUFAqZV3OpphRRapuUqmxulaTf7Rm6Tv162FrTmpz
COudTsVLqlMsAjtDDbEwZcq9rz/sfjqjlEFDa+HXuRsPKoViJNG33wj9tBQy2sXehxpuazx0A7Wc
h9GkgSBaB2k7X9VF79pmfB49ncxRYpwb4uB7qj/Jj7Xs6UiP2zVsXlmR5jzjaLQNe+NAWe1XKE5/
QhwyCYFJljBrz9rVov5mMbXNZswkwWKo3wf4tSX4aw2uTwgjJzAAeeXZ1DZRVBD280sRnR/hPgO5
uhwIrnxnQKGkx0nBCjSBuzRDfGZA/4yDv2aeArEKlQHAl7oQVv1dIf8Eh2WarBSrY/wiTbu6TL/d
NcD3Z/i9Rw2wJet3J4TLOlQfqVT3LiBCPdaQKQNvtgnHj+svFOJPtKvAJ7BgTE45GAufYX3We7W0
hwGS+9bXo/L7OtlNq3cBz37v7iD9XozjalE+Cpop3CnuKaU+yDMe1YEWSpow9w1gYD3nywz/Pwz3
zPcAphR0aSzmJ0fq6Ox1p+wMa15137Y9OLHw556Y3Tk6nGrfrDUVOu1pBD7p5VueFz4T3iqrvRr0
AjNv3Y0yybTF3/voT6lr3BLzRAtXi3yKT8F7qjspH5JVz+zE1LqGBu4wM8hQ24N/QKWI+qqyOMKE
VvjHKYE3mAEMJ8XV7G1MbrdxSs3ho2FlakO6MBmHdf5KWMKu4fEAq++S9t34i74lt/q/o5vJYMqN
AUgDu+4nT+bSFO14m2nr6e6ydM4TUxgm84n0rjPTWSizShh2KBI8O/ApHKbj8m5N+QspOSwtT5qR
ceUROpovFwWCvOPOG6pX1QrzmlAgpEzr8zEhW28EnzwlSQkPPG03l0V2OHm7Sx/WhgP1DrNlhcgP
UcZjllR7yOggDYK3gWTEy+DtKqgngBttjGVuUZy5nzhLu3Ev22DHoLGFPaddUpBru5Qe+qcGWguK
AMend+qYdG05Mn5WFEqfrR4QgNIXEnAWAsm1himkSI69AwGH33wcAWxWxmtvC5feeudtOc2l60kE
gkvr7Gon4HoLuLzIgyeXr9su7Baer4sdWDnXWtf+eA/G56ViAknR4TjUR9OR0TNdP8Ot84PsaKih
SOsxlS+cLhJGvui+T87QaDus9cuZGe3ThvqLV8s1XJBMPfl/Axb2NnHc1859c1z+HxIrHMKNu2Bf
aveClZLUvvlMiZz7foSteRfufDBMXYju3VGwXZ4D0o08xd17iw5a7Af6kNfb7uWwNKZW+MY2rbgo
fFKQ/RPIZoUPsuUdlFPRj4G85I03TIA7+zi5H6f4wu8nsMQfTu5yPn9J7k7uDzhzbdebL++AX7q7
O7BZYcEqN5iWXlRGd8nggju1D59NN/JS2335Thqqh0S5j4X78+cTd42D5Fbud4DlebFRwDt9r7rp
3J2OvZeXlyEofo4S3X+G8Gn5vPfHHuw8pgtMqzsKKRYmGV33Ccq5kHvwqkMC9N6ZtRclgaPDzf21
V0VgPLhq9NQE56h2v7027sgbfGlgqmJ9x39/nzytJtLMe9oHSlOX8ClxfPfp6Wn1/nPtvWr+68H3
J+/7Z5ZOAuYkwWgiF9ryyry1RxXlV5LxR72WqKPBBIVww6eVs7KkAKk56gxyIHBQK8+SN/RHldt1
IbDu5pMBu04INZB2lwOPos2qsw8LIeUlF4DwVyzZfmEa/zAZZD2TKaiqs3DDuvG/3ZxxZp6Vw9GB
UqnJg2qHl3Cea8BC7JeHPcgZTFng8XJGlMeUz3rV+6ZauiOtCpXm6Yg/ki3H1cjf6zuvsb/MpB19
9vkohcD5wjqTnTGW/Kh/3xyotGpZdjX5sPdqNIrsV4qkeeVzCud+6hGwL5F8s07UdJtsEzMyIzvS
2WbFJgEiI7UjebdsOz8g4pqa/Dob/HqupyqHyeucDj9IfLi+jmmV6NE6qThZm2ihvHZJHufxbcuO
dqWrR6wZhbvQftz9c1jFSfRoywEsFkWXOEvs5BRDGaWgclZwifZhmYwjSIdDI1p/t39skuq7Fh1D
7fpdH/b8rrFXG+xDQoaBHH43PIM/nr1bGD635ycKUF+P4fFbz2FHDoC6LNlPOcmqwaSxgxFYwS42
/vl/jNsfr5+zMNtyOLyCoRoqkQ5imBKpU9WHtihU4yqtQ1LX4+1rG1ElGh/jPl5HkJfGbaTGB0/1
R34Rqxx75rizb3L8JqzDUQw5VqodvX1cRGZwvjO/8Ks0+zqB+90Dl943yckhc1uDnf1zpZ6uZdXp
UhzGSxiLH6sECUi3UzU9p8ritlXRUaNUjaokn++mu+nAq1jupqD784L/mL+Kd2dxejjO2rCPtHgf
dTOwsOM6MrAvUKwNyzYssX+TbdiG8u5m9WyIIWOflSs4ftP14jLJls1sM8tXp8lpYidDTJEH/9vJ
hn1Pk8qv7uuUArLxxHprOcUmUFS3cylyUwM9sEL1n7cebIKOevPo+NPknnfT9UPjeIcELINJH60P
yXGdQpvKjAyOh+378dFODwncUcn6vUQE5X1IytgIZcsKD0n1In+rgexxSAy+UYNhWsZ2qj7JX7fv
ZH/Z1wjlGChH+ZSzVC8l55Rz5bHOOWTv299lDHPz9W88hus+8osRyv3c7kHzrVDedkrxFe+SM8gv
3MGTnF2ux1mv23LF2z3IvmYKH9bg3h5DDa6/3O5JjrdT+ZT9hmnOXcAwPeeq09s38rfcGVOnPG7c
n9ldO7SLHQDGGRa01k7eNnu0EpIPF0OIDk9ZxO3mWjiG2yxs3HKyj3jcOzWAISMdx31UnCeqXAF3
L9k8lim4vPREy0PbCFlG4PUuv+M/bji/O0zrubyz1WG6mddIl51SfvwdKGFfp6PzGP7nPey+0/yu
WMp+G1wmcm/cbFWyf/WgLMp5ftfyu7NQFvVctm5/5Xeyv1xNvpdf5C9Ic6fKoqLmY8WHyLScoeU7
SscJ+rMpf3IKfnB4jdJvYG5cdUL0Qmyj6Ai4BWiP/H0I9ch8le1D2AQ3o0f1eKCEBcrvLEexGtsh
5IbhJswXZlBNi8AcvEsRd/cFhdvuesa6zhISOoxDhE+QVq/bU6zdN/HaO0/KxXq21tlJxxt8pydm
VtIDCWglRUR8+vkQtjTgbtrMpSsP2NhiqTgs+ojkOnSK/tgmUEvP2hmwAEjCNuliaB9DUEbQ3TqF
RBBJ3SHFzrMWa0xwLtD3uqdJvmpm40k3G8fjSZ3uIxHonC4SnQNqhj7toy0XEBOQrygww/ewArG8
fQgsUgIe7Zso/mamzE+TYqHMO1S7m104c5aAs4P5FRsrLysoIyz0ZIysoOsZai7yL7rRICHSp+30
4B89QIjjaoZBne0nrNyEzqJKzODWHGI1jQcz2IWtr0bbqfTaCEnfhnZyiA/xEF94EGpLMR55vKHv
W/BTz/Sn7FfOgZNmvfl6mBjGJjiuznfSscU/3S87VskwRebTapEti4U8T46MF4tuVtxfeEqajvbj
z2x5giVgLk9lXi9/wATKjcinnTQzAN7irgbXLhwFxn3DQ7CKiABxRbCiEMVTeOaJIDjkaYvo8mIi
VYySCdwqE/ger7fFU8SaX/I0yuLyTY1EfGv0W7Q7j28CPEIfzfS2XxnfLNzxu1gUsURiu0aPKO9k
HK8X+UpUVjqdN99A8xevQ8jE6RbpcOn8NhyWOv2j+ciY14o9RXsH3iJfN+t2eigtV0dK9GCL9RZl
Rrh85XkbanGdymcfMXz40h1lbLlZhHVAqXVorFxlIaMSuds8nR6IlOarfLWhyUaepSIE5xQyhCWm
4KrLoqU4C4iImDYxZ/L4cvVuJueXq8uYcXoQc43n4bdcHzoEvj/g0pRz1ki5n3J1iHX/uGwDSPxS
C3go92bzTVrwICMfL7EmcquYDxFKGTaJ8eO8VOikAKk6S2d51dl80U9ur31sIrcqntPt0tQ70BB6
UCyHkDVDup3sYP7fx8dJla6DXQQl02yNxnLK+OYPiK3ZMAIbHNcxdm5mzUxjpBqmZlpkbo44/9sI
QWXPXf06tcgXsBQdElQk+dOWdHzMHzcwlUFKhquWE+/R6r30y8EFOGRxQHllTC4WvBFvUXWRAvqD
EV+U1gqUOYgjaZaU1/EfcL1o/SzaJr9Kc/bhJXJWYv+UaD/V/f0LgbxovcxWYvtpVy4vI58IyBjv
QPwCUZAy2sWWJ+5XGQFOx12QojORTznrPmymzTRbUGuEJxgNMV4zyi19OnqUXr0NrvTt3hXpR1gY
JaX/ZJQRDwB22xeRVdlCzq5GX9Rb+oPZdig9Uj+b9I3YFemdLm79A/0l9l/0TI5RIyMxfCsx6Kc+
7sDQZQ/GBDNwIABfiAiI2jrv61m5aGfHicGwIWItDyxiNUzFSRI7K40MIuLtKcUUyuNcJsP/taWY
5JttkaGWvn+UkxBSjkUfh3vxxm56Wy2aGUtteGEmwYXlZoYLhoKXKdYKNRJXSwRomDQR+QK2j91M
Wr8JspWMv214vNu9dN8ZO3lGm7ENul7MYJUgM9JlzkIGOzPg0eBipXXkEVGABN7W66ioRjtskZgy
a5pPjKvdEJ+KGKqYCLltkTZRAdFSGU1kLBGtFMtwmpTMiZtZtZC/+RZ9ld+44xihCI549M3UWcHd
Ph+n+xBcG1/3OQJUAcU93YEh+ab7IoQ34ZUnxwsJtaM/TuvEuZOWFb/TCWqaQay1NH9zlfF9JD6X
nUAEHI4BECdlggFtFFrXwSpL2lDBz22DcQRL+1RZWamVItkJgGYhWKCB6u+TQ6T6Q9Tf714PEWSy
VbqLSEYLtMBIq3mJ99L5NbOXDuUYc9o+FDVBlR5JM7uzmG2IGokCyahYRqMX2ZKXdR0pWfqKRB07
DIDYUrl9GVd//Y/hnpSGL11c0IRi5sS7JebOMzL8ntwyvY7epX/rbyJBc3kG+ZRbhAdm3iVKpHHL
/VLjqfRQC873l2CcylxpH3b+ODovjcB8kJuSd/ZeRiCfX1v8Xu5s9Ch9PCxlwJCtMt49iKVEjIIq
URbioEjfyzPISABZ4dXtFc21riaBXJqlmDvxNWQQ6DB51b0YgQIn5XJ9dhF/cdhv3shtP5GVBsuP
vRKNELsiTgxbCMKY0bkSe7aQW70NyAdsjFirw8TBBJL2QsuJHh7i7P2ABooDA5Dc3ArQRoSzZZ7Y
TY3U20/Hab4UAdBomN0bUxl8gPFEo7ytxBCWPS6RdnV18qjmCruYIsrYRL5wiWgm5jgnLiO+U+eX
SZ1oaRFLowMUGai4jmoM58T9+iO/H73iWseNvw3WwYEBYjQhm2s2moyYccpfoxjOu0k7y20MD9NP
JJHSshlgkdX3TH+yRjHI8DrTVnLzfTI1AxHLEacsOLhKlaWDDRN97jmJGgP+FpAltYJbW6Sa81Up
gJoTvK/JkT3a2XlSL7YzZZnf863u2kER4ENzhyLrZkg2UHhccBIc3yYkE4O58Y4ZsPy/ub7l2+Ni
WBWxyoz4pkBNuOYIcKxIB1RfjHLwz2FHDmraTbVIWr1OZOp9SWXGPuYbmfDLM8kWRGuJ8ioqJduM
POkR5bqk5x/iav7vJdorTuptT1E+cURHC2f2SyV31z2UR1HQHZZgj4oeQwNX9aas4rTqvnqv+85j
x2gkFuF/b4IStLFx3ReM4DtxcI9Liz1ub/SGX//vuy3WC9vVEo/kS1Gp20uERQZA+8EIxnc3iyAn
uP1KMO85j2QPkR6xGDLo3qzGbQ/ZV0RbzlFfP0uE8Pwi+x0IZNQMsdAVEhtxAohAs3c7AZjlZhZt
0s/rmRXUkYkFuirHP56rjB7y3r4NMaMVM/9ZxhcmLq3oSMZ7OLh4/hPZhJybT3G+USReonQcdLga
CvlCXjdtqztq4JcW7qKEEH75mvvX4V4CADJkMC+M5RfRaTEbm4j4dlDjf8hoefv/ZsvlUzReLD37
BecPOXKLsZDzyvxSjNKwFF9G/ByxA0xjaBZpGGk0uas6PU1Ef0WDjWATtW+MwSnPN7k1i+mbNN91
mImAGSSWQf6SNgFoMyFEhhXC2HIisdF4nxPp9OpeXCgj3ETjtExIFcFIid+FQ3+1YZQyc0FQB7k0
5iKQ+JLtDulxKX0gPoI4R7eevm7RfCTQcdv04XUutUlUf3Ofy7yRuWK+2KHqAAonIkD4U7KTEQH4
toT8OjFDlQBU4xtPOnih/FHEegj4ZvHUv7SYM/G1tMh5LRODVrgwet40Dm1Mz98ukT2VAVmiZnK2
PWPGPjHScgPIoHvTymaq3YwBhstG7ddBDZH8ZIuJEWsFXB+k7EMobq44yfKqZkTJftRJttDS9dxI
5ZRy4tsFei5VxAbD7j7ppw2qoQT1cgR0KQPqOeRpQgPDvGen2/2QcodR5U3u5MYbp8XcQPtF96Vv
xXUQ3cUeMJ5d5mBQg3UXPMsof1yKtouu42SEoiw3l0JG1tvYcfNzpY3ENhXzfirXamjTNVaTJ/9G
DL7/J9goRkpMkzSnNKRs48wA48SRTVLMu2nHgMIydEf3jEFlm2vp0YeoHKvX8MsGu3ezf3LHVnDV
Sx0hvLnIhNjQ1v99op3iQNw+5d7pTdFvtBGxZgi60/1dcLsXjZvoprQnXfSTQuBJNifVXwYCcWaa
cFiB1hqyMjwm3LrHFt/arQ3A11R7DMzNtokDIwaHimbarv+Gt3+9U7mPzewQY+MYfLBY4tYeUKMy
Ot2Jca4RMDHrNP7N498x9orI//IvxLSJEhh4G6Z/lboo5/Cbybv15C2kIA8k0VyR1JuNlvmC9E81
F6ExQz2U4aaI5XUCL9N1XvNEfWCJ71fzSVvZyT+tJZu35vtlv+j8o3uYNDyR/HT1tFgX6pihijMj
n2KhyuBBnHLxbeV/mT6JH14txO0sKT0ggGAmyqMYbVKLG78FDlXc2P81Gtq9ZOFpYUSbzhX3hnCn
9yH2XFwI/HmwNWmjPLrMb47wTSLFZN96SEYiHXezSM+TJtzRihKkaa9W6xDLlpE24UjzxAiLt3kb
X+TBpNPEANRJhWB3TN5uphF1IGReIr/q2it3qM4t6i6NrKXZQlziLpHPHifJSvVwT+M3bPdTicWr
97dB+3TnIBznlyzZLpzaE+uecVJ5MTp64hZZHhc3XTlSHJYipUQskG0JlYlvAbLT3c2Imbio4rKK
nBYxdrMhNdkD5FYD132I9qyRm1gCJbLSm48rLrhE/EVSRAdFNpRo9yonQehxUjR8KGwW2iwnNXmM
q9lBTYx0LgZEhF7aSRr1RHKCDPkbpgJKlKG8u12okz4eMCkRv0G8CI0r/vIibjqsc9DNwzhj8m7W
FRuAre2m63m22Kvuep4v13M2xOsR31zDMxP3T1w/MaO7iFJtZtjy4HKnItubPfDLgEyCe4ozzw0r
TMJvUxWZrIgajDuv33hiKKnyxlyZIdSSqTRFNW+mwP4yRPSsa1TpIZJTdsnNlMsaB34m81lxAn99
bmf1QkqL+VqmuixnTG7Oqfkmjp+4qLJzvhDbIjEtCWRKhINYXtxPnBcgbztXLE237MJuqU/psgMT
J3xZjtrHEgupn/fMsWWoMImwAtp6jbO2vsGkQnxX+UX+l3hZF1sPIG/xnRylhMpS88yFvTBjLFvG
wubWO/Qg4sZ55uUHtzoCNOvXI9d62LzZ8BLc6aepUv6oDL9iSmy+jtarbWQ6D9v1j6H7DsqqjZM+
+GWXnJlGkTgErH8eb3bPR8Ezti8/coVr9J4DitVL40sLkyFGBQGrtzJCiINcBfm3licUF15J4FcI
nURRXCfp34jS9iNXSYqPPLw1VR9Df+tIe4HVmqw/qFlb4Hif42zj0p5sssbUuU+M/RG3KoVpZ2DV
mQQU9BeIqwBQFu5NaNQ39Q3wcUDAWftlhxNX0sfeuPcb8geeWngTng9RGcJnvNnDoeC2r07jAR0f
7hf3wJVfXfg6vDwW12nKGRmEz/en9DvQvmH3Xt1li3569g0QBVAj0dW1HOabb6tRXC9+liGSE9Vb
N2R17LFHOI7x+Y2FaDwXngv4ftfwZVPC3evH3hUp2bwRb7iD/oIOf7MD7QVYkViCLyQo+M3b1Y0Q
F8JKoAZ4c/yb1FhIgbVUHuQvI7H84tHyq6gCI9mtXq8yaCWWSNBH5smWvKqIFr2G9OiH2KrIIzAS
hx8I97AywmX31yP3cXbncJ/9hHfcvylsW0dak06BAJlvRW7XHysR9vVMSfbPa++2u5IoL3IZAvOL
PlaWHC7D7oTLvsjJ5ALrqHs+unua4PpQQdG5s/GL846If2hyE7xa34TgyeBh4WSMDb8dgl6/KkF3
bRc1dxdHCU69EZ8E4p7FfDmMS4YI1O0cFmF05UVUy+BxYed5X0dcnwbjym/c2Y0lii9euL/9RO7G
DKwXUTXZh27hHqSLZAJpw1Do4n/SdEwY4aF7URDbis5EEu1pXXsw/VJBGbMKniMH9P2kLshBEGPC
ckiy7lzvJghKAieiNOJ6dowN6jOknbmxAvG/fc2pP6zlde/ak59pzYN7fFZ8NIn2PriPx0mJR9zH
7cfrdca6UJL2g4nvbf6swPLhFiuL6B7hrWswSg0W4Fl+U0jI38zHC21ZrYZVufUa8o0/ZDKsPV2e
mNkuxLTJrFbmtdfFm6tllBu7tYqVSJ9UhAmtq1OFBFBVtFAIEYvtk4aTWfdNTuWTxpszExchSBTk
2ZB0rjzMAse3llUKbCMzad6+WOEzpzhSsRiQCgK0P+LMWe3AnBeRHdgEyhEGVk064ndmlEW7Bwmx
yMqHspBVMglASmSb9UPe15W0ZF/HEte+Lfg6LKrJNqWVymI37Zlws2Z5JmsVTMVJQ0rKSta6xBqb
gaiw9F++KHn9GiDGxIyYHyRi/Y8TCZDfFKGfYNaV5RnZl69kFeyqB2xBj1SckBAK5KA25Qdlmd1p
aODWMwMNsdMe/p6y8R/ictbFqYfQgQUCWwsglE8pwNYpUwu1t0/LcmD2+c06FWFfR+OHA8UxG1ec
ERsHaeO9jAqfmc3Qebu9u4dnaee2tncEaGFwK8tXH5YwJXdVtD35ehYWgF6PXFC7jTwGOvvv9/yn
tXyKcy3wH6WQkZqHf2dyHMr8uLH07fnxSVJmvcVs7CZJFqpjd+2ewyGANjP3V1BMUtL9RSb+f2oo
r+0FIBuIuNQWqeqnFJdDcWkyY8e1kTB3ZrksB79a4SLsIiklJ+/oCAct3sZ8e72LL6A+rphBn9IY
DHNE+gqJLJLM9ymR+KCdtupGM06Pk5FnR3n8egz8b8NL5U3uf7bevU9u12w2Wzy0iyq8uHe7ycfm
o/HcS+Sa7ssoLF8yd1ilVJ1/Vej+n8ppaRgySGFlhPYOrjPJ5PwtdXXoRtZY2V2KR/316FE7xMLD
rAMg1VW99XLWMCKse+8b8p25M6DJ3dG8dldURRKmD96rKV25mzrfFGhPvHqyIAjg3pEwuM08x3Mo
Q1Lc5Tb+QfnSyaO4ZTneTM7KarkL9AXI++SONUd36jYJzf5InfvITdvV/c/i9TD7yQguCVi4NzYT
ngftnTyv7Asw3Wt67H/6hcQiB2wF8kI/I1HXe0vvToZZPPYpuALQQfimoKO4ivt2LWxSgogp54/n
tfujb93IhdxVDeepGVevOnyL6w9GRu8LYflPTq90iQXiA7Ua9IlhfUqebUr1oNjq5vzoj6LuJ/wk
887VkNWHuyGODu7yEDz/KL2pm/bJ4zCrXO8LZbkm1XxuFQvwAx0EEQrhPkP2NfW+XLdWVjz6pC2O
GeXAxjPDIVlvKSvwIaVIH/IgYQ4RPdv3W/fFEY99Ox978345cr02ujBTdPXpY8aMxvt+du9LEubT
LZ4fFSF4JV9YlmuC2n9uWBKwwUVGya+JtL8JsbM7Sj+eLo8AqnowSaw9jcT1pwOgv64dvb5ekgUw
jEc3e6lnI3whL2NquCTdvverOXW/wLfON35FXil36Lwc3S9ucHzNLv58h/Z4TJXKGGOtf85ic46j
jQGD3Onxm38OFnW8AGXAfyg8kstevz1B8fBUJMIjTCqoygIgKwqb+eJt0UTh3g1nLCK73yByqlke
fX0StO6J9iC+ljeZ6d7DEJezBAZbVSeJU3vj0b3ts/rg7v3pSz8NAsIP6vJjacyeX5hsetOD+3F3
ipk3R1MVYhHoSu1w7h7ObjQK53Mz9IJj41LXGJ6CFzskn/MeJzeM02ICUeysBsU/D1erInmysV/3
uJBeDIdSGMeZt/pCGewrVOZ/Wk6HLWtEnT9wSZ8M1FndX/Thop+WOvmv3+EV2Y2VmXLePnRrO1S2
L86RxaKjT2mREAsFyincOVFB0Uu3LdxTBwG1B3y1S33FyQYS0s2fW9VVLvPqiJlTCE71b+3mDAX8
0/ESmlvXvPxwijOJcNA3nEmFPHnQ2CmVL8vPb/XFc0Y+dcr23tWrNNtsEm0Nkj9UV1R05M+bE4XN
BOTsSauybpdHOkHBbdCTMrgB3Wi9D5o26dR5lkGhwRR/8NoyPtU+FIsHqL2G2DGn5ja1Tf+oJY3j
47nsyTKskj2ZEiqpBAGcU5eLDxsKbHXsBoA5LO6krVMq61ipOgRHkgoc8C/cY+0X32ozrA4BpBjU
MG/vofTgYMgImzrE8na9NwK0uPULknUBMNh4dcGMDWzDEP4i6ABNOPOIWJBeMJpsN42fl6sKWiQh
YOvXXCrnQqfQBCN7dt7NT2AhbqgYjhTIxdar6vSelT9K50kd4rG2aA9LDaanTTxWppUSNDiKSjCQ
BeQs+uqxhYSCpN8s1JWVaT2O8QLUtnXt0/MoWxz3KyqvTt81UsgOaelAyvSiax9Oy5JL+6PJFtNj
9Xhp3y/OXAPA3f6+JYtpn9r7oCYVPEsH+344LewSgrpV3YQmtIdbMEBBDApOYKw6M6C/YXnVILMy
/Xzs28fIVr3sABEIFHpwFP0/ys5qOW6t28JPpCox3Aqa291muFHZji1m1tOfT9kXf9JO2XXKG5wY
JC0tHHPAdu7vB07esduKjhp4Zusg1yZoRccwBOvw0PXrBQ2r3pUXNcSog2Ppil/Ul4710rPpclAq
xbNbxw6q7bpyKKmOkodJh7KEoK1SbS1joZnQkTfRsMFb3iwOlXrbcZht43wb5pz5hYd4hPTdqCur
Zwv9i6gQ14QvGnl94mgFL3FtJl6pb8fhqZ1hDxdPzXSXmtfWfJON162wN8dto92a4lOTPAyta1lO
zXkZlkbwqYyhbYY7QqySvRavek7AndtwAla3UrnzTU8e0MDvKvFJIkQzfC6N3ZLcNB00ipUQ7UxC
fR5667otNjyDYWJ/7am5C52ZLjVra127CqqbcH6o50NSk7awTeJ9wJdIZcFNP3atiLgXL6r2sbUR
zGtRO6fKaTbu2J52gFXK2owehuiAubs6rjTCKsFjKVd056H32uQ4dcR7vUr9gymt8OocWwemkh57
KPIivrO7Qqmfiut6OsnmcR4PaVJ7/kCuCo+6GZQrPFfEHHAllifiAZTVoFinUpacVIrsAu4thv5v
OqiidK1dscdWP8ZHKbOFB+Uqd/PITm/TPTGYsZ1LjnJsnsWtyIka6LhwyNjI7s1fNd99r0Ey/BRe
1VP0NFPTjm0fgAdZDvFHdM7ZaYlzOte63dZ2RghHojp+kmwm1SSpbjqmSMgLOqeDCWe7UQIbd2O7
HkZXZPRgBFVDKQL8YA07ixHTUGerWwWDaJGgS3v6Jb2g6uIsoJ9IY9JVT/vMpn0zDKcoII00IXJS
d0ZIuI5pvIQzKZmOUax131YszxjAF3F38QTTdNR2Hw/SLu8JipnVtaqSkkTkUL0jtCcqkFIo953S
kaN1SILCDoNVC6d/idZ8ILRyRdiaZlwH/nGseIB5U1kPRfBaSscyvJbL2GkxWmgygyHReGrZuI0h
sS+cHH1DNIewM+Dp4mbFzJ5t5myjRJsJO3/yng7GB3UKnKRPuugGmjO1tLyTvGsP4xru+KvxqjxM
4MrGvX6QD4AvW3kzH+O98jq/4vqm9gRi2Ys1RYSU3rHQSH6W6s6hFbZ1gavYhv5z5b8nZ/2JNqTh
/YwgLOpCC7UvuI1L8LWtSLiTuEIwxFmCAskBTBeCVLPPwUx0r9pr54qJYL5n4vJv+oll5ESIZDOv
DEJIIxuliptJ+TbO3Krtlw0LRU4J+x6EtCKbl+lsXVGIrEVbJlyptHmzuH7oTJWEbtHfnOBa2svb
CJKHvmnO0PctR7wL3iPStz4Cya4/yJ+6au/Vvf5GaBD4hXZW14U572Is+DUEdqRDyeZ2fitp5ms8
+KaTctQPhMJC3xCOpFFVzymTE6vZM+SKB+ujvceJN3oSkFS80obJL/+9ukNg1J30al0LshdgN5KF
1OIZoSOAJSQjOVz7Q7VLmltUlaSQwRadJAfoQ6GbIlBtCPe1UaBPODVRtIhdUSRCEUesJcImgtKe
29yq1tqpZPNbGXXMdgVRU6KtvQlv/idzWW3aFb+WNFfwj8QZ7isisFQbH5QMyRfhbf3ZApTLo9de
/WysxhFnqO0cb8hJnLW7bMrx1MhsDJXRK1EikFkbq3Sl9RsFDJTkXyIo1KMsPHVx7U2M3lC5yZLH
Qr4WhVsf5oIouUQ+ur5SuzJUWaV5Uc3rsG9X9EotXgfpdZ2oSO/pRxh5rVhNR4YY/iF67oXxTZdK
6xDQZHD1+FYgGrEaDF6X+pZnZDPaIZlwpxF2XOg03VVlPAe0dOXqxSbX3FZaSf2GER2trNadSTaU
2K+QRLYf8qNfsC3ZKONdDLuUMhNqCdwo1JMibEemWnXbFjcz/wxboujCmjQ6p+X7h7uIsqxJ9XJd
tXu98vRmbybXmnFocLHoWXPWfYOwyFz9/0ED1OQm1pXs7EXDuNj+DZI2Shh5h/eZfXzpDwZipe3N
x3xle8bae5Xd+2vB/XwQfzAR0C8lOpzBkNNJnCdkBMX/abv+OFEEtaA1Qz3N9w/Rp8LB0L8mke/h
5U6yySy0xxZC0h3+mNLSl0itpb9SSLTxyuEuJfcOzcf6kG0PAfEjlv1Ih+2c0q62vq2u7tlkIn3E
HQZjN9cQOOZefy4bbPTUhp0umL72w4lO+peKBt8McA9EoktTXmAvxtBWhca57r4EX6u8xvOP6jWe
PA5LHhKnvWa3K/7gdV6BbOGNRc+5i+y7RQm2RvD18YEB3ttyFHl6qKhgUL9w95kNLiA6FlCB7PAj
d6GLHhG2GX4pbuScHw8HY43s2IbF5jzrNkJtDlwIu5zH9w/i23tnfXNDgRZHFAcHBHdRX93e1/Yz
Y9CWnB3j3SZq4ydZ5SIYujhQ/NUUy6v/49XKYicrmYZ/iZqdBRkLvccB5N6EHoaqhJnU7Dp3iO6N
4Fg116q5m6v7OH/9vlvrC+Dz5SbQXIkangwytjd/30QoKCQZmtJMtxaR0KNZSw9ImNaK3TlRvlFs
nxTd30JBa9j3BBLZ5fZF9gR7WN9NH8x0ZWiT7unIiX1KOUiukOgF29xWn0bBe25TVvmDOiHYKXXb
fD885st7SAVvd49xF8q2zfWv759I/tcTSUR68Y9horNV/34io9d7LBK68N7aVB5SvOrh5fS2mCY+
WsfReX59vXU2Pxyr/3WqxuEDH2uZkzX2vfrf1yRhPdWr2ppB9Y779A7gKtm8mOsn6/apd1cC/bfe
2DfYfNjxOwhAcg8FcATuyw6z44E5bahXMVEyGMnB+9zk15xsURX+1OUu1dBMJoaIHb8q4S5kaPLF
HDZ3Q15ZQxAdlPGRlLMcJcB8hWe8Od98/xIu7TcuL3SBHEmpnhEny4XE8WQEVxVZe7m150ocLilh
9MFP+Rr/EOeh08efXll0WkTM/P0CjLnUEr+Vk0OkPZX9zk8eZN1LYObMM04BP03K/LKLMWOgJdeI
fjcWk8yLZpTGiVjYmPAR2rCUC2cy3uoKZTMxLN834z/f1x8XumjGPKpCwAUyG3AxMdlzkOoV9JtO
GzEg+EGW/sUF6Pcr++NaF7L0XtLavKmzGIuYRzTMAonGmEF3/oMo39aJbEch5uYUKEH1q59MG41/
LXN/Nql2sSykcYMoVKpDkr0GV03wBsaMqi/iFR498ShRHgbDVadNBStBnOpbzDWL+aXJmK4tZhTW
rxFYxhTKht3qLRpEPX6XJraJg7ZaguhzU14TzLV5qVLm/7B00qp9agcRylJ2NLSbTjEc1U9Wlg4r
JFAwvdfcJGxI6VQPVgQ9IZcOWSZzKiUYEnhrChE+5LkTDATmDhmnaVhx7bwyqbNVcu+01uxqbN6L
KN/1HDJDoMCkG9zYRDs09OwtTxqwUK0o9vJjBjBOL6qrqGKHXSDWTHyixoME+z04Lcyy3WKEUcab
UaW0AxowVLnbWaqtBsEhIOGoqdOnwuAYq4e7ZlBWmuFDjtMwnUDQ95iSIxvJv0IrdVMRSsVE7CgG
nXqTrcrxVy9lN0KSXWsJxTggg0Ylp1tLdtOSPmHUh0ziWJZadqxtg4hjm4jOHhG/UsGXwmcSPB9H
xoIjIdJoVq5om7USCCaid6nhsXReZrVTwx23Fin1vmGo1Bxj1HzTa+UqNcyVQp50rw9rYeyeuxrh
01QZGB5ob4t1T0clqBktb07GdR6xFj1WgrGv2LXUluB0muLIPs4E2P0NSrxupwywKvKKXtrkDfTR
rmboyDfmtJNyREpyC9tgX8tInZSChHFgFJSXZoUMLtsPnNesCIJQdvKjGwuIOIz0Nb6btiq21AZk
kwp2TLjSi9+10IXLq9hcfD/m29YwdoPxoQ2JN6kPVn3Vi4Udq9mp67pNoEKCNnIvG63fb1xbQkPm
7kpXIrzRZFdlXzvfNEp9zErdtQDEarVbhWL1IAaNTbEKczV9O7N0ipawzkTSEYfG9SuO8n6GMVeh
eyMWzKZApV5LPVNABYVTr8ItYX0wpZmbh+FqGlmMLXHbdJFvj7r1kKUkdoPV9K1bmm+6VLqpdQ3G
iecdEBOdPaEmqu7iTsYGgQBkXSEdTbTnTLyJooyz9CCuxZT4pdx8ag34/IKEwQauxLK1i9PbhPNT
jBQyHec7PxHduW+vGAkq8dwx1gNN63XsSvvwbupTxgX8IcaWkv2Km3mfhdkt6nSQmOKxJ/K3zJ+G
vrpVyagWY9+dm/kUGKNjTdqWHMLHWX3IMKw1OsFJ5BczwCC1ydf1sJ4UdsmspgFI++JH2ewy7bFI
HmbpMevfjUZ69WO8FmcsUQhap2POpuKNPZBRKx+FAb5JnqIaM6OPYlQ2fQT5KxZcf1hapSb+Q4QH
xfBF7pQF1YeARahqQQ2KW3vbNf7V5P/qU9CUSc1sy2yvSlG9kuN3ssJUQ1vHRXfo8sgxe3VTSCgt
FcEzmF7HaQSgSzYxiS+WFLp5gIpHvSaEb+SMJ9YVIc+O1ZqeqqpP8jCeO5wIW43N75iuC73Y+iS7
M4U2ABuRgai66E7JmJ0wyYkyYtaDyEydsYo3xk2jco7ooWeZ5nvUFvtRLDZxY+ypHawFOVpPVxn9
vWkTlw6+0dQmxDZT3g9K72hScTt3zScZJTsDoLJsxM1Yiw3n4U06Scd5am4NLdvnhu9NOsfpvuo5
DtrLDFuOD3U2A3TB1xHfZPCHYZ48i7RqTuony5e8FtvAzkg4wd/4VbLCdGfEPMiIgDzC+tGX1FUb
4OUAw0iczXUS5SeF2LuuUrbxRIWIXLs0Fd67VGYTG902ZbYrplfCAPd9486+7vVV4U6FspY6/ToS
fWeu/XPPOGwLGNRIhcxfsdQDV1uAWHEf2nm/W0YtEd2SoN924NgWHLBWNH51EmFhbdOvcMZ12rhi
7GKlGM92jevU0DyrxEEKY+XN+vMy3kW0UCNZNti3yj1iWqOB8iStIzPaxcpJiyT47ECLzGgmpEGF
oZwO51IdNqzOBanzv6weC5IpGp6xz5rhegWQjnKosFP21I5wR5hPb824X8nB+Nbl+Xn8nCJhs0w9
WpK5GsZ+aWFnBjsJ4omZPzjSNzKWN5Lllq2Ow5KxjRjtU4Ycs/nQZu2l0lkLp2adluqj1t/MmWHX
DS4wuMeZ07zSZAgXqrLi6vbQY/vSS3bEk4ZG5lgFlBkAsfRstKKrlGgSWsaigg94wegSLJgWS7/J
sl0PZ82PqrWaJqdSDbbMpmIbbutQX6ekZVIxtnVqB4oigifU4tpIOqdNotWYSttbE7uWACuZeq69
JhHeg656U0hTi4zyOcuWRxefZNmL5ap268nwQrXbixLJ0pHgGoXhlJDLWD3LSAGtGT2hB2WxOCkP
rL76KD/hrHdnYcs3M8LSON+oOhrtMPXIk5HVbFkQAk1ycRRvUou2yplm0CLmb1JReRjrsOqq11ZQ
WraRI18Vpe1yFXMjt/JHF4d7PQldteG0V5qVI+iizaSP++nAuA4UyLLkg9Mc9BF3JqW+rF6lcnJF
uq4iH01GTZb6t20Y72aLvfbc3EoauKAYPVudiR9L2u5F0d/4NJyfS7yB2ZXT6VyW+qHRmJmEcGrA
1MHDQVGrWvQ5n+XrbJZMYJRhZ1bSrTDhRII/kUpwuWaJXtMJntwAiFoKxrLWWianuTc9rLnyctoG
bHxE80aJniy/+SVUBRnltWfNHRP3x2BVh1xa9mxvVam50IIw0nEJi/jFonZu50l0p6Q+DCXZUuZp
6AN7I0KSqAv0aVZ367dkfcWqV4fquecH+TU1i7ih+fc1e6KeAkzS9p5ZWKojCwCqgzxsSDOgYpa4
da85XY+VUB/vy+HZGJsN67BBajzjTkrFrZlWD4BkUxPecyDgIWg+mVJbgoV7HNx1yrTt/Bw8akqZ
8KBD+jWwSVRglTnv67x0Jx7aCGqSPIEC/caZB+ZaNbcit1X1u0KG+pXdzbq6V4NoHbPnxcxX3Ha6
Ftm3xNE4Bo00ig0lnRjjoUQCfkw/SjaxWbdPRCN2k0IA59RUVst9nzxQP0xC8Aw5WaW6uVHH8iiV
yq3RYT2SyJYTFoccWiItxcaNHj1YmGpYIhtijSNF0Bxyv7q1atHt8+L8/eHlH0cyUyZmWZIxrjPx
aP37SNZolRDMA87olaFhQrgjfWNQr0pF+52L1P9g0fEPMAWSAvkUHG91FR+yv6821JEaGLGEw+WI
64H+GVCxSqmAfv9M/ziQ/XWVi0NSrBZCOKtqfAhEbH2YwSjDdZjhR7te/eGQ+a/m0xWCqiUq9YRI
XzzQKOdKKKhhcsBqz1Y7XJemHRUkKRwpih+N+If6trQQtS4Otb/j3QyoQSphTBdoVBJWkez3cXIw
xTsTl7glBV1M3QxRTvw+plQxmMvniQPoVVIXrsVG7/u2/QcUpRBTicchhA/e4e87/AMPS5OyGcIB
b+J8Wonak163m5wCr1rsG/l6rCmBM1oEqEA1gKfYv0w6VnoU7t7G6W1WNlqBYclBg32mSY6lrQWN
0rbm9GZuU+vzK8zUF+6MOuxrvL19kU197cbtKiC5goyLRn9vgFbdSDxXMjK36hwED1HvSDUyEXi8
1DcExk8ceuYSUXno4qewO02SR+BB1g1OqN6W8bovMrv3P0QkCt+3ztee93fjXKBaU660aS134UGK
Dhr5dvFnzXKQWxr6s7fvL7WAVX/3hL8vdQEJjkrSysoUZQfd8ur2mk5najfqTyDKV7t5Tec6OOpg
hqfQ68yLwVS1BA5Hfj7cPcD03uj39ZOKVhpbgK2/hoPgktexGVGT/CfCW2wxFhHeB770oN6oNMg/
h/qj3kFucAPULcv3BevhGbOhAB3Yf/IXFY3BIklJjouItOcjQCxHHSn44NOPRayxaNL4wht6Oq7H
oRYnsgTe28yfsjVMMiQjMz+YoU6hTriu1tKb9IieBDVdvEJ3v45exrfx9y/vuVvkrNQEMH6EvM2+
Ak8CAGWorskqX5drYTthbETZf03NJYC0Dnebj+Uvyo/li+kajdd6+TvhGaZStIpC/sOfYXnD94aN
ju3Yhq3B8kdrYVvDToPgTiURNuxeyzEjg7dsbLGaS94wm1xYslhtbsrB/m3zMUM9WXTni8/Kf/zT
YqPdpU/1DyWTLwGG0EGhtKkMaonsWdO8QEVlfwxzdazmA97fFi5AwwoSQIsdvmWrxUko1mXndsUP
SUxfJ7KLq16gc6OeVEarsZ2xmvUg3g2Q1hERjkjljlFIvXO8mtBr73T9KP8U7P2V3QmfVMTXmOma
iFlm7r9XobwYRb0rNKahE2YcmPJA6TqbOKAfhrW0b2LbqlbB1mpscZughVFxuSEeQN2bqxoKyXH+
yfvvciiD6xOuh28Z4L4qWerFIlIHUpnHSpkfKulYDNdLpHnq+eX6+wnjdwrnnzPGchkss2TS22UT
b/SLJo9yXrNYicWhl2EFScJqTOSVxRlAJ3eH87cgQpnC2Kgq4nt11I7ERD9UKVF/56ofHUmPZWgG
mIzrL7G4buPeFUrRcipkE2a7n2f4OHhbxoK/jxqqe4kdqcRfFqtE6t2QdHR/mH9Yiy5n2/8eCCtV
4gmhpZoX7RaNpTpGFikyBEnjlturaz+5J8fix6b7Uq34fSU85TDg0xRJvQw4bbPQqIJijI4mXfMY
nscDHXeV4TVh3Fh0jdIODvopOgu7alWDTcIVOytn4wf+6Rem5eVtXCwvuhFoRQbZ4oh5zsHfYdOs
od2v7rmF6GXR5Vuc8yhqRPsYf96zuA2gtLv+OWHHf+pwmna0m+nsr4KDdt0dRHr2XIH8OEv2x73J
PnYhtkcnc1E5xUdp2/w06peRddEFNV2FOLuUAAhgunhjqW9aQ6kNqHMTuC2Z46vXpn42LJekGE3u
bPmAq7n+04Bffus3V1UvYOumKbRB80cUpv26qO+Jp1FSL42OPjNelFx/P8x+J6z9dTWC7CjRAXyS
DsHO8OIlySG7dy2AkcUhHmbwUmSS+ayCrumj54bjevNi4TMCOGGDLMLDEJwIJubHmbM8hpYwud9L
G3DQflbxtoSBD6t7+f8r/Eq2VBhVIjRZLUVQ0X6dqIb++v4JvpC89d9PsES1ka9BJeriLQ2VlZh+
lijXQbSdHBfE4tZ/0arNgLNC6cSTugqEQxihD7MD4jYdPdv0imPC7E5WoWzr2OdQtu2giFz51TvR
WFEDjV13JuwEOcg6JfVvfyUkt2rjYS19BlFLBEwMjGP5ORiACbBbXnI1c6b8lPAthKALdotQMYYR
bnNmH5MN9sAQC876wZhOQ3ZCD+ufZIxxZieIbmS3REUl7LVxNRDY3bpZ7MQ0vHxNt4OIHmKJzQCx
bP/9+6ZTl+PS15dvLYxsHOZh7/+9tHTZrCTx7DeHbvIghs+YcOrb9LmMXIyIQHSuJry+OSS4zQtm
JdihHwswetw8yHYPCaZDO6oHGCJg4KioKygk+dVoXMkm2MjZfMtqDyVPjqvGMmTzBLd2j1LG98/w
dZ3g9esmVVmihUnLutwQ1KZudHMyVVf+vXodvWavoMjVjEmuU95VN8UuXjFkHXoHHZrCfev5VB2u
inOx7ZBTdgcLBBu2O0SB56q1f+icypdJXyLwGKdoZmN0CPLlYI6TUjdbfYiOGiZVA/WMhYAf3oUH
66CdYQIJh2YX3pHqfkwTR7gJVLt8o8PBi6oflTWMIOhO3dbccItb09wuk2B0AiApNj804zLO/+4K
sm5qmqTi2Lr4wV9snIs20EhSbTBcY3S/V9i4fxYixEhPgJMFnKesQgowb+ObhftsvB7QIX9gAP5L
fZveLNML3ovWGV/0NzwKtcpubs03xI0gtPEHNKfv75Vx/a+bZQU12eubinFJOJeSAE58GlcHF/6Y
N6+klfXu43yKCWKKZGOxiEw2CKxwh0vP8TnBakqlpnAYD81Vee74l9gkGfb84hc2Ybi5WCsFWBQu
1lPVQ/OQ3qXn6qY+D1fKobhZfn4RaZGdteNVXdVnrLJ/22wa2Bxoa2RRzIWtx8FyUJz6c3pvP2fq
QunyT/+pv+tPxidgSfJL+DQgWy6fw4hTPs13wPYn8Sl90E/6KX1I7tIb+Hv77JTcZqf22B/znb5Z
1M9oNFf4JbOlt6CSYDnjRIjQfkXuD037ZfGR6AZ/tOzFrkvwx0AtjLk4hFUIPa2IN+aQtLz4XLrv
/RSKcOKRlCvUVJ44lOIAKje3YJRJkrrB2LiVhpVGJPwEJPyWT33pnn/c10X3jIs2oYxRsulkmirs
CfwMV+HSFu+1N+mO0n9gunJtT9cVFWWsJDmr9A6jjU/8z+p1he02XQOntXcht8dTg4kyKMBL8DBd
m/cqiBwz7b38WeM3/kkNi6oqYDpfvSlaG4kmByAQ+SWtcnCH1/A9EW7r3DHv5/c2XcFRnz6ld34M
FUPfLdcXuZVPok64yRj/gLe7jvsU7zuYhG+dvKpYZj8Y5uWjMdvWvVjaymzrikuxKp89cFb1vXwl
dQ9BW/xKeUJWHGq13u9iG+Cea77nr1BrYdziuCbChCko8Cy6hqEBQvWUepV/hq89q/Jt/Ik9LnYE
eOSDNTcp0Rd2wjda9nzFqqSArz+LVBFc8Vm+GwYnf1SyhXg5YyRxKz3ALL2f7nxQ22czc6Cm+m+g
qzK1k7c+8a6hNqL2FOx4oDblQB0c3mCcgMbHHyFxBHyhcKofoATpH5MqlBMmVBOtm0LA0MWKLwZR
3Boqwz/chpih1pSxD2gilScFYk7H4C3vkpv0nJ6jm+5hqjA5De+IDsBMrl75r9Ym25M/fkwP09o6
GHfwzStP3OngBBRIrqObCoOlXfskOxjhe6nLUdxr1g0H8+aobaAvcEj3XUADyk9O51roShocR2pv
RMZfbVlX8EvAR2Bt8EEQCZ9jvrn3D9JVjnmxgXWK8dC5vWM4j8thHqk6muyGHyy21C/54cU/BoMq
3BuEtYnNQYEbx7xTT8kBMutVeBOdw5virp+d7DxszVWFczmi1721lbY/rQtfzttw6tA0aqj6JHZX
cH3+3iLAqutNbaByScY2jl2xy/YPvRtl26Nw9/3ks4zhizFucrSUJGSfnHXFizFe5XNTFjOXUmzl
NLoUFT1xq9v+D5PJ7zX3y3VQKWkiMT4kGF1ACE2QSUNrRNi4XA2ehNsiJTp8KANWDGllrsk88fG6
JgeVyb7fJiwlutM4I9Q+0us8FFXROTnLIWz2ln1EfSWQvYTb1r49ft8eX4IqaXtT/ONGL9q+g6WQ
tnogH7td56Wn1lbvYGdsUqf4oUn+2fL/u5B60SKiXgTjVOvZgdxBCslSRb+1kl1ZOkKPXvz7x/rN
u/na/oZKuCme7JZ28Vi+YUa+lQ35oX2X3kf+bf0jjsfiK9Rm4017I6Cxh8r8gQ6oPzeUfOzmRn9g
HwI9HGFA9xy/zUuFaVU+ZmiO+HLjBeY2JSKIMjYxeh+I30vcr5etB+J/fBzkhRLOhsTHROelxdax
svme75/rH0snb+t/j3UxKyk64UPV0n2ndecZm+ij2fbrnxbo/xLoLlqPDfsSQbx0XvP3nv4PRHtQ
kslqx6a6Cos7GZZ7Zj1a0Yuc3IrIN9gkxG5YbwR9E7WHtjqm9bHIdl2wIj4PQdOYQT/3RqabdG+o
m1BgibmNpL0meohVqHZPw7YgbMA6jP1KeGhq16hXVeDWvucrZ4n6OZ5UggdpKOlvc/RVZsfi+0Hp
KBtI+kFu5UXamZJfm17PyquV3M3aKa686iVCaFFu/HCrtMh4vF48VOKuQURjnDrLUaGh4FcjgeJs
FNXpxSv0Wjl115z0UneRqZDihEuEvtHCK6F9lsnK2eOWAt8zhXWrrmfz2MV8kSxJqF4Lqq9pHMW8
ULpSK0fEth7LC8vJjH1eH9v5CtVDBCF+dMeaCqmDFSbELlHwtMoVp20RX6uIckqveIaY4D/qn8U9
5x0Odb22LrXNzPacAGRqvtSWKdpkG/Q8ve/AvgpRLtTXmfwc9PdRDnv9WlVPbflq9EeSS+vyYIS7
7L17lG6beYPGrcVQBoqIj0puX6m3yvCZs2BLAVu8t0UQY30UBtyfwxxvQ/HYkYCk5XvyeOyxf53l
aJ/Qldv6PYPrH1778jkLz4UFSGa+F6AlmfTo+w2x1AwE+cVXyGTG9Mh68UkZ7F4KgNxeR5dQJ4il
YAAszUAEUkrBoRRuuuRabc9hsfp+nHwJFGJas34nICFMpsR+GYYZWFUZTGVdXjHbNNN920/OUH2M
1bVBgRoZblbedzL2SuR8B0VAwfx+SDUHBKSs7yezcMCuv7+jL5ljZDKBaKqAZUtoIcegvxe5VJmL
earm8Q4vTHPdoH0OXXlwtSfiXtSDma8VZuCrERGkwzSE5xyEGhKJJFf3Nzq8sDvoxzt1s2QHhN2N
eNAcaD9ydU323fwi7bRPHRTy/hechl9ZuKrjH+5fujy8GUwHC6pIrZJlmvb9+/4B2iqzTcbqytqk
W/0DDYn/rGMmhiGmV+90XFDm5++b7Asi/t8lDdBFiUxTwpD+vqRu9IGeNkZ6BbX+s1vPBJHHni+s
9cPsWTDeBiSOHkzE7y9rLuDXn7MfhM2FUU5qGQgqngMXYLhVzvqoKGN2EPp4JfrRrwHupUyOuSS7
XU49BD1rLVl45a9bf51yKBQ3E96kRnBd+0cx0m0lGtx8lFejf7+QHaMZYaR2VJnbJLHxyuYQT7lr
mZi7ifqpIf+ni3BEi5JVFxZeFAh3wgyNUZq44v2cpceFlgOryLY01YZjSFbv/Ty9mEBQkLHVlrJE
Aq8I7En9iCKv5HDcGsjEG1S4zQtx5XJIMFoie/RAu9DhAoSGKwyDmxiFQ1GWH/CamDPGHirK5BuO
UKNKIrsiMFyN3HSQwkfdeg70k2jgUlATK+ZjArL5vt2XJflLszNCls02Hg+XQpVIVCsf7nK2JJKr
8rFK1mS7I6aySCX6/kpfNve/3/Afl7pYRnPSyJPYKKvD0UCa0jy0IJMaEUHTmvnaOb0BT7AxDDzf
DVfFOkP+jagNDQamWejZNHamkzu4E5tq0JUfdqhfCM2LYwFZVdBP6PbgOUvB+4/FVyzkYIgUoThk
85Hk4CHmnU3JXVmuO+3DCGubhGG7j1huzJVqle73bQP5/0vx5feW8H+bjIs9Mmx0QWtDLT88LGFJ
iFkyD0IyMG3vxmjsW5QWUExAaAuikXCIwlF6iUkq1ot8BaDci93UhYzidIhxhO0vksJczX64Jj/a
ad3GgxTjqteJffsa4ksEkRi/muU7BlyyfD6Wv8V5wEMWStKB/TnwPYMjbPivHV8zWPi1sYMY3CE8
8mi5vqPesG6jOihd8oDQ5uB9cw3/EdRmwW1g6D0NXs9vHPi5JZII+xQ+8HPhoR44ptsvS7iRxJ+e
lrSipVNAwKMTjPYbhQvuW3oHu/Y4NADiLXcz0F+6BZ5w1Z3x2xtqUQGJPBVsvsXlgwYaD+w4cSP3
15PXPcz4Fkwe7OqV6sxbAr0dCRf/5W9Hd/AGD+ex39lLh/KsOplHJMep4f/mg3jMsS7N3eK6u0cr
6+JPtHmzMLSYXcFWHdWT3OFKdUR+++ia68HLt/Nq5MmZptcjn6EDXVckJyinygsexPXSRsSKuuMJ
FhbtKB8hEjvzGWXqlXAgZXutnRfzIYq8Z8GdNtR+UcIleID994ErHedQiFzE3xBZ5NZojTi1OOqp
Y0wUbuwVp9jL+FoNghTc4gvkLu95edOt2z8t3afjnqzT4Mnct+SyM6QdxFeSQDgsLW+Mqc/VH5YT
UeKwKbfN/yPszJoU1cI1/VdOnHujQVGwo7svGGUWxPGGMDUFB1Cc9df3s7I64tTJqq4Ma1flzjRV
Fmv4hndgolW0BQoLHFksUmbqYJCttKQ10vAryp3HBOoh2Huk3l8TkWWJl+mQecHcsLb8GjV0ppmq
v5mboKcdOJEmZkNpDxIazlZft0zcoGMqcnKgTEbDsEIOqggATTGnLwbOBom4Bx1TxU5jOxAffJ++
rG1K8efxNd/IooKzibJDV99Hgg92Y0KeoYyJZSBevx6KC+4ZTXqLZF5T3GWyfyhgX68hZu2NJ68F
sezXZBNz8mmKWkHPYFY4F2anZIgtC8F6XpVaqCG+J+YsZo9WyauqvvjMVXiwxUZ2+Jo3ikEBx4L9
HXMbzLfJEBvdwW4ltLqpxImyg3i0xye7bzeoWirWg/+Eiq5AD1AG4k2vJhE5TngsC8nq8AoHe2di
1WgpxhOHmJv1MkSLBzUgbmbH/CXWK0T+hZS9sOPo+kLfXbK69jO4MTLItk3bqo5wmVFSYUA83dqa
W6zHVFb2yWhiUYkUs0nQ2W48doa0QHWDfWANEp5li1SF8TFBGxte1oPNATAti1FsN+Ih7gDby0ps
AeI/iOrMA+6FsV/miVAGwa45WYtXP34NIsh4XC7ugb1bv83dkPjdFsI9YtkfsCQB9Msrii2AVIbF
BIJWbEd0ncS7i68AePIsameouDHxXSG+1h8WbFGvrxm4PhhfW6tkwWmwUaXgk9aBeMWb8R61o34g
u0p0RSGIq6ymSAGZWkQIrSODsGhG7YEyLa2t3eZvBLgHYgfcMRlwrGdyXSLJqlKF3WXvv03x78UQ
U0EMU20+QjHhgBgygcT+wXe5ajGMPAflJBVlJ0nH4Q6zu6j+QIPIop9rtaxWSkvKKVEx1tjhEW4u
7TtCKWJZiFc+xxwS3AZKWRjjVWizELIad1au4goHvcqpxoV1HL9BnhxsnpuwxJILa5lcwarFNPl6
7OxmDAGC7a7vi4WGULaYROBII2xB2TYPZtdvDDHLj3wt66ovLu9gU4Fj3gvTqVKcQBj3wfH/qMTz
UEE0chRbuQA+kU5544tJid4uxa0XAjZPjnV5Iplttq+31TUk88q2ptgPs8NRn7O9gcnjgeRNZazE
i1S02vZjPF0MdpZQDK7MnBcP0cNsfU2jFjuNYuxOumzeIrF0H2k3qM0Dy+2KyNwlaY/F1oTdQdwk
2Opw/QeWU21ufYUp9nWCmFgvcASxugn6WHEcWm8d2YhYLLxb8mDzegkBBUb982ZTLOTEknkekgbM
KhQdHcXo+1v2l7ceTiDH8zOxT0jsbaxW2LZv/cvyDxzZV8yDDxfDV4VvnZuKLonPLmjQiWVGfN71
FVxItEnFmKB2ykGNneGL/V8SM9PAi8GgmKx3OA2m1Fr2wdko9QAbRJ6M4Dt0DIszgUaGOC/u1jHg
zEAc+EmL96SLoe87mk4+8fXTKzYfXesK4fVm5qKr+9DXo6in00f1xC1kai4ByiGi3wlz+84rnawg
MCKeu3ygQnnC2YAbh6hSMaT5aJZIqoJRpYUipNKe1j57WsUwj5Hatt7GG0HpJ9/F/tZ5WiizEN8J
Fea71U9A9dnnyZ3vit/cZtvsdtS7TpFpsbgEiqzhnb8Bd6HZRaBoU3jlJR/8Lb4CPWxE400yiEQH
5xeZV4wfZC3E+V9BMe/wXDQrrKd3McWlMdj4TdoiqMpNRl3T0fbi8mtjU+rjoOtA215K+ljTl57Y
EDksxO5AoHQbjJi++ualj8YvvvUYPLhLdAMp3or/J2Cy7g6/qHEPcu4bAC19c/t6BmIxPMajG51K
nq/zDpuTcXUk/TAojHsEg5aAiwyenxbGGFEMfTwXC2MqevNgtkxyWj4m27LiJJeY5/N64mftr8/w
Ek6W9B3ehhi1i4lboqnE4it6z5SqG2S3r9xatM34PV4RiUOuwKefjyppSZO/ircmRA7DNPbmnjBD
+AagaOoo6JoKPcbKVvyKKM5Gqmihfj4XDV/tV+/FdvZ0ULFYHwZVbRfUKSZ7zCLnrZ5eAmE6DA6D
zrIuqJAjFzzpWKCv5YmCpu5Zb23a9Etggy3flngc0i9uNV1T2vxkBL/qtQDqLez8+F4dnZhxv7ID
VJRSQNNsLhKxEoBLs23P58hJWZZuWHq09MSwXQ1ON8wAMQzheS+2HCybcRRRbKWtw5XYr+9LFGuY
lSir8lzkunm16/K67LFtI1/cRqpkc3F3F131OhtKx0KruJaQP+eXDnDmKe2/0NPgHw86Oc92hMyv
aAX81+MSSPYRe8Pn5k73QMz7l62sfs15mZSDeXwxD5MrwsUdB4LJsHK/BsB6ZL8+MIMzeVoShOne
rDfjX5aKsqLxiAaW2CvYHngwhdHe0N9hm7/FtBdZFHjDr+vDcSWRjXHBcYZinaMZ8pCg3tox62q2
F7iPnI83T5yT+68wQJy13k4f/4BX+Vs/QkMuCzwvrV88tL8VAB6vvN+vTiU5qFdYKIawWAtjaxbE
JPJPheq/Zltgszvivbrgpb+le4+b1lV774JcdPIrPdrTzzUhj7hXJo4nQncIHcgFICnr7JyW3f/q
6/eiXqpECc6+ZK0P7xAQ13vwM/wyRPhq0B+UWPcp2HMKsyo8z9ISD6MzMp89520rHk3Dq/t0t37f
P910KVQHbSv3mqjwt/7bvcfXESd6csPUBfm6rlDq7uKtIPvHhGLaCOrGLekGfX+PD9pu1IyrpONT
oBHxtIUOU3IZk6vEFKgHp6F4nIdX/rsP7/F59OAnl/EOM5YzqvQiInyC4OBlylE17kftYSdtD9VU
jdRIG/bT64eaFuHJ7/L/fb6jDfGeGKCbpeeByM1bBgqYbj8qSW4WPJIWT8uH+ICF57jHqWCf5yDA
ryf9sMOfbG+9aTF1eFcNJZXk9kk5BYmTM1eJ+aQkRE86NE0RWqCA8iV28oA1y3GDADPJviS+QPhM
oP4gadPwBLcA3bWB6qnzUryIehV/Z/yyKonXklFkITIgJAYqWesdDrZGfJNy1q8/hxoTesqBOmal
XPB+XI7wbBofeRSLy/g5zYcC+IuwfaZaomt3sjS95eFDbgjjsH3c9hu7752i/fA+OfN4b5rSem4Q
MaCv+97kq/eGL85YORHDrJTVbnmYSDNptZuooRQrCGS3Eoy6vmTExT5hdZ2+AbZY/1RMtmp8CgZ0
/obqEMne+B5ehT6r2cKUPWcSFiPK/6NjrPmX+DlWprskT7VUxRJNS0sQc62gAQAsN3giSXgbQisO
r+PdoicbZJTJfvSaIgfLs09jpHBGTbyPqetBpRrX49d0tziOqlEz0gZPJ/fRojZv8W1YzcHRrPfz
7fySXTJ5Uq07k+18u+5szsv9usNF0pRfF2v2uvJtIfbfpnfNjk1+veqNlBFEs9GjQ74qJ/1FRTli
Ixo8aBwsy6WMKXTYT9SkjBA983CAQAtLP/u1nw/64WHSWrxmh3THxZ7G6rBHwgwwIb6Or4VxWByS
YiSu+eZ1Yi0sAylSotvOqHx8x0fX2X6yXcorHNsnj+QJFhKJnnYqz1GtnqNLfft48YARDtj39Fku
pA/cxj+kj9Pna3oaHxa9j0fLaEb38JAgn2uIrF6NH14HHh3LXXZF1gDjHlmSAr+uXZYneVfvJT0y
5P3yBK5upY174+0UK/QMLfTqo/ror1tr7paBIzJ/+Axo6TyIY8DWURsnxgeyWos/oLb5ERoP+5YB
tns/EjcnT/O0QNd4awJu+M//+B//53+tnv+z+AT2dHgVx/o/6ls1hEd+vfzv/+z8ISwq+pIanu09
qFgCdvWtRNdcXvn7pZ1rLqjMtml4d98usX74nhaJ1tKxhdobl3HlNd7TFTtMk4rHtoYSbZwzaXJb
HhTjWhkd1OQmp6zOHpNm+cCATdoUqaQZl0mPVtLNu7ZNULinbEcr/xJ173pv0kchTb+yBfb9xkP9
gVbhSPXVAV+o/jm+xvd4Rz+fRFbYU+3Ds38anJDtmoH8InrTnaBHEDPla1TGsMepjW0P3NX2aLSO
Zit9flTj6rNCAO04zocVIaJslPF9WiyO4+fHblTHddz1K09iNxnc46fLO+FoAxUbxL/Ybi+f20Rs
sZdP+WOHmTGli56h9Izjgn+hw0+pzd/YgI+JOu1/wCBN6vgQH0bC/wrvFAeie9AKy2ibNTSGaiuP
W2E+Et9hzgMA6C/RZpr1k2KID8N2uEvrSITFj6CCYZeW/isAmhicoiZ7BPvhdij4isN9pq0ok/OH
X9savZloYO+Hx6waVkMaccPSP9O1OEfnSApOJDH+NVLAM7qar/nk+En1tRs0LaMClkRnj3oP39kt
hNtUf7jD/VOLVFh7O6PHviI8B6r4yN/doeyWwZkaePiOVc5GJWo+emkf5ei0x/oryGOiZqqlR5nv
KJGKsvRh3MMAIM53xmO6HbUexulo1OP+cBufFb1c1GNI+qfwzEqrRocFFJoGoBSaGTyeDjGiZ7zw
ddhicaGCner5xxgGN4KNyXl85xaMzuP9iFXzmr6m/YeRpw2+oODH2OX6Q94UwbM8han3Q4e9LVow
v1fQRdNLBi8vK9SPCSW+FW73lXa/HKr8GCC8xImGaqZRHlTz0NyCVqnYh1J1TufKUreyVeVuU36c
D2ezkz0um243lbdjaYuLWY/mmLI15dfLalWXH+DO32v83z5h5xvuuF/K9f4i9bGaqKzuJQSiTo3/
jSk0B+i/d5B2V+wQ/xiNzrcoTu6Xx+5t2xTj96hkR74SU6FFJust+x2LYnLLbioEYUVpWSeRx+9g
Sr6FNcmeqGIbVgarG/5MaTZjKhawrhoyZFJxynVUcOHiFAhXwe1Oey4+IDnB/xgHBoB6qJxQtUS4
CcNj0tTCCcZC1fwTkaQ9xyZ76ZkTdNOL2ikq88YGbFN/zvdNNPhNr61bEQIHfB6kNMYta0cCG+YB
fZ55DxeJz8pBSIBcBdEK6zBCeZDinFHhOVV4anqIj5RMW0QJoIewtumnCIKaK2SNTBgd0SsjiA6p
AuzJpgcjyke6MDC8uZfheUFxFyPSrdm4WzOBTu9EIlt9e5R2vX2gjkWOe/CFKRVXt+qn52lvePa3
QIzQDTQ0l4u2XiHOllQVGsNNh0ORZDop5o8yhZDM1QPS6vk0cCKv1Ecvfzy4kJ72XZFQQtHlZWPO
QEhGOcF2HvWHrFrjbF+8zkhK6H0jK6uXrpBLocjh4l7po265M1SzwTOBXMDYT38Kz/tiyXyfRABI
ZJSH0DL7Qya+fnd691tT1pR0H0YIcueBk2GNuG9YTbSk7c34+lpYcizHUiIlPU7f1+ayPGW3STNR
V/3VZXlYN+luGCJeF/QHD8xq9wTdhMEhIE8OKnHwHIZy0B3UI8Rf/Qvudeg7Zq0EVC4dleQBgDiP
81E/7LNNCxfMbbaL9l0LpY7zpIVyp56Pthly9bvo7rXjblJHpLUktbtBnfaRJtYGJ++KpH75A3hI
+dty/n10vh3S28ehfh6qHYhJGgrCJFWkG3llAW3NTgBjcw5nUUfO8YRSqWW0OCDpEdgEZueJyBDP
WBWJ3FIktx3jCFtE5IoWtBrw6oJSpuFn8MPG0BYL/497+l/olu8M1Ve1ve7KfV5h5Xq3CyzFm8mO
AAH7U82EyoxGgjq7TY5LwPxmMzlOWqP+CF0mbu4ruXh95Ff1diQPZaK/XqTOt6MtJ1YVs+kTHN+T
e8RqSm/icBof2ORfiRzzAtER89gLiRpmwrPD8BQcgtoVFrjCTJdYn0CiFeFhGfZxLK5x6QUocYTU
gnyFf4rb40ckY/ldDvuxiIfq4TUr/Gpwiyqgw7gThwSXZG9vt/IOsTbsRnlQf/TIls4E2uPtmLU6
ZZOPJArV/gOpyDQPDn4XuWsyrtrXAumkCxqMwP91hPeSqBy0EoAFgI/7C8IMTrxussU76VcE0YvV
JB+1V7eb8ZpVRFk3Q1kBD5Vm2+w0qZfaqgJp/FxKwd1R/LZ/o1TkKX7tPUPkM33kSKkWUMhwthj9
dM3ceuADM+LUVqla1U6JVaUyPRNIPfHQOcMdvPGsq50bKPxCSNxSiTJHohnw7+khfzFufp8eX6gD
lYgUAAk6f1/Qst/6r/umvh3LXr0Nbh3UftpPvQMjo11vXsRax5d1J0M4FEJZE2XoXaZRuG827+2c
vK64bJRH1zh3EukCfHlMBeFOv7xzCG4lUXUx0+STvkcU4PK6A+JF9faZnh6gD7cL5ZTcD8n2Mpaf
6FlUcIBaZhu88+Xi1cdE2r2cDmz0V4X2IKQJ7bgz2kf7WUYH6W5e4O8+tK7bKumEIiW5q3NXK7v2
+bhB4KF5FUZbQvGp6NsdpTV85gzqCzXmqIWsqzoBIXBGFWnXJcd9xvVLsNk6t/Hp2UFIm1b3paer
R2rAeOUc32AXtoEKOunZReznjpa4slBPhBn8tiwtzySYzTm89+ZN3BYYq1vHPJdgF6hjSPAfVOp5
J68A4wr7TYLJCXjlVG56udvlg0lJC2SF1L4gumtpCpXN+/JVbNp3lCGBPKnI99DUlRdnCdRHcdWb
C+pZuXtVNy+FbsZucr5MbneMh27AhBfQixGNM7rV2b7e+yaAcmX/oJOweHfm6GSaz+Pzh6nT+x5x
fJ8530o5r/dhD7L9rPk11Jp3+xkirGPkh4v7AARSqhTPHxh+9vdmXXNs9dpOcV/UvUcoIeWwVxI5
p86HwDfyrffFoUTPsOu80NI9IhomyVN0tpBbqpxnl7b88WBVra4D2b1LsiKdlgrSJPeTV2+nr5cj
PxHjvzidbqVfJIRLwSGey8Z1Ty2MZtE3fCoP50DVY888lpobh4zWAz/cPYStQ+n0KPi16tx6NtSV
OrijvNuZ0tubctlaPgnd9/tl0cPRTkMj/tnGdOxxGvSKy+yVX3+g9/2JhRCgo9/W4jcE0D7vPPNb
me+CbW2dWublcUEoiRavbB0WiPv04Mg3FU23l/d+/YQhgzzz7aD4fj+/QbaeVUe53LuPJhJN49vy
nKGBFr0pzgNWwPfI6DnXgF69d0wlcPnWpHbkz5dbmWvRXT+Z5yB3aP/Q/t/UHIg3K2mGD7SZqde3
RdRGma81gNxnERQ43ZUozskjOqKB5pQ340wP9EDhr4d28mwkG8DmCNvaDn3hK039IiKSpSVO3gOD
D4I0WyEwbyVtphQJsWDamp1lj+L5LtxPOznGMLQQ3AHGRnHpnEzFua+K5SGgJek3g1EbWzJtRv9L
RyWMU1HavGjnQVmwFm2nP9K6+iEH7grtwIAaLAekpNMS8SYmAB0KCt87QJyo2JvPRJwmvRGdGduB
q2WntAphc41Fq6bvXK33CadR/Aldzht0zVbyQBsex/sF/tEmRIpnW7+7CJWo0118H9T+nRLGqFx2
NjeQ6qI/cqGphMxSGMgOvy4ntI/0+6DtioL8AyB8Bi+AslZr/Ey07DToOMMGOn573qI9hhf0c7BF
gFYZqrT0HubTQ8ScILWNZKUpuTXOwYUuzUsbAT0EQGkx0S7qJM1sqJh3hKHP8OtgJeEWcKYhfrd2
H3KEzPNElJS6QEi8fgp2aVLbuVuM22tsxNGhIOYp7V4gv0zRk7zYGLkQB5+5Z3z0YwJ6w0G9XbQ0
x3kgxa9YGl2hdqxwXjIUfH5Fzb2PjWtv1MuQhcUCF12cWDiAAmqESJEH72RnapN6LizOi/GTxT6o
cZJR6ZrWxttBhhpCRivs0ly5D05WP3wp1soVrtvdQWl0MZ+prEdYkey0jC4+qHw02jrPAS4GlFnn
aPX71RCl9cOSkPNk3YVfp16afdKM3VSKVVpeOX2MnDYBdiYTurSURLfekL2KrYpPSBNI0o+O6JLC
qP8ovCKscWeneGu13eNMEBw6zmP11PtI3/ZpB4psapgPT1xmJoO1KLwXWglhCyUPMpsbtBg0JLo6
AomdO7yIo3sR6Q4NpBdNBRx3IqThTx4skhZqe6Am8c1C6ts60+a2CDFog+IGJqgjja5waBZ672Vq
afM2NQuPQI3GqVU70cMe3z66w71JvY1F+7BoeJ/9bEH3QQX31SKHdBX/Rfep9LQI2QKOmhU48RQx
WoBPlb15Ja2BGk82j4ySCTzLDYGN3jVIup78gx672coGVNiw/wmeHgRZeyVGdmt0nfuyBIV/MmTj
82B+Bh1j0x60aITQObGlWcdD7qiHwF68v/JWKtkJ3YMgT8B2rPYvA+bQA/7JFquvV3in2dg2r4GK
DsjymZ3s90Bm8wGJSFOhGBHi3Se5PmqsOnjOOrqSnk2bxjZNTtLE0irsVgB4Qe9uGL8rHb6Xt1l6
NoiDM8b2kFkehr2nEma6phSJBk/pvMjH8MMz5GHDftYGrN4jlC87xmVD7W0CU5etBt9Jozsv2Of8
BRAID5kH8kEk/ICO9DxAWPRbduM2md30hANan9SY1p2LUJXJhiCBCMEj0peHSkT9sXQvqinlliiH
7m0NaSzzoUc8yWkNv7pPSEbcGKLV4A1Rs+PMN0AgB70DjfKODQ73wQZCLQBAEugeW/Ao1VU5BDUM
2KkWsemoM6TVYrBrgz9Y3IDRHNzzjCIrVYW+i1cC2MFB11A90VRVRNXWb5HTlJDqepTPtzYsL4KW
o3VwuziscaBsXh49rnnHfcYlSBuKTPgmrQ9QUwR+DCInkBKFe64irpFbosqlLCYaAhjdWBsDw5nl
zsmtdBKODm2A+lO0hyhmjJJrqvnoKlEiJlbkqiYvQSMnoBYspHZSuz3vaSYcFtObPmGcBy+QbGvF
Rz6T7mfJRzkRj/d/SLzgTP9wnn6jgKC1kee9ft1EwKH02r3bJb0pLeRErDb3VbU8Ux0RkJ+tjb0a
Bp9qVuL+9zKOlfWe7aMcMAylNL14i8O2n7VMyhgUcqltT5pNf1RzRDKiSNbN3it1Ndubk2pys+It
qivk42/wS+yEy058IVstAy0kJD3QD2sbZFbMugI7v8u0GF0+YOPhoz3hGDXYMwU6gb4PZ2s/6wet
wc5txR3gRLQ0QK/M1OFreli8hGEkMTvzuplSWrI0R8iQ4+rHhnOjNvJxpNGxj7cY/BUfkFljRUWc
WyHvXV9Akoa5YVwnI+JSTCHVYXfN/IUiBmxspCXFsrM+2+pIMAeM00jYTEIxPM2Og5tVgA3qzJ/z
K+3JQVeP0dzfWbe+2c0QUykBKY3u85vHLLgc9Mtmpr3ds5loNmLqlIRYrhq2CpvCTu7mIpbBFFYp
aBL9xPW14o+jE++GkoU2dnu1wjbCKIcNw8Ge3BlUAHC4/rDtyLOzq4DCwaOYeCGhvyiqZAKxcvHI
7eZ90ZxkZb0+FwJ69iGy3hPasHNOdyRHYLzrV++ZbvFIUIaFONc5dY1pEaLj42PcIFAqLSoFlOcy
afj5UTN9hNfTHqgTqGz81+l9x6L3iM6YIxRz0AOMsYSmeQVq+p1cLfIue952MywzHDXpeG+L0rae
Qqrzbma9pIcOAAhQh/MhgIIXYEOY6gFnRetVL2M83veONNxNm1V3kSJu5jILOQnf+ApjwQYgr5mc
OFDJvYbKpovc02g3OnqlubdaUUUT+Tx4JoepKOkVzt3rh2B65ZRsGldtJCnCi03VcHO2yMPN4pOz
sib4Ij+m1y/gOAyml7t4vvtvWhGIY4ZU96z3tAcyttAb4pns7h1Z6rNDhBW5LRAlOeCFDlimABXH
z8dKy/LB3arWPV/Y0XKoHJYH8HbLU25Joy5jlKIY+E729MGOujJ6ei+768gwAi+Fxf2QXFpP1Pg6
2JBEgpjYzuTobJ023fDIcZZTauRzD7bkwoL/+Vo1Z/N+DS5tyDzga0AIPxFsqKMeSJKbSY0Kg3Uh
4HAAXSJqjMrslJ4B+T2ASOT6SgS2c8JL544XfB3t4UBmIIzG4IwwOjwCeig4xX1gBHY/We7Z6UGx
ws0GCCNM2MGGED/ssw44kZsuxwn1JPcX1rgwzdJrcdZjJeziGGB3Mc8FudGsxc/vNlUrdpU1xfs8
OrJyu/OTQbmH2BvfzuByZsmygxvUSsNR1HE49k8UJRCT5LebAZLBz9MPhew/qCzfs5BvVLa2dGyK
UwULQt3bLaA6IWzBiTq7ONeP99lQ5ncPBjgyK9luINPg+kHO7TuTUcASUEGSOx3Q6D0FVSQ29d/K
IZfz+/2u0c/NvhwWBe4sw/Rcb5Kt7rot67NwhtLIYYuMxuPRCQwkbgyJATBbuBI8rvoICOS/SzSd
b9T8Pz7St6zwVu/L1vvegRZGIpWFSLWY+/Az1qJQCuOUtZt+NmaURglT5mae9LVHcGrU2KvmP6T8
8rcj7Y+P8i1FPBQX+axulVt2BXwJPR2I4bRLCEDc5Pz7qttioH+rS/2/t1LUXh8BhY7yB4FIbd59
6XB6cSNmYbj4cDM3TVeWE5HCDDgvf3KO+6I4/+sNvx3XZ0lFo3yvPbKHd9soJFtns0ZwOLs4lQcb
kLwu0DbPNV1Z58luDjjpHJxbAcnLFVDq4nj17p4MoDtBlvnNZoNhtCaw+k/VOWw5//sEbWTJKrIg
5ouCCEtatgpoyNDYzFf67+GTv1Xy/xi+b8tICO10bqfmlU1s+yPT9ZOvA8MaD4y1Bpzo32/2vRP3
x5t9K4yX+f3y3hbdW6Y5H3c9i32YoYA3OyZeVkEFagw7qI4eeTWEgX+/9Y/X+a0J+Hj22vtH9/zK
zJBlKhxiP6+6o0cGRkrJ4KeWo1hqf84R3GW6dB1xr/jeZNsihbfvPuRsImgUJolz7Ja2U7GBY3sC
qCwaG4N19fHD+/5/rvK/3rf933ele32W9vfiKWfmDJj/ohq4Q2F7AkixrXvmTz4ZnW+UmF/3UxW9
VTQBqEl9W+Yd7fJsHeVGbIIXYuXZ0ww/ZBMbOoa3MtzbXGEG60OHkZ4HQNJGhTnY9NebOkzW7+G/
73D7r2OudiUV5whIal8bxW87cr47HluXA3vOy4hjWoX6R07ElhUW0ggmKFNj5ud6spmADf33Oyti
VP+42zTClL4k9bsIxf33UX8o9Vt7bxl135zBW1zEtZnZpY1l7XPHCY/FTab6lHwMWn1NFoFVHG2K
eF0S3MIK9ZPEP1r//kjqXwfjt4/0bSIUD3St2/Kdj3S38SxhLoAdj7kphZ5lH6e1gLxvdUgQ6ScI
KnqrWBSPvRFN2M3o7hgWg6YaQyfVhp/0Sh3diOhNtv0BAM18ICcAkqNoMHrofoJD0/MH84q/b7G/
ffpvh2t3L1862+5LymDHcLQb6IfMJvtNBdnA78JC0hxb8JRk/TRKj0ZK6wZgdWBpq8CSDkYQXIJA
0R2i21xn6nuD2jCTfw/w32cbMjgYSHVRdP0qkv42297qbSefrpKUoUGvzzQnXqDRI2613nYd/Iks
q2MZwnfa/Pcb/3W//u19v821w7bVa05S8WTJwVVxCwuEsEt+7f77bf4eTPz2Pt8m0KksX9XxIXYw
HwdpxbAzwXTZW5l7xF1JjnRnahECGgKhW1qblplcBon507b919Od9YwyEuLDnd5XI/q3YT71T1vE
Ka6v7GGYsBLtmJ1bXw0d4ffkGJE5GPSs9b8v/a+bqCoR0kFzRZdN+3bpPfjRxePJe87CLDsaruMQ
pBvRaOOvf7o++Vur+GsHFdNHUSBf8sW325lrxUFBxVy8V2zvKMwxm53AGAAxQ67th+Phe4v36900
IeD85Rkuf/38t9FUabQ13Q5XZs5kk6zPSh0NbZRhEEWjRCYhp8Lx02D+dXfUMFjrszWK5fLtEl/t
/luFRX7L0FX7KmNRzmbuui7VLUElVKkDQyEywl0cJ4W5nm0tX1AyAKCS0JZ2PwquuRmu/Zmsxz7m
IYNFy3DsODdng1lhk+QmJDrUJLI0O47j9caPUwgp0HIog9g3zMRcHMTsNepNYZ+SbhqQHELjAPo3
IFAPrwNYIqnkELXP4sm6I7Lho05CrlJsKCljURUZr1U+em1MfPfzA48xsZd29ZRKAnkP9TyXsYOK
KVAQL7gleEOTd7/NExImH8ygQk8RJBLFcwhEVLcdQU5LIB+bN0/y7KtZDA5mmpL6x3eiIKr/E0Kj
K1ystPaHsj6hUjKZYS3/qQh+3qw7AzxCv+VlfUjQ9MJw5n6axL4XI+va2Dzrg1mfgTEYXhOyz4Im
C+xQ3Ur8hSnpvl8wLJOWHgpn5QC7ttnJZGrLfLfnXXSIewKsch0sZLoxkNsswcubQRSEMkcFzslE
IYOQTU9m6QdiDMxaQHxwadAjHdYUjSZPsxNIlmaEBbs33tM0ZfRsKog6iy10GUcwTTP/DeENzQwT
smrfXJTWWqHIEETpm3gw2OkpBV4GC/7czox5kQQnddMPN5oj+EQfMEhpTjwN8DTDN3xPSjUN39KY
ZY49jZ76JxsGIz51BJgCYQfnYgJap+xlVHocBGk6/aSo6HMOVs5NXzgOFez1UU+dMFnA/tnpyQJ1
auLgMLwxIyZhLIrDu0AhRu15/kduxfYEYUiaQ73Qlym8YhLuURyhP1QMbK4dYiadeGqT3BD/w3H9
EE4lMCkGm+OL311kAKOciI/MSFN9jo1ZQ51/RtBiFN4nu0+h+3HM7D8YcWG1DBoPXvq5JZEKfVBW
5gRZTqEXrMdfxE/H8jqDz7A0Z5kgZBwNqE89oqCn/rZd/nW5R0x+KEyxOyv00L7rLjUW3m0LRflh
F0OqRVZhpFFmJZHRs8fWZjhyjM+HmXb1j09N1009+Ch0fS7jSxgwuZ1MoibCTBSilVDaPk0ntXWK
Un5im777FESq0qAzsuauriVrblvuHCJSTw/cNOT3vZTui+5S6wcl+kZ7KDYXTN3BeiKA+B0zPemU
LSxYeF8zumHCfw5T7IhC3MHH7mOBQzlhdRpw3kvmgWqu2RoG+Babu9FdX4Le4vLDJqHsxHgzfnMq
I7CuMhnE+9YKDtb4oQNLe8PUmo+8iXGClaEZT3sjshOaDS0+3nS50Vj/W9iXB32JE7EbDVvW1hm+
GWRn/KZ7tqd8tFlFg8IuvfToOKMNc5CiiACVRQz0sNSnXqLplR292YZ2IzlV9I8pbDEG6+7P0Smw
HHaKFD7WWWc0IqxfwICJjaBlBvQgWUmlMdsxM5GzMI/WumeRKNVGNBjMkimClnoQdemSfPHG+L0N
c8PpUtLTty6kctAkNN3cFUKX9Nogkhrzh25d4KmC0uSIKww2PHy7g/HEMCYsAPPOjjD3KZo1g667
n1ABP+sDSj/OihsGGW46iOjsqenqTt544f6Kip3CTjO6DEY0zdKDvqHFjwWe4AbCm1kSCjcupzdd
lRwqHqQ8k36VvpxMHgZEsJc+r0lVNuO1vclRtN5olreapxfjc8723NO9PiswotKbWOO3kQ4zEHb6
Er8XGhDTu8V0XI3PbNnGsnY4GjZHXzOYErx54EUbGN5sWo0+mu/0T4s8wASwX5jRHC8KfTi/68yA
qaS7wemzNy/ZqMewskSiSjHu/5J2nj3KM1ka/kVIzuGrs8mpaZoviKeDcQBMNPDr96qeXS3tRm1p
d2be0WjeULjCqVPn3CHqQxaipvyGbefAjhcdGjoxbNPX/cu93w1fV2My5BlP+f6iYup3Tsd2PlrO
XLBV9+0pZ2LJPLYA5Q2C6QyEIfUfyhXRPHUIyftOhKNgAW2ZXhjzt3Sc/idRFRCg0x+1R1QsBRc7
1II4bEvevPO2+mrzVX1+cfdtwFoFd7KxsH0Q1euiTbuAfSZcOH06lV/9STul5p47U+Kb1/ddSOwU
sikQ8s8/MJlr53NNELo4PFFL52Vsu/3RuPs2XTn+x4omjjPNQxiNL3yx5w8Sp+0P9r2u2M1uJ6LQ
orqTeBWIvxc+3UeXtWW6RoKbLIFWC1ed6dqZr2hOAlOKKACvul+fDAovlVn+bLfcN9Z0Aq3+NZhS
OeanvC7W3uvVQTyhu3VZHscFXtl2AsLVi9MNxp8TbFq7sP/mMddH6XRhQbHTRqo7HcYn/gaBOe/N
bITiQjhaajg5C0Zf7kTiHh+9CmLiHKtRhn5zu29R5a4s/z74sgjik4IFz8lJOGmv0axbOMix85hw
I46b6fwbfejOCOFAp/P2DoXG6ef8pS2OXeXRFeDvXU2nn4ugmrvvrwNWbTs7OV0S1UPQpyD0b8/S
d2xvBJKr/yFo0Ty22m1/ItgxzlTQgrEConJl9Wn7YvTN0scEt05Bzn3wB2VMBz68Oq9fjHnwaaAK
7QeYgi3IqmvP4KpjC1FPnqxDriQHmYHcHbfcMspdKX7nPlhNPl/8kSCOcfY9cqjoc8LhKMIJ/ThX
gzv6OZzMVvSevfGBvjZhYr5l965wwPYmlMYdmnbk3as+jEqLyiZtYVjfC5uyp9O7jSPDCcbt6OA6
k68hINiuOGVu7r7FpO+U+4mT9IM+JjCTE195G1Id5Gpe0Sly28SdL8HfuhEZVtHI7Q7bI4676c3p
+rLjeU+LaMU/mMstZaNIcCB1r9v9em/H9NG9NPSXS5qwXNtUG9m6F7LM95sTDa/cV+OwO9m6sOkt
r/znE5au/BWFw2yfXSC97cy9hCVh3n2d/nv3P9ujGZ0M0etoEVmuEbxL79Cz+D00gInn/dEc6ul4
GgbsUp8WhPuPlhkr2KVOT8745bshQhEb52slfjA/kqD5BuNvznmEwdvujlTHi8SdnDv/dAr0FRHq
wzMd5kEIesw+ptdoseCms9+QE+CmczqS24sFdR3rH77yBAbw4LELQjp1yvhD4Z4oGx9ipsjS6zWO
xyy+9iTHoiY5nyuKy/PFfEI+Y+CM6sWzf9Hi39t0TwxzF4X3pqEhQhv46nTG7hVIAvcss0KmkLsw
9U33y/G5PVT/1il6bKwo5eoj8kA5AwNCQPp8k5zPLsf471eI8aw0jt+ybdqqhYLL959/ePhsFXWZ
Xc5UaHRnPl/gNxxnQRALYvqiN+9c3qgdzymQUBQsBFs8nmbBdsDMs5+vURxnkjM8OT4U0Lu/omou
OZPJSIVxSfy0ji6nIPG+zs5o1vAUff5ge/jdtVrzeavYasuiy6D05hQu/+FRrfalmGhI9WXpj2Z/
z1PjeLVq8Gkvpae9yqufeeot1qDTY1at++b3223eCo110ho08PtBamO+ibCRin54vWZ3OUIA1Y+s
C4YC3MY3v0eEIGeeYHfYD32qs/lgAg+4PSncpkqK+uzt/Ti49rNs18pv1832xOBCg4XeQe8fL7/1
lgLZGTkI/jdkBlq8LDy7lgj9xXmDdb2YkJoUbsPb/Gkt9fHX1GqpmWyu1dLm19zCOc+OxeDIpTvi
6djqx7Z/dTa9MTigd1HnoqkEzXHjvYwoMMmm32nYduLD62cd1VGTYiqPdtuu7QLlIqX0kqikzuOG
ttnTspltCeYA/rCy8V23fDiIlXLXLyd7K01nPRrrGjIPGQ/f4bsPOVsUIAHkCpZFw7Z+Vqd+HLU2
t8dSUm/XbUtiW3uDsnSmFD5j5x6Gr9QxfbBDG28y+bKBJ7HN/h673qf8zxZ/+OLaEU6UfVndqns1
PdAKO9KwV/sqNYe8Z3nvKwB2YA3kGGRFK/h7YPVZVfrxo2uruDtvbtvWhdgxo7YUj9PemPtpJHI8
p2uHfV7FXe5b96tyRh0Mzf4e/Zst8GsP2RoywYjGGSz2z8O1Od1uWb5citbAXBTFg95gOhUMnRxq
MhA+/+3tJYNsU0VfI6Oh+q08C/f2w+C1PpPW2mv5LmO9e8Anp1R/KNnQkH2l+e9G7LGPYzRbhw0n
+Pnefhi13mJK9qW2s+80X3hp0027E60hPJkuOfyL61IiRerm3NBqVZ9dzFjkSDqu74iTWrX9tTeO
+mmjr7GdpyKgtHc86kVN4i4yyfEQU/IzbzI99F20W7BKL8LOx+zvtVaftWAff0JtrStzh7f9iZ/Q
oVbMrRHv3WneCeKl93nh+mDsnccDRGSBk0hhCUZfTXMvhvi93f53FmornudbK1tv1vQ7WqB95veg
1+KSH1wd7i//5LzCsOKh407oYkQNW/2bnffX2LV1N5P19njDw3LaWfT+XaHH0vDmEhs7ZfQavsIn
7RpB242k11HLA44czuyG+CY37AG7xh+84/B71/L0Ot04yTiBgYcKtmC1J0RTqSGEP7uoFEnVLf2/
o3gtmGpVuqzSG4er05tTlVN8gEdbqjNrbwq/jfLZwaeo9fa2dNoUYRwR0oNRJFp+TYv+5Jj/+CW1
rb+5GunJLDPR07UoKQ7QffNjtn0cllHY9ft7kGtCLGX00USHedbJRh9YwZ+Gf6uWLK7Qh3uspVwV
zuRRnPXMg8o3JWn0GbLNQjMgZYe/z5j8ZIMzIM5bKB/SudNqm6yQd+e8rP5zzL0paEuHRSYPmESN
SWAN3y9urMeh6kyfdHO1tpfkxFnqUaCNd73PGPo2ACIX1OVolDWlPk8nExlTMBwyiqZYifycTERz
sypbJjcSsaPPS6L37zvt5NHcpfECFmHkNW2dJykOyqkmBiESDl+/NFSPxwrX9DPX087nPbWQvYA+
otHlitg6PnlINCLDa5JQ1cSGrEUKBcCQqlm4/XAp1h5Rek5rqTzhyNihJzvvrLsknRTCeR5pBIwd
RU8QGLv563i8nog+EEEbHaJW/PVS+JNJOqCYlLCbG+L38/l/+Fm1zWxtLUPTj/ysOfpvvR5JP5cl
aS+6Ue32KPI2DbP/rLnILkbw10R1Ht352jxcrWKrbnRmf3bjbUz/lPO7YK9NdaoDlIxxnuLOJOdG
Facz8V3SFdADXuPz4+l6PPyO2ofbdnU5aNX3Tp8PegPpRbx3cnfoA9pvA6srXaJXNGpICZ/dl4pq
ih6cifKxVj/Ll0rfX8xieaUNZ1PsCq4fMgWT93ufWpU2oJB7d0nMvK+IlzxdCA+YPv/dsAjA1Gq7
kY2PpiqJvmQiX6xbtWtbL6XbNUlkrX8AQ1ptkLXobpK5klyddA1qYfepwG5Jy87JjJZA45dTi+VZ
T6Us3K4vzg2Hxf1Ul4FsouPCn0qVzk4flnlvX65yrdO6TTatfoJvnraf6ftYa3XzIi5PnasdXU7t
w2663HRU9dU89ZbwmJer+20CfeSWzi7qSs8C5fh+PgVFOW9hzomqK3KHVXBP/a0UZPBjEVOUOif4
fhgmGiE+fPKus1dgQOvBGYCkC23ueI7UTcxfszzH+JHvuvrWyzNII93NvnfZDatjbNhhWo40JCTQ
B5JiRerfIBPcw0PVW1Yz4/JpaANs64qdb+bt3ck3EINCfUIJ9ZRZSjrFOj4pndulvUSrChxi0r7D
4qjCpBxckQyXHcuaAvU0zlJYmm+J8nqTgjwRP3e3RtMd2fXP5QUu/fbUkVuJZ+x6RvrCP0uhPK7F
CGLvCk9B6FwKZaXHYIds2JKhf1/Oces2tyuogT2jGCRoWmBarMV5PrpbXUQibpvRXh5vyvbSeuP/
1MyeVYwqFafr6doeN9xNIj4/hjWxkXAwslQdnQWQQPXk646tQCEdrU51UIMWLJpUhaSFF8tNaZ/X
CENYJ1/ZZUC9tgsFEUb7Hp72M006ONf8GNsKu21nbMfasXe6NigrfGNvar9NoDMRPeeuxrWkdsSr
8/1eVFwDuG5LXllhVr8to2uFVD27YRmaeCheTMVJ2Ofr5Iriue6t70q4N9foP7vGtp0WX6WCh2kO
W4AdKMOB2HzaGpwEhFXvaensFNlR5K6CcMl9aMpQNScSzAPoeOXMxF+81b/g9ql+HtCAwqL7tHeQ
kg+xuK8Ue7zN21UyPJU7gCuXUM1OrpXtw9wab+Af3ndqT9Jyt1qHu5vsHGzaYhYsjj3oYNb6dosb
FvJJRLDEdYjEN0hKlvPnRZyd9vY1UVJT6FDAaWthB58Wa9c64+CkvoC+PhbjZbJCfVq+vsjpaHOz
fMOAr1Q1hUixZWrLZuH6jL45auPSLx9F6XgwLoqylvDHRbczu/sXzraEFVN29XGOdC5VYEqvybWX
IKZC+KH/XoXIdy8VOApji2J9jr7iqfLsDE0UQ0GE0cbT3Gwv10DDtrduChe1Ojtma3g5gzO4tbpf
uaL19ZM1KK6gS9Lt4iQHW1NvmuN60mqTcKCghiWzCZ8Wh5efc9w6wdzUbDvvA0Z0s2OvOl7xiE+C
Ip/mJYd2aMmfVhLu8diUtqPC2AWtqn1q8m4zfy21DLYFiAv5pIIqSr3ydjLN3Kh0LZ/KUMOMwH7X
BzsJpLex8Tw6ttulY4N9iMy82zvOvHmsv/dak90MSwl7QPjerDoX7RNDtU3iDKzPq7bi9RHfypWl
OuOtSYPAM+JWGqlyW9E/DtCY3fbVPcx8nJ6doxEjmKQhwEbhf02j6mY56VyaJnAf+/Y9xhcuxxco
QkNsYOjRGbJ74hI+Tk12Zr+vQFlCRl+3NdzXVF2q2xnlJ0LD/XyrpkqotNUASIhj8Hpdtk/dbNqa
KKj4pn4LtMoBqWzEQN0z+Ro8VFeGU5i3W6AjkO6m+2b7GAz2bsEKngvsUiWAjQaxH8YmfyDZ2Dn0
aUKhX5GifLj1L7PJrgMxjgyDhu2/pqLArwKI/f1dFLtlWTbVX8aM+/RuFuDXM9LbUxdOhFMEqGKA
JzGjvXvtVHRah0LgDAclT4qy3hW1IudjL/pGDSGlXoX6/iWUgXRVMnRJru8z83o+rOWLBS8XELgZ
SDvEJTPnWMWmOtC2L4jcZPiDX3DnKl/+HrouUkL8YHExlqAqIqzV7FqWubZb28Oh1GWUviBRYfo2
MWnaQVJ9Vyw3QwQdtWTTvUHshfNTuXsEhSHbSlhOdq6gaxCNBtbau36Uc6W3wWTBFH9zQacG/dTM
30N6KDz7GpwPzr1AdMBvofYwrha73MNTBGJthST80k+/44wEZAQ9j7t3gE7Ibt+5Z3gnEFzRX0fQ
Ah/zqMSy8zWHuT1Vx1dZiGIZcGrpmKLwsA+Omq+1guPa09FZODrIsq4UuE65v8MVCjgNjFLUnV+M
7gUuyHsxPqx2SyfBCuMQXhbZaI/IAQ2lpkqbLObwR5wWc8xDhqNjyRaU9J/RLF2u9cO1QDLhJhrl
F94wdIGpeQRn+qx/r+evtFmsJwUuAhcHlqdDrfBgt5bm0bhgNa1sPNwkUn1qXIkfuI+BHypGuekf
OMYQzHzpGhxb8T0NQINemJc7jg+30Nw7VRYdLrHBmwPCLDdJuE0iXQngSOYozio+RJKD1vC7kZh6
Mkm6cPHCjRLdNlOckYdiwX1z1qrsYuwGy81Hy0YtzPjIy9k6gyZ+fNtyHHgkOBV66heUfBTEGZLM
q5LJ7jK469fuDk+Dw5EG6wZyF8EF0QQFLnJpA0rapT2TlNYox6mi+nd03nb7A1ll3pd1fADWS0+/
0sxXuLPJSNMDqcf4mL7LF4g7Gvx0MlQF5nq2+5AO29ACdbhvpY59M13riKSxHpW7+U6WodSqbmra
uM/pNDcL2zsYb60jqCtjkF++5KxfLcOLdPZ2Ela16755uTjaFqie4bfS4Qb2uh1uz0hFXqMM9a37
bSBD9dv41/UkO+C1UQSGdQztO92Vc8fmUGr3zDuTuauw6e4aJgpZ5h4y1KI5JBetjHUUmeSPM6l5
ZX0cD9ObRluYFPiGquF6/XEskNO2ti+t9WdqnN00vbnKHh2Y/TI62OcAwq0i75CsRMdXAki0/jyo
r5oxvySfLc+ojo4hIQYAeSNr0U21d+hs7IIybZ+Rd78eb+5apptuO4fdZHtHF3GNqLs82ahFw8b5
9S4XG94EWk9vjLvpl3DZZnlXKtmC2tLpeb1zOA3iOHwfOj7P4omoJjckXb9qTLXx6jJkem6VF3vN
eKrTQ4k+cOLUDbtv1LSaakx1NZnv2Mzbn4PM7UR+JyqaD0cCCbVjmRzUdLA2oi0Ki0RhOwvkW3ej
dyq5dyWnPgzPVAeQpOeyWi3V9i1pb9FMkvwdeqxQ07eBiiCxGZcbN08h6N1flusPS3ndpeiK3frX
Hdew2r3sM9QZe9tkygKectVJ5MY77tf7h3VCq5aSDs8fOAC1IFgc5Z28zeDQ7P3OfDGI4/ER1oPr
Tr6ONE29v8PgL3gyq2QpNt0zxcY6CabDz6kr9ZZm7o6F2BU9AB8uJQvD+y49pt5XZ/b3aL86wrQk
ycENCoKMZsr1ht3popxvx6N2hdsANHBKsTMOL7TC+20YLFmvqSmr1YuP9fFE3vqwMW5Hq6UuU5vx
TkHnPt/jKEB9iH7ov0Waur350e850/ErmI08fttQcy399cyAJvrmt9trf9Iw208yKb6f5MUkgdAB
D9QuncN2WeYS9vGCyTMTDOOgR5nbiU2AVVS6u30KvnTQvKaC7/OJN4G8CxFkFculnxOx2/KUSSxd
GGPNaU4P4s9P+gmUBCcQCRtJbeIK+nmP85msr2LxB2Xt2suPd8I+SY7mBaSwGuA08LYN0nYO2Ebz
96MryKELyiV5rI/AiFKTTPCq2YHX2EVfh5ECAqw77P/HFxcpSsA3S1cCB9mY1j7dHDR5OGkWxmH1
PsfVTu7K8mSKzdgLACBD82z5oeN0XZemHtld03Z8ctiYl4cRa3HqvqcmbxdiO/bmPIuucSDK/EKe
ewWB6++z9quV9733LWEDbdB1l/RaniBn5iXd2ey1eUcwqRAHBGpHQZTMYAqZaBjyYDj1V8vOZBJF
WJp9NE6w+Jxf2+DhF9Rii749SdV2w6abE1z2TtL5d+TagUrT99UV7dqo4cr5Tv9/DUjJgeKMZAID
qR2vRCqVo3VlfnuCQ/MvB2geO2/7bve1++a6omvUBG54cquypA9D1iJMcpZzWcPLjCUNjg4Ai80L
wIru0nnhKEejaPPaVGl9OqvcdEI6HZKqUTtcmVZpG+W0vJAkL9uyM34HdSD7AH/dvzfQ00+DAQvV
QtUJ1fXn7GXZOm2vmvg0zgcop7HlDYchJ8SPOI5fnab98vR4kKFAuMOlzVD1WgnZqJabc7m0LlPU
lhBACkxEN21gvZ2EpusSl9BXQ3H2UIRa8U24sfz9vU8SFt02RcWKxwdK8Upt+DtZnJGK4YV0FPZE
GMV2bPruTLDqK94mKEN7ePvXeOE/i0OP49Zi83mppMn+SrSEkQZsbCc4CFYAGOfv7/sFohABQZRW
qcdxPqjL/bwDzPJibU6wZqcXrK87axDLOswHfJHwQEeIXfjIXH0L/RfEI3lBBAcAj8IkDB/oQeE2
PvbE6f95WL95Q3jUC2tcboufP2dL3mu3LL2a2tEJlyfwwh3bf+2+I8gPHHLp//31TzYXiAYqU+Q5
YnHtWmyw1wmVA1XaTQ+BgTqLxjtliJZ+V6hZkLW3L/hSJB+nmeJd4G/8PwevRQkFbNQp3yHx1gHM
Ibmk3p/aNPRJeugIdW7h38M9iYPiW7E00DVqFcY3Vu0h7TGPd+1e3SQx3Dyw4bnFMX2w0HfeVlz4
X0332pPsQqBFmFld4d2u19/traxaUvZiPG8OOWdaePACyOqAk5NEeU3p/pMs6udwtYO62aSaedjd
xOcFMIB4y9yd5RCMxLvTRb8IkkMwIdZHoGEbJvZ3YvNz5NoRut6WN6VYi4nt8OJzBr0YWAoo4O03
JueLKkXTof0dHBjRMMgXZY6I/V0yeVhKLd1kIqVQCA69ywS+4noyDVlKQDCR8oqICcv5f/lIkyRR
lnGJNOqVLov+kqFm4iN7vWBK4coFvIinEwuKpjAw1VFjNUYRB6AeDHjzgA6UeJFzef8MBgnV432m
iCXt9fRg01+GA14HcK/Gmjf0/dOqvQ+iL9B8YOb//txvcMUfQ9fZ9deqVOW9Ie+mreiC/9u5jy4d
vu3InOHVgLVyO2s4npp4wdVHJNFDQ9xQmWZFrPnDmkons7rIWxLPs9tBcgmsCTQlsMGdKQW4BfuY
buCLnpBHQAkadv2C5rU/aaMtsA2rTvXv69ADZ6dBgIoaZ+N3dmFw/1JV4pmicRmLE/Dw29Kbuty1
zodqOmsNkCDqovmHRxcQP6VpZz87SwYVCbA/pDKwSH+OtLeuVXG9sM3OLi8SYRBIv/xTBCk4I7D7
J00N+icXPGkhQyk8SgxGrMWN00GXD+fdRZnOg14Aqeryqr2BDBBEksQzh+uXhp31+yX/c7xatNhJ
m9RQdic2NW8uKLICPcZmdl8mPPI+/h7saQzmdjcJw9SoiRY/p/NU3bZH6cRgM4EXHGTkEeDNYY67
Lyn8iKipvvOdDtV2sQrH17AlLhlQS7UB89b/fJ03NwdwYY8rUawYfhad6+jdf+vrIlpMBIOOt8Xf
H/vsMifzFcUeYuPvPqwsFelRS1lJ8bHCgQ2QDy9ogXXoC2BeQ8797EL9MV4tPCmlfjPOt7NYyWDA
i318kJyQXFhAAJPBFu/Aj/9TYPoxaO2AFOm1VHa2XEyN0GrfuypyYILMk8ZnfK52ARXXxjxF7Mif
a6prJMEqeZJmCGL3z010KTfHJG0V1fTwns+M8B+2luE22nuW55s9eXT/lhTUPTT9GxZUezIwlYlv
8Ai7Sqolg8q9uBgWT5tp5xCjabwl9L/n8atCfUB+AbHSsKC/cNTkwpqpWTrG0xRiKLj9/FD9tC1P
NDMTpKX7Z7l9RCn5OsrsN1uJqjddDVWcJw7eEk19CLlnL0dCJxtusml2if7+8t8xgh/CSLro5Bq8
1n/+kFKXkjzLEvR/XDlAiVP48Aly5t+j/IJZfn/vwzC1+U33G0Pab3nLQfzQ2tDIUrRMYCpbw40g
hLXGcUgZDLu0nOALRG60eQVc2uvMGrfY77DPBwNXwjDeElr/taO0S/S7uTzywTMJhplQZM9hXb6g
5hTpw7+/+lsxpr6dH8eqhSjFuhz2J4mxEMj09v6JMnQWrCG8saOdbjnGParhVvsFnv2eaBstL/HG
kP4Dk3q4P7XzXtprN4Y8Cto7HGsTVl0FFQuZs+nfn/ckKoGSQdDRpoSla7gn/Nw7y5yOQnKlwuOR
jcJ2WaOr4YBWCv03sJxt8JVNV6jyXaGtTaklnE9I0gwW8Psaevi+zF5rSpVzULXtO5LIs5uOuLhX
KB6mtMiIh6XinC4OkgJmZCN6qc+rg5OvtjE9NDOwLt4SFBYKpXK4XNDpSF5TrQcW5k5bc7XfeAgM
vl+9/XhbOmvDP97R4HZuX4MZLTV8lm7KG73W4uM+LUG2rDbte6c1LjMEfI+nAbiNsuXSXikh549l
lS713Tud+tfX4l39t3b3K2BEZzlYF6PrNsYdqH1b7dv5S3j+xBgIgc4xWsvlYF0J8zFYhYt7P3lR
O58pjSznCp2aTtbq4gqN+Z2LlRjS72j0DsdoI4/orsL0qXDtOA03n9iXLBKavYEsh8ZADrMDGpb/
lqEKc812z4GOtXusDI5UGy8IKQctt1JRcSjpdV5Hr/Sc1BE9WOUEXG+U/UMBmd7RIcpMqtS3IhBK
yfbK5LvOCaw4GxbmPg8UJPjwQo5VFMTc1A4Pq2Isz/bD/hUR/5sQpqYTCSSDtvPHBvW/lOZqK9ha
bnLyNVr4aAW2ca0q3HXXWA8qJPb28811jGim/oH2prANQdEw9/Y4Deov+h27gBzaI8AEsBSL6lVt
OWtga658909j47V/Ahr1Wd29e+XIn1/rUJ3S6TJetunQQK0Td5HggG33yd+nrKqTbFwrwgEIB7Kt
b3U2Ay1Klo7inLMg9U46npStIpZxLkP4Fsts2bXGRunj95IM1LeS5l4Zpo2qc88KqJRKdFuVbEMX
4ls/j5eyVs+3Q0L5stPr3AoIqY6eOosy7s2FKsV8I6jFGyfrwhA4dBfwJIReZeoLAea4DKbrYBy+
h/55qniYUaZxt7uLu44z5i2OZ5/A6Qbnzxj+DLYcbeDQfYi2+LaMA4ingjz4jixC6az6K7mHiYw7
oWh6QyepzQMe8qM3QgeQ1p2PdSldtVvAG6F/oOYIHRlewBG93Iab6lk0BaZP7QgOjmZTfPw5H5fl
fblLL8cKEk6Fg7hFzmdQ01fiT9Nthbc480d/B7gnaZ4gBhBquB8t6pAia3gINun2UO23Fo+RMwIK
x9n64iYd6QUnHtdAMbiKlYAdFB8/UJZoGPr7DVaPc7rF/aTaVD61b+Ojh6GL5SXbHlLeaAtUe3pZ
EEPtonX5BX6609QveZK7w7dR6WAC4+JSNGv31OZS3jRDtIVyx5sboRcEwXQMtYq9cYzbkdd0ST15
gf4Y0BIv1IevO+Z7bXO9iEYEZP8h5BYP+25R0VB3jjrHTP0rhSM9b9nY0aE30juv5NQZmAgm4c02
dZD5Ejofjg8agJL3DoKOPyUAZxT3NY/rRwCeJ5Oi13Zdn+raMfExJOpT2PtwOQwVXkld6OiBD5fe
76KhCoGrCuCFJm5fOO6geTJMUHVWvJe298EruXN/n8tnd3HvLiD0/Ys8t7/dev0+rnF5BFRKQMu/
Ruvwo7FjKdKR+j54WJo6TGS3M6vr0bAEGabT0752/YC6xHichGEXRH02Fopgk2TS1L0RK/5rWA1v
Ph0PHW7a2o7YmYlm789LASXb9+maIXFiBQ2n63cZgk0g/oMDIODx+gNcXxZ6q8o312lBR1Q41yEx
q539Yfv1/C/DDkRvSEKfvBgZjcYnhSwabkp91x3yyz23l6L72SGMClUk8K64bMGJXvJy9Lut0Rse
Jh4MymAyQs6o4ZXxi6NLcgaqiOYruB8UV79hjA/bPgEZYa8LIjpNYE9g9P8NBDWb4dm4GAp23YQ+
OwKOuwgtMDeLXAg5DbNQNzChkMePALFJGgUoFu7qz7OnXvXLvcz5EZAjNHchbGiNG1dJ74rgcQEb
hyKIaNRxpEjLkdX77tYdK8LBG3Ic7nGwpzbysXsdfZVu9OL3j6nD0Tnxy+k35VA/PygvTD4adot4
iNR3pCCaiMSd4km9aFUY++V136I7IrQZ9w5aKQcfE2bIzg0DPdmWwhBIJaNVLYaqPXvznVymVr7H
8xh1DFK4mLADRqDsK4HqN9xpT47Zj7Fqx+yiquuDelPW03Ws438gh+vIjhu+R6xnbeIYQzW/6ySi
+ftzvRP7tknSlBeBUC7aekdXpZ/FrV0ivXx6KVGD+nvAJ+VxWpIK7j5gOzQu69qTEm7ltqBSJN56
JqowcOCnoT4eUnsiYh0whXMidXhm4ZpGflJg+zlyLUO426l8qETDd2B8TuMp+FfBdXf9l5dIkho+
8wlYkMHgWhkyvW0KlrVztJfs8n7RaJuJLlbxpiO8hoKFs45utOqydhO69xchl3PLeCQEKhGZCrXY
tw/BQ9rd8zuQQu7MjbOA44U+GqiBGEUSuE108Kl34RnbcOyeFMZ/jlrbPbfkshTBjJb2Iumc4n9A
BoRGpeMKMtcEjRMb8j6X5N97iGrIk137+LW1t6WdlaYOiINKUJDFalB+bHwsLbxrcGsrCzPFfOLm
Cnmt3QuMBNmXkZMa5583HhkwsjXklSy0R7Dp/FwOl56WIdG+rBxhUadNtAH2KP01Mrbl8Aoqu7dG
z+rulknggJbTVrs2FjeOhhZL+vE2hf7Cadl7Op6gh3YyVDxhdGbHa9wv1jxD+tivQckV3ijFQsHT
Hd/NqbFzZJ80mXdVAQrZ9i5v9DK929zCpGEfVBNfRicetI8FCAIXh517xNz3gn2HzUP04m2owRzw
Ra2is2sO9rNNX3e+EKp5uy8yWlriHyy1rdEBu4IdeEnXesFOkVJgYPjGYokKoXf4bHqQPNkKRN+H
omctWJ0RMjVbZ4qQuUPatgjwXKBTsPaY8Pdht+sLiEPRg43eUCzTlF97gYGB5VLmFRDobyLiw843
zyf1bGwqhRoVwBWg31OjcP4ZKFHxgh9dXxEge0mcoQ3VDcMgh3cOBrRtuWBuEzdCE9zLga+7SxOk
D92jhp/3JHv++fNq81IU+0q97UXle246i70zQJ8ApnbXfQNk8tJwYzSOVjsYEsZ152vJaJ4n+Kzx
ePuPpBfN2xdu36W7eW1qyXzH658XiPg+cia0nxWa5WJ5HqZ/fyrXqD/TKClhedIqitH/QmW3y3sE
4ZjZ3yf/CUrg52i1MHfRrtVakimt97xgUE6EriXVjqUHDdrnPeL3I6oBvD2/kslXRqfcaxj/d8JN
P4gelEnWTQ5Qh41WerYvNB1AIrDReS9oOSg9IIr3ierzK+8DfAm/oqZw9yQz/SagQxkWeBcYLD+n
+Fwqp/M9AavKiFuPx54puagtf6ZulysF/iSdjBEllqGJgOO9dBom/Ze6BsBLmJMiJRZdQVOrFUVP
WVlstcNRFtCTsBfc+oPjC7o8vgvfo9230IzpJl3/FS7xTRBXk9eGSRcX888t9nP82hGyr4VSFmV+
Q+Kih940wo4cIRabAoOgvE86Tafod9n754C1U6RimJioGR/cQV1hsbh2FfffJgoogY11f8jXDoXc
8pI60STixc2s//3Fv2QWajNep6Vnt9bOsu/8gNk8UPxpioJiZiGXOD5EtHW4V0mTEFiQUVpgCrhK
msLWk+IGaaGloGdCjQHcRG3P3cxNYdsn5lxoFQ0gqY9ptfgkaMhLk8P//b1PshfaCyodFkDShqWq
4r5/CCJqtl1X1YHR5hSrenTqAgo3XBuQg/02+G/k3JvSwW+Y549dpRmidCLrKgVxEL+1dNA4LQsk
oAhc3lyd49PrHOIACKDoO5gmeEtsLZArXSleS8MYSxyxr1nTd//a2fSxVPSCFdsGzgDZ4+d3G/fr
bSttCNc6agBCSIWHJk11/+5Chx81Rs9frySG490iwcoHm2ebtU8ujkvzmh3F7aC4PSzA4hABb0KI
33Z5rM3wtW1Ig383AUjxBcRT5nqmb2fXEsT77rBdKyXIibOLCJKQ2gVKIEwrOL/9LKJk1awuJTZL
bWHpOpCMsMC2ptRT77VMW6c0GVMVdHtA6v+mY2MIqDSb8McrVU+1LTDd4BRgHDnRTOoX84YN/Xum
TZ44UM65EvkVdbDgdrs57C8Fm8uO5gsNDVrqqiE1hMOsT/+36bT+Tr40k9EoBYsiHQUZEdAezo90
SZPlSfTyc2cGw9O/iSpdPP58H+Ij57+jGI+gBeT+pvX93bkTA4PEoEZjy4DHaxs4KZXCLPbcx8KR
RHNjIS0xQBInzj937i7EApyN/HL9RkxwRVnu6IsrsinHEsHo54rzK3RgejT8wZXV8ePmOjGWknpl
X6NE2gtyQecwRWnPEJcUMkijTpMt+O+8h8aorZLw8pLlifNdn3+Y8nSrrTVzS9ophTrvWCohsRPj
bR1wMYFDQkri7y31+xYWA8LulqnNUKkyardgrgAQWe9NIVUiIT3YOYKVD751sO8RwqJIpPCYoDjZ
5U2LqfsCpb6oseAozmttpg1b5D4IxvOvOr3LrtannZYmqrgWwG0LZ4Kp8L/A6ePUxkuh3W4jJMF9
NGqc8N+xku9/GLp2I1nL/KyXRyZcqGggvegsth4UDd4WF8TzMj+afDTlAb+eFmLKH4asXUv3a1YZ
J6MFsOLm9pBSjFH1ioewksDcIpuBXEYzOvJJ5PgxZu1EIfNzKLZiTK/HBHOeiBuhSwl5LSDpTSfn
6WgU/MAdcXy0OprOtjZpsq1Yz858kEciNqMJQoqBilNEnW40+nsTP7kPmNGH8Wozur6dzPuuYBND
H0L10++hqcQGoi4PJHMdtRMQoF7ToE92jinJnFFT/S/Kzqy5USXr2r+ICEkIgW6ZQfNs+4aQPDBq
AIQA/frvSXfH12WVoxRv+PSp02VbCZk797zXorWK9MhP7ahAWVJrl0hGPVQWcFkwpdhAzuxojOxy
jM/6cf723mgh6OArQz7AtPlfBRNipaoXdliPOZrII+ybzMjGeJcRtGm0/Gf6HN5zi8yIa3y5i4/C
/r9v8o/1H9zXsKno1rwP/2MAaQIFINjVPKq7aEPqc5nxBRLv0/za307cw2s/GKFb0pHvWTkQGJNH
anAvOcBsjCgay3YOrDBbbQFsQwXwa0R98Mkri1d60Et/vrL2cMT408U97LE22QdQ+EGJDt2ZfZlB
kMUYoXX2Xq3gRWAd0aT55A793a3z870fK49yJ6q76ZW1aYLtGLM3DC80MkwvEZ98KU/MwLNd1h7i
bZJtaVcSbypKPm9960AefokfRxTWFSvCiFoDMqtZH0+2+BdVQfsr1WboOzoavtXPWzS4lOBnhujf
CfgAtoCtipmUAn6c6aDF9lkh4u/6NrtKqyApVHq+RGbn53L94lxUWk6NqcbYVYuedYICorM9FsYn
8N/TS6nPgbLR99TnV4U+BuB9E9s1jSxHyGFXz9Jb3V9MwY/HeXBkiwFQVmEk06BvUuy3O4AG8f4k
7czhVhAKP9ns31SWGFD7xgOh3vBg7DX1fg2inrA8Ezab1hl0pEOnDqSYBgrymR/3d16F3Sb4AjtG
zB+Q2Pi528ntlCuDE/7qSOCxfqMqAhvseMrU2e1o2PGFgZU8gS73jL/pr2BbLE1LEtVsUe17RNSR
L/KljXNKN4L0t3a82pRhR34ivd3fpPfPVR6UU90pqrAZtuc1ra4nk3wNnEUnQ31yO7/LY4966I9l
Hqf2MjkLEzVvzsQ7laX5kGgQSQ4ALO/Q1rK6Os/0nrgF/1pPyNEfXuggP5btqT8Um3fWgxxO+c9d
OXbKb46LPt5g6b03xv4CLqE8h0vZEhTUT2RVyOK/nuFBI+XDmNkR0dvbOhOM+uxtDaIw1EmeBlJg
DeQ5cju94E/ArqkY2yer/3Yx/9zxB8nNz+csD8ou/pI5A8qY2qSlL8f/HQdYQZfz8UTf938VJTxg
UnHk44AN/rnnSn2U4itJE4J2MBTAem3wv4OP/yYO6I6fiOYIInimV8sDldrctl4BlGc4YQTU3hBi
gmdH8NsjUTkGMkLBh+t8X+8/xGAYqek5aL6HwyS9hScD0F/RGwthrHvVoUcdmoLHoz70yFA+E4Bf
71Yfm/AfyiPK1z83pCh6/eh0U84Y38w7eT0YcubBrBo/E/Zfgg8Azf+3zsPGF0HcuQ86zCnRkf9W
TzFBTCOghUXet/QEzSDQQsDI/1vC/k6FoaD+WPb79f/Y3FqJml52/daN5E1I+AqoAMMi9/k1eiJb
377C413q9/Ac6ZckTzN8uEtxWty0WsHqSaN4O7AUj4C2SxHqtupYAHO9RR59cQ69ZRAFDPyUTkC7
hMqaaql1nmZz0HAXyap0ANe4AKlvwi1RMpQ4j5bHtby97KM9zS4dL3UoifjKxWpcdRqBtQ8M4d1K
9rmnZvoGnO35cAzPgZPayeR4SBy4180OPMlxTxe8JYMpGE2l2zyhwvu7ePG90f97+YernMRtRmgg
NnpkY4K+IVaprYtMke4yqvWM0/G7h+Rfu/3g0kTDvnTNVKGtrcA5LwHCobB3hjh6XNoWDX/LwfKp
//abp/rnCT/4Nfmg6N+SvC8sBCOyDgBKq22wCN0T3LGqffQjO8Bbdj53qq86AjTp5FwXGUW9J1It
3u1f7/7g0PTk+H6TEiRtBM38OPcrap5UMr2enprF4uKv/r3eb/kSqtLcI/4lkBgf1gPB7dhN+0B0
m+YkpFAksBwsq6EyxRze89G0Xx02cqvwdcpdYvj+gwd1TWT5EnRRiW/XSL+7A3IzYmzfvDjZ5hkx
b/c3d+3PxR40oHoqwpbx+TNmuPvNAQzrm3HRe7rkPZvP+i3Xx0b+78UetODxjBceg9tH3ro1BPaz
SC/SJU9FhobMnr4nO0FCl3rfkxP8TWL+k9Sk0kdK90E33U5E7nIZkytg8o6pTeBqmIDjfoocPXA2
xtPI6hfbTpMZOT1yi4x4P8pMcK6kpG05Q5UG8swEbUmj1g7uWAIt2ZO3+8WEUt9iHBUlpGHdH97u
SiASxUes+sg2DwLPHCNGIwNA/V/UV57o+d8Ehi5VMvAybi9fD4fYvwep1A5pD1GZ5j5PBS0VuJF2
j2GvZz7pb779H2v9NcTRycoCjlF28SWSzVkOgfw89aPZYK4sL9ZrgWsofUjmtFCATs+9Gwzt9Kfs
skkI95PsPdnmvx1WraNS4+kzyA4a6+BB/d2ktlsMYxxW4RpzpJsgwUO+uaEj32zJuozGfRfYSOa/
R+EMvFUD4nV3MC2RAOfJo/x94j8f5UEjZaFcUwATJ/62ntH5PIcF1tiDNrF4lpH5JSxgeIjGZOYu
uDrAPv/0kJq6mx0vx6hGP3QQZIidCncOSl6h033+LFP6S0KC1bg4iDJJPUC7f67Wv9yi3i2gO6Zj
qACybvv7cNTV33en6fnjPD+anREwbPP2WZ34F0H7ue6D/b6mYYfuQYJWWrANAeRygKDciyfO5xwl
gXIiPQEFAtxcT07yb/XLQeGOi4kPMf7xcJJK/1RxsVuhEu0D/RWi/fVqsabImD6Tm1/urhALQEto
7SJcVh/vrnwOO0F+adZXmoQSO5jDr+RaAGQ53fm/X+yXJIio6tDU9d3fQpz88yQvVXWLwisqV6TU
yEHbOXpeMEuE5NbAn7+4dIZaiT6FgMpdqZ5gXfj3I4iX+ekm8ASkYAaA5agy8vvzCbrnLAHGjJdt
F/mWORUmhlRHe3/iHfziibGMRgcbcAAMkj/CwUQo5EpO0FGj2D37qQ+hEikd+Nx636xqka96+RMd
/Ish1UAFBTISNm+oWjsPsfOpkuJBcUpkUjqCkkclZyk6OrqmTr+tPOnr48q0yEgbaMjRk1jm72bE
/s/FH062LpNLkmWDGycr8cUcnwm8T2AKnIsLXGypGSxD85mV+yVUY1lxRdhjEFoGQif+Gcs0kpql
onGOgvOeLl62WOYVBR3uv+XmF2ee8ifJJCaZ6en8K4N1uvfUY6GevhsIXhgZgC/BW6rUFigIhrBj
PIPX+e5IeJRURs3EWHiftoXHNGweXXpVrWFZUr3n38AA7cK/ctnRe1fOYLb89+v9qtG5/fgKJETR
AQ9KQFEyNQYwS/R31tYNRs+uexkNINbsGjf41wPrGZD8rxvKPLpIkQE9TXXh59GFQRx2snPV0mgF
PbA98egMR9NZu4ZOGMYw/v2Cv/jrYMz8sdyDMtekwVXqNgC9pVQ3QYv9buyEpmC62Rimaz4jT/6l
MsR6gmajOxCq4HGeqcUrSM5tKdivDz1rxsQamCBiipmhaZZEZspd9pQm+pcwQSxL1Rg4EvrXHpsF
glN9u6glnvvFVOjnZgbOeq9NYwM70pMN/cXzAUOiI7AxaTqhxvdwfn3SCBKvyI1/Iap/O7o0Mi2Z
BnRoc8FhBxSEiu3HsyD3d7lBrYLCzIXsfDdk/3HlMzm9MtUKEfZ2S2mEiXQxCP9JiCnyctb0/w63
gmZTKfGB/knzBUBJP98zaLNQC27QfI9oFiPbapNu4ChFMw8dj/5qsXim1TBIfObj3RcTrWCO0qX2
1zAcsUNXqwP1MpNGjGz0vlJIUpf93AiJxyJdHmWyrkRmTzWHilXEVgWW4Ev8qdIRooxxRWnwfRlM
qq0CB21O3lvzlKuujBtvaBdef9vZ3Oiu/RzAM9Mxj4p5g/8y9Gq8VLtyTrMj2HiaLTtHp9mFfu4H
fs+HK3txv6IUSs0C2hG0pnNj5JqVXs3jHAje0jj29Vwxu/BU5rq8U8D8HIWL4+bsayt5G0KhPWkL
87TsvMhTZkZVCpXj6CsY36567tfbXm50tuGAmaj77rQ+T7sdnQ9Me6MOtkQ20ptxHljy0R9KKzmf
d0o3aU3Q1VWYUO9Ou4rXoSe93ffxq7ptIOpi2hG+22XzpYB8F5vJwGxrULqdYzXtnf0msc6J0X1X
XpLv+dlrZaQQgH51FpdYL8anTzEVWuj1S+McZ4NpfwLAcn8iv/YPUqIHG0Bfh4fbTH45MZLaAyhV
z+ZdT9v0W+u4j93IA2dYsqVRdy65gcgNMPFqBPZtVE6yFVHK9Oie3m+1riQm8++uJINabMhe81re
7AgA4klgQ2Aa1kbnXTmazRby8bupQHda6hpTY8sk0OtJG5o5rGS50V6N+92QEu+Swi2cTrPzWJYa
Pa8/o/gjTJ/deqEm/5JMeBi5ezSMgoXz8zb0b83geumi1mSByHMWJHdL3LYxzrBIVxI0C2JF90ms
/ndTNNNZFLy58OSoO2DO/VxWvaTdXBKNZQLeVEx7Al1OZaeyFDg1yR2KDhIQNW08HWlfz+suk57T
lmE3082thXmafEWbxPj4twr8LTD58VQPzqScnrrl7UjU2xrU/YejEgJN4fL09QZsDGL7mShUlKOn
uveXU5B7kGKSIUfF483+3I64pT88TTR6Z2woZd9mtKAJRwsk0YIe7NB8Osz1m6P1Y8WHA6jvYXO9
CTgzkLTtFMr7z4tee2ewTv69p7/Z6R8LPexpVHWOxyjjpF/MLk4P4Y9HjmSnCviPL3f0LB74zWDS
08Bm0i1CRPtoTrS8GLaJ8NRbo2Ol1tX9HOJEDqCfgvv9iRg/Xezh3GiFubSDC7t41Htb4Pc9h9mJ
gHEMDbKrZ6up/+kEebitP17u4dSKgLxXFADxXRnEzu7F6/jhvu9IACXWRroHSLneSvAZBZMbncEn
9kAhd6wMuduKDTD64Wj19ig4rdVv3t3TfMawWyscxcs+yOnv568QgnY7WPQBGMg8xllPwDsbt9Ia
FDaQ0819KhWelrpSZkv3aee4aphhuBvnvRw6WuLdXpqrc3+/v/R9lX0obRDmq9yojmbJOENmJ+u4
1Ksp2m5znWcD6xo42fA9R8FHZrlH93ZfwBMvUYKZ3gML/+bwMZpq9r5uwKp3sYKdr+MSo1nt647X
BYH4PGKqPD87yUWPOwZ42fFd72Q6SaTruDnrA9WM1jIEzF9JYfYKXX3vf7U809C4ELFymVU98Adf
PONxeuobfLvrVNvUvc2HABYMHUy0Glmlhro2hqDKv2fr9LYsl4AijOrP20lPgczX603ul4zsv1LT
aMGDL4wbJi9h1uZoynZ/35moh8ZL5tebnn1UU4ofZQqYK2Df3XHNYFK7jRkMLjcg8R/9YKvucjpi
KI1+KrsuFOyfl1U+aVwwvO+jOnILyDSE0V7XqdmmZlaNtNo69l7klMbGyygcl0MD9JmOVU9bKBQA
Lk/BBjfKO8wVZp6PsxOPw3/2QiOM3UAxi4tXN7oWrQ4y2LK0bTdemNvV3UnvTj9ym4t5lEdKz1IU
r9MYQ/C279u6nuUFn6l3thAT9eEkMXO3tKRZCqFCzDm2tcnI8fnOAFDwdkzd4UqaARqsfVWa2dfM
envcD+5Amuvnfbo8i8Glwed5UU7KjaZZzUlv36IT0P6Qq9BcoQ2M7D3lfA/xKEUpY3GVscxAVQ6y
TwO2D6QPBtUi/Wjd0TIlrnnqcHQug209M3SP1vAQw2x+o/DYt5KPxju/KSOkpfeZWp3J7eM051I0
Eajt+hEJPVnSy7AymNOJMUWTagIzjBOO+l8F45Qydp9BRNgFOpMU2ux+ogvwi3JgnFIjv9hFsO5D
Ud4xY0alQuNejZL3VNE7G0B8P0+zXq4XXT0KzWNjse3KDuIB+Lh5Wlt64cap7+U0k+FKWUbSRkKE
v5BnPEC+xa3oUFyLjXxbfQVvkpu7Cg6MUeOenAHQj8mcDb0UKxr4VG7I7QMvMYkcuIrMwBCc860f
rQNHIzvN2znH6XlajLcwdLPPVvFSQYAxQHM0s8LuOxr9sAnzlY094BNwJnHN4SSxgknHh83eOI0L
Jsimp/nA+To5maHoR7pshnPJC6zIO2/Vd1Xyj9M+/BwhSCHyCBdrlEPZAK5sl8/vLTIvWyevqh0S
1dxoiOIVr965MGS8WjEfxew2yEKtjv6CwIhZtLDjNbBYA0tunbfD9+ijhSs+AtF+VnhXLljfYPbN
vZtxaUNKcI0sBT2lqyPmYMfF/DaOp9IKp85FNRZmpRlaxL0vp/H0httznzpvt5f2CzcbAR53x/dx
NG9JPEjzZDKwwm1l3OxifJ4CM3BzBMk6lc0tLNtG7AzWxY4J8FX1JnUF9CnME28VXsPoOlKNEKjm
PmSzjQup0ipU9P5nOpL000e2lpkHK/dwT/lQRpk9L5/II42+tNjqaWarmbfxcJZ46qzzpbz0HVB4
3BKCkpvd8VkdCNny6+QV49zqTy4veLsvCARhojTrOxFA+HpgVVZBvZuOM9zYeHpZC137otiKK4KI
4ENeykeQQ0kRjimzkus2tXlqNbEJM0I+PXlXLEk6zUH4xFGdURF0rnY8zcTHNKuc0bneSmLPlRFR
THSh4ouOfoc7yznuawMoGv8snoISIWQGdDZeONZsdqisxONudWGcjwm9JoUJ6+6k/NKQqpstDnPA
rvYYa09mqcVUY4AM2Odt4ZVGdwT3jCmv413k1a3VfQH8RuwG44zecKa8IEspA4TQfbBdyqzXWqdx
sOgYoj8rsmOjN1sSz7z0uXAUl6k1KxNtFZjHCV65X74Etgb029BOXk/m3b3rp/lphZoC6k4+JCtJ
v9uBiB4Gzp0kZ8rIrAJbMPiZ6/sU1oMdv0qdJNnLNIzK08H8SqPLW1LbCcQz/NPV4TAKUgtKNRmN
oRr10GobV+Y4CguLlLZmBDpJ5GC/huUin6LsgI6o0UPTxCv93jKRuLmZ2NWi1s8Wt8hX7Mtrubys
Ubt9H4Imq3Tk3XHRjDid+dHJUVKxLh2Nctn/Kve38QmM2laHAk5eFXjcOBAfDGpyPj0/ncqwvOnl
oiRUVK2UDvkMmda2Kvm/uba4vxd2b9rM89YoeW83nA4Kve9U7tlNGCmVIefpWeooD1FmpdPFiz+N
Ew9wO0M0eiQqRkY/faUGNZV003vNdvepamkEtBHTsLylzH+cHc08ueX7zc8O8SSapcyzvvdpSs2Q
NOJdTR8Q4Z64RCc7sk+74ZQBu6oxMqrjXvLarJOXMjQuq3baDfR0eemZGOLkaPS+7uOjm7pKZGlg
DFkXL/sAK22gjsqS0RqtNdjAAgdiL80wA+K+ReMAO+0QFw0NyTicY+DvMw8btwzQnQAy+UJTBFgI
2QVLaBpwf2si5HJZrLM1XlRkKO94Hec96utO3ZXWLhtHIfQ7kFeM7ruj3x0XcJCscVUqPCQPKbWV
Q3MYLvvImivvTnazS53A644UaF1vNJMcYK2RwVhq9NPsDGSSHn4KpMvjJv9UDhgX1a62d/Psq6Pi
o8/obToN97fMSLxk3XiNhzoen+wMpifnNLoDm9kCite+MCE8LdzQS76ukVEU+mAsF4YingKMsYUy
6lmkJBL97EslVzN3EOzsYsaoNUOZhOPYicxqAhiw0V/1Vv21MuWQPR69tsrPU6QrBxIW3aGtwqUH
hd97d2AVsqncnPrsKEMv5G5m4/Ju4Y5qi6sd7kATfZFW2U0PFqdxNK5FpcjoVpiYyKtoIY36ehmY
g2mPaD7d8qlvykxIb98qJ8Fr9Zm/lct8v+1PO/ijsi0SoOn2buM50PF88tot3z6Z1Tbm4mhO4AOZ
lYeCYcgT9Lm0hZkAR+mcz+hiRy+NqVBKiexDZESr2BfI2ilz1weF6zPEF1fpIo7s5DB4DRdn/7au
cRGVcR8Z69Bi13ii+Q3/G313Ar0gsefRdD4MSalX0+ZoCKhQdBy5PfUldSvuTdfGrz5OcVBuXpAh
Oo2p4dBB0jK+0IJ4mcOmSEUAh9Xtumu08+gTVCcd0xr4pZO8nn2c7uUAQ7IuJ9qnMsJG6fP37DVD
ub3fscbqNA0N2a2mOId3fXJ2TmZvq74M/NjNG+syb8ZCxfe5J6Ie2Cdf1NXzbb1vt509cccqdTWn
ayrYWs25edWC2MIdmFddRZ8Xs3x5vboLXBz9Pj5VFA/47JE8clp7mTtLYGeseWyJ0Hpg8Hqp8On6
X4GP5bsAvQlfEixZ6ihdONEUv8DS2JqSS1DTZtS/2PIhXFSfnYGRzAIvuMAiiObtTDi/cHQjKYb7
CsbGMvAh+VtycIujdV0TF71fAtGGZNVsY+6z8d9eiCEaIhqKOuWSjcPd+zzir+oRo8Ld8XU2vJg5
5UIndrOKtzlPO3t53N/e5s26WRWv/dAYYn8CB/diHX0U4/rr4p3mKjINNIseONvQbI3WSkdgrBnv
N2No0YdnneZ3r5rkzmQ71E9YhUOJixnCp/M9tHnSP9NNNsud2IrdeWHBU2YsMzsAwjJMjHIBF1YB
HwS89aGPRVx3NtXm7uXThjRBAtYTgVRr9WOjMyG+Wjdjrq7d52hUn9NJFzlgaQn9nrk+BNWP5hMv
ih0pcJRRu5dNR4FTZEDNZxpjzYuOXczPS4281dHIXm8fxezc6PKFPVMPuX/h5e60BdX7rgl9qHsf
TzTsPofaZV3yJAJdoofDx5PdzLvJlVglJCQPQKCEjDJe7CGGQpBVDfRi/37EKg80M92HbmdfOfEi
998UthGzssXVXnGgRz0ehS76MpSseHsxiYRcyU632hshZgscwbT31fqoC1TBwH/ReIJDuTEHVmug
AphhVBkJQlW9Dj6Ps3DGBx9VA0uM7HHXfFXTVaSYi5HMsYRbONvoqTu6uKLgIAifJuMeg6vXB8Hh
gG2KoekFJ2EXTM8HBQ8Z73R2nHaQ7oaCS25AWwd6H6psXAu/173u1ki5qWL+LdKK+Lo9A85EHnOG
aExCC49Bh9toRFg76Y669t2bRcbhvsa1ZrPPS5jveIOcWzvEQDNgbl9RD3eO+P2GR3Jjuk6Qy/X4
FmEGE0jih5FlnJlihMaBxGWAUgLF3qhZla01Urd2TkzyJGb0newKqPDF3w+SG4otENmOeDrgFCyQ
dRSB8HtivPBiNdwJfnvV7W1us4PAEEmhpCJAIt8gQQEuuykC+p8cmtBv7Dy+KL7XW4s9Eb/YxaSg
8Rhgrqx8eSDgBRWQp2W1yO7VLKwuiRr1ZkvUi1aueEQAG660L70XbmBeZ1hUXjDh8UPr0OO9hbsD
fZFb6tdZvqgclQ2SEcP7KLLlHeF6wpRnCKRGTF5oKFQ5fza4bY3VoBz5PbIBkxtxJOD+KHacQPZQ
fYHVgM8RiZe7d2BLxcU3onW8JAXPwXLgr1T2jMop+ffNFH1PHFzt5KSTKb/9/68OLVFXFD48uiJc
sQlr2ZgujyW6bCK2KcfEkm8wrsgPH+PUWCa0FiEYHIgSqxLkohD5nyWkIrQDohQy53q1rKc9Czvd
2R+G/HJqlQtlx5++DJW3kByeewM/kx4wvCXpB7Emzq+hTgO84+OCpAfF3jPviDNKk0SKPkGijPuu
xCO62+zitzyxL2ZKG/GV1Civyz4JhxqmPUQSdj77bgxeYhHMLTN800Ngvrezd9LjRrBAIFG5V68k
QD9uNJbVzHByRQGI2qT2Upu05uKTCMUPNCY6r3KEYxGZA79EUcDOve6zfL1hS9ft5Oi2kxyh5Iuj
K62bLQNFIu4IlnyUzO5Y3tK4zopVNTl+AqSCY4WxhahqE5ilNXTFbRFgqhLLKVPJon3BQix5m5uB
fzOpzT6jSXyXnmXoyDiRC+VGovZpthMtACUQlkNeQNri5GGra0sjohGRjEKk0pi3dWePwiXKDz14
XIWYRlhK8iO0nAipjnCWEqQYT8Gurb5xuK64/EgANBJmPT7duY4NcsW50TbPEtQM4ol4UCEwEL2t
W498nqMwK3bl2uST80Io/JslVrhNqHwwsiBbFyO2VS8wImdIG9eGtI3eW5/chm0HYxMgl3immvdX
zeoJ2IJRpOO5gqfbBXgujPRsUxLL9vX3rrEZmLju/DVdvM7Rzpwezb4QZotbKVLlF37zArzM0MyY
2w5ssUetTSa7oxNZsjbcd1Sibzx7wI/SYBmadMx5FcwVEpkKpM6HtVA/TYZe5YqosDbQt7qyHbgX
PhH3D2iU1KT3lLcIhrxIPFYX3N/thSs9Eath397TD7qBTXF+OeU2cdUjuzMvCIxScZ4RSoxk1iHl
qlFTjc2TA2c2zx+wG+JSJZOhKTGVQFnu+02KfZdH5qimMDIhQxp3RzNB7jFKFFPN80SflT404Trk
WOlF9pvFgMMT8Lzcil3AHlBx6u14yWVsSqY2jayC8j9kr4uu0RhCJoTnybVC+AYscUayI5YhKpoX
OxWREzegyzbjYHN3JP6mz93p2X2bjQHSCFKDSWgGVmCQ1yFOvNByoy1ztyZIPh8ELBxUflxtIWt3
uwCsocOmDtyC3+QF9P5qOCEpLAhbjACXit4EEksb9prm1NCOLGgxJTYEzHdxbsE0c5JNqwdUKoQw
F3ph9MDOZRf4ke+FCMYTQ5mfODH1dWgqc8g9qTO0vKyQPKg2WXoDHShbMQ6N3kiIh5hf7fCilRnO
y3GzBdCQxwPKVd8XCOAuXql8YsHv92IWrscVY7aNjwiyX+eJtJQAFzXvB4CUbjsJJme92A3Z4oDJ
2H2IpqfWCwLsJPORMlNaqzxt8Xn6DO1koxrEZ9xJ7pfAl8VWWKlz5Rclzoy+c0Qb8TxICMaVL8yo
Ke4UWngkkXcQqjNx2DvxuSkpgz4mTyXjUxvxgSLiOgQxIrSZdnGoE+oRxzWcgy7LZlLVhyLdSDZC
iCLubWkOOG9lUaJS83FpBusUyKwhrxFZoS2ENLCSyYlGbA39KSxazEvmZj7GcdP3gEdy+7p8oGSK
rp3NeRzz1PwfQ2xwF4DMC5udo2+F6RHK++73dXlKSGn0+ISzuYG/HaGsvH2FkDf/FXXx51V/l6cS
AXtgNiNAKZbBuGCOMyHNx2Al4nu3mmluSzRGKK/pjh22N6BSefdFzvHWdmlmPHWfiQ+55mwHo/2u
WRRwBaW8emtrPO/FAfYI0Zko8xaawSkhhX1hVgC8K2uIZp/cEIDUrEdH82gWy6MNjK7BT3a9PgBX
QO0kk3TXLs+j0G76ejDquwP7bklvbNTXjR8Db6nyhNLpeldbfs+MM5kQUqp6YZ22ezapNqT1oAAs
7BWu6tA7jyWH9In+NWTiILJUkh6RJ+s+4HropXaUj8DY1QM09byPGN+s6iVYnfaXLbJ9HqP9LQSR
lNE9MK7liNqxNVhhW5b8lca3Zb+2O7MrOuE66RxohEQNkwZRKT727dys7ClPSk6OKSnOlLQwmHud
Fwi50f134c1Y6Sc5PGn5DrAmCMNy6G66xjuesiNtB2vqIiCkIxzvspPo1A0sxVxBd4vpIv2kB0tO
Gj/ceB2WvC/XoyXJeD5IXrVKXBTfPs7s9uVYmB0Z+EJ5WtkqtW3FuvqtLTn1rHhDDBk+EWr9aFq5
eXe0j5vxOjAvdMmQlEFBWdmotBvBM6A4KQll4HtFU3G0UTHG2zM6WOPdrmiI0lSd1nxVrHSsvgmP
QDKI7b1woZlEmqIZWc+cr5494FsnCMPuXAzVIo1vnT+uxnGFFrGFw3h3YgeV6UsOEyZcL6DFyQN0
bVKSbjCl+UA/sRvpmq4E8+NqKu9HWsXzWbPJQODQRq03/0bxfwfq2b74OKH2VV9D9Gs0fvuSrtP5
KfN6MBjH/D4xuU8y4KgLGGYmmj6+hJXtch7YBKx/Y5Vr2e/Ysn/bBmf91aMbpFqQPMU38U8raarN
xWVLX+txoZlAUH8MObSPCli2GCm/zwUD42AEFDe5/57fJVlKiutDMgs/85vN1aGLYPRBkm179GR2
MVoUej7Ovdbuoj+FcgFLTJyP2xG+R4TY3fSGm931B1w4J7Gvbs/rLrp+hxx3OpM8eX5yTn5n1GFf
6xeuG1EN3s6XaqT8dHHStQu+tlAdF30szOEucmNu0Cz3cvs8O31aFzfgwD9j/wjASA7vcWocySTZ
C1UXuZftV4Znwo7jy7qBPphpOm7KXH79T+iVmb1Jl7Ka3z/aYa13yLfbCSk08xgA76SrqZ6Oz+Ny
zJgtw0DT3kpGaFqvcfJ57d2NgPoFuBNkud97JBeZNwKi/zRN57JmlN7JKvzeeDDS7PwjgivRHxCT
+IIU/LzKc+DxALhjTi2yh0vSqp/hIt1cSmOAiKM31kf7atw+w9n0bsiLGn/j6KmTkBqG1bVeP8n1
AIbljCW4d24TtKxdmX2b3AcdqsIfA3VcF8sJ1m9OpoJQDE8MRFCn5Oeq+Ym/oLl01CB2Z7t1K3e4
XkScQzIxcHGGdAIZZ69ad8AUp0fejCZR40hjAMj14wko9NYe+lda2JeNw3id11I0dXfn93aOmmHi
7zq5Ta7LfddBDY43IWnd3lszdzW9JK1zMdTFBfM7NO8yg1R+ZSfbtMezwjjsA0W3aZ3iC8+YmVHV
oVKAV3DUP4BYn1OpMVomsvzCEub49QsvztiG0xc/JlRXvTuY6n47uzsVWIOJmAOnNEC7JW4IVnDc
zK9Um0hum3f76iHIvfHVoE8c76T4aizRCBpNgNkFq72xeuOLQyILr9qjUd8JJ2DJOBlnm1kpphEU
QYIeieOMpvFc8hkbMq7TDHNHyyzgoejLEza92VC/BpPkKNxJQqy35C3bZANsuUasSgrNbo2P6zQ1
r04N08Jc1LL6oPVtgqniZc7RRB7fVvPASzek9Ooax+Gkz8nd+MQ1FgUM3m0lWe8WbtY0GqVmuGoZ
3SLw0HCouHVux8QWot4LbHrmVFxS0BknPTdR9MyNpmiAzL0uUZ7ml+RrdmpvSQYaLgqH+jNpBuUQ
+gNvFy0rT3LuKPIS08pggtkbhUa25CCx/b3ZzYJw29Cok/jVTNm2nFRtXMak3Y83owdq8HrwonwV
JMN91e9jgiu94/RbI95WVkT2YxxNYiBr3WuKVDKnSYF6l23oSGpv4MzHJjvZYVkR4pydxkXpoqWF
H8ndHlVCqQY6Otg6+TLY7xj5fNfR09dxwNM2TCt+idQV2o1RsmnFE7e6+prou5xP2Z8g0GudEOGn
62f4OggZwHiVJgLWGXBMgi3tDRr5Cbk9XzEvk8RKaRHSpvEqW3RAdVTMoRtSOMuB2RkwnwgV9kiy
qaDULhdsk6Mda7uLnYjsi1vZXf81M9LdYFrYlNE+ag/H1Txj3DscOYrczbt49cEqqolifM2ihWzM
sthoLja2Zt0liAdNdSZCp5PR9Tpvo2nvPcR/HPw/zt5kSXV129J8lWu3nViqLtIyo6Fa1DW4dzDH
C4FABSCQ4Onz+z0s4rrj2CLsntM6++y1hKRfsxhzzDEYjZ78HX1QEVhUiwa0+TVHrW8Pt4HRkTrb
HUXt4eNE9zUjC7YVR+GAqK6GMMUp2nqnoRFtOnuf6qi/H1MV+1YipHBfieeT4/wwxfggrNlIoSSn
xE55mrrXfjHDxDVudDMjY30cEaBPlKVWpNMGqW1ted46+3mzIf8fa88s3QPi9If4/UrgZQvn0rks
DJ0xp/rtYqN4x9BGSk+kTQqxeePb7fJNwoV2arcBaKhDmHHSQe9GcnRZkBLw+KbsKoExPm4zc05i
8Mo2+SXg9KSjfOcYi2KQeYetb7Y3/dMynVeUHgUPmeKR7kQhV6kbV1uWW6QViKGO3de8BV1mb9M5
AB++MVx7lTr0MqAOgMndc5xdnNM12E615S4+eJ+0A5Znuul802/Eaj2xpIglz923tUVpuOaLMZbj
26TVTXtSx1psl8VHNizfWseAOPd+Ii9mvcPByXomdY3ltEjigGCziqD9lrZ31H9XzjEjlJ4x1Sgh
N8inXHwa07BcbymWV4Or7SRdNaRQ6sJH1LnyigAkyvVmTpRyxzcwBOov3dXp3fs3YN+KaKVQOO6d
kjZdtNClu58pkRYdD/x7p24536NSplFs6K7EaznOsuAtpy6ufCH9kHkaRE6M2LbUJ6aXbTz643dh
4XLlfWQIzVOBeyZImFjEV32aIbpqKj1ejha0RkdiQ2wt836FaMVUG7RejQHv+eSh5bRoULTYjHQe
Y+NqtCkGssHbAAeK5epdpb0DgdiGSG6r1GSH9yS+USUXL1pw4QEmrL9AVcWMVCUMg+WJeC77JXsO
1BwJnqwmh8uiJyaPv6yWx7lrCfpRlIE8zfMoX2Bp6uz9qserntZdZUmir98b3cmhorTPKX8nnR69
xMuJuoaAs+9vp1fNl6yQp1AUA53eGNyfs/Xt/aFbfVV3Eo7Syq+04IYbyD4o9kGy8Wwm+N192r6B
oDGuZtGr8jRsuSbjYpR0jkO4P4S7IyeB+b7OhFGN0ELctrdArDMZTIzp5wGOUNGr1jtfxdZmF+r9
unTkPvts3U1UBPreoRrEk8Gze6J05jko3iGWltK7RfTO4SYc/dUEkMPnyiaHZLaHsctndOriAdK6
UoBkSxPksHbtfrHz84EO9JWAXBY9BXORk9vqH7BQSdoNJCIkhr16OQYF/GqmyiwHkq9OyA6LstoM
z/F5KAAGhYjS3fWyWRVpnHhKZE9Zc8RYyCi8YmLPcRiAlfXVyjwbKgX63OPkYzVQ3m8bN736Z/Il
k42dU2yGFRMCgOc8SOlwF8lsx9FgFz8NzjNTcJ/VHLBuQ/F48DKF0DE2g9Mbfwv/RMfkAB4WmDgf
k+kzzw4VECbCdQSTGKC9tdbB02iRQsHuARHxtbiK4Bd338e3bqq5KwxjojIAnyX1v4QMdsBP98To
rZ99446Nf4b4mIEvUFZk1JLnOAEAH2Z0qq25dI5L09GGPPjsM51sseQGs5ZbnsRLBaEHLgwP4HA4
sH6YkWR5UuIeh6l3ARG2g7pXvgjoj568a7aHdXgeb5lodGAjwT3IBytPH/ObIUwxb3hRO8xKDYDl
S6CEAqDdB4zGytgkFxPHmQvaS/gw5pK6bqJ6TOUvXUbWV/DXy+LMWEdfGHO9w2iY/Tkix/jal5hI
U/Xub45G1KTfPWIgnlO+Z6G8ph0F4cgnTXRxzNGRBfwdkjV7C9hd4wMW+57kn+DEIb2ExtoKsmEy
rFiCLKODt+nr7dv80r+8biK1TagomOIMsrN7G51LJ5EDuU8aqQH11no/gbWx8mw/j2Q+ffwQu1an
7u63Igi/ty4emYZ/+SaFfI4rmVRmdG0xaAbmFGQAa5LFJ4rdi6+OkphQAJYDOu7t59p70y6jSwS1
vNXX2BNKhTi13Kc1CCWwj6RXLqrMKTnYUpfsBHAWUqeJo2aJIPy6G1Ru3q9BXBXngkAJcPZ+toOA
0z2G22DVJ4YGpwsB34i0hRXcBJyyo7cwWADpGdENFp27m9IfT/ZNvIW8DThNjdy8wARn0jDZDRTa
4WFD0w8Pf+WtACCHkocNUFvx9J3Xx+26CsmBV6oApQ9fa8RRlM9e9UobA+VAoV+BZx9Iy2zavGnB
8UAB3/7QwsO8o4vfexrYhktVRvAF9GBxaq47dmzRKaoBo7IAes3QjqGGMWfqUA65okH0TxOuuR0k
AQAhPKwjpclhsV1oPQAtorfFWFoQXXqwPTqtYRmqByiZzrHHZy0Qk7j6VGf8HaOcerUVzbeDeg25
fl1LzokyzSVL0NCxyr7zwGT8gxhUgEUUipO+ScFpmCIuwHywdiHd58xl55xje3INdRCAa2QO94wf
OnWUvla45u1i++pm3QaTYRpIGiZy037MrRMqGa/MuKevgjsVnIm1SlPFQA0yXFThf/e56byhhh5n
VOT7hQ4Qgf1SoK33UUExUkwou/xrO6UT1UYSPRfPadhgt+59XDxYQNDpkqCYcFvoHIQngPacEC0g
FymAn984e3JlMXzR2+Xc7BmeFUtDu29j7QJzE98naUENexsTr/Ccvc2MKGHCRdHQoLjTap9Qa+Kb
u3qnj4Q8RJkEaRSnUvqKgMM5buj+mQi1lYHoba7UgWQFcJHzVP3KM/7snpVZs532+WYu7SQ02JKI
8ogUO1xFLzytoPpMoz6jbvYvXAqmCyl7/5nTQLt8QmevRR+k7pxy3Mx101tBn2DZEIiZ2ZrMmJfM
V/pGl++5AQbvH0+uLruQRzQOAxUIjNSoJdprd7W4UgKIGZxYD2SQ3UOk/k18URwljt21mwyvS7sn
JCP2baqXTfswaKEgoYY3jCdfrrTAFqhq6ehtFawjnUmR7srzDYh5W2+z+EHfn9PDaeszi6yC1VjW
jsFUSoiQMDIIaHaCTa81VGm1mV1QHeDrXoX7sOhs12kvhaQBiyPzVVjIyduBCwLZLZthzUDi4iup
q1ypOWWAalplfRuaU2pzqvJJFqjI4YGgwMnjG0s8Oo346gt2ILPhngyu2rsudoNkSYFb0ArTv3Vz
5PqZdxZtWhWNjzJuBjpowUuxSHut+DJT/aoPRkRfX6zxT8UBip4FSN81p+dIinJfd6seJy2hPbBT
IXQSMeTJOZ38Iw3YWHSdxvo0IFvzaKmbORKUiUxeQ8MWVaMGJkMVqHblL+KlMajfKczPNJny56Un
gXAKEB4OSm87OX5ScYGxunUscCtGFMdPm9bcrZa6B84dA7OP8zZ9FQUwle6KXpIrFXHKXMXjUcHi
OnnApWbc1ECGdaREh2A/bo2KrjwiA9g9/gC1q+1lzD5ajAMqeNlaWAJlbny4xnER1wFWB/vJED7I
sME9eM/Yin4K+1WT6KN7FQOhfXiIEvIfgCHtO1QesiK4ERR3riganZLNH3AOmtQeL59a/8AchbdL
t1UyTDqxPHKCEdl4ZFT3sMAbzfvQYfPtu7eJ2dVjgS/vEppZwfuqfdjnmq9GmnsL1Mlt0OoyI6CH
TWlL+KPwtYpvsiECbz2tc/N3U8k7Q4Ts2PihA5YBSe64s010gmlwjjIkUYkwnPMyTJaX2YFc39kO
RRdzZvbCl0F1XnuVmICMtehrvtwJJbXenBWmGPGBaPsGpXEqve7W6ktNRxYed96FqmZgEoYA0AOz
rRYdKQlvgDPGRIpNfxVXkmMModLNtmDmOwqepr0Nbf/iym2VIGkODY5sayjXzmZEG0NjaTjvRIDa
QSGXrslMKLveqV9iu90CHW5nQzGKMNuHbt0FPdwFqDY5+fgQGAueMYuX1/b27TZYuSI090wQGzJi
mBWeduV1Z9xfwhAqIWDrMb3rpg23hMH04DizX0403c0g7SZv2byRvbSbdWD4T9FXWLRyASy19/6b
trSOYDkp/ZO2pFymzd7FszLsb+Z6yPiszzoYc722x7qQmOnrvWtw7jJMBVtVvKanW15D6gL3YUTx
dfiwoiP05QrICdL0hSHCB7DR2d1wMoRaXw0Lajj50N/y9hfHou2JUyeybD2vGdGFdAM9qW+CBe0m
BwhwkRWc4pnC/kewr4LDMPdJgGMNdIw3JNRdpAhctHcCT7hyG/WagVMsfiljV9hx+A2+fU81Bok7
NLEqANtu6DbTqAqx/nsplg35n9nlwBpvkgh2ue8CpFdoSILwjHexIVO6YeBCfARJYQ4JSKGQaYG9
Lr16WlHVCMoMiZaxnUB+NVwILaZZ+tD80KcQyCdah9mQMBZj8hGlvdJTwqQP+c6TeyfUGz+McHSe
iCxvjeYSExzuiu+u7JYxDJVOCz7pZnTGX5AMZgXWwk3ANKmmAVTJrt4Ruo7hA0ZTANWeMdip7q0t
BirHz9bLKeIrxhkQlf6a1eXRAfimZv3QsVVCVOqnnT2BKIdEXjnE4xZerJVbDMRBZIFpKs+qfvW2
GRfdc8AMVQthjFNAlG1rAdHOP0YakAWtP0sbtMlC02TA0KuThHtqZ3WdfWYhI/Q38e+kr8riRvqK
Dp30M+818M1eb4arA+Jfgzq4erpbvor81qHg2SCoM8v923x78op4xQxVAPBal3uO6eK3U3njtl71
kShjj2N0rDagzTIwBN/vPgJaD/JIDUWkKjHBsIfSouKLO1HbE6IqzFuSIWn5FFuB3Esj/k6/vDq0
fsd58nLeYuqyfz1NgJpjUBMxt9v4YltX9m++zL+XuVKXURz0i07VT0id45qJwhka/NjgwX0oAAMg
IpfwdgoyK5Ipg8tO3eptGaiVHY2aBDaGFMgQyUx4l4EE85UGkYEau+T9YmoiZX38qs/udniKxTiH
sqbL7mVHzPVK53ZkHlAMj5D63uoNRREUgzCNiThOceuU7C/cPlCDnitEuy/Syztd7dAOVRb/wfHC
ZtaKmXgQWNurPoPzYHZiSsa27jawh4C2TvVF58YkWkJ5eW2M2flxZvQF/jVWwFbjU1clVJARmcwt
qGHtoR7Dh++Cf3JElYBXw0TGx6x+hAtN2jNjBofnjh6fAazIkBounsbsBu9pDWmaPlhyDvBV+ub0
GFzYNfjWOCsxs6lBMOVAZRYnM0VmCbQCRs55ShnU+IizlI6uHdZDJ4CtgN8lSwRsXdFqQR53Z8mA
1A6qqqyzgOajtwev1UkkrR79GG9Yn5vt1gjZJkZxNdtVgk8tqAAbZ1Jzx7vBrPJhPIMPM1S8cU45
Ay4H62Xr7Xt9OXwRqTQ2p7ePfMkGgbtqH7tX0pHW14cp0XFBvaMljj49QYJ8zYjPuI+vV67S37tX
x2UiZARkpS00kb3fX5Q+lm/UqCMBzykeRg+CPqFgDAT4Slf4xoOfKGuKmnx0bBdDs40HEb9UUE3K
A4PmsUqfNr5A7uLj9uSXhGJIJSQbUw63U2FYVkJg4cPeMqLkVDvHEBqKSQm1Xesx3VVMaJKHVGMh
XRbvOR9lA4Z+jIKyCZB3/zSsetsB/+8a11wAWgqyfS8bXGbCeLWIgZLKOX9xKizg7B7V0WlZ8cEo
IhVTFnNu2wIqFFWXZ73DV4FbQ7Cgez3H11jjcNvdjzeKcVDv1GEFgQ0LjI68YgC3g+WlUIvsuWY5
+xGHruzVkeXLlCA7xmKtmHxASY4cICs3IYnSLXbu5O3UlSmHONcUIGc/n87JofbQ6EtHuDutmCje
FndyWquxOgWPZwJF7CCy06sOKDUPnQzotddiFGah8s5wgq391Vgffucs79S+ji+cYxozWEzL497V
KOMiyBwDPTZ8q29S9fWTtY2zYCd/zzq3Fw6FwbEugoM15R/LTQje/Qbh51a7ogqpPguRi1Z+K6iC
DL6kzaDSZhrFH7zB9ti0+XB3g6MxPK35gdbYoj48uTRGBHZTd23klSyn1D2qIXmWjlpUdLSnglIE
UWKQv+quaYESoJjLXXXtbusj780O0yNgutB6FY+Dr3F3Y5/NyYG6emc+XiYS1Jbjzaf5UaxXmeAv
SevCS8c6xYdOBUoPCcMChkxswy6gP/XLLgz8a7vVsT9OC5WnoU9SSsQWX95xVEyOlg+oO6aKWdcR
l2h5BS+BdQx5eFizIE5qPiu+1DlzM0yOT082TZUHEkK/Nj/v1mj11l6+ySoKTSbhJmdXpyK/tq1v
/UzKGnpRsiIjD4txCC36U0GRR+JJ/AADrR9Um+Q/wljHamW1cuHNMbewuXk9OTFMvpkjvDwbFC5l
v13ELi9ltPKj+TP1jQcqP2gM6aohIZzCmrrQV3h/G2/z5PT//af8f6llerHKhD1biHpjjQnTonjB
DvU//+P//h//73vz/ySfxfB/rtH+R37OhsU2r/hz6qNnrCINYSP/hV+EKba0f1xFOu70liKhgMFA
4uJZM1r/vdNhnVbzgxgRMMD6bCmEKZovykl757x3GRy6buT9+4c8fNk/f8jd7WoH66ydNbRNjt68
txm+IhPuDLvhSxH7b+jU/vtq8qOHixsJtsQGm9p4a/6+7epal1f9iiAGPRb7aMIZbTpeRbxTF0Hy
2nmia/Rwy14Tonms/mtI2t1JDpSXnSxdZO4Oa1qT+WqwztrvXabm2NfOJlg0/fv+FPH33S9No+uI
8obOPrhq3j1N9WZt5EvJwizCJpXXm8pYYQwhL6HK+obt2Pzfl3v8OIW7C7I7CIQbd49zYyZKqex4
nGd36b3CP/3EMMdB/fW5/qD45X/uTEOqTkKzUsJ84/ebs5RzbuxKnc2D+MZuPct1UAX18UKCDbhn
lvxUR/LhURGqOxgu4WZyf2+3s5ZXZorTV6fnIW/7+Y6QPHpJaKaQW/79HJUHejQqNtnIMynoMxnf
x+jH16jILa1eKd+COwjXY6aB+OnF/4Qy3w8RdKwhR0VfaZsXaHb/fWlZvKL756rbeHULNQgk5e9e
4bk8lOnpygldLvn0tNhCr5nXF+3WH0+uJML2/ZUMCZlmWcZFkqDz+w1m0kHbGUcOS+326BCnBwei
CHBO+IL5s+s9UfV69PoMNPKxI0TLDCPd31dTi+KcaJdvCSrJ3XZujAJSkP1n6vC6kD34c1c4fWI9
IxkySsG/r7M6tRSzOvH8qmDee+3hPdPrdbYbekSdKunkd1rRrQJZXno4xvWmSMVlzMM+92s2oQXX
m1XcBZEVWV3hyP7xMYquzsgqmWV3njyRh8EIgSwVUx7UjxTt7pHsVlmdn0pivhecHCZmIXIR4mXn
7mTvPtWx1x8JfaCQZaDMpdkyOe33k8G+Lq9tCdWx/XLZBEv2qNs4E108PJiCKbOXJoopRtcxIF/t
VGtnvHW7tC8LWDuwDbCp7CNAgkOGOykouRErtDbgYqn7JIgZQqzrzxs0VBunW5NQZotU+ePjy1un
TFlpyL9VrBokbCqowIGUQGwDsBLNDgm81VClWuQfWfwPsSQAiZEtaJj1AFCdjO1Bs29Dk7sBM7+3
xnZfeWnBWYbVHwhFDjtcAd6k0Dw2r8BAgpsmAELY3gwdmD50V/0n39qjaInM4v++pzuBMlUp8PM+
UkRY4eblxgho8bKFYcIGW6Q4T5Lqw6Tz82J3nwA6aNrxUvCiO0shhpZ70/j9vQvK47rSU+lb+WHF
wKFCYkqYUWCU8Pt9bUt0PZV631Ax5LHsmR3ZO4fW3LiCd7POAQ/p2kNcgVX36+ji7fykvWbJ9TDW
WWup+zX7abAC1mxIGaxBST3WD89jCBzdzUBdCAXUV6vFHoV2YGnbFF0GSyjV9Ij/N5tOoSCjq2Jt
Gn49w+7RNmK0yrALkMN0VQi64DkXmHTKsPb0efMmqLP2y2FCYY4CMZRfCY5QRhHv0GFIDLWZIQiI
t7d7gcfcSaA5gTxdoUv0tfeEWUEa3QSxcoEOdOJWI8bQu5f0czdJXqDQrP99bNQHn6wojGwFFzy0
SvW7T2GTHdVNYmZECOGytMbpInOnU4KFiFsQHEBMzRBq9guebSgmjTpgBv/+CfKDk4ufiapQ+aI/
h6XZ77erbFZpedshcqlvHIs8kQctts9Zv8+j3XTvQxJ+Jr+tPAgAvy55p2yTJopUyQnnV3XmwrVW
FDLxGDE4aiZs6SbPlOXlh4/5xz3eRcZDVp4SI+MelZAa9NDbhgkIEDSmszCU//cDfVRb/Lo7kZZ/
hLe9UWP4IXN3Xud1OViPNx5V4RQJbqzsu8gVRl90wh9PCt/HJ+nHLd4le3tzklZHhavOe2kMatww
kELYdwh6FhpQCIah+Qo/xwBs8aJWF92nD5iOTw6T+qAc1khBlN7UcDhLijf/497txqqyvXlrphnS
E+mUwQJcMzZdL4sq2mmeAnBEZ1ywKbOK/LTdRmNjETFysrSQnr7sgbiV7sczS9FHEYyfZdgmSqe2
htLq75912CdJelL3Ks0XSiL8NxggeSxWirror/OfJ2/jUUP764J3J9wqLremMlv5oGqCmxUqeUdJ
AvngS0wkoL7X0eoSSXtQIcR8VlElhdcqXCne5QbDSWeAylKPGh/00BKaft0bo+skam39y+rJYZUf
foqmiWUkJakuqXdff65s02proYlqUuFDENm5XbGqsw12nuQ8SfyPvwxaYLolU8OU7O411IZ20jYr
4eWLraroBJnQBBQmO3f47ndRnsRVAnYD6wNPzuWjohvd7f+6sgiCP86llltm02wRXxPrXmKbUSzZ
ZbB28gUIA+tBTKtASJ+JM8oP+gwNzzdFlkxbJ8DenYNqf94eDopRTNkUPoSnUPFZoXSnkP9g0Ids
UTyTKHt48lC+loSyJxrj3+/gx51ukSyudhnP2COw8pSF9ZoZxfG7FIeIQrujwyILJuwCjZ5d+mEI
wvOTPGZgeGpJdx//tsyP+2tzlhDb7C0l6M3S2y46OaQyDFmc9yFuhcIMx5G6RjCbiH2wXLhnPXvZ
Ir7elZe4dP3Xz7g7ZTertUv1hvKSutGxhgLGvoKoP4nyIjP/vQoxRSgJC1/K3ydKWt02VnEQUZ4a
m12Tbk/qBTGhFrd3v23P209jyqMkRhWGuqim49t7X4blK9QU6fZQgIA7fmPD7uCwIx4weuIzEtvV
IPRbCMpilw7ijNiWA/t+ctsPc7dJaFcoGBCzN+9e8r7ZKRe13jVTMW9Gg2JuBuZiGyVjoaLG9qqE
AZ1YppUXOeJYElpriMA0HmSK6DC2WOCHDaz7KChtprv5MWBQOzl8pXHhFx0ZOaLT/Fu/GNaMDYA8
OvheKzA/ThF6bqyXi33/40APVhsXXk85NUJjdPY1oIlipkfl1styKu6zj57tsPQuS/l9nle+zj5l
mw3N1zR4H0LVm+CdDk9SHhvD1XA/uAiVAuyqKBdtRq6aX0NrQ4ajLyxRVigjCDlexJaScEslBtXm
RRgxNONvM4ZzZwYZe7pFeCs6BeeAyZkYxG2iLL5sXLuBZyDmfcYaEq412U0pJy9vxzGkHNiHiKS0
oR4rYptirr3nzLsSJmSC88J0DUGujSeoPwpUfwbT127Vr4V6CCYtHjyWj9XZtcOakdi4bLMR1NER
VnhhSpzCOTz2mdeL3Y3g9nJm6NAwnU1h1peo3bRZIAv2/duXzARC6dSd1tQa29Nb+STqfqfV+28E
9wU8HgRg9QdZ1TP7ZBgm/e+8FXnLPBbm1iGWvL7PEKadi1b4yfl81HJjbP1fl7zLZwgdr1rVlUuC
/70OginOx2FMZ/s2qZ9hf/KjEPDzWnfBXdMwmzw3BHfVUcIlw0vnPWd+BrfkyYN8fFeItWs6Kp4K
IMvvYIO5VZo2F+6q0xO2J3tvCi20+9JuT746T5L0w1rZ+nGtu5ZEbTDr3pwx+9NCdtlGYuV1BwcC
NiAUKtt7liIf1mY/r3cXUE6ohe4tcW+qQ+tHznpdB7y0Pcw2xq9u2yXA/juIyY+q1J+XvMsQVnUu
0tORW2TdEeLyJzSO9hGw4NmF1EepCKsPhgvYu4OL3T1LO71kyk0X1u7exesAuH+n5PXNGQxu3mDv
DUK8wF8MsYzgwFz3gai/BCj+LDU/8Hu3NCRgAcxUBOL/QoHqSkqLS6v5rgqCJsa3bYHUyvi9cuhJ
hBvrhNFKGU4Slqujp7YRD6sSG8cXDXlqlHnVu+6ksaRCznNeMhK86IgilYLjbjCVozEm3UMLAjbw
PLPVYDKKRk/L/weZU5c0pjuSrGDdfA+EGjf5ct6LqwvUHPselPn8YPy+qPzK54CJe39q3/MADv15
zW8M50cdZsnlfnXcf98xQuAOxhy43PCWaeTbozT8+PeR/sb27kIt3ufYGuDNYfCa78qRHHe4rN58
g+cDDpczbvmx3D0wjQDlg5tEsAVDmGAK0jk7ESS00Xnx1CRJtNF/fgQTLkmo9GuSeddm6xccGev/
2YO+HsAwZGe9ag8CVjWwjX7p9y9jZj6j/wP33T8PmxoMRB2PDg43rcxdfLSVYl/Lld0QHwOGh0UP
XZVJ6jlnDBiZ/EDoA82UoFu4cJq+zs8ywXeX9OvGxfWxrOMX2AYmz3ffOeZNK/XWbCQQMg9l6XWM
zPViPJajeGz7IS5RMzG9nEy+8tkIF8TR/Fmk+Ztq+QVgdJqJEvy3GczvDHGuqmQvtRIBCXo9LFNZ
VkB3HgM5H57VxhEu8KN/Hznlz9u+u+Rd+kvMi3TWzbM8TTYuIxuBxMfjdx0FkcIPwy3thoAaNr0P
IfSyfRrSnl3+7rDdTtvirNncMfU3SfH15IKwT1dxCNKC7SZFeOZFk40fdfQnRYYqUtL96/75sO8/
tstZzmVrJQBR4UdvO/ixE1Fi5F8ydzw22NoQSE8/9yGujL6AtD4Oz32fGRrf/w4NbxEOHBmGOQ+q
1L9fOiLuci7djsVgdQyQs1PNUIaocII0sUIlTkEcTVW8CvJ3y/jQkJA5wI24Jv6lXIVJdvCU6u2G
sLGyWea3z9v0qo9y8/Ok68512zjKJirR/cxhaFqDUgdJNyatS884hdru4EisjrSKF33F5swxdeQL
bKdCaWd2X23lnQoi/Vl/3e8B86+Gp6vIc5hQBS14NvuWfyivgyuErlWShcpmerTCpu6AHKGO5Z6u
hZtbX8nBt9NOowblpm0b/kkp3QamGMSwwjnqMGZt2DpbhA0h2mCihgTKZ3HtqkU3YatV6tesI2zT
jz3ckebkSglb/buDL2/YZVJZs2DBL8vczEBBeS+Hh+uO5auhjd7x5+WA6FwB4XuHalfWtaplaUFE
P65VqUAlkF2bGmER1mQux87VgP22YaES3RToPylrnyaL0M1EO3du8ujSDAsVOZMVchonxPzok4xP
Fe3M40LGcKAxSyc/pY6WoX5qnNym7Ffmy+m6NLTPTQovD+5XWiPWcl5Kx8TVtmNsQ9zWVfXPZhrc
eLnXW+PVu7d8I1adNboGS4HfbI3sG2I918mGxeZymFqs27COeUy9XFsmm7F2mNqwa6XuSqjj2RQ9
LEkcmo4ldruNFOY6snQTqZm0FIAqbVYeEX84zxDad87peKWxybSbyNKgYJVPSbt7e8Iym52wMXal
ByrXVTU/1nAcDtB8tdy1673Tqt8sRFv2nfrWqW7TJ2Hoz8fIRyBk7VUJuw0cv+5jb8XEYiPgVkAH
20GuSfUC5z2slwtM1/HAIt/8d0zGQMtIccLYQPh0//7wNubqlK4qrtkB50Dx0Q8qB8Za14JSyTWf
oInfKNGveCNu8cfl7urVXNueNhuNy9WuF6AOBGT2qfvdkR1/PAnqfxKpuJKpSDIkFQME6a5OO2ZW
btUJQPk13L5hFW36LHWhbPHknT0KXD8uo9/n67IpUvWawFXTxgfsVllNKcdWK8IRZI+mNtxDmN3r
Cn6w6dXoomEMiLrGyVHr8Y0l0H6KSgRba3zOiGBpjmYHciM96RK+Bx9/njpTGZxcDDT/rbsfaWJC
vr/WPHWsMyB2OUxo1HeKV1dQiB1e/CsyjoMYReaD68TveJF1+222m5zIJecXTFA+K2fxYra7PjoS
qI4HPmCU77y5ow/b8yZtt99d1AHSQkzjn9F8HhWEJoU21ZAlCVrTXXauL1jInw0Mvnpsxw3BWvEF
+Zb3wkPFjcMyCv3u1evrswmDpY0DRXY/Qi0nQgfkAwWQJ+fqEXHFFMZGmqKqOu5xdwcrOUp5s1k1
9bTwrZnxeop4mJRqCHvGzbjBqYZtVbYFthhgPO0wH4Cwwl/9m5jATOKeyXI6KzjzmfsbBhjfxRnC
eKhfwbgK399DMGehafVlYQb09MriIf8+QgwcdI3Zv8BAJPXuJey1zDKz7fZG/2eFr68DMe7+hNS2
oBz326Iu2wZf9HvPINAHSLsN6UPFtY73L8qD3wGqadRtDh8Ae8cl/TSIc4x6I+QyB45X251MoPA9
G7Ipj2725zXvqpFdvsnKuvi+WdpcszPGoWs45LN4YSztuKIKEisnT0KJCO/3j5imVsUZTAZyvo9Y
yilZWTctvwEfZA4vGDMCl+FOGBKM+yzjPcVhH4AxPNv/uuJ98EqO2/2lsTlOrM8EQjcxdioeLdnG
5bH+Nyylfl/uLr/VGffdlJkqik24SrjJjVEIoXHvLrpulEJteHp6Hj5TKFgQ6XDPke5Pj7xN5VSV
d8LsNsD3YcvuXTgGtYOMjWNz9PHcxPLR2SEywJXB8BGE6+7sXPb/64qZg8ZhwVL1oAziYBU7IRbn
XdHE9XG+6G2c0VN4QNUeHKGfF78r503rlsvF9fuFcoRgDWEj01DJI7/nfvKgNfZ5NWchpifMK6i1
WFf5mBuzJyf5L1gEDQCvLsFcBFiXxM/8gRisdrvbrl7x/TSDDnZFgrVzDjnKnxoL4+Gifu/SUDEx
an+hI5YIRsOTH/DgJSjCCtKCmMNPuI9W2yRJpMxmSjq/oEuzZHgUM54L2S6W+7yD3bTvRrAqp5Zb
P0kPD0BAmyBly5ZsKhoNzR1sy9Sqhpia4FHUuSB0GwymYzbDhuyaIzZGETef//teH73zXxcUz+LH
w74mxrYymlSeaj2OHDFyevic4qghCBjhztX9IRkbppzrr1j4ZByLU8Pk7KgvT42h/t47Y1fGZSZ0
Th493fvvn9Kyjlmx0nnsS49p3XgbUnVBeyEz1TCXDrzswv/33f8lEP2+5H1pk69ah+xscckqIGQO
4k/k9Rbv/TfgIdbnnjoA/0nAXI6pu22ZEOEs/Bt/36F9ux41absiGyFPi0KC6JJRDaIEip4nBFF7
/0oIwG4MyCTSLcxH8u7vi1Xbc9LIFcFL+Jr2cFMEjDmiQRC6LM1NJqOv+bPD++e7EcgbNSI1OkXG
37E2OVhPdVFfdITZJyZnBXqH8edn2A3ddpvEl3gjUJB/v8S/XAsua+BGLsbaknD+/H2ju33dqPZZ
PFUl7PSscIkS/aAOcR2Wx8PuFTmw/kvbilK+H5jzz2uMP1lCp8CgttQgNpKD9PuwqZvHQ5UQrzBZ
w5p3WrjjVCIRJjC7kyAa6d5t+O9bfnBuuaQsYbGIpxzl1N0lbxdb2xXa5jb1xHS7BcRIif1NXJwR
JJ494W/m/++j9Ptyd+c23+X6Rpa4XKe3fKXv4tU2HWicjLIZYTFmjeyX51f9e4BlVUQCmkvTtjDM
/v1eJaNlck1qN49vk6veSL9c03dZEgE+HXn/rfs0NAOCH17LkMrvTpKUmVZ11Xe36VwkP7iiyGHG
nwui70t/woM1vflTTP7vR8NdGgYcXgWqEPd5d5fZRUnPVXL7xtAC2cPRdeXFwwuiUEBn1IuQc0X8
24TR/MkpeviAf1z6rti4VoV6lQ9cWhMhgnnENBUfrVN25D45tt+eiVWTJ038d1l4f5h+3vDd2dWy
dJuvTkSJc/uASNdyyXMeDz/Hn3ETMaXMkP4TutyfQrB+LOpm5jL+pP2NHrJax34WQn4wY9gFehJJ
Hn5W7N2Q9W3GM9o9jlhvimKjH2UxXuSbihl0s3o/FIAGCMpcjp+me3Gg7p6FIfH+TZpr2hBDhJYf
2bcwt8apUHkDvSUdWZz44ZidifCF/bjIHY2k/5+zN1tuG8m6tq+IEZiHUwykSJGSKYu2rBOE7ZIw
jwSI4eq/J1Udb0sQQ/j/rjqojuoKJzORuYe11157iazxqQCEYQYgsnWCWQaJz5kpU59l6SWQ5Mcf
lH8i9Lgfty+OwGjdHW/KJaZbgIiv4fFABvRO6DKAvPGJ2DmtOiM7W9Lj7Q9R9COgIaSEdbj5dbcT
t2vxDX/2sbjWdwuKS//uSBvKf6PSigUxGSjWb7bpce0YHt0hO+L2yP/+2onSorEQS3yGSfSPC8/8
bWWP/ZQxifEUxDfMjiB6o9ctML3kUdo9aZW7Uh9un+vfz0z5eBSsVibFOiT8qx/fzh46jvvz0zf5
jjFHLwp87Ytv6G5ers2C6WPuQ2pA0Xqw9nta7+/oGIp5BP6ZLsvIoevz1H/nf0BW827CeynwJOPw
Slsp+siI2ndLmNWn8Fy3wPtkDBZUOabtzsxyUbeXtj4HEkaSFOVZ2EnBXX/gjPcIAdzd/SYwFyLL
wRKp4XM2z9L4WIpqlJjwe7OlrUJf6UXfvWXz6/UjFfkt33fLfGh/B4eSfsGbRQP9Oc1lUd6MBq5K
X5P+dsPfXSg1Uqsw1AXGCU7zSD2RqNQBtLBRROmcJZt85YWymkoRS7dhI74FO+9Wq6YiahMp43Rp
23oCWHtk4CVm0KeHmeu78165XF/7AePqmromhtGLyvg8kW9LOzDzRKzJPKbLXxgcwfH2oDvKMz7h
6fDnTNsEIJ7um+7P7IfQyqaAu3lcr5+fdOaCbwVB++/Pi/uzojji/EIbZnt34x2T/S1eesl/XLMo
zG7FVzJXHjKBPXvgzHDVmC1tEYx460N+fMw322/NDU4CT1mTFv+z9EmEB/5opCG3MDNWtw2mWWM5
P1qUSxiFjTVQ3wPNJ0kSAweeyEvJCrd/X84o8DHrEvUkf3e8uf3n60/zma/A5WPKu+hkESjEnGXW
ZSvNqHU2q7K2yIbXom0lumeyMZPVBN9tQ3e3IxDM0nMhM0+IotA7sPAzPvspIEuKCky6591p89Ss
TYw2DhqK+PgpQclHst75C0UWSAs+kb1dDqqvrahousDRBJ4171+UCk1KO9EmemudfhzeaqpbuD4M
6vlFxOkubfBzDC/wfhsanw3oT0vhx2+c6YnZnDOBE0YMkoLAyKglspeHl2/0avg+7OzFeyyuzexa
6eQNFMpJHWCEzOKgILDtMw2VpPrkLHj/gX6HQ+luS/dl85c56XfN7jQcvhd4ydfF8/2MQ0OReLf6
/M1bRpBWVSs6jW+RhPMwNNsHxxeDFO7wJe5Sanjtc4LCwjqhywMrOtvsZEamOYoOMMry8vp5LTvb
LXqbBQ2wlAWRiDVpSvr60r55g/kBwxIToDMdqVjVj980Ggcjb0cR7CCdZqKcwt3V/C2iiI+P9+pa
+kETri9KSJpH5xeJzG+VcU6PJ8n5TtPjYmOCuEJf/ZwZrKWttHjKMvFzsJpPgWjAgH9k3mLgxUyg
h9TFjL6xU9K/yS1oPCDEUpByBWOhy9PispGn2hL81Y9nMrWjOawivsMTkCZsHPGQqdMLigK6onCO
lgzYtQ8PdKoZ0K1gus+byrsqTAZTbQXz6wDbitU2pg/8foKJcVytv/7kV7f3fjURHL7zntOqKfvA
kiQITp7oIsoP6NWLzbm8o9ejt+AarhEg6BiAc0CdEGOlz1xDkkQADyO7855EayMVSUKSEC1IojXz
7oFIgVie5OUYIn6Mxt3xH9P7X07Y1qn5El4b5Mqze6Xkl57x37TwPj01+2foH9sHk35GYP/fIEve
camY85neLthVrEYWQZ+f/hYIvztkRU4J90MuMk0k35FvYooerYmrzD2sCxq3xLv+9nNvH8PHAsmP
X7336zdNpjeLjbbaFaPNtYJ6Dstf+KbZ166yfOIyp9Jj5TWeQIr/3JNDiie15TuQuRuPf7/hLETx
2/wHEUUh9Lzf3XzP3KXS9JXU0eIa2MQktsU1n/PO4lAKoym/jPwWaqIH9E/XXPQN4On+BLr3P+Tu
rMdN1kXUJmva7CHHXVY3+bmRAEfY+RNvmbcFOuLuf6Fe0DuL7urKQ6arWQWJMUVqPH/I9iAHQSXV
BImEXRU5+/Ybygw+eePNMXAXLvVbXDMzlgZdeHTIUNCiDDKL9FszjSwpMqVHHONjhpm6lw5byrYM
V1tJJMrOynQeEm+7edjvf7mnhkbuDU99cKBxMgvozv9Gf1mEHj46jKLN+JZOL/I+1MHujt+RPIKR
daQxOBXqSQu//QpahpOTQZBkLqcEPvfRCEVBExZykEiPkPYPa9UDSODLmK7/a++eXIyBd1ywQ59L
jlDQNImakQHDHHbnzL3KYVtmLQwdQew8VNsDJQtRi485lF8/e89vnJ1I7hepb1eS7fd8Q2u2bqxd
utQSfEM8bHCkyY/Y0HHuaKbeby47ggnx9BY2q19xpB8Wnd0NXW8rvY5LMvxojyvt3AO59r3s3es3
j63lPBC07QVfOhJ1On7EzcNDmDoPF+fnZn+HObD+CKWgEXPcv7FAl2KdK4EdIR0JikQAC6I3iyX7
6dIGdgUr7pYMiGTK2D2DJgl4R3Qgftvn21+IgqO+5JIxLCwuLy0+C3qGC7x/peQm/BApCg5pi4AK
VfbfN2i+fe1thYmZv1ELTJ8mK3y7OXd+ca1dBgkNlUdUpXe3r1//4dcCVBrVqAiB5QDvvxn/d16m
WUVDUunCwD09284fwfbZ7GVU+ai9LRo3cU8/beXdYrNPppWt1gxySyyOI7nvDwxIVTEzuWCucJ9x
X9+/oz73PV2PzuviNxMXdra6CZ5B0g+EZJLYfjQYZrGCHy1FghT+xDTD7ZZY0N9gpU7e6+JWrzhN
DASpDqm+RQlhdkG6S5VY+plMBzt+n/sil4OesME2ud/BTwS6+vWXvGYPoWcSNIjWahtq8sftiW7A
VSGBqlMVuge2CZ0XtVu/4JlxVLgq/ZvKKM5x8/Wy12Iz6mxQ4Uix2Orchegdd9ZcsSyMJVPwBbaP
LH35Q2hGEQxehAgLxaQ75oR5Qsbxdil7v3aHAasAdgUdmjxevKB3dzgMO6OWlYsCi4xbTCP/lvoi
X1bQsF+9hRx2cbVZMCpPhnXW2p7VYMc9v3WV8vrfHj8Em3BpvWtxINIjmgbvj/tEzf7j7rK2U5Qz
SKGoCkkuIY8AsNE0OIHnv+UUDpoDMq0c8Tpf3wC7Ov8sfeRrYRckKnqZMUICnZk9XFiyRjL1sF5u
IV6/5TMwXmrvVwNHwTsutbRfwwJtyIBwnumeIGufRZyj1XRcNk2EvuhzoQruQrL2Ge3D41k838/2
lfCHIjFkekU1uMcfzzcxi0QvA2RrUucHGjl//ojh3xZTndxtxZxjkM+HvzCZCMAiNPcgOws5vN35
ntoYl/nr13QFeuXHYKJUvjOSKvMfo5djYrYrkcCLvIrK9QGS+ZaXRN/KZv+7gVmPWOO2vlmKpj4b
x48LC3v27g0VemCFAxYNuA9A9HnwnuEDP5G5P27+5RuJEPRU00dHiejHwq6vfoJ3u55dL/plLmC1
opvEI6b6I/A2nPg3BAxEXrcDjRW02sUyzWcb/XHPMxudqXk0mgqH/eOWZXlXrKf78mZz58I6Eop8
C/sU+/jogViQMja9WeB7IOsfD3mlRM1qGADWIdY+8Y5wQaKgDDnvRiK+X4ob1WsbNEyIkBTMwRS1
2dXuWrmX1IR3hPSxs/Yitz5W3yfnEc6J6W4cShz+CbbJbbl2X29AGMlnusUrfWXT9KRrPFdITxLR
88dNqyuz7oOQj0vt81+xvfuHBxrRKLsSLwuqwv//UwZgxHxotIBRUpgZTHWyQ0V/AxlxSMJC/9mu
N9uf4BOQe6i+eQvrXbm9rMfpIq5FPjInRmSXsjYiUe271UCbDrTDIALHo+WUmRK3Q1Nf9SFS0RKz
sPDntIAMEeqUpcpC4mPu95Lo0mpmP72VGQ/Uhx4fHpRfokpDAzpADJ0/TCVYKmNc8UesSlZsQwNB
9mmed7VRNsWNCqQpfMFh/Ue+Ib7B5SNC9ICgIJ/VdZFV2dALI+hzi59XxDGzR6QTUNm0Fco2omqz
z5uakRToxkReIuiQhsvQdVFOJ7hymdBJ5kd45S3u+spHplZtU13lNVEWm2VDdRpx0KEtwpwG6GF9
+MNpU1fkIz8gBLXDWyDx8fdFdNxRVU7vhWJt5uZ/GIV3v/DdrzxrUHSZKyd6PTmIjy9qUs/hUNci
ZhdaTPJPIOVvlM653LRXrHuHnruF4PLNwc8P/f2Sc8uVJnGpm8ASYmjj8FfYE4S+mu3zipE9F+cP
04UcesCgEmgeAtlCSGhCeZnx2ca9oPTf7X6ja/va/emIkPTtceFEPicWsKHenYi4M++8lwCgrbCr
JmChp6fDIb2JAQn5QKCSEBv2v+4YH0luIZiMS4/wiuP8sPQsVgmm0Qz1uJ7ezJvi4jaF334Mvr0Q
/kIuEQAhLZ9HMS74X0mwr/f+RieffxrSQ4BCC6gQaYiPe9fOkS1ZE3Wz0peY4ArVo9ojnHtEvhxi
I3Q0+IWp+7dhtgVFHRse/jfaLG4Eh/hOODoRMC6YxCsxso0CoK0Sj6s0Zs4Bi6qoLOtMA6Nw6JJ7
b7j39AYyH2O/+70jatIX1rvSG8h6FipAZDn0rFuz6ykPYdCVYr0fDLt/OuQPSJnfrYXKU+39dBBB
QO3XP53YLCHbUgXkChwOTguPVrSDUkSbZ+il3MEsCvgCEFnP/tP6WQWddjZQTESLDugIktL/y475
4KBRKs4VoaGPXz3Og8QwulFGt5u8INiILmOZS5/uQCJwdeP27s7e/H/QBL0WooK74MhJuCRC9NlZ
1yjttHrOhdcO3DWsQEhn9fZNPDfe/trI7i9uFSjw0kMTb/jDPYfCY+PmYD3atCBKMxAsSPI0MTtA
MKa6YH4i9FYEOx1VfMGZptHl10nUZr0F2zKXXRDUCwkOD105wL8C+vt40uEqkNOGNPfQoeNzuc93
iYcq8zpH5uKwCPrP3AxsToidsq4KdFHcppmb6S5jKJlBjeK8tbHbzUiPknFzMW8C7TAqN/m4NdB4
vzHiTf99yPyQ0VzJugqO2Z+y8ANmtzF02HTipz5xjPxB0x6y0Q9GGiZrp/4+MIybcYjmsx36WrlT
jM3XlmieJf7nxxNsinqFQpHk40kVQyxlk1Jk+8Q+yb3uoFXhdqPpXsrkJiptX2HeiXymQa97PUe+
loRu3zG6bvw1xIhYlPH2nB9k6fUSDM64qhbuz/w7/vvrYB2ahMKCeDZ7MeEY0EKXKsXeDh90jQ7D
51b+XZenCXGYsXX11YtJl2eCQ/v6WN7iv3cX99+FDUrMUB2JH+bGSe+nodH0PtvHjMKJ/dY4GLGf
8L1WXtpsVqoTB+7XSwqT/2lFkwIC1H6ECOZPNJD1qDAuU7yfrEPXuNLlMJV+Gm5WS8y6md/9d2sA
hxheGes7t0KTnLVwhZp0P0pioareWUgBoXh+2Qz16etNzbXD/rOYKcjdBqGYMbte8qpGh6VQ470m
bYzCX+XHc7Gr5YM2naLa1/raqUzGVSY7q3/5eulZoP1p5ZkJsLKmMs+hXOxHNOE15sBsLsXvr5e4
8vBNckOFEJOmDNuehRFhZExRENXFvjr7U7eLq5Nibav0x9erXLkYIkpCj5sCmoou2scXqpZaIlU5
F2NgdEqG3NtLke1kmNPJwkJzRo04MpIhSCWIEVClsWaGTGqArDVlSvdtxmDQCl6NttHTP71yCPKM
MVK37WV9qWtk7ndDtm7yk4Iy0MWRul0uP2lx7LaXPzrDm5X+KUB4aBpPcraT5O/BpLlqAUd59Ab9
vOBV3zDS2cMRUjSC/qaRY8zNr1T1lVI39BnbNoOB5EMrM3m5hVCPlujKfIbcdVNKmV/arVe2xSbQ
t2nDgPt4gUB6zWTwOyA6wu/XqATOLlwVK2WutVz1svhhWsydfKluzuidyl4x+lwM67xgMa5Zxw8r
Cu/7LoIeJJX2+MBK9hbcMkUpN7mdeFpZeHRs3b69rdigs7txrBXd2fnC7beE8f188P/d8Oz6W6NV
pdVKre47v/MbTyVEDBkocfEmT2LOqOrl/uqngfgrc3ScgH8P0cTr3cGTvUFMxnb0W309+r0v899m
a4YV+uLvmi7EFN1eoeqKzCHZGixjwaxjYJzmdWshLl6vG8bZScxywnnSwZd6JM0eeoRec6cgfFX4
2r5kOMWSttniRxYm4d2RS2VQhqkiZftiuBvy5+4Su2F8HKpd1fKLlW+EvE5ZL0iRL37oWbogX2hh
KZsy27fmea2M29x+aleac84eMtZrxtO52ajpt0t987XpuWa+KbrQt0HZlr/nvqIe0hwy1sgnzqLN
eIGSm0mOVL8q1e8sDxnxJPQBTvBenejSuGdm/Xz9A66FJzQDEZdAj9Zk2r8+nneRy3UU1NJIFfX2
gBoSkEV1s//5iwLFd+/mnyXI4IpFB5ygMiJpMMEVY/Z5C2UVWnGUZfsm8pv22Ce+3TJzS91+va1r
HxSJIbAYqLPYijnIJzVjJZdBgciCbDnyyDSS6rJJVMktu42qJa5knqZXqf+Rm0uTLK7dYEsRYghE
GaoCADY7UZH6VXmY7psOSYtjtioc+YHQjsgmCH6dW3el/Q8WWrDMTCIAg8LAWxXs3aM5j4AzedUU
e5lj1YrXIZC9aEWbQmIw+/BHkHcMKSbMzJkWle9SLXOM9DiiC/j1qV9xpCR8VCdwpfQTzDHGfFKa
oc0LIgLpOCJaotY+bd+Oip8YlnypfO0mKcSs9HSjgUhW/fGYU9RYosHWk30n7VggfOhD22065uVU
u5V2mKTDxfKKahNrp0vpJ1btDP2vpl7Y8pUgCPtskEWDMsCBmBmOQF2NnXqWcsIvprPWu8uZdhaG
S399sG+BwcwTsAwDS0whPgdo/HGzKzXvL7Eax/swNNZdxdSixkuqe2NkaPu5cbuasUjSzhhzP1Ne
g+Z8y9sqesYZqvJx1Q7OqjWQZfzOxIMHiQH2mek0CYRpGVZx/js4P+tV5p01yw3QG4mmaVNNaL6X
eFU598PzycyqzWr6XUkHs1J2UnHs62QdyfUmlHq3qZjxWLykFfhX+loa04aY+NAP37Jk8PKEX5iW
61Wr0i77BCb0I87UWzmKbxni4k7SWuF9ZN2fHK3wvGldQ6/XSfdHrf4iO0Ev7k7PVWdAO6s/KpnX
a0w6VSaGSzPCuxqYNvtLCgevyZmzxhjv4SZAhUeqkYaxX4q+8JjJ4DTMAFeT3NcCw0nNaikqueKk
kXsSXf4CCqWu8PHTqEY1doN2yfajvOP1Rapnq8ibl7ve2iRwOhlFRPNup22+vhLXPAcRmQRlWOBc
UOI+rlu2/PuL1cdYuM0kecq0gcrtWsOGQJxwX1IGxyiYGNQP/3y98rVXDgdelPEhwBMWzhYeA4hx
l6zYx9KGzG3IjpF57OxtTND39UpzxEzEy7hGavdkiNiT+Ruv1ADC24UyOrRoqhYUo7Yr/+LocDh9
Btf8XCyai98+f2ekwSi7AhmKpriPe0tiQ81HmLL782ug7IbLrot3Y++gIhrifV+Uv1J4K12cTmVy
kLW022sW7f3is4Pt+qathgRX/EPaeM9/tpvk57+DKl4XvuC8jeHtXOFr4qbAcERz1MdtrjKj1FYp
KwkV21qIA2f3EfrkdFyfaaQBnAOb1XLBS1hY+srlgcQnJvWANVA1nxkyKy8bvda4tZpyGMfNOXgx
wg2sTic2jwuX50oazlIq4C93FMBq5of7zDwjjJaRtshITMPZG8IEA2fdWgkF7I4hgnro1g1zzH5r
1rbQBzcz0zVyr315WIU7M2MgTfj69Y+6vn3m65gaw1k0c/Zoh7MZJeU5Tvdd+VqtHmX9YGTPcsA0
4YXdv7n82U1m9/9daZbUpm1ZdAgSxnsjvwu0dTn58XCIrAe1f4r7+zL1qnhdx3eOstqOaKBL/abA
U2PgGVvfutl41DQAvdWfED21SF1ym9dyShtyFU1GxEjUq2Y3sC5ruNmNlO7PuZ8YL4T4ejB4Ag9L
tBNIkI2GLw2D3lCnnpm+BPlR5JRffwyxxqcj+u9vmNfsVrYOyXMiUJPKH4Vau+d4F4Q7QKFLgJbx
+LII1lxbEMYI2rEELvQ6zazLZNf6JBtRguV8jmBqR7sycTDXcnyMiwPz9r7e31wmWjxz6pH/XW9m
UCbtbFg1qhqPQkaCXqWHbwZFKJBoXvdNxIjXhQXfNjA/0fcLzhLWopQlq9UHpvrKO4SbjlFPbq7r
jlkdYLhtbRkcrF3F7iUciIJPiaw9tAZibybaaurKX9XMmEmPzcSdCBHWDovbKjoWXAWEBl0t/OEn
w6vVHabxuZqY5T2e1DZyjXZwbQxy12/0hgZEHF8+0Id0SZjJupMZL49WmvKPziVObLSvzXaT65Hb
8xto6gerALJYeV17ZxaGd+7ix6+/wrUn//5MZhkPIja6fr50yV5dERqm/qAe1OI17l8WAZLrKzH2
ggQAtYM3ou67LMCQzvIlpjd/LzCafkN4ljfHJt6Zw+Z/2dJ/F5rZlsJu86orzunemo5mu5PyHWCq
jTqYnfpfr3QtPeUK/3epmZ0Yq3OnBj3Ykyq9rmRtPdavNnKJY7Zyz0rkcJgTU91NbafEp9UF/MNa
bVDAd4r+ZGsMBP098n9XXEE1Xcp25vW1/zwvC0VhyEkMnpv5MuOiBo0uFOFuqX1T9D9Q8Hm5uJuX
dPMiIhT3JvADOlGXVDff6Kefn9l/F57ZkTRKmWkgJF7tG/j+z8gt0QULHSq42WzVG1Hhe1F+pRv7
LnfHb7Cw99L6jonBjks86B4nhoa7nRv/WarTXEu6QWoFikpTAGMWZ/ZGStscRRsp2fPo0sI3xl+w
1F3N8NUa1Gr1A+C9NJ8l5fT1JZkrv/77Id6tOzM77UQC3I5dKswOVZbO8lZadoNfL8/PAPBjyADy
drOKEZMJHi/9M6UWufzRoNLZH8jQB+OZbg63R0pSDQ8ZWnJp+Kw0O2KDqjlRZFopik8w4wgXlDJM
FNtDhJ3YSw7pqlekFEKrJWk8Mi2z225EMZo4ZZvseVJjfepA9sJN0h3Nu8l0zF2Xnlpt5ZQrOi0P
mrrwqudC2f8eI/OlgC5sxsfos9WrtjYvU6Ele4VyVGl0XhWkTha8Fnp9Gwb7tqjdINuVlbWrat1T
z5uJ2k0zPZ/z00rehEm81aJhRyYQWExN7ndtfhBPUaoP2fl5DE4hQGmY/5Ybd0gnP49NT+931jEq
fxH+BMUPhrV4Jgno17fjWhgISGDj6IHXqA5/jHW7ehQKfEq+57efxyMhF+j+ihS3PyRLhnGu2/6f
I/y/xeYayNqY9UqjBURdKdU8JiVEO0N+saVmI8nM4LLtNXUggpmgOj+lHRctWYIK5jRRfgJ8Momm
JDh1dDzOC2uVUrbtGVb3Xm1dtdusug1PoDBObbM5tyer2puBy9VvaleRv53L47/pYp7pTrgEhYmj
/Win+Ckyt8kAsRBh+Mejl/qiztuuLkFVN4nyiqugvIKtzgZkaXfRcPj6S6vCvnxaj3WE1CLR5RxM
Le1SSurzmO61gqELwPUrk1F0uAvS1GCFROSldjt9uOVpFXnmxd3vqmBWBdh+3soMhrnEFujCCWDJ
HbvRLbpXYBRcG6WcbXgOXTPLbnrlRdfzHY5n4M9vGDw9pAe7OfZGsLCdK76P48OVAyMyRxBKw8fj
M+1QnaaS7QCFR6HkEjVK+eCHhu4k4DVl9KpEkgPFcQ37zMvAUc0QoThp3QyObPzMdFR+J2MtESMF
3UIi8/lVffxtIhZ5F2tcpFFvqklN9xNytb2ysSyPeOMSHQLjoZEWooClxWb3SJPRDYmMgYNojtVl
NwReU/kAuWmwXAycTwv69/1QDRQtTSZGcOZc84tmdKvASPZcV7l8DhMizOnEF5YbioKHRNqE1rYt
X2um5k3tsz4duaILNuuKHeF46cmg2oUgEKDfx+ONwnHQi2DK95HtmLYzgHnEvvQS9K5CUb5xTMaT
qGv5FGkLOdGVvPHjyjNfalUG9yugRBlJr31cbUsjXdfB9zjIdwJ3DOTxcKn9XIpdQh+37v2x8y4U
7Kff+fnpMt2Yk0EBv3Zytf+rJNNrazL/p0i3fT55Xz/3q9aF5h+0ryA+wrz8eEZAJYaxqgCACXcL
62UaXkYmqmc7K3xuMt7ConG/al5gFtLtBmyCS/m4oD4MSb6S8CTaIUFY+TWw3HhE/XnDbJr8qYsd
xd5KwTqn83RpissVtI/PAp8VAVMkyKEafVy7k6SVZUxjsi9UmP/lhAj1xZdRqe53gX7Z9/kz/my0
qMDKiV+3i5GJ+OyfTCuxG0g77CaGOn9cXxtWU5CpMgA0WLuRN44eWq59udwLDHnofsTnXZRvmCDi
hFAOcoNRvpb1Q03/Bpd2oVj3Oc0RP+P/fsoc1yk6LanHBHpF1W2GbhdFTlRvgvB3Uf7++oJdqeSI
VYRYLX00CppFHzd9iQqtXdlVvk8RKVecstrIE3GPwyXrGr9S1mO+8PyuWTqUERguQ01OqFDOVlRX
K/qxwIfk0E+r16Z/TdJjDap8ee6M56+3N9eue7N07xeb3alKaq2hDOE9GHa7rpJ6PWa5Z2vjVm/R
GUnWcYqOTmh5CiNop8byYvtUxrUvPjC5tuAxDdaxLXbU0hTtxQK4z+0/TfgUUHUJjPhg1U3hGE3s
ypEJH7Z2NX1hC1eKQNRc6HZk2BkvA1nDj+fV1rVdVArP4tz+XoW/6VTdSR1wgHaQIsszQQXAE1Q8
dZYFvsjvST6yLkE+/Ue+5BKvGu33P2Z2XexgysJIxyeqpTM9Xe4Re0A47sFE3f+vBgnxaUj8ZnEs
kfBH85f5ftWZv1KUyIyGywCiStBDQN6rB4AlJbozy90YvlI1JqmJO4EwmauXr6/QVbME2V0EvKQt
8Mc+nn9UZHVp1yGDr4YJmormmTEMwNT0mLnnnNNhG5wDN7/srIZZadN5o5+l9dc/4eqLefcLZoee
5nJKNwexQT66Zq1siQ9WxLJsewjjQ6+fvl7umvF5v+H5acuJFpU60QFxtUo0qzJQUB1Ar6Fh6AsB
4PULJTqA6DCjZ0Of7S03qn4MCzDcUj7Kqb6hyU8YIfFhg8ZZyad6dWbYwHltRRTIqOL1C6b2SkbP
+3r3C2bbLVZJHk0qtrbUC68onpH+WfmTG2tUtECYhtNkfsv1hUT0TV/n05Um+kJ5R7Swv/2qd8Fl
Ml7KKoqDZN+Wl3UZMy/j7Jv2qQ6Mu2Iw1hDcpPE5aRMXwTWXjNjvurMz6tlNUG1aJPM5DRIvWz6V
6ovMJDjKcAnJ1hiHNwWDFojwfF0f/IgREk44XNbFOXI1hOwD9SVVSAbSk6qunJrsl2vUN8/mimQh
OBTa5HSWvbsMBD2tH6UM92v3UfunihlrDiEpzp4jiUxP9jUp8LMQ31QhjQ+bMyxx2Ik7VeNCEHT9
jsA6hh4HWsk/P77A0Oguk55PyZ7QX+TrgKIdjFhlOBKp2v1pCJGet2G4Eq6CBcZl7X79Iq5FBohG
/98PmLks6VKW6VhAnbmsDnop0v/FyOvqo9P4S3TXUACfBR9RoOahvlJSUXFUp5dLfqop6bTsdMkn
8quvmVOEl1HeVhQKVDOnCJAcnyvVKPZ6OVCIjnx9rD07oQYNTsyEn73drTCzvLu8WytW4U346h+m
fa/VzDNsz7cDpfEiZdxlY3pn09eHCZLpd6lkpAqBO99ltZIjJ10ZTm8DCJNy1vD8zNwblcLv2kM7
pjeDATdr2AxmvkkZZAKpsy4DXy4mb7R9SR89KU3XUb9uFc1V1DOle/k2qbp9GjCdPVd8Ety8bZ2y
qH2zWznyM625ThdZjnq5mwyimH/aeuWjhOnIg+XLie2E53472qNbtT+VgJHb0eQo1nljh899I/uS
4CdH5TdFOdLvCg42uRcldXq9e6qb0dGGg8m9ykCAKztcr7LjRE6tbgwYasrP+Bvhf8WMFlUxvE66
eNr00ueVm8bBOuMgy/Ts464g8IkqD38OPuNmKmW/sb6ZRVc6qlE7l3a1SdXJB3cLA+Y7nBmr2byc
Jer+Vu8QAsAPtW+aiB9jyH5Yp9tUYhCknVH1eyUjGEPbwUBrne1x3NmKQkPwWuZH1WIW4/mZcMWN
1NGvlcvPxKhuINX6ppEusa2Fwf5k2N5drtlFPjfFuTpf1GRfNZ4x3hvFRtN2UJ8xM4yOKWKX78+b
XXxAc5W9f0O9/1vYnHOSIoV5jEaSCCk3rBGaORChHDEe7P5RNKZDEHGFGtMLoqO0a32jDQbU2ETw
UcwvRS7pFlVl23kCbaYf+Hjz3UVq0Udegy6ZJYbYdYv27rfOYwoANDnr61yUBmE02+azSQnebI/N
20HVF26p7RbyDdWd87TIq7iW5SGD8B8DQKn6o0FVq6JDSazM94STpTP+rp9l3ENWeiVaZbkXcoIM
O6l2dXlTdMevbenVjOP94jN/Gw1qnSewx/Z65+jADP3mIrsMBeqfwrMHjam3F8Kn6ysSXKA0D4+K
MG62XSnMjMqmwMKAAy/kpbEmAAvYt5ptqhjoSKCVCx7+atAm2oOEehI8gNk7GLpAzmuZyitpjtz6
OHQY8rJyVA3m3i/EMOLP+vTm/rvW2wG8CyYstety65Im+4GUrSOTad0idQGh1dx2KS/G54XNmQKX
+2rF2QVeNQhslisgFLhYmEu/zV0p+jklG0I4kb6bpFdhL1PxHh1g77CvvllTudHLlR9q5SbNdz0o
f5Q9doYbX55DmRGzxqvkGvblMETZFroDYcshi4qtehm8SoH19DeM8z81LOxaTg5yfBOojZOf8S1k
ZKaxRY/DbcrgUDebmpnPaXOSQREHbXDbfGPBPa8A6g1+1yUYN5L1LHpPMLV2f4RWlvfqnQ4bgtyJ
yWNgfEpfb5Ow25SyshG/IKlUn6Cp0TPmFLye48qHve0TlNC/clj00W8I3FfnO3uhbdzQvd1eMBDV
Dwas+aNu3Fjnmj332IzsJrWCp+Tc4STVgxn8yeXAg1TsTOq+sdNNLq92utRQtWyP4j4MwemcVOvu
IkoYbmHvBnyTPnV3VrO6k84vci66cezbnFOSz4ZTh9SvtTOxZ+UKXi6YYEZZ+0JlOTuq4HXjL8U+
r+vyKPOa6GhZCe7c6CjnE/8ppxdVePUy3mn52e2H2sn49iHZy1BKdyj4b7MgcUOmsKVnUD45JNRW
C2tt9LfnQHPrsfDNhmIQ8/5CWfXi5HIUYbiueDQXOnAy72ot2MTmoVZPQAluM/aeYGYFl3rHh030
X7n5XGvPo33e5/3kWOrGims3CV7D7JVm9YXocN6I+a/nsZERpRWRqaO6iO3ePb84UVZDKunpPrD1
dZRPjjlOHjiuCOLDZjOoutdPvZ/Rk5VwNY3wJuy3fb+JKCCCfegktef0Ge5K0xymifi2e4YBIFLa
6ihD9KOUkcc/RFNE0G1Cir/t39TclJfmxjIJuVJ/ClS3NF/kzHTLbPLxrWqZbC7Dgpm59uiRJrZg
Zwqt0jlAxvZbJZCTZF8+hEftvtlNv772DVfKzWJsLCxfdEJRlJnjXpciLGJ9aJN7a1ztLGV1x4Dw
XRZVTK/7TRPSbZJW6zbWPa2XbqSi2PztonFfKurtuck9rcj3kvyrmwpHK2/C6t6qd6vuEMbKbZrs
IuU2UZ4jawnHvnoogpDM9Bz9/3F2ZruRI8nSfiIC3JdbkrkqM6XUVirdEKpqifu+8+n/jzU/Tkus
hPLMuRhMo6vQkSQjPNzNzcwhmM9//unjY/QpBaqF9o3Yi36H8gDo7CpJ4NJtAtsaiSWaK2wkFpem
jiFvpjC35UBDh23FWLi3lKF39HHbfDhlwcf3H+LiQ31ablFxpYYl+KJZJQd2qBev0vYYhisjfP5+
lQu9YD43bWARUz8k7dri3eVCmgdxgdqFoqeJGTGkJOtZ9SLV5wlqLOVBI/hOpTxF+d5Puju1PqLW
u/Ij5le3DLW002jnYyqAUG9xUWuB7oWVSHYwOhElDlVxmDy3PTl5viVpjQTmJ45Qffj35cqUroAt
F5OTT8svGVpj72HypsMSMzJb1m7050TjmoT87Hi/6cnr+bVq+lLyhx8uTvUMSEYQsdhKWQBnEBuB
5GAwRSOOPbRO2tzEFaPnCNWAAA4jP2n1Rw7oQv1REIwAO6+89Dkk/vXSP/2IxQbrw36UG6OY7W4w
jurIy0nLZ49p0u2rY2EuHp5Piy3Kd8/UM1Px5sUYmzL7nImMe8Kcatsz5OD/0hAmHMxOERxVjBy/
xoN0NALiBGAFpEStPkL1a415HOhmps3TwNDCa+4ylx9vnlQC21Ayl6ZJal3Vg1+lQPjlc9ccI91f
+0rgQCnsi31Kmf79t7v86f5dbnFoxSaTc6lg/3BbNYPGCNiz0D+J1C9ieW2bzPzVv7YJPGUaMvQp
5aU4MrGCNtAFnZtV2te8P1971LRjO6wN7SbQ15Na2Klhf/98FwFfvtv/LLp4QD/vitaqohDq17FE
WCqre1JREyoMeKBiuCqE8Pikjppd9h9X1lbnvbh8YowN0Q7pFra+y0BP0icnSgHPh5CY+ca6rJ4a
7T2ExkufHrEtiO9tYOB1K58TBqH6gbWHWxqOP/u6P1lzNqVGW8kAhck+/PCjRlsW+W4kBvbYM9oy
KRyaAiivpaF3B/ldDEpoTJtgStyWPI0Qn6NBQ5WZgcMa3s7o9LXePFOjFhKYqDnM5AH4HWjVtxmi
A4AGUpV6TFw6JNrETK00dUUgQGI3aIcvJeTJGXKzZFervjN1gErVazW+gy3DV9Lrm6CHDxsZaylL
3DSPV5qc2GH2FjelM8EnadRXmn/rcmP2EJM0fT+IT/F0LtSPuCYtipo77t61JtTrtN+pPrmqVJ+U
OnbN+Al0dPDPnAP4ULW1kyEJ9DHDZgcZFqW0gYIbCKYr+vlm7va1qe7OnT5Sz2MTSyu4VeF70j+X
SbUOQmMjBb6D48ML3js7xvk6cgXjjv836P4oMpNMqqOZq7bVRE9ioq6JvoiyCt4lXE1TsYsONadf
3mSQNIyIsROjf4oS7yRosMeEf6bwnxp77BRBj1E86WmyEsZkA7/27vsddun0ft5fi8AbhnFsCvqY
HJC2OL30OsJqBMiqxfc+uVbpXypLMSYkjWPUD7MEFkVibSVG3ulECooYi0Ktyku3p1WEtlVqhnUd
iQddPgZR9QNCcl0LbqQWb4KZ3GjcubBPZpprGZuO0V7pOswn+O9D9u8PW8RoSMpBLLd5fChxSYhX
ub/3uw18s+9f9UVyCwkh+hE66vjWzYH7U2qolrE25gZZVAVoPYUg9lnn9lLhJNO0y4zXSn2tan0z
puZ2vhzmbK4mvhTSbQVAOpPa6UZIz1VtrawyvRLGLyYe8yh3zEvo/GIk9fXXWaMZSq3cAdRRyslq
ZhcF+KGB0OZota+V/oJxsFNeRZ8vhfTPy84b9NNLUUIrRd1U0G7JntNkD+ejEktK9GM7xU4fpdSI
q+Qax/Zik2fehDwv8zcoMb6uqku+kIcdvf3Gf8urjaHdi/pD7W/VZ1I8L7yX9NwWr032vfyKecOo
ehiZAwr0ddVA6crODPzkVjKeuvLR8E+V1ti0mTrDWE3+SyncaFfxtQvpgMQQAE4daTUi1MWjJkJV
IsHos8OIZEokMBX+m5Sdc//dyCXUaIk9yaLTiE4pBw5hmnIFdvmguZIhbM37Ur8SBi7caF9+zyLi
RL4liAlDimYRFwkRclhDu1I3XlwCkcVsngIrcOk6FJqJOVQRS1CDUR2xhBBceYoLIUPSPy2xqBLi
PqsCz9PTw6zWjoCI4Ny22pzQfR80LsRniX2KpRB2gYhdF29L7ltL8uQSyadyhrdLL2V28OgQD1wl
Fsy7bxEFvyy1SIuHXICK26FkoF84voq0VzsO4Kr+PchHuVgVB0Ca//7h5nkrjDbCZeEvZVTgaWoX
xlwI0JnS+nV2QxHuQEOv8hSWzkwzJMMEBjxfYGpD0lYWJ6/0JAXZ8xgelJe6jFCBkg8bkyvTz5Qx
b9NB8bR7pfwJ4Q0tbaYeLcKOJdGdSLJTTdOoEkoY1ufROEvX6AyXPvHsYM7RxE2cyZFfowIzYKvG
l+U/CTStPlrdGr4mySsa+ivv+1IogFqHGn12TeEO+rpSNAx92EVEvbnNYPzgOiWDzemnybagXdU7
XToigCDYYZG5IstZvPNCCMTIV3swYYm3nKwgF7bSa9FpNvLdftjLRbapYfkVDDSgtwmiQH1iTqSs
u++32aWLFzSIqhpQDieypTWxX0/lNMqwfvgVdekMUrEKIGbXcWC31nRKW+0FcZqiMlUhr+zJa9Z1
4m0KS7jxu/yWibfCb0Xm28cYYVzrJc9fd3nqkJQio8WOGreRxTcJ8H7SRhMuS2Xt56RIg1Yxo9ME
FG0wQPO6FYje9y/kz3ZfLDo7iqD6JB1Dlbg46n5o9vTp9ek8VavOv4+fO5fBu8JtPLjtG7n5UOym
9BxIaEv22g8D1gHYdn5Qe9t8nEQHI4FxNZROKp2SFAfradP0nBiksZvvf+glZiq4BObZqCfxSdUX
P1S0ys4X0ig9qe0bfNSyP+r9Xkg/8uqJlN+YGQ5DZZfJZHfxvpNeKyqGyroGdF5qb+DdzRlF/ovI
Y3mhWILa1mrfj2fD2FgG3YMNlDFztId6NTAb8eYpfPCsVZObzmj+0F/H2m58+h6u393T4S5k2zA3
YmWrsc8wq/HZ8m05XjFkbqxv9V60p3xvzZ75unGI/Z0ElbF+N1V37LaN5yo+niXjTxD4VXlohX1D
dyW/0atjJu7I1JP8lCOIHtZTvKV406c7OHq7eFg3T6q0km/UYOPdyNs+XE9UHlB3xV/yzfirh5lx
pZS4VCjzlrBaFRFhzirbr+ElS5qu0qoxPVGr0javjWrdSPEexhx4HWkklVeRp5sG/CNH9vb9Vrmg
/GMS+6fVF/nrVOhBKaiZdm5XBLYwQmYo/hJOSIQO8s6I7Xg3ruPHt7AgsXZL027DtXaXKrdTc1te
4zRefBXk0PNky9lmZEnUZcBq5kleEDz0jmFjR/MaD0479zcfpKfomKtr4xop7I+94/JM/7skNKKv
b18rIeIBlsYP8rCa1H/MvSQ70DY0xziqAu6bMDFC2S7Glfhi3nTSWq+ufIFLzEROKc0AyUCIQOb1
9Rfgmof7ZFoqZ64vBPqumd1JL/q7d8eTB5R7HxlcS4Z4P5p4f37/9S/pIJB/kOBifQkzb4kMTUNo
xJGc56e4Te0gFW3tdzNZp0KTVkoBl6JP9iH3aUpqm9AaQhWj55ajh9WmRdZQ7APQgyKxnBZ6hZU9
e2K5ntV96ZBuZeMfOHVN8JzC3PBoGk7Y1+VVtJ1CsBcMCIKzGl9LCi74AChfHmixnXH1KKOgzZSz
Oq4wVq3fk3xbNCfMlzTRKabfZXTnp/e1a/7IhRtTvQ0gBWs4NUlPcfzy/cu9kDZ8+SmLEq1S2rwq
giI7iSYUFvVMTw882Er2CsDTdQrghTyUfJc7cUZNcTRe3Ihm3nqgfHV+QlJHGKniP2KWoh0g3TtG
MDsEHn08A6trufaldpOpAfvjlicjh1jmR12WekE0hSg8f2fMxJ3WuvZDu5HDbSRsDP+gmgcNgall
xwR0cTcEL2FkN694cE0tLKWzgeVM8QQZvXB6W8Fp9EoecyFV+PLzFrWAOCSa2MemcYqafRDRD7ej
YK2Gv9JqG6cvU/jr+89+6fKdNQZMvsYP38B//+t51k2zH/JEDGaxuEYbBmOIaTz45xLV1EgETenT
ZsYL5mdCf0ZY5oN8XXUE+8N0W8S1L79icavEbS3rUSwHBxBMQ2aOW4WRofjW669lc56EjxgCXsOF
qklbfidcWJF8RUj1GyuW4OQ+t36zmZrToE+2kP/Td72ts3lS5T2sMzvPVVwBVEczmy0jpeg176up
3BvTUeieTf1JY7vhxG/nnrkro9eB7Cg06f/sEgwVyvQlEF/ENHYwIqSnToM1kV9nMlZSHODEuXpO
Z05HZflqVKZdD/GqHN8z07f74ueswS5qLAjqeptWkd1llisFb0Cf9gwlYz9zJUReQh+wiIbeT+oP
X+KPFvIT0hLiXNu3ch/cVqVr1OZ29mmMH8HVyKfiPLerbF+1VyyqL4QOawavqfGwv2C8+NctFKWa
YAVN6p0m860w7kvxpTLWkfcA0UKQrlDNLul4WAzbMhiTWCSZizglhJ4VBVXjnbLi6KubMT9N9XZo
9t605R/yZBUKWxnrVm8l4I5krQN1o0BNkfZCvC30m7xBSuPSmNdR8QvbK4dpxhCX2xjLMaaro69g
isciqnlVLFekL/4tvWdL92ymHNiZt4nNlRq6ItUIFh22kd8xari59hUuBI5ZwsMgyJm0/hfuVHWe
GlqeKJxq4ZCozjjt69k5saVzctMXpSNkhytPeyGGs6LBKA3M6fDgX9xeRSOpk8X3OHnKOrROcnmK
y0MeP7PmxAas1kJKS0Bff7/sH9vKv1/yv8sudkA2Wt7Y9YV36kLRNjlVuaK7U7jRfIFKr4Km/5gW
T8NN1L0HeL349EWCDpOwTZzdhv5G4kx7jio5YbU39VtyZrMCg51JPVFvy4Xk5tPv73/yxVOJAedc
+7NxzWWQzYogSjpguQOMnqOp5oQkw1a0V6/I7ZAms7GzsiuJ2qV7jvPBJsQ1wcTGaRFSxUw3/CgZ
gtvG2AVp+svUfkTUMZVwIw/H0YphAW6hp8b48hmgk2qpYEOYr/XwKRpyG21D2qHqjfYMjXJ1bxfH
5yZ+FfzfhfiS5bENteLKS5oPx/K7fv7Bi+0U+GpVqlMQHMoGcXWL6TMhMq8FO2vAcc6yxjjXXnc9
4akZ1Jn+mlxTwl0KZApg8azzhza4rG20oRrEPNCD2XMW7hNlJqbByXAfQxhur5lwXoKr5vECOLyh
MxHBp7+GTa8IGtMMdesUmbe4/NvmHx7yaLzo6jm1buZQJt806ibB98079P1DMb5CohXHB7Hb6NqT
Hv1Mp/vvP8KfmbHLj4CXO7CnMYf0pcpa62uZa9IHPVLOtY5OP4lmzcEk2lLv7TAEs5uO/ZSdG6ne
BUbohJ63mbzoITWjxDY1B3P6m3EY/omb0LdhPyGapIfnvwr5W53uWnkbJLob6u8VHxnePnrl2eFt
qEdXjT8CEOoujZygNingMNAZ3aAaHPSw6OCKJ9HL7FIFwFaf+qYnnMM1x0DF7N+E2Hc7L3VbZa8P
kV2KNpcwDXLHwnFTMZ6/f0uY9F7Yq59f0yJramO4vIHfJfSy0lWXaZucGiSWslty2cjL1prX3Hhe
77YC1DuBYbTdY9fJK6966Kq3pHM9413GFu5sqXshwoABjKNOGKSFJrt3CusYwpcM0vs0Gp167Hb8
VxVlWPXo2PousWGvt4LlCnSYANltaPRpd8jEH/w1X1JRrxXbUdujGKGZi3OtjYKi23c+uYcO392I
TqPletpb37bOjD+qwc/UE/CSy53UO3YDTGBa7BKYj3A0ZPNAj2AT+GiBJGcYMGLNjyQ7Yr7C+1Bv
S9sbPxQiiuofUgJpU4Ubk0Bqhj/bsXGjgJazd5tpiZ1m6p0B2qY+C0XtiJ7oYmSXFhGzisV4r1RJ
BTYi1xAKudBFI7AVuWKWgQfukxXhXVOw7yjguvreq1YePav6TR+wrzVflSY/q4xqooWUDexXUbur
uZAmq7Nz9q9RyxgoguADqsjW1iA90L3XBEc9FWZoP0KroxsFpdfuuzupaVdx0tz4AGO5+Or13YYm
/MSmHKv+pAyK2+s+FaK8a9WPKYpXnjhu26lxB/RC662V3EXRu6V3bpDQ4TxJ7YSgg2q15i7uixnB
YjeP3MeIV2hDr8CzTF6Omj6C+UeQTunOqMlrlUquWW4D3boPvXJfe9ei7YWWHD53RB7QaFKS5SAJ
fKEbLUrq8EA+imfZf5wlT+a0JtMvi9WVA3MpshJOZneo2cLHWKSIudoZlRVkWFHLzwr99klj25ry
Bv5RiDJJ7moH5oAG+bd+LZA9q0ezOoeQR2lQq3x0P7tGibr8i6BuyhQ++Bwuou8gTSa6K1C1eDo2
wrGxaBZorwk3Ia5V7O8rL+BSdgYGq2PyPM8NWlqIYqFv5oJQY8SLG4s6jY9q+QwjvVGeZC1YSYm0
wlikjsxdp4Ipjm4xvcJTp+TCYmJWqahcgnKjXkkSLlijkLvRlJil36IFe+nrHQQrXymQwOGoU5zE
Fq5STnC5sbJ1p+ArslPVB9F4UamPRClcN5Fph929Oez6zaidhujBHO/6dtcotyX/Jrgx0h8xcqw6
tDsdqs5DV56i6tTpZ7PdGDGaUWHbNIlTNw9jfc2u8lL28PlJ5j//VPg0lTHO39M66ekIMOik6S71
7jwcnxkwUA3/YP2PUNU/x4Nkt82103QpFaY1Ls+KanFu8nxdPZ+qoteNJLilOu0AgfNpEwvvQX0K
0dAnxgsFRx4/kj19v63mVHd5W39ednENZXWCYI9+zyGpzkGsrrL6VwH7BGbOVfHixfOizHxXemuM
R14s1TFRIWkECFIx9s1GdUbggxpZE+6yMsaEKnS+fzLmX1x6NujVjAHXIe0v0VVpbIsiNwPGGtTn
CMpOguh5lI11boU7Cx1+3L+BECAFs9U+3/KPYR++iNlH7zn1kNg+StKh2lb5UdErF5aZPYFMwrIm
DjmhXD0Y+LPWgu7EBrIrr3EKYa7VgtlTZepplVgDIyxuwnZvGhGagWIXQVLKa2vNJtKgDg3iORlS
V/J/jsNGL7d19iAn0yFwrbxDVCa7hfnbzLpt2vJzUycWtJ2VtNxagU2Eq/uPNHvtlG4dk1/ScKql
N/rKJBHBr7Y8GyGiDtSXaEeQTvkIOrvuyUMcNw1PvdQfBes45wZirxE7P/ypsX3xdTLxPWcQUyJs
+E/13lNL5gaOC3HOkdPSmQvQKHIUtbWb4Mggo9VkoqaA+4XA1gdAlfkLGaLSqsEXqgHwGO2yeUvU
bm1YjZMiPGPdmet+5Vv/cXBb7mPEW6DoTGuF3zRHz8+H12NkRoxF3SGW9hLJrUFCVWxM2naycTf3
jWX0uRZag+YVt6MiGNc0N8dMt2lCRENN0nlUtA+rc2LSoRQ0BlvaPP3Aj9PxTPRNsyRvVrnObyBR
qSFQG+Aoq+nvkRq7khDZgupI+NjJlIOAnzgHy8ZzgcZFT8VVF8fE3tcUVLjOP5KqXtcQmuI0tpsc
OTa4lNk2jIjBua+nuuNXSe9CXblFveYuacqJfPY0g0zE9j5fzU4TvWjsg7bCdGrjD+dUkuweYoFG
Buw/ZcgB0fzPEFKZm+vWNDegYmyfLESBKaDz58Lss50upkhwjhLQVB79kwwMUiTeGL0T5DedJbt9
YzroWsLeO+tW6mrTk4nXj4gYUhY/lADXme55ToAGlSwkzzMbMx1rUpxRw9kgEW76Jt6MSnGcUTC9
7G9iX34Z++nZoCTLsaOGWlg355IpkeUh2JSK+iPImscrW2OuUv/aGfM4Q6ZTYxW0rJx9sCU9nQpG
5GS3Q92ecm1cGzyqRzsn80uXR/bRmCoRUpUe2Mfs7FM/5Q/0xa9EpEs3OJ6rskxdNJsEL1IYK1aF
tJSpjGhx09uGL46CWhLfcHxKyswNiQ7fP/uliMs0R8QXjD0nD1/czWmfRKExEHGpRiMmyShPuGr+
x2+dHvp/v5YpAqdpOMuCYC3Agg7TIN/LpGR2uIM0bUOQQ94z+zkyVqHafL/YpTfJ99RQV/NsZGBf
T7uSRNxQA6kXNSYGN3OrRku3WA9FIeao+muYX3m6awsubmfEr30Y+ISXwDsSXkpIqbQ3sB+ZTY4A
a6+13mekYrlpTQAxEW8DLMv+wEGfwpnZ1qPHSOjkIIrcMVrptumMD1+3Ar50R8KxJKHkf8xJXFzK
qe81Rk/rHDulJ6bVaM2enHLOry0KStwyWvMZhmqWwYFFn5xgYGNdO6CXUpDPP2Gxc0JvCrtywAaU
JDo3KCZVJvLgdDud4lTZAWUMJW5W4g6nDt0YXKp6xZRXcB0fG6hxqS5fOaYX7xI80jS6WfBBmFn5
dXeZYtTlDfMlDqYOkBCuzM5zJpx8QGw3td4/JQm3JK4vGbTkUQh4TdpqMIp1oaSMPDH2cA+C6cno
y03okRGbXD0NGV0SbWpBu5F6HRuksXiZw/P3x+JSe3N2d/ufX774mjFcGR02rH4iiUROYCvVXi9v
hKh2QAlQsTY+aQ3UvsbcNoXmmsXHJEf2iGhY7fIbbMtcA8YPPs/e02zlKDSFY5YPgXUXVb8nBjVB
BNTyXzESwKCP7awa7oH3RPW9Gs/fP8kfxP+vA/DpSRabotA6QVcTD31LlLhjdT8EKjLF9KY27wLp
WRZeYk/YCYJm675PuySca2uE4wi4lfdACk+m+jPWg23P56myXa/rm0KwB4Z1jZq1E5KXqXnT6Pfn
+2Ct9LWdoLKXtlokUVPC19bfk/FJy9Vtm6k27XJH034Dls1F94xn0hFSpbNYsSu2BV1rM/s93WXQ
NQrVd01B2mJYsK5hvkMbwmKC6qEqECFgC4DAImKHfP+yLtFUv3z2Be7JTSanWmLhTCY9+9wsc4TC
w5H7pA1PpfZO5wb1wdwzurLwfBKWXwm9ijHro3G5+SNL+BSmokzs/SriginCe9G4m/OKovVtS0kc
K5+59Ckpt8J0HeGGJHXoevfKD7h0udOQQgOGV7uBIdXXo6rplemVg0QvJ1nX0y2xiwaCHp3o2YTZ
02xenqxk6b6VHMlYjdg7Kleqxr8D9eyGx0WEiSaG3Usyg9xUlR+q8LLIMZN6k/dnsf5fFP9/Yy2M
TMHKTaHLKtF4XqQOueVXAterfiK9BaPDBJURZvS5AQDreo9R5VWep3Xpyeb5MPAxdB0y4CKjrsSp
M+YE4j6eZbJ24a+02/YD6vHv9MN4SUJbzP+RoE+Eto7zYrzN314Rv7kUTeMT/o8OSvkekS6hjxY0
86Mj/hs39YtV22HrBNvWjZ3EfYR3I9nWU7zT7odVeDQ2G/nurlnlv5ttewhOPuZQnW2shlVybx39
g/SxH+2nVbzDMPOxB5w7RNvMjn44+Y48esU8KukjO412e+u70wN1vHk/3PV2kDsAkpZbCXbz88oW
vNCa4dvAGJyHKvOylqUHDLm8HwAPzv0+StYNun3mL0ZbX7cnFGqqbaR2Za7Nx+BFIjWWdkXq6ExM
wP97B8jXgnm/B1illPsQyceTQMlWbsa7pida28Kp36RwHdNhVz7h2GnYTGtReZPlMXvE6644dGsV
4H8jPU6/xua2J9Gm5/BjDE/1TJrkb54qy/GztfXcP4jSyoO064LaBvfIcXLBFm+L51K2Rdcp7PwW
2WQsOxE3/y/LbflRT/qa0s4dnpFJ3zTcGNM6spza35yA5Y1N17rPAbIm2wAQlZxU3WX9qh0PrX6G
XVfm2K9QIq2uvPE5u/sadb688KXcl3koZuyXKUqr9OQ3h9S4wZDElbAQiBytve/8Wx0qKeN8hvFK
3nmBsPV16cU5NJoi6FrLB4QT/v+kxF7AwLeyFfTvQPEorQX0TbO7UTk2V8LtBaxtXh1NGx0ULJCX
xBNvqvKZok8TUHqOsEhgTsWNYuC8mtbUg/G27AbHUOiK0IoEC8bjSY6dusWpZHpthhJVVLrvgnZj
TtYhGW8VK3V8CIjVvVevcIDrC9cAjC+2Vn7Qh8NsHVXplhuqxa4TzjgeaCEDdWIEr8o1b96/82tS
XYoic2Zfw21e3GDSJLRmmQro1yifyZLWcOX/w7A2lGpdZN7qqkrw77Tz65Lzn3+6u8LEoGwdAj6l
IuPTA74SnTDrK6oTvdYrX+7CDf11sblS+7RYo1ux1abc0IrAuAmm8KZPIaVKR0pPw8qACYdBWzzC
T+muzRP9uwj8uvQijntNPHiixXMm/r3/Z7RIZJy5N3D2v1oEXrozAOnRLlG3WH9RKwKpa70+xBSN
hhwGEWjhqMnmTPJKBLj8TP+us3ideqqkGhrE8bFcHYd1bh8f31UGKK9Wqycm+l5Z7NJDYTeLKEZV
UAgsfRrSLPYRnOPTAJA+e96qeb8OOH0WxgyIkDCIerKwTcd3v5U+eLERvmyBd7C64k6nML3ya/7O
eNBBIAzD+RjdOZbOX3eS0iZxLuE5wsTfHd5OCbjMXCKZZzN8llLbGiwnp7AIgW9pjv5pYM4CdHpR
3/+QP1F2GYXJDHghykwVWlqP9ZIUMgOLKKyJ8aapIQ2nL9agOlm4rgoXWzCrk2zszqdkrWYrzNfK
6TXBZKoabibPpro0mCKTSqt+onFYC3vdim7Qpq5UFGy5/zaPJWutTSEyq8Baa/2Kmj6mCm26B1Pc
GHO3m3sx8/eNXGxlOmLfP96FHYYjCHx7BsfJZEGL6CAkSacbhcGpATvDG7tySLjwjcPE7bricf5m
i1eJlA7gBAodUuw/dqSfooOhjgwPEA1Mf26Zy4y3cU63PNCZcuQ/Th9qR//8kDc/qmBvXtPW/BnD
9tfaTDsidyXL+0s5ZEVRMqrN4J00xgq3XB6q+FpPBZrbwlYCzC8+UnmDvxT9X69uHw0xWhvjSIfg
h+hkMPvMkcKs+1ASLgvM9BrUY2p6D5VoSzsq5h5WItM1+7Vp7ktdp5sexDat+Eos1vIwuHl2nL0b
W8+7cmwv0LzQJ6qoOLDTxbhgmSUYQt+IYdAzodR/TLpn3d/59AgL5ZGZGW4XlnYQEviNCLdK+Zxy
11FtOo2yht+m+FsDXr3nuwbQfhD/UoJ6r+ItE+jhXiuTKz/10l6jeIE6qSMgp2Hx9UibXZcbLSLs
w5idSO5nb1ag5XR+d9rj/wFaUpl5Dz9D1ObC6c97+7TZ9MzQPBAlZjBnJ43MOzrNZNmry1zovrCO
xgR0uHY4di8bWqFQWLlq1tZJFWboVc5vDP8mDXaG5RrjUTGcclqP6kcr2RI+2deIOBdu9y+rL8Jk
2spV1vZhMkOfdN8b5QnonH4JXZPvA4V2oTT7stLi68liVXZgK/qpLRqo84bTkkTlfbMGxHPK+LmA
mEw2A3gB0HIIavZbfZSk8og3oGzi6APHJBah4FOeT95LKGjbHi5Lx3BzGvlI1M+xiGeiCe9CLE5l
WO9RKRq+jl5K+ImV0Wwp3vn9ucZ2MM1HkvBjD6KRAz8UIn5AdgOJr5PN25h9VcvTyi8YdStRZphv
vnGtE3PhsgRYolJlzIlBQ2aBnZUVWKKWAlzS5yFozp6I/5uC+AL1id2l45QhoiPAo22R1XSWVmmF
FOsoi4qHuKOZQhyqoPOp9ZOqZ9t5CpJQnXJkZJztebbpRJfD4qUwudaTG9wZoWEHH/PLqTvZFbpr
kfVCSvv5Fy7B97BPdH/sCeoxPaQ2EPYtNDiG73hjfAMBJuw6N62udJEvvH28sbGTYooaIo8lnzLo
FbOPywaSxOzoJrjqCPaiv2NE8/2mv3C6vqyzuB1p40pGEGjBgaGVevFhGGdT/jCzVybCfL/QBSdu
HoRgZRrI8rD7XaxUdaM5TuhVGE0/uDpCAswsqkJw08bAcKdcIQadiz1Kr7kJMBtexBqvWercmRES
B6QIM/AQP08pQ0ChMQ2mC0rn+O3bkImrGYPFgRm/dqeQ64OA28JV/6sLeDI6ATgitGAYhsQ1/zW+
ax3Jfy8G6UHpMxp50M41/4Dwe1emCMOSlwiXUbkrk1WV9JqbAGhLRbMS8zdPechE+VbWQ8bvYOhV
HPpcJeHEpK+bW8m5BMktkVInzaafU/EUe+JVz8kLucmXH79ItWszFutsVNIT44OwiRFjxp42z5W1
9jonKN4hH1E0gS6m5R6RH+KYaxHlEr7y5RcsjnomqLqXTUNywMKbGFeMDHuAhDFP81SzI55tXXcF
ff4zfmWRFLEklCYNbThp/yKKtd7YRqWEBQNi5KOk+A8yZFJSWK0vNhoHl05JX5HhWq9TJG+YwnEU
TPFUR+BefAGx8eCC+YdO7tdqVW9L/413RL1VI2+qJSZVdCdgZKan23GCmCABmsKsrfY2FeIDJQM0
Cqi6n6i4c+Os62dJeSh1a1MFD12wqzQ3C3bK8ChU8OWjUwYX+ftD94c3+t3jLy5PVZiSzNDnx09P
EvpFXD8Rs/wkk/eLG7VeJ4rbWL1TFh8e1vXYH0p4tJj80jtfQLRXbKpiVyM0SvufscZwJq4zT+rW
4JWychA2cnGbliLjrRN41ApthHexwPBF/K3/6KfDH9mU+FuJV37yKKAlDYvhCmh7ITR/+byLK3vK
lbipdHidaEVBGRAZV/oZQ4Ni2gwd9IS379/npWj5eTctzr/Q92UaG8A2JHf4DADNzxYlc2P9v29T
zpHm3327OKyt7BlBMtdkkBtmBCU5ezG8dfmJpq/aoQm7CtxcSvO+LLk4nR0mPt3Q073rx/GGT6/Q
Fk1oBjDcN/zlF+eI+WGwVaCMGgKuN8J7nv/4/vWaF0pidFjQ1P/cELIx34qfMtrOi+RR9AHlRC9n
5MX4kGcUmD1C/O55djJKgV9RRdEqUtaqJbhVWLu04E3aeFUbrUHuw6m6EePc8fGlNBjBhGM4POmx
9+9JJ6A3+vUphdcHTdYU/olh4/bVswQQpjP+Aq+FDLANLdCdVGKCiZ9PU96h+Ioqt0417IigMcPS
8bGbLhm3B+tnnhBC43Adpvc6gqnZbZ1/nDGZ2fFneu18CcvjwGkYu6keccF0RW2y5z8kKuR4+MPq
03GoZALZPE8k0lSb6XGNWroK1BqYOwWaBi0hInfBvT5VZEOv7YA6um/PSiPYPv3dqLwqLZ3Bz7/C
BtSueegyc9oMefEdZKVvSUFABGDeBm8loOgOb0/9Tv+pQJ4dg81Vx8HLl8OnNReRuvDLQIUuTZ5v
OKl/rsBjhGI1mxyiYDUhDForU7iSZV1QvCGSwaoNkwiN+RrLNCuMI6kxGyglYPxKYFvT/yPtvJYb
x7os/USIgDe3IOhFUpREKaUbhNLBe4+nn+/on+nOZCrE6J6rqqiqLBDAwTF7r/WtEXjmL2a4SV5Z
7R1UpEZ+MKadIm0Snz3fQqlvGKY+m8H+/AVXU4pf1WYEfDC66+fZm8MHHZcqbOIp2k8QaOuG5uyt
Pd9nNUzuGte2buMS+idWu2xCx6gccPY2tx1Z8BkGZZcZxapXdWiua3SD2Lq92rH2M271rz/yzyrv
f139amqDNpXUhcbUBjqYDZWr86n2NKxDDb0tBAQ0/L/8/tnK81tX/uj3X4/rP2/8aoobrCbp0xa1
SdGsOjhl2a4q75gh3Kb5Uc3hOhs6lwSQtZHMXmYVbmvVJCifkglnH/aHByGsMyskZtDjN/L0zVc7
kNnLqniJtedJWffmwQ5Ct3GShTmEKyNlzVMVN+ijVWBi3VWwzwadmyAA572gMlPWOmvn2N3rOCaG
+dIq0qqwnMeGXlrePCmDvu4mWbgi+vyh6HeDzTLXwbjZ1ohJW7yNdUGpIaa2EehLWaIMMiDJnD1Y
A3mCxc35ZTD9aP6r2j4nNM0k1V5F3atGEDFlegK2Is8aWroDuCSdi2E495P8OKsqpfPfdvIqhZnX
gyGz7yNmuhipIyowxke6GvRxL/5kVzH3xthBjXofzdn9mIUQhU23xTASOT/n5pewdVRS4LUDvtkk
38QAEHVUiqhASB92pPXX4+vzD+r/De5/bPGYPKJ5NmEBVdHLqCEBHMhHXYsDeIt0AJ7xLYXPf+rG
/wwrzq6ob+BF/CNPrYuwmmd9Zl9rfqu16ohQUhcgB0rLaJoCzXkoynorDi1+DI16Cr2qXdFgjsE5
CIUOmV6gileNusqSfc46YJjl3vKjpezTZLX937GGJVq1yGNXKSpa7B+d2EWcIjvduizipeavFFEp
kPAXroXyRljgadGswL/snDmkOocpJpSth4GhqxqAPBS0kW+Tcfb1RydaTZQuxFoVZ84OREwenkku
1Ov8TlOYfcNjteqblKhZ3Cn8ZFw7pEVs8S8gu4iz7CDrRxZbES5Q6Ns0lN/A+sR+ybGcVRhjh9DE
0UgTt6E7CIKWU2u9UP5+HHR/pwbpwi44se2ygkQGLHox3MX6EEPG42Gmin3CBSPiziCYbIRmvukQ
X/jhqgw4GHJYFCp96p2izKe2sFvV2pMcsjoeNN1rS3k1SsYduecLU222BZrehi2+o6RrNuAljqoo
itYd55E0+WVk8p0unoHMzKAsJfM5fMrnnHihXGw0Jh6plVePsnrBDU++qpb2SweKwBSn26FdD+wO
6gz41O9NFaubTms3SREAX5BPeRw8tE7zUon6pOKNUsrGoXv6eux/Un/EwIAqEXikQf/6arufB21Z
OxP7U8dek2ZaFO9TdWDMs6cYu+WNa4kF+Z9R/8fFrjZrbSP4smUS3gkDx5h2ria1bFnSpZxED9Xs
r3Q64gi2W6ID2XnJlJYHNDi4bTATKshO+TzQrLKV9gmaVaUFalxXgTEeWtUxa8j+KJfif6GB2+Tt
2siOzersRKZLMXLFPp+Vc+ETuVWyjzKzTEhmg/StxTtkK+yapHuxSZMDFZXUu6hfCy82k2FBjakS
Cg/+imYzs3w2gZvZ1FZiC4fOBs01/bTUH06+sbTL3s0kUmZ+AflzCck0sKCMEvI5CsoVLu8UGdkU
rDTY24NmoVksFkg7mtYWg6jRLhr6Kg3Y5k2H4ucLKf481QRMhpzkeuvQjjYx1UMolNJaS/3hjHmK
VsszrJaF3e4G3+uHJ8sPl4l64yD0CXyEjdMf175axK0idGYptJzjMC6z9i4FpuW/42LiQN8JBs0z
tu8uuozFEWBAWR3r3KMBLY+t9/Uo/HTb+OcPuVrS9aSVJDWI/WMXbyNzRdKCahFuv7QIJyr4aSQK
3LjkJwnw3DvFcGgvCu0I60qMWwchvW17AlBgyos0OFbhb7GTCH+x1EjqdGyG/tCGzkbX1lJKXYcQ
FuWc9+gxfw+xQtvBRoANKbV472zO363phgS/oLS1kIyYkr5ncdT9TU8DOUnZFvRbKT4Y4Uui/mZu
7lJGfeksfR+ru7bJMuRrPOsxX4bNbwTIWdxvhI8qi4RlSJTFYPAw9geCHOEQlzdGwqdTzh8PQxwl
/jiyZaDp8COhp6VQqauHnG0VZygzwJVaLDgrfv26P13cYeNZSOfZtl+b6sOsKNOoJH6OdEHKEwJG
O8uW2yObmNMlPmAdLd//4pKUpyG22Qr4yKuvjA+56HHtwRb0LzoTWEj6D540fHl5pK3m+FkYEr6+
5Ifa7p+p1aQkRVvHYGG/mloRlyuDTezb2b+o/lI9yOiH7iyv2mj6snngoBv/oEkNYqgWrLJV8Eu9
t7fjniyAk4ROxLWfa83LH62FQhfB2cxvJvrJhTS4TbnMdY/4qnvcLvkuwTB/7+9ZWosbJ6vP6tfY
pv/rDq6emjWQ0CyT1SUKMxUB4z19xgsP6+sH9aGT+epBXU1DcTYYeTwPCaA31cUgBB0sXcvJsZXz
02wNKyUpl3M/urm0GMJgF9MlIdtuUYXqgiPuKpqlcrEodOORoHIUNJc8NLd1NJ5yKvxf/9RPR+4f
D+RqnhpCK/axNqA9kA69Xq+L2MtfUDZFzqqolEV660u59WiuuxYhCuKSzRGlv+pZJgCDPZhYqIlS
pKz5ZiqYOxfCkZojPmOBk8zgQx5tc+yiyMA/EcBnOj7d3K3aukFVw84FXeONz8sQe5IvXqF9NYGU
VVQOgZkMhNS48iVGbhXvKZfD4pMPektj8TV67/yjT38ih1V6953Dk+JvnQZyx8oMeHKctxZKQYDw
jkiZUvbq0GtP6ePopi/NYcA7K9851VGdfyp4zOVd3nLrodsTYJtbgiLOFzI91rh0K3qMbn6Jh9fg
ESBIqKy+HgOfr9hkW8B/oKWmXPvYnITI44ADGZKPE20Atj7EK2KQL8yFQFfnyhlDmc2ONkOQ/vW1
P3rP/zxnwDqWzvKPu0O8hz8m6krNA3vOEb+wQ+TEwbl7/LB09ZaGhWipTdikLAq+FeQczFULYmCb
dDinpKNxOCDA8YnSN+2ucCYxKy7vCDxem4QWtp286Pzo1qP6bAKhMQgJnQQllturRZbqpykXnThT
Vc92/szmW59sV3HFSaWJM8/GckXFl6E6aqw3MkVsc4sHctHHNza6n5ZL/vwpVyO0aQNJV3p+SiJv
A/+YqW/i0Ia/K3fKLTrB2Y8+XNw35SSfzRl/Xlj9+5WpWjXh86NfAjkXBgX7B52qIIRoyokO3jyc
bV8PkusBCk8PPCSZgCKTXRC5rgaJ4ZRTkTsJk8ZFq7eW/f0/+mQEILz1uH+A4TCbizS5MTmK1eCP
sfnPZa/K+FnqG0XvE37Y0hPv1hS84dAy3G7aja73rf9c6WpdQnltU1fzs6MTPAi5is+BgGaY4L43
nc/5PFpIQNpN2DHz9Eaa4QrPRAFhb+qxzfUcpTLpxlBXxWv85+7BtJJuqaIIu37oPU6zNEzRwO1b
73BYNe7TmnC61L1bHnePm/P++cZLvtqy/ecZQG2kGWsCPbteGZLW6H0/Iw4jcb8dKvdp+7BFc3c8
7jZc7OtraVcV/Y9rYXSns69zJSRYfw/h2KzK2MlV56gpv8fGviM2tzfTlYORJdRHz8/3FO0J+Ca7
qkuXU7KmhVNJ21I/+O1T4/wWeZDA8nukJvZjmUWAuRLkAPeotyAlZIgCknZXW6mHotVNe8s1e4bn
spDrG0P0o1N4/ZaQ6/FZ8J6AtFx9GkGozrrDLQhKnZnKjyiVt8TxhiXlO6KyFxUNLlVZNaJGv031
b6j4ou6UGI9T/OzQoLDw3CRUVfXwfkpI1Yaf4enTo92eBfGj5KgaS/mFJLoUDDwGTY6gN97F9Vnp
Py/DAoysyQ4OyuttJd/9VJhxmB9jNpQ5DixqLjM5OyOPt41irwvTe8YF1lhy0gjXmJdzLS2jqXyQ
LH2pVePKpEZb5+FmNpZBESzLgFNNs5touETNBCdkZ5A6icQ44r8TUZZ9/j727YqzQVIpS87+JGyi
h9qN1H0dP8f3BaBlmt3aEJFxeLSoCcTYFEY/2AvvYUW6lzSVZNF+VwXdCTEX40U1/YXdzQgGZ6+f
rFMcdQfTePVGTdmadnNMHULlEOXa/Bght1naGmFlVFgtqldNSt8b7JfUHmMjBOLts5YgLrCVcxjG
P8o58AADu71GjBdJKkphL40SLlJsuMImRoaoZqyz6T2c4BjLcvei4Tm1B3WBpRnR/PDUO+arCvg1
inrPzEP8scwp2ujl8T6qEZ1m0KW0VkAN66r1oqJZ9Ha8nm1kDSUeiOFMtUs8n6ayKGJMRyUrXkqe
QZzhEJiyb50Mr4nAjLLZEg0cTvFKjPaPyA9YK4Uy7BAOyRUgX/ZEJP6KuSzx/S12ayoT6Trn6bAr
nzVrTccrmPMPCseQU1+LH6hwrSsoNNF8cXh/c0xVEXFq01drQjsC9S2e6cvkxpYGocQGUR/VuybM
lnb6XTfY0RS5Z8S7dDYp5TuIO+elXZvPuuNvEG619rQVmeUO9utUx+Fzqbtp1WbKoh+rXQWulhUd
VQ+KzXWoqU92j8kZt32TIvHYFhqmi7A4l8R4dM7vyjTWsQ7xR8uPFlumkWg30g6HSHCIOtCZnJy/
1bAaVZ5BLxcuZj1MrF1UX9LWp0lPZyMYe8KUV+QnY4DvwmgbqPBFwMYyMIDXZt1ANsBpLOc7g+3G
R0RywgMcLsCyFLBtD75ukJbJrzNWs6U8y8Y2c7J16Us7RxI1q3ZnTDRw410OBS5X6n2ix2Tc8mQy
b6ca2yQ/96a9ANn/LrESUWyNo2wdlfaa5mJcPSM1EKJrDTWMr1yEKsoPqnO3QJCr2LjijX3pnLo0
3IWWdu/zPjryTdCb+TgAGEkO0CRD2SamvklWJgBYSpxl7jzqveS1hb8QGyit2VW5vIrhDoyK85r4
v+mfp6rzswvH79TuN4GvnQbbecqm4pSYv8au9bqARpE/9idZ85czRpM+BH4TV6vUkNDW8gzLeTEs
OuZrohFtUJFCUXJjOvtsGcOwxpoiUAH8zd9Li6YWVpSrsX6MlPPAnKnP0m5I07MQgiF3GPp3CoOX
CiGQzF7bMIJVFoOUCn7PjezSeWi78ImardzEz5L/Olavps7ZwFo0PdsC/Ifl3CyioNzU2ngnBhiA
HqWIwV/B6hYfS2nSL3mlzC2chPCPvr69613n/52s//v2rnYq0AHzSe/YiqmHWmV5W6bmWtU95CUk
tBKrUw8bX7mx1f30kXKGEypwQcO5eqTMLk7tGE1BADRs72XUXPzinW62mR9Mxsf/4g4teEPgtTHD
QGv/+wUWsKmSJEYt20OaSRd+/WvM3lqOxkQDPUckPcr5+X9s/Pl4rn9e9WpHokSFBTZ69B/mR6tz
87vs3X+OH2egEkC+V8GP4EaD91pXcX3B63JhPM9yGNiJdRzo1GW7GbWBIJbSTyf7mhCc6pFM9mD+
VQfqKidCOiNwM8Ry/PXTvmbi/+dn4OaAMiyqxdrVKSbIwk7SK/piunpWhwc13fahvAipt+engs6g
4cQbXCxUGGWEQnPwVOFOE6rLxt6J/KIm9EXjP9as1Y1f9tkekVa0ZSEAFfXUqzcSE7NN5V1YapI3
P36ppVOhnGjWUfjUSKij+Rq1+HoX03DQn+b5nBc0b8/TcD/rIJG+aajdtyOajlnUetlqfP3zPt01
YdRSsdRzfIbB8PcwDfMu0aJa18TGb6SWJBeN29l3U7ZBiNzxDLX0OQAEcuOynz0VITGkzkx6A8Lr
vy9b9lWbFTXnzSLexPa6Y5vmCISrQpNFyGChuO7TmejiFc5Ypnv11oi57pZ/jBiBLqCXxP3/U/kc
00hBqCzsMtIh6OYFiUVp0rIaCzn7QegvG+LfzILg6hwodlaTCX/r4X82IwkuIsdgFYrtNRtaIaNo
HBvzQ4nCzq++n4P7uU138BgRJ9ElZI7IyEHDFyegWSFPYkfGQUpOWXX5X7wRGAIi28Lk+/mn+Jyk
VjBkfXKUB9uLKaYP0rRJ1GIJjGWh6L/sMt2Q02qF8t2QDM9AYO5yg2QdNsC3cQ8fJ6fr84gDvg5G
Bzk/JF38PT7MiZBfo43MY5lEz1IfvQwKSCAL62x7gcGwiGmmjhHC9YFOG3JO7WjZgpRE9axf221z
X9cy/X97Ewf1a+NrL23Yn8W+VVLUu7KV3d+dPG3DSfHAd+w5nK8cemiclcVaCDVmbKuNWnfCHCLR
iNOIjozpOg8Vu2DtmdTBybE91uEU+nAqOaSizoKvQBR9D9eRPjyw0Tw7992zEMkb+kUOy/deh9HX
jf2mIaoCMUybedJWLSGsuKkUHbKkPCsDsGSW576r71tDvpjIxQvN2gUGOND8V63NTzYhu0HaruRt
afteIWFoAZ5jtpRa63o3VfVuEYx0ySvHf9QhApHCocEwLKYCv/HIYMJ9Kf6aaISYJL8mM1x8OGLy
+UWMNYE89ZtHdhYLjPF+ZBwV3/GIHzoBhFj1ubkdOIhkQU6aiLnIIlrDMPuiadyw0dr4FOF9ptu0
+nZjfF41ZD++V5IzTKA02EoB7P09IuZWt6tYC9LH8Km/48UvrIfE3MTPC5JFsEvHLhPY15f87OsU
uDqmKOH4vObgEFqGXjDAm8ERmL0k4EA2xgYpL/VaaPK+vpgmdh9/j3jUHPDJIUsLI9f1hi+fldif
ZQmYY7OT/aVtL1AxRCjA36t5kbyZbwlsxZMSuvFjARHV0+i0f4+/N4PrvJvtwjlrQDjvG32B1YJj
J5DI0VXugxOFBO1VfdBvGZeu8xF4ITSpFB4Qnjrmr+sNzuhrPlE0vJDeQwfxMo2LaE1A4HlcSucm
XSAGdKWfnasMN9b6a9Xzfy6MBAaZPb4dWkh/jwQtaZKmNQlmyI7mu8gfJEVlUfVLUsLpdo93UbMK
pGXFx+VaFRGhe6k66ZfyRDuJxmQt3bfsAHav4YM1L5RDW34HCRq6+su0MTQ3PASP8WaYV5niNqeO
W4iqNYlJXre3SpbrG6/906eoQqUEuomrjjyWv2+mJSTRGgwleJTXMNjgpW5Hes53mffY7eO35NTs
ixdzadyo94j/6/VgQ+pvUiqhesX1/75qovkNNTnjA/HEWRfPIG1Nck5bOrJfj+trzu7H2/rjUh8n
gT8q87XSQN+oh+zY1e3FoMoirKAEQ+nAwUQhhSNeDg5BIzzRfBNbMaENpddcd2RZQnwR+zgtGPfU
Xag/eLiD1SS+Ey5AIQNyINFmyVpUNfWefvFcg3Uy1GXYQ17QguOPFA1YQSM6GgvPbNFq+NK+mhKC
XaHgpWl7P8zGRpxO1eAiylSV8j5MBzvazPDlyjpY27W2VJF82Um60mCTTUTB0lXYSvXlJszik920
Kf/5sMQk+MfDKiTbV+uxzkVAUIrZKt1WKELYF8n9oYxOanRfBuFWbAz63217IQX+67f1ya5I/ACB
p4PO46Cz/vsHNGmsjtKg+Q8yjXe3endW+aP/mm8mFhLf9V/Sw82cHTHW/h2L/33Jq2NZPzVB6hdd
IsTgoUxNazrRHNlm8Y8cNXLZPBN25kbOhb37WKzFqxtAto2Ra1TZSgikNJRZ/c2B+8nOmEdBl9em
hsw0J1/1JyI4bUFaZrwL9UwpMTeoal2QNdTKQb8rGx8b1y1QzbWj4eNj0RRhc1X5OP/Bp9PdMjs5
6iZ2/msoHMb02Km72PiVUhJpNWrAmgeUElV+yZQle2xSnGKnTJ6krVp9BYuDaNZRgrq/UvMnufqW
2cjAQJye03ytdd9LZVM1h0ahQODK39O1IXIaY7dL2uX8itwjIELiliL22rn7zz1dDSlUIAMLXzmf
MwM8vRtqXnifwag8xfd55AGSrF+/0Y2Lt/LvfgsUmRCsgx17fogjcD0vUgrJkTsQYFI+v+blviY5
dyF7yQ/oRo3vDXs6nTc+go/Tx/WQBNeGYhogtswi8/dXYJZjNY7TNJ8bnMJeuEVInIbLbB9e2sAz
ZIBUz4r9I3OAb7P78PnN2yn38nsTDmLKjOX5v+t8pf/mFWa2p1e+a32z57e6elJ/p/2aPwF9sD0h
crU28ZYBvTMBeMGe9ErpbNhHU16p/dbvT8Wa1I8kvh9V8DFOtfJJfnJfSwq68nZOd5NOG9j2JJP0
A9dQV86v2trHEcyEwzif0nQTSWjPOGA9KWvrIVr6jaefRqjD7bO9L2wUss4y+SElRwseS7nBbBmZ
y+6xDLzpIcoOA+j+2EvF9rRYKSSi/A99IB9DAySTQjgO/DgKJX8/Z20E9JvNhnN0ANLUdKDWoKkd
jsTtDis5NMYbL1ZUAa7f65/Xu/qkpT5MgzYHBV3L0JgP9C58k9oqGEgEd1FzEL40u/s94WL4/7zy
1cQ+zEOk9W2pnXuPIDWKXSPA7oW2I8K8Xgoh5+vXF6T9dONerzo61NWVolJ9kFOqW4ye0iFTXCtg
D89pt5nyF9ye07x0jMsQ36O2ar/b912yHM0tbyEgsBi3b7ZXukdVWw3DiToWqNgRdkSwtf1ne3hN
20cdx8jcvVT1UYmZooOTUp0s2KKZwrHrmOmvo7FEtXYCIe/5LGJZEVwUJzmpA3LWQt3VVDAnwpCl
uVqVKrbIjoBrDKjUap1tUu27dFMA55dPygTm0sOjKthh02NcPSFxT8Aw9eshPDSWx8agoG7IENIW
FblYnH4sT/mGyF2rOEqve3+bZZvM3lMEgen71KeXQDq2qjvxx+e3uNsNOMTau3xejXhy2KAorgye
0VNaL4tWMr/rVUE8Yyw5XvY1fPq90+0TeTdoe9M4OsWmHp9jryozNzOOISil0TxJ7aPhe7JKKHbu
1vIDeh53in4a9hP6k2Lo8bass2CZ5uQ3TndVt4147mYD1/9xCPa1corA5qRbmyRtNXfV4PuswjqI
GaLWrs4AIfy2kp/h5GmjGzKHZBerIjN8vB+hwTfhMbeBWHfCyLMNUOWY0If2pboOuEXl1BdLuWQC
WhfO2o/vNHmrBsfAuFP673q6iq29oe7KElzZC3gmtdlkOPDDdyk45P4jrmQaJ5J/TOAupEtw+KXu
/qaDdBmMbQxBS9t3/llHeKp5ssRkuZvqdRtss/agd7u4vJfmLTPVtCPgayyBnG4NZzl0ex17M/01
Y291WxvrrH4Xl3uAimo0LZWqANf6Q8t+KclGmiCoIbjOaYJpEVZEMMTV96o85yhXB+N7TimyXgop
a14Rhnweov04Eqe0GeJTmjyzakzsL3w4Ce1KollGC2Kpvc/J2hgAsR0Lf5WOhza9hwVRml5drUgd
tJ3tPNId9JIKWfVamZ8y+wAMvMqeMusUjtC0oFmxruFpMecXZuAeU2K/xGZUZqdWe4hM4hafpYjW
F0F+c+lGxTcsUONIeiDJ7NzU0gpWYQc4cjX0lzR+C+tt7JyS5i6yj4F8aTr6DdNDH987A+7S9cTh
f/YqmIna1i93PeK9pXUr+UbMS//MmFi1QaXCriMEh3//54a0nnpTDXsQunSmI2T/jH9aZYKgR1+p
zPdT/eTIhyh+pZSAa+7rWeyTsi4HPNGOJleXov31oTgAem1heBa26gPkT5jAJW4x9nzQCxd4gJZo
/Nkaj7q8kJCii1cOkwWwfydbm0qySMBCbYqmkTyPW2LNTyfYP37b1cktj7u0wS+iADnwitT1eq/c
2u8WgGqXk6aCngy9YrULT02xSn/mNhRHoFV3ar8c/f06XZWdq1Ob30qZ2/WQFpZI1src3cr2cnaN
PQd53wW+5kkvWrOvdFfbc5Tp/XWkPcXElj6m9+Yu7Be2oJCS6GZPCyoVgee/tT+tcGVTyrrICkhH
t7O2Vg0sclGSVuhBlL5z/GM0vSCqtUUubE+KyKMfryDT4cdyaIXjpH3WEq9lkRpWGeTQ+aeZY33Y
KRXTje7hFjOhEk8l4BwchN3269f+AeP/Z9T996O1rlbLvlSGqtX1SNAKayO7V4PRC1CayxaXR1vf
8/n2AY4Lw+2651CtNyYtBRqfHqW7WW62Et90X/r3tnYuWZD0RL7DxDrncK1zywt+QHFvfeUoCoIN
26GMggVo3hikGOgNqzu0beaS2BBEZ6Eni0sMEwgJq0ZeiPhP8qoL1d91hbxtdcQzIwL8bRPtAgpl
3QxfDp0NyjK6S7X+Rr/RaKb1rGysvFsBwkhbPDQafAVKcaPu6jRL59ZccDmjaF2TKXDmzDc50b0E
3j5XBs+xps1kaR4F5N1YXypKOkVeLnxT/dBCd3F+EG7kHoFgZLxZA0nzdJrlWRRCmV5v1F+uiTX/
2bVhrFMFPIOQyqviQW7H9mRrgAQdTFoIU9W18iRTCjyPkLW9EW1A4g0iLm7V74NhoQEwV++Hx3Te
JY9kDWFhnbxsvlHRUD7dtBv/9bPIGfp7qjK0KjHnWbIAkINQZ4cxvY3J+0AJgQqHjGwmLFPUktT1
7WI98nHVyHUMaq1ZhSlxNtBdfpfZLIFuLa23YdA2QJ3WeGm1pNvE+gWSn+f74UNNaITEWQzpRROR
4tgeovGgAZai2+cKAYDE4SwHZNXmx9IJFvZYYKtRMDWv0fP5tvUztModp7UI+Ce1XCUwV1NESb/w
2Y+jwaLtMPzUnc1ovOYZGqHiZ5jsIESY1kY3H5TicULuPPuOa34X3dzfvk34V9Y/fzQHcPLIzZ3Q
xhfvI0jXpII6wVlKNXIoVO9T811U0i3S2XoaxTP+Zyf6gTSELcQjFUMcbXP7pqpQdKdXCjICxlqH
IPyYRzD+oEH/+lP/RLLGDP/fb+3Dw/rHAuPL6cDyk0zneNsrVFrRfXvTEU1/fjJ8WolLlCqq43Ku
KbzkW1XtuluHgk+XOLAdpDJT5kUE//e4KRP444y24m7IftnsXhJorG2z7sGCR1gCZ2Nn9InmpnIs
6g88ZBr+/5uHQIWBQgPV5n8A6H5Nj6UNtA/2HcVmmtNWmmxtpMIoDkL/XFHR5XfQSbWDtwCFiEnu
b5/cayneP5biGz9HHIOup1+QbQaPg+RjKqx/P5E+GCttGlGeIOEVyimtHPZ8AIZ1Rpax0JuDBP0/
sjxB58km59YL+TByfXX9qzdCQl3c21Ixn/W1vW6lnZ68hPYWm4l0suWMsGl3GDfkGEj1U64/j0+B
+RLIu1DsrhcTzrV+PUdubvwkU3Yzhq4yRUDY1rbuKvqpfEmGrSW79Sn+1h2t0xg+GI67slxpelTw
I6LnyZaK/FCG+yxdkikepuBZdo3hKcWb5Cab2TqMOSVAc219L0N3zKCOA07l013VIGJZ5lfqBWyC
9lgUq6Q7FMBLkU1pJ6NcD+RlUQR5rskr+EFdL87dXlmXlkeF/2fUnoPGm2gnLZ1zEHrpc7Slpg89
rg6enF3zlO8bL35vk8eSbOwjCON8mT1RA2PjY9db+8dsL1JrL1J/iW5qH3EoBj9qZ1mvJeOouu3R
2THDGOsmXU3fSHioj3q2aE4yA8ktuBvmAKIRilX1NC+X6H+IG35WkN646bjV97giCxPZosuEQaX/
VHansbizj8aT9TNpFtM+8AZ9w24rik9x8iNkYBqHfC3rd868HMUWmraa53831WWAqSc9JJLHxqJZ
t+OZmFn9gaorFajwVzCQK3UP2ow3rWk3VolPdI4UGv8Y2ldrV2xKkjZJ7XRWHudVh4QtWZbJ6/zd
OeaaG3CYgQvbeSbBP78SZQ+Sh1QvdFUBXT2WuWdxF8qCo41Ch3ird/dR/6vJN1nL5sF1Xht18/Wn
KEb61ZeAGwhVu+pYJvLZq0N8I4eSJAfthz1HuAmtZ2q/joSU7JbhUfmsraIQd6Og3if0GqDy3189
amAljRz02E2XgWlddyApJLYZMesq2q15QywOlq17P/2e9MnBiKWVHDwMPlSKI5E5LrV3/rXMDmbV
26lHh3k7A6BBL9qMKynatNNWy7YmlMeqeE84QmRePSE5NLyRbewYXIZwi+dI01tXjUJXjjZqOW0i
Ichn0xTZC5GZDGKBhfItRD/jS0s1e4R2E0zFYi7jVTM92eo+tt4kZsdAzN5YAYInFcODT8Qg9DjY
34XKoSF9sAd7Y7bnHiSu4MdmkGjj/Ife7AIrf3bGcNtM3zQjXAfYYhs4RvZxJLisk3LgmayuUFG9
KVsN2QD1cZvKy6I3iWmhD1Y86PoFCDmpfoRLGClKux9CXqejMJrNI6wdcvDyZbVuRhrFZ8PwxSQz
OP0qpEoQDEsAX7KDQ+6gyvd+7UWVZzLhOX3w1OXnxKGmp2drKUZFgwZU7sVR6D107kHbO3qMr39n
JD8A6y50Y9PW0zqTFuhJx/LimGREbbKCJPBfREMvE1n2yf2uOFEF92oDzsdomR6FNjO2ffnWpC52
X9cjmYYdw8sk+hI5zN+jKxoqO6+Fi3yioN2sm3n+JpF6lyKDLSQvwp+hNv7WyG65zdTPPiHCemVY
EESZICb4+8Jp0feyxen1buKQaAVYpCAy1AwlU/2Nwg39l42+Q+zbRBIn9X2UF1OIALXm8VoXwq2g
w1g+IOnI64bQTdjK2YiYcMsdhSUPO+PX3/wnjWDWXUME3CLLQRby9w8e5aqpQbnG4kkF6Xoad4V0
ASD69VU+UViYf13m6mQPCNNXexW4UIRoQuibRZJG52M2yn+LxL5ioiAX2x4PoCxeLKM4CD06NCBh
dU7t04TKS4FdFui3gi0+MvKuxgq3T/WdyD4UQtcHjCascj+3SukY0RRg9Sh3GgAtGLIiHtL27zXr
kNnIO/zDPN8nED1n6Y1vPS5KsGuvjrwyCzZPCjOEF0SreNiH1paWVm/e2fKTQSUze5nHn+KMOJrr
SN1o7ZkwX6N5YYrVnFe7eVOSp6bqCAzayoQmZupPG2Y3IUkgsgbnZCSPXQTCYOnrP20HXcRa197J
ke1QUlfmbyRlxvQkEa9ue1l2mua9NGzVu0rzgLvpxaYdb73Lf4eMyM1RiXMFZkg/9+rjUq1KHXyV
uva4bduz0o4QfZxvraMtazzC6EdWA/aPEBYbxn7hwGLlMpMEEmFMrGUd31hlr0NDiWRWkBDB/RXq
AIpHV99c6Vd9FnRJfpTlgzpezP4t6cdlaF0GXXcrBwl1M2+FdpUjMST+X3H3fzg7r+W2lbVNXxGq
kAGeIjKIIilR8QRl2TJyzrj6eaB/qmZZVlkzs7nsLUsiATQa3V94w6XM9tONIBU4fZWAmlVr1s8l
iOGV9tiznGm4nCPZ4GXisk2pnk3Ue0N+Ta9x9sC1vt64A+WLTKA2Nw3EP4gLvet96vclki/RpY1U
L9cfBj3Z12ppq8YvcRwpE71ryaNqgjmmgQjtIgFvU6CMTne3LF4TBcWYBNztJQgmVJRQK/cLUUAj
wg8qBI2L44BTkVb8rnu00eQQ8d3XTo7sjBKK1pV2W16GYvpuKV3D7z8ej3V0FaSeNYOUARHrPxeI
Pk5AWLLQHeSF3CgId00QetUE919oLPaXicSX81xxPBTtAm1xR8DRAsyAIvzOymW9k5/PhbIDpTkD
EjEedn+eixgMciwo9YedktC6ZC5AXO+a/sxEW1Un/r1ofaZ9fkws5B9EEiURD8fP0k0mdOi8NrXl
enCej6fY2qUPd6n/3lmWDcFH2I0WLODDt4f9q9THiKNFq9EYN1ddoU9XObZ51Slin9+KQkkVLnPG
jWpVff4bcCfV3gcFrILadk6QBZBCSPvRzoS83YepJenhpV40p497N2wveRht00H2cIsp4s1p6UWM
bJlX6H5U46VL3tep8+9B++7kPy30uoJkCUjk/Gb13QXsiF4MWxxCHsid9ebl3weT/8od/xyqzz6b
YZwDLpHK6XrgBknWFcS+5Z8hppSWu7e3W8H5dam/0zD9uyTFEwHSGiFszeTR+IxniepeS8dczW+V
e1K/3kRDwA5el+fs2t92tZtPaLvZCY2cwl7u6sgpkdKncUBEmNpxZ4vsEu/Kd9TKr8YCAWMF9y/g
XJihrmP1n9pGXZeKCDO1/Bj5BHwhqnoUoqmxZsRmy92mnW6bCqpJXjqdDNZORnIzdlef5ELU7EJP
bzfpbQnoKNGNe1xO/M0muu9wXPz3TfsbdsL0xrNWwRKcM/0rzdBMaJhosBm32XIvNFvIwmglDnbb
H5tk1zc7YbqYlTNE2649FfE3LLq/S0Dr0cFzsYKsJcWPJsB/hinYIFImxSmyKA34hDC6KGW0HXhC
0uhIEffAkBACGMl+0y1HwD92kYywKONt3SyXzhwhvX/n8/A3+OPjnDDq0SATA8j49MRPbSdFmgm/
PJtQA+zQv/i98q1ASXWoMYTtEXuv/wvMyV/B6qfDftrIh2xKIw06+m1c/C6WaDeQkk4goFcRv0qa
d0WgkkbrdqAUdkXf04gNsKmp27eDrUT5PSCmGRbWv6fHFwsI9+f/jMWn3VyKhFqvKMPfziCyYxU2
IuIXfQxunoWrHmH/uP8fB2ToJdh8GvDoT2D+YQVJyps4X6HZa9t43g8wECN6o75qfLNgfTn7IAaz
dOBfZ0Id+PMhDfIQGlmSZbca+zv03AaW9RL6Ej2n5VCAiBdSVMDxoiELRAyV9H9YOyLGLyHcD+Z3
wLy/w3JmAEG/KQKLIH767E8oDQniz1We3QbpnnbuSG5idkRDwo5ngEK20frJ4IvIuuW1lVXTSphW
5Feoy3VVU/7PDwlV33/fj48B/7TLaxJQKAOxDjb7z+z6fhhRKNbr8kMMCU/2VW4hE7v9IrmKXu2i
0djFgewmixI4aijS2FrYIwE+Y1qpgCSYkt4bd9IcXSPMkecBIn72s64lJy+e5y4/a0m7L/XlWkvL
XjHaa7Ug7oZXz0yN4d+X8tUDhsY+eSDAHqDln5ZkQd+0+ayX2S2FdyN7xTmQMu8SXhCa+feBvlhB
UI+CHExQJILk+owehksqTEoPVBH9Ijp0Apr+MNji/EdfU1SF4Z5a/xfZ7l9pNmsVqir6KjVOoPKB
Mv7PWhp2aqr2OYwCgSlSQJHE1TTE1w+HpVUmT1lNWJWPRgRuu9T3CWFREOWbrGyLjOSaYn2rY/J3
jCjDxgWuSx9XBU71qTEzGZMI2QNxELI3ADYl99u4GB2xERo6KQom34hx/42pRcQa7Jy+FvpQtvn8
DI2KJgSTWOAVwVLZTzIoDncYbpu0X5lmwvRLirxJIXb/qZEurLYCC6Kn+sqB7b87lzUY//PRkZEa
wGjGMHWD2senFZ2fSEEkqsmHt2nyo2RvR1mWIj9Ji0FClk13LfWjiKLEqgC+oHJT/vhmKn6QsD6d
hCoRM6NwSCudGfLnGqcUbVlPGniOVKO/FLcHxfT1ZRfXZU8XHQcvchYIlQVV6oT6lrHblA+g3NU8
uqoEjbpw00SiKwnBuYzluwpz3TwyXTmbrCEY8M+DDkliZyqEWa3y8UdXBCuRxL2KKmBM54ISV1Gd
8624gXooXFdFAqyHpVG+hPG7AjKQPltXrNbVKwMBlbVhuVUE8UajstqHh7J9ZaWL05u+hQ+RBbdt
PdnBtHFxc6UtG14WJAM3uAoM4l0Z7liyV1xHcVCUF2N5aNsRdjbaz23l6UMCcMRPu5fEMOgMVqhj
umEBEKbs7pGy2zXZ78wrKoc+LhJ7pbMESEfTpKMBRCHf0vhicXCj5Jv6rwj/EwroOXxbS8Pc6pzN
OM2JR6g65nLexNusSt12lt5mSaCRVqPqwbPWyMVWqhMs5QCvB7tQ1Jykek8ETC1zmKc1/mwby5Co
yOEqEyqlvTFA2PQD8onp4NKfW5OEqSc3hZtcU9voJnyNJ6utZ7uLJjxtH9bqox7VHtmrUr9GaU9f
SzjMnZ0RRQ5D5ojZbxw42dzwiM4vq5F6XBxlupi6OLktSrEKkEsJlk2EGjF1LqN6WBMV5PbEVoAL
07rtPuBRHkLdsFqm7Tdz9ovnhgIYuw6F6tU+6FPWMkrqaJiqEJ06+cZQ7Da4B4Nron8Tl+uz24NO
biQYjosPQ9mY9lrw/2hIRa6Jx8l/zuDzk6tXWlmqy4rfeEefZOjPHDc2fmJvTyXpm8v9O8b682Dr
z/+zbo9qriy9IiQ3urTvMx1CL5qGLV2kABhW5q1WScIGkr2Efx2wjfHdQHdtvtsU7U1lyC56y012
9+9z+vKUNAIjOFho1Hz0C/5zSlNgtK02GfjdAkkrXPAJ+GTlSHKmjwjY/vtYf6MV18H+z8E+xZiF
Pmex0Cj9VbEQ+bPzbeb8lizvdJNYd3eZ5b0Fzs/KyraPmCZabmV/l+J/EQb+cQKfNylNwj5di1F6
K5oL0FAdaUYoWnInr9E/uwZYURNKWQDtBlvBbsotPXuV2gd0/bVv+8Hrevx5vSZ2WFnKBjHgZ8+q
2SgVlgDcOqvN5CwYJ1bNUQofG81P3wsE2Upjt0rtcY5loTnfesV8Fo7+n6lvcNdRbTFXcuKfs7FX
tQoaIrNxAuQQKeKVQNyABNrk5u2G49OexWIRCHN0LOt9SmsD6n0IaCBGguzfM+PLWfifU/m0dY3Y
e0rdIlDa7Fda5OoBT2mJLvwmfsy+U9f9m/6wTsMPBzWR+jP8oj8vPJpKPVU7jpb2PxIK4FJwHKfE
3ignMFt9nSO4QaGmsqkIKmNij/03z8EXoRL0ZRM2LjxMcpFPq57STLog12V1G1AOrbAKH2qcgMfT
IE+2mD1Mag348+XfI/xVuMSlrjYsOsVj9pQ/L7qXCkFLQ62/5tbbYpV27uO3aFVvmXVbHOftkT7s
+M1dlb4oOcgqznBIdCMJRInk0+o6asEsspyFV/NS3lLkeDSP816+NM/j3rif9/M+fZz3wdE4ifvq
ZnPS99Nu2aXb4ZRvWe628qMB8iizgn17a3jGVtmmr9NTsEuPaAs/xLvNUdl3j/E5PFc/yl16DX6m
V0BjO2Wf3IbnjR+eaZ3vkjttr+ylvXraHMXTcskO1Va7jY/TU7hHclC0zF21LbatF3jxjeRvjsGp
3I274SE8bc6ott21T/qdct5sy622M2/rp+kcvI+X5bTZCp5+Gx2FHYIijd9/UzL5KKB/XiDQMWCN
0ICs4KPz5y0r5KrLm6TObyG9QjLAU1PN3Ta2NRqpKp5oCFOsMImytPG4M7D5wBk8cELTnYUtXcLs
qfgdoIcc2OC0CGfQik0AwcIPHexZR4nensZVUzHWdrp+DFGi68/NcA3LbwpPHwD/f13Hp/k+qWXa
gdnKbpvnWPMAXwWX8Qeoiuy+fe9HK3hBdJcesbnY/D0TLeFT/csYWJqh4n4wITuYe4BlrZombohq
hzMAvoo9ZFLj1EW/hP+mQ+uBB+vPC3jGHoiTVWM5S5h0l2BSW4D/d2hFTK/qTXrVFVtZeWlWBwZT
p7/K26TCUZ9I11ToEKNdis7GkWLaiAS4lupGRx3U3uKEtVtcgtIyT8uD8JI//fsh/Z+eyV9DRTfM
EPkZNalPD0we5m3dyWNFQl34lJHtsMIwKOgvUXlCFSYTfigxSczykJNZCXg+rh2BqlqNWHhMZK/V
Mp9oPIcs29xU2i/kTBW4Nlp7HNppO5pwh+bKb8XcT6qLEj4mKBBsLjGomUJI6SaoK1JSlRpsT6dd
Lc+EtuGRgvlLr1xGGu1NfZInZZe3pY+99VqsQJzdVQDzL/WxnF4R9nFw2x3suntPlf2melkvYsCr
ss/dzXuGNr5YId/9k+h1wto3x5OihcsaviIf4BOj4pLmDmLm0KUBhqFoV5Vu0Tj/LtIVC23PwQEb
eWMwHBk0djUSJVFOVCKg5eAiA/0sx78J98/D/JRRgO7UYmfEOX0fEViQxIMAaDFDHx56lZb4Wj7b
wApKHQl8Sn/VQ2IQKGf7Gj/1TY1aiuolVJXXQFyWSQxMfKJpcQkQc4te89bgfChAz4AMlJnHTMoU
QOR+jpC6oXEoNaolAHHPUVvVHxoaUsAISxiRCtKyywP6gKg61auVD0a6rsKmU46QfvdCu3En4dI0
x2JCkEvUHT3MvEjeOBtcenQSsY7MLf8dtUfEYqym0m29K8/TdA7D0DNAC6J7IseIYxjOHHZ3VPES
soTCzP21wRaWJYJM/U2qYJqEYZE4wMmBEWDIntQgWKlvaCfZOkJxMt4Aizzg2iX6ycy6UurO/Khp
kr1AOWBSzQkiSWnthXNlt9S8R/pgLSCZAvVzLiIPwTTVyzZLk62mpvjugLqB1DQtzqS/Apue64eh
8XEmcxs1P5gxtr/Nq95I+wFfI4xOz2XSIJSheUE5YaLB8zsH20JFFml8+VBPTH9Uk7DbhOd0PMki
vHt0oQTBytHzyalMdSNuAqQuUXHpB3hYGXuAHm8phHpzonndmqppMww5EFhCe9OSIUdL6hZt5DfF
/ZRthzkAbl3fGIWb6OFeFgaEqGF/3DVjcMN+CF/fGZrXmjUmCFewLj5q5bQNYLSoZQiPxrjIsbwL
SgBh/XsQmsxbCorMagwj6GSm2as4yffrc9E08ZYEkQ8Ua9WDNDDO70B/mf4Kp5Ql/VuOsICQBUjo
Q8+oEEKmIp5P026dWTEfKBV4d/OrJdhxepqBAl2+9jE+xIfB5vCI0sy0gRUIyJn2IqVweKD76CAC
AB5UrAFSQ1slCsmbyxvQTzB06neVgiCSLlabvhrDa9MiXMUSvZ7wJL0aKmpdY3Tg91Zx+1oNVsFm
uaQYiCTUHFyTIfJ7qCssvSvhguZpV0tesq434+gL0ftayC4ZPVoTVhij+JvcTvlOQAK5mPKDPiPH
X/mYFKViZec8LANQ9IybMUnneEYhqTdvlXX6gCkiuKezwo0QnB4F8zkUnFXXiaw1WS7SkvlKtOuD
3ArPK/llbDyQD5WtY4FVQhleO74mmO9+AQeYP1PqsSodLmaNiVtYQcUwPCHElGd5DyckwIDnFNm8
VTMTVJJAW1i4V0GaJVnkDRhQqb1w083HVcoqBIGgDTt0IywxeOn1o6jAMYSWuYivksRbWX069WUY
dWfQzlGHjW6YQ0lJnApeygrLinC5ik3zPhUoneBh0M09AHn1gDBYXRZ2zMRWtdwx1HiX1N9whQkR
iTL+tSV9TlrFfKaET7+zDwEZr9c7J8c8PuI0nOnvyqA8r7vNJkNEMJaOaZr7I2sYNrWN8p4WrkD5
Q6cs0yaDY0Q/9OpdjqrbXEox0U4RyjXdZiLYClnHWO/AI3bpa11K26hcNcUuq55FxJO09PtuIRh8
TxMCAMoq7GfAKn/O2mZnMj2rYHDH+ifOfTdCXml2l4fHBB+GWnuu5Z75h+7nbJvGIdRfpNaUoMCS
+KVHUOpJ4ozwVQucz1JtOJjhM9J43QJpoL/L6lOBeAxvRSbCBoyaI0H9S2KlXS5JM1B5BaKa8T1+
pFBm2zwCIalcfXjKkq2xeHXqGsa6WFhdBWITwm7qVSuQe9xtmvueQJx2X72Xxt9auVUHN08dM8ZB
z0W3xMxd6oUCzajGn1+bBESbIw50k88CH4coXO4kJ2328g7BDiApXrxxMeCBTgxTtYKGllU7zAlb
AXkkUJ/jZRpDu5hrLwc0oAWb+xI2UQEpNGGyorzfUnULB6jFIVpygFZNa8w0W05eBX6/DGpPNqct
TYJ93EwYG7Zv9Aii1J5aG4EIHvj8wNqm85xmGwerSUj2YDz3MgCUMBZ9rf0RpZUnRuWhKRe/7+j8
0fKQmc+lKnuCnB/QBTPpePH4DuqzGP0qw2pvaqymqP1RvddAbTTIh7VZdh+itMkpi/qyVYhWxiqB
P0EJDdSLZPIgF54szDeaxsM/ivgwmIj4DxBfO8dsWtSWy+aXGt9hdRxZufpLpK4oSBW1ujn2I/An
czy6a2hCA6gSYygypS1VhbdGLLGcuBuUBDoi2IsRT5apM3cYyVo7zopCqAluc4qdEAohEmuG8GvT
vlJXm+uLFCZ0hP0g1NdAADFB8CuJ9nzeBNlBzh4acQc79WMFX+mSAJQXwWqb47oF5Eb4c1b01cKU
UFaA0Ju9Zv3D0mFjIgxbKVqcpu93gWgB/F8RCud8HO31yJOvBPF+1edcFfikCIZeawNBUIx4Vwe0
X8JTj8Ej8A9rw2YrYayD/g+bf1Cy2s5HVOaKUgJUXHm0T2LiBwA2UrRfzfIS6r/z9L7kt4UIGHPE
KOGstj/K9jAd2+6+Go4bPCY7B8A/2k/CtLE2LaVYAxLboltDjN1AEztRaECGocsoZG5hrMqev2dt
+JGZ0hVZfljhJjMWGCqVCgVSXjW1b3Jenxct2g6SehDr8ccQ5y7Ghxg+qo7Ex+jphbXUoP3z7wBd
WmsinxdD0I10yWjgmab+OSXrhNqMhzS/pUNHBGYQt47veTeh+vnC9qsMrygXTiWai9LDvw+tfnfo
T1mUYM6YIMr15hZsHLoXLJPRStg7qfVj1e2Sxg3CnxHUOIrTkIIAuVFSsSJzT/erTA5Dck0J4NJD
m77RYh6Cp1R5BK8Jb+4hCZCRu9GFt7LZy8tNO3oa+XN/HuPrJqQSWthNtKaZUCLZPdtvKHZfjynY
TUoikmQgg/hnmjvF2UYsDDG6MaZbinJyfAmzx4G6aFBjK7mKjOLPpABO+K4e+VXVCYkhXd1QngBX
8mlEZ6Xs2hryxQEvTzrQqUmvVfPBXq8q+t+CqCTlq+Phc0K7kJYVBKtPk0dS+qpRVfxEUiQalxwa
6DZH/gTRWrAYsVuRhSTbqX4uClAZqDZ0VeltIiySz5Xm5sZB1L0k6q3Nk7qhTuQG40sZPonR/XyS
xBvzoWr9HKhE4If5LSkym8tGeBtJmQv1rl1OaneXDm/B9CKH+7ZUsf7Bf+OHsIY9a5kd+Y0N2O24
3dVwKqrHUHJkgikTKdbkIdbvAn0rr0q3m4fV3QjdWDN0bmqaKP1NF7j0YkTF1TdHukFN8hQhiCz5
rXSoExcJSqnc1qoToaCMAhzM3+6HELhdvKt6T0PrLD1lodMnv9gCIUrD3Wjd4XeynJryPe62U/Zo
Jl4f+a25rQQX7WpdyZ1NcZCQ9RHdtnQMgXHBvB1rCac0rmmEOmHsdfgftGQZCSxu6B1lcJ0Bag9E
vcxkM7+tmzcRsX5hJ/WXUN83OUHMCMAvOrf5+9KUbJEoyEeP/36Mv6zDITcC/AYgJ5PhUx0Oh9ys
i4ticwvmFUJhFjxMcCGiGzHaIlopxbsxf01Vgpj9tOwn7bYTtrq8+/dJyF/EdBqSV6RyYHFAu32K
6cJiMrqogXGbjg/M/K4DLLo8zOHvOQWGgULxuDG3Eh3l6Q3odCA8oGG5UpCG/iUTEJ3CxDpAs2JR
4/0q5PPvs/tbNpTe/Qa6GL1MY8XifRoiHT3NOUBtcpV5BB2B9eBuzRXD34A12xyEZ37BjRaX5G+O
+0UHVZXQKtxwaKSl/yIiF7m5qHkrDEciI/ywR1uVXjYpib9EPow8yEKhNpJVd0JeN5VckJnuohe3
S4hDTotuo7659sq+LdgV+5+1JmwDCM0pWeBlCJntmbzrHBl5lrB/z5MZn2eLtDxe09ohsLsQExj8
osQlP6mQK+nto12JFh7uKFr+Yui41QenjbA8duldRxQiAHGLhwYsxrUk9S2j+Q3zZkeQ0Xodhjup
v52RXKoif5zZETtgsJSMNEekWGIU3Mvp1aClWFaaBfLTC8vUU+NHLfBXGRqUqad53EZm6JV95zVC
w+J/VxLupOPNRhy3mKft4ekGAZoDogNLXp5GG/2ZXPzNnlzox14WMLkilb6bEKEwoXK0qmqjtOa0
pHDIACOiTopIjU/KtlqOZJeCfYmGP2sFcxFakFjCPTPBFFJ5q3RPDI6SfFKzYasj2Cd5y7LyVB7H
+aHXsHZvf8rZOV6ZG9hay5VMI/HnqqVeFPj6Csc4ah1a9E4lDl698ZSNclMGfo40eL55S3OiR5Kp
mfuozgViNIhEPk9FTHh/u1ESuxUWrywmqCrXsXo1Et1WWrhkjEZQsCv2lZfyNqQMPaOPENohvIYw
F2+0xwgP2NH4ZQovNMhZaGdnJtmVNGEXAm1uNOP8zRz+u6lEOxNMEZo2eE78JbZS1WkwRzQXbtn3
1lbK6kU3JqWLxCEcZepsqExu0IvWhPeJZnUF2fmbM/h7l6O5IqGbBD4Dm/SP7f4/HcVKVlKlEcBC
tIgkUEwThAc9EF34wfQ1YO0Vmj+Uv5F0lt4LUkj1oswvmLtJwQ1R27/P5e9Gi6rgScByIuIJgTzr
n5FFkoiD2QUTcWOzF2GkIAFcPWDHmq6tc5TQvjncVwvXH8f7tKwGGJIGRVoU10fRXnan1n9/Ciyo
pN8wAdY44c8gVMUqDWsLRcee7i9oeFKKuTjGAsmD8YtKrJVXz8t3feEvWjfr7oBNAIgWTCH1NRz9
z21Ulz4DMKl/CHb15VprxHO9CqEbUyNvHygs6VRNejWyc1Vf5aOxavv33ftiq/zzFNa5/p9TiONx
HmNDTG8EsgWOjk/ZhmpCFBwpPQbC6BB+G9prG5IxNxcFTZEpbkCckOZM393adc/5NOaGCMkBGVn0
G9GW/vNcRoEFW8gYDjHAe6ehYboUhNMU3pCLN6nrpf0lBSq5pkWBqpza/KGkVtbiwvrNqHxx9w1I
Q0j5Kqv/xccm9p9RUbNmBOgzFFf1ONutlTjdfeyGFsgcy9wKfmMVdvjNMb94juhJkPJ89KoN6dO8
HppWHALMIm56cU8jgLJ/0v6mQQsmtKx9jAr/fYm69tU1AgyVN6D3uMzPSO8yNcwZU7GAXKSH7RPA
G8UN72dCf8ZAITYNj1WbuV1IFQ1sd6XKVii2IBONU2DcpxOC7mG4N9oTT4pbIJ4yulHYH7qAMgh+
wEGAqv1iK0K6CzCTnzX0h8mPN9qRzZBmhYQqG7i12JWs06m1Tq+vsn0cTr1feJVHp8OKnHfTuQOK
c7wmjl9ZD7KVWD9My7Uk6+2t99uLZJV7aq42QbTb31Kf5+vYYkW4tvb1GjnUxHZ35GrO9VQfcRLw
Yt569by3k/du+Yu1cF9j6xrZbxzh7k5w7yLnGiINOh1yO7eNW9Oh07en1GCZzvm9OqQ247BFkeSW
IMOiOWrjNc1hfhr2z6eNfcZUVXC7J8Ee7M71KTVaXAJvQqLqfTosByS5+olLi+FMSxaN1r3q4mVM
stGd2BkhZo2vb9CsYdJ6qmtsKfpYy5WOpLvQsqVvV70UL+tV5i5vdvG6thKPaolVeG9YjfMS7eOr
t7t7R8YH6ZPQAgX+Kn1c6MS/hsN7vF+s2saInr9DF5UChmV9xe7CCaLmwMUyatOWBp89HCInx8EY
DxLefb3raCm8te+1f433mKM9YCwX76dD+b5s4328p5RtTQfcyb2P3rd9d1f6jAXfKW2qSVbuh9Y7
larcN3frB+fruOS2f5fad++Rg10mN50bFnOw0H1/P1sRn8T+7+Q+MEPOVbJ2EyiW9XdDLgCZKDtz
MuftmrtvMXfzyv9a+6Rt39ZvZ7w75vpa/lYZLY6+4zJ2sYszHjOk4udXzoRDhjzcsXv1CucttPyd
dbfjaN5h6xw8p7Rgq7+dZNfw3morPLDBOjQ+reXmDZ1RWvo3Rf8UpRqdXgkGGA2aiO5FDbSrBGhN
Z7NE/Qp8bkNZDInhvKR+UCjyjwwKeEP1W2R1rffNXNHAulcp/VUzHUTD8DYly9xoopCyYshc2ewc
Ck8ExyOx7ImUTRRfNyzENSUsaW0/Bzpe9jhS0Iloczp3U8KgZAM5PmUqMBiJjIoeQlqCdJNWZy2j
1DdPVp2qWKqel/jHWh82dipEUkWnGVz9VNYHH1UVmRK6oBrwOhXLnLhvsUhlkLK73DlagCsd4p7T
xq7oA9yoRG4tZg88X/LTPiZAHn72FVXZmIqcKLiqWGxH0WnpPGqLrwaKF0QbK6QlXNMCGKUrJVfy
8LzCa7eyDIVoeHXi624aGSpYs0Od2UAPyviJrMQRJgT+Szdz+HPThcgo08RqeorcxjMLQy7ddkXt
NJ1hyattNn0ObUr3YYuv8SI5GUrHqVi4quDlNwFl2yrvXPR534bCN8vnmuqsVOmQ/DuviOXLYNhp
xmGSA+q41fg7wKa6j4ABb2S3MJWrihZhUQenDhv4EfvmWiTmHwU/jmG/G6Yzptl9WSCTI04bDAUD
Xy1REKjEu6G6LVf7zyo7RtFG9psA4bQAE4mFJu4S5VRLcAxua26KE8e3Yr8VvVhdjXlQKSh6NOII
AatnCZvuetB8SCmeeafQeM8A8uXE7TN2s5VZeoUoOUP8KOWy07XiRVvogqyi+Gz8mZLsqpYVTsYy
WZ5qr0GKSS5AaWm7AqfyXmnshjLKaLoS/N6E3DSHCVePP0PtNICVwKDHT/L4fqa1/O+NCtrlF2EB
DEhCApr14HnWn/9nM0agp4jUQs5uiufKqZzOk/30ByoVO+M+2c37bLd42jNaJ67kza5sz+7oZrts
F7wO/GZxg0KgV+zUvbhXfq6/H/5Idvlv1ecTYkv2hW31LL92Xu1Gu+q5dFGLOSEJ7kOj9knK+D4f
Els6AhoSnzM8q37rrnz4C9R2V/d7DsZNc3Ak85azact3iY+t7IvpmnZv1+7krS/Tl/e6n+10v9gh
0v9b3k+e8rPg1JPz+tEqL90f+M3FU557F3/o59ZtuNjohrTQqd3OocbrYfWC8GF207uczrPkia7i
YG7t9qz+7AR71t5t7S/UeIatwObEJka5xY55Dexp6xqbOKnb3AOm/dg4UxZDwGBvtV/6FIZONahg
H9wSK27t0+dkFV3X0tRF9cfDG9TVz7TKHeN/f6RqGUfVitkY5Z3AAYBFPMRw8mN+nx4volvwG7yK
7W1droEB2GitHSmaCq5xu3HXD/qJtKEt+U83utO/RG8N+oe2+AI4jRc60z79fxvLRivYKq/I1Vnn
wcLV1rnL+ah1qZ6ewCHfJ16A4jN+TPwwt9WzRMVlXztIzLmaSz/DS36rzuJXLspRDljgG2AtnHVx
MJ2QIQjdlvNer5S99Ua6URx8T1nmC6d8CF1O9m7d6oOrcscp8051HQPXsOVT70mXxiVsd2un9ypX
vtfcmXK/xX9cy3ym0HOmHbK+Sz6L5/WyNrZ5BvdHeKGf0yPtLl7qmd1QsHfXt5Nqq+6baouuyJ6z
vjTCgelK6/pXuFUfNU9yFMfwaIl4yrb1le38UHjSx1eIXh/YcXkFO3b07cJX4T73h62503fB+nrh
a2e9GpDWLI2hr+6aLYLjO8PFd8hWd6EP9lBgqvDe5SAdMi/do8HqJvQZwJNC6PfaI+2OffVx+M0b
el2X+pgINsx2dM/4ecFbCDUOZOmECsfo9D/nsZ7Z0Fl0m3bdG7aQOzordu1ornaXPMW+wRCOSKpg
OPW88Sc3/lXdVrehLV5lK3NLZ33lHiqsbnNpXnP+RXUSefTuzvihuJnbik7m2rnT+epT7iVu7nUP
4hbFr7f5DU9QP/ORn+JPy6vfsoRudptdv43eM34UvQe24Zj2QbzTXcNJfAOndmvcJsfsOB+Ko4nz
y646igeBPtYu2s+HeVv5qdf5nZ9zXPoq7vI6XCpWZld0FM5Xceuz7ExcgXRU7PgsfpxvZ8uO6tW7
4LndbfyaP8pe8GVvcBFVG1yqFw54ULsSbT4Ky45TfyIM99fLSfj/9e95S0M2tIydttOcyC+3ujud
VYqubvyE3oB7MG2HXtDV+IVzPXh6J35jSeKalJ16pznrQkV9CM2uHVaGNux7u+CVeg2fnnqRm7jm
U33PMH/8O3faU3Vp9uvwhwx36aECxrAyEMgcU8CCLE4PdTdusyO8b1/Ho+/Qc0TdjXzhmjDy81Z+
ivbrcK1DVbidvRylIxs9F9Of6LG64jbicNUlc7l/3MOck+H3T/N2PPSHza59W3Vhdrgch1ZiD6Nl
ujh3+8ILtXuvfWL38aEGf1dn+bsfpFIdhf5CIkTZUv9EuKmxjq/beJkudNuzHuyUKzxjIVUZ8Iyd
drntHnFH/M7A4KsSxx9HXSvL/9nwCqIvdKr64gpyyl1YicBtix4VQOfXv/dWEtpPeyueSgoUHwxr
2F0NUs8/D9UPkSwWjVjctOyn2S6/nW40D2mm3fSLp5u6oVW/kpb4cmt1Eo924qHusavc0SORsf8X
Zee11DibRdEnUpVyuJWc5QTGpBsVTYNyznr6WWJuus1UU1Pwz3S2LelL5+y99sjz0DjkAzvlg7Qk
uM+BY7frHFCH6EPB+9hETy+r5bz0UEddshlOd/Pppl9bq5RylYrKhaP0hvWZ5XY4aYv0KXdrVybS
7qwfpZ7YRh4m1EXm0UQFqh9BrfWusM3W7EqKQ3EIL96xIyYjc9R7/Zi7jIVrtxJ30B05N7XQIct1
e+XgIOdOcUHhlJziO0orbnqXXfK7/I5mT3YqTv2V2IXxqvKGL+0VpEx9he998O8e+KM7fxdynqsX
zVJx5rFLbPrWuySP7bNwVS/xXgc9/Jo+p8/CYzY6VFHsLOD/5Ev/btwF98Iu4+EGb8NcwtfVv8Sn
+FRdRVd0uwNgieoO8ELMoODwvBoO5Sk9dYf6JF0Tza525ia9BK/JNbqa9/o9tXI+6j1V84fwSTwK
Pyhiv/Utbh4J5aagF49aq0xakt9P6nv9mLx4L2m31MoneL8nGlnRuAwe5ZNen7RDGL/KxiGhiZA9
jneT+VMf53b4zW9FRU+NeVVDw33r/PMKpapzJTRdE0BtioZHjnHfTR/a+MvwWRPqiFzdYT0hi9Kb
0J3iavXvAXJbZzWwsiKKpECHlBzH3c34JzZHD5QasnqSOIG2xE2N4S5jG0ey0o+lOOu2rsyrzXMM
BSfTEA1Tu6nFeUKHD9tLxCtJNhnHU+WXRy5DhZsMYOx+TGxJtuM3dXazBhwRWIA7B51e8TvecayO
TM4rm1ZcWk9syHUozCh22L0JJ0lGWXEyH1H4Vg3Y97Uk8WkIokSLgcAVVc0yxXgGpMqzkzPJ8EmP
JJLtZLYTtGXnr2HFHCHkGoUtnSzyCzYWtJoMuiBz4aC9FuU6as+mv+kPAVjKQ0QQJ5uJhm6Ejayl
Obcz2FIjxnB8iEwA0XYYbFLhkeYH2BtgAr7oRoFDs7M3wFStQnYzs17OKVfjQvZZLxjsAeqPxkWe
2qsHeqSs6HfaNcoWmP/MfX4SH0C+6e8tqH9Aw8jbEanoC9M66LLTyBsdgXELoy2P56XVsPl3ORMt
ATqp5ioa15zTZBsvBj3TTF4nyU4l39K4TtOB7njorWgmD7FbUlZvTwBbNYlF1XqB8qbFi65nPdP3
2qFt6NEu5W7FWwcdSqej+xhosT+hUa1bO7mTIvjUlKq7cMOqoaqbHn2KddfB84R5dzBXAZT+K+2X
u75x+qeJNkn1amQ/lP6+TMZ/1ln/+5yRjIMYAFijeVNn9a3Q8MNYDA/eAVXJCS1PT0zWgU4y8+Lw
JLntYf4Zdy9IHii/onY3WBIqmHqHfJdfo5NwzJ7MfWrZ+R5fAIzVvbzH3ljshrX5hB0WyLab7fyz
fqpc9ewf/H3yaN31+xEN1UrfKDwBFx4pl94Z4TAux2VlK94PzCpzbMzJ2on78mKxAqAbYOS7TWsb
++GkbPkrEUetf49yzpC3yyCxMXMzktQg3PLfsCSWEfbkn1DyVE4SylxQtzuYUe2jKm5LMIjP+Zts
sfQcSFbDShHsZfinB9ptVC6ivXeIOPgck/O0n7aGW87tyPBO2wAZffN2kbXtH4NzyZIBaNxON8iP
LvE1PEj3DRaKKN3lD8XjvJiEe/My7arHdl8dC2Xd74Hf6qfg09tb95zv/Lv44B8q19sUG2+jn6zA
IUik34dnEjR0c5Pc+2eTN3+R7qZ18NjzQ67aXXTksu9D2oG7gRrHYKuu7Jbigl3lTv0l/dD1/soq
+vvZkiz84OQHzpVlU76Zw2ArlUWclANel9ymH0lVFvOdIy/HI9SmZ375QLV3su8fVjDC7F9bzmK/
3z/22fLovO+pql8AdHLuS52nNVExdr9g6LPJNO3C3iQOqjf7ujuI2NZcYTHaGUXhT+WHAfK1rvzj
Q9xiE9RcxrXm1cNhwb7WpqfouCdKjAILoOP+3rX2Y+Ts9sfPzLn2tqvuHjV75GzE79f2x3n/tPeo
n3K84Ivy9FeJlT6n3djNEk7lXA7lCoQ2j4mT2E+AbflwkY0h1B7WFI7tYVnZsh3CSUucZ8N+vF7v
MuezcD495yfgy7ceFCg3GAnUVQCr4NS6JfJIYaWbo9pO+1eCDTAVyFdF20ikaVMv9JjgV9WHTKUL
jOVPl/kb3OrrpefNp6zi5/5ml/JrUe760UfCu2NxOQndWn/zaaW+lhyn3s03dodETPts90+cwY/+
UnMpndGO4bx+oAjnqg/ixTqYJ9nYtPvsWK6GdXpirYDQdVc4RHBvTaol4X21CO7opLyGC3y8dnak
M9+8JZvhSBEyPqnwKA4AwbEyBUfzPX9B3Hdfunh9zjqLw0H4yaL6bdM9X3JayPOuQmTiuZl/o0mf
6m5oJ0zV91HnYO7QESWfpJTWUlzfRemvf89vt60lgzbmnJs5t9UMBCk3raWyEIdKj8psXxDSZ8wQ
Z0meW7SosHT9ddz8/6+Gbg9imUFOvXH76bBmG2OpyiAukBOTFjArYY0cOgRl5UJayRP+7I9/v+T/
eIiJn0TFoiBqAb1p3p6YIivOkeLn+2S2mGYHJG5evOyj5dBdA03fjBp1dpqqCAezLMOecqe1P3Qv
v/XTuMrkC8NYEXFxIPi5ucqZ5/ctvIx8j62kMa9CQpUqUmh3UTi+M+McHqv4CeDCoV/fSPpMSAm7
VzkxUIHSuIeJ0/soPhGqKIcqLijkcvjDGIIEd5pgTDUfBEp/5UvTCR2K+jwrZeswvvdl9MQxVDiK
L0gisaZbw+vEGkB1JSLEvNOxLPkrsff3gMXIblXaj3i6dmxG6O0hLZLjOzG7k+t0EUztD8cJ6fvS
SggfOjxTJ44Pqt7NgtBK2KyLUWXAHqKzydZxlZ2Ck7rV9/7Wf2B12upITWwexft/PxTzKPp7Ev/7
hedu8x+n6KgRqyjLRdFlJYfU1YiOxxVv/19lJbcdIdO8l2ICBZl1U53up8SQ87Sb9iN+8/pd8Nfi
rABfpPXOQntDiJor4ZU0l//+dF/z8p8fD8i1PltrJUYZjJvbfnGTTIPp45Z6kKlka+/0E6iEz1Xt
bNu+YdSgKUrxdSVTop6r4fP/muua0nC6NshV2KiU3ahibsP1f7+oAX7ElOCQRG60pfjSsVxpS9/Y
yqd+1Xym23wrcFpY5xRr6OVymq0ppmXr9jRR7sLEtZzLO/1mdKN1/gvONFT1137XrHQSsYI1GTQ4
Of99Db65q/97DVizaF+zk71NfR0alX4FkN1jKeLqDf2VFVlLwWfgAW0Q+niR9B+Bf2X2kYovH5CG
AlIsqDFRDfh/34uEEmiGp81zH7xN+e/HbRjVzIec77lDSqFc/YxJIh5i9AKhSSHlTaHLJx+rAIrN
TJGJRlsO3vxUXmk/et7nJ+6vJ+PmndyMuEGuDTPyUYLmyeLL1mEKK6+WnRJbU5K8UgPJ+o/RYn+S
Vrha2mVOcJ8x0oD7v2sJpqSIUKJBKEI7Ypzc1BIQNWhKG1qyi4SJ7QS+Cg5feEvwhgTRpbcC4g3a
Rc/cNwiykzcvKSbCWCkdIVz7Yu40dcomlza38F75od1Z1Q9bvS/98V8Xi2FEaqOBApIVBKf437dt
kgZ9sqg87JsV5g1pQXhWGG/Maatbx0S2S9IPdHdMlzKaDwEDdQsYJLdlKv90jJ/KJe1Vogv6YVHU
C8yFnKBROOeyq1KtVAnScIMTsJyZcoLYYE10d+MmT5LnJLVLH7LKNnHi+NR7yVmSF5Hy0MqLep9j
z9mX1OF3surgwTTofFpL1gypvVcwZolOe6EQKyFOyFecNImx4RCVODi6DE7uvj3+MJd+K03MI+3P
y3TzTBWVNwnM5NK+2AukKWGpAZiwHqyr2tPanrvarkalr3W4HnhjCxl85kJ9xNdDFSKlRhEtpgu/
HVhr+rtEwMmJHcEx6heETCU1oLzxU+4ghZJVtx/rVaHs6TdXgCoocSx7JARflzQmBMNYtSuFXeLK
E1dQW/bpuPKrBQiaNrerTwXMNotM+GRxC5t1zkTnL5U1nPjx3cfVG+LdwYHjzEwWvCAvUJ69owAH
gUhobemZGzy+HZ9HdbTHvLnLYK3afrvUpBPJUclBC/9P2c/XhZWZL0SKXJIl3lxYLRYUQbLmUM8U
sflXSnGTEe300agvev8x/IhSvN183r7gzeYzSeUmGA3AeBVGzApTUY+EEDKinWMcjRhzSo0TXjKX
sUrd3oC8X76W+u9Jp4/lEeZJS6dgSxOGKpGSYLqL6w8T6dcR8duQNNkXk5vJhuprs/fHwl21XUr4
SFDsFRt+if1oXObeZ7WIHAIE7J42b7OlAM/5ceB8FvJV0V+c9T/TQlqghbDLuZVJ907l8DV3HYl+
oMtX8rNZ9ZLSiUyoqlPDoypN1O3xq6N35rRtT0tEuzuqvxR7y0XntAvyqDikhQd+l75hu1JP46pf
4GVl1ZsbGdjcHaxiDvPb0uK81jq909KClh2RH31edp+J89jySaD8OP4q/PoKdhsRNxE0uk1w5/O3
5r/37+uo3+5/5hutgwpj66+AXL3Vn4t+L3tNbXkPjy5eONvgC2z3c7PHaE1v8ZmzrGG/Hkr7lTSl
w7QqHgzOq9MCOZbz65V+sn16wP7HNuCJsvcOIvQCGLT9NK5QJOyx0Z2Hx3r7dm23mkN1waElbrt3
PwwPSZwn4NunwcA/zOwyFxS+fv+PpyHDVeWD8use5pa86Jh3yTY8+vdzR7/agrKmvt9sIroJ0PO2
ZLGtxddqJazIkaP7P2sFzEOxpXNPY5w2qEtQHH2HjJ8TRryN17Rf+S8+0LFcaqti66012q2da9A2
hlVB45RO6PxH519oV9GbuLKoFjIz094zN8abRv9De4yW0kFe4OTjP1qVK+Vjblhm/GjuDNLMeo2W
8mYRroL1v2/zt/31fJv/vD43+w7VaBMsdlF21OjXEgqH6U1wVYgM6mvokZS0joYNDj18yWq06tQn
r1h3/XoSf9jny/Pr3N4nk7gDpgY6ZaQW/b2Q+kYziYA+uwc2FerwKkiL9k16qNF8eepCoLXckCjW
rJmhA2fkGqrBkqMPDcTppfzhBPq15/72Xiimiyh3tfnw8fd7qX3F07UY6zJs2K1ElLUcFuQlsIoM
r90grkfpZRKRdYDwrwgGn42yXfcRVKYbMPnNzOwovkvkB5BiUoEPMxFXbfzKvDzPkRUtzXptCh+j
AN/LQ5HfRlgs+XvTRzmQ42bEixFn6r/v8/+aFWlDqHNHxDJlxNZ/f6YQcKkRW7m0l9fsd/VVwdqI
r4++4JX2PISRdbxt99299amupHSRIe4n6JQQjjPyeOOHMp98W1Lgqfvr3dysInqnpaLQqu1+kD9A
GiFPXojx0vIwGl4TKEYyGesJTQVhesMuvsfm2IbHsNGA/fNDnlG2NDIyEbRwXroNcR+Ej3MyUk1Y
GkszRFBRJKdJK36aT/7XG1fn7opM5Zu87ptT+gTcT4+NoLn6n8jdVOLhUa2tTuBd3DYjqgV7GAvA
5KQvzV1xsBb68t/38fY4PF84FV8ayG1yAOVbZXHuh4lZm0Zy1JVw6VEI94rDDBiffe+AA//9YvJ8
xr0ZCPPGdoYV8qrfmIlgkWpoXLW0J46JPdn0TsijvENCAs/y0sSOB89jy8PDCIXiuTNCp51DO512
m/sLcdMihvjhHc37mX+8I/Vmv92bU1n1QfDF5Z3I9dGsa9DS1GP8+KyHRqaucJMto8BYE5cZjJss
/YBW6zdomthupNO9EL7PZY1WeAHSuCyu2ZD/8HR/HUv+epOgt7FX4GowMQEAVfp7rGljJStjK49H
Sr9rIbcRDtratlqQ5kIVG5m0nWyRgDqDG51i9EIwyhfCaVy2jzK7E2lBegg7CzpwTnTWUJl6/Iq6
JLqV6C+K4iWDlf7YEmk0eZnNK5ZAp9978B6PxT01/fQFJaS4L3bh4rdid2x+fn/qG+1tpMYpLtjg
Hn4cFt9W2fkTm5htKSagCb8lR5uBXImN1Hv34SPOZOTAbIw23Y4SgZte/v0IfLMccErWWcpheGr0
CXg0/766hl5EEN9T/Yh1OAiI7KPF6MoyGTgQGXa0Jz0Ldi3IqHpLzw2Tfldu+uqH9eqrPnJzjxkP
ikTRBr7rtzJlnbe5ofma9RAgwquhh9vyx4AM8/i+DF+Cya7PDM7h6OSu9cNU/i06iQvAJaYaNnvw
RCaEvy+ArgUNWnhh2ntTR/QvNzwPF4UevIlp4QrZq6pDZEq690Ycba8RCS2D2aJDjkGX5VsfbcuU
BWu0qtKFB52nCzlw4ZaHz5kq4i4cCF+KX7PZAQ+X0kMXVLZNbQ+9BbEm2fhxesjznw7S8GdvRzaj
hXqvZVgUQhX5lnIYSlMwmILGcyvtK9Z1P3OLepc0tExtMhVL4zJQjjJWNRuBMNv4yIiNbYdpNHDU
CLiP43OU1F2Q83wDsOKQiMLx2SdAL36NszWwprCGabTpICfixB1ps9KjnQFUrsRWUNjrREKrSzWg
gWJsxXZVew+iheFu1cKGGMf7wnqUFI7KykbPFqXe2dJ0jIzNgLDYag8d1BuUICpr+lLxFwPI++I3
crcNyK/4qp6DyCmfrSv95OBJ/p2TNP1regra5Ui7ikx1YUeuZYpzAc5k63iUCcL7iIZwvTTMNZUE
U7P93O3lB8M6+dPJbND0xDvk3qN0B3LMqnnjB31yfJS22UMYbsBetOVbAPwi3wTqW1URl0zu2S8i
ry3whbHrDw7f5Vfnf6xfC2vVWSsN2GxAE50S/xJJYII7rzvrBMSLvwJtneQbT3I7gjV1qFdvOY7T
cV0KH51CXucmSQ7IyAda7N0D2C8ZoZf0C83DpK21siKvyxU8N/Q/hGwzDmuN+yjJm07epOx+52qS
LTV2SetYqS5ks3pUEntkQzqesC3CZStbeMoCPPDUrjIP/oZT1XudmNXGwQdtvQWfYs0E7y+nbFei
KcLeRRvsmh08FF4SWv8n5SXw0VY7Ifp2faf1FDsI+zzJUGRRSVkPGZpbZEj0sSXHhxNVP3Hv4Qcp
tqHtw2oV8G/LT5awblXwO0epWeAcUjr4EIu0XKoq7k17eNG9JcZk8ypH87/vK1c5XOnhqs6eZTwA
Go7tfYLQjrImUqiHWaJz1Isl1sRoIY1rU8TQi6N7VVFXR1Lw2C3F1djblWsdM3XLdhHJg57viams
6Dv1q+6EVTJje7TxNUo3jiAvG1R17JJkFy4NDx8mQ/gfWewAGvDoHTaOUa2B1Eogc9WtFDkAPczw
kXBc0mqN8MHvCOhctt6mIgALoyaCjix+aKb7gmUlIOpW35kxZvDxuR+fa70kiPnVG56D5sz94buj
AKU4fNc4FJSaxv7BN7cSwzRxiNdaCrMcWkZLwm+ZcH8ceXpi22Apu5TiL2tYumB26hGQ+OreR7ad
XURtqRDGRyWNEhDE9ejiVXgVl7J3UhJ7eCyw0vc0UcWjl58Kxoi3JFyvpWODFCMQtwK7srRiOdgV
2GHoq2oQe9l5yw9mf+mV32PFh90G08mTFgOvHdzTMeE70V08DxLzybAIX/qHiCMixox4EfUbRGV8
yzE1jNCF5Gz6L625KqK1ZD56nPNp/WnHql0QrFNPAP20w2TsKwVglCqt4xA1YOX6tEV7ONOrbACn
tamETc0cXWsHcdjn0rUylouIPQ41JKs+hQ3gbJS10w9L2fejAesJm7xZwgBoE6ni3+tJUyu531T5
eO6TwM6Ls1GhV8QLBalEAGESUr26l0y7xFEMVq7d+smrScXMdIzyM8DRA/BMYzacgoOEmJ7Z8IcF
fz6a3Cy1wJFM3h7rPuv9vCf/4wgfqnLaR1k3ngcynKR1iS1IWyvlk+9v4wk1G+4UdETS2ixfpvzX
1J5kHtQf3sO3std8jeZAUEujDwoc4u/3EHddnRpBOZ6biTDx3dCdw9a0Dess+E8eip5OXZTB6d8v
+n37Pb+oIWNbYKcja19CnD8+uKwKQiZg6zvoh2aR4eRi73fITs3F0538ldao4x/gScHRHAOW8Y11
9hfC3n+afv/7jXzRVm/vAPAPtGWkDBvfKJd1a6X6CJN7D7n02sQ1Vh91U+iHAIBN0ajL1GOfRxbH
JJFNG5y6VFjIreQak7dRyXCK825nqMpVCpsX1e/fw6HaSwrFcLnG1+P/VirtWcpoRYGULqi3DuMm
ouFQWerZC6dnMRkPEfKyAEt2qQznKM9+GRrzXANaPEVi70/XEJFhA5mhFpO7TAvfDOnp39eAvtj/
eAx1hYaZLFuQGb6doIeMKAO1k11ZyM9dMeyS4rVvyMld6sn7zHartI8KOIA0Gi4l0pUozUSL2u16
0YHqbI/oeiRi4kMIQWSkUWK0JqclwmJkejO8ZOUNzQtVhoVYf2Rjs5180kXrwwA7LOXAF52jjMW8
DNzKYF8gFsuglOlU6Rx80PEQ9FjC5jgF8l5GRBQdTEKgtZHsAS1aacpnBjJwIqykQ+fXGCGJns1y
GotlVUMtlaEcUPaf+gtkAjvR4SfSNRmSaFVwthTTFyvfycg4BFPaB7r1aBKsrNKINyRYS+9auM9n
a/60FUCdChEFLatCQbioKeIA9mpNblHDshuvVoWnL6Ck7wMLZIwcPo1hbvsBRrOSw5xVe4fMI2ex
YRshSDtxqsAbvTZB+5tIVbxPg54v6nDcDGwZcPIuTMhUgcBQTBdl0+EZryG9ferggaWxWmTyq+pl
TiQ7sSVulKlzweVFLe3IciJzADCrbYlg3MCyNoa0DqVoJYtHva2WogY5ITv32q8RFmuWxQt1VBwB
KNiUf5RqDaMB1SH4LoGdWRY8CcNGkDGQVNVOkq4zLL4qHhnaSzO9V5RN1GMbkB47LA5WLEMZVFa1
yAG18VeVwsk6HUiWbReq0UGPTY6SyiUwamKsp7OvCk4P0TArcdStRH0bwWppaXgrWvWTjO1/zbPk
nOiSKpNmhhDi7zkuGCQv8mOv2bcAXKeGQ2UCJFDb5NObxJYhzmswh0h5ypUmnnICKgSVbhGglvyn
dzKvOLfzDVY54hqgIEv4tv5+J5OcVTl9BaocMaHXywI8YprwOOwaWHo6KUT+3ZghihRezOinxKFv
FR4mXU4gMp3HOXP5NvNQqvo8mqIC5cVjdI5xRHlk8T4USFF/KOV8RRf99SlJw+RDYllnUqHWON+P
P6Z3AdREiIS5eziod7j9wHVGWwYpbfOksvWH7HNZr/z14Ar4Wp6uySE79G4N4fiHie3bxZ7fBpQC
0PIKvJlbwU00Sno56Vr30CxQiyxU51eKAt9av3GG+qGp8H2rcfNaN0dXyYo1oxCL8cF9fD4cwvvX
2v4V2tt17DwtX+ptsHEuvf3DB/w6D99eZ1mmRYtWjD2EdaPCTkT66MqQY7WwF4cVBt9wed+5+nb9
bi/3O8e507aJcxk3n3c/7ay+lUX4uEzt0Lwpan9XysZQFyeJyuvD4nD4VTvbyd7eQ81f7hAg83Vx
Fz/cy2/blJsXvLm+jWz2TVLr+QMuODs9YI2mAY0DIlr/+4XUby8kyZzX6TuiDaNa/8Vv/+PZpR9p
NmHTyC7GS+YiJJakfrdozLOOOOmMUkFMHkmRbfQeRcuA/a5Vl0XhKNRqoYXB5St13Vblc9K/5f57
Z96N0Hz76DEW0BRhXArHU6yBVGS6K6fXVL8bA5px+G3NIlyY7e8qereCzzB5mEzqjTkLWNv98CHn
uJ5vExEf0zJkg/4RaPYvbPYfH3McyZ0oombaz4ksecycbJo7wHaGzjGALciQCXde1bmwDh8AqlyF
U96/RXJzSZOeQ3K8arNgPVm9I4WtHQqUDOgjdh+Z9l4hNem1mKNsvM2H4KyI0eFQFm4bfbbBZyIF
7KBaR+lxRI62GbRIMKj0mPM2CNxpMIOTx3xRapRcuVwNtl6/7o+Cucm7k6YFkBPe+lJ4pdEeyRAv
B+UkALi1yN7lKtMQrR5k89LqdxZ0CCQtLO3yhu3mfYIVQIAtO+WgkWYft9CjK6TXmyMk6KqxxY/O
cpUOrtzHOCehMOqttOmwsU/tsfeti2yeyf05FE45bgtJcLg8lYXDgFjvkooT1vFiwFSagub29fpO
KUSXk9omQebUJkQ3luGGXdC5EPvffgRHRL2XWEXhi7L9diShI9h61+E88L1xZ/JocJwk0Njm4wyK
sgs58UrZ4GodyGO52Cf62ciGtRWeddWtFVxxsn+ZBpDzkX/QtXaZviUN72Aw3ap9lps3kZgsMXwK
KxgqcnepRNPplM988N4UQXeTWt7mMRvhSHsLBsse6bnr2WaysCPGH5r5xmMiXVFRTHtNekzGhh0M
70SlPOdUfYonnHsjtM4oP0wlKb5mt0F8yI6MV8O4MSQY94r1IB/ilBz6vVw9euFd7R/q4t6n0e6r
z4r1nnITC4E9T53wRPhLKK1sAJ/1xl8aPDMc2jvjd0DoVCZX94Eek6vV7WO9e9b6p4agXqM+hxEh
ORg69OIimMIiRzCoKg2WGHEG3CkUVL1977kTvmiGWE2VrIFcr763WPn9aYskdx0UuHmGZ8lih6JR
S5DCp6zjERN2oqCskzC7hhmCEnzeRbpXR8EeeLTUFOac5iMPHilgCJC0qI2l1loKxU3nRc9dG7uV
qixif9Ubz6Q+GEG+EuNm5gsAotwIGfDWXArdcpKdLF3B1qHOwAaMY3jDf/NQm85Nta0icaPhq1KH
DXHFLTUjNr19Dquut46CeFat4Jh42TZt3gWTlmJ1HHr8vsUvpANOl2+V9lLBoxcYBtqQLVMIWnI8
LbvA20lAXDMInRnqigkSRTl0CH0U/BvVMxB9gur8c8i0RnEylCl8GRzwk8LkWlOLNDC8mZxY9XLr
V3uw5Q7Ry6ha3xS7Fw/lSM+c8Rx0hQ1vd8Eku+jex+x3GYKi8lQGO9h5zW6AbmWQFegH2Z1+bxAL
AyjMrtTT5PH4Fo8lyDhRv/OD+BKHBvwrkKQiPjqvBUaabmKL1vbYrxthHeGMifN8k3mvzGK2gMze
LBdN9NmZ3qOBVrQHktCRvWEQ/uu17AyzfOmb5qrvV0gXt71WLYRxbcVuB52k1gk4MqCNQNs12o6S
KLowoj+1/gEt19ZHoBPklMeCXWDeh8pdYIbrKZUeUzm1zQKWifxBmZUMOzLJ5MUMspOsXQs8OCVl
N3oiJT2YCITpt318mZ9f0e8WDFqMKistLxehdZm6YFlD3q+yt94gISW/mpm3DST1gM7yWS5pXlvq
Cvx1Jul3nVx/plK4l60SvBjPc6zt0hCDfvGgpR+Vhsw+PfMWsxGLmCJ+VtZ74W2t8dOUDxUFfo1m
bawm7uDtyO4EVjY5MbanQiQTmUPNGMkLcLjrgBaqMdfjCI8U0Gn1/PQ3BgFHbUBZpOYljMJNofZb
qR82IKQBrWJFF0o3t0Iq2ig8MsluULJnFJTkBjsGntdB2w6y49Xl0opeKTkadhqRptob107CpDwp
L6GSr02mM3NcxpGxLxTFJVvHzbw3yYy3urKR64VsrkbxodCFgwU5Dxlo3zOw+mGVE/VoiHshuA6p
sDV47kPPI3TB4Pi67jtM9pO2jI3CTgM0nKiiMpVAaFDQrHh6eixqLAtetwol8AGYl3IDfIdCmW3i
BBmucz05SDXeymg7GO8WM0NUAd8Wt00XY5x+F7NLaMUrxajuu1Fxh+q56sN17UurMiE2INyqnrYK
59yz9EHrI1evweCmkt01bjouGWVMqdjIlHFZjZA1czto4nXgscb1SFVicNzyfc2BtM32IXUksbha
HQObUfScjceMkqiEYTjMOXMaKGQxmXXpVa6ajaJYcLIlV9X8+6maVl1Q/sLgdOonkqgJJAW3OxmJ
QxVsEEBeFIr1JKGKEmrjUcogUJvcRGktKOiBUJ41srrXupUSXcb4PEn1q5Y/VcT3FPLGLpphUZWJ
Y1ASRIrMkfYE4em/TLuSdcWXAAVya7LQ38urgWqdN6A1uaQcws3y0OwQgr+01udQPena3mjCY6UH
gKHKqxK057hW1krHsCczoOJf1TRsg83alMEYCKfAx+NG3IZPZaDPjxHMEalTnKikysEfTnp1nTW9
2yXpQTDKfR2fvYSCjffQBtZ2GLB8x+luogVTFvtO3kkZtu5uqWbeSq9iCgDNEnwW87exUCvUcl24
kADnq0HgJCEEHCY4OkC8sE4ufOwdJbY8yUBielHs/XjtxzyEXv9ohAC8aQGSgmknVnGoaYKPDXe/
RKlBmkR9bFTtANLQa+KjHKPIyX8Vyb44qcV9XzSnvtzUzfMgbRLTX4fKfZOgPMCtOYlABiCftMGD
DK5QHukpet4cB7YOm/GUDtskO6oS9X78Q91Sbo+s9b4yOPlxCDxaKqekfwkKQo4fWYmi4SlvgrOe
gxACQyjPPas4sMuUyU17EqNjAF/fo0Ci1rSIobb2IlQgC35TsRrUzRi968kvGb2tPlKrH+/6YIbK
zV3vWKjXnnI2W6rMgCOVEL6IPO1q0q5boh3MsqTOMyAnmUsxNPhCgEO+j1uEtcRy6cGdYVPuc6CD
hTU+COuBCAsVCqNePyH5GRvgGcVCjDSqcaCn2K8nrbgwtGJjNKehzhZKfikG1i3V6Xrib4tPIRnY
tl6MxA11Aihq+T5+GAkCKchyKK1FXFEJs1DV6fGSLMZlEAAPEfRlpbHrEN7TkJpYz+wZUuwp92mg
bKuKTGjN2w0ZRA1KIIp+MpCHpH7DJxq55rIzULGaZBAYCEaYn3D4Aq3eI3miLYojqQdOCkwbj2rJ
ZQkBzpo6JCxSvxkmUkuDya+WuvwhFq+xMLiiUB0FLm0bbH1qyyKwJC3Dm/rui8+ygTebDzu+yKH6
Eenxhs/VkOH5H8LOaslxIEvDT6QIMdzKssx22eUi3yi6SMysp98ve+ZidnZitsFVlkGceeAHexUV
G3WBgG1CYB80tya0ixtYjSO2hcsjQK+2ex+Wk61+Sx3645bJDIN8OoIsY3HO9ZmaG2U5DWdW9EOW
PwOUW3jh+QqJI1otnRdKmwi9oRF5KEkvX0o9P1Wy/qYU2z6TfyMHf8axRqVX3eqoHXHdzjHq/4qx
Ljr0vTVvXNaa/LosZ3kkECAWLRg2c+OUmFA5uFHeZW1GcDfb1kF86can1L4U83GaJY8gNDdPC9Ic
ucnUfbEu4fg5SL7CfYTtU0kKg0nGqjNpwVhv82LjU3hI1NcsfCqLeaMxBpbpRi2wzNqVjyKJ1voM
1aCk3epgDv6a1Ntl7v0wPSvSiJULnFWCtaRzDsNkPAM5wOBCdmvQQSHpl+a8CPoNdK5qPKShvEUn
uzbeamxr1PA4NcyaBTds6FAs1jeV9iiRYeoc2JBDcLArIMEGQS6TKNB5zzaeyyVGH+t9aSZvKt8X
UMAxkXjcvWt4HwVAiKPoN7W+k/C9hhZ0LKk4I2hKcYoJPVktNU3IivSNFLguSHG+hxCKdYKGHTvj
9dNT3oIYlQbPsg6Sc+ydxZ2LaM2c6BqcJ1V6mUmUrIPalOioKqveoeVHDDFYaHzYtAiRiaiN4aXI
f7vAYTor7r2MDXYKCg67bTtu9nE1evH0piq/QiI1SI8ZYVozfNrIQLaD50yXNCaKzZGMjbEDsVwd
3fiYTKJ6maoK/Nq4sptTVn5PXF9lNhxba9OF8cGS0O+QCVrDzdicyhhlG2jTVptv4qxwU0rQWBEf
CqnfOZovroQZ8Z/YZs4/z+ilUamOG08zWk+PVARcjbOWFf6A9UmorEfpA8G/lK7YuLwVfUmnVs3A
YRIPYdGFw8g8OnuD0c4RyR7hp0bUZg4RIaI2vmWi16TMB0e9cmqyoaVfoGwG52hHww0Xg24xvFF3
tjNQGAM74zjfOfbelpAL7hdKa9q3ZQYbMybOMMcTXqovxXVaUKrkxq3cInWeqNd+EAb5o4ydpak/
qyo1SNncohygttvcQGPPGEBEADqqZq6EClkLqOw5xPrBIDzUS5yyMvR+K+LYzGjcCUXkpkD3jcin
dXo/xjs9QcN9XrJ1PyMTvCzfFrQBozgEKHVqVX/TM8QCWhw/kZTQyEXrRn9SkdPPpfA0ytkGJ6RG
Os5if7UXiA3fE546FUZOuYqd8TrpX4YYwfhE3pll+VQrKbO/QbuEbczr6iluZ+wuKowDZ88M4oM0
h6d+MrgZQHSrBrh5VP118FPajPiMjuZ57BXj+2B2Hv4AFOB1P+7aV8dILr2hHoNBGKRsLPyncuju
Wt6s66Lah+MHg64J7xZwjgRFpAvfgdadUA1vJ/q4k8Jdpry1Oc6v0je1oXXPpVkz97N6qjw0k0fz
5FARMMovSfhQz2fRbgzYcvTGCA+9xl7X7bPl1CsxDJXTV1Fa8D3Qp9HzFTeHSLifZLjWYOePykzP
3cpfQBbFpJ/NoyLGybiTEUvXXWfZFgvCafVD6la1LfulIXT5aVBQaelntOwMBkOt3A0L9RJ5OA3x
XVW6g4RlVxOYx6ijAJMovrYkm3Dons2S5UgExARTVQgQfOg2TtttlmhltpJXhfZH0xydpjzYSEVD
fts0+dPSllSTiv13XlkbZRzcdKE8MIx4juAvnjN5DGDYlPkjMWzk1fVnJ+muTvfZB/ajNfMXKbVh
HBjgkciSj84Mj6SBOiwc6uxsXefWpcTPxCzVN90KDpEMM0TZUoR+Gp357DCAUk8jtSTaYF1Kpm7n
vt40ln6W5gilg2SbSJuApk1GXA8ADlefj5gSiZJgvGZStpaDfarCiy04MQF1nnE6azCpImToocls
GaLXBqNtaKlfI6ZRcWvt55R4bk5lz1jaXdNbN80CaYHtkRMSfeLQjffFTLvZNFryvXivOsHGRrm7
l9VzCEtmDCpM5UzEV8x9YDXbqTc3loVAJGN/OvZbE/VGK9lSyiQ3ITRdvk2uoYYiTVoNPn4k+ApP
ezkarnZ8bGJri4zeqzxPJ9Axk7aX9jSl3RRISkp1ocP+xRLifnqSeeFirkdFuzjyyQDdG5xwCU2R
l45g1BiZsV/M0aPXJwf5dio3Bd7J5WakeYfcSdmDsshW2ry4uSad5mbcNbO269LofZ33iZ/17VmN
FupVWeuS4WCu7MGLR8A8928yDmbKREwQjOthkY+Iom8W1VhJFlUb+EXQyzigs4g3nAFEbH3treao
gVVtHevSysVv2hlUeUgXn0O09QujQ8+ixUkZYhmwsU0vfxvVaoj1le0gepUBbLBGT52pRTnTBuSb
1ylrJ0JyMvclR/2oVNlNzHdFQVcyXxvRVenMh97iDcGdMnzS2POtxPYU5HjAk7jpUO6N7lYE9lMq
w8ZQ30tEBgdG49i5JLblK8VXMI7EO/ZmMMNd/DVOT6OyLhY/y49599pgAqN17+Z0LHJn2yWvkq2v
RnPaTXSe4TXRCfDmvPTIWmlucLvFmCtTyCHHUHeFfNAlFNtMhBzjd0U6qUO5ngtkhEbKWIAtkgj9
kEz1saf3lRn7kli+6wNs2Uuipee+T3dVYhIIONyYz4EovuH2ElOwUxm9hijZ2M2yMRm4xl2KY6Ko
ZMxFf5gL2431wRuy8SmWkXH7ni3URehjTtHXWHzrEykFVuylg1JjF8JCstdqerPaEtnc0NMsPl4j
ZqLhyr0opzmdNpGF5p+Vvo/E68McEp42rqErdz25alnyZx7HbdFRdcYkzmBYE5gnOHBZgySRGCZU
A7oVplcafbZxnABcXQUSvcvQmkPexFbeIJAZFCDg1y76DAjn216uJuYNXaidi3lgdFi8tDAoJlNu
pND6Ppc4Qw74R2oYYQG4KULHsxZxTytXYY0tW9k6dm6zLIhBNlxXg7p+bxO1sx1SZm0KhfQ3v6bU
6dyKI2KBXLJVf4aA21dA0mPTdWyhj9lu08EWPuWrJp78RDpoI1NW63Dfa35ZaycTKgFu5lMNQpQS
R0qhPUielsq4WHr1OmyzNtzm4N+ySlTSbdSF8UsIm/KSE2ZH6mmJMK0P401lDRujNNYj4VsSW0fy
pWwA8a0b6wotf0OMMh9GfLcAyTR0SEX+ZsrpuYilUz0M+qqRh7dYG3Dy618cKdoUTXIdzC/Hkvwx
67g3Zyh3qFXUDtAu6dbYVzPwB7UiJiSfWpgbZIR68XMsCWcqZDwwNSy4HokuhSHQGoF9qxgukUHf
vpY3kmTjxaHBR/E/Fe/if/qohriXT9AjGDnz9JOfvuSeRjq53bVFKHDZxC5AY4C7JKmuv9vdd/f7
TvzkP4pp3v2GdlfoihdulADRoOAZry0uj/WKt/5Vw/UTj5+7cM0Locu7Qn7s+Fjkufeb0OdlGXhm
d9ju3Mm98dokemKoMe54G48/Qj2XBx8Jj93N5yO73a7eiFf5y7oD7+7eWQW//PxV9WWucN374t5j
d4dGs9is+11s421HZngQ2y+W7nyxT3c2j5dCXmS1Yrt42eWN/PPFsr/rE5vGqsSX8ME7Nm8+khvb
5BJfOUh/OWEcEMq0PvslPixWdeORvWPTbzyKYyUe+HYhQnwX6sXsABv2j0Xi0IhvRz3SA70k9uwm
lI75IrFxUMsQYi43Yi94IhQ5sU+BeXbnyLINqBDzCzvD7vKdfCuSIHcU1gSLbdrJp/LaXKgd3jjV
/AuRHX7oq8fpVLonh+vgVFFLjk7FDhWYgyAzlSfpHOCh9/bzw3EZXPfWuTyyya60QieTpZwuJJCl
1Y2nEvvJ7v7cftjrn3wlTuDPDyfu58dHnPPG+eXweBxOf9pyWDnr/u3OkdqxtT6bXr+IxrYQcBa7
m69cPrvb+dabuTpdLr5xuF/ECRPq00J0WRzKn90XVwqX0e1me+Ld4rMcLy4OvvjvNXT7uYkNvLFp
4oRwra7ZPnF2WIvQfd4l3u1nIz7MrXC53TfiarltXPe44ZqMhOZ2xPlgM8WHNvznG7nm/34Dy4WM
dCA25ibOKm/jmxF/5g2sAIbSSpxDVi06vf/8DItZwBahnslX7dg6DszthwtJnDixQ38vbi6QTYmU
tTiY4zWXEpy8LKy5nmPsysxqgPI3ridAlFNySTo6acXRqsmC1lN1MYdri/xjIdde0bUback9mTps
H8CYCdGeBKvIPNblCDCbGeo4RXfLTe0o0z0Z9NuIt3xDdjdShF6W2LXyYlfHlV8q1spDCDhZGyYa
APoC+nF0NYWCNmpZRS7vmTwT5bWTJ6YPywUa7mlh6Q4VxTcGwtlxtpkJo1JemHdWovRhIg9fzgzl
bU4Bk7x5+olqmjINcYeJPmMs1JK1U0W7Q54sT9gZYVC9z41ilw6oWUoXEwV/nATxcuvchIpqIe+T
nGi/vWZ97GEJqlW3v4hJIc/bgOUhxjXhYMiQxePR05bHYuarBr8zK3PAmAXnJfu1RvA8zbRJAKRO
fxrAww35xMuIX1NA/6yDipS3LV6Vzz3GlOmYgWoa5e2NKHjTdD+j/pWJWuACaBevU63H8SUd/Chp
D2NovBZasY17KrVl5Qe9yMLuSmp4ZqSuRkIpOYIAFj03w08aAkWiWpw2k29L06eFkB4z6XOwzCfe
eVqC/LA0wHWl8m0kW2sSib7bl1Y2ZxzP/AzVtlhGFXZvLg8MGYBkZRwnX1mm9aj2q47MXdYDv1yE
69gWbPmYxy6yce5Qi8ochiS7Ir2ppGM2VYS6/ZFTqir0uESvaW5vRPE7FaXuWtI+0/m2QEGXlYaO
EqUhnFss/dbW4Fcbbbcsr6Z90IDyRwRMkRt2xzb/wqFhlXe658RCNxplXqXbpTXecVQXZEIhB3Pg
ZaumysZA6tzQ0Cg18OTRvIRIr8YceaZfO0D+M+aTRRWnJutOZsefldKt5DdgYVyz2S4c6GnH+KSe
kgTQVG56ITdHpNXHwMQwmqJ1bdo7lZbVCJzVnLDqRI43ufeDrG80yu1mcl5kwk3AzkP7XFGTbEhi
y+TJztX1QBKptngGdNe0JOydr4Vz1Ic9rfC93Sdri+atbJ8n6ZgBUx+SGwX8Y6iCdhioimjmtjbA
p8oFOOQYKDKwhzIleMmG76mJUXkoOfXbgeJ/Iepz1XlpxoM6bLv2kBI4qnH7hErPJlSco7oYJ1xV
yWVQ5qGF0hfLEWzbiwETLlWMmzOh6sLdGtZpRhooHUX1S1S+FpP+8iy7aqdytxfhJRPOQCSYdSlh
1kdaRp0UQSC+8VNHpa7MZ3rSDZrn9rpM0InRLQXfTnGI9Tc2OK1srDajXdDBj6WKmqhrjae91v2J
B+3Z0aqTHh1Ay2YyNRmGMCUMniIEY+JJPxBWYSqOYUKPg5roQaFsYxCwq6GOlSqJu2ns1eqqla+w
MjdKV52ypcAL2DnNvJtA2p31ZI3fqJ81nadEw6E0Jh9dhlOQ09VTrTMp0nNSq4jYa/cw9ZPaWrUz
er4SiYYNmhCj2qHSXpdQwBMQsydrnVXA3+gSai0aR86LznMjNv0SYb1pqI6l3zbpc6KrR1LxUwUt
JTOjtTGjNp++67RX1DFYp3Xry858kbJPO/qAD5AExosz2lwyyFIYGk6ZyDzLAD9R+V0es73vqSt2
mJxJjI4mltFqrj6lDbJvvaW9lPK3gz0khs++qZ9q9AkY7zCCLKn5UVFt8EZL1gI/PsAgz6FKaJ+d
eUDLcJ7fVLyPNIeh8ccmtbdgCNAJdrvoJ2yejeCrSzRMIt8MaDOVfaizlsLzRy3lLgwjf/xb/P+0
O3zfkHEkjA3eUJsn+nbOUFvdkd6joe6xrOIKci2Z/We0wo61VQLspVRXGEg1QMdr7MtrinNNUZDe
Ut+BWk3x0JjXdi955vKsReX6mlHyrRi72yLdjHg6j/RjyMtmBx24AThKdSwwBpGAFCXxcwNvSSA5
Lfs9dh4d4gLU7lb9NK3MDpG7bKMsDUQUUjfQsLEBLSQnRl++0p+xRvUOpkgyHqLwO1G01dBfW3sP
WMMGXNJE1ybMb6IYG0QShn4/+I4yyeTe9LcSQRFgmfcNQiRTOG9lQz9PuuYPj+BTXnxpghhAyGV/
FQuoTQyzmoq1+Ir2AZFggNIHaSHfN0RB/T4P3DT3pz/901K7Ha5WCLchjuxJqIj9tp/tZ+ijK30T
AszRS3KC6jS6v+02WHHf2+tk49xJNyh3xSCPn5SnCg1q9WQweKygG3j0mGiCXGjSrKKf399sc9XW
wa39syRu/xlfxEpIV9fW3V7Za/3Gb55+A+dK87OM/QyBHu2j+dkzzK1jX3qSt7lvfj7/Ur1CrUf9
/B3dYrN/oay67WBYuS+yW3oqf4MDqbTbbORRxYs9hw7iTVx1vd4wwZ4ayq0GpJRhUV4jk/6n4SlC
dHRS8W1d9oo9CKPpVcQQlUzaWu5JBbElABDdpmxoNq9DAhDd+o2ZAEly3aJjTAHZi9dZlnZAo6hx
l/0xGfCphLvFbZWWT+AhJA4exfZtAmEHwo0WNXB48pMSPuejfuz0+dTCoZJxbavU5TPSsXxXR/zF
kEmNkpPO8JlN9E3T7FA5yTWjL1A19pfcghNlLpToWGVCP47hmP9gjWk8xNOpTHRqIraH67cbWv0H
Qj/uLLoiCb0vsPxJhTYCWAOLMI5it7VR61dsHOj6Th/KqOzTmJ7cQOUqTPxRsGdEjSqA/jIP60rL
dvj03cAJt1K2lbN+q5AeJsu7Idlu20Z+lqH4H5k+YrRuEY+nrsyuNtggBffaZllbFqEcxnIGUYgJ
CCzW2w11RbdigjcsuuE4NwVf+owdCjhzm2zRzuWVAT0QkTYb+jU9IumlsJ4ljMitS5UjdR3/So3z
3bf10zB395F8VIa1leojLnIdeqiLW5UhQe2g3+vQonrh5frSwpxHYUgD75NlPw3aLHXrHHLdUGhC
UMqG3yT80BvaTFmA7nefvcgzTRQDpD0EOJRjSth8tVYyfSt+TwOnt1FGnGgnmMreqmwI+7gSBKNv
q5dO/Y1CqGyNCfClvdGpApn+IUvm+5DTXMa9Uy/fp8mkwVRvpF3e0n+vkO8GFBFVG3X6AZM2OQFo
q/IyhjIh5gQOq/W78NuiAIfiGtwnSfbs8UceACe1pv3aLM2O5mhvoTSPjKDxLM3DWYIJaCDpJmvj
e/5WFDArtTy91ewtPt2nNrlaUbwKqcpYUfYeerERAqaiVJM421Rd1i11WNvAmLmaPipF9jMZCSuC
7B5iUYjormQ8oU8rbBAdWHFzsY3Ga4bcTi5R9i3KbV7RKO0ZHSjzzqkB6ojjnpjfcWmupuAXi9ks
n70U4BxVjJcEs1ABzlFjaug53trGTC05Ooyldgh6yi1T9l5S/NfsdYSf/AyUoavN1xpOVykPZCqI
n3A1pOjoahRz8jLaFUu8i9NrSDSiNCvhaiO3tyn4nvURSI8GLGYdmuhzxAU3QEbNdvhlXEdVuE26
FdeshLMAUYxNUpRiciidVQvyqPFuTNdaxrYQZxapficoU7V3C/hI/Wr1O3x6vSQlHcnv9DitoHma
bMgUVbkVl9SrEf1WJMfTrlaHXdtB2dDzszl7ba08xyruvMlhnnEfR62UMXhgkE2xla5MLGnpT3gZ
7EZIH3kGR1uGdDl9ShjWTz/yIoEwNN/7EGeW5GmuF9Ca3BfU0xbYta3+UInMpQIGIqAqhiprtGjI
Q2zrTJc7DiwetA7M1p2fGBBUdVoqfAFophPofU7xcqzlq93+BZcBCc2Ye/AF1sd8A8LHccStw+Gj
RYSRL0MvwkmcWdVuAVYtqAmXK8R4UvsOpEeLzmmyBx+DiyyQxdnYqIN+dmp9j3ubDySizmn56vol
Ccq9FkRrSl0bvaclaRQRJMEhPkqOrnFD0n0NXpL+CiTVHbWXRX7IKmd4+YSqofL9KdqygExjjYEo
Ml9Qjl7bkulVUXm2y+lcAGyRgtdact4WwzhFyXwAg7ByInJ1VklLbVBXQ7ODfCHbEf6nTQLMEKYM
mhomo/4sj8joobkDTa/PFNfrIobg4IXznlEXNpiHCMg+OzypHVTEGlrSZI20VKXCQyADAxTDudmL
+qipFdpZeEjxKPzvUGrj/4DEBZT6XzDG/0Yt6ypLKtvKWZ4quMTvZbrVkDbp11W/7qDe5X6wrJMP
HYGvBXd5oAVURyH1EIy5Q+AyW2bLbvyqsAY+PSVMup/Y7siIHNP0oAqb4Zi5AdHl/KA/paZQfdbh
ZW3NBEPrFtKYvEs6H4Gq1qEey5h6LpKn/75/qiFA5/8Lf88Owp1TgYmr2JSa/0bYnwqzaro+y8/q
SH4IJCX8Y1jfsQSmJO39ibCHLrmOCljcUJTifwBaETz/KpeGkuuYPFHa68RJCjnOEMOsGqP3ckZ0
ZTn31fcoNF/nk9ah24fXyUj48LPUeLHEniyd7cVa2RqhTJfuVMzwRu3adi+L6rh24azKRQMXCVu0
Bym9R9N6W0nXtkLKPB42WUPFuyv9PKFNifot4yTotq7a1lZJ8OkpNQizaHanAnmHba+32yUq7q1E
sbrkEtZ+6glwKm+QZKyyHMm1hmhV19mhe7ZkcroxOyg2RiJ9tqkH7MllSsDFhkNL0sbYGVPinEtX
S2sfwT1K6Y2p+QjLBGEFpOIFK3o7UXeSFu6LFsKyUXtWid9qxQhtmtDHVxBnqUxgu1Ak0NkREqKl
kzcIC0H6l6b40oPfRrdmkU9d91LSEpNG4pLvOXnNHI8mZWWE14S2DwS23UKv0irP4yI9OUW6X/pf
w+opvre4Qy+bMXkJrEffUHHQTEHy3Y1ask6k9M84WvQ+5lOaPfoOXT66rG31klgolc9RvEMTp0ev
pS1vefuow31PU20CUjXVP1i1d3Lslbb5vDDFR/Jm0il7b7Gx7BhowmFjL5iQmWDlPjocbAZCFhDJ
iuIHBrdBiFX1vNWX1KMb66CQKhobQinFyAsfBkJhKxcJTrKZUK/Y1HPqhfFwi6xoq8OzKU9DSPln
PjHOKtXJMhBBohhXgaoqmpdoeMjtzB3XPpQK1g40NStCKieNBHxkW2byabY/HIj0M+4qHRmFVvlO
fBqKiSiCdm4NufrAa6Ag9GoNjbhWnSdJWnaphguKApUvHCzO/o/dg3CkUKLIJ3zr5ZH0u3jIzrVL
OesYGkwYLqfQMA23wsJiHl4i66W3NWCNJiCQkzVeQpKeJhIYCwsYSs2cIts7PcJLOPMbko22jl4H
7IOxuen+H21T5OD/w51vaFDKTBMlJeXv0Pcv9AmnTuIkxB/kKYFMNpPOEp96kERjNJn9pYe0Cxb2
ANIAaA9TOVc8d5ZZoa4njDsWphNiecdtKVL/zleaVDrFbyAF5BAr+yYn2+6dWzK5o7n1hgda4vhc
xdFz/1Ndwv4xvyTYfXV/PQQKF5I8RohUf3DXQ7nnkX4aT9IxeGEwoiCONMubdcc4AYAStUeAutQy
33vat6B4iWsuKDIEqDbOrv47IddAoPkwPuub8y6qYw62cjsH6TZ5W5+tQwMmhAroXfM1+AsOGTIo
ZjQi3AIEwnlE2NNxh3coX+Wr/kv35cV4K3vP/OMw9/wudy7SeB/spFfrxf4ONFfdRbA45jVpjyBr
Kl5Dhx70UQY0eyf9kX6IJltECpI9RZmBSg8sR+SbBje/jxCNmPAAXIcepPcZejuDpcNtNCBrgVQ6
xxrx3NLDZ7h/DJcGBROLWi6wWhe6Kv4RAi9ytc5B6IFfxODpxL1XPQNDdIj9X83X7nn6zC7NRf2j
16vg1zqU1/ihfmRv0ov0qI/HntAMrv7FuHb5RrnSFbQZN64tEKlHy7F9Lt8UcE7rZPLKe4hrVQcl
1W3O9eDKVBaRzUTTYhDEw/FCZie3z6JcOa2Gh7TX9hR2qbuCfAHGrCerSPVrgjNUGGih2asOp7qS
eIrqo6sM21xheNoKZwWuQFSOAdrQQ/si6aiuc+B1N+HTO6ycVxmuJUUvf8Ylo3TXIXUXV3oAehh7
t/2QvxkmVVQZLs417VeAtYl0zBHIjB/TtqH8Cg3dU5FG8vDsTrpDSExDec32i8/6nTRPO4/xE6yo
yl1moNbewvSBPTbYIwD2+NlTWbtThdmS18fgRJ+YBKZfaz8eWejbb/k9epVO1t4+wAwuL/Z782q+
V2cVpUub5xwMa7d8aID7qfAUq7Y9L9/zLfqJXhofgxtAlESIwLbkA8V1sHUwl5nbgkN9Rzw0/Qov
5acJ7GAEQLJekO3LKJjyATCTKxhEeKoPw7ptV6gpRTXCnP8P014T3M5/jxYQ5NXhIlq6gkE2r//L
mAFHvDTNIJefwBuHt5jOwTNRgL6fX4P9eOtQfv1SuUXd7EP+AyU43Q9bdFy8Do9TDhwdnHrFpc81
NN+1tfNLY7y5Def4XftA45RD8N+jG/P/CFIR3BjIdaNQAD1Mlf8tehuXJUn7PJGPkfyradBlmFPa
2wzneZCZFtLMA/7tZS1bx2SN3eYQjl5SyOtikE9B8zMW6l7W6ZUXgE5JPaf8YTYTSGsTYEWKESvd
I5SJx0Ew30YvRJ5iJiuFE6QiRTxTq+g9ZUh2TZbvkpg+THlSM53+L2McKpSQ7stkrwOKDO1u20sH
CfFNXQL0h+E8U5Ijv//K0LKKcT/TZgpMqqrAkXMSZtnYztBM0vEnCx4I3Pz3A/cfBJRUxdQ0/DLg
RuIc9W8HziCNVPUevZ/JnNFy0+G6YymHpJ9RI5PyhUae4NQPIAKjcocywH6JcOwyPkhSon6EJAhk
Adb2f98qyJn/6YSa6ENBGeHEoorxv6+/pM6UPNfG8RgVwWaIUPIZnNk1BLSxNpmpcoHHcvKnKtbe
iyOzWi7Jjz58p3rubEMZh1On/+6Lp2b8KScvGIJ1NZtrNR79Rf4BIQk741UtqQwkqa+UDQPfWfAn
J8W+lTnw3dcIvUlG6YGmGilri0u9IZcbLYR1HtYg4AbKVne4PGP+LieYgizZDmRckFMmjnIw7pO+
yqeb+Bd0Fxld2MWgptAw3Y6SdqyLbAU6eVxmP7KHFyuRUfWJX4cM9lRKj8FqVT8vwV4BwjY0fW0W
P/n8EtpvVXFXVawfgeKXY3aqBVcol94ci/4abqw3AxRl9Q4jpUtpYjFnJvZXYzXrziovIWx83/e9
z5N4pL4N/sDzL/x7sIQFD35qvor98OlSuvhw+ifecPJPLDr5vCieeD5SoyzzeQf/PL88i4Xmvv1j
z267rCgEn068859/hNfDBK6Bb0AuuNo9xDfw2iXTj9E3X1SeWcLXdzvxrTTFH/xhQ08PR3TJ+Rx/
/6774bN5D56Kt/PzwsHOvvmpqezKCTDFw3fccMuXzAi1nei1q6tHsAdkoa9Oi8dqL8LOgzXwulgV
KRkrYEcZfV0wgz6fV1gzfXqhncorl5Pkio0RHiKf0erCoftkZZ8+G0KHPFr5vkL3mnXziu/jHfLp
f+74DeCGfxc/Lz5h1eryuPgPbKoRZAUCIt5+wWlErIShaiV+j1aPzwdL2FqeqWtKtuLH4+8nP8Xb
a/fzonC6WMKzhyo2m8+o609ead2Hxjk88bu++uf3O/5DGJpMuwv9/Hx71zz/kxdRunPZ0JivM1cY
cbPqzzsbdfnUAKoIU1GeYcKNhiw2kLHLLgjDavaDN/m7C0vErrGD4ne6nRwAgB13/+/ynUCBgFsR
+AiBYNnd6dZzNOi0/32k5y/AFL7o3/MxkCC8TQA+6MOvgV4INIjo0IsOPsvo4fMouvwsEUgYxOZo
2OPEwCOLgHDsBahgzVvo3N9Znnh/bar/8akbHxSfBvzw9/uED7YADACjAH7AqzdwFoBOQANMAivD
RAboBayIWCdrYNt5wpfwBTz5xy+AIVyMr1nkbtwVAA12znXVvvwjJSKaIBj8jEDRJ9QIZ/hdP0C2
PZkiwIzJbxUBH8PlbJkwg/jRjKuE8D1c7FxApodkWy8yUz4mn/es/Y00+ah25a5PnvIyvJn4Hzuo
LXTzCBe43FQqDZROsEE/pjnbT1bi04oegePJE+CuagGqBeoZXoqUnsA4D9lPZoXXZeSqIDqWa7zf
nqr+ty0BYI+USKfBPsOqtbsGuSsdzkMESq2Jj0UsElT1JZ/ky2LJq0HZBLg4D7poVQar2XhLSLZo
r2QRHraZEAPrfhejB/2LkTSSG3Z+kImOOsv2rfFrVGmQgMJ3B9WBFkzcpkvvQ2wwiBWv9SAUxEN6
Njj3Njp2W7dGx+4lRM0k0fQtMrUfsUF5ouq6Q0BhaaogpsjxypqIVuCYrawgeqNT32TPoyoD4aMi
RuJBtyqldo2IUrQtAQDYyE7PxipUk2NH+UvTUI5PehedCGra2oZSMyQZmkR6sNPjH3yh92A0BjfJ
J0grKs5FLaJ4pryNKSfQIoEirqiXtL7YMIwbgErxQoEYKcy8wvqbTDUYjVvYN4cmBjNt/4Y6Uqoj
pk7JpJ/LnhjQioFVMib0+XaoqJCHGFKYqheXWAwxsxl5c7Gcymum7hxRptVhueZR7Dv2Zx+/93C/
ijnaI9bzHGbjNaCWOuZ4oumDXzEdWVCA9cfSHpUFNUp4uHabkjQ1K4NTjlrKR5u2kMKh7wYKNV95
G4QorM0LwWa4a0ZtpSrOeil3i9adO9zM2+KrmF93JLnEqEDUHXM9WPkrGFpfGbN1GocvQ4sZmEQX
kPajeaVu6I0l3cjc0/+HtPNablvL1vUToQo53JIEcxApkpJ5g5JtCTlnPP354D67tkyrxDp9uqov
1nK3JwjMMOY//tDS8incdc9ZagAteYHwlEnoAUDf8rRFbYZDYAvXCqAqreaB9xO8ZR52+bML/Sbo
2kNqKr9lgZIYlXyI8pP4MjpbGQ0OOe3nJV+lTfFm9MxJlPMmmYGJDgblXEMNQR2OdUH/HoGu691u
aKkIfruKZafSKF3J7PjWy886n7oHVG6GCkGZ8DOhf96jIS3wNQtFr5gXaD59utQpSy5eOIiAY2cb
JlyfG8p2PPAU0VmV4Ah6Xo83uEammeTtOz//1dZ4DhwQ7aFh8OOrQEO+p8MSqOOKAuROf/a5MBEj
tLpytKoN2mFl2m9kq37VxJOvMs0RR+rc4CMMB1WpfUFROalazKAMcVX7QzJBWN33cwmTndy4qHU+
g3PyFEDoF0k10K2DWJlTxKB0AXfNurYquJfcBo3n1EdsPLzSTZ+M/nAKpYugVHPHT9BSp3RJXgiB
mqFEJQqi5rNiKygB3/XqsvLIpEVZiZnO+K8Kpk6T/UITLEdPdfyme2s9rEnWI5ak7s9a+Nz1qHCD
FqRR2mU1Sj902KJC4ujgXYYKLlIqT6oQwUxiLX2Nd5QF8dZXxI3jhIvSw6rQ7GEDYXGREnaH1k3U
WPo+Iv1WnyOKndeDYUuIprhBiyEOgemusOvCmgclkATmtDquepYSUYbnz10Y2Q5ItFharN6gWQwB
JIEIhQEbA5T6Ya0H8tzv+lcV9XhqYj0B3m3I+UEJhamS77X8Pc7bk4FX76Ty81Oh6Le4OAusW+KS
DcFastaPJjFzOmiFMm5xqbEfGhqXY4wj0aUvZqYteiVcKDL6TcT3gfOU9tnEB1XztWnbeTMR8nBf
ck0MzUmMfiUzRRqe9QFxm64AA/ZIMr11iyi6WUoCJlc3aeQ1jFEXMpCvv0sLHOPCD1WC9AC/usNP
qgjybQ1D2olukp4uGmlXpjdXw90Mx5/BMuzMyG2FF6kT24lpQuhc/TE22DkqyXPJkm9F4GSpmONJ
tmq7FxeLQF2wuNf7qJqLrROXbzSWYfpyw5FufYtiguMnyxEDylstxvwJmWZutcQ8XgSXDRlHhcAa
A6CEiaq+RsPrIM0ihSxLNV7n5d7FdlMISUGiWCvXWXrxOGJpKSk1ad2iahdNtaq6YKYZ/gKAlDX5
1NPJM+gtyD3hAFm2KLILCvchrw7oM6dO8cKJdTBLa60DAkRrN2SNkjgZmeAPQXMwXLp/jrLUfHfm
SdfapB05Cg5ZVprnHWqsSK2R2hYaW6X25o4nzcueeQjSKvVwNdK3NDAWjsCEQfopqxWJ7uocFSZs
hPzQQTJurPgg4mXV0rHG5mBPapAtWq5dt+re8wA4+GvSNFyr6Yv7Yji/erFHM4OsBy5ghZem66Nd
GX2/8O+BVdoaNMk1Y11os0gEJqC9bLo56j6oWi1NvkSYVxVGmaB7pos80tvVGB0Q5HAWwZ1y2hqp
Spqv9SsIic7EKFQSbzmsA/5Qx/XRUbaaXv9QNllmQaChKRDlq9jHTN/3Af/VcwY/ruHfZ+KwFD04
z/E1UuwGwRLUagwvMX6cmCmQgW7NTA8agC89JxY93xiIC4PS2OOnwXjP6XyZ3lXv0FWjigDEXhmW
N/VBY4eYsGFaArAH8kifCXF+FIPfevC7IIoF5ZXWObNapCnTc0IOMuyzfluFFo0q7uQWUS8RSmAZ
D9aBtqXAGSbgY9GCzgVzwZMWbUGxotMVGd5bGgFDzoaKvaFec8PMIN8B7hm0HwqOEhGkX4FtqHnc
2ECWCxgyDsYHfgOtC75K02+R2U2VUJ3qPUufOkRGu4J38TxTXtXoko3CSjgxDoSP0nMXSfZhOv6s
DpVZpTfTjCu4aMlTALrcWBXZiV4VskVl3jo/hzgG1/rVqiKuwj7T5GiyUGKWaxRhaE/7nXpG2JS4
NMRtbMPiyqInVYk3eR6ugrJZx/CDlMI/9O5WMmx3NLc7MVE/DBQfDdbtJhFomqU+1zkAZonriJVH
PcsdCA/oOEghg4mg7h45zXI29ypzmwPgRmGx5t6sOPm8ocEBaY3wy8iBSF/B28MYwnCfZBP4LTiH
Ss/Mp7ubJ/JScSDNsf/63q4QaOMi6BHl6Dmn/eLS0fboq3j01V3Fn8WNs+qU9jLStXScMFLDP7Ul
+pN4dJ3oCX/pjI54HUAq/bcp+csWPer4zPSa8YvaSEI10fO5gcq3QVXrgnUW1DI6yecayHLbwyoq
pKOBGDiWyNwD7W4y8HDxPIxqAmqwypcmcF189HBCeXPDc+fcIrhrlUxiqONchgDnNsTaprGLI4N8
oe2f+zqbWoZkwlXsbkBYYiBrLNUPTYTghHXWgkZqzzoPYaT1zrKkD5tTP0kFDLuh2Q0FttKglCbQ
VA8bxUJ8rfgxv5xLPl4GHuXwEOINOLNCgEUARMq6pSk+p9EpQ4MNA3Zutt661v1dIRl8B2Ph0lTJ
pWZa9+kqirWZS4pRG5MSnBtwcQv+P7Bq9fA3jBv0pqE9VPFTWcMWlXm/lfgKJts4yn8m+0CXLRns
hEoqV9GQcKzHRTIpI4hxmjjXWc+DUkCc7HeJrO7jMlyKcBP7cpWWN5L3YrrFyrMPgXV8Ig30OQpX
YXiLYgkYis4kdVFAKztxE3twsQ4uZq2UzrBXmYi+sq0wuSlKu26MF9Gn4DUKOk8ClxJcq4nz0sY+
oE4cchY8a81NhelDsG9WHeMSTvKhsqRDTXciHX6Z9P61FkCnmiaUWdKgry2Nec+G2UekrPNwWShP
swQSUo37ZSPhCSxvSmaNEEHE5R2Iwq7rqMpohDVIzmSVG6vFAhf7aRpbsOVoInfNtsUtyMg6Zquz
jjPYFGWGYJ4NJ18Y1S0pXHC5bOlbOg170AL4Nw3Br6YCvYV4TBhY+HuV7OmlJtotpCO9wBMAW+Kq
xOkS5vJ4VXRJsbMqcTdWjg5FQhiN3BNvJufJrMuErTIej8rApBdpSyMHR5FUBNsE72QNzmzregtD
/d2ZcER45U6/0aJsqgu47xTp3B/fE/e5QMT6VBdmccRf6ikzF7GQypmLw+AUsRr0F/oag7+uycL1
yAWYVsmt6PwLCNmpyJuRegpPmo1fjdpdw7Yj4iyixgVvSzqUpYYJrjHrYEjwC0Hq3jLwpGFVZ285
AcbStp/n2h7EN+quGqhqfR2afVzv1ApWo4TNgIL5SiyiCtfS4LmrWgyboarI8sK3qMbFIgYD8rJN
OswJNijjW26uYD2ivHaQiQphhYY6OQp9BkuUi0TATaqdp+alDpADi54ty8pMhCajVpiM0mLCw6ZT
FBTO9bSItyJ8CS9RqclJiODUUv2rZeHaws2gKMo9e47UO78E7st1IXEk4xVPvK9Hn0Koyd+LqXdD
Z47P6MxURLtqhGnjoXry8nnqv0elua/69zpvwW7VTRPwN9A084oXr4fkGaMlH5j/IY0eHT2zn68a
AIFKC7j6sivrVG0cKHHlcZIkKxcfj3ctoUfZXKvkSYX9IVh0h11oT9VwVPggJXxSi4zM1Hb0Za1h
Bypqe9Hdc4dZIWsX1w3+Ik0Ur40cu6sAn40k3kPiPlIaIHOlSzbcJPQHoVvN02Cr1Vtw/UU9ciYa
eKcGHRCPUHBHNCaa6W/YLlGJm9ssHN/fBMmEJd28/DSK01ulmtRZ/cNJYcYy2UIIXEoICfdXDkXX
x2207ZcxiGyDX7hl8b+/qvjrxDt66A1IhZvGc8t6ybJhN25drnVFAzmiBGVKVnO4CcCSRYtSAc8T
5z2mn2XRIzAAVXqakT4sHOlkZM9dRH9RXkVj/BgsajeRZ7W/aWW+zTMcu3EitKQ7U8JkXHi0kkaf
XtkVZYzZzwvj6ENqrKRxAQJvsa0JEPHHW4BDpFnU+RDckvloVpFwm4CF0iGLx5SyWxXeNWlXSoxS
TVQI3KBEskYOVHlRS21RSkQ6ntCbsqTfjd/gAm/KL+sZnrt+6ehpmMbNkIMLi5guVjuBB86GPPUE
LNIhr1QpjfxaWksQ6wxHnpMuCEk6hk3a2MuhkNaj8gAXm1lGa5WTi3sbz70fMDnJODCtdtFo8spU
MxYDbMaYc0+q7cTFuAVaYcs5CrvySLNBrGjHZZAmbElAfMKtM6EJWHnLsnTtSjN5nUtNvpq0A8sI
5w/RP0QY6AY6QkpShkUFznEyKzU6dZn4a4hEqNA9tgj4PoVVs+FbDfRoSgvyKUeQQbSCj7tX25Pa
h93ATFf8Z9ca9moJc0GX+DGBvK0E+dgOCG7GhLzCQmnbf9SdtSxQjrRydSIGx+4JlJeq3u67aGM1
xNf76rIrLWxfspkWFOvBF2zNrJl2k6THTQ1JBuARtvHDAWwhpBJKBqTdm0gplqJFdY0G3qJi1xUB
e//iXHT7UJd3kSptQxnRYY7ghpwirB1oLmivmfHWg+HV8e+wxxAQBlpfmLPCzyDh0uZPr3WjrAIC
73P8HDdKvfZ7dkH88GCeQOA15ALxNn1bDy/8hoDrCq8MH5ZEdeqbX5aFsAc9SjEk16RZZXl4jizl
aHmwis0EjZOAOP84hCl8IHwDwheD2GkX3rtongdr5/RLR17pBjeC5DddtV0nQiILiJdvTOKgO7rD
8nOrvyblIel2BlUGzfNyJbZAfGmiH9UCqmUAgRtLPMUVj3USzcEuHCOfdeLM/XA6nskQXoyG6hTS
f49QBFlLJ49izhSVebVtnMxuGFkBMjWRTRScdzqeQrkKUCgIq87rDo35kdXOVAXJKIrbIGevSsWF
uOcwx7pmdEIqqIihGwpwO5RuSXeux7yZ06uqWmYrNGGEvCRHYCcpQwX0tOaoywApodQ+axy0Ttqc
w4Iz0/LO3zfJpK9oHdhhWrRpdThd6l16kycKjgNYpezqD/c0rMg425vb9FxcxaVqPOgHS1+xx3QN
21YCj0wVvt3f/bhGCgAEihadKsXAc2adYexAJcWXD/WMsTDn1U1wVyzZiOzBp2EMYfIePIP1rzOy
LGF7jkUuPqCa9efPP/Wk3ShoYiXTsU7c52/SCvJ8XkEhiZ7MD7x0hlfnIzsrXLe493ywTZQ6FzF4
5hMMZq4EJNOdwhCuw/m5mRLYrQ8HAA0H0wSZeg8cdiq+Gctg3Hum2QuSJkVdac4s7KaVM1MgekBP
nsLdcs8FFMU3bgo14A5MFIL3eAXH4mf2HLP0NsOyQvsBsNn+EOjycnXPId7DspvCm6UDTqBvR6Q1
3MApajDcCFWeEtu4EBHgLB9mfobrzARncdecSC3+5KjiJ5zJiJ2RcOHk4zzwA5ZG6t99s58Yd0Mk
wN2U/jFbViPHbM1GF7cV8Ya+d8PYaZkW89Dh13IDFqsDwSOShj2EMCxzX3hGQjMd1IcRA1/5vFok
komGrMFVvI/1Cl31/4bPkCnk5pQZDSF/zLNgQavZQ0GZTC2sxq19ZqAsKB90nbUves6yKJIiRH4h
00u5c4JWrbgHO8dtL3LUleJpGNbU81ZUVtBCp+VHJo/erDJilvBg/HF/BejhcqjWyPf84h0zHhWy
W9YPMGKxV8tG+dc7pjuzfuhJb8mfZU4po74M9K4DqzQJkfAPTStfvC5G0HVR8d6rMv3muOS+ES50
VkvhUFF6izCGYGGiqkJBOAL02MMIQ3lCJ4aaSlxkYv+UOBIXhd64hXE2b3LP1nVpqQrxA7ts4wvL
YegVki7Klq7ounFvCl4GseElxvA0WBP1GH/gDXrACXYbn/J9teqv1qv8gQEIAN6T9qv75b8Vq+TJ
eIWWMbZ/G+7Vb94Pmg/itX0bZNpNk3w/zOq9spx4s8IuZ8ZRWfQYGEwIEnIO+iGGgoR4ZxWePZYc
TMxiUn3QFpD6CdZCoJqEnDU3MIDh0qEL3skb9vj4gYf0v3bksgx3ztQ1UWbzuzdlzwIEZj0WXjt4
cC1i0KsOn+usfVTT4f3Btv7FLvfXUHc7rUWDrIlbhoKFtfNv1p9Mngxx0TQ4Cavq4r2Xy9aYuC/f
j/uvKbjEDQV/bKyUoFtYf1iEn3ZXHCvzNMfkZdeSesohNx/zWolJmjcTk3xV5wnBBJmpOqnhzlRY
+bO35MEClMwvWEeyYsjsALBStP8wGT89g6T3HTHpPMNw0D8AFLilYCd0xq7Prk/lLcEZwUSogxz9
HG7qC0Ep4a19T57DTXoKfhkvWEDBscxv3A/Fd5n98tid+zc+GLjcMlCR/kxcXK3NSfUCQT8b0dhJ
tbT2iAjCRXfGG/uFqyTjvgbL9iWcCQus3JYgXHvcUiFyw9/rZ9ZKnMcr/QDaqs7CLSa1C4VIgg20
aGHvXjJbW/tP0Z5kAVvY0cWwFpCI5liA2NZROkabciK9JEsaGWft1p3KH9KxXrU/hWyin/JNsqY5
tiku7Uu61J7UU/bevWNT8a78UJ7Vo3JQnqL3ZmdugpN3gpdESnJyDZbxs/DD+oGi7MXbCVt5rx7b
jwj11sk5GgcERKi+Ztbv5NV9a17lY4PaFCvOrbdAHhNdWnIb1+UZc6ldwm1wRyMSlrT8om4u3aJ+
plG1cGftpt/Ak0UBd3ow78Sv1tbnj35HNeuVAUyqqeSn/C17usV2vvZ1FLsrU3kJwPJSrK1xd/T3
Sf3h+09e8yE3x45OMUtQrGnb47rbd0ttm/8UFxh2w8JF/BUcUbWHC3EBHxTjQYw3l/IHzGAFrmD4
Ef02r9oZwyTM3cgnj+hBbsQXd6YuxnuBelQX0jMIjGDxOhD4Lpg2Bd7HNvzBd+KT8D+hThA3HblX
g+3n3JgQSIArzLWZeeP1Kv0GFZK1AfnJIHuFgHAjaFnHlADXzv2hjqpjbBjTjvxrMoe7GrthUE/K
i/6X7mGGMjqODjupn1KtTuiY/xCP8qLtJ80vMd6khBduwclfoA6WxUujPhPV4SyKg7TUAYbX2sSh
0P+B9BzHnEkg2PWBrdFFWiPaEXobqdn1S16tdsYLDDHbtVx7F7+mj6vdkNsiY2zRktgiA27xo/P3
ljPJ14a6pGcVoeHlnHurwLjj97Jfc1Wm6cy+PENmkvm/jGAWEnqI5VU7YrJr4jSwBnNs8sbjdtsQ
2tuQkzVFD7ZXhEVLwzFZOXjLLOOXjENzisbspwc3UsT8emNIG4SJ9Ub6zbnGyU8PZ6WflGYXC9Po
9fuZ+Gge3gkkHDFRfDdm40X8ReEo4rzQTJJ9cHI2wgM1hv5F7S5TRZPpqRJeqCh3YymRKdKeDgkN
+qCChjdAgxgc/5ZtvSdoiOkVa0LcEq7yW3jCyFGalLt0Z03hXEyqKRy4qXlOXjRbnyUblVBjZZf/
arDY3Gn0cqW9v9oW0+oS2WilZt3afB6gZ5/GtuSUxJYZDIPk4pwGYeIjFF1+/xbNL4pJWUOiqIxV
nEyp/vdNIcWTLzKzut2kGUVv85aQ62DKm2IUnJn8tGaYRpqDHAs5l4aXUtbAa0CESkNTUU6xCSwI
rxb/fJX3onCh5Fha5HTAchTQhvOqmL4dxHANKiAmgK9aws+43seQ+VoNC1aI/pL3JnvrBqf+TjPw
wKjWmvGLSJutD2LLBWNK5M5WCBU6k8PR92CGWJcql9ZlnlNegN7wXG7/s+iPerXOKMZd75ckH4Xw
KjTlb3zOSLLbOH4wL9Oj24EqF7MMsyYp/Olk9aJUxH3p4GxlGFvZhVWDK6PB7YJrQ4rLpKmHoMVP
heceSxQ3vStAIMfOJGRL8OIH/E7ty69hWXAoVTKjNHO8130+UVupliW/qHe4TNiBbw9bEoyehAn9
JsIhJt6h3JXTeOmsI7hpdDNmeGRsnYO19n9Ee+sYU6FNOxrGk3LmP9EFX/rP5h7qzkTiv3SopsUM
64mOlHfrt3MKZ2I15dicPaq/jK+qImry//kd1liWfvodYoyYOMHDc1d1hFUBR+zgJFvBVk03Ha09
ZH5YZ2gznH1RGwCKBMlusOZRbjtIjdupDLVhrx+UfZhOnQBLu0m+CNf+McwBAKcpdqbdKpm7x2pZ
rcu5YZuzjOBUpCa2cCsi6KbTYA8msEeXxv4J80AYEcFJdiIyr7q6bMM+yk5ME1A5kte88rql5S1F
QuexFaNi0aeRS4jPtPWgpsy+X3FfcWVl04IB/aduNP+syE/vxo+V0utyKBDoIoAikjPuGsqhXtc0
/Y9U42gRDkxRay/dqrW1c8/Sgp3CnahnbZcsjTU9CfQB5XzkyxN9vqer2agkXbApI06cpD/kPQ4b
4c/kVbxx0Hz/9NJ4vN9dPsmRVS0Sj4DhYSL//WUNUU7JYLCSE1FHgvoh0IaMd0Cs1rCKs10jLzKo
ruqb9qjwuB8YW0R1LOktU5TGPfjPHv3ptSF0zBrFqfxtZSzK9EPkjh4hDdMqb0rMNQYrEMUSBFyR
TwRhrj/YJ627lfln+PGui02ITGivdlf2NLWTKrmYBVsX6DMogOTxn4lWufTDoAKVgBBS+juZF/20
Qs82UiRZbYmdBOt21GPI8YScipVI/rXR/2h0wRb6YzB48BKuGVaYMZ0dt7ZmWslcD1O7IrDJ9ADX
h1tj5JO9QSPHpa9dAskhyKsg7ZSNsZKrV1dvjt6hlcRFCDSSY97jsi9W8M3goEiuzz3uQ3Gj6dCI
kO0mVnJTpF+lTD/Kf8sRvjgxYuXrgIQ4EXYi7UMPCk/rvwyw5aT2NDi/83wT8XjjljfU+P3CsSrX
akGIgnGRR223iTS9Ju2CfJAI1RFe00xvMobjeUITLSh2UktAAgQQM8CxAtjiJA4vDnu9Zz0oT+9u
JH++ksXmyZcyufT+KV4/TRLfimTFotY5oOqCk5ZoB/zca2OpRIsouzxYCnd363Ew4DwcXUxZlSzN
HAGKT4PJAc4WatcT5JYtPBFoabhgK+sIC4F7NgJpP1vjH//9oOMB8Gn5/TPm3fJzqphIm073yaub
9dqx79Yu2h/9TLfk+4G+eJN//bhxh//049ygF/OwdrytC3BWEzLQTnBLCKk6q3adJQ8wrS9/lo7e
VUS8osvW3auMu1gsiePhZ42twIWRINleBPAOSv3REXt3NP3nDX4a6u4Nkrg4yHWvetshzJYFpJpM
/XDLfRmV846DKXW0TSittUicFYa59QTN7jxxasS3VKYRLGJ7JPwU2IOrGD9+mZhAFy1b/FH0FxPa
W+dMfOOURhsV7lwVkA3W3/hlky46KpVL/5V9gmuAFx/w+oEF1NPNEqe5XpNXq8/HWZP1aL9GVgXS
hWadmMu88+2kPerJTqwHMp6uFuGJvkjjLrD/i2/+6dXcQdSJL8OsCx1/q1FgjTuVdpOSj6F8L4tF
Vz8YTL4rqv/zIQxOElPiP4pyh5zkjiClQ5sE41SG1umD+cZhPxdUDDkaSKTgT5hDtc6lNYmL0mk4
XNCzFsS8xRqsIqqbeG/RrhWjnUEb+/tXcQ/X/+fp2OZ1XVRkHWumv+e/aGUe1qheuIW2pOS2NGwj
5r4eQwuuFy33tqkzsrT164NxvzhnFM4XzlHgXYx+7sYdwi7zg4JvYFTrWtm5mLLAasUAwll45V4s
j22GgVwL0ZRUwZobMjro7MGn+XLtE9dpsAMgMxLvzrqS7HMSUIZwa6IXSoSLpt08j45Pu6gxJrWa
//fFr4qixo5tGqherfFxPm01RuWoUdV05A9AmE842y5DapvFkQ/+/cv94ncxkKXQlmDaibr290Cy
6nSwLnB4lqopIlO2bUlbpzVZOmvSIr8fS/ridPhrsLvFFAVWqgaC5W1b66XM3jR127YLRT2YKcqB
dyF9Q531/ZBfbKIwbgA8Fa5zrKe7opuYwqAKxk20MC9VbaOgDOtdKj0x1vcDqV8s3b9Gupukspw7
nUODZ4uOCSs/j2SBFIZ2u7QQUJU3Uz2aanRw/NzuIYiVKCUFVJ1xArhTlXZktGv8zAj6yXChRd8e
+RvLJdkUbyEY3tExaw5iDrt7mCbWjr9EhshkFO9DcB0wLhFB4HVtEpeIYShVerhkGv8si79NxZl8
/0uVcarfnbd//dK7pSA1niHVGssR9cRU9UkSp0kkpdIky9dlTNaO80NqFmNUOCujahe9+9FjECBF
y6L7iPC/a9GbCsVFE7i3utUmWHfholff8cWSk2PtcYrjttEM5849WtST3z/+1zOCA5Uqhba/dTcH
xVruAsP3g23APWlYGHBmen8TQcKDnPf9UF+/KXZKi6FM8iLv5oThuXqiY6TALR1yf5seA8Gh5yit
XW5wUu0eFAycCLKbdaH+JNTp0nRWKY0X171oiX6xvJ1uLQQVT/CFQAFsBjBOgXPVCoMR8jEC8xnv
FFt1zekYMWF23kpEBszJlEMA//63SGO58c9XJzYbpaUla6pxdzThwCLgGOf7W0V5x/OyHfPLq3UO
4zk+EWg2WbjpxVJ+YKjPZHww9hcHgEq35n/GNu9WsV4GgpikQrDN4XC0hNUYNMCbkGufD/MeyHTt
1m/swV36Jvm/axrv5Kh//wxfTptPj3D3KSNDg8Je5MGWQsiDqNyhQN9R4KTx8fuBlC83yU8j3S2v
Nndb1axSf4vLP/alWM1bswAttzG0U4XJAekc3osk1ZfxIAyCN7iPOHXQvKetFKjPcXGMyTHuut6u
lSXWElBo51RK41WJFtFG1orVWLNyxKMU0eZNVj+YK4/e1V3lmqSmGXSpbm3acK35dhraKqrgatVG
D97Vo4HuTkks00gZ8j1/m/knBhJd0qIrzPSexlLo+8/y5Tn56avcTf/BK0I/9kqaJdUbexrm7HNJ
fHPL3Xi1QwDwYLj7hvZYa6kiJxbJqLqOlOpuysdC6iVJLvvbXFqI4bqGC5z2BkR1AN2RELJNiQSC
xVnlgI/uUqMzJCy+/8lfH9efnuFuzktNWVdqy5zvEc61i0I4S/Klg1CTXdmheoXQSPXBVeTLL/pp
yLvJb0Rl2Wv5iIqJ443HUXGJg9VrrbAd/v/9eXfT1CMpvEmVEuVcfmyEbibA6ku0hYE/V1HfSor9
vOAhHlR2yqOfeHfZ8oEyCqsooq2O+2hcb70OH15sLACCo97CXuTYwrQcV7wT2kYo7kYTH09K1h69
QP2WpTjmzILhkgtnbPPwz7eHEDwZjaBkC+VTIE0LySYVkqsq8eIyiojleHnqMM/Q14O7jArtwU/6
6try12S9P1PFPsFU2eKSVOE/t/CGdy6sYnql+xQ7e0pYkxuczmWml9/J0pJxu08tLJACUKD4w2ov
IeZzgyuTOfNwIY0z5p9z69OMutsjgipDIGRowbbLd+PlIXMnovGUpifSnGwODxVguyYDXEeSiufT
f7OENG4vmkaRbRp3cywx4yKIpF7YJ5isGeC9kg36EtCjqxwyXvAtC9YKJqUPhh1f+D8/GtsL/LJM
RZbFu6o+aDy5VSw0rz51ppsYdpUuG7CxFkUF4q3aWAfqouh2TXeGQUwQxLTQEuzVDklQPnoFXx7e
ugqAoSqiCTjEs366ypQmtxzR6oItqiOz1Be48rYp7Hooa1AsePsscJIQzOQGRuRzr+8fPIH55dv4
3yfQ7/ZSvzK0WhZyYV+0z338PJRnP98gVLUwZTLNc0kmojn2nhRaBWoFNYzFiEByWBUcv13SgLfn
oPMNZpPUGFp+jPB+qftqJoChWxJJsaS7uJK+FYizqRA2iIceND3C0sk3sbmD14tVmKcy96F+mtJJ
1mIowsK07yBF+N7MM8pdpDH9i2DvEP8p+yCPFYTUZN8lmI8o6Q5Lj5+m8KZh5BJV73UJjcGAFDAm
05WXhnYi+Xz0xPvJyN09WZwM/dgiCLYCAjcQmMiDIJCc81qaaDha9jHN5eza6fMSw6Fcn2lIFOiq
Rfm897RRFYbLzU8h+qnW1wdz88v5wPkGO8Lg2983DivQLifvqz8FONIKqgO/WwvFtFBQZi8siLRc
P8E33FFrZ/2OtQeLYzyp/1kbn8a/m4+i5wZNGXLEYAYnuktBd9CNknthi9ourDlHs+33v1j+cgv6
NOLdFgTnsNU0VXbQV66CltZlsyYJChHCngxSOH3EPdULJ8FBvD4GzjPOK568IdErCl75RzzVPA/h
rHtJw/P3T/bgVajjg39amk6oqjkhU9F4+WfHJuPEgfEOzJiT5CZFixFM+X7EL8uo/30VfxpBn0Yk
XyzrynZgYxIXYg1o78nLOj+S7DRxZ3Lx/P1oXx61n0a7O2pFl5UvKVW49fOrw10BtIjvHMdHHyDt
wVDjTv7vtDJFxaBwhgJ0VyCSEVXnoTZQuWAMmuzAGzz4t0ZRzsHADegoRL+KKmpOfR1Z7rWG8euq
2bJqPxLqDhOiMHHg+Ptgv+s0VPzWPHauDfb3WrrudHz/9KMmPEXlLY4j7GMDTFWQVVf4oUrTNsgv
FPp+fayQVigs/PHEV1O0mPoNRqSPTWrvKfMi76lyaD8I7xy6ef9OvlYRkzZ89C3469CVkg8o3SOE
EGBebuFvlqienVrZlPI6xp3cMJK9Jn+oQMChe2sDsjcCHOspVjp6HwGEesX9L6aMJLFRKKJiqqp+
92LTpK6qUCRZgkKtQoGzdoOZn2yJbNMffkVlLGnvv+Knwf5wB/+en2GfSkl/vr7i0bLCR2OBgUY5
xUFjeXp3d2A6i+1kunQQASyJmHxfHh9cNL8EkiSZc1LnvmtYf/780yPoXpwNVaEEW8wNJko7ejSM
fANv0b04wN0G5IJ+4kaprWNJqpyzwZbCYepZ2Hu7e3gDproe/YvVfhTgTNXnooT16rWzljziUL1U
gArJrgESk/xj3MP1UsasxD0XJxn8NG5gcKJEC2DH16PXcnfzHt9uvtoRgbdB5izRwNLvbg9GFaN7
GRHGW8t9c+WdG9nM8jw6yS4OSfiMufXcIbpJfsP78AEoo361KUg0aVUyP6HomnebnheJWiIVfbCN
NbzP+3yVsf4GYhIgbdRInAGZtdGTrPFWfo5XvGNsWpp0EkwmchVJz4IP9JTTv6jinZpLdqZhgVHh
QcFr0sc6Vz32CkyIbpdxRZMxqm29ZVglNm9YRS7tWf2s6VObJIyh/kknoRg9teELd6m4kt1rY/or
x8pWXf4REf6ZhQ8O4D80yH/m+KcXMO5knyZYV6Dk7T0KskqpFziTYrj/fzg7s922kbVdXxEBzsOp
REmWLNmWYzuJTwinY3OexfHq91NewFoWLYj770YH3R2jU2Sxhm94B8tD7A1Zk4p/qkWITeyv1sld
DoBNkfZPSAa/IDhIAqKqx6YyVkpkuY3iLxu4i36rrYqufRpkcxEmxc6h7ecjMhHrxb2C9rI13jvN
B7W8quwxP5F/ZhwrJFiOdOJAYqWBhC4EBxJTNQ/RNV3FPCCCQ5fJCf1deGSG9RTR4GlRptfTRys7
oX2m4P5SIZaBV+FB0toHDWfcu95LVq2Ow1FwX6D1ZmA9mhUbQ3qXEBKJ+hB9qx4yGdR7NKUzPz8I
+2tsDOEz25sRgGR5ekgx3Xb8f4oQxA2sx+DdSe3N9bviUt9ehwQAzoG8AKz25As0kBL70Isice/6
6F8RBvn9kc7HCpZV2z6zmvwSJuRLhZLF9bGnIFluQ/1s7Mmd6PiVZjcjLaZCoW8pHTQU+WIykNp+
gMzq/a5M8ErVgSKik34MsJ6Iza3qtbvVP+U00JIhkZSBWO5K5Aqdh+uPd3lz/m9mJomLhFR5GEhJ
vK+1o3p6pW6k2lsKOn32dn2giwUWtj/dFaC65GeToCyW8cX0+xjDonoHxqvJqyVxGdGoklFFYi/n
XJSY8bhOsqNwJfqMJ3g215/i87D5the/PMXkctPGfkwbh2q0bFq3SjwQzS9l33YjZPf6St+b+EYY
evhgZADKdiz3Lns0ojc1qVcGZYFyeObZPWLmwHkuYGmIkqBn29smiGBHIVaW/ywCdaM7OFKHDzlu
Nbb+wCJLqveqO8T9I62zznovukOGP3SGzg7zrUDkCNtoLWYhdJ65HKTqpzXsTa75UMk2eRP/8P54
pLPJOCC8CuwMt/S0Mynegygby1UR0x6Gui7+nX5gDnqPWqnafojrhXttWXooRarVktYMWhmiRECX
q6eFmCa7khVoYluIqI4QlgXaIVPUuD7xl1LCL19/mhJWud2EVVEk+1P4VkiAhTa18W5aM/XJKefo
P5vtf593CtBR7VYd+i6Q7mIyfom2Bwc7dd2DZpD44JWXryMHRAoM5/ydrmUvklOkitudGt3Dtb/+
ztrFl6aZB/vIMrn7JovNyZ1cqTJqioTDCWXL6nTEILGHLYq7zNJyPM7gENfDHPGbYuVIpKz93kK0
xrKOhoJOjX6offg+QwMDO6D4py91Miit7pcxIlEVChenEPFrOvW0sdRWlNKWUY4JvfVyIlU+BUJW
WojknG6uv9rFY4PzmKa0ysX+2Yj5cqVlmGR5kUejBRd0sRNK6LtLB+QTcgPXR7r8SW3dMCD4GHRN
J8UEE4kIHLO6QGQwSXXsegsdmF2V/5RPr3aDXw0KxdhpD8D70C6BFCjq7LrGW0Pg87kbrz/PZ7r8
7QRxMPGWdcgs9rQp3yYIRkWtFO8LbDkC4e+K7FZDMcFSP3LkkeVbVJ/QaxlexqgAMn0XYn5KTjDw
1UT7PgwQ0DeKTRn96eAX4JK5QYsh4Faqwl1t6zdy6LjBiFYm3Und2ZV4yp40XEFNV23VbQ+d+Pob
XSw7U7JSTFsDB/GNJBcVDaVvsw33Pq4UNqU6okAA9Rg4oeuNS6+C2tppZhovflYhwEo0ajmQ8yZR
oZqHGKxJVbxX7G1EQ80vsN3ctPQEKwvnCyiCBhMAb/SOZpzS6ZA/rfWoc1oRwviE0GbSzIQJn/tx
+mm/PtMkTFBbuwYx2cZ7k0ZrknsPmW7ew1r0VBSCtWFVYeExKM5jE1urlLWnmv4dpig0XSMeWwEF
Hr6O+don93QebJ1iI/AMYRIhhIiodQoEWy2/mMDZg9R5gxi9wK0DuXVghE16J7wZOJsDm7qdvg3k
VyMwKUi/OCjwIC6gN9Y2HZp1oD+oPRYNJvIn6Xivj3PfRhUhybV5mIQsuN2ztSO+DaE56lQIJQXc
HEqy78hixCUlpSklL+Jyb2ngjN4l9krqjh30lpPkuArFhWrXIHYy3hn/jOGfVlrYyBRcX7aXKhsq
exkQKJmFMwWBhlWF/l1yCvYxwh8qiTbqw4vVjQEXJQvUmcE+o5NvU2JoYNNBFDvQjc5jeKL7EZkx
mW4sAnwDymxO9ktHkbyEom6KnQoiE42iuHvKW8y9svQQJfqzZDicyb+lStoFqbKRIhN7KZQtyFN6
+DWhshaYPTwMhuytBSKpHlMTLV+oGFLz4cklZiPlCmSIwq2tBsYGjzhEHMB7gdCsKOry/RHTNI9j
hE2zpIBscDB7jN2jFDW7scPBvLLQHsEEPUP6OdcOVnPwZcTc1Wc9/rBNBNjCuerv5Z39Zaomt54h
94Ed4ia016g3F4WxLWHL2N2bhIu35hrRGqU5u9tG44oaaILwiaOY25hQZ0ieZ2vRly4q9X8Po09u
D7jhpTo6JL7EOQIugVcGhQwdwK7d1nNnmjizvi8S05ItrO0ssEvni0SNA0VvAzBLY6luVF9IvaXb
MoBaBQUePioddCEoJi6LvI5uce+ZuZYvBtlQKf77BJNlOnhwP4eQo9wCnJfnd32zQ9KKu9m0REPo
cZRRtvto/aNK/Z18J5uD5VzCrIGRtmQKSLYFFEPERF8ig9CzIy8asbazlR3bRCKx9jkhDQ1vbYEb
ywvEHek+efPTf6mWpFpoboP9UBS4JOdDe37bVZLpU+SojhY23emGIhoNRm6zst1JiOGWCmyuuUrk
pSjv67CTW6PLi7yUVD3agwinCAFoWmxg0JLXzzvSxkvL68v7TY7lYAydnt5VeO/JsMiKF6+wlmmu
7gor2PWdcpAMkoJsYzf2LoSAniJALRSk2xrRkfRvz1ES6sqGWqSm/yjBjWS98Ubte0TPPqNN0UrY
jLUoHXrxfaFDsF1pkBMMNXerVl+VtFIaG+sMmhkCABOIGw4wYtkBjUCaD2r3ELzGlEFzHMfSHiXt
XYFquhT98SN1IWnOc3DqN0IoNLVSAVOooB/2og6u79vmxepfCRYWLbI2YTKuAoR9VEVbATLbx3m6
bbwBxGO9QjwMYA82Zo5x5yk1buK/ThaaLelNGiQbzew4dRCPLQU2FkFi1XwYQmMz2j99rGBaMDQl
MZcS0YYst5aFpWQXo74iuU6J7Kx62zs16NbfmJxntrVqjD+t6u/4fVVFWfC2QUOvuT/VP9TgrqNN
VTf3Fcpy3dBidIbmVokIMGpxACpxI0oJApoV6t3LE0D5IleXklegy0syH62QI9r4fvCej+lNZJhP
uVkccgQIOpiVVhLcBNpjVyIZiaOEmFI76dY6KQyV66WMd5I6yLd+9ix+S5X+GMoN/YuZ1SYOxm9n
2ZfFNikMjJWMcgIWpQK2BaEeW1N+HeT2EBUfKqU0pzuWCF1dH/XiVoLLbzjg2U0auOc7WKlY0iSJ
4X5QCYUfSIOIfBVqlNeHuRQ6aDTEiHcB1dJJPx/m5HR9PbBGcLZd1cbggp7zqAFQ7u9UJMKil+vD
XSw/6bCk4YJzNFr65FTusr6Weq8I90H0KHLugjYgx7AZ3NIJ0MLetfpNnmOO95EW0vr64J8SBNMP
qZM8CQ0OHZaoODW/HMg9xn1BoIiXzT9s9bVu8wfeN1fQL3sx9XQt0USV15KJvNy4bk0UkX6LYggn
WUX5z3mWYcfaVrGxseegcqFhoutYaGFUSIcVu8HYeai9yPrBHt4HdP7HB+oHeNtj2fN2/U1UseSm
b2IbwLQ/OQ/qFJbs176T906S7Bm+MX8nOkaEdH79EYlEGqn3Y33MQeckTbv26XFLCkYqyAaI7acC
OGhPfy3yiFIt3WJAzB9CQfpkDW9D+5I2/swSU+YednIZGbKWe5pBFAREYzRI3FFPRUq4uvN+KuYS
QxTWXL5AzaN8yuloO0ATrk/XxVVHmU0G1USWCtb4/MN7Q3SyTJObmKKjQbcC+FRjoNXYtdvYs8CH
Qso1XjvHuEU+GdVefy6PuBiNfH2CydIbCkdVqbchCldhdm6DPkDoNEW1NCSHMIsAswtMJWsYRoAt
gZVnubCz6xdF8DEzF5e+hoM3BAxTIMh0ec7nYjB8K2n6yobDtK61J1Q0zRCSdHAU6nYK0TRKfqZN
Ke2fZnwvoVWd1FtoSzNPcelMdeAF8T1k02FPnj8F8rwOssNECuRVgm1KCNRwuDU2DcwNMfMqgGY1
Dyu7FDd8HdY8H9aKtDCKtCIQGC/AIHW2S047ChM4bgNRQN2YahKYnOAlqiFspdhxdTNFnItblxXI
2Uf1l08wWQndIGVjLwFmFblA6i0riMSEKFYasC6OrMwSh1GMp5PhD7VwmW6HTDVLIm12shexJE4U
JkVVM4FrKxfSTuqRKCPGq5LHuptZLZ9t+OlBQ0mc+hbCQY7tTFaLrxKcVmoAjBjWvPZhIS1tmAuF
X1b8O0IdNFZeFfRuafYWCOmblPYS9YeN1IMu6zskaH6Yw0NNWc6nryVbzwldKkcI8URvnv5zLMAm
W49BCBXb5jxCiCgD72KeYMoGtKqi98jRNmyHBgXCU4uXNbtEhxoEjkxGHfjfLErBV0PKQwb6OFmU
UqdqlVHb8T4uPsps5znhViMplcM/LEo6AVKhbaLamNsLUz77Z6kWzRDbwl1QRyt+Mm4Tx1lW93lC
eVZfFyq7kYVYgFLTwK11yKG1GvPdCUO7O4kvDxEp4b/IhAvrMbaid2WgYl4090EmQbY0cETxlwK6
l6GYga0P7O69+OMaWld8KKqUgRqsJXxfqtOqs34ZjX3jewEtuB8Bbb86RnSgkXeShvxBBh7Qfh05
EUAw2EOwl5HV8XtEjz9E7546f2qJ7r+OWXaFGyFyrmj8vRSBdhjCR6kq70vF2iSZtYwHZLUxk65K
fSUq/hLc+nJTIVFbr6CreqSk7dqsfkjBERe5cu8Xydaj0TbGBnJ/5kYV1S80WwcH3fbau0mKnLsC
jjGKoEGRHkreriF4J8eJvQ9RTehpsQUqurswxiJvGcWHjlha915VYMtJRfOL5STAGUn/6Gnv9Dfq
IXHRFRhTNFjTjxJKWkC8OTLTdW7e6D+sEF0XtXzsB28t+oj8vya1a9NMN3mh4C1FqhnihCpZD36P
ETfJbl6iRoucJJQqA3mJVHmLMcSz5NEV31CB2Eb5HzyEytbGseogKKU+xt+6F66DqlsFpvRAcJZp
NCmqlVEN2LmhzEdRPzVRUKW+I7qKgjnnxZTe7Ic2e/xX++J/63NyagbDKA1WByycALhALrbIrHXd
HQgsTB+3yuJDYusTuF0fVhwtk6PHgCRBBguvmXb9ZFfUMfXu2i/su4zGafJKmqREyBq4fvFb99a5
PlMwuBAJ058wIT4ptkZ8OjmX40xtYkfKbOEa26U/SH0YC19GssMqerj+apdKA2ghgUsU7GkqZpNj
NQ3GwvHsVLoLI7zgnnoTEgqSZ05GbfEnwKtsRLErwSlOnTnjVPGtvs3q/0b+Fgp5iNCPjkcyEybv
MaaJBdQfH7vMknSVVgIyoig1VncZfkyphzjMfyhuibKzQm8dikZNUJEYYM62w/rsKe36VeXnd/Vg
3ifOe0/LRSfvvz5fF7/Nl4eefJteYZuMGuw/Fbc0unWev/MszAdoj+J5Z79cH+3THuv7HAmBLoVe
APHCeZTQx2HZKU4lYZcs1C0ixC+LJdzGRexg6wJX6NQ8kBdbkPBU+c4zhaU4IjeIlyJ1G6nEEMXC
AMQkQLbXH029tCkU8kESQp2K0vTR7HrEKsBQablogLRxNqHutBMttLjSP1Ek4GbkfJUyet5rN/2I
ZgjxgdS+iKftPzTKfSL67YuVVx31InFVzVs5AZezmv0qMP8QlY3S9tei53794S8UIIG8qUBfkOZX
tGnuV6SjX3oWlIkMLWn9mHdHcipx2vszqNtLhCFD1QyH3YyyOynf+QeUJcmudEmL95L/VkGTHAtU
kMG81IiT5rvB7nFSOQxGuAS5JmFwy6V4/VUvZRw8gYNtCy1B2VYnea5SWWMfZXQFi8ADW4uLR1O4
9OycGvAcArr1RoYzk3ID1PZfI328Pvyl/fJ19MnxMjj0SitM88SBbeKxSa1iTFHvNV8j2Cmz5PRL
2Y0hptswKLhqnNfn862ZsRTGY+XdZci/wvp3Vepg1Eh0oIUKZ1hAs89mwwZaupPNLbbom57K1Wyb
+VL/DrS7jF8rcCbqC5MXVzMbWW1VC/YD0uG2uqmc16r7UE9LYgcTYeOcGAQv3euzPbUBFPHb11Gn
fVl6XV2cIElxV6l7sIijd+8WBsgDeGn7vVr/qqS9KOiJI2NYiTKj/y5KWYjkzDzIhayKB2HRcTTY
LP3J64d1OtQtvtGf4B4yGAFwRtz+hKTiAX3s31I0VxsTO2l6VJLMQJH7jJqnaLq6oM8ejHWwt1UZ
afoPAtcEFwHi1VbeKcYB6rCD8iDBwYma6szrXsjmDEORbbCZqJ8g+3C+7IYm6c1RzdGWTujQAtdT
kJ6FLA95xWSdA1IMDQwjdLw+CPawfccd+jjIbzOPIQKRb3PAKQPNF/wmefX5Y4SyZHlExfHe8F4r
5w1qGLV+6PpO6v4H3yGSHopcPhhKjQyHIBFW0XxVXNyC355DZBC6iii8PG3HE/xjIdM30f4/3Q5g
3sCpiYajjLYkxr0JZhDPCKzPVCovnnVAyf47rlgjX8pqpC8Fi9KnotA/pMpWsw5ycFPEh/q30A1O
brwTCvvrvJnJmy5dJ7g32o5M5ZtFP5n2EbZqV/mjdAt0Cd9e6KBAtirEUmYPc/lS0GQIZDV4LUDW
326uWunCwdObJ2jQi6fbZPmq391W7t/7p3t7mWyU7S+3XPm4NpPLL4L1fXDvoiKB+qODJR7Frm37
B2sGb4sZ00JaVqun2l0kyCPd+e7v39myWR375Z29ch/23SJYvEjrj2Sx+mGu+mV2s/eWt/ZytUeH
f/FD2ybLZKmhyPjRLG42eKzAqckWx/0aD7/Nzl+vUI5e3n0cry/xS/cJ1FuH5BR08DdtiKgySQCG
yLsr/DdOVer/wIdsO0ayCUH1fxMcwz0UYroU7Gjgna+nKu5PWaqPiWDtdEjiIAwAHm+AYTmUSJ45
z+C5AJwBH49nltSl+wPREw1miGBNsZnPhx5lvxyjOkz2GSrUlIh1MgG0Quga5tXBrDcB0JMgMO6v
T++lPrHIOBTLJCyS0e49HzaB4Bs1DSTjAPCTT2oDnJqzmzSWXhAgFAEniKwjTdP/dA49/ZBbr8Bj
F/9GlOHsUSah9qnso3poyPPBxQFQ4yjlFG9pIHFvU+S+/uIXtjD6TYj4OTKwJn3aJT4h4m7aGbWw
gP6456VLSftlUgSt0wOidtfHuhA5n401iciswMgrLJnBw4FRKBdN76bFs1jDKbBoQVe+PtyloICa
skgfEPyl9Du5nGquRRJy6qxGgVmYfkBorSweSulvFt8rAxqb1Y+4/RGFPxPlRrNvFZsSfXSj1nfl
8E/1b1J4wm6hAA4CQKBEzleYfirtYUjiRESEYbLJUZ9KFNzsLDSSjrJxwAxraRmle30SpkbYIjJC
EZDbSCVd0J0p4F2utT6zbMiAJwHjrH9FcvTYFPWhSxBqLV+yCCu2bdomd0Ntrz0PKxasuqkHK+0H
YTKodSOT936g7SG9D+npXiBuomwVAYzXW39ZqyXWUc8GqYoSEnJ89B0oAxm92A4vTq/e2W11U5nm
oTkdLO/j+stdOBQBMgLZoogOGm+qaiyxT8uuQJIpb/54BvSUIxhZ81brt/9GAYahuIBkTXdk9sr5
14uCGuUBnB32QPW9XNi0wMRZdOURQExjzxz2l+5zojWSS7YlpVBtcgj6aGPYYalZd156W6luku77
ArvvLXGkDogXx1FE/9TVv7nQbRueO2p8RDCoyp2/ZWYGCJnIdGnoEwFQoSiXkOAXkMIer3+5zz9p
Einhk6IxCq1PDYDK+UiOdvJO0phlgl1etaXbDdGWXkDavGqjjqlTDw/Q1XEyl/qXIvwl50BK03aT
4jHVZv9CsoDSGmJbAg2uy1OeblqdyIorIxVKerx5OW5q5HqTXZjNtB4u3G7iPAL2j7SopfLq5689
WGbeKxREn7rlfeQKbeqf1VJy55DlF9JBMQ5ANHIQKijT3jXic0lWFGb+BC30HlnFg7eJXH0r//4H
rcAtMmL+3DnzPfE5H3GyQYpKK23nZMT7EkO/YAg+rUVtFK6LDvSk8bdv2qWjv0qIQxvoAyfeIvZv
a1oSkvXD1uqFjhVtdZ9jJYAnS7HJItyaXE+/P9mb+KWvXULMWn2Qwn9mFqJ4rvOFeP7ckxpnIEnM
VSK+yEp9aTblxnP1Rb6lC3CE4uWvtbmUSXzi6YCqWGaI8nELTDWXrHSUlBo02j6iZZD1dyORxYgB
YkV4Y7j5Dnw+nKKk/lMnb9yWq4jMqg0O81hmkRRce5DJWoyGsdWSXCvuC+2v5N17+tEXNGHvwxt2
nXQ/GKsGc10FJ1xjMzPp4vyaDE0NSlYsLBs0dsIkxDFCpQhabKz2eiTAN2kC/vQEXLnHq4BMTWqN
JeBAWclcuStXp6ZY6rE6Fx58D30cangoX9EB5BiahnzRaA90eQDYgof2C+SH5Bslf7XpP6iEdRhN
dSgZSwWdv4co2ukyjsEt3Qw/W2pYIhhzR8P3OTl/nMmcnAIvj3As/qQFFWC2+s5fdv6R6eEk1kp4
F5vO+WMHbp8An6xmPsnFybDFNCgWdSt1Ev9amD/3ulXle8ve9NY7OL2hWSF+x3acedELIxGNKZy0
pqEjJiR+/jVXzSAfQGiE4YioYH0oEa7XDhy2QoJhZpl9DzgdBXws8Dv4lADkJyGXp2lgzFIYzgYY
IU3Ht2rR5xXqB5iIwoXMdjbQ99SkHodAsB6EQolATp4bHYPOZCmNG4kcJ43n6Cfq9ykwWf7gmRBE
4AGnNTKcq2xl7LoUeZeDoS7S3kGPOEbfWM5/WM6zinVINkRP2vhuSu9dFG5KelW+KFwoUrzAJ3tj
J9IPWf7Z+2tabiXeW6E2rvKuR5YyWnWjsnbyZgHHdH19Ri8+OP5cEHFN0qTPF/vy7YDChP6gZNS+
/TcFNRjELLJNMW6MZiYC+h7ZMUPWJ5JaLBR7UkYbrejktOS7e5gmUr0CI5SlR3B0XUo18f+8IM/G
mmKSZKuJysJXi3tT3hDNytHLKV0Nwcack6O7UBQ/H0mcyF+mL/Z7NB8SLX8qtuViYy6rLY2MBbL1
T9Gq2Lxc/1bfFz+DUX/HXIlKrD4l25d9WoaYeOLT0Lxxtwi9TcreKOHvj8NppmBwYSyHJg0LA5kP
svfJ2ZVkSuolbZkJLAn5qtc9oxgUsaFV/d0wfuMzu7z+cpcCHLghlJeFZjRlgsm13VV6QA9t8A5A
TzXpuVJoUurO0kD9q79Jm6duix/wYoAtjljr3pf/OeGpMfMM4q3ObzFEKUmpKHfrpFlTsAJGNXAT
MGTcV82yTZewejPtucTW3N8IF8lggb+28n/vyTIowAgaG6JrOS33jonaS3lRiFLnzvFf/eEJfVDa
RS9t/VaYbs45MPOa3+OE8xEnp2hgS6PWa0W1d4qnoMCuE/MzCx8H+OV9dKMjao/XBWYl4Ama7fWx
v583ICItTaanIUDN0zXsqU3aAJuEbgWBGn8cz4VJDFVutl/1PSgTAzGfDCPbcIDOd6bTBg70uDzb
58mup0eF7yaJXQUp+f/+QtywmgnTiDtw2h7ItKaDYAAIDfQT3RlI5BS2ABkNOJdcH+kTgHi+Orli
EA9zRC+dfqWIN74cNqU3jHqcAWlBQTgebwptaScupXkTV6wTzutBfUjJ37nh8wwgyx2JZRYeqQCN
yqaOnsu/JTYdSTyzmr4f7DwLxWLH4bRwrCmkIPfVIVEzC4APNSCjkEHavcP+bzoLE+xuNQthuCC/
YnMAotsK45FA8/NM/jINijykdZHW6j7qMkTUMnoS6arQtF2axniT6b9VDECEc7dmDNsIvYW2c/Vq
1+rwT1X0YLI4psOruVF08DKshcfWRQFkV0v55voHu3A78KTMCjUyAyLjdGpSGimhUwLMrQIBgwPz
WlYAkOoD7HB0fyu1X2ryK8Byod+XzmmvXaiAiuHBPyFiLzo6ky2QamXRpg29CzAuaVXfBnRHVfUY
me+K/+LVryxUgdBJX2vCI70+BL0FVIxmI/JRc1fyBXTG+cNMzpxCirLegY24N+tk2Q7mbWD9RUzT
Rfh0kWvvSv/cxD4SlMWtUc4dOt8vs/Oxxc+/rJgmDVK7j2jwc6zzHUTzHg9jal4cPBR7SUxmPvyF
PYERGVL63CUKVZ/JTi2qQgdmA1PHohYqSejFPA/PlvKooMiR6Yexf2/wscbfFX0k8nk5ccsfJYqr
SBsU0RyB5OLUf32aSSJvw0i3UywgkbJdgCWM1c1obsNij3i+5v9KEveEouOcwPKFipcteDqqYCcr
FnWv80kvIxghYd1k+6CDNxI6bzlaVy2IGCn4pcTY6EaIh/s3Au4Vn9AGn2shfjaQJsclQst0rdm9
XK9T8JGcd5mCMEJ6X3jVezFK67p14XOYOLVZuNWOcnMXptDCECdPoMUlWBPE2Ip7VKr0/A7fALpe
e8AbmMFrjn6TNLE7BPXx1OQr6HPEmNzR7fPo/6q7CIhKvJBLbD5RfS1KqLgo9Rn5vrZ/2uR6UnBI
IpSA+ttaBpKELagGM5v+5lar3rzmI6n8jQXVRbOHmevpQrUYnpRwUQS0AWlsemlEZemNSHrw8fN2
bxkBrWTNdUwAeGN2A2ol6spdBL6wDD4SkkMgaGZdL6FAs7hdG29hcPlwywoThhVABJB/XvlE9iwU
iQjmcGaPt7Tfo0G5obhWCUUiH11LxChGGeihwK4i516/lrx4g0PT9Z12Abtz/nqTtR2rjdXSXAv3
jfJqWjirSO0+0mO3LrxVh3iSAB9+6jCEaCqEoucVtsaj5+WuBBo8U8IbVbD4E0QM67W4DoIoFQoK
VLbjGB1aAJ9W4q08Y4vN4U5N5jLHC0cTn4dTgowImXhjUrIxzHGQg9FEClc5BP4zgpC5T62S3HWB
dFTV23MTJo6eya4QnHoCCRFJGJ+iAl/OwiCKOlXy0LWmUOXnyioYTysJaYdEhnRaqCs/PKLcJlJT
O3wxlRrXJyiFJl4xA1TS5C3rcaBE4StiJbEFBifdDAY2lLI1k5leOkCIJsgHgJ4QX0zhPk3kN+bp
VBb7xH/spJUqA4VGrL3EqsFu7lO0LUju/TwCjpH8f7BqLpzhQOmFGQqHCEqPky9DUO47upQPT+bB
dbEkWm8XxQoHvdVyeXN0Z5bx91oroon8Rc+ONgEAjPPD8kQPrQHyke0liZTH9G+aEa91+SMtKddF
4tIahk1kvI5jtYwMf52NiN4gvTCAvZXRN4yCQ1u+yNkxmstOvgfs508mcokv60Wz6t5S8g4HkA6+
8Rb0A7OOrOPYzxQILm1ljG9EWkDrhxbJZMLhRddFH9boGPXlVqMs4nCQZCPiImO1VlXvEeoFpRLh
hR3vghaBV2zR2lA7JCNiKm4r/yEdps26tLLu0GIsI1xpDGKa5NSLiFzMV4C5rdQdTsELtIXt9Y94
YcFwyOIWq4unp9lzPlOtNMS+WZfJ/SAfEY0a+/0oHwU4ydzMg10vbOOzwSbZcp8FchAIwRNyAZhW
pTqsRsVbFPZOgNkzqB8Iv6hMUhCnqxO8j6EoZ64W8T0mJ8nZI0y+Vyed5BEj+GRfeMhqoh5MJFlU
z0UQzZxZF7CjIrGg5iFSDDquk5ct/Mp3fFX5JLag1rGw4QjW0BORdQg/svGQox9AMIsj9hg5mwyn
ZCCsUJDd1nzuyP1ipXXFTXT9e1+Kr3kgJBsckQAqnwiXr1sjD3O7tAlpM/+xHF+96tGj1E0SGNA7
jUx/nVOIDARSKjzgy2bWvevzE1hRMw8i9uDkS5w9yCTQdzoJmHXXxXs/s9e9nqyKJr2R0s5Vyo0V
G7vIkbdt5q+5toVolw3A//oTXDgkKJqosiDfiGxbrNYvM6EaSY/TPMg8aBBjswOFahL4Ijalz1bc
5oaa7LK4COOul1SEUM1nEb7VhraVSWoEO4Pa8/g6QgTzcvI8NOUdIGoeWnm5hspG0d9aQ7jqlWHm
7S/dVGevP1mfSeFUbRSzPu3xgOIVoivC20eU99PXEMNlQMH1IUNmQ54LcudmY7IHfYmWIb1/ILFQ
Uejxw6mEg896m62nXGh0Ykz25RtPFlmkZDJYJl6S5grBCrSZU4XI2iosjl6zQVxG6MBdX1aXEmhH
UBWoHFMRJFo5X1dGjH+L5fF6GrZFrbPtUur4PTiWV/I3ptW3/uryX9o5YKb68nlm9AsH+tnok6Vm
aA7V+QplW0jp6xw6RoM+Bm0GESCrEH2MaEejEU2bapH0r3ryOgY2vZwP82QgPC6t+nF0UYeYO3bE
S5/vduAKVNIBUxEYKdO0XnG6QUdBNMW5ASN42hzhUvrjdUtSSjQNo961g1X9o9Hf8j8zEzI3spiw
L9s8OLVmkXZ2tvfrfZ89K/oIjRoqLrcN5QwTKIqEZsgzEn7KySPRndN6vFABEx01olegDGSXU8xG
2qlmZXjNZyIfm2twLSjd3UpPMgD89q6z3eCX/DsTntyqckucUtab2ll7ANxO2zkHiQsb4qy9Z0wS
XFRgHDsjy92XtLqwskrjd85b22/3C8A/Y3mwwpeZD/D9yv00VRTCF2Cg6AScfwAS6k6pFOsTi3yy
n9mGVlIsNQlcXfeWG/2SywfMZkuUaEXOMoN4po7vVoKxpza3Oy4sBmHw+N9nmSwGWYCHi1qG+F1a
6Mls4ii7ie0SuZrTuo4SN4ewTW1B3MS1icP1xuzniPbiXJ3shLNHmHwBBPejKHV6TBzgj3+qHM9P
+ffI/GzKP4srX9Z8nUBkVpVO3XfyrqOEKIO2bw/0ycrSgAQnMsM2nG2GyN87EQ4YL8HRgpNifUPT
lAXLf8wAX/Tqi2qnO1FIGhRlld/IbbisCPvtIHcD75CO+UZvX/N+WKdqhM+TtOpaaF1Z8PukOevc
kfHs+ZUN6vY0/ozU5kav69shHleO/8jfSZa4CcBqNUluIOGtI2XcUE5xPQJKxS+PUrkxaICQvCMh
5RZpgqUo5bNBHY9jjP2vTel50EB+JFujK9bGeKyG+Ma+6R1wIGGw7NvnQbIWEEQXuQTDtUFyXXCA
cU1YmAq6gIit9hiU+iat2n5FBoPyg1XKWJ4tnBM+OSn5O++EMwUltacquSvvpa5Zdcl4H1TZGtVi
icQke6FiQeE5DHEuNg7cCD4wh04G1pZ1Sz37HcqKK9fZhnPKKN6HQru12TktAuvRaR3aJtVAE5Hm
OZuRC6go4a7jkA4IA0Xr00X2y/KRes0O6PCEogab9JZbKxYE0WUvuzFqXQiEc1ePkLQpocSnnW9/
gO5bKMj6F0AVrp8e350qiJzhSJtC7Y4+03QpR0OJL9EJbXpPw4nT19wAScDs2egf2shYjqd8HcTZ
ojP4vN291X6Ufu/iHgyjBBTtKPQZNI9YUr+T8hQdmkejVF27ahfSiQXgUMvUgl91Km3rBm6EhZGg
Gzq/R2ufBOEtNRBUXvk+2rKcI75/C4J4L3zVqPFRaLQQmTs/FROrim0S9XTPKSS0+/CRtbe4qM+6
j307fhlIZUeiv6RAQJrKEvaRrEsAXdJ95ewo6Y/ZUxTT509W1z/UJ2Do7FwT4wgBEQssvugLnr9Q
23VF7+dauk8HaaFVN/nppYwXRrvU6puW76BjGJSWd0Vz22hcO/G60X84xkoP7qwClPUSl1qzWdre
vZLcIQIX9Fs/fjSULQq/nb2p45WBnevPxllJzw+h79q3b2NxO2BEXR6S4VHOn5p0XWjrIdtJNb2R
XZNuTsbK+qFI6zJF1X4d2QjH4XK1cEo354CPb5qdeQBEr90pp/twrsf2XR6NCcGiCgVttpINAngy
Ialu98pJw/1a3ni78k6ozWcb68a4D+LHXsNx4KiiYxoe9HwjUXxcKPpN63qYKgD8S3enalXHrtke
dGPplLdCkmK4rWFQ4BAPgzvY2NZCdUcKYKhxj/dp6Kp/duU+q1885/9Rdp5LjWvrur4iVyla0l8l
yxkDJviPCmhaOVhZuvr9qPepUxPT1dRerAamAUsaGhrjC28wk18CaGYNfypEfRxF8vzRHqa70atY
xUTsvwB62FPnqD+UE75nvVz0zP8S8WcEzn3LKhWDIOvbThhOeojMkZu+skr5CzQhTYK9JTa3p5k1
Oa2QeTbhNys7VXfGZzQi/z0b//Z00RBHLho5SpgaNzGHX12rvLvC+5uF5+k0svspwRMwgCz4SRr+
OwaAS6aKA5h6qUC2uSXtlxJ7ilF3+WPtFIc9TtimcIR84r4iI2733q9/XxkgF+bN7YOGKjutOUER
+HJTdvPrLky75ZjuRqt32qfJFpzIa3b+SnZlt8efvHWoMu7S9fwxuZNb7cp1dqjWy814tZpdt5Pd
xYfgqG7kKU5/33e25i5APDrza8pvwUEJ5CnxJKe+x3Dbpr9ufmbWJ15rbu5mm3qFVJWnetmm2GRe
+oE//bBOvGhbvcJF11w+GS56Kh5K/e6EcKurOFTvXdnOnIzvamtpSdZgd3Zw4FTR1FLNxOxNG7il
hVrOSn3tUXIyZ+njVb/lv2PTWPNftbcklCic0i6cwglXWNa5rSNZk720FGtyqSpedJzUB6QTzHk4
Am+yR4eYwKXB+yQ5ijWfQwQ1p3qIHMxRXHlrvCeb+avs5a7sac/1RfZq8Jcy1ydvyyP69/97ue2q
mC+YF9v5pQp1GG+aP+VuE5qil85f8KjdiF7CL6keYvKb0tW29Z/36ldXRi23WROlq4kdEhIAn6oX
fnQPPQMqe+I2ddsVw+rNn8dPdYsqUo5Ow2r+qHBJd9OP5k45G25/MRjTflVfkg3lg32xDzbFfnHw
1/qdv+62jVd5hiOtx9fKKz28yR2Wicpbrv11sufH23IbrRoPUet3rAWc0J08/657Xt7x53cN6gXn
7Aw94pycwwfjgOYU/8KHbH71Hn1dfgzMYoMl/PxX4XHYittpW+8nb4L65zEUdmqjZlhchoaBob1f
rJBxXWGZ91y67zVXUq8SZx5lQDKrzgtt7RA4kyma7+/+E3OEwZg/ZMaODs1GbFBwMMOjP1/ASnOA
pq5GV3CXL/VOZs1TVxj4rIs9vzR4E+cybQev2y7XnTd/zFc6mNNzdkptbfuu7hbv/QXY07G2mmNq
lw+gGs+hjcLN6nnXWa/poV+fm5NqlebSNDVLsWu3dOqXxbl3+5fG6az5Nc1a2sHualeO4E6OZDcW
oeaK4M8OncTFEsPOHYSz9v62sP1t4parxVrYhpvRQ+Xms1zNvbet4PGrbuoQFW8DS7bkp9hbsjTG
5ptq+WZlniUbP3MzRx7FVi38YWzBFveIgqwiF7k0NzwHbu8tbIJEd6SZZS7fF3bg0vxx/Pt8JXmZ
26wKt7CDl/6YOvI5Nh82zSl3Uq9fL12kW/gqO+Ib4pNe6BkbckLj99KdXzZ+i46wSzmh0Gv58fwH
sYeGcoTgi2ls6jXuP7yw0TZ6Yc6/QWfG4w3KQ73OD8mdSr3/t7bJD+lBpb7Lq4uVtgnu+K4ztU16
iO+Du8UpPgR3wV18EDd0VF1jJbn1ul2HXs076q7wWLjVatyO23SPbua29djFVulG2lZ7yUs3dW7m
m2YVfChewbWmjuD123Af8ssosLpXvm+3+AvdhafgmO/DTXSMT+U+OjL6W/443YSbmI/o2Hq1p9q1
p639Q79lDTrGeyUzWy9cyWsqKaWtO/Hq+t42Zs87ttv53fANsOKN4Al/TqrZU146AxPk1sdMg3Fb
4rG67rdw6cELratVs8qYKoJtrBRXcem3WqqVcQvTVbjCTsMZV4YXr4VNdIDNyr9qt9wgb+3mawRH
bIy3N8peOjWuasvmL82mYejl+3EbcknjfEJcZPRQcmK49WybfXYcvRSpoH21L/fJMd6kp6Cx0k2z
l5iLyTE8had5Jnoh5xs70nvoVMyaeDPPSskOufm6m3rz9ZRUbZhOwnbBpbesxcn7uMp38frq0HU2
56PP83se1nAzX3O+772R38bdfnyfP3l9DZR9np0/6TX/AQbfbIqknagTYYz8F+5En/ewvQMtf5RW
4Z0GpzI6Pg0ufFBq2zuW2nUN9M7syFls4c8d/feu/L2sLklUt2bYClxBBbHOr8FePjaw7AeV4HrX
OoZ5tWpT3+ibfH0czA8Ern8NV4ue9A/ZkSR9jwX+e9hbvHQ3jLI/1gLL4AMxMFZfB8lJNpEX1Ob0
2GwBcTjZ2t9JDwCNFKs7Vat483+vKXHtKABjbAzEC0vfm5JjblSUBJQ6fxQfXqgorQzoqiJX2/9w
td9hAZJEAx9wBg0rMsHlTeFY7wo/nxaLbt8Zy9OyWq76oPeIvcxANJxUb11RR7dLpPWYdFsABHxN
TDHzlpTUJOKzRnKqdB0Yblg8yjT41YehieGRXkaVv1uULu61fxJDfwwf2lxyFblxQqwYpFpAtfK6
gpfXkPwvZFsm/Y1/8qb+rqN+c4E3YesgI9TZBfV4UvZX1s6rM0gWwkqQkvBlM+OAqoiLREwTu4ty
U3buJK+n+xShTX6wCycr+UULfmStGZZW0Lt8Iw27OY4qkGR6D+yHn60Nv9WbOWXyWJ45XaOsdpv2
lV2ZR2EeIQIkPvZdA9sfTQ2EySQNj2kA4Wlm6SZkWW3e3lKe/Tygl3Nfo5OZtnu8436YJH97EnXO
SaENPyP8lFsKAQqpo6rV6W7S98P1BEtZQ2ZJFRFyIgKbDVpHc/yVQOtFyoZ+IyzxVsV/sIaRjaPV
v9eF76ND4RcBErAABr22W9hfruADXGsToKnpUEixpQxvifzQYN87sGZSnPr34f6yDH493s2jGGt9
XHVdkT+qJuB7syX0FN877+4gO+Rb5quyza2rQ2nM++nh/F40QisNpQkFPXAMY7Vb/HqSa/AFI3pc
nSCtUsqms+5Y86f1f2kHBd1+1ZRjAnKIRrL6SG2XZtiQ5bYS4P+g/dTo/NN5/7ojcD6iBG8Yi224
pzcrsqjnU1z5mn66Onb1IcOn81N7DPZ5fCbjGXuneQ9OiXVP2dAtvXoJSMMGc49HFVlSpRQmzKPq
3njKdOTq3O6lrOylIxHQ/kKaXiAOO/z73n1Xx5wHkHIbinOQhAH/fd1C2kzMJuBH0x6yQZSrG1iQ
m31UfsL/nvWTy73K9hWllzGzmutnqiKBrv4wf/6Sy3IO0nI5KwstZ0bk13MQS3GqYCDmjyyEFFG3
qb3yzfrYrEZrO+0j++nf1/w9TedwwFXgPrGDcOlfD4dtwSILlGrax/hb0mqkCkYVtKsuxU+40u9d
mHl0/3Oom2qMIOTXNJdC5VSS8ExuW5vVepKfpmCLOX3eu0Fxj0G8RC5WO8vRRcBu6Z+0wSvutMGK
S3cZuv/3a9dwI9VmO1LWzpt1ShgXTYUvKS5D2YqeyP8TFxDvyp9QrH8wg7dPggGDF/N3II3ybcv/
mi/kSbiG7cF4CA6yK9qlm5z6vbqNNuDLBPt6Qsw4u292+qY9kbS/hHfpWrHyx/YpOVSRaaBkETjV
Vj4Ia8zq98WueMzuytokiq93/Yt0jN/yNyEyZYdK92N8T7ojWb/Lfbaw8M9ZIgSGmChWfjv18d9j
+L2dxV3976XdbJi9RtERmYKZYEr13Qkt1Katnswr/WEh/97VZRWHvw/l2oDiTUXv61RNmroQmjEw
TvFaVBCctgUcavagRPO3AGfTQ/TCdVY/8eb/UAtu7h2LGBzNGVBGtfjmgawjdREsNJyDQwQai3EV
oI7Zj694a8zfibFgLcfXRVG7YoqrW73HisMpgENXhCoGOkcQJswIopnQLC1juIwUIdWcKFjFb4jS
RideVErnvforly4tBQdj1Fwc0/ta218pe89mOpXbDmwn9DbAI/m4d0i85xinbjF73IMN+fc9ndfl
b1dMhxjrcWFms9ys2/LiKuVBHk17g85Do+5iDRC6fEWL93Rl5KvKN6eF9+9j/tGluj3on9Y0ASYi
tLc1NUFLkmpRdPlsqCNr75L/UGISFY/YMYPRyCWk7Raa5St30fUlQotTS35HKAvgn2ZmgmI1EpS+
4PeQflzl9xkS3honwfhhsv8llgA5MFP1kEKB/XZT9wM9t2g1Fc/uNnPwMIDgxHLZZCuADDjV/ntA
vqNDkFpkcRIpa6JGgk731+leB7Iu1U3zp2kr6+tI2sN60dXdcodB8v+2KYiPgx/0T/4Wv6AHLpFM
KDNOwJjH4D+dJ21sozKtQYh115PmX/LqVHYUms4In1+Hx8A8ZIsjEAoufFbrpGOSJp+ofFmgeNMR
i9EfZEn+tid/OZ+byTjVdamEAjpaDED8R0+qiFYzIB6nm5CWXLiCdMB+TVMSZjS6MD+u3n/JCdAl
4FmgHcd9AKT3dUgMwm9sKmFaTf6E2oK+DVrM8ZQA85MZ1GpBzyzz0fFR7lsEr1EW2HAl4nw/BPm6
arRdLJVrIlCL+ndK29UAaDYN9CdlnbRmwI6nWmUEonXzFkFu7iEVw3icuzEJvcZUXZhF/X824GVy
/feSbrb9pPUh5YSA8Bg5qHrQKpH54GbWQLZ/2v3+tkVAJ6EDNstzQK++2Wd1JWjowVX54yW1A6ew
kHI2Kdnsf0w8vnW/Z1koUD9MXsI3NCO/3qhl27XgqeQ59q5275F5r6xRVTex2P3hKfnT87xZrUAY
k+XAVaDVJsxVgf88JaWuBYG2JOF+QbvGG8/RpuGSlG308RNYAeF/3uvbsWCigbwGtkBx5euxFoM+
XREozXZtAEM0EO+0j0aO95no78pY+6gT+jyA1Sra8cowbpbBS9e+NMXax9CigNtk1DpZz35WNZ01
KBu4FEiEWV2lW/0CSotxPZBAuVL+248wOhXrAz4HCfvrhG/bIrcM6dC9hte9Im6M/DLKmqu3xsuE
xhmYRN4HXDGsoLGtncdlJ3vB7LNUQWlIL4TKPSL4Yzg6ZfY7x+EzwWhC3sGfmSd+A75Uz4EqL1Jr
VC/pcEIyt25QUgIeJWabSPlUMDFu/WwvzE+e/Mla28eOTFoDngLoRmZMeFts+ruxflWlc1B7s7U9
KAua+yxIYxUi4o4qaLmOgZeGUnKno2qvxIKn695SMif9JehKKAfxesb6KUByav2cClR3r8axkaSz
zBgkUClDrlT36XnkkgPdJoaDONUHQGxiCWATPf+lEmOkqNmLZW/7tezJEnrEVCp0/1KgI0/+kPfn
mRPQZ6qN9IMJnwAA6LwIxANNgjy31XIkXwsjxPDp/Vyj+59zsr8+i6DTIHYgTKcDjvs6mbogQWLe
51k0jnvRvL/aHWlpb/769+b1t9QPOyoC3hlxBtjuZn1BOQf5hpY5230sfx/VHfUSHFqul+KiPCwf
+7f4V/NQXKZ38V55NM79R/e7fEtepXe4PvpzeeFL/R4OFj0odMfPGMBSFfrhHP+S+aBHOrfwQDYQ
VN4sFmMQlaOqQraCChnXtHccYDlAXUEe/Xsw/lIPkedyGd6d7OQyvcqvYz7kMlbSy5Zo3mIjQLch
tDEWnlsY5vAG/tlVKdFrm8L+sSIwLw1fl445hKP1zVKFvIZxs3RImRY2kcyRxQf/0rw09mQmFmSx
36N7fvj3VX4PGmmF4ltC7DBL1P9BJv1nRYwI3ZsOVs/M0PURZ89ya1Z5RLJZDDfzzoy+/L+P+Geu
3lzdbJQizfQkCqC3Uqd1FiW+xFK4K/KnKUKtY2ygp9AQZeZIV5qr03mCTptVn9FitIAzVXluzooa
mr+e+smLdAhXurAZqIeAgGMG6M1otV3p5BWVamJxIAVrrf9cxFe3juCzdNV2fpCRQiLCXGaAmqD+
LAnuZ6MhRFctUEg4UK4WfW+3wiYFmiTX57xTMH+7moV23eMOAI0qOZT6lMyOBtPikoqoAUufsv5b
Q3yfuMyextW1Xbr/Hq7vwSs5DEAXMigKCzTmv87CJV4HRY5dyi4TNw0FIvBOXEu70J2B5uD1BzDK
X6bDLAMA45a8mprkzdHiIPeHCO2KWSZLjpwafYvIWSRzyIY5KBaO/764v9S+UG0CTU/9G/oYe/PX
qyuqTg97oy4en1Ar2Uw7yZHeekzbO7O1w/vuEr0ufyy4/VEzuJmAFGrmuJAQQGQV+XpQMZMqCQ/v
5B7zFzPyWoBs4657V5/bcYVXeC68LxV7oU0miiPL9b3+a/EZoRDw26jdoDeFEPyFtWhVa6E5AxLf
rP5VgdizF/o/ZFd/iVfgEsMVg9MLqde4Xfb9VNLCWBWuB+I9UarMq9G+TRj+Gq9G9qm0yXZpgFOR
7qTr6t835vs8QOJqrnzAZNbZEm7ui1xVU5b7KWvfRrAwHNhG1iul3p+W2Hmx/non5sPQ/0BMRZrN
O7/eiUBpo1ZbpjIYE2MVEGBHSN5O4JcAKuEZZogUmJ6q8mnCrAvEmjPNpt50HnQYmlPZ/PCo/aXU
hQbzXDKYdSnYWm62vxF3L2wYg+k0XD0jcPz8jvpBUz0iuqGqq/gYEALH1gjTpDgEePHdTdLrst1E
HzLRsegM0U+VzT86Kf8dICBhMkE2xVjicA1h/a8DJF1brb+OrXA3tWZTrSGMVrUDfzMBIvPr+qwu
ncyw4a5WOkQtVxPhtx+DCKwKVXICxra3ZdGWWwxDTJJvpbDqg3yEQZZTjHjvXtvRVDCbeBQhoz5i
D3qENwkqBVMS9L0wpPRX5VqiI5KYEViEs8SnDNFla9LBcVoiOHRTf/RzAkdzGK0Atiht4Xfye1kw
8RsB5YHW29jaEQFSTkvF4hbjs0a3AzQEmSjYJgjyVnIZ6L9jL0/RxKx/w8+0k+06Yo2O7QYt5MZW
HpXW9BtkdSxdskTVhOVft1ZmHCMEctFxF03IOFf3+pzuadvQag/vWZ8LSnaQRj4yKJYt8eJGas1e
cdhWjNEJFGvI7CrjKGeIYsikzj72hZneR69XostLIiKcajYIb7+g4aW7sbNAYcpcnsrVdDXFz2sI
msx8wKP+NX2hOVJ91GvlA84/Ur3r1OvwqMD3nkoog3JOassPzDHDrcXUQO+oFg4seBmCK9Pj+UdL
YPW/xY9w3T9Gd+NOacyf+o3z03QzmZjbrLXabB+NtvfXyTSNiyAoJj05gJzUyzPbCKET23wd/1QE
+bZwMW9RMqcujT/Sn8bu10M1jZEXnW90+8Zd7oeP4gn48Uf/5q+GtQLoqttl97NMJYsLtT9bt4A7
88FcsUanRlu0s9EGTi3d6lz/hHLJS/koA8jCAs/GsdmWrP07aZGNqhJoq8kebMWqLXjZh9iN7fKR
wikFzcTqrKvNJs7HCmrQMXo0gL/Uu2KXrZ3cHJzW1s3X5km0wEzYk9U4w0bejMwC4W7AEeSt3Qk2
JUFQByoEWTP1Cjve5CvV1n5w9wZJ//3mfBmxm2gzCRR/VISm3Ve2AtHGbH9ff8vHsjBz2icnicvT
trGdnDUqOHdsUg/lcfi1fJp2yX37hKriIuDXusKM7ukMDTvmqSRuKK68xNe1sgp/FU/NB66EJJuA
sCpTOikgKlM3sXzbsNpXYZ3shLVKhrZe/jIKp8kgh5v5Nn8HAQXAZ3wVA7ModvEDLoINMhuEY9vl
k6F77b1MlP9sPBcX1ALjo7Qwg3P8zpvtJ4vsy4sEOx3XzeD4L+H9gA/LUwUyblVuEhcK016qrfxS
HGvJakFKX8TBqy7iGasF3TehVR3FM5BbsiuAK+b4WB2GlbL1fwp7bksQ83xdgpdms5vlg2/3OyMR
krGagviQ/UbY7xHNRQJgPN1QXME48bfuOziooBvduf1oah/CRj/Fd6KduiS6+OUg0qh+lL4ZP0bI
VYfv15f+I85s34vWPVNntK87BFzN8eg/ZIX5cbUWJguKPePETeWhm//GJQEezWKH2qJvokA9HXFb
/WhN/H8tXrXPseNb4kPnclbmG35jizPaEUFoZ7uJVBBoDBDd3ip+GJlvmeefkZn7sCAU+N8tGLc1
mmUq1bm4LbJtMrSm7L8trptB3UzYMex0+eln9dT/He6blYojQQGT0HTAde5mI+6NvuuUMG73hkcN
4LF8BLqH46fVlLYhOmxH7Sesfyrq1avKgky+wtwAbq9bTQEx1ek+tNzsWlMNbGb81Xdayv2Tmb/w
tYCmUJqsEAfhQC2E/+uCJRn21YM7oE+UIczgvXiXXyE/XN9BP7V2qtqIYiIIhad29dl7+iWUzACM
Y0KU+gCGz8vpPJ7C3Awu2eeidFJwpPm6JjjsnJQyYvOc7BXFxk6knGxZd5V4q7NyxR9Zj8szOj7r
IlkZy80VBJd6UIr7VF0v9V0OBhEX72kjjasKHcWSjpPKTxI7TC0jgVphDjthsljwdLtcUk73zchZ
i+bEbgqwlCJMsaLIQXvqAOJOhiC9ofJi7fAvNHOvY5jkVXVE8OsJoOSv8jX/xR4sRyaOftfIwpb7
pQMUKq8XbuMKm/hRuOQyja9DdpB0S5OthQGWYw4UBLrWHfunKbOBRU/EFdKpN/sZF7bWreVeWT1F
hwnhmaHqDjFL89Ja8NvdUl3BspNeazBHmJnslX24C3cLbh5OerTTqp2wcPCUjB+Lt06aNwychzey
TdQLxHBVPuEqaQYrXIB5qWnMxf2CACUAZFnqpvxcQAX/lEWqSZYgudf0idCkLO0MCHcEdlOxigug
y8QqrPQo9fvoJBdrod/nuilx13UzSWwQm1psBQuv2vqu/hqcpTv5XsEbprfS91gwVTaw94ghRLBs
A9LzMyBTcjvfDpAnitxEMaP2eP0MdXOOoi5diTkYDz+dxA0YWcKI7VRbiPLozvScF+vkxGERZkgf
6qU1eP7rgJGYTeVhFbvic7Jp2fY4X95ilduiSbdZOBugMvu95iFKhxs3N3A3rZdvhmu47YVu7fF6
kj2lhTK5qdgKmZlmjYKrm7IDNibePPqdoZk6SxJdrMxkuGAyIr0gPvPEZafkJFxNAXA0nq3z0eCz
5I0VUCL7bE/jAewuEFvlzMRAM65qzfJqXzULt2bAAhhohjAOOFpg8xcygVBLPm0tFcRPzC6xuEvN
wtJqK12gv2ZphaeKhIfb9Di91+dkY0Qumwp3bTmuOD2cgVJyAtegV2TWl/hj8ZzbwI73DM9xceie
M+Y9E+IUXHjDwYsfYEHl5hWZQ7NRPC6751x6t3xAamPc8ybqc38mTFV3nHD8YTTmjLgF/DS9E8JO
W1G0rkQjullhvaIzJOSHKoO2fdfAHAPqdgRlhjlzjE3iFKfJbPftZbwAnfos77pf9UF6a0VPQB/l
cbappOvQoRZr48B01e3FizivI/onvZqrtC99yFirK41jVcaNwRTtFtXfSDUv+Sul2F/1PSve9Ihu
9NIeMWfhmb/zua/rei9xZdA9riiJeCjalFeHs4Q7zyvT+/A8+cTBCJZt+xblU7s8akAPRTOsoBCb
A8K+oU13UEKoVgekbNzzJAWF5QPEbOFVsKh6zHCAP1K85ckNVNuYC8YOcbzs2y2IEAlDKY/iCgtY
apCHIO1k4csmfDLEGjfLTh9YIicCjvlfbkfbxJG3VF8QMXOKjfDEWgX8UHFYRZYr7VjeKZA4zOyU
HZo1o+BGq4XTmf3CTPGfttRDLlrJftimgqmsfbez1M24i02CBhM/ul1kBas7cdWYwBdfxEv9kkRz
fiA9RIw3ZjrSpiFcp8hjQggjhSlelGPr6juea38nPJAlKMe+Zd8tM1MA+KNQFDD9144Y3i694K59
TF4wsFprT+P66qqfjVWeqppwpT7qW7xuN82FctpzCUbUeFURXmJYTtJzg26pQdBtDmeFub9R34TH
5uSXAJP7jMzOxE33SXwaH8X9jK89oWV3NfMLMkVz4/AleEkw16Z7F5lXhukDt2iW0FXoKAekCz+R
TnfBBm8xMDSHTQKQWHfHXfsg2MPB0O2lNwAyDn6JDgjD+OTfEzPe6Ux4t7EkZDcai4wGTsB51DfN
vbC7vtZ36hNuIOpTdKcc00P22JKbVLmdPLZsEUfJbY9W9EBZfNs/lwfjFB7GF+Mkb4j0gO5K9xjX
LJ16M7jCSl+xT7eWZscnFFyOITFcdgcC/Y61+VDfXV1kpVdevO9Nw3vCFMOK+V3DLvceiSS9oN79
SKz0ufQacyKcYp9xrq5gpg7NBDe3qntAaSewxaXZuQtvJkcsT6M3suwDfxbeSdeAE0fujEhuTaJO
qyAsa6xqk7TmcMl5IfXIBVfRA7fS3IHSVglRCfq30k779LfXo+RJW2XbcD94Bs8iTxqb1Clrzevx
ACsMmG/0mnqKG73Wj9pG2gE/9yR+SMfsNAItl19b8NFL39IPwKwXv9r3ObCA9IIg0X32UHCA5XPx
QHpxaS7tw3JrwD4lquhNoArks8nr9Ba8Fo9FZE/nwhU/he30mW6mz/qhO6ce7Qwk8qBi1g9gjrxq
T+m9EGgR+PeLwMOnLiRWRL/HnT6Th+azYS2lmP0ZQeci2d+HkCotDJZqlRYP6E/aM6b6mb2WB+0T
HBeDh5ldqNq6b0+f/ovSmd2FokdOCVW1J8Te2Sk+mtTRM0siBoG1kpp547Y8mOcytxnPClxQhtG7
1QNDQCatdAdqsc/MuP7Y/4rJixVLfKofy/vM7c7hCbT6Nv4MT1qM1rl/SFs7OQ69A3KiA6jCcn4a
UD7w5MHS3rQ/d6Muzeo+Aj27XnoGCnulGbwuI+D1GywkI7tfa5/RS7eCqgqs352R3GUCzQhYZXUR
PMD+9vQWbsPtgpJ+7ijbhc2xVUSHX8Hi5J/ZQ3lOXEp/pP08wkSDZWCllxaojrErL9mx+/Sfm0u1
md87eSnc+sH45A7GW0Wx1DfdYxb8kkSnfTeICxdWn1jtQ3GHJ+W5g4bzjEnp8r1B1wJeN63kS/aR
fVTkxd4ozLeOO1YlNiuIhrJ6YuvP3eeMNQ8vwrPyfE0YSp/a2GCxWES4eD4EHz1/dJLP5cZ/vz4k
D4s1gl1n8UxpH7D/pQJkZMuf3MZzd2l/NffDBRc+P8K+ezgIpvAomeUp+Zi45vKcueoS6GNwlAr7
+hx+pp+Ru9ymjr+dnuYlJj9R4xiSFQfHp40l0/Tfm1U5WAWY+pYPHjMeFuo9ktk+clO6Jzxir3ec
Is/c0ei9TmFWOPWRkeWSWLjRRraWng/2OnA7SgKlGdO9d8eZ/9DagvvMSDl0Ju3o2D9DiR/fi2ol
6g5zV/KmzwkOwdWVWSsEqBcwnR3GUNoiAuhkEEckr1yFnwZypJ72q+VWh58JNS1PPrYO0I1144bk
HToEAp8q0hNSaL0zzXuWO7jimnh2Hy7M/tShJV6atQhlpKP68Aix5Bg6Gc/ydrlFBx3eQ+X2G3Zj
SmmDbbDZj85c8wAis5Lel8w6CfqD7/AQhvsI1O/7pDvSIXrKd1dHuvh746hvXgL4N+K2OQZb4xiv
J9FEUG+6AxuWngEod5/y2uDeFMdxCzmDCC42F6/te/Y83o8nf4898r+Lw7ctiT8p4QwPxSMNIZxb
EdRJUiYNTG69L4vXVq5tWVj35F8NQdJBae7+fbDbEvHXg6E5f1NJijmFrkTNRSqx+jyA2ZkXHfGn
0u8MBvmWcf7/axKFG7AIYEqsifN22GaUdpVNkD4p3I6OemMRUAARn7Nxo4JqKqP7hbHRED8Z6/ug
/l0huhTQGayz2lZ74o78fM1iV+GRjjP5h2bdN9YCgwE6G3I5nO5ZEuQmLwZUgzXNkAq7YhnjrNGv
RdhwSaGcmiF3Q4LfCQaHnKDKkNqRLq27/oL1ANB2Pcwdo/rsxPpJR9Y55a7li3slq91i+KmY8gfi
9HUs/wwkGKglMqTf5M3ka16GZWBoh4rwooH1GB0raOjGVlWcqtnoMjx/3Sr0rUCDHoQcuZbRUbQ1
PBXRHqQPUv88JJhwRiaysnq9q9OVUJ60aH2dK7/JRtFW6vLRUDdtfNCkdSq8Sj5AcS8pjwWctfwU
db3ZTqgC3E/GU9odF/IhxaFIcGElQfldNG86u2R+1BP47OqBOqbVVNa/J+6f/vD3YTDAdtNFUTEx
+jpza9moh1HJ9a0KaTMtNj6yq6lihYph9tWTIbUuqs8VqWlrDNT0V+P1d9n/VkKGZWn1L3rxplUY
e0tbAFptFj3m8ccofIyL9qcT/QOw+XqmX6fVTe1xhBabKjFHkpLG1sXOHAASmkJ9iEvBnqi+MVVi
S2g1gud6U88OnJSQ1ZHSaMEqDWk1PQQdxZfsSSvewutL3sT3afw+kCTr2kWND32lWVL8nC/OfkvW
TTWlo+lmuEmdbOAI41OPS3VLvBLDePPfgoVfubMAXJYVq7687qQYYYsr5CSpeOliZQdPGrkWVgNE
3vy3QqHK5r9F8vKpLyfHZ0GeQijwIHC70JFI0YHGLAdrAZZTomQmDHMX4130JWfZPfWClbRuCw9E
tlqyTb2wJeWIkGeihKugHF6anC2ZpX4+RIY3bThuhyi2K31faqE1u7n7FMbUYX4pdroM9qAqr/Cw
DHpxk5Gr6zLAQ9A0Gi1O3Agivz31SugyymanLMymk52yI9tJMDqVaBJQVBwCfOFqRDhlJ+cgArwk
g1rQJI/3EuyQJnfURLwL9IKsKzPFZW77cmd3vWQpLWdadg7id26SL3cV6fvgn6dMIGtQ7LBDeFb5
H87OrLdRrVvXvwgJTH9La9wncdoblFQSTGd6MPz681Bb2idJRcs6R6VV6/uqahU2TOYcY7zdxRLG
D21syMg2sO75bIydIr7ocoyxHldPVTTLoYIvCF0xo15U74sbqbmP8OlTEwZkpaPomJyOHv/qhNFK
LxfMOXIrTgz+g9ApNPN4KScrarai2tByk7Mtp8s20ygTTr7Y3IwKBWH9LPKxiCB8S/PLqjupHhOz
5k0CeTGj8LEubkStBf1r7RN8MJO09pS5k15jULqafVWTChcNgBOJicM5DG2hkJYXmajwkv9C4dBO
d+fFMUrVTdSaVszsdSLkymgkLIJGV+ZPvU2yE9HuQiXJjHaZCn5NNPYiEpcF8ykpfj4ZxEoUIGy0
jp2xNM8+P1fm8gTZRSlKV2ZSEo7YvJ5p7Cv1pmvGzXkhBlnT3jfxa67dTwbOTflida4/LgLvvVe1
tMHt2amLxm37bn1qEhevn5XOXRcX6MlPXqk4iyZaxnG0T6eLawh5IIhUZHm41jhlBhGY6jywvhd/
ejpYVl0dORkbnFE8GovRy8LCvhTjCoD9Cmb7F5L/Z7OAGmDMeXMS3hjft7UhldQxPKfSZqzG/ak7
+4aJ43YaebFkt/egZVg7BpcUsa4kgVkux9DtxzMDTv1WwrxCd1QRrblRrIyh3SVn9TbTGi/rTpth
xCylko7SuPDqS3wsmmKN1dr70Pa7c1UdxApJCnyrIc5dzDFzcV1cngq9P+AiYGsV9WB5wqNCy5wp
iW9LmHAnbVtU9+dG8wqhsUIlcRqFgyfV7bgNd2HEBP5jogcr2tEZw9OyMh4xphHUEoXTZcUoVO2m
m0SfJWHZOioLF5YHSTanbTgg5ubUwkEiPM3enPh8wwaoF3mg1vWn2sH9VnDOOJ/Up1OcoHkuym1j
jIGYZ+95hVYc3vMY5UFnN1NxH+GI3NHcNcW1sPK/OQo/nxY7IeTnGZGDkPzjaVVDcVnkkXhgcDpC
XIV0GDnVyZYzm1HL4rxWqSYBk/fNa7Pw04vTLkgqWTFy1XsCnSzxQ340GH+0liIzKBmfo6260900
cacdYK8hWUpmYwSWntzRCKocqExAzm3a5Xhf5qv0nTasOCB/fuloufnfj8nWEa5l6P5F5n98TYOk
arzpyXjj5x98BeM0YjXUYQxC4Jqq3ELL7aSgQqGEZlhfhqYdv5ZU9gunlnY42ya1U0WevmfPxE/e
EaxwCkZ9FrQoLyAEDC5Vh5neZB6Ve24T7NqF22HDLy6zdjk+9Ox7hmFdnsZV48b4SiP50egHmC0W
yOZBynS38+JD8lokVr9gBd4JqM5L0+qjB1X7iE2Wz05bFQWNzUN78sHKQcAV1H+cp3GSgL0FSblK
qjsx8dNToOBIgZ1xdsD5tCKtgaXW2DJWLekuvvjTOdBhgDLQWpBnFwfyed0onA8WTB/n9NbGx7Z0
u+d8rtITOJLjVuW47e9l9c7MdrW8ZawEwC1WN2Ht5DJBSg7zDm214NEW3ac83Ig5krhpcxkMArc/
FrEXKj6dh0H/duGvqjgrp4dQsqk0NXkDSRNPNtYcy8FQ3XP3pxH2Aj20L2wowIySSjmYzpiV3XUn
5Kae9tj1nvHWvA+jF3b2MHlj4zSxp8I6BAkb/P+uzP4Ra+mz1hmACWe9mV8jzj3HF9Jbo8pjgZOW
SanhzTkGfcRwqFxTTAzRXQcVNSSJ3giDCxHY4wz1R7E7GMf//hT/dlFQ4MgKgGXDVvoPPf1SNrKS
9zo9qfZ27nwuzqHWM1aAG381tuEv2/j7C8LVCPolSoGaHMHp969sxlI7YAWt3WJ/3vLgrOQxB5j0
ep9zTEOoG9rXdHn/ItpwueGOi6gSMDr+Kwz6cpflanEqwikPdydCZGIX4K5GI9W9FemVO/kP0x9i
zNcrLX4cSVKeaEoR9vKaxAvM4fKMsMUCBUqIO2LGBIjkgy49mLnkAOiAdWKi2G9PTbuV6pVM+TBp
WFi91pz0kr6rBtnRWuW2ZqR2Fk5eqpq+mvVL7CIE+WHMNVfsoWMDE+K3dDnlKyXXbv57acz19veH
BR3ehBKlwtVY/MNDapUxQTDfM24UtvDmvUtW+2JmXIN2f7tviIVmezDFRIH68yiXlE7CNZniXQZJ
OoCX1lTADwaOGHBoWsymTjZnBnaLqgktB2919R18FQBVOCrsCbAgeq/aJYd+o7VO/ILTQgDgMEar
9EV7pmM/goAKE4Rxq+gREJzezceYOc/jCQqd4UUgrwJKrBn+E6zL2sRi7DH1E9CYx+yYOY3uYo2t
7tKg6W38nnRGJLyhuj88TW62FZfdJn+usBMZHPM5v9MH4mzAoKxc8Rd+vxm2cgdiX3TLLnZGB+ZY
Crzlik+jp7+cX4fNuADucOKZGfJUPctRkJNADc+OSjMmZ8xSNJAm6k7Rp4We5XyaW26S7WWPlfpR
wVrk1hzc0z0qR6aU12IGlflg/rEGeDazCStdNDZYP3oyVaxPi14Zkr2iYrJfL6WpCuLq7MWnMRgB
gPT0WWKQhhO/1UTPVcOEtd73tDwiTnNkHifYRaFQo/eA7XUxbXn4U7XU2sBEUXdsqj0zDQHmkSmk
3iC9lhOcjOYlV6Fb1dhbPbfnR6Y8PlOxLPVjRV92g7HFraSu86eUCaZevf73ov+FM4Rl05dv/GNX
FmTzEgtTk+wvLEPSjE3E7t1ePVO0Ua9Mdqw+KMWSEuu/r/sL82bmu2LHDgMRI7a/b8mXfUoURNwX
u3O5u6DVzLzqIWkRBW313gaBmiHQlzclje0e5L7zRHPF8VrCL4MaO7nqtNLadWV6DHSlxIeEXvZL
XbvypiJj/nc1aLypMw9QMyBU/Sjjxr7tJeFyUXeNGz3oe2TYeE1JHv5Pn39dM1zFPwf9ZgT4MHzR
ToJxJa5mplToM/0/pLeSd+G/EQk+Nx09KJZMWS57aa9sxRfmJG/TnXzX/6kzu1lJQe2F295rXDYA
yFmDrfmwAPixXdijvYD9xMj/ztj2T7g52vM/rbN+H63793f+Xq4AwQ0R/d47AmhZ/CWPBtQVkpKt
V2p0HEbwPImx2mG041YAMpprLseVs1idCHwPbj9SPIJ8aRdvcWNaY0syOezQtKDBPnrNAtPCasvW
rRY62P9wxSQ+muiicWObsV5O9v5lYQtW4gQeWiLvNvj4gC7lzeZZJ4D+szdZt0S9u3hyOanL1NY2
7RN/AJTCiV564LMeiJJe2hlcwZrvWRaMNhiM1diNxYbGdUR7D25hZ5viYWETKOT3XhKsZ1Ot3pnt
Axg42JA13AZLMc2f7x/8E1/xE4zFNH9009vBxRrcr+EaXZgmeNhfsUGCYFuao7qzx1S7NhwjCA+X
pQCYmfqz+5R2iLbhRnNym72MBGM/fF8gf0ms8k29LR/jewP867EP7WhbLz9mZlIEaPrHtFP/EDot
xCOHvvKgHfLt9AgDE4Mp0O3IPb7g9+IXFhwMrL4aHgOhKM+LQwzCeuGGQI/gVsGU2F8eow9NtoBd
ccLixkXBnH8H5MrNS/bGoVzf/mH4b8FWGsFt8C76a0w22+3cnCzb8BA8Aa3h+/M4LmE0Wa/Azk4I
21v25Rtz+1hiCrUA3VsslaWCARRgAp5OOAkEl1tAXI17qzjzXVDdfGPc9as4UBwCuQP9JYJxJm/b
1WU1rSpH8qddvGEMg4vGiOHV4F1sHEcxhXrF9RJUoHfTIHuAPbXC2c9R/emz5drPs3UV34l7nHiR
9QFT1X7snJksOHhYrm+U/fxj8GQ/DTo4g6LXIcaRVvNfN3oVTk+Yra6gkXh0sXxV0ZPoiQigcS8u
0kMH2IhT6SZ0I+fzXvUbT12Zfr4p1+fc13X+YBOAvc4eQlgGYXmFtxB0H/5hHsRrl9nQdKGEQVXE
/QiAKrTfzU2xhJ/iCd7Ml4QuuI0ekoBZNSTKgfdRdSCY2lil2qixAhlSHiO91bBu1nKgw+3RACkW
rE7RL9bVUg5GXw1C1wxir1kCWh4gvvlMF/zZtYmZCO/w/DuZvYL4a0Hxtat1OCPR/PWDE9m2yC8C
PNpUlVbqYBDDjRidhcMT95PtSCzv2TeD1FusResZ4q0LSGMBwgTjUjiyhbjdenFLkYZPnenEHkbg
iytCwJ/0dgrGb9vpj8NVUBsMREmp3bXg7eUS2UczgRwxr5IZv/W+LF3V9Mw16I/z/Nslf5xuQ1zL
aqXHELFguxoYsnpwuCrdRSsuCe608EUAePEarDF/kX+uSgg5gmTOOMpkfv/L2TZcmq5XpkTdnVQK
cCvXGe15Ob7msD2xqIK4c8CdxzD8KPFPkyW+x8SPQpDC9ow697iQnAUxTpc7plLScOVU+6U/mDl+
Jn07/gr6z/7AaMIJ2bJgrPPhFYcZBt9o53Syi9UrKhPtt8f99Uo/7r1yTkqzkaRyp+5bb7GT7tLX
0Zf/TOz63YOIINzq/lodnpkEVK/98dLjq5htCxcu+l52jGd4sjeazbwbhpWb3jNktLTNCe7JnXhn
HKG6+knnzXvGCda2YNV0x69qbSt3YMVDctQoXd2ZKnDARgZeSP7HmOF9spMTSw6uUjbnh/rzoasa
/G5dRFCLguv7Q2/bRBi7fqByLtxL6C+iD+P82IIX9+9ZxyAHFhcdf0QRN6VvVzPoFeOn8nV+u75e
/0ev2ShSa5hT1e+ywio3pwOc/ftm1a2r9XBTrWUrCeLduFrj5OcjL1m1T1kAykrFJ3k1c6d9vamP
4WdNPTM7uOE7eaMuIbolTgbHC4Im5AJbWRW7yQGQeK03EjQsGHV7srcRkTGhcKuZlDX4/bHZTcfq
pvmgS6N4LwNpI6+j+3SL0eJRW+Uu1og0EAB969QeDugeV2cPiN1e7LO1uAeAyh7Or5Af7JLtPw+o
f6Pnkb38z1FazieqxKJgzz6t1Q/ZhYTrao65y+4qpOJLau7bfBtvy3W2liCYvE1+65ov8Ra7yPcY
Gua00rdnDnrOZHi1uxOih+SJ4v0xvunX6HueT4090kfhU3nDXAie4uku/Wgf2zW4Sg7CBTVic+wd
UFdy1izsObfS7Ue8gqZX+dUWC0qXU+yOMKXnWrSMZ876y5t+a+4ub4yPzNv+sV2WOF5yO6A0WAjf
NvgF78YXJHTNffjcbOWZD8fRBAMBzwY/eRT381jJlWnaDnN5Ju3k2xqO1B55hfgn3As38abhPOcU
3MKdvDNAWADCi0d8jFPRupNWnIaWDu2i3/L8t/lj5b22nzUk3SC5Le0TlIaLn90+hhyrs7pSfai8
8uX0Aj93LWxIreKIXH6GtwT8OA2iaSv1YJvaok/vZ5h2jcMQ3b67q+2b2hNvz38w4LhLEWlYhOfu
JT8KwqXky6sumH0Gh3UKDyh3FM7CGENKZmhW6yPKUO2Tn771vCEDR6ceJJgiai5AXrHs1rFXLSOn
vBmCzBU4ok4+O0hhOuE93CLruXTn6iN7vbhz1QCXhPOxcDuFIbddPJzA6s3N3eKPcFPuiNGB8TK5
k5s7MHSme9M5IEPYKd6FgkJk09WohYzlp7lhZn6rzMaLGB7W/nxD1OBz4ZW7jj/lZm6ypZZuVkJr
C0sD2YWwGeA4zMzwxX6Br94GJw4iXksHA4yLu7hpHjhyVsNKWAK7MpgsYJhYWXDZxGvqcMu4Tygy
nOhWpcpeYIQJr+lgPsgw9mD7+8pGozRhhoxTODPTLOMuzbP9q7qIX/cSRrs4hss4cf+N/ftygE1N
pcTNcNF2JTBSiQ9yM/pTa+lnB/ZbWN2c4JTWyRXOgfRb900T9n8vO58oXy4banmfdCXm51jjYpCL
sxH0DV4f6vi5FyoPJr8uorOaHIkfb/D+RfcNG1b4Yc4bag0Lz266DTiWNA4Vf7jgn5nSGfM7f3Ce
o0iWKE0pSm14S9bz7vFwbOy3wr5trWd3g/qEanTkVZLszik2kLxRscDbtmtXtxtvwhSOlit1PkNu
vbP8pLpeUduW9l1o36zRiTm0ZBRg97x1nwPn2dwdPd1Q/JU7og35BTzu8EH2ntb3u+fXO3h2fIzR
evjv7lqeN/t/DiMD95XZRAmuxo+zNxE01ANDbuyih4sedHQC6lMqbiNaFVKtq/p+oVWQw57H6L3v
Yys49w9jumZY2JYtUU4fhD2dUh/rgWSmwr4o/YegzCS8h6xww+mhYBQdlJ3z35/6Hzfu+QjDKJHY
7TlUEiuX78+/vYipUVexvmuj1wW2P3X8UkDzhQZJQye81wsZEwIPqWI5XuwR5hbbrfAwarji7/J8
m171U/ntPeAOot9iTse9nIupLwuyTIoxjk6ludZBg1OdRhrsMb2EUEtfAS21djUJp3U4FXf/fScW
v1WQqLXxT5m9ZVChfr9wk5r1WchzfIZzTNxuewbzdq0FtXRLAWkax+nyztPTaYp0DIDsRnWnwSWX
TpPsaITUMQQzDgybQ9uehmWWXCkipV8/H58OJJJRPk5l3z+fpg553dVttTsH2VF46gPJEkBXbN/A
Iz1bYpVePF+Bm+Yl+3NJM7j/30v+GMaQ8SsbQzoZ66w3yXvdDzXOB+USEwH7v2/+b6owZk9fLjV/
+y+PPYl6jcxLvdpVFKgNIITdfZ5Qo0I+nysdhSiOeWrwpnEaE3SJhEuwydR1x/kYsdo1yDaTq7/6
IlgdVlMx+/AUp/A1B7Nhw+t3fmEPfrpkALwGwLY/um1h/8EjenMrvbGQmQQgSAiD/CbZ9+vsjTGD
Sut5RtmUB+khf272Z9d4guu65Nz2O5vg9IUdrvt7tcBtDx4wpn+Ge9omNqo5musd9iXIQDyI6ZRv
FMDqQX9PfASQ2f3itmOzlb3CqpawKXBD3DDvuiWt2cVXAnnAtdf8t7cKwZcCYMjAHQn699ubJaqg
n9JE2wlA5rmtRjsjPbRINVpH0ijaoPPLVzTdv3C4jDnZ4H+vOY/6vjxS4aS2mbII9V0BG9ogEtiv
kNkh10NaDps5WrJHltDd22PWLSd5m3wWzUqHyocFAMbANPWCG7ZXhqC/yLz4VLjv4mNDwN0/iqtk
iuS6H2RhqyWroseYHvUseo4BfwXWUA4HeKSyiK50Zn8t/n++Sl8v+2N9T2clTAqzMtZGvBSnhaOF
6BybbgeNCCLeTO8p6UHNfI6RwdcBfspQ/KkWN2dkcg3GWslQrPrIJI5LXTXSspKWiwY9aRt5isKu
OMF2dc0BK+qsB/d/aBc207UmiOPh1ozH21rr8DR0UyMnRut1USq3Rph5yaS6WVI+aPniXTGnfcJ2
e+3F/mUL+fq9f5yK5ZAuximqpx0cafd8KBk10WNYw2aezpyvXO234bGJoB3cz8Q45R9wnBips9H0
vMCL2DojMlEfGf6TVYltSnUVi/+trTfZjLGPmdfR33H7l/WtCbxVcyDtLlTWVXOImHoafjHBdJmD
TfvqLu9vqmaf1Osi2UgMc2OXsf5ZvVbD/bJLky0q0YpKGMagQ/7+npnCcCmlc4ftV3KXZq0jrsbC
l4UcKuErX99MkH9DReqzYLEZUcdvzhQi2FFc2WMWv+wxHNoLRI6k8xFs8uMAretKEKPLoBC5QnWO
lf8ZoWLZIEIpHCRPibRqMrTLXUOqjg+70zJ6bOyLzg6nP6UNRcxYHJKtpFz5XNIvhRk4OLliqDpV
HUPN7/en1eqiEJQi2dc9kQji6PTVcRHfpNLTTLLpgY76BeRlbTGnFVF5/b+/Ad8u/+MQbcbpPLSF
fqI5SWwJStsYPdV0x4u1DNdp3JswVXn1a7QZV8v735bG16/+Y9fpOyPRutPZ2PX6MhvXcnszEQQQ
Olw5nNZQQ0+Uqe1SVJfT5AM4yQhB5Gup8b8MpeDGAv/jvWPCQfhxA86yfLosBGmxbnryaNTjuV4q
tLHm5JkzH6yIkPrgSNM7cvbYT6lTgIIZ2uQJ3Z+pI/BSH/AE2zRj5/33k/nHBIra99sH+3F3UmLD
Elka692wYixjPi3ckYSKOV8D8kuZewqEJ6t+zzz8G7RNujm9Ru/FsXzonvSb+FA8s2KaY3dofRE+
JyMSpJ4B1Lwrinn9t4cIXjf7dehYaP/1PP+yz1TKucvSodB3nJeIRHGnhc0RJwFDr0G7U4ullB6r
9KGYZmqFEu7qOfMHLNFXZftiLkN1F+G5z+ZfuP00O1HcnLqD2u6ycpWX9xnbU7OXijU7FLTBBIrN
IpjyNT+zOLrqqDKuh7sqBqK4o+KdkJegcsOiJIK8sswmbHmdlJgvg5SiJb/Lz/Qxs1XHwiHhDA4b
H1dFhSUv22Ij9c+kCJ4KT1sEeKHqqQcXlNylBo5jcuXN//tm/zh09TlljkaCkkcWfzS3bZf0xiIv
C8BEyqsd01cP6R+OiJf3aC1RVq4wP9prr2BkMLyeUxsCrQy8ot+kR/EJNfLe9EFLybAHyxCLJfIh
d3gsiZoQDkJgSDbuTc3jf6/K3+p8zpO5BWJcTDMyb7NfHvc5ryStJhhsF8oY2W3gN0YmmZj3qeES
EAf5W2zdaPATZU3ncRKWcX2l6v+tRNK5PlAxJoVzL/v9E+jn5mSkTVLtsCOxJWd/gPRs29fcEOfX
/ufDwYdLUwyuA8n/x/A0zIw6GfMRcryyXpgPkIGu3Mjf9n3cD7FOw3VRwfbr+9do2jpNKrU0kFTZ
PfOIco0nbp6ui26LkyQbXjN4DfLluyvXnW/PP18MtYiqyXhk/5PuWmuFBOFYNXbq3zHA1LnptJLM
ZRU/lHKQQDWQNwSXXYjyFK5Vt4tf7+pC4cYu8GIkUvT7l04LVZIzU6t34cWaeSz7hmlzYc1xpngM
OgXhQ3fiSv2DlH0x2g8pQztGnL6w71W3eYWFgqoKQO1gPFSr4Z45vzeL7FP/5FSgymg90NQmd0hl
pyXTV4kwI+Dlu+iGGcaMyS5DMNO3eq0EDEvHPeRqsn/qZYV5QwOo+dTuLniNlA86E5g/54dsJ7nJ
rUZ43kbrLO2uGsFNEXvYKunWR3Aag3iX9jYEKCUc4zb8E1p3JrhZiCBKtYfN8070ondsMqzIzlHR
YaQj2uGr8ZKvi7eEKVTi5G8D1tLv8vG/nzLV5G+PmfwyjGY0fKv+IZr1vdzKRlrttHv1LtlED8Lm
csieMswyYovt+FPx810ZdLspSNfxegqQuK9Lr/TOEkOpdXd/eQTX3oTH8CjD2T2IB2jnWy1gm+Q3
OoJphhthrfimh8kJ7KNuhUakAnQhkAm4mgyPlfAYL/EL8QDQDwy710aQMuqXPZVoFWkvY6myWaxM
nLnPqLHatco4GBuB0kL7uJzsjPk2vh7eBJOCmEsMFTSbLiEAtVhWvhLE22TuvvH+iJZg+zz6OVnJ
OBSZjLxxDQ/WCl3RZwK7xjOOqbGBjU0xz2LJOELXuM7BNEWIN4FIIA80iEAN8jUo7E4IMJt1+lWH
60dwIfCmQWeA7I9B3XG6EYPkTcO4pttE78bTuMl2BX+oW6dmB6A4WZQpf3sHDh++CXA10+nTSg+q
Zcc0GS+YA1N2soJchc+iPyu7Zt2toayQgTSujV1+ZbuUf6t7OZXnl03SaDx+bNixJp8kiNjVrvdo
4R+mJ9Yd9jBkBsNr0F3BjXhgoUMzCzLP3DK6Y6AM5i0E+nN0Z8JCubI057rlnw2IzptJERaaEOi+
7wFDJhSKTIO0FurHU1a75+nTvLAUDNPSjP2kGc5EZrsuvhodxInupoT3fTatsyHuewND2sZN5IM0
POryTdGvL31v0bSaJPPk2Dxd+ay/7VeGJIKOqhqpED+PaAWtR6RVcU1/WDxUDxcynm9m+w+sJxs2
H8K5MBOg9hK2CyjkB/SdYD60wx9ROp++yZVD47eX2oA8jk8kyYTKzzOjGuPLeehKXlpsyETMf7w4
tMrLlavovzygr1f5UZfIZSUa5VnUdkX8iNdj1+3h4Pb5nRS/X7m9V77P37X7pZjQJbJv9DCOAONL
O1cJXbvUntquVCZWcqd7dVvaeB8W2mFW0p11VCBWoeEkG2SwXoZXESzLLB5lMukyGRn62e+BRcRq
O5vT1emV+/Jr7WPQQfKDvhonyO8rN6sVvdWMWt9p47YgVzBz9SKALXzKEd8sh4sv9j7lptzBsPdi
IrD/fyBl3YCuzHuMAzWG798/waK6VGmoqfnmrE+OQi6kgl2wmuyrexju+VEkqRROsYh8eVYDmdc6
tl8mGN8u/+PVFaTRDNswIQQ93GJ6reEeVTzG5r04PAjZ7ZXFIf62URjcamqCuUD6Sx//sjpyTczC
TGz6Xft03gyf0xOOaVbGTgVbA4w6AnhWl9Bq5mL3LfOrtXTHwb+XgmJdfEa5M8n29DQjZ8M2vQmf
sV44yrvQeSuP8fJ0MPw2aO+EN3lZ2BMoHicQ3icHDDw6bJUtUJpTUJBzOC2x+oKhQu29bTzT5v+R
Q7hRnsNjBe8ot8MDZM3Tvl7DIfL/hEG9dHPB+jObZ08UJmSj3uJXQkiLFswhg/XdvG9cmIffp3Cj
Fnejx3DYVxzxGWhtcUj94g8tCIdsFEg3zXO/Gp+EG31VP9Sf5afuC353/J/iGsGTS+19kN/TR6a5
NydAe/RdT9WyeWOOm2zjRykQfWnfQPVBDb803tK9+mwee4QNK+O+A9ay7xUwWQIKHPmw2OIhAYfC
9GvynvM7SLgmqmog6sTRn5slnF6QWGVnHkpHgJ8E3nva3D+Hd/BYrNLv8Bj67yXw63KTjbmrnEHA
nzW4MiqRrPbzbEJbD4VbiU+t7iXhnQ4xOX7472v9/nIrDAFwepQwrvxRj5+rTtXyKM03dP9lDwmA
HEAI6ZH0UA1boZxTCkC/AHhkcf75TJDItY138VttzkmNwagsYsf6cxZE1RzGWSnruzRCR3ugo27E
FxV71Gyv6tv5wrAQpAP7XA2unO8zaJ7NRkiXJed27EXdISvvZZ2BonPl7vx6JjAmgQePVTDTy+8b
T3SOJnRTCg+/dtH26OY+gxhCTjGmSEhU8ffSl2a9FiqvbjZJuWY+PkWry1WY6dcDWYMdTIgJQSY/
iVRRJesFW1u4jgaA1DPYc0Eg1e4iG1ZjPPSSj2pQ6+0Fop2LrZ3xS1ev5Xv8/hGYF0m4waqslO+3
opqdeZuKzrDPyTIXbxKjsv5/7ja3mUbJJJPXmJ/Gl51PiCv9pEiasmNkO/b357PNeEyP1hwxg+Cn
idObjhQHobkyP0dzKZJfKS8B+658jF83YMZQc5stgs38eCWMnu61IdQBTarPckyE7RjdJCFwcLDI
blmOYrEfIoSHPtYDLEHx2gxMEn/rkk2iY4hChjv3z4HXGUKpCnmr7y7GPmMMwmeoLg4yFgZLtbA2
4I1kG/aGiB4Qz2xjJBsB1k9lnBjhgE/r8GHGJ624ryGmXADtShhO4bsS3mZMemO7rj3GR1q9vEy2
+SHhmQ7E0TiMi7Qi0KEgqdYJwFVxcHFaxcISHRh6d3p0aQwuMmL6FWPKM1V/iz6KgDbPkFx01otk
X6YPDYOs823Ntcp7swtKtMGelN2mkt/RxWjeMM0WXjFmFqVDgpFsWkw4GTsZNXyfZJmFL7rAmGyX
nZZ6vBbwosANEfRPg3wd3mo97AZGQlW7Y3LFqKW9rMR2HRkrqo/ZHohX4locnPTbDvX1eczP68vK
1KqR2lS5MMarHLH6I5OyU98zwFsQPoz2rX0awkAwNoK0HkP7v5ejfO3a8+9/ubYRTUaeGVO4E8td
6BdYWuXCDrvdIluxCPp2xRiZO6k8l/GjKD6wEShvjfhZhas8f+Yxtf2thsAEdJQARWHJuyWdiRhM
bYaRGHuLLw0uY4srLcQvFAZTp4JB9EWQ95z19P1Tm8k5MUphYR7PGwefQKeZo4Tty0awwIhTbOzP
D82hpoAlP/W/bxglKX/3j1bL4OWhc8Gngibmx9PKzsmwyIyo3s3pUibs9nEH/wUQe/JwQGg3uaUH
D+ENjnBEzZrONFhS0KxVklqhV6wgzKxodjAqQxA9bDGeq27Gj+4eq3g3RKtKHGIwQPkCpPX2MUAy
Jt7K6rJR17iSvaRu6s4xy1aC7GEgO5kCPb9v4QT4uYv2LXb5M/eYekOrz6xHHBHdZwbYROZ2G3Bv
BzGzFX0gcYVyj0VevWe+86rwLWgEvAVJWZU9R1UXH3gNQj/bxr4WkLBU4UkZvYQO8DpR0sSY2ogI
HrEpi7BQo4uxHssVDrfrgbDd2nqslwdyHVcf6X3YYxztoUCUaOkQMK2hILdW9hphWwfhUSd/Goai
KyAuseKj6uNnw9i1uMOD7P2CzdEx4sfkjsF5Necccw1oXC1J38pO25lBuc18/YAV0E57O73g0GTl
UMFQmULovvlkyLUaCTY0oHiLy/cWBrkwU8zuMUTCfkdY1SssyhCEYaG5HCm2zjfim4J/DRZiKBqA
658R8NNxsrQXs5mgkxDbK60FfdMsm3XFL/VLp3lT8SQIQLPgsYugA7rfBE0Akcxp77MbcQnrL1kn
UM5LX+YbtNcca6RfKrq5gcJtfAFYQCbQ95chTZq4rNM2XJOao+BPUBof6ZmvHXNbtXBVRH9MTAhz
+aGZTzi4o6GTiqbdEHdeTveNiOY2ebrylvxyxIAH0mKIAJQQo368JGNFQNFUJfomVfJ9m4nu5Uza
Ok4OTTk8qWLiahfo2sZ5WZ0+T0bkDtVLhtC8G8dNhRefonxW08lph9awm5G41fhDR/pxNQBQn+/N
Py+zjuWMJnID6Yu+3zsjK/JiuoTjrnR6b7Eqgz7Qiah/GsgCapb52lz2XrsZH0LfuAn9OU1ed8iR
2Qp3wr56QHcOravdiC4RxixsLPAc1op7OsSQTk7OI1iCmz0ycHabF4xxbY47SCfSMsLGDj8DjPt2
8aFC63F6iPm6Zx99BTnbs0Ci2uNwlzP/mLOrr8089N/WDIQ1Yglk4tT+iSDN+lgv8i41bxN4yJOX
E2vdQDh+UPfxg3iTcRvinQpp7vlyTA7xS3pbfJR7gWbxvJcf8fE8pDf4QtQHeak9h+/hoXGKYIHR
4OV2cZBWBk5jZ7cLMF90Ncmqt+dVx0AHP9QnCWFFfGyO8grxmdesirWjH/SNuSFM+p6lgqfnrseZ
xIr25hF533+vy1/fFYO4wzmuj8X59758Oe7MNhv+D2Xn1ds2G23pvzI498Swl8HMXLBJsiXZcoud
GyJu7L3z189DnwFOohgRDpLPn504FsXylr3XepbalAVlmAz//GaR91JwYEsgtNs5O6rWU4/0lTRu
honwRNdFiLb56CdXunVp8b9OUed3Hgm5VJNVU14DUv+886gxlxNMg3nfBaSP2jVSychPKINjVwKT
jWC2f7nw5r97KH9/ybO5Xoq7ODdDHkqyf0rLyZqryqc1KJUe5YZM/hm3mzY/ZBftId+/LhuLNdmS
et9ZhWORUMEIYbrswR01xl3HzKOuI6nXojQF0qkkMA+RexGlfuk069/d6DSa0EDRclKpgf55mukx
W0bZBNFeCr0+yW7JjDOFjyyzHEmDJBy5lXhjVgcB6FlRujqN5ypuDwuJB11quE01HaXFAuqzydat
KzlJYVA/Rjz4inyjVuGmGz+DJ2O5XkOeQuPJtMBKtNhx0ToM1LoFHpLys01e14ColjzkaLgygFTJ
INiR+MRqzg+03Da7gwDi1Pyl8KEBUzUaUPJL+jJC8IjTwpMl7gnZQoIZb+KcXKCkdPn+arluTMEV
0uYaoeChTdQHZV5ckbem4Yq5cP/8vXWxqBuwR5II4VPF8yLzUI1FaU20KWvVX9otDB7W20O7iWIf
FTZdZYMIYxTquc+yvQNVKV1YrX7T6qK6DQlD4rFBEnl+NXvRWpJgUPVjoWBwaSvbCF/1pzZ+Fpcr
JX6xMjybUC5i9Mu0+2iHF1v9dvJ08bYaSZOguEPvnqnf3CKqYqVbXhhfvis2kPXGafoKPCaS8c/b
TWwMgb+vF7TVrxPDfHhl7tSdvAt3wmPnHdstOyxfuw0BrrMeRPRXbv99kbTvlqcW7Sl6AGxyWSP/
eQTqNJlCKEnTvhc3BKN7beHO0aFXdFfogCTKhcOf6DRcgo2o4+LMj1JBaSr8YVj4Z82cjIzHWnc6
eJkWCszjtPJCSY5oqFJdL/ODCjLG9BmfGKXa2C3qj3jcsMcr05t8fC7j3G8iuurqw9TLV4rpvKCQ
bZafc5U7mfrCv7P6Vz5e1Px8N5OzKeDG5L0T7nI2ng4EO2tiKzGeyq5lXA3LfhldXru+D4jeuZTT
+510GIrBf73c2VgaxdLShCZjWpf8ZARX4K2DaV0+phoUDHEa6ibq7uZ52sTSugFV450guWpyj/uC
WhJIUTEjJ9dilN/zHZwNS7k0w2jfFFX+OMbzooo11KJlBvJ1iJSjoMUDdQ2kebvOL8WbSGR9iy8G
ne/KLYu13KlRe3dF4o5d+PXnZamdGqG5I1W0zKKNwL0c3MdTvdVq4caiUGbm47FNxdYxI/mql7qn
XshcSy12fUObEr2jDNuahdfVIk+Htol+mvl02+ro8RfiUo3AK4PkpCbDoc5pTFIciFjEc4gIv1u8
bADCLMOVKiyFkCxWKbj1aCBY7DUPjP4PYeGYhsYfTHbIgKLibLsIWNewgck4N6LrnLgYY8m2IvoP
3SDc4DFBSiMqitsvlGU1xW0YDaLoYVFCEOKsd/rQU83FN407MemBD7BHYpjurcyfdYAR0V2VNxs1
OTYNwZQZCiKzuBqt9Nhn/fvQHTICXJqy8aoFzEACPXE97BK/tHQwmvw2YsnItoZUgVH5RLI51bFr
PtTBe6TRg0GbyzdA0lLS9tCyGWxKmq36rtdILtbrm3ii/jI3ex2RUg+7aAbdnlDdFhQHRNJDkn4E
Rvo+JERkZL8SrdjUo2ZzGlcSQi7r9thQa2Yxm/kgysZguaHYJAj9bqXb1VKyTcneERBIlLQFkuFK
Zff577HpO7kgWBoeGyZiXZXEs9FR62e1jqxk2SeZI6me2D6RYRNsCmsHVZsRZyF9enBC2c3SKz7y
OV1lLlTgRNOukv0Lh/PN80HFEam7yLFQGDx7ho28z/RCLBgp0OLB0c12oBsHIkWSH3Eq+CScRvFd
UaG64q4z3ZpkR6GDbF45AoE6DGKw8wBgEyln3Ego3IzTvw/wu/L5am9lGpHX5tQ5vSFNUdiJEueL
l2BY09nEV9dRug+6X3XrM+CQuGD0OWTbfQ6grg9v++LCTu4bntBK1vmvY1gXBb+tmCsx0Eb8QvRQ
8OHh+cfKl01vdeEgolb36YpYll40EAzjhcleWmeqsxUycB0ZGRxlSirDZ5dn0XPD0jtzZumGLtxG
yjLO3kzLAndhSHentu4aWsPC1zDP+rEYDjL5oxfFpN8sIf84jrMzMHeFLnYtemb8Ut60U66r+9CT
vwzyNR19iFt3q7mIkIP7C9d/fYd/nwG0bESIgTY6j0hrkrRXx8ia9+NyYxLZorEd5pLzh87S3qat
S4W0ARiM6UBc1nN04fW/vQFZ7NE94dcK7Pnz4qd9a9RL2nboHOhPwKho9oAO96+an3o3fIRP57ET
PEhbY6tsFyzG4UgJSn/JH1OcqMsdHbhd64s7y1tjQow73ABb3Kf82VsI3EAnOmY1VtL6p9O3PGmb
4hpj5374pSHE3MjPwqbwFsQVj9Mh8XDZP4T36FxeFDz8gVPsQ3pmJBy6mv0kuLTvfeWL2oGoBDUN
fg0/2WDN2eBQdKQdiuxd+UM/YnDE4s/kdRC2y63uEdd8YWT58lb8deF+O2/rLfXbQ9NPkhT0M0Vk
EsB9EbJID6oAAgXCq+cengkJO85nsfn6Cq0YB27dyI2dP8FAfkiPk1vc1rbsMYmtdIor8jn5DLZn
Yr8tR0hsGOhQ0VypN63LuO5itLsC21Lu8dx59R72PIgGjbinevdYurmbURMbgZOcTDyd7/++Sb5b
8lrIv5WV9IWq76vC/Nt7jeW4GeYot+4oxYNdD/cLmPnC3kmvkYQNd2qcaTmshT1Y/QcKZAIYhZbu
7OqqYptyaZP73aCuo4azoPOuAc9ni56sM5ZJy0Ks0Mn9nFubrNrGLILvlP5X0wf2uALsDAPq4a0h
wT9qCfmYL9SIrbVqdH75fz+GsxFDkkZhNiupO2nNVYc4LLhBo0smWAkbYj627R3TfHVjnlqW1uhv
qUR2Xg5yqtn1E89QizYMjywraVqlCMhJwo7Z/fnTq4lq+jEw8PliVQ6yuzDaxtOmeSW8IUt862gc
tNwT8uN0lZTXxhPQcGNvCLuMTHJIVdcpz8sm7D3Waf1VRc0YUVYJ2CMHJY48L072GsYJHcZ9DBDf
jwebnmBLbEKAiXa4wZUnN3fjjYweC0inAqC83Kp3zN4Yb1NCk4kcy1HHIiCZXnTjwkP1zVaezR96
K1qUzAckXP75UJVzP4+NhG9xSSA8M+CJlWJXWHfoneIYtE2yGUSkBqj76QbFzIsmMsimfGib12K5
lYqbiKIcsTUivSgWiMVEDsau755ps0qMpCqb8MKfM1JXBCb2BG+O+aDU3hBeJ+qeTxaU3uKhkk9D
8COcfsBlxhRI54rYUlVzWoVVPnXNa3khMRCtZEVxXTjRUpT5GdOGj3NzQs1CK4f2VRDd4AuRKLNn
zc8wfOkIj0kv6PD/nrk4Y6u3Uae9ZJhfe8XfHs1sCePcqhEd0cTBG7P6D+DJ6te0FS8bD8Tznack
qyLg9DXw1IK79sV5+u3VQJtWZdKYBLiDgF8HvRVnhP4MQhAOsPUrm+H59PT82hL9wqN/vTqIDT9y
HnJSjgZMxbcr14cbDiLSdLojCsRZrie7226g99uq73mb2FmQdaj22+bl1y8Pcy+xKIRlwLzHAE7H
3F3hPJiH1wSNT6q1tnCf4wcma8B5xqmeOStW/xHlhy05j6Fzf1HiLJ9vRDkNqzHH1OjpU6U434iW
XWCKDTSUkyU7NRmVkUtKFVy5pHdmIDIfdWuDH5XZUpHnQ3Phl/ZKAM/yg+U2JdWAbTYpIrRg4QNh
7Cn2yGtHVlvqRgmcodjmwlaY3Q66TnFXGHSTDLgN6TUUTAmOAF721BNxEw9e/QHcGALdQgbGu7jY
Qkw51yJnDYB0y47EZkvQLg5h4pm1oQENeAJMBT6hElukYsc6GEFM/fDgefbtDnwWExTSf5JWMr9q
4KFueOJk3a1kG9EUuPUZ7yOZbSd2SiEDS40dwC6zFczCeAL3rEycFCiA5F2Hd8CWftZPAzskWydI
SXaJ/8wiF+gBuxSBVV0PloGDsxO84bB2ae2Q+KXa0Q9RsBUm+HskEmh7qtvyEaso6Z2Y60zbxGHG
k83SfLBVL31U9tY9n1ZfFwFv/XgYP/Wf8TX5g2+4UKKXiZvsg6rZdv5UP+O7+BcJUpwxlIh8QiBS
mcJV5PS4RewTrlzSZhxNYKugcj3YsRqj0IfwOnJMPxGH6f26e5lfGAFq+ArsONEmsy6pHcabhI+9
JyteLLkAdpG+khWY5N48+UbmqXjfKfV3gH03HeXvBo6NE8D0Nl18KWWBgNPNBHLhXH2yBVoKoWNg
XkRnFQG//SA0R/ik7CdWtvBrfI6uR6ZaehMVe2Yg1ADo6YlKQMLeKUkKxGLA6p4fOMKQexF09EfH
lckcRbPrd2N0Y0i51mbUPAJa2sAWeR65g3/l9yIFotam8lYKrgQlNXDbxG+bzTB4UMR5UcpDo+RI
3IWBIxv2cKch6OA6WZ4JT6B3ieMRSIjg8Vc5L3ZJMgUASHTKnQvKdn4N3iYAJ4Ofrjg8mm6rkJuq
HoUU0RY6V3mf8Win9trEihwkrNWR4lRt4pp3C9ZC0LQCW1kcnOQAX+vWHZb13GMOrMDlYhzmJePm
iQMli4SFNbxvHc7xCt9qCXmjx5Q404cm2HT8CBsoACGD8iq2c+nyPLev5DcSrmMBmEt9HW3Yi3Dd
PaqvFm2UcU04odedwiCltJe5Y8YtSXKsz8kE+LqhUVq8MkuQ/wNQ91595nuMwUVwU6gITmiQ0bg8
mDSyu8hHaFeLpy5xo/iYpyciOEAZK5iMZ5wEvoHPWSAi1u9Sj6QXmKoTFEpt0xleO8PpUj7jh4aM
P8kzIVWhfOB0FSzObNxAElWn94Uuau71bGURCyeeZnj/8T/+5//932/T/wo/ytv/XOz8j6LPb8u4
6Nr/8x9fu7Pf10AMg0BZiaHGhaMB1D4r+gtZrpeZEBp7sQSOGrS+ELb7sFEe0ruchAmdWPOxPoWm
fiUVylEqq+sgv7R/Pt8/rcdAHKxkIuyFd/HVDfptRlKKeFqmqNT3wdAQHmNhSCRF0tyLVNG19i3J
j0b6lGCbsISK/8BaGBdMwF+r3/PTwGzAVEDdGhLUecmjK0Fzjxl9ps5ZIeAVZbeAIlmroCl7HKjy
jPn8OJOuRMSmliTHWoPDRPwz8hiD5Lqg3QgLabIQ9mOFaeTaYsTocrrm6suMw5qqnZ5m6MVE6kQf
/bgR5JdKwLKhXvL1auv66uytMLd/EW8tBR712RVV9aWNCm3O9g29UhWmWgdFcP1l2YS/bGv7dcA8
RJecdmfkg82G7CfdKXeGMzjZk3kT3ECTo9tPSqNH3CVoGgJu+EUEErujeYNEFNyH6Sk7zb2EHP0q
lfx98ERBEP2OCFA96wP1RpaYaSenB0lQeTzHYzYDvxKpBobkJ+s9dvUbC+8KaUPS4Ishs0NsywZc
apKHSOlg3Fi/GrYKtpcGxVJGutMkPqvBRm3NQ8A/CA4mGc+T3XcnkSgnS/igH7GbyvTu34+W+v2F
MKCeUbiSWNf9uRAO4rlstAJVZSOkO4zsS1ysaGAZ3080KNtgJpgziR0lGp/SZPHYP7QRYdhocUZ9
p4YRmJclCTc9FQWFuLwJReT8OI2hMwgv9APphY1UGNJ9t/DUqLGtpeK9qs32pIP3Y9g2V2L4rPrg
4d1VFj1VwrGmDpGb5oNe6fa/3y4ZMN/deBBC0fnwIEvn71fJ4oZbehD3KvC/8lO6oeT7AsLtKADc
Wnf8I4tNcKEsMInv9otds6/24VE9wfH0V0zg4MNFlzdgfGxaa7a5MWCBHwcYDTA/sbtFLB7WZOYV
aDn5s5MjVF4jQXPdJiq0YJuY2pSD+Y1eR63XL9e0wjVwUnzkfxH4MwAUKemcdrjYhIxo1LD5KK+/
Qe/1/CCIu4hcULURuYOHULWbzo5eCcmNELoMdvQE6xIcBT9oZhPzRb9gji+hd/Px62WJGV+YYA2b
JWHFbEiLRrVbVgNMVZAkQTuwCgKjU9gSv+m0oEigFg4gBx4bxWVz/Sc1Oe/m+hL8w+wtq0iOWL+X
tQQ/+z9fnzfJj5xexfthpoC88tOXnyFmLXRGJFtSrFFtArkU1Emk1EIF+0ghYJGgyI/5IKQMoB4f
w8QG30QITUi2A4lpd8FrSvALSZw2863wQbYAm0impIR8qNwe3yX8CZxboufgt/L+OVzBrshChdBF
wHlqVyzYsJhxXtFdUB5HjE98B1avY+kj02FShcchDduVymHYOhfasAt1Peb/PFonf+O4GiSKRCH+
YD7Uf2hP/c34Wh2Gp+VJfV2BwKFDHqFYueg/mzeejC2qb3a1xksPR8s8Qnk/ynfi3UUY1De7J+q8
1Cy++lcUHP98qLu0apIosbL9UjxwMYx28cPplLD+Fm5hGaRD7s68yTm5VJX/ZlwnPsGwUIRrisSW
5azOGiOHoH0Rywe1uAVC0aUElMggDUhkvI2FPcCITnpTQ3inxkfZHGfW9jp7kUApN4VCJjnnVxeb
+7oCXBuYD2mS+lKYuoYWHQZNdIjR8EVF2KlDwufvsXkXZynh0MM2X1QnzetrvTbw27LKZEiWNFdq
f5o1K4KXgSRh2HhmyU1MrMNQprhjmWjiV4sVYGQ4s0ZkuiZeWLp8FRL+nCs4IciXZGY5fn3RBX5b
NhSZoVWzLs6nNNlO7K6yrVyuAOXgZCx+8i7T1brO5Y0FfZ0Wq7OInlo/72WQl6GnWMc8vA7arYKZ
JiSNTv7BQtPYkfmn3P57YPyrIALnf5XuoGgmSpoDPit1JaKShnOEqkBU4dsKP2FB3vciFDi8A4o7
iQB82D3F3rzwWASgX2+STvcC0gpbgnSlfjsOsVfCCFHEz1JiNMobZ6FiWpJihKkyI5ewzeq9Ns57
Q3+fNSC06ezRHMQvdtQDAuSJX+z6fSu/FcnkCcRKDzgzMHoss/peq14P9HVYDlX/mrfKtokaOp7b
CvHhlB2GvAMXwb5c/+itEsgQFUtsNkNN0PRwTOeE1ZArMaqgSskCmSs/OEkru2P+HEVP/z6T36zS
OJMyFUN4Gth4zz1TRTz2IuZOsna5Zo2Uvc0iSkOE7izKQqG5X0p2l4Sldku+zaUQyLtIHSXfxMMh
a9jzIZoiFCiKK4BQiq8zLFmQg8L+Pue069qhF1+km6XcxxoSSWk+jdY2Y2jOSoWB7JKe+CsS4Pz+
tQxD10UVVgl8sj+HEnHOtaGOEvVUS4co5um9FQRHHbZjuCPDVlGI5SZq1iZLSIMgTAh34IeJLw/H
+qWU6enuWKteOMF/j260yvF/oBrRNe7Xs1tV0XJjFCNDPpjccgabEHF8Sdcdy1s5PkxS5JpL4gzK
U8joXCQPY1Q5unxfAnG2aOd2IXU+ENLWzK5UPCqlP36NC8+V9WuyoIp4NTFbfDO+mphwJkw4/z7+
r0rZ2SnVZHk1R1isQkCF/XlKC6UraITMGD7TyjHIP25RmcYULmICmQK7NmTKVM3IJIp/QVAi0oaj
9HkiKJXihGU9Svz9rOB97Xj4DOakfNgp6oca0LIw3q2RsFKE9lRHFKZlrYfQjf2ukplndQxNcb5D
U4JR+7MooX3X+CLlBZ3QRHgqBqOJKDk0VUZIWbgkJiYSN4pZHvORwI3xRiVGSRY3Ie734hLj6IsV
d3ZeDPgea8zH6oNVzxpETTdKTagL5nFSM98Y2NuQ65uL20WMbWN5CXrRs9LB1ehBlOaFgrC0rnP/
fHHarnjn1hg6TdTPKRlSmhlhKI8UHCM7w2DbeT1PnbyRp00ZPBP3DV+/1Eho+lXJN4gRLiaP/CWj
BGqGtoxbAhePTJbFulL/baaQ6kpc5kadT0nomSQ8TT6xHOtGjop6DN0121WpLxgbInjM2Yteuuk+
098ps63I1/46MN1mZ2I/8YSWtakMZFWxA4xIiVuzxu03MU03GZgni9zUrY8WdcJ5z55RsUjccTuT
58APc7/D9pD5OU2CamvkrvimZZsYbVq21d96DVadb1VPY+QJw2OO3AMdGQoD7UlaR1U/qDbkI3N6
IslRik07bGrjUL40wBLwv1xojUji+qSfXTQT8420ameo5Wtnd4ysLX0/ZmK2Z7l+M4JypLhz07md
O7OIX27Xkq18NbEkXyPgV/DrBIoAeDW1YHzpbsEWM3LyrcTXIfD29T9qm/xayAC4YXmNezB13lSb
FaTTbNke73aBu7kzvLfbHz9+0Bu4NeGY2sdf9E5BmkZgvLl9roAO8DVCTP+LKzmD8bfc4iN0x+uK
ovGvX0fqbHz35+f7v8eWv+vFBsBuw8IHhg6ZEsGf91DcW4HZQunax3h/aC8Iri6sG/lG3KXtRpQf
//1y5z2B9ZYFSM0rrvajvxRqelFYkzkX2T6UT+umccb+UkM3dC2U6fhr/v1qX2ul88vNe+MZYWql
iXxWNNBrptxe1osHzTavwIguNC+tE7B60OrmhVnmu7f2RbqjCaFSc9L/PJPBihPUgZ/vO/GJd9cj
G4rwFELDmB7H6kJlR/tm9KHv+UWPJLlUPU8f61MCZBnUij00d2c8rvkL1ENd3f14LUhyEOz+jp3G
//+FwOTGv6Gdwe38RhGd7gPFajunOSvzf27LBsMoGchgDlYcfuijrACsHfostL8+/vu6fE24f14X
k0qOAiVFknBnno9cVmNGXV41wT5q4EGFoyNQElXMm0F96gPRjS2wUAZEfxLngIs4pBtN1otpDH4W
PyhV7Mgi0y4tseGhQoPRwEBrCpad/U+5EC5c1q+tz/mxqsD71JVKyTLtbGskLkMnN0sg3Qa0UxCd
euNb+SVj2us/pkuih/ObSAMUqNDJEvH20MT64q3/NqQXY5uEXauT4Ny8xQvcpKPMmjm+k7KntLn/
91Vg0PtrNKQouOp7VD7K5rl3Q9EVQU6qKdsHRbwtmudGi08zGoiwvRnqU4cv0QILCMidk8tqrhio
liJCmVlXV4KngFkbimk7sa+3RuYJ1j/mcoiCQxhq79lYbOaIXkxRekrwEJXKXa0pOyESPZNFoMpi
bCbboUGm1n7m7U/GACmjKJBAzVxqv+6JxS5NByEuOrNN3FKeCF8rq3NrFjDKQHpFeScJ5U5Sfg7i
wARPf2N6XIaUieMkwy6q1I+QJJlu2UZyZsfBPstl0stDP5kJmRLRDyH3L0qU78lrYj0KdXPbU+E2
hVsrsw51h/epwBdIwbOJvM5AnaY/dVazHyPFT5cZ06LIj1lQryOPKq7yjHgT+kljkdNr0Z0qF3yA
PaT0tvRzYsekxdR0H0X+adblLkxmb4KoUp0a6ZdmuEWzSuDH/Ge568lb1KqPLt9I8mOgP5rmrhQO
vIIJ1oO1q6JAgV3D2RO4UZTTQjl2NObdkqJQFZMoVVCSklFfdKd0/MhUneLFwu5qcCZZthfo4J3i
YYLsRSig6amh9aIVCjrJh56L2ogUZEzRbUaKvMmHQD9er059YTxn6XTXgfWJaUyUykclkvjUEPCa
p5RBVJxlre7NtKC7XWlOH7WSutZc+dECE8hI8OV95vWVvtCDjKermZohalk7uNRzXgfZs4cV2w/9
z5XwAYPrbBAWo0hQ29bIDxA+6KrQnm03ergxaNtceHj+LguuSWKqzqvBz0Yg9edwb0hlobYDU8tK
sA42kfNBafItsS/5F/5zgDl7T6zvEC7yllYLw9kktpRTnA1Cvxzq6hbgGsv0erFJCiZfVmXcNrEC
WdB9MhyA4aYs8NWTjwPCp9mERHu/D+WLoHwWexzkVWwjkhnqQ2Jwv28b65dYbGIkMoVdj7sOftAj
2hmtcpXwGOW+TjDD9EvJ2Z9dJQxD0SErX8pPM9/SV6XS2NbXxN9W87Vcr83lOWrc4H0ybkwwC9mu
eJE/zPEAtCmJbqPlqVau+8ovtR8M4ywzyOgYm1updZv7otzlP82GyDebkSKYXtLyIVduJfWFlft0
hUxihPgNzfNIaDjt0QhdU3KflB8DP/EULLepvs31W9k69r9SzY3KD7Sxc/IE+Cogr30e71ERz/oe
jYQIur10mVrSx+huoFLiEYqWNzRavZoZr3dj3MjEU/HAIRQTbhLTbQM/CXEWuMP8rB5iRjEq9tT6
nE6mLn2lIkt5nch6Em/o93XVr2E8mcmpxJWAwDWxWQCsbeXnsvBqkpKoVwKq60964OitM4ROUHlR
+5iWp5l6MVQkImiFx7B9UDkMo3HyR5U6uddFDoWN8cZECnNv8s3xcSqO1rIL51tS0qxb9KBd+zbX
DwamRDxiLyQs1PmjJP7EOaIzcW7q1WSyn8x9aRwkgEvgk8iLq1F00ix4p89Iyl+EehdpwODT7pze
EurCuzxwwU18oYUD5H/wut+t7X//WWKykxhXVneUcV59FLtUbfRJKh5QFlKiZRX9FRvkNYDYL7zU
3wPEKmXFe4Y6ixXhuXe3CoJJz4OuZEWoXhUPtPJxpV69Tnblzc8UwrWr6Um2Py+8qvLXsMRrUdMD
tUCMqna+3imXVChKMzL2sNq2kfWYfBFbl1H35+Ekt+BD5AddfsLITKYJfOZ/v/w3BSbWvybrUupA
KlvldVf026piCWA9otEB47BTCTc6gtzY4RKcXJU93264hZJK+b2nCb0jXrTdZZBRrsiiYIeyVTa9
TwBH5Nd77tRtchXV0Gjs+Me/j1H65sKQqIKkmCgdTtV5f08M8ATOhlI8MMPbyDi3KBx2NIzIjuCx
tefr1CfO1Pv3q37zotwCSMIxh+k0tNa//+3E9GMnTCHd30NLdVDVRugoH4nhRt0lJutf1r9VNCZK
Kyl41dNCrP3zlejbRUVhJMq+cuM7C7VRhZLjNs08DNijV7aPogb70saWjRgke+IP1OGGlksZ4VYR
3+rsuqc3oG71cNeujfThOOvOgBZ/pjyfoPKQ+5tM3bb0bxcVL8w2RjdinmQwAtWVRfuipfes3OeO
Gr7XwjujaGE+lML76sgRdkPlcOFRFCiP0mNfHPRXRSfj5pk5oHiusjedTTJDVfE8z+8aGY4k1E6m
F4auptozDZKKQqyLdICBZmzvu4/8npwHO75JuH/KvfEORA3rcmpcFdEVkQI9Wl0wNOWO/gj/qpuv
4u6atAG03msfBczkMF8ptLN62cPOQSMmMfe4QkSS+NAFYeg2KHpvutIXyPBqyQe0ZbygxX97XKLf
rFgGZUM8PUz1Z7dHMOtGlUydvNepaakfbFhXI10ZXumxB7Rljn6mTXNhhJLXqs0f0z2LCUVhjOCO
pB58voQxqlmWgSsPe1JDRKCrra9+wlTr8ISTWLzprhpaS4WT7jCnyNZOqI7IK9lpzoT+zAMOmgsr
He3rFf91RGc1grIcxboNtOHQTaWboSgxh2En6ojvrycpdeaMEluDTiU9NA141QJwI4aORYTowHfF
ScBFfG+D+yx5WMR92/4UzWirNSRJs3Rsi7fa1punQaZ3PdE+iHVnSVmPip9LQFemJ/TOaL0ZWZBV
+BmzVYRIxswequBDm5hCW3kfIfo1WvL2SBxWuuem+NnJWDok6SikqNWUfdFhaMwww0ibOf/MlvvO
InZxuQcRjzx2IpfWGCQwI2RekHJNAV3p6102VF6hfVj9sCfmCoOsa9Qnin4oO1Omxpz5uxVCxxSz
ax0A7axd5RJNUf1ZnGMnrh+pq7hpWzpDQ3YrGXG1eN3F10r1IImSm1TLp4HAbOpFp6ArSjl/0j7m
7DNpRoC4e0CP5FsRg9nIO2lR3CR5Yn40C4Lpl2NP7mAD3Nsc4dbpOzlSNwI/U03QyAUIPQOa1Inl
selz8+Sgx40rrKcy3zZKZ8vm4zSh6R+O2C6ccgycOr9LVNGN+unUIF7Llbdgbmy5MHdkcla6lwpQ
8SydHdd8k477RlSdPvkciIyx6Jkl1D87jraJNUdjG7hI/bF1RP2eMdcrZ8ujjIFcKLCH6af22Smn
nCsV91w546oS6FoVTphNzqBZ26kmEE/aNNFEEELa91uVui6+fScmW614lTuavyic2sd4dhdEZvJ9
W3HfWZQkcRIp2nMu368G/gDpv244ikAw0HOUHgNBv2dhqBOdd4v6cBZYPh8F3Z2QKSB6xOBT+lXp
SwXaJ3aSjlWQEok5nncVROvsmIdXar0LzNfS3IY9CtPoJBeSW/+Ic6oqfefm+seMPSJgkMiFXf0y
Rsd8fh+H21JE3dXCoedazh0JQRHSFC20LSBd9UfRjE4xYDSS6d7jk0pgnfSnxaCMSIhaC1gzOo1l
4TTFW04bOJ+mjTI3fslKs92DXcCXA0Q5h9KborbG6be6qPrlXozQcSeFLVe7aCYmOA5/WEqzy/XI
M34u6427KFcmXt0ysrxIaF1h9BThh7ncC+a9VRJmTg+/11/Jh7UzjbWgfoijhwa6pv7YDcL7PFA9
imZfJsYzNF1ZGVGG4RBBw1btVSg9ZogUDjXIoo+HSAwY6LlnFN+abw212Vttu0Fl5hm8H72LvUZP
fLpR7npn5aJBQwHjsv5T5gfJFdFUkEwoELPLL/AgKPl7SZRFtC05I4G1y2qeEqoG7Vhca2JPAreC
2szcBHW7N7X7cVY8VX9WIghXrqY/o2vxsgqhExGSRutK46s+3zfpMQmJapRIlkL7GNK6H9vBUWJj
r1nGiyTdhMmLBDu8/tGwF5lCxY8kEcElbXEUkFMiu1pKUeSoy+Nd0xOVFRAx/yYNr/10L0jFVSJT
lrfgW5V7CoOZnm3hpMPEp7Qst+5Y3crZWw8HjrpW3NFGSt7UgQH+0JPNUXRExoafkDSTYT8kuF7Z
XCBLkNDJqv29FiNjQjggToyjxMbLxc+Y0S1vDylyokJCAEVM81i1PFcr67x2aZDeZN2bFDzFHNbS
YpqWjE0xw4noYA1czWLrG9CTclV7lFlNLFEPoPyUmyzB6AwUa/drlDyON7dMomueNcYojTStlvHI
JKBNJHoyIhZuJPf2fqqPqUCQnNWitWh3I9ddqj/0Jb4d0tCrjZPRatskfI9XWRPajDySgd7dS2jV
F+1oVQNWydDG5rgPtZsoKDwBGBPXiYis5KnmRmdAQ0a6VB8Woinuu7hYXL0qCH332+Sl5GD08cOY
etYcR0uZr8MIFwTu4mZFPw3dThlqW0XTUbkj4jfAH2gFd3F6NEATG8NTBdzVYjXDkLfe9hb6FA1L
qsGuLmM10OdHFVGKofw/zs5rN25ti7JfRIA5vDJVrlJJqlJ4ISRbYs7F+PU96NtA2/KBBfS9OMk2
xLTD2nPNcJAV8rX712SGak1FUtYn/JKhD59NMdrBvVjRR9oMpWAXyluvJ44w0QZhpKsB8delte7o
1k7mOaK+Yp8IWz8UN1gg+TcRVz5pPwrXWM9YRe3OiN2WV5DPNwaVsFk614aIk4xoYrj+3CxF4K2X
yXUS70P+zJSmSDANzwrfEqPx6CXZhsXERn87yeNdjj9LENHo0LWtWD/19OB5LkVpXdTWdOpN9I/F
u8p+bUCumG/lxtSLb6oe6b+qHjBW3gjWkLr2FWWNa8nKg5m+4dh4qgGG4SXwZqdVr661ZBvCPkZ7
GG/16ce/TwC/FDlfixtQaFI8RcKq4TT8WZjnUpRrqaHM+wZRy9BfooG3XcLTX4BIGAI1tlLDpY3m
15QdN/CB8vvvPPDUv8Akaj6szyWctpAv/CUbStNsuumpFNzVWGEGrO8O0koCprF1Wezqg7O0b071
ymIeHE0Q+XiTyLbECqWhq8h2KWigdmh7r3uhDYhKr/mR94MNdbph+kc5LDDd6++htvt67YfX7BK+
//s1an/1kb48wQI1/3aSUoxIrpWQ8i4dWFPJh4GEBbaB3P+j6JzExN4VrfAeGScFT+NT20Z3jGYq
oCD3gk+mmkk7jTb1iGcBrmwle5lyr4BHDw7ylkbyqMbyntB6GNM51E1xO6YO5Ux41jEORckLrfto
ffb0OLTzTXkeZMrIlZkfDDg9yL8FByEyzOr4vdK+qZD/Prt+efgv5wRDzto2S2rxDpsPFXCqOsw/
so3xQw6fE+HNxN3OK3Fvkmc8PiJKP2im/379cIr/49SgIoOjDa4tIMqX82WZBGKQhZa8BxEeokXM
oKKVjLx4vGDgYRKLMOKeer2RWAUlWztW8iKQQ2Wg9HextqgM0OcQhynvKmNbQ5XdDR/lgWT2Qfbp
7s+BWx6Y+TDIXVaUOrjeZmKp9cd+N7FypC46dVhZQulKa3rD8bSKVwFWL6ZXHmgaV9UWzYh+Oy0G
iPlBZqGGD4jtsc0FCdquvNua0y8/s0edLtxXPYpeVBuAh0W7m25uytnmjiPqbc1e0BdbCDI0KcG6
GhBBNE4k/OouqQEYgcRrRXNV4QV9gGTtqZGm7DEdP1n/m2GtBm6QnCyVvmq9ZvDpeB2NbyqExdQb
ILCvasiBA2QJ4PidKjkQAOH618RWk7jutr0N0ZROZfzyi/M3vog4DRkAqzD1SHD7cMx2195siEnF
AbkAJ/PKiaut2u7ENaUljlOw4WH4WYN9k3Y5x3u/E+11qZ4m0pSkXXboEB6oJxPjFSP6ya4z90Au
urlQz2yRAzXo3Ozm77iEUa0ijQ1Ay9TVN6Ppb27XMqB/G03Lav3bbK5ipVX7OJT3BVBnyKQtoK5L
NYVNk9Y7oP9jVU6YZJm+ohW7eMJrNndmRcVETttBP8aGhpNf2Zi+lfV7IWhAL2FDTrBQxXE9TxFe
C1jDG+lL2uHDrVRrTRbe2MvsGuOYyjgrmvTcdVjH9dYuwRrHitQrwVFeXBQvOnF8mlH9KMd0Pczq
NsfIWukzy76N8tkS1GOuIPiNKZB76dHshWM1faRpfLotqnXrUU3o8UfcTQ9KXm3DjvZJ7I3ZuQtq
R4UcW+IlY869b5XQdpN3uatXWsowyUo3ppsxMcPzG8JICM+optGt3CvyGRdndybIWcwutUFqd73l
dVFWoApc+E74OfUWYyCFR5RE21DBN17TD7zjtUk7KpwsHB9Tr09GiklI09u8eB1nloxqwevtSCWd
cjrXUX+RxYHv7tQZqNEtPAgCwXSaX6vGSb+Ro9DSjFA+6s50coCWmscR5d7VmxcQT42M9oyMQ6QZ
ocgnqEuyP2Eu815VMuWaGUxqKS+y2h9q0pQTPwiZYeZdEOroveEnTLmvSfWDmnDshVgo5zw+x32j
OZU4EOd59GQ04V3VipwEnU6+LKSC/pP4sVMvNrotdQexiJ60cWb3KswziRTgH8iNtFbxAAY7Yrs7
R0O0qPbdDV3XQyT534xt62uLFSTuj7H9ZcMfOqUxAyWS9+aFk4g/3EuIgHq60L7UOxFCadE3/Ao3
DeUu7n+E7Z2a014PRodGiHhBBBVC0TaOcQkoj5+eY713mVdVdsQx1bzrVrN0DzWzPwn6IcWS7fYw
9kcMJvi6LKWso2l5L1idHYTbvtp26rHHlCc7p9E6PJvashazXqrj1qgbG52WpC39OL9MVuEZRm4X
x2iE7kb5olEOjPtaeRisq7mxsBoK13FCK047jKjxWD1D2l+ZfEFBZ8YpjgWLqpeqvdxn5TqJ/Uh7
DWs4149kM7G8Wl7YP0oBZ1A3kS6aeuDPwsAfx/sB1sqiNePHuGGPb+m5M1Y0JOLhSSSAfl6Hd5Oy
1668nh1DC0yvx15ZWGOmHCFJQonNef8dzA//XrF1FKKPivJeC9ecIaryXjTPWQYbnXYbyaPOCAY4
J1fwvHl4jGVPU4+VfhfmB8I/l/VvWV9V8b7vTmG56ZOr0HtNhfflA/78zXC4JRAbNZebEMYtvxcA
lmmvBa+CM8hA/J2G8toP00fB8Gj3FPl7zfxMl3PT7HJ4qMt1CEG7xtnyvUq9KHwwSLw5VcPazA5t
+ojKqYt9BbGZ6bfv7Tur8L8HqLoUC38VpL+tvV/A+r4jJkrqRG0/p7Rso7eGJlG1+MXqn4O07mix
NhXiPXOjCY96TNTbvBlmgaNb+zNZ8D91hbH15IQqhpBGAg+upEdLmHbi0/sZUS5Wj+o59Mv5Xj5P
hHgSx7UYxQTjFTzK6aSzBLuwnje39Cjqb9VyGkEsKBnXHrTu388q/9ezapKo444tG3Q3vzxrqpSy
pOaStC86rFbwu5lnjmAmw5JTVnd7zeEHBUG/j/XuoUqF96mJ9/qLmYUuu7+sfgTF62zcxRbJ39iS
WVP7o1GQ+yjp/Y0QpqGZ7yvOQv++aXPZ/L5+oN9v+mupO83mYOIMSzclvI9b2zQXpWggriVhK4oM
HydCsdqul7+Xdn5EI1OO3hRtJWMb6QdQADP8wH+OSUzN1QprCth2dbNebul5ZJtHYmGSXhX/kJb/
6H9G8oWkG3WjBLuC9BoJdGBV3ei+vqLZoEKTE29WV2Te7IPUkav1rLmA9XJ/B6sVgKSzq5G6ZXip
6S3wNdMHkbK5zA8ccFIsuJRLXbnpSI8y2lrhWh2uAB1zf07f6W6OhjePz1KwRjc7yN/g6wtu/PeL
VJfEIo48kN75/d+qDN0sKvCSmNa0dcGRHVC9yLZS9P35Cmr6N5f6Qkru5Cq5JZPON2NdXNechK56
e4pJry9DX8zsYAVSQCFLaKTlCO/9Hr20EbomovE1IXLzjkCLdfEebmV6Nb48bfAp7Dt7mDhSRcTX
sNL3+nncab7IiE1oXWmv4gu9X0C4+AMBL8svPZpHfWnyxJsGrTI/TnwwfwabeGMRc6OsxzVclwyT
GVjzm2yVnmYWLXUbJWt01MWTMAIRepS/4RZpjUpR6mGvlAVOg5XWynjs5BP1qLoqngtHlN8MhRVw
VSAv7SiAVvrkDoIL6/JTCnC8jVZytaoOyogc0BFMT7tODzKABsQme9imTxbNZ2HVGr4JzG888p//
nkS/FG//+Pb6F1YVsgxxbHK0beFVAqNz+uf8fnrTr0xfjoVF7KZv8w/91fgxHfMP9QV15PxevxpP
wWA37/j/pMSC/+iei7fo7dfvDs/dQ/NhPgVP9QswbWFnH7GJxNk235W34Hl+M5/ib0GL/zr0alDD
/u8A/srMGIR2VNvSkPaDtEpiHB4/aP7ai8NioLp5aR2aCTe7QyBcPjO0P5KFS0W0JVlq0F/TYDMC
NX7zWv97bfp/d7T8/m9TSuusoWubUNwj0nOCtNoENZwL6+brt+IhR/kZi4VrUJ9nN7JNrGNJA6/B
KYTyzxCkVaYHXhOPh1Ck86cdCdnr06M2NT14NZsg5JFmVn8GU+QWxxL9XUnTJr9BL85fNfVFKob1
jQq5m6VNoM/buay9IbxtulDZtipg5a0kke/y70f+m59HPff7R/hSzwlV2s8w4LW9wf4xFZ8KK2t2
0KSzbsuiQOsA1F8+/fui/wnYaDAICE+Alg949+d7tvKpUHKdA5JaZGtDGD9iWGlRgU5zYZeBUvoV
AJ0KqSWt6SzVqeEQjeMIaQt9RYI0Bk4Hgug3uCwEyeT3UX6G2HZiW2tkiPV0cpRG3jY5PEcDYCTu
Lxau8nVHN1C/uZXS/ugtGDNie5lKYxUOQERa+17EiPAsTVx38ux14jekU0lc3uVfs/a3x/4CdDSW
Od+yqVT3qvGsQ5brtevYkmJZ31yZPrAZ4BnUTSdYPVGrXZR6Ok4z/ShUNYaIKMEM4NrcxewpHMtB
WCtg0t5StoNsrnoAzK5gYe4atxqXYvO17B5BVryqSGG48NBi5JWQxuNXSXprgSZ7OHTjfqRbAuyq
NVDLYNjk4as50XHEBw9mu4L9HbIX4uhw8TIGzvMPGQz5XsTZP4h2c8Z9EK4ick7dzKy52CAAQxhO
qq2hRPYcDb1mjTYpdSpMF0YnCV3Ap+U/AwA6J009eIrwpGibGUj9gVM08k13uUZNtcLGNdc2ekPW
qDdiskTLUdpE0XnOnnBhGdKJqI/uPrYimpLnfu42QvlNlOcvsc2/PtjX1u0wpE0rNuq+gNEzGf06
LKb7iDhkzKiIZZV6+HzQuSTjgnMRC0bpqFPjJnTgrTxxhvG1MaCYTcThSdtu3obN2Rj2At1aXk2M
yeoQEA7fXNV0L7bbfH6Wygjgjxo8qioMEAsIAsQ3cKo1ChkzxOcanti/p+KvqfavR/xSRYyjGsZF
hfHLc7V5Z4HaoOeh83w8jfa9H+Eav1D0F+4ziy8OGuz//L9cjfYHZ+3F6sW+v9n402Nf9fImeeK+
ezTteVvuoelfLqg83czpiHJL3QYeSrb6eX5t7cOOE5yXrTBuJ1QacaLDIeKbQvNXGMfvTwa3FRtV
CFHoOzAS+Koax5lcMYiGivdas4GmVDcf8aTRNv2Qs6uCf0s0XYkVBtR2yxHyN733CrdgokycBncH
qHNThdpVcGWh8q0+d6z4bsg6SHGEzJIEpJuR3Z+F7puq7uum+OuuITqRTWDJOkTMP5dGNbbMttXb
eD9Q9vTTk56/j1iy0UlslDNyOk3pvxnlX+vIr1f8in3i69C2WpXsFTwyyh1vJ5HXgnQQxft/j7W/
eOvLlXSFMB8oPCp6si/rH+1+K5a1UrnDgX03eN0l1NzmXRU4RLlQalAD08sF1COvtfckvEh2OHBc
FftqUsn//PfN/NUyWW7GIFkIlwmL/c38MrejuIl6TSkUVCsWWlBspNzE/1Fugt2D+P7va/1lK/Tr
WpBgdP6H5t/6cq1w0LJ2ELkWLfHZnzf5dlwLzi0mG8i54amXgDq7wjbGaG1PE2J1wRDPUVG435M8
gCWDn79/p1n+xbD9fXosQA66U2YGQqzFc/jPgdZO7TAmQEn7+GjGW+upm9Cr+DSMcWeWdokYQEs4
WyCpVXbOen8KtzFCAy88JMf5zfiULG/8UIZNe9tJE3kiB6FFk41LfLgP8TUaWMqdEISCRLT4DjOY
+pt5QvLdl92Ul6qigSC0dVF9Iof48wEkQWymdMznuyb09OpHM/mt5hukLuFF8Sq+yvdgw7nkyGjH
DtxACThDxuQMgk9q12rA/oCkqMgO39XJHe+EAr9vXMkW+B+TFXzCII4+DltrOfOQGhYCZjpLZM5L
PyDKWpJkKmxzEtvEnOc5ab0bPWuZE4fHmXaOoWEmeMe5OYvOQXmVJkePXcLNOtsgoo7ojC4hY0C+
RL7hQBIvAc3B8dcN+Ry4LmZPRmt/5AeSWgkd4LTKomt6nGy7/tD13tQfQHy6xONkkw/nwkQ4b897
eM3sTZjS4SsLXRbmerPJHhuIr0d8DvDCGDcjfhlew0nWTY8Ljx9aM9qrghBYglfo4A6e5JqrCr8j
0xFfMBKG2QObh02gDklcjlfhK2xnVCKT5Ha4FXl4mIv2EYknrmGlnWbOCHBpDyRtZ06O3PEn8R5E
bdc2hidY6Nm6sKMrWEWciBc7H+AFfO0o7m/HDhMkCOfBoZ6ezPpQvJXCtqqOt3TdXPGlKGNPmT38
rANzPcPyfZzfFovZeyk8Z/PiZ90fUdh/M2+/Nha/DrEvc6TP2lQZFH26i4KtvFDtMFtozGtON04z
MwjjVwGNWkm3LmbPtoY7uSV5B39TS13Ft+2kfBpG7Sah5ont8Zt7+5VV8/sEXm6O9cSiaYWx3l+r
aRaa2e2Wx4x/CdN4u07W071wIhsAdz3L2EDkMhhlGwX5krmpkw0s5GpjCH4KJmZrihO/zY03/0D6
yNhXwSp7XOv35nv/etNBkel7b+tPI8Lb2O6VB41ZBdKOdRlU19gnbQ1VH/qix9tgd5JHuzJZLWTs
izi50QY//DFzzHOsL+MRgvsNxQlrnwvFDB+yXnZbPmnhSYQV6TYezsESeUzzU181d+H9ABCwrZ6l
n60Xvy3Gi2DfToSOJHIbXwlX40aLPI5TND1HbKbxn2NQPkTNysTEdIW9xvgu7QCO+OX2SMP0eSAe
B3YQmZAD1vM4bnjqwxSuZnjhhjdaLjxERK83bNh2KqbXeHNtH/EiKxEK63CqHEw4AIGLE7V0Vrny
ctxzEPtSO0+HBCGYIz1ligdf3niTXYFmILqwFoYGxmy2tcIw/CnYadtMt63tWHqL6+09yAF0wDVD
m+gQXbLTzVysCNvbTHipMhmCU0S44QJi0IPb08U3DcJzJc0u2ahotdy2WDzeruPkFfgDOo9AUNK9
RtcYUdu98crpHdgde55hx5+2zgXkttjODyMoNO1Upm6XeqDjC1yC5YdTrsL8ODcPZLW+0xVUXm+T
i/ESPZSHW7sPVM/sbDhKwYmg0S53lLc8WZ7stb8wjSfRxd+jiDbpcyE6ZENgmTo76d2TRWxP5Nxa
X0rXNTaxyDN5yB3wkIVVwBsWYHjTjZqD06WtEqXAAPoA77Zw+iid5HyDWA63llw9YE0c3SgWgZZH
MpUDZ/6mIKDE+o8NheJEFDWcENkSv8z2fO6ngB7weLlihMk4xZxmdBu32B8iICa0rebhWchQuqb8
gcHkX/JridvMq+o8Jq5/Ku0hs18j532TO/5JOHVemG1LW12Bz8Q2uc2nDSuFBythZ59aqg4sagg7
0HcJ+gz7efafocadkBITenBwtR8Gruh2hGGnDSKSec+0kFCOMHPDt2BypOeSH+Ev4cWPITLbD+zq
2A82h8FD4+KeJHuzwTPvbrVXn49vnu3prnKvxqSl2OLpbs/5z2sj9yWz4X9iRrZC2ymdVdtTtt5l
K9qxvy1dr7ITcf1E//Yn1vMIslwE8Qfr/NTBNLS1c9qt6AsXK+bt87Gxj3WPj/UqfNTtFwhipYXP
Y+luH4qV6T3QInAfHtahe77Kh7PDH2dkVHZ+R6/l6DzsdjystdawpeKMv9+tL44HA83eby+/Tg/r
n98UEIr85XMvBRBBfrKoIkSCOrMMh9/AnmFQpjFt5eIRHwc3uYOh9ng7Lftv7JzGfb8Z+K64qTyF
HnutSxrQlkifaKfu1HW/IoZ9Ndhor2P33+v6X3Upls24LZDuieZA4q8voH7QlmaQg4vs2+r6v86q
kJ8XG1ntUMgvt8ZB5xvOH8K3dgB/g7xEUFMHkvxkwKC2vpwDInkY2jxXq5OG9XIOBRfTFptR+Kys
s3fzscAQcd5Qqxitn96+22n/bmVgY4Nwk0KOUG7j1zH1t4/B6SuaxrhO9q11rEIybbEjiIr2XmeR
Gthoqw22sRvLEnype+ghCrMQJ2cyDzwj/VBZsA2cnubbu4IVTRR+LtxyGj9CczHVb3xZv7vTL4cY
NaxaMLss29eTx/lRK7djeJaqt38Pg6+HMkaBTrYQeheZqDpZ+3KVPE/ErKoYBXSZ+fi1eYezVy41
9kzt+e9LfV32lkvRvCZ0xFC5oPhl2Usq1UhVrSfiCRTmtk3a1TTAPIq8olrF6vfi6/+AHDEjlxhg
zLxfz/fnxMtL6JwlktQ93Gd4AGd1voikSETeONDfHy6McbFe/fsh/2NaAQXguSajl7awKfuCcw6V
ZDVxAg0SLnnc+pAVmFwNxloByjsXEwaDBgFWCuE3b1f6e1pxYRpeDGxLJpHwy+stdfIpJkNN9ogP
kaRqFSIlGA2EK1crRg62wxHW2v1n1h2C7lOJd+L0HRTy92BabmEpEzEUZq37gimY2dxAoUiT/Q16
QIy3zVr+WYa7cTj/f7xkLJ4JdmQWi/j1/fllG3VOyZRT8n2+4F3UVm5bbC1GLYxP+O4y3Hs81aro
LI3fXXp5jb9Xw1gpSTobNwmsGCPQKPjz0oVmoCoYGMWyfNbnS1p9dsrBSiZk7Wc8EiIkwcolHrYL
zUPN4BWpl7Y8j4x0y4AWSmLpv9/F37OK++FOEC3hMyCLX1bTeJySNqxjZpW5MYqDEryoOe3OQwNm
mk1b7Lj/fT1p+YF/vAAkNhr8R1PHJQLbzC8D/Nbo0i2F4LAXuhVSm3oRmebvpbgzan8a/BlHpm68
fp+J+5/XRZ8HrsE3wE3hzxcvRFY8CWg/jjfzEpuIy2G/FjBCpvqix5d+OszV6DTxdsD99t+PbMj/
8cjG0vtEHYbS6GvCgSlIGpfOx0dXXFGJRXfAo6LDGXfxBnw++NMVTd7/ThucGFehTToI2KXqetbF
OpMUadcnoKXCe0mKlbLai769dZzPT9Nz19txdXH28vOLl97Fd3vPXuWZs/fenAfB/YQ+Rx7tN1Ds
39ZPfMHfH+fLSlG1SBLyXsz3RvI2tLQx9Jgt+OZYTbN0NnQZj2CScozpZBo4XcoLHFgNN59MIEcQ
oLJqUGa0B4UIskl/wXXR//f7/sUi/n2IsUuQdYePA+6wWFQpX8b0NGVpqWttd2k4p5ESdrdkkM7P
+VuzOaFk8dMVyWxb8yRt58+StoIDo9tVTjhH+zfyM8HNv5lk/7MJ+tctLUPkt7rBEgU2f0W43d16
+ojZ8DoP9eE2S8dMvc9rxZvD9k2jlSP29brnHEqPZD00nwZHTVYS/KxFuzEW/Cahv9zcQUQqioSU
J8VV5VdcN0uMrM25uiT6xwAnVsYLIWPXQIEaFZfCIn/vNZrp+MW5O8tkySRv6ThuWieJSlsoWGaw
nsf+DsqXn8jjk9jeIyBzrKB/ud3o/CicEVpxU0/lYRqAbQgVCHoYk/gPdK968JlJIFX0ObHPd9WQ
lrL1OWIDfgOEuQkKbIZpg3QjJn5+0O00+GRlcHABZcIcwvEQyV64EAQraM3DZ9eIfl6k8FAbV5wG
lBJb1DJCF6xLUsWCqMK2Od91NecDPVmVnGVMmkIjqZ4dR1xT2taVwHGeoRfIgW9JAiGEz5r+Icef
lpUjhoU9lUB642oYyQHmKlJ1bFWOS07XAgoE3ClkAG2WnFZ77n0il3S9201oom6Cdtf3AT4kFuzO
/koWHZqjrMIZg9O6AKUUwmJePg61244JwNHipXhNhpl/YNLdnDu9hj+4lbA1750h8YR6G8XwUgWZ
jn72pls1HKTPUbvgnIB3RqAGj1VlbATcPQGaeHwlAB1Ir8uqeVPDNexCG098X8SRK/jI0xp3Vqne
T9PK4KJBtxKao9aRBmVQpvLPQrEcozDcpDho4rxWppgMpENeB15lku+Ck8NA8lCi1L5uCK8iTh3L
Ko30hnLuYybDCddgIKzZaFZ1m/wIc86f+sD0xyMqKk8izBUVllglYz0DndZYlO/hNlTdPqxWZot9
OdmHM3SL2GOU73M8cS2x9cRovhPbeJWJtYdwwJ7Nzq0GBC4XWcEvNxEPkaQcaymFuNsiYapP7Yya
YoIeU6rAPhq8cTACU8A+A6hNtDA1l4+Dzrc3QtXT44l1COpQWFTb6IYZnSQhVQ2GdZOixU+nB6YH
hT2GH+d8PFYkikuEM6DAbPqGWI3DrR9WgyXtS2VeJZJRORHOI0KUu7ovDtkWFqNbawuEi3W2DFao
9K9Z+dZGEm6puhffchCD2ZfG5mCagz9oF7DGOfkZpZCI0iuHANl8Q8Y/ljo6OxXJ4qGcjmZ6iY1D
Rh292PfpTbca5MCLtGCbUo/CHC0YwT154Vp1kQjyyDK2k2Q6V6m0w0/bw2CvV6v72QC0asZ3Eke5
sLVkJ04/EKURorCSozfIOW5e4xEPHauTLQccIxex8Ajn+0jHD0BbVfOqVi7DnD7cRDylp3KtqFgH
yNGqwsJzgmOikONtJBvAg1qJTspsPhogIaIZHms8gQXA3j6B2tFRtBZ4JsV56NbJzlI2ZfLO0dYO
Wy8yy51iMMwNb8gLQjGQ7VF/3kR2syme/ADNcaeHTqiFTj4G+Nvhrl0csHDE7brez5jMJ8isUjDO
ot5qHSq6jpT7wh6L2zHLjVWnAORZh6JBln011K2Ek5taiKDD0q7sU4TUdl/iKU/MhnSNJcnOeIQU
cGnOJGjPeP9ielIXbpjHTiKoa9hntg6ayvxWBla5OvYEFDZ1SfwovVdYAMsaYfCnph7hjTRhZvmp
jCUdK1RToVPyITpMZITb2xIwxXU146yjup2BzFuzd9sQ/U5+lLPuGESBPwmfzOo6Nux4IAWxLnZd
YpxT7b4f3CEkdEbRQBHFTZnOG0GGsCmZd7NV03A/DB1BgBcx155U9UKRj0S0Waxzax8CWY2suFcN
/6ZMb7nYXYmdIFE0K36o42c0tRhqfrQmjt+6yuw+tyjzTMnpBAAHsgajDkg/abcZyPFY7KP+cTLo
A6RXjPsTPoUxGE9pqvqi9G6GAMyG7CnwsqscHI6xMxdvqhh+RoHm9jEGtOpHzjcXZ+UQUFJkwOxF
rO+NGDYqP6zqXlN6TcH00QPN99GNJHn1RQ9fEyNy4xjxoMwbvRebbTxdm8FEv07bR83gRULpNg4j
vO02qjcJH1WLrx0uI0EGJ5p6n6+1zI0F14fq23duht6K4epayFAWJx5lPOTsXHUw+JIe7ejDYhi1
eRiCR7zCOKRtb+wcIVOiaJpN1NN8QLJvPSbYn/RRgE1qesDaZHVjBM+3V0IMt6SxsUcRaAT4WvfR
RRWGbQvtWKgnNw4BNKxoPXTSTwGXnmA2XEfOMABl69Ysr+5xaA8/tWre1jhLTOKMdeO0bsKbi2/j
umuYbCVc9l4QXuYBPcysOJgOadpLp8BVa2GqKBfrY5IkZygP0rA0uJf536bjg8VE00i11Hjjy+1a
eerDo3CNYnrUi9vBejQkkHQj9zS3JCdMNNOPSBdeirbzltIZfZNr1QGskMBRYU2qfoTWUDfS9Rwl
b3Eyr+c+fJEoZ/HudetJusMv+E7H37KUSIegzYpQEUCM9lf+CT04Ze6OWfzxTYm4oFN/1mOKYpoY
zCtASRzxvxzDyioeh5vcDJdqo6+Su/CYHzG6P0V+fIGHA4kAXbXdboX1u7kpiH65m7fIEki8wsSG
5HVxV52np+G9+FA2/76zX4fcL3fGHgEzmG2KFNqvAICBalTWBe5MPgev5rm+Km54lokXm9bV/uY3
+2pTruZd/0RgF/5utuP1XroxPXJX7cCnpF01XvtsnMt9dSz3MPAhZn1TzprWckj7epOYmC0+9yRy
/dWUrrq4KPu+Hi+Ve/gFQqvFCo2yZb++qt7r5BGJtDcIXnYyXOj8Z6KT7B7R/SolsqU6PuvnBvL8
tZDd3L65ANaRw68hg3kQ9sIj+TkuJlNbVPDPO937GXiJc32urzf3eZfaZ8u9LplWdusVpACJBJyt
3cu0uTy47pX25YqgkXAFbg2I7R80+3A4Jb7/Kj3nR2BoxX3fbATHf5/deHeSHeFHbZ/Ew7suHWKI
kXf18WTtHmunPGx0xy/uTqdHCxInjmX+BvAa7AUvSL95yUggeHwvXk4g5SDbte2nR4zgF1P32T8g
6/EFm90dpRM2fZZd4psE23b5N9v48TocX/mK9nOyL23MLp6J6d3+HOzz7noIVsDoPw79/plfOzzL
TrDVnptHf+NH/uYx3W1Cb15vgNPpPpT2Aedo9jXIroim+GEnbX3yn5+fa293MFfPCsondwex1R8Y
zjAXnnN7x0qFKnX/E7j6c7ChLuyA9Js9MP3gkF60OxfO2qHP5D6stc1PwV0X3jaAG/OA+6lHoNxg
X+Tdw2Dj9rVBxYhTBi0bu53skm4YDQJe/elj6fiuHmk1tNfBQ7HsvFIdHF7pAdyrm/t7+rQr3z/k
b5L/TiwsnQFvcTG0/FN7OA3Hd56GRhy++dELKSard2wPD/f7PY6a9urufrQffYRa9ujiIdO7h9dg
9fq6vNpkT3IMXvKP3EW69g+v2Qal/yZYkWxNhoLAneSYaoGjH67TirG0zlbn8r3bob2/rNfExPOb
snNwrzvwf15H7wqnV4hAjBmPv3jP76fMfxSdZ4MOuT19ig5Ess0rmuDT4cB7PVubdnelJ0+X4MBl
Dtj+0xV/xK6As+dedV6XKIscyZDT8cZq/IbBAG4/+DD1dfQXzwH7WV+9mtuTToMmO4W2z6Opt/u2
WOETMpmO8bw86qlwT/fq3YYz3EnwIvcxc+/tDxpmYef8EMuzlLlowEM2Qdt6Eysc95wniJNuYXur
fbUO3I+OJziOXFdhwtjY+yurO7Ytz3Pc6DLYn5O9Dh3vSVrdpZv9D35E5T0lR1t98Lxz6npe43nz
J/FOz1h3nJ5iqAQuNTHEmHBDPyS8S944gwI/2E8v/4ew81pOXdu69RNRJQmRbpUDwRiwMTcUDogs
EJmnP18T+68zt9euuYqyjQkKY/TRR+utp9MboYEwF1TbD6lA8dqudODn7749Jq2IUmThZgaQcLsn
N4lomtiXU6V8hwC1xKe8P613Hj6/uNMZzvmv7MUvnNmln6yDeb8W97Fx3bQWR1F754RV6n+mF3pL
fOy6s8trMoiYmLdx1u287b3+3B11WQF1FWd9TWh66/hTZxWxJbnHc4i70r+90WKpi0vwglssnvYg
a1pO267iBZo593iWD/GIDoz3edKM6jiFSIBxbiN+wHoVb0RZpVH3GOOSIjQ1457rXw30klO9O+d2
l68SJuyesd/d9DuKBisnAZ87UXJlhTlVynYmlsfRBvcoMtDuL/kXdptzbC9m7UZoun496BZvXHV1
UhBuEWP+DtrLIW7PD4L47mNuCJ+W2jOE9+A69vO4oMveCwYZqfUfK3JKnD3VFbwpporjG0Fz4Ccb
H2+Xkai9hTcYdX1rfB1blBDFD2q6xewYL6K7V9859Ot1ug1yBVsOfjEroDZN9oH/bQTZ1P/++0ZI
XbB/bjKUkaVCTpN0V9Os/eJMsm3NyovbBj+n1R93OvEQDdgLOkS5P5y3Drn8Y7tfG5CbX6e+b/ZG
wpxvJR3UD37G8Id63pv5F5EeDYpoO+3sJWy4P1gHXhDHP+EmNSehFMnGGzY56rmLKpmhn3rxzSEJ
9eW10g2/wvbi9eUlDMz09ctp1xK/va26hf/e9TcRgXc0d6JcL9XfOInXZyYHuw6VKtwzxVYiGicv
/oV5ozHtP4dE5c2BLg3466b9i3q7PRbZ7bC7L0bcNTXvCYpaJ3cXI3xMeIL8rJuLa4P3gsmE2B52
GCIKDs6EqNzPI0V4QgIkP+Nh3PzAM/560eKk/kAlKPxiG361Zmv3h95qEJAHmufh0/VejfgFT+vV
m56R/ilxltUkHyaUNV447B/LgJtG5biVhCqRHpLXxwYBIy1fZhQ9iy2n6NMEy5lf0++6n96CsdVJ
N3nwXW/9C60svPZfgKRu1hpUVqAaJM0Umr9Z5UZWLW6nc0aZ7m1OC7f3Vg7AXKV/F8l/CCQnkUCC
y+oUl7N+uTw3xaVZWA2cf2eCobIup6GLQcuIiSchKP3v5/rNy4OucPdanBE/BS7HXzNtnauN6/S4
JeI2MfbEYO1G04u/a6mWoT1dEqL699P99hZyuhY9BanPZ+F5ajR0OX/wk7fKYXGdEqfW3jc/jY1y
m4MWzNqU1Oy/n4iaWr/cPLQAgQIHessP0LSoEv3f52ptHuv8ZtjX4SkwQis0EivZx9WAh7f1j+Ex
bAS1oMlru9jiPdrH89fm2Y465oSTx/sYevMCEDbmdkIJGB5ZNA2rAYkQPKsGRpln04wvUYvAbqqI
efuoHlMJ5KMenyKS4MmjWsKv13zSA9+nweJ9C555J+reOweH8TI+B8W8DUdaAv5qYgR2QJfXLu0j
wr1P6jLf4zg/+Q/hKGR/9radRW+zYNls/fNrK9j6hJSF62Ttb4JDeIuOP9T+iy4p9Ya4oibXcIqg
+Ksr95JmyTTOkscnR0qyZBVsOyTkR1Ou/RbRviRcd9Yd0oGm8Skl/43fvPV5SWEQ4zUffKR5aFJF
z6QSvOFb/v+NWjO8z3fxrs3IhdQDZJxXsRXe+c9mxGk8FF/5scL9uAiKoBJZoWbj/mrxfhGvuSgu
OMLSiDZBLd15hr/DUlrEdT/7rPt1nzaX45zflaCcxYleIcdtRNkiXiuC+mgz1l/K7YQEadkhSgoj
ABi29feB0VkmtAXh6Ad+blE2IUGKYFMNF0XmfeY/ZPbDe0iCHT+rztXJyL4/pjjWY4gjXr2mu/Ac
rX7O0SGikTpl5DchbWLjY7T+xBAfX5PpyAgpkunfQ/gcXWgeUaV4mL3rxQXZURw6bfpncG6VRkLR
PaIsfkgjxIDmdglxmuNzsPeNQc3P4serhKU1qjH9DZ/2hx/2cJdmoT0ETAU1RIz6s7wzDShXFZx5
2F+1sJG0wgebrB2QJoJelG48E9v4VQ0lZAJI5yCLTWRx7xO4wmGIwfugwr5PUmN0fVkhnXxufkby
GmzoVqBu1blXcKHGO8ld4TVqcNOt+PB5jFQsID3ywiKsgUOpXXOOzp8UQw0XBEDt/K1H/Wb/2MsH
64ASfXx7x88y4L6v0TnSWJPxVmcCjfCcnAJqaGio9ELdZ07Lv9Q7jazJcn5HYrL32pAKC7yX/+en
Osz99buOVPnWlRyjc0oTmM9WzDnSa1SJcWxEWy5gw+wdP3mPM6+Y4yPHYb4w/KQTVvGBbCrnnpiD
6rAIoBIoJ8KDqLchEcBhfTQdIdNL8tg2cfWrTvgu3bck1XfmfRGv0B406UIh2D7LkZr+x3Dn0eoS
2cLdEFk+76A8bL6+b29ig5VBRK4WyD1ZIHpaHHrxzjjole38FFyTxokRKYIDI3YgAo6aFEN7OA0I
HAPeHsZnJvYaVMN1nC/8e6AZoyAQ/9Z41gqnX5XQpC8dXekCjf21vPFFWPdrwwWF/Zi4H4qDMiSa
Vwk2DfDiLLq1m1KUDE41rn7kPp37WIpkVMZafBL/WjnlB4Z9QSMIZxGe0xYjvQnpHR8tAzKEASbl
YqrQihmruRKdgsuXxunOiJU6Npx2dFgrzLpojGTbrc+XURahTIOCjopFfGI0ichl7Ggb7rXQ0oZ/
adfL2dLlHXykR4seRQJ1Yg7ImaSFVsApyxutxBK5dUA8ISg293gEG38bFLy6DVaI5ilcIaQWD6oj
kMBo+rWk0S/mKk96gYGp+Y9Qq80MKR0VorQbvMQi9BroeerAUEqUOMkEli5Zx+tYz7Ry7l/ruJiv
mTAFOVYYPeowJXfG06AvO6RKULPcp+5qRZKw/5Pn5kh6DQr/nSEmprPuS9o1yLePakxKUTng+r8a
76/OdKRFUR02R/uvum/G+oIWUPnXfwyKgLnmM1KLUmEXQpOXHuXvNXobsnecVWwwBboiXZc+SUu5
G5ItITxR0HXT1gwZSTUggpvtQrppHVNIkcfer4ZPFbIMSX7VzmcNHsmW+96ibc6oJqkvWl1EFNqL
ta3qUM/t4Sn1+l+n0muS/mZn196xPLT5buLW14ldtxnSPbZts0FTWzeG1wm1jLSYtDXr/aKtxVcP
reSKaBkJSVKsJ53pMm5OJGRa5DZ/N21aqXBzFRaVhNHijJJuyfVzw9KVSM7ZXBj4WnxGqWwQF9S0
R+0CHtKJeUwpWzQkta241wZdxyUBJvO/6m5ZfY+kFhoBn1Wf+p70/oLVpuljT+DcmnBdCSkCc22G
TMUO6EU+QXLmUnVBuqx926IJUKkwtPr27WY/61rhYU6l3Tj39UO5dZ4bJVgxUDZ0r4qvpBXXApOR
0rjovjaMJpsyY7aLzWATE2+slzTQekmDxvDgUEF2DtHynTLeQTHWiC1ic3BmSS97SxJQ7pEUq3aw
I8/I8I0r2oD5dAXpea7FG7nhYw2jBvWKKrsnj6+nYrsmGX0/y6NKrPZjEtfZI7UyFqjSK7Kg1yV4
O+71TMwjl8hwVDi+1LXGSvO6Qw0UDJgUsEaB+Z3odLsvXQcj5G/a2/lhLiBiEpTJHVJBfMS0loJu
oYVtXRsnZpp5t9ajNhiLQRcy5XM62OmLH56VgkBoMAquFktravM4ogWl0gQnkcD4MNvFJ/RmvTy0
rlL38VxEkkUtuEokSa/0kOK2UKQZlMBSoqwGj5ossCkiSoGTRKKvRXCe377YGssFgFqWdJRCLlVS
n5hEhE/DzYvNgRs9ydC0r2MILR0T3Z1OaSTLLlkYm/Y1kYqRUsmjJc0KtcYJ8EbaNb70K+UrmgNu
ms9pRjXTrIOXQ5pHpPehxisRUtGuBNs0R6rNl+cnDpEUFD98TjIhCX+qDgmXbqrZyX3NdhFIF2pg
Jepsq31doh4E6gebMfpHX826VHtvs81KdMq1yeQQ5j6sc4W6hj1NoIPmSJheJ+IEoEKJJdtcp87W
9bwkaUsqDXbwOpSISxsTfvxyETKB3OxdezLbnmyCWrAPyHpCXckCsEKqyoNpUTilUriXIqrlJKhd
9K6vlt9EHXGlqB99R+uIZYrKKhDRfXs723BkXHoBKYTMlWaC+U70GiXKnvOuT8b1hE94VW8XLAHy
vM83uA7QqewUUg/4v57UuZanmGVRnUbzy6ip7wUnmjU/TRMJ1vNRRRlUg1MspWD5B6iwSmgFd3Lc
g92skRzkWmhfsLdv8xwd1vw6tAUnzHAatUZZKFh5GB8DNaffRTXi6QU9BTspAg2oEVI4IfNcFIND
4yNu7ql1GZBhM8m7ln8ZtLhsxBrLqcDomoZ3bm3KKpHldO3uuUFZLNgo6TrMwioR7ePFu7bYabv2
ugwvmC7aaPWYxjiaLlhW5Nuw+WTUOKhM8vaVHXdd6uA7+3AewxOFgsGH+ACDRWlMQLVAtM33LhwM
08Z0pzGlcTGRphz1hPmzxbZp8gG2sLgx2mNycQ0xhZGjggfB21xRayYkUPMPY9szGahNN38BTwCu
6tGV09J00N8Gl9AOLM8O6l8HC14MZowdkbbl2iTWMWht0vAxttLtj0yuR3T5PKU6X6Xz8Gli9aLf
m+6mS9tkLv25z2axPiF78RjoGpdcl25H+P8cPGGHqSGhlLNG7JRe0gu2ziagdW68/WnGi94jxbdI
sPAJHQFHPXmqUbQgXX6eu8GOBrNWUq67cm/QZrvs7tomQEJLWkv2CEBGY5D2sp1rO9WypUgUAqDj
aUdZdvdoMj0r0FmS7Gb5buGNd+0T+xzioE1J61YF7YghkeozWXpTFo2NSrL7z33AngidCM1Uoi32
BtYFy9soF7PUdYEW1fK7tNe409R2rOAZzVSaru5T67HUHzqddgK7v/+6JjUkrhrtghsSV1WKwNNI
pyq86sKXcy3hF3SZBpU3G1PJDB8YUELdm7ne2UUZ//F+dES4hBRtj1Z0LBIDQGjH14+Gv0upEaAD
ngPnwDH0mAb7CPny91HWOWHvAiA/JNk2v5mz5zLoQCQgl5juXb0iy/uS1l+W0AhYfCPOzKLUb824
rumWVHHCLUFlyzjjt5ZxvUdlkBovPPiQGRoDLjmkM3wDGaGOMbzDkQeWA8tni1Qi10j4Kap0ZR/n
4aInqGt7kjjohxGf4qhL5FBnpWpIw6/H+7QZM4IUkOSWgMo6ly5gjeDqsgiv5NKqYYtgp/iRrN60
UNcsW60ie3gOrpgsW9TQjZQePTMCmS56PEpATcLM89+8bYKoHhzxykeeRs9ufhxrUPVfjS/L3KUC
uFsP7PEWfJbzig7bAontZkTbxHk7i7dcm2xhQXwt9MbIGkirPYdXeqKJwxMljCGSRcjUfB8futXg
OJMqtVD7OEmSJZh2i+pHrjpCI7sSicq5W/vCZQqCxdeyiyEhzByP5LaLLLKnC3UIc9ng6Sa6nK+x
u+zLL9x9G6aigWKVFSSlCRLpVCJhEGLC+aZA36ptsGVqg9ZDG/aCd5bdS4wvOdynkkP60r9hI35o
5nhERinX9Vga7QRIR3cgTVloTmATmGNZOBbvlvMd14dFymc7DEgH3YdDGtlEB56iZWf/WenuPiUZ
SPoAKSCu6YisI+ZUTQ60ABBQLqDhI2P3D9uzYouzZxBgNscUKSYyjORejntKWwiR9KukklxPXcgx
aM2s+P4t1YaWR2qfNIdmZg/3zORt4/qXmA3icOa3jSPCI2cns4IjoarS/rXk3G4x85TpjqZfNJpE
oIwAd0U1JEs3eQDaG+ExtiPZgoL20uJFmGMHNgPsQDwiJ5f8dwD/OaYJLHDfYpVUUeRVvi1Dexuv
ZgfiYAX+bQwCYuL49gaL0sCYNqJ7ig18jagOsyttYhnZhExwDhkRsjMrpK0dSmmXwVBjmWhNipp5
jq+0+XO0al1mC31hY24SELPsLDvTb1hFXrpFy+QsI9knKzHMw20I68eqbKq0U0k4jvJxVhpjYglu
CRUCy/NURlqiVc6mM0pvmCEtPanX7JoTrQiNOidFR0oEKPe2Dek+iWsaAhDmcPJIVwCVm8SCtSM7
WGtfa+tKa2SWrfa61ewYiGPb+mtYkT2MK4XWke5TvPvWMxksxHS9Ua8QRMSaAA9pjch2ELlQjQUu
n6ZtJZIptwPCPk051oMoGCBaCzN2R762DBwRKjIg9+1Wb4Pap9A3r2jlbVic7AY7dphNCfnoKgEq
fwxEOFUhGs2YVmBjLahF3DDhLArW1+lD+P9pftxJ0TMHGfue6BqB2uqXDNAsugzFUdyGjaDF/Vy7
WxhSev/0qX3naS0DeFj32ittnukeKR/PhkVVUfAebNGCYlDLhPoRLAlNNIAjZi1A8NwS4ZdbSUbs
y2X6XDBawNNSi5mJloQ04NMmlS26jZtf98CAVqTXcVJLqvMDIryfHVkXWiOUJkEvatUYrBqtmFZ4
bOsotPbokmqJ+s3bmkKJhvSsNjyp/tZEuEsb4pVwb8ChViTKv0Z5qQfCJbyobUnb43Ys+kQfkTxJ
x07/8ywLW1QMols9UvPcZgRkJLDUBRTWsof6uDUsxVD/o0NQ1i7NqfEhSa9p92JA+IR0nI0A1iak
h0uDSCExOpG27lK5DSkPydVIxYm5IZUTuRWAgtQGSlHpkFFf/kBCQ3SLZxdNnIfLkpZeA6oEC6T0
Cr8y2vv5WLvaNbjMS0DHcxFEOtNDCLbhCi9yq+i1xkjE/ym9IRHir2SYC9tL3g1f/+evtk87aKSA
6COw/i4Q1j8NZTE8cfzTFyH5eRpKR8x/UQfXpNo7BU+GZjoqxvW9mzVdSA/MIwkyhSuwxbGOCH4p
+bECp/Q+poVrkCFr+AF+tHalZJ5QUjDzRqVhptFkrxeZdQ5aE2kK/qLYr6bTGB2/BD+YAOhqzTlu
/5h44GgX3foVVIikRL+PX0ua+9DtgmB4iQBDyHREbBmitR8h7bT4IOK9bQss6BzV8JIIPBS+zixB
kgBVRre+EMMRx0lDAlJEi/cnGBYdxZf7Os8WQKRn2C1sPJK/yujR4Nw7UqhL0uoaiJUTP1Vjzs5c
v2RPMETvC+DcsSnn1ZK+Ecx4fpAoBbaMTQlFivktyQld4VI190IkgixALT3BYZ5c5jZbzoa6MDBE
Wj8avhW9Avl4zlakvUJ8Y52dxsBOkFWmpdhauDpd3j4Arzm44E6dnAHwHLx0QHdItiBtFNrPsotr
BQf2JmwNlrXeWIA1GLBGR1pYpsahDSncCK0xRlBcSxhpEp3RDbWw0tH1F3duw6AD04V9qP5VY19j
X0xIptZRS0bU4hppQkDqsrZVuaOoEU4hNaaSYAAJPNMLBj6OC5x3vcecGxkuIplCR9CXNIp00bRH
AYz2tLyZZZvAevTJUrbmWOMj9KZPCeNpALU5C8utFwSaGSyyM2actnMFc9C+M1pEBrtoPcBbAKNb
j1bEqsnKl6HwpD7FAxyj3c81WhDnwB7vXfpE0TEsUlDSLxpfzcWBV3XCRsgdCF1qtrZjmVhCIM+9
bVNCHmkoCaomB1FN0JvJOba4pNsM7BFj8jFcD/8a1wAPdYbw0j293ro19+Q2gRjnl0ufhorB1lv5
BcSzfCp7SAmR1Hq2oNBJAQ+/hme7li6SRwVmXf4tUU16yA6TIbTrbCYFXxXWkGOFv4T+U1FUbL74
SrllHh9HYlSgPqA/cH3gFllQSEz0VSoXjrwgorOOfGDxI0+WjCs+zAdlam1+cNZ0xOdfU+Nz36Gn
XyBHgWiwO16WVlyJVx15VFZwKzrp86fFcaavHI2z6Ee/dQEiUnWWK5cCGkrPqfxnGxufUSUmPnMT
KkgT0MS7UxojUKEfAEU6cUqVbn2DimgOH8l6V2Gr533xGV1/5VvcuK6aiN0Wp9l0muSic3b+YTZW
bivGO1XydnBWelrVJZXjvOPWGG9uQqfWEFwjSn7pivuMGYJFOzt+Km1+RxbN6rCF/+6lJvXtV4jj
00tdp8WvQbIY7vHfXurbclk7G7sbXupF2yYCE10P6s9eRSk2RZe87vlf1CgU45CSmtgLW/+A/1r4
6kxbRj7Xr/UEiZ5OJPGddLzqGTCdoBjQk3YL2CviOvFade5JayDrXRQm6Agtye5waotekiUjmlEA
qmjTjAKDZfFdgyDTBnZpFyUXv2/n81qvyillzDc7tR7t/WT2A3GMOTGXJ5BY7QtO4RUrXySZOZ72
q1BakBOd8uL7hILHq28M9fZzIxNIEvEp76ncrAUoDZawIwr3SVef2iYUHeY65S8f0GgCjRhRXPk6
qpYPSLxY17yHjBC5re/qXgQNxSa2uGWoCe5JW+1jKIqt6tXwoZPTLU86DrwzNuA6OTK0eVL73PrX
V5FxpqdgATn0GAuPO4F3kFnWpKWJc8d/LAb5jMTKA4WbDZ/kqtP6xoHwyTr4rEgKix8blVWwnKQB
5JmT8SEjZI0pssLkkMK9e9oUMFNk18R2extIL4h/X4nODG0tESS/XI3SAOtgN9HBDIT4+LnpsNg3
ISkQWtUrGM/S+YBawOOUFExxq/TGGWBjIWcs1WUXdgb+ps6vWk+cflrzxPvk0S3zdmP5kA4UuBcg
18u0BkNKCoA3EvJwJaniPFs94iWYTgNpzHhLPBAWL1yoMHijJzS+byMP0EAlRcrTKmGQSWUgoPOE
8Qq90BezroRTMyjSiK4qnqIU/mOS4g6X4QoABOkJD8sOKcqoB1iJPXblEk6GKvAlOFA8tShNgVHt
XBkffhpRCo+gbiaHXcLJEfW1DveQciLSmt8ZRrDOt8W2UuTEJUXmkBITSdsmQHcxmBMCuAPrR9St
EOQpLaJ92ppdiI6eRntOLyBzfqIm9pDn7lKPL8k02HLVWHSl5aYIkgv2lfipA79NfpucTYv8OAKR
Evza4RJO2GFZIgIzSyASO5WubD6NyxQiqUJmErdA/TA+QbyHAhxu30DLdzNSsIv8QtP57uP0InOs
hmMPSfcN1qOeVb3Tt1hdTdmTWNfKec6AXK/4VvCCIMywcBZb6zogA2CgPQyxw4Ms5agVIe8aIgDL
K9pRD0WpPE3AFkahQm+2EN1L7Fbd5TIhVJ/HkuvdBJTGTWgQwe0Bw6fKTqWLBLe+YYQJf/lRIMeB
iJcsMd+n8Rrk3hS1ALITVAAYkIjKFvzAdtcyUhT9BVynKZhGBlNAiR+QpoyrdTsHpogwtgNt5yf3
PMjBPFWfbsIvFEmnn/khIAiiZAlk4a8ITGYbJ26j6FPvFAz3dAnK9bd8gZdg2YIuJsLQqzcBwEqn
hJ18UmzCDYb3SZI9vcvTtgFLIt5QZovMLNKjucLbvNWRjSN5FTfX6mKGI6pI1BrIDFgGlhFloQsT
cqDLEQyE/jn1BUF0XRaxIHXFlxDEAdNRwo8NmI7WZKMVyEHwY5EY9MFEBS0c/QOsQM/sw/qn9VmE
Olx5UO8SWgyFnOl5sNy4OcmrT0X2/NCKM4hR2fdPpc9dZ7v2GC8+aXmHl9qs5h5ehOB0RZZncKiq
L3BEw+8u/7ef/gm5VAUgDy8WeNkay1BtwIjnTO6BedJ/jC+A0cI4roFvrS8T7CowLstQC+3B6Iuz
URDwlTm/JOWYTi7wHzJdLBMjUlBQtjU5dhRclNlQmqoab9lvcvCXS4qFJRPxycVgzZW8uzAkn+qs
S7Ugw11ZEo/0ScLA6rOQZWpKt9QlnOlTQfFKyfOWDP4QdmyIkQqCfqm84SMQw0ohaCI8ZMAIbj75
2TNjQyF8FthzqxUilMNOnDwuMYIxDiw9RRRVYny1msXn3iKAqF1FoUa0AYkEsWIQFDvHE+UJBGkX
Wfjm2utqFQBh3wzWTvah6d6yvHUAsnJGBZ1MdNhCeJPfdG1NhAsFmYT9Np3yyB3QGaUKAY506QmN
z0VSiSsvC3+FmFnRiZ1OJBiTzr63iU7u6bWJEQQlpoUXWOk2kHY5rf4lEvB3M6F/IKxfOTjH4rHa
Fqf1bViJ5OGVB0J2NHiL7VuhEuaA3TAUhFnFecnyyDMoPgorHWF5Es33L+0hTxP3Guzm14DcR1Zp
ZaRNyPbyr4IdR2SGLNq7NnRA5N/xYvVX/Ok/7uVXdYFV45gd7OrqMbq6su6p1Z3qPm7BzZuY3jo9
uGSd4NtSQav6xw8bxmuzbXuFT4aiv+82x+p+e1v781X4L3HUZVTqH6Gxvy+tLJr+R2jnamnTy8/a
PUYkgnS20cN2Fy4J5rg0/YtDOx2H5jc5EfaHl9sIyy2teIBtwIr39yEqC1X+8zqahmrFqITOryE6
Nq71rH5o3Jnqq0viivJEbp9DJc/caXbu9D6rUeZsVcc1OPXWE0JPzejhkGYOqUoBX3/TI5/64ZDL
35kcqKNwwylMSokXDOP41f4m1PulQQLtlvJr7gtZDeTYLuNap+1HBeHKbn/xQ08IqqWvTZemFbWX
LV0qaEVNm8gXltSc3tnvhC9dIiJnCFH++91Xrf8OUP7PLPz/u/8Vz5sd8tphYy0eoxXZHJT2IC6q
GJL8URvcDXc9N7/quN0+au+H0Tn7gbxvTS4AdtVctDb87jcmrf7i4dBn8mY7NVLzs8Q2nNYH6X1/
v9Iy/PZv8/QrFHi/3O+Q5v1jZPagZ1urdkE1OwqhHbxr3WsSB9p6PR67ptU9Uu4r9+3Jelal99fF
bdFtj4w/KgkXHuXS8lnObXzmP/YtedgxlGqdIp1Zen9rND+oEb7YD27VSU4gIIQpDCf1CCkvd8ap
XnVPVJurDnePnkUdwI37oMYbBfc5ZpZWcncxaZr+8X13C7FAs1ZQhcBTSelh5d8K2P/vaWuq/I/V
oCjP7xyEza7SeKyXRWkFEtaCf7Wd+we/Q4tPLCBZYZwb1EanQHk9YGhbnUeym2vbgJhZx2RxYmf/
fYpo1fe/pOmPy5Lx+seaNo/rfetYO+qy5H4iZA9UyjIBQrM1vizAa3TRc7HFuEKRlnVcUk/HliKv
iE4i6AA42ejJc1VF88pOUlCc/mKVBjgWgH44FLSPAgPNz0MJXs9UR8ASowJZ6YrXJkp7MLZUfB0Y
vztPlqiixWT0lkYzNkkdn7CiC5aMleGLRjXedFVgWh6UPYbtfWA77Eua8RnIJj7vARwUjHj6HLcx
xJuIMuFGItV9vYzq2s8EUMjU+WqFt7cKW6ZAloBJ9i1eHfgHNyS4IrcmBBs0XQNv5AZ4qIOxqZd/
L5CfR0UoxHcowBtH0XEsfJhyDN0gB6tsxieAqKzCO6hbngpF6FhQXXK+K0J0EdOsJ6l3NKR66B0a
tjw+FPBXaROghQ16SKsfdvfJJf2LbDR/Fbp5apo/ZEOy84ds7LL6ZmU289uwgFzYMdbNcInLQ+Nu
YVWYhGDrkeH2sYkZqWKbmzAIcosoEkRBK81EjIBsN0GtTDONC5I4k06L15+WzdPmW8LF70r2nhh1
2mGoaCDfweYqnVMyeE5TDxMJccpyd/pC1ipGkkyHbULzH8QWAwKTzcLYqXrH/jN0XnQ/P6Vr62l2
1T7lt1KhS3p5uAqVl/lH7+IPeRr20Y34bLkma/7qHb8rVqYuuMAklWNBNyCzTs/3BOZaoOs1sEY4
SeBGDIGYMEVO61VFLoOaxEPdo9VEsbqrZBvUKPoHBqMRVL8gJRR+AJMjFAwDbAPKTjyjuVzv1Nfh
oQB2JYAX/BNmO7n/sVQ4wo7YFDG5NXfjmx2LwOydf+FQCsyWt1JRuxuyibiSF3EFxLz7lEgg+EII
SUurQpTHzWPnLp9ZRHbs2jL2hEPLsC/YNsgBfouL0FXLioLsxMrYcZeKR6uXUfzIZWy9iwJVBO4d
cu3vMtn4n5vfHyL5e+vPD9Pscr7cRudk3NkNJw+PTkRU3W/f6Ojn0Rfo6HUymEwKr1Lbm8YZPsFW
w4NzG5hOLSXBIqCKu/HyMg2a+IF7lYnCeK7n0J9ZF2e0Ho+sSB1l6VDo1j8H26qDKWU4o8YM4OvM
F/2859LCe+slUX/jMpb/gmSrv5J1nkuuZRmNpmWTs2P8KjhUNY6HabVl30eUaAzS8SR+Xf4U6a0x
nJJfR9geebjemqo4XyATeBZn5rqD/vRVaWOZ6X5fjSEaokoQj29vo7fKMJ3O/j4D/3tT/+MKNUN/
KIX8fN5cppXHbWTS9bnSu/vGzTuyeVPp1bkWb0CwerCudAEhtts0I+vNbFPOb7dtr6i76vQc3Hit
yTF3PsjrJLlxSh6k5dw6dnpbe8cB8p7QYxjC8thpPfztt23Pp8do3+1eXk9u4VJKKDE7M/rKbZQW
Nupnnu79X+7xV3rWP2bh16bYXObHU1673QCYa2Uk+4DMPP+hgx55uxNz+HkiFzsn3bahaqXkXFMF
dUInsw+6JSXw2ElIbrJJjaoj0NGIXyg5+pjTsXRMg8jX7v3iGt6ssfXIgXRX6Yj+mqmb+KtX100o
1RcMzk7/7zdk/0+j4o9J+6XJFzZNw+3ioF1eJpDc7OKARB4TbwmdqccB+nBPzN/aF/EsNq7V3XyK
ttizn8qb0+pTQBwnV4ttM2/jtiLmkPTEt79fLf17/xco+eNyf63yu22dNnt6IbLKC29sftEo8uTd
yNw4++Ob13xMLsVwmYeUC9pmw8816HHtra4OkACcW2ufvk1SKSkKRie+mk2RlZCW6TYOc0S0Vnid
4dJ5pZhreD2BB5yh7aMqli51Ywzo6F14egTHRqqe1Eb3CsRxM0YK50+1/6CvhZ05dx+Lo5Uy2f3D
D+25Wt3d+8OK7h8PChBUna0LjfdwtqMhrKFDxmTFWR3RQYTnuVWS48cXwmJg5G8eZQTIsyft/72y
cukj7RfvV9r+vGYn7+VUOKe7QxZy86tG31GwfqVjBdNxsvMLd2BEc7w41PwhJ9JOB/f4HBuV3ulB
BnKjFnQr84+PNSEvjh1ce11/Paw70wEd2pfOh+nOLqQZzyPPy30SxOmulzspOsOjGEc6sKJBveKZ
I6vprL0B1ZRfM+977Rjdt3Gn9dU5dwNaRPTPMJ0OeeW9ZUIcRK9DO3TciuMb7lOS0rOIQkFBVUmj
b2QiL5xpOrsbXetBG9/wek9RtSf749L0eJHW7CYOBCrIzzK3MTvHnHfYPjnh6+N9Edycl4b7cnPf
MSoXPoOxn79/HC+O6WJrtsk2HhjOYOt1k49Du52sHHczuXVc/1Y47e6BNFMaY5NtWpt3LzBW7WtM
gSya45lR4dQhOJWwVImnbrP7nfve23RCwqd/eBOLmjc9OsR4D/qx4UaAWOXOZne/UnUpylDrjdOI
cnkzMtlnXZJ1s16/QfH/YH4wndFhFVDmY8kuebnFzc9FzRk9bt61BR9ym7ZP7r32VmukVIurJu3K
sX32mtSfOAYf7QslWehOm9AUxug0nRIfRtG8f3a+/77A/vcu2mrS2MekRicWyX/r8NWqeWk98ult
SENvv4arZOeJQD7/rIgqVcIhMQsQxztPfihwlHcM90HjHWo8FWQXSS4VAUiHtFUs6pEApVNEOCAp
ZVc6qkMqrXBZCC4UP4cm2MWIdhMxThuQgf6Kf5q+6z9RkGKc9vBWf7/PmtTaPwzQP+7zlx5/WPm2
cVib3GfJBe1JOymImSYPifwt4jGg+BUTqYjMJeBdYSDUzOrLQawQBgV5oPnyuEwfcunLg2M0Kxm3
J70q3A4qR38qmr5G1kT9X9yHDam6v93CL829ty+3LMtPt1Hu1wj4GNO0hkoQ1BUZBma7MxmPl5Qq
8cygg6VFYZGXV4tKDiSfs2PtvelkbLg9cPlwMrbxwlBO5MgmrOY2t/fMIZzl4Taa1H45HiM7dzav
e0prOdU3sv59d3AnUbKffv8bxrGNOoVB/+W2fjF2p2njeD2uWo9RJS3Gm3Z9FRUefeScFU0UYDK2
OI2oxUEDK+f82um84ex2rv1xQUMkDw1KWYtgnfYaVBxEeXlnt0+1jI3bf3sM3myqvzT7mEmUKe81
ZxM8y1Q/8Yog7S86K3czTkG6FFShc/qYsib9+XxgOdFgvghTosAc0twvFgcdQ61Qxz9ZvHTGzSMF
fNLGwNvODPde8SlAsnWqvXT3BTp4p4C3Sv9v8XVlHilw0hATxCs12ZCot0I1vLXz2Tr5BXwZTfbo
BVQEuJ/7GMkutWkKStfYHcy41vCb3NRehDJ6q6FIQRQqJuCN915ECY3pKyW4O9FgPxns3H7DKwgn
9L6/34xwjB+NWmaeaqaMKahF+RsuwXa3UQ/v27zl9HpHN6CSk00BEYLXQqpcOZXX16ZH+ZTmx815
XfQQGq/ToJAMviXGt5OlB8emaB+DkM9ofkw9FAqKvJH9s3Uo/HUF+kDL0INjAgFFxwOcTUuVJOl4
FNrpX0HLBtAnygbUFqWCS4NKmLxqpVE/ulHxfdP2GOlg8TGtO/ABarCE594dTih8463aXodhix/R
cOGieStfnLNLwlCVs17vTpPy8viGEebuxG660/BCPZ/0jeO/3cOUoiZ0T2jTPsqpjnmHhl5E+dDd
y6X9h4frmoBH5vMto1Z8Sh/OdLbvjiiCSoPGK/UXjien/6Zbbfrf8yXVM9xmOuivOiyHgdtl73Et
Z+ClCwZk2aWYm2MO0n40oNJGtvRmtwk2FyXfuevzyv3GQ+u9fdePBHtEOEvc0c13k3krpkri1aVc
F6X+nfU7sk1DKLCv4cyzQd9cpnRc6Bj91Juzsw8G/4+kM2tSVNuC8C8iQnHkdW8mUcQBJ14MLZVB
cQBE9Nefb/eJc6PjRnVXleIe1srMlUkLCV9b2LhS9Cg6f/aQqhuPCn/7pi5adwe8iu1zwu3L57Bt
iGLwkJfIICx9ahT3hV1Od8Dq+FpkV0cFNAt7CDKYpQ6SoaxirpSBa83eL9LlUz69VeLxFtR6NMy3
eB3nrmdZE8O3dnuBU4XrPjaPMcoLNu26zefY1b0fjj0qP6Anhqs3g5G8ubHryomxanAs+Zg76XXd
JVzFaf3cjretLx8C8wn/Nhy19KJ1wL//AduaN5xO2pHICtNH/okBD8yYwR8qlVoMsLlzCgqW4are
ndjyd5kHyzE7qTAxgySEk6Gi9diki/tSG0gNNxEd7yZ0n+LLQmUgamxguTK+3PyBue6vGIsr3NLq
E20giBV5Ej6wrgoXNeh6kMzGCePiXcI+zE+LS2xZZ4Da1+C1JPZe/ew5WUW8hMzyrHg2XV3K8d3n
0JwX9jqZQOleGDEXc+k1a29FlMNlfGreFtYxuCIpr5O7PLGPM7EGG2BPiUyyrrY5uRLW2xrjt8VX
qDffohXliSw6uKpgUePSfwKBtoTHJ/0Qh0SsXJUndsJZA+MqGvpOwGCuhDdwXe+QLA66kIWP4RK3
rletrdV7SZ4RuR0eBk0/bJFIlLclavvdUEy959ybDjxLIuRxV4WI8arxLpq5nM+/Y1icerpqkZwu
eAmXmBOoM0MvIFueuV5Ka9dDhn3AK2fOJkl4MntC4VhA7Ab2CaV3Fv7AbXRhdIjAs8pL39nGC5Xf
005NCi2ze4miKydnZ5zOY7HQw9ki56oLjpxN/PcWXGiRXcqrR2W9Qnz8NYOsIshP3G0/6HL6FqZp
TOCIWzy7vrX1fxwgyuOqw5l3p15l0Mgecar6Qz5737aDL23BMURgAlsh6tnxbocZB6YIhlSJErfZ
QSzOv83oGESfnJI9Kqe6JPIo6q40UiN47XZU1CoT4zcKm6ssJX5Lxen4mh99ZdzEaRxsMcYyRFK5
unwd3q2RMnv6HPyMdA/RJJYfBKPhDA+Ztjsa1cxJnY1pw49GOXosS178HXOUjtVPXNIa5jg3fvG3
nA82aXSzj2iS2TCsBGe/TsmnMZuJIdjh6BAJMKAC5g+9nNxffot56tzSc0f/BuS6abBZQamUHk2z
rHolNAj5Czgc9XsejOPlHbic1WP2NzZWJ47Dp5ro/97dmyzstBBrMqBeVofQKNZ45u8X8y8pqnOW
tKqDvgPZwahRbUz8qQbilnBmReUBpzTxjQibLuVzF+MQzxn/mIdh3eJyOraTcf9g3CYDbv4cZ66h
WT2Dm+a3ZDq9Htj71yGRxZKMITKVTJdF6H1Dz+UlzU+EQT5zVj5gNBdgFNR8iHmE+xrnCJcUd2Np
bUnw+dDK8g6I9+Epijln/OXuLf8hCUVmvp7WaQ7OJrxkvLzMX2wQp4Ntpf3lgMgUbZHJl7XOc7Pi
xHneMPDidjG3jJniI8TvbVkYe40WsSNG3MLf5wn3k27ss4Bp/7B+wiayx4HjdPdWbb5+wbN7ujfj
hiYARvE1b1dI+Z5hC0+gnGPe41ta2AnbxHyK1sBMyL2yiRTml2p21dgZOTVccoMlVx0f9V3D09X+
DvAfKy8MbmDlcXWJkYB1ES/Wbc6d3RRui+bS3GrBtmLhYlfHFWHQ1nF1bsHz9wN5g6kprYJgo2si
B8seBzFXb+582OmI7X/TYQ7JwkjMV8GF/GtqpYG6a7macarcassidngxe+Jt//nJUayum6CjnhBN
8lf8lCvbQ6zj9XZL9gZLWmZIPLiTHgcOQD4sA8+3QF/xZ222SJW5jx5rsmVkdFPhMcUoKnbH+1KZ
vXUlT/3CV15emFroeRat3Wjx4PKjtZ5o6vu/guNBO77EUZUTdpBbR3Z2mJiLzibFMS7ssyzxN1I1
jbFU5ntRxD+iVnZapMXbSgaw0CwDfzQdyyNtQeSVZQe/MAjDhOShliDKd/Ls+hpOAFQWuSw2qM1l
kYgw2aroG4WP32e48OH0hOMTOQH8CCYm2k5l3kHAIMhE6uIgSOXOy4VhbVnRYBvF6J1qJyAycN2+
K5cpBiU3dhhE1YSj5XrBz8o+pqL/UJFlGOAVgFA/8Svlz31qsrjK7xk3WYwcUGQYdtghWtrD0Nnc
0x7PONw2QSehBKMBN3tQIddJV7Neh2TWZ4bj6u4LGz9wFh3VFw/j5zKZUV5w8UTalf5kt7CrwmSw
pEMy0Gv9ezs6khrRWn8BHJy2ek+33Xth/zQZphxYsUXvGDQiCR6yx11BWJO0GafCpBN/UJGuznt4
OO57doLVGZdnDvbfGMLvym7gFOe0hMjVs3Fs5Z9dyUAvvStrgBo7n2Ehis8f1TtTGLO25tddPtNf
GBFty2k+2PQefC9PSmIua/FYYx6TOeAlYyUpqCNZbvjFbNhEmQipSS2uir1ZuLnUR7OO//67iedX
tPtmkkgACgYLHt6C8tlN5w+Zd3nq7Q3nx2ekvpfUV0YOGmZ19pPPrBdVAthWJQjdCZkGk+hzDbIM
rKlilC+fzVMuh+40nyGagccV7it4B/ID4jGYw1V1Sw/HvOnhF4Fr6XLFn3/AiFO8wgeXobhNh6IZ
mDr+bkqO/vQToIrUxc0MNczdBk5KNvWAB8s6VZakb5/1YOYORf+0P6kxS7cm3P336fRheryc/YLS
pCV+Z8CbQnxCEizEZ3LorT4hBYduW/cfptZ2pxC7GZO6Z9yQVZSdZXhT7x2ggIwK5MUXDtf38dJy
vZctNezrvmxinkBn3twunWLye5B/MvlNGRtw9KCyevPH9i8rp01jzQwZi+bo9M3NZEdIwW+eyjv1
PBmDiTSiDbaA02lnNTy2RMdSBnuHZurlwb0rIEqWXXdoI6Lv/xGtSZnQke9m032GOvRVDcRi/TSk
XDS9GgAOtJyOmWGuMlwvvIae6GPWS+wTsiqsTmSZWVfZpcqU6RkkntN3OuNpAcvxXoZ/h4xK87X8
Lg9VyUO64z7YD0jSopkWzNGoiZcXvVPjVIT/ZmbrPoGB1jOBEWFmaYtzElTjs5KfM62DnHyV2x4S
sonVFQ1RlI5mID75Kz7m27zWYsOvLUvrx37hbrA7xoZPm9CLGqtKD9RlxrLiABDaz4llNW1wuhED
/kLvyNqqQDoklDIun1UT4O04S+VC+dYFdsTZq1Mb13+dtirhOXIHwr6ZI+eOt4FaUkM8Usp78M1a
4kEuXc/eVAziisluR94H2JxuPkWzpgGiXkTAPULSRXoZnr1WzoGJ8Tb/+7MeXAnQrkVhz27jWZ9v
USBp6SSyv+6vMSGlEcCtXpvlB5wsOVI4uWlqBupgBvPIzMVzTDGybezxb3k9cqe566EPCt+1xt9E
6h49qUhOr58ktKw2wbjbXp+cwKG8DrirkdM0jV3mDnHPve+UXmD7kZgnrgc0OeXxNDiN6U1UkdD1
oo4ZPO02AZL87ig/+IOg98eFdcAdT0Npq36RurW6TtsQxc0ecjW2neS7TFOcYGm1UFvI3vZK0RJP
y8IuDJ8mK0vM2nxjvCmabfXX0+Waw9NbY5WaOJf4gV4E36Wka546Dxt97z/5yHCaORjO19qo+pCd
jrmmoPcCcmCSRlW7WyTQ0FyBMj9N7AU6wuZhon5FDmesEzIqhrsSilNyJBEpbsUejT8owEt13H2Z
2cnyt9mbDHu+CUFNcZUWxs8M9bO6S37jZ23HnxF7UdWmLyfortoCOc3N9LFFVWaALUuVadRqNp+V
/VEGrk3w281fRJEe5z312CfjbTrl2JAlZy9sP9atPNQ2l/0WRy9SpnkXxrK2M2BhZe0acFbT/9lR
TOn7k33aVqv8175/nfngLvtTUBT8e0HDIju2CKKrlq2XWBiLRRZQ7pGS6LFeuNTP1zM3jkjoYeVz
GdbLY+R31DILvpSH+TzUHubLH1E/JDMwDl2VVqJjR/dabEF5a7O9/WJShPKBd4vGx+VUBzmpRPhQ
GP+/S2JktMRgjBpKvKLMbB+rluhCHg/m3baNPJBY2LZU6l50Bc5r9byTkqoBmT5NBbzsNUfwaYxC
7mAMgDu1HSjdLvXqRdlLmH20Kk+57lzteGD2IwN99tj4sDDme9WZK4iBHmyGFs+Ng+KMpoe+V3CF
vMl0Xs05xZf3vrwGy7jN13Osqn709ZnozU7pRvnWUo7pV4bW7IDKKRzlgAWEcGvqg2J9WCOaB770
AoZKFxE6Yh6qCoEUDJNTAIW9CeWAHGV2FwSDxwOIY6uvLUaz31SMSv8lj9fx8ZtyMVNhUqZ+ZXQ0
bB7h8IC9pF2uqYsxFX9fPWxdBH1zh64XG49VYj1XqWmYJ/wIkJMqiIxOJAoG7pEKCTxD8QzHksYg
pvfihXGhs0wHFN4zZ1dOdpvPX2XdxCaw4Y1SGSUzikpyD/QvDsaN3d9jQaM7b3l/jcjy7IgXfrEN
NyXievgVHqLlwTlwRRAY668OmuPR0y4ZJ5EPEBvdX1Ml4hUhtUpuCxyT+Q9faLySOUDWA1rQ08e9
QMKLd+BNfrAY8w3CHnxbkScp9exTVmcjM09PtM+S5qKZETdv1vb9HmBCim415l23O0jq+Ps+1TY2
77OPGOwuTwkJdLgCOHh01zgvg06CpihIhZL/Ckrg2wB6VycE2g/yhfJBfi4HY6C9BVIeYT+HQH4m
zr1aLhaqSlYgUcyppl8GwEqYTtdsV2VTA4rQ/Bk6gaLtwWh7H0W6FV4tyDepqk1WLGvF4FytVPru
q0SkeHXpoDPz5y5y56xjKru5jjatNz0SV9Xs6dYSocys8pxivGjckAJq8bevJY7WEu5saM4+BDi+
twYXMQEB4i+exDS3k77Z/CPXGj7jB8vqvUqjBS+ji2pjNuty584o6I/RbWbb4WCKHnGieKO3OWkF
pcnF+cAkZ90KmPBL1t2wvTgPpshIqN0zk/LzdYXOS61/tfCIDmL2nSHQ3QwLt8it3Ruz2rbcYZsJ
7cTo6jlpy9vNP+85kSVKlUZUP0JGaS17ZooOKpmEEV4UYvDHmu9h1qP6UQ2d4irMz3yS1BSqks3s
pqIHML/qWXaedMT075+FrcsbaxUQ8y2jwA4B6/lvGKYyndyoB7nAe/Zk8hmMhnB6NUWlt5s9C7Eh
5Z08S4KfZm1k7/JbmegF9J4cTvCruI3/mOWzum3zx+AJI0Ztc3M/fEx5mH5TShfvADoH4tyWULoI
SKirdjgAK9PiYmC+hk57zoBuLb47lo5yzQZ998O3Ey7O3dOsHf2+8vaYvs3qsnvTntWHVzGqe9vS
NJogNYJ80uc2JXn8O6IgHUqw3MrM9HWO9rAXsCGpa1BQv+VnYFaaV2O23TNERycmdYwIUHmdfbFK
VwAfRtOHewhCHYSKbafG3p2bjTLbJ5MpoOn4WtzCCT4Gklubsbr120pKl4uaB9Lj27l4+QOuL/+Y
6mL53NefxAaHU4I8Repv2+yJDK5QdJAHc1ueycE0H7LPxgR4upmJjBRA/q7NIw1pMXQjhi6WgcKB
cH6nBwvD+3J09IMkjCJqqpU6nGpxxZJnQS8lWTBHHISx3kYhcCJUN+/Tycv6Z+etAJgA1ZwJy0rD
wWysUlZU4Xt6Z1QHYIuwUHk/HT9Wi1brpWoQYIiUr5t09bUJawD02xlzowP3u1GUTreIFGqz1z3R
e6vCSNVUpCGXNkyJj5/WYLSmLqlsoDgNvAYIlBaVk82gZnjRFmWzqBod35wUYRvbeFzfxtpe9jEn
2Y+rI/SBejoxyn7BdqqpGHhCbXEE3OEaV4/yEXFhLu5HLvgBhsr1Bh/z0g+//6ySy4UfxYvtk9P5
SpkQNaNjm15qT2s+rVryjGAHI5K2pZEADEUOd3G1fqB79qCCVhn/JiUX6/Rr5e8jMQBgHbgRNdwz
2HRgll3Yvb8bA64El3BC09Gqd8Q86KVoscf0RyLimxsPTbj+TmdSIW6r1CsuNJOQ5bfz8TMzJABK
60rCpBAcKJGbZojWbflu+ZSZlTng7r41y6JzyqmJC5MrBu94vE4/4/QwdHhHOv4IMI00ClfeSjqn
r+T85CeX8hvDQ3LLZrQjq1E5166yteo+uZRnb6etmd/uvwdYkCKDCzs5VRSsQr8iVpRGJYIjGQlD
L1XirXZr2lYQ22cot8zyzB97661QHu0e9IL19bKuGBie4isvPTExUnygkIwjTCnWu1foeX2XYuFD
Co1Yli1uwNOeVBngsayCntoOnehFoyqj8XY8V2bNYM4vrOCtpQsIbJjDaXt2qnd965oEV6LpuIQe
4Bx8ACBQMbO+ctizb12qAIA4CuAOucpAW31Xn98NbPq6T8nv2L5EkJI2RGkanjmcNfYJKyr9twBi
gc+tvmP8S/uaV//FPEE6y9EDMs+UcY1elnePu/n0NcxfD1Nlt0NiCXOhb7czI0BKq0e/zEz89Idg
6HZOza/Q3ZdNBD2dLUZZbPbE7KIKsG5DiT39wLR6/q+7xf1g87UnJDnt8hKr80/pfhkgxMO7RwOY
34kf92nz9NHf/oQL75mLJ+xz578wV5hZfaH6+afT022cSxOro4kLz66a3ywqjC6J49IrvOm9MWGV
ahR/ndV0gHxbcFlZcJIRCDorxsRsRHfdlxp9qiDPvHzZOqbmACRVuetXDvglfAwijSGYUG3m02jc
EO+wfaomqnsV7RksLypDsS7H88v9PN9btFAfxYzRC4KYrLmeJ/TnP6CJ62y3X+4Mh3jZVB7SrpzK
3jnvuSsCsA8xjLeIUQHisF/PDygsDruvnRx6BLXSXtITv+UuO9B3I9Y47KrpgTyMv+ccPSBvF0a5
37YyVsr0pC+GsmJYhqaHkSain/3rcH5J/KSr3lPz9VJTMzvaObua1LBZ9BUtTT7lPZafcdEVPMyP
td8gVtEYUBcGU5tfkeqMf2Prf406H1OhIs8phvPgFxmpuXSWkFAJ4V6yfIuV5hUkIIme3HfxYkQ4
w48wnLbKGTfmQ/rUQcRl37SsB4aF2OaMbnjl1z2bOXw1J09RQTmAy/5Y/Zr1pr98AaHexR8aD0IR
yBWp2OxKwqLJ2d59qWdLQCjfEctVNa99ZmzYLuJCPc8AtSJwbv53c3n8zNOjbd2k2+PzseuzVwxY
HMUUsYloQDqKf2QOo8yCz/IJDv6B+BJPxeNp9fhlwV3ebppgyub+9uPjh5Kw42gdM3nYimh8IBPs
T+fwfdDGKCLgLzoTSg7VOwNi37frLr67RwKPWx0lhr+4UF+uS1rBJJvexSZ90Pb3vOnT+zdbxgD8
mJfW3faFGkGxptUUWOsqqhUnq5mRnm0OF2/mC2hXeCnw3ssCxxjAIHXU1I0kuOAripUydt/LE4LU
+RpBRRfejX8KLubH9ml/ZlA1WCtS2D7nTngEoVCtmrq/vpJu/V+7B+wWKU2WOltT0MO2KDDkRipL
lhHH5xs8eL8+9tAfgjI3+8O/gvmNecLjVGvRPrpTa0BKfYA/i/BIgNGRVOa9eQsQxEVveoxEfgyZ
GjSY77nqUZ8dbgqCCVPDDMOPImcalYPI5ZV7UFgYOVjcgV0rzqCwrvBZuV9W5rBjLhoB2hmCayro
kgg7gGlDfHECVrBByzqW83qGtDJJnLTis3nmdPg5SXLc3MPbkpD1/hzs937WljXY9Boo4zejNsKp
5UJlg6+G/YMsPO6/5uM4gIxvYXGJZOCXwTYPaNXX1Rr3mPkwwPQoB7shQ/qgT5BjerFcSib3Ue0k
gq2WmkqqM9QtBQi2JbTjBrmiqXmHHfBlW1YHoJ7/N74BkySQea5LeiqRtfjyk1ruK8AvWTgaOqLE
HxKZokC2B9sA4YfQ/K6grmZlw/zOhmK1e4q2NV0h1GIBkbrGCdlMDy1dTOm+stVaWURyr20J+vnl
oH91Zj27xBJivlk5JYDiuFGlxO+zvA3c2zPs587A8OMeWXloF0qWWvUSWptXup/1q8NTo/Frgl5n
EQ+nrflVMYpWbf8wMbA+ZLL0gC540jDHS4gu0RmdjI5Aafs67i1ar/FleZtnHnfaMbZfm+QxgYQd
+4rSbFl9D0SbrKEqASFv7KH/W+LawJzenDk+qTYI9GufAQQmSs01maHIF7z1yb2RMzJWfCmygtv8
f5553AnWw9VYiVsIm5kveTLL2HaXSvrLNUd7fBWamyaSrlTdAGDZ6G3ZJtyqhAPNmd6cyvfkPTpI
tuBaqVqhXC6sKv5fifBG0fxvfo7u/25yXXp03ccMc2Nev+9HnQlK6wh0pj9XT55OlEi08ZqSWdHc
NLwD0d5Sq/bgLPnVL08EhQYCo+oT+vSF0in071MYs5scMpNvU6nTb7El9qMvLMAop0JWgrLgO917
sFGUvn1oPFC9BzX+FGhINdjQWHk31C9tZknotiNmhNa8mnHy9yYlvkI5gV0WhSXdVdi0gONjqqd3
jLwt6xNvQ+ncMR9q/5LpcCwd7qiXlVqwwqL6OAGT3l32cNWnrWnkzayXYIqM4/engw1Rjw+ZLfO+
BLmhAFWzKzfmnhs6jqMOrZR/aQW64vkyW+eANu6FW3LEpBnpTkp13hzb7kMy4yzq09HvAkeVZkFw
Sjw3oMIggxCchT0SyNEGkz9PY6hOqRtlwND99muY7xfuzsv8sypb/hvqSH1+feeFnZDZI22M0p9H
9pV+D8v9NqJoLsUbrj4WVsvALvzzbcE8OXzBEF4IePoT+wbuRDfxYjDs1VWaqpipgM84rxY89Vz8
O04Ku9uyhiumzJ6y2fa7/LZuQftVHvIhAnvirqvJz47v1paa+nVBSdJ3mz+2N0sQeiXaz9XX18Q2
XdAINXBxOlJDvhOlkNJP52Ldp1wRrFel9SLNKmUsD5qKvM3uuQhCsjAfzLcTAqw4IJZIbIWPaMjE
4xtTJfj3N+gxIIRaHcz+tfrj1lC27Xbp3mcqO4uj9+Nom6569vyU35ETWjHtz7Ga4J6Wk+lelOEb
UQYEGBGUlqbvdlph39cPrJQSs/3zb9RIXys79Diu0aEOB8cuXHlXn3CiFUQttSgDmfCIc3lfE2H8
jcrYefCdpG1a9ZWbez+9VZXob58MB13q/fKa29rHTFvTrEN4n5k/g71IDJnX8raobpsUrTI9F/zc
h4CjNvFt7Ko9qUvDYpT9Hk7xksU7Nd/dRM2x6VvtN4LfqKx95WAM2X/678Go4Fbk/jahGcKklHd3
ttu9RhyhqFjkV4mNDjAVlkNPTvxrLGbdpwCJodS0WFpOjhkXsUdSs87xmx9SuGgjJz9PbO7jcx89
+1hUVm2lIXXwHkRnNuufahGf60x+T5kabrbQGZOrtMzBv27utNaoDXBwnXMkQAnWsg+Mzke+79ls
4+A67lrFEpaUC36Lxh74H/6TbmBEhs5fF7zFHHGo4KclOt4GRfBVYoYApL0AT2Xqj10e5vJZLM+q
P4wjUidesl6CTcbAXYgoitpRy5GFxV8zFHrc7xdQoKYTdmvecYak9eGVwveV1zMtChG7DjJRtbRS
8Tnn6hQrJu2/t+XT0o5+4zAIop/dW/5jHPgceDeV4UT+B0lshpEfb/MYcI4pXLmGZhhGX6fi02GV
7U53eaOV20DyztaGy9bEEHL2OYCjdYbMUpEN2m3EkeTapLDItKbC6F4R2Rp2ikrW/hAW1JcVDaP8
+seBLhDMhDTmC2YNYJEmWNdqX/EIVQDUtJwxoE9KU2Pmf/SfATPZ0YroBqRno4c9LPFEsKx9AK+0
hTu7SYO4wrO2ADzoS0QJ4opOkvl4Vl+SSYcK/knxm8bwU4R2AYtN3k/GaQAAwgzNQ426Af+Nvy7B
bOojg6MO/NAW9/Gm3FZiRlMPevgjuq3ipDBx70qls1CRJ4qHQGYzuwIn0v/NwQ3CKoz6tM9XuvWf
f1fITzqFQvdL8VV0hKquqTHF72HyoQ6tatwdvUB4MKjMNgpk0WuXbrFbBs/j72mdiVHOsBR9OkY2
T/iUZ3HtxmQB0wKieAz1GTPjneD5twZejj5OalhNIogdLd7EHh2eYQMCVB2ZBaBO3maccNttzbE5
4Ozi3Ft2OtaXLrYygvTFWPEIOv4c+9mRnz+gj1XQOIeQCdBn2hE/glC+cXs3Nu0rnolDxFyXk+q3
Nca4Z3wOozmtq8CVMNhHBu5F2D4qJqzzxw2aJRYSSJYewVyPsTLNgeK2bQ61BcBKzXX28pNlGJby
CHa2VmfjvmLf6WtEsyycoz0omZ+0Q12ORlwqqyDMtgAUYrGfLe5DWhaYiVkIKmGXfslnUU7ZpU0Y
KbNTVFiUFfqXglXJqoodXE7Rmv5MxrB0dagj4LghFtkioRujTVAMWpfoOGaSJFv6ybFMhiEDA+F9
YirhjAIYeHJsg+t0S5WBkcg4vwq4haAD3Ah1zywR90NhplOKsscUPnCtfrnClp5ofDrmz6Sm+0Pb
sr5q1hVVZgNBR5RVdByMO+5RXx0hCcAeLg0G4Nx0qKAaVUXuG6sTcODUVFszIzXbO/rQ037PEVk/
5HJJe/YV15Z591YpQyQOE8Ov5bMRnvEScunuaajjLqKpE4RXV9lTXWJ7Xqs+lxI68U9KBsn7Avz1
B/ZxqGDe4ZeyIxgAeGsYDg0h7O+oFNQ8EdcX2HQPAPKrGAqKrcZYlTm145d693sf86DQenfnA0XS
GvX43gbcgTKJm4Bcp7iLkVUfBQTsAipiUIbfSvVYKHA/1HZV48w/Gw7+53yJREt9H0phkuwV0JxA
tJCiqcSWFYjoG+RnjnR3SRXqb1sXzmIeKPRYoZY6ECoDZglT0oj6CIneDmJzu78C2aoyo0K+eBWG
Go8z6N9BL75ifvrM13u//Ufd2KFHcoEeG/M++3VlX1siJArp0qCEkHNMh6kkX4xD1rCP/xIWQST5
/HWmvTg3srYYJea5DSCIGiq48emgMfGNK7i8wS4bUTJAKuB+A3uB1xVuSz0+KMTWroqke0DEmq98
DBTyW8L5umNXdhpYHdWE7y1CmIfWMHUHb/cq7n/QUTzxK/BSYXbQ6QKJfjngLLqsgyqb46/KZszX
SHgQQF4ak8n1DnNpiz0CKTtdIK8y3opUF0NKQKmIrXV9h+MxCIuW/QjpU9MBIruu37KNAx/NgtK9
o6NS6nJgnr2b4hYFpMeIFcz04M0L0v1Tv5B8zuM4kQlE2M2aFwwYYe7Wrt0sIyBVnuYI1YDwyhJQ
occ9zQQOrfcpH2dQQCYRlc4yfYwaImI+fsF+pIU1UzOx1IJXichdVSFcfnjsieZtpkQwR4kAQPlR
XdPJmVl6GW70BJzKwFSwuTt70eVJhEMRhzR3mCMiqGCQQDaOKjkeS2/16CALyAzp6WhzLRqmCpTH
9YabzHtd6SuLuZymM0vNvOtBx9lNcoa4gW+aw+GKGwr7ZV5DNKMoBLFBurSdegOS4by3bh6mbUMy
OdSFMvwxRte0ovjEKwCKwwfArKhFwMjWqDOmGlKU3FzVLyW5SRluWn5EFyN1C9CpPWDEy31ULIQ9
+2OI6skC/XxYOfj69oWUgkne2CqgqJ8TlHt4bVD6McR1Y2nKO3sHUF1tAs5/neHa3Pr99ckN+Zg6
xTncYmI+a9EUpsLg6VTtJjlcX+ho3AYXXhQBVAnoTrDQaXtD9hikX5v616z3XtFd1ETfWHfNhosj
aDWTv2V79MTwiMlQAhV/qCEzq03O965kD4JPc7Wmsqa4NaxObn+uwNJkZaA8gx8IFEBv25zQIwSw
0GZpFBq2TWJsdAxjNMabkFMXemfvo2ClLgvzq1UMvZh2gtEmTTlEphwTnJp7Cab92E+aDiedHmTa
8RtvrzQdmAfQm7DBMdGgYu/HXqWvcnxUMittXbR1rgku5GvtD7NZUU/bMbw3dk8/EaP0acapMf1W
kx4fd/i9jm4ATHRetf3gaupbhtoK7zMAW/XkFugNBAjsc4hrtfWloD0ai3c27enBB2rvjm+gpXcs
A7PDzuze815ItPQPefCU5A978HDfJcNuVvOeAq4XD6KuJWRezg1LXGwrM+P5LZnQRvAa2N/5HMrU
6HltvITITsHSkzcyGNjp8Gq+Ek5V4NZ63vTDH8Ysgsq0GNj5m+FDmYxvzwk0/DskT/PZGpU3u4up
mzZp4RNA1tTb5bWWaAY49YjNG54WCRcxLery4UNrU5bL/gk+Dw7FGM8oBwAWVUlR9qaPPqVwgzPM
sy17dzdFM0fDpO5uJ8FArVhpODFD8IoUuuyumW8oopf11C1e8I8fUQxV0YUfA7RtsSQcM/ms70Dm
ICzi9jA/DLgqxVJqCCyXJqUudsiM7jTV4pe7z0IeaCuvs/6bKUqxAYv5K4A3gO2dG5ozZuriBUZM
6ajgf5mXcWaDjlSO05vvDNRcDpYcurPb/3XFH1K0p/WpnM3OgHZ1Oin8cYw0ydHfQKeZ7oDUv01g
171lzHFXoJ22xIQ4zlku9xB0AH2ULiPEWitwI9FJdiPeyKtDB8YbwDoAWXlCFju9ij7T+nPanqtk
8bQK64+eAnW+jQ03f/+QP3KdlbNMFHHW/tO1MHqKRwycnSJAiz31Lf/Af1PztMlyRuWKwpSCZKQE
mg9Jy4dfAeTYYMFBZNIyTVIGi5QEbjftYP3gLSGfEqvxPcyZsulm08yvEinXhg8WcHDQlqOFIXkA
HX/iTPd/j9EEMVZpzwxJnzWbiclrZG1iPgkegoU9kbNIV8NTD3GG1Wyo4B3qBCfqSuX59hwlIRQf
MJMasEL4rpPKBb86CcN8tTdtNecD+qnoAqZarA7qRNVU24zkKOpSB4pWC4iwicfHGjl4RANGyq7B
EZutsYtV9XZMJ3W1FqO/b9CLLKVGo/FYWzSK3Bk3E+czf7ByRueQcBU1haR+IwfgP7Et07YRM1Bi
QBGsR+MPvFqOuOIy+Hu/SHwelYtOaoYobBS6GqbjoOhMBluADdAqJEYQfGo2JKVVQOvF85vcMhOL
8WQcb/iJgx11UCKyWLEp3PQyP+qFVAMqmbWMmSiXt2m/A8+hC2+ZmvmN6gVPnyEuIuM27nAoPtaf
OcltED4O7eGPhhxTlM8Czc6gGqeYPxzL1f/8ME9JoQ6KsANwaOBh+/xG81H7fRykZO6/r7N4zkKF
n4EeyMz6hShrVG1I8rCVXguYYb+ukVwsgYwjhEabxWyRfkkMJ5WBgIelw8PU2GEUfUl57P38/WuU
EawK7/EfSWe2pCgSheEnIgIQAW9JFlHccPfGKEsLERUUZPHp58uemJ7eqqtKIck8598Owfz0PTeo
Xzdl3IESmJx66QzUeeA9BnHf+HAARdc/4+3Nn9AlGOpEqow+CcHBg+P8OEBf0M7MGfG9bo9w8X0i
PvjI5tXPDeqzcd+DKWfqL2RJMf1pv84P4sJdxPT4pRpCd5CZVrB1ueglu6eY6yttwcRhboq7/+mL
tfVy4Er4vt0siej/bvQKubM1fjEXfe8OzIbG0f7C1TLTrdDjN8bb3Zu/d3CVljyVwytf6ZaMQ36Q
7Mdm6ymwH6Cy+vAYHdFX3d3BmHLyuUf5m5ykoEX9MxeMih9IwBAcVg6dMr/h9e0q6AIsohQAJo9w
A94Oavi6utdOuUFDcqrmmlMBWRBBaM+V2D4bROKqjqr5aKq7OOes5nYN0Kg9XUQz1Ody/ZFIKvQ/
+q3SYUEnw0ydVasZVHg5QWYOVmUNpRvc/utA91B3QIuWEQ+limFI8bX9mUVKaaQ65wyk6+ie3z7y
KDlSeFQtCyKdc5EttBP7D0uHtWdbEXR7LGWpjHzYcqXRV7rTbP/DQG12zigVg9xjb4xvdHfWaZUe
EJLcnItUoRzlnikVo9MOz/mUu3QXTO4taSUmbPlfAKcwg4Rl0SNj9zNRDRkdkrtdPVQrdvCSUwNv
PD4N8SWUF4dK6lsEby3afJhIyC7JwFoqibCyhZDVko4eYH2qV6JLvUcn6ZaRnUa3mOy0fAZuPDHB
LZ5e67a184pp85FOUPG/G19hXI3zSLD9YA978d+ATBMeaIZ2sAnnB9iaWb1C+JeIezPVgbVHOB6b
H2qdO0bm5FCuFWbxwMuuazMwbY9kkFb0UCv44Jw4FgxE5uH7O9Iaz87DQmRmgBpzIdUiuwn3ueS8
W1hjsFQY9L8luONnfGymo2o9RC1NI7DgqcVwC+jNJJhuddRErxu1HLReSVyh6sB0jUAxEudHuw9/
YBnRyNxHrUr5Eb5V1LJyv0S6O1pbm4TyRFiXtV2NseO12VjdHq/7pdzBILLEa0sIrebZnm6RDp6O
YSLo3LLF4z4xgIXdfHtUhWGtPhzY5YdxX2MJtE78hxcCf9FWOtm6Rf0MBzWsgT7gaGI7TDzeJBFK
EZsqKVAkTt2GZBmwqsvNhAZ76ncoFr5OhtAdJWjYyOOVj0tzRp9u8rygf+iWoyetwnAwP0NKsJLc
Rz94isTFG//Z0meZz7Ab3y9/mSKelxxEi/e0eOdC3y4zxG/NqoHXXsIfGuPcwnNJUhJYF40sad/j
821CC6Q4i3uAAa9nMNnc+bvzwbtQVvlYn9ISoY4BzaeJ1UeZyaF2OLDcBs4DZUmNEwlDjd4Jec7B
9LD/OXmxrF7uy2MNZCAl1gDkFQyjlzpkGEATSGUc3fl7gnMrpi1Vtl8UMy49auEb38AYeAZbKD4j
1HCqY5KmMbvfZsVrmxrO8RWVR1pDHtYCx9umWr3s6NN3i3t85C3nghJsgDn4qXu3zzylDhr4T4wg
RX+dJ8sHIzE+w1fmtmQGMDNCEdYNJ+A6z4Xaipww6ETYzPltzoy1oeQzQw7sx9d7foK8jDii2iUw
CgXuNQ/NbGr+ALbQfnb1PK3/bFW0TdBPg9tn9rBXnzlVXXJEzIA+HlbEKdPVkXBT9pv5F9iabeCc
EwWARlxKkPCTkD6djPpgLcZskAWvshLPhiEFOOPIQFIdG2+9EmTw61+abT6hXtvoG3Cy9fzaGPW/
omUo1O7z9jr8cljKEDZqlGGibohLmptd9GkBpV06TnrUrIsMSlvDfdcex7txGz4Gy6oKFDJHx9eB
+5gplZtK+txGZiPKiDLTQAUgmmF6QgjxLnfXHmksKMucRyYelP63CaKRZ+3p2UQlFf/oGlpcao5p
RB2gcY6NgGL2qe7pGx6c9pAxpveYGe8lDTcRlpiVRImRFo0RDwGsQDU1q7t/xCp6ZM9dXQ2vyPzs
9Ay01rlBmSKnqPyvtbshIlfwsgQ3yu37tCABAasshyaP7D/RTH5f9o343Y8zAmICOdHzNso52Djy
AOq/xhwWXYeUrSnRXW0wqjq/qjqBZg5KRn2NS9st33SS82cxfBJ6RDWAnGnWaKGphYrO8fN5Ll/F
NVCPSwQAuqMVk1s1eh9nd0A22grdTd4MuJKuvQ7q4xhaunwc9D4O/HvtXQ9MB5x+B3gOXNvwa7DF
N4Csyymro+W7m6fiRSBLz2904Au2Y3CXRAN3PbREZOjrulkc+4F53VeNdytEfi5Qmmvz7r7q4Mot
FFQLJEvG3QViur4OOnSS4ZJq2q7YQl+ENtAO9ikd3C9xr3hw1gn5DLDqnZui7Kc5o5fS0UT2BTvF
hwhs3snD/QIwLemd1YHbmTKvJx+Rc4EkpPQbEA/1/acbK6Cb7jvrKKW45Ul5qinRXsPBC0bFzfJN
03oPSkcUZvVeoabLXSuPE/Lfvm7NkCbQPV6xIyHARW++0ZuIUbzh5hntMrZHIgzGr9N5iPd/stO1
gKOujYxLDmNEk+6xI/XnBcKCUxdfqxEFcs8f1PMmw0b1/b2xgeEf0X80xOP77AbVrB/eVAGU5Y1b
ATKxmSOKJzmQk2l7jSDpukNHNoUdI9p5DZtRDcYU2WN04TypSDRYbISW8zCV+L6ISHliYXBe+27Y
a8V1oa0TEJBM9G8U1kKHDRx1Ud05ZVhw7WX4orBji66czz+pMa8vdRmcyn2f6dGdQ7gQ91GOVb0R
pnSCXxGhbz9qMDh3YZPKB+IoJ94bZPO3wSfKIpNar0R30/50Y+382RYHI76G3x0KO5u5qeoQfMGa
d8FAkwJnindmwB2FNgaLphkPFbK6fx9IDQoEZu4ApoMTY4Wxq4eua81AEc7WMWdAJzjYlCUBMFD4
ExZxRwaSPbrRLs/aiGxKm9R68ghPVw27xGtBfN1fRc+9ywiXY0RTaLEupz3d4xjAw1k6yYZSqGTu
irSf64t7lE9pqrVI/XthjZ4dF3XYUCFt1Omjpt93EGSB7Qx29bxmDsGkodrbAKhiofcQl/bGeOhc
Y3+HVtW/IXMB4AJxIbMJoNr8DMGpi+fsiqvNcI0pF4KF2Aa2R9n6IAWTOBN19O150Mav+7Af9baK
7Rea893Vv5VkutILWNUfThGOC2gXTjBbXqHm7xOo6G0WV0LyuWBAq5ebITIaK0bLa8KGvDecWya+
ulfDIM6Iw/mzAxAbrLCJY03TKDuo53TCP1G2ZDC1wxcpx+Lj8RIHszKgwDQYRtZzILFm6gISwU9N
5ITaTnPbgZsnI714uvC7bT3tMa0u89CXYmNhkhBsYl8dJcgAH5mfkrx7E8x4pBQsAUWIV06E8j29
80zcwW1ueItGeipI2ngw+IDhP8WE0IDuPrwRo42a800UivIQKrPZPBoFvCCSMEgmhbW2F+85RslX
3KMtDoEn0d5savQEFMDKKZ+WipdvjhBw4XdFzkAmOQpiClBId55Gu0hVEfXG3Dtf/dNvwwHu3H1N
wTS7EzDF680XTF5YPMbdSbt0Q5sBvJGyVH9uwDFP9KJc9pga5Fs4Ffl/2/SvD4VhuuRw0Sgvjoty
1D8/d0eQSljdCPsQwqjtWxubpHmss6Mgp+lED9JMNDLJlo8WSmWdThKMEUgkbqsPoc1HjMe5+7VG
FZDszTXJjF5VJ7W/PeYRq8T+q+AK40+APP2brd7AQ3nIWhhgSdCcB8UU+VT7ZBBRZD9T99W66E37
vY1eUP5qc7PBxEOztRkQKF0FgOOD51o9VLuUaqX4iPTNqWu6NZfzSEodLxUYE0VoMX7XIFle+h3a
NjY9qXHqj8tbQDlVTqnhvgwMeKE5LAWoLHgo5w5E6VBFpK6T+Xf/MPTo+nXNm/toPN6H1fegVarC
fY3uc5V1u0fE45m6+NxA6P3HpSBdIxfdoVd5Ots9PqYrTbBndOKFpAm7ELoMpAaEGU+AbS2UnNNb
KfHe96rrBTXNjKcS1mmyS0PpVHNiaBGzE1N+FRXkXJ9ZEE9LKPNsm/D1esKcXC8mxi1H2mAkWM++
o/zeS7TKzaI/r/w+CwRtmcd+77H6PhD7oFgqj7VHhSqHKFCBEFOP00gl7vA6RNpzvJQM+CwCG90L
7Kd4Q/mR/3Bbp/chV/uF9HlxbFzEOoBTYKqYdR+3MPvEWOofvX3N7mb5LaBNKioV6Ivb9RAIWLRS
8A1ws5opkgmL/f1i/H13/WZpdUiY6ibg1X+IaqB7DTJEUYPS6+++sgLlauNBBfxGMq8NOzpDGxGK
MmsRieqenvgArHZ/lWDYpa2gWWLEEuJ9ErpWaH1mGpZzt3f+eAO/UoRyYmwo7DvI+rw+s551w0U0
UCPgQRteTO+rqz5VmG7JWlBcjQaLZnrfH2MYe8+RDHWoPihlSjzKiO1x0K7h0D8tYDQG7OT9S1VI
3d8+RXl6E+j4HqknMx7M0OLUNOKpax9JsWoWuN0xQEbPQ09qx7QZR6UCfb/LsyFPa4tqapvZ4Eta
OOAAuaLi/BkwNqVqeCCpV6jtDBCnET2F+aPQ7iBlnmiHZMLbN//k6iKmCZpkVcwyhm6YI5PAqdn3
ynGQXihbXggR/uhbpJ9RPqP3jDOiDvNRth5Uf8DYtN2oke6nN/c51nrrx6R6jtRj3OIHAvr5M5vl
A5KoEqaLmU8l13JsMd2hNJyqFP1eqCvht/91akjf/uQJXTUwwnr7YJqghYx5bPO0duY6hyV5Cmxf
Perb/IfN+XijcvaStfKYX+3p9SiSNsjToGh+dW3LIfn8KT+jl5aJ7NxLOcOC45ZxXnCHc1txVJDx
1+xpnqGMC9VlksXk9i9FD0mHxUrlkf0iPATVxo7IWUtu/U0ozW/KYlV7XgHwQppvMjpyeasTid43
61CfrtRjB8Q6g3V2qJZpTGX6pck+d1QsN9DZHvGAE3zk7y0oOijpzVfwDmTIB3u0yTMVdI6T+oBj
r8ESYkzTBT5wpKroIrJgcBQqIBoZZT0HohLjT2YgFfQznqBBmO7bgddVXmKIgRpqiS/LGdJx4KYV
LwF/JZKiPmlPr/j5SKBEmzzV0LQDmAt9bi/7YC/gT36f1RIWORckXxDuTuCOSuIR7b39k5Zu+1fn
8/fRs4h5fYvn6c0uTiuYRzeCcssltgylPafXEQYB3tHjGevH4fWUR33cOylkqQ1sHid0/u02vlA8
BQRTGsh/PgYzCNGOnQGLGGtwsecxVxzgummcC+qFwNCcuV6JrTmLoFuQFDm3Kc5egMBlgCC47Zzt
Q/FrgY8bjN0B/575E8oWmbsC/AXOc3dBkVEpEcPO/ozTKp/w6rl0Qf4UEYO1EkJmPvOf3gjVNjat
NOreHgASAxSKAGwLpcesBXZgX2jBTCk5WA9g5cfoN+L0qbyKUNoN70+ZR5V3if1wlY/eeN+dwySN
q6s3ObDUZAJsKdCkoL64I1tDeecOdBfzkYJPB6jAGqIOowAikMAM3oULwicN/JduNt8+/+Zzy5tj
dYwp1AD/k0WWuXyLltQAZnCXUlY4mTx+dhajktzJgZQ20lwImIBwurTO++vG8RtlgRK22Q6/CTCM
BIdXgy1+S8gVjjTILy/m+XPS5/p34Ol7qcVK2IE5DebkDdzHr8z/jSmBLmlwgQzwsMGLEX6CCzCK
M3ocHa/+2yad/2aPW22nQcFhgmlBjXCCiGxXZyAUpCVmc6bHPcEnXHnn67s739ofZ84KwXoeYRKW
X1QsFukJo8BLBTLnvMeZ4tjDkfI3Na5uT/xQkY9Qzw2aNZDBQw7EbkUmpb9b+y4wqhWecwlBP+Hi
QfSu3gEDXPgSq4DxlxgAQZ8rT0FOsMPg3/9jBdxKB2ca+e30qytiSAGg7RCrFsFmUhZ9LOY5bCtn
G8WuaUo/OE/lFxUgz7LbV7FTfSlRr87qO65PnwZBAIBvwGZVy1R1NENX0S6bRJzYFQBqIWP/l78+
JaWvjM/YRsZyzBNpn4hr2gpFw5tUS9/oSGs5cnEbr4pa12KU932Y4U3mlscs8Kdc3bAyUZBh594N
JnNL/BrkelM8ywQjE7DfRkrEYmkYCxSoiRcE93FA/loryUt+yiaZ4JGktrBKJ5Ik2uPqBd7vPA7v
Pjoe44XWRbH5CU0b2G2KB6tkfb1h7r2QQdf96e+g8s2P15tCWjqXVGyD6PoVxAXcOKyFCsrpvX+y
HTx+F5h9Mnef3lplbWSoxD5v1zAwvfBGsYJUs8E4QYrQseeOKSCUX/St/sBHSdcf8hCXa0RMeCgc
jlNAskOlYFlTrKHEAv0ZDQFedEzUB6mfeO52GNmYr9AT0kUKAAf1/e2mpWe1BM73wXzuHPuPP/Rd
eKcw+93Bjlvk60QI1VJtKmzRt2YKuUCWD62ylIjkoQilROblWatF8ple15zD4/6qgqh0zkCNyccZ
qaqb9IhKxRntIs/E9CM+Judb9H7RqhFNlDfgK9ew7JMYN6MdV4X79inS0Ayn8/MC95bbIJ1k1afy
4MVbgvvkzgH+dOiy60udhO8MuP6aOX9y8Akb3vmHB4T9aKJ+0b4M9vhWMFt30rI9NI4CaOBKvD/Z
bC0CiydKaH5RGYaGWthtnGUO2tuYk1G/7x4rvjJYBaFjiQvyyRS8fPwqp+NFucUk4xHChiR+eo+9
6RXjUD3hVf0xJ4YCCbzFopwJFJS4NCY7wnOlWMxGrsyHCJCWl5SsNyK8xpt/WUmE59HQoIFGf7bp
VRBqoN6qgC9BvOjzPxGEetRPuG7fasKEBqGQPrVKUBR8BOXgcW1MX0aon7olBBK6kDtpOjS3vD1E
Z9+QIs6A9aGKvc2M25gSs8MIyX6XY6h3usZrAuklbsenKqQgQp6Ay9Krnd/S/b2QT4Ae8IlwjkFe
MnuAXfKgwawNa5m2gqzCQSZ5+zXWJda5ge1k43ppeK9Ry5eYd5NqXs3pBPY5Yn7Yl2/UhgkrNaQG
HegohPmLVZIQMyn/lBLBk4zpmJ2rezgoSzsggslDg7G6pZ5FLmwJrYfLXzYIMa4eLJ0TOccqHMRX
M/gUEbb084ejDX9LJop1uVyUYzvmOGYUD3lsuLCICi24kFJP38J5kL7G7UGz4Sd/hBpgymdKqw9G
UAFK83myD234OGWxQxHNVtrfMZXYZbafGMB8kXUASqfsnivi9heq+LpFaBBow/Q6zKHSUEl28uq9
+hIxxI8IePk2r8gx3qVxMryvUhQzq7vM7U+BIpI4Jazv7zrvpDcLpRy5IM3fPXxBk31Q1sGAJ0Ob
vMXv7z38+veV7BscY4NktQo/npxBS8cAasimjyYALJoMzO8/kfgdxYNThLOVRZbK7LDZNDi+ALXY
JFofyQxAee/XWBADKlpYKc+GNQD2E/m4viHLGrhSvQaTzF9/uCZHUr95mkNQFvRVJHKBxOw/0MbW
jNnPZGvikqdkXQ2GavxivmRAa0Ky2TQ9WZEx0TA20pLa9DDFro+UplsAhfUJLlPOxhQ7PsU/I/Y8
vo9HqhgBf/vrtEKmhI6qYzYnHa/TRSrP6A0blLsUxDGLa0AYg3xecV7ypG0aAJCvT6IwTMMT1s/7
Ky7SKjkIFbeaALPjQlRZKOxN6MFYGuIz3iCr4RPgYDSfGwzr9ZlYJ54SvOFj89IfmwL+CmQPAacv
My9g3VeSVfzHKMqDrWI2w9O9u3mQcVACMhMo4KzoZIbXhRKyHSluN3xPGB7lYotzfl5EsF/jZL6/
DX+WRBkiSHv7u+u8RTOAIp+jz14AKGXTZEoFzfgYbq60c/SXRoB8rUXiKCcAln/ZD3b3GXaRI+gm
Zn+0m51s7FlHAEG4q1Sm/aFw2tFINX2GhiiE0+tTFYkuj3SFegpFkPTWKKse5NE+35a4HRWH29+b
U8OOpfUn+3uijcfWMin/cCVMGmIjyHIIIFNtmjVgv/q3TwFGC/x5+63CyIzPqOZ1T2qIMLlwCKcc
NuJLbErttyaTxxVM8YQBsq3xZQ/pxgiI27i+Q3PyNYco/m7RB02e4J+l2IAQUL8AdfCiq0zO28GI
5AOXfLh8fPw6sjtcDfBsci9zzqfhjX0OEURBTCw5Lutinc3Ae8bWXKLiD94R2B0eqycJ8CSLYA1D
qmgh/8W8Z7GM/t2tP+p8d5n6ZcVpIRmU/8fxjW3yppg0TYxIHtnUsATEJCNwKx04ukCQBLolXoMF
jGZ/fd/QeVDZ9keQvHQD1uhlevrLu15qm4fUPWaLzlpdESVYowfjpShFLpVIz9/1PZsbuZu8Rslz
kvp9xKohqjcbLEc7Hak0WMAJkSzKyIBJuNwzl66Xo67KNuqJTzQ+MNo1tZK14IQqyDILBntjDOLA
26kyj9fbVGsdSF4VCEyxsbFLsFfd3sxB1Vn2yPAAidjJqP5JcBIDJnlAx4Gd3uck3R2DbMwUD+On
3PSQatGblgS2iR6ZC8Umy4kl5zLzrW4RiY0ao7sJPCZ6cl+iO+EcHIGZJENrqpkrFUylnF1xbkLY
MJUV5NqKZOXGdj+GUWkuKR3sEHfSVzT8mJZkvbmGPmaP4/UhD8sLelfGjVgtEw84USZJxwwbvEDA
kflbJKaPUe3RW1Tl4st8mbdrl/6bo7z0i3as6ZsiR4iUbhOy9dz290U0DQe2RaCEUF6utoPU4HQb
0A9AH21KgKFNz9jorfveowsgAV+F1mYNYgNEbvCUMT7At1fxfojBF6hkLHGE3zLWcYMWw/RALtCE
Q/B5DTISQ2FEc5YBkRVYoeDfcTucSS8ibI1cAdLex0fGXQEGcrZR7L0nd9jRERAd774BGiT22xwT
jXyvA87R4wZ7zvX3eeZlgKl+ORr/qLC+IVoXA7GqMSwxWN0c0yZ7gSYZ236N9yGgxNABwgi5jClv
37UPNwJSxVtKMNp857T0moa7Wae99NXPunxOe2+vryGLVBYpNuKOSut9j20dLkI8xny9j+UXnwnL
LOmH4H6cjOA5IAHcUAT0Jfqz8/cMREYm3KWMMYngDwOJUq7udQWhULAbN142hDEipQpjEZpF5hrr
Y6UXtluL2pADjIcB4Oxkz0nbs/phw3Ct0Zu3wjTa72dkg5c4ULMNxomflxq2jKd5DZXl80yq4bZf
etkYTV59sqN3J4AXaGqyxmkRUjKwlZRU8tz4qsH7uGKB0eb0gMaZ4KDT3dz09YccJaqDhtA6Udbh
Mx/2Uz8pfPtMh9Vn/syugMpHWH4VyIHs96z8cHPJICFSCPcCJQCmagIMNWAJpDXXKRkQcGVkdbCD
LvjI9eU2P5TmZaCnvwk8FyPCq+BK7DKtGTMex3RU37EV9ygYVVFTcH9CeAT1jBUESAYBEjLFbGRc
bEM2aTRrYE5aEfBi83poNZGZr5HdDX5aoiNNd5+tE3YQwD5EhhmEgN+81lAXz0yESOruR6H0R09N
fD7uLQ+rxwQW/MFM32mbrG/+8R5n7Qh6Q9OwsiAu0g7mvL81f14LOB4LQyGAzuSpjEFZ+BM7R8YE
JwAdxl2SulK4isbFxzv8+SLaESBrkDnO7bdP4n0+YVmI41kPacAIb3HRmKD/wz5ArNcz7El5oOK8
l6TkU6mp1Gudd+ooq+cdQZ+JnMTrvXdsTH+Pv3YH15TEj+mE+EhUYT76f2V28MEbjki1SsvruKNc
PQZur5gAy+xX6H3viPMIpoCujygDXsx824pgfskmR+QbjNpDrAfFtLRiXqeE1ZAx4noctct2pUt7
EXgXiNuR2sIOrF88nNHLQ5c/QxyOjK6RYQUNXYE6HU/cSYhZJ/SZjNeNEAKC6kg3ELQ0iAR/+ATl
oqWjS92SYVwnDdkbukfE00hEkEN4GEHjI9LiFVdS9brNA+ybMfZucf7Es/BzkQ5ppIkrGVXdTOsZ
o3alsWd6KoOMbR/hgZevtfFtmfGbC8vRAb0057h7BgiSgnTBJFkQJDN88td7CZoU2xu8H7GXYTB3
ROFEEXiaFmw5CEf3H/1X6qHQuYnb7DZTilG4Si82VoJp6T8wI4fdrNwbK9RP6tlEC38VxZBZHB0c
59kiE413rtAJTKsROjuGji6aX2PZ0lSj8HZRd6CMvW6UQx7hyTP/TfusRpcLGUVxHNDzh3wrO8Lc
Nym2FspeHoOcUbdybC5LbIDLMRj06GhYuk+AWSRdj9ozXdRbgx/mEEoLHso64FdeM83jbabZfsxI
48GN2BtClEAqg0vG4NIJmt0YcZebQIZGK65e61x6UsP1W5DYLS7FVofZ4BIHwHAiX4Omk4Z7ZDW9
mJ7pApz3+qz0LIiJLDTmths/1mHqvbDUohcL4+B2KtCbFad4bqyCbTsCSCIAwXT2Xumqii9xOGIP
51OdqHTSEH+jiADBLPqUo5cdPMgOwFW70xn95T037MUbavo+hbgvJzGZS/KLZHYim9d2exxq+Mek
pP4Wslil+cTiYJr4n8UJaR9DdwAYl6nTXFbWGAwGPfcV6+iQB7qxGWJDmyZ0CCSXfYBWq0dVDdMm
Na5Sc2rInLVHLJPSCR+T7COP9ETN/Ut1ymAn3WM7inMZ61kQR+pWp3qsGKyf1PZQw/VdI7mselhK
We5IgOqMG0GW0yvIrkPJ+dLlgnYx+I5CYCX7yRCzW6SN+ov5y71DesqvbBlDnpHwwjxaKaIVxpIg
Cv9yleAoqj3UAYSvqm5JkiwWsskFISffZxKHYQ9UjpQ/SVPxZJ4gQyEqh6i46zFKZhYrSi0ZWmnw
5NxIp83WMZFEL9GHeCBNTJzkHmaBAl96MfsfdQBQ3GyOcw8pDO5D3s9rARe0mR10Ylukkfz1DHAy
HUecmeiCYfW+DiThC90rGzOtOXM0HiKUmfOrjypTxJB3Eimx3BG9e1rFSvzAUiqhadTZF7sZKUIC
m30R96fNU1xii9WNzboR+E+Ttf2MLojPOZ1Ocv4IINgNjZD/6gX6a8zo9gX4H48OsIHNT2FozjH7
XYph4c0Z7nsJLBGZxFGMRtTXjO2cevbM2LVeNn9vZJR99MFnenUjsMqgdFmcv/qqjS3PSAN9T3IW
OA8Mwc2V4cC+5p5IroYvl9Fg4YVNgkCoxJPgrLZljgba1zkq2F8V3+O/GYeJY88vsXkG06NDY4Nq
nebmcRfj7EDaD9cf3bXE8ZxZMT+tVisndl6uTPCKICyplFTaZMurEueX63Lj5nOb+PQ8YEcJUc4e
RSrm/UW0f/FV7DmgvGt5v94jcuZ9APA8QGmckVmMOlI5pYAWFDYBD/LzVMG0CHYxa/YbvGp2h+Ne
7qQLcPoT0xwajzsG/EOQ1OHwiZ9uH1qW1N7yyjMCMX/3bxjgPaphzM0iDNN1EMiDfQT6b7q4K/lp
EmwtS5gvQO6jP0+DnFeugXXTkJKm1E1nON8J6h0EKZsZWfD/sjwmZExzcBB7LCbE1r1EeF3G75NC
2cKtqEGHWc665ieLTwNS3g5Bytmga4gZsLRyyiP1QK/TDRNE+GNqDO4kaiJmtb9cth19hz8BUab4
IWhnMcX5/S/tZot/DMbBnhIo/oHiAMNOGX5DtTfVqLBJ+tlEW5B2BNOMYfvHPVCVrKjCdcUJA25C
L6CoD18SjTvKn7BEK5BY4X4/7f/89ETjKnKaz4ukL1oQClB7ZGMGYkhUpAyo4hK0wsL6bUgT5t1j
iB/gMkERhLSdPWuwy6eTYn8qDye6CW6RZnP02j+9CLmyQC+ETN+ZETGNQoxrhHbddgt7iEYOErkQ
b6TQAeVJOoUaD/lWqBhT5kA0JeABSjFcm4zDEWyFRrZFyFIShKlSu6QQJW92Vg51lAu5eBpgb3ke
wUrlawWhF0FcnUb+eIQVAUU0VTGS3IXpMvB8zw4lvQLXfxXIhfOINjGbfCCzOVeu2aqPW+nq1inF
Tjzw4uDzcZ6PwOSMF3fLLd3738cACCgWLCJElOzizvcWbrHRlG4/6Hpiq2quZaNYJjC99PdI9dwt
fS1J2g5DYDmSoghr8r4nvhti+3okA42+ozSy1mSzbj57TMLp5DGRMmIUwBAvWxoO6HDivuQ7vs2o
caBWawz0jnpk/8ZER8N54zymtNAga57jDz2vq+4VcZfLEj5zsMJGhb1dmndEfmAOQOL0kT3KX1+T
FXEwLiRtMLsCFcuwb5QlGbcJcGRS624fr7V7eJ513MH2hW+5piwMfVoNqv1LDFdLV0rR9e+6Lpn9
LCOG2KU+lnyAaXzZiMa9MVJnGdipMZwMV3HBdhmuPpzwyKOxRHpl4kNQ2lh/mylHkuSV2i3UwXvg
xmxlbGkIdGBo2P+JOzsjEmLqq4KKhkk68A7kfCLIdLIFh6V33TG4zONZCKvBPrO9f6fvCpPggmhJ
KmcOXhl1fIerhaiLnwDiworTiWTwkoU0IinTSuKnbXC5JKOr+8JfxEEtHwJ629LwdXXB8yBNsZKg
Qx1exlAt3RpfxbhcU9sGJOgBba2+q2+Enx4LpjRlPwwgnvIx/tK3YJbNQdU8Ol96yAPbDkv/ODVG
EMMfzwIWCmg8J+bDPWVDjkfCZPn/JSCtgCzYmOB/eGJs91+18cGN6Bo3ZFlV9CYDnkR0NxnrYMoc
Q5iHnf4QywDkIZ9ssO1j6HRCqVJ3tSG5JrMMX78AmSE9lqvtkxxy/Dvhcn5x3W+QmvX4Uo1hmeV9
wOBKDZCxnGwyBz9cPL3Pg3bbmiiquaC2TBdfrU4k8DKMVVwrj8KF4GyC3e7YKKbzSzU7WbgZ5Ly2
ty7DijmQe4b4/BHUjlDOu5HfIrkUoLp/ySHQBBh6JXQ7uxMjtWHQz9+XuGSZ6Ft62Gt2+Q/MS7cB
FIypOwQ+sVWCRZTTgJsxSoeyyiKoBTT7FnYSPp7g+z4Q+vsjq6/Wl3+3Bttm+E302ihseQeVr0Z7
i6KMKoxqjgHW03eEQZs9CmkVpF/QB6lDHoKIZUo7zf5EPcI4I0JBJLAcknJOnRXcZEL/8OqnWBse
spgiIg4mPxlx5vAK11efY4RGWXYMR5epxrzuq38MUazJQYc4b2Y1p8qMR5gjLjvwMeIhZNWFccGh
DrgtX/SXLTPp8vVxz64IrrqUQ2dpOqjGx/flbcaMWkeRtZcHF48H6zWpOfU08nCcNJZvbnYKY/4J
YwRYPlNzL1+HJk+8AdRoGNOiNH4w4Dk5Um6ibHhRVP3OOZVKHj+38Y/+y70QBhMnl17iqPtqWDCW
Vp5z95O6r+mLWCdz3NEXk4gMIzQoTL7TWhx9/G0UmXN1SXFICbsexFwJF8zLEjkEDiW4l/LQorth
LC+ShwcpKVyujJTWBz2+3G4ejI1KRpLtIObelz462YIae0Z0nN5b2Ruwa38sjpHZ3f3XAg5JsjLF
w2t4Zh9k8EMl2RM9kC72r99j9qBFxHLrcixxcfg4v1JTyrBqeZOc06QHOPLDGgRAbyhBqcMO7nA9
GhVMw1qbMFFngFJJeP1byAFvBFFiSfcpdyjE0jQ4srG5QCQZ7rPw7tskeA+fW7qkuDsn4e/R50Ol
S+HtWpwupY/Bzv2tiZh/RFpgLwl527aw7G+v8dVfe/YAc/nhDPJrr9u9KQuIGDZ/r7iaCFJFW+8Q
8baXYb94Ga3JlvJKmCTbE7MYyd9rI4pmDIyVh2jiOyIT7r6pvOs0JbMO304BwdDDUD0IfqZ4vHBS
ut0AdQNHHl+H9JD/SDqvLUWxKAw/EWuhEuSWnEQxYLhxGVoRM2J8+vl2zfRMz0y1VQqcs88Of7CX
T5ArniyIGtqS83SvSyT3WB3q5sdP/PKS+ZI5nkq106UfZGMwgDNVJ2uB62v6JkEH1C28I7rzKnDe
4k3MVB0jZuNb/SNDo1d6GPLvXOm3d3X6KGTzWSPmM6cIvPb4loL2NmfAU516LAxCKik65qDNesLZ
ezsoevNQy7ZtgB6FctjFqSc7gariaMRrShkx2/WXeZ0eVp0NowZSnP7Tk/ruhZvVPkPaoY+dCB19
ZBMexWHIjH71YZW8Uix9PXJZwqW3nHN8OYbTp8nCuPLlow6SUsa6xRvbbGYBns74zBwxcLa3DIBv
k12e0KlBh5SCCOFd2IEhIi1vBDMRTGOUwZ8pdg+Hot7wH/eiZy32ktWzTX42iGBeC4EMeK1oNDOP
A2DOwqNF5gDfk2ytT4SEdML8qhWpw5v0sxPFlxlVAf49K5ILdQjU15HoZY7hUKBgOlEGaAPR4/tX
gZ6bPKenng53b9p6eUuvCtArCYwhdtJb5grC+b6GuFUxLddyayQjXYN+HjcZhG1xixaiPl2NLfZS
/40oEiemaRdo6VV84gSGGuFVppeMOPM7WBhGpH/bBlmyPlNvwA4f1yftR1j9iVZBa14GWoZKOc+1
w4zOAmrLeLgTaRmlNfbRhneYdvFjcLZA4YdimHN00d/EecbFaQoQlc1PKtCWGCDvRG0ZVGl38og7
TEV4O87oitdep10PaX6XxlvSAA+etYmX23b2hZbkPRjTMhMalIAcmQzR+WO+tisxkWPwFgEBn4yE
WHQK+MepejoO1+3hpeIDtCLdvSbbssfsSN8qqTbsDB6MVpjBFvnZvbpnvs9yeQtElgYVzQumFHzi
7fYzAIxAyoFV0RHiENNXgifV7FuG3hc8S5wWah0vvHJ/oy2aY2x5QRYY2XWN3/e4gxe2FXYnp9kz
1hZ3D19s6hrgJH1MIND1JHDAaNc3R3KQJbtG0nw6f8xluzFZPJ4LF/+1bRHBOiiRXfpmYoaaJ3Ls
DUckgGsfSv/6jSxtM2rI1KmTSIIGrRSYeSZaRRcUlOTlB1qu9UhabPesuwOHyRFEnbCcH2JU/kXm
CYUk0eP/pdehMlsG1UCLofcD4OJbM3SLmPFyvOq+7lOqkQABN+Eo491cGpwu+tHeNWagziYkNqCf
JPbrgEqRuPmxRQn3wPBIR+NlNOZ6cj0hAZaf0ElojhxyMhdu5Jj9fPBIfjyhM4J0DiA0oZxDS2FN
BRuUI/kzkH4cxuShnhx+DjYcViac6jpsD/5Jr4uDSUSIP6Rb5Fp3PhPviyB39JcJJ64Wa7RjaRj1
hKG5FoDBgniEjDOdDejOsDbjU9SOv8AmjIUcJrdUY0fwizPrxEz77dGdlDpac9ZrCkRstkhOYtlS
Y4oGsvAueZsY6pSj7hz1r2R8oknClMo/8IcSrUgGGddSRvXuE/nAZJUkAsNrb0g7ZDNAkwl1eRe/
A46glzOoMZhfUkH/69JV0VC74rRFdF+87ElKOJnp/kw4caUuIMU8cDLTBgG1HwLRlbsBlHB6mR6D
c9B167XlLdNbuO9xB7uu4T5epCAoJb0wPoUDS0PPiLQ5tVo3ukzrNZ0NcpjS/a1JkUiTfn/otGtA
kcMF8M+jd84RxoxP/jNAAA/lHwN4xc2XQfSNIIT8OfeaEai9/vkvH7WBGdp9bCyFJUD74+BRwvPk
6Kl5e+oQgHDrvjSaPqTy3Rjro5/b8ZGcCBGKieg+0YM+Zk0K274AIMFRcYpoVJBS0ll/ephgNv52
a7m7HeMqaIeH/okp7BvUBackg33InFbklsEjrGnqEp9bwARAfYU3C7GazujBz/sDXczKqOo4dCLK
6IoKDMpOeF+qObSRxrfCbWuAkMu2Q1uLCo6MRKpnEl7pTPYBMDBgjtQA53ZqDle+foHei+yG8+ZV
H18LGtYUwHm/Q0aMRsyK0v8vANRj2ugJjXIPLOKAdKhYBojAZwa2VkZ8GstCWyv2ZSzICvc8fCFU
LaFe1I/UXie1fEbQLJEX6RoOCMiUBtxVGkPJYTIUXvaVpwkxmz65lBd3lJy3hOce8qmmqO+RfDlo
GXCCfp1ek4LyQJ6HxivcpS2oBOwFcIy06bEqHsuFbJBlR6G0ZjAC/ohLWgacxZYPBlIuVu8/vC6R
jxGLbcTyHkQ/0CEp7mI6p4kArTC5BLYVioKtPhLl9WvYsFCWmD+k9HpfPtorxGH1Cz5GfEI+PrBc
p94A0ct+W8MT/R6GcAMBTuCLNjEjBoB/0AtCMXwE7zu0aEX/rZKPD3aZB42MBzbNpiuHK/kRlxMa
C5bn7jUT8gL4nQ2ChtSiDHBWxCYWv+KN6cESVDtI+rR8LSYjI4jItQn2gfj+B97ggOAx/2Yt7Npi
1LlOEZ4nD9Af2GahYPYh8HOb/ELCiXwWLt6h1c56MUmJxECRXApzvE+KOCblTQw1G/iiDPnoKZ+Y
E4gbMx/MEc1eyCYRvAAMMSo2GVhGPhHhequnwPBCVBa99ZmDAzpsrE/pDnTJ6qXgERo4DCZqJt2n
dGX2TVD8/5OB6ID3SwLXY1YODEV0oaidZEKARbJIZ9AdcEWpr0R37k6rg6qVhvlSolQoMQQhG5D5
rC9Za8QpVtkVoymZTfF/0il/0iuuCGOVf14ItpVFKz8GjYOE7gnLh0arXLtc8FqUHQkJVE34ibym
ZG38BzMLgu6CBsobMJRBLiu5oSjm8v2VQCU79LeFYi+nIFqT9hqgFFI4Hx5qh/bHIWkR9tGb++E0
wy7+w7pJnJIpgTQf5MG+QCyRFQfVGJAYHu0Sq4jvQeQvChSK+RPgcQaepyYv5unK9//Vd5/okRG7
5N5xwJwwl+Q+nqB1zMDjAzb620ey/5+rjr/WHMyuQCOT4kKtiRR7Pe4/euO1JdZkb3jw+N6Q+tCo
RtLM6lfRbN1xl8Uzg+3HZyXe4FgAg83psnMbtlTXyaGGJybAPrYhUDGaWww5ZIWU0aH4+Kfog/KW
RGE5y04UsMsBtS3THhRMuIOQ6FWPIsrRUznu+EKHilugSDCnCWAv/xsvsQyYtUYGc0MdD8iIa8Kg
QWyZUUoBRAUN7jCUSQtFgBojt69+Gb3saeLRiUircTVg+Pi3m03mOl/qOoubj298/0q1URQiY8yv
DWEI9bMmrXQBntHHRq2klbbcPa0mpxm9Jxe3nFldNP1pvHAc4781PyQHEBqkaxm7hTl978rJzy7g
dFqbxHTn4vPXmsGsHFWqJ4i69k4utBP2sST68NilJiAj40mCqYLlwvAK4SlDRkjP4fc2OIKJ51rf
Rf1yFh/3V7rNjYpx2VPbccsnyz4gLrt+exfdWyB5b4A4jxbwlOa/FFqa1y1O89v8kfdxtXYT3lO0
35hGUYEQ7gj7eNVYM86BTbnVWOvAU3gJa7y4DHg398YP4Thuk5JZM7Ax4AjJA2EjvVJGtTvKs7bT
3XWwrO9QQc22IioofWVR5lM2txfHjgD+6JKRe775pxx/HZL0rI7q6Ba1KC/iLoQzHjgcrb/l242N
Xcu/ML4ZmvyYgh9yFZoL2+nH7oOF5dNG04CqDFmzBXj7Jm1SZaPPjPgwlMG4Cl2QLwOBQENQFlSH
rPKYoaYBYs0CjSkgQsIWVKCPSz5WtCgg4zVlGjmTxzyIQTJNNWQdDhxMLf/rkZ7BSSY6cGvvmWyn
ZUCRyDqS91PkQCOy7HP/iMlEK6UHTMBruRDsB3SlyvkrPcuiWubyUR8rE1j5SukbQQNIklQDWbwb
ho2CM+YucyAzl6WDYPPMFU5ZUHbkJWMm2jA3dxb0STRJuJySk0LqUxqV0NARrbJP20NiJmumdxy7
fk9yS1qZC/Agp4GBu/j/5rQLksio18Mde5s49BvmGSLYpe3mvc4Msdw1Gm3Ej6OdUBMjUD4DECwK
yPbMDZM4xtyNFsM+Suea37X3jkczwgldl7F+GK6+uAyuPJAaDpOxIYkWIYYxFZQGBq4x9gTZPYon
IcUYzqY5o+9YrJFVaj/QvYJhuV//LXvSGcDerD6mnT3WpRkEU6LEbwoA/H6OOyTftE+6yRV71Lm2
KsvkQt579vd7n6HEqQlVNWzpHiiAEo7sNWAzPg2Bg1LyIKXKI/koPdbuuzhnkG6zPjk6qWoD/aId
bYY+53dC2kUzl9r+5nbQJaRev4vJpCuwVEjMs2eh74Mb8tBsElrqy/4yUPrH4bHsXRqPStmcHdnF
pcsqBKkkE03yfBY9b0sL/opPQSeG6FdS1/Nw54B+gjUH5dRgqguPdXobvXslM0h0EGllMPEHqUaJ
JJ5Pi1fKeURCqQaCgr+xVaTp8XXIKEaSC5oc1VaLgK5v6DlHS96aQ4YXSEwEluJIoSGgT/lQNFGN
/Nl1WOFXdGxB9OLufRqDJqU+l2YhScS1b+S87kAuA6d/1JYMtR28wBY97Z8ZyY/uIfy9XJB/7AvO
KAtU6xs9w27egrKPpB3IOECLOTuXiBfDMEU+uRWcTgtog+djVG67VOadtNyCAONb2CxMkBhZvFwa
lvRgFws2LmeJCRtkdhsv8eBUw+M5bsPGcVRW/rwDsvEWHT/hN+NhM/kADTdkpyzOF3Yp8y9Rst8/
/uJROf5sYLndd4BGjfwHoZIGjm4jevnj2Z8LbgAKzlDER3v6TVx71F1AuBTAMJ4XCN90A/L2dgDA
1BxBAN8jl95szNEp3Re1SznXil/f7P9u1rIH3+ABYvizQbtS5Exv0RkFU0Dk/2QUJNAeae2KXuvV
+ekkz4eY/vGxd56ATDr847c2fQZQ2yFVGBH/H3nPC944c097uYVla8DLoz5DE3paT7sUqB2Zr0jZ
1kzRImuTocw/zLv//Yhvr6SeMiA5TnSyiYnGjLm7vfaacP9vOUBWmSEQOjqkcQcGunjd/OWE+NoJ
4/uQD7suk/DSv0FymeBZCu7hOmmmd6GswZp+kbZ91qAE8H31IF2RqGHs+VdCSp+caqH0W/Jn0nr1
fbeXJBgu0NIhExrQQHcLigRB/7Bj6NNX2AKDoPlMqcpJWxAnSeiK2xvrbwpGgtl/qfadtmuEPhLt
YvAHtWD14WCGgJGX+3B5YRZ8pKrV2xOyXIAxpIba4DPlBz8m4ofZJEr2wS81plvRUzJJBiloX6TD
UtPv89caFt+SyfMnREmDp4Vqo8gU6dcQPMZ9shy0r1Td1xxB+UlHUEGA6IAq/rCeBZcIQfsfAMmj
s2TCw0Br/B4CNIXifM0/0GlokNxjQFYPZAZuPiMYqddbdcAw74qUAWle28fHDzYUsYGShbplAada
K0NQPG1qMN05MlHlUQ+XP+89ZObSIFh2GehsFTSZKTKMvLMpwaLmkGjPOKmysDk5wGmF3XmHXJKO
27CzOD/zvRntmSAzHw2rNTTKvrkoFXSw4NIDZbLoe8/Ujmve/SeEwZOH7F7n473vEVA6C7Es+xAB
bEBoqybCwX2jH6kGCDc2rRhRvQYTbwq/Gaa/vx4QnY9I8+mH6NFCXUMcTB/0WRunc3Pus+YQ3WiW
0L1B+JLhmH/zqmlV27fa/qixObnesLcECBoqEKcfSDbV/rlN+/pyjHmzGq0LHsot7wQM1RFoYZTb
PkHldNrUGScfvfV96d3xF2kjj7da9p+cwGXYajnMfvaZUke0p1/urOAvWlVEe+qqawGH/HB26xKg
5TGTclv6z1qvnUu3sZCMpyJV+P0lrwRAg6+j9ivDhIZSEkSjZ42OLYhUYNwlKL9cgwQOGjaV0MPT
8mbW6eN711fhhJkpDXewdZYNGBxrgL173NUz2gSfzcfi7PLrGVq8b/pDnYCKFu4fuNjSmRWVUxiA
rShf6VVeiwuk4esYvnZVh8j0Uz0Suk/fjJ/0/EXmk0bsN36AgY3fZ0+Db8TLbj3euUZi4AKg1Wtm
OCtZDCT+Yt9tBij9zuO2YgU8JncEGlIV8wHaCF6eE+zO919QbMIox3INHj2Yd63XiJAEANlv/oRw
36cQPlYjVXVa9M6llVKmUGRdoPn69q/z+kysaO+qWIHgcDp7R58A3YXAQmuBuQWSbmx5+3J2dXrg
6TWCW4ipXFQmSoCxyKs4Xbzl5gfAITB8Dlr32V8m1zm6dar96bV4HIGJcJxT56f8EtcBjj4DJRJJ
hzK+dm1tfexDuQ6UcdX1gBuKCdCXTjNUCqTemLqo9uQTxKVdB5dAGeRL5+qxvgLLCM1+G/UHh+JL
2s0VHaGqlz+B1tMcgkI1YvWAvKeT7IBhXe0dZp0+Hlp4+fmKK633H61v2Cd/hVbFofpWIx2RV3rE
q33X/RZNekCOmvfiSBZSRBm1c9xHwM7+LEqY40pfxvxPT05y4L/uLejU4qc7vRTWL2rAVYMqtjvY
ZPFAdnrwdq9j7eufsq+r+WIAoG3Ap7IbO+mb2R/4vkAb37x9cAkBiEpf59xTKkdvUeibcENMqppn
gAgbyFlGkTQYHd2DN2BfGcbjXeWBPvcMW8B2H1ieVyQcSkxI50cYKYv63xUBDcSx/Ovb3+NvYUJI
dM5v/9L2K909tYWCcLvjBYHwh7fMzLd9IhwuXeMe6CQc6+XwDuzWVSJD6+tIU1zd3QGULjf91Lug
3TIwPxiXhad/atc/jNQQeo8MPPjDtn+BN7NHiiqvepfABObW2Pmh67dD1uc3eNy9d4J84x1C3sKC
hYyyMYwKi0bOF1Yqbcs9SmC0K/5V/9BGMZbOBU+Viubf9eWjQyb/vXcfUxR8IwYqgweNQUrlU9AB
fcr9czHh/OlOp3FvmDRfY2V7X3+uvm56lYbCDfI1z+S+VjjkYdrJl2EUPqbaI7mgeQI4KLj6l1xL
mh4HYu85QnNHTcsQyqhKm9nRYyU/AZKHIVE6+9pVNydUEvpHbE99FAwYChJtlV4n+DDRE1OK3w6i
BrHFdGu198W2OkK7A/ALUZXBHkApgJMKXCDaWg09edJmDVeqx4wiJNL6lwIudgBwInJ44nrQiZej
n1Nmcxkovjyld2vSU/HyTlnbV4LH+Op2u/YRriSTnxHa0j4rPnwM2vZOTc5u52PXdKa3oxAsDRzY
aBU6YdcLnfjPYVrTUpDjzH7ilejXGX4N8Z7oEJ+8s/vYIndjZ4w1mYv++G40f6rkrExUzelS+Zjb
0vSP88fYJLCkDok15uI/zzpG8N21F87svo5keuNd0FdoB2Wrf7Icvvd4AOxIJoKqnvsp9Ie/36pk
B5sWI83SU2q7u0HfJ5r/TLSset99gN/GFQxtsZzp8WGAe7laentSQ1zCq/BXVEydvG+qxI+oBHkR
N7RVPeTh7Xs0QeTWU90KnT63gyLbsAXDORtRqEmSxISOfnBHpO5q6MhoSRKS0FRDMxvX3UswOvo4
5NGE/kdXkwBUNG9oYjVEVpl+vUhTQGpn8G5YWoBTgB0L/J8UqSPIR2ntI0BsD4/OxrAhgNda8G9I
CkTa9rIHQZaFRLuTs4uz6b8hJSbj/39MWyhzk1oBMuTQmGPQQO8PyiWQKpDix5420NzNxV5pPqZx
VJHoTieYAmIr/nYDmnRBkF2y+tB7jydNQDiAcGcOIFKEbLN3gsA0fscR6HRGX4RJ2HHBwT+6Iy42
nsjTVm1U3IIrNvCI++37hIA4Syk2g2gNVIZmHx+JVp5XA5yYCUmQWUCIB0QdkAECxEAEVdI66WaL
E8lmMEgzK74Nj3Ok4VAxmSOg+EBrgejFJlwClOnjqGvy7JAqRWV5+B5XwzKshgi2EA0hmZP9GLaG
3xsuJEzVbIb37nxCjM3E2N5EuCZgq95u2XFgdhH+dR6ag5zY/Ja1OrEJ473jcXRGl+H+4R4H131y
mF/HajXkJqln58nf40xNMw3R1HeKxEixUl2WCaSls9NB1IrWVwzxJGJT1+5xbOUgvoNHCjIwMACp
0URw1Rkje0BreExSrl+AHz7dzKvCDEinHohB1rxLJDGDb+nqUAcz/YysmVMywpspAR59h+3X5TQm
1MiZe8mQurX5DAfnMFBIANIsBZg4/6Dc2lAE49v19/KKeY2rx3usynxevTqPH6m+O0O5IU/bkY11
N1ZwH7cxxjM5nMwbvYL9FvJSYfg3sc6J7hHCfDsR+p2/3bnuvNP9/DxoIxDwAUtrA59rUw26t+wx
rodQDC+Z5qvuEbbUQOVulSEC7zqPTX7WNyXd9B5biZ33QRk+QULe7N/qMeb1BzbiSk3VFIl7aGQA
UwurWILF89rpN9InRpdehg4gPCjJpu14T37ycdS3rM0wxAej1/J7PdcNkTKAP4GWYfi1696o6dHO
c1uF6k70j72SawHck3D9K00rshOj6KOaXRsvW9GT8QCCGLYZVOGFmcQxrFd3K3qc/dsparqynswV
eKoygBlW2sISH8WO4yl55rW8+hRBeQrjEbMoN0/MlBxV789o48oY2BxJb8jvgeKjEUwLedYrQpiB
twBOI9fgMilRfM6tcFs5jNjZfnGWvV2P/CfkTGfheU589mO24Mlz2M4/J46tOZiUduhkeFoqBpCS
kz0nQ/NiJ744eZh8hyFr6+ccjnAIw/QQpdm8DLMTMJZrOh20ckQmGm9K7kLmy5WjrgMgFoSlZpFV
CK4fzfnJwHKeujNQis20hV+mWDBW7NQ61z4jsDHA+7Pvl0cM4veJ2HLzmRiPqKHJcnFXx44da7p3
YiVrPFcuqnO0R5/JlwgKpsZzsvt4frWCuXa1s1aRZVhx3li1CGUhyeLcGZOEhyUOBN3QwikXJQxk
BNNYNqyuk0Nlk/bLqV5Ynz23VwCd2GKEYGI+B0Q+WMO0hX7O6vZhwcoyjLFQb9tf+K74wTonFI4P
r9GpTn+C5wM76XK0Hw/BUx2V7TCuTgDuYqLQCGO8l1Oe7Uzf4RMaHQYtFv3hwHYryRPdA0gtILmu
8QgpyTnSuHmUC4rPCpVkAL0qpiy7O0UG/VoXI2XlMK29Py9LFkeALAPwWzs1gDgx3Iww0RbIEaop
1GA5a+o8MHzD3/OmLY8dwWXCG3ObYPRN1DWVQJhPiAoAZgEYWcGXhZBuOFBM5uit7ADeCl6NY2aS
MJrODyDte8YDjFS/LphJg0hq0ezyVtftc3wdoHUwFEERnJsn8MMjSjV2+zl6wITYVCvVv0bnSMyr
7tEz/bqP8c/rsumt4hshTzo8j4+DJXKchEAcBcMybLMBT+HV/bPkVO0RymUsfH1gDZZATSyXjXpw
R1VAb5KHS6pecHCTdMRVfALOYayP/tW/940EQQu5dDLd5B1CI8Zxg43y6dU829oh0wxfeUWOj2gD
NGjomiByrDcCDV843uwxxR2dOJefdhxnhj0l/KSfWPdqj+DJEUCkiy+rj9ciynHg8yPhP3r8Hl5H
xGRHoa6gZ0alBL2ccznf97+i4PvkLKQrgvPEyWsT9JssBrT8dlfI4iEmQfLEUcrrqHL+KRFyEFQ/
+E6SvVb0O99xkrNpJCd8phBqgEkDUnfa0TSY7gcf75EaINOewNisxc1TSP6o5R3kyHin3+4efd1q
OCf1Gr+KemXB1ln2VR+p16hrcy9rrvs2aYdwwimD5O5BH/RF/AK5PZjiHP7kd0Bk7VwgMwd+0eXz
TzGmsx4Blwd4yZazG2H9zTiAe2MGx+h2JtF8u1QMhCXVrTmOUIXg9adQwWJSCTo7gdWxd38YO7pS
fwlBAxE8BEnGlCZzIhs1I/nwD47Vx9PjU0ZDlzVokVySjyWSdSIr6ojRyJt1BTKHwDBctf3jg9PX
jFV/PqV9tqGZHudvytmCdURS4loDef5tVIrDIzaOgJnmKgJW3HCkiSeXyZsOmEGLNXgnXy71OSA3
wIJgatgHPDNB+6dsP5HnEQ2fs7NuCQ0fHKmDu/3B0Xu8EJnacddecV+Ps1N8y69+49RDWedtkdER
QQHmDMGLdGj7GOgrsL6+FkoJS8J46zUcYxPcTII6OMXsMmfJId/AJho0hR4fG+/XdZBFX339TlBL
7Oc5knDHcayFoztMLuLRcsn3YeBLTh5qyWj3Tar85sTfiMSAitLoskOtPejBtr965VL7XuAulMg/
uMT2J0ilJjXwyvWP0K39p9sdTXUKQseAJ2kHT5eSg4X4SJ+zm3engu+dGU+DorQgCZOdgvkXMOmw
Do9Oa/E9rTYVWVpTOnxc5RdS9JbQLXjC1FTFavXKNFFOqT42OtFUaqG1LVrv2PDuAvs6QUt8Jjw+
dTrSYK3b+OSyWXp794P31ZWln54xerHbfVg47BHVZzlmsM0nMPMefmwWQk9fLVk0Xzb+KLd0h+r1
otkjbT1695HlruwJUsJ2a3J0IbfHryAjtVxle4CwPP3s4sU59afEiViaIBM2fBtBisPRCWOscLmM
1s4C8gh6h1EYJRTrPacpcXW9+E5HBONgzksjodfFzoCd8HWXs/g1ZF80/8ix+3m8d0OEA0xiXWiE
EzIRgnvXnxCZ0HbR1pAbfeB+Ida1mfPKkJzAx4lJCKnNG+1Jpguzot0rarhLA1pQn/7lguINCIgn
xGfsEA6gpJ3H9WMf1pf74gxvZgje4w4W4/eBUQ07ZgDC7eCH1z6USukEYI6w26GCXpy/ICeA2j6h
sDj7W4wYh1QwUsmYhqcb3v6JqMmLqPeIxeyErytksM4TF2JAN2IFtSe4Np/xl73l4AgcFjeRvVe/
4cvvfvqzfXYAvnhZAj8vBy7wHnxjftc5mA8CK02ms/cxJ9C0kZq45+aoseziZwagRWBtfGmxoR5q
10AO3/YLLDZK2Yy+NCyGaLFdCVk0CeiNdj01kTYTNOonwtEakbd/bHu7e5dg/qApFXtz0pt96SKf
n83rjBHcFyNaulfEEDYR8MMtgsbbrgecU3HDkAIpGI14t602xNLccpo33SJZribIKj+UUyIjJ8gm
V38yQvxhrnCGXRY3Z/cOG8S3nM6gFTVzdHnorf4Zsd5DCkukblHOZ6m+GxE5fx3tEEGiHZ2PrXQU
2x8PN6fGtgahmowQTqOYfkTZiLOTrpCfJ/I4aRAarrrYtocYk3udOQSZwdNOpDV2ezqCvjaFgMKq
UdQ0VCp7t2uHQDfLxW3ytWm8kb72RgK2fr/sVRzKKWXNWQ8m2xPNA+A9FRp4aBufGde7KCtvny0P
G3KeP6hQ0bgYXXojbYpPuI5KAU1hjuCO4cRyaGRdpGjd1W9FVlF93HmLNFR72XFrMlLXl2DHJhxV
Nu7dSC2T53jsSHZCTPo1oRXC4PIWw3PwJr9FnD3OEtdiCpu4G/LZmz0tQvoyNAfZ4cogfHBOB1sr
wi6TVqB9AUjEVSCmvMd909M42/IyJ+W0d0q0237m1PQ2jdF3/gV6ukXX5Q0N3t7hfbhoafaff9WO
Rpgyzy/50V01DtUU/QWCWZekqQHu7WSxE3IZDC0VNGpyo+VtO4O8KJBGxV5476KMdISlxSR/i6j7
zdvmNKVjPO6KQodywujrZUbs7LxyztMKyRKabhHiLF9X1hftAqoAOu6U2vPkOs3pf9E3cAo0mUA8
lxCn+fedPM/Tt4dLxG7H+7kK3jaaHCzgEpRIXqEo8/iHeiKEDVry/1SYWtjfPVurx9XlROQdVNXj
Ttit+X2tfflGw7RHL8O50UxejO7EiQcLge4QkuW2FqqK+yO8zCY81K+PBNwPOWYoDd9rn2kpmWCT
dQxyRgI9x1ySk2k5bcZnJ0DbKQ1q3l8wc9qLqPYZvN52saRx55Sd6ZP2SgKk5enkFjBhJNvl+Tb/
bj16DGpyytvTaoE1ixHT0CuDm87Vo5Q4uEyWnpFp2TPkEhKQuaC+TuRZiB/4+oAeIxJEHkv6SKMR
59rASHB7YXJAJm3MYBPHR3oMnwIn06N7HOFBT17JZ5k12HWgRbI1I/DI+DlgGYEhIKkFfunxz5sc
fNUm1/qS4L68bGRMS9DFuUzwnx5IiBeq20KHv68AmLwLuC42uCQE7O7Bkqk26MiL/z441bweqH8I
UiYxAyZ+DLxbfp0ilIKRBgu43wNWiT+gGjDx/FLc/2tAuaWAtIeskUgu1MV3Zl0vcJoKvmsLBGFQ
5eiUt9dd9kRuJNrD/S2M9+A+UjHTYDHE3679uMHTsy+TZ/KjReWeJicnMYJHISNrmT8DISowcVzm
oHvate0qI+awmMd3Rodiv5rdBTEvyGC8DRuSaAhEWT3opPdcT5GHe/LkkKFLkNd8T0Ays58Xz8mH
NQ9/b4+xsgn7EJwPcEh9tgbKQS8ICxKh3jjjG9JK4TNHVKH3QuoPWdeV4GrWkLghagO6Y879m3U2
HT6lDHi+sI2QlmPEyzhIthfTExmOC6UZOspCsFFCARfzGB3I3B8hs7OpGZ7R9gfZnet9Bi9tFQcr
m2l6+o3BkHcz3Z0BdnygEK7wEwB1gK56EuNY0oe1YE9vwbm/227BLXTzO25vus3koQAayUBC6TPS
Zwrfu+8+TPwvEUiZAOpa0Q1uQK6hUQ2MoBsgonfIkCsLxWQZtd/4rdu8B38LnFDAMiAK8npAs8AE
fypPCDOZZ4yiHGAw+qWDJ2/8BZ5TDZ6gEe3nqr2Ti73n3Ea4YKv3ahljkhzuLQd4zxfcTj1mVgFy
tw8jYLNflVEJ+StHsxvSIJPASoRNELPSgG8LU4AwWgXtDNQ9y27c+A2fs430GrCeH+9cu8aC8ddr
0+U3hnbdHBE01KAC4IozAIw3hNJ58QVJZzBWKygWABlFF6OcC1D4CDRcWFpAv8WkBi7PsJnCI4fz
zuyzpwz5MpvKuSVPgP4ZEh8CdzaHoIqdDvRCy+sOGNQfgy7t1Wifo5ixBwVdh/RP4TEde4egTYmA
4PWRiurudvIXwFlkNjcczRBvKGQ8MlrmKIPgTs389H/k28hmPtz25jvT+h/metQojaf3UNT1rsS8
U3KE5R0EwZxiEf2JDtKOwtK8MaeYL+cox97FWldm/HoX2tmd8XK7nRw/kSBM1InADsDM+z1J7fyZ
IJksTC2AvyE/AVgfaOBlLHZeH5fzA9TYK63TdqzS5ARmZYLJAJvYjg2ijczw4ERkin9FOuvFL8wq
syXLURnJQgR7AugduJP4pSikeEr6REiIJ0sTAum1rvcHoXZI1H5ohCwAJqxp3MfmbAHvn/cDOAaA
D4w37H4uEZJaz0zAFLq0r5FpRZksqQdi0lr6/mvN7LzF1TA+JsSx1yME8D4APulyRxiKNdRSexss
UC6QagsRWSiw/B0E0yVKG1Ma3ITA9XUyPtMB5xYzambi49OszMC6hyWQXiD1/6I+dBc3wbaHyb0z
pgL5N0xQOAQriQxjmSP5nHCogdcF+N0HbThWUpSTpu1hNzPn2MmEh34dGFOmUwHTKWZCj6V7mSi4
wFaeVImkUSFFB524fZ8hpLPfNdxgNVNwvKVrBKhRICoYw4E6gR4SKSNzcz2DGIluyALHQPNgw7VC
OISiYoIuT6FjVfQF5SgOtsroQV/yD6JDdL08QoEAMRIE8AfibyNgXbDGKVYL2FAiOg36TStU4KOd
A0BKOrZ5+4ukhysuvKKY0c6X0JpQ2Er2VC8bY4LwNukPVT7/1sfSXwAI/gj5bbbojZup6NGsmxFE
1RC5QNfaoBcIzbIe8KG7yChhQYMnOedhXkEDRAu+fxrtkfZFnMfFuDl4gvz9rTsJYBH/GFfQVv4x
S/SHcIUV0DGDc7CE6cKk40OTCuzInn14dgYMrIL/CYjwOEWN4wQxVvB0mAoPm0GrDZr30j+/kVrU
5k0CM6TfmXZCc/rIx2ew70wEAxxKE8Rf6fHBvTTJTjDcEp2Lyr2NIAVu1COwvKd4FYMMu68MmZIL
4eXlLnvCSrtEVXQaoykGt56ROKg/gKZCdzBcTLEF8I6xmDBmJRwT/WKJYadUIQcA1NHNBcwnJB2R
afzBdQObqHGU76FxglLhhP9EaGKl5+G30HaQUhzESg7QAJ2qK+Hsr/VmEouU7NxrhbS4/WV8Hgol
3xIoZnbno99RMT7G34kFu2TSnoDzfgwP4QFJDCFm08/PGDlKgKMMv246vVu4DA3XwsxrH7Sx8v53
/AeHEzsC4IlsXc67BJjwdbg+e9ye20HEsn8uQD22dekTYofn4P4PGNE/OX8R4wmWgnyCRdQThuW6
S8cAmQg6Gb2Ty1IdiI7xfTLuGzsjBnWHxORQh8khKNz7Qp1AZ2qT7bwiBM0BUQqLRi4O9C9wDbTZ
8cdZ8VQYortrosqwD2ZS63FuEwGRjAIwDySMEPcfUWe2pDjSLOEnwgwhEOIW7fuCAMENxlLsqwCx
PP3/BT3HzrRNT091QSEpMzLCw90jgdIL4yGuQ0jslja/2l2bZumbh45jkwk3yMKGQEvfV0tLcSaJ
MCdijX6DW3SY3p37m3QLedCPWF8NRJ4kWqeN+yHpOMWqfUxboy4M1xneoRL0epBZhR0CP8eCDWLT
EyCoVqY0Vu7mhpOiuVqqDujD7AIs65xsaS71qFKO7iOuHXIDcAGNNsvkwURaQzAx8DCfeey4Npg1
fowf98nYzAT0SSF3vY1HnX5JeOQAEIohLPQiKqV+kVO3a1JTJ5vBEQ/NVQdHwp9fBFHkBYW45dPh
ZfeXP1bxvItCNqAv0PFbW5PZU+WJ3guFVOVcHeFRdAliN7CHBpUyNS6JcwFlxRq5G1s04kKJ/lg3
bJ5U8yN3+GQ981f+9drMg8BpgG2hjlEGB7hiSIPxzQGwmRISCgLw3/2vAkEBWWFnYAvFwLakF8KX
ATr0KTWjw+AI54ORU+fo5fY8Gh5GY4Kv54QaZ4by3xxcQFMGn/EHfOzBXWoGgHKXwYBeETdw32fM
ELIbUBNxVpSWPxdLcoVKayF8fkpRiXcsLADIATadAEcGBQghfWcLLksPwdbH119V6vdAWnF1x71D
p0uGWwhZMgA/jUww0RcoKQ1xAM17cqAa4mvuIWEsG1hSw1zTYDV8bdFyeT9bifYBODl4CjCz/aLQ
eDKxmcbPzFKhIIhskbacm3U8zHgDSsHKbk9J79b4o6GRFp0Q3pusOBHFdhF2ah92BJMwN8HHOsWi
CWrBvqbVK/T0KCojk3G+GOFR0zILxKSozHGZK9rxDTxkXTOzh7uw4Vnj8adaj6Xwo4TnpA72IXIo
UZhKO2ofCif1DSe1Mvfey1hxmJBI4BoUnZdPo4d56j6s7VGAcBNdpUhEey6SHqQUPbdeBtkAgxKz
EzU99sWk5dKMoO0wmDCfscbqPYYzYnS9mTEYzGMQU2yxgPN2JkCpacTjb+xMuNcgCVRxK6punllG
3jwzUBnIJz6njOfGixqyKTwtjSAsufY5okmgWdmA3i5CNgT21J3OZK4vGE579+4e9Xnsc+Xk6NYF
/nDHbJHBS+88TJm4gNQO4JYXKNbFlF42eBxDPIxt1FjpRjMms+BcB1izZStxZFLlTe5s9fD+0+Df
qRzTRkyUcWYpOYeEfMbR9FuDMQ45tLydNGR6Rn8+B6Jpun4/RKAvM2GZQtuFn+NMeEtgCNyC0oaZ
DSY03H7fIUcCKSkpaKtY9ixaYsaYlpXe4s6AdrHSNeQfTc3ENnLRwE/0HowaNr64PP8GciodnlOX
Looi13IL1KIZ62+WGrWr+R1UZStDwWSfyhlGzPYHqx6MTjRTN7s5Jino5Id38UM7oM/pMRvyjYzd
qvpDyRxYDCjqRMDV9Zh9CAVFCm7zOc4GVX/cBVcGMzda5jV/j9QR3TCb7jbOowx+M85gwm2+ybHA
XD/BLpHteLFfBfxxjLRVo5pf77yaVj5FCe0LKttEqXBV62YnKm0obvbbaUIZefPOFT5is0+8ja+j
l1njKBbX66bd6Jpv2pPFdU5H23nQf7+F2PUgwxfCWuxD4KCfGrIYMF/tBTdIQBO130YMtpnLAm/5
anmGfPgSLIbrhQun5Rq/YaKGartmbhUIO13HfsOZJY3oDvz86OcFK8TGJYZme4fmJc3PG4vPPqRQ
l8xLugUnmkgPQ5OGgPNxu1z2+Pz3oOfnf9x1G7oTtKbVh9lWQFQgggwSgvlWUeU0+/Ilr5E2g5b7
jUD4DbV4v4wvRD7FakGKhr83aRQ4OYKYE9jBT3Tx8n2wT8RUWJJqyXWwZD/0zQOj6+CihXefKXoI
uwtl0IpwZAehEE3Zw9yT0jSdI4xAEBfQBAppzpwXiCMYiNsLV+CooJ352bgkTP4jxj0xRwZ0e/xV
oNrgYxs20t5aHyMIe31Ad9Pd+2tWyaSTtuNHG7QEWtV9LKbkVMhpx7sEF+oQYdAT7Y7eZXSI+fTy
lSvq/oCoQJdsrRv0qsAwwKdwLQSF9S0nBun/GvEgWxGbsk8f2GxFQHZ5yQidUsLdAa88hvc1gtG5
yAlFlKg7h3kbxj4RRqSPHVMbisagYa8OHAMnrAMs3Gla3mx1HVduRWgu/ht8vFR/qgvcozrOfk7/
ZdJOnCc2G5flUoPTjP2ViWEUtjxxG3IPA3JVpxPdba3oGik0EbufM0Ur8cSvY2P9pQ4cj3HtMxOI
1U2HnC6J8xs9LQIbdG8o5sjoamIKegMPc5KDgU0B8zhO1EdImqDwWyUE2Wd/M5bSDidJjuSNpZvE
BthgNF0yFQqKCv2JpiudHqB2q8vPokh9he2S0AforXWpbPpPdgkg5jEO05RzsOvQ+HRmrvy80Vh8
D2/mOWBoptlK3lu6QRoV9l/HUqczdxeqR6v2r6jA86bXHLQGX9xJSPKReUuz7K8LIXHLyZcqVHB/
WOF1jRlNxT1RUHWWV0sPHz5eXJ6e0OOC/Gl/7N7fe/pwoK5Tcu0BZCuEQjD+sEP4ZFrEzGgwF/Rv
uPkzyM85lt2QpbZ6gOJy2rJAsBboOpvFhSNrG6mcPcT+YnXSbfA/4joMQPc1hsZI05mW3xOpMJJO
4WftDTBHjpkATRq+zmZ3srMrjA6AlyHX+RxsPmYeBhnFzMpGW0+cSH4Rd/JacO471+g8fQ4AfEFM
h/7LE9+Bw/Jm9/zOCA7Le74Nqrjh32AOuLt0Ah5Inr5zlt9cM5eHsJV8EoIbbXu6trARVBh1dfQD
787TC6dqQA8jeE9RPLukcjQbfz+Awq7hCSmLdONOI589eZ12yfgHCgM6UEZv2MZdj+W9W7zTXlgj
rAMoXJDSknZ0Ej37GDqVkb+bUxM+Dc3Ce/suGDqZZjsWwEf1SjMzLGtiDU7JiyXLLXjBhWQn6tyT
ZvCODuWTpuyehfa0PySsxpc9a7JW6C8OTyaTC6RXfzJ9yDE3GASX1Ze/8pSROKZdvFvx1jiZ9gGD
cDXjDiQ5ODNglk79mAMDNCTd/t0VA8rnzqSNo9MvfUSaC5uDAyCHrEBB5TGC2duuMb+FOgmHkp6l
iYm7vmj2OQQ+3o961YWDyxRXaUc+LKZehV1eJFzbHfOOsQOE667S7eRcuc5hYFkHEs7+PTnZTOU8
EOboLJ05EI/QTe9uh8BaJklh9wKoaDRO5tT0fRV182y+3Vs3ULqCg4SewsZerzSIKrmSrtpTddCa
XsstQAwfJHnYrXgz1r59eq9g9sz55YwnJDLO7IAIYN0tEb8hW5G+397YjVtAqv0gknBGeSBpm8Ab
XaZHkwyjhz8bJAodAL2nMVrNMH+UZsaMU+0+xo2bPJYZDM6HrzrvtrmFLsnbvZhIHWQ70klDtwfg
JiSqg9/62lo7+wk9YHiMGe0rzXWOUnBh8g6V5AWkuMlUjco2IRO47XgNCfibnkmQoWPQR+Z8gFzD
YZGhuKNdRyueNzxHM0jX/MLlPa8eJucXq1dMRKQ20S0evUqFML1mivWg6QIx3gie6K2uYeAaLLJO
dgvptjbMFWeWS13AK4utc1qILpwev8twLznlSGRF0U4HROMtnjyKZ7+sTJSSotR9wFYPlZKiDRKh
8D8hV4TN5Rh3Z3FkJY5d8JvAq87700CccO10q3F9Mc8L1Bj4GIjB4eD0M4/C80wQwRq64cQ6+nSY
IS8YzBWtrMZwZu8Mh37IRH2ZEl0bsAzp0hL46V/LX9F4bJCIvuNPoQM7k/fGx7jrXIUqyF6DRYQ/
TCPsmGoqSWzD2wo2Vba2MMWhFFQUM+LqLyzyKhsqTMTt4HI51gpOpJbXoklASinMLtIyswtCnClQ
yh8/pz6HnPxut1Z08YMtHneVuxd7v2ohov8vo73zlJ5BrIevCcOP03oMzxyTlJrE7m535TvxHLhg
cdF8Ow0jTx14tfRCHlcoHZ9SKMgIRhpzJcZGluXKuls/y2e58944pePuy4gt41N2Mph7AGXlpfxe
LLq84C7sSUFgFeduK9nd7ljXQJy0kJvbNZfFCR1gj/Zi9h+nL55OCuYuzDRSnENYA4QNDq8+gO3r
NTjQpE462TbuAKVbXV8d3VPIAa4QPa74Am7NN0fU8gW7ROZLYQfZTjRktOF2tB3V+EKWb0NvhbME
+mYDBTnjykOiCKDdkm4lPK+tZj/DK1yUHmFfKEKbZe9PD5iJSpsc0AWg2vxGDAgeSA0KcRzWNRPn
YFgfVhBXWQibFNYB4YW8SbfaZDqUi3SOediqZPYTlWYm03mo9ECwpMtz9t9/PlnQG+ZfY9rNzqNt
TsSzEWw67SXEc6FawO4xM5b/gcyPMow8KRgByxFkVRKvN2godUPYjoMLRMMOXhcQMCz8QMm9GXFv
gJtKf4ntIzmbktB/n0o9lJn0ObY7kcI/SvD+FzI9eSvGXfWbiwEXeUpqh1ICtqLhZz1+8MEeWmP5
dI1pe3Bdy+R65D/23ZPmsJSQCoj7VxJpBfPGNqJGhADG1RImcS+TC7uXVJgPqw+lqqlzJivwX9xs
/e/gVlM9h4uNxRL3R3Qr9Gj59o4VyrQpJDx2L3uV53VoGRldXmQ53fCbXM0LZaSJKrKsgXa+4EN4
oQcK8dCXnjDX40qcp/QJJTi9AvALmG27mi6nms2wNpE6pUKKWW5SFBfCBIL471ku7M0VUbMVPJyH
wWNiTNYYJ87lg/p60B6wxJolnJAO1GndlrJCug3hBFrSEFvkJ+qs2hiHhjGQJEPl7irJJxOh/MfX
ozMyFPouogHVbvbHkfEoNCaNCVBTCOixodxer0adh1he1LgCySMSkOHAm3VIB1oUykLAwyubPgKH
ONR3pDox2QfO2MyPmgh8dYRk9WRcyMQaO07X+nMmoQXtaP6BREidplrQvgdtSDYwJ+PHnJW4/hBf
biZ8+NCa+4ZEqTP8rxnP92m2yQLTVPG7bHUe8MPncCPF1cJxMxmzAPxX2LThCMhYEtjn8IAQ5Ewa
9khuPbg4uwB+H2yZ9ZZY2GNAUmfLIXah43Gm+HoIqCHbJIOFv/2x1+Scfo3Rr8ChpBhhX95uplSS
cLDn2K9xks2MrNHow8kf0iUAqEES/XA+xGa4vdA036S7YTyUKn54985oNej3f3hU93LJGABTA2g8
DXeZ4KUHR821Qokh5XsqBhdiDhyOWaXNvj/Rk7tphWRCV2foNylJVQMC0OFOctrOZ3xAnt/Vnyuj
6m02/GsMH5wF5nLPOEL7k3cE2xMIggQeaS96MfM4f5kaVnRCxKTOHjsqvE50qqu2143FO5wUfNjl
9Io09DCW7r0ZoQP0geE0CJjZLjDGW7Th+NRuGxsvTF7AJn7qoSbkwidZEIU7P/oC4RuDHEEPOe2H
ZNP5KTgtoBaROJ8NI27aNzK/+0oSOZAgWmpv/xJumC/v7X5rifDGChM6ZW11OXjY0XfOBVYZ+Zk/
WBNlkHcdbIpH8v9n+AVzmI9xwCMF6zq9TFjYPhvj2WcST9vVAvXNrSIDBmgjIURAZAzPFg0KoS9S
EZ7xxGC16JaWUw2uOhNlchg3bHOFeSXdIAIFQ4YwjuFPdwIfo5qZYeQroiIG2a8hjeywpeCsld1m
nPgj0kgICsGZbaYbpGuORE7UlUXXFNSSmgOztopvr3G7hknYAHKplqiU6crGd59ZT8CqgLp0AG5A
eTZQKnC7+CXBzVmSLOlirIbhX67n+2Hv7SAh2bCGOTAota/DBxeH6wIQdtbDtqNsFhdbtc44o7ac
tq2XDFv7UYYFOsINEq3ImFNLupufVI2faDYCJZ5xQhZN71MH+/U360WdKeftZXl2eZXXwvqQyXxw
F8TLDd9Y0ie4SGdHjxlFtnfMINAiwZf2zursXFirQ5V8x6nhsknSdiK1g5jG6GS7zeidd8LW/A5+
l3VZ7COSm8HlpwDb+tAS0hl3vh1ruXqFt4XrHaNIjOxi1TYnyiiAlUPayjRzPE6S28vEY2/QC9+p
1HKUMimFW0T6Yx+HAqw2mJ+zpxSUzn5tmhjBjW7Wk1SRhyLqL+bB+L2QyLfeh+pAWvNViL3Z/F8P
YuMy6jvYT164ob6XpbgzHVPpdGJhBbFuN26E20gwwV7RMd/XfnDqmTzlWgb23BbAaQGeIE26BLU5
upZlhF61t9R9uitiVbPDc0fsZDCUQaGN/zGQ1DXQJvTG3qST0l85uVdCPEWCr5D5iR8FCWlyGtW0
bxmVleKdTBOEES7ENu6n2v8iUt2GLLdTsA9bDsUbfaymMe3hrlNh4lSbUCJE7d7OZDYWdJGfZ0b2
lhFoi2IHraSNHVCP9QeDwEKA2gGOedhHYGEprNVk1JqKbjU5KnypmeOhBdbjs7QD7iePe5NAKYLU
YR7o0mCzYyK0gNcwffKaHXU7d2wD2/qK4EBOUTEvwmqWXUJifzX4RwG5IYl48LCsgB5HvC0aAy2T
gp5tt4JN6LYyFUvAL+vjYK5XfJ/JyApcviKh5DBRC44bE7YubgDmrX9QSlxwtLjT1KC4l3oeuV4H
WmRGl8BkJ398M6LupWF1+7sdLAmJ8aZNXOzEOGcxOAlHWSgCyCoR1+8rh2YtqjZR6i9wfNa5dlw+
3jggn20NrgpGZQFj7HACWjZQ9TU9Bv7S9B1p6HVwjvaeH8YN9F+kkmDrMFMIGVzOO7lgtLZ3mz+O
xNPtzOw2TCBy0nRGzls8u2jw7+6qB6f8ghd//GGGCXDvonJ2S5+qZ49WWvWFPw3pHZL/Nuoy8hyq
LMX6rzTeQ9OujAZ8HXSJkj72vLX0Vxp0Jqi910/ZW3sQbxBc3gdbdnvO1OHVkKNQzECIwUdjBfhI
Hdqw15D9qQ1pvgWrs1E5j+EZmFHPsbGZijcVLlTWlGpKgzQGCME99e7BFTiKQrUNWVPDYIR1Kw2s
prMZlSsZosB30lmBFrqFVsrIq7BX9EJAhqgdw9ASsN0oGWzn39l/NV2Ki8WuO3IX8k8ubNNz22zH
9aQNQP9BuUw6ewuUFfUvNaDkR192jUyNqOE4XEbbLY6yFRsIC5w78UUMMmHGsXjaeU17cYzyM6Aq
nzyoN3pmEzYubWT3A+7/oISldtbpkrTNBvuOQd6vPvzB69K27ywOHNoengoXBymiU4XvrflEaIgF
yDatMJk5oDHZ4WqzyTVi8RJJu7i/wI0iQcUjFeMa6YDyG45TdgHxYdHjYwqth+9/hDA7WF8dXJMR
u6xbmDURRFwOdPEW3Jsz7++NgAiXP1yi7+CE6fixHtNLrumAF/JsZlmU4N/AY3V9Co2Of/J8F8iC
W/UzmHrylG+uDjMHeQ0wG9S7qJfqXDF3nsMxwuOfCTZhE2MSIJD5Kf+a1UofMVD3iT6FxI1f9BxF
hT+b6mAbvAzsQsX7yCvtsnzOsQuhl4UJ1K+Lo4SvGI+u9FHYrdF+dU4bMMcUQKG4V1YFORvV9zWH
HypN06eHVg3hL1DR3jU+xWmJAQ1Z/ys8pPqy58O63uZdZ4zJpoWg5l46X3+LiEN11Gwf96+5qM/A
3KmPjJN9s68s94aPaYOzDZqmSORwrg5vxZyia4+Mat7IaN1ab9AgJ96BC3wZU1zzq6Ja1ZJe9PUP
DLpKKBeR9lYjEpOIHoM3Sw4eE052xX7+NZ6zPgOJ2FU4OyFF2qAEUS2S/ztjG5dNKChzRrSqnT5W
wRBgBZHdFJddn1QOsvik4Z/QbXyphyZ6jzKIiQLkiwgr/TMJBlkkZSWptOrfwtnggFaH58YMABFC
jb5Ww4GUONrP+cslLZN7/1Xc05cnt+BedEgazv5rhaiuzkTA8lnMYtGu/h3oxmEQnaC6p1qgn/bH
bQCxMUl3966CgjO6Zi96svUQ4O893MKNzxHLGm/YEvBBpLgA9K+H0lBFJUlf5wHohmM9dBd7YPjD
jsZnvA+kmDjzTOiOZ1ibO6+CgmFXbPN9jtCFhPiWnlJ1TuCa8pR57GjE88tqY/T8i7ePRd7ZNGtE
+2gnEnR3/pBs3r5mFTeGnjL5H9CcOAcQ9CQScQbZaz4Y+C1ac1JOYPCMIa3EHB1LW1Y6Lr+QHZt9
9Q+aCFwh6K5ssb3kMb2k7bfW4oQsJsZsBman04vZD7El8PZZRRJmYm/jH1C04ApjHC2q+jEUVajm
+FlSEiFSMW/hpsDad3n36AS5V514q7BSWD810CMDP4YA/KTvJLoWzvjOYQg5thofaxxajMe4RzZl
vYDraAkqoCAbR/6rJch8KZ2wuKNz3XXEOwCtIVehRBAtsDKgHWzvkq3VdJlee3aIYd3Jyz1H0Jr2
TJBYwDeIvxNgvxfaZ0QxzUyfdvAjwJQse3CgU5qC8sMU++KHJS0T8T0UyvcbDCBt56IJUN3LAupx
0OgYREfurSym4Q4UlsHGzpnO+eJZ273JlaHu5jHi5/I98A0GrGP3jep92lo0JptBawGoAXD/4tw5
OoB/Fg+AUwCgrmFnowgontwKETxmjGi/iezMpSFiEp/n0CB3Lt1pPLEkWecsGAlyihP0SQ6M59am
A0p/x2o3DX2fdVYzpuVhxvyd3NxKsQ8LHTZ2un37alrX2Wms8L2MiUPpsJEunJZ3JhxXjeJCSrOq
G7C/RDhWMRXEZ14lLf4h1wQDuKWwml4L/AIQCXBW/X1w0mybKPHcDZOEpxuTVi93o34b3b8j6Ofm
aiIRYqnS8HawfLE/Y+gRCPY+5uDEEYy+gCYu/Q5hsHXwz3kZ2UofiuVkk9nKQtgrTxjFtdZM+Qg3
8bv8wtYUE841ea8+xAaznpyXOzptDPayTbxHgwjvj723W9cYil3LD4aVDPjlQKx2fdqCXX6d5pW5
ZUAY9FksXvoaerIlBKlULU/zU0xeui2waeqAeWQvi4nHxuZrQBZDkYv6h1bjcanMIBgeYrYMnm7H
QmiLO+iHmE/hQ7hs+iT3rey01qbKYDRDSUCiEZXi2CIscDURcAJJCS4NUnIJjVWOS6z3WgwOgBvB
896QKfLRMkyuxLMSRApwDn7rCZuUc7jFgsbiAzF+mqsCLaZmkS7ns48cZg/WjcM1nSSOe+FnaDnL
Q5JI8YOQY/FpBDg3D7YeT8uHYkOvZL8HjoaX0PNIj7qhbrBlVMymA/mEUHKd7gDqiZ3QrUvsRjnt
kX50Aan/M9eEadeavjLF24K7C9dlZI6w9BJ/xWmij9oWkwIY17lsJKcTMD5WfHw3WaJ7JRZZhwWe
pk97RVSidQAJF2o8GTKCFKkVRXIBCXZyX+ydkW5BdwyEENAIb+5m8RWnyGaM+rzf/IFGDLUQkiVp
MbgfB5FBTQRWTem2szSouG6bFbiqCYKEMySTV4t90F2RXTVIGQLuA3kRX9oxuWx8C5Cj0U+gNWfy
HRRCLiCl3SggFQYBpUBZqv3RKbjAo2DiKdWSDc8OR50LCfveQVU0hrCOtRQcVwg7DhCcoIdBliGJ
crNsdSeXl3fehjK7NUBU4UFqcXHBa0NuzQLXFZT0p9rglnRYtnQFDFTfsD6BZ/s8nxWXyrvg722j
jQD2F1d07FcdCDi5cBd0C2UN2hphEK0YBW64gxXlnPRGeH+4R3ySO6TYLakREjTpZRgoMohRVLq0
rSmRmdANziD8i/Xe2Q6l4QBUKmogwU1fxoiPI5zai4hkYgHu5ZNIC4LbxcXQFMno9LMkT4QY0Nqb
QwjR6HXmCnRomNtDVewXNCplkIoxgq2iB3tVLS5gtzf2SA6pY4kR0bncw5UdzI7AtxvsYyoS7n0I
g11NGm61hMmtME+eJvC8NW0EenSl1ESnSiYKkeMDVmQdQz3ajPaAoh3qbUpOUGBQDCJqeQzhhDk7
+vDkkrTOM4gULoDG2yb1I8fmwIBZ2f5Y23SDILRswuYb6REmpT6uy1wtN4UXwEP4EdcfJl0v/F2y
TzZarcGmqStBC2TgtAyW16EgRLhqRj22vkLY7y1V+Oywxpl7fYpJo5trIeBDQBqNsmxNeffzImWC
m5FEETSW8Bp2kgA3JhQ22W48+wO9YclzFQw2wFgKLuejfC+57ucaHideUJjLweYkhS/b2HXN+HPL
P8DDrIr9RBvpo3cxw3CzhQf6zNF9sdLtlfv0mPZKLrim30jznCIAcUDNgdn2zaq4zTG++4wYLOvj
DubjOsjPeYRqSZGYnUbCt7+GDUYh1PY5lN2hA69g1QWEIsW4PD5UHi1CPhvSbOcds55UZE0ZRRW1
JLubbSNQFIgFVf65FIAXGR3dwieeiseihgUiIyg5xs2dewjEE7PybjFmot9wBitZbmI3mcG/Fs0A
PvWh1AVTCCB4TYlb1hlCyJl4zmwGXsndh+NvMpzL1fwLW4yFLuIjWOtmNLV3tPzFNHfn5H3PXiQ5
fiTCAqDm7gb4tWKuePOZj5QcEHsQvcWO3jknV2YXnKSSklcnC4WXyJjHfh/PFXoh5I864KeFlQ1d
WfuzEuqWlvZiJiVtqYexslWxCEJU/feJXvkTt5idcYIUO3p4XxixlEGYQ6w4vJ5Q0FkEDDeh/7ij
TPviyAmMv36wFciecB6T86plYRSbtf96iy8ZKUNfmKyGYTozT/pOqnwM6o1Hf+mA/Tri0a5NaJJh
lwzMSkG4tzHHPjIchvFp6GGQ78CDPkJBlikMMrte+Lpi2vSEp6yab1DAHkcnxNtdv1DQaVQJvF4X
63+Gpr0HdaLNobbCfcNUytviJ/sNjymXVUFaxlAQ20zREj1wNt3FXNN9pDFkoMJgONpCW06orsRL
Uiba0zanQ31dHVC8MHFqXXszH8xJFXM81pyYdwuf9GORZ8ECV3nex6JTqiVzwXnkQm2nsEXisWNU
iBwoHJRQiYWjy87HxPqDzImQZZ7NK0OpksQkQRmtWCLrD09aEKcecVkiBntllm3yXd72JaGD/ssb
ifG0ys1B1SPvcGK1COePFhSFvxHJCsYQ1RI+7gwQlc/IC89MKMFukvUp/xWPOFau1etvgkPOOHri
gUBw7Duscpliv77n5xT91cxpG7jNy237Yu8vYpldLncO4IyBQ9h9h4eYD+VLdKMEpxLAN1u1a27B
jjcWj9wu/ZRuX25N8cVxVjj/1NsVdvVNcL9/VsoFrWMxgMXdPJSRApLIRtEUjjhka64jAzD4YQOd
ZYv4IOGOHxBHIEaQvplVxaf0FBifmNPwXOTfJ/Uz/GAyYaIRbFCdAY0otD4Sw0+jN3Ah2QdPkugN
P1g+IIDmZUScJzUCkCJt+qDbx/8OhJN48SLvKqfQov/9ELGXl4TkWMisebvRJwGb0gXk5GROH/x1
/1pQ/I8ayU7i8LbYxMSXigDUGOgETj2TRyAGfIqtEfY+1lQnah7yZ7w7m61RzdKbv/KrvSGNHynF
e/DCIxxfZuwwBBBvkVPiR0HWhxWzeF6fvYpofJkDorgsGAL2SC1lKM0x3Hpbj7OaZYjzOjfk+2/1
MAdts2EOWs9uE60PLpMwjqv2mgHXCgie+/AYu1080W69BdIQKRKemBQ4Ah5LlaHaX1ODTeL0WJWy
EHpLboWsOKX/nGoX4wPe6T5eNnz4jLhzTU4+7E+o3kCqrZHGWmdUxNdr4A8w6ITNqDFeLCJ57DJS
LeGAqgDNDmLZztq8cyuZjLQ0xfyeY5TfRhXP34bbJBw++HvEiTORA9cRxILMO7z6tz+MNQWY3MMK
G2LU/guzGAoXef8v9RDXoDI4WAeMQUVZyFwh4u1jUKGIQMkRnayeTcQVMj2KVsJRx54e043bgQ3f
YvlyB8I7O+OYynKgfsEr9Mw8TPGABZXgFPm3JvFsZpkuvkRJUfk0LU4VR0YISEhr+w2UKheGteVL
OjlfumhjB2LdzjkHUN6ZVdG1cq9IAI6FwKpJllgIrxhGIWsSJh4LU96IEi+Wg4qM4Rdrui6fnokf
nCB8hREEbAK2AtUHdo6RlKwST/k7w+adpXoAfeWD0G0hntQrPBfdrnvxrwP5f/EKl/lIpOESKLDW
/v0f4VjBff5NncvQixvdpkTljnLPNMZtfKbMQiaUKy4jMWwJ21vMqkGOr3Yhk6/u/YTE/ukU3p+H
rktUDJy/7rtgkKDKYSAKL8YPAjlzbtB2+9L8MPWUoya6RcgVnFuEySpfk1EAjN80ReOCtb6zTdCJ
MTnF5AQIcPrCwLXHnHOOSxnQwFnrX6bVAJfTKyLd4cnnF3uAwE/MpENRqkDXEmj/ueiLB3eLLbro
8uBls7WItPI7rHOCtzwGEraagbxF8e8k567IA82xZgXKgBySMz81l+WnBAh8fiRFYSw/aLu/Oc5R
k/zGcYltBjgSzwTBGNNYChjTNDI4E8nYyPToSfQL1m2BugRHGXYQxwCLwNIYPCu/L/DWNuRV4rEt
AiG5hp/jtiFqGM5Riwjj7lwJX3IJ08WCkX78t4imssyn+PLzO6EV7I01sU25wnJK6Vbi0yyrDDBL
boA1ZSBq0yj566Cc/ubZSlxmWchmIH39mgnPlzpvumDGrai5+Ny/+8MFYACGUm3DloE4RL9gbxdM
Umbbi7JRVizXzrfLzAIulMstEnpD/D1vycv//1dR4JJdeElRiASWKz9Yv5/B3j74RV6glWNpEQ/4
2V7+39haK//3mBhnSJzgwzBZweq4JBYSE+yCRf57gvzkhf0lH5Fvt4uikLUj8xE2Pg/T2ZLQyN/w
Z3m0Be/KNFpwEDaszAP6fRBJvGRuz+9TM4bHS/7vw//Ji/77cjeWt849plDzatbL3zIHYeNDF0nE
BXwYHfy7Lcrvk/GgF9wUuXciJtyabARUPYxBZ8wJminCII0amRjH0mLIxU+a9MZbrmABLQiPv/ci
HhMx5UqP5iM50LARsRL4+oVXcu3chuRoFyf3RKrHlA2bSQB3YgBRO1ygFPM/I560rCJZS0ygm04l
ncCMv/VbITLJhYRRloXsmtoTW/IHv8sLOF/YQyyYMgF8tyM7Kn8wh04Ra+K91yRzBjyZwj+LplFC
YJLBlD0O6xfn5rRLAt7hFJAZY3D4ZkMIKtTZItkXIh3l6Yj+CMCdscGP/4p0o8cJcfOpzlHCbfxL
1MthLo9n4Q3JLroImgFRE4Qq3Qy/4CZ02SOdXo1zRywaq/lx0UxVNrEwhl9p1+rketHZ9CtXjfYo
Lrxv1javzPnAaJDwD3bsai9cBfkhdKeKhtXfDDfDVvpCCTOsglmdgVvCDkOPq9L5Id8jLqHmTQ9/
aEPt5lzC3sbXJ11+dgUTQZlCqQseC2BPbaIolpgXvnG369cLmbyouvJMT5jh/0kark+8gjGHf+ex
zFgu2tYnFikYBtDmrJiFDKO1a//hdyK4tM4SuanM4EAejYKsDMiDoQw/fWlt4Nl0pUvZCI/AKdKp
BA8wgBsoCshb2IwSp7p2VXwYZI/jaSQ7iaxFtiyOv5ZkSyIMlEEI1Khkqchq6DdTOfPgiCzyMPVM
8lJZR8g4mcXQJFXvkEuw/tj2Emc+BlWT7DJmQSKINCYhFCjaS9bDb8zP7inUBwyxRU4snjoPV0/Z
CZ7chm3Cn1GfNBhMzsysZDM8jmUeoz450FFGv4hHN1PvOSf4lpxJlig0T8YJZ4Ebw10uEQPgj8kp
u+dY+njPuEs2gi4x23LNJ/fLyA4uCsnqg8l3Ti94xbf8lh8Y9tQNrnbNII4Ockk5TMi13Nn6dufw
3KdyM6ZPdKmiWJV7vQoARNwPWoKRzCaR01yWuRww0qgXMhJu7yTdhOR2Rs9ehlTMIsl72s6bPPzN
9zAYSJ9eyas/zO5AHmsfsvMAHej4PMB83DyaV0YvSKkgb6ty7h8Yn0SpSqG3izvllT3rv9YCYTd9
aU7toG2/RE/fTdpkqySvYmkP1tCcC/OeKS9YKseXkVLuYiak7uaIsZK6BDboDdRETg8B+JBMfYBE
KhukVVgiQtflrSge4K3B88iA82RRiJILlTYrgMXCCpJTRlZUg8NN8ioCknVHYklcw/wS+yQ8kBdd
zEnjO5uNPNZ6bO0rAnP6wGicKnZzCwHSZvhv2tcLngnTLY8LbNNFLcCW11e1zC9WYkbLHjiLO9YN
H2fEiggO+IZurJtKXDFGtBtvnF7cgE6p5sTsv/cCjTq2C7mOeJIl5MJtrcezlCYEpa3/DeA5QX/l
lJ8cXt6eI+YvdxyL5gsKjYEUemvxWcNEzL7SovF9ax6Gjoc0StgPcqiQyPTRxJLKnKxFwuEq92QT
TCUpkRnUbeLugkTrhu28mElUKDzYH2SU/yYmyM4CWv7NtGkRR8V/uekLdHJfI1LOxE6RR2PRk6V8
nSLzFV056OzZwyaYa1OM6IxRGB0WygGsIRGJt0VX4AIY8m02G7xh2VoqsnTPsxloFka26RWe53gO
tsCmkzpkPx4H8L9zS2a9SeUvJ+Ef8ZVeTTVusP021vPPKxZ3Y9qiXZrKZDixPSWsIBbiJCKcCYTA
DG08+CR5k9GzkuTdnRowj7CweNFhb1pPPBNr48CNoUX8DVj8JJw/qIVBs4x/IzPaBaQ1UvgeojP+
2nz1bF+oSU5W4ZGh7VBaY5flOMwbsWVmJxEKnYPQPjMBbuDMWnLldp4UU47Hb78O0P5L7diExHCC
8XkCaX+AdSuDzdd7+Rc2HUG0M2g63wE0FC2aTbVOf8vycwAVlSUjmKk1G2wFLAUwN4UBScTMtKwH
q6M3eCyrJQxLfAceD+ebPMrRHXwxY1xkRAoefoZNuIBQjwaf4XVwj1BLc29cvFIw+r9EYhDRy5E3
h8w2Mw78O7PZJsFjXI/xieAEQQvORAQ9ZTCE9aI0QVxy8O72a4LQBKkF2+s5UWLNq+QBQHJjtoD7
WVXuw30ESNHtm/H3t2QjcCt2fTh80DadHM0NdbWEtUMM7cFBH2kxfY6Oo7mnSQO1/LfWZKwUMvYd
ylfJb3F2YNFLpcJKrrEtufdfzkIiIRM8gHuexA2Uq9BO+yCGsWIiipa5q0xLzT8W1TtIJev/IocG
gI5SfP9H0nntNq4EQfSLBCiHV4ZhVqCo+CJYOef89XtKiwX2+q5tihzOdKiuribPfVEhntNIvTxn
vzlJYhtQ9FhVrUR6AiC6mp6BIoSn4asriKJlb/VXawnzHdO00v22jjPUH+JjLKmPqzmD98ODa2S1
GErRjzOVo/1qG6Nx3y2S3eA/omc0aSNvyfAvzam4DojPzHV6IGE5LXag/CMoNRNIWdi1mo/oS+UG
K+qCTTb0MPD0G1TIMQ9/YgvQlNqXXoMhtmTElvqNa63HUjP+uPvN36a/6W83Yhdfh6sldYpStg7Q
UCp3cAcrarHdQuuNoElSCIrpt32ip5WhH4wxYMWX7CJwyB5CSvF9CKgLuFXuUOL6MglggkjDDzHp
gLcSVRETMK2QGVMvj4bw6EHsT7s9BWYUuhHt8ImFnjQgYHYb16iUbqcfYH021mdUnU+yc1RJi+0y
9kLb8ty6UCUd5BfMBEeQXf2gESMVOfrwhxZKEoVISbWgyrh1IE8im5CxUFiEdIYdsFbpvBNFQjS2
GaMigGlwKriOOljtev4E1nuD5nHOmwg0gNUqzrwGqxQlAxDaYWHIMF1kwru1lqpt20DkMI7nOsj5
N5fmCcod0ZxeY0SpmDNOw238YFqpCjwUWgLxwmkwbJ8LET2GldHEnc/heJ0YabqOYTe6Qv9/klPQ
FN3v/EJ01/52IUszAlXlWoihK0pr83kE8kfmLV/JODCMNmFYuGUuIPUF/Og+niTCpbUR6F2J9ad4
bMt2awRakcjihIDAea5RWlo2YFQ8hgANcu6IBJixlHKchw6pMgvKvGlPPyk4FUyzajOOekqW0m5A
c72HN0OpPXlCJb/RjgSblykVFjDu3sICk5nkOfpVh7nXnicJGGRA+Xc0KtBI3f1GZb4tvcgtniOF
VpsnbyLOHyx+vNrii8AKpNs9iWVbHl2j2oQxpvfpLlk7Bc45kTrRTz7RQzDkFBe7dlreBKEKCP5X
Yj2wkQ8DpKmaRyiiMF87qMc7+WECIKqE1EFIrRbpDCYupeXNj/9RgDdd5gHUtCQlSvVAM17EzMRW
phugSRgBAYFmXKs4Y1IDQ65nm0C/IW16xH+DHHSWFeDX8kZ/xYM8HQUOm1+v/wjPDLPeKcI203Fm
PMujDTiujEvjL17wG9JayCfyE4dkBYABD+fn4sGKgD6Q8HC2cPiRtmGC24BosflpSjng1VSiPk4c
oAXqF5efkFxiCLYRIPdcV/PIc316BTGbrWJH6LJmmyZsUAJqMmREkgWs4RRwb7z3FXfYdsPqYE+/
/q7dA4LjxtopqaYXx82/cvz3gI6C5iqyI/DracaJEWs07/AMy2cPFqeKExtSbaKSueIDZlu6NxHS
RyPlw0QnTatHeApJJmEjCt6qYKCKbjl9nDMkmqBJMf2TCJK270yZ6xZPfuL91Z3KwVKwBhDIHsER
I4OyYN0YfuM8jvTJLDB+rSn2gcF8xIIahrt1PotDOJ3+Rzikb6JaiTTUdUncEwEKoh4HLgn1hnj4
ay1uo3z3TZ52sDOoWOjzeA+GVgs4p5g5kM7py6fSGA2jJGkRPeARhXiBCrTAFgzUCZgXNDQuIQiK
BwPn2PkguCkdeIp9nxU2ALJz9CHcVdUZwj3RAyNC+xriTRGOkRmSw/HWFHiLsP7oJP59Q+1qa6Y2
qZQPhbCOdFERe6DRd3eQdo1myjE6HJE3N0+tXvYAOxFrGAnxQFrtwaGGyzfpfalvXZ0PuRqdwgbj
hOmq0j+8ZXxJziB6QCYH8xNC8Mt60Qpfd6UgCp2NERAS9YFL3ZW4LjIDtBQz7+Tj6ZFO0W5wimrZ
BCb71rtF+iMyhlRwobAkD3+S4tfhkb9J8ZEYqs3rIkZitX52Ed9ZZTSi7khUxP3O1Bs20oiUssNH
DYtZAvoXwi4G7vc3wRaKzT4ud+BHmyriKdp9tNQQCEF4XcfHYd6DQgtrVTaX5MKPRHK4A0aVWk/4
uahZeyQbEKUlSKJVR6vcqgLRK2C7URB3qH87c1gARqgBlpjfVTO1vq//i4b55j7uU4d3qz30ztQ3
TS487yDPqTQGyTGbN4355hexWzZR3C9B+sUfqE5sA0SluKQTITwGgcNiLsLJ7Q8d1NaFjo0Ttdbx
Sq/qPOdX0fjidMC9VXVIpR5hbeSXTPyhyNKA8azkWH5uKogNlA4WZFvJX+MXo9OHpN5HETMk48bO
YCepwCDEvk5tZz2HNE3FauJhjaJyHywTnG48VLXfcQxSUzXbI+r+gY8KzRSzY8QZVb0HOdKUwWn2
AIkSTD4FOj93CXCxXvz9q2oWImLP8W3HmHVUjxi3grzVr6KVt5HmI38aQo989cl/42eL+ByFHywr
YBW3IScIxKcD28BU0zfnvAdbxQRWRqiaA9XFyYDKMMe3R73SvQ/uUQEbhlMB4+LoKxk5YSLeFCAO
LuqqXdRtHOJf4jAJpVWaxUDcMSKInnR4d94Edh2JZDErkehJk5cFmBUfdCzh984QzxaELmp1nYNE
AljK5DJ8rOaucBEQbi20qglIZtjBuL1XKpnDpQnvbSvYlr4ZqaS/6iAr5CFrxe/PNvZpWJzfKVVj
ofB/DPzCD7So8npozxFSCxwFOIiEvMO0JkRHNsg/diX9p6ydnjTrTNWGsdbRGnzuwZVLJAGGqiDD
2Lbd03jbZSxtVEW0oh2HPQQuLBfn03DBOKoB08YI0puu9KsddZlKnKVbt/sIftS5dQbNLhBzx47i
OpBlqkXFxYZx3FXn/7yc0Ygwny/dHsKiihA+9MTTHswqa5IuidOLGKePOEE3H+IJuEwpfnMUHpgE
1Shf5J2Y7RFxCG8NxDYChGSJ6u1N0p7JUufcGv05FZQyaRSewR0VPgMWzV1t7BUByIbZul9f74T6
Dnn9037RI4P+BkpyCFRaZJ1cxW5rHkEMGdlc8E/4RAr9EmZTl8MdowHHBJQcksgDxREG4rjvUTG5
j6o9jAbkCNocnGRCvTB9C6ih63vVhBS2bMgf2qgAGnWcyW/QtGEOXXQk4d6IbYNanECuLoQOeDGP
QT2ttB/0zx9pwKEtA2plGUrVOtnyZ2MmTX6LkVNf3KRcxJejA6fvO6K1PCJULAXw8PA+4iUpKr86
Ue80Qv94iY5F/38zR01CZWIDEcjA22IM9KRHxgLXAREzTvRSSoWiTaDyAqtB1IyXl2cILKAvuNCl
UyIJwViA0GmOrZzXNqm0a6N6U+20NA3gyiYwdH4grawL42HtYj+H7cPoYudq1nR6NI8eNX0CdmoK
/cZQwXcZ3gUIHhcnZwkr3UrrSMpFmNDv0PJmz9XKfcay0awn8v+dJj3y7uAJ2IUMy5F2FCbR0U85
TJ4Y3j7NNta197HodKfDAdXyLu1OvEn8E27sLb/WIZS3EDpo0O2P8hFuSV3BdbzRlfco9SCx5Yi7
UVtGdHgsJj+MRX89LrxwXxUIsUvx+1GZTcTcyNHjXyZ74lWs8XUwGCE3onLErBWk0PkUCS2swDTn
v2y3CS8ToVXEFaoozFTadXcDKOWQD+F0Bm9YtgjmQY490GlHDuDnraXkamBdr+Bfc8uQZyWykwsk
g5ILPj56+nwliYctm209XocPxhKZ66IKGxLNXa3JPvz2/lB9d9GD4JdISMSdkz6J3hoBia+eWHoS
1I52iURMu4WQ05oXnz2Pv2gwRflpNn26XCDVgxe9XMidZj2URF3wDbA0PVIL/9yumE10QV2MUcnA
mxv/ClliF9UoXgW5DRVl2BfMgT2lL0/O6g0joRDvGL7dkDX3SoiJVuJVBLuG8rFSl0fn2X53d6pX
hoA/cF8U1d2YgViL8r1KTPGIVJnxtI9+YzZWrUK1Pkm1FfCVkP8hrHGUf2wfGHRooH2WZXZIkzQa
9hBzIACyu6+Dt49J+0piHh6zU7MIPwrbYn3RFf1Q6K/RQNwQp/c9zBXkGTUwFzQsr4vVPaavspN/
UqYEJw80Zkkr+7Qo7Ppr0AkACNmLj3uEX1H88BnneHfB75Eps5CIvJozPE/oCgbgFJxi5V/QsYUa
hY4GLCOqEC6dQ1k5KXWhoWkUPK1zNMT9mKyzGkE0FOuaT20F1s7kkhbPbWYyM+jJqVbMG6lHAqJH
COOrZt9RISm795pfQR6UPV9GB8nU1ggHoGLu5k447dLDq9OdZtVfTmPtlHsfmgewVjvvCpHq4t6Q
QVjZTzodUZro5p79O/lx3Slu2s9KQjG/cm8Wjj8E6IBLLuc07tOuto9TwHWnAWRUnX8BDLNJlh+9
Of9vpEfrwdMn0n8O1t1c+qYTnk7Qsaq4u04peiUV/5HUaMbE1cEcOHbJFO07YF5grEHbm8QzsgBN
5ZyRT22IBQTSAmvhD+7UXTQDswybkGod1Rt6E0ndbob9FSinUA3vYmcqLQLgloPv2pQzsLAtmUKu
iU8udz8taXBcXZzbPtrkozuYMgifKOX4tiNOH7X+5sRII7WGG7o5EkJrDmZSEJSOaWXv0dcqN7jY
44aYKix/CN1Vt10PVOJtqAJdfRGloHE6Km+9+x0kCOG9gp9NqKyM3l+HGkTvlrD+W9x5Y3CFk4+l
/izIliA1oF79i8eIiMiiK03V/5Qur50zfStN7oIZ939C6HRbaJocMCqoeZDFFTpIMcWPeM1wIkYT
rAKayNOnRfQxccrzGkz5UlK4MnHHYvDqzVrwYnugh2CDtjdrk+GvEhRlQXjKPA3lasR5GOs6YZx9
cfHqyW2vSKMI0Vgf9zHa2KVE0zYOwWA2GNALgsDepk2Hx18hbN+tAUgrGj2jMumZgkxu5G1RNcW2
VKzC+pfJkZ/C9EcT64hBX24QIoMf4RVwN6jbgqG2N73z9D6gojWSTqbgNIgIH1xSW7j9xGyXAyyv
nf5PCKEOEN4oRgTxV6GIWXVc7935AghUHa67qLnftIz4GJw10I2BsmD0HHbejEDqZQZn/52u4hKZ
L3PT/i4vK4f62Ix2UHOIb45Ak9xi5W0HNffArgH0j2fFgHEPk6yasYO/TcsNqYd6rhe0wPKocK3Y
X5O5YtQ6okhc1X1C+KFX+swrLBK+Ksb9tBkPPcz9VZIrqhmldGL2NDRbLut3gqxUYBDIpEUwikRS
/+4yY+jqrptP1L/2gjHoKUEfg5752dcH6Rca9nbqH2YIMPyVrGObYaaoxjxcOvCOgZq/oJV+qMcp
E2EforE5nZqpqA8B5WqKeqjNtsBfJZMLF8B9wjZAIdspuvdWRqY8bRHHErYwLQivv9Iwa8gmIY0I
ZEsybI8lICQZMBhlmaZc6JyEEx8SHOocxDgS2KKpApneqprFAEY/xBlVGAwlVCeTgy+y2hMG1xfj
SN+Vg74CLXS9Uou+NadCMOUBCceQGiSURTcBtrlPlqbhcv01T+UfoLsjcnv1H3gInmLs6FnF8RCf
oZpQOwZ0zdiSO16NEB7t7xTrkf1QCBX6q4GgtXfdonBD7O7dkiO9bhzPcNdZm8KgNnEK00J0So7s
ZuRC+A5X2SMOe0v2rSPFwVMH/Vf+De1HUiht30ZU7NEGQm0XylABJyoGTC0SKRJ2gAzJGz16m/8B
Q7GCxYaRdSqNYNGa6K5MHNWnEFlGPMBD18QbIBCMAAjttJseB/qHqLzaA3KVI/AU1KwwBqiiO5mR
zMwHduig98qt5xVJrDfz2W6SIpjVEOAqSCHD+UMbA4yo6N931k9Hxa77klO5IAIA6IaejsV0EaQh
wxK/cQiO8D0fTfYMt77gAzAEKAOO+B6zR7sN7xGjD1LtVgg+xO/PE0ne1ZCAlPiyTu5Q7L3jI9Uc
rGZawFblu09b+nHcjEuZjhoTU9ITiINK6fcxGMEw6kxcUFoA725ELEtS/mF07w9Y4GDhxFUuUIr+
a8bl1qBasJqgR+RnqmF4CHsx3IW+o1OMWADrBBD4Qh/pi2SduVpNis+IfyFqU3e8tP0wARVhBtQn
oAhsbzZ5E7ge4AlGI2dkvIUhWDKi19bRLf9y4mBp1b0KOE8NdW+LKGIDKzKZ/MiIbMATN/sGKXnO
xHZe/YERr5ZSZpRMs6AdVfdUAOZvCkECeXK0v2jmARUJIsqOkjpEI7sCpSr0m4uqn4ujHKdM4qWN
7hY+YIWvI37gFilZoVLg5Jv/JSNF5ac3zFuu3fPbZhLswUAwXhm+QuQD0a6lAK/T3XKQ9V9iOKzO
L/5vvc3/h7gHQBwKlmBKszIq6leoD4JOiE0JTy2VoUmKLhH9PqjM/lsRMeiulDMp+0wBc4vLPLki
by7M/5AyAXV77IiKxCzr1xGhYUyUJl73getBwKIi/p/FBi/px4dljUhAQCJVWJamgLiihtQ5m/4+
RIgLB34Iok9qoZyA5W8hPicQkZovyHaxjfAYruKIoA5lYuIYwAl39jtU4A4h7hNDILDw0YHDSEAL
tHMOhNxMAUWCVsKXVYsngiBzsaBsviBLq/2nYCDHfMC1IG1SwEpAnSLamnkva7p8d3erX5UEI3IB
tF2obUWZEHnQ8NL/3TWpH28OgFHdUY6zzw5p0dalEqJjk5wD+GqP9Ga3gmck3s9/LgZIjdDQqYqi
0H9wvhnYyMlLqce6qVfG2pXbnARqf0nGDPVUeAzOjNJekOqXKFDxi+TeUSNqwIOU3SRR4O8pfA19
V8SkupOj7A2/DbnLqvVevknoWc6StcFTr1tfLOOhswt341Onxtc3mMb0TtfoYAJyrUOsE72SwDli
zVDvE6unxtzhSjCXyE45JXbC/Zo+Le32i0I19htuJDgbu9GP+jx/QEwqt+oFYzHAqQpTT24AZDTc
zzNVHC6Kvljma3v8htEwnsCdzf9dmuf2KjJZ6tWaOF7LlfYJV0WEFcUY/DumVfMEOx2EV/hAVO7e
f1Z8p/SwW0ApqUNMWQUSPLy6gkeqFgGY2xzEbcywIr8Sc+dPCbi004LlqrSYitaNotaHLT++B+zp
IYViZMnY8uNxAkc/YWY7TujtN1L9NzPgavAj4HLrMKywKG8KXkxKqAx5Dkg5FHXSe4RlWztCzscv
2iveMS+IkkGQbbuQXQ1Vd4vNuWu27m1VzKBzBw2xCsfZyQMFNNCWAvgiFwGNKqc9qQJIeuBWQwz7
l9dXGiRYtD/Q10GHGU0k4Zuenl/lPMoj2uJ3NboLe8FAKqW96zJdlupoZ45VFHUAxEk1gG0R18WL
F3Hq50AHY5Uqi6rMrjRCgXHmgT0Ef6sYthIQrFyafN5wZBkzAJ1dTvwHSNBjyc6kop/lmqzD2sai
MD+QJV8scHsIHTVRibUWELEoETRzKUE37oXlei3u3cs4x2bcdAQn7uHG1XyoFZtoiuIEUhgF0sYG
JUfgVtb3C5I9+evvY1qciujg7qiDYEfhnOUx0s+Ve18RmpydYnIF4eBs4yMSTEthCkvxSEa7serC
cYloZCxqcP3/84H21FqViJcZu/FDVmTEVA1AWp2VRxkcI4IeW97d+OTbx9Ej3UQZMCBbmc4FsoXt
ULTPO0O154QR5OkMAPnG9+BGg4Z1BngjhkNDXZU2nCvO+aTU5cdhFJ+LbBDSacxgqeDVfHZxjRC1
b3lO+n6k6QaHVGaOBgx2xhgWPXHso/O72MqFWEBlp3VUgW7jiSYj2hZmQXXc6VgQtNzfWqQjUVQm
4yIgP7OYeUYR/2lisshXVbHNM0XlGl+IKgI9dH2Jp0y1UKp+P0u0Xm6LOPyoE83Rx+uyqcze7szh
Az5c+gxXSq04jpx6nhAeJbeqzbKiuYcThg9Z+XB2pwXeJD0yb/+LgujCq7jealFJ02NELMW0DPdK
JXLnHekj05M5pKiK+8AiqVhD6ww4RVxDxoz2GsrjxR7c3xUhMpV9H/oPBA1YaBCNpqC1G1OgwW0k
u9SwFXGtUSDu1HoaFDoudGazlHtNLXq2i8Ntc5Mprm9KLviv0qv7ZwSiKLh8rG7FLoNRa8xoG4Kz
/qNA5WOqQ3rqiV/ApZFlpFBI8saEXeZo3+IRBT4Ewcga6IZHUAFc1tv2V2QLDO9zS0nj6NSZNBWU
6eApeLnOy0Goyy4wXvHZH33tWgV5p0fg/gF6n9B2+jQswqDzIGfPSMHDGdJ/Vefskz8SkpJ/Sknv
dLTb4lqJEBnVIWa5bSqxE18kV9axya+9w5niODP9uPKN5+gbvyDUuPUbHTQr2g8Qy42In8TciSrA
ehlWg7oLcc7alaCNNGwQ0VHlPCji8E9uoV0HEdKZ48AR4qmSvEorwxMa1r5YDsX/YYhV7on+Wm0T
xVlHUsIJLzWb0sxjCk6yzjTfaUnbq7ULFP8+PWn54opOLh11hArFfuR0wu7WB3YGnkuW4a39xrqs
/d7GIOKoXgw1W+zcT7Lzp+dsTJs8LCJaDu0DtwWAuUKP8ca4wfws19n3SdKQPnyC9TF1Miq1ty5l
7Edr1z33tj283JtWOJqGA5KOc93KpTvXQDkklIB43mi2UKwj8Ppw0FrEn/jsNMsSn3IGKOV8zpQS
iVB0emi9d4aTULHPvIMKeBWSvHWkLV9xBE0VGGeYmzQMDGHkQj5hOLDw0q9Zt1lRTtt/xkIynm74
iEmcPp0pTC8ydULe34CRiuWI03uyayrcwO3Hh8PVwK7hisVv1+mBEEDzEw0zkDtbU8iWVBumQ1Y2
7w0TDhWszHqwWWCjbc+7mVmNIKzqtEkglNMyEgNHRXxFwrmyACjheRKnnV6WV9Ebx87KbYmnSpRF
DyQUNondQ+Qq/YpKGnvRSpxP51f2gwhHoETYg97wYPtHWV95k/jX+MzxsNEts2XoEisQMsjx3hgl
gDMYKvD5DyZLcOUV1sd3U+3hlnb9IfkysZAToHmsAlVGqsdEoe3P/D7gYRTY5TkaaYgO91ndm3QI
BGai6qm0yB2PSSNE4YAL6MuTySJPy3aNi4Lfs0VvPP+uotBSD1oMyXSommZULFb+tMbYhh8XivkI
yj9yrSsuvBxOOkCaD8YpUZEj2c+HxxtNjC9Abo4QTEw4UVICCzr9aEW/2Hs4hHMbeAPO+mIRTCFk
84penIF8Z5iMg1YKmAMLJMj12m3LS1sBq06zkJrW6Bv7w3lTO4bnOWwVXW5jh5qLlqxC9HXa2PUD
YcfjZu60xf1W8k9NmSqOHv5KmlT1n1H3sR2KFL9tKJAajqtdUKCR9ya9LQQ7UiZOh8P0HUIfuirj
XAI+qPIqws9URSZ258Z4QxzINykm5eTkrpYNv3+MSfRFfT5SfV4HE8aofai7q56Ro0Wc1mTa0Usj
CseUj7EbjS7q594aMpFTocAfU49+UpuiIFPE65S6uhRws3iuyC01aMx2EsI3ACk3aQWwkJv1rQVL
T+k7tc6VyyadorQwuHbZHaa63KQFOsKRgfDzMTmyxMHXYQ7t2AfGnrkM6ELU0/2CcFTo/XzHoNud
HVvNWzZBfS5E5JIMDc3oFqpjSH7cx2vrkpXQQtmNNKnhFSFKfLV7o49phlX/1arY/IrHmM+VjcRI
3jw1G9u94nFu0IGNRsw2UfcrocxCyjfvk6IoWRNG4nZu0WNaYu2oQFg9FGavCE5Jykr1xL81cyl8
wr1GsDE7o4Hf+4qFZAP8EjPhikxFlpYn0ohY1tEh0PBtSRiBjlU8d9T707MzH7D9ult+99E6mToK
oFwVDRpr+aSm0n0zz9ZhLlu30UbnnbET3a7kM68VRiYw0nQESYlAPQz5p8UrJ8UWn/Y/Gsnt7jXU
xyJJw8WuHbdutWsJTJiCW+VH+OPnRpNU0r79l43lIsL5YGcb7CidT9E1PqBUTBaVKC7cHype7oXC
uNAyNcA8OsAL5kksq5ZIKh3kfsmYtnF6Ed4UBgg+xjfbgThAFZZRlujVnJlFTrzi3O3z1Wbq+oJ4
ebQOGTHnST05h5ZXNwSTiEeomJyCTfamauF8JEzlsPgfa9O6o85yx0khPoiq2B4JPqWOAgVERLsh
1EC580ph1hRTkDAqeXsklD/Y6HjtdWCsuaRUmmHsVM0fi/Ixb0DEK+rlxe6DkV4qi5+C8t6Mmn/h
EWrF110xXXftI7KV1c2tfeDcIPQFjC4EBZEfdHWtNgj5jCwqnxVjhGi4UZ73QpVgSy5AcdXBHVLn
/atHVfP7PjOuEeLWLAzeFFJc3b+/sMc0a962BGpeg1yw6S47DPDskzCSlPyIExVSkOgFcfZlgwOV
6PM/UzBF8ABRAiQMmIFHiU6Di6+MTgtF3WFLmSbTFx3mbebNi1QNEFfIGIPeR2H4V2S+iQhRd6py
7G5m0eSQjKmvWGuNg6FuS7M8cS7/LB533j+itIqeZ9U7gxsaHpTI4WghxqbSLQ4UNQeWhhReWA05
vZQLP5wMZgtphmfdfPuPDDnNm7IUNFsnEYey4QE7dbk8H9BB8EFcTJKJIuMXyl59fAtLAQLOwYFE
M7qY8HbjYlLVKXGQeYdAdtf00C4bhDTNnWhjHxYZe3zUKHSUHKrRzimUGaplb4z2YWVEpvvxCsEn
fVBi6CH2QdWX6TuDMxKly35f+SYt7QTQ7F7HZmClAxSnhNhfrlmsPIefF+tS1NRJpbjZ5cgdGeqK
9hrqijagEmUJXFSrTsPveMvLKCwootUtJkMyM+ZsU9Bdu9CSVLZ9REw7luSWFHORHmUYdMmV+SgC
LjvP/rd/Zel7zLVe+yXkoKrMTGcLhmivgoyzkxlj42NJbci7jInddngUP6+X1vW1oTbmzuz0KyXT
PHd7YZ3+MF04JQej9ttv3Cx4WC7Ye+g9sUNRu3j5yw89RoRlCcrrPOxvDM/R6zJ33efuPxHPjooc
u4bJoihwoAePPO3eDrF5brhGwhRmKdLanYiJgTxan6ASXJeSbN2N8in+g2WPqFM7v84JZrCxl2n8
lAAHon0+r+tswzcY37Dmj3YheXTzdWTqIEB0ewVmur9pbuHtIr9UYTq8e6DR4MSPMqY1hNQYYiGU
lXvo0BUHaLXLbodXWUrJ4M0PgzqW4FXya+11b9K8TE83u4LkKLXvW0HfQV8fS3yYfdDM4qUjKPX0
mDj/YerukdL83avC9bHXqFWhYB9vcSeu+2cztvtqgyRCpKIwDiv8B1SqhA+NmIOgEJpdYlXm+Sb6
HfPHYFW3EJ4Ow+5jwIkzPocELdOEQZ0IqmG2EPh42IxNpIxnSA2iJT7gbq8gYvW6F3O1L62wbkLE
o8MDDuSdoLy1EgPS1Yxq6aEusEDRARFcXmudWyCjeGmOCYf8gvgTqvpyXKhQc2j84w5vxk0u1mGt
LfLMu4KBna+4uw0SfWX0FQOYgex3SHKVERH8ccEexw3Ct8PxgqnyrpFFCVCHgSgHgsoG9an7uegm
TVgS5PbW3pqhkejKFJNGfEJyKmekZKP+tnUsAjF00H4f/dUHNgRJfaBym4AEGAXi3w8+jxlfaxPm
0qXh9CELzvqqe6yYle5UimAm5eRFd9zF7/wnRogXwNOxyK9BLShx/vu5aDNwLswaR5vK6hSBhXfL
p2ri2B02jg33WjM0CQa+Q4rm+fC6gb9c7wC2HywzHhMou/SeA+bQAf+kDaCGOpKSBinLwOjDICpf
I4IRHH2AiE3cBSjRqQr4kMQm5SBmAd8p8TgS17uL68+c0mCIUr97W75NuUPuz+30CwEHafX3QauA
SN18lkmfEkAzAjoRobAc7lFoa0L+ZnpZApDI+NwWsqdSp63b31HpzAvRbscwaCfn2kv1uC07HVH+
LpD/IN+00T1sAvfhZf2luBZsHvgxkAv7F47KahrlOw58k62N3Cbti+WwilrTsH83UHwaaLB2EP2h
T50hOh6nngCXnKJFe3BbHLOra1HipWkCThGotdRYMQe8IZcIFRJfqJCU+bxuVGqRkDHHfAg71aJr
r1UluU2SvqgnpDcJkX7CyGo/QgViSPIAwAUaaaFUbZGHUH9WybxlyIwdQ11aXUbkJMTNCC2wM4J9
W7P5SL5thlycY2opKIpiJUbzZZ9fSpLMmgWpYZ2RdugXl/wsbxRG8CfEutIngzETbwbakIOfAu9n
QKmZEvWrf1hNZEN9NjsGgST+1JgxhGJ3a3im0EFwDzpu1HkMvoPcCBIWEAUd7gdtRtjPNE0DykGg
togtXJ6c61J82dipR4Yov122XAxuPFuTOoLBbE2rFI/VSDjx6PSme4IeRUQMqMN0ahbb+cV09KTv
c9fg5x2CWtasnRo6Du8bbmIbIOqCsAs/ORk7BjjKW6XqeO73IQQJkBcbVpJYoNNCPR1Y3koG0SuK
hGmxgwXaDVmfwm9ZSUc+oTi9olGf0dPRi/qwY6JObsRLvLh1wN/yj6PGivCsxpBGsXUSltfvJ3S9
eBnyzM6QHbazxunMQifBmfPyTcvi3vmYV58ebIWqz2B86xe4AB20/X4pUAFhi2rZx+bsvDX8yBgq
giBEqXESDup7BkJJDux5R4uZB3w4ssLS7JI0QuARD94tqwVpVBwy0rYmQl4uhQGLAqFL5xcvRL2e
G7/otoId+HHZlcKV2kLVtya0rK6C3cNN6NAyY6IIyEFRAPthqhzpQVJ9JTZml7PxG5QU2PmyGgTJ
K1xYtA6GcGa5A4N/vPhOEiXTE9xUusbIqEApY/QCvK9vDdj5cPELsDQYjRtQR4c9Qo9/2k4DtaVS
IFk7WavkZEd0AyiYwklv6DlbdU/Mb2pxQOzOBdahh+HJVAleG30QZHDwRM9qun8zMrhw4waUNpE2
J6p0AGHV1i5GxdsHk4C1OFU9Q828UFBaxtDaTGmCFnbXCCnJoQ+bAAXvjQUoZ3ncBhT2njq3AibC
dbtUObf01VXtjP88qWhQd0KcmjOQWSjFx+na4ZQkylFIkDUg9zldG8ZULDY2cfc9DBo0t7VotWLs
EJj+0bl2qUEkwW1Bi6vHhSnZZ+NpILhUOOkaioTJgB74CB6SVUyhrvCk/DE8zDghnnU6EOQ3YZrG
TXJ/yy77jEoaWNQKjPDTRcqAyfHb/xXIAZfBd8b4pgh/70RmahbpF51yIgfb3Vuu71osBy8tHUhJ
3jsO6s6q13BvW6fKlEj3CR207pSBd3L0Fz39TY++Q48XMsHAYcFYrcxQOAT/lpBQI8pgXnDoMbSy
k+mAoMsq0ARIoxniSmo2y5A8MJSoMCe8T7Cmd7AfnVJVXpneU22CfRgDQER/fOvQJIMHG3KIXmmW
+foGFS3GFRAwEsz+xmh1hE+2WqWpmg9U5NeY1pQpdcgfWZ6I019nKk2T5Bqv0mIo1JsMMoxqjCmJ
Osrr5FNhHOyRIAQ86xfaTAtcA8gpG/2l0qsuYAJAu0wCXvFhiygeBFSdAs9tWhb0vDcQI8fViYhB
lhTBzDhnZRLZAL7xYpvhqAcXXBCCC4fehRuQBtmU6iyG72H33zOREKMEkPA5SModzj01KUiz7AyA
H/pR8Pf8NP9edoPAjYE1WBhVPiE3YLedPvsabo3L+xRBHBUOaokwfaqW57EVVngNyh/ZqoP4U5dT
CTrDFdEsciK/61PeeXM84NnjgZ1OpG9EfXbeouFS8IKDQuGSjcxPr1XhlxMj4cYcUrxTF7ZMwDfa
YOg3lNYeybFLY2qkON7/eceEsosXM1wMq0EvOAc+4kSjbSKChHwk22kDVrujIxHz9ADBBI/GEbPX
p5zfKe9R1HjR36dqW9y5UBKwaZbl/iFesW8BIQYYgQxuNi+KHtUSFGWVPxZAY8F0auirM9OArbu4
+tjZ8Y26FWR5ZzjvYPt5IgcFhp0LCEkRoI2vBcAzU3woK8Hq03ng1CwhYarMYaJOgFy82pgIAq4H
99Lg47Cr4tjc2aU+W3WM107LVjugJOKlMfmHTTqSBjxRFNApqc4W6JoOKhMW14CD5XN4yh5I2sZa
zACE2GKGpai1Ep5LJWOWNYHoTJxL9zLmAKOWUMXSe+wQeGiR1HxLEWTCzhtZrICHxqsVgEhSXqdS
ZPGzvAVcNIIwbx+Vi62DSpiFAdVtxIgJl1A2e9EVveZ56NagaA/GQqElXVixFUN1oU4R0McmAiQc
wTpGeaCtx5vIoIa0069PbQtGF/3h4PszSPtYYHRTQJbLNpsalMliHQzwaXbzeLkqfWViFGA78DfL
yGERSXJbSFTQHzyjsZWR4uzaijU0hCTseYRN1nbydtjX9wjdWQpebDq00zkmRIBVxBCdMQ0MAPXE
abzeKvYBx2RxcFqsYj4FIBRZRPo+uEWR+jHyZnwX9t5PzJgFgxnEKrFf0nbA29l3sQHE2B0QZviy
IbweoiImC+NhuuiGQDnbRzDm6JLj6WhzQpayG5GuRLumIGUrBjP0QGeCMY1OQyHwFL/VOmLx0kzC
HhUWPpbOCv7IEKausOptD4eAX1RMHA31JAL4W4Rr/FiZKjsRLFFuYtrB0aTBIm3HsWVUEcj5DkA7
IvZ9VHKSjFfvoAJKozgHJ/Vcq4d5xrsaIHpuSI1u4N7hympB0jC0LKyNvHYroGLkbRJ+K8Ypse3d
NqiSPRjxL08uxZRUKHEchBSsHR5PSu2er3bhsbuj75ENz8lE2k2Vf4Uv+MwKeyeJGKgADIySJeq4
OjS+3dM4H8gqyTwyuEemR2v3sff5bqgUtktm7zJRp4PZ3gZjM+XtosFBTV0wtUOAFonMhInmYahQ
bDAiFIwU0T31Uyt3yv1gJTAfbCMiT50KuLkZMihMbeHkGtZMkYKs3pRXsQh4A2xZKh403yhOuCWK
36dYg8xbuAO+gRAOLwlgx756yPQ64IIkmKHt6mS7IxsKFsv258awOel6x+uzTPwbpiFJMC7chLgb
7A+13rUXlJCIexxYunwYU7WvEH/97XCapwtJxVs5LDYmVjWgdgLxrUdJtIedlYyGOsI9908vBxNF
lPjG3UIcHEcsNhqCSUbgBZcC6+WlzwHRYm86BoHHx4wDTBU7KuNM4IERlCL+ZL+4NnOMcHbYrGAK
s4HNxWZiU7KyvzeEAQ64Gf0kxU7MIht402FPEBtPCNzeA1l6HBNNNaIaq2SOS7lhvEieWqw1u+8n
qhQuMO4be8EUpKvtQgZlUZQ+HUTdzeGU7DRnQwVaWCkcPxRFUBvB+z2QaODw9w5JqhW4eYdOdglf
XqtIUUMN4kgI6OQU+DNG8opDlyCijZuyYc2xBTE44MksBHwg9sUFIzAOFhBRC3b7RhTrcS6QW8Ai
Bxb7/2wNAnxGwsRMqDKIDwasSJeLtHiXuA2OJ2tEnIInMNh57TWRCsgf5LylDCWDa6UGrLpFbIzi
Z9IigSDGZnPUFZNC4eJNYUoEPHI9iDRYIDw1SkCKMdiomhnEi3DwHMz4y1g6j11PqMdmIkCk+H4N
EEyZlhDQ4snYANhQHp3zgLwZH6CUf6oSLPGJzgSqFyX2pKZWRv0OWsAg5jghAgj+xhAPCe6MBcXn
50XZMmIGvDhylJq8fKiIACezhlqJ7NObaA5HCmkZnagay6uYo8TCKCjDSWQU+omc0wCrBVtm48Nf
pVSb9CkXEgoqMWRwIf2nBA1DRjJgJVhw5QYtMzTBlrZ0tDxXypcScLtbNM+x3IQn4b6reAUEcAkz
wcFqkkFwajgGJkcjbAbRZu1QcnRDN60rxXLtrh9azAqHypneDNfdeOqVho7gfUQkpnJe54Ud/ZR7
bTRV6mQN8Z2TmPglm7T/sXReS4pjQRD9IiIAIcyrvAQCIWzzQrRoEMJ79/V7ktno3TE9NEa6t25V
VmZWaE4yUZo4z3JrdhuKmAv3Yf2HToKSGssX5AYi5NYiFp/WmzhM5LxUoZIlmrxBbqgg2xWflGOI
0vI+ylhMjrMS0EV3BAxkHFdpvbcd8oQSs9OI0hQPA+JP8sCEXZ/EpnkRcYr7fDTokHzrRMZfddjv
vOtUpl8pVSME1EXTYS2XPQtt89lBtrb0O8mLJ6GQ6WDIwgxYv8whQwQU6YEzg6hV7ySEFDY4lZHP
KlvegsVyMfFLM4xr6RWXoZ9ybIkcC3Of9iDKgxcPJg1gDgTtCY5MlAzQfaggRcDF9i8yiKwnz2hi
g00cgE2TZBmlE15sWS9uRnxmXdlGm/UZz+R/phYuYu1PZ9YIsjOL7o150Q0BjEwCqWpn51+DxTfD
o0CDNtgw2K1SfstxlbUaaSZ9aSHP2zeklT1nr/PHKchyj3MYRvBhtikSDoOfx8LCkQz4gh0nr70Z
xriAzH2o2urrUl9xu+Y2YADdOV8L0OmvIGj243NXr0UiQSS42LaDwXC/bDnUz1g4wKgW53LIzp2S
VYD5IAxOVn80+zityZTiKTuQzG5AeOoTu6kSREiSHvWQyBGijgwvA0Eg+RNbwMlkx9LD2/Rsk6/j
1EF1pJfnAKypZ8zqximml81I3JV5CvRDGhVDXWvxiRGhORQhpHrYyaQpuTN9PGZp3kOGpEPXZYQg
6Q5BgKgSq96JwVAD6h32Facsb5slOwVwmomgIOQI4zfWG+ZdKYtAhSzchN6UY4PmNrRAasSblRLh
fISMPk48pJBbTEkaHictm6uC2y4WZIQBus4DWr70gPkLk/BIYh0+QNWPeTLRzzDBYY4OL23wuUPc
XT3uDu+LsoBatZ32sh4mh7QNsfGgQA2cPbKzA3eEgLKX5knYioLocB8xsoqi9Rwr2HpZNuyF0PZm
5JtkzfmMqtLGGOjpgh/F5E19jemy+oRg5RykbT1Fnn4AzXgG8DUjJqg6fq2tGzXP1m1looSKxVbq
wo8LwnTJJmOvpRT8aSULYy6uJ1s+npAUhlDH33X8YUumM4izd/ruE4a/dEMiDPE2y7b/iwNYS3AF
/QY3nSYda1KMzHok5pwKDu583EvXXyiH7NkDzBTJxONUO46AiPgepTvbmjTv7oAoADuymuCkcB+m
8Ayh51PcIwwn+r0mUK+w5JIUDLS3Gp0bjtnDP6VAxgY6LHZAE2NmBjlRHkqcWLIykf6WR4h+YnVB
SBl8AlRHZwr4F/5NKu8ycFEau/vZpkdsc0Vkw5PgW5rJ0UXypC8Nn+Plu6aAAIZ7OKNSpUHA/9j+
nNvOid9Fz81ZyUaQWqceLposYrBbqD3IXh7tF05PghjMNjc+pgqHWVOhVsE3atmZkMa4aHQ0UOke
y0xQw5UeE2aqQnBioCi+ga5nYDrDQbK1jSazmVKSPPo/I+q8JFkA+8rzUg5a1K+qb6Yk7gznxulo
CVUrKfGRpXNCVkXYXDvYV5HqVLpETmhbE15HcOq2fwL0d+t1a45Rd/Pgzs92cyWz3ff4OS6aDtLu
O/qGORyu7ntlgAyv8ev/INLYdh/AAb+H0Ji+oPW9rRocicUaI57uqdPqrYfncWnQYpCXph9gvPvy
KvBg5Kr9htMl4yomLneRM+JQOEQoVHceTDtlQmZYsz7AYUZfPDc+ANJu8fW2fi25BYhqwt3cwV7v
ll2ZFWAV3NuTW17/bR4oh0q/z8Xm901+SK+U4kFwzvsL6aiJSe/MpWMTi0uRQyzUJDzaAvRhRzT5
fjqWgebbdHcMlmwGNXBMNNuO6Az7oeaMQJcTmULCgSZKgrvT6F9IIv/Jca7OhPSaLw3AfMh5hWT7
gJEgSvLcZ2K4zZkPskNUEouSG9hyOfYVwpSSAzbCZ/tmomjtID2NED/5eyxSAfDkAcn9ZKVqXZMQ
AAhiu9WEg4QFLqRj/ulrgysTbplpcQoTmvQnetZ+wevo69Heo7Bjg94m6Tfg0k9Ecv117hZgSnwU
xIPMJ/qER0SbZ2x9MDlx2QvRIzvC2XPJg88x0K40L7KfgeqiPxauMVHnYU5Nk9bJWbQFRZZU5ZGK
icuRPmQDgMdyLMsIDIjpy6jkbcqnkYdxfPTa0wAiMQ24OvJptRNWg9+TRftRRZlMMtS/ETdoOxZe
zfJ84Ttf4TAivYUXXJnsNDWrf2LG5PGvU1nNF4dueao2gtm/e3fEg5MfuClMWBxFq2D1t/ZpSm9o
Ub6tFW2ggMIq4Nii4aXQ/y0o2+xeuBbdfmBzkiy+HiZAnB13NPr9VYdZLeVV7aY5Sj0oAoGyKXlo
0MJhwlaOowZUwuxAP/pkF97Fv/kHd+fe4PLQSaZ9emGajngIBbP91st595ppIGZtjzzjrhEdsh3K
laaVgSvF/pgDIq7Ur7pPmPFIf4qphAEzGPgkfoFCaYMARL1MqaVbMCRatGfkC6LxhVIKv37WvthG
eIfIRKO97uC3sShDpM399T0iNTl9vP3BXdcJCEllaAZnQEgiKrUQiOw/W15ET2Sh6jWVkchSaXEH
FBDpFRD5ZI6MYTfC9moEviCEhuYoKcb4TU/lheLjxo0DHZmRYOn7D4/L/DduMJ+IERnwrJ5wSjRv
TW2CnInZW7YQ/eJ1XyN0yvRfmURO8zX3djyIJjE915ZzztaouzexLpj+Toflewm8g8+/5zz53OWy
WVw9Kn7WmahDzGFgXgfXkJ/4uUNP2MC00QzWFc1pkVtyp8lylNu/vhQ0+ElBRtKpMUDI17iCB/1L
IXTQ66iiH8hm8MfBZFwCdSab4EL28NZhHT+YG/1S0Juqbw5uPPDMSBKTrqeyMGlBmEDcM3sQSq/f
cFlnHMMdrbJ+jiZT+PKk5TcxCcLK0ZapFwro/4n6sFA6Yx7AWxN/Fr0Rp6oht5rZjKzK5IuX0TLY
IY9Xh0vv7QHXTWJxMfCEGEFoZVvRzOR04eiH5o0zpjbDCeU/SntuIP/zzJpa8hdwIVfI9dXekRcE
DS3SByBL+k6q+uPQsQNnzO7lKBiLEN705WqodjDgEQ4EAXfj38LWBdBLUMvZjioVDPpYWvJ6Z3MD
5w0VdHrKAZXn6LxH+AaNcZmCChk4lojJKSBIn0RfDbKy2ncn58FMlXGrrbltr5CnUFsHRYyPOW6d
fsjZlhOorpOulMcMFTizXLkW5pjkQPD7nQzmPa+sDBQbFaK3jAvh7ZMd7n6AnRh1oH4KPPoroMoV
NjEeqGssQQ06jdOxE7x8ldQVp9+o2wPZPFQxedq6L+y4KWMrliTBZCr4WaJUDmKPqYmYlfXEAmjw
tkQ8xmLKBtjACo9e+pg6NEKsNyeeNWhfBDsix4W7O7ex+qGdxy0dO1WJuaBVYdLOhSF7bHH15dlB
vdrw0AU8/RcZMeLpFPSR3PRlGTz6B4sksm6DlqjGi6rll91H7xFBvkY+zYb+9pDIjQJy07lo2sz7
0UpSok7e317BmlFDhclxLG4Z6nw/AaUgqQ43kAKcVBeMkoDBc2guLNnkem6pV61MjzKlvbrFp/ja
2w8CpVE0ealvqPwldeAikevL1ISOVxy0AS7OnI1SPyg03X3jwC9U9eXfGoZpMPmB1zCMhU1NW0v2
Uk2kDSSEx+geP6gJAetoIfto8f3HV+5F+55WEdUILlsML0Y25MyyJ3l/QP912hsWbmvygnXMJ5CT
VQjqNGOxaKVVOEorliHYRdpE5gqEN4+GtzpHYLPaLdiHcCcqngOuB53gSsn3ps1K1p5QoYnGCiMY
dDOKn1Rja+Aw0nnr2bFTTLP7GbfnTGlFZwgaiBZIl9IuXS4tmNF/3ANye90qys+LB+RUEv+77WlL
OO0V04IQepGFI2WZzaD5Az8BQFNv8IOaU4JM849mPVcKccWwSDXV6EuYaNptGFKQ9cDRyzbpAhix
yhMaT2zZVRBxp4DAVWd9vwnyABJG+4dGYRxSn0onHasC58ceHQppRt23AVFotldhDHtUqLOSCgYR
07aQjvP2ZqhK4OMYdIXY5Er5cWh2W1My1t3PlhoA4DXjwpLmDq/MT9grp1VpUVYPv2VlJy9TLzAG
T2Xh0YSh7teJde4ykCBFq1Wi+p0Vv9oyVOJPJm412b1skxWrkdulgQsU5Lgb63nEL5aW6+IU2OIQ
QL16vA5r8VlzkImr2Hjh+NAvBeihd9M1KTIUAY70X0AauADt8Wdg8EgG0LL+d50nwhwOBUk/1/hr
ErmpeEUR4U+LKvxbJj4UK9PKx4xAW/CcmpLzJrfmTxj7ew3seTF6Zu89sdy7QNY5uiI74/QVnXUe
YIhId4m9bzLEDKMbiiyOai1MPOS5D0DOR/Q+dF4JaZLvD6Vnxi4q+nKbK+iV9/3qmVWeSWx0h6nP
vLN9muMdotRr7+6DzeLdfXCjsiHly5XCQgLCF/O+uKbvb1hvTWf18YMREC+GAjCxt/uEM8/MmmOT
cCH8GSESWSjeu5D3NT4IQ1RsZtZJtcllMjRFFHAlmjXxvJL4FltFlqukoEw5cd4r6k20dk8A6Uzd
SXLeOlQs5xiTwZJ2LxcFij2l2Wun1JVP9A7k8Txq3SwKRUIDOYY7VDyUHp0hKepFdbPq+MVbruAD
ckb2yGWTD2mFf2W9dQQW3RIdKnScet4MZUITSTID9lItMIgTdt5+0JWT95fIFCxi72KSMx0gEu+/
lit8i+Ggn2FVyrENo4695sqEGzWskBoBsnTXf9tUU2ZwIhm+xwBWScVjjIqGolyGBodzPaq/LVK2
sv1e5Sml2WXNAaHZeJzmGrOkDA1kCoQJr0zyZWnjiaIKWsM8olYASU9lg3/F4At5XfimxL0NdQUE
PjDaAbf4RiAFO5wMUGemuSKqnOH7wkQJ5krQIctayhXoZMD74h5+nPI45zoKe2eJ2SYhPqNLX19+
H8BZWwSHP73/S9iSmecmqUd8bLTVU2anQPgh7HFg1PEdFKtkBpYYWj0uiMzUtgGLsZsZHcDfDJMi
Wty9Z2rghv1Mn6lMR7OM0KJrDrAB5iR8ikjXa03ecd5gwR4jzSNYK2JWE/q3S3CKr09zW5kPX2Yb
F4CotnymLW+z4b0L/Jcg7By9OcQ/LAhJNJUtYd3rPDoFhDQ+i0b2ZXv33qc1hW83HW3yArVgkQi2
JgCRd46iMpKyrwLUVQG3tfFUocK7wbXlLYGnKPk69nVGlSZFu3cbSP7X8KT8k6fBkfVgEglxKg8+
wxvQteKt5mZslT2AJ6gg28AHITCaHYNVy2DaPx2dUk03o01y/YX6wfV+MK13+nXAA76n9pdKVykX
V2/W0HpXGiBoJiQspPkoj2XNUsLHQxXpRb4kYRm6O5o6gSmLhQvbuhF1Xevn6TVi/8JpbC3yEHoL
9RMgslsabVYLKu1JDhTeorhVNdsCfiP2AN8yjdp5nV08Fu7LnVPKHk0+HGBXlXNbcM+DMbxavVqG
9VV11eKjaUSBXPA2f0VaoHT08CNj89GXGRrBE+LArsTs65wSpkWTB0DEP8aPsoUNTLic/whNaSaX
rOTCRPkRP+WG/jiohoe3cz07NefTN2Ynd0u0XexQ+8a3qF7FU3UDMRbbk5+PX+Dt5bdGc0r+cmgY
mM4Z8SctjXO/2amG6wnAy5Bjzi9dAcCblPjbeDui+sa9H/QjBevOO3NvSXnJPAL/FoCvczGT4+KV
1odlBHfgBbjUAeC0XIMWgi79EuQggVujgE3DIqPVPdRi0kLK40aalFhbR3zv2RUqt8PliYESpEs+
LnMDpXlfW337jpaaCQJbrjo2QnDXR0visZsujzEXZYIpBolqspvQrLhgkouvXhE3Qyyn2yaYMcg0
fXhQm4pbLMkbuZMp9vwJIicscwi/T0LCkBBZtzCJZ6QaM9zurmGA3z2hznMeYnlOspVl4luQV/Zw
Flsdf2c09ndqQVoCSIx417bW3ae3J8lkfAHmeMm56a538RWaWcW6vd3KaAvFjyKuf2nA+Q/Tsx3S
03uSnXiV7jqrhndUlygcrEvFHj62BKUhAAwWFMmeNfBioE2BgoujegX6gibWe29R/LQsrjYruwY7
yiRHoTcwkesVobl7A1cBRAPUcY4nd7329xSv9rNf3ZPg1YZ8AmEkTPuA2jCb+yY1z8Wjrii8Hcxp
xiJ7QV8lEca/HHsmtUnGqD1QXW4FW8anHMA4i/vUO/PaHIlkHHqKpl3B9YsCrOGsKXZhFcM0kZyN
jgR10PUbAOQ+c+b6Y25zCPKvblcRiPO+yxQ1c60ZR3W2EakxMSp3aRag22apmNRAWI316szqvFtk
Gc24NWjOXnybEDjTkKE3BWBlgCsn0a5qZ5iNYQoTQPOUBoKTCQ8CCJGAROhmwBs2GoeOJvhICUCG
u1wDv+6XzcTgdEQdzjAqyvIW13YxBxsEjYF2Dq5QpmrY82+PqSrVmv9Z1PtPyFNMHWsiG9eEqJZF
6ibkXV5b0u6x951nl8OKKWmk4wL94d/0mQ4UA30ByyUN2Ml7WsjczknxWyN74tPAGUYAT2qHtSYm
HTW/GD9oaMuR+dN5MIis7HIE4I+w57OVz9YNOONlmVWSt78ZTY3ywa4OLtudN8d3xDqWquSn5DZj
0lzAd4sF613TD348PzzAT0HxYM7kvoFZ8byzmdCw1ekkDu4lPAAJU4OnuBmYtvKASZGWP7P79gj6
P3Xi9x7g3Qt3Ns4j23engszeDGo10AjklXYxuXm1/NaBUszcrZ5ZIAdUFX2tcqwzil41T25VnwCU
xylG0ONdHq+j+o7ZD+56xXzdHOwYmXvG0BKImM4n2DlPqMuFNX8wCI/F3iJ+YvwE/GoSu9eQ1CqA
jjyEtDCksYe8aA55B9fMH1BDg1Y6rAEky5Ml/c07bVB69d/Cwujc2CIf/KS3I4rpDhNvrORD24YC
SxVc/E/+/uLMAy8kjNdGTXLDwSPR3Jp93wRpUnnSmKr0wY6Od0zlTIfxH7mMyr7grnMW0ufdlZx9
1GJCmonn+Yd+zVs2HbdOC+dYwit/B2VZY+6Wp5r0eAs302MkJGsmf5NebUmhXHVPf68Ok0I21E71
aAM1RNVIsBu2eCMfpolcGcrCKJzfDzACvT1jWoM6Rary7Bo01Z6k18UMBzlGP7jb5QukX8SxNsF+
siYVxbKDI5aEZLEQoScJ98v1mnYm31RQhz/28esdYu0L7+xPdx7sJk/NnzlurFf62DnJ5AT9ct+Z
HDDJhNgRncMPBlsvYJKGrUkaMKUdQiJFAj5D3CKuVquCfbfZzrh7y/qWlgKQxkgdWNHCdHfEhMBb
7eebVmSfCSc05/JA+O4ZhzflHufZdiZoZk8JsXGeuEgPLk3rka0hqO81OudrIYfD1+3sz/8a6aUM
gC2Y+F+A58ODStcfwS17Y+Tk0wrb0dPdjtSMudJWlqMZ3iP0QtKloHDeEnzRR6Y3txtst1Y+w3Y2
0qLhZBBtV0Mp/p2FtBYWywl8lqdzg4M2waUsOe9gw8BplRMKXkGc1lcPOgnTdZZ7jraGOpSHANrR
MnzxfLwmhzRCdw4i6PeandAMi/g1x0sGYis/oU4SdWXRP6HfB0QRV26zaJFtKYNGGC4Q6tExOLad
A0PsPYMUHXoG8wHS0qKlMdAEP+joFwlt7+NSz+R7jbv92dHUVyWsoTEPx5xC6gJHk3cQZA1ZVFiV
EHd7hhAXWb8+Oiwk/L1STVKuAw/N7RW++qBzUpuMW8OmNILbleyWhUDs29eo2n2nZFvySj1if1Ly
npS5Y0gazFqFRWUBkgsuHKPN42eEQzFgjCFwzOamMrjdyEvxl3AffFDQGFGgrvoD6S5Uau7I3b/A
oJK9DJjbbNiYNMAB4MSCT9ZjIVJ4xCN0oe0obGCt9qTamqeB7O0z2quknVCHksndS/IQLz95W2Hq
Pl2A9DB7C7BNFxr5NBbIwRxx5qPD1AWiJKINzkThzIAeNgMVzAHyXg40nXOQ8acQUujDKnM+20Pl
SdiDYMl7pgYixn+nt2bMd7MaN+vBPCMchaAX6UudtcdXSHldXFzyi745m3tXVljDr9gjNJvxxQ+Q
3dvdF60inHKIlTW2HjQFRz5hJu6Ijba4WaxzO4G4VHc2q7u3Hp9cMzZOdgvMrWGbMf7GtoFF1YY+
1mX0iJuTc6/6bTOdXGMTmbPJzvpdIwfbeyhM7Qfu7oZf7p1c3GsaNhpvTBZpuU5qg0Zc4zsJCz6E
FNS7zh7U93uYu8Sbydl5Re/e5WLNb3Zjdl804vN0t3rusBCska0SSN07Akd2JWylpECtb/qti2fi
HvZrROXFw231P7LUkj3OYbzpcl64N5ko89RELqwiiTY7RCI0yzE5NFMzt95A4VaC0PDnmHzcVmQf
k+fewwbD/NiH9O20ok23bvCZKtugfose7tu5TU4hAGGpVwMRWNAqN+6+FNZ1TrK/W/hmRMAKVIm1
uP65DYnF5HGx2tQxzXHd4RPWd6yTnO0nDIEiNb7hDcR+BELoVN1GMB/LVZg0iC/AeSx8NyQ1Y5Gs
BHBrXuzVPb7J5TQFVbNGGtZcVAI94gaeD667t2CQItdgy0Ia7P7zcOLAkd/3V5vzgrgPCS54cy4w
Exi/50dPIxyKVGVk1d1zeFzH5TFnis8ZDPMao0hGZmDuy0aCjdx+MlEYAwGPmbjAZ+/uHjWzZtUy
IKNzAmpSkwUE6G7/XdsSfmFBG9OQatfobmiWBVk4HaBm916WCxPx5Bkx1AWXdQZpoJO5kerWMTBg
v/9WpsdfDKqYosIBKecWIHzvvTqPm31138rEm+v4vsIN/MBFLfX2vxcuLXg7gAG7iGg8YJV/UVHV
rvCVVkqsBApoKFfe34/OPnN/qE0yjlA2xasNvxYuH8TKJwVMY8JPD6ievWtXVeC/0b7QZ34B21yN
CFEdzFQp7wW/AjIPEeR7dI0ejMqCQQ5ra4sbNyXlk/qHZjidjXbhPskwdIZgTu0egpZ7QzuKPPhg
qS4jteeK5pAp9lblSfRiUdYL0hzakBVx4fQQLCzOTiuuI6SR7KuFSwqjT77G4/hcjracFy2XGvk7
wapO4GrR1m52mD4FhwmTUV/cLxVTOmNv2IlDn3bypVxqeIAehi03xV+DfX0jklRw+IO5aPpXx/DP
HXUDRHHYceCB+KibCmFcp5FYG1xcLjAHIbQoTWA6qtBmJ6918POruAsq1PZ8n8Tp+9r4oIGCcTw+
vm6arXTPm9TerVn0O+17zSVYUbXT0MZs1dJgqDuC9U4O8VBdEsooPjMsdhEURjofq/iGasjeB8eP
s3P1rh5qF+fDyL0H35t7MurEDJPPQObBvxDgCZQnriWpG/nKzbp7eLg34Umoqz150sd92UV4d54L
GrFn5+z8dDubKpOM7HO468IuMbg8F9ek4Y+9Qlijz/PTCOfuPsudgRqt7+A5ocVIm3Edr9EKaj84
WFodfATANrHUgc1gnyJB/jtatGsJnL2TfRsdBxd//23cSr49sGkPIlAdvT0T0blBX7eJJtX0784Z
f5ljWJ4akUHgyv+a+ADoqQx1fP1d/+JfoiqyWtwVfLqQ16DFu8L/2TZ5ypO/QQq9c/U+mKXWqXpv
r2K3/GPYxLiGA4dPpxknTSik4CzLAtgU1RM+lQ+NRnX/LS8IhBxJDywf670tnLstfqf6XSy6KrPE
G105WFY6mu8qXcerffTN4PSDpQzRhpV/Bjc12pte9cyRV2bfaa8wEMAD83VnVMrEXaA+mjCQw+DF
kC5WLMBZ+kvuDJa0GVAvbv3QgFHGtMnesT/HxdXslsOic1+U4j3861VzUJrlF6fh16cVrt46KKPc
P3ZedsNHE6W1ZlXSEITC7NZLVq60DsIMM1BMUL85490JrwhVsVBnDMJxvCYcmjTymIEWJtA1UBHm
Vqae4xD6oRFxQruvPmuIBGzMOJfeFTrHlStzhxCbx6f2ISj8Smp2cTIGoKGd3jUZUqZxOFyV/kfj
ShEXdQjO9A62XQz5RIUzeyhllW+Io6AOwJFBEntN8aVqB7d9MdsYdWC/1XuDV23pUBQY0UIegewG
uuJXZ++04TwhBGxpeCPMJrGTA6NGStMddsaroM8SLGeFx7INm9180ExhbYbP9kqMgDHio3aDU8yc
9+bO6XfjTBbcQHIzZRhQMtjC/h3gR2qEC8QiQN6ModYUUGBH0Dz6pXTDYEU1mTSv9ehDrVGZpySs
tiwLFD9U6KYhmKMuAFzMiBhMIeVPAbUfLClQKV9A6j9AT8DN2tuSk2c0W9T/2IOM7/xavAYFx4x+
Y5/b9za7cW1te0jA/dMSN/T43l5jMqeGciXBK2BjH2rOflJJjpAQ/NPieWL+1YP5Tuvht49OC4pL
Lvf+Xbj93eH3gjkQDB0GSL/Av9UbPy3u9E9AMkwOweCGF/1uw3H3+StDsKOhqD6oOKDZUSOtP8EW
LlwlqGRHssAiYnNMTswk8TdQvaCEa77S8BgXUWuy7ROu8ITOtsv6D1HbwihNu28bAzQCpkOw8anm
KH933gN01MNO69SGEfSgcel+UHaD/RBpy+G716CUkO9WNakayDwObYBD5zABzoI/LdWVy5CHTZaC
uaXpGU8XnLgdM6W8ZU6sGMeK/JqDybZtOrXhJiNuj8Az/fPTxtp44U9u0OSP4dubuPfO09mMsR2B
C3Ow5oNa7zR+epq9afQxRN6DqJ143TyuJwCVeKLR7+5LqptzYp8jKKRc81zqc5RO3Og8KB3I5KpJ
3QFYn+pIvDoNnI3zqpTKP7vxvFdfKCrKoPbhlmakijc3f2jYxgtBJzHKo4adfPw83HZqvc344oJS
0AK2FmSI1iPKSWeRP+JHtYR3nJydxTMh+hccVQlprlV0Pn0eXBonpdGuXcdoZVyFXbw4Ech9Dppq
ONFRxdP2ZDh94tjAfIqfLrgpBEwCm4pNuoQSTyM/Qg3ERT8CFFnDSvueczTJavxOZJQg42VP9KbB
hu+Q+Wx7hCHCL8MzLrOIjP/0jc0v+9zhCne7m3bZqbi4dhDMc5wrfqvOy3+GRtW3o7PX3f5Vmnb3
191hd/HBVKEKqejI0Ajrt8tWGHTrPdFluVtu92ZHE5ePvrPob/ZgMh0dcdco9TFleEgw/bIPFjho
Mbx7ZvyIinAOk2raeNsk5HfDxiGOX3EDvr69dXcL8OFXPThWOc497pxt2nlx/nofl9+6Nibjvp1y
22HSLzm+Ee0gcIBni0JAHZIha/6bPeSA0zkgNp57dgeSFWEgFDoPKEjMDui23zB9RvpCkaxyxPpx
o4PbPYJH0HbtPTG9qU3xJ+q4P7DKOTG8EiaRJPQQWtN9TONAdcXd8dEkp8t5iS4+ulFr2cnDj09h
SI8IkczPD0Z5PwgrJpO399HVqKtWOQUgxpegokrrRHS/C+/GipvcgLoeHAH6GXK1kDg1VHE33Mdy
FF0CIac60YboMVlbEE06qc/FUP+4Rw+fKdSgx2ACHFa8/NnxednOQuWpDyWliZQNO2HFU5FiM/pC
akndwkxz0NVLkppwuOHgBf2f7dZ0XxEGGWDBGrU1g3NNPazuEVMG/VQbnNhCerdYJDIZeNg7rsgc
bhqXPTlOa2xB1aUY/hEGeCwX94e5tmI1NDJV31LTZtnX6FEhuUHtrSIHgjEkXemhm6HQGdzNU+6s
Tlo9kX4XU0YRjlve69FUAeKyJDeBISxdRh36FzCw5nnTcrJpGtO42TkQK8gq8cgiiHDp21i9LRUa
WUO0anq9jD8DbhMEFzdYn77F3NEYTQhwCsZkKdIjMj5WACIoWsqMuFmmE6tj2QPkT2Shr7QxIiIc
Ak1mu3tCM3HZ0fLLIeI+2NxkPDgaapuD2DiX3DoFtYSIAorkgoDKSiEnRIfATSQukrmwPvVp9aKN
gFvGm8n7mPsSAgV46fcj5QMFBCcbFwn+pK6SqJg0TXTIMgeBLHXZKHOfuC9LRto5l0D/otEB1BoE
GmLJi7t9odeFMAaVAKk/w2/I1TGcfAxedZpwKkFhWEhSg7aH2VXSckxJlL73bTpVhiAkQ3wEFZyb
cMz4SuQtlGNWhoTjPCvIx2HpcoIDc6mSaIIQFnCEARbovil4Xj22HEFKrlm/XZyF0JcNvubQ8Lps
9MoB3mIy1vq41ss1Isy9S4iNItPXPLkvrhHPA6ruDs0VZgNEBs0STV04YLiveJAkAj3qYbI03Q3k
CGZlzg/gQwhsUjUMuevJheLG37XpErJ1mbaHyjAHRybYsPtpT3Om6ZITaVLuD/+luoySDFQmc4pL
wTdZD/s5+pxlRowA5qhW4PZomHvJ9uhPgDjxmtwswPrm+MQ6q0aoCZAFwTeIRLMxQejpfdLf5gDo
lFckt9FMjnqadFXqnapWg86+BYwkxtw9aiA0SUpeA6alEeI+ItaV0hoQs37uYZvji3+sMuHoRHTn
5R8EBxnvmb2HugZDJEiKbY1m+6skskIWaYsOCpxUGTv84VbH+HOgBbgnnTMmRzYzK+mD3CPpe5o2
JM4ciG+KdqEvSEJjo9UtkYW/xm/fxzXCL9u9oD+fKXdjKhMT3x9JdvWFIjRwmAXp1ddxdoewQ7mt
XRt4zDuOKkxWhxVxntG998WKOpQQV4kOkHFhVZoRDiD+mpPPpMYNP2N52TXs7tN5uA35f7EVsX+j
SDHs0ptWSTQn1HsGRzzy3ZPRu9FMsbz7+Nif0n7KYaY72w+95ybcq93wNRSl4APxQhr/55akvp4z
uHuNSC5kHrW9IAIk4MJSM+IKW5kMCSdhip407EYs5NF9cEzuCcWbdf55cq/iD2cfdMcVSQg9L3gw
mCm8HVqaLMgH1DZVPLm9f1nZl11I0GWBtZvPeANW0bCPLUDYouJP+399cnzccDD8mB4SAFtzUW84
+S4yFvvxjjvgNP7e3COTntz9a3yzR71d8tSv40bLkmvfhGwKllCipaJhpeOx047BirhEKxYiiQiV
E04UBy9rtZvjBwEHx+NW92Xginn31wPKEepb78bicO6jmruZ3pLtPrqPzdzfdls7lPf0Fb07QyFI
pWsu5QkNORopuP37NNQaYFs7XCPdN4/Uonn79ZEG7MmSHf+hEKaoXFCeLEx8UTgoyj6gFyVNXHwV
t8duw0MLpHqgB8OEsgg9UxON8vBagvdLHUa/EDDrQO2jCMV2uuBgAovLM97eZmguVAUx2Qc1QdHV
788K4hL8GDlPaHNCR4YpjaEKahe6jtsgY4L8RKfvUsf2Qm2NCRnjnJkau2ydbegZQrQP33/81lxb
HQanUOstF0sOYo4dkH2AnR3o5IF1u2E9PQY76CI1OpA4bXKgQagjypCeLDkK156VdlB8YMMLntF0
dlnLrqRwB5Am/3DGlGKj37EKlqKOLsaHFmTL6JE0o6UEnqLjusnJt84OQaJAt6USA5JxqkvIckHR
LhiRRiyi948gBnc6TSDAAbVuMYLGtJtexe2SU/4oHv9jh598GOcHan7SPcnhRBmQ0EB2fjOYXTDA
xEUVDkm/Cm01J42fMogGRPsIVAhvVJXq1EOl+0LClyy+jjseHBmkl0jTgTBptCJ/4uThRqDbYtKB
AbTes1J/wtvBjMz96XBgSuDIjBSiNglRoy8BX10HL1tygtyS16FNgeUmmWKvp57SpjekUFh+kwNt
r9m9zsxn6alFUf46PyBshWtbAmd4j2ewh3sNYIYLkcCYHscFdk8Pxi69V6dO0QV0XOAg5eSMbqPS
dh8bnGPEy5YNnbyexHkXyoMBI1Z/A2Yf+LhAYYd4zPKbdZwcgzdsEyjegkGPeLSZCXaM3r5dCurI
PXGSSs+aBZ00QmwXvW0P2nn/pAkKxHhG/aZHBv/eDOvTXB6DjcL235nfMe0b1rslxnOKLI4LdEKb
XiG9QUO3EVYw24awzsRN9KStYYXgyL8yoQpLlD/mnEG4gtYSCJB6c3QRJkIawEZokp5XbJQAn5qz
GW2Wu+UdZZjJSDEcmS5eKYDsDed8w/U8DUvTKiFa5G0k6mB+5Jnkblp62Zcwyp2dcxyKy/n+MujB
HOCIa4M/iQT01JlNepteidjs+BxcgeIXnrsIps+GU42eq6/InqNGTOkZ90z+xEf0iDMS6H+yCf3a
YOF8CtRprCbRt57cOhXbbxuSIx0ZSva4PAMMwHNV37FbAa5I+KWj6iICwL4EP0eW9/aLCY6IQ0b7
ESnvK6zJGOhpMFevhioYkBob01/1eRRb5C71Cf/ZoJ/JXAGYoJnqRK9H1agc1fvMre2/I4PxzZon
eljcfkrYKTeJ2SXuuFbEmvmoLQaSyhL05TED3Pe4NpAR7lB4dyEGaEStKccgCXG0R7/1Ab9XTqde
So6JL6OfGB0DiYmC2d3HJbBNSpCQsEXqqQwdDLhLkQq8q/qzmggdbTDoqSAtq1HT1p1X2uygjh3u
2mrMbMNm7+HuQ4U85f1Xh7xq3jm1l2uMTii8Q2mKF8p4W/zP6RjXewWjrU7ctXjbwY+73jlO12R8
X6afp+FrMOpJwFp6dP/tgTB2NLzlxYBGFapYMDpHHGgZYN8t+Q3/NF53r449QJBTQQe1rdL/2Yca
qLLvVHuNuNy7Tqm1GTFPmWj4H9TMr9SIXynUp1+6SfO19elr+PCFyltjiA/Bja4oNCNpkxiZFTCW
3heq+U6uQMJMvil96w+lGXRGFJ8FdIMygkUXFGj1pNWVPF/SRZhGQrVzcnIawkjnSP+CIgLj1jQP
WtUMF6a9LsRbPFCScVB55jyFC0KznhA8XPuFTEi7RbAoNA6akHp1VGacAClvI9vzliG6PhB2srJ5
pstEzyKmTTFqJg+k7tJ5VX/gQeUxg9cmzE7vCocpueWntQPDwEKIuWo+ucZlQjKqepMSicFbYDwj
5nV09Se90YIxJNJzwQ1AvcicpyClEuRcUsfg3wyvs4NoDviSeZ3OPiHT8jDRxBX0kmL9HdzsS/ry
b/aI3pzfZNSPHDxBvvyjd4gGrxhZpYUAV6BE1SJPlaRGuarxfVjBOOSbLUdR+dJXQAKwF8ExPipF
Va9bdW5A1F21+ip+0bnS/HjRDhWsfwiuP4KvmDnyo+V+ok6nE8/tgARJS0Jlr4Y9zeBrc63V3IKL
A1MNhgMgma5hPkqpJEnz6UyGQx3MKrnVd8an+O5SdAqxU/kINUxY99xThTfHywx//BA8iTZ/zQJB
07XS/Wb89B/FM1DWv1ioe1y4JQ4ydqPLuXta1agKOcbBqyQX83+6bvKhkaoR6mo3M+FsQat1B/6+
DYXD0+zlFSFfQEege0KNy+sswJiL0MfTRNkHVhIsIMpG0R+2EUZTxGFHdbgSDSEnKUsM7ltTSQ5t
y4R/xdEJBhckLPFLyd6oR6qQj6u0+jReSJx4RfgtbCvyq+/gS+I9Z7gClCjr0NOjKWwzzOAwHWza
tZxzRgePtFKS/ZhUGuu41tXwIeV+L0+meP+e7EWo1EuoonwQ47+c8RZnh+inByjCbA19qXe3ha8m
IEOfTwCBNp+2CzuFrIoEVtW0FvMXMIkpVL7PBomS5EIvRw76PTCOFjUOyQc3VncY1YcsM5m7YfUL
rxgcYlRbNEkkCHsGOaa2hf5Ho/VPxiRH77GyFx0zH+fe1WwLQAq9s+MXvOg9qWD0V45F8JxtH7F5
/G/H68MwdhatoxqHDLPki1xWPG3V4MJi/pGZSVwZP/YfSWfWpCgWROFfRISCIryyg4jiri+ES7mg
qLgh/vr+0o6anunuqVKEe/Nmnjx5DibVNwdqHL3fMUQVfqR2119he/zc6KUJYvKXwo2F5/Qjofib
odwdgQmE9iQsolcq1jiU9uReMgIiNT2XD2mfU45HJhXlca0xDiWq8TImlEWXsXBIxGhDWshNp+M9
x9JNNSIBdORGyoeXfFbwtgI36BqxgaQT3Lw6aTEFJV+QlNiCP7qDEOVkSkUggvWX+R8EcZjoa3Ji
Fu7D1yAQy58EN+KLeCd0RrYvrzD+G3MjUcLijIN8Y67xvD9+rNckRwtjLXGTNN2FZjp7lCwACbEC
IGK3RHj8k1FUIVizVEA8Tn/yOzFMppgMuJTuvHTFUlg+jfD3XiXvylOidduDTvq+cVlY8sguGovE
B3g3y4zV92NTyDirwLjM8qTPE5zzC/h9c4Y3Ee/1+pW9MKoha3UClbQTuiDuyzKYutZmb2CXaTGE
i354s9obNFGhkyjoqrx6NU5wxfLLBV45ZDBDGYndDyaE0J8F8xeM/g+kKfNajg6ohNkxgOAHw7Qn
R94M6+iggTvj3i8drUfHmP0vAkS/qBfgosltkqU6RFFDcM6m/ZlKqi+nPXhsCOe6SycrzjiaL24H
8C3QCfaLynFf1N1FuNDAfV/ek+nwe9AK/yQ2Cd5DDUBXnKFdWfqcj0EDTHb5gWZOSxyGDjw0cXgO
oWXDVfmSWjxJKOSQ1MO/gueL9/bJvsq8eNnT1jzPPaFaPrdc8lD4PQjKYS1Ml537xcVCNOM8b/f0
eE+DkGo8xx3yFT+nNedJg3S86aoeaQUVA+dXJEe+8FIQNcycRu7o2Ba4xR/c7C9Z1BWEFK78l2m4
NoNynAVlUn39J7s5+MZsCNqe+ahYHrxiQnMfCbhJg4R2VBCLxU0SzFfwX66Xo+WJgeSHYBgb4++w
MSA+T0Cq1kIIpmF/OHpAgvgEIQEHSNxYYCK+OP2GsA8enK/ZiQsjRvxWt5wbnAbvbjYoJ8KYXF9Y
+u1ZaTfQv2VkbB9ULk5wjLxbGkcrvUWT85GTSeJAWkMkWRYw1n6sPpgctvH33l6HR8NBttAp/kqR
jVxXw2Ys9AlBBQEM94xwmSSTsubZxN0O0RUYHAiEFbSPGMSgpdRlM+xTJlqOe/vaux/RlSh63BOy
lQSsjKcFaW99xE98z1HFdGG32bBeS+gDzKZJYd1CYbJjK3ebszWf3QN9QFYrsK/APsO/+ElP1Y1B
aoldP+TXD41YoGaZJv+pTI2um7YrQPuHqOYjhiADeVTsYh0Km86H6jcwwjLvyl1VkSsQOBLFGDjz
3C0shJ1LbV/5Y+lwsDP4f4KqyNq2DtfgcHNglQJ8cDE0Mp/Wgwk+UWVAOO+R6is5kS6Lr6SvNbuo
4ZnLu9u0SVrhYVGhZkHTx8GANSrONQ8+bKAxDLkApR23gQEW5IaAhPAyWapMkSzaFIpbLlSo1Pxf
/G5J0U7Q3oTbflHsI7dXz9lExKKlQbuUD0rWIBJZH+u2znctDHRQsvv7qxY0/3hTGn0MGkDtxDhC
VEzA6+Ems/2RnvfptEUZBMQWIWGzuAzhnPxeSXQydXBxWNt9sbcSzkiTnfwNkL25fmyWC1C0pJ/g
rSf7lTs1wN/yySHIxocBgynrgTtV9mqyUTp7zl9OcuxDLwNPcZ9r0miWlvSJxQUR8B0LXoDywZ+K
byn3U9Ksk/9ds+jkStdMcJFVy9BG+H2Qy4jX1KfLXcsG5kzGZDgbGV6z9PE9uOAvOaDrksWdCTkR
8F99ocg506Jyc0gbpLHfSNoAhC46kt19y2lsySCJ05n97lgv8DneSGgjT+hoJuEAhvHHPkw1WSQt
KGuyalhy/Ik9Zj8WXO7JGhzWWfyUq1fD61xbPq7WgA4AvcM5YnryrV+7BY4BQYI313pvPqV43H5u
mAc/KbGXeCYRyfvZiHB1xosJkwbIZywxDrEdvDfiX/JychLhhwMjxaNNubeqF94pL+8Yqhtl+SuS
wvsqT8R5SfPrzXnXeFm8Rb09oOGdu1wbwMBaPnnTZcbi+mYas+Pu469PO+NiKfRNK6+at+QCmpVz
HB8HFedQaKZwYej1Vd6RGpAK3j+F7dRcMqYCGMaghDKBE1ww7/O0y0271aUcbJee2oceeLdem9aL
H+2krJ/4Ally82J8a07bTN+Y6Sl8vDgMKsZfeleIkCQOkM3SOz+HTnbtPjYK7YflGR+eyT4+xgcS
Y9q1hfu8W3QXlZ6QHvXRHXoM5zs6DYimoMNwZRqS9KZt6U2nUqdKy5Pf4wsAmf06oCfJI/oA5KFn
XDgfUGSAeSbO8KLdu1oLXrtLQ+ckJ0tBkld62sd96w73kXGcD+D9xz0wTF46yqTeSpdX1Dku1qRA
omG1H7gQauggKkjUvd14GK4lC5OJCsl42S6StiAvaUMPvjKPsOJmGZzCZFlbAMUKTqrpsHDayy+j
kFyYVc4P0zPOFNA1e8YLO5eo1Oxas+mN4EOr2XuIQ0CFUFxVFklrDrUFQxryi6QZnZTobVBRwSWr
XzY3+DZt1tYD2FfFpIsH/N1dHwYeXw80j2P5GB10/g/Dw7BUAdv3C9VrR4/4PTXIE8gWvm4b4pAl
XX4mCO0qTPR5GSr+cVHF5eAN3qZbh+FpgEdKvG/Z2bwTYQkTX5L711av1ioPPm5zp3oovTjPaYuZ
7Tk0zGx+S3RvD2jsdHYZviRXpyED3cWADQRb6QluT4tIdXBoqPqHrnm2DFZk3KSbfcGZJPlOrwP8
JHSWmuVex19Xx6JD97CURcR/bxvd2/B8cRQEVkAQZzT7B8TnynugTHC2Diu61ueV7DGWOrS88EJ3
jwKLitf77o7jU8jtrz04PuGscq6/LvGs03vwWwy+fL2PibOn83NPqA3n6cPZx7zCkUqUxfGxlSXr
9jFnVbPQ+G31H6lgDb8239pmCz3mxujlEcVHfJNSdKHpsneO7BSr2bG/ibY0TffM+hwRJ7uwh+i+
XOwnxRMDMf6XKt9EADa3mfu6dfeM5sH0lVjVJsJrSYPjRo8ZNFvoDj/fYVr7wLlDYza3SJdvXbqI
xAKTHmdFUd0+u2+sZKwMNMRp9Vv9AzyJ/ZvYo0xmGI2Bfrf6neX+RQ2ar0z2YNZn/Y6UnhTnwlFk
7SFbs6Mtvo99XKVzxdVA+vxP1E759w6rk5AV207Zlo15AbkEBO23ggkCh+SqWnvuecn2C29T1uqV
tkaP74EHzIrN+vyEYcXvC/vrg2kDaHZTTfUNLizewPJKG1lRSmg3LmMlD2833a6oT3lpxOFPKzqd
iFpf8Ipk6N6lL0HfQOR0xeCqFSmb2j6uPs4zvq5OqxePPGnxnKgVcnBFREiHkhv1qTHF60kdip8P
s59iQcYQuBhySnknI42X+AaU/JjSaChANExCmqVsIJH5HaTIDV/GfqSMFtuBvUdHFTsziuupGj2l
1YPlbXqjLSilspjdwg71MNmi/3ajcaKnDTj889fuHBfTQnqFyHw4Tbl4mPe/v7RakP7o0SEHMxX+
Ktjq9Q4HLMNNqEE4PIbvDXosy/YBYwNaNnnu4ObT08KbYLU5JhKtoTZoJZgi9XRXd5uLcgaGvF9v
OwjOtAe33NX0OLffld8a6mL1gOMAfUNgXp0EFjWHqXNHtT6PgbuhmeOBkGp9qbpa5INEOdBhvach
/g/kepzm5HltWpCtnqiaGCnexKh5yOe+ATEIFSib4OibNnzQ2zkT6Ze4jbeacN3E9+yxQwFjTrvP
eexQNcFLq7N3jgYWEzCGkU2pxWDNee0Ef26kNKXi7+bt5bh3of6I2hoCkT1KQnYjiAGyUxiWPlyN
R7yFLEZbTThyYligYVqKOtlGrAt4FAjziTsBONxw3gEeKbCmJJwWqxNMaVkPN77ejjICNxGVgTue
zp1NK+rM6+lx+MVAiHcX7vj4z5pdLBU7DE9M6oA3Z/GHcwUyOl1x+0BsYs4mvjJp83JuVG0a0cmw
sg1h+hqbyxkY0HrN+iFQgSerqbRWxDBa7C8gxjBay5DF2eepyDJDPATSITK5XNc5zHkNC2SI4bs7
Sgklla0iWvr0N1Ik++gWojYI1fobf+LygXz/Q8jP4Cgy4sRHpoCXUhxDARqM8O7sioKXfQBUIzUK
hw5qzc+w4hiCw3nEc3kgoyYPF6c66nyInfaag7HLdCXFKunnogkIApG9qdKoaUEOnJ4SZp0ZweDp
tEVBcV1Ea+kJFEOGor3mRvrnAvk8qFmQ6XSlLyBPFhUwUIsa0TH/MGjPi8SIboPz4BljF7o5DD4q
L+kdhzKJzCwgFyX7LfP1Xc3Yn9DqaU8J0UFAf4HFzL5QQC+hvN+HH8E6WnoCTTY0Vw//SCB8vm2O
U+nghFTK+DDIgMuEqt6em5sb4/hfUCnVEZ+75ksmQXlmp9WJnP732ztnYqofbP778ZpZ9IR8YZ+m
eahtHrvj2Wpk7vfJXKIMStIIvcffOaFGuKE06KnbWYTUuml+D9VUIRnnrzaXtv2Bcs9h1Og2fDxg
arvzsm65c2/bbwj/lfPZNG5+RhuOKvoxzBh77TjHi3+mqoeryERq2SuVwQc9SfKOyjkZ9uXTVQsg
EUaAsqjUu1ir+HdRE0FCQbO1zb6ND5j9MQmUrTvx0rz1vh3EI3jhOSFVjYRGqZ9RgMX4SzYsn+EM
b9cyHpyW7gFGoqWcPKN3LXz6xTgb9ro0VWxD9ijlO+c0Qu4I/oIrDKGRUv9Rdy4VvGUEqQd7HRVc
UAKqzQAY7djcPkPOe9ijtFPRNhPLFcYr1keYsJiK4cqEIRP+RoL2teCFh87WDLi2ykgU9oVzvHtQ
O/dTFfWb6XtTiY8go7bpuxk/Tav71dxpe3TdGXlw3bFnyrma1nS5iTC5Zj9b7nWVEdDp4IvaRL8S
zzdRaJS28UYdP5HjONt+JVnd1fAXKvctnJ1Xb4T6hHwvmxZIdmdKrBgPYbRU5FjnFTQbhmQS6grA
UvrjGSKUQ8GI4cTjzUxjDXS2My6Da0C4Ijo3fL13n2soIRwtJCaB1sggWqZVzT+piQQh3l0Di17x
0x11fMiHfm+M/C5VOKYhsEbitrUVVaYnpMw6YkKsgWiV6IfVvmw/UdllVAoKK9WdviW3Ssof7Z6n
I4oYNFzQqTsq4aZiPfZoJr3tmd5/7x7z/BHXR6YON080V0b57u6qfUnvjb6LoaDospZsKZi0tPbq
iIiq9YXvgFrgHDVuj6V+EW8DOD97muWC1F/nD68abDY0T+zjTv24pdn9AkNTJKAtwkKnJXwNQaRG
YMBo0kOIUREOFkgaEtR++tjpnNLM2VqoiXw8LQbi7GNqOp/LsByaq3wjqizzN6AwBAlO7f6XaIIa
dOkg0k2dB88ElGYszRdioU+Pu9dDXk0J93Q7BUnWOLV1rE5kyJiNy2cjFme4wXwpK4E0v4B+VLzB
7QG2hNsqtWcxB4ahewPaTz9nDNWgvVbA8KAIMMWz79EDCdBUu4D4CnTKXOp9Zgy+swyyGkOCQ1DH
x1F85BHyQPv52deZrmKmBtdLniBT8gfnRv1Ow4YarQ1TgnX+otCbKsC0u05f28i4zn5YrLJvyEAr
2YrZr3ZCtVCJNQdHe4mWI/IvRDAyrtvb0jYqZZ1p7enJ0E010Frt9G8xLqG1/ZzvIRjerf2uWQZN
gtK8KNysI26YiDMV031ylfhgjkqiwk5SnXnO30skzAkg5V3yHFGdkadBolPAMGj2sfZ80le440ts
q/Tr5a+F1SRbkdXL/DFH+4nUo8Mpar9wIXouzBjsBeCfdvcNvZ3b/LtoDmh9k6e8LDU5+PTC7eYA
Kb+tZhmTTvxd4I6L5lTDMsdbRN/s69p0skQaBllCDYej5mgiAnJMqbPCpBFCPtElfyKOeBS4Edbm
t54S3uzdKMfv7WaNYP1gFMYgmOwmEabu7lrdyUjtGsObf3Bx0rvwA+Zggv0afHY1OFgTbnOUX21x
THdNmDTYXAIaARiAxg2kHUNG1wLf4LPxypmNwbAwu0SjEoW6yTk69bOkHZri3DotuxefSc5miD2V
d59gZRbhbFb0j87NP470gIZteE+oFd2kbU+wvJOoCS3JURbBLq1QwrtMLlz/VKfZbdhpOkrrWQuz
QAzipLPCRjvNHmwCUFBcN7nS6xp7veiGdzGGoLX11e3bXyvZwmjonvqE6hsWazcb58Hl/a+GdIFQ
Xmbf//jJW6/ivshAw250p2u8e60PV3zuzMHJsBQUGvOWdVhuDRsxBJCQ7m1yRsdAqBKIVHOn5Lm8
WAalWJJmrigVamFqMCquCJnCVuIpBPj7/yVe2xeGOVjvc2gE8FyOhLwy6G73/eA6y3tp7utDWX5i
jmnvMP6LzUAbtAevoHuguzMU/kP6kpdWE3XZZTh6dUXv/j/FGQMroAHkuFLuALp/U4bq52J9Nt3i
Gt2VYEFlgbZbALlv1CXiVbyccFq23PNdl+vEXUoCGowSelqsSsgWCP0FaJupaZNLEubKKG2GRVeO
AT6DZa8qjxMRyFND+RoU6AZazryIB2GbzUa9+5Y+5fDtHoa3aAXHXJ2ryEyee5rGaXrDd6oTH9e7
Qyq38e4xjIKF/R7eGTqQUC2EdcL/EXNCtthnwGiwkEmvZNZTJcYiblZh3PclIe/iM+jXNxd3wIjz
6tHNl1XAEuG0mrNldDDLJuv1Sdu9VwdR5EaT/yvBhBbZZuZKtCxp1hELW86ry1neP/Zr3p6hYp81
Hl29jF1KS01FRPG7ec47ow+790mq65+rkGUL1seAlrDpREXQYAqT0EMBFrcyEv5ianyDqs2sx6+f
+EXW7uM1qAD0zBW+x33OktD6jXRP77cPV6hig5Fw2M2KJ9Kk0kmyBEFEOqNtx6Q2ajN2UgY4cCKp
YTqsxXMqiQijYphNGhDiAnb0Y5a5cHgGe5IX6Dq0K+PtaV2SwrBjuFkSWV5rknpaN96245g0lNxs
Itr3jSUbaPuC5gNxiD1DwZA7mH2uHzKIKbPWaf4nUYBQ5nYWLA12xEAnNb/G15m4u4oBqjKGRLTG
BXlvFQxihNovnChbltOx7WNhN8z9L+a7rtw38Z/T8Zosu53t1qRbigAYDVZicM/EhxZKUyLCpCpW
mxcGR31G0EafRJscunX4TLNZ4VyWxehAJKCy3NudP6N7DtrT75LOBgTPnZ3EK7HlvMGwOpBICvcp
7ynOjVHTkjFyttVQoqyIisinytydjDMfYTMRUv2bHdVeGTYc5qYVQl3vTWV0sohExN6DiBdiCx8t
vlEcoXriKmHdpS3sqWiskgcTdHd86oAwwsK821lXqAwEOhRRhkCm1pVICJ+PCy28c9DyLoxnNKnk
GKlmgx4dtYudIMN2e3tXrdPpllgeoBaM87Hi5Cg3sBDJonKwCvEYNYZHVF4P+KfSiu5XxBfcm/0j
u+Q4qlGlYd3+Maj0uy7VqQ506or+j+rLgfC0QQoHO6YA7UUUpC1cE/7TuClZPHH4kSJceEla32SP
kreUVNCl2xm9qMDDMypwJqrKCJGtMnpCBzQv3mPakz7jrTSHYLl4twMpjcFBCnUV6JZ9ySALvboR
E13RFUXhnGb1j0fDN0aMMPmlNFhp7fmIkL/p+iJPQWeQDgsTuVSP0kpDzvOLTI7ODBJMd7SCmF1N
YL2gP5EN6EPQlaFhd1q3Nauc0lR6o4ZK32P7mpR/d3pzyYnYmUDz2uUbDQwpt1W6mC3itpOBAfrn
8S2E1EeelTxAOmF53cF0OnMRSHjG5cU1wVITc/MRJz0KKlQjX245fdMERh7htYNJuiNZ4gVEn/wS
fucAO/CIKZmbv/KwQ8eearHcC5H0vBULed0vkxLZkGOQsUaG9wF3dcjA+BQmOIovMG6vQ1EWaLjn
bdO5h2WigQGQNxb00vcBYxxwFcm2UTGDtTcVyKgBMaxmALuA2FqvpAUoZDrF/IElBRdCPknB4HLd
MtV3w6eHPBfcWWRAETunNEWKhDzzEpNJwbclsIhROfXNqES+lywfOpzkKjKyyva1vwN2l3/cvaIq
fUTMqUNPgFYgisVtuAMo7rjPzdM7xNqeQhI4ZIPOBD1bOt68qTDmkMei7T/i0a+PvQan6xCF8DbO
tRMdPlOLYurqqO/AWLC42EjMGX+F5dQTIpJ0IpExKRliPnjNdTGRNdZZMza1vC4PlOUzBUFm+vrw
zquJiX5cPkexHchh2YpMYIXlmcofvgQrWSgnZ6h1ohFK8QMOoGxeK1AHCOBDk9O7QCcSdMQEn4EL
CuMkgF14Ylm66Gw6aA6p9nN8uSGuxlQ3pAcy2IhGDIlUtqbxHH97OjXN8LT4ru6JjpMwbW7d+q4M
pHq6YpsOZs6o7dctwxe8dW1XFGJlHrUY4W14Ocg5CLv9WRIo4NKf7BJGG3McXtFvrUl3HnAHj54E
xIA0j3OxZqL31jND0+EP+lAlC94wjG/eeIiQuF0jEYIoYXJLohSSCR3xZuUY8g97O8sJjqIXTbKi
kEy9/65eKxCxaMMzArpEcTFW/KZtQNKFbXcMZRqssXnMgbxH7R6IU2gtnmLOwYwG879t+HlaAkQs
bAI+dHSKDVjLaELY0r7Jd9f5DSYPS/EedJbWefexH4RgQXvpKz0Rdgk/hn1bPUJjQ3B0jtuvW2WW
XcBSrp0JcKZlRvfh5BBAOcPb+omSAxbbDiCR8whFBuPiKjsjuDNu1nCqkB5D3PyKo/zF70C9DexY
4soAiTDvZqkkjQGdEdgCV/4Yn+zFKxY9G2hadMNWtFiIAdF+WztKugCwcD7ucSDT8YZVHZyG6mgP
zzD9p+of0IR+dZtVSKYqyXCjC7AwQ6+4zYF4dbdCE9ZlTKOzGHHS5DbnwR6ybpZ0wgdP40LAxpq4
JwLQkruc/44e5zvLSk5T8QrVk++ixBNWNly2ujsdcB9EGMilQHv94zonuUa9uxjJvZiMxEcV67OK
tNlVxpKLofdMDJAdy3knWuB77/LHIDg8Dw4vCh9rtPeQn4Wy4UjaJPURr2jYwQRJ+o8bqWCRB4h9
rEdUxXVWjWQfLCn31W3nFBdZcvY/OTHjju+w2ttWLFIO1pR3oy124/Br4k6vMTy/mn2ExjY++hXL
52PnKyVt2s+kDrl6cUMnXyQV4xCmLwsXp2Kw/oAnfXtB9rSF0owolTNfSpkmWmen6T02UoB4MOJO
/zgVnEMjqYLyzOksH5uQiGqGg1AqtGgpzBrYXaP1TjpKbnSwJjcLrJW+E+dxpMHufvsNuWRZCzLS
dQk2NHOFwOpOmnTC4CH9WsWgEixyk1bdnT4031I61wpqqTb8AlsHkPcjWoUACI42+WLFPMM2fNOh
FKIHHb36H3pebS1SVZYbTblGPtE3YC7uAb2FoRm1YoMMgR8h5SaRYZZfDRAOwPq9XJ/fqbbIEiWU
pYMTOl8EUNY8XFoaqtK4ktz9KVwQu5kymbplfipU57eVtqs5CozgFXNl7ZomXzs6jlsW41k5GQvW
Aw2UFqB18oeXUIGiF6t6yb8QnUfB3qDKVJxy1OjuR9iAX3yVNJ4ppK4kRtzaXwAh+2F14H7ganDW
lfjabWvOtVuuO05zoTjsgm/PzgOBsKu5tBbFgh2xPu/tIz5DbjWqrXrGm8xuy+aEyg//+SeZvFh4
M93dYV2RQMEp/fbU4OqwoImQHBx8hBNRlRX66TV76sl+U4Ajai+25ROCJpfIreTpEiXSemTQEMKL
vP3X7Alr6N6b1Acmp9p/794IHQa+j3UiOWVaA9qQyji7mz15op6w50vu0H8Q3iCiqJ6Cy7vhSWKb
dasRXd2uEbCq4zp+kXbubSKp12Z1VXRHNPL/Myr5lOPsFPbIvYdzt6WzI8nahAO7WOm0PLkT1AZ2
MJKPwYakUxQcsZfgyff4HXDD3pOcVCG5r3A1kGUvPExhMjICQN5tBiK70kDESfQnhIPPqiclVdCp
N8MXV4G1OL/YKmGTQkAyUbEWoADD8d50cKRHh1nGczrMi0EcZIVb3B3+kjJveOiR71NXIPpPkCWF
JX7woCZMcTBUknZC6hneQ+bOFDbbfiRTE21c0GUnEkBI49tO7bcdmUITHqIgnYz4+IKwm4Agwj+U
cR5pAf3voCtsaRGuFlSntmlQdLsd/koMUKTk5BdVvhRaol+Fwown5a4MKuGBTeJGB4GoIACRRBCp
lU2Hc1PunCTeOXfubN8m8jmu+C30+PKlNjTIhUryoBdBVXijVLplV4nbyD06n37BBdHaYkauMzrH
oIw+2BbfLx07gZDIrrjhchtES0solwLhA8+yRbiYKYuhK4AJaVQoBt7Nfs3PIcOocelPJiLeHkEt
kNkpJAnoPND9+DEX2ygQCs8eviC0KyGg/mRWSHfWKK9WWEpJU+KY7BPkD8MOqaJ0Jb9AjvL2LxA5
4HQcyZ+e7tZEyCsBXPCG3hotdrqb0n6gOzTHU0CmM+QRtJnBki9x8hP3BQYcBby8IwyNrDetIEhJ
KGwKgVom+W7oEt8GKqK1wq9fc4lowAhF9cF07777Sk7B9ze8JebuMqVxRz2B6jVVqOXPPuWx1Hos
od3b//Y+yFOtGNUHCjAHt0m9bqypvR59I/j41z4bP2n23n6L2rFcXKITKiqGN/kQfddF7uldo/uc
NCBrN+08uviP7pegF/JYSHyBM8IyaIePbgFCdabGsicZzDgranSf6N8TQO4TxUkJALvd+Y+aEIow
5zYeHLKZa/C11wxHjlHuX2cHGGMzVhITOdnw9bP9ZgfwTi+Oc7oQ7QX3WkYzzcGhJ/oxL2Ck18xk
A3Hs9ICBJl/kvAgAEugI8pY5NbzXWCURQTCG2i+PWuBm98mdmzhSZ6xY4gLA121yW17YnjLgj4yl
e+sVCP92RSvsEukBfAry0Zz/GjNedPeC+PFxTxmsnOdug3wpvfbzjvY8TQEYIs5p3PEPCTIqMfIz
0W31dk+DZlQ7qndOss19el/dS6gIzh4KKiedAV2D+8S7C+QnDZWjBxq2a1hRYvmIGAAWYfeOGcru
4L4nIDBID/KThIt7adkRJKcVmvJhSBk8EbaBTjqWobngPpHzk4EKtxUOaSeIsh4pKHWESD0icAtl
DhKb/yfjACpCKhtoHnhE2jvbVfwatj7xF8FCyd/+E3aggjBwJtKFd1Rr0G4QYYi7Kykekgoz6P2I
HznM49eQQqj0SHMHiDyIlNgqQTdhEfNC/CECOjvamxmJ5RcZsQvu137sJ5EdYH6WDfOUCQermbY4
ZJnep2ODESlCDMnmHaEbAJkx2tC04aMMGoMHhFCdSvrrd+By+qgOIHxUIRsDP9eCDoJMDYqNH+Zp
hPy1Z1o4XSSrk7eajEjRXuF+UNAiNn0+Vsn4gCRWDQ/absZdZGkMc/YmkETEOPYkaf7dwYoCOefe
gC5nsgg5BgVkeXJOIQC3bPbYaSx9sZNRg8IBdE7VABiCkygbEh+BhnjEILsHYJMzGAu5AJAxoR0D
FOz+OEN2pYHLDNKllC4n5uUa3WOfFSDREMnA7RmJFjMWuxlBpHGaiEZqRlLKlhy+OPZw/tgqsUTh
ZxMAW5BmTpCFvIEgWczkATqxa9ej0cjeHiAubDli6ebwv01AUr5qwWSRrznEjdToqSmJOTaStQ24
KC9yJbPOXOYABPLRkWnnI7H/covkQbLwvZMaLthtepo1Q1gfyZXjIIPfHnS2kqGffZXJU5BsNLSI
If/PEe4JoktmiHgOnUYwe35JbpslvxNdDl3yTymx6ckbrkladHJO3okYJdkOO4hV98GZto5XqFjo
P/wIAh1J2HUkXj41owrniTI4OoDbkm5RATJTyNmkDwlmY8HiA+zduilhJdR/Ko6C+PF23JixlBM3
4JNP1Bi+sJCLgzbJyX10bFjT5t7RxueP3+jAxZhTAattD5sRTjxFD3UG3y52OevkTpMYGaHmLApK
GU6tbIdJBLToTO/ONOWkD0nfeagERZ4/BRGBwHA/g9rX8TFvLBu+ElSMyck9ZWTyDIZPQiSQrja4
+UQKfSh/ODXB5nVwzQfn7YFUN6jS56ITl5z4d055bXujGHaLdSM5rp8LWCrB1BBouISnkiUVeCYw
KrH2NKITAccuUMFmfQBUQje429tlQp5AhPROAnD2kjSycNAIpLWi2ceBxDJiGBAhs9Y0ccGIX3Yw
VTnpSBLoWeGVfPe4bnLfU78ifaWC7N34t9SDrNNzKAkHOZi/+0kvcQhQgbuXj9VYk/jzdXHb02Kh
OjVC0fE7yayoGGgQIKYN5xUm5MuSzp3tKch/bYv6+4mHHeGesdgHmreHLpuUMvZTT1tTmWqE0wS6
loFUIWLIVAcneXQID2HR8uZXt4UKGqwme9oMRV1n67SS6wxYlfwQno19hATdOzPMWtNI9fb9/I+0
faDELZjfFbtVIZfRJ3oPvG3PnhKct80R+JhJ34hXcTUcjuSOpwI/gF+zyqznH6vl5HToS7FEWMUj
xadTxf0jbd1KZLhTecjtZjp+0UDajAHAMUTYN5wyNIOQggC/hXD3xO+zGEMEOydf2LFv+j+e8Ptn
ZYzoKm1Res9MCFvMo6lML1C2At+Qfks8NH0EdD6r9k6HaAaxvRudrwyoW/XoKrnBk8f+Xnb+FDCM
9PVwomJxAOlz7S9nPwsnUJGJ4/iwU8ybi45YLCEeTA0uaHPFZ8KnlBKDGwAxoNmXDgyDUGGJMCJK
DNZnUrBY7KL/K2MQ3SW9Pkxkc3Cet1gqLIqJIP2PaEoLtJUaZwdLWnhfhzFi5hsdvSkUH5m6gmsm
KwpKjwwqCWSje9SvXq5bkebqJLcQW13bjMrtxz9YlEdEl37dTcs1OYfVCT8Xm8JGrMBy+prgBYNH
VyP7AbWnqsiBqffgUm1E5HjGnrnoDMqZEiM/P9J7x6m6ZAmEhDsFOklJhvv18OAb3cm0ifqSNnFk
f1x0ctqEMjQ/IJi4yWrPb2Wxnwm0ErKAHHB4lCExNihp0X+BCoEoDi6webj62pCGSQ/kx5QFjlzW
aVSvT311Vq/Pe/uQ3iGGAh38NWZ52uo+/56+uj6NHpToHzp/h0gNJEO69W41NQ1NJsJlNjz86cSg
F4i3DDRnWNNAI6CNA1cI2PMMb68ERFCJTcL6AgCG/VVHxa7BwBNrn+Ue3eBE9QDP+ed68b/zz+Y0
LQpoerm4XOXkPTIkbnSlogZGajGKokVV/OTYpos//UyLgbE5ijGt0oNCigpd5TWjxQuRRw2lk2YK
kxla7zXO1GkT/q3ChKXe1X+vJ4TbDlE3m70RCZRf57QVfHp86uJi0SNdX5hPh6ZJQ8+//+1ZH3Iz
JENUpdE6YSGs72gMNoiL1Qzw5tF9Ref46YmHB9SKrokOX/rhxFzBuUMP/TPPlq+d6reW+lLvwTAC
Je8/oAegAVGdAqUPYY6qQLMbO9TeV8JzuoTMjLFcs15zLn0yA1qf1B9mH6FcWIutXqv37VfRabef
8oLQNGnJPXYKOkPY2TyibFKlX4aoj6ushkwkFE3OlBvj0wR/Ajjc9v6jY02nR3iyO+m7oiolZCoN
iBcIB8YlwVpqJea7YXNKXSlP8+3NufD2ptrNseaZw8TCednNIU6P9ai1uybLcWmHqAFjX+QAONrJ
qPAi+xG2d8+pysuTUT+8BtOPGGWR1umAQQuYefTgvzDz7rv9uAJng08B33WRJFT2ju2IzSr2PdIc
ltV9se1bOklcOqrUyOcoSsink0lgpwyGFzNk2Z1dxDSDFa3Q29o9dweyYqa7YrgzPqAOBNwR4pz6
qOnHKsThNxl9qsL0fXjC6Ue5G0YM+SJ071O4H9ebw/TNOJSyOy0+Sbn49s4utGg+zb6wG3PgnwGe
k2BuyTlB009QXki3ZN59jfOur/eN0VG1YP/zESHvHmEd1oj/VfE5OATX8St8hfXoPXz0YTAkl2Ex
OAcmUEgnOlCECQ5zZHzVvy/1tXHEWo+sUKgRpIgeWVkgPUYp2uWLzQVujXpsIr97cMSt2HFSbqvJ
eS4IhjnG+wAThElnQM32WtO1X5ez7OUJVEHNdeiJnMJjzTsQae9ktYRco4sQWp/qZDFpUW0wV4Ni
A2cqvIsd1RYuVWkQpBKRCmc0ol7JhmSdEsezDv/h6uyA9nKQbrffwbXbGOru/6Y2l4z4Nce6FI/Y
JQCQ8ITt0+4y10af/lSh03sNpi2wyj2H46cPUrBoUELznAmUZJxbFrzLkdtxpNlbAr+OdqAva3R8
zqBeLXBWQZOl93dHq2504FiiufdrrINITLFgEj/0jwPlpp4+TGiWYnQ7JzNqO9tUEBqysSlLD4Ck
18YDHZZBxZmCAsLcYH2sBDppTFUq9x+NSeSF4RxMNau7RRASvWyR6bgzuCu9HMr38cWBPUqV3kPK
XqZt+8ritcOLSXyRzRFcP7pLkqXIYK8azTkhhDAlZ5c5EvQAilbPmfeki9Zbo419JIHB7WhcdhCl
yucVhZArOkIiuQ3vTHywZONADV6KDAfk4UGTYaaAzDsggW0lavJcvIgYRU3nV8ytoLGchZZTBg14
WVJqIkIRvUH16Hb4996bVgfpRgqRYLH42IyLyPhISOt3cwni2cKwGBOA9A/l/UNBxwjeEToZaq/+
P5bOa0txJYmiX8RaIIN5lfeA8LywMIUXRkIC8fV3B32nZ3q6q8uAlMqMOHEM/7SQ3har7CTStt+9
Npcnt/fHoevcGGNS3OTLirtuKZE0TseUbmy4OKanMU5WBQ5G9Lo2AN9r/xSRQO3QGw1qp93XQX4F
cJ5tt5TRi2eUJM2xwMRMd1/uE1WLgyLDOczfo8508o3v1it98/Cp6xflomCoSAcCPF281iRYZ4PL
YIXcBJoP//pltEJHr7rFXGYzJyBi2sd50UOR/nhbkla6MhKxtEvQfAzW60RAPzNYYL2g0Om/oweU
H5HwVHbCG0j4/4XdYgODgtx1QZEbgOMfhEcrb8YFtEWqEZzTo7eeiBnVC77wOmeMBQpbR4nsbbA4
mhYfU+3fg9jwBTVs4pjLMFy6Lz56tzwgAWnc9t5romxuE2l6eDBssQoDsdcDu9vHDG/2tLBznM1Q
BCJvJ+FXrPpwPeMN8S92wlWRG1bZ63VmtWcyM+Nxih8HOqQzDW/ONz0HtLhkVtK9wiXRfS3JNLdF
Wb+7wS/gcRLUDexM+LJHv3Y/g9YA+h/WIbCtycpUGDVKLho1H4f+CP5IEqr9OhCgjQbHb0S1EG+F
+0WfBherfwE7F/OYA2+mFay2N6rUMwMGplhNfAqF4o1Nz0xsy7rGmnDgKYsnWbRYkce026e2ZVWz
YKjV1g8jGCJ/7bm1I4ABX8foy5amvmGxzcDiAk6CUOa8XOBtU5+u2eo+f80QTMiWJucyqK1rsr5T
XYv9gOZvo+RNhVIiW3vYGXQWrqcFWwheGhucr74tzg/BTiJEGZa9r9JmxEjsrxz1/gR5atnr9+5q
s7/T0oMj/CmetFEQyfoPV+HnehPF4t2DwsVkKM/EF0KxTNCaHPA/PNpXgm6ZgT4Q5x+ZES1JeUQA
uazSuzMS9LmJI6buJgl8CopuPJJRYIE7NGHFcKwcHNmUhaEizK4VJ8jd5m4CxA5D9qklkQBsVBEu
/ZVDhqkxhc/FjKzFbYa59h292XMgHrbhSNwh9pIiQLMeW3DeG0jX+zF92HSqWyF0fjDqjkSEg1E3
c8qXyrEgleBvFDOGZ5tDkRCShEjMqEbO45xwRywqRV8vey6xhTQGnnw2yWMpFonYJmEsm0dkr1xM
PiA2Bijyqaa6ATGM1uj3nR0DlNWnGXjBh2dhMjkL6uAknXsZHKAsAXiilZdLEQIer5C6iImfOMMv
4aBaVjjyLH4sDHx8kuLapN8QqyM4oB+yr3g54TC20Mq8A4okePXpUzyXu7lB+QT83D8l78w64R8/
l6RBAYr/9eJtduUTBGBAdSH0ydMLOauvL97hm35bmlg5+wAhMACCdnL0Oa2c5/BFs2x2OIpscVsW
mwFYFVzWLy8ijCGGOMSqEQ7Wg9QPOI1dUEA+zROcGXkAN2WJhAgUvIET8m0AKQNAmVyLQY/Py4Vy
B1ZTeh0LlJ6OjOXJ6Z7KWEKjC3S7yfEPpuH1jxdJQ67N8M4juQlMGas5AEF55ugmmSuh7bA4pevh
+xI8tjJekJYHaEiquqNNRPBoMkkQ0rGl5obvk9aKZSXhdgi6hQKNXSxQYCF8ZhPwkfJywin0tQtf
5kkJSuIAgzshJGmov+GP4DQ05UG/H60vVzK6dO0HDK4JdJgHM3HmezouiV2DgibAu8dmkrb/VZ+c
LlSK+vAbJMe17upBaR2T2Zd8agFUIejb+vosSOWXUKQ9U89zKLCDWGNDxzKpS3N3xN70jWkEmUQm
HIrBpOkF0s9l1kSGX2c8ygzbIrOahg+2v5OYlVuwcYMD8EoyOvgW74qp4ewGqxMeB1UOOBi+IrLh
Pv7OGF6x4fLSbVOylaXDuwbSKp9hZQ0zQCMgROowz3zFnm1GrB1YcEMoDJOGL9z90V7mVEIEvUAd
80zZD8lPlVtieYCzhrcvNtBAr9SFR6owZgl3Ci1Zq5AVP/0zPDh7iHgBYesO04dIJRZZCaBRcHj2
P9BYOmwJUiOx/oVOIq4oYDpWfLOWPEcrmxUlFtqsSRbo/OUgaWPvwFFKugtKmH5f8rRqM6bIueEO
ycMShBaV2TCkyJKRCmIMvhjhstsOKLBi6jf5q2p1g4snvhhpKvGq6HGgtzM3gceCE7qDBJ/Ykpjq
T8zW0NH0NyhN1/n4mUrqBCymOogrRKa4+Usm02NO19qFNtWC8OUdD3aHO5WFSnzF9yU+M7VkasPz
zanoyedYKuENqGcy41A67yEaEpC/5i3QGUjnEBvd0+YDxsW88M21e4JjbsSIDOnmwXhLRdtDfs2z
Tk3r1F4ev9wXCxvwk/16JMF90cI0RwwUaZaHSL/NSYSlQzSQpXDBOOzJocXkIgN+4gC2lgS8UqyT
2T4BfE2vbsJyEnLssPRo0aF37aTl5AymsT8wp2YHuv6Jg5ngixI5UTPrqoOeN//A/ZFoP7ZftnGL
YecIX8S7sXEwzcOlElMEcctBX0LbxjZODJTM1TDA6f2bfxndpTLsTuZdvl41psM9zz1kPGAh7oZM
AXVmkpj986UnbFet+ZQ6X/d309h6YCtGzwm/V7EdFtC0i3QO+jkSN3wfPRJt9+8h/izcf8pwCMDx
HL0TxN+zAZn6jeBm0E7UHX9g/YKZfhdgx5G+08fdAumM8X0YzZTfMu7AOIRmXAYh/dXKpk7G9n/c
aDoqhJ0vWyIwX6P0lFRLGxHpaZU9Lc4m35X9UksKrz46bcV7Agc2DYgdn7P947EWLZuxMjsobEW3
xw+iMPxErYZ3B2SKrgxGJiOZa8EW4OhWCvqXPFbCBx7Up5sgqjzcdtMjab0evUeAGrNueGAsH5b+
EdLRG60xfearRoD9HWqQAlN/2eNWnZbwCvF12kbsrhe/8TA/iIMh9TOuoc5j/6TmBjo/UMuwl7IZ
HwAtV3YNaATyJbTIop/H7DwAbjcWIfHBEEMs8w3Sb+eBtLJt5051grcfcwBhwsgsmHdqricM+gDq
cBEAyz9BvNf4hqO993kbKuN8xoVNJsjjL9vFjQeO6C4+Dpp8Y06Hnz5zPOIV6DcFcFZ3fO6PK/2G
ffj7dJV7WuOtCEFLGL/vsDG4w/mH+8F88cawpQG/ACgLCdVTOKNMGrvpwRGgDp2GzAJm8oJbMYfT
SC+t6mNce9H3gnidib2dT5qb/K+ikrjY+YfL/2L7b+zffjV8cq2oqZl4vYwWXVgDZvI7FDYPeP0N
3FAYYmcUAoxFaNzB7XgB4Lg3g3kPpTI30uGfnQdFXHuWu4x6JMBCgiwmV6i6tK5MTx9/l/454C15
JWXt3ZT677i8CMV1SRE8k4I/Gx2YesAs+sRClWp6yqYOpdk9IxQQ7QN3kZNZbwOs8ZVkH71cGq3W
X3cj8xIhgVTxG7xFAezdvtIvlI6gsy53sCrojQIGv5zd/HxYuMxTDuiPkK+X4w59EQL00o/azgWy
1xcHj2wsHnWIUqSyvtETndO738aeEFcyfX8ft/a4YiyaTnfbcz/23de2WBuc15l/BDgmnElA6swH
KcFCn7M7ahDW0SFIBd9Qzc471gd2i1O1XGFWkarOPE5u8oXhDhgi9XxtMbQDcNHd1eiTkSdGm0XX
OVFghLx9qdgfqeLk6557TIsIcKjE6B6GHnJ+ktvaVhvSbO4hfOoiqJoJm+TpA19Bf35bRcTIkA4T
+YbYurc9blw42g85M582BsPdlEVwNgnTXhkjTzU84HZ6pCQ5JkIbQxDAuHp4dDuW3BUkBfuQMkzm
/9gCI72QzV7ZCOGGYdYIU0tGCL/7S95JNazcnKnYfbTP+tfhaBTY+NhjQMqgDVq2FPUXx2O+jkt8
CECG5XllulE+fVuTJLOEPcmlESrgpc+LmLI9/ujtUvYD37jUD7CT7rI6eGnJ2YOFIsA4ceaYcNx9
HIzoAKXGOCIPR3rGj/5xzlgU0lPUrMuMHomGkUFpi55eGFUV9eWVz6sL/PUVS6NESsg2MGljAZl4
M2xFSwhFXCXQWIvqh5bSzBiEs+EwldXphr82lsU3YDjJcLn4n0ATnw1waoNPAMIcSytlJzQ1NwMP
FOR3rC5ZGdLwQpWlR2Rjd0aUaC2IROdUyssvjbD8DrBeDmRVCL/oJb2Rh50ZPTQTXJ6CN1FebAWT
7+TjsogOc4AKaATR3XoOupDV81SmLR+WGVJC3AwEktbpJGdvqznHUsFaHMwF2PTFb/cAr998MndM
wPwq5tFzXzHn97BUflNLMP/GUJ4dgTafo4IH8nphUgmXnYvbuQOyvVwIG1g68OZ8CGRyGUNWPxue
jDXp3GJmdRRwWvIMOQO7NrHBQoURVgoGpGDIBRTo0l4Nid5AI1PYDQ8cCgzdzLcNlACnDaMR6DXb
FeJcsF7yqN+/EJSvIz7IFSnqtOIfxF0dLNC0pJ0UYU1RQa0wzGQMub9O6CqlT9Gt30CDgIQm23GA
dxWDf0GAzECWtcz/aGvYQq82JQcqHYuzX8LCs/UU0ECkLwCWeH6yUzE6edroLxlXT7+Mp+HexAgw
fCVh6EmjwiC79NRFO6NahePFbiVriHEwS0SIl8yQ+XE8WYG30wUL99R+zu+5s8L2iTnoO8BS1RbT
UqhSQcc4j6WLIrWbSO5uzl8vSRvlIlrucVXBEF+5KmpDl0AzQk3lk4TSI79vKFuXbfeh0GzBvKLv
FOF2h15UaOmauZQ4riwpp//ix3vi0oSonHR0Sf3W8a0AnJGp5METC0YKqne82YhemujUZEPPhnPp
FfpS/xAqmEpLTjg9Eq5nBWWvJFnWsIVEiX7yqGyREtAEC53+knQpk3Ds4X8tVNei1X4AYlNBi+x9
FTfE2FmMnjvc9iw5IQ8X22UJSRf08jltOStSfBAT3tAf1hD84UGhYOQHEogmDWjniAIcytS+CZzo
iGOLakmg9SdaBX02WGhWcJsUoVbx8yPE3XD5EVbaEK4qWm1gTip+eZEf8solvp0rwtdrSMqVAIm4
v3JbXOUP0ey/uEXMLOjK+Ue+iGjp8Sl5+PiqEx7IVBme2D/WlZDh6GPNO9GfP3v00l0ivCfhoJwu
aZfJ6f5dJDEUwDfQJozuQ9/SdVUk/lwqiVEiY/Tqi7HBDcKsPEP4X2Aj8eNwwewK0BfMxXgWAeqU
Oc9cFJM1YzDGiYvSVH52GXQbaNbkVol3pjiL9ewKs6YxKnnp2q/jeo9wbS2Sd1kMBUsGJpjcPOmj
zmME9UJca9O1F5gUEjG3xDsXvT+r0bmjacCSj7fSDX5Yy0PiarUATS2LCe820Xlfnd6LBfWetNAY
dFhNutfDde9oapOOV2JCJ9+bi9PgD5uORNgZnzHRdTbaAC4/iokp9EJG4vF5DDw3rfd4MKy/GDM0
zZJ9GGl+TXofEXB4G5MBxUqV4l8y1sf/7F0JI+Ktdy01fZGglsHhgYHEeWpKSoDO+WI9h5I0V/Ci
Otyu9lpAbtU5L75AAPYhJJ8en0tRLWBZqB4koOLD0mrNPqSEdA7Gg8QB8XVsbUA3+Mwbr4Bwii6C
cSKpQjFXvJvkG2NZSj3Ht8E+3iJQd3ifnC3pVeQBybnWj3GjNCuM0vzOHHU/ApIPB5ksEt7rlI4j
7C9L9+mO0TZiVH6yQfQrh6n+ErKBSut7FrcRViOBR7WNYwGDg6+DdsZm9Km5KqgX95ixWmf0pDxz
b8J3POHgzFiYIUANn/HbJyRYDDdFeqSxBeodVwGfsc/kdVkvzMWdN11Zt4esBP8AskKfuLL363S1
xq4ZvSnpiLebmZ+N7+4zeC3AV1W6oHvIrsc2SIVurv6ILUBrdoZoaNHA4jTCzi2/6rRaaFxY/zJr
YlRsQnQghdH94HoJCjErOkYbVRTaX+HxnDbN9KzBKdJRrz3pjOiv7kyCMyYJjUhJRRInn3cPq7Ot
pccYwe+4NE4bJH6kT3dggg7gd27oCmAmTQrmWK0FkjtawUZUYJfAv3/II026aTt5bqSb2P00uUKd
BRVGVccoiD6Rw4fZkHDwkdpBMJTv910U4Ff0bM8ZsNkZQTp+JXIgihhp5crWov42byW4+YdUHCl4
dAQPe/jFWjZs2WN1gAUOA7hD7JHFtAUrhb2z4g4wgsXNRLZNrglDX8VViSQdIdamo+3GnRHDWspW
5uKwQNiy5vBuV2hH6GevkYLbNaYATu7IhW9AJS1JbAcKRBQNb/jNl4DB//MdfyIvXvHwB0pcp1Ox
1blF4v39mDMhW3RB0Dm7leFczHHEvkNmRw8YtTkISBsyqox0D2l8Sk6YrWguiSScsjbw7I3ckqf9
BNyRJXtkpNzqNwEEbpGAAqvl2W/1X1tSCPrP/dnHN/GQZPhqsN8RwTnFTWP4cUJETNxtLjlwFBNn
+YsQe8++EshwXFp7kAS3mRJoC0FX5b2gt6KoYDxQRe0As4BpPWQNQvjlwqEf5ug/+gISKSmmrv4x
aoTvoME8Py51aoCciyXUYFklQv8tA7XfaRm9A4gAXha/d1jS6dqQpoCx6fal6jDVBSSbsMP/YOC9
w1UikEhjYNF54t4+AX396RMZFFJN7Ufw6Ib/tMX/ZqP0dvJdRJdO8bHbi+ftlUkZvB8+dKKqh6sk
iGYz/NG2pBpSfxURa4DuWEhxqN+hnfNdhOUjGgDQNcYbdAUYGlExQVFdAuCcg0qotAUtIxmyqAhq
Ctq2MxJeK0Mm6WfOlE8vcy0MFimJES3Yp3HmR8zJOKglNWz/sgnwG0ufAxvSAmrct5mrnKbcBGEL
swJ0hCHAPLu718OWiKEyb8kUQjgc+LHwmeTx+jXUJr0Oys/MYXxv025ltAsv+o/crH1sB2itVsYk
kf7OWJwNUGwoLVwF2mwE/VK3Us/HChKGt0Xp3cRXrMXIJoF/KGxXGLuU29KAPCjWpDpUQiaPfJRu
hHQ6bLTb20RwkP2ORwHRrDNoW2DBAeML4b8N98EELoVV84vgtD5QMojtVIXOU9OBvOCMDprWNe3t
V3Ome/OPDRnqBnbcAebNfNUlG2feIS1UCApwDBAVpBk06PA21Gb5RWaJrz9yd8zLQuieikfiQydY
Tybl7oMKIXm0jfWk6NMqA0GgKj2NGmDjE1q/BkopajPun+ZpM6S4JnQbNGO0bmAAQv0sEQJQs4sb
lEySoYNXsL9xa/KBsToUkVSGLbYsxhayrbDZUYRjgq+Cwh/dJi5XZ4pgsDv2Ur+d/qMrqQP5+cUG
jh468N7grDiHUQ9oCy/RQY/jz2m8KaDfuLhMwHf4GG5CzFX7xxOcDN6G9FqE/NImt1x8t3vwKi/Y
dN5QntGKc+TT3lH5uQbtMpycqBVIc9jcEt+GA8bj902iTvyizDeiVLxrcRIWI1OM7fHOFxk9N8XF
TPNlpG3/RPr8nwiHiP/iqEpzDnR8NcXIffA36yC21wNR2lcig+KTsMG1GPquHL7BB5IzlpnDiqMn
/oSvzQkjhuDopH8DxoGD2V9mZnGLmqD/6D8/BkE7I3L/GM2a3w0iJAJuO2DGZUyY7RBbRrKZLgHl
0s15uupsnPfvy85GCo0GF3IjlseXoN2164m+wYG3sRk/YwyNM5tIRa+AwU2hkS2L+KOg3swwtM6W
9d8LCI1ilfkMcTatENYkd5Jyo2loCzw//ZKmbtbAnqSTkjcLCRlXTQx70k7y5DaZXI1mv96h/oLr
7oofZm+t7EhFLxYrpxPPthjEuDCWnNSwZxO6yBHaayJJ9CH4xqmWVABcIutte9SFI2IR6cnvELRh
bDjlXeSItt0ddYZXxh5isg6/fQZ5RpQ6jVgk2WuiTxi28+wvZAYTLZrbK3tMm09o7Q+7N3DidRot
7N/jyryVWEGMI4N6+8idW22wCvCiK2mF7WyOax/ueIL38LN0rBPBYuakf8Y15FVAnnafF4AMsrb4
US/uOaTzRc+NIjRwpGIBbTC9GXVHvbjF7BxPTTFzBhu6GklvLyrRNwrhQTkGIJEd4+KwX7bim32Z
n8MjtCdrRJvPjvQbrY9Gv62K7cxMWPGHHbzZAZJJSLoFO8Z98SGIE27OEd5OE24CMnWN2X4Pt/3G
Xpz7A+bIECGdII+PQ9pxh+49d831PnguXgkIrvAo8VIIj+HRkz/dR/TRbjuU3U1UgZP1YrFGSJZg
QwoGsD4NOq5qQkZnd2OClIu2cq1wB+YN6HDntOmghp1/zJkNQ7Bm4s2lW2JTlRKqU9BZ6DQZkb6E
4NTtd/sahigCPbRi1QbKYIIMx6ISbe0jIT7gMuYxQK8xHfAsRYNZFm0PPjlQ1iyfNjk0AFiuUO+7
XGOSLeDSu63gQ1iE+w2wEfQZmNmzRYSL6Tgbr/r89TK2o63cPKc3xPeRPpOXO3PRCbTYY2eyfZCp
w1Cj7QnfYQLRwZUB4GURTPJlPZq8OCVWWPS6Cf/GpfxjosFkxVQiQZuhHZMHzvmmuqUjkgTbbfpR
buPI+hMhtLfM9QLBqkCGBOa2o6Ad4p89ffsTuO64dopXXAS7JCGzEWZG8sIw3b4FnGUTpBieBzt8
BKIGzPX07cT7ZZ524APNzz7oBANsPO8pBOoQYiuUyS6PMJsRurUJKhkjAMENOmyJYm7qTDRedVAO
2qGKHIAi3O786XR2nIYBrxEyAvib0PfBuoRbJXjYfVThL5PBhFTtcnQMoVzkiJQRe4rYLxuvVQD/
V5IsPjZYFqwyI2EvJgdi2hEliLw5HSXA9pyCnFkNWrhhxRPIxaqNGXcwenMq8qP25+kn+A7Z1BFC
JeCeVi+9ELnmSm4H4xwad6yc75KHINbJ+ERumwtceNnI/yQEm48hGWELH3TMtGut/EHPPLiYE6dQ
jwdoTwyEH0Tv9eDOMCj/zSaQhnxYOIs7/E3SMHgWeZ+gR1LJtGzZuBQmSzw0GmicOyLujlYF7NT0
uk5ApQC1Fn1I2/ZgQYy6IqN4wEARnjlI2Ah3EAo2Sgp6AXUglUfpQTDO4e6NUM7AuPG9gOTpJeez
NaSuFC+RnXD+G8BGlrenVOQYPkyFBfmgAj5MRdx/me12UARA3LWVVVHyQGxxwfarmPsMgs4grhh1
Wc4ythX7jKNxpTpG23i3eNx5+EBDa/+i4iFrXV+Oxoz2ZrXhBt6sEiYqdf1YdNtfNDd58plqfKUm
uiEefCmUsh3UrXEBXxijjHGO+S3IJnYqgItslmzkXTU9+G/nDUz6wlBXcR9s141Y5DfaHOuhaYcg
KCqicypxI9FMHRZUg6wFMfhumH8Zhvl+qiYIhZLuro2bBP7SM8E1RT2DCfUA/Y5sZf/2RvRdDKwe
QddpIl3QiDN5Oq/h3WnpFtziM6YsvE0370Yl9KPeoNx0IBDj0tESMxchMkKr5RqB4TKheE26s1EO
8LrigxTYfQQvIswUfFCQ8h+nMAHcs0Ztj0nT8LTVPMbd7AnUkwDLGFcyx2Lobk+Yh42bVoWYFPAa
js0TVmXbKcZVcsbPzDoskKifvdLvOok8/G9fqQyscKs11Pky0tkBt4Tj4QbMLVOi9bqITgN523W0
2l7bhqoER56p1RbuDiwq9pmGi3qVI/AZwTwTE98MJhiV9s9S+Bmtb5TFR+/stbhZyPphWdmcjXCz
PcHQ5a7itiuweTVkysta95rwdHvWLkShiSrSoP9/WGFvxNALvG0JmmAWSZGoDh599qbBx5g72rqj
WstyfUqPA1Ettocvy2ovGVtPCYtTli3/Lk3THT870gLMIQpv6kAWuhSRwrDl1xQ/MjuGlyI/qUVG
GNTG4040ER3aZXF46FigPtMbSzA5gTjS+rkHr8ljHulbbNGEMgxyAbPmwuMj6VRUMBBcpsIB+wJq
aXuCv/s1CNUSUo6trXVMzixJDwB7sTdL6Cg/RFQm+6KLpOyB0FHHqz8kqEkRNComsQ/4DqmSPkNG
rGigZh1xCco2ut9wmgmwMerdbkoMmMDBHen4JE3K/yyeNMwYZlA4v0jlejl1eqEcAi2wQqYhpfEd
qeMnXgOcNftaoqt4Cxg0wKRcYxogjra8F+bUDCHfCOYVcMLnWoFUgJaEzD3F1O/gjMseSIAgmWhP
xdcRH1HqfjwlXy1YEhVfD/1TmJmhzk/MndYOLAUP2ad3QT2C65AMlDAt8Iq71Sb1fJNDoXng6aVA
zIYw8TL4A5ZPDd410J6Gg5EIvtp3C7esTut/16M71T6P0t28/u13mHahfscs2IH/vTk/jduEjuB6
sZklH0aw+haNwXWCN84VDePbyNs8djiMNWd15fAABkdkPo+43kh30DDfs+PypRlN0nz++FT++IWj
crFWJ+f6Aa6wzkMhyV8alnDXGLnKZMLd782A0RFewwH/UTZQ6xU6vOvwvGRwTHQWXcCHeGz/ezBV
qD5/TIP4bzE6Bw1+CG2g/vel9Bu1JpNGgPTc7IFOulfF5+h+walyPpgC4Hi314NEcxLSJJ/+aVBx
+ovoz/1D1ygJfp34GxzXVL8xJDVf9jTbu9I/rlITydiWGNMBSUJRxIDRjji7FL9wehTff9tXUBmD
vzER7ASLr6yufyYM1lBTIk3EmZ9tlIQwWKK+Tnnpi8yGLUHY3mcvOaeHQWP4xbKRY1G8EUT2GFEr
4RQJc/UblFheyzgeJUpK77nWkfUfPam1KXa9O2QZbxU+qSo7a4RQEDxWsDxhaGMI1eS436iTavn9
+7gXprYnlrxd+gpW2NglSFErE0tGIssr29BzgdnKxb+l649NPVBaGjEOW7zkOTgeU0aeQRW82Nio
GZtz6s7Mv4+p4Rhs9aQHL/0re6MMVsU6/4a9riafwnyUDfWxfoFFEIYXPBJ1yqynss+pRgf5tTXn
tVan98q8esKM0plV0rCOPh/0xTmj/hfUXygEaE+M8/Aa9O6wOT+To03jbVL8XG0crlgV6mQVVkiS
+hnXQgkzakxsDLIFh4905OGLMamc5RzYUlk9++qHg6ng2BBOQG9QYWmVURSAS5ThUHjrMjy7uZe+
SC5FUYm92IaHEA3LXqRIWICGkFpTQXf2VzjK8k35WWN+X5b9kpeBQwUkaWHfHpd47jGWQwDJWT7N
GTrC5aVYfzLZout1QTsqqGckrUO/+GKaxdSSG3xbq8GJDmhNQcsnXAZyiHw5u6ihEyx4GSUexmpA
mwWb7jJ+MkTNODXEaKNg4s2N0THCES6yCkn1RuOSOS1ky3BBOGkh+zOia9zMN9NlpuQONmm5RtUp
2JfKNpWAYgFBWVidsm8iK5N+qdzgnDUpkXX/pKODNwIoZcY3MTrjTtSFX7aHqPAcfJJmdFhgHtEF
PKdBNpX5jWVEcWd/GdVQnZ5FlxmXSPGINRshXDs4JZsHytGDxe5xQvzdQQAg4BOz6abBchVX+2Zl
FHjQU4FTGGFNj4Mv4zxy87pmBYNCOsKDz3SVG2zNIhCfpPCpvaG+nuA4oL6y1AXeJQJ9Ioh8s1BO
zmtSMNsd8dTQXUgl3gbUt9R9pqNY8PjOtcZ7r8hYoJG8rXvYfW8h1WjbrmbjyBr1MlvZkgfQ3mbk
jGU0Kfj6NOeHymjV9mvfxhc797EhoSgr7Hb/MKatgkU2r/Z0wqrQG94W/m9Rd8RMuN/DZ/dtrUZ0
5Y+9SlNVZXY9P5HIJXvIhTBcpBekOwxv0ytluvjIX418T+CFR4ZCLEvnuJZ8nhfLQCee7+s2Jpha
X4BTaB1hpWujLOrQ0a4cFhYWsYRcD2i/BltCVuLcvnlk+yxVQbz47sq4MwFZ8Ttxc9dhJ3ta7AV8
l2tyiZALENp9MiMBySQmMIvK+crTRoUj3PxVhFSG1zQ9RaWz7djkvJknLhMLd6YTcbgl2jBKPySq
isC8jbeKpM3MSPj1Du4t1BB0dS2dEBWFcA2M+u1oPWO0Q3SctYrO5HDwSSuvzV86Nvk3zLPSlvU0
lTMPlbLQFi0qo1RbqGkT2ChBTWy3LbjXeWaoMZYyt1krbaWa3z4R54GpkrlV8UiG5NHdHeIHzLMH
kSXdsZooC77znW09c9M2F0y3j5u2xRcnzZ0odY8biYrMvT9U5aQKSiiKNhbYJixVo4Lw55aLVdMh
N2Xz+9AZUt+Dj+YdIlbolMSKC+NgKk6vAgxLTzZV9sltJZJskhIg8whPvNXuOPdOMe7ECQmGdu41
F2Kef4r/OIdO5OZp/P0UvyRiqJfK4cMUyiHhV4xuSU5KJNTvtiFl5liYNQCTl4fvFoZgXZIo8xCS
eu+XPUVG40HMxF4bccbV4KoPCML7RQI9SbXHkI5vrUO7C7FEZqQnh5zPmMw7LfkVYJtBCCKmYkRY
McM9MH12xs65Xw5PHja+G/Kho2fCeDoByqSGxAzjaPYcYRsDw43oLlnbxIJp5jP9N2ApjHLIdI8B
IKFGgWS+XZngtfFornbC5ySDnZ9+Hd0nMk1+xqB2/cdI32R2J1QJoGK8aH+8la/CvcNk3VOhw1gE
wrs93KyxQXi6EvS28lfkMamzA458hEgzJb+EfHfmsuKtIbZxokkAgVWjrw+hkQk63nG1fdVEGLzK
qVEv4UZ3pBBvyzzWZCIfcxWs4pfOJt4cTO75C+8Vzbd1T/kGjEcZw68ZVRPBAgGcTm79LZm9XxmB
oKLcn5LmXgzu+UwGwF9LSnqCQBjCAhhyEZYfq1/H8t1kpivBfUfrDysVDEwaTDslVbUgkE0HxXya
VzgkZougzRZvSrMzj4BGxqwS7Xa2WC109PE3pINnJ/QPwyO73h/5QJvDkLC4g00i2YaRLBAlvFmI
BJ/wyNc/XS4Tq+BfcB43SWzDD0QKSXIZq4K71sCOlU4G62RZlpIE9cRGnKhs4iUv9nEupoXlpORj
wAtBK1TZsPGnllshQX98Op51wlgkMkrSzz6evL/VgMuJ8TftBWM433d93KX78iksirZ5MniK4GRK
FYaF4l+O+XO+EcjiQKikgBdd0peqGfiE1V30EkIAU1YDKVKMjkGj7fTsoH2WQXlKZhh7Sjq+m77P
PwB+HEd/d5enTPIEMzP9yg9L4TpwC+iYn2YqP5dwJ5fgNi7uwbiQwkYrDWwi7yuWewVB2KbBDo8k
30FKbhk8b2cLIjLWjePMZDrtsN1JTt5YkvYk4wo5JWlT3D1+IPl+jMSfJkGJvLCbhX0ebcdys6L7
EpOfB7b6td0mXhzaibUKFLs1Jt7XOniwAY4m9OYTdBH5yHGBANd9jDtzWA0lpA4gfesTCZHi4DGe
jpd40hMzAMGzCStFVGR9DYYHQodld9phk2EZsJDE71yWgozdJYWOs9/c9GVUTzA02jSZ+otpIlCS
ke+QQfBL4zl+Bn1lzdMjsYZ9VuWbIGmvZW2EpbLEQXBzG2yKlESD5BAW5GIXfP2Hm91z+gy9d8ga
IkjXZuXzNPCz5vKcMkqHebJswTNpm9UYigncnTWT/7DmNbfNsUT5vd3LL8DwyvZCDjtXZSxZkjcL
jF80BhBreIFH8zXiz7y4ki3pCwkI5vkvyaAcchV5N4EDi+PjN9fCJcm8t1virmB+u0aT5xT5rFtg
320etxkZehZe4o2NMtEmD6eULWsk210bC0WIHAj1WiEzh3vAh6hTYl4Zi0cWUBGTcn9ilMBuByzO
K9+wZfEYlu6YhDNci3jpbFwsGfA3mbzkHufHE7+1nOqSuOC5VANqrHPCF8BgqZpWTFLIDWSPI1Zg
oKcPwDtJCeSwXjkHznecB63zRg5EQnHN6+zGn8ktxjgmD78ckQ3junl5OqW4PGkcKV5BniyakOQv
5/xomFeUFbMDTSS8Zp9Th4aIA3GCzwzPnWq0HvYKXrsPTQN6No9LL3nNGH2srANbKFULRzhPZhVy
QAKYOBlPkU7E7gHaacNs4fTA79C2jYIO08q7xvtP5Th49F+j6ojjo9Fvmzqa99++2/Eyr0yV9TN9
FhCQXuPeXOweCP3TRcwzrFDs4EotPlOl+VPRwpvzptPKuTJSBzN5olN92m80CcMrdB6JVlHQVePE
PMdemgAOzCQi7Uh3L/odkbKsEtFOiDChNls9FNNouIfHMcw5omgANuDzBBednbxp019DtnnKyGl2
I1JQZ7ynQsp6+E9jNT3PWThPtKJfKyt4KskO5dFVORHItPBVHv6b5Geya4q/Zy89gc19vENAwCLb
DXuRxG6ebB3+jh5hA+afvI9m5rvzQrEfCw5b9BnEtpcYub5ORpd9wz3dEXK0M/td/3iC+fbufSjo
0YNa3K/32WpTcLAw3NW4+2CPzUOmaRRcgwf2AkQ9V95qsRpkfyTvFbFELbZoD+EBiR6JqBN2Mchj
gnkcuXRY+LrC4ROERChmKpsKm4ec7Bk23GZ/08BixhZ7V07mwBcDXXAuzdy8+gQC8IRkZr7ppBLV
3fSPL8qbHr13O0Jp1+xvNeuNDyKpTWqq+CWEXWaXFLeUt32pSgsI+ZkxaPr4BBESiTCP8hV1OL8Z
ZHahKGR2tAJyxUMB8IcymI+DLHbDC+hJN60NzLKF3S00bvwCzmDJWkgKLmpEd3Tqw2AdFn0459A1
zUe6ZngDpZnkK0ipzK7RJOKlOZtlvkKN/iazBrLzWjXXDTw3CoboAUbzOPqg3TOGVviy5jtx0N8x
pPV2O+RSPdrY/SQHARG8s/BFwyrca14h7EGIyg9eeG29QS2bFpojPBBQqBbET/cYpqByBb+VmNLf
AOQkjnkytL+lurl+gBUgLykY4EhXyZ4AjZjBHPrPBkO6k893AmD1WBdof+AkCN9ac9rkpslYVndV
l5zpYd1vuR+aWQYRyLFsqMdYvmBnzzdfPEy6dMYyE5uXbU+6MFsTkbwjXbyZI6BSzVGc180uAEan
YqB1ogkEVdvWkkSnbCtAmYi5ZI8xZD1vxJ/gjXq23EpD9KVipzofKDiJJtTPbseWSFupn3PvFUri
NZAMWVIgP7nd6piH6MC0mggRI71gp5sSOxluz7kBCLRi2SMi3KJxjmbuyhpsEe66BDiyaj5Bc9tC
OyagDdC//cSegU9u9x97AgCBoJmjRrTiC74AeZaHRD5jWdwCLJ7QWT1C6Ok2/ZVBPZ82pt8UfeiL
64cO2D4M0AyzgVd2IDpQbmPv4oKtaZBRfJ3wQTS4DC7hM+32SDcZYzH/+4+l89pSHFuC6BexFsJK
r/IWIQOo9MLCCuG9+/rZSc/tOzPV3VUgpHNOZkZGRGJsJWRvw8AGRfjCOD0KGFH9pgYk7Ry1JaZN
IBBGgNU9XBSZLy1FveFC0Viq/HET6pMkukUAc4oGLOwbsXWSZ9JAKqoAv2UZnohgw08bwFT2MgE7
KsbiViQgPYqKLIFL1I+DcZJhiKoYoDcC3OMmBFsDX6MeROSiBMWMn3YTIgNKeXFbDSq4W1g5rkEh
hGsiv6HhA7Rb4+Yq3oh9MbxiYMFmheGGeBK57wYAef9PzHmPP4yXS0XO1OjyU+ICcZt0/8A5K8by
GDckBzZGtt50AO6DASTOeH+QH4R4s6G1oA0h5o/APaVlUYn3R21/sA5gk2doLbLPBOm7EHG4twkU
kE1yFiaI6FNOJrYQw05YL0Tch/9Qiosbjx5fB/q900K+pqUDDEYbN0uWOHgh0IDOwgAIWovWxMrY
TRcXqLVh3st9emTLNHV1Dnh1pRdJaxBDex6kcY7QcXDY1AhGhO1PvxFhk1DyQXt8mSO/1UH2aDj5
g5/vWBO6P0pyQI6GaBTdv75/H8zOgyZEGBFOS6eJtRbiGVz8vaR/yAWJh6b0EunkA+2DLp31P+3D
GEII7Qj5wvN4y2GwGRw8sbZ74bMlUvFTWOWU834voxf8NKj16SFRzVa60x/QxKXMdTSL1GPBbiSR
hnGhr8AADigOHYdy9pcHE/YjPNJJ1kmo5ad2UUqxm+4cmlNOx2R7prXBb7w7CQ+eAuAYYLQjlBC0
cYAmRYsWFIQU/oMhligM6szFc83IRoirsJXLaPMlAIFPbqGgg/982xCqcoZL0xV6Biz7jBvVNp5j
yzdo+KJIFlOENZi9HrDKPgwQoF1tZBpPpUkDe41ZGLR87IdNLMMe+OIb2EYwk24/Yu3QGmSPZfvy
YHcCdfKlHdyjjSmyGxQFd/pOqf8g3igAtrTrHG744Mh4CcVHdPrPRldJXoo+ua/fBqZ6JHuiTgVJ
2tBrknYSilkmQ/IfulY8r5k8YCBIWl0H02BYpLw2sBhuAsmI8//l+XxEGnloZ/78zgS7KRnoEizH
Ywh7+vJEW3XdCvAzItLQEhUwte252d35cStRhyLR44jgo0nftkXoEMRX2l9/4UxcHcBSnL4v9nld
Fr7IXychq+dPwaf7aRFcxK4BTQffxsID4XRWKH8g6ExNzkA6auKE60KABApk6frIVF2fJjYuBBgD
mvTFzMwXOzwcI+ggirIDZwgemcCh/gj9hzxPQt8gHAhVCT7KCNcWjgYLmgkahNkpl8GtQnER8chR
1+GUIOKgqYPYSHN4NYdQJ+qXGXBuRl9epCO+POHf801MA77Tg39XOi/DhvN9aB7w87jh+hrA2mDT
ZpyI50hGu9DSc7k6tGzmSI5dX4MFgIWXYdQ5EhEsVPp4gSUGUxQMunNdhOp9fczJwHISS1OZyAMn
V6dLxfl949QEuQUrxW+aHjbLC0YgbmFYZvK4IFGzwQmoqOPlEF/7XeNBsiAUOjh5rjvm1LeaHG9r
0glQ3LUkY5ziAdNSCt6dXzC8X+Sc0dcmgRMW/K88Ezra144buk1PUn4jpvrYlZi3GYMZcQQKgS4g
xBIFJMMj0+MwNqCw9ixxpYGWhqM68YfTvIFt4RLbUBMXl5SZNRh/bQkUvcGD/hXC061OWGK3LQWP
3+BLLfNZxrxww2W5Yh9GQxGCp7BfmTkVCO+X0OAie3Fp+OEVaHWIM0MVWhy3llEc/b/NCsanhaL5
BtXAmaYIrmKs3V86jbTtCLLwRYZIaJ5K/Jn3ocArFhGAnO+GNWlj+LihTaST9RHDu3/WhNMUaiNJ
N51+RgtGUEZsof6AsUdnBBgYNjTnQg+lxYZSB6OGjc8XzfnGIqJviSLbpMnGRBtOM+yrWjQz0MrY
r6vzZpNH+1K8NnZb++jvkyO0QJuoIxIskVpdyUyB3/doA6/QiGiP2E0806xb3Js8o4NN/6QqWu7t
zqpnhjGNZs4A0WqpUCppmx+tVwYN6htdmKxDU6ku9u7eQt1HjmFOwQsAx8cbyCcA+zcwfsbY5y1O
FsVC9veg90D/fxMo1sn2R4MWac9uKF6ZTVMF6PP7a1raUANhI5BCH8JuslUNcO2HfSERFxaR4ohb
zIkz705KjNkIXjInxFt0wNpk3D/lvdN16G04Nw/WAtC7gymfjXJvNxQ30pdJYBI9laRLXVzA4GYS
F9iOZ/JhUaDJKbtHdlb/XZYI496o3/Q9CSaDr+wWd4R0ezabFhIoB4Mqv47FMq3v0PIiJVfjBtg/
F0eTRtwkHwXUGYbSXhnxqkU3u5ldzF3Ip7E3677ENpkI/jrrQ1qUtHck2cdpH9sxkfvXw5t3yy+5
3KXzYAPGiK2q5szwmbmQKXzMmTiGa06vkDv5HOMzzp/iXfYml5QhASD1OnSZF2eg+IowVpre29/s
kdNI49doo49exDWCC0dUMpbjA88udhoFHDT1H0oi6hbZ2y9DJAJtOL+dgYq4uT2syJHcFkgwem9E
0TtsEjzkte2/06QDuyaUF7oQHUeNsBKzAfInms5oUuHSwIPqpfjyzoWHLca+Qh6mfOEgStjw+PJr
bIsaho44/AoBmvKpOSW04FDA3WGfwPGp423J2s3cpdHA3UYlREBipkVFNBQJHqGapDA5CbcHt1P6
WhmUOlKgB92cGZQgeoofvhwpxt+I2ED2pG8ZgSO6x1P+tvAcu4S0aTB6NZuLENR+OOk7k/Dpa6Au
LBsk01DIhJ4k8/Imk52nMoIIkltXGhms16d/MXs5/WOpJ9VM8X9R+O+JAd/LJZNNAgkTErCn7p8o
I2EY4VlpnK66m/3tOYdxdcw681FYMfg4nN2dNxwi586ICkgwcyOR0/TJfEyBEwh8SQJB4DNnxMHq
g+OHg+Ik2IxUGBuPtcIIOIZ9ngZTBPALJT6G2IHaQrcXh7273bOq+RXVAEk2GgKy7655CLr5qa/X
k41i34kRDxvZXkvagkzAGL44lTh4jomBxy5cHsIXOT52HD84ofGD+lIVUS8N52nwgR+B+SudRV+d
tEWX2DDHjAYWfPtmmeuD2Z75rAG3BUOKEkA8XYgBcPLHTIqzWljdnSC08IGASzzNPXqMrA0v+LmK
s+p2RL7+aw+KzTQUeQOCRLAddVGWUAz8bVfb6EaiIkN/0S1y27xn3LKKTgLkXlvM1zkZKzoyKuj4
yehP9X7LLMvlGtzmwKNwIaIwvE4v7TdaoZzrwtRGUE29HY/h3IzZKxGCggeVC0+Cyns6ggYykDmD
jE6FheeeabOJY5OM9nBWAsvN7bJgGlA9YzJnQqfHx4Z5QfZWkxY344edPixFZvxt6c0PWIqDPq2F
RrEfznvGwS8PA6I9qdeemlqShQebl8PH2dOiHPKpvpNbBBcZkIhBn5gy4OvtEe9xRfjNqzFO67et
cN1Y6SDK2i+hh/hnSjSmsK4fVjBm0toSwxopAK+e7e3jPhRpIM8X/QuRHwdUYG4vSDQzAPCl6WDZ
xGXTpP1hdos2oT4/x+9A9C+RhjoG/gstCXzGihhM3y7RiuKvIVg2iO0Pf1rldC4E4Xrf9Rw4R5zQ
RPxSr5la73dwGrtDpEQwxUCxaSnCKZwTL0wiVkvuI4YOKEorHOOr2c26t/lmUdZ0YdHwzQX+kRk4
HRrxopf0M0YYZrf1tBTOEcJEEFyT6af34gKHZx9eGTonKixx8RFt5wfkA8d4awMQtfc6rKB/5hZ7
rxYhG2/x8RkLK1YTd7BA+QYMK0C/pXh924LnAZLxkx0bbYlYMz4Xbzws9x5w4nfRjbc4XTUdpqQt
oFEx6XIfdmPR02KjH7/teoaVG470Rc+hkkZzqrLPmYD2tJnByYg1buxV372EKMTk5R1ABbUbn3rr
dRWu7feLYcq8F4OoKKO5C5BN1s8FF/Py24r+wXhwz2hlhEmoxordAYmvOnoxxPmBl4qvZVvWKdUc
c4iuZj+72/eFTF9jLDS2lYd1n6Y5HYeLh+lT3IvuSNRoQR+sJjcaGtO0VHB52Y3VqFcyN7RFd475
rOv2zp6WjNNeY0h5WrNdmMPh8bPnClPQjXdyH1gs8UL8n493X9RjeEzMFGKeKIAoEh/GF2QX3vH8
tjslTpWMi/QesBLdZmLuKwQ82Abh7dFwlTuEre/yyTk06mLJYX6zfnhe9EOseUv0ln4HI49hRZC3
D9DdaLaNTqDlzNBDCHcDs7jYTxIafzq7/2wSmyWn4hazeMTWxUUTWZ1985swVe0+CKvFG31j9a33
yIs3+pe2N1q96LDehOqIt8LYIENgHV0Xn4RPwy1GOJVwO5BcQTXi9jIYwL1tjC3q4qyXqOW0bGcb
oFew54Ua4S61fmKG8i46H4Opndw4yGEbfMWYFdpm6I+lLWgX7gZvMhJHKW7jI0MI2G+irhJvgMru
e6Irw3ZgFPoJbDMS7yefvqtHdFc3cUxGL0CQmAncrOhklEy1ZXcLQwZbJM5gcn63GL/ID8NZwkEt
3RTyfCY+d/zindPKLCuwkiAqQKB5TcxE9KYHPkbvgF7xRLRmjJGoxQXxY/CybDTS81JOiZv+k1y6
XhXQG9lxQgDY09WlnihJmQgv0mv37BgPmTFFJQSQUMb6vTAtfOOqWhBMmtSZfrbG8UBf6eEMFzAK
IRd+KSlBMCPp8+lb86gkmPWh68pno3ChjYz/havOZHKs2xFCMWerwZVC0Tu4WBAJJGmv+YOmcRze
EqaDyYzuo9mfPEHzDCWnHePThSH8fWnb4Cdl9nw8VXmOOHojYWv6EBThCcqwbJa2Wqpi8XoQRzSq
/43JWcOsdUwNDG4NY/dIBRmzvsnRezahd4x54Hx/Nf4unjaTECV4Pxd9rh+vuVDLNt5u3b+YrQ38
yTcDs4s2I3e8BkQdNv5hzfkBXoe0jt0jK4tV1XK62ZG5yQoqrZfZACwnaeUMKlhu/YyTIUKnzDZ+
Ei3HVxu/HYdr7ZXNpCM/zmEnSkWRRnJcr8VpXLohZBnPhTBRWwlfHjVK0urrPosmRw7kaBlOfy42
4REBrDin+S1Ho77328ToxtVSIz7r3b5QAnZoocgakRx0upICEZXkaBueOPh5X168m33jhjslcCWt
hJOTDfYglJ0pFHlnjvLijUecCBXVUto0DAsyZXL2x5fXbLitSLRtSLChnvpNp4a9RjQhugrllTOD
iC70z64uZpeNAFrqPuwlohS/LsRh9keWbWdcGhrLzQmlmzgZgU0aBuiYAWMNIGHmZ64b0ADae4UM
KoABtnYHBosWnGLgU2ADpxRmQKnNj1k4e6zJJ4AuACtcUsKlTF/6p02v0zK+JfOS6MBbswkZV0Pm
hOqV37PNwZ+mRmFG0rR5WXQen0MWJpuKRuA28872KzpjA0p7lF9yNAhxt+Nw9jCNsObDP/Ymd7Ze
NzkjxNafOTRk7cgbwiXW1dgBUBRX9lpUBy/q5c0qy0AVtCUD0VIG6gLfZ6QF60xDLsnVUeya7ReD
gsWpaywJGXuKQQX44UV8Yr5VgFu5a1EUM0A5shkLLVLoYpyM++BjD2LfgdreQkTx8JdJkmDRIMCb
0J2vZsELl3NPAELbJuj39WhMlsg3B1giUXgHY9KYIMLPifo6QR5NHy0+6VHHitllQbD7cgWqAZHP
xDGM/xVRgJeT7iIYNCIzmsNBARjQi7K8Dp+MVRFqM3JgcymWiuJNlLg4VfMmAmeUvCbu3G+ua+Px
fbYS9hgoQHvYrVzpO0v2VJjJ2jQC1L6/serx/BXlZRyVBVCVK74/Bn5JHEdwZM+6jY2hpNcgPIcB
hGqhlpTz5ug16PJXF1IUHMxyeE8ePhKYXbWc6GL00ejv7TyKYHTTjke6/nXTY3xxvHpEJxB+gE6F
yuGannC65XfIpaQjPLxaDpqMnQPbVFoXE/4Kio607w+Ot/Aci9rU4mfJBm3WJKlhkMLkiXGZtXkI
jNswBjoQLXwHBpR7KOl0CvQw1FO4C+liByDJhU5E2qeS/9jaACW9H9vRORwDxUa8GVyN15CGUwh5
Ij1nt+Q1qLlTGK1NfU3fD7XiMoMYtB0SEcQwom3OOZ+nDpYYtE3ZZP2M6JYTHpK+wLs86xvDwINi
CTa5TsigiAYgWtxThjBz+0CtzIg1yD0n0KRI4QaOg8WbzaPnGBZ3MRYUa+sgFpOFwIlUAExFkqZG
wBNjkYMk40Rpce7AgQ9+h8/JGgPpLYNAo40rthFEyojY6lJ2N4GEDxiNYVYNlKaj/pW5U/xW1hD3
kloKd0rIXTHPNiqZK4GdWRSJNV1AlyYgtGLQ6KV3P+WRyzqiUuGy2At0Ticga1wmdn8JFbWsD5s5
n97GJgB7vAYu3CbNarnfkd0NegZAhKfn9pyDml6pcBmiUoj9hwG+GYjNCxY/m4g5E0IMFx85l1aS
LMmozEnjoaPMcdJLlhkuQPx9krC5NdbdxeHdgjP3hnfCtUIgwNNMY7nQxRnLqcyn4r6bNlMr6WuD
EwZoLQ2voT+9WMw/wRVtO8/bYcei39uAIfZyeuO7R4geJzyyyJ7bZiTbGmM+HPo4UnAdxduzYjq8
FnMcsKT4Wm4J+WsQzaMrl83uwnOCzISzkIe69/hzcRiUj2R7jYHcJVKan5iWFIBjQdcdeaEcG0Be
KjBVK3Fts8I1NGIfRF7ObvtAgTFkz4m7CCtONbj5ZF8mp6gZEKNgi5DI8MDkgJai9mFFUVuOvMLE
ZZBNRfolJwnrrr1oAqQ2LfgDER52tncZ5TxsSg0eh3Tejp5ii+vAhoowZ4Eh04/iu8KWkKclxxTL
S6j0rJnf0uVOcFu8lXiIIP2Q9CS+ccbRTPsVewr+IZAr4lq/JO0gx0P1a9qsIwxKuQI791glWCZ5
dh4TgMovRyXf24YJF0lJDMuFybQQj2jCk5jyS5ozsVdy72Ef3fQ9nqIRH2au6CSD0CZ56Hm+yS4G
LzjPhQ63zzxK86N58mHNVzLXqlS4BKAfeTLziA9S2Cy3i8EDoZnBU5GHq5gRxwDbhpcHbYb65WCb
bUUcQVturFyeWdrQw/TUsPgXLEHb4wTi4jCiIcH4wCrITyNuHuwk6OnStSVr5aOyrseEJmp2kHtb
HjGPQrhML9Y2j4mVAc2VbcWKLLBJ5eQV85QbJK40dULAOCdM09yz6SZ3LdrGq4bxhXo82dEknnIU
b8325MGKrdx5BKtLyD2sEoKQLG7eFj4T75YCOaX89cHKua8D+Hg8j5RHKeRE3hS7W1tf9S2ejnCC
Us1a8SnlyZAH8ULTIYQPXmWS8pTepu3B04ENAsmH6xs6XurFttwh3dnxufh7z9Fh7Idc+xbyDPyJ
QGejcZ32FE5uqjsT+SFhV0AHXdi6REC5x1DgeD5pqA/YMHKf4n4QX0Yyg5iVYonHys3Zx7me7snO
vRrWGqfOB9IVC/HoLIG9ljSfibqc7jmLBqJYDpMrzh+jPCZyU29xHfC1YH99eD3WkYNjuKw3UR8+
TThhms2LrcUzLaAMIbEgO2hZJTtXI8DQKDQWC53mEJ9cfo67maf8x2YF8QQFlzg5stkUPoED0WMi
rUluPGY8ENbYN+KxUogGiKrJjvkVRQ3ObDMo85TOI8OwHB4/hLV2SNXqczs9ZCMsVy+H6nYaFJFJ
vBOMgvDEA4Juxkez7bRheTHgUETK+v+eLThfxDEzEm+nm8PtKsVztLs4Uy8wE3nLMcKBITbzLMcn
dVwBSbTpC33mbp7W1QzHEJKvK3mrwAs0OCTBB/gwfq4mfEF1Qa+n1t9ETxkycrFI/98YeH3WEvUI
p1h/8VpjSYSkZLisgUTetopirB4zuZ0o0SNfFC/WLoepeA68gRkFrhE8RLCMu2T/YC1qpFCGkWqD
m1ARifdSw/1iM1YNduPT+oYY0lMj1I7qoEetS7mjUqZXYwEPErCAX+HUcVQADmqqvamOmCJSPCFJ
nY0nHHzqC2hXmoATV03H9+YLDBLWH6m4uF0jfEUipjFTpQgMsgk/lGRXcmegIdxK6gGty+/yCpTz
XtxQbKM45DgEIlr0YIABX1MD9bNP0ov4BKFMDuwRxbjASeOI/bQvc2JfPh4Z2C1IeUXlM2E6DXKL
DAidKuJsVpCZGctFy1SxMiEvrJE8wHuYDp5RZY8uDMVL7ohX5X7SxOIcF7+0NX0futezERtk3d+g
r7Yw9KWZJ3qNJZsvPtosHHL+OCeOvk04t3ExBto72g0djxELITFC2dkeVxPkHk2a3SpT4qXz1UI/
uCFdIFUHTGy52ZLZfCYAm+AC4MgC3hEeAxblu9jNpHS4DFR/6qvjHRw5znbmlNe6oHaCIMAD56y5
UBFvOSyggg09NoEB8xiiIiuWXSajdIV6AhI8rHdiH0sBcwLEVjGxkeE32BIV6CbzLvk9ykITISDM
Tupp6pqOdScwvG2x2bkl8R0bLWLdk+I0BaJmuzR9xgywVcl9qR3h8R38YywkszbcgEVHog+02QOs
/pMzf+NrBtpnnNmpFFBCzpazvitqL3PV+M1d4GNB0nWE3HhBdDDk2HxzXLDtX9TSb+orIjZn0Vtf
3bCSIijq49+O4X0qPLf4fnygEGt9YTcAAOfwG9KYK92GnNsbsz84W4s6Gr59piPwpdyng0ETZ/jW
ow+k2cVw5yHSoOEN6SE5jG4cmvDtiQZyrWmKyJ67yDcCZpm/RXBIUs+hVc5fE5vKCM4SA4B1peT7
jPOcIBTsytfo5RwqZlJ0jA9TeQAFmeqmD9zlC3wRh6LC04c0kw4eLXjeJYbuakrQw7+XO4JVBoAW
tkHspEAApAIq8oIMASOvH41XQhSRDzyFUkrQpQuK4fRpePkdbngDsw1qDSO1z/YHd3PVeZvQcKDM
4SAuKCvep+4XW1/9x7QGp6+5KTchdxCchUBSWQ6Fwt8QmYowTGWk+cl4jWoykhiI4smkmXYNeXmf
qz74edd95njHIYFlBxpg6szChCFPtpGI8Vj+dm+jjc2L9+DOfnbmiohYep6eP6x4xwq5gue5ir6P
ud0bM4e7HO0BnySDZ1w0ZUIb4PLGRB0yI3yrOPo+Pkc8VYsMPOI4L+fYwoHgOuJIxu5idZyJ+0LO
FBXB2RNvu/8DmYDqz3wnUoqL34fT3jNTaJniuU7SAJ/eQRXB17QfiG4P0o0+ic2R4CVIb5Tbq7dL
dlaD2OMs4uWqJ+F3S4m9sQXMl/mOq8pveW8DUO6osHYvpdyZHU5+dB7gWY5LjK8oXODs8MR/CD6H
UvHM2PTmw+GFYab+hAHI9E+8gIKv09Nuc6jxbV17v2zbdyj3XEVwSkHMeAeb9Bjg0rt6m793Dr/V
ZQ1PzR9f/R1oAwXCu2qmMpZE9lzPO0RbO54OSULsfup5cTnPpx5xmEwW4i/5BVRPY5PdILZGQB/4
SBXHrEHuk/ZgdJ6tPnx9mQzTdCISxzNcfYRb5nxrs6d+6QUVJUMFQOa8Ofx5ahDNSuXVWKDGhS6K
GOFt0axgGBdgo7KaS0I2JQX8pWVMwcS9VOfIHX7+GkYDQ4SeJ33BzrBhnTkGv0hkSMRGHYQyOioa
vO4R3WBvwHeeg/tkOkRJo++Q0MO3ZgPXyH0QspiU4RsRH3gb89YhSaQ3BbR4NJ8Q7RWOrCbtJTp/
gxM2jeKgzeAy3DqpAjiV0rPrdYNKx0UBYiLXv5NRndCoWS/kcmgykETsosOK+4gUBBGVAJYnR3jj
svzY6/DonUN0iarRiTz1p/CZ1OWUxJt7ox9GnCo5cWVM0k8+auwixrnAn2TV/DWHcH7NK05uJiLR
67qfqPrfE5VmRkN260h3GJdDQq7wHDFAEHnpNqiM9wy8f3kaorNjtCxocYJFdb53P9nl78uk+qb5
WFbGg1nzmnPyGtF2jNMA/M66g0wemprddTYXoxPD3F3w5eBuNSJhW76hoxVna3W2tOhRWUq5XTdG
LWy/uCGsYO941Ssyq0JJtFHldUBfY210sxuQYsJDcf4I1TK80wkYahZa5pfw4RtW82XcJ88A6UkX
fYAs8pcMILAaREqSwij65o8ENFjqokJ6lyA/V0Or9T0DC8GML4kEzdNqq+pbKl65x920b3Xheuf3
yQfDV0RonB5566/HksVdCc8GhocX9/GXQ68JG+CDOyzNHrCwjdVDlZNWDRjFWMC2gg4iGbqJGYMA
7oTKk9GbfwkZG12dMMjbeg5aptqyNCG29RAzV8hT6Q605p05vfTf5DJog7iTPGLE1Wdk4WejuyID
Cw4IJTe0dFGLjuB19GBM4DFr3o0DNha01T8udntus/yin2/kMmhG2IgMFZXZQBAg+YYqBkGMZfZe
NydRdWi80a/BLZCT824fQy0+jPdMWxXHMTyFySgxH5t0l22h+Xh9hO0qretT0F9+sPW7612ygLve
hsV9p7uxGUFK6HeNPjgjOt2He4yYABnV2WfeYlc2ock0uBI+L1SbBBeWU4yY2+PWvKOrr8BHgOGC
E9eV1ItxVjZG7jgvtGGH9MeNva4xo5VWMRYWe814cF7fzNMQvTK0vPGZvsPDQ9E6LaolcmaoBF2I
LR9TvZo370Mrd3gcNEiBi17BsMVG0l1jugF3fMFIYPG57i3u4/tMHip+HePvWvH5Gplub6E5NT45
Cs47FSPSfgAbzjUypmE/1miGR4rf4TxACcrwu8vV3B9Qe/Inz49VAwVifQvVuk8LgUaDXXtsyQyN
O3ZKp7CJzDSBF/2BhoKzdbIfH9ewHMo3ILwPmxu9ebvs4WeOArEbKcndv9nH9ZTFkE2Z/gOthdbS
Yg9HWc4aZK2DNmoQ+ultOkMDgvyoZx7RZzrTYQPaMaGLf1BpKGY6tPyBx2FLVTPEkjJGEtLjbw7O
LtrY/QHCEfJHjiWkSxvdO9I6Rkjv7EYIiIhjcgK3XWKheQ+mXv0w4fU3aX1TMfrb+MbKV3Vt8lqd
KiP/knx83oYCyNSdPFY7/zO64UkeXZxz1qLeT7Sgxf7gmZddF9Ots71nYSNJSBonr48J6IMOEFBk
WV/sdqA0jO6kAzwLFwkg2n4R+sgNvC/OE8Y3bJva5FBecE2lweue431G/LL3NpKXQbWqIs5JiOdP
t2uhvEz7KSmdcSfubQmqImabQzbokduCaaILRHbUdremiqBt52xMBA/NVe0/RvvsGNNmJD58SQsc
pTy7B15GS7nvX5RkL/3CIdI3lLJyXrD40W/Y2sesR+rR6Ihws9HX1b83G6Cjn1abbLsj3L1WB+6w
CPooNfvkUZdRe65MjhnyIjgAt5GmGI2b8T67r7exVfQrao3hZqGuPvRxSOs59NN3yGRUdImb4e5o
Hcl8cwgAszfdd2q55HQwjwS2hGoQxkQ9kO5T40Ei3KJ3//nQdKfIo4lFfUb9SCOU31IUUv59krut
ZHRMv3E/VOgIQHWcIA1Hh7+lS3P6p1CHN+duE9nqv8Fuzn5U2xjn4JwtU/AewUXmfsNVUmlfVDZn
t7ENm6hBdW2h2Lu0XXChj9kGIuvG7IzfPMzKFfVNx4A24j2Xt4E84K7bnezggyAjchoT4iZyxTeI
SBg2kl1LPzAjC9eG4JuSMUzDbqWjo6WSq3QNRYtNtgZIgsKpGkl03sRT8g7KjvmuvI1eoxMFJdfP
9wfXbAvxl/Cq5sdguKJmCD6MytrNSWkIIw/nlExPXN0jQtF0G/V2Fj9848J2xgvxnnuDnGWhoSO3
bOHsy4QIxDMUxyjhbgNiEXDdlj2repoBCLL5iwA1llhzCxiOKFV/zsk2Te1qHvPLDEXrmGR62be7
IRQWGtKBXWAGQFtLWoPiYMLRG+NzQrPzbTeyw3rr0Vk6a5zgN+wEaPXXYxgJIfMeJxCKmPbHtXyM
OuSwqT1mONIsgFg7o8a9msqCg819fSiuoFPQr1Oo+KE5LDAaBT+A8yHcDFxm/rEM4G34uLPwZmL9
uee50k32Pw4GLj36y0pG63HWcM/ADdX8lbQG2pIO2hEa7fOvJ2OrRn2vIeM7Us3ErCsdw8qAGJ40
7PH65fass/kdbuDL3oQIy/x4oNVdhi2KUCQb2Hcx8FNvz8S26bK8nKGgwe1kBB6mKqIFEPL41Kiy
NpwYiKe/eTsXMsn5bX4gJSVe9bFZOJ1pORO4qxgPdHijI2GXr9UB8yfsJkNVsVv0Nqvt6AXwNOxu
rd6g4tBjtHxYTaA7hJ2TBZdhPmU8CVT2+R5OatN40J4dir8wZq0gExJqu0ucY3B+/IOWx8Ci4SsQ
Q5dt8qFcR9/PfPKRhnrPuU3wGyVXWxJg+7TukMkPj0w3qmR+OB6VSPYwHaWYTzZv/QN1dUuUx1Xr
YcBpF2yoE2lk3l3YN8riTvMayJrChhyyP2HlUbJxhWD9F3LMavU+kpROPW3QwvfOq1TryfydDOG1
6GG3MVIxxT0hDOXgj/bioJx0JXbIEfUa7Wk2nOCFGpzIR8GhOfsbk25wZdH3Vu9sjzlMn1Koj6iH
swxhNpxDIszfa3b3oG7oDap2Tq5v2LJwEg81vbGoXFx8rAOjA40qPR6wxxVsgIFiuDoL8v72GCzz
wtb8Rbe2n98mFP3UivmF6or3t3p/gHpUO3Sct7AswDTZZGh1jZqioaRBC9kKr1oHbhwgThII4tOH
RFMNSBfTN6jJpeSTU+dNzfMcBX6IfJZ78cDhvVHc6d7WNWbfanKxAIDadANuY62QM6u2Hs4TeePU
YZtubfJ1VN5gMisUuASTBlLA10qhmBXNa3qguwdSL0JTDKKIkZLlN6OHk4JHUt30g52luLeVaK7P
cypNghJ1BFXK290zUIwjxM13wSdqg0i80qPZRok7HT8GzyF8sfTubYabKWe92ONfQ/AamaNJLRKD
VKh+F2ExzT3nw5g8UwkPade+D5s0n/hA1HRbcN4YoNnG1Mo+6PmOLCPPvyZkC2bnQnDjgp5fysOD
5bFEUHjCaZI+1gbUGFRfFP6NgdzG7wSxuBy30mJ6uw900dmuPK32mYA7oqI+RWjS33qVqGj+Jrzq
c/6ec4qSqYu5ZkqMpF5CBbvCJsm+jGqfCsl/um9E8t35MSaHOIOJAKq43eCc7RJIOH6LKeFtPmGb
ir7JrlATJj2N5rGm95hGQeHcSKG9BaxpjEPPce1f4w86AyDo9vyc8SbWNb6SzPtUYgh5m3wfWv3a
bzMge3XaUbGKvHJKob2Pq0SZPOfTIRJa4s3GfrPNEO2zj+zOHypagO3RIZq+kOdTK8zZdX5VosRc
XidnICdKwi/eBBky+eSJQBS/p+TgX4Smd+AqdmVz1WNlb+2d3yUdapODNXh9ah+ny0oQdT0x7sOo
e8wojmBq2EigtRxQ2Hxeukh/67waadzAb19/PS0p06HQGsfJ668dtfJLgUnkGstPBUOhU/j1t+PK
692No0scveuHouUh2byB6+7hfqtxs0AVghY0bfP9X19xzhBo3BqFcXugmpeG/uEAxfjK2LMec0W1
NYxBAG+yu8LJckA7+zIO7IP3hEecQT08M7gkUYI+WcTqVDYvSJeN/vzhsKBYVdEHWfb9bjQmB04C
kXPjeGRI1wSXDP5FYuRpwTODczE71k7rbm8gkA9rOp/zU4lRrHvBnnYppgiszfmZVpcSntKe0eJA
/Xt6p4G4NpDnJhu2IGkdt64atWlUPV5SDL4ZdYJRNKhH27gVk7bzBG3nE9fe0d0QJzkgnandRPPz
0D+LFwi4xV/fFiqHVdteKMkVuZZTX+HTaz2T8Hs/ODccjMy338pqjucNLSr8cZsx5iphbdz97RTq
qmBros+q0Ede3Z2xR8JrrA5Rb1hH4imiWTIHvkf23vn7KDb5J7ktyaUnzglT8/BDLb+UyuLoD6Ah
6wSU4zkhdZ1jBzAByOT28bf4R3wBNsUYArOJ+W1EjiWOHvh6TNpk4VtyXmV+i5RJ62Q8YJSyMlEP
k4mo5Kv37LP6YkrPDBTrthIJ/1wEwczfWsl/xU7ibE/HjBoAb6EQUNmsVGOrB4v3aLfoAQz7rhZs
mYcOX+5pXP/2IMvkQRzVdIvTS9oZdzcOUQN8261dJWzoVcDURIAQ0K2BtIXEeKN273nTuuZnTjEU
LhZFfwsebXPcQxq7hF3cGquchGI60LQ2fx8wg+asZYj1gsyWaAFzY5GHFPqFB46vIDzgO7Viu3yh
dQCo7YAlz5hAPDu9zRvuRgBH+XZ4zq94Ry27lXOfjh5K1MGqHd+jlv5mYPbd2r1NrEj2B6P7sa+w
2uF5QaJAs/RiAkcV1Jzce3LRE84VYj68sS+rg690vU+0JaSf+cjX/JDe8y6bffx5hJ2GdZtdvdf4
NNiBy6ZMZt0NbmMMItgTEOT9NpOIGWfSLzrrqc8MhHWdNmm5782Yk+/XymJ7beiIyxy9Q/oM4bIv
O+NTur+7nzHw/bcdXgjnMtqi6JGunxnW8aGSxa0+Kj3Q2rws6Z8zxq/tkrNjG6PpMgKdm9WF+fw2
uQPEx/bDgAbZsI4edFryWFiRdjmPYh7zPCoZSkpv4ZQKM6cevMNSdPhFyawUo+fv0qdXM0BCvv5w
ZV8C1NOUYRsqHQYAnfUR0iHdrieOg3pp4k4XwDKHX0c9wSt1jLMd062jj1jiPqEtnuFpIO4b9NEW
l/E+P+bo9ZVQXfNILzxcqqYjWh8PxJglss9hkLes6bq3ZrDlHi/8AVVIKGM8PhE15xF20YMsXu2w
Z0DwJt15u0Xgh8i4IGQQI2iBfHCR4F6JUUpledJFpqG7E6ec4BBpR69+gXQSV07uM7gGODVMTapo
diY/zWvyz4fJMsEpykFr/2PprJYVx6Iw/ESpAoKE27gbzg110BA8aHj6+RY91TPdR0J0Z+8lvwgQ
qDT7PRLGLqMCzj8qL2ix6Plu9OAl7kNvnXyZHmg3shPCFqZa4i+ivFkv349IhK6Ez8y76WV0i8jS
SXaso6ZLMqtSCn4ku9Joa2YPxqJdpsRZYg/Sgf9sN7DSITe780c8LCinH2JlRf9zeBxG1J3pVihJ
c7pH/+5GzGsScSiV91HHi+xpXehKU2SjvoyWByMXktXBJTc9I5kKHQiXpjYw70XUbQ2Lk/F5Ogt0
ue82IWuvop3Zp9W3emrGF2xj9iJRGpZ8trAOl+D8jQse/9er2DMGQgSSiC7wDpysDw0G+9oizLsd
3N01vWpe6xJjdYsKhFqGxc4pP8GiNhSUB/pE0u6+Y18fvlYb0xZaULVeXpKPavSuw4tmFFQhAR3y
tJsz9q3dw+Y7UOHztVgM7fuWQXcOgD71TC3q97xX/w+cfI0b7QPfWhqfqFSSAhSVuTgKrrSsTFq4
mNNcje+KJquKpg6Q+EX0hoFMW2Mx34/vnAFCYHPQpkB8V9gkPMixvkDTF/MH1SYskATtCRIc2ORi
zl441DHkX35U+7sxEHuBqj+mrym75SNvUPo3NukMaMieVYNfAi3naw4A8hQPE/7uUPqHHk8k2dHB
mPJbWru7MV/yS/6ugHeTaQKTAMp+QzvWKuge/z7Bhnz67fODfS274MMVrHAmzN++fj+X3R0R/Xf4
jr7xmyo6G2K12yTnF6j7MZSTor30OxfZirMbs2P+45j4ScjfZHSAMuF01fL1Y3rY8s//v/Y4qRal
LPmQOuAM+AzbyanUer9lHLYfihcgj5FAIR993Uz+AwOLVwtfCDa80Q7qOjpOG/NPekWIE3p933pX
xp2iL/lc8rnq/ZfRiBd/Ly64YeyWzfVj9klecNkaBonfJ2nktcNm753eippr5ExhhsHNVc0HDiQo
rkJOf5iVOGzIHtMvwS+mLwCiHdVrU4J40c/6pI28QWWWvjCJ40/jg/1dJIOmC0hEkn7SI26V6+/g
k3TM/WQ/6ePe0spPE0xd4s8ZX2CUQtLPrDPECNXBr7Tj9Yb9sAaCS3u7iQ9Yb/1u0xW4BT0EBUsH
y014Zm04nt1YWXfjDrrs5JTibXwPNOsyUYaNnv6lT51TC5btSYU9/qSXSREp2E+UNONuE/nDht0c
GL+rDPvrnteZLdhYs4qoiO7QRDELG3Vmt2U5+pYmasMQTNNyJBYb0s97o53QzqmUxc8Jn8rVtMSF
BhCs10uf2JbcJursNvng4Bdp+W3yxXIFR4bOTC6i76FQmN6wv8XZEj9cDdaXFvdNxRMqGnhZEx9k
ZAj+7UvD5hNWGPUoqDwB9OpULmKNTKvRQQvOhHiAziI6rmTte8rEsRK2a7OC0TprpopNWO11gNF/
01bPLhyF/yHREoqHn6fXiOu8IBCGEFHDiqXgPn+sWmgyCDhOfKGf9CPFJktCJDTBDkzxBdhDQZoY
R0IrSArIDpFzkPCRoSDp1aTutLdQ4po0J7foQhYkqUppe4itgfe1jgl50jG5RKhZweih1+ickPmg
1SXrwpelhWQ9ouaFzlokKmFKrKV8RbOKVp5kcsbLfRD7nn79uMPoNEJqbHIaKdYi5bsISQCqybTN
IWOlWnqIUCWzDtGDDx3AL3E4Eh1SNP5CWmhHg6UwlfgVSDBJUCg4HhLcw5yYkJBHjilNcVRNw47V
jKtAo2Ct5vRh3Be6YIS2uCRUVFdFlLxrQt3UyKBxk4DCSTU30rwF4TpRqpnk5KbcySEdZPOEOMFj
cnJE7kpoC9In9DCxosmH1J3IysmX0q/dCxhhhygPOarU5MgJ+TjoCbl1pNbHAcAveqwKiaz8QPYs
90kSeAk4oRqwt48s6LmSnxCWQ6+KjnaHh0IojIiWVJAJAOggUjMPSHg4hIjX7ficVFdoZ5O1Y75G
bYabxLJPVDBcDnM5EKV2VO8QeCMsJ510JZRniUVipy06fiCNSbo5kHTff+k26RMqTKSlKOuZJx4Y
f+gmKlYLmobNN6NPcACaTv/sxS2WPKKaaMBdRe6MW8XD1dLHhOLQK3iQ9pFscO8XocJtyTkzSCnc
hkDq6dLW3PHkNVJOxUh7scJTV3imOS4Xudz2/YbqqcfQ4SJf5Jpgv1C1Yiu5xeyVH0txgAdA37OV
bjaM2Wjz0flOUNGttGelO4cOHAA+yWav/P/gWC+XPdD5ZERU8i27/jXqSJKOy3q2BwbW/Y2rBskh
DrxpSss93nQ9hIc42XPwujqIXNRpVQUNBKd7Ot3T66RHjZiLwCCEP1+Y9HnbI/mVDkEVcJ/okZ8n
Xa8KPiWn02VOn8hP296DxgpQRjEEqUju5dz2EVQU54u44xt0gXsldzuQ9YOC4deykfzZodbFvhjG
Q2k4y4/QzIp5gykt8pneXV8tbPnsPpIsPLi61A6HTbALQMlilC5zqg+2GtEHQu7JFjFN9QsgXQ72
7w5xDpzFl1+SwS7sU9NU5/LyLOy7XSd1wvEINePbqumwDBvSkPVIXNvIENNT4DLr9Ot0B+W2gnTA
kF+l+76+AJZABANBbHXoR1+H/Bg2Neo4jpxg4ylN3dOUzUG4e5Llrk7T9t5kpycCcF53iGHJbcUu
+e8MG4RiGGg3oNgQItYPvdzydZ0ideZwZV2EXihxn02OwcPr6fcZ++AmsHWxxKVizvnwLXfrQA9c
7iLwDgePBDWiZHFFZPPqNsEkfJ1y20jka568ywk9Z99YGdcpD48RFNaJOufMbyThtxVSpCLlIUNb
7mQb3wQ14s58/AXkW7A9XjFukp9rQ+J2e+dhwvGBeK597BON4bdJmaQ4SrFEmZfj57RL049ye3fQ
Zmv+PyAhze+P249Rs8asTuEphMHOpXes9uCbocrk8yTooT/tYny3D2HTaUIfyLidzXkz+2bltsvW
7QGPoa3zkZgN5my64vxhz3BKsheeUyNpzpFBSsrtzuO0v0570GRMlNvjtk6oOzz0OsGp9WFwG7lp
30zpU3m4upwnoRN4s515V0EvnabKhpvGjYn5Xn7PY+CXPAYQBwepj/C0lDEvxoKSBPW6uE7bzNtf
3kHGGYVmxGv35r9H+pzxONsULqThKLMGcp+8FoKQqdwnGvnp84MiTd8aCgYJYIijGL08Z8EBbdOz
qMh6C94aZhsmb9YKIwe24HqaN5Rtgu7Mo/uJECpLjKx4KVUR4cExd6GByaIAiiSh2UZfMyCNlbT/
YwricrzGhA+ni9HV8P9EpBn1mGn9o55wK1iSgUwTi0LsYfmwdC7A7sRt5hmRxwXN/3KvSw9JqwnA
/jynfgTGTNbvgwCZUEYjc2SO97zWzGNxlOolFU75ktUapUzm2JxyVmF6C6B7SWEDfWX1oCol+aBk
mlgRsSVrBsHnQadBeefHRzqd30leJmwO4JVyDUhhWYvIQykqy3rjPYFSL1mDpXELsEvkWAUvl4PH
5itZGUkRWe6o4g+H3hNtxKN9yTzZnPr0kNaZLJdHO+H0q8E1ef++r6Oz+UDqlKIki92wjV4eKHiR
iUySe34IBAtIQd5eNil1NLD/RBXSPLhznCsfVN0WDtk5+Toox9oq0ggOxhc4Gvgum3nG6foAlK1p
JH0ziA1R1PYBe5Pb3JECrA1QR7CNPhR/EKOkslwYyVLatxJQXfwraHm5VF5pHteZ4ICaJ/Ve3Rl+
KThxEgD25NCMNjgiNSc3taP7OJj/DhV1QdPRG2Qe6lkCGBMV0CO34mdPif6dJQUzwY9JKAOSSEr3
bwdgD71nPfd0gIaSNEtvuWSt3nB+SCXKtE9pH7WEvtUGm2j8wZUkC+HlDxvYmOmTvbEB+Qb+EJQ3
SyI4wNEIM2S9pcO/eiABd4XYlqax4fp8PrXQoRNeyAggsbHH1Ui3MFIzRAXO2Kdo5BkGkhxekSOt
gF4ZCldYAO3SsIFuURheQoQQrAlSFdqAr0g6nzhMAcZJjtur1UbAAn05zoyman/U8IBW4VcEtsB2
hj+m5RBU1u/eIBMFqMtJLZw22knHmuw952m/wFzdzRuab9/4n9QU2oQOq8hvluaN4SoRk82lSb+n
oCd1qpsBGvOBANUf+oAb8fo8RISUPMvcznnhKkKO/DrxiBREyEOmGuYGqqS8gqxhKxb6LkL5NIqS
GWrjQDknL0OUmCz0NnsG5mSWWHmwaBggw61JPBEdbf+Pm8y31l9Igofi0oAb6sd/KiJxz1AEizAP
CWOL2x3zo7cnXkeoBhof5w/ddM3eGaJrxSOCAjsqLfRgHCYRxQNqtWWZswD6YOSEqzIaJhr2Uzsk
AeVr1hRncLYGF7OggWmP5Mgoi9G9Dv5q0Cs7A610xFRUsEdMR/yKTbqgle34KH7bSCGJdIpusStY
i+JBrcO49VVLzsVGM13HgxxdQS431rkA7NoNHPTQCeOjIaiVWYiT1dNELcySb1/W7Pw3+2w19NSV
bI/+EgOnGp88BokFucAKuW8z+QrBcHYqCiB0j/dD9thzlAzJv9DCiG5l8YNbaO2H7LmfWcc/JZtp
3HfVRz/FiWvRwq/Gv/OJcSILUZayGJa74cxCNWv22yuG7PvhPeTgrako6InT3YwzCmdoVF310ApF
aj+c6TFfWpwLiiW2xZYc5OLxOEVjRvUtvKbO455jINTi/DncBSgsyF0h4UX9OvxYMzE4QnGq57BT
2S8goa8ht6SMJxpma5wgB+C6LQ7O5yfcCL4rEa76/Yrjc1q6gbIWP+cy5CTx1OMUDt7bnPWz8o+7
0PTlNGPnZWkJuimxo+lOfELMRq5GS47jL9UT5OqLP3osK/oxvI9a8nibABtoUYinW2EsdmYv23tq
1oQnnLQS/Nq0QThZuC/DUuff/DEpLt6RKPthqgAgLvYDtvykR9EAWMQezrN9/zgXjI/Osdozigka
6S9j4a42JHAp72Zv1IMKSuGDaUl6CZKpCDCapCTPm26ew7th5UXS2uvkrTMBMrEz+GLWGVYLslgT
ldlS37d1apVdYPtULJh3bw6tPOTAXQhH+0xUyWkeXHmvJScCEx5vFp5H4O8NPQ/xeDIM8gb3En0n
4B4NDiGZAssuAtaQaphmnzfWoyp5MkXs5kezOutLlEdZPVkRzdaonl981ZU1jVaHq8QgbmgbMmVX
Ceu4NIUjYZbQnIZHOT9Bs4Ny+yNc7Zm1vyB/QWoTw5JyLWtLmk02QIsoer1QepU1Bgdk5nQyYslh
Iu5izkky9yA6zxQXOh4rSRkGgBqCMXw4SCabnOn9Zl63rWQyMwaGTlQ6YaAqToldkd8SsUr/77Lm
e/eZPr3OuDHEs+7iHJm+GyiQ0iOy8C7aMQUd44nE7KsU9grEtpc9rcLWFnVa1sNdDgbFE+7KnT4t
xLp81RiIkD9BI/buXRCiTFp6CKcMYO8UOjglMasYwiyhbEl2Yd/2xhxCA7SkVFwIwlnTimeO5eXN
5dFeigQ8dV9a7CJ/ctDXwfaMBSvodfrLlOhZDeMHWSUyM+/ti4Q1flBal+I82EqW7hrsz8uGVC/O
usCQ7HUm9q5a3ma8GjTzacezeROSIIhxFpgvfe0z3eccNhD8sr6eEBUNExDxik0HH0YlNxjGHOiV
AH0fAK8uexGCLshZLhIMN8hhYsx8w13Dc5XZ1GLA646BMiDzAzYIIfO/CIgKRo7SOe0qBqKz2rvT
aJ4UUxnZQOr7Oiht8e0eUplPgKInHMOsPBOqIMQ9gfZI9QWWAnFP8KZxoIC+QmhnOidi4marqx/f
yBZunAib0AnIFeAKc4UBKV+oNlzGtsMVwaKHUgnZ4cvWoixM7deAXUnbS7ogwDeDiKI4ASosKOIc
gO5cNDQMB8mW6TiAOorsASoPX3ZZhWIHTooFW1+b75vQb2pGTPRNNSoQ0PfBL4EqLJL+sLf+IFFZ
YujcQ9XtTZ3C+T7MdsfXLA0GUFxuFkYxarLnQBli3Qn4j7Y9uE8evtEGAyNhUQHUCQWIXfxCYoIX
wMtubnWWipmnICJXUGox1sHUnEMwFEow1JdDG1LPO6thkxCKT5FCGvh/6PPBlRmZLvy/egSlAWBC
EAlRDrT0Ms/TVQ4iGubexrNhwpqDFvjmDOqWMI1xE3EJqwz9aYfGYVUGCAIEQsw9CmMQhmFrPobR
C8uQGp9/G3WkbT+5JmWiPiCNpVbOvU4ErdVhavtO9n4OYksmLFHJh8wN7Rp2GWeQLAmbNy+QDlKx
uZCE7N/uY0nNiFkVkPFIchZsUx3mzdxJN1XT6BC//nq5FLpSutYp2M0nXQPugykjSMUsmWn0SbmO
VpJtz83uwRV785Kasf4EErajfSasOwZGkdKEo+HZKyxB0tDxFA/4vfuk7wU72X7HwiPQVwRyN/wk
VUKGWAQfrdGI9W70MFj2PuO/MkDZ1hhJrCEKv+gT03Zk4TnG320P5ODO+Wy7fX1yPbi9rLvwe1lF
EDpZSZlk57SGl+lPeAvp1fiLUC4Y1vBt9yLA4HzYvloPOuX96ILJpW0hNgx3GpQSrzsxPvTroGuJ
CppIFgBTR57bedjoZqAaaOKXXWG6XTBhMK7ZehpcrADlBPoFD/timRnvPKvrYytivx8fhC2ANOtE
8Tn6Xlne0lQqA3sy3BTROs7u8jNIUXCEBLjkpuTj/Ec+rWbXtj3pR5MeuSvsnpXTQcL0yCJbWXsS
cT5mrUhT2+T+K4Eb3u29IZUiusleH4iTCFer8d6h6aZCxEcyWKeOdhjlGyBQnuhdp2k7WaWgWbSw
b9HVPxhp+jIoVKwq1i58XijbkFKmueRlnuOhJpr2DDXeUChKNymsSy6mkrpk12tTFwkOXJr4OHTi
PgoT5NtXq5G8V1x4K+lcjeMR+EHzavSZtClsXd2NCLVOwpzToi4EvSpSeyA5GXYCDZACLrwKmfgh
TmJWkhCod1MlFuSvp+cU68C53NvmuWkJLKowSc+p/aqaFBGZA6V8qXmPJViCCcuoFBz1zWoXtngY
jlwV74iI4sNBgiw10VnadcYNr9wePfC22Ug/ebn8wuRyIbmy6gOK0WYsRg895RPs1HkgfWN0AhAx
yIISR7DM0x8BR+w0gR2I9MZH02/+Z9CwSHSXaihtdpQY0DMENNOnIhFA/0lsMbhb+A3eKiZUCHJC
nmwmTL/wpjwP8ki4i1RSecmyAY9GfVYo1vvu8DhRYMzd9ZansSxBAXJSh9t6nFCJCH4KC5RPPU6X
hI82D0qW1BsyNQCte8tObpVKKZz+FyERjUGGjau6jeiKP10FeQO8XteJPLT/C6x3qIT2jA4TUMxf
dxLSYsJzpnh5nQgVeUNZnpovJV4t3fAXDRQqtZ3lxSftNZbI6dPhBwl1Mr7ELtTKptq28q6ePcyv
4AvjommlFPp4f70cewzHSUNWTD3ESdZhGOppe7BwpRqV3u0J1rMTUghRE4Y2A1BdwPIxmsm1+1RR
mZ2x7uuelKyBeWEpcjNgAZs/Hu2wGeDRQPliSdnFpzyBa0JNw0vkHcgjE1iA9hsHbQEUvMxriGrL
XOZfEnKbaa79QzE0Ay9PU8dBFTBtcwrEqFf9QepH7ZugUJYFjVLvAbHiRoo/Qiz4mBWvjPCVU8uI
cSol9EIYhqTOMgrLH5EECKsN16NfcWgJt2bvC9LOtgHsmkRXEZV2buWdsKTPbHVEYkTix8KYgzdY
gEkgMqwN1PtIvdBBaGSLUTt6PbFyBhTbMcegbIG1ElKTtMru+MohZkNupesUQwmjriiXQOLmEqJe
LKgj3mmMPInMN8B8wipgeEFNyrkQAQc6m7a+aSFUG2M+RE3L2z0FUiYcKkGr7WBP4Q1K6F4ChsNu
4DoQhYCvvBJf732x4HGCcSgMiEsVRaq7ecgBA7YohF0FNDgsh4umo07Pwxa6eFDZjgDpeQcha+Qq
dwE4Ujkh6UaqWHVb3uUKDV6ixT0lJ8AaqLV0HbrpqO+yfk+n0QOyIsl9DjyP1gkvKn2EFo7aSF73
gPedSOEB5uOtLTSGhX0zW5jGQ+NS4yPDvwrAleUsoMPusOGtxIi8z4QnhcGeUc8oAThdb5XKIkTb
iHQFZCBoGmOxltaAzI370cvtY87dncmBqonQyqXbM6S9JJ0MSSleFAajw/y08y4Z7XEG2yGgFefZ
+EVumgHxXDK/ps9ctW9UtRbbcnbgZYzfcZNQQhIcESHdnogAOT+pBzocN5I40LtsmAZ4RYkThO8P
xps4tmvIWCUAV0NUEwhl4S5RPpICoXTwhrwpliyC0DsZfiBgqI9Q3aJGlgxz1p8HPR7E75fUT+in
lNxVAYpQHTyNbsJW/5hLZj60Ij4/WRJAri9btBGnxIskSiQnAWIkwBYgvDOK6Tgu53IWoAmI1xBL
Qh95+6RnOiYytMZjWtFkBt5JROMH0k3Nxp01bxEZrQgmk0tLjWWwPco+DV4F9JVKMLhSo7NFtUXa
qiJgLdCfHsHIkvIrydVitvM5XUG9aGkxgKEr6wNlUSCzLAyrtD2TKjGwU4pMGsE5lU1H2qOkjog8
Bhj78GSA4Eqx0774QAZpnX5B2NYI0Nzjx7paty1VQ5ekNpLeSwcJfYQTmfzoqITbCd4eNcH5kFYa
fJcTURxzuM7CKtQaIjhGWy4IHN6mZ4xyDnGbc9i02+YraMAElEB42eYlFLman+7N3KYCyYz1zi+g
orJG9BioeF41dZYUFBxSYQarROvJsrcsIfQD7iHqQiB+3gZs3uYczO/8YosTIoo1wMeDvrdv4+5X
RN24Syt/tkCATRRu5nPgpzJ3erfIY4QiRcSDNacQ/AZPygojeGObCq1/WDnzq9+CObRGQNg6Zg9Y
vhoEttOAI4YVwsWF/15WAPRQVi5HKPyjYZYNiKBJBliEzeMICdLw7pb4G9yWmI5mjBNG1W5J0D+v
UDxo+I2Mf+EQ36x2dnqL5JoNytpXYCkDSfiA46d1v8SxhZum07XfPIEOIJWSnDfSbd/iYnrFUfzs
QJg3toZvDNr0q3ADPJm1DoYiHWAMGNVQTZQUMaxfnQ3kew/V84sto3JbGQxbPBdQdgkS0oKe/f7r
1hLC4IoOnctCWIOyb2f6QDLzkc4bBrG0kIN5MZL67460JJigBkqOoJdKTxjuJlC3l7kgTP0DOCyi
aOTUjJ6E96pI0b1APAYQM8GZDMhNGpJvEBDJXESzlyiN2Z7kU8hRF83a+6ArrceDt39DRRlboUZE
mvin/galJI3LiEm3Ct/bHuCkeIcA020s0DRWGxA/cb094c/QZ9kUPBs4pZ8eranJaU1VG7QR3sHY
48gSJWUOkjLSoWPYEqfetyV81QYwBKTUzH+4d5Tv0HvlqcGoB00o+nGy4jlEpAxU9oO2xdFoywfb
cyQZPon4baK7BhVEFenJmRgVwxb8CXyCxGe4fGaFUzvIt4aga8DoA+77ME3ahAYe4HMUZVgDp0/2
dXEXf+i/jVuOzA030CG3CRo/70mXD01EuBtOYIQ41003KJQi2GiMGmYLL1JSuYpLEBA/KQEpJ+Ne
ziSY0jeJSOQTplQT4iNj+BKsM6STKNIZDJCCWAlt7u5kNPpSsXbhTVSmpBbrsQonZY0uFG0+9JCz
BskkY9xEn3085rEv5xRIiEk4WHSDM2VmBh7uVuHGl3CGvH2sr1aL4d4Bsr/JU34TFy51zljc45GL
IGf5p+t2nZNj+dueN37MzqBCLTXpD6Kj15wCED1hL0eybvVbYBT74GBV9wYt+OaoQX1BnBG1nmZD
9/b4zh6EyUGl7YGj6sd/LZtnT4VTTmp57g9LHD5Ls6bv7Z17AEizCknFj7M7xJCQ7KCzpgRha2Aw
UTO7msdqUlXOh/5MZ6Ad02rhvf+0ZrJDmjg7gJO+uEXPb+MIcPP3R+tzY3AvXvy1BAGqChiWik+T
DiEWHT0w6JMTBb7KulOF+4LF3bvU0L46lWJs07Ozjj4QKHbmdVSOQ9CxCwfE7lgDrNrXnOcY1p/9
aOkFDpYvoxiC3dv9XacsQOogoGBzo7P9Z9y3zcrr4T92nCpzLFkLSva17bxvZj29tMyDAvIrrlvG
/qk3qb3vjO7kmp1HddCNW/nZAdSEYKy13ietySfSlv29sVecI1C2Es4cqJ8H+P5D0KFu0DG3TS+a
al9r3ogaiBXTD24g9pNTFNzn93hZPmmD8ia2AEst2/qMQxescayhysepSiZxqxEMGg+ji5wI695U
5cdv93031i+UpBCZ11+s/VDX9U/8ZXjqCtilcZ13MIUF0UE+N3/7EQqjSAS0L6upaMJcunYHTcVx
AucE30/Ke39vK3hfLZya+29mzXPHfC+ffbvAGJpY+e1eiJPxvUrfOlrWu6Zx7BrjHrEFjgtlUJ9Q
SmoE6vDyDrvztl9jwYSo55+ia7DZMLITfLa76Y3w07EeGihp/YT8weXr56DRW9Sh/DZAeezO9Wt4
0Rc3ne4eZm7+nImMl9kHRneFO+e/F8H2hogsQ8DLVGh0A78/o8yUATd8Grga/RFXtnXjllZFVOlH
V73aF00vNy0CoGG203TEA9nYv730+AVSYdBdNoZCX6dkjV8yXDaraLj99+j89+EKqOfGF7AniCsw
V55MXI+NWc9p2NVfp9Y/ZKhbzGqPZ3jZ7vluL5IW3DSL6js78mn/9J3jXwch6Y5Ik+gd1rKD//Up
byda0qzsL8UG5Mcdmggnj5HXcz9wX4b96EHzo7VCM+a1Lc/U/N9my5a+W8Nu2aGTD1+ecINypAxS
XKesvXc34THSpUD4iNRExwPji5uFZec63YY/HtffMQ59y2Vc66hUulMApm0nMH1DPx/p1Dm6zcQ9
n9s0iOmcW3+0K16+Q9ITF7qPXiISbG5s0aG5jhcJl3jheqgC0ZShxFEnE5p9ZJGOvglXtynWLTQr
jFFl+LQ0qJt2MHFaDPpz6afhQEsDk2alVFVUivWSgGLziWrEhw5dsdxoVE+liIYal0UeuZHagrfa
/OrzInj4yeAyVxZ5ZDjz3QJF7VHXNgZBVjjZU+TFoyYUe5D9CB/YytuA94Y1OvmSdSbLEtMkBVjf
VjQ9S2c76ALRG0CMO0bbFqAGKS2hMokskT1wCyTmDbfv1ZDQtzD5sgyBdmrH5ETJIRGnn+36/atg
suRAZY+22wZFxKuZKcOFJYhCSIqz9foSoAiE6/Jbf1zwO7rBTiyBFF5AMqRuv2OUo529hxZ7h5HH
esW60/EQgQXbWEZd6qkc7jl505LbQSdX1oj16pD9wXEjJtRy98Q4L6e06mXnTdhNEMMl0qbhzXV4
M7jg7U/Jv2Yl6XtvvZjvcC0piL1ZpRRCwjV6zuMx8uQQHkW8nwWnkW8zdH6egegDEnI1cItngoaD
G1AZJijvpR0iKQXeA5tj34KkoqvKXcTz487tu2NjAY8z63maJVy5jP1n+LxkHN9BlLgXBhiSrMdo
L+D6wbwyuQT8w4EVW3ErWyNH8hsNwlWCY4YrScfFVWxVb8/Ha5ZbmKbX1aup71GWLTwVTVnRXEWp
1yBsRG5gvKvRn2J9thtYfCvQG0kYE9GQXY8XFjY+FGp+9amTkeYULMiP9QnvUyiddRJ63QupFCCW
TzWGcpM0S2r/wrTsvtmrZn0H7Ka/znCUR8QN9DvlXKlLjsfUgMYaHExE/nsmca3L3QhwNbiDb+2j
FbVL3svr5hwhyep/LMUv3NuwbSu42Rytf7ZFnxYOI+cbNjNkS/03T30wkDAbGVZ+blyS7TvYct9x
+IK/yahaU0S/Xy1U4MVo6/Gy2nnzDXC3nX/TdXB0TpNverPWmoHN/Jilq/yHDUbJ1XlSJu+jf7mw
jkbt8nAihi/BVLbFgeFsIHqlmNf5LbmiVFFja6W/RhiL8ErRwybA4lXGxo4xInxX5Dq56S6ILIcF
QkRuMwasCTaXMCgj8RMxWcbCujSyDjDczXmDkBSjYbsbHHG/EinaJ9BlejOy9c1lYLtsLNWR0nKB
/75x8HIX8fYy6ZtZITvke0I0c8uJDrL1OqiJucZyHv20Cy44GFPtzfhEIUujeY4Yr9utSZp6jQbr
DPl/j4dVRoh58rRMd+RKN48ZYnB3GwxXlL8ZoJ0hSAm59QHamONsS376zlRWQypC/gILlYGEfsyT
gt1HMVwf09WhW5iYc1FcpAsTqB7hYPCTj+MXjFsroYYidDRlwEj0flp95GOIzf1SBUD5hzGquGZA
iZss2JBA1OD0CFoJv6QYBJfmYVL7QlkTLXVkP2WE0zMlHMZoweqgnE4cy7tKGC9VggBc9ZoE50ZF
nKrSAxFCKFQo88uvRRbppFfCA4AzMVfglmaI2SMo+mbx8k95G/7cFc7mnRxamnnSx+zQXuuQoN6j
PpZmjNoHNUrqAcKIqvG7VHE4vvjoEdHYiUCaSiUYFqhLACCVJHGO7PoaSrCQOfrMXJTvKGfuyJ0E
YCP5OMOI7o0AXT9UMVDQu5IoXuJTTbLxtF7TCxrWlCdQv4JEgN1Aw2FZJ6fAu1MeQ4E2vUjMl8wQ
kAYQFtKQh1/BfH+blz8l2eVdLHC5akT46T59pyWQsr8Gi2NP+mlWSQ2HLNXHp+HoHcY15N19DOaf
9AEhWtFQb/ht9g5/5L5VV/TQ5NBIqTZ/ndGG0Zm+WnrnJ2O4BItNqWtJXw4TJXKCB9UM/AcQJUZ+
b/93Rg23DZ+X8AfVSlwa4EVwiKhrEEu6RPMkevP+CnJVy4CLK8/g7tg9zpIbPb3Tgwih11Mythke
5xTlpucY5BOnQ1OsdkwGMoVCkLQeXVBFxzCVu0xmiExebIrXgmnSFNTACurPLQmiqaBQT5xI4ehp
sW9OKeJKgFthVGq3fcnMMC34SUFkz9rg5t5PuB1IkYYObA57imoLWlxizUDWOBDZQJ4NlUOZG1nk
kPO1p/ZrQeuX6lH3zQmYcHN6SeFJrZSYi75UZXa3D9jGU1FJmy+7fw3rbWFbPK4xNKytW3xCUomx
IVN/GVYrRPdHRfgdLPqs/MRycC4J/oKe93YXFB1EyFZBMLoz+L0UIvyKgLTZmIMDMOhddtbly+qt
6VvyNUg+S2MqZQ06LZmauFa88TZSTUEkR0N4oG82UNt/6xpRytPsK4TfRBNmOW+4149OyviIWoHm
Kr4Rd/xqXI31ry84K0InQbfMgF1Zk4+x2+ukmATpYakTr4FYeds33HF6RqgD/qmhLLi+MaP7BaBo
MekQ8YDDwU0MJUgcnvCCW5DeZP2UfNfZdshdt28SXFdWeBxqrK7FQ7nkDDzEhua14zLTIdG6Znpj
vgMXIqY/mCUSLaB8qxlr+ifEDWIq0J7gv4P/k6C8rJKSUjtHngfDFxVtAwM7otWBLX9KQd6Aw7Ge
GHtzK8amJoVtmW46qFmQUMu0xH3CNM88WqyV6IKSM/dZG4i28B/YD9zTwDjPQVLGOpAdsDSEiilh
njWic2BY4kg3IoiVImKBYAOkX9YD8UoUFJQ7YLnFkyYbcy21W4mskpji/ZFof2p9RivS+HniiXtd
EyerDkAsvwFkakQo23Fi+opUj8JY8e8etlemD5DqzxdP09r0fVkMf5JYRwfftcHWZSbNtgN/JEoR
skZvtxTFKDixGG4HrCxI8223ItjUkjOUII1mdUCraL0G8sA/B32QsZqwrMiyRv1zjbq6xGBmvVRm
h8HBRAGSC+hwr+RCCZ048h1HjOgvxk92Rp9tMiFIn1lUDGY86xJ9HlxMY/SNXABhrOCc3ZVRKKFf
rT+X646+dllFs8HJvNl//gDpB+ZLlkMetNsZfWiujmpWWMXjkJQeLG7ejJskKi0nk6V9Z/qv7OiW
wWKvK9ud0QNVeEjFzvRtw4k0V4CoQkGbWaBE6E5v6M/R7J6FgIZwIxwNuIo99+hkP7IBC74qY+oX
qL4ZVgSszgCXssGWZf+JQaBI9qN2LKrz3F42ZGyx9BMyuttBySySEQq+mezhcfLkuRCpmGz58Zho
k5O+RgQYxEPFSMqssjgQ3gT8SgbRWmo2fZ4MtT+qgTiuSjRDScQU2NzsbX6Nt13Eu5bZmAoizGDf
A3HlGSNxkkHJwwKiBXF2yhQLP4q5lsGeoGTaA34VdVGupvccnEHs78zxOis2oh5K8fxJPRv6FGeO
jP0aeTW9PySMZ4P+sMPLuGaqcRVPqqSy+hPDSDm8w8+piz+Qs6qELsRs5IzHHPrDGq4df9tI3R25
1uXzV1C+sEpVGETLagrEVcTOGnT9Ydge00+4pHQ9lOq0FCAFc7qUcATEx9FW0DIk6GbHtNGVQY0l
itPEw0JEYs93/2IhmkqkIZKsdBmkPChc6raBfoSFLXeGNRANsKb5DzBFfVGKgzUdezFFiESK4wXO
d8nq89PbCPlhzaovS2dy37bfOn3irz+h/baiVaqhtynAhm/w3CCWTO0IohD9d7NP/4f4nLq/cciE
oCIcVvoZP7Eb1LHpE6JcslQDFERQmaCwHmsITh5QJIXgz20RlTf5VyqeIq8NwZsbgLj9/q8lp8pK
3rCGd1p6zO+DfdfYzxEWpOPapZfzA63BjYXxT/PUO22odonOo0A8eoFqHmfn9BmrJs2EHwKNav1A
OuEd4Nv77Ea/m84sl0Vz4gUyXlxIEDPEhxL1jiPyp0hNQ6O/Oc9IQEzI9rFp2wRG+wUtBh6Ddr1U
ixHwo9GBCqaIzlGnofdAVTnSsHvfk2P34yMqrN5hUy1bJZj3hbegexbT/ENYxNY3iL2KmEjOdwU0
Ya+J6uSVtkN/gjYFmHKDmI/g45nv/2PpzJpUxbYg/IuMQMCBV+ZJxHl4MRxKFAdERdRf39/ydHTc
e/pUV5UKm73XysyV6bsYIwjAxr1FiwS6/UElhudHyy3uFkIivJrxE/xwNTn9hSXEBGQDTMdA+21s
MGWarkIc2L7YSVJ5bDDmKkIxqGja5fDE2PaSOXThYyDPcjwHPn/CrRysjMVjcluFxEF4ZTri6eZL
fCibHPv4AtfrIyHPTLOIMkCwJcwRe2huQEhWLlEGLuABvxXTa8apoetEQ9AO/g794Bhib3Bh3oiL
8I7+kGpxR2A7uejjMTbWZncN1A+hi3CM608tD3/LqsAUuidTXBn2z7g/t0NxS0Ur3g1xNkmfQX9O
7rwNDc07F3SfhlLsZ0WhwlpHrc5RfI2pfpo25ZpLTpMa/pJm3syjUSRKPeTZp+TrvvkHtVOPkg3r
c16E2suTcp7XPzkd+HKuMfeCXwMuPiU32oCG00Z2QZuH3ir08RKT2RrRrrKHiR0eV0/OfBFIsakT
eWphj2xRS/Z+hun0kOxNh55vhXHlkqDqrAV6ODjdJyfdAN/lAJs+UvG6Q9lS2QJ4CyL9QM84YIyA
RSOcoztl+yMiQwJs3F6/w60cD1O0c22zM0BU7aUZ5t74aqzCJTPj8onnKnl2NH+MdhHZaYnBP/m0
RIjLEYv7FGVYbSJX5kzU3QWprllsOgsM9kY2Jy7GYB5VLiIhq9eV9wXOLhOTF6ADzs4TTomUDe7A
mkbIgpix9q7jZosY+i4DNyQy2Q36EtoX6vR85IpnPWsUGpe2BqciUVOtFnm/6ZfL0+DN4fi0NsjB
+HxoQFwoWJZYBiutbY4DFhW4FqsOck088IZsU39b/IyoCPE4+qCQUEcaZrQk2mC9pYSAoJe9NlI9
clZXnrAcT9lY5cY+UyQER8zsf2kZxCD90YTC+aKdKWq+PMTj/Un+UtPGmgSNJpZuFNSPKW63KY/e
0S+Htx2zGPIBWD+0nWJxIMwWUCZVlTY1uXe0FMeo4/ddutKPc/n6U4R5HNWMW3lP3VQ2NSHZE0KN
WTI379o7hOVIb1jWnVRU6s+z046K/qOv+4Urx+TVG61mFA53776895QZSJVGMfIYWVWKYaVDvScg
Fj+pEtZZB9YNqXB6t0py1A9kyIMpKdz3o0ulsLd41uFi/IhgWJ4MHJgtHXSrH3DRN40tXc4NEobY
Cp4LgGKPZ4XHBNBSnoAzyAV2ToTyAk7A46Cu5w379ShBtW5NqCKsZO1QC5IITRFOXW4aXisMYXxC
pJ2IyKlDzTo+jVfzZPGIT6lKZwLgntTxJ+76ajyxNIDNDcgI75rfNxpBwD57OZlWfie19hfXF2+w
TwT8Ze2PNvGHoDs1FdaJh4osy5B0zEENwiBgjoX+cH95WMbY3jOM7IBCdGw57ukTyRjj0Je6AJXP
j8QiRk20mRBZXbrIOtTJH6MRCzF2ozBFwkWDN885YG9xtlb2dMgYkoiA5ADUXv4SheDAmhh+qYNb
PI/mNaUNq+9kgsGRtwSJjELluL9Eb37lrh40U8ETrYWZgg9b+1+fMfW/O3Lb+AbKFBpjzfSNmFlo
kgyfLgPrwwNg8xxWna2yJzgI98Ru7VB/4oWmJ/i42T7xbDzf8tHw82DbiJqpQDKnzWXTHX4zei/B
rtjcPhGvKchXRnDRmNYroaQE7ITvPrlnf8Q1s1hbpDqzNkcUunc6KCrSd+/ttabG9OCoMdC0wupj
NgOzULQmwJqIiTGkp+EZ7Ac7QVxrKXgPnlii4iBkDx7k0Z8Y+ac8VeO3d+tIzxUXJGTnDiv20r9b
KgJ+mHOW8mmrmJPOejXTpgysuStS28l/RdQyAiiyRi+PcNP4yxDDxOcmj26ePCmTXAZI1qptWYZH
NnG6KHaa9WQ+VnZBExCoyyx5JzgyPMg7Yk27H+bQmwtAVsRudhsdj43VnLboEAhNGKsEqYInv4m4
vllN3aQ/C5MmQdsQXmc8UiG9/Zoxfi04AixjpCsHCxvQtDd9hFKIlj44LB2aYQF8da2mQHuVv7ON
WBl2LcBemixqUAFpdzx816DHm7zx+140/CmYHsFy5C4T8okL5hDODDQwxLWedwzEVtLO8GTIu6Qz
pHv/eAJJRaI3YRPHvfAnV8Z8heUo/3stbvaBrzlYE0wosSl5QUjYfKk9J9geQnvLTB4IzrTlluEH
9SHlhmmsOFCXYGXgbEzwcVJfgKAwuIdVRvuAL+gux/4a+zJrjhuOMIvv2MCvbWl3QGgEwSjg92/E
MmJqKDFUS0lOYTChTwaKG9wwAHROWLZxcC9Fqy6UsBTGMiS2tOcSglpGJc+gjcuD91zoaE7wVMie
ZgRXAY5sNxZXVnR0hXb1mPnH/CIQJKktViggM71e1wMMmbsY9vBuukTHdHklwcgYYGPibqn+lTBm
VwrML9JhZEWz16YxRJM+aSR3Bh1RWzLe12SuofKMiNryG8lfmZ+i8NUo1EHkpFDhHz7GmONCStP3
Bjoc3EqGM4xEZr2lEtbQuXBC+9RD+I9vDBxD/wVwZj8Pjs6oComcoDn4hFMbnQ8kF3Dx3YQmmqnY
PUu2PeNCE/ZLmukBzocgCN0hTMWI59aj9fsdPS4ExO+UoNJg4a5X1C54K9H44xfK5ukXN/ve02e/
mHMsGaLDnz1gAcvIBRUXJeCq5l9k3u5qXxijrIaU4qBrqJRGk5dHX06AO0tQDqIdT47gCfIFGiji
alspdA/tN3OdPrNTdJXQQSbRw9KDEg/OD+WDDmsQeQHrv6KLJiGJlBAJMJZfNbKShofMwv5Ouj66
aAqpGKr/7D/ZkEiorwLJi/5y6qAhDNKgP/Y8viudpQ6zHdAw++9A2ama2YWAES6fMh3lLqBUnDGs
LoU+QlEvXtzMT3CcP7DmLtiLKJaQ/ZCDbu1EIIhO9Rd6IO9Q9k0F1IFaadoZ8ZxSY+HQTBZcd9gF
cvM6uGooF9ybK5axjhWnWWPi2hppoMO0rP60Cu80k5y1NQnB7rXj3EinJr96cgXPb5GcuLpELzjt
FgIWu1mbQG4Gg3G5U2wgzxMUHQANWPJF9zleMpJHUjiXzenovptuVXolqp3hF4AGnyWronrtUQoa
4/bw7DUWPCqd3CRCnfPzhDPGpgEljZg4T98vX8UEdAy2SOho8+7ctkaM5Axvk4IEdBJbcTVVPXX5
dHNsWPGtfqfq8NZxcp7iyNh1xl89LfCObgwfB5j0nGOYX85+6quER9L71uHqwQXErrPfGTFhgmXx
tx02cOGPzpdAIx/oyyx+loWd3KINPOfuHXExmTCM7/7hu6QS2aiYFI3VtCbt4vKHyunDg39ys6lx
iDXJePnQGjwcYiLJBM28oiUtE+B7VSRf9uQm03TYV2Zwpy108QYBBQCEJwi74YEaVuyInog+UIVr
d/z5bt2xisKj67wV88LcD4YGyQ2ziEFZ2fSxCrR9yz4b4THDm4ywZuZJuozXBEgYmqMiD+vQviL6
PQcfw3ngw1a7FftkX1+ryBSvTqMeFWwLwwvyy/FNNflZtD5fWgQCU8Q0xm579+D5so5g15cBqo/7
wWzCr7bT78vKiG/CxY0xtZy+3Hm1x20Mwu8sc0qIJHtbD49CGig89xpDxL8s8AQdC1vchfQU6IQR
8qg2/h84SYvOjqG1ulrkVGjt+JJHR7Tk0Qo7Jyf3Co4FzF0xLGV/JE/8Q4x5F60TjHRyPTl6q//Z
nE9phyBMq5kn3O4uDjZXwNn4ugXJwUQqW68+fpNNvBSDoIMMrVS6b7ycrK/MUEi82S5epTmSWjnH
OA0qBMdAd3QOCwRHN78atX0dW9Wnr8T4stc3+4r3rJNVsLaT24OdRYi41VA42XsPqd355unYOSwx
gy8xk2g6l2diYMJJ8uXudAmeoDgZT3K7ckFpP8yh0tio2Jw4V6frUk6zpXWjonS6/tk/oKTLJ1qR
Xs5u/HReT6YrVfdJsf+cNxj+txj1dVpvNrMP6N6DGXx8bl6gL5RGY0qzlkW1oWITPeNazNiOKStq
PPt1aLvdg4gDBW3nADY7rg/uXEluc0wUAdCK4Oasjo7Bs144qzo8FvFL91AWPRq+wVZT+NhV1Gk1
P7TNV1L2jy6U9eEPPx/ruOkWjtJhRfe7yvZ9Si/9znkrw6pFgSNi0vm7te2cT7Ay20w2ET1x8h8k
Exne4o7qGBxn/52q825pY6x+WfVab3qCbeUeGwwWcxK18N2q7fOwgHN/RNe3+6DCwGCaJ520m9L5
fscXMDa/gaaxdHXCSa1QvXsVzhQU8Uf72bJblLfIl2rmiJvW52uLiqDQHCB/GNGLHmgHzidO9MzK
Oj2Vjqb2X4BDnwBVCfhiMXpVdvWNT80tvvyfsIsnI4kKwCI4KR0JPdfdV2WVrUjtVTenJF+yDjuj
T1h/+o1jvOpYty1qnSaYK7rHk/fBSVwzi4e/MtaN3iV4tdz4MuYKFSu89zdvKkk6DhbanePt0rA+
KDdU92SXV5OOXp0pPuqiwkWMBfobjuAvBDPGGw2cBV82FijYN6goBAXTzl3g8wuKFYaIa/vFyO0J
/Ql6KzwnkLYwHr2C3+BeMcn89GTYuUVd/F0LzCvYLXA/xwIHJpQ0PPO5R5xRh+IVKhqHZhIQJlm/
I0KCVZL1oRVc3jLvR9ad2DKt+Gl5R3DBtFNYNXtqhKaCk+9KOXuy5ft/HMo6kTtQRS30jiAcHDl0
F7DK8jmoHQT/4JyCiRIdYDfROahwgJaPKoqJ3FFnN9SD10kDZ6i8py2wLuHcF6weYogKF41GyvYU
4whFLdsIcIri+w2wEzyl0scMBKUT8IfNeVr6D19Mr7RgZZVRI5Zy8NBbQczspNagA2QL4AflRxfy
H3hnlJonvko4qbzFH0ZMOEKH36AnXQid0jnEyuAQY33tdGyrO8wn579sdP2rsJndGA0zG+VL1Fqf
GR3AHX9dKKkG178RKL/rnI0yrPADhDJtCvfeZ9ZY8I18Yu+KwQAetfJI0pDix95HZ0sp/4lA5GlA
qU8NmBIpxITX4HqHFERsSr4eqT53fcL67t0Gt7BKHzc4rYN/WbAIbKR16SXFLMb69poT3W9v9Chk
1HcjFMqBX3MdoGeJnuAE+z1wjVQzF4ADarCO1Y3w3F7TWtHJLTmqw9I9y8alTe68zifgvxyi8mYW
ilvuwqZDgIO9mtfxLfnEHyI0bqr3PQOBKa6MfrNuQ2V+wDhB82p3+8taYgX8wHC04xi/2E9zppti
cIDhCofuG/HSeUqBGxzRWbWAX7eAOrg7UG22cdIBlZY6GciRwW3jV+3h2tqreEjYp3BJR+VvQvVV
kApY4tqzS8AYnaRwMOEmNVxmrfnc4FRd/wsGmrLRfZ3sGZx2GmNY1j05pTRgztfR0aUNy0B1L+NW
eMOF0oXaor5BHbbiyMJdt41lw1FEa50PE+ztfsvLxhd8YTCM4HPE8UKHzntbl3jL8JQzE93LzKGa
8H5Thi8z3YrvDXMa6z9QrDEdAcHeOBarOtgppgs2bIGl/0mHIJMSBDBxtRRm3o7ol7tMJzDgcZ0R
m+CsxkxjZfjCdG3mhLThG42B32GcDwMvEiZcxpt+F0cG6B3sbCh72YIQLyHapWegTVaROF6d3Hmi
ZWJG8xZe0YlIJU6DjW6WCUTIJBYJu4urgO/9Gnvh/SBy7EecrGl64YMi5npRQshKGyEItxs7Ubhc
BwIt8ucEhiOiyqf/FsRIOKUC2pr0bIZe4c8FSALtnAluI8obngZsO9iBjn1661t866EGQ7AwQAuJ
MmwDkdX7QOm0NzwejpCMZZp3bQJGLF6FHfYymqixHls8BbPHiAelP6l3zXU1Fjmn09i38AUJuPGG
Z8H1nRjq/tiKW9syz32leeBes5g/3McywAGhsj/E6VyClsd6Zrpw5R8hfzD0ER8snbkmboO+03or
/xSfoOhM5k3w8kFH1+i9nDc9CNc/UViq2Go6CU8g1wkfi4m/Ezm9WCPg97/ggkNlx7OFs+Y+TKCF
OVjMei7LesEwF9AVOsGrKazhFzOR3E9g0fh7KHeT/fHkjjhMuQ74Sujg9kkihPFoDULDrRvYgx73
ifkthnslWhuUH0Rpyr87i2QxYVqMjZvtfAcBh3FrNLU4Z+V2otuTnXQ/zcFUO2AHLZD38TvqN8HF
Acg8g1b85m42mzH7BCavNPHz6ZRMo8xlccAJ2vSEHNEwu5xCRP3K8SD0tfCze4Z/RVgjgh3p7F1Q
KpaEuPNJODpfEY28EEkyDtgBxVqBMUfzX8ijPZXGC8gUOAapFkjJwOeQBdBitUorVsEH8qlBv9El
7AQvB/1irfIitcO7wMEGWJxfDhf3gzt+czcPVDniaju/QqbwB9wZwweISiSvHrm4pSanmbwyh5rD
ZIPEb0w5VL5M4DN3Bhi37EG88Gv54WkD5cycaR6hwWpvA2yx8kRegSIHEP8Taow30s9jSnii1lOA
BivQgEjbHYsQbBKVOCGKgCW5Pb3x8vfoXGNvqO2oJO+8JQrup+03KcSvvvIB1JvaDz6xQ58Y2V8N
a8jT5qj189fgU29L//PMECMSjdR01SEvZMSvGoNWekNOVaZAnDsGiZ2xRqtGnEXlfpFCe9+WVfCQ
YljWmL86DoUpVXwxozttISkbrxS6Sb5dA3R4ObQCK/A63aPJLAkdCz6AhiBKCRK1CBNlRCI38xEZ
NGbIBPADnNFFXJuRzOz4tIb8TQIRK//Qay00LCRLMZpMgeWAOwu7aFpHpqzoH20OWCNosUapEChp
bGNBp90AmLCn/5aYdNYsAO6xNmIomTaVK8/ivsMgidxM760mc+EydE+sj+GeVHjMHjj4i6VCbw/S
1JCw+jdWDq6a/LR8rLZ77zbZI3r1zj0+853mihqJYghMglqs6dBDCFekocctpC4A8jRE9AH5Q+eM
SrWwES5WfnPBxdcN4Z350upLWaKNKU1A6kTuJpwxUafiX1QNOBnwrKLPw6IDpI3jgeicewQthz2I
hW63uSSUxs1nKsgwVOQDcHL2hSfJlgbdvl1CUcDN4ZyaGnj94SISiHsHYeiMZRJ9KyST2CngsixU
bWT4U6FwDbPPkCccCaHlgG5vG7UJT1DOTg4XHwgoJIP/BxvSmP9/eDCDQ+9tMVgHEcJWwKlk310s
IAbgrGwpIxEZEqoiKlHVQmHHZjSSehLO8ces29Fvd7JlvnzOTzEkwvEkd1WAFyngptEOrANpKzcS
+11bEldFGsX9Q/q2UfikYIgFA41iuyycLaMNoJFA5L/sMdlG5mwdmjgz8OBjM8JvRf2n/UByQHSe
W3YMf8rLjmp2VsGCRezwZkBS6Hl2N6BUMnkcXH4ZGBUclccFhZwsOVg8+zRjFxNslsWPlYYgXCea
ossoROgZ+k9P4QiD8RtMZRJLfkouFC8t8vHV8sYvEymcLIEmuRqCvWrIyGEixZ5DEnENUlx4+7AU
YmbKwwsqKMR6zf1jl4HzlRRudjWkALAOH9kIp4Uvc4BopmsOYhVMmo1P5Ag/2lgl+ZmrODKwQ20P
Hk7EDZALtlwusVIAHuEfri5JlLwbeVzkxSTglgvAj4ABX9aXpO21IVPkvdBBkVDMWqboQI+8QpeN
XSwXOhNN1Ejqg8GefFPWB5wIG6hBI3YmQLecvmydeIzvkQV3DV7kRIj4zWDdBbITnwlKeroiepBL
9ktRJHj3kCp8DlACPgQ2PEy7cruFYpGLyPYLDG0/RB6J8pDhWILOYZvlTnPxZKJTDiGAaRFNVlMx
H6OtszadaNMXNcNhgUG9DNL3ccoJgXCFcEEDiqaXxE8UcrKUhGKxshnMjndasUvLet1hZxv9E3gL
f5IjLT66aJGaKXObxMgik+WnH2E2e4Q3+CSDxL/KfGaO2DCglYOEEsR+zj2UDF19IDcZ7YooT/ry
eZpAmKelqEzweBPMXi7JP/sQdqExFzg4sDILVCLfvtx3kbM+MYLpev+uzxnn9pe76jX5r8IGRC+7
3j8ldgqOCcW4zTmsQTh9PCG/RJgiz5rY87EcWY9oaRsuT+MvR3gqXxUpTNO9DFl5xCjjAT/XB5yB
/PWNg7y8x47ZGPGxFS+av7jzc5499Dvy2+VKMuBmizeNpL+IjvAV184zhobjNsuelPli/i+6Vazs
xWNfigMh3WS5ck3FA+fNDerjsMf8JfbzofjdS/4oN5yRJTOC2bRRjCGg43fX3G2JgeL5kt8idAVU
LiPSiFlES4KJX4ZhXcvvi3k9MlIRaAgrQuoAg4AQGwS3PGM51NFmCBSOOTDRPE2/Zfr7D2wrjTW1
qvTuTytBckftRtCd9RGTrw8QY5ok1vrsT94ePBaKfosnj5egxAJs5mG5XM29vZtH56ClMcn9fzHS
GCkhainCoHTvC8+tHniwmW0UGn6+3Gy45lJUTSO69MFU7j63AxWy1j9O272XK4+ONmIPxymHeym7
lWwvnHhSxclG6GgV/tnoPwMGvpCCQnci6bUBUrhN3OYtCOX1gbEMl8VpBvUKGu1QW4MDgjyWQm1N
2fxqeobRCqQZHMVR2dVW4AFMiiKTyH+FA7C03Wg7B2RNx8mF14IYXMAKMt5EYXelVHqy+7cooRCJ
LhUUnA1rNGqiVvWqtLnW3Tss8ifzMno9rOIMR/HPLSTphFX9yo0noAOMeEKk8kwtvRY23URxW18o
zgZy4LFxFMucc+2rUDm9S/9AppbLbemgXmBg9Wud/VC52ceb/fqD5Ebls9M31SZ/Bdqz112WeL4r
g2xdTomQqJ0LdhQs3BYb5LZ2rqrdwlzs5qg8oiqOLjp0My5ZpfW5uHfFL+MWhq5Vw9U12r2Skr7T
oqlhcp7FjLKHyc0D6SVPdnx2oZeL+8x3FREJxawWbcjNNR4RMLTy13nYjXKBXqg4Wvl2lYICnik+
6PAHBYQUxuiTP+YSlY5zxT0ci5AW1RKMGhOGplq4NxRPtD08Cqe/5viLaupkBsYG3RQmB6DeuCiB
U+LR/jYfoH6L9xCD3c5QG+p2ZyKWG/RB8gdSqga20OS74l3R3mk36ouOJL1aL+vJZPphSlrNbZow
7lVis/bgA8PetLxqrkm+4uBseqV9jGMlUMf6OG3Q9/MKgGCNibHOsAl+030xG0b/tqgRR2bpMc2T
dRU8sBkB1gDcFQmTsWBwIus/e48+ylUEtxZA8oU5brei161HZyDdxp5kVMa0aPya+zXdr9/Zq26J
wZdY1BXxe/+xmw5mc2fwB7Atm5klxK0hk2FQJbhSwzehA/AOfxAoXXDtZlpBEGWjPVjQzXr2noRt
juig4bvfy8+Y2daTyZCHtWCErEgzS3N46p01YGL2Av37WspW845xnR5ry9s+w62S8unNwjBTJe1Q
523pJ63nh3fHr/iCtMA4f6dnX3XfDOkdjpbi4gmku3phOoXLhCGRo96DTo3ty296D1uwlnirksto
eUqfC+tshx4ki3Jjbp/ajf+/zojm7XGhs8mwtPV+7cYOIielz8t7h41u3x11C/1gtYanv9OEVdDM
rQCrOKqtACMHUBvsn5il/kvT+GFfAnTZUzJqiSWIcYYxO+E5AUxKa5u3ylqgX1Z3HX5fvW0t9f4p
7vTaZjXHBDFUzWT9pgevXYEvTIBg1sEZD+RztIoVeoUMpm4oorTXJigmiIHwC8Fk9oTlJP/tHmU9
3p4mOAls1t1Ma2CRbXryUmz6vK13Zjb4iLvKzCNwT0DYNaIUkIPtNzR6b0tjW5kXR/MGOPXctzxJ
Cm0NlG2j1/LQr2KuCHPU9FhBEBVuxzMGAn5150VQHVktonZ+I0RYJ2vVDJFT/fG/piWra8Hk4X2q
uK/1l/5enOYIk/Sa0zJ4cpkCFqQAB+dhAj1LObwwPaa00dvF5mKBShmoqclrM58oE45jy/kSltql
WvLa/sR6DjVgnBsdN4JxglG9u8PnWzSn+B1iB3lKy3F7rrVcR3XF05HzCKDBTsIkYdIB6INb5C1Y
SKTqngC3BJNG+wTX/HHP5uwb4uqMgfd3dug/2Ue2Io3ELkmsPtMZxi18OpJgc2I3cWrG0EMkevIU
Yx66bfH0kqjz84ynNJ9kIXMnm0O/G+iSnHbyRHQpxvXIwVABXMKO38JOQ/zu9SDfPBbp8A8/nb8/
jxc7Udnj4Gr/4fgdCW9ONFmfkdgMcYDTQK5oBZLKdFOw/yFZmscfknco5vhk6+EBT7Q5FFcv583N
xMuoa/89/dvMe0a6xibmdG28uNv2ozY7NFK5ddhjzIQPdjPDtCsHmcNfaciu10kuPUbLMTvBrIY/
U/gY98i5crUrzTx6v/3q4Sr9WTUXB+6Y/mjmrPrQCU7bbXjvNYZR0NcOMvormN0xJcv5zprq9nN4
bh6WBaiPLLDr9DBEHQVsxRdRo2NwypSDN9vGeHyispdKbWAj2qPCAM5kh7QAfzKXSQY0KQzWM9Qp
y8lRbGT3mX0Bldf9K+8Cr0szYa+iFovswT4csU1V6cR/IeByZinGKUyeijuPJYhbzLY8jOOO12Xh
ZDAa6EU99FWPoARI61LYOKFIs8BmZGyNMQdccjX2TjoBa1ITb8kiE2Csa1oLUpVxNktQu1uqOUIQ
BIgMKDsswMAP5mvYQUsVtje3pfVCbVNCBsrgG4MObIPpmUaqPTujWlDA1znDfasM6LAIjRSygU6D
TOfCvg3rMcjbCEESs5H7kM0WJwus6Ea4i6EjeEMQCpojJq8vD2XTDaHdoBH71qJy5REBKUeG9kdi
80TlXQ18ps6AO0JG/tD20uQjEke1g6gOrCN3kDQN7gw9IFSEVREdPASmY3UWQhC4osJQNiuLuyW1
rpgZ8JwzaIi6aUb9J9YambujWBLxjoFSTNRf0sjIN7sAeAwbi+Kg4d5dWg4HWY8ZZXREbxdJEUbJ
lSOJSpQiDGpNQIpypDHiGMIcISKpww/fHUEYTejLAQmZSx9Qn/ERSOugmPcH9LwAwszmVlEjFYbo
TngsLZvfphLiAjCW2PfRbMFg2MwbdQKApzuiWxK+md3iX+hA6IDRKMFgMAhA77/XoTbk1k0JUhm8
tg+q8c2mTyuDTG7OT0vDDGtjcYV5iH+CExqVuHdJTr6U9/QZ0j+Kd0Ue3G2sLswdhoKcrpSJVyw5
RBr7dRkCREpKr4qCkRGut82ImUw23eI2g6a0vH2apV8WB/iHJFrJLN1hjueP+Y3BOH7+Iw9HCb98
GgxNF8sXgcNfBvI2TfcVKJIp4Szxu3u7URf080hnfkgvZj4Wpw7kf4HOjYWtRzS8O5NsoiE5ksm2
tyvp3hXDWb6990eMxjBlfcRCbyc9md1DbyS6fe4ZH57GFmkCdT4Ny0YgVjy7+ESYv7LP0cfq08cQ
z66E8I7wr5uOpTnHXEhkROyIf/ga0bYX/2K8VlxpFbtJ6r0+92Y+z4a3YHlO9b0ME35IPZExMvrl
ltleojrjb8CS7R6xRSKjBWz59u+uLm0tIUR3CmYScSrFYmGpQ32oJnBw9gvMAQbL19LBZdZOdCJe
mg2znVR4Oxh2e4jCGCfxhGaG/BpGM9D8GTazIwkTGYC6Zw8Sj8kqvpzxfQ6F1DizW1CAxewnwmPA
d9N8e4ato4GoTZA2pDgSel4RQGsExtPuLFZDsmT+2kNeD+tSfsLX3uH5rwCSTFoL5J5AhEOcCjRs
XujEG2j2KYwIz5sd5fk//4KR+btQpIOfZpQpbiMVxSKGEJl78+SL8gSFdXQcKfD6h1BFKw9zllwd
gPuLK38RIk6xG96C0tQ3Q/bNxSVgiM1jKI0g6OHxYj0wDpy3pgxHkkNjKzaeBmGZTtYVJSq75Akr
EvF7UsQW4vUnHjsQxG03Hx58lc2ITbAPiBRZsIM3z74ORr5wON3Zo9+yjL91deEo4dSALTC8bIfh
Aha1sGBC+UGT/Os9qXIxYHBZiF82REgtoiCHXxSSUB/QEoxC0WDJQNGRifnHDNlp2gHC+LXpV5rO
A2rd/mdYOIBKjPL+um/p+QRkaEQ8334dfoAIX64MoHTMcoruzsNJ9d80DB2npBlLay87G4AaaAfa
pSzp9sB63luDU2/w8bLp071E33TfhKXujDtMCaF5bTIvwHghI2G/ga9IMrbu2ypExsczI+DULWiN
mG2P1Iz9Ojd9e9difcpwZOGXoAsSAg06gCOvzZgvkLeEEcm6Y57RYYGyGiPm0F4MAY72qO3vtswK
CZ9e+4+I/4YFlEt7u+sEIrQE5BsVfWR0Nmcf5BMhyBye4Yu7hGyEXZbTTVh34aPBQc8Og2/enldh
rTqIOwc47kKICDwmh+me1oIOhr9hMsVW96Hlri02BECPcQ8pJugUBv8FHqkE2qBvGSGft16jL6gF
jPEUsxqE58y7YL2D9L7fDo/DSwKygcJyjHEiavsAo1JmUCSF4Oiw+dTe1b2DJPObBepF6i7IV8FU
+pl5nT44Cur5tTiJCCoJSoB2csk0Yqt/TGSuV8AaEoBB4Bj9RBQKuPjhL+X+ARXpRQiCLH3Q+SFH
H+aKua/cKRFFk7+GKGWt9fmWsD04M6TKSumxvlZ/LB+ACU6lmNsXoePaV84TDILd7OGUpFZHq0kL
vt2vCEvv4wrVy4M6hO8BXZWhtCvXozAz5BOZw+QqLo5dGdeaKc6Z55Hp45yPWw1ePHc8HDKo02Z2
w2tuql67wI/ylQKy4fh0B1K3sALKQAOOw7zytO0JBVPWK5E95X757WWP4bsMFMXLSOp7rsmlal9D
Y+V3Vb99cKG9mgtRHF2D3DtM2hAkpPk5rAOqON7g/OheIFZyp7NoFMiPnO/ihDycsfCMHOzg+ux3
nbJyyw6CckZ5M9wmyctDGabYCOuyIS7ObU4+8pUD2c0NEML5hy55ZDycK7ETJ/eBWtqgCo5OG0Ra
dwjLm9OerPJQQYRD1QzyXPMnkj4mppnZPqM50131Y5brysAssMLwDqgHG9GnUz7ceopFRdvs5sFZ
xxkBA6/VoOByZwkBfauBur6sX9uzYV63GuZ8Vt7Yqp/eaf9+eo989ubdgm8iZ2WrvuC3oUHVIIBr
t5Z1wWg6mSgYBMHzjs5d53ly6hXjwIRpoVFvMhWPzECGP9lOs4XKBiqwhBOfYV2na0Ra0NdlXOtO
jrfRgzkHWnCDEqi2sgMWymccR5ET9E6E4JhVeveKhtXkqF/kHP0lm17TKi9oJHHQ54NKMZIPqC0J
Wf8Gb/uOW3bYYi6XEPS73eg/iXYgPtYmH/CNGy7Ap2Z+R8Va99SwAj9lrtvwDunPo1ybf0ctnu4O
kk6wTxzZ1jrJWPE5/k39yXjqY8RRFbzYjGjnGIlvMdHIrzjHB5LZ0dxZ6C1bOBJ+G1bNNHj64sm4
O81G8GavxUwKVA9vMiQ4+Z/OsTrIM6pDgNYPfh4QdYg/1av/JaCtsCEyHhCLhex6Bu/f48vvdqws
c6qf5XeR4VqFfOZgcRP1BF7L4htWMN0JMoF2uuIJxs8CjZ+Dm4oH6sel9U4y69Hl/BM/Y5EM3Sel
6ij0W8u6f0kv6AzQVSBUvJk5lEf4iXI4FK/5J4qi3XVe5/6lju8uA+9t5Dcn6lutf7j1SmCCO2Zo
d7Q83aTd6lELlDwvGLflEAjq8uEs7x+Xt95h3LthamBURdhBKqvbB5xKG1Gm2CgLNfbRVt9oRs8j
bA2wF2gBVm+v3gpkAVkJeQbgOQ12NdrXATmudIEAcwaJ1VVyDyj4mHbETmRrjL5G/ws8dz84rcx7
Bfn86hp5v8O+VdoErhD/0Omdt0w5debF+kA8dtImUZI7gzkke3eDuZD622udXL3D4Py98tvo+dhv
SbtFI9B82jttVzwP5uqRsKaIm2cSo7BumPr0X0n34LwoKbHrUzhc24OL8C2/o4+QWEaTeFZbTom8
Y1w5zbZ/OCZ8B//060Q5SbpZ+IjypYrslfFzhAFlgDTZvOp22Zx8SXWFM6wd44UYe+XsT6yaUw//
rZqw9Jd7KUe75mvcOCIjtSgLG/5z+3DehvkkFU/BjqNtHk4Tpq2IL386b+TUPk4VTcOtTtEJid/m
Al7CQz56ghnj+9uwSlwBn5Cv3pF9/0+ZPEcKJhbiytdvxe8xScV4frvXEY69BT4XOF1QC1fJN24h
yuQYfOAPqlrX9DKsp9exjGxtmmZ/IzD9jXv2BtUvaQ3kzGS2EF+NK4YQKmNq6r4LX9VGsW5dupxJ
uWZ9++jLIEikwADXBvEWiz6FEM+bYX5PcFVCuj3C9lJIuxdKhJY5ffebQeHn7Vgb7yhxB8pM7Pfb
SXPxFMU7j1qbY4gOp8YfkKe0PXnQuGU8V1DA7Y4LiVwU9gMB3FgVFl8dcmkrDAZmh8kO5k7s9MUH
9sQAWjvMx3dMTZmrw+h2Spor3cXRhLNhjGVwTPKDzUnAdwDZl0waYahamDrPE0ct4w8Y9fWukAhA
//085tSEuWG0724WBKfeMfn5DCoWStPkYK0H3wpfIL2nQbgMjgRr4zVRDxSvDaRLCUVNZ/aCPh6a
EvP1lzEgOhyLC2Pd9PLgvWWfZJdYi8JBx52PCQ+PLGaLWguOXGa9de80pU1N8t0Hter4HWjxC/O0
J6CwWfeqZQuRcw0zzUWfPLyHqTqvAGO7Dwa4DAC7nQq3T6PfoACpHCEGcS1BJl0ClvvNFLzaPzNF
PKLeX2GNj1qhxLRBGHahMYytBD5WHGOrEBPS60Jdv3aqIXlSUjHxKag/ONIoZwZiRyJNZxsxgXCK
lXNMeO5o+IRykmkUw/2lVnGGVVQITwdLZ+8eZ8l/NJ1Zc6LcFoZ/kVWoyHDLPKg4G72xQmKDA4qg
oP768yzznUp1Op02ahj2Xuud1qe1mmkk9aw4iJKGKNQ5dnUkDGQ9EDIs/k0IgT5PKwISCNeWY0GG
6mvUMs1pMLxgx0tG2y/i2GPqUkOnTaLocE1yh/5SIGAJsYW8k9gxgwoNQsbEy6t7Z+FXfYMDX1FZ
PynJer62ZX0KMdRH+bCFvHxjPMMRcyIVVAz8KFJ4Gwf6w6cDu9HjfXRZzKQuGmXum9Tii0dOLncc
knQCXdGDu1RK5GUz3wLX82l6W8qIZZm5gD4+2w4OzGY8uQ2TXt3eMoU5E3pM+T4j3YuEb5aWnUXq
39PLaSl2msMVl/0TllEM7E/chiwnjL+gg239jqV7BdGLTXKKm8l9fnEodV0K19bvrdpxNfljF+GM
hyrxM9J2YAG1TepCYAZygSvIOqGHBXdRMa/oFMQfAVPYp7zlLPLmwK+JFlLtG4ILMeUksKocFi4E
F8aYypjJ5PUMyy2OeXzP7qeCrFlYZFnC+ON006PXXT+W+rrLsMl3egMy4IBE4tp/uTRDQppLow/J
JhcioiFxj8rAyZlEWnunWOLS5arqiGEoLeeLlFq7qRzKOgV/A0WeiFgAGD70IOoEO/jiSfD+A2kI
OcyjARwGibHNVsYy+5dD8t5RtQjlJxW64cuqRtAlM3+h2ym/Z08kA3L85LaWjBjFFapfPI1v70WF
I2MsbhjDGvyfd3RK5tCwhft+sBSIsUqSbNg2cXQBDTA0TMAqwAzswjHBpvGbpeMTVEK7KKKpHYNs
cxZJan/UPWBdiHvFz4bdBGIpzGiUakg2ZBK0RZJ2JRFtZOB+Pl/oxKkOvcuoHHU+HruDx79QEkuY
FF/P+Xnyuc7Mn5XvSOSGdOZtiOhojGAWLrZHd60GjQ8+SZsNdURZ43Z4YdS+PJVooXNkkBWIdmYj
8OZRiqXB+XyzjVvIrufzf+SFku4FdkB+igh3RXMK3CmPBCYDUKv88vOmpI1D/8NnebwMD5NhUGJ4
4jX5g3xPEHt5DrJ/eZbxjizDBzJw6kphC/jWUpyVVLfj8WaX0N7Lw5s9mS+R4It/ryiQgTyJiMMV
B98QHxVkxAt9Y88bMM1GpOXmtPV8STEw7RKS5CTiUqjCA6wPfB7gjgMZB3Vh8KoZ+OjJIb+DXwH4
5QiLS7Xna/BdBrqFPrkaBr8aUI4r+A1xm2AyQoOBYsrHMQL7tPCYgW6vRCEsYY+ZvUS2+JF9m1Rc
crT/5OHovIYGAhrD7Xiae1gXdMbI4Dqe4fbDK3bzAYDZC8WLXImKX/3IV2LqA6L6XJlsS8gnkOXI
fYUUJpWhQIuzNwDAU/Awg/LB4D+5roEcDtyCOnPtirHJLl8OG2RX9DM42yVPTGAEueHlsywlookw
MAfrcxF7iDpDemGxEMk4F8ExBTAUfSRWH/5AYdjn+dHDfeUzYYnvkdyBvleEJRL4xZ1dc4enIjQY
eFlQkQhLybHzy1DnSeUppaUWNYTcujskILJceCQCIAR2mQvsCqXxNxHT5G+GocKhCHNhzk7+YSnT
GekvYngSHD1ioFp2SGnQNvRwDLkXcRTeQ0fCvJ/CoHzyP+TzdYQo+SOdwuhY1TY/xdzY3GOi8LJg
DJ9QbkRoBH9wY+Y+mYPLuESheq7CyjjMO0SCxXgfhhozzvgzzRacgtG/7jt+fmayyBheSWBG5s3G
wnO6mduh12XMLhgmoxYL2nAJ0CBSnWG4hf0ZbbzMHXRdIjebMBXZJ6aW/t2Z5R7zcdei9Sp4xB5W
UJ0gJSDD5BmQZu+bn5nH/C/KuQ6/MrwRI2WuS97lDd01JBUhElK4yCEu5S8VTQUY7B3gVs7yiJwI
HJ0iontDNMlQGWodZmzBVfGs8rxCQMmBkUcsbrYMe+RpuXYZuCvHRXQkIM+ysoPTfsYasdMwPgdF
lsiPqC6l2JBl88vxPlo2toUZMT8TGVrBT8scSfl5GFMbuJWk3nYFYp2mOWMDXJ0LL2UQfMAnRiVJ
HMHXcSEqmSdbAnsNVSzLO78LMjmkjvlEduCdLxctGidJRuCV5WqTMuRJNyEpN1+iPpKUW65GYGR0
sTSP1pYXIHJsJEF6RP1hs5Md9TeQKACQrNWvTC8Sn23t9uTu/CJhn7fncYRXYN1fSOzk1WQjxtp5
RymGqWo5cMDKwbpkm4Bvw46P3BAJJECdOop/fytvhchXUq2wSv8GKxGiiHCML5j5PRd5kmiKen7F
AC25k+WPSJvYhlAtfoR4CI4dh8JIi5+sp8IiHVHnueQNijEiUoO5QuBVFIHaQonmUEkgsC3rmKzg
wtzILwy+GRCJRrkkL/+yv5A4ATmBjWLGpyBGBZFN5ZyTUAF/L7kp/OM6opyQ0Bu5joAe/AUnIuFs
9T/jpAnYwYTIVcKNwDVECI5MYZQJbvJjSFT48/EV44w4UJmQF8jjzh7iL1A+lhq566g+gAGZcMrg
lODywQQpTP67cnlp7K6xTE/iEUxoKz+TlHgg3RVvK8IKi135AnB4duBQeGuyXg1ineCckzuIpe0q
0MH1oECqyTtsJt0hNVnw8HPiCls+M/gzTUUqN6Iuk8EMyJ3lAkuFZeHlKU9kgURZR8HoHBByyXIs
l5RorkgnBjJEyElb8bfumvg6t9vkhapR1u7jZsDsEllkpVYTlR6EDf8HZeDL11IobhW0WfJsSJld
Xr7zcwm53KUVVCMpOJ+MbpDbQsoepIG8GNA3CiYyS1h8d/6LOWdl2Ps34qdE4/WkFyyZ/yIvB9ND
GQmbQn0u95IUliWzNPLFf7U7tRP3nBAuqegRD+NOInxc83k9mpFAbsUDuYAIHc9AdTWZ9jTPnmi5
5EOYpydN5RlPvPQZzy+l4jZU0J6zqw0vQ2Cor3PYfJEFIT8tOlTEogAZcE9AACIB4z0Aj2IK5Jml
npeKF9CK+1Bi5yW/pUTIDvQmsQFz0QqwUa877O8tl3nmUYJNZKeX4uboi2+RKD4Hefbw1xwiIheB
uYE3yuAzDeYCC37co+da0JVQCtRBF86cnx9MpMTrZSDeeK/gdKh+fMmwpT5w6nXm3CAVyDLYg+RA
/ux434SKYbWSkoryQeQ6YjeJvr/FTmlY39/LO0QGMjkYQgxwMCUR/zbxU1Bi9O3lOLrgI1chfc+R
GM4vpOxKcfSJXOPFZV1BoQvmL1UuJ5+l80Iz8xg9fOTVFO8t6T84RD7bNItp/MJOmxK1bQ+GEmPD
MCdOrVwROqBrJ+lBE2a0glIfyKmQBvEPge35Z2L8K2oGqBE5U9JCEODEOi47QsWwEPQTYRMXqBE6
f4OMkGtP/4Q0uw1bHi0XZnucurKHZlPZmWXrY9dF9sCeHUjygCwO7J7TI1vmxzQFlH+YSgFCoqjM
MwA24TNrRYwiMZYMLRaA6Un+JueSucPcj33nQnMi/Y6sFfiRCYKRdkZwEo2jwQ2FNRsgjw8aQgKN
BgQsfaAX2rIHH2fvcwQJANO9XdR+58w3kvv000B6p0AQNNV9zp8hLgiWPHIDem4qM4T6Dp/lA86C
0U/cx7LvsPNsBa2RxKM3N6cwCaLUlJtKdqi/wqwamsndMed0c8SdCpbTyOgBekXpdGjPcR0THAV+
xctIr8jL8CLIGxHoff3VgW+nXLQrEX2231mgMrVY1hadfkaCWqXbUSBIT/9ka6m8ZyImPezqv9It
Yy+AfiIrbkTGQ07Fs/8s9FQDbPxP/DCIoiAHY6qCmP6Y0ddywroKBHTtD5g+XU//Osebf4asoSEN
5CC/nUR6vyy4Y0yX4yx/OvSk0p9C+j4dWaXUiFAw1rUOp0dWPDk5TfhaycHqskz2OUlPVKkilW1o
ONjrme8sdapobmVZEJnt/2tcVUhtWRYRXnsAW/zXfxUo94oCXC9CcUnikwkcogD+K4uZMsGmK/Wp
6L6hEDC4t3TdAmbIYwVdk6OtsA7dYbXhs1HRXj5b82VIcSD9qAAxskLKQ5hP6HxggoM1+5mIWaEj
3nwS5yRnTvahJqHdZweSJlnlvmSjOnupFEhXmwY4ZX4CR+TvgEmTT7gcEU4qR6pLUS2Flhw/KW/E
siPfvf5JfzmY/2QH2THwuhkaURPKka/Z4A7u7MArsywwMUl2KNEciAZW+DgwDW4WGY4j5TzIq1OG
92GX2BMZnzwYyhmmymRDJTWPeU86rYg8Ehaf3Vby2ciRs5XlLfqM8WRWUwpEwqU68B6kjk7fCe4V
0oD3bLLz9s1Pedu3d/egMl+IWoKDYZn7eg3q+3tHctFNCDRRQABRqhzkfi3s6legsyT/yclxmBp7
Av1I6dDjqsHwckPPpbsNqSU3erq4ONh3bsovgondDo5jD831iqIA8cLIiKojB83kona663oEtw9S
TBOcIzD3mlXN4kgDCqcw2GMPpXQc5le3oWYdWOuXN74TQoqttFgbqCet01cz7QJYLC9b5U6u1Xla
zW476z49799zbaoPGXnzxB9Jwk0Kk4blm2CgM6s6fhFiAEqC54VQPS8vfMYfS8s74DEKos2r02fA
c4HCCaOF1wnNib55xPpGl+T3JYKCGWMIJ/keIxL72iOuibGVwG4kMmEbm0hesoTPRF8SQwAsgHiH
DFKnsq+euG1VLw8uYz3SDeRGb+YG9xkh8IQ46nl6REJQ2IaNX0bd5X1aTm+JGpdRf2/g6Ayqqfyp
to95nWgBYUdRPb/e7d36kRPhZazlwc1I4+96/s4I7Tq77Ga63Ysv25uYSIgCIxQHA6ZBMDmZP4Qz
dSbEtqzrEwc3h1DJHGGn5fdgJE+yG/PBYgZQckUyAHXhI2W+j5SgIhj8PnqPjoHpy6CEu9tnxDL6
Qg6dT2YBNkv59TFq8zQvIhEnF/SsnQnHe6mk6LAxNrcp6Mu8E4r2AtMm02HauD/B8/93ODs49ZeP
4BYfR2z+e8AVmNoNEeb6JpurovoA4llLRjkfS4zTCaecK4qHZfhYgc4n1CWhiVFV3Nf6hjSmfM9f
SIvm5yXnh6olF6Lwg9ggKUffJGZAgWTkvKPXwHBEakSWHLBdC7okAwgeKfmg2OKRiGBBR1WAsgAB
S022BSYVNFDqmHaBfZvwDcp92iLZbkj94OPK4i7j0aThWyxOQR9vUTqT1R9fGrsz303o5pzVL8Io
wCSRBiBAbj8Axz/CaEkhlbc4PfoCdLCLsMPoCw5w+bR13v7A1krbnEvNeKQiff4CgMOcPNidie3p
BDl2H+YT2vWD1yuYbCo9Nr04IE6DEVkN0UMGTMxaH6ayvb/5ute4FQkMWBYxpVM6ESewMccK7rPN
aXnYq/DFhSWZPhjI07LnligdyFphPmLGdBvrtOUb7FijbjpoqBpaaCiD+uLKY+btKb75L3gzLuDl
6+Q/MvuxBLCvLhYbHDeryvdbqnlgIfS/CZlOCh6L+AbezP/eLP0u/wfR9VrWTF1MB+l1yxePZTl/
cUTSm0QwTZXRINDXhIwq+9fSXPPwdvkYXZJqLt+4whRAGpjrCyaeeQv0et0SUtVZt6Pr9LUsedh1
ysPnZIuGD0oe2ibaESmF6Hb4QEfFjlK46Lvakc4kymsERBMNGI93jQa0TNSGCZWUVzNRQ2b+RF0p
DZcFEx3hBymGdP5+jXJYwHZ/SYrotWxHNcVEFkv6n0kiJ4MmBYWidUrY6kHSa4ChevTY134/kE1C
MhIvdPgA7DQi58kngJz9qKEKGBAHypa3v8/ZgMYmLRkMp3+NBA6nPQsKl+MT3LHrKSMzLmWmpjJ6
jTtrnYcWlF960CQ8lN8//2omrxGEpg8fF8vfrS/fL6gc7wk/qgftWGcKFtMvwaILlCSkfbl63BJw
1W5Lr52V3mOLigJjIlJyoKy+w1iZgP/xd6sTjzv/FEHB+zmR1krVFxb8X9fh2YrgDVx2XmrV5IiG
q3Pi1854ifhFU3i2q80Zrvw0yzv0kslOnSYvsizoidFQjl/3n7L1r7Py4Kir3sF+3pkSHFbQoU10
u6H3psaFNtvW452yzeLt88b9UK/ac3BASUzDbTgvOkzDKZuoi327tkr2N+PnpIO7sAsqwVEd7k6h
Cb7N9Na3N3jFTRYb6DHxdN7tO3k4lGCdUUXW1MHtZQuGaocn0x6wpp7CAwI9gubVzU2jghipSnCF
IIH4utOcAu7bxd6kItMz/3EbayB8uFdp2rJYox/wTZUoWPLPo+I2uRZRgW5RGWNt6ujBufH7FUY4
WrwVHBxRhC+L9voxvkbV/Az8SdH6AA4l+oL8CmwYIEW2gRR+Ccu7QraBzEXnGi+k+76HzIZ6/WtC
Lj6bvKIskoGfUJ25e/u+95ybjGciRcyJKTouyJXsd9dqqi9Ncy7ga4gbmPMYkUkrukHKt6pDT02J
RylETh62OikNT+S11h66lAcKjGFNYYlWJYDyrKgqz7/6V08IEf/SpU3hXmLMqanbax3A7+yV3ntY
EuPH4vAoJ0eyHSnUhKttL36h4LZEYhSh/AuIuyHrxKO+wg0bVCH6RAkE6UED5mFN6YBmCaHFxe4O
62/VVjK7+T0BsMBHo41+zk/lRLvPbqvjwqSVU3rRiRnu522+s67l5AKkVENo7DAokVU76k31CrEK
bO4DxYMj6S5dNCRHOBTaXCZoYwilrZ7o1gNaCGaTXp6bn6Jxj//gzm+O1PxNaUeJy16yKifio5Lh
jcdhZs6/QNsqjqndABLPIWUzRCtjblWcut3x/eyYgEZol6Z9DlgRn4fa98430G+eAuintmEVe+NQ
eweMi3hs6cEQ4rSRglyO6+G4NFB7pPD3L4CCi2qfQN48/WvHElfP6I5WAARJtqqfSUdx0C1dY/4+
tvYNSOnoaLuhrpGLkqU4w3MAUQ+i+f7T6N9aETMEiyZr2J33CZNFj3zDks4AnbgAv6O6yZxegVRX
vXsDqt8QXprEayKu6s7w3XUU3YF1v/XBdqkybysB1VtUH/Mj04vI5h7IDADAxS/9C4dqoieDp/fV
27lvlWkIaJwbYq7APFSdn9etKuTqzGZvbLkw+H0wDiQ2XFIqWjccWTJEFcC/x6CVvv3kjsT22kOi
5XZgB4/h4Vs/ezfEH5OimT1IaG7sq4nKdZtR8vZAXx5AMwgJFAjs0XEoYgsSK5iRQI8Fa3qzcaue
SCOpSEyC4M9S/UM7kavWD8lEmwKhNl7HQ9VFvIHqZDu6SbowgNRnTLVvG8uK5Y+Vopmz3dDJsx13
ZgqC49dXgSCi3GgrGRGMzhVYA6OJoyKehEcMBhtGjjGFVEPICo11mZ490y2Dndc5YZQSTLz17xQq
ta/1rSetkkFAEWh6TrLSyGwnl+dqNzG5lKbACJG+NosFSz9d0WWItXD0iJ5QVriKopfLwu5dkkPr
PtFIMaEGZDIvwwLMhguObEy3Q8IaSx5RKRP0DYwpOkPV0KDTxssyM2uuUZ6ATRLgdttj+bjPa18n
0i+PKAFuxPkK0wBfsj1vHqvuF+Kjxwr94L/87vfhBNeXq0dkJjrlHdr2KvOZAZn/KtErt+vVjtnS
Z3Ko6NdPAaqT7s4qLvQ/esxNH7b0btPbdNujp6fHb61mvvhRHpRMKYuUEfUoBx7wlJxUdDZeh/B3
0sk9DWm5ZKIxMp6GCJeUFr1JB+uHtUSs2i/mWXyvrwN7RxYfiBDCFvx5OFz2RNLkGDrwcfhXxg4z
8Sk5LVjlMJJp7/Fz3HEeAdrZF2urk4fXY/B6eABnT1+UCsLXS/QRWaLd74rsK64PrxjS5+HCxGYf
Xmba2ebpTWC5oTlSP1AYWoCJaqRPrIWMasJx4tVfBzrYytJ+Kj3e6UH+rXAqViwE9NW1hZbsivZJ
wNdvpUDMxpmW9li3uJi1l8smd7NKQgjRBtovLLrIaOtJuWUu23TYn3ajmtHrStJUWNNyxbpHJ/gN
Z8DiTx7FvttBYK+762xyBgtxz0QCaZY5kgFqHVzwBJY5P5Iz3wGTQ/gCpfYJFwHnEEADcyfwrMr4
GuRDQkMbIhWhyU+Q64n0ezBBqXOnYvY0GkToB4aFZhzu2EQBlpcRE4QbCjDdYwcYBH0usq2Czhki
dUgeqv1c6D/PEEQchGZyhDsHjYaFStnUUhqtwQbliDITzBRRq5/Pj2uTLfzudILdxRn1nQxB+PQ5
ewfKyTLTG/lR5MKdR5CfeqhiLCjRRgMwhBQvt1k2I0C6sjos7oI1HI3gNaXZbVmjQGnZf97DHuAy
CgR2LLmr3qx70Eoyvfk6PWAtuXjqklO4YbwkhR1Xb5A9nJot7ZzsDOd4t9Vld3joBoXuncBROvMs
0PUfQaqVcyQ9/LsqrQ5KhG92m7PY6GlsMJIZoUZyCTLSk3cr0OlNlJdopdpV85orqya5gNsxelwJ
9ae7C+g8MUbl844oVVGpD/s7i2qnGRazenWclCG7Gysx4iQoGyOiJo3bGZkBByQ2IvbozAWRE+BI
zAzqJ1cCXoRKBInnDGEaSzqjiAiVoUUfXR9LTvGiLt1/9Lylj8uSxnCAW2pPoiVTmIR+6f7mxHLW
sMg9p1qY8VMaC/qzMb6uwcO7jgq/uuNH7QK2PanhFqwMhxmK5jeIrM6Kq788nZYvG6HTbBztFBw3
u+lrWgFYa+5pzL4lR4hbmFheNg40nwuuNy7HbMw2Bc7CE5CUgN2D/vQhM6AIS28theWfgJ0GhI9C
IITjqyKDl+uCv12RFxbxP4SrkeYiI/UYU7HzrhzIXzL3UlS1J9AYUb1lTAXobbNZ3zO+ey7FbksK
wI4Vni40OGy78dGwLkghmmE9BugziL5XtiOGIQ7RE/Xe1oOdHm0/pkrMUf+yQ4jAsBNvs+kNmuIm
YPYjChQMTcycBNUlGl1qjsVW8opNa3HaM34J4LoIOuBddSAwtjLV+RUYeqtBJmV7zd4+3N62y8Co
jL3QjHurYgaqNb1ur4iQep5ydEuyH9BxHrw3HaXf4HXKw4fh4jqmTwyvURZTlKGjBOv0jCly2jLM
mMNUgM5JlMEdwgfMD6EYEQNzAjW5knOXmmJH7RgkzyFa2Zqdjqstn/dgoftO7xqbxG+ssvgCN3m0
KS0aIEnqHBorRuW6Xx2GWEA+Ee2DX/r1b5fZxeyIa5GtC+oWDXJrupfkYlhnDKsNO6qpuJdBpD2E
UyfXjS6Wfnl7s6s3SmkrR7Xk0mA3ZD4QCDNwuqCrjFO9Yld3b1MaZ0TGMffspf29K1ZNQgS7M/J0
/Efrw8O5MdBTtR6dfX9nk7JJGNi8BDrVxoOG+rUPNgPb2/doQervS+7rRngpvOs3dzLALmgHyc3j
88R4WY/dfDBgp5oUACZI5fr0Bk93sD5EjKGH9iTxE1lJCRqBMQ/Vm6vnQYuCGAd1x9eIr0CdmtRo
xt9hZ9Tzbr/skQPEICSfIZyBLFXjgwNqR7olRtlsUTtYsmP6fGa8YzLOQpia8cDGDZknNUQuO4Z9
Mtw2x1DO3FoavjfZdi6b/gGhZ+bemtA8BCYHG1vma3JXvcGo3YAXZsNL+vDMackIcIT3qNs54lGG
jrsksTnZDd/j8jLpHqNTeA37LvGjs87vb8e5zs2xXrrIW4gU9wSzk/CtWwjOukNTyKubY8Zj2p29
OTqOm7Acjjp3ZI9/JoOrK+PIDt8NePHJrbo2L3ihwWGO2L4/zvwK95Jn1P65Im3nGWlJjbgT6O/W
szKm1nyXi0tITQuTf5w8vu8LeO6x+QNSnLTHiItu1iDQs/O5OnkcnV5L9zPgVj/IbYKpNjesDoI5
Qlf3fY4o10OgXr0XIzwH/eAMSfbGTIqcOOqWLgeV1NsbycVIXJDRZhGX5Q26DukqGziJZah9KOP+
DVaGt1ufkVWeZMZLuS6WhmM4bNcT2ZHXd2uShe44WlL2JPD/wlb90QPCwpD7lXpa4x5K7wyRlFHB
THeTthldBxNto6PXQfzPCipCE95cy8rEcyTchQOWEKbLZJZI1+ACZDK6kzFs+xafGAx/WjHXq2xC
veudCVWi8gEtPNXzkhOljp+txCDXmsOKREtY8GuOC05XmhXhMzxtj2yl6Avd7LnIj8kbgxSmpVE5
16pl1eDLggQ0JLheOXoM/OFYeg00wNsh2bpdX8Rftns5vwWOJxx6GmErnGPWs2fagdwASkBFhZ2u
AndJlX3rJ4+byKm+K5ymBqlvwPzYkk92CXwl3v8j/AK6SjLS/tUs893NkUg2Na5u3jNLJFb7HzM9
MotELUK30KHqi8uFEJoGBvyah+BB4Gxxu6o2r5NT79/EwEIIfF9B/Ca7MV2WXQKde8X0umTsL9gX
J2Ok1HZFeM7+sh2oVmW6b9ql+7xbIn4DMH1vbvgDLqRQ9wAgUl5gEPSWW1pYwklP6YOMJ0DURG8J
EEvYYsujW3PcOAdlh9Q+0unJ5zJhwijlCEDSUYqSXHNzNeQI2zd3P/vKIcBLccaqQtiwfV8iaX1B
q5EWRoWMhKpxeoydY4qF5tZoyIpQRefU8ZtmQW2Fmr1HAOzyFd9ZJbjmLhhwYB4QYyDTHhHO1Zu+
SEABz/ZydIfUTq8jWm4ikh/fx68DqF7u9EcVeltS79xbwnIXUZ/0rDUu8zhHBYhgiek+pymI3Ow0
o4SmEAYTtM7EDzwY6QFIQzeq+GZQrNG+L5m5PFMefoac1OqK++YRf/cYUstQ2Zb4pLdNm5G9aU9/
5w3iyOQIQ9e1MbrREC6gbqhR9FGFwG2t7JUz+lfT6jMrGztRH3zNyMiBBu7LGRV/g3hCjpYFJzbD
x2BS1hpDT9A09ZrAeCDze/4c298D1+2D3VNfHHex1uOYHRd9yAJuvnPXvseguoNLFlfmhlLHYLXT
3VsWmbd19/z1An69P8YZL2qujnA32qQ3WOedRVHaZIR02McLv/+gHaHjrTVvQJLD2aKgMTjX8907
vKDEpr/WRLCEBGR4nnAjknRCE00GsTU6oJPr2yoE7GURq0LyyXwY7cUn5rSqkWl55Qa+y++L6OQh
uPhTFqkP5OpcksT4pooBAE3ZEq7RYteG6Q35OVMuMQS83lEK7nJuooKg2wV0XA+4RJ/n0uoKQ3hb
FecIGwXA1cHa3hvIzyrUMBOy+BQvmkPTAuEE8xs4aXdRj1FeSJfd0yku45vA+l/VELkrfoh0wbHC
IfcnGKGRnYAWH6xFTiLBvmAqpTWjnsdDb52WBEvMFiqpBnxLJ4bF2jHWiPWbV0LFfaHcBlJkMGol
DCGRPHZduK/p4OJhmxXCsOHtgXpoEc3FNw3WYosEl5oD+UB0QWaWHewRtLRGY4ZNxs5AZdFZD4ZX
BiBwL1qcox0iG78owA5o3zxS6oAVeAiJOaAfTE/GeomPAWiYX3f3sroVZ2ubZbi4trTMX6Mvwsyt
svAuO1+TPjhlOFQEmEv3YwIFI0MuN4C57uK2z6x7auiwr8mWDQ3l4ZOpDnpte3eOzyUBYXRmT11k
cOECWIDl+GlNyH3Y39cnW3e7lb1X8ZVLPsQxVR4uTfFe3WhOb6Hbt5+MOXbkMwnhGiKYUsNJTrSD
f19fuvZstwtItebQQ58vTtvbEpsSspNwUNnawWmi58ueEDKBFeBo7Rmx1az1WWM9OSt2x7T3phte
fcRQVHJRCuzmeq9Vzz4iNf/lwnyHi7BQkfyll41mL6Dq9zeygByCTBpiLPzzCtswM7SFfD4jfLVM
nBjIt3YTTnjJ78uJZ/e5jijZLtCdBkixI0pAlIpvq9guuNTe1oj2+dJ3Tnd+QVyENDvdQEQB/ATR
FAgsknfPMQjztBL59j1m/wfFg8Gusbss3sT3wZ0cLCQiGoO/wR6spcvY7lBkGl44HIysGTvqIk1R
1X3ttiOcIFcrScXz+RphytDHTws3fDnJgudc6Kvsr+s6/zBdA9EHgHxppQRhhOV6xgKm0IImu1UK
bpuk6WwWnq3hLhn7qA9DeJq3Ve2cfceeVIX1c3xZa58WXoNmbfx2vmO+gCI6zzmYk04S7pOSUFGh
jZnD4E+Oij9TN5gEB6PZ7GWsDIc6F2yFCI3MKtlskbNgYr31vCt3qvvg0xvpJ7sW5wmzXj/Qzqnw
buoDW2ig4hYkEmpYUhyS7hCoENhdwg21kNPDP8boQocnu/OtE9Kqu5qz8y7xwT/xek3QcQ8jfTYY
myQUac7eHN/jKqVYOS0LhLCniLhh/xlkW0HDRK+B4NWlUr9e4bVuQEJQ3zgdyE9i6eaqoIyHtJFs
OMaGwQYxESNQoUwAXqB7UtPrD1ka7AWnxYEHabnr5IEiT9DsRJxY3J8I5ApwcGSBaEBYAVktkQBa
9YgVDGUIRmXFRfUgOuETmjmZCIh1ZVQv4dG4Zpm0csUOQxyZlcLhRGTgiHYQ+AbVKWI+GBqWKLe7
5kpBecB1NjPCJ29YRBVyUaRMxnW71oxYZjJeqAjJXydteGI4rG+Udabty79fk727HvKfwDrMGsMo
3nrr9cHujwfjvbogkZ8W3S/jHljR4u9oz45JwW8hQsXznLmB8BCg/gGmEOCq0TM4LY0QWvPJ73Rg
tVNGrJVuu5cxfoix8OosgQuvpFFztKHeunE/HsQQiddpMQVkkBkkA8i+mw8m0YVdO3MLIW30+jFj
EJBs3JitQFXEkwsF08PTYCLLUN1TTN4CA5MZoywyKQ6CFFguejA64biI0IB9/CGiAIGuE20JFN0w
532KhmTB0EdAMaSNFPCiUgKB5DgaG57QXohsGaUlZ7JdiuIDWOJXHpC+Gd2oo4QSlk+OPNQxAeKE
QHyJqhGFJHepiHjSdizrqTzio+0EEuUCk0ssFdpNXrjLmkF6DauwfHwk1/KeWToQ76IGkjfOGlPO
YcV489DSuR1y0jPKK2aoceB4kxkXg9xWVSxn676W0TNMZQd+59siphZ47uDfA0iMLpuqfSeg+6da
W1Xp0v8O5OdFEE59vtvIzSJX5Edx87m4bn435VbikKD05hZH4c3dppLdgHablT3bUo/N2DZSEVEb
iy6eOaiOmwOib7PIk1YlGQZvWyPNmrlkrm6/Nt2ZjsJdhrTM0F/7k8/VuudLxNwZTfdMjj2DKuWc
MGkQuzuopCickTJ7FmFSxD4RHvSDsFritOSPktyItdpI+hFGBcmE6fIhuUcDJtBrBPCQs4y04GUR
nlA4rvvEGlFaG3GFRBKJTSq1WDnQvkisP/qUEYpD7B8FThPkCWRBPIb1cMfPyJMjPFZjuhfQ4R69
ozgt+lHvqxtli3zsXocZqV+k4E8LQpdUkKehkshkkneUMftBdbQhi5k94GDohKX3Jqpkvb0RfIb9
sc4hq3i+XYILja9uTncLAe+VQfVymsxqOegjgP8fcBKfnXgy+VkzMDAMZRPcLdTwTQFEJYoQewf3
NLg6SAaaNPeYBKJRUy8JcLJSDuaANS2VnHIO/1C1PkKt3ONqwFMyoGbSGWqEqyScyfkRw8JMUtIn
Yg4QFSMPw7zAfq+7jOdcytn0f/b7wjcIPD9bG0A+i6fVbSU8pu1GA78BOuTXeXgt4VgvD9TO56CR
n3SeiedYIrNar2HvYbUfGkPS40ijezEuR8qGE4eFFQsYg473h6wqShvrJwtVopyCMtaIw9V0t0qb
uEk7VAGyIzUMnglFsndb9tclY0PQrlDKRCw0V5iEaoMGHhkB8ogp+pLIIFeM6HqWT7mMOi5AFxIy
ESo3SZUk9O/sHOd5NxXhVBFVuWU8HIp6vecyQwb86Ay5k+xuzDixjl8nABCcCDRfcPsAdcTyYivB
MnZAsXU/OL3VhZmfIlosxsi9qOCfha1AK+JrqZnTVcxGFcmWotaUVR4luNXOWP2A5mRH02cHIrRe
Xjcqvx8HqzMCFiLJiQT08dtd3sIXiWsw2kAod7czLRYS3vQ6WDBD3t1tv6hN+/b5u+cZhM19G/y+
hpUTNyK5InjzCRSrnWGJI99CE9WCNq0n5NZx6Bu3XJEO9a15lUwBvv+T5JGB/fQH3AvM1CANsM8d
1+JWOk3ymfFz+W4YWL2Ru39Sb5Swv1XnwM5+3z8Ne12rgikN2y/wK8LcTC69w4g16YmhmRcrLZxa
KK9472Sc3F0GDNhH7j9QxejO2uo/HpYSvmcER45MKUS4wLlaehNWGLuzamkTWfqiDEscyo2z2x/1
2TkoELVPPPxjKMMHTmTcSTaehn8KSW76tPwTjWTMjeezji3fs+5MDQczJczXVCEBvJHR2ObFefPU
9c8l6AOEWxmWqL59/bqRktblJt55vUQJi69L3G52HmttciDZgV+RZaCP1e5fQSPEaUfKSR7PNB93
WT+KUNaQmrksuX3/RxpCMWzvvppcIJnsA+7A6D2lTeQ3Ubj51RDK5pJ+lnbubd3dUTK/KQdx2kKo
Ryh15n+bpwaxSENw71qPWb55rZhOETMtKNKYDdLHbMcIKefJvBDs/kykvC9Lv0JBPDpPmXSRSDb3
cZmPQADUMRmfwyfjdrCkHoljqpzeVN0a24/Atnbpg8DUM/+O+xKdqXC6anQfFmOwWoL/pHWH24dX
dKXSXWGAFh9r4zGFfaSz54kxXLYyWaIgatCZ65MVNn5fmbX2Fxuob2yeOBwekeEWChn0A6efPOFG
VG4kZnxaxjancgseUZ/tE2ZLt4sKEYJtEopyc3jjaADUGha9E/fGT/in+mUf/l1fzkBPyq8mc/o/
5g/4ckQ2MT5CZa1xlc1J9DXJHgDfwDihORkVxsNqGERycwyY07S3/RwU3NioIwCfkV0Iot37xJdI
cBbuu+mvIHLNDzrj1zKVMGBVcyrcSWxpomBP+LJ0dk8Cc9BZuF1UZ/gHeJYKAHLV/4LvMNEts2pv
iUghapkiYStyYtHCkgllTEWRizHhfySd2bKiWBBFv8gIFUV8ZR5EFFGRF0MccURw/vpaeSsqoru6
2vIqHM7J3LkHgBLwNtSwpXfcMINj/qR314fkt27jzEL01AAzF4bu6+ZYC7toGse9iBZWDGEu8cPD
okJIKwy7cTnoYpKgYqdMwWFEdjpGhD0r0+4EGOXNoB+ZwxOjFjOULh7TnwOsYRCe8I77a1ozyePd
6aH0xxpTGOdBnwyyQDtubsT3ThwhRdp4QhMK8yyCG0qloHC8FyMM5hEwPtg4mqZmazBDJ28Qqluw
eaMpcH2whB9EVRSb5hjqtrq7DK+o/jpjvids/gvTAqbfIxILL8N9n8EA4MKGAXmtL3c3dCKjDxbs
Gl28jC1TBXLCe3aQl6t40BAvROnKkAARbs19aJtcDYD5CttILW88/GPXeu+o4ZbzZtwOgdI+i9Mc
WO3ZQ/2P5r8DY8O55KrVcEvslroLyJVgcxrka1EeYZIGqxL3eZSYMBSjgxlhdI0aBM9xijSAVpxC
jNnbJ/gMEEKEjERkMS6DH4Pkoi/8+JSHSK/d3uDgYEhv8ClGCkQuvJ6LWTdSoqcvf6G9F5m+Ory7
MJGGMDZGGvd5oQ7xQo/hV6rOGT++ElGoFl+dp04KDtIO3nn8cr7YcyEhMTYSOlGj8FKtW/B1IE9g
+NVAY1JfPTXmYfpEtagkHjhyt83vruOLBqfji6PQkQNn1kB2cLFKfosJZ22dB83SaI77Lhes7y7h
ZiN070DIuPKjSRY5OAC63g8YHHST9sT93Oze4g730P3gXgIcSkaByOa72Mek7RDbBvE4/kUSF7wk
Wf7pv8efkaS9Y0+WvV0RI48a3imSFQRy+8NW4M7IB/ueu3sGTAT+3LBNgMFAcmE4+GRjQah2RN/D
o0LOCUpUjnCcKWSw/p9O+rUkrBVxf/acaRgKsJlT1b8Gz5XqnxPoXRgJX73l+Lk70jCx7rF1QAZ/
wYHkOmLEILTsnp0xL1+jiZgpFLhskopJp6HnuAhirAlgxSi0bXOmLTek+L3BLwhqgw3x2OCcYeKc
wVaAhQksqd4axH474NjghOacbliveR+oA4p2hzcDsFgOpBEAgp8eJ3urhheorZAaWCx1USKgWiQK
UJl08PQ5rUQmALLN0PK4aFu3MY8N2ncpQ6SNeTsAgnRc0qqQoDy8JkX8GDR3vfVTQwrQomCCCyik
wmcI8kj5JS+Uld3ZGz2XbnZdLVrJc9iZtcxT0KfdEPI9LybOjt9Qowm3suU+8JGEWfil2BLZ3M8t
PvptCq7tAmGdJ+TaW3TPIVP8gFmq6ExRhNKwQFAVblwO83+oMECzDwsFXhzXTMGMAeqtI53ZyIHY
dPKuPXaat91yOGmf9mFGEoMSUm5bzU3Xotig1OwxNNe8Km8smdkuG3JNX+7LLbbEGjKUuzEJFCqB
+4BewMvl37BQRHDLoLCsUfWqXo2oy/qOuA1AA47EVBZON+7GNGToiKizF5eQv5nT3NFYeYfJfcts
2N4LC8JbAmR2RpXb8ZqLjtcw2uh/u8x6CS+l10OGNKfGr2TiAQ8CcWGSd4wjhSTSZFzCanw5cmng
j5ivOIzPfvO9j/QIDzE8zrOEoQlrBAHuzwSGC05hmUubWBh/br94y82kWeo6lNqFASZj0araylya
1lFBk7e+A+A8fGgkfuE11/M1nsQFzbG4VsjOIBYOIp06Db/M0dsYMYl9G+S2cUr/sd3ugXU0MlQ1
wIrCOc/B/hxy6Cwqnac9oOg/03yoOB13qNq+9snDDpdcb2YvKk+VIMGcvN6b0TxRNaW5/2IEzn7Q
dFLbk84VCgl04Kvdmzfyi3UjGsShIFKuwizEmYcav0ousTwDPLeXYemdOKLSGTZbbNayAyNBwmxB
7LHYjTHEBzwXswkVT3pRqYiasmufR4eNyt7XS88Jh/Xywhyy43zWTKpxqhMeh+bDXFB9Ue0yFbGy
DMwUQHVdWnECywMbDWFWgBrcV8JYxyoNFroY4yN+nSmLGRksYo0mZg38Eht77qqovWjm+sh9ON+d
2wxzvh1krxJd1dWD7HCFGPc1WusanSyiQ1ytKDcGz50Ce89nV74J4JRkgl+LoCZHSMrnEsyA9pwV
4iBi0yOMp/TgHEJ+78Sb/44MlSN+oERA7DmYZEN+CtH0nNZ+Tf1oI+pNG9EhqQY33Mho3xkk+qCW
uPH450F/QsCBLfE+FS4X2EL5fMkjhqpHmfVzKkoGQklaAB8MH0wwVIE6RJ793ymYAtPykptAHi4Y
qg2QcHKkbFSCPFRxs0gh/NdcHUFJ9lYrYHo6FQAPQOqH01PXZfTK9uE+p+fJPZQxBugakEd7ChSY
imhWydltQ0EUAWtJVZfrbryRV+IziyPC3txQqRHDLQcnHxhhJgWYpMdieomFLBdE4AqwMsEyBIpk
j9IhRJABYGgcqsYmyNjqBQPiAqMi5zzhhspl4uGkda/oaitX27CNoBM8RI24YfUtIO42Q0FESw+z
Q8cKFsNoAIOSZvjxojN5g17UDxoPPfmWA1hPZsVB/2G7TJa4M0++Q4JFGtDlKPQIPa9JXYRacuZo
WuqvlWJggUlBgCKj1YYm8EXTYGg/83giDFKfPCf3hY9NdfNioATyJ19cELlni57ZjttQK6wKL/FR
54nXA7NSbdhI5FJIOEpXtxM5OzCggbePvP74H9RpG7YKTJixwFDqyaAjy1FPccEYTYy2cxhz1sAZ
AbfHjHDIqjbf1ABI9ri6adsIZxviQUk+JI4nDXPRAAhkCgHGy0JeJXYdgun4bRMxEYKjs7PbIHz1
kHCIi5DcNBa2vPAGYCQOaBJb+HYfTH+xWhM9CYNTvuDePkXlFJ8zxtoQ5XgKocQkvc2TsTPoHHbC
d9xKANSgBiMchUQtbHnm+TBNEoUkWEmhJy4Vb9+eIopVbrnm4Ec7WDK5ll6JjZKVdHSKFWWBNqZy
hiqtOo3oMvzR4giDtTtZZsxU7NOsMZGd5bS7A0DhcyDH9qwd0ivJN8pCJpnAk7g0CArbdasI3g5m
1vEj6cEdcqldgRWaouKWqQ+gpsyabvBzaNRQ5eWKHXpgoAfTRsfNWNCCncevPhTdG1MvCdsQbPJq
vibwbGLR8IkfRjkBrkWvgrUC0yj2RQhQPxP/3z5KSIiwCLibPEb4MsxwVYKOSyPspbV12XGYQRZs
+3BuaGJEAgivVmF7lbKoZb6iBhvVB4IjsTIevH/Zd9FZhi1yfTsSdiG/KIoP3E6IxAc2Qwn/ygVO
x/5AwFTY+dM+dJA/sDTOsdZFQ5iO32xhnXlh4h0LKwlpcdyOpbFEGPpEJgjbciFMfXY2EOkoT1Mp
AG8smZlJ0WNgtTiAUP3F3LPDkPu1aMI7HWlOLmicHXsMkthVIXFh7wRZnG/B08f/ZNZ1Mio4VewE
oPN7vd4qyELaK5wQaYshhx9G6CxAm7+WWDKe+LiHkTbujQ7DU3JL+kACs76GXq0DVDfrBBrirTsN
yZU5GO3DEz5jg2DchjmxVuIegyHNxRzWL54nJmOOgKadSBk/SRSAO2D92bEzLl3XvBaJAk/ZW/dx
zwb7mUJPwsaUQCwW25Ovv3Npvo2WdXS7xjdBrgcQS1QW4NBCYB1G4fR3fRDTkrAF1Z6KH3YhNkBO
OZ1czN6q/MsxbNqk5mn2f8EfOEdwj27mFMMbYiWt0+SEec2Wwzw7tWmWBKBV5wAeGATtbUnwwqAN
+3AN5gCAYwDgDPBT5pp5MubdcA1/aUSyLedrbwgcOvjFheH0fbHi6TpQrJxqtoweM9V+YfxLzCj2
RUX+wx/3SwD5iLbTLdJjgK37+rzS2PoH1fCdfIYI6wBgVsVIix6kMqrrz26fYOQLLAyAbA8LpnqH
VWdNHfQFt+JAwSb+Vuh9urroaTN1U8KH/zIUceh/DzQYptbX7KTqWmOrWnH1aSXwIL5aLes63I+I
E4DiEnxA9drIC7yj+zHakVj5U5QR81lBjFrRvpt9nIEWt8G9ckdrsNqTE9c1wYgN9GsYBPirUrA/
U7X7sxeCexAk/Zo9woM/mdzt9qDNbvBnNjTkNOAXrAqbQ+FtgpCLXlKzO5yXNjq4iQjwiCtniey+
rrhp4FhOqwW3xJxMSb61JiI9XMak1d/dx+Ludklcl3vfoAvbRyUbhrg274BA3c/HOPpEe8Lz2Z3x
kXeaeWGfOF/5yO7j7SHzox/Fqp1t9gDrVyhegRrjXx3gHT6Bkv1AYfkNJuLE9HUJ7ZiW4fXtUev4
VXiZdPJ2vmQkUTGApEbhU2JOgCw0x/odn4O7CybHD3jzC0doVxyNHlPVvdunIwZMB3YkvOBhh20f
jhogwZCzBGdMA46bsZKEV4JjFyTFnljc9Jve/sZjBwl8QZ9Zuy/82oafxRJqHxeBGFp+FOpzHq0a
PSGpcvZ5rOYwF3lKy5BPTDuuBmI3tUfD2Pd2L9JecEC4EOB7t+vNzWzT2UD+QSt7s/Flh2kIXwFP
Qsstj+uvTtwy2TbPfG/vuh1OSu1g1zC69P5mc4R6UGKN+MUT4uq4vr944jYNgRHxinPxWrgF6Mq4
jefz0X2bb3OP8BY7JAJeQCFFXWW2fHXNXOONGoSzLBXPaxYVEZuAxZIVexk0oIbvbq6c+F356UOW
iD+x4LECMw8WfPJuqR+mCEmhi+00LqVY7V/WkmzQ9REb9/06ejm8a+0NOwMMIbp+VRi3FxpdNb2M
ni+d/etG6kINvz5gwTxvZgXVZwN766kC7wyQAywKIl969q0Eclk+7dbLguDVOgYNZcLaKkl2HzRx
CyOo4OOs7snCKpJFFxWQfmGGQbDGCi9ggOcah7Dp2Z2cswnSW1XSZ0rj+TN3O7UJ8FQahoZR9Mvx
d3C1eFyCpexNx2zcVrDQ2jWQapq80q9gypNCY3A1B4PBmWBDTEj35sAijnYo9vHkIvcFESrM6VLT
v4rJugLWlvjsxgIUhq54SgCr/4gRTk+brv/76Twz7QCUjehfqKiajlkamlgXjuUwIIcSYALM4rwR
vxQsAAA0sKikNMDtsWu/jeBDlgBoyLRhuoJ0hOqbAiBUyJNAgqf/qJwtDAV7ulJbtBK3ll/M6Bp+
iIawrZJZtQ0TVogU2OclGft+ZWL14HknqoazmecceCs50TWKR6jnTrG7kn0Oy//XnAFx7ufBBYzs
t+huEOmeQ1kmdKVE63Dh+x+ze3Pe+HBPrif5Ys9gc8cEHG7M/Ddp981GwTl07Q2aNxOQp2UXNY+L
MBGfZoe8EskbFwO5fbS3ifvjNvxl3z6ca8aucLJ2UPkIq6UsLLOCh5BcTFDTK3ZE3xz97m7XG23G
Nzd4G+cb3OrAPU/HQcszP7XfxWIpo3wWnn+wzIIPNAD9zmUirjQJGsFtji4mbUUp3uZNAzWpndS0
F0kYmlJn7E3uTBqiWD2aUZ6lKbhQih/gMsR9CHqU6Mm+dKcGN+O4JNsUGtJYnFtOunlEbRYG5A60
g8l4dhjMyDbNwlZi06jixrfgW1hi44TDdngaZrWeyN1QFRp+j2k1oaX8rDAocoril52qTkhHBlGc
CTLTdnHMpJVc4wjFJAz/T81JTzPs3e3ODKq4jltgZWuVsXmwVxqY11DF2DSKrAFvWyle4UAtOAGH
MIAUWIC3HOcfmj6pvdK0lgvHvNsEahDiOxJXm36HSoWqFeAfwIgJbxwf8piGKceCAK6mAcBGlYWS
bsl6TsXrQ8iA8dL0Es23bQ+2CJE6Sz8B7YoxLQ1JW0Anhuvmjtw4UJKtI8vzGds6LJHYs/dEb2yv
LnOmy2AE7RE+SRMOJIzardel0IW2noVJbXgNDCRtD5v15yyMyBsUoyXIi0PqZBC+2WXFc9Eoxx9a
ewiiYBw4hWaRbQv6lGUVKKbOBIRo3gbp6nDGlrjVKDSDlWfnhfiKqIjCmej/cobb2WUYYcDJIhFv
ujCE7+N5XmMYaxviPHm5uGgGTTH8OJB4iBAF8HcXghiH8IYgd3i4tgorwMc0TdvEfepPHUYbVxRe
Ulav+oK9iTtTdeGD5eXIhuolbAgYW4hQoG7BYkFc25mJW4vcIf7s4W4JsTJG4N9LtwHIhHhoS6sd
f3JwqrlYzy1NfpQ0amhXxNBDzJrwvaPWvXX/gkARquo4P6KT4tSWZMI0hHyZYY0SMwhGVTJjSwW+
SJKDTdqY6hGRxJQhLfvyHkw3LBp8Pou0SiIlqi31bjM/4fMRj8ENY20plbXvBtrXS+1cKMsVSKfJ
ZQ5DHuD6v5CT+YDMeaMMxHa55eES/lzOl4bOw+XzcOcxHOcwHxXeqOmtnbiYdmPQDy5+9MA9Vd4X
vs0WZQCnz1vH881mfkPrxXMb2on43PE544Q0yf1O8BkmNGMVP2fk/4iF3nGS3KawSdwkFg4O88KR
J0ZchClCG+V7OFEZCYRBGDX8mzjmA9UGohGQs/Sx5unhasiV8jxASIs7e+fq+HyGnmztKXjLkuIZ
sgJcWDSskrqH44FCg3yJabeTpSksCsGI3laHKU2a9iaAWyriVfy4HxyPHnQBoLk/90/9wRrsAEfB
AZ18WmZ4oxTTx78Jw4UfDqA3S9i2DeS7HYZr1tdPSUxW5FpGEQ8p0pgbe9HdNVmj7JUZN102LykM
WA5S6Lg82EHI+CqSBZfAENsD+YKCRDcx5d2Z6ZHwTeJxZFgCBZwvxZbFhETR2UcltWN3dGbv8Qxh
CQU1Yz3AxSLOXlQK+q0tzxDOT3PuCfwEMqBGtpewK79Lg2ERz2o5kssnOa0aFzGll6ULBvc6rKEU
naOfy+3JXxf61w96zmK45BxzhPL5EkaQEiTtaYHMiU8tRMKTgwSCuI4aMJYfD1Mm1piH07Wh6vhD
Z4Fh7CQRZ6DnzenU9rswijJ4qaA9cfdsL4UQ+oDzZ6hjnP6ZrqE+Hh+WLpxQvv+XuNgTRF5OZySz
B/pjDiYLIhgDN9ROS0e6xJrniQ9JB3y2P4px6vHAvHcfEQNm3BThEvJYRGAs6IdaUGuht2ywT2J7
YbP/gFG+4d/SJ0PVAcUUNFLFTkF/MAQ7W2QM3HBV6jGU/4Zqo7IZmaqYuSnDH+ps9nEq6ICIy8fJ
VCj9KFHNx/bbkqB6QjNPhg+hxjjTRy5jEpug1kAep8QnyqpD4BLJLhMqJcUwuLNj48E4sAlPw1Ro
bJDKkkzf2+6NLk+LYh67MHasMt4bFL4uZeSOWRalPO6irOI0hEpxGmIeSK0x+WBPkLx1FRnGnHqM
VpK3mh4DGtcfiVY9iGCMvMDPGHMpaAwXu0u0o4zY0eqsJ+Iac7lbEyxjTF+ASf4YXeHRp7JV+KCM
Zehi2ux/xm8DNsvT6AEqURSMiWT6zkmg+S02YEq7Ny85g2db/Q3lC0Mp4oOeuYBWTO2S517v17TV
1790A/bKgAABaEbSWlV2wLnRhDP446bbdjVhpy8fupgKR0Us/BQgDiht4HteFBIKJAAYimSJRt1N
CvM573klR8efwbgY8jGJIfwdc0OZEchjKaJ770CZjwEhun/2k9c8ZtfNQv4aTrHsBG9EpBcw2LvP
AVx5eRTV0zzvsQMzSvXS9HADrDZnOGzbdu0kf+enhyk2lteQMZrIPtNMMbNMsVOhT3OgwY5mO2f7
xE+SAiS5uAf436At6+soyzja0vPgLlC2roDj8nByEnwCoTg1hmUT/q7rsQuylfdomvFKfeB2jfHg
H8pzsV6oCJiiEHHHuC5WF+RHRxeMnOEzCakH0i0lkZiw4ptqPn5mvKVQWuKienKOLay/OUBxa+Ns
Y29CYxtA8REDA/jnAHNO+09/zlj7SLX1oPbrbcRWF7s89ADcaYpSLj4BM2PJ9oJBDoQGkmjY7OJn
byYgX/vLmXjPEXHIcunqDNPFklYexY9JBVROZCJ8m7G3z/ruGbCBILEd649WmSTutpPyvzs7bt9z
R/zt7jI7SJDySe8AS7EO15zzdhI3OFI4CqV06EGNqMz0g4un1BeVqydRJvnS8rfMWWMQgB2K7yD8
Y26azJwpaCCZUJFFPUwauMvcabHUl1Tgd2N0h3hjH0ZioNfiiGLWD34tfmNLn7Fkyp+V7K0z1gbg
F29gU71xoGZpyFwdc0ZAvj9XEWYSwj2QVgX892eEzRlYnR8CqsnoKOuD9TF3BTP1iKPhvbAlxn4R
1JClW/vBuOeNKVIL/ElwNscplsWNejVhfWYkc2/Ac8abjWSbMTYnJveTZFDuS1wsuYFkF2NyByQu
TmJodNjcWW/U+D03Z9vspw2O2qRkJVN1EWPBILwcfPg8N6hYWY/RGh6ezNMw+zPV0bWE1gh/5Wei
Mvg87ap0Clj3636ooJ7WSUf9xTCVYDpeplLZnKjYOleZvm35yJQ1f4ucco7/jAWXZW7sE4KcXMZ8
ryTqi83tY05cYpycOS5jglUHd0gLf2jbYtUcDIe/3dvUYTSddU31RqhBNpq3VWKHJFmmjcTOUKV3
OpRI0X4vhYdHbbw0najrJp4m0mXIgQSlZfchMys8xFiyIL9rivRa9xyh5sAW5WXU70E3CSipCEHR
i6GoCyC+ezbPW+Ix247aH7KtrpRvW1SLVFDQiI2ETSps851sD0M2Tks+0RYJ+cNexxI/QCHWZxJw
0UfL7mA5qJ52k1AXplFNgtu5tA+icg04hkxMh7JxPMNcmwENx0jO0yKG5wLPyDuO4MlZySdn/X9a
0I4ujuxoUJWl6o6xD54kHnm7LtLX27CjsV3Cb+HFMZS6ej3fO9yrIKZbkcqPzQNEnD04hK38RySW
Y79vHW9QWNHiMbqlUIcNeIf5Y7XPw/fPqc9WjeXXZYgg5nF3tY+3P/qXTqDsZ7B+idJgN2oFwtVt
Q2Stn8kSOAWeqLc4C5/uJDQ8YkbjA+uC3mP6chona4k1JQJUXMPAoD5k+lZGDaEDcAjuvorD7t1q
u53gYuNAYy5bwzcWeYRSXtsORic3zlS7v/syB2kDZJzAy0qM+KaFPX1PyNF9tcLP1bmjyDoQVgxR
bdRfrctgy95a2HF5HnPTGd+pnC8/p1FhwNScqnvbJvWBdpgu570qfqL/f/g/cFUyeqBX791yQdnK
QF8K2iIoR6+HVR2crH0x+7foNWDiXFgVxqDQwXFTXbLI8q+1LFH71EOGGI25EvBMwkkcxfuwOWp7
LUJxBtsGcIyjfpztAwiMqU30SmfndH93ZPaEvx70tAOF25doHZ/YFKonY7xxz6DJRwszEPBQ2n9n
AjdLKG2vRWvSqyxmeFgEf20q9x65ET87q7x6WIvkrL8fFm2Wd0/dvUgkhn0UlNqmL5XFPikLq/uj
h70xDejSdOHHwpIGfsFoqJF27SfuaYuO4i/hvxz4Zt9VfWV8y5D4BjNip8nw52vAncOp56nPvgbC
Jmyf7c5YG4vXbRd5QmHeVRuyBY+slygBj1Hri2k5RylN1KOlHyvrTBmzbgDpkUUMvoA0iJPncna/
hdFgU2MDo1ZO09dBVOZdegN2NlA/m4oCsjAnRYvyQDAI2iYEfTKrmImtrriAHt46TSoNCh5mbFfw
s1EEyAy+K5SYEAIYdDSqgFfKeUetwkb6F0BgHB8We0gxY/+lGis5pDoEchwT1cdXVFuJv2h7RyiX
7OxMqGcAFj2drR8Fmm2r2xZGn7OcqqPJ0WzfP4ZNXhqqyQ3CL/KwScdRcILoVm6/xVWYHdt7zhqx
tzwmxdkt4XBFqTruQociscXqIxO9Q/GZub0/WeRzaXwY+FitCeMoKucRIIU2y3op/UCSEG7LSVKz
F7MXdCAg9yHxioTibzczE6yrjOQ5jRNs25qLmGHZSTW86MNE7BYDP9KCPKfeJxeDpEIvXmby3B7t
NlTMPdqOm0Pj3o2RZ8DczhugG9yg8Lem2+I2LFGXpCHkyi4zMbFPyvo8Bma5yPt6p0E5dkC/2eZs
gsfwAk9hXex5wp5jUAyMJb0cEVAPc0ED5W3LROkw27u3IagP5gc2IWRSoXCev60MfENY97728iCr
OAnFGFZmOHZQtah+c4fWrbiY5Mc/acTeH6vNbh9if3HXCzo4WS7hPgY2NMPwPbQz+77ilJX2E0bV
2xe38ZYd5id8xJIe6kE9gZzNJRX6MjUak+8aFxnvQaA85Dho4W+scFV2c6CFACVRs5w2eixOyCt2
qfEvhIbS3D3j1gBOlv5mcA2jpOnheMVVijr4dyF3NFvUSlTFX6QcOF3KUWG3RCOoIO9qzUVmoRwo
O9Eq9ngXlIPUQn4TjHTCcqXYA3flApvRTcPck0GnzYUB1cpKSUjhLfQSLi3PAM/OqBufjA/0GY6Z
B947WFVcDHXDVK7t/UrKze5JVwdFQ0ZRTYWTDflCTY7wWvnpTKigyqxHdQOi/BOSNOStC8L3pcDu
p5s+X2uFOaqObgk2IYFoi3PXnn/8ufOtICit2wzYWEOHn9kjEvmbth4Ih3oy4tTeLLvezeRaLrFx
avJHS3hRy2ey7rJ/waVZdGyo1JZhoeKL+Xo53nLgfVIDFP72BKFaNdcdfKMYsTxoZ4cd7im3yYaQ
s3rNertr3BGTNSZfzQcIfrE5sm6qcIHfwAGOrq107LI/X9dX+9vS32+nJH1zywFrDl47jkC+ZhnE
7CZ/+jD6PXRYqIveYdKHTU95eEFxwlGrt9/6FoSopTenAvKlapbaHMUElH+RGsGjuhmEGhhIAQYa
ug//zaT4PhsOG1eSu1+zI7Y18uPAAPWogn1N6IHn1KZFCnNr1fqYBmC6yyRrDFjnYkA6XJSrPlFL
eudrLyrr+3A+Z1MlqYOJ7amDqxu9wp76Aps9TYBL6raQqhMdwh7Bg8aoCLslrAXIXTwn1MDq+Mg+
3eP5UUqGMeN3/kG8rOm7nbvrezBIahcXrvbXO7AaJzBj1t8d+G+fh/tBIWBWEEll+P0xj5VU2BiR
8ZDt3Yx90YP4BfhkURhS2LeY6f6cjLPFxXrjZBbwJ0FQKBn8S0Ci8RFVnnmY/mV+/W15FU+ScI3J
cSLf3cA9qbRo5ymxsfMUsmQnxl98AxXT7W8gQwWzqmUqWNpFbdbrn605+7AGCYZ90bhpZE06VOb9
PSJdRL5PPLo4SRtPOemOGKzzu/MAXL1MlfIN3bIBVqHfhUnRbE27j5u+ub8OosxfQvM0ut4Gbicv
A0CnKn/H+efEs3/ugcfesceH4oLJiGlfX+LOV+vZr60L6t7Sqdtwcu6D161rHreXTLecS7o9zxtg
ddrIQ5fIwj0Ig0oZRIqd8QUIi/qbV3Qr2K7c/yWm7lwb/MywsoYYDDviN1R97Neid4wcROlT26g0
wawC3k/AcISvZW/cv7qat+QyGVth98RY9zhw+D7CgBeBqCjHsA1p6a8Nn1Z2k/NTHJDtxNuP4y2C
WCnDT0JVq41bxv58NDVMqPH8VBc4WkBC9ETJijKQvvZJSYFN8BNShCfiE+Aogyf9hADuan42HWP5
46g/J/sYcgXHc9N4tOVclIhOSWq4oX+f0ZYjpseJT55+aj0g1m1nA8yKREFXV2CHH0pDWyyPe7Wg
ZUrQYod9jfZBHwYPB2d79h0CEYSACzIJoDI6sFWbDXS8sFKGSHt5U/xPL5x0IdvN02npl5485mPE
e7It69faaUDsNPPvDx6QfF5BAPaxtIARgtg/2W687UBDGG0rPiItvtRm+p9EadB12MlG3rIht98r
caBa9FBJglr32GZKRkJjkH3qWEAa/ZH3Y64ic1/TUYYM2TOH1PoyZ0NfbLc9NJN/H/hAEat7o+db
93gPODFWlCDnBUF4jKIEVE+P1x+YBY2p47ARx2u0UvphddXRptWKZK6r6UKf773Re4SOlSLC6AKi
M9WzKO3ZluZsayeMw7k6lrct555cVFR+APM3P+JRPlDuK0+K6StQHbAIR+4gs+EtcnKhK+UE3fsJ
yF4F2q6YyRtuKk0XYx9OoWdDjx85PVbldpsGWSzy9VlQe84o7+fKX4vuKzsSVLMqyanABPege60e
V2U5SrAiFMGz5zQX/FNBM8sSBJ8WJtZejzSHShjX9GQ5gjDIN3i5YMAgQNdJos0i6gi5UkwMma85
y43cqzuhgV0H82m+vRzqTSBVJMtNbOfM8oFZ+hcxf3IxeGp5ZtGgxznw1hJ7Cav5glO0J2nwY5a1
eUDGdBhe3AfMyUK12z+jrZn9g3PEjumS9epxtc/PjWmvjGrFpxch9OQ7uTUjjcTXIqwhU1ytEsLl
wdq752/QP5j3+I8TWuuow/ooR6VaqJlj98q/HHRw/WLGBsUzBP0V5HZZjn5V2Nm1NKx9QG6o0y5t
CON+57Zt9DGqea+a7XF2x8q28n6feY/NGIBjpv68FzLRi9WBJtFSBeF90V5DxU9+ZiZAOncWrb08
ZFJL8kR/CXtBToN7ov4VxObSYhGc41MVLLf8kQ/FDLtyiiXqaRonHIGaI8HDmEGGT6sxkU+9H0IX
FHwfMBmOGDkOHDYpW6gsCS4yPpsjpgrM3lhq0Ag4b9hyGRlFdhLlMDQxpcEdV8FuzUQKDMI2hkaM
Aj/DafDu8CayZxHSdNt+3G0FfThEHUjlJc5g4hTWRhT78F6eHUL6jvdxeEhI4IswrGh8bSZUSumq
MDAwxUY9ByH8Nr4SafAXLUAgARaQ2syW94nKknoNwq2kGdTDwn2vHp7dh2al+XhICc2Wf4ni42th
8ypBH5qv+f20T2FaMTq8r4S+VnphG+NPbpz/dl5UwdRzwtw7jDBfs94Xk00SI0KI+mBG+MmK7RT2
nT4n8tc6jB4kTUFGYwQ/qAan4RufMYmUUHgFv4+FEC+2/U8re4GVtHenIfeMM6aeSQoJ6bzIbErv
jHoepw2yZv1yALaPlZE4u4lH/8cWmi96IiQRMvc4OA06FzJaSboW9qOMesjdIRBQG4cYf0GrV/6u
FvwxFkHTMDH2yMGQ0F1YeQP5oWy4Ypn8Y9h5gYpGlekcR4cRhL4djmfGEavN4WMgBhuPAW6dkok7
A46WKSbpdL3BOGXSwkTAFmJlUpoN9AYCXlY6DsER/S8lSzr7jkHdAvO7szlj0sOAPGf6DHHbv/PP
zrjNBpeC5qgma7MnzFmZwEC75uHHMzq0u2yJMZs2Mwt6zKQIJDDmOxM/fuE9P1Kqqd/dVDPmT2Fz
WO1Ns9hVyFO63tGg1ZaQB5NECd52j3kt844OzGZMRTWjpFnstUwG2ADD/AqYFoTXTc0F+++b9IZG
Kl3SqA5fxD2IcIEznlq6h/b2IqcL0UCPoBteIXNc9fUAUnxj1lHM867Z0ge9ccsZdLPC+I33DuNT
bdCztleY8pIXAjD40JXK0PtY9bP7Ic6gEOUUOFD3eq87WgbCOqZoutYdCOK9CP/YkJ0FqqV+x0q7
BMoNZ6RiQhAI+3pIjqKHCp0ghc4qk0DBVLYO+S4SQdWYhCzYAf6XJkfRNuHZTr8+3IBQVgKeB1hi
Ys9ACFDGIqro4WlBXMTqwkplqEU/vxkftq+1KU/CE9XtioFlmpru7gJDSw0omTcbXEvt507EVhi8
jJ4IQ7Ienb95TrprO2yuwFBBzTs7zqvQ/hJztPQoiNj5KTfsp/0cNAcry4KiwFhahaFZQfmL8Bcd
H2yIiMvobR7JYYcBDHBJ2fSd4qD0ZGrcQrNOmgJjTflbGFWcthyZ9HMNxLE/ohb4gq2mjmFBG9on
BrLVqJqcuiYj30devuxiKpL4jkepBQOTpv6Yt48cettie8d8T7ATDKqpWY8AvGyRXL6WnTMM+MOi
mfsa5O/ojEiaNLgcYIzBmZy0jMROTdN95mMzgINww3USb9g22WyMLeCmYPKuBCdSKfH4tjj6BugR
6LZDjuoSZJWhgwXvdXoHS3iRwck3Ff9xnCLYIoqhIhF3TK6/0yaiHtEfS51DJ+N4f8lRwFVIAs6L
5oz84M4MFwQ8yQtmNkiTNL29LSfL0wgnFnh2oF9snljUQQ+XdgYUlsqFrZhxpdSVcgzJe/LB40NU
jK9Rp6N3kZYmVLR9g4oWr2JwTGhWglu8DVgcGT66CRuNEXE5aN0BzQk8dcfFhAEYhACADUApRjky
dTmNi7EdQo+Yw4OHGSD0XbYSFu4V/zUZgiTAtT6XHjIDMhCqKyoX2nY8UIAnqP0o7V9csaTgYvLB
Pvl9+ty2curxNifBYcP8EqY03TgMv0Mohe4sM8kL6OpskCazA9oZDjnmUFxgZqdy6iFWMo4RD6aS
V3hBMc+kQsOtgtkYyVqK295ezTyTr9zjL8uMO0gzZtioSxDTcII4yrw3x+5iPz5xDN62+3EN0J/x
iNehEuQSc/Wesf+PRJ3DSHncZUcFpcQL3yfybP3bs+GfUTJCHcB9TqEEIJ7rGTdJN3ozc24wOVn6
P7Ykp5WWhNPiqOof0D1+UvD48TsobCbjijeGNskp88Usg2kau+ze3mzUMaO0DoUZup0vwpqEVpvZ
+LbD7SefVo5+vJFFvpW/t+K00fyw+oHgELXYDaKCaCq49sSkBA26by9iegI6aedyZxoGan3sJiQT
qeAJv+GKKEE9NiFIzqi0tmD2zmjwNKUZX9Se5g4XWA06b8TEg9L90APG++wVFFNtoY62I93pOjrX
MY71wc/oOV+TCUptjx5WZ/3lADA0KLzHISS6bsV/nWeFB7Rg39ZK+BvezcK7DCDDDq6rPsJNveF8
7a6zYMAMNe8fTee1nLi2hOEnogqEhNAtyoGcuVERDIioBJJ4+vP17Drb2zMeY5O0Vq8Of4AMUHxN
8qeJQAnvPpQJZMF8RBpQ6v4S6Jl3NdaV+IgulKlaGvIzyFXwonX7tlZPjCcewDBkYIh8qK8COCb1
18iAkA8oXtC9RBdB0t3bgaC/Tv56W3XSt/oLfhtpG6o4qsHywHEAH2/Ysl8HaB5RHr5RYVuTLy+7
wxwEADjKncF4FoQRQjeandKiPN/O3eFt3Z6r6Cg0sHHmwIkHEx4szJAaAi/VM3/r+mcR3tEo/Nq3
xKE5sqzfHi21Bk3ZywDGSDyBCOZpoOyf4tPwmpN0yVSlx0dmRaWtu2ApFRocZhVl3PtKBeVHU4ds
AlmBSbapp98gei7y0RViH8akr9EbaScIWpRSbj1tJpeIhrnT+utHtE44JXXzdTZSlCgb59+9XBa6
2wmedEw6U1DPm/64D5i0e36QdJslRivKoJOYn4kY/KXua9l4z7EKxQ2UbDbWKGiniSMeIPr2QRkr
6TN8VFKiHoSN7haE6TDhcQ+JlSPSECblP+MXmasgTQAU+wtI3K0sPcCnAKKh1Tp/InQS/Bo5Ed1E
JAXtKBSR+BATVy34sArlFyjwR01Un782fBE7YwExsVGNwW2EdCRi/8PMOqI9YMPAxPUx2o72uQng
AcA8zCava275hVW0XdbDi4mCAi8fNVtXZ/0hxzO8+G0+VGolChLkoAZAY54Ezd1CDvDGJrLeHEIf
b6mGlIZonohmg033ARGnBmTwhWxijLryLFtXaCZed5d5sda3Vwj8/VER4sjK0NlAtu8O/WBYTsGZ
gtCgXZRPlQj1PCfz21bmtBc373JEcpmfLTz+G9gaciU96vnJIADOEY+ugz0KH69BHXB0sMQvYGTF
JIuYkTpd0eWh1XKnBXNl1CXCS/Splj3WcnucepNJJxCdE/iX+x+4d5Wi2RjqQ3XwhnVYWJcoB1tU
2IlvDI0l+gcJcwleLYIW3surp5cPuLSepWCV0vdVBkgnTfGkYymynlvap7ermXptvwz0YUafb8pE
K/HpyV0tVt9lUdu0Py9mtu3x0oGgB4338XrYyBi+qMAES1zrbBUe5/hml8srGdwE9yH/5mZoCUr+
HepMgy97fXzfK0FM/K2CFqZi2OrhnGNYl3E6TJgLsGgpJcxke/U6ZhHVgKFHrem2B799IiIo4gt8
Y3HwAZ5X4QKmywSUOn2J4XWpT6AdWc1arI876Np0kOL64e3rRtKL5IQRrRYR7bzQebF0iJ6sV7Qp
0JAZt3alncB6BafwtMSGuIius85/Shqt6XUmg2LBcOOCnGAPvBxtWUrGsDZTbXDsjZHo2NFQ5Y0c
3RKzKO101F2VIxTMwKf/Xe1cTJQbS3RDerQoHwPl2A2qq7XtsKzRS386CQBctqeFVCdp4k3UQIUp
BZz1AJysRKkD1wUj6vg3kINuh4EGonWxmTvlNndI8GNm8/SpIXh3T/qpBcgCHPfDBVX0xHLnT00c
JYTUHd6dHMAQzASOa4WxJscpZB6YiohagqkJU6u/7NGG7U/DjeFNnzE0g7m9Xqd2RZsSAzJS0ZfG
JuyALoFOaLyDeFsfuh6NIPYwxHNRTAE1iBoBWw6MDAwNZljEArdFd5rj37vcLNYad/Vm2sloztR3
2rBGXbyLUq26BXTiPf/o3BkjY/b3N4mw56AFjowROQx6ejC7gL0BFLXk4BQfORor3+jvcUjDfwTR
eiaH2y8whh8Slo8L6QRtcU7RASZW7hZDEwK1U/AklHHsFU7iv1hZ57syEIGWltCEdMLoPsMlCrB/
UNrG8B79Ag7RqWjgNo4IGI24eJX1GEHnUZwOokfyCSIbYgGkIHYRcUaIdG3oIsm27A3ui9a07ciZ
rozVeQYNWE7KPlsSJR1bRMfkb2ZcuCMyv4fIGCKs5cq/xHX3CiIHneR/HVDauvDSUd+jy5Qg6PVE
IptMg34p7oq+0Ce5xZLOqUBZMQEkF4RZT8UjKackb9IlRIjwZunIXMmQn/sWPTGxQyWbg+S5BOYU
byXXRuYHORauKHpDsfdzZQ8hKB7AY4D7TbED0otXJdTj9+bjvFYifMM+6ASwmvw99YYlkP9boIQP
xCgeHoMEG1XNk84PwOuxdPfuCxGKcbdNNPOboyg5ycOIINYVmkz97+FrZPShnT8RxNGgYcgZc1kY
0xvOAOomHlxO+9/y7Xxx/dLMwhfbgHz0mrWQTeo5PzuHJtTzQBYQpXL3CS0EyDyHpQu0H8c0gx46
TEybJpYF2gwXK4y6kXrBWwwK1TVoe0qYta3vVI3yoGurUTH5+FePp2RXkYFkdMut+SzQlc6QaG4Q
weKnMEjTg98qH9UreUZye4ef6rIsVKcVVL5iPUVNJmiwam9bTSQ/kY7IIxYKjCdxXiv8ACIeN8qa
kg/xfXtPOgQZDD2cypfvd+G8VH7OigNMCb0dzhJML6wUXDD+B85TnOQaRhXiEX9BMvdFKoB7+agH
RmjbWhRYlv27wTGgWIjZqRBz+2YBCaKEZsm0HPkNCejvA/DBkXiIVbilcWUJ2kqoQrF52P1DTrrY
c96ThzjbFWiiBKIq1t58LHh05cAlm0XrypxPPSgK4XQ+n7+d0rTtm/w8L5jI2xtELnS0ls3KZE6D
nU+UYKRAhSTDIylxUlLBWYZEZcECB1REYQ7dEI09EZ3Ct1cEovERZWyMKC7sygA1NrQB6ESOUY0G
pDKX/jE5R6iPsA8ji4sXCQJBPQj1LbsLLpobyhD421C24QUo9xejcUaNS0lkZY8Kk7oHkp8RkkXm
hljC1dz9AxFIUYQMLE056e06Twi2Xe9OF6FAjULsRN47hLAYRUwpl2BUU+m8UGFEOHYtNl3dkJ+j
fHqNiyFlOUatiIYjacc3kMajgw3Rmq0shsg/Ki2UG1yxcWXMii3Zc8fY371P5Z3oeB/GKYwIRdyh
x1slxXHsSvfNQAVIOmjIi/iCtkfse/U+i937I6oQHSihnyRMvBD4pqvLj8FtEMCPfCxAwiHHJ/qg
aOr915eWMMyVYQD53xMS5rh0z94k9VKnc/JS48gHlwJ0CVGHXzcBg9lP/ECRfOCTHiZqkhmDJijo
/OiTXEhk74ShKJFREr8vRzbZe3vbj46886QF3yCzvmZCQpjbkox+LE4fsmqSLJYQd8GJhBQCZgxk
ZL/ZD6UrZUHtTtJ0J368UdURtT3hZG370DLbTjz+YnAo9yNH2JqATjWlOJJI9EWnjfb6YIk6NQHs
BpFQ+IgS/tmDqLIxBd3kKzhU5O0NmmIfS86Z1hJ1P/JkphkwRwsH0zrr2ON5c1qR9ZDD/tP/Y+q2
BojGk8Gxyqr8FrRPMiv4bNS3tuyTWyhmjyVEL4mZHxKVml86wvb/Tzjxx1UX+UNxs+e4oEEiBBLZ
B8DnOFWPa9ReZzP6IADcpbyGDCyFrAxPd3Qp6F3LKFla+bLTpCgT0BY61QRiCFiNRUaEmtAAYPD8
3Aw8oQDmiI+XbjmU6qEFv1/MCYWtBz0RutXdAtMlWkUjJnH2x2cKCqSqSwRD1IXzk49/7y0omAE8
Mpj0ZpcDV84C0VXrIIr4I/ftIC4mF01OTwHwyU/Ie8WtrAMYsANlznjKmFf0YTF3gjoei/nHiD4x
JtKtecJXtSNOutK9lXY9jQVmCLSnWX687KdN+02hm90HIY4ksXkTJUn6Sj8PVAvnKYuV90M+RUqx
z7HUCa7kE1yzyWRSORP5NpdQkk4RANm6MUI7gZRwhYV4GQn7FJG2huffpYZrHzUOMUk1Rczv7cdj
WYaMCOiuLg506DGUxXhIsE6D7lEa3e0Az5dARKPagQpMGHb8VL6nj2u6G4JtReUak210ps74eQl2
XV6p9IAE1cLskH0piGeWCyKVWC6BZbzNMUOiIKdB9HOhsG4EVSHvtYrWqawvNkrU2nVp3dJR4Psf
ZvWy235uCpvWIlLrNgjZ9EY5gXay+5v1KdO4h4DCMKAmRSwmZycVrNiaN0Y2Uvavs8Hm4HrKtaws
ZfM9S6kxuY3aToIsJNr37KLecVs5UdSfV5sn2TU5+L9sobRfK9mdSJQjgyjPkmreZw2M1xOeEKHC
PKK3LNkKYCnCgTxx2ioSP+KIsn1xXatsQpHKlegiYj8iKyOKevJvae31aRc+Xb7PvqBe4KT57/Ch
nOTAkPBC30R2sALYSQRA8CNdl56cI9rouia5+7da5K4NVHlbdm8rUjVI4BDqcDzkU2wUk3/XRrFB
He1V/kzAdjNPg/YmSPUO+hQybRL8llAEMQ8WuwGFRUvc5EhBv4HjQhQEWiPhZhkzUCACaueXBPmT
cayIhC/TKXJA1rzMpOWe6RvQZhbr5c6/KYxgtR+TBuRTHcXBhVGhCKqmi4au1M/qnXMM4ftuy1hq
F3ynZYTHX7tHaTMurK3PXoUnhlwTGpKMSW4TsRT+/x2LtMrPEWtk+UwjJO4ALqcAzqnKmVFdezaC
MqsEMNIZSLPMIDaMUryUwunuqN4cbMbdMlK+1H4uFsC3IBun5rxDmgOVXHzPzf8Czdsxqfuo8O2U
WI4YRo6iacDfnfNoxHdSMkDI068/srr1DX0Kcjz41bATuCATEUK5mUh22aRA1olYZnoe3VhADcBQ
mAIjFIAchqhc9GcQHxs4s2IUr4FlNyJxgufXvBs+q5XoAcAvJWsaZuuaYc/63bEt7qM96v6T2aBz
ORAFgt/klFtdopa0XC0evBogyqOirPsDaqcvwHtgm9VC+4WBpE/56hkkLmB6JaTX9NXIWvz0AOoX
uRKPNv+wNYNyFr5FPpwyin+2Rn9SKQG9Ea1dTfzRSZaegUgtg0xYS27yctK5HB3/6opAiFMGadL4
sgOCMJDQJ3K8oOBOaBLRmGeETUZEx8LtTwgkoEdIefiJz9CnbODggVBHQxklKiAoC8wHZIRxGdCo
v5H5MCWn+5uCA+G3ltoaDwiyoxoYOsmPidmE6eN16o7RC3oxlACorkr6xHbBKoShKQuLmSVgSE4i
CGe0fRtbhpijfqCsWhuMApEB0QSdyWI3yw9SE4mD/xQsF5p6SOgNVkzo5oFpr2OvHKwrxzakufSM
Ivvtb4uFxmVATcLOrlQndNk4sKYizmSM0fxZDTfmKEkHScwN1aKZp8F72/fAFjsx1l7/0MXrOKwr
OyUozT+aixshtOqLtQqHVPTS2rGf8M6cHDgIr6Fk0KtLl7wLP4bFsdnRTeZyyzlLNyxQ48GXauVl
//Y30HbOI7jtnuP0L5k3h/s8x5v2r73Olx/8adjM4MIoQGnTdMwlApWBsr7PvSZ8SKpOWxBKGaBZ
mpCOyHwIN4pwspI1Sf2PVMtFtO2GUkZA0adUaDFZY88moFu/1NLnzhGmKy2xeTv4bQDhJns8Go7Y
OwC5clK6nsf8qOzgoIq+XHa+0mZM/esknnaPH2pAJnWfFc5GOMUoe5DAyupHhnd+g7FbADPQNyDS
2znx9mppI84X/GZo6tO1PscbNRkom4R3hTEybaDVFY1HQHCGuMQYWDzQ7KPT+5upi9/oB/ZehdQa
S6P5PtQQXy8pny8Bg8WPlWDWZBw0ioXW+ucjBAg9zdeB3tEWjac5G/IICJY+uKdOO+P7WQQCe+A5
QeS4hq9vjYl0v6Actb6Qmd4h3Ri26xNSGKSIF5ZgF14qIm3Zod52t9okOSiz5kLb5qpaFFQJyUYz
wE1CyBkNMlAWM1pQDXOgXmhmPoi0OfCAloPhAVzNZ1g7beav4MyBNkcxeSSia8y+eFs2SfjG3JgA
M6QnkocvjrULekULZQLY8TKEnVOGH8ys8Jn/66wh+3Bw7a4ts16r2xxfvGqgIPgHcWBS3Cz1hPaq
h2PRBn+YtnMpsfxDQclG2ufd9VTiW4r9y6hKbXhs2MLpTH2Q8atddfbsmFpl3oGeUzAid7L9AEeq
bYDG/R1kF0bh381llR+LIGtMxcWygheLD1vBdsxBuRX2ZYXYA1iZuZZZ8HNaVJo4RYvlhth0ZHhv
jYpze6RNOn78x2LlAboL6D4RHEAeITt/4aEAO6TwOOP/geBL1EUICMb4HfbJd5IFRKrhJaoRSi9m
oGSeK/Q8tTHowFV6tbH6ANKxB+yd02QCUBPFDAIhgaLhAI/PrZFdjWdvaicxBsJkGP3P1P+xa+fJ
Xo+64+7DrCGfiZYXk8/YN2aYltCQ7t0oIXun1LB6OAtCn6PnmLl0tx4Qz2ZcJa5N3+8g1Uj/6O7m
sBdxFzw+Flxf4O7TRmiJrXFCmdA3ex1XQ5uWkTktTXE/RkfHB9xawoABhj28fgJ8lWYMNisZxNbr
WaWjhwXYDsQKo16AS+ND3bO7VvPHnv6bIUP9CCf9udI1jc0OEVPoK/MQsVNTmfGmYl2GUcx9Pu8f
roM4RL8qxMXNfTIwh0jTN4m93agbMbUGxp6AZvjiRzDtMWPCk/VYBShuRhewuftin0dI+VdLvNrC
/pbSnkmM/QhxTRvlEcs9ISFBsZVUFiRIat4oT3MCIzQ1tLc6luHcSVbuQWcG7OqoYvRabmGzMRA0
5jdiAgfXpNjX64tdYpD2QeupsQ0n6wH/uq+4VQlS7FJek/sM8jWT/LvFKEcLY1gU3F933vFho1Wg
6lHBJKLQVkhFCYL/5T5OxYjz8GZVIIaGvJWM0LVQ3yT7HgooWKqxkEpjUFzNz9k4Gg6TiAYHcrYa
+RzgObS0QXIq5hXbwm6I9Miwx3ZjUYhYJW1X1Lo5zSJl/54yCY4nICgAlvX8x5qp2ZKZ/Ug7Kfgo
0fXhnL8OjC6bblBQrHg86/asCLoL2JW/akCqcZOezyOIMxur+13uIgfrchLdGDqe+uZjQ1wrN8no
Z0gEIg41qGUj23okYLHzag67XWueMsb4hLdlRiOYfgvPUTNJSvTF/RBTG0Kg4TKMa2Pw6dNYFS5H
/68ADnf8LRJ4kL/BlwYFr2KjIhR0tWMObx5fcUq3g7vFxzIq731zOK+Kw29LyPx1Z9/MQjk4JWk6
dyCoEBj7oO55PS2nAnpZuvrF1lDYI8un64ojdQojDWkKYL9k2n+/obbqEUYZKjEZ37wAoKaARcwS
GfbT6++DsctAYR/8NUF15krpihnjrYJnzB7FY422NIo0uCUCMExNrCFvV4ssVUXBaX+vGXnaGKos
mf53iW8Z4CcgnVxOWFvfebMDLF8wE1/lrK9ipdLrdi4hXAL0ITX2CpTVQ/+CkPmvsEr+L732vkei
SzlCtooAG9o0HKWAOjFLZSJIAHrC3p3mTxNkc7X/nnIwwcwz4bmeuOlNyCpCRHRFu4/zLSeWgc1B
aQ/dIM3qwTiCk8Jp5mOCjllEMX1s8YRYA3IV9XaxDpsahzoWeUXq2eMn+M1/XTyRi1WD4gqPPf36
vXO2elEEVDOEkf/58wD746AGBEaYyBVYbAg7kAQwL9HR+wAzBEwF7iJ1BOhKxGkwJGCFoeULzQRm
70BjoLSGrZ0irW12MQ489ek5/anLAkXEhTpWGD2eQZzhp8AElFbKqkF0jGK6cLSrzSVnpTU/s52Z
OpTtu9/KpoisoMnXQ1U7OVP84p467lNMopI+0udFcKd1SbjqwZW87PsIGLE/ri5qv6xR+zKr9oAy
KnCWU+QN6wVSS3cRbf0rEWrcVcMGpFi6+GQQxTsfU1i4e3HSYPM/xu8AEF5/1VHwcvrCn2Pbvkx1
C6JZuSHFCWPSrmiHxVab0/hU0ZmY1evERmJ8yCbHz87ioa/H9vB7woqxADVM5+sN9acDafLiqatv
pJr6muw8QNh0/rJupwc0oJJR5wlRt6slQLkiI9f4N510vO4AjhKUp1XmAVJuOHZ5ykGfzc6Q2cSA
zEAe8uK9ovqIz/Gki4M2JJhDDzk3OPyqnU46XgNDBJcUr4OGVsss/pLwcQKFpwNRH2u8cAZuvBlD
0h18E1evCIFN8DzDC2OkyiOCTrkAYPC8q/0K+iMFOd/LHprSA7lofJDnIKwdOG7A+gY6iBCchg8t
vjQ/R8p0iFBExIjRXE1+x/TFu6GmeOhbjPnVOTdMP4KpAT0ON0il7YXkFL6Ng3xSnirql3+RQecu
Rj+SlAwoIooFjattnwcFDiWu7EtyHzqqSoGGMcUvmTfgWE6uy9ttUHBKYKVYRJeeez0piE+zC+QA
ViH4fVxywh5FBoNqOBHWl2EzNyPNRhAtPL7OyJ/RL2MSl8PR47zrjImbn8a6q0PjBFDTTHd3LlXh
ga/ALlINHyy1Hc3357p0ykiHGWpERfDFVhPL44ADb2bM7/v2tNy8V3Wobg37FWakfyRMJAb96Tfi
esERCyknRpdZ373S50NjwL8gUHv8YHjf8fLwEcaLNhZVAwP8vlceQDqMiawIGBxBgFqdWYa44aTE
KxZzBQ+XX69aqWcDgGhJwZ6N6FDQBv9hPyBKcK1RiconZxWBDQWiEC4K2RS8ni5NNaSarWTYmeXe
a02O0wl1rxkmYbW7Ibjb5mqFvW0tWsU9DoLBbdvaSHWWkkoB/9W9BHJRCsZ9ybEZb6EB/RBTsKqJ
sXvtm8119YaCbKsnw0aEhsTq/nfrBQJtR9xo3YY5hbHiYZHA5RwktAUSarFBwpT/OdXWX2Q1Mdip
eOADrc1hsuMsBSCHISWmSowb46jYYnmVHy5LAysCBofu5ShTqiJ6+sau5q2KCqYzyPeBaYmtnCqi
Z8Ix4LkKQ0H33juK2t199+WoJ4MWq6ErxuRWj9KWluaAwGKAGI8d3ry0i9pzTJYEGgiofQS0lIXV
oVdDvdoUg/JrXigl0ITue5326NNB1RXg9cPr1uGXCUsdks90oFGB48mnDarLC3JcuvHWq7TRXq+k
evWQyJA0Oh5+0XISBBbqIuUpnQhRa8DJoxDOSI6+FtBYBKwBe7bNBygwhKtE3XL3Q9LAAPn1wfCP
4EJVGbBEBc69G8/+YLnDd8cODah/MkQ3OBGdlXHGZfguXifxZt2x0bv33T8BfTI11ZXg8Jt05qFm
gYT9kFmGYc9F1+Br7V4nDnoCEQNA1PkQg/IISYIiTNiWyFpMoL7ynOnTbr4LdTlWVlxksBE6vSJS
5OBTRIilZz80hA1M54+XFYd6b/eEJMgJiiTTBumwM+2bcKPpHnt959xZAYNkxlFCx7U9HBNQwWAO
UUXhMhxeUEwOzxmAyTFREeHnQTHD2so7aCDHP3SgM3MHRnl38wGJojVRzcCbAH/FgBluGKZLgsMX
8iqcBN4Ig3KfgY7w5w4PXqva8asn6LD2HrUEslPTwKDiZfcBkHTNVOEZc5rhq+6TYt18UraQ+rPL
8dCYG6igaBGE/eUK5YfSRy2LAzYEW2awrkCfbYagLcMPHCVSlRWB5TcWMj+4VCQnABeTuK8+ezSu
smCsHcBFwmcIEdehFSASW81ZcUHYIXtFz/BGkjV57vUNa1MIlFwG6zkC1Yyu5xNhAVAn/3wrCJUI
pYzJDfoYsgxYeHBza3pbN+Af9LFenAs8EX4LjvtK55jevJAkkJXGo8jEAeqIIZC/3nnH5WHUB02Y
3SpvUuLthsiGSppGAIRjtOKhQeVjjVGsBEZd+uqqNjyHLgpjbee5H/JYmD8AfPb6OyQ1Vnp0MzEH
ZQF0/MZFnCU/slI+IjwFzn0sWgtMDxb0AtS+1aCwT3+pxwzLWGOxIVQcItebZhdq3ijIbWWA1HlY
4sh3fK2JSVA4xd8Jns5S2mqdloXHTWcQr8jlkixUbF2zr+C2FJdJFBWU+aDXwkZjr9bZsEzhVxn7
n/i0I2JAoEeufV9paCxkeyD0Ip69CfXCbevCLNXnKrS9Zpy3Adqkw16MlMfjOoM6lztd3fvYSWYq
DVLRmJz3hlfkKsnBdOYBL2OPkGxlZWeFfhZqD9qJWe6sFyPveAOju2L1cDnU1eP0jYzjDqd26BZW
i7D8+icf8aZfSZkOCeMTTLEn51eQ4ILZS9HlHzAxZWBphsjp7ehsg77qHBaHnSPRJ9ZCWj8aX78i
2kQfCTlcJKvLHkKhY2Xd20IcIYshHMDQMkGqOvCkhxuR+KEqRVzsHx4Wfy8uGR3ixgydA1BW0NAC
pmcvJH1zQ2rMbuqhsHvAi92FDoKy/Q9oPDkd1GsgnU9WE4EhawZwun48od2OlOCQ+zuJh1eC46a6
e/Shv0DqnGG+kb0xRLFLWK0cMbuF5oF6ZjCiSk+VDX24PwKeZbzk6BaQrAPG9bfOlotm2cUODGJp
xxbwtTjB7WqYDtcTaUeN3iFk2ks4Vu6DA9lge0iHfrRDX2gj2wuVNJK2EJ2L7A+3N3qcN6TmxHzt
BT6/9Hc1uaA5Zlgq5DxxrlkceOWZydqVlcMyM4hk3/lY9IqvBVrCz9GOqmlnDAiy2R6X+q7VWaDx
YVkbFkNsn1a8JdRQWGyjL9NC5MxMRbCQMFofRSIIGBIpjnRBaZhlMOkeW7CuHLRMJPJtoptt6ouu
sLk5ZDjXQFbDX8M2yCKmdQ2uAPdNjPkeKfOF/QgseC+DrtuC5wY2mM5J2+4F+uBd8BLeKx39B9DO
t4XshPqfvDE6Zxw2kDkd7FSmsR12fWBLvSksdhTbBCjAe3NFnE5aJAn7SY5HthoN6BEwUdVhpi3H
XVxE93sQp8fqC85A/f7zvF/TlfemYTMLpwlylUMmC/T+hYoxJCck4wsprBDxniN3yhjifDqlVkhw
HIPCEcWaoTbnz3/jVMhCFPHiSoC+lrMj0WY1bfIjtfcGrT5riFjJJTeH2LFT/BVvu7N4OdoBOYYv
QB5Etega+RWhpqwPMVT805ecGTImGl3Z3z/eOQ6D0KsJ4FrYsITeO50UgHCOi8L8Mc5qEwcDA+oG
Z79uJ3+QuwHu5jOONEOzH4/oq8G5qeIR9B2uCTWeITRZojCcLlawT2oc4utJeQ+5iD0yzkZQe3iM
CSzpFacwFJiZIOxHBxojrMHlIjPzcd6nU0IwJOurJGfSRnoxuX5OpGqz/hYn0TVsx1/QOrQfNmzx
rixSnYDfXS/uS/evPT92p4Cl/JiwN6ioTIACEWiBiXZ3t4NGH01jQPc4PDcqg1QkfK274eYyPzaC
fdJ2+GIbrSFpO0gfQAZGHkDWtKWio+WDJMErVvgspN4I/Z+QEcnc78s8IT+EfAA+1oiDZxy4tFMT
pNu59O/zE+suUaDYUVjXKmWWwxtOWwcwA4LhazLX7e6GyTuo7yux63qkgK1PJHi6QwmbMFZs1r97
VHOaszHSwtrROyNmAdTUqJrV9nCoYgD0xsGG5jodg66NhoC/QRadgCyq3O4ixX8NCPo9pGO2i6cS
6IYNehsgQhgF4qXJ0qmWCw6qK+TAwZXmo9ma/d0KM07cZxuHCI4u6AjCRgDQDKrk5z2xtrpzzKVO
S2MOWS8epy5uke3VjsMfFrYwqS9e/5x4wOrpwiGZpZgigiAWJ+x78CsGsByb0vkgc6DMBC3PjJOT
NHXQyHkvaTACQJg/UQFgSCnObA65PoXcO3h6Gu6gMo/+YXtLDnnfpWPRWpx9WSG0NWxuH+UTuh60
SyiJdr0A0gRka54aV2+wCcOpwLXCU2ciGSqbFKUcH5mf3qkF62LsIEoJ1mFmFIAOY1CgiHf49G0Y
wBbTwh0jpGmsZRxK5Vygw0BCPcFeDtFKuCGYntnpQqYkh3x+2FihJ7go8W9CIioZXSdptOlBlaob
hzLw56QX1xJBRybzewmQkhwu0OpII9y7uEF+houcR3z18quOS+4hTg7vFXYZ59b8n1Qdef9ZdX9O
si9pjzv8QUeFig7iDIA7VEYVmQ9w2DxQuBcn1XDoWYwMQ4hhDviFjHce1SDHsRhgoqvmoWuH8Ij8
MzY9J5QQRSLGXxxTongS980xaStXlRAwJKenkyzwENgmyMINUfh0kEPkt8LCtpyWKSomZFciMLkb
I3K2mPkz3fzjkvcgOfz9+YvFEJlHwYaCh6DXR6rEIc3lJdG9MJGkNyLIniMsW3Qt8HhJ2WAbEDHM
6Htj4BNMePRp/bS77nXVJcX04Rr46rzjvrzyyWCfZBp6NEa2+gyIFgERPVOVoTe8IeF6y4jxK7Yz
14zVyywcv83BX39hoNuObx3w6OvZ2D8rkADcAw09luUO+P9rLmIX0iE/dMN8LkCJdC5eqZzMZDI0
/F6k/wgdEql+fSrgt0CrTOWP5hXtfJqAgrN01IHr+mSHcNUYx3OvqVMMOwf4sQ+49MjyraUiLaZX
ML0nmqPUkEAtTFTArJDlKq4Don1mncMVOJYBzJ7LdHA7zHjfAWWFjpOYf6Jd8GMZOlQsrNwQpRuH
PGg2sLHXw/BSXG/uLpVZfgC8ECY7HQxUZqt/+RZPA5rq9NQotghLFzqTDDZZiFZ7/4QU2Sxlrpws
HzdTbTtAIdr2U7XgdxxVepRUbQ6KFlcQSQMGTY7sMJFOzh9OmbP0dw48+Ofma4L5vfXBZejEQro+
qKx4hls/rR8w3qYA1oMSdpQ8zairDdKnW7Qobcw2FCwbX0JBphtPD7D6aSaUeltG1XitOl/a4ZyA
J2bJDC3S5j+89XafMXotR6MUmPAeyFQ5Vai3TUSXzCYsQL3tmsE8D8znhF6q1UWyns0JPwH3vcaJ
69G1EadD1DuUnn17+n/Jd3p7eYnZiz1gMQBswQ6T/Ax0QsVVI+eqhh1vltCiBDN/rM0MRCtn5GLf
ansq2FMDSTNb6Xs/O24F+f4ygTyRfXgXuoCMV9smqnwDvghwtYxtaLbg3rnd4b0Inuk0MtBSoMVg
xouSR0YYrb19hYWzxnSJ6ZFFx4eR3Tc22+pEqAJY9VQ0MkhG5hWog094Sr+LvrnK7P4w52Wqu5t5
E3CBnHVoPe+rqeExYkMwszhfcMogyRJN1QOFyBvvztzHM5zKCRIPMDXJ8C5P8esVY/oZhSOdZpGk
2HBxB9qE9pUGlPvA+7vsgm9bR3sz6CDxQJPDBGdRDW7DIixj7w5m9cSwtLV4h7gNPXpeq0+b58up
+qZH+EHvN6Mq/IJv6UkJ1HcNBBbGACr/YT7jrVqRUS9uMYcHXGuQvt6n7VGqKDCOSHNLuF3/BhsI
URSMluiq1TDDzDcsQgh7KDGX1ut2gPjysB+lmzGJe59/NEITandJLClBD1hc+65mv1/j1sM+ollA
8XFZ9b+QhhXV0cY6TGwlaCXLaxk0n/3VRzUroU6OM4RbCHPp4AvzdQtFBCwSYDa0+lWvdn84ht8d
tPbNvtMFlfsW7wzvucpoH4rQcW3dSrtN/VztVSXoMgoEEa5bCuSxl1t2I/EJ5EIzlOr7RjZN4jlq
TSNmXrRiLuWB4+fyM++oHOGjCLoJkcX7TjvmQK8ggmEJqQI2kI44ReHLBxZWGVz+C+Z0ZmteAbAw
noqTF5t2bLd5pAK7EUBGt/WjRKjwWRzaRXTDxuR57hTBpThkZ7UB1fJW7FbRYWThJcygwatevk4r
M6yS0PJ4UZAAPShRi3wvdPZ2P0vM+3vFmlPwPYU8dS9L99Z9OO32tGMgAcBSIWXp5DRkYnjo9egV
78q78058jY5aZy633ppJXab2E736NwJfSva1+jlkvOuk4FzQ42NvWXQQO78s84+vxUftqtt1i9pD
GalV1Lkcf3qNaxkd4ydUsQSoWgFCrgW+nolM4mo9v4NBxbehbaFoZaS92g73QCNYGWuP2Zsr9Liu
6OhmrU2vvfxxNFVgx7WrAzmc4rJVuf1iMA1LJtOIhHzp9388/qFXwYfE4br4ltvH9ZikELrRu1Xz
8JnNH9RYSYpqRXf0hT+Z091oMRufxcr4+vWqksFJTajEn+TjVFDJBvdbgO1mpjpGxjFe8WRRjCIB
Yb5JecVYowfozvpSxmGHQ6dYUnoiqwkxH8n5boQomCj7+W5i0tQNimgUM6oz+5utWNFipMyxOKO4
KCck5ejE9AZXRsXZCHbjSnsCGlOX9IoxSWMgR5ZPik3u1Dr2zrwQYAwbDcUJojXpnZkhsd4wc7+S
Ju9aM7rAkn6CkAEdAFAhc+MGEstLyhy8NHFpijrN7HPh5Lhs+4nb5UxWcL9sDj/SjQ6oREY/166X
kiBXtdt8vRY16ZC/8wtjMVBwelQh0E2oZqqafT2jBxv/umLO2nRQcFM8/f4D5die3Fu+Co8fDsDT
j6/IRYH9UnwlJ4zUs7S9yF7L39PPteD3IbYwsYrNWzG65mEO2Muw+PN3Xb9CFl3rbVdSi3x0W2c0
aiqA/3r2hR5HPljrj/OjgjGDwxpTAaf7dHGNMOh6xMOPfvgFzeYX208D3ADX89ilarvoS9XKwHfe
UDM2s8csLfff+zkxK9g2xejece6vfQysQx38sAZ/eY+3V2F9jWqVV4LRq4M+Xsd0mI2+owMGd40R
1cDdRMxEH7UYFMbJhLn03/PtqOBBgIjFHPYfuHkdWy3HLZMpFnew7Ggu4Kx7QMaCls7NEewjw4G1
z9guvrnkMuRWVHyd9RtWlUgfXjB4h9JuQZlXg9ZxJ4Js9F+QoX26CECVsJhMgzkyGadVz5hFcL0B
FnTMX2zCI4Lmn4YF5H9WJiLkVBA1Txv/43ULitvTgE03ZY67NoZZOu0SwoGiRpfJdo8budTnDSx6
AF3LbfQ/ls5sWVElC8NPZISKit5mMoMo4Hxj6FYBB3BCwafvL+t0nOhzdlfV3qWYw1r/+odLgIzm
YS2HHTF9aFSZMuMoHTh2a4eC5o3yTqX5PPlZNm74D3yyvRVHaR5u6AVcu2ZWyPAYzhFEXeoSA9EZ
2l9K76tRw0RGmjACjqX7jNd4GtR9EVwfcjkQVK8dY/kvUFK/HSllp+zdGAfykv2GZ07hB+oFe2/p
QAokwYEbW6Ix++e1peRG9lJFKy95ZV9qyLaLEw/BfkcuSWeaLQrGUop77j0sqI3OtBb5Ec7uHyil
EbTxsNiss/Dadvh25siAXT3rDUBKArtTcIbqstM2/6DTBoFgSuPaOsA/UOzmRWM8lOtlwwRuiCqo
DT192e0YW1BKXU7bLp1Tlyk3Qgmp3NpMhBcLdG4dL1hqY9uuYZg8+pD5az8+UqDYGKEdSwbpBZnk
0479k+sQz7RgDRX3+zA+pG2HU74LYELDTGdlUPRQUXT59zciIM41fC0ZzPHH/VukGe4SyAY5TRDy
09vcOQk5bbonZu9YYRIlCgoIlsh2c5VZMtnJxkojcjlH96rPGXMprjdtGLeKP1F+xnQMDpwn1obq
L2c3TifKLCUQuBMqJLpg5qI7465ivwBglPK97LC0hpYSLqctQcl1X9b4ViKWk0zOMEIAYsChj6Z3
qmwRzvJNBl5fattgpK2+ul0MuGBlrcsvwu0kYGF9+ta1QCzUWC3o49QAKPigkQaXp3svpw/iV8vn
6stRMShnW+fMEnm4w+TOgLKHsQS4W2va051737oP/D5UGWLNrtatuxi8vM7ZYZ0SQPBbn3M3P++h
xL0gCGnTbts/Yn6L7VxgCvywQWYNK9bfxz8lPrjCJqVsBodjYDNO9SC97M8vn8M2H0N3oLNqznZv
tOghskfAMWcA9mOXMo+9jUfQRI1He6V/Th/sBlI82GDqmiOy3LN1d7Sg7aNahYPq5o0NF6Yh457u
/kxL9fqa9S/A8KaWGhGXUFSI45G4P2AOwaWhprVcSlXYMrstwQPngOAFPhHcPMEXow+jbRO6x0hJ
IRAFIN4Sv9MVmzxogiqVqWuNuOKGyZJGk+kdrG4Y1CV874vNpwr7hywtPjkGf1lCkmrdt68Ml9HV
XI02gv4nn5j8QCYd8LBo0qq3NUytCswOr2BFcclqq4IOATcN8ofHr2Ur+uHUu8PrEiOyeGgLufJ4
3FBxaf4kHRm+VtO0CZ8dr9NDBkLwpXXsTqdnAE8o+qL9pw4wtOCzwuGr031BZFaF0Pguboc5PQxg
zUBJNiHnT85OePlrZi93K7I4C2meT4OJWhvMFBqQMRqLVIOgruyC2+RRIABBFgJAM2MaqvJymWpg
DHGW089T/l2G9hZnNci2JSNEPFOwsxZaHFt7awxhNt+PHO5hBZ5SYsOFxtVIBQ6cvg6Chq3B4Gpd
wIW+YtsCRJqT44wI2cq/xnDcQoaS2q2E0h5PahUNALgU504/+Mwu7H+6ah0MTeFDL0Zk1aYKiyn1
Vs34Z9fBkZQEBqiQnQvVPcLPE3wrkXGBwc5HL4zQMWg5F8R0PmLiGZNGLmiIxf/cbbUzYVJnSVoI
jb17m6v+nv59Bk8YU305UYGvhE94FR0bKOjVWT20GewIhYBDPUMbb6o0NtAV8iGYoSkUnYkhaHbT
sS99C3Lxp8f4pcNcrXi5dCRgvZNqfIkwxWKDXIBIrm8J02J4t7Khx9+vFFCfPYxUlvQREG5/Nvo9
h5eVO7qP01s24Yr/LGdliqztXAndBwI9EDDhtq6z4SgoN+7tyE2Wo7pHOq1P08nB70+1ykg7ojN+
y4qzdgJp/njrKF7842sh1MF6o5EYUwBigJlcYAs0G1q7rfd2uwjWpkpcgNMrNgLz8BxTUYHf/91o
eBD41DAW7TPxA3c+ItnMPAgelOppC/6Z3uPxXKF5i8HyYr3QQVi9FiTjbCDvjD9FrzfvcCF19/1K
CcXxknBD1MF3UaNxNLqkEj1pewwNswTCK/sQeGCDDo0fzbNYI/fg+ZqjiO+4dY1hY+0uh12fBjvK
oI3Q4+P5L4doqqEyWYiyriR0DOP8YuVIj9G+Qo/a2kSyIb9qm4TkEUDWiDRJ6s+YJ2d8ziZeTf0p
nCfRjYs/2HBvgzo6Zb5rM21nOKlmFhUTTVZza/p8MmrokopaT5hoZtSRVORY4fDhmqfyYd7toeY4
T6YGraFZ1NKp9qnBb6dGxbWzJIHrBwn7Ygx7EEJOEfsEUyUnGTrzAT10D6Md43X3WpDHjGcZDEqv
ujPQp4/dhleZXIBNWG081EJ292fgfdTnaMDQhuqedrY/Lafd31x+8euZ5B+r+/J1qBLnsDcyul3n
BTBE107/Q3vBbBq5ws0ZqlHzK3z/y5mCVdy7GqM0fhuQ3/oleNzwLugst+gdQDh+I9G7y7QV9Daw
vHU4Wx9IJb9p/XRynRCyDicOd7Hu6OdNidhbd4dc5OVEZfCkmNcRMtv9GL7ajyzZBxPqDwcOxUa/
BZVfvi1yMrDvee+yrafTUOspjQx458CGy3/tGhjsKjEKmSC3cLwajhup8EqqUVdwpy3XD6obG0v1
/YbUUBXIaVLgsbjVjG3fMz8TTChH/wx72mL27FOGHIea4FA+PpfHOrb/hgmpZu6aFRigYNLH5DF+
zCCYUrkG+hgdEnYI1KDL0MT11ByK4E+fM2OSw5kSwitZHQ+eU/U8FO5+31GuqxM3zudHxo8fLJJt
PYyxxpnMVHGH5aH/n3CtdeUeuGOfKQOoi+t1ekATt1pfunRkPRDRa9sGjkO61/eVBUx1F8vz4vsy
O3CoReoG9t05fnxh8wwgbGO7Fb+XtbBVsVb+2YEKsbwLc6n8cUkrbMNOmuJdDucGE8IWkph1x0Po
PXCe5nTWxUmtQox6ZdkTtTQ8QUEcUa39EHH2YMUxl267tOhABbTf/Ff+/rYEScDq23q1mvG3+yqD
44bKlD5UpRwQvTUgEBY4XQ2l/7ElaA7GG6U9MIabG/UZo4xt1AWG0/g1Znb/5mcFiSI9Cdb8Nvx2
3Jn4HLEg9gwsz0SMog2piMuh2o35ro6VHdQQEfYK7e7nibgIFIssFiY9MJGH9hhTtD00TiVo5Scy
rL0zU35dHJpkcAoWKI2+PDMkQv5jvzAXUXScYQMkNVZpL72Lo5gyKfRr1BPn5NCLh/L+R4rhgkW8
yGysmSI/3b+cwwhJfWndcitpszOt8zF6+KMZCEf0lflVMD73D4PQuPYoIMT5ISKlKQAhEweV8gMt
4+5aG5zB3gEO7TzlbkOF++IRYRu94tHuG+XrVxswD0UFc4xfZ1wFc+MmFuSqyChq9hFBcf9ZNq1W
GulLDqbgWPBS9Xp4lSmXROb7pCWsVk/mGo4nQ5ZF6N2saLGCUQMDHgRBEw7aTcZSdvOW83C3rlDg
vU3TTDi4/FHCuH5xarkg6EaIBX9gBn82XgbMLmGUlJ4b21OTbzdHiL4HE3PneNDQwEpELwaSLPfY
yd/JNQQkl+coeW6+CURlGVXOQZueUis5mwmz2M4UORShRriOcGV/5VsT3w8QALTOf1wW5EDvAPNG
D4UEdx926iS4fF/Tfjd8kEDotXO3e/OhGPTOzu0EW4y4yK0Pw4OrA9lzGvbwhJS/NO5tOtmmD51f
nSxPNS+uzIzgWAv+EdyakVBjjxERdJMN/e2eyg+vfRigweSreRMcFBURjznzYwje0pqw5jv4M5QT
tgdLucjjznaCzoAmmSVHfGvUSNYh649MKCou7pg72hf+6RJupPaN4ibANGKyCsvg7/oRMDcgOfXv
szNTSGsI9dz4rQbpOGuW9XmuP3C3Lid8dkRLaB9mhjinveYxBSgKsH7pvZ1f4WR6lCPkI4yMfiW2
bWpjjokWPWe/y1nGtNaMlcyd6c3vY9icXno8+FLQUrngPHs1esgXLSobikdkBQyZGYLkjNSUAAsi
2y3JgFDhslpFZrxOtGd4a8E6f+MiBhYfkWtkk6/ZgpakwqQYstI+qLSeRpkPXp5MQm7xTYtKOBew
icB8ehgBPCEm6hUGqniXmoNe9HjKB3fPYFE2bkl4BOQ6t4y+Y+UN61E4IUxHqXvEeb8omQgd38PZ
cNr7YJno6Vsq8VFGtk3v4/S3CP3JvHj1jCJdg+dfVy0TjP0fqoNyIgaD+toZkuvGoOKyv1+RcuRX
b+YQBYdtaaghjx4f744p1qQzfbEBUOp3ev4YmAUq2Us8ChrGPv0AQ4VuMkBLB81ULm+AwWiC/6mc
L7PdNwhpDb/Gerjaitt057VFkibs/aRNvC8zjlSSPsF03wxpKaMhowz21lqJ12/UzEbBkPGxWGdx
fjAHlkddJZuRdWovq2WzxWsaso8OQc44PS9mZn5xu/dU6qaTUKRsZTcVi9JpbI443kJw/2OHavQu
zEoMoMovLlgkOBVHhncIEzBmpFsTD8sLVSJo8bJQQ/NG3Z3+k6FeG+/IG+yfG5VExYCLoJ2992EP
by1GQPN7BHYd1UPcdIrSnhecXwfili8f+IdCbqmuxfZp9LBtMfG8KJnaNNDjrfB22PVKsSb6VyW2
BB0ke1/jdt2cXyiEB3C5zBftCwaFx/OFG02Pbl2VI4zYABMNNbLSBj4Y58UbpjiZUL8weEsNu7Ww
7T5j6u3bqPVoq6yjc9pCdgfKnVhpG+MZHWlO7c6Sa8nZpIp0i3OakTG+rEil/FMx/3LyQu61GTFs
VlcYJ3BjNONbMj7+BfcZjMIn1blBALcCLDisf9xyY8pxJXX7lyvIBILJKaFlN/qJFQeJmrUrM084
BOH+sWEsZ84yqxZxbrdd21x76F6T4uj8xh6xsvAjbGShatx+nUAYLiEO5Zz2zN09MDXTHgZqMndu
MMnCZeXaCjrRjQOG50KPNnSrXCwrq5lc/Wx/hXYNyYK2FaGmw4ATh42RkaMKNHVnpkyUt664PuwX
rZ7s1MHQ+LaQv5k/nZFhSzm60crR0MOJO+QqEV1pajGEwmeszTxKlv5tZPymXxAZI+p/zMPls4Cd
9/KjZqncidiAmpFgUeIwzsPOAXeVUPmXwO5+i1OkjFqaf/FR/dlnXawyHACR9y+uU5jbckWVoT3c
fm0VxeQ98hCVaFjYMvSgh1QZHeOeCVgNugPSIOLy47D7cdpRfF4uSJSur/nNRBBwJXuswy/lQolY
NXif75nKnSCgjy7U3OQOIADukRgDvxZ0pF0IRisVsjGt4e6jAnL2/KknnL63Juu3rWGe9KKGAj8S
nSkAb4ctlW2+D+45LsMIIkN3vLgsqKFObTx3oQkcAOA3OYUKG1SqF72FSv5adrpm94KMDSETkl3S
cngp8vf0JvUM8bSJGWlHrTGVD0/RzmhAzQGomRJ+AOJ7dTyqyAigydkr0ngKTMBhKuUCDdkGvgnj
4cNGC15RD8dUKixckYm/GixU76zYO8A/ynIC6rkiGRkvFWMPf5N7nzBerilmtmf+Grw9BISwPX/n
3UIJ5W8oqFT4jUkF2ajCPFc/v9TsScNjbLdRe/X/VoNq/o8YutnAO2TXKbeWY27b07dniyPkhNke
/kIRkC6LQak1Q/GKvn0/0Rg6kF5BlUPqhbtdu5NviP04vM6fmFA5QnNwb0BRMsYCHOPwN0P+wvhM
J1RcxGSyX9hbM/DREWAETfnPyM3WA5OTG+/sxVWCH8TFnMB01CzmptzcauRvQll5KPZTGU3ua5Ai
jFKV92MOlgINcz6xRitI2Qrz2BTr96H8KQJ42wQdU3VWdhhPenPwLQO2U8MEXbnkz35LkjbRKDkt
1EzmK8ZdVTKQBfwsmCKYTzXzxEKb4rnUjS/agxWkEfpWxT/sjpk6XVeLLgVG/w8T1IWyhFfqLn6T
0qAKJ2/s5Y3eAIrTljsYpRCh0HCELyGLRd3FsBMVwQPbYbJkWY95SPlT6w56orfd9hQb79lF44Qo
8/5yvkzSEClBIEFtQi/AYAwBFNMglCNq+gTYE4KVTh/Y8pUw1yycRyakMVhMfdQWnHw+EKtIJziy
QRgSTMACLnAxLvCCcrN9t7DLwU9GPVLlqgtFcpNDWlOCIHCLG8toazMphsJd0k/zDP4FEvXF9mb/
GgucaPdvWMawWdk2H/7/MjUoryqFgZnZPyIW1GiiZUFvWGAT/rvhhyJBwwGXroEiRYP4nrNFCgOs
+WexqY3tdkp5fnFWq9ZF2RsQkeZSjqtSnUqI5zbgI7huvY+VYY2d0wErDEnBLmXMHfGPdQ913H+Y
ZSNvJ2g5L7bBCLQExWTFeaP4lbXSt6vsVxxfYUKO3x2DtlpPFrDVuMI0kS7/fax4PLhxHwOyfT2F
K96llFW/PoaZjoZrdye+puHz2EbW+GtTJguAdd44MskNs1y+VCxQyIynQ1QRpvPEWhtzrD+fGsBv
2ua3weTg/aDyH80Oaq7vF/C/2oKZ58M/VCp52R9B7XaY7nsRhllGX/lwox8c3cWp7Tv+YsVdRkn7
s87mnWTJUz5R4mNZqW9JnW18us8TeBtXk1Kh8K6N8UtlgUOatQvvuQwfBLoPHW9wN7b+fOQV4Zr7
fUhri+HaetSxQX/hWAwrxkQD5jaql4alUvZoktt/ayYj5rKkGrWC3modtgOQMf6+V1scFOu4xqFE
PtFJgSKz00QbeEilj2xDJ9nezXyScUhPvPwQfjNzV5ic3Oj5M1zO7AHgrlGMy8Q7jwwvpAKjTbo2
YgmxaYnnm8A+9jCtrDXeAjhfFabn8XToQHwfJug1WLy8gRklWeQsmPWeZYIvwdeQGA1Gh5oi683Z
A6x6xtITVv44OftNEDI+ahxvDpdQ4I6nrvBXZoaQDkjq1ObAScofsZAjleh9jlrT01YXyB8elHpF
bSO79ovxKTUOPVoVvEbkIWlNHXKri9Xit/bPiMT6ovOHMh2CBk2y/ZVNxwPNuQtgm7yn7CgKC22s
cyBcthh/GUuIlzNyT3Q69MIorAxWyfBMN4pOvDSLnpHu0aXt6eiQrL6WGI9D1AB6t7chGPJzDBAX
0VL3wZAfKE6UJ+TpYpx4ztZBPxwOlLH4F2awe+aZQ0eglJ4YA4RmW0je383i7Xx5DRr4Fj8YVtLF
YW3DEq88J6qP+LLTkksa0jnQXRzukpaBEkXle+PADYBMU2YMQtrRCHtL5fBEGI70nFPfpRSY3+d3
2QX3rAoBRlquU7lDrk3THD6shE9q0WlbNP+n6GxidyTfu9CrN2GFu1uCH9JF4mECcMfRfYQgKtI/
eDx8ggoq7IzBYLJ43Vm8d89d9jOrzAil+baTHPznZySZGPqh7nmlNcephOZ40dyg3tOKlotRAi+/
5WT24Tp2eFysZxwczErh45dlxMZM7uMIhuuoLyumwrPM1rVp39gCVSKepvP0owHlHAe1UdVB+7Jq
N8Yzn2pK80vR2/HAFkYDZzt+MGYRcEw21ymoGsXqLc4Om0nuY7Y8v2GbzU3/TPYapc+G+4VMBTgH
vSupQJxc0Hqis/u2UKpuX8KH/iJ62+nj4tD0IhEVdOq0y6TZ8nEglvqnMKfdXww3A5RzqakS3/hT
C0B2ICrQee5FxC4v0Qn+3aJjCO0fZZGCFgKwRlGIWhNQHGXj9LXbc4C4R/h8OTTRxO5RHr29FlhT
uPm4XTjIHLqr1QR2N6cg8zR6KvJVJWmdLSgvimdDEgVWz7qLCQbylyd01+1A7DtMscne5BbnLlVm
Ix9+0p6MGlwMlmpkPtNoliSCJZnBDIKmR4oc5k+87iuVn9xU9ECFCdmKTrerzVD28qrgYEEf1Q04
x2MKS7qMAotAgAmB4RNQ1AW/ShjkTwPcxpPDSoZQKljW34SVcvoKemsNLQKNCeMNNFpubLmQWyku
xlfX1zsCWLs16Q5Jb9eQDd0m8N1b1k3wDi4Mv+lAhv+QCZwNrE1OoQgRRHQUkf9K9t/kmdQ+Q0Js
gmgCYMZR6cF+gfr9nX8rcHyzgkFodpaPIwO8m93QQ90Yc/wbN8GUNl3YygCK2FdIpmP4U9wdm7nz
31n96bfmxLRee0ZPr3lHfAZUNRYJirj5XcSkRkGP1UGmrMbPUBWBpN0JZYe2MoBsGm+hJW9cZ8ik
uFKfU6ajODHHl4uj/XWGNlA3ISSp06X69m99irsKjPJhHmdw7bfusYsJyjcYzgjBMdofwlMcNOmi
LOTf8IBHCdkEcXyD4c5yRrPJ1QYXEpq4guTo9uCRfdGeOqfnmCApI4cquaRrjon31sTB73xlpFdu
rzFA9fuYr3BrtliHxp6V8EnaNdU9OuD9l401KMyO0rp9KI+MbMpokDKlUpf3WGGmLPw3al38J0wk
Bt/4voclcPXTlpWpxHUig7DoSWFaW/HNdo/QK8hAbMNHjWG9gYrY1my/t6hOWsGB61f5HwG1sUsd
jmAus5N64YcaKrqBl6IbX2gr6fhmkFLR9qjTgmuSR0D2NrjsYRD3+/Jw6IWHRnPhWtAxTz6w9hQr
/rmGfv2igv5e8J74UevhbYBNPgzem4SxorrsZv0H2QVyP689H8Nl+cpZjISzpo/gX4oKTvGPg1Hm
EkXYWfM0lTqD44oLvMcdp6K3DuCd30iFaYyNyQRH+dnI2tcBLwMKCohkvXdv3p0K4V8KHeq5vkGN
4gwRV4wzky/hyRkHrOvEvFuotEs1Jzq9oTCidHK0nnFKqFJwdoEFDKk0aTttcTNS0pRx7m04vigA
oDd+Cpq9Fy0/3aPqldgQWBc9VMKfz/3D+X81PW2H+lV4ZctI7qjqwBukkt4MCvdq8z4U++HrYdMg
CnqQtxE938b1bKO7ArFk5jLGLeTi5btOavr4ZIAT9jxe1Wwk+prUKOAbls6oazzdEcFoqwoSe4Cs
kz9DaBB7mMmPInFynFfbKfDciy+QPojxNhqJvAIWhhfcO+XXZfWbwMJUxzdgBJDEOWfQhvEzNTOO
1yFsv4oZpthm1rXlvJyKKanRYBmEa4bzaCQB1w9LI4L8iRaiWbXJj6+sB/albwOZ9rO2b/0xuWlR
ZkLASi3+FPVNk3hRoWqBVrBoOTQon2C84guntW6E946Zmo2CkZE8a27Rts+d7xRDk6wqw4k4zdAc
TFaqLva3cfT6svh0L9kihgCrmmMJO4OcN0V4d8wtcCxMv0ZYq71kMnza1SdUIXAEnvP8JzUvCJ2G
2A2dQqmBb9LkhHXnfNPGaXBayi1GB7ZaBfUG2+hD9bFz8Ndc/mhc7th/yB9+rz98OMTohE/Ux9Zx
yiUM6Lr8mVlqPXJjoKo3MHXNW490zGLDjlmYc0o3DKz5AkSQ6Vtmrt+LkIbuJvBex1wF5T2TUeWG
fGVjx/T9EJemNovWf3pkVVBKaDV0GpyINTn33lFobicwmDqRHayJBZj/xtBA1mawrS0mrsUFV2Tl
5P6PmK2Xh08joHgrc8Xf14CfBIUKzgKZyH919LdcvzIjGN6j942LAVjpaSyfOMmWRwi1s3DXl7ve
dl5f3K/RYiSE727Y9GQLKsbthrFjh3nKCSLTCOtFoWUyML2ricuumsWOVI68euPSXC8D2yaUaxz/
pba97lYyCOzl8ThUUgObt4Y3+Gxkr684uJr/qrCt2J0dSKhybrainwxIAE4olTqMgDnGOCww7Wb8
6XhrSraHFgS7fK2Ax7YRdrWgDWrIP/BnRT5b1+bvIcOzvgop5JR1VuJ1sbSdV1POBabYOAwbu6fA
zNJc3uGgh9K5zp2ec93Mb9T/P/lc7LYr/bRL0F8knhemU2wde0lgKsjOkZFPFeRH0bxD+W4y9WNO
lzH9NUz6BipHAJGJdzNCM3isiJBwg8EqnO+c1jSZezxSFqKEcRaY/NT1D4diwOAfz9YM5zLZhon6
1iBQQZgBTLf1C/N8eTMUqtYLMC23e2IKq3yqjW0zrLrGetllxFjz6d44Z8eDNYQe2u6af/X9CU27
8iepD/tZheGMPK8UYIM8c6puIuJrdRS41qaPG8uUWLTZS5kOgaZ24gtcF+UVCbm+srrMFzpG7w+M
/MxoHZ/mMNdEOGpvysy+x03wOiDVb8Z4gjI/ZfcY8D1pvxiVGJw5K4DiGM/RmwiHqza3Jph3+kHk
Rf1/F/OMD4OFGgBjiqw90U6EQWsLzTOno/lyuc5n0OoySdolEy7O5ck5Oi0IBVp1PVwGZWd94ONL
+CiE3cY5Ym6L9c1FTRB7ta1uAUMNmxarf4ia/7ZU1VXAMGKkqkmWlfSplI2ktuV6ZJtNoObCUAPT
aW02aEnN+9D4t44eONyOk4vRFfSIAbJhn7uPR98iHOkHw1OEktvE4QagL6J3cqT01OJgD3P1HD5f
eUgt4y45xoL1VHnJXveEoyrSTgA+umMpC7Ni3otnKowc/EcDZaDP8ePRFz74ZRiGf8OPDGovMM9t
hx5z7hWy5XLslg9j593DHSeXaiL5Xx3O2VqProFmAjMGVG6ntxaFd9xYBKOGBiJxMm23LK3jadD8
BuSqwt0GnUcYIq6/8db5G8xAgZkbK6IY9suwkbju+yGvHX58APlxy6f3hjMmGbARWCfKabhesqFu
0+GqD1LI0sHhczTmUza/kPZGY+j5UxX4zs8IRJhKLlXmC3KYCxkGpCq4gISC3zF5T10IloHgrwRO
8xlGks+ovpg20z/STBVzNKKXosFX/RpTTYhXMEZhY6XjmHDBak6KzlSYsscngcErVcwPoc8svsx7
SBDE31Gyg6SXPMcJvSIfuUk0C+Vi1XIbqvuhNQIHg/dFcKJxG+cX88b/l93pn711bKIwyBha6eXU
1qIlmYjxAI0jz2owjeG5Xavj8C5iVQoD8YLiY0Yk3Zy494uY2oPpjcho0LNj7zAMjthBdmkBmXI5
P9Bqu/1VCro2FBcCCPYXDMMYdlFR/ZNdDYhFBtNKIa96aGAKshf56tPDonZI8SHO5Ev8CChlfDIa
d8sZHqcvb9mDMW+bfPZ/6y/2ILrKpC2DD0y4ixXU8CUyFNAs4x+nYvgOd0hVVvi6qhP1k45RaA7P
wXUxwIy5D8l8SeYP63HAAOYBs0PYHOPcV8gVqF048/pPTF3L7C6h8WIbG7QY2wvoHYqgXghz0OLF
1s/9R+bBIMBH+bqVkCmW1wXQ30aX7SQF3I4bjZMun1P/srL+AY2Nkqnx1FS8Zs+FRPhjf3SZwmnw
eLNuxLaugHWNEfLprpGub6n/AzxqktbN2M3lnFekElUaP9vkNH7wveneAcQYf7hM4EfSy1f3CJwI
jGH3W4AUrSt+gwXupR3hPb2wIKAis3el4eXWJYEc0BNbs3UgusL4fMUTrEZe0YpYjS4O6GJbRn9G
lU5Rzg35cXLry1URtejMUYv7cImABtpGf9fh4n3Naq6eH9P2doZLLuKq0cWDzvI+BQ+jndjQf0ay
UNqqYklgsNEDnjH68d/fL2RdvaHqub3Ja0WhEEKNRnwPnsh4JC4csby4Qg0d+3xk2cVRVQPGu0Dw
4sEACaaU/ULyoWNGNpnCklX82e40hgmsm9OXgVBikLwAMWvZb+Ry3TDK01pTNjiWgaUPknOZdTxy
XpAu56m97PTFiMmzohoo+jCj0MvDYBDYOjEeHL4M71zad9R82Lyi+CobQjR+LwvxFd76/Z/UuBvk
p8QQ1NBp5NpGjqchQg+i0mQdekUckhwsbn33TrWfqueYJDtIaR7BAKR0hOWH42P3A5g5PfbqEP6Z
lF86w5/Ig5swCK/HxKOS0E/cUeefWTNUtdYDTZpc55iMXCYe3DTqUwp9glJK/gbYQbZzdXYFeSCe
7AVDNZ5N2m96CeeCoXcZP2usp6TCnVIrwgmwkB3EdipIWKN//M4udwUDZR6PuSHUgy6fK4H+ALzK
xJIPat/KPygm26EbL5itXc7RBZ79/Yp1Y6qwuS8aBtkBvXvX1qWhx++O8cESuoYd1qJtQ7/SMJy0
AWHW0QVEzK6/mKSuIIGQZVabPpDKtkeXoJTwHXfRiw8vj8kB4Yii8nSsOkT9t9geSx8kG7k0MzK8
aYxxQe6MLoGqXjgma8SD0nsfzimewfH96dSpCRtGcw9otNIJFnqph93EF0ww4vPz3n/nAF+CRQe6
krzQdRBNyFtbMk4mmF1ZJCAPoc9RoxWYBAz4dOoltlD0FWlySt5zWCQR7rx0cQA7vHoA/xL5Wj9J
b7xifiLoDdGSeK34/u+gMt7psAdfoOvTS4c15fZgXFRy+IP8g1CE3HVqn5vuw0po4/mEMZKyiABl
NNIYlIhunTaO88ncZGiWzcn5b+T3WzIjEhz6Jq5THRXsqQC0532NbFJ9Cw0ZkxbFt7otMNqAilJO
KsrhBHMT9CEA9q8FE1REcife8Q9kLj+BQjFnYfi9qEiYp18BN4P6g0eCU/z5H6svPnBV4SuRdXaD
aVEzBZKLlkWsDI+V32YYoSisUKD8dzEf5g4upiSQH/TcZlmk629n10YbAgbLkcQ6aWyfNpNZET2W
o7st40B4T5tLW7fUKAFSVffsMTzI7K/QWkJbD8Lbno7880ce9boVVADpJR6ABq9x8UbhDpXtdAAN
odrZIxcAg388fYYZ95EHu6rl6GQjPc0METzUrq9MYVagfLru7uBohGeIFzosvwFKOZu1bkbVPml3
wTDAircyStk6Z9k81YIfhID48SlTG2eoApqKeVKyl6Aifcw2jHWjPhL/V4jqcAaPxSAsZp+qoDRV
MHnL/ot6Ym3u5ur0FVieZMBbVtTbQ2atpn0ZdvsAhtbj5YDDf1cUoYIJhpO0e273Yyl04ov5MyiC
eq+w6FftKwQRmidoyiYhh6raZsIIJQtVnDkrx8ejqkJhnixj7kdbhSOvUc7yc2kR7Knba4n4xXa8
ttCmQDSWg+mVOCS88tuC/GBX8F94RB8gGxSzlOwJquMffntLZrWIm5X9CYRuKkyA+mixwG7FmpA/
Aci6P2b4wT+WDEmZoc5hLT4nsxf0STGcPpclRvXc5kpB87KQcrZt6KdK5MsdfzOyeAsVZPAHi+dJ
7VmfqW9ygtjQjOJXhREPnorWXdxm/1pYKlT1fdAQHy5PD+JvB0Liy+1Z3hcpKRNFPMuh01695D5n
PIBRDbOBQtZfG4zrK7L5Nm65lZ8nnITOYdDAToQoxyOO+pyM3ZiQibeFhplPf4SQjoWB0OhM1nPQ
i19Di2/gWOh7+D5k+d+3cMp3eNFIuwPGuETd0mhrBFxtP4y7WwfgutTQqnUPo5EzO6m3Kf3BOcLW
N5+8/GvtoWpdnkvr1wDa8Dpuffvdcr45mxaMAjr/gJtm5EZ9un3nOubuhlB94ulf2kLHVgKrcGKb
wJXyCQsWeaxezW6//SdFk6EHusEPe/Hc06RTBqczNG9rGx4AXobmoeI0htLJhjgAj8wZJGgsc27G
ckpjNDqW+HCgYhRviAq9YFt5gBqM70XDHV4ZEEhxKb3xZhdamxgmc2legmFtoRr4IHYCBuhNlsWC
guwVUHitETCFA2tXNG71gobqoqO8fHyEzgTc5snVrMevMwFcnS6Jp94dr+lDxO3yMCG0GRWPAJdz
Wt+7ugmGko6GTYjc5ZRb0P/Ia0cpq9uUg8sOoSykvpZGBalZbGd2M7GXlbE2JR7WTssFNGJgWOSL
kdHqw0+PECHr0xtosryfjYqm09YY6X1FUwfv2nt84GPDZjG+y5SGrRH1kbwdUTA9oA0AyhKQqn+I
rkSLW55fXehXsQMd6NQyq01KtxM5QSl0ZeR+QAJXT50jvT2oE+7GLG4a06fQ5gNGbmeu8BMrR2pf
L33YhwzZEi00y7Cz1hFI3FCf/IIic9KRRS6XykVKXqwSqotUXj9B5sPAA6Q1BgM7H8F+0XuwzeQA
SChnvPXPpkRJK8qfm/6PpfNaVt1aougXUUUWvCrnhAChF4ooiZzT13v0Pi7XtX2uN2yQtNbqnj3D
5PKwvgkb3gS9My0cx9kP3wqiWaA7HIA+hPwsGHNHHEuEJMnRpnDQcC/YsTmYOy1fqdThJ34i5x7c
+FvSObPNEQY24E2HTLZ/JuQF0HXgYvKJmSwkeNz3DdwgGgB+/UAYp10OGouTfML4O7pxtDRc5jqc
y4x/hsz2Iz4Yg18U1BCmBtbDP96ZNktgPYWC8Bc0zKYHcC7HHMNR1+pbSAsYxKZPmPXa+rR6tXzO
Eb0M219jXjDZ30wksajEKb83QsdMISPVyuQzY4FzeWoc+iG9JSdttC2pVrWESw0+z2cT3+KTlAEF
BkekkqlLwHsm9gr4D27RoKZQMb4MtdX59pz+9OdLjx4MExmfAMQTYUTF+2+OjlHX9u89OOox7Rvf
IxbaGNERK1GrdU8EHhQj511yBiLQEczg2qtYLAnbplQ8eRdO+A9q/xR2YNjXn7MmhNNHWAarY37N
fy5qxiy8Z4tnrR9naEiiEYzoBBCZz2b0HEaqNyw031rfoE74+Hfv+ggP2ACzrQyPKc4ov/mWeum7
OpSbijSuxy4syf8rER+yFjjL9Go+JNYJeFsUBk9OqaHDtcKViRLirf0OHIL4tKpKjPcD4JIBtbly
rzXHWmneBwnhTU/RLLQhMrFlR037sbngu3COmoDoXAlEJtgJU0Ct5hD3iMjUO9T1TbPnDtmJwG3G
7wHxiHPs3S/p/aXiOu/CBR5M2Swa6mjH8w/pfDz8ab3xGHMcyGX6XBbfjUNJsDUYh8zJuR8NntmG
vxP7T5QSD8099NUQ8Sy3AlOQq0ArAgheMYtaN5rQCY0GDzc3laIQSgJ111eDHoYvlBh9atSL+NmO
Jg2/w6KTCmgEosBchkg3F1YylCL2LgetMhTcGcDM1zs2KdENcJuEbEM41GaNXefTauKt0NEhc8vC
g6QtoSxQOrBH++C8hUcB88ZJjzWK6+sCyJuTGYb0Tjt6E0hOnRwJA0OMowhzCftQMa4jDB0aCcDR
Vcfe8YBREDxoBB2UeSsi+9Q/v0NGtcadMR7qKx5bCmX48vsx55mC2zUoFmrLB9Iodu5uHSE44YSM
Ttr5vU2U2Zsi+m9HUc3HSc1YCyXFbAELmTK1XoCaWp6ejOyHQEFwK8AKAKYXT6fUhhOOb64Oz9NP
TQZh52XQEj1rk3c+sxtUhkQCDR5euzNGvvMTKmrN7cAetHUIyw4TDuamBsykD/9oTcjrCHlqgAho
1a9oyYEqNb8G/GWIchP4rRxR2u3Yxxc+ZxaY21O9wbbam1TUYMXHcapOrUYCMDfbP8AWjv60lc7N
KWTTiShyWYkaDTUfRsjmmOfmROkoeACQfib7bXPa0ep4BtrOifH3V+iO6dyH+mGMi+vAG3dpZ1EZ
0h9bgirVOp5k1KOgtCC/fvNhSVZQIxnkWlipr73uwgAx5itMYAdnNWxLQuQ+GmlA54KgdFfDxea2
hJpXjVL0Ikd+bA6PeEfsaIYq5bIFqFFPiObVa37XqyOALjTOz9fw3wdzt0BQ/DXOd47vD4jMrKWN
KVlxmuV7Avdy6N+FLHwz+FyiPaY+8/3mU/VrrudVWzC3CO8OACgwLRMoINiOwiSB1p2M8WGqpIrM
GNMzLNPBC5IztvVAYYpWOkYj6CWN4A29j+Ef5AaQw4XcQf5odBIIMWT2VPBZtV044L8C+mlsNmeD
OXVxigummx7SCBFL2Vin8DNzUzUWBiQf33Vt+9BQr9GI0RWVzdVRKClBjFUgqCk6xx2+SjcVMWss
nkCcKmB+oJpFthtRaodKuLrP4tN2jzKaCwfBotEM7k9rUBq3bb/UT1vipUDASY/sovlR+z2tTY+B
jQAY0gcR2BSsanvBQEMl9YgymFMcn1jmWj3qFaSqiG5KZiz96AxHTT2/vRtE7gMwasjU4DYRYGz6
Yt6BzmaIpgiYQ8Y3UJCFuzO7MGdiaGFU265cJImHnEpWzXHGyCC+0j3rPjfKeIWL3Uc3bgcnlDQt
3mhaTeiSkEhlqtWHZ6cIODN7+yBMcGhBFJh5LL46U42yot5Gy869BM/wQqjTHGY3c0YSL+Ogpl7Z
8JvkiX0/rHf+2J62xox7v2fWTGFeajVLrAfiATJ8d4zZZ6vM46cOamM0vvwAOikZKSBwH/WXWJ8Q
e+p+R4TxgNcf6JVLq/+HrQGv+GqrsIyeAkp1OxkhHAvG+upvwY/zUSDRI5Zkvno9qdvj2YE7U1o7
skChzRKyNAAX4hJPe67BpKO/HNCIzT0ebsHdcWWINxUpH1gzzuPNRtHEN0e/y2ggZ2rAxXivb0ye
LfR5DEUYzvwm+x4vhWPun3FWAJBOWJBf9XLmbxB+KEt7k2tl0c3EMyyoVvjPbS4Gv3/ozpjcxdz1
LL0Z1qybyyPfMvqQR6kqOZVKfbtW9G5lbocOcC0bLPvGOrF/YLo6Nv6cU1o4XzFJYE+gJ23EDFth
tI2FydQvxcB9TIn9UBNp4kURUuNw5lV+0k0BZB9ab03MK59RO85G2ohuoxxxxMEEeo1hNzV0AUJQ
andsMKU9sZlUTk3s9b3n0cqhwuBsLoPdPy1X8MCXEucIk7YlakKREenUyUdUo06AXCIqYGmvbUX/
M0VJbPKXQMG2Ww/84YKMaGivn4ir1S9YxBDirupBDfxaA06xCsBD2EIK5mc69gkaOE3LOc3TXw96
WlmbVOecGApEk+DTBWCzR4gakZaCE9rJ6AOt47y4L0vaSjog6n1UU1/7enGhKtSjF4rrvfHdZ73X
7Dw0q3N6F1D2nbT2qH0sgpu/tfmlTZTMS/7pjbYNsofJ3z5yiOpDmvJDotyLBsOV20a+5HVoNr9+
c1oj/fEqt7GL+7hroP8wLxKxQ+JAHZ2+FqyBkt1K6Y641xDTMDjrx0L++LW9x9d97L1bMOgRz4M6
yRby3qVy6/YS0sHNeh1CipPzE6xyP6Ppwz+KnUCqo0MYckD83gZPIbhR9F5DgZethP2lzUbNgBPC
jwqtazSs+Zf2RR/Tt5z1L7FXDTBs8sRR6fCTfmu7CN8OcMYM54dpje6Zokw76+MRbfN1iTKNb0MS
Fi2qfgkeLEMYww+zahLADCoF4wn+q/nW+6vpnE2S4wBN4kWsKHoXQdzjklQjziQ5JjgVpUXhvbYj
GiprvLMX7Zqij5I7gb5/gpg4R1W6FTUYhaH/Nl+/QL4wqpd59L4GILrAyt0biP/8od3zF+e3/4CN
yTYFbZ3f+gNt6Kc3gkbuTv0zOy7SDng/JpHijJdnBqMw9k4ZIBTxSlLmY+btWLAJ3f0cAPzPs3hF
sau+QRzYfHjHpvMy/PtQ9WcXOQ5xrpywMxqV1yR6IYV/l5MOBe/8QuwWRYrs+y9tdZ8H7LM3Drev
T5nC+cMk+RK69KIuG7PGwXay1uclHllo1jRBeoOv90QopW9bDVVx9jIMJHV5xMSY+f5q9biQs6fw
eKk/IpA3MiFC/RJ+BHqG5MjpMOW08A3KHrYnyijuWbTt0hYeV/chuFVXyATM33ahjHi/0eZTMiky
HhBn9xnPOXLpvM9xI+eK8c4uKQpvs3/gPFgc4665H9j8l3ARDjw6WIoyfaQ4+BcpmEdx6jFeJbf8
DGOAvVJb9G3GbRzqnSBND3tM9+BPqVbsvwwE3CFMibl3Ynf+WCGw+DwaFtOQafn4wAUat5mn39L5
S13ILEfR4lQ5M/c6LTm9u0hQeM6OWcggEscqYhRAsaRypzazaXjY7qhOoQHfM2ZPNo+c0CXYNSnf
tsOz+WyzbBSOPhUtyXAnDIjP1ewyaX0YvSo4NcK22aYof+SvSbk+IgBiVvJk4KDo4a9PDRvjfNpV
x70xiAmnEfPMp9bZNtyX1cf096Qva+8DReZy1Mw3MZsvCP4t1SkTy+lBB7iSGdhrq1XDmMH/0Lq9
FILwUb/A1/GPhOkZzyHF15np8jU+hRWWpS0CuvX7KWp+cIPgNc3sNNRX8yzlFFOjknEQJFucLT8w
4T/Y7Qxg4x1gSVmtVC63Gj4CGDjeQha+f8+nD0b5Q4Nbou7HO7HSQNGAqarzjvF+oYyqEm20Q7dF
KUFBzaiDFmu0H6gj+DEhh287n70wUUfnbt5/8QsqfyxZiHPn9PWxDmporaf5U1RmOxW1kLr/wPFV
4XPxcYMHJDnqanlbxEQzJFclNnKMoN43m/XLPJBLAeHlb3KD+4bG/FE2FLUH77FlHcHGj9qYhg+q
wrRmu9HY/rd7AhSFI3X3mldrtKP/vR0MPLhlt2H3nrEb25hOWKOexu7W5zQNmfCUmsbpTKnTsLTx
A7Y5/OZhPDqaFC8+vaEMn+9ZLTYHN5ectMf4Yu1R1z20xYvnAHJSdOJpVWdqzb5rzMbHq47FHd5+
C3R58jzWEeHqS45FGlQ0eWxx09KPSfLUtO19SrrcCVNkgJ3vXnuPvo5brg1pHKItdVRHC0fk3kuF
kLgPa1wxg5ofVRtgSZS04fgECRgmkh3O2h1tBhj9YBTGdpXwaNSaD3mZzyCgOpdj8GMMyBkxE0/D
bh66LtQmIX9jIkivz8Xk5NG2h3Hy2xnPlkHLPwZVpZHvW6++9gC3OihyoghGxcDa2WrhbyssAMhP
n0KMjunSOTLsbZtCAmoRX9l1XxNjrNl3D5SNXt+mFfujz7mVzZfdm7xbtScv8UcmLp1DvOUO3aPR
iI/BYAFvDC7Rofj0iKY/fJyaf/CFsLFoVya+YVMs42vo6Py8ZdNKudjlUOpTD4M5AL8jS9FFYEE6
gU1KI1M6jjg2jlrtqiSyhgtqoxrExOVjjQ6B1zr5LzyJsQdhHIYd4LZpQ/C+pB+LVG/ABi7JeXnF
bEETLvttA25yhnf/oJvnFrVx1VQhCXbZaYD3EplnNDx+fZ4fFzBgmNLwR8AYCiBuynuFmwQqhg8Z
ynuQe4hQ6g29jnij38B0Bau4oysSdOi35lUA5oiAUY5hOj5UA7ywodY83XdCBQXCi8pChNM8+/WT
O8mkXWBETgG1y2YMlnflzL24wCX2ljPHs7XRv23TLunr12DTWsvxgnwXFwPcdlIsQ0MmOaO9Cs9O
oAveAlJ9T3Wb/oPyYKRtvQZSerMNVBFDBy4eetOVaVkXOaqQ6+y+XAkuyt2eKNSI1y//b8uBwVW4
QPZD4tMrS6fya5kndk6WNw6C6st5poeY/qe0AuIlvsGy6IsIbHnqqEWwX0hGYNe6CR+8h6a+f4z7
Z+N58waN/H6yP8AVV+vdGlfDya6R1l8fdwuhqm4PWj3gm8wfYffkyLDATuAVjhjXDmfA7F1odVo5
zLbJaAuqBZPzOR2dzpzRjVO6ZROJt4yCus9wH8EnnXcdCdAaww2s3Mro94Pzw7vtrQvUjOUNNlmP
R5ZpoLdnEj0wR91lE/B2zDb6QQs0Zwv5UsFr3WWDAMUKl5Ht6BdoC+X7b8RBc7AwXtZDKx+aCOcv
KdvWlpMKRItsqa46Qu4CNg8dyBhOXN4L/GDoH8X6A6IinRYlCox/ArTYFrcTSPJX+68epsBtejKW
oue7GjVcwKtTvtUL9Ai7psRkLzvSpXWvpFED7EEZmh3jvx6GNtalscPRQRrUO/+DWUNHgvY/cFEn
kIPtM582MY9gZ/3qHFwc8fuVGz4oTcDxmkgVzNPYHrt0M+L3FXKCu6OKbRfjAJrGED4e6DybFSV1
H9ikD+wHdnMCVrvDjIDjj1kru32tD2PhceoFsvoA2qydPJtqcp4mWz7JGWSAlbC2t6eEG2tDW4ex
X3yxUcG2XM0nkwSWFTsdOwSEVgRNgefRV7EBss1bDBoS7AAF5X68k4R8NykUrjYyVBEwAdzYYmAh
XkEwH7CiqnS0foU+GdCdsBcAuvIhscCSKSzGIWop89kPuTSE5TyQ9GDlGeBNpkviASFYzsn/lUR6
2Gh6jSYLhuAG5DSkV6lY+V70IXnWlUbsGL5FCXYQB43d1x8Yu542wdznsaObOvNiiPldF4N5zlkn
vdAlMd9zyFUg36i3CkRM5/zszRzSP0HrDO2WfHNvELywS6qK2+plniUaS7uD5maI2pAoUlPA6vWC
FwUqg/N+ItA5l50vX/B2dG8uNEmUaZXDL2dLgtxvFtgxMVloZTd98poxEEE6hYJIYW7OhUCTIjvD
PtTzKyCl3rU6q9eQAfSD6XE6tPV8HxLpkmFsBwxu41H9GGFf7ByDFJZ51NZOMfpQEVAgcmAkCeA4
VPdh4JFEyY9FDjnVOxXr8iNGwM5gtvm+1U16xi4K3QnmTiTJ5O+kx4fZNy3Ax14sKpibvqvVCXIr
HrU1TJoxiDHA08g+WEk/XHcD6Ps0wmcVK3EvsZt2VTCqXSqO4jCQq6yz0ccM7KB3IgYh/K57Yere
XuYWMC6KZUWbrpnOC3vmv0iWM+6QMOLUicLlDZpGlg3BW9V7UI2cDDplkNO8/0WiPGbYO3ct/NSL
T4afJp24AL1HO0pLtfpzFZBgITiV+NphZuOA/1mmidiBwDbuwhKf8xMRY2gW4K69HYByjwDg6Qd/
S+TqbummFJGO2VD33gH/bpwVKVclKPT2kKtYJyjP4ZUpYVxtV9jRUCJfVIcYadOsYuxHop2Zpne8
S4E+W6zPnX3V4w1Utsw5rByRRacpkd+d1KnMzHlbeSAWo7jKQUdGHgLjShKDSdFRll/ExffxAa3u
I3qn3PSU6V5LMQ8dB6qdcw3uBg91CQ+jRIVsMkxbecVJfMYLCBl5odhLhkcg26hknQLihWhTm0kQ
kDZQ8qUy8+NEWJrBUjQQl2Ri34ZCpyhEzghQcVURoTFTY2XjB0+rkhV1GgXZqcUVdwYxlwVq3XRK
J2htuPzLofmCtAw11DwRdIeDICMzo2vp9ugTjLZSCph/zk3Bq1aLfcpd5RcoAAdEpTKnhhgPAd7A
XUR2VZgaknGjnGVBmfvNAb+iD/HMiBTQUDdQm75JDILd+WPgdo92H4RZ3w+vfnMOFjfuNJDJeefi
dnY21h2IDRy70xOtpNDg6anosoSF1HhTSUPilOazy7SG8mqc4LupKi3qlLcxBMPfn3R8w28+viNy
DctFbppZikvonyb3bbE64VCK2kPE4Hf++osIpsYROsnBoWoAj2IMptdLCiOgmIuI/VqMn3cgVdRW
HsUEHifWXh8hI/XQYhFc89TWoFkkZcASIqMVBSiq1xZO6nqwn+Zs4U8GcL3VcxuYT8vUc8Un4hUr
AcgquTwbh7vDdGbBzWvZESLft8E0QZUEKtjGZy3d3Oaa4wQvFLMZDgnfnZp2fmrMozVOX97mo5i7
tr3qxjyzDumtuEvh4gLG9lVziRuGBMRaZVD5Da8FNM2e7nQRDhoB4xg4G5wXfUrGhq9zK3lG+ZVc
0C8zIThVY+qPLd0JsrMZptxIOSZnDgUPMbzslvpvxb5RlPaPJdM+axHuw+vl0f2fVTE7Ys7Ih3J+
jolhyMV+Y6HppD8RP4NjnsAlcWnpYrDapQ+huvXpr986LcLRwZdq48DRe/+LoPgRM4PpU1+Pp0e/
RhBgpR8VGXP0qYD1XpRfMuWMWlyjWyWGKvOEBwDeRmVwKQL5lEiPslpIp1/aH96MDq/kL4Y+ba1o
LJdF0cnbiN4f/glA7x1mB5MwnL2Bv5B6puBbM0dixoYpYGPdldt3hOcuNeBQNTEdPVuZdWfTdvjD
0iy6mPXBah1qy9ts+dHfcIqNR9bzOYBYt5Pr8u+I5fTYUWCy286Rw1Nq5ztWb6kWbyNn3XmganU+
ZjoQ4Lxs8tsaGOSobPoygJY8NcUu+G6XJxJEWcmXjDMJe07+S6+tExKATwOwDHMZ/kavzVO/2V9M
lqc1IB1PtoOdzr4MzylVTAR/rYyZP14Gf6PjpyRDcYeslQ/vkvGXG6JcYCzC0OxOQoPWlUyVizPM
UezL6dfyMs7rS7y3zew0Wjamp9HOfAMh8Kuz6Bg4D9V66r7izoxG4ceOw6GBwi1khD6+iHyJOPZ9
EgHQFgdML6iwuZhYHOhtTqKdkb5BR7SuDuudQkzsQDKH44W76H5UspgqjayfeYLscxh+qZq1fi3Z
YsXAKmQx4bTP0s+WQ653Nzk5QV8jBmavUXeyF7H7KDFSK/6Ne8oLiAGp5ftzxuE5AvhMCJ32s69W
S20s8c+cLbmXPVy68ElhRoVQha+AKxvBPbj1gA+LeumFRB3rIIaM7l3tINGzIB2Wkzw3i6PNw7VP
rmP8RLM/HVXx7ZlY8Y0OfkDuxsD5W2NUwOoj5sZxGNQF5ws7SzFw8UtHPVmYyp3b3BRoW0wxyOp9
mGvNdn935ssG5SQlDJPQNWs9DzBsKtggsmtw1lg60Ar75EUhGpO+LDqszKo25u5byTGAQqHW0aMB
gth9mOeit3QcfCUyrCCgPJTpRDRq23aTRhytmjrxEDthfgH7gcOLHeiEiwTgIINPPh/NkWwXctRR
JzGQ1qMheHTE/vaZOrFoBSxn6fQ3y7o4jgnmVDv+HxlxKbUaT9UHKqqJNQCZ1XNtewHG3r6X699s
e7DA7rUeMycdthtkKqFEQvqYIIzm0vdqtXrhNVLar5inibHyV5vcTETL4G/Chf1Tw3GZkuTpTvKg
w90hlYJSadmYJRM5o4KBFWDG1Da6rOW2BEsU5GD8uY19sLVs0sMCxzMMZ4ATFjmAieyfkFPgR+p4
kZmk0p1vamsEGg69mv562w3XDVw9eedrn+g+GtXkEdhvqIf6mTSg5XDWpjW3vbd8BxnXQmFVmLv+
se3+zhl2gAp2pUmQb2dvvmunU5J8STPd05H4N/v6ZSWU1ZwIql8OGQbvQ96qI64pQQ3ifTRgefTU
gcIXzOv0qCblKJkcEVvjMcwjyCCNLSDj8TJxsv15ZobxIi/G1occF3z9eXkOQZSTBnDAbsUQZL6K
9jCpifHwekqW6lerDsWTMRQ2DLQQevDeFqeMP0yQeKKgrtX6Nuk1SFlq4DGb/t3vrsETRI/JzJtt
iRFxOT6/8R9OjSn28OC/1hHhDaprHAxU/4olTZcpvWXgwrHYCCwoqT+pc897xoaSEjeOn52RYRJc
yQoiFLvZ1dN7XyNeK3gulKfIldkws7xix6OsjNgbcJJou4EE66DgpZjMWicWHPfgSQdjt20buT+K
+mJvI7/kyBVPogf+yZZoijjSeBX2MSb+NeEHj1seF/gFPROVNMTCEwu1tM03tXaGSviqETEi9Vc+
xAuJf1J684moBbEQlJX+m56iFv8G8DOWP+MAw5ImemouCVRAqKdSb0FjPBa/Jc+Deg2yPkN0WVhn
PhBSEhkR0LL9pe1QivwFQuDWiCfMmWqiYTjOkuhGqoHvlsQVqJAzIm7YRhlrSuNwDt8fFnALQqT6
8WlgyJRrMDs3EWyJe9EYl9MFrT5lIwCRKNEOZ227fqIoKvBAieg0B7ojeXl5g0ejrQ+2OHeq7JJB
0PxSspo1OLBamWh57yqmJDtEE2p540SO/sq424vgMkvsAK9pwb4DCsHuUuLpSk5tg2gilyb0jqVU
h+SxlA0Zh5kME7ds2TT+0jMoVfYsoTLFnkTOzZyukEec92VfF8oKrU/HJBbsO6aBIVl9wuIVo6UA
oTwlOh9nTu3u7Zw2cdRnBNdhXpHhg1yfqg5h+6Sr9cAVeKgqlboct2SRmYNGAab/3bMxZcfywdn6
o1TgFdQpp/zLccIKJMiAebxFRChXK9snpOjNavW7iWiL7lvs2ykuINhctZTTk9tUZAgXWvjLvI0g
oufKAvlweWfF7nphcQXdhJtUsMI8EVqzzgabxgOZMJR4ArwLbImgcd8dCQWJ9vYyu46JshLHRe6z
tPXsB5KXrsiI8+ZfF/9MYfillE4QS+iQ1Ij2qbg9DHI9uEptI/ueNUyusSa6cmyYdSo0oPOEapoi
VErKNGjp4oKMQCWd+5uKLcV5tTgw72MHa7kUb5yD8f2oD1k9LIuMPUE8xbLSaFNDlvCJxaaKhoYz
nAYjE6cVCdik7i9o5iguN9YU1/b+CBUnhTFhseqbxpvM3SZLraQjHxo1wUlgCFQAezcrE0ftBXd9
w6qlO30I2s8IQu3O5jRMGZIueSg3hyVeptyWGtBJpR/bPJa8+jNingnHDzsIrzme771a4gKqN0U/
Lqy0+JZYzcBG/yYgDMQeUlQJ5AKzokZLIrUn3kkHcz5ZftgfWGpZnn9Mb0g93m/bNR57RKGKaSij
SrwNcl3x6Su4qCpMkiUeZbVRorfC648th22oS2y3cPXkwgd/Gob47gIiY30jCxBzEhllZNmNQKOf
Lp34gVdJqfIz2cBlpv3VTqwSfCuKIOfB4EPJhLxR6tedM4fIdaw02OqygPbh11juveh30UFpsLRS
ESLDmWLB41eQBwMNhlc1ZjMYACdjLQKMjpdz/Kdhb7DPjRQU48blYcBRJK6S00lx74ROsL9JOkL/
zQV62Y+pdBEp/g4ElSJNWz1NBrMufArQ3wYxkPBvGEb6nQQhJvE07DNAB9ZZk0hCvnQs8pwehv9w
333Eb3VDtL598cBnKgr/SG+kPYaIAAwIKnXNeq56nCMf+DQsZCo6ri1vsqm1VlGd1v1Knd6MTxqL
hgxmOMQcGWk3unwqY0gx4S72eWjQuLxcxJoLZbJ4LcKDocFU2IJzbqk4Jj5ECnGEQIDkHgtp7tNf
av15jaWWz3DltVj4z5JpNqKtYuWH/XzGC3gKeaSddGqggvQXTz/8WNeTuXDhHoVG684uXMZvfd4w
b2RZK0Y53vRL4pVA8tTbgFNG2nDu+aqvfRoa/pE7vcSJRD1N41RcLglarFiRf8T6WSwu//zHtB6n
m9JaTVlUiHXgLfshs1rDsirdOY1aGGQcA0bOKEqnvR6MFSP+KCpyK7zbV4xosfF9rkrHciSgLG6F
K1pXfhXl/FFj6HbNsYZHiJiZ0Ycn4bJevgvuP/hKnVSVSqJELIjOMSnVLkcPIvBnwjrHAC0d6KRd
8KZsWxG7mOPM44YGdjMrVSSKVroPYDvFh5P9d/id9/q5zzm7DEoqz0MWUIRK4seTY4Z4Wdb8Bpgp
xUTBxphWjsX8flPJiiOeovvQYsshd1xb3kNxUKOHtYxFCO0GBtNiMa6pfWOXSS8uymFaTS2D8Z8G
qKzxxKV87GrE5v8s0A63ar7bsj3OSFnlF+80BzW/Y6bfmAIiy/ZeC+TotXSWXaqWq8VU8j0bGulP
rjP2y8cxFo5+etbUxiIm5DDuBJJkdzDZQY2eBQKu1W8koXFMJMKemullf2dOKiPSGKkgA/g0y5aS
YBwsv8C40lZIEWuk1V3DLxV3KF3pM6MdDrmWst1KEX4Hmqut/c568JigySSzQyRwfgcfiBztJALF
FhqenqQZyGuy2qaroBMPomW2i6z0bsbwFGj7ZFSu8uik0ZkHP+Wq8MwBt+1Z41CCm870DooEzsF9
bahRTiwUhVEeHA22XbavjcO57qSNCVCdyCTv/tR3UozxKNG4cx1+RNvAX3qb7YH1IekJrsG7pUJG
sTcMQ3TKDa0MqTdOJsp7ao2Aw9QEjkxoZgOZ3wCWbXrGCp3fm0YZf+nu7MMnpIRccoTgjoL01vd7
rs9BWFL0h+fgvhHD4blDnVXjIKXGhGoN3CJ6Wj+u123KY75DLxhXu+ldh0rCo4/0Ntvbz0VLf1tn
UiORorMLsA3E1t6HEU1+WniBqcPCptX+TdO0q6o8VFiEYZJKsesfyFrBHEp4NPfI4P+ZHjwLdqaM
a/pQeyAONCD4hwcR7V51nuzHkg1V7WaCnfzPkPSpDvdjMXutliebEYkmzgXQYNpdZIk4iSJ3YTb7
aydt02AeKggEbGF8Z6OBxiSGmStx1Ufdnw3Z79HrXsI6u0yOPmSIB4rI/rg/NxsfuqE6es29dw1c
Ym1aLWMO7+1dX/SB02sBIDugMBgcXiqajLoXXj8J+iO4mE0kp2xVFswAmP7Bc0O6/attnMwhhK9v
8uJoeUXlgZQtfFfH1F/RjmE3jwwdyslhFkAuGOhc0qc64kajTaOh9Xnof9p1Dlv4ezeL5U6Isdz3
FgUShuklv0hZ3rHya/k/vI8mAzeSRquD54lC8+b21D0H2tzu3dxLQwYYA+0Xl9t6AhDYoO0iLfPr
Hjra4Esquz0Y4iqH1jEiqGU1aQeckgwmoJAgGJGzFWUf1FnyWIldchKYRagAo3la4jtOQ40m8PJ2
UQUpxrrJ+ftpmIxaxM+wQLHANACHW/+wM7D/kgP/QxvxAvhCXEMmgYlpT4NCpKil7AuCyaAPxg/v
G5sjKQBxPLouWA/47uOmM5fIZNqxpaDXypR2exkVzS09UNbiMaaHZRYzoItuk+TrUPNQshcFEVPU
r3tFJ3jtC291oFFL43dOYnF+EVh4jgyr5fSNDrYHmocvdceB93f/6Xw7tJLYe7G+WS2Ag+mBNFfA
eVoVyoG+9kyWuxEy2B+rj9UFzzyKWL8Y7FtV31b8H1KbHfHooGV8CPPaNxsYh/f87ASqYDamXUyp
ot+PpgsnUeNi8ri01B11fc9sX/ncH5gLGoXSTf/K+Ir9niJo20HR6U2SMrK5sbk3TwZBjlOwdgC9
xo91PVFOMkMqMGjnnJBoHiwqC97Ulxasv/m949uweCNexI0cnJ0NZS91JOfUKz7o0XdAHM8IjLqt
RTS52XGzgUGjcr6AeGnFi4kAYeOCMkGgVKOGzAuuuGrqTgSIvZGGDyNSpjVX40qdrEfZZ30xd/xy
hqYDNY0AZ3ikpD78XA1mGEPjwG7od2oTZ8+EuRfvhqsl/WAlFW+1+pPM7Z4SACqHEqEdO36UepIu
pqATBZIWN9w+pT3+SEVOOY8zvOcFVLq0mEe2D0qoYchK5YQF+gPFZOd3VAcKqVJMa81K5fhvgfgq
KfKGSTMC6u1o+7vxpvKiERF0/NXmoabTkaHiU9JvP9Sotwv1K4cJuioWkG5yhkZ5uaV1o/G5buS0
wZwUOTbtxq4NipLew55/VyUhmBpfiEs0NzsTVND0fhInR8u2kGOv5y8Z+JVsvi/vNpXeAqgPkBD5
6TBQRvQ9cO58NBKi0l3D7FGYoyK6S7oBoVJ0j2Dg66G+7mSMX7b9JrPrN9OR9dWGnDDqTxFxJba3
3/J8XnzS1/FUfW/4GFHg3cxcp9uE5UrU7kkmox4oEJW+G+jr9Zd3gk9zs772V11XmwS5EOtEiQBl
9iGTmKjZscCpdxlottZboiXQA6CJIwM5FB1/5Q35LSqM1zYlPSGZ2gTN9NtuYAOE1meKhtoDHBMr
o3i97jCnpaWIvlyVIW/APBo7JguuxSERhirKUo0RU47YI/qGfTZXnnr4smd7soVcyYUAU2Lc4Rcs
Jk8mBustkiSoPadCCDpvABOGJJy5e+81AjVllm3wGrufkvinfV/6ZM2HE1n4vE14ySMQuw6JDaF1
YUrd83iU6Y9ODgs/2Av5BMtHjJL+dCiNDETm6f7ES57fQupkwnQ0CGRfyidgaiVMCN6JgANMf+fc
96DQUbjb0MEajnw31Ij8epwqX0yr5RWEbqKF68G4gd3Ah+9B5dIgyru40QEKFcXDActZXoH52Ifv
Qh5mE2AnRqo43BlwTdRhfGP7IithaNMzgYL+9Fat5g1zwiTlEug2H8iT7Tmih2Pcs2RzhtwBiaIp
Rh8eoO2ugL1kNOISQs+XQX9efJhqXPgcQyO7Uah/bGl2LvbAtyAuTrHAIe4wtY4bkufYMFtXg8XN
YreoiyjAxNgAXYl7oYQBdTn5hQ4DgAVrtW80kawk2lPBjy9ED1NRO2Z2tjDbkMIkE2ygwaMlWh9W
PD1CWj4wFTd4VRQUXRTFzLoowjEwQzCofjwzeh91vuDBz9FUC+m6awCiaDIKB+rIvutVKr0V/r/B
EKCE4R1Se2biXBMze8BDiPk8ig1kHv7pirrIK/vF/aBP5AdBcV9+Ade3Upfff4jsXP0xNEP/xTyc
rhnHixm7CvjDxf8AuGAPUXErmNYMpBxRJ/nBkcwW8GrKBWYubau8mburA4zq9T+cmTiqAygxVJn3
VI8M0NPD7QmV4ETTDXWJLYk04JWYNV5gSGp12yruA0aP3W17oPG4HdZXmi0QoZ96GIFEYB5YgIQf
qOLiamj3fqP2AgxBuyZYRyuKe02OxgNOMFg3W9YxsNoNi/hm5w7mt8uProO9ubNqr+N+h/nJk+YI
mO5lU9sb0sefzMfos4Yk8ECrD/jE7IL5jObUybGrpv9G37ioAJt0GCepu9Frqrak+ZzHcH5pkugO
szcbS/3jcEPGPuUhIjWhz11qygEGdoDSGgCIYu1DYoC2xyfQyqK2sRzIAxD9/pocYKnSZh/9j6Vz
a1IVS6LwLyJCEEVeuSMiinh9MQrLg3dFQNRfP19WT5yY6dPVliLsnTtz5VorlWcQi833IrID+EzW
aQNTa7q4gy4TzVqX9XK0WqqcAf0LnWdKdrKKv9vkSrdXc2J1JcegFVJCPlnqSOXJHdM62pOOAOhc
OKBUi6oCa2Rf6CAqKEb8YY3x8L1cIISM2o3mEPAE+EZPdiocZtq7tP43jHLnjKOA0vEMW+oOtWOa
HmFutCkO9pRLpONaSKOAw9Y5+nyUDtfhn8GB+GNa/X/aovMjGQrNKufs74AVZDcK+NrsDwPLy0Bb
byh0+Y6hyfxC2N2cdGlK1cwseDYDrTkPuO3L7N+AYqiyazo6YHTlXNDXfQkNgBEuTCGggsFIyIR8
jkwSnNXCWuYR9B0pP6AZxGce9eYc4cDLxAXdZVqib/yVQW8EG657SucGeMbP+rUQ+qyxURYTyiRg
Eto/x6EVLv01JgAF8OkKxlTHM9GoUznMu6ZL4xTrNFBdFRqeEEf10RDJkr4i4Bjxe8oRa7hb+OMW
tEU4sA2zJKXqH4Bp645iGw/3jrkRNbXgXMbXAbgm+3njqPqUUEzTxMcaksOax5t2x7tzwTDIgFSP
+PrwPIYGMxHM2TwQQ/Fdu0vYjS1oRqZcoTSw9s3x3T+DiB5T2rZ8kLhyUidz3yZXYg/iqj3PVfp9
bRy+pYkJOLHfMhTztk4omlMNLXlhAf+RVgl2DqkXp0qWuJOGXcZ80TqlCfyz6f8oVh/iqWTRi63t
DM87bKxgQ+HFSCyiXz88acAJZwzIA+PpZ2Ar1gFSL/abmD6aPCuJAYfaxqeAb0yh7MEIfwX0xp0J
lmnz2dAlfpt230H1NjnPhRgDaEL7mZxBom+nb/UX16A7sEjpac4dhTDCruEMIrmgr0kN2g+VChAj
AOYpICwKn/ribEhntxr0YdiVV6wupuRv2LHb/f2zpaOoRqBrXMYknTxYLz8vNNoG5YE7whCPHae3
YbbVnS5rQLHPhf1Q2IlVnBBFknsqJ8Yqek+6BAAaJnIl9JkpxDyR8EQEdHhiQ0FiS+DirtexcdmA
1PFLDhTH3QMjL3kPYNXKN1U8I/DFTRvmavKzhr3DrVK+/JPig8ZBx75McvH3p6/BruAPDuvhSsTS
8QWh6eHEfaJ7eWgtmu1xRAImZBbB3n6ZOiBGbpz/4N0fZh+g2yG814QSyBGGlx+lYaIur+AEfYak
vKTBhOWcC1mBu9SOz4Hmwuj19Z4jFnG9vr9dkMuQam9e9LBTxWXR0C4OQNIFak57rlTsh2gMt1qw
FHUUYrHhXiy4EBUapFyy0MuOnq6fiuefIH8sx8XPCADSB+qCQfCYUM6EavQmGGed/cWp5nf7SoiA
4AMhncUDP350tAnfWTe6aDYwCT8XVl+lWxmooY+Y10W3ZtpClOA+k8J9Q15MiINNYab6umcA82Ej
9oN3nsWvcHvD65Tj/ywYHIFwr6OUPTEwh32y/rJmadTCeV8P26y2sfDzaX+l2X1KG9um9vI4tkZQ
MY0hhn1M8ZgIFyujXXAMCLvAQwDFuFRkOY9xD5KX7pgHNrImlN6XWQaYCKUr6Q+98JSkNWgeVEDu
EIPOLF/QQv4jBJPMfDoQPTKPsDdytRGzWvcWrCgmF8hYww1VgYQRNjcdwJS97yXwEckcFEa34axi
wUqrQ6ohXgYweueUOzK0DMybhiAJ0M25eRZPhVMWMdDSSj0vj8mNNh70HYHmMF9lMcVHlJAQi7jv
cv6Qr1Ki7DabJyRmdgKttf7vPoQXU09oRUmijJ9gnHAiSc0I2CddeE7v3ImdLkqyBYUAeQ2jve2t
k06M+V6iNXccc7eTYU3aFW1PwtT1RT1RbXrLg3PmVKcrSxjcxJpPNqW7uVcBFA+cVDSjpHYhBC4C
Kh7AmZya7ZhPKKZpxRxkoKgshErgc+bTEwFoPXgpFHwGbS7QtXNocYs8bHjYvFIe3KjVPE9mrexT
dbxnPpBCQpfqJ1+gsXLl+14nBtCBXQJFgCYRB/zpr0wcXqjF/sgdf1kjfPUwaK1IjxGfCAxA8cvy
TFmk+OQyzU7yybvtf/2PZ4XMCAP6A7BcJcA82UfcZY6scMkF7kA2lrcazJ0VX+MdklOzA7qGRd3N
IAYPTteqtaNfzPuhf0pdST9vQ9je5CU9HTWnPIT4OWLOXjr4TUODQU9UKxasf3JyVBX/fgNyf4eR
KnjqIk1BcS5KRZpvZFhyDdzi1GBnwy32bz8j6xake+418830IafDfUghC/Z8ha8IuvjkRFDsmuXv
G7aF3H69rpy14qOtYaGiCWcAtaQgJ6fLHbXFAvpgE+xZPTP6+XRKKOrtTSdemdnCgbsNEATTgEpT
Zjiit7+QahODuO+05NyXpHvyToWtKBEDr738j/YB8vO3dlFDCuIedbcIVOxaJ6Ok/eE+/i6Gk/s5
g9x4n2YhRj7AvKm6GZmxMl13ENagZUN9wrf74li3cpeFX7zgV5JT8kx8aT7TC8fZmPbA2h0qoJdj
aNOkD403ObeAos9goIT7PgnofZWmpxl38pB4NRNN3gF5Lgeae0FVaj+jqgW+9mlVcPzQYSNxJk4Q
XVrvba8rnNGR69qXf8yyyjrA4stRvXCfY7w0RVqmrxqKBbuCZDwDDGbCJKQU+97E6jMyP+yCTmsb
5FsRS4b+uf3Ki2FPpqIIuSM0bmFW9ByObhad28tPNROGIFuTFG3IXQqdK3PNbvghV70hJwxfwSsH
0vkoIPX06Sv7Hj9fEHpb4jJLk1v54LTGcIvvcixsyHjVx++BwJP1QemQD8HtCA6BBlFvfMND4M5I
+OHT9AwU8qguX5iEDPua13v627N/fsdkRg1s1sq/JNqZ535mmAhtH33O0+998UG52w3PH3cg/exv
oTyhTMTaoHW7TXTjL6TB5ZAn3QEtUqYtE2MGtGsNbXJTpn371nXeXw9fr/xoWKdmxquYYUkPyfu+
7EFhl4fli2bkadgH87WO1NK/Be79HPxdTz87udGBB469ul2lz35YM+9jkF6uSd2uHoPf73PdltHp
7PEp/btfIl1+uvo+/6AydWsGT+qUMd33hBddPzCW4WTjEJl+QCy3DHg5xlczAsO9IaXp4w81GyyK
jsu/fYsJf7mb9oCRw8r4XHidV9qB8FZE5SCqaN7i/B9uHn1Xw/HvAR0Ja3ri89PptVF5mVXa1LRO
E5kWBEV79ZnCI2W370PpB4OFQXarRxtCAANfYg7rhI3IkJRASNQKFcCVsoQTQaHRSQzIOa9B338n
xLQUnhflMJJzYrWxbNm9z1CKixjw9IHxDMDvCXrlRqLMX1jMwtAgNvzhfdQJwi8gHfpn7AwwX/4H
MgGlSTgNUT16OZR/gEuLCJ8+HO6EqxlD239kyeCHw5fynbwqpfH3+Z10APvJE3DWlCNQCMb3vnOM
4F7wLGHgC0c2xwoOulN+8z4lzDndZX28BzE27vqbB+ubzfCDvL+sfm+/x8IzamlCD0DvHghPTJ9i
lzcwLbXxld1Ge/7elOTMkN2gW+SPg98xWRbbr928nWtND9I/rGGjxYNycaoemHWjuDNWClxODKfi
srse9DGtq0Ief001QcjDY+80qu6TzzNfGaSjCuHBe8A4Q2vMHIsAss6UEj4m3K16syOqDpmCoUEb
rgHBUEwjWDdcNDWfHL7xGq0wfepf2FZUkgIk5K/k5g0WgKHNAnxEs6p/rx0Nhw0TXFBrLhAx2THz
PymCvy5pKiNAhcapoVrzO0+PnjoSG+Z0/BN+8f1DDsAxBUGFBiQNEcqQvJlSDtJbBiWZ5xDpkxS3
M1YqLEPMrSj8JeFgIpsMchhU8B7IcaiLIDBl5J17ws5uS1Jg3nmI6ssrJOqEl8TDk9W+5WRnxC1m
TNXQpq7liAfa85KYHkm78PCxAy41yS+/y/D2ItQOQu0+16AXC7B7SKgSNydHR0xONDfpMUhZQpgm
xDfOA8sC4qitcphRLzGK8eFd+kmvtj6tSxnQmedQ/JrNe0D57ShLZlqNC9YM3zQ53JhXAXfc1+zk
HN0gl3whcdA7TGClb+LBz827bgCoVINij7yeiip7z3pLIZeeYObwS8ljVqPWtGpS26qMShJiFi0T
haF7yPB1mhZJ/18PyD+WkR0xzCMQUvDS8/Q04+3uHP+fcQw2R+PgQLlHz78sif/NnJt0wG3HehQk
XCVkhy+YxKvxaUbSmAQ87iGYIq6rHcrKSX4f03ZC97b1D1t076NnERnnUSvOyMHn6hwhf4oKLKKk
7aftY1J34SbiJIV8xaR1IyM6nzAvUK4IiTpTUoaW2YmH/Zj0coyS5FDb0H0QafA9+na8E7NnCgeT
9n9grquVipIge+O8sdAXr/Cawnc6OCfyRpmjBCEw6c7uTDJlaQ6FYNza6gzw+l8b/W7tO8RvnNvA
ahCh/IH+1JSs7V3nYZdoQ/yT4HgfO2ZzNQoiG8OSCRsrMC4aQhixwDdZfYYwWpfSAoOEYncEVet5
ihn2bWpWkhmprVusaq08v00awILxS3M2qy2uW6Rekv3FBZcXS08axnemQoheKYnBxfdjEPY6nv6L
fs2AVDG+/8DQwnWTqRQ/ONmA51q/iwVM386T9LpGmIDB0PQjisLp7598Shr6JEw0/aG0qBfK0E1C
tYjDAmNzyeNWMphKFEj1CJUQyDiZpInexkOWzEbll6AybuI89N4UI+wkGjfES1Y9Swxpv8ATMtkd
Z22GOBRUjBR9IYBanpRpzwPtqH70x+R5pT8Mj9Su35TGtBcgwiAAAP18iRSJ+YmM9mXP8bY5KpOz
EN42ufB+P/MTtEX4wxn82zD34oZqnykJQMueDPGCzXhJ7v+dOEwpB1nhjY3ZirnEHCsdl2T6yDRY
5pj02OoquB51Ykdmd5LBX2EFdKPsivMI1V6ORCJDy+OZUTPPWwj2UiqSioEkp92cXtzHD88BgMg/
tgoQjpcO1mnGUAIBPVK//8u7eBkj5/gqgB4J5PP0bLD6oefLutDYVjnPOAWs2LMezJ3JpmTVS6Ej
sMdW9e730RHYRuC1agM/gbYUoMzerKxbvgfekMEbPIgO23wb+ruJCx0GJ2vBq2GAuMeNCjErofxL
ByMysa6D/DIR+AG91Q8tngvTv8ABGWb3RxOkOyPdTxYbIrKprMmPS21I5b119AcopIiSBFmMz5zI
7rEcNyhvj3E1pqs3iL9hV+c08R6Gf9chhhFIEo5YwVYJlICCPRy4vIP3wcdM8Ul8ey7TrS+4DK/n
Hw8B97ykoXH1Xntmc+A6MPKxu6mO0ed3qcz1BAeb24CROR7AEfpFcR3meQErD6Qpx4q0U1khUlwd
uHs9OwwpaIBg3l7M4L6jxYiSMH1GIWUUL8Mm/BHg+c2we3e0N1Mfrs8eIJYURqg4ZBcMxaZEolQ/
IkdlqQDAcPCHkIr4PunRtfb1cPL/r/fHWW9+eD3sJIA23RK8SuQSnQ0Ed6/1EyzofhNYYbekt3Ug
HtEs5G26H4ccHDSOKmiEcbQ1BjcIBYgjQSd5pS63ryuSHmRQ7Ff0Q6H/hE44BvLAIjS9MPqFBMXb
xL0kJjMDgwHJAGD1eEyr0oVUSpJdRykDzH22YiNM1I3270JrKI56M5Iicvvs7HPzqI2BwNiwvBtq
nL+si69MDQaUBWhhoIH6C4poACPYdSisSOZhzSIn+TpMYNwcx0TvmKP9SQUG0UeOIKboxY9sw42r
Ua4rTLJ9I2sfaxROwGs6XJWUYzMohtRnUBmROnivCV2KIbywOXVzy276jicj6nBYZxpN0xNsBpo4
/TKgnjtZuwOewmixeUT36V+mZgQhQ4A5/9kx1PpoxpBvW3/NJX0ZOL8MiogH/+hWcHFSonGgh2G1
SYBMfWhdA0smQLj+EoSH9ZU0b7sb5AjS6CkPUfr0Y/jntOYIj8R3zUqkE8YgYMo0aDeuPzpOAIL1
xJ/ogK3FHn3P4A4UwAzPLtQmarCMffbXLuhZzJ8iuFcceww3P+Eokb0YGL5Xsc6xkLKb7MY/QScM
BlxnOJlOv+SKtBlXtOQHfswGpfr6pjidADGFyfOXq/nElGWlnZdpLtlqN2cTKpbvfykWEyKAEGyz
Y59O2Y1WAjAJ7Cwn3b+nADyMXs8T0Gdr3wNG5dlA8CfM7DNJtGRxg6wmnvSpJcnI0tRkLx6W2+AW
KIRTgVboajwdFHpOGWN26FReRYREx9HQs+dodQ0i7lvGaRGSDPs8rEMYRDQfNR974gCfM1SDpEKe
7sv8akD08TuoA+xth60PwzQYDMufIv38M5P+1DMv9r3P/NTLZPvvnJ7H39VphFF1poyU0TW/i9EA
G8K/xGVwGH3X+vTpMJvW14dFYCYdBuRdQ7zkgh4aTSRPJsCIJnnrhiE2/sXj5B7jMGs/RlShjMS9
URwZjI/s+w3kkYvTx+UZ6bV9kBnj+FPOutx32iUo3zT+icGkG9NV8Az/xW9/I4MZt6J/gjWAaYcD
aQsCV8HQka/L0yg4mk7OE2SUYs95M3cTq+N/DaLkIlWdFmXHUdy+cFcGtnX/zZ9cvuYy9deayISs
ZRP+mAyFKtyb+A6O9HkTXznCu5yPKk25k6dGRlRMTbu2tWg9cLpknO/gHXAgAux2YQlz1NMpg0i9
MJLOh/y6RnrkGk7wpprBvWVy/NcNNV+hbzVmaqd3AU18Omp4XHRQ2l6kQDwFJmDzw+/7mnucKi5l
MnPbB8MHp+Nl9o7u/sd9e3hQ0iWXMgP31ei6ec9qvmwMA4OOLaJRis4upUKI5pqkuwj3gv/g0oLz
BaJZ9peQZFTAW6QufLl6VLOYEBGxY4G7juRj7fC82HINYO400AP0PLD1J6/gGal8f5kS/fUxBHOK
Ies2UoCRAQVYeccpwB4vtyD6MQUWvgDESCwiOOZVSgsJTfCVaVtwwuK/cmaiFYx8n03u1JyeHQDy
3ZvT3SS60AdiVJMtLSUoZQ6c1KAHhVJOK2Bsfo5HnnQ/fb92OWc0VobC4TbgtwreWcVz+c47vyOC
oV/4676DoVFYUWOchxXMuhtgPNcy8L/OK1KBhe4+dOEI+vWwBalsXKRxvE/HlgSPjJ4rvLrnQJ9q
ELSu/k5WihpcPCYO2Cb7E9xRht/aAKvMtHUMXtP1nqI+u4/rUTke/DPt84gpmWHjHeFKVlQaamTa
xvwwvofl6INVE1eY3MOGvy8fC+s8wYfH6yIg5fWQoMc3Vm+BzTJZqm36d6YhcYfch3/ycQawzj68
1Y9Tz58QkXvxdyhOa7iB2T0iM5FmPIPpYBvJy1v0cN++DR++EV5hHTCXC6+F0uk7bhdhHaCai9l3
xGc5eDc54sBAc9zueB/ngKeB6V9DOMauMf0OzVhPjuGb6Saipyz4o/o1GOOw8cT+epfltCgceb5g
YkxVYO3Ro2qcHyZXemtuCH+GeLbM13B9+dPynCuvCPFf4BY1fDY5q2Pap+RAPOHhkRqIrPzE0xCc
7eTsugGjOVlchUwGWlLJ0mNm21DjYxvWgV9N65CGC1gQtt0siYJDVH6VWhMUtXLmux8dSDy92zTd
6NqUcMiAWkiwnC2fwn21J4qV1RzANn4DLi/m9n/tPZJYgBesxQnIy5/hx/t49DatZelXDG9e9Ijn
F97wZe9BwCmcie4VBTztKDaGwpKu3WXFd8LcmiqTG1QCEZCO2RNCIA/s6aYlpTEU8evffZrA1cDC
hhwO6mqJT5LJd+bDfCRj3BIR/lRun29KGxGFWNdavD0kiXbWSy6hzHiEGO2sGgg4FcwLnU+QjQvo
zC9KVQsJircBDHakQmv56SrSvBnFGqklPXfAdf5r6d8cLDS97eTs99nyGqrwhzuYMVACbqOoPyrO
vDO3qiWQnHiOAgbvjjFNpknlXBanRYu9JTUERsJfr3BpwAPQOVlCXKchH/pQfp08G8D2ppXwdH94
Ih3CBIpS6CFn1jNTYls8p/6WiNgkzTusBYW33Do76DDWhGdg7wcsWRIeDpjRD4P09rW1O5MDwlkk
NP+9lu4c+2p5Jj3jk2VE8vG/7/p1cjlM8MSz4EuvZyIJk7XLaJbdnjBF9iMVx1sYj/Bj+AvVG5Cw
bFMVpYC8mcIqb1m/V2cC+oGhFcx66wcWPn99c3cEL+PXmEJHDYl6jE/fEt0ZtAmmxIhBlpYUnUhJ
v2AavKXOL4lFZh9cmAoZkI7nwSf5VHpH9xWIlSuZAdiIzgaQs0tKOAYk8hDYKHCVaCa6MisWO1ti
D+tweI1VAqkIfEt6KLBS4IJQex08gBCr9YvhNqxZbCZxhpOFC3hgZA34be+EZ/TEIZk+HEtMbtAO
09affwxy+fviV69l+6n2Pazd97AeFiMtHGS9cTfVu5Rg2+wZbX87CkoZc0wFeWIbBOf4Gn8jNbKu
GzWg7JiWPg9h+AClqeZdhqYPq3nbus38AeHhmXzi+/ATP2DdERMI6jevF1U+jg1REWFGnZ6DV/jM
rmkRPDIykXEPItFr9ArVQPqh20m97FODrs+xMS7mPejjt+V29Iw6E32ikExoQ7EkooSxJ7jYWfOz
zzHC8dX4Ja01eYxMDojMsYyJuTgcM7TKrfyP58RhdyVQmSw2jjOBEQasiCupsGgO2SlQIT72L2uT
1Xu0JbGhDUbXluF3kEXOPsUnbFAObafr5Ed3txZxMDRfIv9MYYdrrui1Pu4CbguPreIOCBDwBPoB
JucT5I2RGwgowPSLvPQ5U7mAvr1HLbz7wXyH6/95MhCOSwPQJNSiLHOOAXI3zjUIJlw/CesnhnDH
8dPyoCFG8Wsn8jZKtY4zkiWb7aXIES8cjnmBNs7CVfHXO/IBCksgzwXmGxiXyMYDY8Sji5U1ZyXy
Sww54FJHFSeOwQvAlviD7mm62b2sXBY4lSMhikKYa9dYY6TU6DMlAgvowJbe7zPBKF+stOHBGvHc
PFkOOt4qYskiIY06RixpdwxH+mOaUD3qQzZTSDrNjaZKocH0FxJEQsfNbtmxZEE0woM3volyijak
TbTW6YjKTipJDQ6/fA7qd4NXfF3VZs7cxznjlyaBHP4UBwulDyVyJ2Ge1ZVc8pNos8Oyjo4kI30i
GYKxaeOTVwbQXvwe60rW080zln1ka/iz4zfPJHZ8Wkno2GkDnoikOcJeSFAyU7Gqzq8Snrm+I4Mb
CpnkwPdGPeuUMBqIAsM/rdjwAvFPotV2eIwNF6tN6wcjxRUqSRI4D4cej7yeu03P0GX98bAPLtAt
BMFIjkLdPwGYSCRfkzIieWVzUO0R4L0DK6qMdVbPk2dU8i6wGLzBessD5tB9eQObKb3W09PHFCgu
fTxiCNbMzpmZNNTnLPm3PfCM8SB8BBeSoV1euV3QdwUuZUkw6zNQFhEFBx0BjpX3ijrrenk4212k
88Tnw9CshBLz4ZRPunk1N8gME/6PnldDBGU52hfmrFsfQrBuadRjAmTTVKS2Y7N0nHYuPJA3s8fc
6m2f6X3pbdBbdljlcOn6YxrQpQsocXQ/PU7W48NWONwU/qphCwfO8Br3e87HVDFjX19u0+4ZmcgW
IYSIas1i9Pn6/ebsfcPrNSog/pvtuNvMjiyW4+oFcGxsaad590uobEl6eWP9uL89wu3ZebTjtkxP
Jv2sZvaJQdO+PkKDQREq+bPjFN+p/ko8w4i332G7HV0pxS7RDTuFdzD4Zu24eZAQMDuDyaz2k/qR
HO2Qdbdep6Kd10ony4TIX2SX/qKPI+jzd3sJntvw9Bo2fe/6Gp2OTnsd9tVQKdeXX1WzTIZylONS
GasHt9f47c0tggto9SfS+15NGqEx0T0Cs1blLP1sqs03Q1p10W214Dii5RRBUPvElB1dmprOl43b
4+wzem4zWA0or9Tk61SX4Jzybl57Dvud8P5gyNv4SV+1ubl3FShISWjmIOaivqJf8gifekG/Mtwi
Uv/Oet6pw5wZSgnu7eGRtO51sDoZqfqJjGb4gNKvJDB8LuRgpn+pgwHuY1Z9Zoccbp5a+fQoP1im
tgSqy7zqDr/Os8o224GtlTgdG6tanXR7exXBQwlaf0H7f34T6Z7Tc4965dZxW21oltP+fdxR/UrL
us/wq4FQXLZDVfEuZlIrXl24TQ2r973qwEh6hQ/m1yJ5/veFHMXCtTSoxQe8nTE+I6zefXGuxS8e
LpI/h4bldPH1w+5C8MZV9HCcgDCDvTHDVunV2hUuivZwNvtVst/SXaC8DyjikmfWI3mzPLqhUFvI
vTCQ8qZQhuezAPAbAS4pBnrqCHrrc6X0A5kkIVllResLrmqyYnYEdCyQrBgrmKhrReLHzIfCwU4B
oQOwoYhILzAtkLGarICMOSAmF3qioCHMHJmHZz9EChYl4oeEQFy8geLEE0j6tCMWB0cGt1jnIS4g
CHFipj6ZQG1P59ehNMDf4O6unPfBgURxwDPMnuKDRnfS8R4eTxEFGSArfYCGWwNfk3ZFSyYshjrk
3qsbSo+nN+12+dliMI9irJZCaxv4kvmDN6KJbX1t/9kIayT1dcvHENsla4QJkwGPY4A0AUyMcSLC
/ULaHLdMnJIANXmlt+QwSuFFOblmP8Q55QzvfHl/k8GDPWMexH8EJUQbptgplgTfp70DegMtKiF6
EoKkXUrO9rNpx6SV1/GCJ4tn/2za2VBLQJ+nCVwOBWTi5lOE06HdPNeXNQi/3PC/Lg6sExd23y0T
gRr4ko4ZFfQgeCQAV2zGrgfUL9m+PgUIncXQaFfCsIaunaDWlyz/M10gIgb7dEVysYM1QaJPF3Dr
oE8zO+4ewKuA5QNdMaENuEFME204i7xQ0znxv7SHuVEczdcVH06zD4CVEri0VzQckeOZfPptgjPX
CbJURH8G3CNawfETMhTKhtjxwN49+HmCoxX+fSVjrdNJDw6aMl32LWW+vFgy5hDkRlno2c7Xk9Fa
wwZ/GzyuFtK0UW/M0ElEs+S26hRHV6zCycKExjaYQY6bQFL0tRxXaAvPYJdTHH0qCUQ7s8enm7ud
+cvPZAKzQ+8hL4DczmTt2xUarsqgELu8gxoAewJDvLynkAvDs6xa8ozOCeEw7vlgqxSGtB4zfqi3
9qsBUd2uWQNyeEN/xvS0teqcIMLEETqAr6+Dnw6wtkFhKvSZ4xSGJ6cuKuZatSGAcdMt4aE+VdIg
kFFX4aWSgqL0cZ9PGjecgs383mOGkA/ofPH+f6RZsPnppX4+HRsuBDw6TvoWxoJdXmkJvuPrVKmj
2+xy8pTv6JGAIGWGYj8VhywQwrOLsw1149N9foiypUfbnh+jPdLBFUr3DX8e0BS2BEq2Y95Rw54Z
0rDT7VsJofk63CIbtrove3O6jI6D6LLu/7yebpOe1tUx3jRoSBHa3A7UMMbLLo+BQgn908M8OOc9
HltfL6aaMlMZuOl0IQqYYVV42oMM/6aOO/QWLePg3vq/SrOCEdBSL1tdI6Bc/GfiR/WQIvMI39ro
UmUbSDFkyNv9ABMVzUbj/Z7iFoa0BRG38KJf/HTUrq2LkRIysfgLAeEY3YmdDPhhT3zp/nShjELY
AGYNc3igNLd5SJUlYz+UD6hRKV2jGF0dXGi7lWEpj1FMCyOHXg7k/7cgNoMPzDHorx5QdHVFe5NT
xm08ZEdk3INJ9Wa/nTWqsHByJAF2R41mLQ//JnsZCP/dgrex7IAaIdSzS1XJfyB1SpzJMgbHNwCv
RXgenhLtnQ1aGFjNZXItPZIT7TuE1nNOjpgDlz+Nj2BAtR7oDS/I2zoY/pvBFa0fHmGHTN0igIU1
u4Oyo7k9zDXPZnSvF6cmPPQX5nP9GFDnN7vP21GOYDJqYpYJiYTJqsWZ95XW39mjcvqPiLP6i3u9
q+FAbnAIocPXFgM9K0hvy+Q16nqv7sNVm+GNf2O3leOqO60plwZB8YguL3/L0WsfenjRqkyXqVfH
koLYex1TmlThKSM6HtPetbL1cqFD7lgps218oicye+3uC1EwojGg7kErgidU/CAEb+MevlyXQGGU
18eqFqsBvnuOTv0tPQW6qydBRfrTZou6L64W0I4XECfg82S0WV672onqdWdcr/W4fsQPM656EaNm
UKDQimj+oWtmEIrqQBZ8NX4f0T4AjAFLUM2BVLvOh6zaff/2Rm9+XoekF2WTikBGDLAMSvg+YQRq
11QWVzvOz9B9xAvobwziHc1lDVUIgiFjvkToRNuIU5Hu42n5Ga5MkeBsKJe25FAuLBJhodDroGig
KyucIg5VRB7T7gwOou18PdYmfWOBagM4n2iLc9K2E20uU6AHere9MSc0nVi2OiRnTAQoLJZpJtUT
qmglyiRBZul70oMWAqyoPl9LAsOsO4DcxgMg8A/8VUPj4eWcsnr0AAhc9aggCCeMMEYaBHJU8qpq
nFwfdk6fNZWGqSgtukGPaEhzrkPnU7oodAfodjyZzLL/jOnM6uwE0gaKvSknME+BvALwa7gwNBs/
pvOYnk87jGlmr+LtfNEZ/gcFaGIo1bjkCjB72xH4Peq1C9YlPeSvU6gILB0aJsJCFaWKEUDB/Tom
w2PdHNPGJN5OPzbzEWDlsB43eUJRARYRyHfp7QziSKsCFt974HDdhJRlQWIkbJKkgyXMuuSlnI21
xmkPg2udiy5L7Aq6WzDIMKNKYfyCHCwM12IRiYnLf7f8DT2G7Q5cgkyXsgEoBBSAku+zeMKXQu0m
n3GBGwZ8T6EOH+qk2weRGSn4CORkHSIoys0oyesMZm/SXXJWYZ5on/dAMJaRixGbBqiVJGdWJiiu
sB1ILEC6UBJtOKvgnZHtbKofuvjDDlhrTNfK+vywkZsv8zuJvXj/9K24+FmstnsMPojOhigtoc6P
+bK0L99RyQgKup7ODtrlbDdgpqscrZJ7HFlrFJQcCNS1YiSiMyYPlhq+ZhiCYghPr7+2GBldUNFx
/pG8NgvYdh6JFkfodvJH0eHCtL0uPFbwY/FOS5AHQJOsqQEsYWqIsO8YfMbdiq9zOSJq7X/RfeKX
e+JmPwA7UYWQyaLvJ3WSJZmjlWBf4MRuE84022shAmNIhWUebmQYEhwSE7LBlh1zUPk9OuGEtZyb
RUzHNnm5zzpQj1Gikkwn5RM85RhcqdAxuRk/Wgy7Oja3boMCi3BxmR1dyj7cZqS1Tb9JpXpz+6Ju
MElDj3Q0czxkPm5BEnYQtViBjyb8ao4/+lniEYEk4e94UCOPNUxT04NfI9wLNDL0J7QhDJJK9hoc
PcRyrDMWhjQ5iRYKSw5+4rlkxVynFXRR5wIx47znUdGdxTyIRU84zjp9mtCDn1z/2lxP1yE7uHls
TFA0j0V3CUhqKTPJm98hR4rsV6CCUOux1hUSxdMMJIGjy2WvCzbPA/geRcihgrFmr5ykGVM3+Ved
XWa/fkXhxLuJ44e8Ky7ZeLzbgx/W/vPFPvPalL9ydjSLntdDp/FDTQ9ZCqmpLCBuv9wq0g+YFuKY
G+46fw4e3L6cLFbwrCP8sa1BYJT0q/RDGGlg+ymqCrYBOrAYBk3Evmb/Q6NRVv2bv+l5+eXtwVVH
T+G0j1E2WDfAmDHdvPTgbcFQ6J2znl4zHaRKnoIYDlSEhlV/A7j09Fr7TaElE9A2ksajlZPMmgiU
58+Qbjw8K41TygAgjvk2mXA54UZuTA8wiSvPwwyFBtnmGzuY4iUTWplDIq2W7hXzjEucwuxmeDUM
MfJR6MTtvp7RBOWMtTcGTPoeUmEoYxFJCx8gGjQAZnEO1GDih9z9Pld9DTSbkwqkCQfXFa8DD+Sr
kSWKq21VYI0DWf1Sk5B5oJuAgwZ6uJ6bArf6lt2PmOtDl0VLdkd4G8JNhc++HJ0Rg9PMUpVRMcJJ
x1f0mLRaU1jLj9fiKuM+A+MNuaffMgmHbwtd8U1eO4Dyb+nfFToZdEAUImTSn0PwpgNpDMNHx9EI
X1uPsoWLO8uipRHoYotseOpWzBocw2v7HozgnuIkKCpxEVDJq+BuF645mDJ89riBKXFpxgrN3K/z
0IMuGNjZL+eXzy9hO6rYZvs6TzvrvfmDAx8NZnrXdrNrBD5/uWoHq5/vP0R0zNKIL8bDMkEL4ZkW
3CDTvi0RANJfDZTxK0D/4PeW+WBvCmp77ZOOq4r9IOOGsmNd8r5zx9325HySydKMR4efE+2Jxi6u
XjMyTqH7nU72Z9LJG+cwZzHONpNPsrtWiAyO9u7AkA1kpIBhKGBtfb+o3O3H/u5WT/pDj7d3ZeD0
7zXvy3xEqMEsiQ18JUzXrqBw5JRcA920L2Na/WLg4jz5R0ZfvsTn5KTY8IruLBAqmqG6LGB/GnDa
4KB++hPc8+ThsOmwtgIM5eucx+0haAZsc/uGxP3UC7UirB/QHo/2zevsT4eRuvWO/yPpvJYcRbIw
/ESKAIS9xTt5W3VDSKoqgQySsEJPP1/2xMbu9PZUyUCSec7vDrSUJsQ/Ty4lYy8AA7Pt80cctRI9
E08gZ/lo9fbf+0eN2JDS5u//rEK4NHx1sRpfCg+x9gWDYvBJ2db6X5ooZATHYaLtQBbF1+KpRc/K
XhxpIe905mn13muEkJSw/LWB7LaeXLq5MZU7dzy9zK7ipOPmW57BdrKhT2ZHIWoO0DmnbkDI699+
uugdMTgXsuR4ZZaJ/94J5vj84tWGQxFyQCMTPLZoODpOFQplgOl+suZK1d/67zgVF5+8JWp1/xre
zz6HYmfa2jgE9/xoGxP564qzevdkrGSQzZ9qRCbDK77Ubjc/55F5m0sTlS32sRiN1k0/ZW9mCzYJ
SKiRVgH0Neu3PDdGM1A+7fQY7M/KkvyHZ26k4LyVCSVxuhRILS1X19+ySti0FRhVkN/hFVlvm4xr
mmhCVnjaj69YfbvmtkE30LntgiNXzm1sTgIV73aUeODp2AzwLeSrcQIG7TUJG1I2LyaiAuVINHh6
s3D++6T1LTZnCBGhq3WshJBHymX6NzYa+Nyvi29N9S9u0hva6OpZ/pN7sUZcwDaNgsJiXZA1eJDh
4dlO/a3l1tiHBduGsJfqjGOD/1D6Ck1mCSN3FxwXIDiV0GS01FE9iA+WuTqUkMZjeecjshMQST39
hFcMD/WCb5h+UokcbJFYBKdJWYFWWGzu2P7YdPjy3/IONJo9B1gZmYiGjy0/8eIxiqF/CvnvrfCW
lRHNECZDViVZzjSFTiBgkDOqHR0r6O+u9SEJCggaMqDenBAii2rkrEneBmen++SDWaAOIASOzv57
xLKfbskc6GGc2SpDoQylc/gfEqPHpmngKws2c8xFF3tsIyZjxb8CYeCBtG8/FqTxC51I7ohUZDEJ
raeNNlJoJeg0t1zf1h+ogTXArMvtE2wRJMUTTXgdoO8NFNFOU0A6S0FQigNbhOlQFHEkzkSwAZWb
8wvnH4zxr2YRQBAfiABeIA12ag4twDXBL1IdNA4a99GvWvCxRw8EK+SY+DiLlnih4oJY5zIpwzM7
gWMZDvkguJV7X4dQlV1pNg6Gfba6TPvU9Lul4ua4UNdt1M7GCFlTCdgGbWk0BjL6M2cap1r02o82
9/SD47+1h30R4XEJRtveHVJY+OC1u/oKrAfuOSySKC2QnbwRRexQ3HTOUsj9OvohaAWumhgtwGlK
f+qsUSc4wfPQeCcdLzb3bFugierQLo19WkN+HrLMyVYyQxSZ9uR+gorujHd/gTK1XuN2/iWdvUmG
MGFYhBqVGBuk5n6ewv2cXn/3Q0uWZcs4P5BP7lMxfY+ZZvLk2d5r+8e04+YANAgahuXyQiTG8ECG
ELnnDbgWZ9xrM07wWhzrwBI0DJqeRT7Da8RD9viFaOeXIxN8eMHKoxqFgBNi+Yegw7gpZvoJHnxc
Qr66WEhqTB4scdt78kS2WBSPZOrh6vzlNk30Ewd+TnoYk3ReGXPJ1Fl+eG4lv46wBgSKLyQskISa
J8dXRBgQ8ZQ9R1JWcU8YQOEPBigtYcXSc9j/DbFC2wZQQ/Cd30XS1vJpfdTtJ9Xf7jsSXqYdeQa/
Koqs4DIj8JmyqGfS7vXnefh4ZniJlYREKiiyilAEkdgoYFmwZmgxKsg4IxcewEBlPYoBaR3jvpwB
Wd4t0lH7QLMa4inzcWaFZVI4TfJMuuR94WlkF+mF6xg9MrBLDfJbeNQsnBJ72vU++P1QzyVSlIW3
tVrZe+KXGHGBSQsh37l0KVTQd2Wofx6etSeqqA+GLL2VeHGHdyRtzoZjmfH55j34ZDPhtzbW5yL5
DO7AO8o+AAu44+sXHuzTkEgbGZgAwx5XAu99Q+nymuS+oAfF6CSyLiKhX/rXVQcmyOd1AtH9C6lW
kKMMMshhfvG13W1WrQoUkdhQ3ruSPQInhzvi2JuD+ngYgOFqOa6FtD3QJtIM6UP8WXQsN2jcJpan
TahHVSio9V/xczN2ejtF1KMFJz7ETMiATg3pi4gDAoIVkQJBGaI2cz7oQAY0FUxRQxXxRrD0QItY
Mjz3IJRIVFzGoovhjpOWrY8qmRcgC1JECFhIIkaC3kWlcg9eE5YX2x3loEgzF/TkaU7NBeM7f4oc
vtZnJia7wTmaoz5yO7zClfOFs2zO8clVoJKHdjddRqAy9i4hOkBIay6IVgXn+jt5uqR5RfctZyFo
IBRZqou0Lka8MYsEIwWly/K2FsJEDfKCssneyjRMI/ZfUAV2SlFTM5XERt16B2112DaAVrkp85pz
Cvx3IRooMUQsOHKhWT/IB1Eg3aFB2GBP9Lm4lRZDTFeSlukteqJFHAJKpCkbO/IXEwmPLERm0ldn
ICNjr0XNl6/oZ8kPQsHCqCJnSMxp19vSsvG12flPc601CMu0+H4nqlcsexJzZVepfKK8qpPpAG8H
i7cvBsBw6HL8CCkLk3V5fLF/BRJCDxJEEopD/yj03r+ioeIhFvQFsyDQ0zFIiSNQ5qjE1Y94FEIZ
wlvoe8bA2+49RpT1YS2iv+Ogyp3maHgwBSTBGqyvZ/iUEUqIXYnyKTASoofQ6dFXvbzOxeESlvMm
HZ+KKTpWiglGYP7dUvhZ6dv0sqXp3HfPibhBCF1sTJLOz3vSM9zMDi8JOKr7gne/oIAR0s1LDKeE
jo5cXwKZyg1j2OJFxSXQCWUbGPN4lRltWCcjV5laqUXOtTo11gPnfIRMJiTybFIFo3iFWY0LDWlR
Th4+8yH8PLi7zGeDu3jyBhdb94Xu7sxUC6p0J0tMaL/NiIFu93RjwmYcFHfMWAl6HcQIN8/k2ZAn
eVg5m8G9hHd3cGN5I7lvRHy6j2qKJOtU8ev0hUjnvM6XY3Zc9mDejdlGSI0kF8g9qP0TYkPmsG0e
URcU/hWwHCqT6RXiq98mT3LNnGdURlLcnd6A5LCvztZEj0Ij8deQWlR7z70c5ZPmAk34QMgzG7na
/MLg1uxuFyvpeImH8DpjqHbCUBmuZD7JAysSSeX5oprcfqvfJ2/8/i38mzf2LszHHmGzQ4fKB2gY
9Jh5XNsQvydP4IbpNIsxeOSJ3yQG4sLI8wEfHZTwGLYffcCJMvjYfqubZn5OtFBOh2kWl/MuEhvi
Y6rHZmzsjT1B+ACVPN6+kcLhgKUO3vNHPYCQf6IiJJMbMwnSw9zhXNFfhPYWibq9nZoVe/IULBdM
vZoLhS11kKMcWvaDtQR5eonI3IuMvbRtGVTm5fElVkNkv04eV85n0kxfPprPUVzFxq+aE5oyrMvF
M1bS+xObA7Pjrvv3tIqb5S2EIG5XWaIxjsG+hKp/nn+2o9j6u3Bvc7ubXryDbrMSfGjlLqgmMUtE
X51ebLgtSkha+wW7dzwO34syEdVSZt8OxLg80oa9YaqkECfEWL0ieVItykX33Xzr4fPhKBys1y8Z
iS/7Ybk3IaDoWBj2HFaLHJKYM5NVeDTO0Y1OGgMwI45+mSDOSCmdUBowveOmcGv6I+aRMkXGrSbP
c6Qcm025+BD6yBzhwR390fDPx555LM+OTmeMvRHtwOIxKyfZOOxBaB6Yil153gJNLKXlK7wENUQ5
n2ZvwZmPgqdjeo/QIib/vGTUDKzkceS/vOy72GJdFgialoA3IRihba1fol7vN7SXyi9ZkvKxmls7
mDFc0o/vUea2pPMAJyJkZpAp4TXfd5C0d2Spm0+zewxfJubFPFUueKUZL4lgOgd630AHSpsby3R/
OfVoJ+x8/4oJntJ/BzCGFNs0B/JMBWjheeaEg9qyz9A063axNq/u3WBCoaOfHcB388DyZVQCazqz
B9SkDA6ncnraI9RbEk6nPuDDq7/5KT/xqu23TivAuLUrbSO/zo8Tkq+DitssRvOQETc6pZdUELtz
bc+MY3GlSadH7csHUL4mUm1TOPHPDQuaPppSDe0zZ78YxuvC+igoTffZdpzy0s3Pe02r3BM21a34
zWFq8bY4lQ/m1iAYxwLlHKcQguUP1rkmD2g+u0j9eLwy/75GMCcKoWtYB6AHZFKw8+QgWoZpC/nM
4p3o7o0KiQHrU2MzGpAOgSppd/SFKWjTMUIPBCaU4L0XDaHlPRNjc43sE+JCBFiT64R6iwoMatRG
j0L5SHVS4by4btBLhpgg0F8e1/Q+qg31X8x3RJSkFGhC0AnXCL2wzEKOS/tQIvMSQmYhcgLl7aDk
qJzVnnjC8y8FF1XKhgQ+ZI6ZS6Pmz037RKIo9QAmW68Ki4lCKq/haUtq8GAuqkuNZpoGCCjMdBEJ
IMB051KkcMxnPgIow7mxgzGryxuRNy4Es/M5uDxlNlkIyOpEk/xbhVLJaa6ShoCKkGKEgnzKc+1Z
HrWOzluOECteyc+1qPPGnPUbznn/GogooeRBkki1I7w35AwlZVH0XBS95CLtBGzRMS1ASLauRIvR
HIseQPQN+heAFeosM6p21fFN8UvLTH5B8qu7mc+wAnf3dpRT6+ZQd/ELDr/a5kuJCYnrcXxfDxQn
2+pAE0D71btfih33bhuJk4iQBA+oy2uCKqhIQ0bWonEkZYT2Xg6PdDQhL0pFzszshpARmR2/YH2o
MZoAyDc5o71FLqslMmiG93DvPiNdyTT088lfwe1yb7i4nfemmbCdfDe0rkEZk8lgD5FFbNc6DwFc
kiEiziJ4MELqweBM3mOIgD5cDcWNgjGFaVioiOwvkxHOlIobhWm+d/9K77QdqGNcvpM502dnhgzw
mVx1JjMtgzJslH6Wehv2F5tB6bgYTRfk6TpRxyQGg5gWm9E4kpg20kwJ8rgHtBHHEbjv5h9yZhX+
OEG5VpnQrwx9FXE9Z6RxOx6WV2BCenNvkLgyE3t2FR0dQD7G7PYcVto3CLD1CiCYVDwsanQWaxVN
CzFRb64G9tzwvRMUQ1kHl4atH8iGwrz3pevPDYne0yVuYCKno7112TzX+vPPojytnJpeB+jRdEcf
H5r//poiFGiV75sVmrqvjKaaMq/GDFexb4IkuCbqMwHHuqOAaVP+10ogGKRRRP5H2lpiLUj+9DmV
RysSi/vUohQdQ0dSpEaDzOTqTvWBnS6EdVzcX6KF+lF4pczGaKQkmTa/VcGn8PM7basyCrmsGcYQ
xLrfKtkrTNHAhJzS5H1Tdsl+z5AWnaHsj5CMWXN65tzEcvaMmZzJRPocAfnrB3hAi0dlwrpVKOFJ
5Rk7GWNGqJdmGfrMbV25zz/tSZ++u/Z2jro5rF3WOwRX+gCO2n8W93ZhHTR4eCaZfluTDuF1UAIS
nIF3IyZBo34FMtnUpX1Jzj+3t0s4ytA6AKMt0hAzKEdxuzX/uISohC8GWAvXTVi7WyZ9YZ2poExc
AsQyZEZySNIWUGZ4DWU21cPrRUMwVJjF7ZZ9ZHFu0aLZyss3v1VGPOKAR6VJRNKHh/yNWnI8l6f9
xXtblN10T9b0LXsXLVDnHTNfDe8jOe1XSwDve1bK8cV0dCMyz26H4B3puhFlrQ38MvzUmqMNrsHs
MYq+IZYUv50gQMOyJBxVs3GClvK5aicckQ9IVPitWBr8bH9lusG2pnrdfjyFreI50/SkWBvs9YNN
PnRUk9//8YikTK+4LDLvNjhEyfXmr4RaNJ+Nppn7RNgsEz5D4sEgcpzbMmjl4GU6lzpkhFH1WluY
dwCL6vBVBrd18ULZ5xlICUDD6mjETPeDnHJcK0KLBilQL65xt6vC/ksv3NvOuEe33RVtQxkjaJBW
mR49jAiohmf8Vbm7r/vgPzhH+Pyv1GvOE2wnSyEovq4tRmKCTRciOdViDC5N/n05KZZVqi6Yo4gC
pcD2Bs6B0VHeW2ZwnsIyc+PySJ4pl1VRRKQXs1X0TDUJb6TQjN3u60xNni3L3wtyWPs+q2fMRefh
/7qTKXCPP/ADiium3PduZyT1Ne0eyYUKcouYIsd8kp4br8ymSkUyxoqL+57qEluLy4hfa30RQ5jw
f9vDPdHeU0SMrJmPnzceqRWvW1wzpTvSGFJY47zOSWEy0PSjr1WcZg6zqUA3krvZg+FPc9XNSvdO
pS+B7o3cIWx+lfA1+9DEeaFZRoxoDTXa19zO9PgWvC826JbyvbXMWZm+91clVgbnWgaa7OqYuqrl
neZBi0tOX4JpVDoEI+jxxBxfsvP8LUzSVNFlQXZA23B85uwuDlf9vb8zfJ3QXIMhyYycErlOBRLT
KarYN1x/PSkWaCJC444Pteq2HOtS/vPYcF6Gd/yF+CqMJSFiCD4KqCZ0+MgY4ms9lSPUznebSARm
rT8KnxyBGzBuFfRJfcwZm9b5T5J3Rrb2dSMV4xm34R38JeyhruZZ5Whuv9i+/hRQImAs2WWNXiBj
QYu5y5Q1L1fmlOKj3VwT1flcWBCUnrpQRN7JUmodsaEpfjEwF2pOTQvr5QNQMLDil4xzxB7EmjKK
7+wzDPPscvKRNaxFl6sHIZVPHom0qPZ59CFVi95njHUTJlYfbdsirpjcQvAPzAjA/ZjDPps/Jhhg
1AjOg6uluRBUUBmEannaTgDdr0BR/MAvftnez3Hu1r9yeI8t9FvQxO02W9yi67bXEvX7g80kNGS7
Avw1o4aBQwi76J5ukvsKmuN4uXwx0Xn/CZSVunqMHX2V/8nf8jJvbBUqghoDAAdKUokb3BWl99mo
O2YAvy/Bp3Sar4bjmKmACIkWfdyBIcye2NqB9ALy6Hv7rkVNcIgZ5E2V+tXAU0NRHPTTGKvZP0+a
q7ANn96OfhoZ4liH0SPeUkmGY890nZ6WXN2NCWP5Piue0eNPD89EltC0AagDYiLmpWV40TuLicGf
CQ9X+FrxgJVASN88MGsylI5qqob8RUbr/MQUxtMW4PZ08HquR9hXXTXhLXTqHarpVQM/Lu8HCbG+
Of1RJnlkzK66/Rh5TQrpzarhETXkFD2vkaoU12sWJA34yBk//c/30IQ3FB9Ml6mZPe0PIJS24k4b
bVH1x/7nnUejap4nb91/Tgfqoum9BfkaH84YNCDaxnGj+68s6BtHpotIrz/3LujVtCVq65m05+SR
QQDanGhlEV+NSdHl7EqKZI9QNGpTq5l1BAJqQcPz+DZSxHLk17ta49LP0RZqD1yuH3WqsQOWfZR5
bebw17dnOtZ4zsnBmpj6YoxYP0Md38Exewr07/I9V4tF+09+9Uw/jy8ivZ+jCelBEiH+DizwxZiJ
OO/RPx/C27PiO3SFGV7nNeBPUpCv0TofRvaNmdeCt0NKtOX4gu7MM5GsJ6i9q+9icmvnNdQy3imq
+4j96OG9cjZsWWgz3O42acmjdhvq5R5Bnl3/IqLE7i914Uhysp+PGuTEV4PkLBpCPFYvRnV+m+wh
15BFqS60IhWLkxtfHT/wsEjYimUTNViYDWwhT/pzy2WKquVaY7v/LEsjbZO6etsL5+E34Datr+LD
fBGZykK1nAdW4fkb2RXFJ1/86d9N28xcCdkjJydm+BvsGJqy9KzbMroMpkkBNQ+xll5R4SzLSK4i
lLsE367Z7c8flJ4eRmv8GabDPPYmrdbVl0LgtVvNC3g0MkEyW60Y7A4L4SFJQstC9TY65T+yXx96
z5iB2lOKqLESiyPupE7EMoBwRIR8wcQ4QQlB5jKBMNqaia/33Xiuo4xxtGgcaV8Cjnnz6nl03hbH
W/CclJsXSR6/Qzi+uGA+JcbWzLBZKRbdKMS9e9sMYGX54jYZzQWaWf62ifFFQ2DMZUxolFfLS6AB
wIEQwGFqzudLJ7a93Odp9tsvanpnX8GW3fir2sV92Du9OLSBs4TtEmDWg2pjFDJWEfLe23CbqDFq
avfm4Jnf/nACBC8gnhaVtoG/G7zKv21oQEgJZCa7AyoSvJIxRx8h+z6fqfNyiIWwDS/Ye/uwDPJf
fXpBDWs/jgLh6NkaNJ78PqwR52MXgYprIpBfisrV9YCkDLAZ7Ko+SN55qs0+xHt9fJz3f2ByhyxA
HbpaN9HohC0BPR2G7ECZZymwn+ZsuDdOvtyRQ/pamghvqc+JXo/eKTO/5tAGyRnHexajdFsWobLF
Uze7kNz1oStQDiJYr4a3drBwYEQNzaABV8spP4W7m7lN/uCNeaVr+E51kG64DoSbbNtjpgTe4RQf
iCCLUHaZL4xTQGFgBCgVIAcYPcJeMQJQjsgnBfFnV2KMr8ZYXYBOKRzElKgNJTgGxLd3CQEFBFR6
sQ+MS2RsfTAkuvf3VYbjGBtj8prd8EvcwjqqlsBon4P8B4KWWnGP/919+ZTTbjd9AnDEeiKl13mx
Hk0kX3LL2PQr5pT068uSvh7laqzFsrOkIILdEWToibPW1/FMEXp8d69zqN7aPn298V4NfENh08OI
QkfRbAf8qHMluTKPnhGIPyxBgWuiVF4/dgO2BZYTR6uw56F4Fy68KxAoZ/yfDtY2iggG8++RzESn
99RM8oUiroPb07UDLMpdaMwB3+oZZBoTWNSdmsjbZnGJDcZo/FDNQRBK23FnV7pnYVjD9MbhFGVb
xH6oIJbvFbdeS5v5A6Uu4QlLmj0VC3dYzc+s7loYiACWWAX8HHrtMTjN5av8QiPJTMWQn6bbK78Q
cs/bqeazECSkyaSc4QAACbpBL19+zgkfoFnrW17yxen7gYfWtxlXiVgFRItf5dyMCa7AOon5tYRc
FvSxtL39qNv+8GBjRKsBe7CUXaE+1Xxly5+m52Q4KJ60fS1H+2s49lsCeKEVprwhflCINzBfQrnS
QSzwpfjsYmUCSSEVEFPQ9oQXOFfkk2gHyC6YftIWbTNv0GC/FZqtCgTOY1he4Vx4KOhnfr7Fu2cB
Rn/+77f+x8tD6hIL6Aj3P9lrIBw8ewQrONU/P2M64OMk+AdlzPa6zALcQGsIoIPw974O4M+8YhXx
tCJviu9TM84gGWW/WDJ5ht+st/n8AovB5yRfjGeeLXM/9oXKLs7nxdI4VSkGj9YjCyMmk2NBzFZD
+MQlQgaUDnHOJB6mBjA+4mf8JUwy3yj/hMBOoNo3EiFgZp5IVJQNlM3UIGNitKfyRWDrITkHMyoZ
igYb8HZkNQQbpdTDPvBcIVW5xwzfRF0+f91D/TVlfdFD9ZZjjXieqtkHqgV3biExNibikNGwkCH2
qWZ3ZWaaLka0bl11Tq8EtzH7wy0iAvDNA/tlZBsV5qfxkP0PmNAchcbWdPvGt8ywVQIuAsJxTQh7
hcer5O2eD9FqweBfo1ETX29h+eHgLA5XMMeLPB9gEe7k950Iy+pgEZUANTabp8zFpIU970cgqd71
Cr/Rep3qWbNias3uB3xnPLpEgm4/0rQiTo93hh0R38qwzSJ+mIkMRFqhmCaGtCZbdUkG9OBCXqEx
K5Krsaq0tOqY9GPfzq4GoWguCa0lP480SXRmks885TFsIdtUnoxGs/J6uKsLqgBQFLTd+sfTgVZu
6KTixyMoefPGH+Vu/ubYY+k8MdcjLPv4rNs779qq6/+RW/qx9hqJhLUD/wr8lUDFL1PMd3wnPUP+
LiRwlUc0hx2oGXoijCzCzg6eaNPADmG+BdCwzpPs8aW8Jvdh9fakOvxk2OJbqkLMLF52ugNhErQC
61cGpiX4hL8RSyqFbg7fY3a6G8h8z6pkwAgei+R+pLyrE/lnTLGH2YuDcISOyc6/3/ROV3/0d+Eh
uPlWGbC7KT77JpM8ANEJMGIXj8+EnwSYHyTEwEAjnMzYwe/JaV6Gw1yXEkCNexbi7dbTRmYfRp/7
TkrLl0u07Iipaat6u5hg93mobr6TCJjki4CY+QqMNp68lRKVO713mLODLmycGDsgb5Yea/j2UwB8
7evpbT78DXfvX8NG8wTc7dIEybv3Dpp1QnTV5jURorIi1oBmsGq+BMP+vzn1G6t1ScrzPy3w9I5i
9cRobLh5/6yIGefj5JpAiRk2uKWw8JOss2gyccaziVPmvlP6xU21svwR9//i4vugoLgnoo6izLv0
0atJrK98A4krP20JV+kXA4UffyWvIAedLwWwUiOqGUpARAdiEBWeM0I4NF83XOSB0KSvzHuiemGC
lJpIVBxFMEbrw3wWjN90jyIVcKwdr3dPgsN1PjcC/GzrhB693z7XkAQzA4a6O2ISNn09Qu4IzPwI
c2YBvLz2HJlDcMfhb2ucve1CmT9Nf6B5Q6S7vFDzQuYwFYuyccZoAkY63DfMSiCqoCc1N2kS5HVm
JzQVeKtwKJOkajrj+R8d9T1hMO4oMX6g8U5Mr5pAvSLSYq97fmkkDTDGkPxpFEscUjg7KUl6hMQb
wzXK5V/mEXqrRfVx5F5JBUIzywVEmXG2mU42oalEqyUFdFl1LP+Y09vELPwORSqag19QDf5+Dpnn
UqD2u+IZsmZBHSPaHM56g/RRVzJgD4Pq6vYraoY7T1msec+wNjw0mtT6Ze3rPNZhP4NCi8ANhiz5
8JFc2HjTb5AKINWjDD3j/CHZcc4eyIRgTg/9kTDUIj+8hx3qbuAvcHrAwhcul7tHrU8F/6hP0h+7
gJw+YoNPOGm/HwjFOLTerjVjnyPuoea3SNQ044F556i+sM0jc0Ed48kuVVmJkwVIYSTOjRUKSZEW
xwn+h3tnvEcMx8pacH2Y5XExI9Gd8gXHuM/+rViCnBhGLxzTcYnSiA9o45GHtIeR8QrJy784Kelm
364Ys7xln1XjcUuQF7UFVF388KTlG+aRUXeuwQmmxj2iBpQ2d+T+DzmSc1ca7Me2G8UD7afqM50l
+84WVdRO9e3TP2LHQ7rEZV/qdHM50+Vp0f6ph+Pz2QbkKc8JXwKcp8H9/LGCjjHAeDbOSaV55VrC
BMxnFNFit5riuXIVXXIfr1+p+pHeh/MNZCTCa/CqL7ZRMiWtJm2YRvB4R9t5V4Jhy26MFVou3LIA
mv/4JLOWnVNUDoPTle54a9aMsMCXoyIbHr+I7bSxKCOwrJcE5xpdwLnK8SDd44rqjewqFHbLdxe8
YWWojztC1AOdw6sJWzkCn+86WyqZMzsVB8fBkklFnjY8n9W2y4CisWCHhbrOzwkeVkNxO6af8aDd
wvszUa7Rc0gabFpIYQ8WKCobBTKaf4cxa4gbbmr+0wwFCKgEahmwb9Ai8jVvbfxGJVlz9vpNHXEv
5dZpiJHBoIAOzXRMw8W8x3muYkaQaDjd+zV61T5mqHrkAdE1uXcmJiI7VOP0mk/6R1IzgK8O8T3R
b473GUJb1kVmXwvncaBbzWmByoCFDpr0IWaLHTJnyKnHEmr/eCmwNaVZ4gIzXosH4/wOY9QylOxW
MDp7FbR7XocFZRNVBqqTJ5QCjT0NtfOuXGvkqz3mfq/e0qngK+YRIYjsO3vQ8Z53wLKgzKDNcCfO
n/tc5N7i7NP/+S9iHIE5eop8Bkvgr7fpLcVYmZ9i9krAjWOFfVNgPoQLu+3R9Ej2jtH7RQzIZf6A
jM5F/IRwMouEBwvvJPoDhX184Dzg2UNfiggL0B00ROVAh22lVjRpTN+znN7zh92G0AJECS/HoEVe
QugFHwLrFa89wN1O7kuwgL+cy80PrJhTJq4LaJx/iwow+K3y/bo4DQdmKkfi/JYcRh1wiC0Q03tX
7uGM+Url9H3q/3QA658XlfOHDvAsEpzhmCwmggVMT8MygoT7RoTWxb894/sCjab3THMF7fb3kQ4h
hNggKIvObIcwGtWQ4ePaePsN4hfyzxA0mn+5Hsn6Py0alC8PL+5GPDzz3mtzB2xR97pVaxINc8Vs
R0bLkb4oZXpLQSyyl6UMishXRTyaWp66Zr44aoQvYdAVzC5Sre3beXoEXWikz5ImxdiKBi8lM0Fd
oTkM74zFExMm+YTIlNwIBRYDby+OAierTQpGDaGj0Zw3HT4FbqwRnPX9mVICL58JMXGrV5SH4+1j
LvkVBTu5QcFJ6qFp5SU3ZFcHpFMhiXr7M/JcEGhhNXBfcyoEPotQADMunEQsCFlIbLT/DCpl6rN9
yBIUHLwKl43VxPeGmlaiAalYUbmHZsEhve9dKjQQxEOBzG3kLQlVW+GXIrSMBmX/3JI55qip7JGv
iRh65MGN5mzJGarbjl9kX3cesJ3M44wQw/pcpKejYGZAp8cHLGFwZ5roweNPgDyy/hWvXZ9dMohJ
DLjE55lSRvDUiZRNyI1aZb481d1fVGjswwD4gStiWwQx+YLohgNzu2U3rZyze98ZczoF0LrnlsLa
JGGoCl58QRuxia+fpJOQFjLllqpJ3EhSM2FzY/1U/n0QsTJunavf2enXjY9x989OiQ55WVPpafb4
6bR74le/dLuHJPTgDmISOTDP+k1spvKyPAI1v9Etr0m4Q+GH3u/OuGQRm0ZCGILr2WvPTa7dnpSQ
6MTkLTh8+zK9osN01TrsPLj69GanjUfwDcKaljr25pR3r2/tvvUQNPcNztDAWn5u+/qRghzSYymX
7cviTTAR4p0oSRJHLsFRUcOhQLvX/jXquFOw4NrHyxn+RgPBCiGsBwXa7ErYkoecpkZMbk6kxhmj
TSnFH0aIuXm4RZXSTVVf/mtdLciX1/mttrNsNuo3Mmq2PeQG/gDHCExhLiGon1mXvsVYTvL9yD0y
nUFdqv/+rOIhySZF441NEFS3XI55hpYNSmsdLEUGdjv7V8aClY6yfLocfR68E0wdsnpUfDTnTj+t
Irr+hbZq/zI06+dp53/ImRyI+vwu/oASqTgYLOuOT0Sme/kP0mZ28QVe1qCPxfw8SgGxL3GQ2tHd
Wc6EV2ox/UtCFrP9nMBMNZOeDRSC4Ok0i2bar+QNy8BePX8rNNwFauP4sizWj7m6rxU7s9BckIfT
HCSfLxZcI6hHNpGBO8AD50AH30GBPh6AWTikDwDzavpmuHg1tWKKjchMgBK90kONBPEbl5s8HkUC
k0KQx2iJ91+fgm4nkt+THmfFVqw5D9eKi7mEKO88N+LsZO5vDPDOZq2voeiDLZ8r/nWe3XxtsOmv
CsW1FjrG5APrqQGQJXHub6iFFNZcwcZSNV8hqcDmPX2mzvoT0LaBhGQcjBcKNtezW6He04i5UL6e
yQCfifSfPADaf8KW4KKBy5iLgWtoPKUWJTDhHVvf0/Gfuj+Q/qGjAZoC/Qbo11T77wYqKRSUHyrA
Keg0CD02Jf9ib0gjFJGBfJwuZsGTR9t+XY5jUqZuCYYStg/WnV8lz500VyJpprGbfNhe0HscoJV9
/uv25CsZcQusV8856ee3gxHcpoKD/zrPbwhstuMFsXhMLr86Oygiv13ff1QcUVqs7NGacE3LZa+4
xh83TiUiCmqcDWwg7cYuD8yW1tn5xNXNH4GMzlKedN+MS35ONUcPKYYOCCKnim/aMbo90F6IfhDY
1cNHjh3VUb/qJu0MCbb/+KqWdcp2mGOs1RQPFRwn94CGiN7U7URCE9cZQTNyIHZ28tRSI5AQ31Fi
ivil0EyuvpBEjuajrwsC0F1NkHrtZFWgPENNtR8U20Q1lbxv2zmMW/s8gtGftpWQdyEGnJfLyxI5
fbaXkfFhHqrcC93WLWzIvFNiuUnRL+jvlbUQy0BeQJ9LM1ZDRa3M3rYY9+79P5LOq0tRZQ3Dv4i1
SILekkHEHG9chpagiKIi+Ov3U7PXSXNmz3Q3AlX1vTHk+U4nvSidFInJmyePGOVrgJF0VIalakkc
QHQXKqzT7Jj/SdEddvaHif/wvjwQ/vTDz8euTUc9FQcwVSAAF+IShn/zJJmu8xjpilWDfOALLvCb
yvPvVg7lJ3US6ts2d/mHpCXrXvPpPPauOucaDae361Hx+KWhndPuCaWIdk9ql00LZ2EtsIZ04PPD
NoztNDLi+0LqXfr8U37xNAN+ATuPvG/zvnzJwoQ6TXl6TKyL7XBfh/lCPGhVD8u224u05+oZ/jCh
wJsLQtCsLT4TZMUJJYPhuxOVmGWM7uGNnnZMqjQyRsWHQDJOZeY+2dOjt1sTN0lSJpoPYjNvL0/p
/t3kwRSSGq6Ftmt5cztIU9aUB0GHKf0/98PDsNKJFr1ewVVIb/edxwMrQGZuDLDKK3O5nuaCvsl0
+BO8/vfVx/n3e/z6fXlDMqwQYcB7nbI+u7WCCxfo3JW/Q5HN+XRep5TrtwvZl2HpcNBPvmaMxoh/
X7nRVu8IuEc/sChtQIrOWy58XiXCJyqneyhHQh4XzefTTBfKJZ9kQTnpdORZXfgds6RtUKmKwLhv
zI8/7vmDUcqefqHsL3waRAoqPis03IMojJJIFxAzmDjmodzj+4k0lftcGYrzLvXyV2JlDfvLCI6/
iBA5aXirnOK6NgGlYLpY7mfcSRhm7DbCnIUqPvgdiQTjhBCJhLWcXDhliLYQ6fnA+0yha4L3uFbt
H0o+NJDiu4DU8Mec21xZa0EVwVUcSBk5C3F6tyQ05er8cMA06Bo8c28Tv8Go6JpJvuQYXR9zbC+o
/t9AmU4vQRyKDnEN+/1xEOVoEqdwYk/AOPdRNQPVFcMuCBQnFOwMfI68eIMRDgkGZH7vTk7J9IZu
rw5MdzaiLPftaCC7GMnRY9j5CIVXijXstNXIL/5jx5/MUmoTtxU9brhNanIG++P9mCeP4qPJk8e3
SFpQTVtastrf926rhobT4jgLZu2RH0Mm9T4bo35F3TAigCbAtaYcOXBg5iUV9Yg8jWKix1Enw+SN
xyEmGSvqn/JBmJlDHVu/v59LIEh4vAj6FKLEtVjcRKcdEza9ljpu8XK53w6ATSRRKabnQ60MWan9
93WhHHV0upgO6HVT6G4NU8xemFKEOlEJ3pT4HX8LRv5uBQphgK4zbjJgj2oi4Z8csjApLAfcBpk8
yRzb1NtlM6xXT6xjwrb1JoDyjhWH6qC1MNFjMOdJ+QOW86AEDsBoPw3LGtbrDXosBxAI4wAn55m4
4Mfwpw9/9axAdKFZgIsSpZEfUlDRk5+Uq/f2vqD12LIeHxuWbTB/cf7Zj5kl4aG7SCFIVEcfQA8x
M0M1zIyZjKKA4N75/qBCYOniWBs+1wjVv5Q535G14Yp0m1+0LAgl6UZ7UD679ArSrl5rKcaY2SeA
zjJMa3C3X2sjQY4/qczocp8+Vfszr2d6XAyQk1/OK2YpdTUqAfQaMrD5xdUKbkv6DLO/YvQC8LFQ
4dtQoJn/gbj8jYejY9+5HUEPcGdWNsdo5FerckVnFCwtOuvp3UYSZc2ZaD+BNoGcBXRZkbLtPUbX
8dvXRBMU2Gwd8VNQ3Pq2GX8Q0fnCtICeAfyTsCP0ohcGbHJYfizAEcVJ5FNU5DyziPfcmzF7cKy5
7qqXxxiXuSBkUR+Mki1h+OCIBJSnnJXtmypnCNK7/cFQjTXfNTq7+gVictVhOMAYmFzx3EUQQAHu
Royge/9zeK0gLpkOwts5BbA6PVfX1dNFuE0k8ozdEhTuEw7kQIHxBS3A3RY8P6g/UVGP2//lGcKc
woHVWg1FkgE2FITANclAyOusDu19g45dCmu7mSI64lnD8MAlBrxmrowH5BPd7GKqLf8FalqY2Mgk
MA5CrwdldWhjQkhIzAKt+HEAtd9Ewisbw3+xBQ7AdmOjgxbKcDOs0J7AhgmqCA7Yb0J8MZzV2Ahe
jcU+c3oEPxi6eqEDobHez3UqmlyN1HRsB0ARFXTUI65W6ClQJ4mMtSroJ6AU2kQiPtlpdpevzZTG
lRZRxeGoN/3ZNbQredP+d90jbLK7gFhVBxNOx2bLjZ5PJjied2Z/X4hYBnODFFnhRkXLQ8gkWlUh
ow3UvY3kCUyvReEkkpnUCKj697CANhkT+PaDiWA4WzBPI+H3sWbMaAjma/iPwVETMW6IYaY5t+43
fmJTD6IHY/Ak9ddJZxkuV0G0SNjCbI0lu5uA789mxw1126TpI3QiT5PeJQRqZAIJgTh5IWIZEaWw
pb8AcACvAI4DThCMnxqlfCPUQDyX4yLUp8MWUq2LyBTcdHsMBQgoKckZZ/HLRehor0xnJf42qwo2
LOE66nh+kQKynbRe4/VEVXjfJ7iB0kS/IneBF4nmd97Y/RQu06vj6+GIiARgG5siryNadngYHLzs
aGNvNxye51hmJvB3V4D3mhigAiVBPv8A+58RDVirUYdo0JWj8lDHj5BsD5Y18iEM0l92xEdQVQU5
4TVxt0LOCUa0+5fSA5wGh00iAhnQNtoGNFLucazI1oIoGD63Adynag/PoM/U2AqtFTeP8XVcJviX
saaqfo3vl7AeLpXWqSN177wi7AVXf+BytDqZV0sbaaMemvYLuEBTRPTwsnPMX7j5dqovT39nqhso
7EYdhlaNd4y4wqHGbPeb5+t/zmMhIhFIkOGK1J5V5vfI1JqJZFSHUK4j4UiFr1mrOxYv+fJoEHGS
tCNW6fExny7AVBfGtqVZkWu8YTMCeOE1FHPjMbdEmSW45jHFZiZCXtIZ5h5k/plX2ia7WhtMDEph
BAINsEbJOE1k4OVFKPI7BnORupmh6G/sFlByKu1kfMcIJU8P8vdnit3j3Mv/4GcNs1WKHj+UgGWA
ca2aJzie0IhBDNTEvSXXSbtKooGzNMZfzxxhQ1Y32YFTl19qNmaAhocFLXBfhDwD+SxBYPiohre9
XazhDioEzLj6rmRCoqftHKQK2CZnOAHQWUOIwfDZ2jS3ZRnpBXIxmtyQtCX5hZMgeml0Z3t08qbD
QY+P6ecxTfcIGnENXHXAnPdTFj8c1IJeFRDIiYJhl4UaRVE/8IwpZD4Yzk6TvD3D0s2DPbrHWYO5
r3GOOyB4KMpXwk1ZzY0gCr5oYVKY6fb0OwmDOP9K7oRyKNilj7wUYsFlHeU5EvUOHbF1pOWuUzyl
OvUMYERMb/g/WfPMHQGzVpQ78yS+EnsBWcchCXHkpgoHcGS4EgTrdmctCkGmFumSXPEJZwIJUTxK
8sInja9dG9hJMJO3du09YvQnzxUBRKCk6KD4TAH4ICsGONT4hsebV9+tavokVJ9sc5RbbgWpmXov
5sKDqolLpRCDvydhLoMC+cohrJrONi5PevJEfp0KJWn650Lyi42CFMgm6rWdQy3W23eN72RgjMmt
zTRXJxwqwOL7EFFc2Sf8ourCr926v/f0B40g6BgsuFogosOueBxb3mZjBmHRrQc4JojdLZ9IJaM3
EHMG/f5cdKyeOe9/eqDWi/lMKHI2zytCDi2ux3k7ygAgr05PnutAdjcXGT9+gKvs9voC+w6+y/u8
6fnE9/yDLIU2iMP0Ev25SLdpwmIiu+iNRyiCX6J8pViwd7GcHwiJYpfPkzL5QDaRfoP2W0DNsEMI
fHGTQqwNe9POQ1rLaIoUY6lw5RCXU2A2utFRXsyekwqJjTq8Xf2bsX5n0W369nXKL8keJg9ZC43Z
rdYtSULKoCJI/gTm3Uu10npvO34utI87Zd5u3qDODcs17tm495j2QHSRzLbWsECWbrKVfSuntyAi
Y4s31O3BDsRsFqESkRwQPyJ28qSAyEle5y1jd4NT5FAupMs9YawjoM+57Wo8nqTszfpefpJj1JHV
4uaq62yHyQWUUjmUZwTP3FQ25jvQUJ+OQs4cNDPAc+Frk9ffYbVGNgb/x4+g6U6+lgJafqEUlu1+
lUJPjtUAuPl7Tu/i0FUnrwY+xXmrPlkHCoM6gGPm1Ifnz2PAzGZvOWCsbFbvlYoMWiMalw7WZpWC
g8HR1BhzyBKb3Q5PSLzOEtUOAkmRpkr0wLuEQeMzETAxYN/v8sBdyui/wtWgsij8L2xlaQZkzbdN
knt9pIQeibajwn2NSw/UrbY0dEvYA6LWfYGHsqQ52wOiRBRxrkCNUM1hAKrtJVhpg8QrtfXA8LJA
9RT334nYApApElmUZIB1mtE76WtxxhGSOKfUyYZ8gtwV0PGO01c57n2tTwA2tb12rG5mKNykhXvF
3sw5gA1kwHlE9e+xilO6iL/T20Y27U8kBbW3gmbcfqxipCcGfRnGSJ1KgTLXibnto7z9RMqcXN9t
Bu/O/YB2IlSbKDHKjthmw8ue7ycNjZHuw6c5gsPIQmPEMcKHYKlWNQe8PYtne1LGr4in63fO0BI5
MPhcP8x8eWEfZDsSqyRm6kDfkQKwOEvOmbWFUUBQK/S41MxZEcloKGoktrJb+CrpZ+XvCG6/9vZ/
SBOt17Dn/ObaWNDjvXPnfyKDAiwklyNxfNu0nEwZhpxrba0QrVzMcZqwIlANhKmYeAUQ1xt5xv2p
jBQ06fstISeusskTGDEaIVVUeECjCDulOeSbskFHzv+7FAte7u+lRmwwJd2KrIosfpJSkS3yg0z+
2O9MMTLNO2Ui0VYhR8+LcKp/iXeW3WYh6h2vUyyZHeJOpwKPrH3G0ymSEUJPRS4F3Ue7+/yOv+SB
kIt4LIKKMu99pP+IeFUY5nkPvzM4whfvHF8EK39qD8gOa8ZCyhZ3lWugBDMB5DwlHhDphjF0XaFO
ITKHGKJmXG95H6eInwJ+Q8UTA/bLboSYxvBukzY0NMEmk0vBmYJLBY8WwtDPAbhtU8cMNtIYni4l
ihC5XIIpON7zzL2d/ogTZCT+7M+DAeSIQoIjajR4NJV4sWuieNligyD4Aa9PtdCNrZHYgDzRKBBK
3mE+K2FawXfMgAth0eTISq3GdapzeruF++kdxrvkpKKJrXX6iNMDt7JaiTyOHqQhYmkgDaC15DrS
hszba1Ls+AwJ/CFQTf/j8Yp0tFwgKKRA3USPFyJTsMFZnqB0uYUihxq7Q2cNRU3HzyP3kNtGeMiN
IIg6FBkXbfCi340pR8jLnHqB1I0nQuW55hxHtOrzQMKNz+OFUmKYYY9+b5/0zxBnEoLncPjofD1p
J/TATs35A0npif1qRmQKizKaWD3BO1EOH19L5aKyEW/QfskbEpsxv3xiuO+FzBSNBvWZ87YRksuy
gnfCA3npg+gh4kBSjW+f0zIfDrE2IfIJwZtq/GnM9hwge56WOaj9jAuDH5NAxh/hrsoXaX6L+6MS
xnFJFhk77BdhAFJh5xMNsWYhWOyRByQ/EVjLF07XbMDMa5wcSTQ6gTb8U/kTqBuZY4l9Z9yO+64Z
V27FoyCAYkZUPmXxdQjOw/xFCYWYo3DvYXICzGpY5UlIIBFQ/rsO24W6EgGLhyfaLl7DcsWrT7Yp
wTExRPbsOuOb32MFboQaBN5WXraSGKHPpbNXl6XqRSL70qDkq8V1xpmP61xRp1vjkjF4YMn5gcBI
nR9OOBKZRIyGICUBnCx5Au0wyURvIw4BrrByqQgTJ+rMGcMTVyMINDs24CylhAgREpt6Xjn7EQC7
Z16AiiIEUFzZH+t3gHTFI0RjhiXQEhSr5uwn5VJEsczIMJZHx2qGiRkRkgPqzNlwQWSJ+Cl0i0e2
mMA4Bw3SSJXzLboVBMfMYYJRHeaeI5o6FUyyyNo4XInRM3zwHCOiYYwSo+git9clGI9+0RFd9gnL
KELGESTTBpHwvZOQXPZgKyO0IKanH0TwU/ZPp0pHFeuxECqLweTld8sBMOYHm73ERLRZ8ZKSagmo
SaY21s4XCsvjQrSGtMwaxJNYm4utuGigrBV7szPKh1h24HwHkNF+Dzu1+NJ7Uhs9Up5FXeV1eewu
JQLQYxks+M7ucbf68LGLRCqxC9QLrC+2sYNAcE2yP56umGPxFIVjkWso5hghh5IjUbtGmNpldel4
HUR8MXAJVW+gASxTrET/jCmbxjmLbIu7ff6gTPh/BBJ5QsIrlbu7o2mRSY/Xns8Erah1G6XsI9L4
wUFQ5DYeBce3Y6gkIsJltnnTW7hAqpho492PJsRf+AuU2WkN7rwoqcJ8+RRAascjuSCPuO+PRI4n
DyMr7FqmmEK0oFDjZssTX4nWCNXdRWWH5M2PRTTjwEFUYTBl5wFvIE8b79eQVDBrzBrimPOWUAdw
SK8DY6nWjfPYDry7M6POfc7o0GJV4hWDY5US4uA7j/gttGjWiSK1xp2RCl5B3sRQ4T2fbhEyFtsA
gZ9HrTcIGGsR4aGgMjoHeD5n4lbE04XKFkzNnjCwgdvGWN/J1v85G96qg2pvaqe9cxdI+yN37A/R
M8YkHozMoc3ZY0vf3HxjBoHog+YAAjGWhh9g7X74nQi4GH7DVvw+XThsirxJpc+QAWdKyTGtN2Sm
us+h7jcblQWDrWx0Pz4h2Ajp4UQ7VsM8RLje2FcifT4Hwg8oJNmTT5bylAkTaO6KNwoXPrRZH6KE
wHX3xaPAiq8RXH3jTeyJ9A7kY7/gA1xNwQf6gUeA1iw0o962gCIZXDlKtvggKw6UaXwNzdH6RZkl
2Yz8oGlkgt42dm9G7svs4zPQWJC3CAEku1lQSrFFUgWY6lUjRAUYBnpejpqEwZbQdaQZxQKBBgkw
Cl76bKxwKzHm4MrNRBNvNkZatuk4L5r2H4VBrNQkgLsSr3NB+SxWYJeWDS4zHaUo0Ax8l6zagegJ
o1esCe/iu2rM/6DYqGKB3Nv1IBHfjC+P8Z7QUrZTMSEyXatnQmenX6H/HMzUL7DLY/0B7m7s54tL
LJLnGY7Hfs3LEEA1aPwBzLM+/IxrQHO8va7wsncBhnegeA7jw0Qd4iWCAq0xrRdBP9h+N+8MNupx
eDmv0S94Tfd03LXuO+l4LaCRB6QzhuqpN4J2uQ8hXXB3GENpKj59vjaiKq4ujyFMXDHU8l0+GOxM
kRIwR18bk8hXjt7Bm/WBW9Ln2WroYmQMAK4I1DluQyZuYXqoNl/vQ2LHbbhWIXzQzmaH56Y4DKZv
8pr2Zyg4noJ+SCrWiiM/oDzTE6kiTBbG+AWlnS/ALKUQt2GoTfHor8ibIQ9IRD0tygWJS1BZSByk
KXndudtjnKHqyQh7PnkZs/KPzC06mbAQM0ZHfH80vdTsjESEEasH+eyiyAIHj1D8Ox/oHtN7joTI
ZvdjjWSfU1kyHjKUzt7p7UkTrezxDryPJZhYDt7FyqZ9cIhFHTSUAx22HXEGE7DE8UvlFPyhhWDu
jVMgnW1Sb4hQn7wxht0QwpeB4i5iPURvgA3duOYNsxeku3KQ4OTObgCn/ghmpfvxx5shsDqLAt5Y
0VvIxjf+o3dsQYOtAoYmIpqxaFunL5IBFCj8rExnliVNJ0xvfKV9UNPsiOQdJMzgn0JUaQIE5uOY
kUMvFvifM56dXH3zgx6CFSZQkMwNKzR5GGBIuLU5VFbOAix2cXzhnJcYFag9Iv9e1AJQxEUgHHde
lCUvhESnRdsiQN6/iRshSeR3dC4V0ogDy7F1OOlI84b362mNx8iIEPYIsl7wqZwG/H3cEmRBmUzD
HsyTa386sKSRqOwQjaJ3LndiTlGTuOQtQGaz/nDl4Yu/S+mGKK0e6REMJbs0gj1kqjVHB7ECr1Ln
jD0qTdSLODRvOLBwogBF52EX2YKZBzcGooLZgURHLv9xnBUeMRq6tT18JmDRgHjUG0Jjoi/6hAzK
XgqgdLMOfch6UnHc5eVmR33RO5jQPthyqEztOGYRGvBU/Z3iA4GljLKdtVTs30Wk6dR+5t589tib
i2bPns+Zg+1b8HM5QJ3WQrtFytqTvBC+bG2JrCaRfpgT/PgGkn1TysynQgrjnVvBgkTuh05pohaV
iLGIzkDhakVEQZH1zSobL8U5lyWDW/RZtKvBdIt5yY7F7VEX0koOf3Z0mRboc5/usAUQJjBSmVfg
cXebWsqPCEY0owYaG77R5Hl7IbnOPOLOUMaRZ5EgIPhXtrFFqseaa44Qm1IRube0lerocfSF8oDV
spdC2sILe4eJsIuDemJJOvT8moWluBSXD7zJGaW3Gv5mQgHMvmqw9JNORdXYa/JjNeQxs/X5F6/E
iEicuyWfBZLZm92Z7tZkvbg66xCmkZMybaMvY/JIPJjS1JzmE2PTs/cbFSjpc37M2iQLxO6jJe8h
K3O+vPGhRzkztkiH4Y2iIPTFWCuEGgy0Ofh5jcSROhxxhOR1QSMTITMZsYcj3DA2zxjdgy6iDGHc
SZpEkJ7om2dYJM2Fe4JdN4YkfVG7x+QVQidtf26TZFDFImMrQeXl9PnjrISL/ZjnwENBEL4vN4is
6R7NE6oJA0FbnPpPLP8Mc6ykvOTYbMQxgZ1xyICyeJOt98D6j9BisEN/x81AdBBTboRMiIivdbcp
4y16AHLtgGnY759ODtHhvAWLTBPOb9qd6FmNejefraFxUTUJe2IiXGxCPHNdcDEowcnPDNVtSwBq
hXrDGhyZxZfvYODeaTJ+sgcRKoxsbbMPUCkAm4s1igQPwib2u/Swn5YJWmIW0UQZw+a1kz3L6aUS
9nkJSpG4rtk9fK6auExQkHugIwzGOnC+GjGIUca6Yu40ou5CPMCEYwLrcv+SB6xUsUz8AjUMvFgj
cZztEnOI6Za/Iyj3dpjhKkQayKG7T56olMh4idF9vR28vPcnLh+RLd4tW5rIG5ftKZZ2iAFB38Hd
GPXGBa8nyJjH0Ii0CvnJ8yTPTYC/TAhB1a2qiX6CaqlwZjA3nH8S1pRhzQ0DH2Y/87PLgDUZRy3S
FCxbXsbwQX+zjLW0c/HF9X1lXp/y1Z6pMAJXotpiwFyCr47r3w44P+2R0lXDL2eadebf0eEBTlYH
kJc7NQIHkIMTrc79KbgSHRfzbtY771FeQX7KlsJrngzO5nlA1oM1/GIvLDDIWznnggUOiYz1norY
iz7FzZDqaO9qxbkDLYmptKAXnlcAYgfyjISETZrsRB4iiQqjq2rl8WcLbUx27uQ9NLYmplQG7qOU
ijacmoStGczVtEBXlg8fWx3UidSwXTsWP1I63ruM52aobPlp8Psasx7ax61W+Pfl5TmXCfMxZj/W
j+OvCfYzcsQk/BgmSGhQ7BoO4cvH7j59ETryQWZXbpF16ogFwvc/1Sg7NXvLY1K/QobWFzkYYu4F
aK4Uv7qofp7ZMhK211CnlXM62D7XiBXxSzHrBmpU047ME7a8jurgsx1UbsH1cCJlom6j5uF2TSDr
JK1iLre+jctVp397xWPvG8zkggnvxiKHITJR2UvhozktEZ2KjITwQw7DilsS33SF+7ZbdHIkZrV2
9Zd/3VYa8k9IsSHU5oWqm+kYAKvnpD3y2n4AK4SOkjkK7yTcFxowJGBQnDP0s6te0uG/mRUxW02I
4w8BuThViJlhwM7YegSJwFjT+swSQD9p7caGI5Quff7/YFqg4JKgC1VhLNLAuQwaKmS32IjOd6I8
OMF96VmqeadZ8tugWhIiASPG7n3hfQWrgG9yM5eYiaU4dUEPbwoOGmXMgZCD/EvMmRHMIufuyeLj
bLNDg1RqsGNrPbTR7LnCIbmABN8zgpM3a79i8tRGKWZiEqmQ/HCaCdD69zyT1uZ3hAKOR1NBHw7+
6ulbMtdz66RvZ6A18xxT3gdpCWed+HGUabG+uiooeVLAOPxYTxhODkZnqRegSmgR1g+wjgvJIGCt
a43sjWazn0JmJgYTTycOhJwZ4bPZpm0S6rEkjXVkPDmZehleaSYtDv4ceD/IbrS7y8br9DgAQ4gD
nhHK5mWHH0yoTmCWXvCeiXj/K2rL6/BGUy9vTkfAxcPrrm5DTHc2L3BjmdET09abQL9uBYKJYOYm
2QZiQ8KZEL3geZqozJ/quIqf5DdSsvs8QRey8LOP/PADQIJVDIro29LzHtd61DIMX2Qunw1M88tN
y56KEBs/U5OCgjWARTUxWR6VoKs+586EpqK8xAhk3TLh3QeNNN4xeCAJmuAAg8AgFwBTvgAyMXye
YS0AykWN5WBhQH7fKQrbj1j5POQfaLfx8trIv9wMPRYxHSi1bs7jEcjMmaQmUnkOCxGYQ+qNyLSL
/2GnD1jE8HnAkJKdSWC0JNYUyKmUcy/ya2Crs9AbgfemuNRsPrz24XRLoh5/CJPgV+lMZokIsi2g
jSyH/356wwdZ1bpEpqQbUOKCR6ePrhYLMaFZaI9EQOmAb5CHOLFqTp8pI6nkkkqSbQCLdcwFr5FG
9FbfUXnouaD7pCL1mBiu31BlI3jyHz541lpSvj4Oqklx+icQ2b/TqDIiVznI/VdO7SyHGBYgShqG
mJEiPlYBGQv4Vz+w0eE+vcXfSN5VwTNAWctyBRXB2G04T0beTbHghTBh3qM7QSDKfcxLTlovCDkR
DhDSzJEgV7ewNzdjbCm1B+OPToGNdQTeXLpVB15LdsnpMTGDXkCbe3JDcCrCKlpAwLU8l8ccLjhj
JDWZzjnPOCaH3GaqjNAgN2BvFP1B7SvTgi6SkM8XqwtHja/THthdARmgqF0S6tNdu+70pP4n9G2i
18YYy3SoVkh6AfaHGofcIYVDPjK1XzGXn2F3Lta1aNqFUR7f5wa2EY7xpMXrPljEquyLQ05YkEfB
AqSt2osJjg7AtboBuDwW8uaOLnTxhFYk423S9/ksgfXax/iTYXdpF9yIn2q/plrwprwYce2yUj1e
q+ufMTFnN6yKdAU365KRwiehC6GRSNkHGNqTxmzdf6Em+/sUv4OMOq7PQMqGT4PJVMVeXs6K0qMB
88b8vCL4caown/Uo+qzpwvSevP8j2kHkbTeRa9dYDJKGMB6Hf1ecwuJqBsGCWmT1ikwcYqhwQN5g
7cDnWgSmzlI0wr8iOBlpqN/8+2kwb9XzwAiul/upD1+xbr+Ex2R/BAzpNFLQrsmAy71C6AebhtJw
1/UIEeAcAYZasy00HgyD2N7NuTa/vQkq+TdXaZtieVuiTwFtz4qhkVovYqFCadKvApUXeqwOSS4b
4/2aaKzIs6f3HBdw8HuiXLUH0lvLRN4MtusbQgD0pOgPtJxatRpACYZnQp0SXXId9ACBe3qAcvMO
116FBPvon3GqbNAmfjuOxpBNJPuD0tvf1uo/4z5WS6gJjKTULjxmpHViVkEumFmfAmctsg4Kmgmz
6y7PLKyR+7xtkYg5iK5dWG8/lduQKWBwBHrjFpLnat+hxK4P+0VrDf1PafLVIuNwewbv+X5CTtta
S7qtulhLzGb6op5pLko3xOYcupFa2P2tHjIelnMin/LxnTjaNvmS2KNa/HfBWZOUvAXJZppMfdW8
A3YB6+rj4HJQZAPAcJRCri8mzlMTacBQdOCGpNuhyx0MsXsNACl2v2GJ4gM9PmLeL/kPL7zncgDV
qXt8oxyLJ+4cEoNQUm1FkmG76p+KxBhzBEW4EBsLVkfe8Pb4PjL+fL82nscc1foXSFpkNh6ygfM5
D5B+6+PXwMo69uULZYNJ/8NU0G0eF2nJz4ZUlVCA+edU8UiP7kMMu8BhTQAKynAyeh/zUTr6blXD
9ZM9pybQJ4UT4zXWNZf3ngEFyXQG9zuY3lDH9YhtF+I1Wz+HetQ73eOe5AmeCg9hv2/vf0wQzL1Q
qb8tYfcsiKQmsH4BwrBhw3eDbt5I40kJhhtfQU9IYDcd3HtXaSLDX0GDaAs9ea1NR0Tz42jOFnX8
eXkqEhdk8p8NDalIpjIIfIbevt/PbA6MEqq3V0AS8M17mg4lrnq1KgEPEZhiRx//TiXZ4sjdLy/M
MIRPDfahTp313AArYvCBCW9cjrXtxMwskTHNJhj3KF8G0G7CZiITVI9Fs4y+SE7PtDHOniQ8EExK
IA6ubzJ/oAL6STG6d+T3MtjMHlJYro0ZGnq22h64Rkcg8VjHgzXFqzIdnAlPws3s6r6ywZz5k0YG
ASbVsMIO3KMIl+Q/vxV22Zq76SljyYMY1yayj5QOyquzRSqaiploYXaT+tRb8LYXU5lDVWYFKVpc
Nh13kFnpfbjRrHlFUipjosKPIvgqFImiNA4XIucZGPMzhl1kPPFiXHh9uEA8TBw8AxJQSNF4zV6H
FAIOZOYzUwawjsrGvHqfFQnKpKjDn5C0AdcJavcOOYWKTifsP3SWPl010RSvvyTEGwm8CyJbCune
dUchC+IB+LA+SqNdCkb0sXtFrECsf7jjOTQ1H6iNrch+h7owKfbmBivga85pgXM2JCDzaMcDqKG+
S/3PKfUxPsG94LeK34SzAfzxAwmTNLo7BlT0NsP9dsJGfNqDSYDcwEM5AG8YD0EC2V1XA/p3mxDN
zmvEBtNHYyQqFYHaHgFYM9HR97N0ghhMIWC7MWMEWyZHBYGPrPfQKim3oJ7+VIeUR3gMzJM0poIK
AVQQW+L3mTCTV/SIvyOETPDk8igdSuMvZWk2IWg1NB46TUfihEPkMBQkPcPjctlffE2/ybzvpIrz
TTbLVmSsIT4PcQuB5zHKPv8MCqvq4Sf3O1J2tkrwbQmbC3+EhEqznDMRbSiyYX+04fPqXwkl2g8H
lfNcLqhXpJt7fUeo4fJoNyGVA/VINTAtmmsuFNE5x8OH8xCd6980NJ6xPGKDf1hXJcSDbv4Tab+H
lZYoWvgqHAM/vOIVKF5YvglAru2bHhYItImZxEj1PvQD5DQoY94IOoq/cs7wFRrjbZ+h4UNYYLRu
AAci3nFc2gxJj5jHHGI+ahczThe2VE4qCFI0mcLokpOYM2BlqfoQs3ufXA3YOaD/cXu6luzeoUFI
Y9IXDlfRn/CiF+b6ByfwCx6qS66EXJx+g4UKw9kLmocjbBQoBTcc53KL4BsDYigqaPnwOW3yw5QX
Nve9SFzUyd29JVXHPjuIjU/yhqOAj44I7yrnCtLdDz3vBspiTvcsahxGT1R9+8yKFT5eEIySe5dG
JQ8Hbgbuwc/hxaohwaStKfEa3Wn2HOHLjWAYKryd7N4HVjVsNSQ73cYyPSa8mFdf6guohMioGfzK
RgJOplAASzkIp6umnGmxIE1a3vjXgU/jJ+zcg40govtfAaXzQiL1/hLP07nYPQEnqDlpFvd5+7J7
2B6QzUkUWrIOLHkyrGo4mGiT5jQYi8gq7j/15vzcFYoNZT8t+rtHP7o2TlZHJSK3nDxcNAlUe7BR
ChHD10+vLmcCE19H7e45hGGDVchpf3MOR1GylaiLfSa9DAx7R8wmqXKxhB3ipP8VfXE4lta8nDyn
Sna8VSTIpBNlf9y/PAK+u6Xs3szzHZv+N9u0BtiW5lQPECDO+tTYl44BQ1wdijNV49K+xOzpva7h
i61ap4MvJ0GPH2P70OKvLMI/0AHQUIdM4/cWoT0fExM84TByINJqcpPJ/Yac86D2hkBYSBuRi5K9
hEsxdTS8rUrQUx1K1pEPDjYkjqx0kgghYcDfea3QlPJU4Y540//0nJL0hwWJpHUilQaSU2GcxmjN
o/dyChoQByJokZlg/MZWebM15OsXQYeTFFGZw/aX4I9/5baQLuKIe4N0ANOmyBNf1vVNY1lDtpzL
Fb/ulK3U50HPbT+R1s3ZrhUZgAVfp+lxfSBbWr2QcO/X02Z/aLOZjhwE3R77szCC/2CCAvnmvzjV
IlvkBXk0PgW8WTccoIMknbQTp1KgiGvqFRueNJ4uHiJk0i1ByqFOxY3icqSGAtf+nWVmVz3RaWpO
A10Xy0zBiOqaswdlNVdMtqh7QUyp161dkGgeIuF77H/GVLuVWXCvgvIbKFXwRqJEuW4ekH38tBum
UnmFAr1sAwZMOBAnX+7z4QcLikEY9nV0xVxFBN+xghAEZSweATSJcg96M1Se8HroLjlCkLYC/Aqw
ih21iL6nPneE6dBAEG4E0tO7d86TwwGRWjPDIUQ8zFGU0ejCht733kF9lIuJRBWwSgpJOdMUN/M+
nMWImYeSk3Yfr51lF6ZVVhZMn3mMidm8aJfrebsFfoAQbNEg04yiMv/9oO0ra7TZHV8jdYHo26tm
yEEF4gOBAh1tuNHV2nBiglu905nAOTyNVMzMZMaBzsOboE45mqijC1sGJi3dDLgWczI4V8EtqU5N
KWxinG1vM5oKSGEk9Bm/ws++fZfCdEzFkr+Vlk1U8EdYiH/YC5sp+T0Knu988iCZhDXvSOiunqHl
IukXo16X6M9Aw46Y5/GNgEaRC68ceu8Jy+yItC+hfOeJltqku6+u96HCQjMC2mFWBh2+IssqhR6f
Ld0MjZdJaPGcCt/fXB44VPqeMvJfOZVfSOd4TBpk0sh8Qc7ov2bQyL2sL2o12cnLaS9ImdP/I+nM
llRFtjD8REQooOAtMyg4jzeGloqAIIiI+PT95e6oPr377KiyFMjMtf71D3zVkWxXEX1e2AwJD95J
GFX87Exd9aUgXojw6MEfV1s6Ohd6RWKFFmibzU4jcxTvN6wPulFU3O0f5uFLqhZWXhbh36XBpBjV
to7qEjJPOUsbt1Sg5KMH770cSA4MIQnkRqf9XmTHrYVnhfwL8w1KkVSeyPDCCLc+Z6kp2I2PCawz
aA2LYoQ9pECbG/zGfr78PRzT5eDrkHf8HXopFU1McZMhnoLOzM+5qVuqxLuM1YXCLFgeP3+ityOU
hCMbQuy+TyqB1bnUHBTsHwd7K6MqPIkTQHDeshE+WRUUh76bCdWE/nChsbW3/Gfnx+ijeQnE+b/m
ZUDQgEpAMe48pSW7UCG8PXKkp1LAGQXhaojRW1bgLwQ9i/efR2E2dEbg+oCbnDshi3vbjwNRpnaY
ae+PU/Y/QzuRgXFWTvq0mw2iBFTiDlCK1BRp6geqzPKVMzv73cMjaD8QeOL+EEUzN0thsJZu08wK
PCapjULsejt6RZGuAdLcutCSIW3Dn0acrRNXPYVnK4PAPYiYKxi9nh75dsTT03XjzwgLw70uhXIv
qhE5MVsbnfMmyGsfY4TT74Ey9oWdGY4mukUHN0RqCCEh2UgXoG75PNzKrVMUwUDFAcihF0YTrOpO
jjdDM35mZGmfCNL4KERiGD0tuNdrVTuAoXfxhPAMysA7/u7n5GcN+3bZuUNO5dZ/6nONyQVU16Q1
3tICfEB9YpCJwnEsVCXyTV0jioS4NW5Lp80iSV4PkMuUix9gAh8FPyR4EmSUlX7HmLlnE0uFhVum
Ixkm2bpajOqwe28yMMbRWBHWNWzuuG3uyYxvimWar5P334usXBjioKPPRa7uh9D4ypumLdrTG6YE
nXWFBgrhXDwfKJPudxgki3TGMds7QrUQaik6NH5hL1CmsNk97qBXMUDfymFvnmO84bXwD/5Ul/Te
qBfCBMXo5hE8h857Qj0o8NyasUxsVyGpvLEHJZHh6nuGix8eVqwhIr9ZYGDPr79hQJPCSHUjlCGP
Wc1JaWgP89OOJXnSx7bS+2EJIixWRzPEVLhRM8sGa7u1zPcBvg/FdBh7g74wKZL31/C36PbJtbp+
yHh+TyCMQiQR5a96BzyGMfneqZKty3OZzpj8dCqeBeZaGkOhHWUCq2iAReZyJOP013cGkz742sMG
bmQTTxb8XiZ2G3o+oHjzuLBqQWT7rEgx+RB38QC3syCRwzKYQVD2jtR0OQQmmG7UJe6wJQZzhMaK
fuixYiTkyGehxxF0T/wM5norZLDMqn9WHA3Xu5AOQ/ApkMPsuBUIMiYlYDo4PT59w/GIvwCInw8T
7kg2OWKjXUbk1t5lq3fr+i59mtSOX+qlxYIEqL24fhsSL5UJZkLD37SgHaFyh5BZlcK1TwX9/9MQ
pyF+pLsh9zp//SGR03NX+2MDldja2GxibjHFVjVH3JS9z2DIuMA3jMrxAAAVF3SOuheyAaNgq/HU
xvZMqe3s1Nx+BPjQCIMlviiC/B7z9KNXleaRwX1AIp8xvKAs9tiIP+W8gfs6CI53J2XwSucb4kRb
4VAn2vMFP/T760VkyeNnXuNEsuxI3vMb2G/XuxtvB0Jh0xhQqjARN/tTTi8FHtqRM1r9wygMvrBq
34EPPI6RzXNDQe4QCAMVdC7ER5/J4wKGmXyN3lf4DH8Lj5uCjxp8k+3Xk/cE6GYKNWcPESozVIeS
iEHU1z/TG+C0FPXp1ko4W2RdeUM89fDd3zNgjw24Zc06rfF4IqfB6iIezAab+a8jMU2MEo69NTyU
SXWhHsAk82PegcapWwIsosuNjpv3y1Hf5iCCDwVfYIhOmJnqpmlFZMq5j40rOuh2geCmgeh+ph77
CUeCsOwW7UyZM/9uG6Pfidnpi2v4tR83fC0atPx3q28GQyeV/XsHS0FzmaJtXnaJurO/ud8G9YmK
Tb+pj0WL1+lC6YQumoIpv+NrDtiJ+XSIlJknN/0ruklM0C/zkrgL0Acz7ONiF4/5D34jVDhYeM9I
xLWT5eSJSOgMEzTGoiITXGjLywtlxJYh52PkKDKs3CcdIT+mW4Mt3KRxXq5jfH8Vj5dURqu4mda0
qcq6wnIdSj/8OgYUyhnbzOyNxgqpHOtFxurz5VN/yJsBSnxE2T+YQtWIj0jmjdNHb0fDsniCD/K2
qG7ZtVefMzFG3y2i6zUmR/rX7VDglH4csNnoM3yFIKnIR9gse+ljZf0JZdsfCSQV0roTJx74W4JH
O2x8ODTQUh72oGcnodQ4fajlXn/6dubWPLE0BrCTpLSfI7KdzrTIfYVtZbB8aT443JsdoDM+uzaq
RfpI93Q+IDL9bN48TwjlybHkYlPdUtU1cdCoFmPTO8fI09JKjEVvvZrttQSiG/hq62mq9wKwOXar
Ot9UIZMYZFlbyDGYA+2OZ51gCbB72CAY7IAAX58HUsoPSAQ+nIsHRhkMdGCu6FxXF0wJv1LChWrZ
qdD9A3LcvR6dOSZ9TOt6xvv8/jhJBtO440hQGNXw5OGxUOH9xI6SGPghqpiazV9/IMT9WY+dE0Cy
TwaWn0yffRN7fyaJngo5aq0CdhZGgmUHB7ns9M6vylhmTgmLbMw3wdWXI0zBYZPFGgbLQ6ySGFyM
ukv2GPd1wk22XwUmLrxBfNyLuU4QMvvCl8VfE/Y1K1b0XiOGV/KiJpVxAKiAJw6CNIfn9X4ZAkki
4kQrRhq9LaPmJeNJwmMFbQQMP9qd34Aawaywcqpc+qkHZi5PePHyOs1D+XnCyj/72koNUU3AjGDP
+gXqD/M1dzjR7HTLDPt5JYFGhc/1D9NSmoiwdGAhYkhEtLbdzPUAh8PJkkKFM9o5gma68IfEFHxX
u0Sbjxmrj/ujsbzHgxHXre80S21pEPyeVr+00+EhA7mx3zhEw57+7Ll1GeTR82ghscPyxM+YlLzz
XXncD1kXKlag+uAY9Fq/ID9kEN3zsAI6i7/z8j1OK5v/qElnZf7WBdJopdGiIQ3OxszbKebjoO7v
clyj7T5ESnIQ8dy6iw4OzANwZZum+5dsdxRDuBVkeAeAe2mzHJ+LNNvHye2tnDvO3nrGNomDMqS6
tzNIFxI2EtK6gLMZz+g0fpgftSRImDyBLMt/oUoRo0E+oLxNcKlQLQ3wB0vULqDJdKHYWkOaReJ4
MRjq8P6KkHN1zsBt3i6RKZLs1/AN4OvhmnlhuAgwTSEBG7C2n9C7Rm6mmpSpxRGMT2KPQZNAJ0/t
MOQVYUPgaD6ycRrwKbYBFehg0ONl8MZgXZiPl11Xzpt0lAjIM0ci9zwV/ndX82S+/Apnt81jlwLR
vqPkDGcEyJYJskW4nchWR9XQGdILFTSacByXGKRjYszvZarKFnuXzBca8Ry+HtYBpZc+pqA3XLWS
ZMAN9Bx5yaWAQ8Jy/o3/AZLv8b3EpnGAB50HIkmYVifIF+k5Jqll0IPF447wU4KeRZV+N5gRvVj6
IZ/WMNsLfSfDcPxSOUfAnCA+CO0sO0UN8Qs+5RnmBpR96F12jJKSLkDcl0aNcIadVX+yfmo0jF+g
LFOJn5SfacNDbCC6Q9d5gxnWuNStR+SqQZKAFRt79+9khI0a1hlbqbNeuMB+fguWHHhmcRzHIc/S
EGb9Wv/498Qpn/TUwmLkpbDS6/FxNmpmrKbfGTdjR9nqM14VI1l43TjjLIt6O8h3SJniR8S7H51f
UwxKmVmPM+/eGoRTc2ogbp1o0MkX6mXU/uXgNPCYKUz3Q4IY4AOUpy9neQJORJyE+bzf6gxfxSWG
who5K25GNit3aogHR3UPco4QD1GUCojbDo0su8QD5lfwBHR67e1xNHkgSDYlqMKQdEjE+yxjWPqg
lrJfvWYlexbC89e+BPKlD3jKjfFW4KHrQHqP7ePDMEpZdehiGNCf0p3TXokJ/TCOHOt77jbACBUY
7mxYEKRbnEZAEde1INKsNKGB7aFxBHRMKqwbv+Sua3OdJ6i/lo5j2DfJb8fF+GJMufiR7IsfTfV1
e7P7mXHtiElNinOQlbTzpFg8KDSbdNNvoOvRbT0X6fL9JGTsELe+vhfq0Wqpvq36PVV0py6w4gRy
H8wy/IqdB1N21ZfbeapOX+n0M9on94BzkOqrfTrZmj0UO5YpamO8VkCN5xLRSkt+lNPFpDU5ElYD
QMM5hBsB4CRZwszHlgppE8snmWSts5JtoQITAE0Ct4uLAK5Pf+Xd6Uj+cm90HsLdI1zsVQaZutRU
seMNh0b6p+/jNSvqiCELCVHzn4flwRPeys+rXJGlzSSL2SpnsYfpC2oGvkBciAeAYgqEE/G10CeY
Hrua+Z0jOOL+QdjngiA0wCkFT5mASplAZSjd+/6mWKhHo5wLx3zF/oajcoJlidikvd+mvSSrMrpr
ZruKGY4Mx8N23INXcrQVd/9BKv+GdVgcvkCNRK8hdodwxEQSh7V13WOqaz/CZDtQbJ1ruK1Ip+0K
T02mdP4VAlS4syHnbm/bZdPPMDpSDRare4L/2K2PVRZ2VYql8djh7tGTgmwmCXcnaKvIUDuj1HYD
zKxsPJRg+aEtHTFppk1aC6xg9ouUQPvC92Hs7OkVrhJwP2Yazyy8yQomRg2vMMhxCuXkcaki0t5J
wyKGSo9qlQJpWDjMWfTkrBJ4Bn/R5Vz8wNfm6faPF5l5z5oxKlQtE5ZfyOobobHa5rvagi8PrJox
mLOzSY6G8PZD3/KHzUj6sIeQYMTQRERHMNRH9sGBgJS9j5zXvOCQ8TcMG3a9B8YPT9i3IRhOdu6R
icZMC9wjerjPMwmqeBjZ//JKeFbW39JUgNkhCMCTDf7J4iXGVmpp4NzwOH8XzzWZgzDg+j2bXHD6
DoB4JBcUw7g7O2UPTUeDOAkZZR4N2r9C2n1lbzicDH1ctyvV6ig9UjqfDKnmnWWZRdgFTd/Uhx/M
hpLxG7I/3b/y+ctxAM+gM4xMfUUlz86OkuU7YT7YfvY/JMl4Oo9lEtXa1EqfYNXRpwxaaXGUvIZ+
GWZWOzTficNQj9ilwmwToSVQhDeXRigh+uIPfhYwDx/z0d1LCjPt1niZE6lK6z2jFKLVr32QIi3s
LtzNGnsMep16/GKKh3WNkezI+amwDYAoAungMcth7DbjmBh1zJ2hWYHS72EkVMMIF0bqB2U8Olqv
pfQeC1Uf0hCj2fcH4+93QdDaVmI3+MdKp11KzxoXNfeBsd/fCeutPMvsh1u9pQRwy77ZFZM4TCGG
9Ix7sqrUmU6Iojxl0E+1whvdCm+aEcNK/SVMuUt8IY9wcqEVIg6C4/ZFaDMTcn20xOCbCCj9bo/k
H9+bxPhg+HL7LvCDbxF0CZdBIHNtwdFMzAduq3oA/OzTguJesGVTIcvoJN0Xr5my7Z3yk/IwsxOo
fObBvIG774/OK7Cw+srQSvEYRI1JxcD1Q/JayEul/5g1i7izemtOOUjZn3Mh8GX9wpPAJcTBs3KT
OdgxtGhETa/tCALAWDyftLge75V/iqdFSweAAWJM7fvTjCsGHgCIYNowsHYq8q+OHN7VbwdTGIoD
6gY51C6fj5390DEzbTRkgYN1uGlhRYpexcOdye3EH+m6NZ5bqGS38acMX/DP1tI41vaM5NQwP9rD
kCZTxZkm03DLxLxIGMEI9ZswZF05X893/KGK8ICElCeBAB4NKRLlH4wxqmD0a6vUoggVhiOcAaE/
9VkjV6xlOahUviaMDwp8aRneHfewBozvmR6mOqgzRgWHVROu+EsPqwSsJIEpcNPibFnRLmIrIoSn
4ujA7OOD76FxxwWRZA3oApWN69gUk+h/hH0QR1C0cU4JzMNmqRlkWM6wXc3HeU0OBfy+82e5YsxY
mdxGoRXRSuvD7P87TviQiVcZjNZzdPaM56A+QztN9+qGx9BpXJkGmtQb43YPlhhGPQ7cKNXwgtH+
NlcpIam8Upuwn8uzccYXi+Y1FSE+IX4kpJuCdPK9Ehb3cKLMDNSEdkpeBx6AqyRyPUuzWr5ZZ9CC
sM66Dy2SzpxyvXy4HbRxYw5aY8wHYC5heB6Mp2GIXQxaEVhxYLzcCwHg3SRLRDK/3cGX4AqPzsh8
0r2xtpdU74Vxy53CDnAcYjgFnce0P/MEvMM84UWCiJYBox2c2tEZk/fKTI0GjsTw3DNMspxtDnl6
J4Z7TkvxYwVv/IjN4sA113wI3vA5BkS0I/JHBB+TNqE+PDDOXZ2KEr3tTZ8Pr+r5Aywc3bYzLIVd
Cwxy/3YamA3hb8YVcue3wpyzecMkCV/kzmxLU1W90nzSCOlkOZInRiY002U+Czllz2ncGmQ1v754
O0mWQhdGctqHFgx///P3g33fHqsJPj4bKHl4TKXXPBxQQzAwG/Dd978UNs9w/vh4vwTSlM/pgqX1
0YPv1beTbfF1H5qdvCCFzCscfybMsvMzzknRCK2J2zuag3xRplhvml8q09Ysi0mK7QWLMGrgfbHq
CnZFGPApMKL9zMLB24wRf6LBp+4bTd7HRVIAuLrf/nXY4lws/T376xSLkj4qLj694sr1LNOxXuIJ
IysOOSHcmooInHkqI1DwYfFAb8Xh/mGl8K2I8otzWCI4Ac6ytbwGpMqtPnj0DCt5UMYS6PI5/cGV
/2IJBduZGc5b86QpU0m/BSwu4HWa/A7m/P2H023eR/SKRwlclzQHTmqfJyV3JHo/HiDNIlhO1zC3
yHszHWg3x7OOvZYQQOfdQCuFcCRD0spenhxbr2Im90hAwh+CgjtNiPrzPjXzxM6vj97guJPS8Muz
IarAb/v3hXmD9R1crbsm9hwVHeDXffII8sipB4C4knnoQ9/fKTtj7614DETf428y/SoYpjDHIas2
yotFTSucP84qN6Y/pvblANQ+VyRIHz+XEK5SzbCcVV/L2Xayaj0s169HKIib5O/AS9JRxJCvhSiY
EjhHKrpkF9xSJxnaIHwM2Wqk8fM6NfTYo8uhC8MY8jijIdCdFfvYQX1O4oB7A9H7ka1WjXQT/oS0
Mnxr67FTMgUVdTNHE15YGI+xiS6Tw33qOP7xdWAznGGRCHfYB1MA8adW2JDogdWy4/tcJBTvq+N+
JTIBuFFiM6Px5xWPMwflXSg2WwjHgiFK9Y6g3aFaX9EixLgXgr/S0q++Xh83nGlygOcKfmjC6H19
Zg1VL58ZM8AHMAQJrSl2zrwanpJs378x5xz63HFBNkQ36ZMeRxsXvBGRzV94madW/0yBgGPFY97f
Dp7eA/iWw5AJzGNJGzGnMahMX/HyOXJdDmzyeMDZSMaYpFO44ihwhDj7N65C/r/4ZcyvU4HDCH/G
2H4smX1c+aYxq69n+LxrZwWKyXu2+2OI2QIM5pqsVngX8J/8InEh+Jd25rBBDXsAngh5vac54kO7
8J5Zurxvijdwaj6fMU2xg/gBXnEkCRfLUuebMSniJzO4KOLb6pCtkk8jTsLKVD5OC85yKFUvud8S
m4UEGU685ONf9nGA0xwQytP8CMekUhAecnvkqJsfVsTmNBuf8SGChgYcSwnM4dtF6V/NryTv2Nex
MXT8lXhjgzMqyXAx4jgVd1ixcDITrl78HsaR57AUwgZH8ziYoe2DlaJg4KIFqzMmBDwcAbwfh/Vy
dxbT7+r8sOT1NCYqfELpP8sxI4XCMl7piXleoSvyr3obxKF4iXwNKhAtskAZNxwyV04SNw58jmvx
OFWChEUtUBuHwe5pTLm/iFTz1pihPIYEirKy4Y58/3FBY7ed/RE/O+suf92+aw0tQokiQcbE8Cdx
FsRpDLkb2WEFgRZyD/8WDAZe36/X4LGsnGeYm2f/c16xIiljWzHeobShkyzt69Hi75gHULtM/XzN
DfL4YUhNhC37LBh+jhdZsfh5FlRjIT9RtvMMCXw/hpSPZAWh8IeHGK//pF3xQa4LWGIg4NvzcXNO
vAMDq7OGKCVdCvmtz6v4UzBr8YpTmAb/fq/Pg3xnDcWHPrEtpCoyN+8zu4ORchWFDqtcxbrOKM59
CCLed9FNMT99QYgAWFdGVnEu2HevQlDJFpaIzZjHVzz3XHlKr9VRtXxkYndjwZsIqYThH7P08LNS
eO98E3x/ce95nDhTkeV0AX4pW9ARHGe5oWgggMm8N8K3PyYo7sQGeDXR0fB2ErP3QhJC9dyI6cXR
eO5PQ+YkxkizaD5bqORx2PUhxawB33XpaVK3mlWG9++chOHmPjs+IZ19UZg87TtOGdqmzMdxb6xV
42af8/dy4xUYQNFcPrRVPqisfrICNuFa/MAr9jnMf0/d15JH6zUgGpi8NLPHghoc7hbzn361/XhD
DK78HgUSIZ3g3FnYa1YjUOQOseQ7er4OTFyNbjADdOueEy2Zgs++jsyqCPYwV2wa3HVRDd5RWPP0
8qziSUPNizh/bJyPrN7vFj6jkMWnjoSA26yxcQTXZa0u2Jd9jiTwJHvW87dbYH0nsrH3N0oiBafN
MsFolGoQ9pJBaKkYNbEBcAmZDGnjU4lv52fRI9B2CZRKPed5nDlAtH1o8liho76g6FRmyoWshDUU
1vEd99P5LV56bM8MpUR+FHXvRVBcj+Zt+fuE9SP8Qb++4HbxD3AhKuPwnoTQTFmE5qLtgwgsaqex
ZhgDihYZSi0fFnIcNneVsdulkw0Gn5RBJJw+zzQYF021ltjTabEPZxct4qF0S8rb0X4+T84gKqQ+
YkzMO20N0zRt2vFaMtSL8rT/God8LbuaRFHwjV6HDvEwWMYzh6U2rmvrTXzd0xWjAGVSLE5D70ns
YT5FozwfYxkijHckPFrsQCPRCbb4mixBiuduvCTp3LpprXEZzJ5Hi1qL04f+3Evp0BUfxaB2F2yg
Aoo1ilEkvVCx8OWJE1/8gUbWml+G9KWbUYLsq/JuNy+yXfnSzn6M/UTYl9SQtvpGPzgI4G7SxJeH
GY81fghfE8WoWaLfYGA76c+BwsyZNBqDiRwlvyCzk9TPwmOuu0iPloxNPVAJ0VPAcGek4fSkANf7
EWIsBj3h1vedkRFSq1IIsHOzdbbRtFnzKH74dt/HWIStsbJXj2Xq4OfhiR0350QviRuoaMIxIZbM
lT+gLqGGMR703H32SloyNn0xh4Nfwv7Fyulh31Tys1SYpEL3jWntNpQAIj2Ps5BjFmAvwIYCOA02
Jr6D00V29akmYrK6IEFz8ekKBZEIxibf7dTXGNZmDZOzJwDBKmCim9kQeqtrTWgnnyJn02WaCeUy
3Ak/A0V43IiIpKFmfb9j3L9XlSGSlcNjWMJL+EsgKgUKD+KdOfkBJiTXBN8i2J4It+DIW5BcGdl3
tTENe8SD6j1XIXqFJJXpjkaEowfFm2xMHZUTOMbQY8WZIOqJldjyEqN1HSyvdhU8CKxvVvjawAxj
fgEqE/a1ORUie+4Lb8X957z4jrkNomDqnyt2CkAeHmz+xxWP/CnZGjnOC/6CA4PLRQ1mrZ6Zze2B
mAk+7aXxhISZkQNCr14bRO2+GHZhjGQxZ4BxhIEzrQEtbuydM++MbpXTve+tjpXhX8EBxBLlzGo5
YNjyUWFRji3j+cqnenEXYgviIWRAhG000WDMz2DpVkAXyJGBlrlonQHJgdG8so3vfEpcqVexsRJm
mpTPFVr82F5Qj3GkOjwbassWoa8WA3uy5xC4mYV9ekc5UqCdxHQI45iauBL4A9Agc3uIeQRE3s4h
qeVObfN2K9XO1UUvc/oNd+Jr64/9MN6w47/ujqQcIGJh+Xr56k6GrMZyuZw8lyBwTLAF/xr6K08X
tUyC6QxOF0wZjeNpF0KzptoVVXThcPw9zSu63bJvuguKZhj3TLSn4vMLW7mjG5LclUTOg45fsTBh
5LqhOmTAt5BssLcPyqgYMzRrRYWNdyk23KQF9mDk3bf4E6He5NgtcW1q+05PElJgyiysWSpzJaSo
8c+QjKk2ZnG5I9wxxB0SzQM+xjDs7k5JXPWWwy8Usqs5xqHvCez/3Y4oICKMOPpXBH1QxIb93H95
/Fh4FSPiGlmrAElQ5E8aR55qawnewiAQGymPgeKrM7ofaGMLdhUsDPmFlN8G3BxEsVDiFrBon4ta
eFelzuKzvfKM+vcjAh/AJgnhpxJ+AtRqkBEstTHt7+aUcNBuOO1nmOe7jdNJTi+ZIFZVoGBav+hB
Ul0RVARKQxSEhKbO1M9cOY5RfzXvqTSy2BeVRY+Dp+fU+6R/bXCaiSeD0axfOR/6o3qm9dZ9XL1a
GNrrmA5MQxN7t44farJ/hy7VFjWrLsrWMRIMY0Ue/Fk/TZEfPYxDhsnXDwGNtMQw+LfES3bRgOz0
XEt36595mGK59W9dLL4GFhiZSXqP3jcmjBXlVYEJkgxDZTmZvDc6BhNW8E/epRlLQmiJw+CEDk6v
iFHjINDJu7QVIQ5Ga7KBiwwJBBYqIYTkHl/RDLFcMPCPq8NoEAzlZSGffvDYTPYVUYKv+luymnzA
upZcLjzn5ufV6rtlKLcGRr9+4KWjnobMhYMT+vrvlqYERNGvKd7z62O5Oss2Tj4khg2DA+YvCgsV
Yle5FJ3LSjKvmlk77e6Fu+VeexhRa21/c3J5+qYRmN8woI3F/tDqyOnLl50RT+mCQEvApuTtMqj2
J/RFHTUHsTZYkurO6bc5wQDEBpP67oWkb2jYvV1GXsS8t6sxhMKL6OFMvtT5GMIjcRKhQfUb7yMN
e07eDkuA2pizCqTEUpfS+m0fk/VQAAut1eftDdyWRKY6wLrQkdmbtTWiYfKyantAgHfmafMvOWdQ
krqoTSFDXXr+HWvJ2li4xSDo9lBgpNzXm/C1ZTpF6zNgWGJeOX1npZ3g/QZdz2+J3B1FtZU/IaH7
D+Mjk1rigB/w6LOuYxsn3jaUGcd48kloxenlfpbTsb8g68F08Ii5C43t4jgrERZSZ7tsTxmaaNc1
8PGsli8+kIuFEYl+Qg33iF4b0ITJcCn8p8hbZ+GqFnu/L/YuRzW7zXQwmWLMYbOpAft6nzMdm49T
ExF/jLDAO61ZjELg3x3/Ym7H3oXP3EgQxQ+OqNCEb5YrhNozRnNYcWqm9rUTOG0w1ZgIeNcFcATl
PWUo7ad5nvJROB+JSzQcmU9MrSDhW7tO7O7KrACPKYA62JxXwnEVSkYXBBSOiMkpkK+BdY8zsiEk
8hg4Cdbi4yNWV9DlESNE1kJCuij+SQtjFp2oAL3lQ7c7Y2nvjT+XaYLw8Kisv9qyFRPnDRzW5p1m
NIa3tG0XrcbsF2xFPVygdTOifBUJ+1N8lJK3uUThasVwcheX5WNO6bFbmsuH6d1Db0x6OPiotcax
VRig4KQyKW+TfbYCPxzfDXW7FL8L8aVRwik7eM0WjxHcVKigzMKlNj0sb5IPqVK3ZRyNTIarILKf
NWFeihkRjg3sdE2/RvCwCZJSbjadzORlDw5/vzScDckXNwlKGcwZOTFh65s2M7vxmpl7Zi7b7U3O
DZLRQWitW7v14r5JFEJtzG8oAg0ylCZ7Br3bB0+KOC+jGveJ8UlZs9jAU4n1LjDBIE2PoD2gSuEd
i5NEf6/jfjeDRcXJAVXpwtUBJa5hGFmjp+PlTpDiXr5nvf7sMmrwZmN2YUSjG0k/JVcXo1nz9l4P
t7eeARDMZjmy5mYAFsm3cXWtgu4PmLk3Tu4Gl+9prUGAf7dobXqXzbtw3kz9zKewff3g2vSyNWzT
bGEGO39cl6hvmbeV1qYL0L8SeV9cRM2CO6Aejos/WqPZXAaS+9hg0nO2IDhwinEDJg08HH+JmcAW
RCRFA52sKCaF3E7QoUdCPXWAmEZJJ3jhkCVhElAED4zQmU5p3lercNrCUKFATmcoaH+YSpY+AEfI
7Aw/jrfz2L1SA92iki9iVgbltqBlcSiZL+w2COTr4ZE4ZDtwkIvAkRp352ItzWAXLwfloh9zWd7r
ZYlQsTzQFXDVm/OcIcqm1sDbi7/SyhHiwnF8O1rtxk/r8hNHHjmHQ6TC95B561ng+ZIlv/mjL214
JVf2ajpVLvjdJj/qa77DAUrhNZxGmFYicOm4BcrC3Kex8325kNwfNmMjIkY3rcjuuRf4lElhs9sO
8TQTvmGpSf+aAeym25lqNTv4jUefvCbFfd+gfLmQq+mxHl60jMmgsYmVd723aUY0Kfsg9QJ+GykP
hTnaw+LVjFp0bELg2Z/iBYpAhIO18jweSlamvY4qf7L/UBwwEPmL4S1mkxRYILVRYHdvAwS+uN4N
sWydG2TcORcNQTekK+w8GGeaYh5woR3sm4zCSzMXGfTriq4Xjm8cwUyjB36DGKmYww2dH9JN2qvd
1w6E0wMSCfSlL4gnZl8b74NW94ayJcF9heF+AkT+FTbfhD+C12swqLrPc/3vU9gPZlY/u4V+e7cH
MHQgEvP1Rs5v1i2d+XZfCE8m9pIqoMOhioyvkA9FAQi8Byoam5gnIAUUkNYKh/X/S8MvwAK0H1g7
CDipsLVlvgO81sRUF5dCDeVkb/8YWTPicpZ/M3A1vLpIK5vgBUWgFUuNYQrTVSPewbhhumM0sg2h
ls1qNJuTDDRhDELnjAm2cXuyy0LVZ+ZTuMfF0YbavlwywfPYslzYBSLjy/6CG2QzFB13s2CvwtXE
RjIQeCnVKQRe8ig+e43Nf7XhxrTGkh+JkIhFzYp43kiGtexGwVp09CJHQFqNZrcejyOnHRtGbK4j
eMFT4lHnE5pa8y+ezCbRJOBpQjPvRhGt+PCP67g9Otfj5drzKSD7ZqQ7654nVkLMLBYhO1/BaS+S
AmxSYBHiTufMcPCF3tyaMZ8qdoi6NBh+yfhewFnBePMepleGOgwC3XvwCV/mc6UEW2i1QJKEKAuj
ruMUBthrY0bobESeQ7dcBp3XevPUvN3uRsSQnDezPv2f8wBCUQMM7Sucuclzud1aAjp4cVtLKZda
VkTmeBxKUT3hATniNU0CdPj0NTfAkoxtGhfEqBnflpwUHB0EmxvcuMeVQZIeMXdNQ35E7JLIc3m3
sicvLgz4sEhDw2qiUWG6h2SRWgtvsXxl3wk1mtS7bU+M46WN6P5/wSTmo9y9h4c4ZZ5M2Ur8YWnf
MudmPqdSZQTf04ljqIxep291+dWO1vMfvem3sN9sfXK27pOoWP8pYjzTE0ZmBCJ++iGcO904PRaq
k8z4IRLi2GUGTNfE39WeSu3dnI+vOXr+OHc07AXGqhQed6/T3WOy80IJiOn7+zQs2Cr6YRRI4ICI
kfskWrujws1ng3uocV5I9iAoWcK4SuEA6dwX8aX269WrNgLo8Jj7OCCGFNcvI1kN3C2LsLVeTITT
xdfOP64au88hSiBD4WOhb8uIErsMQWt6UQSbreQSbFj0SU4xwK8Z/iIqEor2ZIbOHSd2bviIpY6j
gAShyi+xYGlhnMixO4LloWtcotqT3mfpOc6aoG6Ct7I/Dkg/NlLOHYs/SapGAFNGI2qNoWBc8bxq
40LDNYKGAys0NmNaBAQOT0RhIy4/5fSwYc+VP0ZU7YkY3MO42erTr16anX4+JjReK02ev5gT4rOG
ldX3/SJCblknC+W4PD6nGOYfjWC0iUoRe6M9rC2JlYBfv4ZOdRKj5XpjwvFGmPV+T576mVcqFVSf
uP7b0qcx9w/DVh7Lgftu18zffnjD3G0dBBMTlrZz4JTleBfIxO3dDVPsJ3gZ2Hbid5Cx52iS3jtF
3ktU+CoDeq5RBFdFMe9MOozPYlm1zq3I8NPZtOd5Zli7ksN7NBYRrmdNB9rHV5IzA08Waiw2Gchk
KwK+8T9C82iO7uFp9LNJPCAGnC5Dh3L1PivSjKxN0g97Yc+pap/t+mj8NhKTEG54Rt5zjatct8ww
D66cIRsnqrM3wkmzZzxZFeU1d5agj9/MlnSbyo+OR+ckNmoMb0YTBtkdjz41/n8knVezotgahn+R
VUoQuSWDmFC34YYyEswEAX/9PKunzjl1Zrp7t4qw1rfeaAZBGjBbtS+nl9t0GZNs8TTZs5Z8zsWP
pvUeuAIHSvII+pTrEf0LmNc5aTuuS8AAA50RvQ9y0P3poFOY8WfNbQk4dwdQgbDGX9F5+AyHFjaT
XI9wI/Vd9TsePFcE1e+kCPUStRzaQm6D2CwQ/6dEgElMgs4Qfym5QbwG24brDECLCJ4wqcy1dBFQ
dKtCMhwot4FkNp66h/QZLgitoZfKBgZiQn5AS9Hxkjpi6lytL9Ia/MFgDxwwQ1SKKGGLVV5gsyMm
iAmd8YRKAIPRaKFoxplRzIKq5Qaqr7wSdhvciZ9jqTkFO1BvtWCCXi9BYR8OvQZXDttjDShmYDGl
UXth728eCJZV0ahulrnV0vG5/OuNR1xeL305qv/QuB36KO39H5G3LHCoKSyoEyB4xzaBbzHrsdaz
Fn/X62bGErvQV1fvNS/EiBJ4i6Q0Fz0rMO1QWt2NTUifKMe9HJmvgX6McsLgFZIhhaLHqLfQ6AfI
rgiBogC0RivQUnFonmizCcjICrAIEQlOVIKB5j4hjYj04VpcQHDiJmf2TqFFhlTRzdCc4VyGovIf
lwtMAywY/Ezu+NFJU4IN0nRraGTAYrfUJdp1v/4s1z0Cew2PRDSCPB69sN9N8MSQbOHCW+O59Ij1
6znD5dMIaVEs2LPV/izBiGakL1sejalgJLSR+Mczz8ptu/5hRsKHrftf5Ioo5x5ml7gjCit/0JTm
KN3rJMybA4l4Wo7lpL+CJhuyyDb+TeGHtF372/UR6pE6qAdtNNc17H7MImGrOAUrGEtXOhx/Epdn
D7MS6xVFk1gF0AZ2xu7DzQUEsp1+/77UY5h0PBo9TeBFKA/9GFWcSAObJ/j6GgJ3f6kj86pEL7wq
94R+Kd28NxfW2+JlzQny4XTIKcI8feU93he0EcfskkHKxRCKHHJ7UGIqiaTWJRfpD04Evy9HBEIa
ymtVW3g6sJEXVhgSYoh1giAVMJpM4bkwAuaMbCdwG531vmcfPqvsPcMdiZMnyaC1jpDAKYjSaL3t
rljdahewlR2S4rDUPZY/o2E+41iMGYSEWkccYygiN96UveXetj9wpZ+vGQ03mM/hetbD1GBBzEoq
2fWID4jpY7q06tcY49OJM0INGl18QR6FaqPvS8Qu4rhaUuuOQP6PNIGn0Ku9waMhbzneM0gbq8lW
hIzj6ldAxJ1fGP/Ffzyvawj01iCKLx+tEAbAKg5GQEHF8jd2BoZjjdsZOpLUvSoxZ7wxuiDWJ6Jh
tkowmcwe4N2C5lRf1mtN+ZWIOp9Irmr8yavz44jgec7QM14uF/XmPIxw2IbxBTfIHqZl1AGw/0Mj
0BTg5PqYE4WaOaqAFa6WbBF5lu1BLmG1ehC6uTFn7CSfU829e0k7TPBmMsBCaiR5qMw6znTmfbhN
2JCYx8poUB/c7D1C2oQr6hbcKYRS2QntvmK/Rr6KpAVLbbnFslUw5CUPs7ZIgt4NcL4R30naGY64
W6CRXFU4ElCQDlWd9v2u3L5rkB9bOvEbRbfXyjBTznVpyypXBi/rpR2+MWR5bfCRGHH7xKApkBGD
xUhhLKfIb9a2kvVmA5YQUr4HuxcRnPp80x9Y2gDhxqVplrc4GL7IRcB9DL2Z4N+gD/KCRl6gn7RZ
KcdYJrvIeus8jJWynbO8JJrNRRpVpn7gvERQ9y4F7uLMS2RCPPSwcJmXp+zzUEDvANOshOCxXnAw
Nn337W3IqSQ2iMgmsy8gYZ7EMR5tPPTDnvGLzf7XHtZgqZCg8BXvMS3slNmbEKdKbl+e/IG+A2J5
eR8RVAIqrWpCFL2LOpXOp+iFMk7IXi6Xk2ZugP42hKWdeNo3GGVwVxEMsL4kE92sAmk2jx3CHYhJ
MaNLEgp9T/jriCqrwH7mCD1JlOTlPl8v76KYMtrdL90gyfUUjgIM2Kb2sl0APOB+yEcI2vTp63Y3
f3vfoCAk3O6XQc4RvPNVOoWK6FetH4MwiYkq02PsTveIlJykWfTem+eGL77QkUFabD1DqxuGRY+b
9rtqcbhL6c24IP6bfxFuSsumAZ385K4KIohykeOzpTVhgUQN3QPreW8N54iv7IAKr/MWV+jLRRyB
nizBRViywb7APR+uwlHLrOud9PW0+3ZY79on+Ng4FhIz+J5V2fjtY4IhHjufAyMG7wPFpH2dFZHK
+5Hq7GefALBNeNzip/kmIAfbXnpfkKmJ3UJ7b7Q+4DCUaWjblQnCRjqYyxDYnuB/K6u3ktFGNEBq
V4yajQA47q5nBnN17wKyQykqA6dnX0Zku5zTYilkS83ihp0EGZtRTlYKysUkAV3Ux7yNZB/FFuRJ
BUXxUK0PLr/MwaTEY61YKVBJ3+RaPTFxELCD7eArhBSGz4pUjZxOsz9JABVfkbpLSWJu8zoyHW1i
xRopZH/OKu65QRvJP/ZXdQ/DHAkpJ3TbF+rCmEGNUUYAMoaMpuRBf1+BldM/0i3IlkWvjDt5Qghx
aUxbF4L5OzHtOoRv2pGttBb7CPmY4QYri0HK824t2yZYoXd+V9b5uuh7HCZH7CfBunhaAI7xNqkD
et/BbL/Gju0jTsBZeKYyL+gz3iSOJPtMPFd0gmKGXSQEtVnK4NgRn8+caQTfKX/N6GXgZZ3cp7HR
sfz/EiKpTxBGQ1w8VDC6BJx0iaNgEirMHDFeKzjGxv6OgJ+sp+Lh/wHPR03s4n2Ds9HZRj4c0Zge
yUzQY5SKMPQ+sYcUeJnNGn2IaBZ5mAhCTiEZQHQkQDtroBB5hpGV7xWFyfFLAs5epAB+DESyWWtN
mADJxJ0nFBJq1qQ9AV9t//D0ooVtKe9KCIC//eGnLj3AxsTFjEyZCjHkrN8EMBhdam6fktUCsJD3
oo8Maox/BqMpDCKATuH9Bhbk6n72ZGzlcAXXLCjf1cS6b8EcwPxQfaHkQLZwLS73y/Vt5oEZj9fw
hwALy2x2RdRvTdgn96/K2fcA1Vu4n65dKHfZWBVL/KmJKat+djvP8N2wN1QEARFdhau0ftr/cHvx
MMXzaK7a+Q1+QUVuDYdn5iPnxbhNrFrwMN1h7UmkyMakZNjY1dksepdTKN3NzWermboSDIvgl/nz
3qFTqfn9+FUvlPvB3M8WQpVDJ/mZomm30SfMnCOk/1g2PoYR9c/zTbNVuLnZBsAWQxX/NlgA9+Pb
4AGgcP7TjMPOuZFmZtA68BAgeZ3bPAZ8ZwjOUarhp5jD+SFPN/ZSMJmpYz+Sp1G4wUw5ErpKkB3X
Dp7BsjlePwN7kVjL33pNmvDZTDNz99GOPDnqttMn08pOMH2TfdMZn9Hhl3vvh6v23bKbfn9+2Yxl
dVyUUWvGvX1K7sJNicBS8sGi1w9SzFpf6zOg6cmuMrDEirrXN4tNohufHuYb1paiutR03qN+6K9V
eLKarxwz7eJHno5GCxlB1Xzn0JGxSZwNq8DlF5UnMXSjxUqti4MEcmj6jN5slrN/S9Jq1X0n/ZeD
dgFvQKG6rIrIIYm05q8igKUVCaY8MXAhguR4ufImEuqqYCAKBsgRFtw6C6/QASIltBwhLhOaRwyW
gqr/J9ypDAJPuORw8i8T6h/VmTAIiUXP9ckR+18K1o4d/3bBoptbQqyJ+gKHTDue4d+DbibsWKWJ
al7m4054Hbiz7i8P7hW1KJ7rx3o1akRdgM/yv6fB4x0kCa8l5BDt8WPyTgfjupmIClN53IeiDXya
EBgFl7D4mPhyh19MbH8FV8TmyGcVCqRcaBHHPFxF7nQTeHtivN7fYE/spxUDlDCjCRKZocrLcF4x
IkZ66qCCApvNpz3OWUN56UdMmT6aPi47HA8akpYZIAnQ8P88mGyEDE/8ug6DKGs/q41EfInboHHl
Z3DuodLkUIM3j9+cMjczDw87c5tEunGLEoTyZBo8R9j4KcPiOMykTe5ATf5eESJkIeNYzInS+V3y
gHF4dct8Cmv8EInT3CzoVXpe5Mf+wyVIyu49eCe8FUmZftiRcLdaCf16JF7MNFGTRPnQKraioTiK
EXM3u2TwY6OHmAvwAWfYmS4weOKeg4aXGDm0EPmNnhj9O+wbhTBcJ1S18U6AvNxWe+LM81nKqoEi
uIArU6YaZs/nQU8AAz6YaKd9TtuDWLxd9rhUdUe7h/nv5gUSBn5FPvBl9WMhok9TvDC/l11AmKaX
XhRxBYW9AIL7hmzdEvdfwpbALpkZQnY3IhSbCqaBxTmkITeaJjrrZT9EjAJZpkYfqbZgRjDvz9kl
knFD3LPRofXjxj+u0IlO9m3iymI/HVA36RxJDuMeme87GmmN7U8IiH5w0UlrQbgg8MHEw4Qwsk5i
7im37hOqXOVtJmJNE3dJ3AbiAs2Bwm3IBYajfXU3+rL5uTvDwocYx794G/Ab+V/nxLMXAzMsOS2l
92WmRsTWNtabhsuEMFN8Rfr+ZzKzkhBKmA7684hyc0uLbUnzW3PHoh8KRLB4soD7A2kBeDj9Hgh5
5oAXcvyNeVEKIvHeHHoPW+kcDExPY8qi+qMflOPoXIJD8nnyaMZwhOjGYDUFJ8PD5MRDvz6JNncy
OrE0iB6GYug8ZMaBN2p04O8aCs0cXKehsq3+MP65HBkELaBgKJj/nq6SRTHZI+z5IVaywaLKN1lH
RKupA/aQGCU0OX3uh56tTVPaPPryXJkTPIzRlZLgE+M9/wWmMHejbXa+3z04C7LkHLjXowClYd5S
7wCPvxyRYQGevas4fu9AZX9GUAQmHgfycr3lOhgMwfQXmnVd0o6hPqzd/bADb5k0H6ps/qX8fyBE
+axkBLqGCeTCualz0NvFm5BGG6A+FCVXxDnMIgIusVBH6AsFIQVZSSD4w9OwsHYG5wY0l4z+7FjP
md7OyqH3e5ubb+HcZHMT0tdjPHmVK+aKqaAFmlMz+KNZQHUpqrwzjH0I/TV7E1KLOa0BpL9vwYaS
e3wPZnPqwW2DnixxYIWl6Nx0w18R9VpkumYo/oqdUEG209GY5KJ9ZQY/e5eteLvOCQmMxDGtECcc
inJwDozalobMqNwW19ZMJOsVonzCTm5tRkveALpMgIohiOo0fF43/GDH3bIZckYm1YnBJrZrR+68
9CrBCxIpAb5RWqr7o+gAaP59lQg2oQW2MQA69OeffifS/KgJBSF5dg1DR3pU7cfNIdOhO3KwypzB
h1WsxXyx5sZoeuLAIOK366cjT0pnY7Kli1lV2m60PVYyDl/GXGfsMTYvBuDp3T7w+TV384Ur/PsV
zsDNxcRn77hrgtQuTHOXRmE4YHaoQFt4ARIaPALkDwlCHHQeo8OACBLOMpLIK/miN8HpNuc5tgMz
WIxVC9peMIDNmATlxDILKPCdsdHWHOb4q6ec5nYb22y8JYQhN9xwejsSDBv19323Dv5iE16i2Ad3
D2HnL5pLs89JlErYBmLVvzfHXM0Ye4UbTBFsGLymt8hkNJYtOlN9HhP/cTf/PK+EdObmh+LCHTq/
T3QfKILD1ssMkKTwuHbO5kH42ywMzIXElkA1vFmOGdT5KQf1zgHS4G8HsMCjGD582wwKqP7CPdjc
iHtUPlzR0XL3Q4AaLOpxZglX0HRTXXdT76qtztjLJ5lzLj1tvvCCapLCS17PUsSTBi3z8qcQn6b3
185V8DmGWaugxvVP5gtgDhsv0Arg4TYe8+pQHWAmv6Xz8ZHDrfphcubfO3AhS3tYfPvktQJFGuEc
dIymQ27G3fQ9JfFFQ1xgbU4n+eGdBq7hH7FoRNFpzmJhw+OjvA7bgMXIhGi9r6/dmDzGsbV4eRYg
NvwbVIE8ce2D6V0l3SqPi+X0ABs2T8Ivrm/LhZud2QdOitd6cw2mpj3nabCi91HsmPy+bdjLZX0k
t9FdfIgcQDsLdW73oMICG8QFQVtJa5hmiteASHyLoR5NBqre1FhP79Mw7GZce2VmTz2TMynOJmtp
Qheic0DRgGpjrX0MczoNH2FoH2Be+M65rB1fBya0YEEWonmWIM3u5vJhsa7gVJVeu2wYxQrHNBup
B7vNL6h1llCKSmxaB3bkBcJ9o8cDbIAQQkQVIchhx4/mzNwbDMVffkRZpnSaMLqPVihcdZl4Q4VY
XRdB24oXmQkAN5+aU4Zc+Oqxx6I65Uuq2D0YUgNkeChdWgNN+AUtuBXVPSPSTPTMzWxKk5hBAxHr
pGpqdGAL1V/kQ+iHjm/kD5+zCPO3tRlSTG0AeLGm3VZ2UHCcz3ki7Gxlokb5LdVlj8XSJn7mbXAn
Xj1kaWizIJI2If5eFgXEsyuey+6MyMm10Saoq7EZfPy154H9va0YAMoeLLnq5o5qIkQmb8M881Vy
mF38KbAfPhJynlRWeVCjgKaetadbr+MDeSu6gL4XdNYhWHu/Id9pBWtrcLamn+huI/1PPSPMN6H9
tU2wiGCZm4tmg96nhjt5u6wifEOj2dPgm10vHzOSojknZ7Ayhm267vAcdefa2YyMKQ9TYwRrm4da
d2mUMrmF72bxRGetw0HT0AMhdQjs3bxd8LOHpendXdVH5G6PdOiK7OPWGvAo1ntzXNKDBZAL3H3a
PldIfIccVoeFUHerlP8s+TYhm6F5pfGjcb7rzKrcKw87EjgQCiqTy1RId2DmDMHLDiFx+SeJ/3sg
6Pl39o/7HFvLcamhFcnXGPpV8/pcI3e3OQoSPk6X5WM8z5HTOGxvU6Ig+3jpiFqE31eZyVfa0z0Q
0QMBFX1UGxZW63v6VfuYz+ltfpfcwW+vo/+2oEwFK/ccKJBf8MJNKL/GWUE0+Uyujipxb0LlPrDh
0fQrHVLoCQHrFbbpvpXssnNVR/CYarNuX9eyWL05mTPq929rBUE1D0cIoSo5cJ9F37+RAkkQOblQ
QfXHFEIPtbGGQ4PgQZoDegx5Z6ox9sI6wTTrt+BpRBGvUkFboSUYRbcKjjR44Kjjq8mOrKEogZ6m
xYoQT/+VRjeKm7rAuo25eL0pT63ZRcQ6xpqMwcFwXdXdTRWexffdQjedcxpubwtiK+ajUAWK38W4
vgXdwsEIy3AymbNnKxQBHgBZ2Ya7s3tjieOaa8FBYRMzvFG0NANWoa9tE1U/testMqsMbMZBfXwj
iROag9CUEoUJSWkqnYVo4YFTWasf82k8s1lcbj475cMqyEOZSthYDhsdwKdhwmV37aY6JoGa0WqT
FOKhhnzKIIg1y2CQRT2XIsuYSeSy3ffV568jnJyslt1d3pXvXVLwBXNnfA+Mf5jX8URCF7tIbgf4
8ClMLPvTUQ88mUjrWVf61aHnNnx8YooGxH2aXSiNvFjm0R1m3F4kbTyt6Q3r7gdTKQD1iKyOFbTH
oAp548zMqavCvq1iFBsvQdi/OoKZjJ1284ZbmDNI/WEEyyXo7kgPXixVGad5v9LG6gtDJFw8VYb+
KxzNwLg+zFiGKYTBfIl9BwqU6S7pNv3RkfFCou4HcPRHuP3xOZjUT7Kc3Wk5h9riCrR2VxPftRrp
JJwYUnp4wuTLL6hhaWhm8w7+SdzZn13wnPZUAxmK/LpAucfD013bDrf53SuIOKRYjM/dG46nGich
QVQTOymHvLObco1P7YFpin96y7sUMQMDLMS9SpM4/zJCvfs5629yY6xagWa6e9V7XvJPz3gaEkJk
Tw9MViA1BSoG2GqZRkx6f2iWeUENv0VK4gCboMlbIdGpCvkcRGKxu9hN+B6yprr3AxOIGDRHMudH
plPGeqhggkvQhr6fLtoGmcMEqoDbw8yTLZrFPn9r54Qb+CzqKJntgRDxCrtyQyvRRzLi0k4IjCQ6
mZMVL3hfhkkWhTsYurigYS1/2jU4uzwcS53TEewnQpBKm3mn7/R52wWSATpUr2gwzHvf5+thI81/
pluojiKbmsstyZOAbIC81dJj/eqVWBP4U7d4VmichuTOiE+9BYl0LDehdtv0ksn7LxSySERU6bRG
5J9FGMEYsWwcv6h/NKuyB8PxI3E3jTXUjTtRrz4fz+a7+5H9yB8yat7p3flWET+fTjctF+IRz1TG
N46FL+qYSnz1p+LmfRHYWeiO5ZxUZQIh/AJxc4FXhAKUeEIAcX8L/8OfCQF1VuhIXhCjhTdoLB7y
jARaPhz/1MSTfrnNRn4uLehWUYgB/Nz29+EYXK2ywbNr9wkvJ74uQm3nKbmaKhsuwrCQ+jeecDod
Wg5Qsijm5bzDsVejhGSVgN1jjoGM0Sc7wPshnR5jIpBvndPU/Hj4fI5LDss1imo7UaMepRYzNmfe
98gt0A0kabTjR4jIpUCZ/EdJYkFTF0lqfzqHGMJPHnJI62C/uCIdtwMAbR5KFRv2bcN5lc8qlduG
HmJy0gAnoieTWUfVN7k7G70MBQcHr6bj4vkb8Hpyu2+f4zzhgWPAyymtTQ6b75XBBBidyk0WlmRS
EeVntT+q0EImKKiYUkIHOi4QBCNsoF+rqSanD1gnkMX1xX043KKqdJZLHQnDy5OXvLFEtdVIWJvM
CrI8X2rSrH+WKexQbk77cG80UugB+m9N2dZlANWNGxGqkdzdMvg15MFbKQE+HRHzG9mFsWtOFQk5
dKwVjt55oJP9FoQQ3QUPsK3jwSfWU3HIU+JXOKF2xAh8xXsFA+2Rl4tMtyBey8SEiJWxHoRdYjHY
lDfndSLelp2ld3f5hTT3utlDjkpp+pP8fuMOZQuhW7PL8Ic15g/7DN+TJz0xyVKVY9K4RyaWko2b
yoIeg+PAyfAjKxMoDK4md+PvAgJ7AGtcCUX4/QhH+mpdRshhz9cJ9Z+TpYVH8F+mY+XFKvyYnDrM
p8klwXPwjXDfkPE2yxcJvUOxmZCrlTk3HmufRZn6idZtZUOmZHunrTKnHueTojFlzDXGb5dsOncw
H077UfreNyx7zLHs7/G4i837pEPxxnFo+QY74/HZfiP50jLPRIiyM/7CTEiJyaDRLtW+moxwIepW
OumzzRJHvNPmgA2Tm6HN1NVoXVI+py6zTTe0tBDBW3KkaZ6DAgeRPoZCe+hw4DLCdWdcVWuRMHIB
J1uP8ccjuMFaLBNxIBVdoNtZZmvO04GzJHsnPgM89hGN/uVucrwdUayoq4pP2ix4BvigPdq6qKvv
7zuijTnD9rE3Svt+VFjVCVLWqQMCasZ5D3zNaalqXf7OXYQEeiWf37ndLL67NNRWRDfQxGf3zqMW
NfANHeaxejGz8V2b1a64mxrKb6e5kgWvgTr15821IgdE89PV7U+ZyH4JCielzgtRPU5v2ctmxWT8
viDWq6igXL/m2bwGLZFdqPH+9rOqkVhylFXKOQM6suQXUlAUPIrTigReR2HaCAi1IQyif/38kWBL
7caSnD8vudaBnnHhhhQ2oMOGwKl2Pb/BPrzsxrn7GGtCjjNw2pAjs3n7uQ1ILWIvohZBJH7Cy1e7
4OXjZPyalpDyUxL/Jz9iGTOSGFBOiPgK7isdLy3RgyDdRODONfIdBwywY3YVrUfeEm/7uyV/AWVZ
gWmt+xnERQMUxudc9gtQXn2aYWjfpbMVYHzj1MQCZyMgfO30ZBQ8I/6lcok5vByYBePxyOBvRoy2
SazFYPegWM6Np8TT7AG9mjN1ycMSJdA6812or3SDvaRzc+pTokc2hX6Q8VeJzDyYf2LPbF4JOw30
1tO59YwRx5nr7y/3fpP7/pbt8v1bzKr5YnjkNB3ciMk3SLxMCeIyulBXGWzUReewyBD8LuUcOahn
wwiBboXY/XilUpNd5hiasE0hOUqnyZzQukjjS5PYb9Ersh3ep+mUA+twpk1GWSgtuxmLDJw1jPib
FEhvRBge1+vZMz8Tktc3A6GkiCgA+utt4wCem2V3UYskMx7NZvF+29K5PxuK+MyxHPywUTKwCekQ
cwT2HnE+fP5V7F4AJaInNeNALmxdRH0iJCX8HIgMsalGXriyrMgFNn6LcgvyRsWEp3OMgc3dcHSG
n2BzJgYZ21xiRxoWwM+FPgErm2iROmXc4NgDGNDthiuFMjN8PyuKzia1w/7H4Ycq9NqaossRZnEW
D8XpQvnvhy6zxazLLxkREiD8MKOgmA8QM5GqYLwigqAs7pSLwgCeT4EI0WfyHyhbMMjUcS8MUvZp
BFMgzUU1PA6nUFA1eFV470OLvDb/tqajdNzyqxDZY8V6bNlXtuwxnMx1O8vtJCwddGF2RevI6r4Z
ct7EeWERpOl0J442HlcFaFI5J+7gwSwkwrqU8yjEmGXM9iN3Xxr+nIhEObj5mxMvv6Zr9XuMWVXH
Q9Z1dBuESawgMVdIzxRqMeAofp5GO3Nl3hYCa88mz40GXsmYEior4rJRbyjLJ6lbBd15wio4jz3N
poKBpAEa3IjehC27kWeQEdiAduJNSzS6wBvlJMQXwhu/cRXxrG5oCwo+hE6UBjHQ+nLLMCosfwRe
sKKKsI7v8TURdiNREZ3YsdWbCkKMv2b8goqq1/wlnkjqEoBQ7BGUQNcFplL+AOcvNzpF0ayzfVym
xHwNvME/qklwRix75vHYrjQHaRCLgEgUEAld2767bZ0/kZoEZ5RAGBNvY1azev9ZpFtwd/SmIf2p
5m81CKsV8Teg+St4rP2Peu3W+jn7lJAnSBJYrHFsJRdlThTEUdyGJdlWbjUecYkIfCF9t4/K0VNE
oiTBhF9PZXnyMPhibu5heeQJxk1o4U/HGAW9QeW2SbUrF3ciBAr8aVIO6DcVb51MCRu2yKSxEbKE
t8K9zwhDEkJvep/hvIN2Ezbjr7N3kKzJ1s+SgkZYdmFdIPNJA3Uy6gQxh6JJUImtyFGzwRx7CVf0
dmmPXC68pxhGmeGN45MSEPGvghgkvCGfEZgxAXci4eTOVytKD9GaUdzOzYQ3uaT0gVfCCCn0JHh/
0VG4vrPfcqsd+Wg2mZWK6Qj3L/g75BmHZixZ8Hlv/IMV0ROQUnZ0OR5xjrmEgcDvECPD/UWEGnk+
Tuymc4Qwprhcn2DAJ6/XhDGSHsITKmzOwoksGpAHuMo0Bxts+KQltbZFtTTfvIny4MtGvucDURPn
cyPO/HnjnEAiTRBxap6US7emflV0TTznGtuIZvwtOmAckgWNFmP/kOv7BzisGbPhX+LtaTi0PhFB
JsZ2aKON4ALQpxPpRjpXkHKyMt/s7jAIidok/YvR3ZL45YibwLgIhySgHHOEwxSGkUj8gf/br3ll
CQ3zdQ3egRzXegi5ROpTvc77QAn8rxCTp5YVRqxScMjzi6huh/QEeQKFQAfBleVz2g/7yHYK9drj
Y3BjW3zskv8QDxEgqjU07jgGmuVgg5dEPLBE+RDpozkcgJY9uzh+jXmoBpykoKR5xnhRe42YVSxd
a6hs2SKnJqC+ihCU1QcrsxBdk3gdO5FgDwGPWTkpqmO0XkPc4m4W9zm37oy7+P/LMOLhwGu5HRqn
lt8jtoUxwKZ42wUVJdyJQilWc2q/SbUTj7y4B4k+pOlZwZNMdqr75S8NYOHtJ7ef6pDQj0tZ+JRZ
8mSu6VE8J+LJ+nk114WjPqArJSM2MeiD6ILUFemUssTvaCqE1g0cGEaxhKMYYAikK8MurH4w4T4X
+Qe+Nt0MAve+KTYIJWT221MkdMmE/oMmIf3g1ZzL0Ke1N6q3bH4oLFYlKmkIckL0FIjat8tQ3iet
63t+MzqXqP+F1fj9/VN2mLAappQHHNam//Wgh7NJVY7xPKIMgXlW+DHV7fPrhTJjG8RB5g7pS7+b
6QNioY1OKeqKBoRNCHuT3v6BZ3sQvn8+ukDacTiFIFGNtVlfOxTasiKVmCvSEukw1w8ZFtESQmfz
HpkbzjT25g1gmwuo+KaKzTjMY1Y3tH2GK4JDgFHcZUIFHaWgxgteajDRYcNIvfg4ZLFuvNfIyS/g
6ctfa9aoNvYpySGobBJk1NfF8AWQ/54A7vdW6DGyMSjzt3Fx15wglkM9HOrWGeCd9O9Fvv6B4dky
L7lL0SSAfnq9kNSL6A5tks2WefBwFO82PKLdVkAf6MWd6ghfEXqzc/RngGjfh/0IX7oxJ5k4JcXY
fKez0flS0npMZfYGNUWyiBgzINwzJm6DWSM/ORrbVeOS1ky4koh5QmzBvbH2Z9855jgeygQxh8Vv
OnSv3ljgWG1uxmx0mOCvJa+N+yjlsRfV6FT/TGc0ZgHksnV/FjU6vIe3pyoKiVK5P3IFWCLwVPcB
OCakPCHf5xCRc/umaPUWUIBFY7xP0qIZBIhoaSXncGKrElQ2RxMFRQYbV2uRngL47Jyv/eOyqf4N
lQmrIyhywUOK3nanzxGxlOYV5dNfbU6o7EpZ0VWkBy0wtPgAR/pChcAJMQOSfwIdyCFHtS4CqPaM
e16Fu/HLkq43TgJK6r93s89+JVYJTJC9KSsT8UIxyV8w37GFugYJVragVtatL0hNHvvZdykGuhoL
joko1DmuhI0cWp89abSLSKGoDKde6I4kworRBI5HF4KsiPUYUaTJDpOkgYgKYuVhOWM3Fvx6RnMn
tc7smC8RmZpdeGRYeJDVYzLWwdQrUxGyNuK9WdO5XwIhdinXb5E/jg6bowiiGLZL6wauxozRNegg
aAxno3aO/NMvILpMREuJkKTVHX4ajQ7fIpbSI1lLzDUDoyHsnu+cL/srWbLzYEtEW9miT/u82YtE
9EN1jgOd05TwVXwdyNgYrVtyeGc4AUobc2n4OZA54iZjtC64my/1Xh9X8/c5GWup3dxoRhS7CVtN
5RXiJvyBrHbWXbaJWJANkVDiVNyTT0KrM6fFkGIKgVGQLrk0N0JgnN9mQJAW8V71PqGF4GYem5tV
rv9NKMRLuTgeUXYXY1QiERc4d8jY2jDfE4DC9J/yDLQetBZBDxk/FM8H4+PDBoMPJBY8Pj1fAuru
4kdgAn4R5z1vl6XJLs+z0wM3J3VMvBRkuSDGfh46chyMNUMk6XYz5ESkVxAKgd0xx/bIEDGjeVlI
iZ7cnlplMKO8UzIYbDElrEWW17CjM5hdAg0M+V1MVHwR0eiPEHwen0VuxbsPv/1h4NP6Yupy7why
ReKz+5lkovtDPqLi3+A9z2dkd0Ono02imvhCG+IJmekp9lg9wgzCLg8BTd8/1CKgYZehcgLMG83Q
LFBriBGbqICKKIa/eJZGjfWcSqqddOO2jmqMUsNoyAEMfgBGm9TaIJUWO7hE/b78Sug5STigNGgN
tK/QkqkAae6UEyKFD2ge8u6fP3qTi0BgpXrqAaQREzQyaaTr+/0TkNwbnLJzQCxt2Nu36rQMgHDw
dCI/x+CIv6BfeKOe04lDZIWYS7p+lFN1W74HqxaV4/t5TvXNt15rtNGtekV0ozHtMTo8cw8kq+st
fjR9gTHrslv2fKWaFJxWaWV/rZU+tWKqTqt08WXf77nZdxGTwraWNTbJjRbRUaGiI/z6qNA1/ohW
X+uv3eR0UFujOXtKbCJMGAwDOIPvuN+7KD0qKgwVexNq7Oh7ZOTnfwiTqIBsuSsfl0/KDIusjjWZ
JQc/LHFzTk6GXlXwRd+dhvuGoD4xLbJuLDq6xPZVzyTxnCcbsWt9RylrZp1ZLdszC68NVS8xzAJ2
0IUk/d2BOM3W2T6roLLutbnNmRWZjr8WUmL3iydcZkF5TlYP1ohSCMZvF2lXDsYfBF2kkojwc4og
xCn2lbnIGDcEPyQrTHhbWITkjJ8sQ0T0WmHrG8WwMPeb317BtDm+vC6YEUqeH47sCGw7GP9uq3Xm
LQ+/9dsinYsCFiN5ORWo/u6ikRlhDnHz4OVk0ElxXTm0QGREXZpo2TmzMtpZUeEhLuH5Esoao7eA
91wHb1IM1mdMZoNXuMA2Ghxw4EdJjVGxLEXvcfsfTefZnaq2heFfxBiCIPiVXgR7/eIwJgIWbCjo
r7/P3Gfcm5ucvbMTC6w11yxvcYodzU2c55atZ9nb1RpIDKCp4GjJPApR+APCMIfbB0KX38k9Usng
OliWUBpo0A/Q3+nZ18EDPW2OKfdq8Vc4PXQNhwhslPdxrY6fLrAlKEDW4PzzV84xY37/kI5Z9gSh
N3u/pDfNtIaJIJND+whvOO2BBL7b004ynVtJnH0Ga9oN9IvVj/N0wTONeoO+oynBA1f4gH4yzasp
I75LeFVB6SxIlOLaC2giA5s50Tbx1OyOZsjydlh6aNtfCk/Mzm1pUKggi5qbPVI/QPiF8aMGLR0M
3pqBy4uz63qw8Z0jAeQ8xroIIwIez9fJBJDDsT94PRTBMSxIx/TZDU142mSmhkmlp5D8ZHqJezH9
BF6by3D0epqX/CjI7e3qssX6dVIBCLN7VtgMWm97nPewutMRboRcNoP6icgdX6AArU6aq680Lr2+
qAya4F+BxDGQuJGQvECW6fw7zUGsVNwb/wBTgruo0dwb9FmHa1r81mN864QaYy+ccQu052SaBeG0
dJWa9YZV5ZgVedv1+nNQYEc1vcyIbfhwMaZ9G3hf3cAu9LqQfGnubIcNcaAL9dbGuKAbHHfaqirS
VhmpB5izjsCn6uB19/ZbDDUgU9FVNnN+rdACBHDQ488M02XaBFfmxr64uAF4mspjTPxhgMJohhdv
zJnRQzkYKGlLw4c7BNcsNDbPhxuvdwVX9zgwtNh6rqzheQffNNB9xGOSrXftRl/YTl0qoDvawOP6
OsoFA6M+fOY6jIzyUc6Y1Bkws+l+Se1ltHVWPMY9Vu4xObk8vceBX2EN9D8OIzWmZUAPrwyxbfEE
0Vf5Wh98U5CRHgm38glNlGmhxGvMfRGCMVFoQDFvwRTHFH30K/6Bl3t6Bjb88N8HFX0M5l4gPxEi
db5GUi0eHgg26+5qIMTMoNS9Th08hJkUv6xAv0ddxhCNa3wYzc5Pg/MBrcr7bQbX6biDK6dBP/tr
QiT2dtpY7bpWWkNjWl2roHgD4YaHUEZfmCCUMuQkFCmdRJvoE8vTM7r6bLcHEYKtW0bdDelzC52O
MMrObfxjdpodQzh4SLBDcDBRpcEbC3mFCngtup3Rh7kuTQ23t1wj82t4DMQwbkAfwJh3A4Y3rKqX
UQB2OV6mcCegDJupumG0CL4KGzGmIom+Wu903FXy81ADBnwZnoD4We570/xgPKfR+icx7kZUIR6+
DdXeoleSPnEucNsB7eQj5d+Z2QT9WLDLc8ZVFzsHz9ZPDeLzKeAEeslETlt1/DVQ8nfuXAG6GDG9
yrE1kLorelwi3FCfVwgQzmVMm+CL9pbulK1377mVFRerJmACN3sbgCECJQ8K6LE9BL9hyaeE7VWD
c1fUi+mEPw94eO/NvSF+6NtAyuYuyFD8dpnivRB8xypYeu2CpT55ZKgkoj1Hu+LqHbXTLlmr9qf/
mT75OmX7X44hCvXlBRATUNb45qGGMn6rAeuVFVpUDLX+MdQQROJos6972ogcpN3k1E3uf4RGjH1v
bv1DuvPzALvUxO9O/Bl2kHZjkgvKVRhMHG1fBC2d5/obwESaNo+wMvxYP2Py5L076WdfRm2M4RR1
Fk8NvHMghoSBl4OpysDI1vjfwaIjjFSEK1AP9ztDqAlD0DM+LxHxmwEdA2YEhgc1fXoUP3DYqYOW
kf8Tss2n+3cpJk9yGdokp6myIdzfGaIyQycYPj11zJuFhtZPGVKuW7qZ5B7FEjPt74gGxqGDN7ka
W1M6qj4zRaecl0p03TPVOy4gxvL0d7cZMb2z8VMrmWX7H6Ly0wYUR39i+PTpekingjYKA8Nt2IyQ
lU85GWjPIkCMwjBmcDDQTJHKjy4evXltZk6oemiqGlm+eUIuRtvnCCFHwNqQLPCgeCTaa61voRY6
9Q8dYA6sDm2fIbwKh2Mv1Efo19nLx8UjSHw/hGY2M9p1KsgxYFqt19vfoJUyx12rgGcriu+2csGo
0NxuIjz8libqhqgRoyZBme7qIfX6BwPR9DrsvtzLsIjz6fFPxq5zawJeJr0vi5SiUcB8SKonj0kT
nVB8QR8ha3d9biLoGRoxv7esynqILzDF5/8qyS9TLqpIhHIpmCkcd7wLbg7I05164D8GqJ4Wh4fZ
ZdZxLQIpSKcjbKYFvSDalXdaNS87Pq1Q42CEZNiC4jeBiSGmxs6kxNzGFYaRddTSUaMPV8XPUZvh
l+3U8xu6IEjXDxa9zHSNWXfW2ZQ/RxxFz3/PH8vDwsyhr76dfWoXS/bK4f39frPPMA/g48iR0Rnu
xSeXZanGRVbO+kFvpZFxEZWA/A5VrLEFPuFjiJeIeFFLjRPf5liW8iSw65HoOKFaN33MTz49B9gI
qCYJorOaF8xA+MvRw8bav45QwUADTQ9DOomi0P9ILzi4oxcw7keIjTcJciTV/LixMIkYgxLrr5nX
PZfWhAmXBe5p2fkxMcIB0aE6aA2A9lAdHE1LMvTc3L8XIFsGJayoY9QN+uOGc532Esn9cfbgvrCC
Xoy23H5vfyE8tC6MiH1LT5ZdisVfSuOjGOJQyRW7DjS04NGuYFUuT/9Q+JPSeyLqe3Xy8TuppvRQ
MuIclfBl3CUjZyATFeg9tiHKghRjyW2KswOrHUnXyr0zSHgkNJtQrhbOyPeHvjLMjTskFlrhOTq/
17Re5uNi+Abx36yrEI85UJbg/YJlB3ElUeKuhQLBzAGpt9Aks6WyxzqznPTi2+AOT//QicFX7j/0
Zrlesayrq0WxXA3uHs6l0hEmKJPtNwh1s0fNORr7Q4x2mK9BAxjkJM9k6eWMwmk71faCorpEkorn
KWq8gbXX99vh1+s6NGOCvgt4seNTyQVf7/5brh8Q8Gpn94ws0Ac9e4AOiocJTpsp0TkY/zLNdHYA
rEE23oeMBALQwmc8ZsVJATTj6XeHEUhwi6sFkLAqMP5yHLgu7skK8zzBOuc0q81V7RETWakvlKmt
6I6W5c4M+Lu2b033FBHtQb/0zFD9hs9v1h6gxmMEvm8ffn9sNQkitt69P9zeo957CvGqvi6gCXdF
YwC4BoYaxaR38rEmPOkjtBiB2kM3KUFidJw+ipRwcqBgvoCoGvY35ag36JdzRDBQLRPtlKoRAOrv
J0O5wD/eU41dDSlClh/SBXfQCxvwP3Xvp4F3Hq+scX/Y37euSTuvS+7hGvcUF9YzqBk3aRZJf78w
vlmJ5h+/3qGBZ5tajmqBi/ggPmrdLVeBBGuo9TjonOdkG28Pn52MKqu17rXTCj4JLQEJznSRYUXd
02KP+4D79O/jEocCZHx9ujWz5wKjhuw8O47gkHf9eoqDRpxnRURm0l0Rc6fXv660JS7jMu7+4IUG
pZfWBRfIwYAr0uPXwjo0Xi8QwxMMpnffFSrnjCR3zFLomyxLBmE0bKI7pcAQ/zIIs9FpkWfKsBh9
UJnteI8I8uI17oZ9cpkjor+BtSktRy7ckFQKWQ6ZvZ9HXCziIbt5cSd3n3TFp/aSYbwLHsjtYAXz
8vLsebgNbgWd6y06tc+Pd/3YFLFkR0WE3j0SWjx7RklrMbdguENw4l18h1pwQxMEwvCEEFP6RJz+
2uKVnUAEULll5UQ1PJUsdvFGNdpy8kzDgZC6PcgzgQ5lIhDwot9fh4BSWIqrkjEnyB23omnVzBlf
ImZCPPOuSX/QMhe6BqcNPSl0Q5JyoyaXceXT0NvUYS+yfreD3uD1j6qISGZkDcBMc+SCWJ1yClON
c+D0BQxUsHQXcKQPuYXFlEfRpoMlz12YI8BvOFKZ3WJeiiVJivSVQWlKl4yGxKwLDZnTOd3+WuiS
09jqJwAUvO6SebCtuoavLS54dv1DJ8Ql9jLCkCKmoVnA2InuHJmtvDKO+sePhXdZOYbl9k0ov3sI
oDHPgH+MmxdDC2Zt2KdMDPiPoIpqb7fcunt2zrAc4K0EB8NEGPxPzZo1W+zu393OL4aj5J4j5d/E
2xq0koj2J2AYvgTlH55AycpWDBRpZ76H387gFdBdZuCHIxsaiWB+0AW+49XMunpE5uaIjMsrZKdf
Fd+EkqFHxkQH7pN7VoQhJy1+Bg5jPPpAA5n1qHzPkDRn5qAV++1Me0XVUoQvQFQBLoclFyg4yVbh
G6M9tMO4TVGNNafpIYj18wiVGw6F3lcaPqRIcuWg952XhfBy2MOCTF1ZbjmnCci5XHTD51tocNsI
djyT46A3uytICARIRkOcQ8MV70vaR5cU650frCQbBkJXmvh0tT2sHmhDP3nitXpxuk9skOKGchHk
2ifh6wuE5aJ131FD3+8+/2eOyIBJ+du2fvWNPlu069qYvti34zV0g5kamJv31qNlQ9VG+lUWk2Uf
gIluH4FiyPyJCJhD3smBxH1GINHaarREYALKDvSdZv9R//IH2ZZzRJJqqq2YuCXtD8vmDTaCr1fs
SFgS6Poypj96XL3qx0Lh24Wpq4HQB5Q2heXzwf+N6PcZHX/0SP8lGqPNiuYnvM+Tc14YwRPKxA0V
4HeIAkxM7xx+55epsOIpGb4TPsZX3I8eerz6upzXSd+jfY0ep+jIE8+zSwroYy50TrqhHKdqOGRT
sSsnDNdoJtFQokqmsYfCgRrcgT8UNFeZuXnbqE8jc4eCHu1xaIupjL51l/AwziNaPUB0lXHrgd3B
+l0bfKIaGzW+ZohqTrYAMXKsM7MHBymAe2tF/qr7BtjV7qF7QLZ2hW5k9BncqaZRWKGvIw9IKgZc
lSp0DPCZZtfJ2frf8fLlkqzhfEx5TVlgTbXhawV5rDs2xtxBsNKURmmx+OzpXLplZE0JDacBNQtF
wUIdl5FSZWCnpVdULI4EsD0ULSLLBVXYqU4h1HPvqzuj9OC6wmmUFkmQR4ySYFsjd/oWsQuZq90+
zn1PkYXHI7AWZZFTJ+CAps2sAfewps//b4pW6en5B8iNNqrDPpSRPNj+ohAB3M6KqBgQ/6YaSE4B
k9EGY4EATMQPnXua2F0A7m6FcIrK5F2GMwwvxveYxusb9idj7/r38Wv49azDT3QHWNV+sjIxw4qJ
7m16b5F6Jn3DZ+Uyb38ucwpbqo4lxFYQAOCIuIWgCB3AfzUDMV5AABSFSSWr/sFdAq0DD/KHlYYX
4VF16teIWEdvkT6u9G2XWNtK5qeEqNDT8T2B6ue7EJOl9tG8J0gPEsxthPNsA7DtKbVOr0i4Pu+p
sgNMYbiMP9EIOfb9rWKThaL7cHRuJUJUwFR4YrAftfRF9AvbY0l/G2mh6zOm+0juQ68MgKvVdWhb
blWXjQuLruhBdiXEGAa5/Ovi6Pt+qiDq4mjq4cuJfuTOc5T24YrR28vUDm4nLrWv9MgBqDN/p7tZ
cqp03LqPDeFNArmy6I55HpC39LzUjDHB6Q6JGXwkk/anp6B23DpL9e0WtG7JgpdQbLFiwLkmuTU+
gg1/hWqLpjc2ZWhcVAzAEPQGN4kEZ+l/3t72FzESut+woJl4oRcO9OSetYjJzk/jEwagmSEuXm7d
AZePTcNAPY9hfyPtjfgdY7TxwFr1poCuVrhLe2UenWun0mC5Kc4FnKRcQtIiFW6PDjrZQSRk20k6
cCfgRXrfDDgxukUwDkHCI/6OGPyyCxORkqlM9Jd3Bwkj7VAFxGhDfniRoKQsWi4xm4D0jZnY7DqD
B0FE6LkIaHwdJm/hbXNOL66TLc+JNKE77pvJPiI9MGAxqsMKTOSgeUfuWiAHDLw90QF/KehB9end
danTwx5ykLdFfp/RHHwco+0tzas1ww1wyHAg+hu4vSBp2/7SIrfu13N4Sorp53NG5acWtmw2wYaa
Ia7KueTjt2staL30aNjINxVwXYjT0UXifMUfAZLz1UPkSTiykk3Q3EBM/uIChe6n0h1GscrwEIx2
t9N3PTC3y3zU0pin2OUde72pibPzmAKQ5jOAXlYFlFNld6MTeqgWgyNrdtfSVeOlqunzZjeRfrk4
zeC7OL0D6AC6vlAV7zXgvTaUKBcExwMjflwP986ot8epEmD7mwQMvTlyru4CML6OlJThP8C2wX2y
2wVVQ69ubED18CW0dtpH8piiooKzTxebvJ5CvY5Br7N1RLXqDcsCkHPEOErD+WLtVUj1udb+2KM/
CocLLJ/1HRXnGNLC7enfTmFZTnRtQdufHrS2fyMZ9I1o9rPJwBl+I9godyQjIfLuQe/XH4+fsBjq
C3ydC8pF0bUBYljg5Tury+Bx+OSAohl7xvBjroxMoE2Niy98XTMoJiYK79mnS48YBgYdB0Lh4bid
8stlP+Dri2vCK/h47YHHpOmjFZPOJyNSXIAfIpMGJfZpn9XoMmN6gUkA9fIHJOvsKMRS3iTLF0oC
XAQZcyCyN2Gf0+XdDk+zx+K8wxHMeZ19BnTUhBpWH8Is+MgEEOFWXnY5uDMpRIJSd0kDam7BjQ/q
N9S4jxmHEzBILvSG84B9Cod5CKXQoEMcd37IuM+bs3NNGnjAQXeoMpVi1RSuRq1k2M+P3dtQjgAG
aBv82K6eMaXkrQbFg3yR/qtvjZv4M9bTz9iaI02QAByuKue9VlH9jB9AWYOvlhWNc6YNAvWuFp3h
bh7iSpczVLLGWAqf0C2Donxzj0zY56f5heQYDpo5KKZPLfmydbD94iAgFexsw2v/j75DI7OTEq3i
Nf0yLerPxQ5AAsLtE+ZRNwZmDekC2NBy/7ff0yF8+ScONsThrl4PokLwDdoPh7q2P3+dY2YN6XUd
F19mQvAn87Qrk2LGayDm4tPmOn5Mr1y5g4aQ3Eq70XD2lbAf8l4FFqeGLeNDhmLoqVzamJ4loQkm
5lUhuJt6wiHOYcHpwVb+ICEbIqL6/14iAlq9YaOi/xjQa4daQf5/g3fjPg60VFOrB8hdcPxvOW80
suzc628exKjeQKURAmaTeH0VpMOe3IxquvYqMrRGmqKyNKLvx4FJAJ9B2vTUPqBYwEPLC8DQDJZl
wKSiH9NzpcsIyQE1FzNsVr0hq7zA46VirGojQralUc8kpoCfgM6ZD78TnaDCp3zoQuvm3dPZQFMe
EfGXd0t0oKnk/d3N9poaII1lx/233Xl+Q/eRbD9/kSKKbxyW7OkDkCGt9b/gMeGQPkAQOmUqeMF7
MKsT8hR015MaB6ab4KaI7P1A0LXPPQQM4+p9wcmH0lY3JgBqAEMVjgYQDRyJQAhPAeeaOeE1UhZp
cpNQsBA/CV4T6ob2SPB4jFaZ9R6HQAPCy9xSbIbBbOuE7KfhCQGYkq4sz6VPOkDOST34cQ10opTJ
bZlznngF+Qtif6FuL5HFjRU0G4QtDGpNAKuAH0+BEPRZuuekWTNQicgqOiOTTEydlGyLf3YMDw+u
MlQR2k23MMdo1uE+gqTq7Ok0mwFJBm3OO3aFEyIH7BtiAPyhC8V490bRvtDUQaHhWYz7oZEgBTAg
rwB2M7MorIktD684gH5GJjWEvpRIg5lpkD5Ux+yJaklycPrboi+egMD13zHD+xV8DCDLQvBsgTpR
XXbWOBxj3pq9SeiP2PeQWd0s/7FsezDTkucfWIcjjS+EF7fuFU/xDpNwgxN2c93o7yFJyOvEGo9p
UIATEZPy5IspA9p5hmhQAnWZXPH3Rf1hjPyhTLmvftnOqOkwTQeTFMirI48jU6OE608s5j7UFzf0
qVRbfydsltH7g4zr6+w0THNW2p6JWu1Rt9O1R9JyBjZCau8RxSrufGpiQBcGqXcBR0saiptVckrL
NA86ww5EXlrKq9PoOQAowZySrhcYq+4AKdj3e6LE9WSLZkvlFvmQVnVcM02BqnDeFJPbgpEuFMQu
geWxZ+BwgpsT1+z+HEWliZ7vlPf8eApz+msuB1c34ITnhTPvo6Rov6HBhIIbo8HjfJp4lTLQ7PQR
U2UoioM1oA/acGWEERrcqPNCh07F9MIc942kG7zjcwLO+0FR8iJ/sM1NsyfClTOEQugykk50Y1hh
T8b6bGgz1fZFxkGEZPLHPWacafwwxyYcxPdBXxnxdWYcOHxIHpjksvQKVE1o8ih+1c/O2gxuGJxn
mGCKDxiEvJOq7j03TzQz+xvyXF734/lD3ozqILPaJy+YZOxDajcnOGjq4ttf0h749EJkPG/t8IHP
9LI7IQpbowJHxuYPdxrc4fzSAI7VWJ4C1DLgSLDVvy+ZYtL+vQNMQGPOXH0PB/F7OO9Qq/iGGtBi
pKaw3WBqw2VUHsi1hNqekxswCwbl5XXIJuLOkqw/FteI2Rp8JhoJo0aHbxJ0DzqAuBWXHzKiemjh
tdpV9l20TOGtsA6uw/dfC4ZoetqzQDwT2imne8kMf1Qgqgk82jPV4PR0T6MtkmYR3FMU2GE/nzPy
gu2qFvWTc5ZvbZPXQM8M794SEhbIxpk1VE8hUwAmSXskHcxO0ADvVMb5lwlo9zu8kpEOCsYcRHEN
McjwrYy6dKyV5TEjWDA+APWizpp2ao7Jh2bbKUfCZ8X7VVLhYAJIoEhFQZ3jUf7a+Ey3jouHJ0W+
5I9jqAzdoLO/DAo1ICPiWwx7IHuUUW/6js2U9fKyl3LuaMOaRITQxfhSAeF6o3an7YSJHRhbAtAM
iX7ICYBh6PlAietPUGqkphM5JjBSVPdPUNICpq4iLUZizxWtTTDeY1yl6Ju3oHKoDsH9svc/v8C0
3oBO6OCDzAU/BVYM111ymOwpEOUAqYmMJuhQ4VRYSlStdgjN2SKJ8nLvg87+5n1gpKBHT9afB9po
BK8v7E76X5t6iz4gsGAPBZsMHbJ8fJ/TLZQ+LIMDTlsBtdEQWl4YRFwck3dgrU/zd4jOHwk9qRJT
hSMI5yOucYJG5LU7ExLc+OyfeAgkTofU14kCcxmEHDVmmUqLxKLpBoKGc6sJYBYwf2XMCY8A7o7w
FjAAkgeEBQ1PAdss/PcuKc2rmpPxEV5NKDn9F1UH5Dm3lkoa8KziKPRUoI/Qg+mTHyIYs3/btEoF
iv2H2C8dDRjKDkApxRnpLmstlP7ndS93c/kH1vkiKGR+4mLLSKY3kvOsBI39IHog4qD5IDn+zdof
gQapD/uMD+IZyqgYkwz8lD4aAf45ZTpeOahciJw8Dsw67mHBLT1NTy61p92E+VQ4UCdkCfQQ/6Sp
DLwYayFfwjyLkZWYzRlwr+7hM7QyNPnDKr0Mv/Pml3FFyxbYKbGJbsM7qLO8sYvQJJpNlhjFWOwv
YWjOFZexLoUe3Y8eo85jjH0AFAJQQjz6lV4DRVdW8gUFI9M2fru/BWZwEywsWEwTELHW5Hh1cNEJ
tKSaaz/K6BZUf52ksZ/hd02Ki1RrCE709442PvqLJNhIRgJ7gjYd6MgxQFcYPdInJ2nrWP5ldI2M
A6VlF+2Kx6LeIdxL8YPoXgpjWp0fk296jHP3muA7HlgAfsloplfodXO1dFsxd7cCmV9a2YUkBaA+
gENsjughP3c1o5qFqJLxCfoBXgUdZE86REf/NnzDtdpo3tcn36+D2qf1frGLcYdD2u8vXnS/aBab
gJFo/gOr2P514S8eQErziSLA/IZ8/3eOkB4l7QJek29Nl4SLxp03qFO89xBWwOA5v5x8vHW4lUBO
h1tS1QpJLyuoKCNeNq7cvwjaISpRugvmOrlLtXBNzOg4bvhldd/E1obmFhQ+BmmHfHE/cCOQGcp3
98VtRhSOtKBa5csurM/R86cALOzlgMxcfEsqwz0BI0Ij9OE1EP0QFJtio2nXjF6TIszWUllKKBDV
Z95uVC2E2Q2Z1IkfNm/wxmKl7HGvLFaxhFHcHM/qX+51whwdUQiLr/fk98A0+REwSS1s5KiyPkJd
j/+0P/ieMDuPgfiI0GGCboHg+ODtAmVxN/mkAXPbeLS9IdrQA/Y7jrFqvMZbgQ50OYvc2r97n4D1
geuMEYntjBFB5/sVEuIL7ikU3+CMQ1CDhb18iEaNTH3lpaPq8u+FU156MgV+OOf46L3Tk9ux9XDK
JMmbyxexWRHRoQsgJR1ATfHA4hyJToaD9PHjuy+olG1CK4vOKZRcPq8uxx7/BcjlU6Y6Sizfr52u
Jz8jP4UfZwSq1DVonSgHzd+1HspE6C8AJbjZ8zkNFy7kr0yim5DNL44csFXvoYVPO2Y+bPg+l7ux
obriBw8VmoBSeIWHs2ZYsKI+yNGSCzJjrwP67FGO9xRCIGTFZrw24+9CvsHtXyNyg9vQTnUyYd2t
BYO4XCOID7TvHgG9chp3gEvAaLDOuCYHrh9Xj0Q6JWflmtHtoa+ieh3XRFbhOkPp2au44T1OaQCb
EGZkNVTeF++fBZ6SyBzDKSWbGJq5qw6v4WUpriXYmxLlcr8Jt9y0nD/lbn+krOU20b7D3sgc8R23
CuTNlsJQCMQXhzya/ccYkheC6K6WFJ5cLUIha4L1B1FHCZHW9rCGl/XI540NdUSz/xc5ey5j6T/m
16k47JzcWO43i9ojtsrFYxkcvTDmX/l3kZz6PZxZPVs+RHvoutSzkFvADTHdBexmlxuCwo388CNg
PXnxfLebT1HelEUW4qkEcaJrpwvwqyd7xXHhUndCh3n4jMDY0QteZgB6mAk2MkhJ6ZOf/ls50DeI
sC6qCM66APugrVpnVKMIFXNTnBitpB3iSayb6W+yuNhp8nuyXyj2VAEvfhrG3zn+CaEFUEIcgj7s
4++BMoqbioULHx97is0Sgabn4ZDqnDkJjnFv+UboRRa4hszMaWQ4u6MNSqIXai69dm+LlAeE9pV4
+s5VOlvipyFo1Nfg43qaPxCMzNILuUYJYca+2C5nCecJGSrkK5RnfXnTOhowfMzPQZE+EyMqgu6o
rRzUv37AaKYQpzePYPtzL2wNB6vn9DW0/Pvo6l5clN64f4Xhcn9k/9HRgRIqIB3RFDo7v7QL/Vbk
gIrg+sNW4rsXH3dYtvLRq1MY/SgfBWcklprZxZ13Qh5viA9MwiKIOXVD+i6fUOO4VkF6cdrKVVRI
ZX1MeWvAI9WGJcPGuowKIAf0GIsEG3PPjNuF9LMwhGFXR0cSKyzQBE1VTN6LDwou5qFXsv+0AVKH
Ppts8KaXSj+LdyErmVjqw6uJ+oM724fXHbDzJKSgE+bMASqM2dhosAFbCfAD9ko4/9VGSwgx3zTL
xHJsCaaJBOZvBnTDJxckE4TW9nUhzpBtjbw1jmTeiMq+dPYocqzX2e7qymMS13yuMx0nljOgn4lC
KOIJeo5cF7lGsirjHQrXgzUcDB4GGyD2PC0Qpz/ree3oF7E4jH7C8VYc2iTqShx6TUHYMknCseH3
mLRBM7yN2+COAFRN/5m4Gx7j0/CG55T2c2jx7UEtTdYeebcn14xrCcDUXqJHJqTYB0gTmiiw7Hj5
omC1O4YaR4wEdrac5RFAp1POKt4prFvW5UNyGnuOThmWPOhm7Yx4N0WWTdjlgKtIxCR6enpCjQ7A
BUiRRJgzu4Nw7CYpKDDm9ovFeBxOpx07vuAzUgfVWNZhB7TRcSzSjKJXhupb7HF5A1LGgOvDHbNp
4/Wj/qj54QTuj6YH+R5Ufk8yOGIf4fy1RDEpUI92wsJ12ceNg5KnA0dY8AxP7xMbwxcl6iKMc9mL
HRtBLzdJ3NRPkYVPFJHIhqj4cM/AGVEAUMLjAHg6O68d0a8t7EUR4bPRH4jgAhGLvmTc5VkkNiJu
nCgJGiIsNL+Iag7jl9eJTRvsPXCGW6T6X78/PEfH6DwQAWgAtp4VnGc6pQj4jEyj3bIqZlwlHtmI
vkxPneJP3tEzkXjEdxfkMgNrQ4ZiDiHdZFVEkzouRp3DLfp4yO9EGx+qQFv5ogEogRdLCI+IGuCR
p0S5X3Kljxu+yRmJlBULg4ww+Lgcw2dA83TzSJUh08XWssUlRBa0AILm7wBBK+7/lgihAn2D/H5B
g6w/pvVAjUfXXzRrXmTrLdRGC1b8BZVJpso8GgdcBAIpMtPbgfafTDnpHbaxaog0c5WIR6hsA3H3
4aZkHvH4EIa/4fh37DbDrv0eLThoplPRPXNch4XUeFyMX0mf4rUaoLppo4blYgJ30FgURy/Wbf7H
BnJdzFCmsUYOoMLLgtp2DBlZ8qYIAiefCySZ/wEVOA0MzugZjgkMnIIsQRSzO8QTiAPvjc4vyQ7j
ULPrDUEOwyotrNHnaOe3zWNznxLaQMi9A0AF7q5DZpI7oAztdzAnTWFILKsZJiN1oukglol8P3qE
8o7hLP2DA0uisEVMnWkJUQEg1iua08B3zx7Dfu8cgllH7U1uECc6Z1vBQSsn+otq5RkWAamNl3BV
7t7N7doLDsoxO6QGdcV7n09jJObMgPNup/OEx4msD9E4A+HlIAAokZ9WNsJa26kgBv8pcx3MMVr3
/ou743jhlCyCUFQSmnhhu92N8zQjHHCASnaqsW+zbH1bMBG6RIgsglGlFKwB7uZRzQ15iaIPt9xH
5xM5U05fG639+dzx1mRNX2c7FFTcYKRiaFKm1OBUhChyuRa6FkJMHwpPCvteFFWdHlUJtGS7RegY
12qSWwXlEqYjrvKP7F04P0bIYQLJWmjWJbUJsXsWTYKRVOo8k1Tq/JGJYEG0l7cviWM2r7xp7+eI
aN5akjgQdBQd/bER1DjenGRJg7GFzrE3vEDq2wICCp1cqeMvzp8YhoJ38fb7lsG+rOk3UZMj0N3t
QIWyNGmBQhL9cAb8F9Jli6FwL9kzKbH3Juvh2kIf42xDsK+J0JxAPFf35XjUWLgER/IgOZ4PVAte
b1Kkr5BUPTumVkb2R92quKDy0koHVFnQSHCtrC95FemXgDg5Qr1/1bOkvb7UHCW1sxmpDBN+lFkR
mDM1Ih2jspCXi3QfEp6y4iXk9yOe1Pn9/T3Ap6ScljfD9pHsTN6ZZJ1nopXp9iZdyUP4FLa3rFPK
v3xYpZLKUZIThiR1lHKcJcXLwLODhMOIrj+9TKoOSS0lEgEz/1dBsLy8i+yx4ERye05fCU+VFn+S
2VepslZG+enf8zCz975rihmiZ86DUztxIFJGk/lW6TnoI8NjZUVqRMcAXRcS2y4M8rtX+1oAjEwL
KITHFXSofxg0/zTp+oheZRifuH2qYWUP6HQbHGf1oJww9Bu8QSjCVMQUJyuQe6jhXAGfD82S5YlW
C0uy8SDZx41HGfbxPoDKblGz6PrPLE/KUPMM/qSzUH8EDPyYXTMDI5o8lB9FuIn6mjWPgrTK0t4C
/xQCv8GBlIhLp7x0w1WjV9yQo3cyVICoAxvn7RtgdeWEIo21jZHUOnJ7zlBLtmSGcnz9R89HxtNe
lUxdgFdBpoUuiz/wgvm3xyQJptjX76Hsg5x4Cr9EzvE5aqc3+x4pwTN6/CteNCq5u2rHyOT9i+KI
wNINedCNCT8j4IlOPxXpQMasT5az5BASHyWLvtkUybUnaJ/LwBjjtPmvQN7Rvo0e2fW3iRAc9QG/
SHFJiXn32RM6+bR8VN6TzIdCw5fVhL5dIiW09ALYYEmVorWEfS4a7X4nEa9BMiOdZFV+XD46CQtq
eB5vYZEKttnv2OQs73lFEbv9mc8p0edtCiMHt1riHa6b/97sY4I/E1mi1Gzy8d9bedhwCYmn1UT3
pQn7jMxY82m/XjgrL8j6feNucHfzCGNucHLdDJtcBhyiC0DLkTGUTAOAVQWXlQQY0yuDPDURi8Hw
mQgs/W6JIuJkyQNTzgM9spCpdUBd0FI9gUsi2iLCiqiB/NUYE9huCwmoGTszIZGXj61juGiG2UqI
pjDF3CXR0mt4DQ23H34CJRRNAHTkndqvfWkK0FpAjtMYSQ6CYTRRwhjh5TKy4KZI1cFSWj+Xsry2
dM4UJCwfrkazpxgwsaMyQYHbxVyA78pivXrPWJ71zWOD7o1OBwOp9fe+hzlSE+uMJ4YPxES3KaoQ
sYLC0LT7oswBq8qCb6nw9OC90gN1L2uWnK7rb2j7o3/xdnM80T4ANm9ka08PdiWbhHX9cRhLAN6s
Bh3guq3Pt9zFYkE6TrZN7Ioo2krq5CqFPt78vJY5h9sUrVaOtPTAV6IOKTGrgygkJa7Eq8e/fFwC
S0HqOZX8QerXvmvSQDFdIzIIn2cqMiHzW844mfJ8i679u5AunvRYzpKkAkbVJ6b7DOnw/B6EqfCv
KpYiSyHG9jL5tLxf+eUXm/gJgaFI9QxX4v8uLQwPeSQerz+QxyGUBVILSz7KeJirBjCLX8Tmhu/T
cOQGdwLoxtxk+ah9iRaGy6PL+ZC7h8PUGWRxNg2TJMFh5OGu5LG6Q4kUcg9qbqZce5JbgsO+Xh0H
nTG87qDhostnvuilsPJAlKSdLF9ud5SndmeC/ZpXo2PsfkeXxPLqdXf2QvX4SBOAutIzB/+j6by2
FMeWIPpFWgtvXuUtIIStFxamcIX38PWzQ/Tcuj3d5UDmKE9mZETkbYy4wVyUuT6GX14gk+AKHGdX
zLDAIkCgDNKcVTbpAhXauB/Q/np3yPsgp7vR5Dw7GT/n/Ya0m1wxYcmtbImmWGmsrcZPidO/uTXG
wjX483AHWvwPV7m7liHzX85Osa2L8wzXAfTu4BnqCdBFerhagNv4BtO+ht1JIax41DDpKcb59k6C
j6oLfxKtN9owNtNoPLA39wJvgmW5C0jmsd5ISFhPMTKptObBR8b2wzXazXZxtIIE6BRH4DwUFuRG
OJCpJfFDq7jn4o/yce/Oc7kLdgFtdW/TUvGATZKHWNfbBaPBwI8OgeuO9BNw08JKeuBt7svC3mF8
WhVsP04OSE+ODszuP454Hz1Ifr0Kyrh3cuNUDf+4FGb4omQptwt7D8+bZz1cgZUWfTrTB4xnZCwg
J5KT+93paE+TvK0Q5aOIc8o8j585a4QnlOBR5XnbBnArwLy1DJ/ONi7ON9NqGxsAHkX20ZX/svdQ
EoNt09xHNMxThjqzAKCGQwLCI6IK5JDuOS4QWou9rWZ/2vTzuAvrnnY/WeKd7BdUaEIHMy+a/uA2
es3vIc7MjAFfE4IgY0dGDM4kLBXbGPoBP2UTKevGlaRu4txx062wYRoRPuNAuTjxsnOAvGNHQQWJ
dFg5womZEI2fJ4+J0IRq5w54vB9WhSnHWEimD/uvC27uvhk5xJNydvbRtmIfh2jjEoxAMNoOCTDA
cDnIRorsQ+f371EZx7thZWLZxjd49hqIYWr4rScPosSMcLDrNyutA+JGEie+wbwtWilgtQRrHthg
1V65ij/37AXiekAqBI7FniV8UdBNUzwZdnmIusLqwHJ2/O7Oo7FBxPiioIsoShL8jppk1C8X6SdX
QU/skYf07Cty6HNYyOaAQBSNkhFOut4h4HrxGF24CMovFLcoVBM6zFxvvTPZBt6IJFo+sJT1yRYL
kjFmkhtEz9IMyOgFKI4/9IYh7JMuMyhhNikJ3DLThsr+HrHTYHmoyoYBrvkhYVvNJsOxE60EXGt/
URwXwDJxaJhYyjSVy+mAdMow23ja9bk+5EL0cF/uCxXDzdbD1My0IzTb696q1cSKeLruGVlxVCDj
GYEs6mU2jDBnQelDaZYgdiYOsoMBMwoJPTo6Gta6li7HQ9k1GiU/s7oPsdqcXeUMhDsGnOK7PLHa
yRFg0U7JrJfaPoAzlyuX3DmlT4TRtWdgYKKkXBipsl9wFpC1Vh89uz7hGrV1xgsAFGXx0H/JjVQS
TKfTsQpK2dyjqnKvLg9uVLE7sdNilsAiTRnG2hrHcO/b4igOHWUFJV8oS7ZcDgZ4floI0nTLBX8y
B9CSMxApLHgIG+Z5yBgz1l2DMnCZqRbgAEB7BdaUHcc0gxU28HOoUJR0rf60Hu660H5BW5+2wDsA
Mh5WuyNNgXjXSmto7DVoor2x41XtTy+N49+Z9A7Ff+4wRYW5FaQxVMkaN0L5rMHoIECUTxvqcMph
pWXAVsJwlxnjZqlFqYoFmOlBVoFBkdCHfBDsZxOnqEfv289YLv/Y6RcCoXkUHCXFKj+4K79U2Nwb
YBCSxi8+ruqYwllXivVKocUt4JFaaNdPfdBhUApMfJ44dasQuwI+gZj7xUDpkDYcRLhUqDXvEqMv
YrQsW4S2DUFT6sZ8aISBaWu/VmWLwoitQz9f81TTFqgtct5zbhSiqvdNbl4UDslOkYzsFH/7Puah
eT5KSm71aXmSEwOKfaF/FqmdLsAXOfY6yckZNHmFGV8LPCgHeDZMBTjPlEoUs7x8YM9qhEyagXlW
ca4teInBodfwtIt9RpwMmyex+9V5p2yr7SedipHCBEUE/RiEYDGM5KkEgYWoNlub09qov7zO1Mlg
TyeiXHkho30n4qADIudbU0lDEiKR+LRrDt4fhEuPgLxl0ZeEwzAXu1cpS70vx4QSt597RapPSQp7
3D4PFQ9pyhVmIL2EVf6FhkdZiVKcyUU3GD3fTHvSO7wCZDEjsF2n8qf5WepW7YXRuc/qAWkUFThF
9bOOnaozrPQqwZEED8EsslgafW7tjstCNS1i3gCnD72mWnlqYiAZpl7tN1m4IeTXtw1DA74vHhdl
aNzoBWQEfqU9LjEtvMbwPYL304YJIXrYn/fCab9TepoVwjfMAU7dumDhh4Phzd/0ISMz84hWvIAG
+A3rKzSF0hgM12HwWbvuTeYFSCSukCPmzyFD/dBB4MZYtagx2zm3rmBxejuzXVI6Yovh1jv1MSRy
g7En4+aYuhxqI+7vdB8eRKAyDoXMDvutg7caNg79GKtsT6yXLV0dQQIYt+YR6k0rgwEpJ1oujdYR
YSfXnlYOfnebqVqSRaoFtp+TdfvhMl0jQpyMTYlyXLHy4jMma0XOyBxLfmePwxVJIE+qEsPD/AlM
MH/jSRspdWzG/mLr8cg5MaUPJCH+KHC8ETliaqCZOxB0VUOOYw2Sx1jAjOOO1/HiuDVuMZSEdItu
3LgAPHoOKDNDh3GKjObOsMpdKvH+Ix7z4QNN4LEc9q1sqcYZBUPG/5bYqarlutQPEwUIIJFPf2uZ
WlmYWfyoLIFzSMJTGGfX5eT1o8R3uK02qAUhCaICf7nNQF/S/EP+3VmuoacReVb2FkSLn0t9BgQo
J6fpywXmL8e30lQbNG+942IqldEGmPcyed0NL0W2wYOxS8BarBPDF5QPGGArSnqMuOGQZ9AiutJS
WtnXmQAjmhKYlWl3Zo/+gov5neWaqOCh4hfMzg0EsfKXSwwHtjgIEq5AF0hY2PgEPk4srguXyb7Z
0YA9Uu1X3eF0MVCG55EWDs5OjWE2Wh6k4o4SdH0UvP0SJu+AvXRNI5sWdL7XgrHzAguVlkRtK4cy
BqM7qTb/+VZ9d4dik5aYhlKwZdMOpJ2tZqBallQZvE1U8tjX3l40iKJBuuRulVG7swNChA2Zas34
ZEitTQuNUwWSYjkFFdyxaAQHqi037bcYj8FyUgF+ModFa0xQ4AXY0cTvZAQatpgGj2kDmk7n9zcf
1NkBZ4QCM+88wniImEKv2GH2gcOupiVLV6+GXzmTQRJ9y2FOA2idS0hxaCk6oWVlKSZm2lU4e+A0
9hpittKcnRWxnQPnseWxpATH6UMlpTp0Aue4NdqzlbJyWVmjLJaUv9R0XbINpEpqtNh3bHCL/xvS
osyseK5JOvwW84fU/klZ8ApqYTZt5WC1xlw59Ewz1k8aLdSHpJC0R9EgSbjvZNwkaqTQ7SVrkY9t
okyQKepsxzjbPCP1qdlvvQXrGz5wi/Iz9SnG9V6kgbRR8ajRfh7m40roMflWaPXLpLaMDqBP1mKo
ieWz5foJyeuIE1WCn2eBBOHkOtv2tyCieo7y8JQ5jKAC462BfguMZU5LGPoC/AECWDTacR+2EIOr
o/rlTj9nwAWrk2cIOk0VGmye85QFLbAzZSXZVHQoIIhypEejEemSx/oc8Jjpam+52s1AO5s7oJs8
4M7pni2XXJsFL02qTHPH1Asu6T7Zg8hfrlwFE16Ex0p4ANci9WletF2XErKkyjOnaQzyRBjUVvef
FsaWNjK9HLEW+v0TGRB+OySWMDM8tcf6LF8SwHC5rIPc6oHiBPScNlp6rHTlBjxiwi50u8h6eOb1
oQivNE/RCe1++z7jBsKIMmzeOAMfpx2jQMiTSZrObb3nL6b1KcRCN2RrKa8k8eD2KoISArmUBHDB
IKANvJZOM8uIL+rF6HYtV2S4O34iv4jloKFAojVDLsCRbHgZkhpvyQaio1PL9O6zEO3BlfuGvSiX
mbdTbgz+zX+Sd/TkVzF6YknkdJmU0MWVyOOVQFFicN55JTfC1d3mLuyjvxmlEWFmxN1JU5ZkwbR5
wN7v+dPX+lonNTxkzhFMrj90U+zZrXPELcUejbW3RvuUvzC8rYl9wgGCz0lEhdiz+rtbj/GfhEtf
EDXnly6fJLQM9iHa17rNHnuySzAk2+ZNFoRacCzEVwBiJrm5ksWfn5m7gYsV4K9ozoIZol5rDTuL
CW9wXlnH64Box8goO92bkz6cJtEjFHhJTXVBbXrOtELOhCQkAe/5jSTESGLIDOoW8ZiSPFNugDmy
iJAyJDSxSCwvHiUIN8OvoF0AZWY7LPnHiJ7BNwyBWfHMU4S9vWZcghSADqPDilNvQngYGTYXqW5u
8FkGzs0pUNSBRTyQKQ/JphmGE9ZoYB0j8galVPinjY2YHafhXMAbmY5DkbhYM5ca18IrCN42BcRd
B3KqKLDus41hP/r8qzSbAOKv/A8iJxt7HNlPeLv+A1f3s9N8jkvcGfS3uKsjm2DUaHBjGb5nIIGY
UWuxntuTqIj1OQIzeG0owyroATHm/LDf4ac7r+PDeDBp6O8v3nKD3MC5JNt00uI48D6nXViBxrRL
Jt378FUxH/DFLCPe0/5kahsYeIYVzgEfKzq5SnvuWa2IdxmDu+1+ub8XhYqm2QVGCEKn9RQhEgNP
IEIzuuGJS4FVYarCAp0CzhpHq0La5uBDQWOzbhb3PpqwR7RKvUM2WbkaWj95eRvGekA1RZ+7gfC5
A25EQ62ZsXjkrDDHRdoWol0i5S+J/tdkZf9ohmpgtBAnMyGmJsOBWtViTDBuiUhEqFNMDC4aeGgy
SNZa/TDGcr8Kq2V/gj13H0GFQ+PujCjAYij1hOiJ8ezs/HDOdefKZ+yaSIch2GJViHpZB/CRau63
06ExyFih4dA7OSR6Su+Y+sKfIoQY4eNNfhfFg0OvDZZoLS4RXzj4Nb5wRgu1t7serIfPqoUf/Sma
xBKj1pAU0KZ7YdKIdU2N7RnDPxn+Wvh36BMkEdSvHanf0B9C6mjSypPXXliO0IyYvW6Qc1K7HqTU
5k89qZJI1K3u7y+m0FT310Tej91uR0Uw+cO2BcX+DnjP4KKBup8MaH9b69luhggaNV6xe/BLtEP8
YusQkU3scls2VQNPsR1JC662vqq6+IWt8oPVcHXr1qd1gdfQqSPpu0SGc0P0cRuKm9KTtP8wfgRu
0O2s8PYz53GdUarMqXk4iOwCxjlqIhODZmjA3jEloiNzD4pLcWxuA5wVyXlobVjqy+DKT8tTakbx
tyvtGlooWhMrIATWPWnPnwW1l1Ed1slHwC2hFNV6OVU7RyMuYZmM4xa9b7V7kCSCXqT74O2qE3Kk
uwxj3SuhUobMrTdRByjvEc0/+AOZ2L7LLssrjLBJMxkSUN9R6asXXoneD9eKGft2xF8FnjLOm2aX
y1dPaJSMcA6rkR7v0DJdLub+5vHZZe99EK5KeHkzEXxHHhADiRjO/OZ5NPFROsXD+YX363M2Djpn
fCIxXCNbIzX0YlMc/NY+gxbYF4+gRI3Dff3GxlMfWhU4hNgE9imZRPtOocc8TNpbqr/4YzNPyYQh
+OV24Sto4a/Xetvw5msjxmXZ05NEqWv4PHSiaHGJ17PzX16fPTbf3pRIk9X5KckQiZEPEkKbHHNJ
zgdzvyHGzVe62SKZ7oMJLesHT8+BfIkZhvCLSDN5U8j6Re4sdDrgopo7peevwYm4saXYONP5V0MJ
BIlfJMX7s+KYcV5wBuAtqHCKTc/rmg5ryREUwuy+jLqBHYV6kKwDLKZ/I96tzXP70a9B3rxxNt+m
cHYnSLLPkjJibZv9tcUY3NJLXDtse1Sd2hVVXsE/XKfZxl0uVWuQhZDdQC8gLi8ZVgEr48yPwL9I
ISlBHgLQplzD6MkGDRM6hmTW1bVSFqze7sQh5dK3Vm4mLicdSsAaNmEBPgUEYOQ9fkQWQ2aSwQRZ
kkCGZCR7UpwdFReUE6VEKw6ImRVuSk5L3g1hCYRlbfoZc/h0oP5SCd9ipcyIi9sqsa9lqRLuPzMC
bkyoPMjd7YgEheoRhgkEligZJaDkUyaOLGm1fD9UwrxD/Zex5ezcdX6f6qXQMlzRHG3S3YJFzlo1
I1yU2SavbJav9mqGqYxQoxWPN4JqMBJXv8xPDvTDQnT0ottA9snK2RmBSJq5DgS441YjghJpLD/P
C12dhAyXfyd3GmlRnnOo0AP1XJzshZ3ZMDYcKqJP6LBw9KHHHfMdREQKF6q7Ae46FZO6h8qbBWT1
+zm7Ytqa4moJ4MeKcniysUyY7jsnUyuwmfD7IsE0jlAe9DVKJCZP7DBj1Irnf0E3aLtyWjmbyc/d
OZqu2w56v11CMr1PCNY8AWPYHLw6RZyeCH7/xBpiPB1FgNY3bE2WDlTdosWwLX1FkQpwpgUHZTzU
YwC5E88imOgDqDgYAGHhWAVVOxOPxEWso1RmVhg+fm8Mkla9F6EU3xWbOMa7F60p1+bmVIT02NvB
eqqSCXlxyiSaeD2tesKQNCkY2RtMGIEXIBUVJDAcLcVJi8mQPtkqKTbsQC+miETuV2W0rDgrerKb
0LW+hB2IVjzbkG6ozRiiMuKFRFoxkaXKDQlfNyytKSkS3DoZzyuTuEZGoByhVUD6+aIn/Qg16+Pa
xPoOTNZlgg0eo4UALbff6DEYAxdBFGuoaPYJG3WCSS3O7QBT7DyGherE7/XabegJbVyZi+QUcqvG
uQX3e3SLzneTvWCii+gD91JcNkSR+cV1Ty4cUrbg7NFZ20y6mJBp/AbAvOE0JC9iLiVhc6Ioll+Y
eBwPO/m/xzGUrIu5g0q+zfPTZeZTElpW2ELaNv/9ffhdcggu7fhkjodqhzP3muinep4ZhHBFZdUJ
H/jDfYf8Fn83vTtfLvBvw+ObeKLBz9T7MHrW1GxgAQSC05URKzlGYCi+t7bojs7zn9ZF1IcXW6FW
nwjh2Di1wOTC2ry8/OsdWT5aRk+oXpBXQedEM7h4N7g9xMS+qO878V2IVtAhw234+FUxVvLzWKuG
zxp+grirakmLkAaLF0ULjFxI+PwKabV4l0h9qYG+tZyYRqTaYLGi8AMaURKt3EZrZVOM1QmChEyK
MQZdUWCpEKHqV7Wl0p16i1JGxTy5uFMFgFjoy6pv+ABfUsBVw4WehPrgDC3KYYdih6FVUFllTrlI
7z7RsEzYeQrH8SO2MV/loxQ36toIRKLcUv09EJRKOxu2CSQfXlGgsSpWHOItAVE5WAfaThNtxbGT
1FOrMKGSClI7Dg8PGn17CdGHY2w4hFwhQm+9saCzMxWrAj+SIU7q7e/6qk45PUoBKlyfDYONipD9
tiCCagqGAqptR4vv1qIDYY/IK2WzH0777AKtstVnP2W/BkzhEt9ZIJziMmOyLDNgPURlYJDDIZmh
4zBYOe/mCCjhYwlszQlMrCVQAVGXWQuueDciq6r9LJBBjYIfeX7SFIABVKApoNEhtbBMQ/ZJlFb/
UTCGYr3w7gZXtMEmd0YWMrjYIAjsdnxAMmIoi1ly1Mf9uKeAIDrQ60scsupiDUKgB4OFAoLMnBfD
ZRuEpMDH9y1fNAbqqGJOjCEx2pULO819WWUFBKKz0l7j48bRq90mvsD33wBDVPQTiAVL9ct0t+Eq
fnkK26AuVquaiZwy3XA1t/UhZ7BbfAou8dOhqmU709mdcnQZTIWbI/JHk2aI2uRqVYGf874htISg
zGrFH6wMbYJIwdhNuuo0G76/DR5DTZpliwVgI0y3OxgIRT59JIVSMsOOONLqZFksBdIFwA1EMfa3
IbqHY5z3/4rZh+UELiNSBb1FrkIsxvA73MaMzaDr00jvzhqraq8OKwsy1yFAT8SVR8cPJ3kX7Kdq
HasN+XJpS45EPihnayz99CToem6wIdN6aJqzCvU99355CNadA5d7FzSz40D9I6hqDE0w3Z82PMle
253pYrRnxFRakKKNNc1d5xJsOyyeEqNAYUgy3sHfdWBF87uj16iS4vSWbpE+0WQvpV+WR53efsPT
nX86fy1daExszSuSwb0ju/qtbAkwrkfHzjmVrH3rKbLbspHfwA8eeOX5jmcRzb9bnNfhO2CV5pZC
0ShertaWmqmGr74XnVG9hLANfXp2WJWCOjAk5+mTWulGJ03fYh3Q9SrBU4PYiR5Tes5bsO/yIExf
doNYxzlxSWmW/VxiJE/LH1poztmUCkq3YNvDYu614UGDQEGGFAmZA19dkGmVSLpYWCJq67LqGPRI
mimD0omPJIjgF/DMeLjzXI/UHXFlj4YXrK8DIQAjar7CJq1U/MYY3A8KN9ICJ2zxJe0Ld1eZydWO
O4wB1xctJyTnJTkFfFFLRX1hHwNzk8BCmilYVoge+wFhXBFun8NghDjFdeiQuYpD6EyWCdJduQCX
LiT5NiQ4Rn6ffg+Ydx48jFJCmPL0jJmLAFQkqQJFVf4WfToMrdgzPUuSLdGddsiQ2FPYSUiab78V
hTNQDvVdd+kt6QsSo0NC+p//OMfH9oPAA9HP3pUGjLZ2/nZcp1y5ZXGtSFMYaMl+3priLk6Tlt1G
p8z2lLKJWadQlQNLFI9XI1z7V0iGBnOUzxhQV0N5reyDffBHGVn2UBeTRhVDobq0gKHMKhvPOGOe
2Kb9ngn0E1a4fkGleA/3gMBMoWb32ACuqLSQ7KxBnaV3ExHe8JohPUtxGlWW6W8xdvsceMHFuvxL
AqSYw+lSpRNvWeCnlFc8mLCN3jLvEgsv10mRwLG30zX2ydAYPIvCiDR0CLxPMuoRXVAb6aJSVVwA
PFW2sL7YfrnZ5BjsESK/kgywKvKbT8rAOzzdIS80fjhjYeIcA4WL2tVP8zxToBJzVq3RTCeZfwtZ
iOjqunmPpBLx+trs88wB5rFYjXioI7OTSkSJV+6ev4dkyfFXc9ajYIGamOKkQlW96xT/zzyZapFN
BS/SF/IvYuU28TOELSTZVrjvOfQNDJvOGFSDWEKNE5R0fogdW/G3xODGjGSPb1MvEX9JCYCDl3ze
500KNkKAOPbQBPT7mzkPg94Y+abb5/pmKxeTly2M/8V9KIBYUKFQ3Wpw1oj22/jI3qfuG0h/CoZa
Nk92JOB3kCKW5AAWgI2DJqSvhhUhs6GKrDIK6lfkAWUEPEoiDnBjuKALbPOgDdeDJWAySDm06ka3
2qkGQKmMMh1rl7jPuPi/O/gDqExhHJMjIGVDsAxkkBfIOVNed7Xgv4Gk0cnsauz6ZEbHyHAX6u+Q
PqWDyS8uNRT8W4svwXLqrNGy0mEpZrWk8vMM7yH7DrbsqdoOpR8gRVhHZikclJitQ42Hzp1tgRju
XiBkXv36GDqStU6wxqkHQsU5KJXj6CFBctfkPywQkEKTJ4UHxipTy3AWDXg9zv3k4EtaX3wgn0Pm
glrRZOgqjqVcelI3ko3LiAElfrn3OTEbU81FmslbpHNklsEB+fXhR33FfYH2Y80p/BSzN832tVce
NwrCQyOZcp5nZKHxHd9bfNmbZdpCxaCUrCFyN1oQTumjrAaldPJTg7EmliOZHyqnw+8uQc4iZ2KP
BDiTQOIE7zh5/X5+z27FLYgtzJhZzsoYH09K9n5PR868GdS6HDmbtriiLzhNE9YbW+LGZ8J199Cp
GsxE0nSYtd10Drj2/nlGt1HFXFty/LP1TMo2zqEVS3kQPiSdE6xKZWyFkEHke8fIDjinftgaj+Ha
epDBkEjRrATFpwdDDnALCiQor1GdmimoeT9Vt8CG/ra4k+hpFsWsmJ2dUlrP3pjKpw2MTq3HylFu
ccXdh7lBaTOTx+wWi+DdokB+lhwHqxbfgdqUsD4QXJNNicRtmIyTwbIEU4uTyyA7eCUlpthar7sl
D0KmrySnqSpJFTtw7dMTiLwECCjYh51ygq+lVU3vFO2EAafsTF9U+pN206NOpxYtE4Fl0L4edJiD
7Z7jc7zp7fNqu0hgpchxFShpqW9/YRJ0mrKNT2i5rNqN1sH7y+6zJXdtiVKSYMoeUQACJKJz5/b4
S6lyYZNIAe3F+rkxR/fYPqBrK9lNprg/0aDDES/0qpxMDa/EKhX5jSJeVb9iZ2WIOBEoqoHyUZjT
7Wg98E6f6YA2BEjQ/2IfgZp/6BsBJISiAVueGbVEY3J4wT1EQWrE4JkBykfaniUeKHYMt9k7zqqQ
AUUk5CGhj8RCV3/FcMWkQspH5qj4oCZu3opNRlTKvfaMTGSkDA8itjsYFDxS07kedfRkpMZvVqb6
2mLjPa2Unm3e/S60vh3xp0lAeZtIwNGYQ30igqiOUAT7/q12sPYTmqyS1OqImmgdVLioTFI0Evdr
yw4DXKXN7sJ2J8HSCbMZJkaA1hBttZNqa84zEp+tavqPDUGpwuZysZbEcoAxbaV6TfrV8BvynpYq
yjoetaYIB5JzKD6qKbiCHQ3BQ/UaMJrSGZZcJMkW56gCk4KwxU5GRFA0B70SdkVTlnIEgXreUlVN
o7S9ThQRH1paPDp2kss7NRpqoiNeh4raHJ/yp4v2MJIjvX0eqLk26qTnHMhY3SojUg+Ll4d3XKfx
tGZbOQ8Zdc0ZoUzp6OouVK6IEfxtE+v2fY+tlopXzmfknBNPgiRmVJI0X3jMJevQeEN9f8BtosGZ
53DwysEwtTtz5ViVSpvy0pvPSxwsV1vbiErwSZdlxOoiaOWkO64ZEiCbD5PMQbcUNY5OjZyPrqry
v3pHVThEK9Q3Oi2C6YfVJV4VToKx4W5muFk6/BZIKxpeMkM6vnsyAgirIyVifWAkZa4CMZ4krCeG
fwhc+6r00K61+qySPKFTT72lZfQVTPELkBFZoXBPSDkEourEqHL1QAEd8FwQ9BevDtUULdsvGUQ3
gb5ktnezL/2OC6WVRcqlj2v74UkGJ42UdBrK9RTXJWNUpqn1JKKoqlZcHQI6quSrAro5RM2QnMfK
MjgMdll+jgXDsyc8QNCD2ox5Ta/Vrg+taKxuSERLMU+/no9+iG8BoIu+iHIUz33yPqVKren4SWhU
1k9a2yfU0WtXciwYWTABZ++ekGQJeBHLRgmLCP0L4A+WPbg193WTpxyLbx+ddqceX90snRDPLx/f
knxrFTvHYZlrJ4yEB50lKtqPFgu4tj7RM6QHRFfiBk3v7JwhwQkA/tb5Agsq4aa77RgsVLAAKikN
rCvkmICwDqENAhMSSi1U9noxXSQFGN1DgqZ5HJF8g6OtfWyG7DKp8647MetLQZPrLkphd+eX4eaX
gcFU7tyD68II3wBseD4GJaSVrF8XRp+rzjJpOE2PYpIx7sBHmO2ffnfeBRHJ2mNiQHpsH9uaP7AO
0QF0TsmlD/P0Jfop7ipCslhbUd1g0LzDg6LJ0qg8SXPp+P594i0eusNS9Fw8410NFd0LU75+ZUaO
su5X3lCKP8wE5qcvv7zgn8nXr3RqxnesjB/BjukMuIAxRhGoCCmv/Tdcajc5mcxtB6snifjzt+fO
y1l/nBPFdlIYNhlyQnVJ4/DkfBZX+E5ssgaoyH75IkdCK+yt+8WHs0JRHh7OjJIplCRat2uaTkEO
Wu4eZszDeZjh9RYW7ObvMYMR9sB4sXuhWqb/ySjuY7yyS8RIHmTIfJc2URFPLeQRM8zOaJVGDzpN
Tev5YMnW0N0bPUYysGqr6apIF4+hlcyH3vXvyE/iCkyD+BbVQR/37k0sDa4jFoc2ktK+9hKlr9to
uulsmd7DSCKQbVhjpeiCqrOZQ+A0uPEIgvL0lkLJQ97eVBztX+m6oYdZvjw5IPS1+R+8yhWl496d
jutUFFtzvAoYwQWzc9yvRVOQUqDiSsAjNOUiWexDzxleAixtEfFOXpFRd4xk5ijwrqMYxF7Oemwt
zJYqOwYdnO1X9xbi4Wr9/TJDqstsUuy3u6+iU+s0Fn8ecxg51nJrR9sd+FkjHWtW70U7mtZq+Add
vm7jQljJjMFD+PiyimGpeZ6EJVA9QPNGdruY19FuafwcMAKDwrj3jK3fyK4YGtaAt6j+BmWGW1o3
qBfuGq8xVO8ZfpFp9edBsgV5LDL6n7TSxuSKB7fzsVacxJlmnRq8mIjD5DU8ZjMxtd1p4CWLlSdB
eMlYk4CuA5Dy4BkX3A3DHDa92/IcF8MmzNSNpjlgvnpnVAz/tjkieHHx3dV49QKtioOmMiF9fZtY
qXGiGxDwBipBtmDaFLjx4JemUzKx8Ak2QR2IiRkiq7za3tCG3/MHLzgczJgHHTztB0MTGK7XargN
//KwD04uI56ex/de0ZLSz7GgHj26GLiEqHZOU6x1WT1jWjPaU4Z7ZM57D7Nq4BgLx2rQUZrldM1i
xpxDBb+76szesN/c0IWlQzTmAED19b1XWrG9uAM/IsXPHK0tkuqvCO45VydZWxcmH6SSH5Xl+Lbw
yJpYkpLpqC+rDspEeonX1bx0j4tda6zY9eLHMD/E2GHKwfs2nKEoRSQxAhTCiQUcHoXfaSMjZsza
jISW09JIinicXUeFdtErtZEIwyJ4MnVl1atij9UI/jgxfNXDdfcevwY4Sa19hb4jva4j7kjWIe/W
PGmB0xF3a3Ncnfz6TwmFeD05z3FTxDj04eyR9CFDJs3IgQm6uSv8Au9xyWV+GgnqMz618Mm1msgO
m96ENylbJcgk1+DQhXnsonr3DfoqnLxZQ6rIv5abnn4WrQ9Sykr+3L6cKrLGejgBerVo2Yk+/I53
/h01ZgO3HuI3W/HLe7U+OKonNw2Dwy9Dwlpa7S5XBSXlKazEz6yMZcDRhk60cn06FoxwSA7OI33g
I0Dm528d+VNUZltayUWOiSz99/FzI2koRJWhuGenX2hICd4SnUokeTSpRJ+Q/oRhz5AFyQ1jBDkB
tr6o9q/R+hfnldgAVS7Dcz37n049/mQn6so19XS5I62d9HR1vkv1RzpVHyN/7tVad/iwJKot0a7g
fUf7thCoV4s2i7/9MYLmeNnsaJc58M37kD529KYABV+TNGdFAfPmIPVNY7zzlHr9tQ2kgLXuCxnR
+EmLwQjeMxU/tE3grOusKI1/UamR7JfZ63l10jNgaSoORFkWWAJJ8N0q/bwpgqsdxEwrOhdHv9ba
R+Xe0ZHUUkB6GUuHJiy5QqscEB4zdIXgH3ltTs6ItaH1GheDa/hEYYWfkDD2aht1G5pkwQZMFxg0
kjUZ1sl7bVq3TVS+to2DexmJzldznilJcUuE/dQAR4FqB8FbPaNqRw0ao1eFwnzyzsMGJjSSgSp/
L47LnbOPiVqo+9PscQzt23wPrYyK586gHjHS4nWMeqD7IStfe7oLDRRHqqpqdKcXRlSDXSfNKcOb
cIYSjaS/GL3sNqPKoDAbQBu3MdtpLdkFjR8mgvCxaaG9k8hMAu4CpfgpFujMSJBykyob6MCSiUcl
RUjavdOuqMAQMbfxYfRHSqWxRiTRU0Dww3w/rDkXl6aBxCH3YMmv/HXxmgV1GgDtz1WkZygqEZsV
qBfLnWKn1M0Zb5UP6MXfUCVJMagkiOnAaNJdfBpRdLtPYBWOHHw+28WPORqEO82CN6pDZenVkwlK
g4B/5b4azj6T/xDEymidwBX06fBHeJpSUx39QusaFlqMv7LXcanV9PdIBJlSQpchXQfS8e1iWa18
5gACGxqCHAJqsG6R/uzsXTMfMdZgVp2JVNB3RyjF33DcOKYSnrY62iaX4OsNpj7fIwFV1WMjmOOC
Sr7efm4DFUBk0Jo3SELjPVOOVU5ypM8w7ng0BbDc7ElKQ8Ytq0ym5NjFNWRu+bxrTgvS2w0ji12/
Pr4zlYuX456EzTY9JSCfGkKa6tiICwBT/WrHWDS66z5FEHeK9ITHzV8TOy4MU8BBhrqpGhR5Tg4j
+HUFOhhXRpf/DV7zh1tsv9rFAM7dZriP8Nq7mk/VlbWfbdykhphfXKTJvqiKPDpXv9Ytjs/R3/Ax
3rPEJ1YF+V3rONTLF1GedMuooY0Flb6H0hf5AhZLFiuxUXA+Wf4DzBKL3iyw/fCNl8LZ/5tVdB+l
trlGGwQyv5NWrbsfgnkBJSKmhqgi7zXyduyb8NmDA7qg9KTGsXAho8sJ9FbtnMEXget+m0yGPFDc
rwgy8Cj/UN94Z8aWz0AwxjvwkbfPr3JZgdQ/0/7i4VaWLxoha2eKa6jmU5yDNySHNz3xF0Qi7Pst
iAdMlXSLjthBG7tlxvjuNEFftYf74BAjGmBSC6pNU3RVL7jJKPKxwBYALvS86OglBRLR7lCteFuK
8I4ig2SzljWTsgexzpxXYNYpO+v8niD4jTuOR28Up1z4YwzEcjok9vKals7lZc4hBwWegx2KLDCY
1WaWp/JEYSNWb4MiUx0NdcO1b+0plsxTeApV8wNpKppyUQnJglaN+JTrCnbWfiYuqoolYbb/ct1m
oPJU6O8Kdwla5OxpKxc+suzQluoli/xd7xC4geVVMAOPkB9cErnFqPcgXFVQO1sXP1HkT8m/NyhQ
UelFko1X/Ap4Fl6ypxALR/eeHbHSUkkJk+BIalECdlOB2eda9spO/9E68h0+BuTqQPD67J2tI/X+
RbAqs1sLkQMijEv2M+hTlL/tvwW3cdcV/0yGXtrEpyV+/o1bQ86jBy7Tm+V79bkN+O6EIkZBOmgL
KMlxAPdkHV1Mb0jk5eEEHkFaSy0v+FpXQldpQWyC+HyMKGi1WeBCwRe2/IttrYukOgAZzjFiVaAy
FzjRgDX8r+ocxe0QTEVl6p1fUVH+tG6jXczuNKpnr1GVYdAmWKqmSR0J3TQpm9nfoJIW55OkmfFN
It42YKQjkux3iMibJjHoKkF/G5yX6qlKnX3HEVFiOyYfhmf+qzax+uuClQBlaPOr3tW6/pmpLyvX
i+dyUjUNANYHreRJoheUZvQQP45E1WZbwrJ6+4Bm+u40UbFtg1VL3Vq9HzRZdy8StkLQ0+LwrEPA
C6L8Lljl+cNu8K8Se9O3Na6DQK7xIFSqbUkYjwtsz8jL0wojt7bovq/ACA3rMz/drcnP5OcdUl7y
Dh+qnYEMrUoev6xdhB66bBMuOzbcO22CA2YJ9LybtAkMv4Iwf7Oc9A3/MBJarVBuROoQyOaB6ysr
EW4Yz4pyD4FF9d6Dbg0kgneX9GM/LLX8NyACM/jMG9Mx7OKiGDS5rdu4QsaevD0cswD8zlEBWUep
e3ma/OTa2zM02YreQiz2vK7sJoFq2LgLsBiK7so/QUSooKo/wPa8xi+e9Hv7TGA59g7kjW+e4QL5
HV5SfTKlrD7eIUoD4Ut2/cLsOUQQuqXdt6Vzs01LEHfRKiBio/G3oqi/1CwYhk2ylP6Dz/vrn78M
AfIK3iNBEtgDDnmnQOUNYxw+a/7/wqwhBcUqq03sQtUDncZaBtLi73N4YSLr0UJniAMTFG1+H5Wo
MCP5VPJ8rdPL74kxJkgNeQewZMbf2E98XzOwBbJFEOayQZqXh+za7PIyi4jpk3MbVV1Ez5UG6Nlt
RCTQ7VXT3IxKcXMAYQUcN6O5QO23wbC5HKq+UhlzgHmCFpIpyiW3vlwtKKd9EcRe/HkM8AeHeobz
66GlNB/yLV1UUaGujJk4TLd8NNNJu8Dkvb2GFMAomv4Fk6wwhxw8emMDvZ6W5moMMDTPxj9MtirE
0x1Pw2CpXu4RJ33pnzahgQ0zayRZuxPI03Dt2swTzCioAxq1eC3SP4DzdmakMWMQKAg5ZvsX9pfJ
bI4m8py6t+UgN509NYnOa7M4dgq2EZbYw04hreEuFrw/Ox+s2OHOZVxd68aRPX4eKU1j2P9LAQdW
I/obMT6yJJroKczeLNOndR6sO8Z8PV53JukeYne7Oj/Ff2diQ43UjMwU0wn8BdakkuVs0p/8Fn5I
UdGED9nQj4BfyBfZF4cr0kLcYwmqZBoIVZORVKya3PmJi4xxYf4ADm6bqZHdlyR5h+C6vMyf/7F0
Zk2KalsQ/kVGOA+vzOAAzqUvRmlbiIg4Ivrr75eeG3VOdFd1KbjZw1q5cmWOwaj/ccirh1+Y42EA
KvZ0SnP+2oI7uUxieuWBRj2MMuhUAG+e35fXLTIDEScO8PSArjjCS4K/EiMpqinYf1Ok6M1oPmnj
ShDFy7pbmfaeuJwYtNKW1j+qRy7fNxiidthbp/gmYF9ott7mKoiJxxqrZgf0cZW55VFeiGdvX8fp
HRWazazsGNeX2cWlDbuJVWty2XYvFJ2sJot+VF0lQzxm90V/s9pEt5YMt7pGXprpuElMOWr/q/s4
YKAijlXRYVT9uSw61HVGAAIfarqt4PIbz+phYx29qUa0zAKPgw/OxEYCBua/GkY5rtEKwKYVXvGk
uu7e4XNXEKnDy79LVftHiBNuAT8gRpuf0k6ZJ6Vdp7e24VaxVZm9/SbiaDf3Hja9E3/Whu1lu9/k
JjnRynl3+9lfxihPulx8iPbgNLUa+7pX9y6oQxBLoGbaXD7AxBFeAYfHTLYJnq0mJpqsVIRChIpz
EiyLgvbBDk50CK0EkWXwOCoUENTlBlNpgP4fhwxUURvqfoPYxYTzLbbCAyz4uaT+G5yDW3Amlqi7
4ypneMN+jPNpErIZcdAKM1dPtVYBYbVd3R7t7nKz7IJn3kyl180lGKyyo3UT2/HjuOs19uwpqELO
i3lxNdrLOyd3idy9WWtKdgtytqrTmLNSQGVLqm7by0NATD2nnjpMQPuXMNvk1XoZXthgMYFdxmQ9
hLxoY4AJhp3VG7zWfAbs7S+1ngK19Nv/jkuuQvmQAh+/xhr1T3O25CHSXD4ZHEETJcWRhCdoEyZM
UM2HQGv/XBKsUlAf6yrxFPEyNe4jZkqNMBIGqbw6UR3+MAdOhN6QOCQDM6XZyqbp9ZbQp9ZLZ0UO
jxA4XyGpAzHaC+ogj41HUoFGKEkJmh+ftOdTI+EILJz3i2P9Da6bR4gXDthGGU7k0qj1XyBansnG
WEFzVf57otkwQYgQmbfk51KIgSRgexe3yx3yQw89Mgaw5+dLUF4kkMhw4JNm3CZcmDniDX1wzBfa
bylFJdRpodAjZgYfHj2qKTwPnHeRl3auW5qoggLERQR3YGFNznofJiiym5QVvdJpwCs/DsbMaS6Q
RPVBvDpzc3Vu+ziW6Cc4EJjKa/mmukaGRPM1/hfTJ+hwBUYFnl+UZc5jCWhlIQEhpKYHD1zOdQhs
edpRsymdijBfCB8pwf6IaHRjqj3DGi6/l6DKr9A8NFKnwtlugxvXAHiYisFr+qIWL8HCxle5LXd4
Myq3KR3fZPsDFFsQhDn4OaKy2JVBziW+x/U5I3jtBfJybm6/Kl6gKZvRnfknDj4xyqQ9UROi6seH
PaJUFFUlvqFY7q9LwYfHNXlue6TIzCGeYktrdJjjLUdb8SUfCELPgw4JV7fhl2XAlECkk2Z0+lFr
PLH9fcvoRiQE/LrUO/EzP88yY8oQrH5trK/ooHCgd41+pwHl3shiO2BneG6VZxAFKyJWPwHSLZGg
ofAPQg992NDGZpWByD3U/FTaU+JAaACIZE1FYMWOFIgfHhr1O/7egrJH3NC/LhE0ReJPFFglnHy8
JYuG9+Niqslc+4JdDkPoIuochV2LtSwwzFUiMXAl4SnCa1EO1DW9J+FH/+4xHmSeFpGcCl8PAo/J
01gQM5LXqpGvZ9X1T9SiSJIU8U9VPOWGExRr4HEwmMt/J7cNdMJa1ENQXNb7J5VSUgNfjZx0cXpt
3kXShFxNl9ezZ8/bazQ45BhshGHZYWIWBB/5j4yCNcSGQbR1hgmFwuEcKu4/FjiyFXsOIHKjOZHU
V7SfJeSoTgQbIDUpFbL2SjItCF+pw7dUaJB8ck9rtXVIn1jn7Cc3p990kbTGuhIhUtsKyn2Gk319
ycIGTtFGSa7GuoMf5bS3XZoEMVYgb2G5VFiULNou7GIyS++55ZFRgoUm0O8/HNGfJcWiOqEK58wC
xk/V25MrYhH9nkwSFexaq/YENhG/cZXOj1QAoEP9/fOk8UoXMb/KFkaC9WVSE/3xnLdsRMTSe6A9
qj+8MzycmLkL+gIoQtmd/RBNo5cHWiHZnObwHwNozBkSukBf1EIZfuk8IqFDEY09EO02BkrV7fu3
PxYOGpioapSwg+DWvJcQxjkMRL44jGHQ9eHycEY8N1CnK6s4hDDNSmkfUWQRgsPeve92eMRxyAkA
iFpdXuZvWIhM1TcQyd8I3buOSZfDaPr9kbKA8fRv/qu7oHmHBFdl5C6CqBwNhP00aXie2JfTg92G
7M8T59ibN/im27+z50kiFTz9PXgDfiPMTeJQIc6VDLS4kvA1VSdHvhjzE3r9MGTg3wSC13Gce1tU
XoLjL1Y41E0wQ1z0xp1AUDQvoERBEVCZMwZCPOEx9JjSrNLnhq+PT8GCPiuOc3AOsA2qUD08tEvK
OB+Ub3vrK/0g1d3h901gDTMQOYqbvaH972E3XFRvXZWXUPoiqKSOIumON61XMnFALhaggz5umWlT
9ejS1Xd00qBp1+3tTNFym14bCpgUpp5OZf36eeEsVxkW9o13UhcdtjhDdYBdaUGRhMHbqQzflAHO
FOX02gZsnUaQ+1WA/5gkAm+5b3NgnXJufWBSqgCwiDp/iC9GbUfii90+CQkaGciFww1jIcEcctvi
5YwfRN6n4DptUJEZPuYots9v+xNxQJMDssLzgtTABtGhaFfvH8ckD211ZbP5DSnXXlK23ScwScoK
JfJgOpO8SUa6AiiGfukcylCLWS5mPpuGvDTObP2gMRlH5hNoyMqvEMZYWO8lPJ1f7G1Z/kdcZAMi
6XrhVHB1ouwPOIavK9Vg/kKmRxATT2leoCOC/l+CLRKbhNpaYY+8HCYd2PxhDE+s6gX8aARHnMQa
u2jehOL0ltIzLWw0MI8DWo0Gv1P2dQI10XZJ1CkLnOwqHfzkSoc1789RDozNuQfc/+9gs9V9xQbZ
Dr+Ln9jgvaTgKpwZhL83o0phPxpGFeRfenTo6vzFI7Dsm1XHcGqE+Oj7bRTou5AXb4yHf8Xd9m4M
w8bPGfXnZtAO4knpN6AYSSoDYTkwDrmk0HUxRmcuHqXIcNyc247KL4w+OrIZqnUMsAN1ILebazDh
MurCn7sjq3a16R0XRQ5shhJ2z1iDKfwAf9dqnDY3q0o9gqh/+lVu3GHAXewAFqwuZPYN0mwovAGN
vOCL09NFC+evChDIrA5aYCgvTMWBMtAxRT+OW6NamVnPv970jIjjYXaaQUUAv1djAo5VOIGvYS0H
8uGGYGN3MKo5We/5c/jcp/ZMXUdHmHn5HL49Jd6L53+Ibdx4faRbyVo7ZORzmoygjjhXN/POUWIk
xoTNnfKxj2+O3eozjNb4hsRKaqw3rqjuNSMf38eYKWbmfYSAvVnF8OTmn6P3bzZJP8awvugGiXf+
1wMQNJF8/VjH6ANhxCcp5NeaPJ2obmNIEjypUvuxd/O3V3MCyhmKMA/PCAAMDiLdHPno4bec0meN
ONn4bqibF+r9H3x2PNR7PxvUl2rOi9606Bjx9BvOvW3kauZoAcjCRryPHrONe188EI99/RYDMTtm
qesPf1pWHxsXfF8G1RdKgzUOe+C17jpHsDHrdwaI5C9jNPNnHciWi211SEeKWyK2PMym8CmysLvs
9uMrQWPuFN+8qrWn0hcUWF3LU9q4cSoDpOBX6m7QTIOL0b+DbytEl2BlTaYrOe0Zo8YsuRECPhyQ
98sPFanWtOgZEmUjKQeiG6c4sd8yM8f2/TGrgx7j0lSYeWyU0/e6YW2AjyEyPqanXXtfvRuPCN6K
fZvF/Qujko6y3xp9RLhew6MKak7VJE3oIAVJR0UInUZ6C0SLql40jHbP6swyiF9VJvjRarHGwcS+
PDrqDFTSVhym1ZpNiacXsY9wSkWI020BgyrwaZB/wuHgTGOApDpZ+rBQEEoiI0CGNqoTUn8oBIoS
T2hDCFto53siR0uAsOl3HbzC3xsjj+AvYnnFAfWHrAAJ7S9mqQN2XNJ4DGRaNjYHMShEpAbhcn5e
E+cTqb/Y0aaS5cAnj4iJ1ELgNbD13WTTwYEBOxMZmtzmouuTL86zaX1b7AtwV85WSotj1QwfzmYN
ns+cednJr5pJrqxL5PDiSZUK2Qs5rhtgKW0cbfe5uFFlqwY0uhAdY1BJlZU2WyYe1+ZTIbLOeNAT
v4Ki6h6MMd+ZUxAZlKyCqnXHw26URllEkRudCv/p94KKG//bwLL6fQ3OsNpbi653DmChIOFA4lqX
cNW4vSX0iqrLYl/floSPD8RnJfzQqzDkSngONgcQdYtN/41dGj0LD/Kri/lephbXBrQmAUS1VISf
rkLgjFdDPIYPPKYmt7sD4aIGyNLF9NrDmvVjvH5vfoIAcxcsF+DNBCpCpQ1BaMmOw7pen7H5nDYo
IxKLI/WI8cb6uUUJIpRk3IMQPw2by+f0vOac2gLdRMc9UTBheC1qHxxid3RTu8OXmUDMpte2bXt/
Y8qqBIJkk29DyvuHfo14BqMZO0Nij350A7ZrYoygT1Gu9WuZnc7TSTZ5zAoaKaPOTwvu7wCd89hI
vZpxmT7C9sKnPTZzfWN/6suTdHaTLeQRrbF4KP/zrtUBs4O+Yp6mmIYNkZKIg6tZL01pFiYpVuhd
63mEKAOpQvgdmOBv1SmwsJPOG4jcCAxlUrgwjW4wI6Ql/3KuVse8NozErYF42S3kNMzTsu4n2Dh2
Eem2uWYbKWs/Dk5hHDwI6YNjCN163OC+P/4TJ4Z2abz3De++fw4rVUzR0tIslzVkTk7TbH2mBWXa
2Da8xlJmaQ3vRcclLRnj9/5uFtPugr0w8eL+JmgjamKUPn1T6NcBz/EI/QK0rpaZ9YXasDrIe7/t
LZ5u2w8SGl0fiAvP0QmkE6sxlv/x08KA+7JQd26F6iismxNeGnSeiPP8+olRVrFTWqF3h78HWhMJ
Ohu90QEjtbvb2GbDq5nYeLqVxobj/InFeRIkYzQxbgQnmfHZFn1wNNmuLY/TTdRlvfUxfyuN67Bm
3BmEYQ/Ql3yGzgxKD4tT1EMlb7EJCo6K96JqZ17NylAo7zkYctPfdfrHBx1gu2U1/zgB2lR/jfLf
c/2AyRkm6+O0A+dvz/0c8Xw7OnhocjOfpR/TvfJCwqN7dFEF4b/6yzzf4TYZzVWtY9Qxh2Ev5IFD
H6Q7nTSHFeA+d80vxIsBOejJbZTtivWBcHHbISJcQ7rGU+BuEaLnsP9KSCgfdrk0KjEwBrsLgcQE
EkNIojO5ZVz+njuk8U62myduFUSpwIgDw+GoN2k+rCom8F7F3lgHiKEhoCNFN0iqzEPUO4DtncKY
hDSsBdvUTlFSw1L3BiTYrzaN177lvdx7asxuACFhr3/cbRbVIQ+91WdC7TPkQFgV74hVMob4NC7p
80bbJEr+QZFKcAll+/3Yz1nlDx2IfyqwnTHD/ofE5cOGKnMb/QrOepPKeUgVfoi64XQBzMvh52XB
1CZcFnIj9cyYvGIOFYnGYGOZIB8CMmutMvrd4crTOOE3ndfgMYLRY9V5S9J3srfBqb9UBvww8Zkq
oNsC4cwudM+r+KfrNIElmk4SIT5wgn95IU0mIr6AXl4Ae1ST5UV/8xYcTAX+6k6d91zy9psz5W5G
UdNayq4sGDOsNiu7Q9mAXvacyD+o0q8L1JlS7CDsh8BCjEuaPAWoZFcVHAG30FW3y3tJMxOR87Jq
cO5BzJU0LZwf3qecT/8yh+yNj/ptvb7ySXOfw4BUpKAc0QiaO3HZMMsWj03tc7TOUTQmL7OXkN+Y
+YC8sidqT+vTl3O7gaLDWZMtXAIREFt7SRnhN0p72NM5LohOcqm5oaEyfe0arv6ksgG3G4YYcKjf
Rd0SVp9RG3envfV711lX+bXCPL+tysPJfmK3M9/gTW9VeuaDEGRy+CshLWEGaTdXSLtft6/3tNer
mscrI9lBcQUvZMB9oF74jak1/aOCnFiU5t2sQrc0A9RvMoPBXZfvJVWk99V+kpohouMlTED/NXtP
5+z3tn21aqNB/DL45h5648rg941GC16p0DUZlROQ+l+Tfn7SaR7zGbMi694z3NGcxNtA63B5WEB7
NvaHkB2erV5KOajbVMMbdIqF9reHARComfG0mhDMOmPeGiYAOa2GlLnwML9EPHZW6AFU7dUEwij7
8EfskmwakQX2+wtvZs7jmbJrMQRxAmSvVAPkxsDkcSlBEdr0VmS0cDNh8SlVrTGIEhhZIPTCYYNa
AS90cwQgGgFrhgzc5rmpOUUM9BWvsn//m7Qjwx7w7KK7gyoCbwFrkpt9O3EB368ksEE5ZkhaxgEU
k2NmKDeRvTRd+e6IFQSpmUjGpiOaAiScl7Drroc1QhyABv6n3xPiM9ryw0PEXygsUyTa8NuS5JDs
YEjjhixHnHXj52vHFU62a9zCRD//oQEXmk9HbkNDmnqeZC0/i39dc1EPoBEupBZH/8eMrR1pen5P
/cD08RyoEJ/R5pDoMOv9aXaMSih6ljQ9Wt/8IIXbpF4ltfMMFTeriE1TcJiILsGtn9wF9Wg+PPmS
zCug+HiceO1AOrJ1BMu7bh1DCWqPZEEn5zrehh2jO9YNlTOxwJtB1sPCgnCCk+E6xg2XlGmzSoI8
tYsH8t9HJ8HSBtIy6IzdAlSdIgoxZw+OY3OWQgFZ1vqcx9TNcFum44gCzP6Aw2jL0RsOG/14fd2X
3sc7h/d5zbvoRMpiM1ufnAuTDabe3Xy3zef+fTUaS06r8dE6TynSuQ9O+3xdw8tbv83pH56hIXuc
kmYWXGPzKfPs61zaFBncEr+Vmngtb0nqxvj5hqdQN4l59qSH8pG79xNjzVNvWGE8LoguCJ8hFLZR
osDBdNSboHpxJyr6eCFJ9BtqwHCLpZLig9pysmcXWe4nUsZSusmfEiHyii2pZoDwhZMP4yDr2vE4
pnRjpfPNCj9XoquEwOpkpeA4WD/D55vf52fnvyazHEENRtiYbas8ILxZaT07mEerNNwoJxQ7Omfn
iULWxs+GMeEEghs0/3oU7i0UEN/MNbPNe1/du9s2e6SQp9XZuQYN6+J0vCLK7JJoFqQAl5E2DiXb
BjX3j4VdlK92MPWVKxJiKs0miCkhcjUim7EgotADNlCU+DCiHSOOdgHbJ2iSVK1EG5JHOmJGwEqo
mrBOO675i3YlbN9ltEf4ZYWEhjRUpOkkZTNs3t8/dDxLYuplSYS1gd6LxKlkeEcPEj95+gjElKhD
tVyCLEAtZE1Y7/C9/WaUzIt+SsJHEIMkcjrJR8qK33+98L7ISBmr5MJyWpEQv3pwaA1HQeAxaP6p
4U7PUo6YT9gmb7ryP9YNbxXBEGqX/xjbPm1EbAwf8unZwYLYIQBlM9Z6Z0mrTx/Ffwmb/lsU9Pa9
ycclvE/7nb0GwyDdFMNk+Dat9VqiKCVkjyZoR9XdDFFLCEpH9gEPmCnsPYvNWEyqDfvAD71N7C+F
eovCt7klI7YgjSBsUMAEUaWEzaUHwP9GIHl9N9Y947XQteGQ8HZwZkBnCtoYKUI7aou/8wYEftyu
8FNBxeDU0BsPtFUgLQSIItmB9rhjhBla/Oo7lGxEi1q5nB600TG3pcONezIyAjndSxsRNPHTE2BB
skh+KFsYSa9Ks6EeMA4BFe9FM6hDYPnRXgVcNBPwApUM8MCYuLzXiYHrMPzqNEEXgDH7scSzljSk
ZTJhTKB4MBhUM03IOWpbkVlzZXr0e+FmTLl90MAkrc61mgEJ/6gSbtwmljr40MJkj5JJG4SoQfYM
alJddGA6LRqDDjtSbOP/jF7BQ8mGjTKOQ6csXstJkAXP4Tm8TN+52djeh7KJbnlZgLczv4JLtnd3
YzYAeA4wzTmXNDIT7lxdM41BA3v3fJjND2yIUsZ5ENEfzNzkeGU9ncMPInftFV7UEzokvN7osiSi
5o9tiwYBGFC0OfqpSyawzIYbny9rB1iNUA4wCFtaAnr8PQXnwcBlq048zK0AuRB3X6kpCn+cbzXv
YJMDiygHXZZisYRhcmt65V+bALlkv7T20wDfJMOG2+JQNAB1pEMrKIfF5NBxOgvYY7Tdd72ajb8x
JLEboDolPMTPar+H/ss/9MUh/9jnyRNWedsh/IQdrt+q0bBA7qmGV0nQNYNikHhgUxAjGCLM7O3Y
a9INl/TvE6FgMWlL3WaeTjb0x7YcErC63QQna1g1wq9VY9Aa1Ky0/3Jzc4Luz5mtCDaIS/0H+2Y8
D9XK8rZWK4njNY26jzDeGJ7L5Eaf/sVwZxwbY3AT8k9Slx5NIMfw7lbnrot7bmNRHfQCOW0pbhZL
7uU3qFzqI2Ilm6kQ4VUHTTqIVcIk7HTKxZld6UmEDoPuziBRZQDSgJLoH7CfvPuyoa3ZpOW8p/SD
cJFkEj1oAZTSRjnQJvuYlYP375VtquFcMXnK+PD5pNVCneIYFeB+Qh96YIc6pmugETUUX1J6knGD
6usUtfTon4ixv0YvXi8mZuylXsdpwlpDJT4AxPA/hAUk0DhQcRVDBwrDzCTO3ZPT4ALXoOccOAWq
v/QcY0z1XjDQdmonwd3Nx9o6tux9nNh0N9/NW3j/OkB/RTmMbQ3dR1rfyT+iQygBxwo1if3D2Olv
0kq0Jx1zP/G3260TG5yk5Iv7WRtlqKvLgd3vMDpSoZRj2ig29juX8G4w056FyAm77DblmMxNWjD6
nHvWjFz/qhMQdcj7lShCruhYDXBWhU3OSJJsfq/m6Xg+EnZcc/Mw/Sw57B20IFmNsFhtbo925FXN
fPzeBwaR2xoLuZajoEdnBPPS5qNjMKc13n0pskDACpP03MzmPmtzWHI4kyKK3iK2E7CJ3bYu/a5V
i0lKm1HqNvEnRhLrsmRNX5YnahhYLY+a0aV/3uoEbfs3T4KViXtePuEeW/vEPPUT7k+KWKm5s3cq
z9RZqU/aD1TBBCAV5RIU7w/OKXga7E7aMt/OqoUy490Sm1a9jdIsvK+qPk1T1q5jXvrc3OzGjRmH
7Qubed1r7CKKOWj6N/7x5rXIWy00MGmBNON5AxyyYrT9ZNgaJa672+E5G8Xuw9g3wWwSN3YRp+cW
JwTcaqu5YONFI5/thKW1fvjbNRiTAq+e3WMy8DIaXozapG0dt8Rbk5g3SMxlQd2rM+Qe1ShmuE04
QnTxwIu5WhdvJzgqMTt80c3lN0NVCi/eYXvxzv2PywoJc0Cw0WmZcF8Xr/KhQaygkspeKpqSRvq8
5Vbnl2Uyb66S+cY/OBVmAY+zWBZe0e9NKrFRbPlJRA2gBJphFkJXIY72Cg/Qhk+IOqSt5qI23DVw
rp8OqpGoeerDqxFr47QHN6/tP7yejYhoz55oqpbwoAovc7nApOsT/dlIBDjZvNcxDo4mziHcsFhg
xUkVzYXz1hn1RkWfSNGc0EEVVSb58OOB9zPTa96d2digXKAdc6t1O9O8nLDbRw13M22GkBkZJrkP
FOTHSpo+tH993HfYGMaD+tQ4/p09ktbOUABWPACloZWIaiFlHVqqUr8kTZPlWoZD53+CchlFpGZw
nHXCTlgPxFrdDGmjuKPETifAoBeqiiTd9gcyU3XyEAR0PYlSNGr8uInhktSpIY2xfrT0eij3uHwU
N2NPj/vAZuZtVsOPvH9YIT9AfeNj7JkspHegIMKGpWtCBe4zbqG20JzC88LKjByxACbM9gTp/IEO
XYnEq7FBwLaJ2vGJ6PlKlJ7Y6fo+RN4gYBNjzA/TBLPeG6qk8ZA6kFRqC6ZnZjJreIj+ZpXNH6wB
Jo3fIiVocTBnw8wVpe0GTtkhU+DJ8b6t7WeZc52ady05x0mA2CPZkQj5D+wSPHECG/oMEYXQ/W38
R58swJ4cHAnpQmrjbmYaEF5T2x64dm5eQgDBYWJrpFpLMAX2rqd75yfZ/MpkapGeW9dh7jLF7adb
xQqAoD7x6gzknZF7UQAhlzjB1OKXcjexe0w29Gn7BDBhEZ4JsDIXiVbGgicyOu3u+0b/UDMycqEN
teM75jCn/isq2SEQhXiro9j74H6V/CGnbyLnxBmLUgTZhJkHZCzjgi3kuK0QO3XNA30lykFvIZeh
BnddX5zWUh8YM7ZsXEw/fo1HTaXU6tBZSZzj0Wljf1iOOaSSN1c4XYzGIJ/UOXcKDnl9sBoHwH1y
H3FVEwHexIxmcKI/zp2GRFKXmrNueQ2r8K+TYnC4GM+RwoyHH96HZ7Iw+Cxk/Go77dFoVxIuUcfA
+sGtUGRFDIqdmKRggXshx+SZC95HGeutaRaz++hufCMN+wS6n3nXoPz3mV2QnHW6i/OqxmRV6ckn
AuQMYmazEJWpnZzZBt2yLnQfVGWko15wmL5HxDawcNatweGn41XJ8oxr0P29Bq9RzcuRJS6C6vTj
op4GMfuHIillVTLwmDrja5LTZ0JEmfSrww+JGeQ9BEQYSgMKvPXxNj5RK5dOGcxiQG8HtDJYHaQK
8KjP0W3GOHHKfrwtIEXB/AsXFJQJ5BF0tlPvOXnQ4+Ecd8DhQTFteeTO9onMvDnPyGULWi04KON9
sewO2v6BkmzNPwzkGq/chHRgdDc7y+v4CktmmgX3Ya3fA4//eJcwDSI0ufkmnyv42Oqw3paUapnj
40b/Pad+SgIeZG5jVJlvjH3OouHQofRJednvkBh9BuCswdNFdToblzdOdWJw94Z0cWlcwizokPXV
+HwK04EHFBafl2E7yINz2Noyemw9/ZBSB8sjR3kSSgHr6kH0yZjQi9GPg7RE/Vng1CiK7aYFvIEm
dMQWwWmvzTk3hy1j0SGpBkyhGo+SEHBMJqcf6dVROGLFsif0G162pl4R5gKZr/sTSy0dp8EHv9qZ
5Nj5gUGVD9yEDZ3FziKlQj+Ex8G+nZjALi+Csu3LLaYCAM6soywATSBRqpF2itg8YeQ86sdWHuRr
djYO1APv/LZVvGhYXIXQ7MJLU+bly+VhBh3+P1O/orKN7jahz8j/+cm9jsEGpHUoelhubClSb1zF
lKfVLTpHwgE6Tm0gaIAJR6TV8ICtlDieZh/r4eejblBsaJ1Q8wTtdzxcNjk+RmnuSk6iLmgL700J
39HAcRXoCwuptamTgpQbzElpcmmpwrjOR9LGaJJ71wG5QFfYyaWtvQFCAU3ioF2rhwTITE1Zd6gC
Wr410kTU28ju62Y6SSaIyPHGaOHZ3dM3iOv9UN6mWFn7wZ2VvOyCx9zGpSDGNzafWdL4ELSwzpCq
Hv0dkszj67ngdX+tXZMPR2JlOz8vUtc7n/84U2fHDXY3nRj08JHTyquJxLvDbSkR7/Mc/9RjKIww
S79Ogskf2n0toz78hJfdi5aUukuPymVwG3QhNuHk2g00oC1nE4grMEDQkXpUbfBySz/tf/yek9qZ
3d7nwS1seSdoAGmQjcHLOE3zcUqYeiaGp8/PzYJWPx9nZK6C6Y4OD9nL98cwJQBGzB4ZA7TVwUrm
FNu6UXfVjVBqL7x4TyCB6bsibEhMmCvzM5DwebpvkyfFxq2qeIgUlhf56LfyVL7/97s64DhZcr4v
vFZOKJMO0yFTAblVyoT8ekyKw1LaWAqZCcJYWvI1RWQePNMmbuonwyZ8YQKomwej/PxQRalNiZFj
GMVpxcLnLTAP/7SlHkNAaXO6ul1aDHoIprdGJN6NUcfuzgiBOJJ2HO99fVMjcJUm+ftfE5i7bRGl
/atH1ahtUT4nWJdQNuruyCKgBIxwDSpb07kN0l2acMNoImAwFKWQ7HAqj8QkYUhZiBK41Qkd2zqW
KdWk5pkQ+uLVURaoTdTJ1qY2847agwxGERhWeHdaww/uUAp1a8Red+yzn44g7g8q3e3w9f3u+hP7
7emNuEzaycXXl2Tzc2QS/ruMHiP0BBDCO3q/dZoh1OQlqVske5Tif+VHpCz7WEB8/2bCFVfqg7SX
20gFHFmchFWl3YUpLz+onqs/L7+l/YI/PVIvucofQjLIix76uUVBChG7yjiOqMwdRzmCe73x8VeH
Kcx+iiv0skOQKv7kZQvAD11hnQ7KoMDdm1jUq9YMqTEUAYx9sHyAQYoFylL01Rnrb/qwdMhPGZzx
nQEpxwXvjnf82+Dtbn+baRemoFOaDy75dOpPA0q57iq6WjZ/fVB21T8ha8+DaFsbj2rF7y9ieoIA
YNeQB9Uo3qg0oZ4Via+r/a0CKY4djO9pqyOrP3jwSOc304a99S3OjSCOCdPchJyQfL0RKIHgz0sw
ukd8Wpp3SseOBnOmjU71HU0G6Uar0EcjArrUoRA7FZS3zBW+3J3U01f2IIrAcgpmkvJGJREdsqT/
0lKtvgnTBEc+Mj/KHaQGTOhvBkIp1FGGt4NsyAeTrR9pCZf8qg3vcMdrkkWlg6LFzxniH0kMMLMY
epWsl4rx0VhYtCXBDXbqauo/wVdlvf7fu6A4TTpWA7jl4LdvizNUcv4Uj5BL37gN2mv429PR4E7C
9ZZF2lWGqVftWO8RlUuAYQXXFUrnKFUY3JmE9rnfUDNDr5QxwI4yeTqgXPUVEFrCIGDKvSzskWet
oEU3k6az3I2lkv9GVUYAMdDx6FfPgU5FxCVYBeZjlKicqZInZTEYMbRhL96Dpy+LATBjKmE1uO9A
fkalSWFsJND5ZVXGwMqkrLrOw472YGpsoWycrHF6THesA8b3y5eUjI2IxjEsjtFq6ZeonArAJO7i
0KPY9h8P+Vdac7QNgaPB6wNLg+9Lr4K0fqQXoIZRWiqg9vFLGa2ekIGEXyHzr3uVjiNdWn8H7+Al
UT4D9g6p4Lkd4AE2O0YScIBwNgf9Zr3RrTuCxehUIpmXo9RMfxCiAjCAJep1EjM5kmbhtN2vglEh
t2FWsI28OtTdGStJuWk0wTIJ3emwNhVUvtyLk4LDiRABjsIXWY1DmqQ0ZgkNImF3146+peJAYeFO
aAr7DPNyQdMScm1SVCqdHNEFddjS9EwwC1MAZPmlPCISetVyOKGr9h1KSmPgEKhpNA8hWCn/Xwnm
CIqVGDscFC7BJ8gpFBH7OIUEQUomHIajinNPr2t4/4FDpD3f5O81B8WFuEfbEjWkxD47XxOc77+R
J9ZUsbIhCjgZKLvPuxJFf5NGQnkiM0788Cp5VykXc7BvwQvtDKzn6GAtASqcjDl3+084KCeuTqTm
vMg3JHOeBOFW8cM6nKR8AOG0YFW8jn8j00Id9wySKdiLgfvibg+6E8LT9OMdOXRgLhLsuKIzlGwW
yZjjhaP2YKn69N9Bq8/9IX48kXQoMKoofyWxRL2Go1hnIifjdyPRO/1XeSKCDGGeEP7psNqA+JVe
7hIMgD74BRcDploBi5jxXvLt6RCwZMgJzD+ZOY+dEWLANDZn8GuCSaf9KwqkRvXAtIH9+M2mVA4J
WRkdsHlyoBUBx2QTkTwrdpAdyWYWuzfv0q+ucKzlC69D9jn5trD7fY/i9kAIN7kU8YXSZ6qKziX3
SF/4zBrhIhKuycTk+ieLGUk+8S1JHMKP1+gnxhf95KmlFEnWk8LztTPGBnPPYR+doEPE0cbBfgI7
YES4Pyq0DNvDe6An6YEkme+oh4mM4gZwEoAuWE6nvmLt3kiTP2WaSeuRUhqTJWeISoTwlehrn07N
j7vLSGMSynzhtc3y0VQ7sKlsmMFXczb7+FpWd25bSDQOLYJGFOsWfeENJWjJWTsQqRiTjZl6nIKj
EV916NpgRnChvQIupYcEBowMeBG4F8FUQizW41EJtYj3FU3bPgEg4MOB2ViZ7A/kYKQ+jCR1nO/8
Ulam3nqF2uIk3c0ZXjtgkkxgIWWs9iAmi0kCRovf+XgUXJ2PsFBqmtn4BGDaNlPmtt5JF+R/kFYs
e0iAWHxP9wXg42AkpA8KFsvHblKj5d4zT3AkwCCFEZ66UB1lYxVeLMBMya1GQw+f5pc++PMXc+PJ
RNqAWyRnIEa7/XI5eHQxjrCNSc34ofAHk/OD9zUVbiL8hJnSNG9+D6owxW9HfEXENYGnKMdTcQAs
P0bUOfNRhyI/0tkkoFXze/cdPggzkQdYMT9Eq6N8noyfFOBUqOUJM4WCJ6YJ09YS0hlAB8lo/0zF
NbFLdiVW8LhgSREHg/PyIZ3jAQgMatVp2iGrti+qWP8XvfOXK3hf2ja70W3ZRDx7lQ57AAikVqAo
TLilzgVJHNM9CwVoV5r3H9C72rq2fsCSOmBNUwTnv8v/aVOcrRuvNSzpZaCb4W7fdxBh+MUNIcoA
HNZvrtgD4NhBliZdAI18LBvq+bSqdEVvj6chaTAg7eRJvX928aphyz4soXgdluU4BgcYYdp7pvy6
GXTmMcjLqkNXZmONscS1Z9zRK0IRjDC1EbyczrqzjvlFAu/RXtX0lHWVDCGTZfOUWcEWQUJyWd4k
vsUlGqOcviICOLow0tnTOiw+QZUSCPEgfkQIOu2as88oZkfBg4oMhez4472GnX4D86PwmRr5mvH8
UDgDxW77fCzWTgnvG5VPgFJRXyp2b8IXp7caMKhE/21C3ElAyCCUsYyVw2oDp4BgPecnMjCt2P8A
PJgD1kzIDYCDV5mQT7E6Ma5QJvTVguXJUminZAI93VjQUO9ItPNtDmfMGHpp4TyCzwvXxueIT3uD
INiMlGGlc6ooG5/PdOZ22Wh07pw4QXQiprws32lnglfJvHr066tH/9YnPFTqZE2oTIA/g3GMBG5q
EXe+bzG7slOLqPqyt1fiTfb0A7khMw+UocnXc1RTjArPc0wCN9cxow+sA+7D5qADWMtfu7bCztro
4v23J7aYSPrU4Kc8Bl6meyWAVXp16ruPIGVD535H7CUsci6gBSXPEH0ePgf/Ez6W3C66uVxgrwO/
+w2wYDQo/9J5SeMba1L3XzW3FIkIq6HHvBDTpBzGJC7BgLXrohDCqLOHceRx6Knkw/YLnETkABkc
vobg1gpMTECbMaEPH1E1sJKBZ9SRi+QAFd7AvLn0GwwjflbMKU/Fmv82Hx2lqhGBelCeAnwSw5Kw
x9XJ78jZ/gNsKTF8+KkgQ0whiswt5hR7pVZy00aCnw1eSL/ugKLW/2g6ry3FsSWIfhFrFR5eZZFA
QgiBgBcW3nvP188O0XPrTk9PVQHS0TlpIiMjwRjejRgkTbhwnSLH03+gzCaEfk86cseHtcCu2CU7
OCE7fA4G3ACRoSpvSeBBJStoykA/VJ1xfhrQDIZH2VAltDqAB4wi/qRxIKMrEeAIrhDiBGvCe7ha
07pxpsb4tOi5eCIYzeiAl832ValdwjhSzBAySf39AnqLtDRuWBIZCgI2TYqKGNvRk3BQjAdaJFwV
6PZdxR2coi7kFUHduE+YL8RRX3wJdBrsMxaTSDrDMDO3lxTBylgY+wHdlaq2inK8fcA2JozRcrFZ
2LCi/CcKwdTqItlKWDKNpzcK3uCNF/0cUI7CIfk7mxxsqOSzFgKJ68AuV9pJNEXjj/AUYoKIDppK
ImmnZgCixSMaEQY2YW5wDWiK4CMVxsguKGrcQMOlFgpg/KVEiQNpM16GGiT4OMfhTpizIx9ieDkH
ERRVSU+NvcMGFRy4amiTCDzj3RnicfVq8M8OE8FxzBAVMgcnDVJHEebvmkJhKZIjEauViXSXDMHQ
ucJGODukD2Wn9t1jF15B5s9LHCHPS+BxTLUL15YbVelbYuws2xhiK6CnyuCrXhljvAq4MZMCFvgo
hDlqgdT4TMnokSfe/ZYyEKigF4ucUYXdpjahDIFyRvIkQiRqmWiRskTMEhQtjBPdUHVlFSwUe+yI
/HTIFbzL5+hyvRg8GUwJpsPb+HtBtDoIOlJYi0lQYlXnDQ5mApGu+YYDiym1eLYUegm1gH4f6JxB
0UKnTe2p0hOXYskJebK8B2R7aZTiL0pRmehY44nWDKAOMCLTzL0rM27MYqR2x1tTglr0osZbF60F
NDTSwxTBXzSppK66bl2dv/iFH7GLdGdKE4rebzSZ1MOacz5up39K1cCOwprdr7gIeqqJhLmW9FZp
YKN4K5KsU7utNNKQa1k8/CbdEzCEzhxLqQGX7ETmFysJh3mvGe5EOz9Qjd2jFVGERESXHZSVLyz5
wF6XHSKrwubceacv9qeMmE6JqhsGyQmmCvgq/I74SB9wWIm/rhknwhAWZ1DzJUAscBbCD4wM8Myv
M2Y4yQ3DQjWae6FnC1HOvEYAQB2hUxT5dum+Ihjc4N0MtfDyVPosN51qjao1PyEhwy3SYy2t2lym
G9O8+ZLyRUqG8/Zm1gccGUfYrwa6nFskjOCyaO1wPboETZOhVmOvE82fUdpYx27umlROnt1KduRE
nyg67xtQt7KQwmTTxE+Qn2DIBjmUzKyKX6DAU3amKL1w8PWexVmu+2XlQqkwc7fmuHP2qkih3YxH
X8B0fpB3FCjW3DttUlXnE0KLA5kf7MinpQy8R54HbMUiUMzz3qJKqG40xcpaRapWiqv5Ao/d4Pxx
LjLDSlf0hPN4WMXECebKpVkpKhAq8bUHb8dAJ7twn4BMQyQC1oae5lUJTZVWf/mvK2uVd6bq6lo1
4LO11gz7pPvsa736smlf7wj2ESuLr/PhspQqMijRKLy5uhwfBMvTXhE+hEcYYtRmzctEn/9OSHgB
3/3tUFAAETNrKoaIsqxio9ygTrm3jjivXwqZwGDpbp1380KJAS4laRf8y3aOGnWPMBj+hUBT7Wv6
z/xig8phufEIaD3ZmW/igYJzGVUbubRAm8IGzDy4t9/z2gI6Jx6s/W0dalZpeavAZWOLYOOpPgyQ
JW7jac4sJqVS/9C7ThUmnNP1n5Fn04flmPByfnv7hbI5plXIPbcfL+9cw7SMI3lhuCUF5qEuXrRG
K8A7laz6lfgImFiezL4jIwjRiGwJWpZHlbj1N/8D96OHCxmlm/kem98x8Wo9vKbwO/7wl+EhyBgr
O2x7h0LSeU25CTbsTuWtoNhazyhwmkUYW4361/l6fyfzWDMOsHl95rAG+ekBllPVOdivk/nKXg4e
ADn3ZV96z3ZhUqL0e6BpN6DmFb1GOYK6+QrqWEkthQf7Gp3id3KNtvN7cvXU9EP9YMBMG7bgF2W3
On0Pz7J9Qy1pY25L9BWukQSdPfovCOnxPtpHUINmj1PzCe7F1F3gzbVVZMgZ2dMlqNTDGkWaD61u
7nNtnb1jUluqxv+wc7MynSWU2nHGcqu7cDdZxVfv1c8N/vr35AA16Q3BUkUcpZ3E9E606+Xhbamc
ewpzM66I49vaznkFlIa8EZ3pLagjQUQrsn/zDlHZR5YVlDVcDWkNsUsDAGa6lMuMptPAOsDm/hhC
Rq097hbRysKXQ41GNnU55hAO8midXmnV/aOxd4o4FD1V7RNapsXRvkksB7E+B0UCNAB4HNlaYQDs
klXj0X98bUqmFiO0fEFXGBq/SM88m+7eqFiFNpT+T1SCt7fp0YftVm8SqanMa/NqjCO7p+Pona67
e1U27/D/Np1jl6r8keLoxT8ZMElf9AR/sr51uiiwKSRLCk96Lw2cTZXsHkRYaB+gL09JlpjxCggB
AVCgkBxvDC+oRd+HgH24/4DzOzRjJpUZtzP5OPXOLgHv30/GbTHnXzTVEarAqvwYVejD4Tokj+K7
NE48HiZtFYgTcWQhrZAxdumrCKhQ+GRe235LdL8PI2IvcMkHRa1YEWUe1KKfS940T6O9esb5650W
C1DkjVd0h0Nx+3kqLiT/9Ax2DISPYEgFNYiyQUdA99BCabjGv1bJuL2KikthmXmKGIwWEnFRIl+I
fQHK906SM6COjhNFcPPmXdAlLLpMgFRjDIwB/9znSlfJk1F6EPDcIzWKS6tCPQ4GspHrFwCAhPwr
by50T+wLoHMm6AJl89SoH1XtiLx2qZJMqc044ga6STY8pJL1DTUgsW6+4SodUzLWXmUIm41iVJN8
oFGbQ+kkG1p5haRsb1P1UqzTv6KxuKZgGCb0JGwP1keUKqKZhfhBwjDJVaAdbRYVQrkCZkYIFRd0
ogNCIZVqGJS9XJhgq8hkKuhSIwyHQwPKdYt2jpYLLBalbmsGoAU5nOCWzK4lP0HLdR+Meed0O4yq
2zGtbhW3kx/KRMXQHtVqZoGAzsPc29XGuXtx110K3ewqVSeoTmN9xAAvwa7H4hGQCLq8GRBUQCLJ
iGjAgw5MIsHxsPMt1K/tL1Xia4R1IZ1cofe1CqgPNg8qGhOgYJjGLufbulM6gEja2wE1wJmhES6A
AAsIIsCjDlGrTCPZcJzUvOPX2vSumGgK+gDdoPKdW+/k7kY0GRRBnQii28peBcEdGoyx1rRz9+Ku
OmSf1gPPSk1dgmMRLH/n7HCaHSKJAoE+HkmnB8oZuEWZ5/qleLEKjs3t9I6iZwRmFm565bO95Rqf
jN/MWrQL9rv7XpNr3HhX2Apo3kdgOLglqyj2qvJksBu8e5XOwxsicLgRIF1Qv1zM3OlwnIiiznOn
c/HcLarHAU6CojsAdR5i8wsR4RTsu+uduW2fOuedCYUFp9suIEkxEuy6NokPxyTVsHTgtVR7dx+g
UfHxhtoW3ixLfiGC4HBWTWB1a0PW9atoE08pRxEvlKAIGpkIBELGQcjZBnk4n+cIf2W9etUmtse+
dCCF7IfwXmDU7A5GjtofRTmPOKlOvrhpCPCluk/nPyA5VpOKu9rdI5YaEFyFX0rOUKkhP4Q/lATo
hLsY+4dfvvRt8UY4JOatiWuwp0VxFyogHLt3eKFq4d87q1GxefIvN2OLG6ZuIAAGhtXt4+4BBgSg
H1izeh5yNtEI/dfs1ycm99g9ddTO8v0zrt3XqF4znnBF8qzJB+fFTETsPW4Ru2jNQEzvVm246wBf
CP2i3BNdp3tUPoCFUkicHsSv3ORdNW/DfVpB6mDLKdk6Z6CQPz5vY1+7D/BB5TeVqDA80km7CXgb
UHBwXDZmlWLLlG01KhF9gLTWjBPtLjkWH3pNkzBiTS0Sw1AEVr0zPevkrNs03fa4U0IJxYu0xnT3
rCfT0Lvw0FmFvKjlWcCw6twb+2lhDtkJfEbYT9UsB2B/T2LP0ZegaBWMW+fGC0BpWooquGEq/kKy
YfREzH+HWy6iRVamI6vCRgHHx0B/QTHmyti8kei1pwB4uLcJqP6HuwBQkz/B0VgAXyz3LfAhwRBz
YTcQNQ+ZkWYiOETROjVKRsnSNbZv0KFnLCCwsVtlV54MH7z094m2J/RH0HoOboNZfK3rYAyQsIkB
puiGIWr2v/DvVyP6gmQ/SmfnAHRxtrEfX8ARljQD9rAl9ZAgj7iubkLLLUWFolGaX8lpIWbSsFwO
wXWuKcPlu2Nv0xEhIlYVlr5Wb41qVKBewbTk75+S7BPRqtialrExGfBAaaQaw/qV2ToQL1CfoMAB
jKVAFLQOw8e/wMrm91SoIDATQCFEWKLoZhumc1NbNHiAi6gwhAk06806eI3oiUD2JOGAT1RcAIGA
Er7uWE+DxcfTwmumzA6GvJVNYbmEKRNxACln5ZVpgeF6PFOqBXwmp6NHRemb9R+Qbncxp3gsipRk
7hVrn8rJbMzHkP5FaDuCtIoN9QBpfKji/gunU6gPPKc59r5sBKNERVG4qW40ixWJjJQ6jDjjZPKq
iQgSoeVrBYyNr/F3PrxavmLCmHdKeYQQa00Cm82HV2WewQHwDQSPGKyf8lT6r8id0ceK6dLxt9Ho
7j2fSkeMhZwhxWrZuUQEeLawQ6ID6pIVKYHD6k2yBzilG3AV5S3KpmlxT/5gGU1FlcMdcXELDgrm
EqMpo2tvRrrwtbPHFarsIt4Mdr2J8b1RCc9z1qppudl+gZS+ejL0oFV0QnIecTm9bZuKDcOPYYeQ
hqSK+h9utVFbVDE2ROlOuVEnMX/Ca8RRwAzgkteRklngsRG5wBm+ZBGK1q65H+6HGuGKIgWKZsxQ
Y46tBhdp8U/GqASvi7ZEYAp0wf5NoG2I1T9moe7eIay3Rbat2PU5mpEIzKW5IdoU54p5XtTp2T6R
jyNFA3NhcUSNeNXedVFDY/5MoYEYRXplkuOlXUnvnUc7vPKFgugy526GD+8M1QH9VU9K+2hEWZs2
DSRItxUkiI+OHEJbmejCtoKgwtisomL1h3AAclEbgSoI/OZJgtt5BCOKyWqJBrC/hlL8HFylF/Od
F67mA8REM3kls40WJmXxp1vOOqXV3JGDy1JrfHmo9FwgUmBJchDpPlD1QxOBboSI6UuWPG6rRI/X
X79ILj1ivml6tD7BLQY+J7ahrn3yX/EthrUJveqagJrwz7OFWo46IoQeXFWpUiBeMe9z2P9sokWd
1DHrLwC7hMHdJSrZLS4c4a/3IUm7R0W2CsFPmbpPuUm67XojUBXk8Zm4s/jJgdcRBtOozToScxV0
8J8Y4xzQErpwEoWmhapsvYfAKi2aNa9ot1fR3kGXt9yWiu8L6hfk6k2fllVAHL/YLnbhr0oX/TlA
QEcDqAQl6cxKLxhlHtR+Idj6lQClc+e+ttR5hfKwJaBy3C/QWVIgS/+zX+Go4t/6m5DJcS8LQvfJ
qCBDnB8ckFs5JsDBTFg9AwVRVNMSqZymgaolU+zSJ7wlliHfqjvjvqKwM67wAF5QnVKKtYXKU/ME
8jh0Cr268yC1CeknIqook3BOXv0aWkUJyWiFCQRLEH13RdfWJl5BT6wac+Etd7pUhY1u6GfBI2jo
K+X5rzVSv9cekZcNHfxnhyZSgH2xzJIEX2r8UZH04TxfiRMugWD3KgdRNkCGF4/Kk5XTe6ZJcgNp
c0izkOL6tNUBXnZzAamJl+k9KPvScJcbrBuaiahSF+NdyVLoDwjwGdaSYpg1hhbDY6qWil+L1qxu
ExTsYUcw4DBNEHyg0fXMTiTe4T0uUNHIP/CQBhqH2/DGdCpkap8mi0VR1XzB38jbr2F0/Viqjy+c
wW4p+aRVH4Wa9o35JLNKJxsaTJWGMDOkxktbew+n2ir4DB12EIRi1K7L81reD8zMg2rPH+v5emOV
MZpfbzpGcLmeCdptnDzQZ7NCNZYxMz0J2SDIwVEuA0cxsGZr3yhEDkvMRHGOgzUaDb09xBGPnmaM
8RVsqvQxtnMitfP8hNx3v0iuMPyoadhD2gg34BQB986Yt+kV4T8HvDuHoUUstyY5C3ChK212BNyf
0SckvYguzfzw5n86tBF0alILi9cB35vncGoIBIzOswoXM9u3Vv2qJL8LKE/NHssiRG52O2aF5sca
QB1Uz4e5is9PmhG/g2ur4uegZFEXAOjLEwfnEySK8Qew2N1dc0MzGklH/Lc8gKthollaiPYgyoz/
Af9DqQW9O3FtmNplVRdXhqqBKSNkTWgLARpkAICTiX1MbF71mWHsXLdcAHrnL7/SuS2Zhk1//tW6
wMZToyfY66Q+4xRUKDq4f/1XuALFzE33s+swl5JyvEkWVG5njb4lbzd6EBC+2cFKbC6icKjN4dQp
oOwTlOxn++zcoLzgkUk9YHAGxT/qhN+tWdjam4DoCOLOFyHNiLSjQtKVK7niCNB47BNxMmyHWskn
4E3cA2ptaJayaa8wVDizGavYpmzNfm4+goOv3zsQtFIVoYpLjTzX33OISkNAkFVP/IkfQ2wjWgQN
FDXKhIgIz0XyLNsFsi91Po2TIlkYIJxKDkmNVqTbsDLfEEyXLCEHx6W4hPnRuHFzXhFjk9IN/Bjl
4YqVVAzZufe04pEKU85QXKRESIcbr0qIubGLnDb1/X0NEiiIDFgK6C882AM4l7HQS2qEJYgQkbWv
elcKPKVh1sxDaYU4h9IhiA6pW+ymESMJyP9/YZqKWapoHNNrk/rHDNbI2Jml1ENgv1FGJmBROUXx
NFGQcICY5lMjjknIk0RDRJWAwQ7CQtI4IJNEUkjLTZIk5NucioZXJ+nmc2AZKGTVN1UyJFghBzlR
9BG+TCsGjy1pJ9SKFPiscUaEiyTyXDzcH/rQYyJGl2IQPHI+T/Vkomgq2uIpZGQotlRxSmuITZCn
MC+OlV7DHMnK3/ywyQXzauEDmC1z0/k249ibLbw4pmgRH9gBpM4UftiTu4WaqLhgKGsKhHXrqs7C
3eKJrWl+0iPISt1eJbqjdbPqeM+p+MHUfmCusK40T9Von1LVo6hWLPXB1ngMOerI+q8xGSHrrioR
cSFG9zwVl3Llqq9tNrs5qLg66ClebVQgUFeEUXqz0vMS6kQLDWpMejV4DKoBLXJU0u7+TDZ5gxCF
yI3iB8FFaQEt85bQoWAoA/sC6jwy0tVhAd/g1CMSoBmwBFJXe4nVgRB9VzEli8HuhC6E9LkWBjCE
B0fxbg7JiUsWKKQE6BKomAkPG+IzxwfOF2nKrGRBDYUVDaWIsp/QQD1s/Z4wD9GoSXD0qyqbn5vi
/byNBXU5ESw3sI+2YGfcBmVC3k7vyD/xaNCc9+fNQZMG9HabfcuhNEBquDAuBn5QPlWVUUnFwYQI
qT650ou9lzPZiyQUlOx0HSTd1MuBGbiDeBFXWjGXAp9DzBwRWbGldIYL/tIhWkEhwfHwoCg6Vumu
EO6e58BTx6aSDQ2EdLHSOjYi6v7ivfLFHsiRD/+WBAKayT3QPDp2isEDcWVflBTKkQErBEimLcIr
i5xV8COts8pk1ZANT35mLhZUHLJCJN/I2VX4Hj+yumhW+kA1AKoNuBrqiVU5bvo9rTyM7lSUJBX9
wYrCP863/q4vjAav59ZZ9jJxAzcBMlPx6O/UBWkn7lP9uevlyEP5JH2W/ix5tHjOQG9bKVII1wbX
x71HEaeIM549lcxIrHTWpolW13jTOoqprGANNj3640B/Z4AThii23H3kpuigtDK28w0mdYncavZ7
9hGlWbjSPkYJXNHXTwi2jHSYsduz5rptCCHcgE/L7PAtE8VQVBlCkIUQc7dFQc9eGg1bw6r/ZghD
wUGlh38Y8mjtEojOCLcL271xCdDzQ2TcmYH+nJwzli39e0SVML71gZKO0b/1i3nz5PFXqNBfGzot
+DKvf1nDmnGkF1ejCS7e5K81gVareeJjw4fgfjW5TLxtlHNVKxB3dYwGTKseDPW+PuJoTKtHHZa3
1Xh1cFPbPnkSORVh3LZRSSJMQKyrZvghv/CBvN31fX5/EvaONsNMNFP9g8aFftLLWsaLVD5Dxt3M
3BYT2lFwQ9qbkT3gq+goZVxxQji1v8JEF/itp2kP0WpF9UgDy32bdkq6jO2iORnyF2HRKMY6Lb2m
7taMWVo1XQbehGGv2+2i679F62XJZTHnfM1ldJZISDdMSvcPyxxOeBAItarvn7WirZ97HaYurMUF
F2jbKONSdTZ1T5KzvXii+WePRto9aYSdU+IvsjYseYjoLBxc+avBcrL+jI3I+ayDzyq+7WHBGbYM
F6Kh6xq6f+a3o0Df6PnhRM9gE9XguvPQwsmeMXKsIGPdukw55eonVZ9+AhUChsMWDj5K0eTx7S4z
Yrpd02dZuJ7Q7Pkstb1ckglJLYoVONrdzhK1KSSKmdOq4RnMh0Rul6VfNhp6wL7pdzVrBnlpRBaZ
+mSWkZznq8PLJygE4aSjqJWGiNAhUkDh4GiDwWVc/S5NBeaKXqpIs2ctZBJ5nCg1d7u9ycTXA9LG
V2FIvQ/SDCigS4ymJeK2utYzehQfY96ZP0yrY2mh7aHG34pjz/AGS4RtfaVfBmpcWq109mSxObHE
GNjVRqJSa6BKrFAhClVYd+qBNMa1Rw6NWQzwLrg1lEJolYUaInaNlDSgofB/WgqbgyBot53ES/DQ
55R/twHzgWIkqkEvlDFAkwhREGtA8T9wkhgkDxPfWBAc2VgTWUj5EqU9Itm0cfjrzCPFtIRHmFKx
W7DkMWYMUqs4W/JScG09z3VdDFdFhA/+n6rdXMx9/hobMc3IC4yTKh1yOHfiJeo/PsSlXJCyf2qW
6+7RjTHZDm5aMeiy0XDcD7pkOtWfzFbsEm3Hss4pGjCMLMQ0TXqV5jvYimIvwvqkx/6EUMGUgCWt
NTwPHkLYsl2MKEmX69ot2ww5Bxur0fV7k9A0uxqbwJxqMd4zo8PzEfKkVhwFapSAFnE8gz/K79IN
1mk0eEeuM41dDDPuFSPLjbRCDMyyK9JDh/fGbrbclhtzuxwPtLm6XTryyagYbNhDaosJJlgb6X5p
V6m15ozU9SwicGrz4LzYcDmFMdNgw5s6QDOq8tX+90F0lXDHkL+GQ4ZOcogE+7fSYYol1sKpAYAf
YqTs8OAxInKgFvwJYAad07/2iEyo+otulu13zSWr1Wh0TSYTT2Q6try1bHULubmnzHwqia8hipu/
RQpt+HyMhKwg09ljgk3PV2cDeulmNr+YuzxTluISdZNcKOuMNUWis9BgXi8qIwyEhPwZ4xOvjQd5
tVfM2990TL4AtnxsGr/NiHdXJwv+3/AgzGb7iG1ms6K4b0I7Fl5eC6G3bbgNf10qb73CV/aM7hjx
nPrZq0GeMO9BtTLX2UQy+mrFKWUP+RvT7aJvyBLKfXGn7EnOA2UlhTJ6xEDJlOxm+HcCEPWYyWcT
rRIEc3RnEV0ICgt3ZsZ3XPUIQuFZ12DQK2qB7NYT3HqizEPUSnahqtqVaCCGwETk/aGlWOGzhCmg
iL1iiAxOfs0pFDmk5q/nF8SGaHygB7yhqEwUKl2VdujPYj8NRR0RrXqK0CyByXxDIcIsSqOIeIdP
hXTlxhxPVpS1JSxfQBc725qGW6Y6oFqkQArt/YhFZbJqtkwPJyMQlwglYyI+lkaRNfaAQF83XTej
WFdEecrkmNMcDyXszIqQ6PH5G3chLussEsutQPEUlgmm5Ez1mmDJRJ/KV0ilsPSPEKhMt57iV5HK
yJIKxFaKoHghFQNCP0BVUjVWqz0V7/MGw0VdVMApeljkDvUwhjAsrHzly15Fut0ca043nlQYMHEK
nWnw5EttFSQktGMdrSnKCaNgE44cqJaYQzUZ6kFTy4CxziOijVJmWWbxKAb8wSTMUmRdDnP8nuJj
UW1rxKrg7aR3LIbN89j0Vj0FfyIJaLkUmynIFt6sHBD8O+CSoR3zCq3ExZrl+PmYdFx8PGJROjKp
fYpgqLKJHrEoYIKxYaRAjyM3oe+QC2JXRJECCE2eoIONLw2aY4zEn0ajM4qWnyjmoU7+4+dhLlLO
uIJX9WXpveWRrjD+dGnasQp/tdMUWvIkZ793P8aroRyfxrUz/wBHuDU0Pkn/vX3LImRywlLbZTCN
pQEWlOqxymDBMVESBAcm3DFAIfvmx8CK9JA+5NtMP9dUPGn8awr6mAEnGmRfaGKoVpqVgwrlvF8z
+8QGY9z9vsevIE70gICHrN6LaVLALwwZCMovo/giaju6TI1hxEfmFyQzmTl74gTmKNGRtQeU1pyM
DS6/btVg843N+dkqGlDUxuA74K90eEMBRlyF8vnHnTPOQiB5h15vcd1QyrVr8Ad5I5QdNbaLsZPZ
x/QuDiJKLL0iBcUIZya+qLlrnT0WPnHEVAv76R79C+i2lkNzExClh/HwDmjad5jkwkMU6s0oDaZF
FDDkDSZd6B4g3UViKTIbs7fFw1Djz1l/DBnhpvhPuUGFiopd0YVhrdDX7ApZ/r8xdGtsBnubx/Zp
frRDsOd+d6mhE8hc12z0EAy0ikE4pysmTNAypissGBNNF5QwqcInURl5aDz3s6s5FyyrIrbMI/Cj
sx4RH971KaQSNF9oODtA6vl9SW9UM5c1fYBQ90qW0fprp9hhdBrVMSmHJhnJNLTD3qSrEUoSyNb0
jzLTedRBp1lYmsYII4lNxQwBfrZy+ERuKOvDZAgBnuonAfUm8mfuEGXHzRHF1WFI1CHLAB9XByfP
B/4h4lQkMixku5CmPNRM9d7ctPpps0yAATNsFQbMPBgvfEuZChkzjJMyRS3U1IGVtQ+WBdZUA04k
q30eIWzK44C0ko3lvIFjasPUGSi/Z9rFrXFhqgAhRj6aVyPtwhot7SfVfMRDZWwdG6pxg8lsoebN
XDqGI/CE2b58h/PNzBV96fZ13LLlYBAowwSAAJWbjLpKlHrLJZLf7MKXUWOaDtUkA34mTxn4+MHc
VZG4MxIrJwtpA6bM6sc8ewYtMcjI+0O5WzuB8Snsdc4cF8ksGR1nbpmX6JwoSYIYZWvjsR9XDrAo
RNdM3bubJWIhc75fHBKtCMeTC84+htvRpuUWXEXl0iVTY2c2VUNvxoY352WO+t782QLOnjYpL3KX
HXi78znfRxiuw0BgjbuRLsO8v3X7XGGHR9jo5hBTZ9JR98iLqtny6fOyo2Fm5mfNyCRtKI1F5TMZ
tbXjePASzWrpZs+ek+3bvZC8yzZts2eSy5ACEQLyAlKYM2fIX2LiSLi4FmwG96opPw1CSOB0rp5z
2l3yZneGciFYhXXWask+8E2Zip+J0GAPvgWdwLm1Kw0sJM9vqeUFVTcuQ60Jlq+xDg50rVEZ1EAX
XbrUn9j9lm8PaTamIAlkh66EKpoYd77gtqjSe6WTITPz1PcJVXBuPxe3wSnTHkGEz+tAeb6NBGeo
DGFLPRS1GdW6CeYhzYjE7caLRQy43FYLpaqkEELxmnKji5miKZzvLIqeZiQfQ2ggcFB4XxyBiT4c
TqBSMy9J0NpiRJ4V1CnwwFPExY8QBlSGwyxWylniUIvL/DGrRiCuMGqAdyvAabfJQxxnJL2FAOZT
Rljiw1RdzqK1pro70NRDPI8ORkIxrm1DlKTaL5dFrC7Sgsg5tDaySKKy02LZ/cFvXCA3KARUPR8b
aj8rL0LnCopNRAA5RIs+bGFJYlZDwJTiGRKxlTCoDT5d+rnqi09nM6kNVFEtIjjSp4Oogj4L/tTy
i5+rOCNDtyqWyw8FtSrbiuWhuUwh2aycAiOlZLpa6X5m9gsJpAFWU6iOpuP+qukob6ipXOi66Ptg
VwR7ClR4K2TKVLzMwFfdm2JdYXFcPZdDk+EvCNaOoc2AXxc+KSSToI33IK8a620K3oLOw19UBL4Y
gSyYlJElTf+h4pyl8j8PQOK+jdVZjYWXhO+HB9bJnc3XYEcD+pMgg3QDN6DUQWHKy9mge7BFPiBY
eVVkqzQd+LqsB5Jd1sr+H7PqzaRQQFijIDZbDomIvnE460yFEP4q2tEVBKoL9PejPwsC8gfz80Vq
cOYRAmHIgDJ5hsPNdf7RoVanL/TUqiEenc7SoRSGy8pR9UEVLhz1eoFIQFXKmOQ7lEEhg006KpWE
GtnUh554ML30jplQ+kn554ROCf/6TZStoi+s7ax/o395ko4RBAc17qAr3L8ThzCAAqtMWVjCKdkw
VL4hPcZLesEQ40OITCh+4wpkmPE4ph+xW2O2l/aY2oAPpE1K6ElZ2Du/vaSYn/h9JlVopUiS1Kq6
m0RN/7JoPRu4D0klSJJHnqrhktdW+cbFyiMLJYi8GkA8BOACho2EI/51S9Qln5kKBE9CB8FIU5Qc
rKEdYkTRIGI2J8lowfHDHjgYplpRnKK35VIGFzd9mMnW+j3srqaf8VcS2zeI1kQvOJpz5lDxsDRz
a21f3QJDGzW/AcMoywrY09vTzt4rAu9gYDuKVTKwSE7/jmnFfQYH5+Bc2iXGLGv+VindE38eMOxy
MvKXK94Q489/k+XqYym8Evxhz5HdxrtpjKu8u7a2LkQzgVAh7VtIb8sfr8G+hmey4Cvi2uz1WgYx
gP6Z4YQb6Zk96UkerG6vqzh462eooNCItV1oMn7D7frLq9uQJoHAwr2BSGUitkmxSYEU6E38TYTG
6DXPkHfKMkpNsM5oLEnYjAaFDTUfQCD21N0CCprSAQe4lDxcmRkZMxljpWGkb1QUhDuNnMBqZjgb
/qppBQ5y4BujsHhAmxehRwVEEH/6tGjXwZtUYI7BfJNKWg1luuuUSgEqeYi2qGggm4BgAhmEcky+
noDO2b4oeQCnR6aFdzoSyGXl5IN5sFpwHH6e4zcZcuLE0OXgMOSEudbmJCT/h9uKshmsP4Rh6ajL
qe4vbg9Z4a9YltX/SPxku2OQtQ10GtwYt4KynpWI0QPlCv6GDoQ8Xhs9DuIkQLURXkWlkAT7J4Os
XJNlE89S5OtghHs5wbnqQR+i/imuntrW9KuoMQeaHSGN21G7os4wmKE8ghdkyTcppL42aCbHXlJO
p3ykOks0aV3Ni0pkxcJAEmTEh4yky1un704uTpgfCsHiN4loAd2Hf6a0RIzU71hANrSy/NhnqB4f
3unrVFyxpSSX+4fHlAWR7xxgPnTO+urbE4AoOV76RtSqRh9bkiiD1jNVaonv5+bk8kgB22vxxMiE
oTW5tPAjGrQiGPCpDdG3zUL2VFmWW5IvUVFIIlZ6FiodklMOqSSxzHveUgp0KsAqC9dvwENW9TFJ
1uYnnHoEIV6CQDqYR0aJIF5RbcwDeSElV6yi7lA51Yi0VZD5B6CCvwoqwvJT/jJn2mfyBPoTRX/R
p1eeaBo4D/IAstmSZXiAqVvGTUm+8Gqd7GxZ6OihUZNBrJoudSfkONLXI/usvzOGyKp31fqEtDsG
ucqA+Jt9bGkG95q+cWmewlXuyLLnuuqg0jsPNJ6bRhSjEtxQhn+hlygCSxMsEcUQYHLMgfIUFEEI
5piiCHYtkzgmetVXp8ZHKWicz/UAsfzzm98fEOmIOCuJPwgPlB2z+r7wjV8Qp8NK9U7bF/rernGA
18OvsxHRU7QkBKWWU1hN7LoxVBo1Hf4FVch+Jdi4Ghiyajxb0H3Ckl9avlBNaFrNhtUMqCbTYUlz
UAvKDm1Of0h8VPzL5J4xdy+86dpEYXkVszkP0InUP3RH0eraoosRGew3ZKMyrUoftGRFy9qFTxjq
6vXahKtYnagfTs3bE8VaDXCFDOpGtfxubcIq/IgbTF3t7AKNIh8aWSWwJQaQGsN0huDQoWBX5COg
LM6kFAfeQ4k0K1d2tjkZAnYvXB9FWlN0KvqrRoGmr0EzwCsfDCLOATZDNXStnwKeXMzuFzmX+dOx
bKZkqmQ9o0WKzKnKapycX63+BhkQSoFiJUw0Wow69JgeYjhZXWcqXYQ2ytb/KqfYB36Bo6ajx5lA
nQ4DrTfQNW/sKZcBFvjTQhl7kr/QCVUT2QUbJRumKxG2NIvcVsjgDiXkTC8vEOWAVwODquHibqfs
tRUuEA9McaYwKHVnqlkS+Pnlhm6V67Nl72kiyoThpEyyzm7gjdfJcogFTc5sIEhwGYCmz1eUfW3C
ZGdNZO8zwqeuSSx2KMMcXpVDhfuJaAyqlB1T1aXk5wmcW1yHKFSzn/LH7KeAq0JpnSpJiUp81f4b
ggHCJJaJ0aPk0cH4qisNuNky3TBR4ziqmi3XJnhU4VK1RUU20l8q2++49mQKF9QL8LLkCgtGreW/
26X4MnISBMclwxQiKR/axGya60MkjxVJhwfPtl2P38ee6dHigKV54iULDBKULgmx1OMsiifsh1ey
geSdZEQQMotkmu2BjLLBi7XSvJceGj/80gUnmckiXW77oYP0nGbxDepZzeaF2EwVS65mP+w7jckX
7AcVnwFtaYziCrgMnWspnNLQezNZlVGQzarAh1AREkotcU2xbHbAhyIySC5I+k9KEfTfLlXWITVT
wuCJ3YLtIBYujVT6DvGO94iQFhP0pNCIwpoNA4BNdgX/6f3IlxOc+cehGwjr6kljeMMHYbABbcsw
g20+4A/BbEVieiqKMBXTCfgp0rdz4QlVeQVQp8RqKOHfGa5A2kFvQ7InubX0pJwKy7524pbRCnkj
OzQYJ6+kZTa7ElzAI9BRoN2Z46JyWkCjtBrTSh11NWrtinS30rWLBv7a20zkd694jBmcOPltbEeL
jcDgJNxxHW+dVeJwZAxtglglE6qeGjTcUdDOt9RUfs/EtzPfjlObYk3Ekd7EajpfZ60NarzEKtKp
efbEnVTzIuw5Wm+vXtC0VJNjQAfeGj1Qvmh+w0DKwdchdeq65AoTUbcp3FkUFwnK0IrBrNM5ScAz
bU8FgAejwY1cC9uYo7tPivtVqGxq7tQ2pa4QsOn4mqr3fxNLWFXIubZNplCEo1ZjhtpCFVjSVA93
SIuOumTmk/X7jz4RAwxBnI8MdzCaCkbXedca6bdjUo5kOlVAli0eZBYadbKfRDMjdlhc6pS8tXpR
fy+R8fKgN6kbXVbvAFdfLKNMGZPv/MqQeDXCWpQQaEGV5UcbkUkONVImfW0aUhlg/iN+VuENtGg1
mupJqkzKMjK8u+Tj3O+DPQOlAc2dXxjE6gIduJx80jRy35RediraFKHp8qH2dTSoVma7OSbRXYjR
Qo+8moVk9kj1F6wOwjV2O2BV1tFoOs3zlvrkQeB4njIthVHqoSLekXovITtnNXuwRBnBYPB0LMfx
YheZND5DCb42nFbHW0Cmaf+Mh1bmZ62Q1IEchiEluB0VEMfUEozk6dWTxba1zlGZZ6/oX+7zF4rs
dCCIRl0aqya7Zj7zwvD+2G7wG22pwhcYDCfH+ms9XzVu4YitqdhHPdoKH5vWgExixD0qtNN8EmUf
VEiwcTxDFKt4qgqZT52N3QaIEZTTqjBelxXX2Ag9DO1qrRKBNWYRMhbetj0aERvxfKygSa4LTG5t
7d3Bzq39FV3ZeUq8RxqV9ta5ElZHe6grQDB7u4TlMGp0wM14Ej94Quy5bRdxIrynokykeUbYZbfA
eQWzABEyZ2U715dtl3OhqFE39yn5AjQs1A5UphG1B4BMrRTKquTrhSKx7Bh3sh+Wvzb8YTMPpKRp
H4Daxq9ImFIJlUhakiSDOEdBnegWTIwQrNqUHYFdSuLye1wEGdT9dFSeLIJ8cJ7oQLxx4h95DXGS
+TH7RoeTMJlL0U3Ip8qY/yEpYKlZeYzWOMTOUKU1jhC/IIyrQi8IPSswzeQF1N1yCDAeHrvVcegl
mbklysc4ONX73ia7nci6ZawQ9UthLaoGqORVxerhx6LIrCiC+i6ILv+TcyXArsBr1DsAEtBAbK6k
judDeukUgWTWfdlmuYQCh6HgRaphCXmAUakHYSwcrKG2BMLwGBCVLWvSkxg7JWs/XXin3q9hBJZn
nfuiFdORxFDVhnCd3aeiDph1aGnrtZk/ONvjhvh69OOwDJKkEtlO5Vs4mgRx0PewNMhvEZRpfo6C
qV96q7RH39HO0YorPdSelqH7/Y1WbArSVCE9D0Ysh1rbjF0sd6Hnpf0va6b8VA4DN2Awx4I/kS+p
9d8e/d5oWK+amq5T5x3UmQipqyJ7iyliBLTK0UOIQUyfpmuWpU9L7XxH6oKsEO/zW5AWZdrfQ1PF
nt9aJa0/JsnVDJGbRPxKCfPw7IAlwCPLDAVfghrRP6I8gummqBarcEWhgIGgH0plW3CQvwwnqTD3
42gDrcz29t3V906Mx6SOorjy7V6co616EaMrTOos1EUE2qg6IvlLoq+Lw8iMrOZwAmGhLUQhmchc
f0xxU8nnZYlyNaRA78L6eKHuOJwwIlt3UiOWoIcAisOEu7/CJtFGFBQgxUq1+e683Oj3PZUzX/Q+
QlYQfVCnexZpN6dE5sVAFLyCpKjAQ4VxfZxhqY1KJV+sWIYXPtlqG/YTUyjRsSzSSf5jr5T45N9n
V5nyd4N3zC5XvXSGUGxhqHr52b4MXrMnlIPshExqDbCtGiWrjMdCKCUyFcIh1LwEND4Ig+i04Q5T
Jhf+Kk7cK3BkjX2rSFC0XW00tfFr8/zH05ltJ64tS/SLGAMBEvCqXgjRd8ULw2AbITrRC77+zpD3
uadO7arCNkhLq8mMjIjUzl5zOFBJ5xR0Ppm2I33j39EscQI0VeYzKq4B1Bx2HwjVAx25Oj80KwGK
PByJDBRcgheEHyzi+JvHTT9asKqtG+bgWHTQWfhLJiHAB/AOU7rvxzMSotn37OUkLtZEmcvqnES+
u5h9N4EfVWLRofA9DDvOH9Fw3kWZPNNZARoGtDUeDsO37dIhmcvoTPokyaBFyNw5SvpAM/0kidvh
LEkiEYscEb1xA0wggccYzrPaozyuDYRbr/wqgSVQ4uaBhGd6WdxgjW7a5S5gsO2KUiHESZjjDiXv
DSfdnJJ6LcqpvFuR0hCeMmZokLL1AvsQhE59qoidFAeO1OopfvOC9npttLAwZd67kcONpgoTiHmZ
zgRwqrE7kn+oJl3JwbVPSmv+BG/WQzbAl7cOJgU0eNGfNcQ3wRcUpqt9CMGHcSsd0RmHLjEs9Vv0
j750vX8eJKo5eyiRN6hAbos1ebXb1IbVwbFBK6ySUqMEryQhai5pB9As1eb9hNNDU8iw4WPs2UWk
OdRXi1Kqoq/rXywN+r3L3VXYbukUy9yDxcz5MEnWnPcKkvgj8QNtoSoiwF+zDzSt5KpVkBPh6i+O
n7PqBLqA6dHZj5dLcFPQJpXkBta5vAIti3+ii0hJG9pRG5kWIK5qWAdRK3/HfyVVd6gY40kJcgH6
ozLQC/REZup1+9txPDAeuJyaqTsqXHADp9OvKlsI/6nRuOjWLwFbqp8qk4mZ8Dt8xN+/Y1WAeQCs
Mu0rpMcrmxK4KqororI75YlTcvZp28OWMWDpTRFFxrn6KlhQzSFvw0z6UIxUOwfvIydGjldBAK2I
70FjgD0bc4a4oM3yjJELq5KmBQoGGwIF9NcEvS6YTknSw/WE80cJGPaAnKuQKy8lFXU72U7aNBDR
fibr5D1L/bcZpCP2TKhXZE6jBq5556ix0aRwyEY5O5S2vB1gWj8K5gLD6h0et2sm9cTc283lfme/
+1siuKSS7CZY5j1tC18bDDhGzd/i6+O9iIfQid/DOkf395sNgyf6cmtnO/9qMle/rH42q2O6m6LS
PUbtpLK8/uIMcffaw/TrBlW+9rAbY6P3+vcZfYKi87naT+bsckdcMLbGbwRqk+ZwO3ntuA9TLrOd
PHkDvMt3VizUaldHyx0FYZN+YzQzZGpQETejS3yAINIDvEP2QcEMa48MIrHZec7M3/3gTO9HqjN0
BG3w+ExcHgyIFNXwRG088y60QjYpLq88fJ7m1OjjyzxLkDf2c2iVPy2meydLGr129/fuHUl5W13s
9tYgFlkVi0WzKZ891M7BgVmty7tO7z8HCjDTrPO82M8EBpx//D5/cyn/KDMRikmOcehfpphV4RNx
ileh1uUHJ409I98M8KN4YVbSzh2L4PsNl9L6Z7TtrEY3b3XM5v97jChfQZa7FZqM1Hs1OtMgnEgR
Qy1lqQDuj4UCAQ2qK7oKIM3vvnfI7iwKZTti912vMk6jyphecJZd45SMn2PafgzPnRv9cYANfBOB
+A530zu6AKpCjRw1CRL2BbONdsXHSUp+4lJuO0L4zZ0zW5s12cJU1vmHywBABI1eKuF7dPURefVv
R/f1m6ONjrLJnYXRy+FxsfMSOEyMRZ2EaJJN0KBuVvh6kIjWaKC5G+X0nkAIiwQkD02CRGtCozOq
Z5l9bkm9jTCp3fuMbu5uYjFmHPm1f7Iarf1cB6tffAC+sk29ux8tEGJ3PxNSja2Dge9j+kpandso
+7dH1IfYMyp8063/u4TtsJUcwGnr+Ccp6Z/hXnNTZ4XcXQHnGzZV0VHZ1OLhb5gZfUj/8Kk+MYUG
ciJWs0oYii3/0tEdp11PkYwEI5qfchPZRiy2x8JM2DVB09TuD/QM+hS+nHy1TK+FsxgdlpNjhV+t
xTmqJNb483YKVq00Jhhw4l7ZdNIzUS64MrnRy97ODws6Ai4LLFYoZdAU4MK1gADyNJqb2m8+OXzL
lemDfyxC+elqIAuEHyFXJAJsEXhy4kj16uGoiWv4Br04OhT8fgmHcTCJW903rPDRaY0dAUcoGScG
C41+Rgie25UvTHQuC1YzEjVj037YaWT0L6E1KuXEuz40K47H9WVuvuwjkQjElVkKPjC8CiE/x/XI
GpluldYGd5feQHiPOBDFadsHUTqOZYsoP2WTyiYuaXv7u+XdQla/e4zjGDipu4yo20iJooKM31/M
1OBYvBdzUFJNoIXHM46rJcn2jxA9bP7IqE18zuIZsUnbpTWgbAqP5UpjMKzh24ldF/YHF8CXUvSK
97ZNDg6ACMrEdv0GbVYKX/DfxYJ2i2JsKDKGkX6BWgKf5EXgI6ktq2pxpSYgBzPM0yAq3P1ZK6kN
5aSmA62BfZ/sylTiVSK9xzBulvMTT192ajcvc3Z98VGGF2zS9vZwC5377uf8tc7pN6MHxQIGiXhq
0N184nUidqTBKRZ1qpzqgGwkqg+LfySrOsTSUavXjMQN4sJlK45+gO31W5f8HumhpMElTAOrZ0aV
bopyHFEyVDuVHqQT71egnL1sdW4WB068FX0UxFJ+CePH1IW2OvKsFkf1MDgizhWuLxBLzTdwLezk
g4t8dd3sn9wDsoH+m2IthXKXQWmPV8tTd/uVRavk1DX7B47LfsaSFYYlDzZKXGs9etoWlb7dKI2E
sYtzLoAPDNqpgVqopqZCkhAyrTqgFWJjjuOdx9JezM7e3b8wzmo5cgf6SyPKKc45xqqSUdE95jj2
clLAHZyFiEOYGUl/sqYGSAiIsYveqR4fl/JcRvEIEH7itm9kevIwBlsjQL9OBOpLSS4RFCUSYnaC
mCSeVboyH7yE8jtvTizvFivlkj1hi9cPcKs0l1esGlRYBD7yzLzLvBQrFlkZqORHO5Qd1nNNHPKy
iI6i7GBVqioFtiUq9x1ncsYz8bNRtiCld4HOt8nfbt72S3Z/WluaIHXxvJosuaZ2hQh4VGsP3z3W
5quz54IhoKsmx1BOqgmectSDqGDEDdLWffjE7oDePNGqI88VehwpE9WC0cS+uhzcVypdmulvMPla
0FriQhy9h5p1SjMJgMDI3l8fTMOofLrnrxPug3RnweNlO9qO1MI045WC3n6aRIWLQjeq9FsomnWh
yGQ7784FF0L9fnS0lnDTxtxgN38Hj87Zy7qrKXYCyOzPeDzqhoX4vgOtkGrwHl64qqvLNmPQI1Vr
zOjH+usDDTKmXsPDooB8g09kMaigaH4PP/3Gkq2Mt1x9ARwv33xYy5Ov5ANHghbcvcdaufMjJKb9
vUL8+2Ue4VnQQ33itrGITLttep8JcqZXDNGtiKWs6Hb/xJ1ZQSP40If1WjoUWJ0TtkgqgWnn0XM3
/ItFx9cWBTqZD9KouZtzntaOuBgee6VZ4s7OJi1sVLpy70NLjfWD4cpe7kNN7M8cUMvkr3WQyoXX
lNwSNb6ffYPwsWZYJiCmwHoNWegWrCs+8VdtZ1gEzIYUcFL+giHShBGACswvuFbMbfbBPcGAShRo
muNaYnls4OLk0fFW5Fj+/r2FTgclwodfShrgFNMa2NHOT70qaWfqbaHkiTrY6kE4IDdwv2H4Zc4x
Ngal/6Rb4QzZr+V70RzAcHv4bEWsFm2GWUCQGLa8Rg+zz/DIBay+cH7wCiwltPdWfPiJbMx/SO+L
CvmzdDuATxNVA6NfDfJFvqnEO2wGcuaKauV3d9uTuUINZ4Vi8zDZK3JWj94OG9iBNk0tWpVBqnFt
veuLsnDwrNigX15w51w/u1uiXFGJji4ZDjCJa+FeVvfGHeiZnCGq9u5dEBPAFGVHekUsFKVEbAap
vWrC5qtMxOxha3BS3EHrcELT5G/e3UJjgClV74qRTQ9jU0aj2WWkGWoVjB+EzfxivWmUmgymNm7K
20eKPfgysSkWRHI65LRQdcxVFvj2sXe2qVPsKL66SywwA5UiVKkw+f43BWA1NIJtd/OsZDaDVclH
cC5xhC6ocRNq2Tq+LbjQ9ZKmlEYyTEesH2RdJkmnlWgbJr37+2xaarKf5d3bL52TmICa7qVlFHsb
8PANSD2aBBGsKTuAxBgZUDnOBDQAzYBta2FtyyWVMnBjDnMprzgJBWW1em2Xs+sV/s261OYi/1dM
b08giPM9GlqNDWDY/Hs4Y3DihYo+LAKiVFBtyr/IqT+lxe4fFgBBH+waxj06DioidNnim0AJS8IN
BxSO0n/8qubIUA/BHUgU9TYsvMkldhfOJ0GKdGNCan7++WC//5l/5sU6HdPdke8fgAitfBXBaKqJ
+rMFO7P6kjsP2gLa/laQRRDfrGgLBgcRc29JkLH5Dq9zJaBqqCQpfZNEHhBD8C/fx9sGoLFVGtPB
EQT2QPOhKpvyVwzCJS9mOauoKkkXhy3VM2x6ZEhN6noL/EfZelCpL25B8I52eJ1l+Hlge8jOcfSq
9BLH7JmGcTqJxUnCGlzF9mCkGyj9wTkiNF4TWsz1l6qSULJVp2rNg0S5foUukjoPsMOx84kgKuFW
OuZ5ypy+EpqpZlxC8IQESq7/V3ASdQlwng5Vwvj5zSfxNZ6NZsgaFpSYDfhKiCygR6zCmjZWbaAc
q9pYtZOqTKE2YPpVdegUVw3ZCd92o9MKcMc79mQiY3WoFOaRPMly9mlVVyhiPAKaP3vPQe5X8UrD
DMU7/csyKAwfmnTJLea1FBosPE5Xdkku3CCj+RfPFEAKyvHGqX9MmCegCAD3GKGXhXmeotBq1ZwV
1ejuCkZGGHNZOiHKWHMLC1GHGFkFZ1yRykBkcxTFFE6wlPhdrhl8NqmglXUXDbEoIE2eHKQjAQlK
ImgTXAKPepQXYmluUiOmwwH33Mnpn3yUGhTgttQ+PzQe1QBWPRXQ9fFPLIYbNGHTeubYiOR4sBE+
ZFP8G9neXKTI7tOB8luuFpA3DhRoR6rwRuJhUQ+jBqQboc7KjeKyT+89MSe22A8EVOip64OZec4X
arCgHBa0N0rO2g40I3wGsHQTKQvjmYTrWqvdrD6MShoeqfjVajC0dsFrqKuMtGAk30GFPdDBxv8O
0XFGvvP4rYzPs8evNSwWRzYJtlHtFU0GZLlcn1RcBxFFVCooF4W00DlaB7n0p7rhWrw5g+eJjrsZ
bChOaRlgWJhshxk9vvFH47bLKVvCrbCrKBkh8WJ32O0DHOqXxjobk9deMBBAXbUdTnzG5UhCkvQT
UalYiYp4FYHXyXe1mgTYHmNZVOOLTY7ekyO7EVl4L6sp/Pd36MBmRMk41Gb57cJ5+SjHOWrz/gwU
FpuuJetsdzev+GlgcgAJ530wLX3if3KzWJCuCO5wyYhZFwsV7NjqUStEDT7wPK98kwmakfIJ7bNj
6JCt+IJmtmtOV/HYDd1ZnHE8ZNi00ICCiPY82yN4tWO6uMe3+EUCk7NI/Kud/mTJoUxgft+ckKIH
qsRQoznSLTJnlg+CCuiJuK+xaAb57EwOTgOxGhaniKf/gTGl9vh3SM6mnow6qjjZPqx/THB/WzxX
5Z54tJjQbmjAh7l1oiNOe1ODUX2zJNZrmZzARPJewWNIV5/RBxM0vFFoK4HNyh299srFV43tkf0H
7689zxpvNWggZwwvjmVPPcRt+2BA5YvyGoLSEKcYhlTnUJY0owcSDymGdr71cY8EAvN9PxtC4kn2
Fffif6bTHrO+R8wg+qjqJ2hr4TKK1A5ysvvhbGqRQ+JCt08OK3XqaA3gTTRMpyWIp+LQt6fxbxcY
vSYuXHZrYn3jbLc2RjcIMVgTtia5APcCu9VRdXBDaMTh3auP2jeQAZUXVbPbBk8MucCl1ApXh8wR
qISNC4B1qWYwwFOgNDABpxxyc17+c7KQduCP/y80zLKfv0I40550wtfftNce9jodkF3O6xYC7HS4
zxF0UI+KKxGZWYos/uZsx0jIzs57jQRl/F5XCDr5htOUf8SnpPJP3l+It32iyqRqF8vt4ujv3UY4
3Za4tIpN7eSxOdhdDzK3YG0hsI2yWCDN3QfodfNDEeKn5WKz4ZaCgL+jhK6lFOI5e6VWkF9C7hlD
fIRT/qESLO1GfIE2OljhYG1Er0bM511jAgHKlD0MobS7aPtXZUcHgWo5kdw55NSRxz8b7WAKGjYD
9ow33ekLzp7yGqFJ/ftnz390cg/uHojpOSqLew379U+V0DZH+AgOAnsdMDBFwkBTDAk91QPao1ER
nP+VCERuamCcLOmviOr/CoeRgN8Ui9Ut6PkYAUmrfFGUNUgpfiEw01pZ5TTKIHSk9STIQdbGmmbC
RZgeIaIjMCcYpK5juz1vgJgDmHmAr+0I9UUdViiOhyqosBpGTxuZRrJMIn8UbTYMxQ/iXoqoiFQk
HOHEEQdXsakgG6h4ywRtPNgPZWuN3kT0WPY64AFxHdjNOdxI+m+wbHUqib3wR63l5IcLtaT/AjoV
oUeCCMATg/ZK6J+OE4JJ7aETeqDycCiuUt9S+Y3GE3SH5gNk46pjUSfgGk++JSeUKBXLPqcb1/4z
4r/ETGzhijj667UoiLQs7RBy6FC+cA1rBSuIW+A4/Je2ufRAV0xTCkRo7yLNhOYj2sWwAalQx1jm
R2j/4V2yObt+9MO8ojEMxT4sE3reF/Qr6hqdaZF0PHkNqDW3aj2MPpRrxLfOfN7CbUNF2SMpyZTi
qko3SN+pUdKQjo1Ez9fwvijNluI8eUMUs0f0oTMe9s6uJAz3GU2/4cLpkcp7RY3pW99tT2W24AeR
aka4cgcspbg+us7RrHKVtEVnAYmHIK5eefYeEcogisfPGJhThBpV1DSvdNuosLlhqnf8hN5YMhRu
4WdAbEB0Wp6dP1pWA1TyrJIEcBNJNoUyCvqqh245YtHPwysiwmzagHpUFKneqfwn4JaL13sDh3r8
FbdIwNmHXaerB8fZEXaQ8jzLU3Yfo/oEAYKPM1KSW3omJAtOR2A3wDjQQNq6gvCICs48ADKBS7GE
hgMPXfGWLgaZhac/tSj7kHtijp8Q7aJOMMQBuFVMnfEXZgZfpIecT+GQ7ghlSfV7OATP5NLs+Ptl
kwv+fg+5wLpdC9Q3HRUUsKDSUYQhHGd6Y0E7ixdOfwVGEbNqQD4mLYmuTnEuiPdMdV9NR7FpWx0C
NZhb6yP8HKBOvUuzREIT3yfOZ15GdhDMB6KN7P9kTxM85Qn49Taa0ym0BeFCqdNnlit5o8BFJLCC
iMRw7MRiQPjRxUlA24xqmrhMgeZhFdjx+fqJxSLgbL38cFVqqUAIchNe5wPjcgGC34Bj+6ynCyEv
QISI4f2kT7CB+gsRXTykhFcCeMCVLokcRzhpJ2ZrDJLK00IRFJV8AANenUo4Qw6JOiQuU1ClvQRS
FLYJ54TaphPtOGUUFNP5Ow6Vy85KiaPCHJagMC5FgDcAqAfwVhVQCSTRrnRBgPlcfbo+X09OIr2a
3VlRiSydQzAG5Zfq0jolKtM9ZLN6MAhGBJst5hHxj52UO3dgG0PYAXPIG1oeIkFs+LdCGuzoeVV+
gxfK0St/FaocDlGt6zhA4JoWunvBwUKYRKJSjCWxnDhcKa1NhPEVfRragNqYNkyrG3wsIWZXdztL
I2w3SdGJ8maCTNXqB5yE7VQgQEnQQYIgchLezyQB+qX9TZOK6S/st8z/mENHDBvILyCUp6gptNhk
0CiYSfDKna4gs2O8XUs9yulgx4mfRLYfbFbdBg3FOIxknCY6F1oWSQfgHE8nrKW/eidjdXcxrFpq
SjoGIdgjIcQni2APF5mWXHNUe9ExCh1+hWo2dCr2kdLQuJMiO1Q+iV6ermryfRPrkANAnkpywcVg
XUo4SAAT68S/YBXRaRGCALu9dhH0EGIHwIliS0eRo2RCyacoX1tGQx7nyCN16X81C74IT2pOVA9r
6PZDdyl4wf01B48CC/zZODrwxP2L/i/TQ18yiT92Nzgdx9CT4jselUfvnZwwjsVib3ofTzQWwDRV
h9NSqejfoxA1U16Fa7XHUovoO54SSvTk2y6amYijf7/0L7FCm3MOJ30TQ0dAm4/15BhV/v0n05hE
fCxddcreJRyP+grcDf3BP6hrqcW0fhmMvYYDAzkWrVI3cqwOsSFEtJJGB/lMz4Hw2FM6pBIUUQFR
M0PaVwldv3ROk1jpUZ7G5aiUH6Skl9fI7ETdLz8dUIKhJy74rP9jYenf+lEV37lxcl69DU0FHcHa
WCLC89pTSNCVaXqdQUHEAZPPMEEqfDlhLH+hrYw+hJLcYxwkMBajRompIMpIboFZMPq5hz8Sl97p
gWYNmiM5VVdUl2W2bafNnrJ2kAlxoONnuIW233JlUIhNHdk91X0+B4f70Z9TMFVH8v8auRzkZzwf
EFLJa60toiHx0+hvLoHJTOGWDbkfHpqkubepMIU/epDKw1QrGHeNv56yHuEfnUjfxX0ztYjPy4RT
IyUpVJ32ooK6NO56TccXrdq9H9aBxkYLUNQ67ptd3Bfw+30ARaOcNOPIiHhWegTcN6nAWIe9fo6R
xRVEY0GOwkj+4OXMCtLzGxF5Mey+BkerSY3ldGKqRQbriFcAengDHpDDNXBFZBXw9PivcJ1SXcG9
31BJ6O5YCNzp3980IyWN0DhM+HC0Anw0XuV6FowOoy/7Ez04RSoiqGOqUTYex7ic6/l/pidXoEEc
UQ4QIfq/jwX/4+cV6GuOtHk/xRh4RMa0sxIRZseLopCWiF6Tv+LOqdCI31jfgeLxPfKU4555QXdN
PFO+IV+GwKWpomnHZCEa4uu8uYb0zJ9MA/YjPhh/u9bAKrUF5aTlS/wIORoQISHOCA49t/Kc66kp
ajvyoboxDSnQwxoMiud+CUQ9pepG1K05olXMsP5NJZ5OOXZsg/BbxHiWMYhCMMVnp1BdmnNPTE8Z
hkG0G1pjAwKzlLE7+EilbSJczaazx8uYY69Bd4zjop7QgbB82UIniqaMN9SQaNDKwXM2wkBvfjG8
Qf/8+1Y5+21L0ihGoowtJyg3KxiU0XbSkuPpIG7gd4sHKMMU3TH3TpH7E45gxhBS4tUr5aqUBlTj
acI+kNWNiFvEJ82gCbekSWb19g2n3jFoH6L+4epJbgbbiTKjM4f2g3r/VRIy8cD0S7wIKWDVEbwZ
vGAsHHmLp2d0xOGROhgmoFKqh3uDiuND5vH1lhcasPy1R1fM/u9NK5VmIOLndnL4qvomLmoK6F9o
csWZlK2eQYsWtTc/RgqrIBO652jVN95ka3q5BfvrAotMfnCSKRMywGRc9fXGui01Zf9wYxBQhqdZ
ow2F8uW/F2bQ6lcS8TH/qIk3AhbxGhThj0x0p08idTTNwZHu7c2kBbRIvxe1fysHgChkG9UT4hE6
u/iVaa0v8Z1+Rk8P0g6Pvr4sRrAd49eg/fXpnWRwnM5NJPBNHuCmyRO1aBoK/xK2XnWQrWEjNHgh
j/NMXwNpOPKseeKBiaWyOJ6riR7xmeYffxiavEVBQNTrV3ufDtTMN3B0FdGa3FD6KY5D8NC6/3Ez
mkrABFk8vNWQRkfkdjUSPjBD3OKFaUuruY0LuAq7XitIbuxgpVqMPUW7qAj0B+JfA9p8bfah2sb5
ym9ReZXtXVDWqTwterzOIpHFZQrPUTlhXkLfeXKmCGPQ72YvY53+BRDsk4kM1or4OactCKfkbqn9
Wq2lHwn5qHoWquHvnoUN3ZMRoQec+OqkkKI/4g+EokjaNG1QtH115GrKamFscziUteiD1IYuPjS1
kSWk+ICwGF18UU+4GrSdbK49reKoivBkmcN9PM3JxHaRyWQCuiGfqvID0Lt5sPosfn4H+QX+FHtp
s0cTU45IbUgKtEZ6ULmnj9GzvjEl097L/wRw1gXByFGvYDk2yOYU8GrWqo+JSLtbrpuyhouFobzP
QGeYKuSEbMC8si35OJod99jk2K0xS0jr2LPY8fFMxbQX7rt6ZFPWKE+UI4ceDVUYVAF1nEJlIHbj
eSuAhbFAFrLcdziSuH9SEEUbbIii41c9iRv77bm2SJqZzeohhX/11Ow2picakpTBXmf17zOHrE6H
g49dWUt0KAdXizPtQvBlORIBcE7qJKPvIj7MOmVhrFyIOzVu7K/cyQVR/YU9/kmhSTZSlra0CEGJ
uu8xJdnXLLfaP4VVFAoyc2jztBTFPOk91PTwKsMloTEBqaHfRxOD5M/Wrg3uW1uvaxt9xqIsAgbS
tIJuFPyMuPK1AY8EaMz0qv3BCV+QN10qzVEN+IAnNX/yJhXYjltmF12csfk9D/d4r+/QkTRpQ6Im
KjS4QQE9ac8xLlR92fSflEbBRjhUULy8LoSbxzCnucc9Og1M3OHv0W1kdm92RBc5FdtAudFb3MEt
B2bPgAOMahjAPOu3BCaxLgBVOUHoXAKdt0ZRnwxkmlUcg+PmDETtUFlJ3QqdmnqIIbqf4e3m5bgx
Cf0sDCcl4MRw/dxZTei6PfmEm/kD5t/ROY0L3KdlRFsPcDrT6dG1fG+zTQAPQPWf7OyDx+YIKaP6
2zx7B9Bkpz4qqt4JD36YZ24+exzYdNum3bqG50UlaIX0GKthQNC9+S93mg5XpccLzjAYKsFyvKF1
2Q5Wdhamw/Zg5dGq4BAU0xZMX3oCALGZ+JZOMREvMW8MNrdYkcMcD64/9Agbq/nVK2yEuEWNoOJS
ka6NvtVKwBi85ytq6yd82TH6wSmo/Y8PR86STAsAiMc8n1YZkqi2PkxrR7vTWHCeOafgts68Fp9s
DrIODlZgqt18+I6vwXMqF5sfMFhsZeq+BUa9vtztV3yM+ePwQzeJF3/m/itOoZPiE7Tvn5ZPmMb9
7h4PhGJW1NV3rFbFfa/w0u2w+PRrC8tOe9bmzKk/uW2Dc5vcddVr0OVpNTY/FftKZkfzzMb3AS7h
ObU/lcFj1fKqsEaRAMP1xCmWDm14DzTundYm/SxP1ciQl0dx+r3zsvN52/U3HvqNza3SuasNmRqb
XYYB3zU/1nECv9fttjGswNH4AqZAlQhv9e3sLwnkzGwfnu7dAtbUltAxOhF1n/uXrn1JXd6jklp2
9RreX+4VIPgaWa3AePerMAMoVVEpNzcZQajpXVCWdz+fpJ0cSeFMYN0G1mp4ns2upn9OdbU4ItSH
RBZQHD4DA/rb1q/GRpL3Vv0aJe2XW3mHNWNOX+Vo23JEvqtefKvpbFfe7mDXN1D2SXPOlIQxioQl
cx6m1LU1TCE/j+jh7dwPv/mviRx9U4x2Wgutpnc8d3N0hke79nJej3801CIJk2v1oTU5tfwHzeiw
ZcS0Mnm9nPucNtl5VZTYy8sB1WbnAvQJzj8nRg1ruiEtS85TOiTF+5c8QNFFQFj+rWDZHxSjQWuy
pQ9H1hulrvVeoGJ5tgiMBhsdMkXT3pwRmT7sYmj02GfeWNbBkqa1Ww3dtQGWhVHXy76SzpFYckOK
WNfR8+NuCc+qdvsSNJ4R1Y9rfCD44PDYEZYyyNUNHi2O+bFz7gTG7Hw/hGJ6nZ92/fcA31/Dy6qO
s/1nfF1rQYEpAGHGAHtRp91RPzx8Nae86zYLPpi4VKY3crft1IJ0wUYY/liUsyaHt5fSQzwf3wiS
XZAaiKiQbGlU5XXaM2zOquH+Omz0P6MnTMdqwF5hemxOFPeeMf7hlEk5kg0MTZv1zvn7i5Yqn6ab
85wVeFX79aTdRiJ76x4HjaPfqrgP+mn1D477OIVW77vVtB18ql5z53B2hq/5Y/2Ot2Z06JxuA2N6
rnZN073/PBrRmY4ELfsdXhv2GxJrQf8c9xoUqLcaRNOU1LwaIEn/QLEkORTR+G2H+bJe8413p/b0
r/vg8fK3W3d/Qs0wPcMr7Ly6t6tbGX5BC6/Zec85ERy0nE9rvNq6R/hShMMcdRjsEgBYdqvmemfT
O6/676zbxhbg4dQ4SuG9XBe598JKY/5cp5STsTvEGLQ63kbokb92m0e3GRwfDtOl+q/6vX04dNIb
vGDuLdIRliAdPemTW+Ux/UjXjUjCfyFBzpk0oNtVEjeSMwzYoL+SWay+W9Se9xO4xv6hs8q9PbVE
DGTuw69Xn1IZeNIdddOKzZfdw+55Npdfh1zdP3Qa851bedl7tFkN+4OGcp0/8NorGDKQ/N/Dzc6u
M3KHz/J5HN/rkwySTcf4OjEP4xP0j85lcP0qrHgbTWre8vKV1ZB7T9q9Nt2WTnPMjbKwQLBxo37b
zc/KFR4Uimh4WXNri721qb79tPdQq9Meu80lw3CPvjtsS9Ymv3c/RrAv4uZlc7sk72t0XiVWrXuy
4la/0VxDN3/eR9WNcfS2R5p3150WPW3aveqTLODeaZz6fCp73s3cWKvO7QZ42B7X2v3neXDiiK/Z
/CBpijE0g7QyMIeNg3Ppaos5BtffPJubQJbHy/B9p2WtEZj55tR0t7DakaFsqm31TVminIHsenoz
eE/buDUpufovw82oddY/iYEqyBi2Lsim3q2vA41wnPrwXmct76a3xubTnpvH3G+MTyha20lW/VeH
x5lv8ptUXdvGpn3auSQhuJSfJlUQv9dgzw1Sfp5Woxsk2pVTfXhv0o8DZSqS8N3wDIkh+oxaE6RC
4Gc9skiYNTTbXcO7njehRNGObNAY3CgIYz5KwxZl9D9sWERayjELNJlqlSCURQr867+6qwZ6ZkiQ
A/wZRSMAcKyF8UrscIKK7jUGFh5P4YhxyNc9CidBDRVEB5c3ijkYK/4VuMcoVjoHTyZwHTQ0KPBD
1TDVI43jZkbZTva1UnlIc4RMkLy15blIsMZDjHdxRs5xDOJQtzEW71Fe2Pou7mQUS/6Jbaay3fg3
BEafxUOK+G+K0JCmPLF+5cED638sE0HpdfA1UsXCv2Niqc4mukDuQeodkdZWqibq4yTjaCxIcrtt
pEs65ZWNHp//Za4cvvXO55dFhasPr15nGUVfQFEvHVVJllscu7a1uDHEJ68AiTjYajRVZe3NDmHv
2Xt830c5SNXsgbRl5xyxeZ99jLANKyXzTfhNdC5q+59XSJCSkVDsXSKGt50Nc6e42FtY+paTT7fA
8MxQQkTSNJ7glpPYNk2nSsiZBTcDWyh2wwbPAgiLN12/QToSgzU/J4DBf6N7Z/FcnPxpZ6Z3pEoI
5xUDxX7ePdAIka/RbyYxU/v85jPd62aF4ws/l7ftLTkOunVk0Fe7ufcf1YBXaNyEyBI1ThYhobCC
x28/e9ruqR2YC8yG0BRZ3TpGCVjucD+swPnlhOI8fsOMiE3RfrfenVaVix1FGMg3B/vRcgoIR790
uFndR8a+2zZH6QADmw804qu9H13ZGC/0rAVOSj5Nu95Aafdc00LpXfGgNrUSOqQPUnLbf/u5OVlN
CWvc97K9I0fejS48mQX2NmyS9nele28G1Xh6H1k+ZupEmW8ScIxv/PbEJCsAYzec5i64PICjw5Xh
xVmyp0fMtzk5h2eygl3EGDUgRx0povwixrEvzKcuG8J9iVp1O06TUxFYb/dMrBlialaFDvAUqaVF
wWKPLMfEqQcGCQZl3Rv3jvldBwTeOX5Z+7AR1KBVIPV5rY1/h8WOegy72qbYQPVI70H9QYus9BZa
po2kAi8CcmcT8HhKvQIOKKDYvXNHTDVpdw8Nu/UuSYXs+y1cQFEmtPsWCwR+kL0bF5ZDuFwhlKzb
xr+VV3AW0UILoWHT4ZEgfW/85oPX6DHFP4WSPYW5y9G9rzqfxb63QkzrrOv+lVPKr4e3BkAfgXRQ
WbzxVzixAc5yUAe/4RWN0MzdT2z39z+YAn8/m3YFGmnD9mlDDKtTHB/CgfqgAMliNsHLqrMGekIp
SLyoGH4fphxer/WqHr6rttPMAmcrdoWNUx/5A0QR7xda6SgNmju3yO0XxdGfZpRmbrPhWqNP5tUr
UdH0sqQdNQffNyIv/JDoeYSkSrTXB3sYPJ91tnXuiUnlNS7oXvfjPGiNRVIzD9/r48WrxhB9UVD7
RyJu0MMA7iwMvpf3nJ+4Gp9aCQ0RIYvt6ImdewRsFkCXmp429u4tocRzt/3nek0saJzdE6wO55qT
cfpG0a9MLQIGpLY1u4Gc6sgu8uQJbN0LgcbNfaE+OswPteD4ff14xq/5phkm5yxtgfvGyqutks8Z
ETBi4z6tkBGa3jaIT7+tbrvw8I1pKR7fDi5AWrS8SHucpJ/gbbAX1x5BBuUfPHuTzxoXF5qFFVv4
mzsPjDggiVycWs3Fb7DlbL+fN8jAnbd97KdefW9DecHd02DcWBxvdvkHsG/QmJ8QpE/Z2gqgIZuH
tIVonKHEDJtQm9X57zN5dlfQDn1jXPFXFILObuNoN95uBsl32GDma33AAa/0Df9JG5TuFYINkpps
8u7k9Eg06Lz1YSX1VqSPI3j59A2/BcXamJg1+4MDxaa1fKHCSbvWtA2z5i7fXQsacsPm2TXm7zBm
4sfNu7tC4Z0UdSk+GX6PTTjuWC2/Q1rYAp31j3S+GrYoP1PRhlJWXV7bFOnTO8iLNSvU2rXbrDvn
0Qvm9v6CX+pzOn4OX1Gj24gbT+IgrJkxZgRqhq/atPtFiA0pmGuOTJEmuS3OtjPl+02Tc4PeGSgN
TWPyWOQIlob7SgDsvrvYPzUADezDwb6rBRhArbAfhV1lGlFtGIP+o4Q6hd19tJsILXnJf5Iu0p37
tNH9OtD3YoVHxptY32mfmJQG4FW9s3o4/yrD9zWsDw3Y7OjWnFZdjVmMq/OiDnsb7NEb47oEoyN4
zo25aXg5xx1KBxrPDy6IxF70De60v6AJP3wOJTICAoOm1CXu9bs6WwW3j32N0n/Ftzz3qv3MsnNO
S57XpsA3EyXWPbAKv700P2g4y7gLyDUAX653qlA3AyYvDVmuH3reOwVe1tUwq0ZBh7IxEPFhbC0a
2yDvnRC1QNph8h3CHYfyo2taHPC9ohYcEETchq+6WySvcUroxtpqO6ePl/fMnw9ayNHzi55n+Lyx
4n6sC8FDsXQcSfe6VQRmjAY9userUT2324PL2EA7g5lEZR9mo7PbBMM52enZoaRUxQGSbz/3cRR3
ic13fbb8n8d3NsqJJ65vIocbuG+0v4UEv/h/sO91Gt1seU/qU6IG8o2sV2uG71UnPQVg3E31nGWR
myCUpmdgLJ4nHPBMTNHkp401Ox4owA4ZMMZrpDopWTgTGnFb2qkTW9I5EW6Qa/xLp9zd+LV+4nxW
sQ/TY//7Rgv5/6PpzJYUxbYw/EREiKjoLTMI4jzdGJLOiiKKIE/f37Kio87p7qrKNBU2e6/1r3/w
ShBQNFYIut7Wc34cV9MamVFzfHebdyondXW2Wgve4+CYGawf0dbaEHcuGKSWRvPIEUKnHfFZJ4+G
Vb+MYLvKt7XZXJ4YASsMAPBDGAxazuUIZ6eAyYM7JJ0I2AZ5kxbdRW7wV92HMWiX22zbYJJ/DR8F
vqXdDUUHy8RR8quxEQY4oAUuTdwW9qKXPyt3qUVlesbP+bxAof92NhE0whGff328Bq31MXee0PKc
J2DlhWfILR5WjfWDaquwSownAtkHnAoEC5AMDI/TJOUo1YN31740nRFOmHxEkftfKjQbm/EOm+KL
2QAkkGOU680FNAC1ALH2MPkcynT+YHJ2yuTODNFQmM9ErZpdoKNYQRN4ibCKvRShz/jL4py1QeYm
k8biSjHHNnlQLK+/g+oBvSwRHokA9vDFljq8XXk7Fxt1hr6fFezJ+8LfQOZmx4D1gKrReFfAZS04
pxUF7hPvgsuaHzJGECeXhmlBn5f5yfOk/j1SxkPVdPQ9ty6Ljg75PKLtQgbjIuQVVkn/2Vd2EDFT
YwTQVhi9x/rdNmsMTDd0jNzCJ312/XUPveH85eHjMjv5lIPggsRuXlHng/Vg3fF02HxWLGIlxS+r
Ag1vxsLZ02qA4O+KeCv6kWFtlC0JrGTGSiLVHTieufU0/uAdNRYvm/cLkjK0wVNEmy7uF9lBhjg5
9Ne19jVPXZNT7hN0DFrP1Sa+byk6ObEOTYu1qiCgN8+svj+1i9b+rdM/D76iStem9RxuWbcvjUIj
8cr+QazXqbA7g3SBNf7FvFdOaZ4JQsWLizq3Bh8lTFQB0b5PqVpVYC3I+SVZpsjU+RnGcTGnJEej
RY9kpg9rp+xGF6pW897mBKKKH03OccWuL08AfvdsOtcYE1YH6EW81rvcY3gm8WHSSTD6vkQE5pLc
frWQb2dmc3GFsCss4sllf8N/VOE4hVEFQQU5zA01gpF/TJRuiQ+4dR2JFVMDco3xnq5bh/sQmQKE
D7625bYlc1IYzB8Lzjj/QJD8QNq/e9ZGk5Gq0ehJdLIQp0oYxUjKwxftVtjXOkKzOZxw+RDVN682
QfWIthcng23PyKYRP75HkqiYzAkzv+tepioSiaWqmeuvndRv6lSfdwtv6qG6WfiG35EN6AKW1dK6
5sb85HqXPayohkHFjdvLmS8UNW05iItIW1BoUU9YyMRUeN3I19p+gS61Gc1pZSgIuAvz3gdzHwt2
02zypMQ7YO3P/G/W6GIHf7Zy5Fzl25xd7EsgmQXyWE6ouYJWf+KdgsmpoCX1ego7KzotKFEExeAQ
FAL0sRDf89/D97GzOdryVX0A7qEs8vqKA/bs9+I2cqP69xgosY40y35TcklvqbiD1+4JhFOnFgNP
oVahnA6gUBIJ+IJWwKiakPqG8BWc6VcUAAzx3vC8RROZiWmCPz669PsnMf4+7nEhadzgrf1oa/vz
2+JpUQYdBb4IgXIQLukE5LwfNqfl6iWeSN/CpHvzTzkzljKLYPtL1tffKqgqq3xjVHwa56SZSNDW
lZCdo4nzu2t6+OPYdj4f4AkSAJpLjlXTGvCw/akDKiVGNsaqfThPww2ssqjNzOE6TcEkXzyIgGy4
fkwJhABzejI0p0+nYEQZT0iBwP/snvbnY7f18NuHYlh37Qwak1WBlu7vN9Ik6rUSKLrVg+Zrbwtf
3JVpUy32OTY8eXponDmLb2bFCBVnLKuLIrmErvjgcTXs1rJqBivO2G2O0T3mLruu+fDUYHEkwKZH
oaWsqS9+X/sAEBTicdO6UiMdyiK41fbqvMKZ5MHFqOfBtsPSwK1eRHwfRk1VSEBAwuMKtjADyHU5
Uvo5jPfucgUKhrfOzWj8VRz2FAAhbSN1TWoVPi3tXyDDkEmHY8ZWqcsG9JM5sinF6De7Tlco9hTH
P1Hgktjb5dNQw4a9Lg88K9eBxkOB3k92HR0eH9ApSSCHDBrXkEY069qnoG46724InlBA1mYzMx/k
XJ+Xs61yaDSN51ATE5PJN8n3GwhvnjJUhqKmJpxWtdsSQsZDCER8dpuDh9cjwnlKnygZC6PNgP65
cmcrZrSASpxXxADblxi+jM+ECWoC2CdaSUi/ajsApnpcbDcFv7femQ0dbRxPGTkypmSylp/YLGjt
M93tIN0g4R33HB5iqBItCOgpXmYyAr4AP5hnfARMnDn+8kOHzDqprKhWiKpv4gOFwYPxru0TSBY8
k5Nb+kzVMKMppgMRNXpcAnenDTc5MpDDZHumRNQAtCgLg/fVaCVPuPsmYDJbgnuFkXgnxLdPGTUp
JXqhTSAKdeXxbH3owOyCZoACp+y59ms4Y0lIHUXbosGvZDsSb6HCQMd3n7dHLtXu969Na92jimku
yWrjmynxIzl83iRLnYLX2XlaDR9uzAcAjg8/8IdQJFdaoHVBK63H9P0Zr3gKtCYt3AP5QdcaFMNJ
0/uM3ubg5LUP4gx/xI+Ee4pw/gAD4WtRnFK4+YfT+hETxsBzOzhCcpizBmkAHnmkgGsa+jvpsuO7
mPLAXwGH+BirpxKJL3zWtXA8+Iwn99Gk9WInBVhyLx1etZSwlvhQsh52u/7mGGuFPUfY2Zvuvl3n
kbTlSl+YTrdEvD+vd8svhYUQYFmQQ3kOQTLOfcQ+BcRPWcEdWpu7jwkA+b72qGt2UKIalcACIsyd
AHhf6fOJVJC4O8gj5JTazcb4fUSw+uXAW7bT4INBmUk7QKWejeqZdrWDpsLWczLSyaFIOuONfV1U
Q+Cudv/jNIJ03sNMo2RTpI+sVpW7FdzyPado0a8wYSrcGIwzHlQoHe8J89qHTNlleRZ7zldQiaNZ
cuBj4SHkSDQtRlkaNL3o5AizfcOiOAcpPdR045cfbuwH1re4tF3hRD6OKHO6h+Jurx+1EV2WmlXj
NxuigA6P+GM2bUeIlg+YnEL9bj9sZjFkeKIcoDib5qgWmIhZLYQ9bdO9e4tyGd44S0enATtZ1zih
AnAGLXCFp+W24aiI2RZ8TUfIJZcVXMvpy51CupJH0+gorkJksFCvoBCQZ0FJrcMQL10YzN8SJ5NO
GVQyP8Z+IzV8lRNr+hZE+XkMGKqRKPrXGHZCHFOJDAT8jS+WU86E1HceMcOe3ifke9VGuqY0wPHD
uH/g45bzrAjWkD796TPiUHfeIVjgx8IOgJLibpc1sejaid8XZ6TlQtTuAkQtnwchNl8H6/g7QG7A
OwYE60AuDB5AE9wQzYrXT8j6glv1cT9ItEU2uU1uIIjZhHdBqIWwK2sF+hjC4QmH7dXvATIMS1v7
Oj0jx/cM62wcB26orwWWQlA4prwqRmAQiICbVvayegwGO8a6LaVSr+88jmaCRzKVCJ/RAsQyYh9p
E6CQEf3CDIVOLC6prE+R8zVm3AHIgl22QygDZjljNeHuxLtBs8m0hJf9+VIL8QOe6X5c9ceJrC/V
4Cunomvlo/yW4s1yxkwL99AI0b7+GEHgWmYWs9bWKdnKasJUSQLKMZV301FGxkAHmbzWgBv0IcbW
uEOYevPvz060oPjHMCk0HxgPoJcs02BzoJY825jYYJjiNWqc9Vk63wucj25pOr5TMc29ORl3P37t
Gw+zrIyWXFehJ3kMo6MsES6fMDWxvun3DG7smlnSbcKON5aVebM+rA5g28+uRlPbwAHEfCOrREgg
0gJt2rZyzA/EraERnLe3k31q21Rb69Oqwe6cw23qbhmuvMbAlB/e/aayHmOFQdDH3WA+87Zjjefr
8qcASTYsgEj4kXB1qSlpQEAvbvw5RbaZwZ0w3mBAAHe8m0TWDdQL63nhIHswUoc6CiOUpqUak6jC
FqEBnDbNc9vct/zWChpRLDEk5T65/CWPtfC2yXEvTUbUGOvgXAx5TihyQYXX4GffXHAORjMmB4Nf
lOowXYLE6HZVOLwJhcf3IxNsGRI/6Lv7l2R83PfyPrWivjGhZQOoiqd9QRoAQwSOPm49XqmQN2jv
zCaDA5EK8sf+M0jwNj1616PBRbJKxV4ry9wHhs56bo86o0V8FT/N0PHYRb+B6CpImlBkZsUIl5KV
YsTPoMneYtPaDB/cGVe49mv2si2dA43Iehqna+GSNXj8f6rhoxByMfFSUAwBV4ti+/VgpVVgqRPm
qbQqOtYYfBauNrxeK92/sCe99tAbjaHTDM9HuzGBQ7lDlksVDj8RNlduhcfhe25/w4vRm+NjoDzM
TXK+mRq0R+vhlGewtyasKZb0qOs0wusQ5zojmzNej0JjO+Eg6Qn4SAuMmhCxJs30aJDu1Bvxj11v
8sKTs2N2kqsVbLqMs65L+n/ASArXu/sh3Yuj+9pxf/lLZ+caMzA9ghmY4EJI+Vw6A+u6nOlUfC0G
YdrhSxoFBSalw0uSIirFHmCAMehRVxd+l/o2w5ANq+rg3rA/o1fc8gp0KGYLFiUA1GFXrwDq0a4p
fnrlDCZ+w57VUaDX5vllYZ9+FJc+FR6BxgcHhPj62y9Z0tt80D4ueyikNQa9d4MOmQP/6xyHx2H3
T2LKoFN+Kaj0FBdJfSTukR+GkBFz4uVd4ZKJ7x7nbUkVbi2y15gthzRBihnV7Cy/tcMw7esH3tMb
eW8XjJhG2sY5w/pHd6kPKapJcCEVTq4NEYWiRkuZIFLTP2RMKPM4gLLaPI3xGwPlgb2CAkCEJHpw
XG3+Hj7gkOgLr9DJWsKq42d0B0ix+t/h8WK3yJLgDaqwj1T3PKT+Zl1SDl0zbsRxOWkgD9mTbybD
MvE/ufJQLTTmGWh/cVPBT8C4YnfTNF8ZRa6veKrfnrZ36t2cvwKAERrsw3n7sZaOGsakzZ+REq2j
PMxChs+H9gQf0c5yoM63b7M9m+QuLadURk/AkeY6Q3p19zmosAxAuTPqjyYpQ9ULmcBUnH3Gbg7N
xVbfii7uJXXc05lQtAcPJsBGD3YiU3jk9ebsznhVP8aMERkmPlZB76CC0J8NCsCZtSu/VqEbZGol
jwXtM7W71fO+4GPN0dMfXLb2gPywBxNvQvokMgYPTVqF39ZCQj3lCgwkXDIhWqNMA3VuDW/JhXSZ
jz0shy8nVNbh9wH3wVqdXmgz4cMwTV+wrBnlKsGWWNxHOFihZeZugqFuX3QZL6/dZekzSCBdmUQF
MKtBNt5AlfNKyswvO0HbLmCVYcVmwFz5ZCZTefLtgRuMgmwlQjyFUJ2WhgRdIXWUhC1piKNIxV2D
Ec0YYeERc0MVzAWeOCQ/dpDpOTWmV3vsKpclomBo1EEYinz0TA3M0PeFdz8UOLH+1XQrhFx6NgsF
RWwJ2rSy7eCHrB2OmXW4BWr0NrX5G8K1E3zW12WggjZZn5E9u40LaCI0GTttnmrkVPKhJKz2crO+
NHko1rWOWcOtwTsrSa1cpHM3GpxgBQ+BjUzj46JLXbFsemBzV0eQHjAbbhK1pYwpDurFvkUe3UkK
g7LBU00uGWvaKJm1O9eACmvE7h5z6MHu8SvgkuO2wCPfvk+/9ho6I6F+kPv2nZ75fRlf5BXG9WF/
keU93I+fTz/+q+MohvMdoBa4jjQP4jlK6oWQkAD2nf2Q0xrn9rMOWZj9XZveup7yd8bDcN54mkqO
78TtOykbfqu0mnhkoYfr5s4tt5pqgFMKcwu7YLtAsJiVVP19egcxJPsAw1DhL3Vcsnpe5YIqH17e
7pjZYHGArC5mAHMEgvUy5yH7MoQOlm22DIPS+NPi39XRbVNMfYCSWoE4+X3NNRpBrsKQFVx5fm8w
lcP7xiDbgUlNKbhdRgjdel4U43Bht8M4uk+5dtgD4R59O7RoYLObsEsbpoagXHeaKUb93fB5SWo8
QYyiMO4HNTeU0Sp4oUhVzQGa5ZQstGImskkOJ9vYijLya/CoEhmoBavchkmGeGI8pmwe4whr5Yxd
99TyEP+v0DZCYzAKUkuih4UrjqvDatjcFSxNooTI7qPfHk3MARz6UPx+K4/qAxFyijxH0KKjjf3E
DfkEY/Kk8jXPkU9j28oINV5+s6rRgrkLTOX102JzFHYx5ngGghiUbfQ5fJuyPI/R674yk5USKRyX
zpNn0TrrbBFmc5AmOulIJgLFFDP/z44C2NCXr7mgiTl1msi41g2I3tj+5VR7QkAux7FigORTKtPh
IC6eUog+gKjhmrHdMcuf8iVSC/eWl10EzmiNvNTycDebUyTfWuZl2KDESBKRQ6n961Ucx8FNiaQj
bFgFLDQ/PM+e3gifRs2KoLTguMfx5JQ6sB3Wa1ruKG73JTbqM0xSZJvnflzOqEb7bwo+LYz15bEW
id8dZ4UPjARHj1VkhmpOto7s+jqhZCyfUDeUuMoh4G++LLevifdrHwy/a203fXLdS2/XGTRQkz8C
UlgVHOoag+7Nbd6skhOJ7/jA/e3yoJQdA87DbarhUwMWN+0G3WKsfSmFQaKchqkD/rj9zmw3InNb
jnYPGLMfVXKhdZRUeJQ9IX7Hd2R0ELNFFpBc2fbxG8amXuwL25PiZLbjwm5hn3aiPD/Ipcin30EC
1IIphx/fJlcMjT/DuEnY9KCYF/P1jVv62XFd91CZxTrOgLNnANjAaruOpGLD+MrqbZD0pMB/gvY4
tFvTDdmHZwxIidhFGvD4+C34zjcEH5p4pBel2xiCCbFve09zU0BYPkZQBzlq4tTr3m395a3zkFre
7RMA5wVdODNnCUCbeN6oPWG7+HoAWHgmeKSvBc2mMWCgeVgNvMkIXagOHkNkUW795idXA9c1WYmf
HXmOINRPdI5t3FRq1ELX4Pmx4ogkhXbcdddPPAAlTIje61zJHmHpi+uaxnZDNAHjCSpbhyQfs8WK
5sHGPgQilpW3Y64hF0MQaNERnpbsNEz9+zVSxF8IBIIT471x1rgBQaGx2JD4pGfjrkc6ldeFNo9U
bX5gC0zQSJkl4pD6awivXWut0XbyPUT6MGCWX7rDb9jRql2SsGJ/2xmcWR62pSVmM3jhYwvD/cji
pMBGQDW+UcLrhU4S+5DnfQcz5GjeZCnwy7KWLCYLDwOUj5asn1jDJk9y2dr9qSip6L2ScSqdBM8b
9y2QgGzUcz1zSPvmEv0jSqz9fSHqUmZUfDKuM3IR3hmGGsALIltgfV3pqpCATOS7+IYe3wUjlb6V
ITauBU68CXiyJbuH5o+fm3S3ibyWiAIxfEPToiayxn7XGnvnMsIZFEDhCYMI9ERuyvMLNsIWgwzV
mdJK87VoApyoMK3IQraSYQEl6j4UreYeKYDoBETW9cE6wv4ulQgG5vDW96NGgDB+WTkRq+LFRY/l
MjOGxdmIIdzpT1yDqhCmEsC+6IB5pL+MGdaXac6uji2LnD20oOs1Zwp7DE0yRQqokt0MInI1YnAc
ph1fE810jL8kRnc40dJfIcVZR7dpxK7DS9OTMVRCuSN649tQ/lvn/8sU4bbEcy0j3COIusB4XILV
1jG2VDVXXRlIWTT2RfWJ7G4s55DAAy+6a64oZxtSvGg4dt/BGCRHRJJym1iznj8lq4GBPUYTXzuK
C1ccRFlXj8M/04Dfj+Wq4N9rcFJCs3IFLutNisM93NysNzM/ToiuieMQlLIa5vTZeMy5TH+noeqc
oXD9M8T4mtYSM1OL5DIYXpIrpk9OWN1B/7n5vIr4OmoMOytHYdo4+ThHJDbOfEcdMNcmcMKiLBSx
O1c54i1Sc7M/d9cnv4DwbKiTS/g8mYpXxecDIyTN+DJYJlwMsiK+kUjvAQFoWuWz9+XTd63uDhg6
T34574xSkKqeIzFH0xKuRyDFsNZ/BKKOQfJixHDWxrDm2AI/i6fitRRv87FvBB8lvQZr9o7bjhSl
eYg+BAOyk5Un7+QUV4vn7Ln+TBVAsNV7p0MgzEBO9D4PwZvgM9V7RahI0Cw/Wa6NqPY5zfoNhFoi
wCKrNtmsLmzaaF+rfgmjLWGvWaSjdJSzq3C6ogGTVYLp5B/ZmwnhMcQcTp7RFCrWmLi04XqNDSVe
PQaf62lGV9wH5kuelTFGiHD8pPlhkPAd9Iy+mCHWTvzjewF7nOIyYH/FjxhoAwn3jfHUy2kPMpqv
NtW25Cmq/Rem4wR99EmkhWI6fs6myLBwkNkL/qEdjcyTi0o/D++ebJxzcKfxIgyEgTBasMLtjTeU
OsiAqLwbE+Hpqoc6QJUJPuZhRB2mBGfx8KruJXnSpB+UUaMPXkL/OK65cOA3mIXTlIFIkKnTGJRm
RgBbB2Wfam1WaXDsq0mdPGY9EFu2D90+Jd9dnpRIcNqMorNDParHVfBC8YQuKs6ZMWKMhNUlTh5J
k8kViGax+jLjDhmnLWQ/vD0nML17gya7CUjwDH43IaqWNvoEp+3R5zcdv1Earz1v8IkBPY0g+ih8
mExc9/EB/5rl3/tmNTUrgzew0zBtg4iapPumbjcUHyMBu4aht+JSoSm6PPzz1z2usdZ+oAfGoOSv
s9R5PFBQQShdXZeQJOpt6w+Tbn3U400gW2YDmzFyGveCN3+ThkcIqofj9BV+Dh+mZ8vbPIOceh2+
D0cAweA8ZWpnd3YVubCwLArSPHlEGJ5VNO6VHbZdm9FfZphPXwHUqLCcr+wWPuUkX4hSVFyRSnSl
fyEj/FsyHIYNHP8Hg44D1dpsGszFKqLhb+vP/jlJre6CgSJZ5eaLuDJK3G1G1Ch5gjDccb5qOHSz
UOjpeGGhs6Xwl9TiNPPiJc/AXpjAJzuLJtTMkhd3gm08ew3ptsRqCgobU84u29QXP9+SOCl2ywED
d9ziwG45fSCDsiCxxMWmTwjQ+PC0zNyXWkoD9padgh1f8irlPCaoDIac3eJEjtnrP1bXFaYDJOQ3
dnulvbYoM1OPA4daljMN+Ap6NecXJYLKyfp0mSNQRaT8SYKPsLxuIrY85wGnDn7PT1uN3464zIoJ
hmTmvvH6BFpAjYgXOqeL2CJkNHMN8zSkZCQ9qpiLl9+Gd4KBqrbMOH6Ab3BbhQfvimU0CgdP6YvD
adv4BlLLLkHoOC2BB6kiyVe7gnqL45B8Bg4fpouwAAQOmd/ILxCXjRfEB/nA0iCRKoMINBYvd1B4
JIVyTf6VK+wf4PE5ub/8F98BGQKG3j83ZBlb8z75pnKAD6ac8LTzVD5yxNo+htcRx96/gw6gl+4C
2g+HTfwr/MkJBQI2r4N0IC8vHn1y2MIYxOZQAkaldPzKLRlV1nlwmUoqo7AVILtx+opfmnw99Gbz
ZzRDcY1FijkXa5HaWUZev2ft+nIvI3bOZQSr/EtjOrLwzoGJI8nn4mNKPyL+NX2cqwUgBOLyzAlZ
IYVBLPrR6oGkwNj+Ec8BEYHlDnCzHgkYG+4mS+4ldxAYu8DBF7YhfAKoPn1mYkyp+fv+zpuQTok1
3cQ8jLC3m3iTgLEgwTVUtZnLoIyW1SqBcyzP3JrEpHsTpnbmAYSpkNBkp+Dn/HNN7Rfmrh6eXPrm
V7DrwEIRp+EHf9zmY5wXcz5ZwVStD/VDjFcYxjFcE5dhLPVu7u6xSJPS0H1tyO/gPCm4s+KIi3G4
S3cmGq8Dl0iuwSmSfIIS5yyiVr6cFLy+eCscQC+5IDmXARmh0fJyIjV6c/AxuEbiIwQq6ImfzQ4j
lQs2r3yx4uO+xWDJaI3E/rwwxPoPBrPXdGEVVU5TQrhQi9UW9ekarx3oTJdwdxhphvMa/3tUQe5D
/ubnGaL3Y6pofSl1dJOKDMxqLqwdWTi/yDHy5WQRtyR7Di9gboIUFn5M78DPg1gqWaHr6AK4HUFQ
pIYeG66L1IXh3VQcV+BEDlGZM3ViaGL1cJ58sbTFoYMNhEIjXlpW/5GMMhNHJKihOB8CWC373mQ2
wFSQQfNhkpvse5W9CkzGqsbEXoXDtxEaNp5/shnIbaLAFxsvXI3GtOvUf1E0TSJaZd5XjA3Y9GVs
5gl7CzWKdDMUxliElHvMNpgBSaU3HGKfupdmu2ZSIf5qwT0AZPRhZhXWk81ytV2pEBOfYWVXNtwH
KBurLhi1HboMd2TSRLeTuvu/BVjfxuNFpLh88jf7mwFj5Mg+H479cRgyfPYRXwR2OEQqiFtg63eF
Ekr9wc9/5+iJyXr8+VXHkeZT2r2d6o8GuxkUPLjsqbslXLWItbTzQPAzcxKY3m6Osuh3877z9Fcd
y1bxWT7mMkxTuGVxIjus7Cuo6gPgKt7dQ8ZMCN/Fj2PKwLOfSLmcMpUVExEJRKEIozXgeCb5d8IY
r0Qu/2GmgwZd6mOKao09mwaMbVGm+zLH5pHr91ZMABw2B3yfTwZ2lCPm7VBCIBKJuTLv/fd3Rb8E
YYWwLvOCu3lD6qJjl36BfCJeXPP50vPAOyQSB3qggtukuKlLQqU8EZjmQyfWkDjCNhErShzIp1Nq
mYU06BICDbGcHpw6TaxLFPOeHPeQylO3s+ID9Dc+kG7KrErkx6oMrCXkVTpHNmsZZcZIqvgzBSV1
JtUMM2av4tMLLYNW0MXtM6gMuTAKO+RszJRvQwEtkYlMbAIMEnGs5RXo6SU5ufb+zVZlKHamyaMn
4eLK35xo22iVJStMTkM6K6fi7UkMjYTWidua2JLIf4lxV9caNnxIugsZVyP8X3Wt46yLgQdekNxM
maKJ90eH1rxpq1YxeO94AnxjazNU2+AFIMUi0jAqMvE2FbsLCtY1MVvyR//8Hdp2N0RIyih7PIVu
aRh24Ib0cnxvD7fIFr1U7p1xjKsRnxNr0RzyT2LyemjaFfkux0kcx3BhRdnu33DPQv+gyurZPyk8
9pNH3AzA8aiC/4+zu/779pVi61jI9ECqLzTgIHHyi7aCOT4f8ucSQYAoHxWgsGeO9cE50lJaFjBJ
LAWwRuCL9PE5Os5ODvbLfWmvjxj8CdcOnjr/hyO0jlumQ6Tsn01q0EIASrFYhizltqSqJDIJ1+V8
wdIY9MY9umYxsCN7KxF3obHY5pyNKUdzyoEpCT3OVK6R7fKTzriq/xLUJSvoaI+lEag9aZ2kWb9M
0hkrlNUgjhYn8fjpi0MPKyJiSZVogyQWkC1UZeumf6eB5fmkj5dBN/cRIgUiNEmVbYctO+VX7ZPY
wCZIODLdqpRCICIJFckSnPlCYdP+VWOc5zIUkF9S1Ugp9uLVxDZY9iswHaaJdgZOgKDIbmOmIScA
4g1qjsoR49QfZwcrPYIrxNqLuomGaKnFzdGnx+GyoXlayuk55+GV4oKi6Wcg2weF+VdmwN/idZoU
QJVzHBT0I1KyRP2dRXlFAuqSNcMhI6UHV9R3hxwg9mNNf4ln3Bi3+otFfIOERzdsbOSEUjAVJFu8
H6TiEseykxlJnmlFEEGH6oaHGS4LxGf84IQGWcgdEzwWjIurREZZYS7XJKBNwYNalhu67hjqRXf+
HsqKgYXuUBQuKR1HUhUtY4fTC8hMIAQsozCIYouwx1MH3IJaVw4dYJYOaNCJpSJAlpwyexwVxWdz
MWQdya5wXZ8mV5bRzRn//h6QUDwq5U6LyclvJ15Th7O/AlSYL1fri222mGFKy8lmj5c1TzcrgpcL
2C9WYiPFd7OLSHIn+wj1NUtwL9YjsinIZiM2S3RobEHs8GsxnJIjWQzBkxa7Hce27OvTf+QI2cnE
i0k8v/7lYohNmCwxQDspSoVgkltf7N/lduOKzCpsyCycIkPuyJR7RWksPin8EMGluCSCVd/lfQuG
JX5yKKz5jFJ4iy80jTh/R8/F//lO8QFlXgEoAA5TjKWoFuYFIQhUYWxIjsplEBRSwMAeeQprSVe4
TQsbSVtp5/wYUie4b9x8cZHfmJ3xw6akfYghPBQbyfPmhsmEAn9JKUIbAZAMyKSgWvKq60QWgj8d
U4xzNvR4m4kE806nvg2HKDQMeDKEQ4EOytWRVclz+6vjOXfljuCbbvFpeCwFOROR6VhsELlJpk9+
E3fqX+5252x+2Q4NAAUkeSgFtp3UajPfZrzM6ECdKkvg3MuwCuWJzwujvQGV7Wzvw69do6EJW6PO
6DZtA8P71znr/njQ/O/de69ogurw/eFz3TZo4nA1qRJoQA8XwgY6LAYmwWdxDPV1SdT3Y3/5YxQQ
lwOVjpyYNquzfzMHg8L8gY1pHztmjrT8ztlEnNFcmSu4tC6Ye2swn4Gqeswi2bm7QAIr4GJoLylM
BniKD+e+OBEmWh8afheLUvB8VOcX01cZo4HN9guytnDw0bnVtu4996fY0fGYebOt44EAatVwznj2
ZU7GV1XW97CJvqn7nPf6U3Zakp0axlSxb4ucaYQ55tDYwT6LUx1g6hHB4AIKaVkrGSt+hwzaFbMC
ZFI59rPV0bug8WUOOknXqNb4I8UCgjp3zLegHKpOWvVdiz+5eSTtJbrMGfSqqdUL2kJJuaOnxc8Y
JP7jovNHh45JxMsymm+TFDUoN/oM8r1xbuKkEl5qc0PL1bRUe9DbnyF3Yr1du0gmmpRLkxuA8h5y
JSzVHg488dli0n3pozF5hX/6LLtjfxI+/WyUOlBWM1itddssiatQSlbO9H0lFOXRR/G7vk46iwIj
kmyrH966yQjWbC3fNvZVpIAN7yxN/0biriQuHoerwmdgh1dC+nEhNmIa1fNR/kM1MG/bTTZ9Lq9q
iF5/uCphhcYZzDOGli37o1sVGQMxrIy3iZcInBnzNnvv27CEGQOmftpz+Zo2fhHKMJvD8kTNfoF8
8g4QK/HC2GXU971OdlZvcJtjgXw2lI3dYcKUEYljqUHxjN61GHJcKQKaB7X2m/WwA5kdcdb5hMRb
XT2/LKQaAiH3XHW7d/EieIabbPTBNuo22eTL4gLRFwHuoH3vPy+hShOtmdfCLdEsMNW9hCdQojvg
T/zgNHtj1dk1T49BxfjJuGFLcl+VL7YcddqFONBu94lQU+nlb3h88P3v3Ahb8dchGddV3QpwalkF
b/LSC6cKblBce1En7kVvG0cQjNTE/fNtU3vxT4gk8ErEFjqHWtKJu7EEOTJeI8yxhiMXpCiFs0N7
1B5tJpK8q7r5F0hKftAZ5zIlelk0EqUjjmfMPs0mxN9YG1VBiTGYvCLBfqxXPaoDgCy/XJ79nDUA
My/SyC87bUNdv1kddd58BQ34Ju08URREHlhbK7qZfRH7p+aTOQ/VinVLD4V1BlWJm4pTXzzozXOY
87zH89U6lpPLxk7ZIc/hLU96r21js87Za+FOMll4wGHnFzNdQp1b3+GlMbo3vXqQst2pTnPjlULW
hLH5JWpLNYWpR+TiEyUf6YfSlXTI78bbZAC5QIN6KsLAyX2LVcwB2zTwRff59+h4jKC1EtrS23m8
3Utv8Xou/zKYMGqIarCj/d3uwyN8t6rYdY/zm9Yg1PieG2kvuuFwcZplbGK+xn1WLRxf2rW/mXAb
3vf+a1kXM15/06AYzfv+cbZxOjhWkQlwDLE3pFoFaSeV4eXppbWJOzA0D2Lt0BzpaLYu20e1KHJ0
re6NB0G30sZQf+w6rTFrsUrtd2/SYvdEzdXQ/U/u9JBhix1d9hh0ewZKwOdfJxtdQA5uh0XtVu1+
81LBXZBEgg8pN3+aK+4z6BmMBQTqdQVpftQ82nqU2ygarvIomYPZAQt+Gip6atvexK8Qo/D8ZJ5J
f3xZPKuFCe1DnOaGQiBAxxMCMCCQus5zbGK5TEBFF3/5kdJrPRWrMgqvMyd/jckC/n7rZnwTRy+3
+OOiYgjniXnX2Vy8QEExL3hC5BlswTIlX5rF6GBBscGkgkeCp6YD60yZiTuLFhXoHvG5svXZMXwC
RaDIheKOxORsql8flRd7+dmiVufwRaNwDBey9pbuntXG/8rhEHbjtB6pv4DfBakBsCmjPzjybViD
nanv0g6Jn112CIeNiQT0aYNb0t0hdhRImjq9/9r7NbAzDQQPl9d8OFWC0SQeL8+WpVG3cShA97ew
1gHn7g3E07HL+cgA2m1SPqyOs5/TqI1qBTPQWRPooTRqrPMKlK9uKzMYIONFgYUjo/IFvyf3+ma+
2/3es0+gNvspdw6pjuJmHhnZ31jHyNWG6fPhYzANM/Pkb2gM03ATdw0d3ns74N/uG9rMN750zXKp
AkKv0yU5yN5ljpqIUGHU0vxSTfoiSWBJMVhbVIG4yeGo48p2JE6XG2FS+N0JTOkQhQ4zCbZloJ+u
2+K/uNs8BDqCtRdRiS1HtZu08oQ5eJD8nNx8w+BjFq0HL2wjeqPzNEPBudXY4kS1+SBJsTlRZi2r
NWlNsoMyA2R//n1jjWMXSemgtz0yAMNAYCV9IMrXDJ7Cc1S6eVwpFr63I7jhwXvSiM79c58QStyf
ts277VD6X+EqM9QHASrtW89/t+2SedsaQVX6gj9A/hitPUsW8qpuCb2KY4rL8TShYX27HpKAu/XB
Rv344l8s1g09l1lOU+fhNHHlKuJ8VEfHZbf/H0nntfQosgThJ1KEvLnFgwAB8rpRSPrlvTdPP18y
MWfP7jgZaLqrstKcgl//ksJ7WpYhbaX19r17m9SWz25p+Yn6Z0d/rt5+uOg6jRmAkfuiIPP3aKKe
TrWzDXFULOFWSR77qNpdh0W/MJO3Z+YOmxzMGHpZ20SuG/ve1/k6teBMCGrT+bhN5+2fk0dWCJ69
2x1ypH5aDmffcNMuh0+/jHoGi/fepl33DvbReUCTLBC66FTbr49KDFvSlSboWRHj8Yd5+Ni3X9pI
yrg/t0nNrJHfCrcfhPuy9dB3PxgwjMdQC8PpGr0y4KZESahAWzvjQCoaRJ4a3mcpCnUaOzWJK+ol
XDVnyBuCw+QW7dLi8NbHTYF8WPeQ7jvH7mZSlFWBojBuEXKSzrddbh+hh+67t+UW6R+Ajgffi0MZ
6zMT9YJ8VDgaerUlopyyt8YAa1j2+M203MaKCQGDRh1Hp8IEpc+38mYfOw68t5EKlOp6/T4wYgri
Cn8bfcrBO44bkt1+GNzwnN3RTRadKdJTfUMB1riuANQlRbC6Blqxgmng5iR/zoshgUue0qwRkH5p
Rt2WtnxAKMLH/t7pE1jEahCITNKHVWUex3aLVTpPsXRukPu4pijHgKhNMxy6ICHAH/HLy5aAMF+S
ZDezw4Aq4GtgYjd8US58sPGEf8xUiOj4konm5JDBlLO9GSZC1iVoOsfxs/ezpUxjtSkmnk/JPEr2
MuOYodHbAtLUxvvfe1x+qTe75LIzr30sgPJrUDXwnPy5fAiXQRNGaLlAtWkMqUHYjN0HViXjIN4T
BRE2u8MwmJp378lFNmeGPU6AiBQ/1TIBQ+IHnxZGFlRpShiOUN6MUuhh08+wMbCVh02mX1ODGPgh
BijS2YH2zthJYGZCRoUaCD3S6YvkJXYth8rCHY/jPjfsvxWO0FnuVLvPkcKXzO3oPwHWPJA9QUYF
0w4v9jDkgRqD4/5sdlkXKYyHElkDia8BGlvIhWFY5LDMLibUQq1v0tPfwJIHV8BindQxcEv34t6i
TXDqH5aFZLVzm3EFdYbXIr5NuCQ5d+bfPZBY7To8uOjtiA5EiE6E4HAav4H078D5ePp7v+STKLmn
4ACjIPgRV38XNqNq2q4Z9QgXOBipg/SX8IzOgcdHBW89W8fl4DoQsI0XC37vNQMj/Gn8hAwmWCMV
Gn5z2ie0Ww19dp8BwtQkbIfE5CVTnJrPK6WotwFRU2yCwNkRwrgx/3CbAi5P02FVcgm6KSzDO3ML
xN18GR7w4f/MUdwhoIG/h62xeMLI8ohZ80kDQoXr8RtrnuGtw2wD3dOOfujkeiS4GE9O06ZTSG4Q
U9gr9GzTrOBA9Om/Iui6Ka0OT8+ZVbyGJPtKoeBezD+Na4jSNO/twgnDO2Maf9vv+Zt32KTHThkL
RmWf3sxT8Iq/voL56h6ODtBqYO4+3DORDDeTHPHZBREbUusV94hMvSlbF58lolMjUAZl38ltMgrj
2NoiId+iFuzQx+EphIHJqV8eKnEcTwRbe8zFpcm72lLE3txm+xMj2XTOHfTsbHFr+O6MuvBM+dIb
jy+slildKHU1u97OvneODpxV7b70eYzNkma21YqbNDAZwfXx2LkXTK7RCUnzDqvUYa1qyfcDivS8
wKypdUGD/rfpY2yDROvg1qhikqeHOQ1J2v1998IwdlzlbJgflvDrNzbvtu+8olsK1f8JFI1c+q8C
P/4QtQru4c3No9CdH8CaCsYNn9Q1V+GNkw8ICWxUnFRWOzzmuAulpOZzJ2DL+FtxpgvOa6wEhtKb
eRb+AtgWHLl601iJMYjTWO3ympn+jMf45lQnFxyo9InroJ/urmqt5683r1Ui+/1qtzf9xh9ONP2m
Tf5i1OJB2uDi1EftGykNEok+TAYf9A7UhmXMeHDtaBXt+O2NC3NaA2GdQ1gM/KXNrHExCr1KQn4l
ktX2V8YUUxueegLtECHoLymTq1jPqlk6Oxk2h4qbin74sZh9DjSxQBl4fxirrcMFWzuXZX8WrHBm
WXfWHDF9mMwYABZhiMO24wGHDKBWnTuJPwDXgmG7veJ+OJf+1+Nn2Gy1S8uzVUN3qD0qxBssViUu
H636Yt0bHsPyQttbxS2oP2Srv+MdOWbSxYb9MB/u3gmIbFEkddOokZlu77ymw4PF+AdW5aA90M5F
IAUTEh7cPFvdvDLWQI/ADCH7GIDjBYYDAI0AXRR9rvZoshBqMbyRur/E3xyrKALus735HlfiOtD/
zVsMCaRixpUtN44QdHixOS4P6i6pKtEtdZxa3zWTQvjIy+GUzx5AlyZXXsUv+MD9OUwKzgD0KPFW
79ufi5Yzn18F1RFkEIDPMqwGB3beMcwCB38nptKTGkyDelAF5OEPFLrvL0q7u/0FgT2Dc/1IElZg
bq0TwY3ClYMAcAwfGIG3KFKVYfHz5x2hmOdA5sz7ST76S7HwBc2ibTkvpwyBmsnRXGSwxUFyoedg
Y7/ERBOghE6mEqniIb1myXGV2KbnkR/jWSb2Stof09TqmiwLhl089H+VMfp5OMheu2J4HAc7Nljt
pRbo8t1mhoqFQLvN5I/TFrII9gp2+HawcsEGnWNNwx1dZSBah2wg7pSGa45DXnHKbSUey/wi6NaG
XIfXVWO46fuofj8GIBcjhxSiOrytWnYB9nWZCv2V8YkXH7sOa//UNhaVaO1PnadDtQm2QOi7PAMg
2HWMhXzeG/0HDB+2POQmtH8uw9QmXF9g+EzBRFoRyrIqo80hIWwDLuZWmThhgxfgHMBxUjS6MxYv
x3fYoIWcqugI2OwuZtz1TJYpZ8WYcXTq2TSKjEqYhHuBQQtDi0t1VPFxW4PHCidDNDacgbjZV4jx
DMEZw2vqzX4/+gU6yXHFxcaRKhkTAR+PMGNIehbI3kLwi+Eqx4DBzMdpRhufbpf8GvE0rEgA/tNW
Jqm++5zFycD34t1pAx9IeGB8C6MzQ7OCRpZpjutLobkxDcfA1oD3YV+2xtQZeB1QjWQZLDhjzpD8
Y3WcN+N3uIQu2gjTDjCUHyNyIBaPiCanX2Tv2DC4RsyPOeeqi28fk1kr5yt0T0uwu+TNgZaDiKqH
VxSPnFjdo7VaccpFTDJtjHOcHYd8VLA43Lo6scoeWfNhiFm3pkuHzhqknvkUk3i7aNl5aNcBo9+1
wwG6GnAx/9IV1TP1Ws5maFnwFqJdH0k7ZUEHGlZcg1LLscJeuu54ZoCFN1XceGYGe6d7Y9G6xGUY
Lx4uWhdD1ktGYgR4Sjh0aNRiGHmwGt5GPftPt2jaUAx/8BOFGxyYZ/PG3sPUh8cGqKzz0+rbNu5r
xpAdhEEKekEknEiAo2zRILeBjWnhQqc1sQZnwofzSUsQ+gbqEH+sl10Zp4j3ikbV3XWOwXHCDNvM
kodpuz0NUpi29pt+LTNsqu1m7kvgrbpkaW0cNkKtHsnKuE14N6WF9DA7Da5YRaEqtIeoFRIqapjI
Ls0xW8LHZHlveXQFZ5RMOuMa7vl17vkMdlXJnKlFIwBqtbVWKh3/qDT5IEoK0Q4Ju1uXjalDiR9F
RhlMl5h0LRsmwvYlX54xUGWua6CwLZr1KhlXD6CSG3bqFZpzVl74wiiB7sttIbOgWclug0aAGcV4
ptMM6Raj93TncpKxAe0dPopg5S+qkr1Ft8GqN4zA7j4+hrkeyVsHMkHKExjg9KpPf+ZsubldkFsl
WarXlxGm5jU9jUQmc5gc7Y2JKwmBiXsbmWy3hXSeAUqWAyrsWxEbh9PTpIvjhh8/X7ty2WzkTXnv
Y1VY/XBb2f1PvekN9gncqxeBRNv4R+AwVjIwszRfrLpXu+Wd2P5u5rNoftMNjhUROJTyi2DCfkY7
TJvhgjVdgq2x/ofLgm3YugYdVGvigkUOpnKMCRWP0ntiDBaduhdGr3uGW0fYLEv565wc8lh6W8Zo
1+g3R+6KAiPIXBs4o7vZG2b/bbH4wTzccZ+9GO1eSuMGrY7e17DJxN2n5PP2NJ8rw6f7OVkCrdHQ
lBB/eMZ8LyaUGlwSPsfo0emVhtAC4HYifF6yF/I6FJo3s7u2TEpxcLpcH1OGAQh98BnGPLFKNw4C
qoaEPZPLGkjzDokER2YjwGwEOJmdnD1YCrITGzigIdNPLhL0jxMjU0ZPVKbR0U8MJqwMmBj3wTdF
M4XcCXX5pHPhOWJHhLljD4+mDyyozJncWf7R1o6/AJy2w+FyyTc265yectxf2wBYyZgi17a51KaM
U6MmbLGOo+k+AR8qCjpEIobf0Xt0GSgua+Ei7D1aJ1tVFuQPrVWWrzGDXEMmobbzvLXGkcj89t7+
0Qn6decS4DrMV7UTQ42uMcNajgRuxHWgIqYHFemvzanVDkxslS48LKqZdJ/GQ6zV6O3rTtPhL403
Rn1+M03OkDJkSsNKOQ1bxjyiQSnj5eUO3Z72e5s/8LLJqHac66zkwIHTmNJn2B/qb/7/B9SOtzvE
Rx9y5T6h/S7ZGy+edYOuQBELESPNf+IS7VdwSQdtWdoBSfZb2AQ5Kibu6vDzA8vg4naD/g6jsNiF
x74xOzAGfFjoYp1PfLZ3TcJ/lnOEmtiJCkpbtjrZMgyJQ1WfTz+sf5WdQlp2+BoqGkOhN098W68h
KkSb79M0vla4m2HaQuRkjf29GJ7/PvHOA0rHeQvDGLaQE63vLkoxWBw2ktYfh0R2bzfGyh9vJXV5
XlHEyw4lJs9TrRH7ObAyDhoccysaOoAXWfvJPIyTiv+D0sX5x56IQHx+9/Q7shKlLfbObcvb6VjC
fQQPyVoCtUfSwLwEhxnE0ucYxJnoFK1yI5udy9GJ9Ic8v7TNu630fFzbKW1xGw4ep5uqBvw5jWqH
1eb626guQo3FzWPo6lP08l8Zh0u+6cL8YJXu+9o7UKUzSOfxl66DgnmRcMFE6WUHwPGt1SuBUxyG
6/7Wnn8HsixA1tDjFdgoYas0STzJoBOIzg0B2YOAYvI7kIiU6lGE3kK57PobK4Mf3tl14I5hR8A4
HuItDCGdDexFU6R5hD60W5Tc9aRFIlXTykQRgGA/ZZpM/Z0sdyjcTCgsgdnVPQixITRulPoqwDfO
sc/Hhw9ErgKEkgMrCca4M8c0IJ4GSnaA5IBhUPiCkn/xn4Nj9gpFZq1A5fQxjPQ3yZEobFHSGgyk
mytn660pzsWh0dkldiskwjt8M4Y36D/KTKa/9u4PeZF/jfW3qkzgO519u+Fs+Wf+23CGHLqwf/n/
Hn8ZTovPYUeIBsfLJJ/HM4136TR83rHjJyEg28GrA11hKPM0x2uTExg7KTspMKDgxrL72SeKNSXJ
Q9Yxh0NJeB/uw1092xSlSG4HQyF2ghoD+2XLIHzKU3ob1I3k7nBpmzlhKdlzin8gnw8XAOxk6jxR
n44DKIhEGRgLuO7sq1UHuxmGGCe3a9vDujVkl+njnyyAhG4SNhWYWoaNr049jkuUFJTgYe6cbNBp
iW23c07ID9gjXVISzVKbQI0TZhOiQqxTKHlQNXBRwMOMfVW3EfKQMccQDNC6Rxp1nlKUxwCdBqoK
kH+n9Cn7/Iqp/RFX4T83Q1zjAQZ1QCIKwhwd/GLA+Rv3suWl/fBwpcyo6v8uXrEL6Acc7ikqfo+I
XdWKyS9g28/Wjiet8E9xxVzIMTcv4dJzRngL/Vs1cJYtM9K7T8Z4aND+UbqgGAl4uHgA1HGuuRjw
mKDDMc83OJgiZFZ8Ikg+y8WpXaBCI0uZ3HAAvoxS9gMr03Zjpgi2OQbEVKvMjyolnGemX/dv1S+z
2VBSYx9wA2CXpw+8SjMOxkQghbLd9sTGIsAs4C4kCROxYZhc7ATjy07ohoaAyoyTlKSqgCwRhy6H
Dy0VFlULFDwpqN4Q1vNHl4EIE6wfDnrTjtYB+7zSPeyxC9mVlasznXkyB+1/4jvgCf0G+/OkBa9V
EZ9gHTvwwTaF7+oAOII5XZciPoDfzAnxsTh+YFE5X0D3N2R05m2x6DvSi9EVYmHCvuCwq8DTgZiF
qfNkUmXMliiok8koQxKFsDJB4Z79V4GLYkagyzZqxWfkJHySQgf9C7TdHmUxB7joQB8D1ofhwyeD
isjbsWtlNERZ9kMN10z5DvP8EqhRIuI1BIA3bSaGCj8fxwgObTvkguG8z+IXly5gjzZp61gpdEA0
zng5O0nD/GQqtJnx8axeDJdstCVhtpWAVRWiz2WjWtIDH2AOsjWy4ikoKBDyMWHRGX9g0c44l+2E
4Lwj9wmrH4iGS62s/QRaGEl9xgLRGh9LqVRU02zcgh3yDs+OZ1dnFo+FMo9DMwhMziGM1Mi/MUAG
v+glAkmLx+FiwVF7IqcY4MDt+NxYZ34l0U9kLq7TZKIZh9jVBBU7ExhkXyhY0JMcgCxLRzoHKrCQ
kV69nQs7eYTGRhrUyY9Fn4exTyCuUVexP3SIjuVME0hZtvpdxB+IolkP0Yh0Hc57SGo1fryDUfS0
T+EXSdgLjjTHTcdXV5PfEUa/dhjK8S7Uc0XhNYpYkUja8gOuJHJudB2AoXjmnZoF1Uhf+mH8vdhi
VL96NOUPiwoZRjYJqJD8IN1LaQFFN223qVXhyIFjqF/llObuMhTzAlHu2Vy0zus4DunbAetA4ous
a05UnqhXuIhN6EG1Np05GzrwDqcvx4KaCnqdJKtaSz/zHZjDZ0DHCEb2y6Noho6ocxJG9xvVXZZf
/A5kyzdwHz2kQk15YkjEVitYyAl1DAmNpctCoX6ilo65KuxdGMmo4yJfC2MJi11CzWk6sjApQg7H
jRSOTrMLyx7OP3RjanCPexD9LP54enE9VdxQb0D7wG2Kjhl7Hp8A3qNkIaMobXur1QoBBJi7h0LM
s1Z6gcNIkcI31HtfvAkvISoW9oEilEjWkA3pkFoH3QJUblSPotFNCOilesgKONVEIwsc/8CP9qD9
NXc9lgK/DWEY5wHIxfwXij3ODVN1FsiL2NPpn+6GZJIlcnfhgoZzyoXswS6+dmEuM61lhHUkAAvZ
MW/kR7Jja0/tM8th557RY2MxJjam+jCUmXwQPdmVmE4AQqA4ajVkwoz86VyWi6uVkNil112E4bZH
V8DZkOlh0cGRFzi4ZHvLrMPRNcnVO2146h4+rqrSkDqmfHQugzV42uv4y8XSgKLFVeerPawBvorp
31+B8hmFB/MC1iWmBOhp4TQSxwpJet2/sTv2OmWTXFWeGLaqXsKzoLNC6E1PRQTNTbSU40VmuPZY
XRKeGJQfd2ChVGL61OJW8rcHYqM7q7Tg/OXwSPrHoISLGnV6H+i5cwWJsSFgjITwYVSzuJ8IGRR4
ymGoyLwF6y1j0Wppw0ZLQHURDoQ2JFZYrCU0EpbVVV/XxgSTI1CJw3CMondbcx8uCeHEHktvPqfk
v5rHoENtuUcD5eDiLxqoNnrtRNCmqQb5slnTYr9ax2L56+RXKPrFuaZiX7L3pTk1g7ELTyDBZV5l
eOjAOafKJRAPpFHhYxIDoFui7EKEC/tyVLbnstPq8dCiJ96mP49ME7i4CsKSZ+PZb7mFFHMchy6V
lAtHzp+k4JBiOD76RYcHEItc60Mb0QeU/tiHmCLuZ8fgTprBQPEHLqSvIr6c010cKKgIMPS4aXnB
zwjF6JqMj6dGuEimIS0uuNPN6A5aPFjYPNhoPYhOqON/DfpotSMBBVKpSBfQn9I986rjV8CDJP7u
x7GiSY+dwhXnasHJ4PfoTON8A4EzKNSVfVI1UwWz2Jp1bg/gId9dota5qZxIBkeXMEapWWginB6c
KnCYfNwYcyTagRHyMFCa4sCSjG1WLlKl+OzPaEtWq24Qj3k6eFCGuJjEts6mJDN6QN0I0Tlw9bh0
3nYzoCPnoYVoSnfAAdHgaeRT8qv8ok4y9RRiXXxS0MhFhVzFT1qFsa+prJIguRGcwyxGPviQkudn
7jJmoGF19JMZ/tuC7oMvC0DSGNIUhdWL+vGL3eKXwTehjS8KylbEUwJmy0V4OcxWtC0y7ovoHDPa
IuAAF4h1N6ChHtsxbGm+TSfiKERvA/jJVcESjSXxdNwEdj9Q3JKZN85LlD5Md3A/bICLnaIvo/vV
hfHGJf30v03j1z9NLum184jGLlcIUM+qtfHDKBlAjdIO4ZnehfaKPJGnWo9HxZPD7Vy9E7eK0fQd
hc5YpzxXFN9Wq2aDfWNVyNVX2qg0FEQpxqovhMbApYY6Tl6tcWgDaJsKu3xxOWQ6C/Oc0ckCzna8
HUm/w/T71L5BZ1KlDJgET0PcISizjEqWTLsv2c7DxBYmnv7EReCkz6mqk47VvTcxUAwbfZKo+GgU
yvse8JC5wML64hdXLbbusntXdvcmVM44krcDM+iUJhYkGzkKSi3Yw/DVgbK10Q/WVoNDOQfLNRA+
g+1ypESo4JDRSMtW48CbzL/oo3QIRYMGfyHVAWphKWwJWJPrzODGef02i26RWZoeIfgKTLcsFSOw
yfiFJm4zHG0ocqwfQ4EXmvS7jeSev/xEdv+haL0Roch50WuKFDX9O3Igkxfd3oMtoehHQD16WdQD
BTY9CCZ4oozgPnecicWRzqOrF61PihOJmKhwVE2IRk/xSyN1Z/2XkSw34fKXKHEmEbbLDoY0ZILL
sQ/fEs7akq+qAGGU5j9lG71pUEdzynCOg0sZwioPphTQLBj2eqorkb85V6WofKAPrHH+Y83ZITod
R3X7j5Mwt0zfk5YFgKQb8XDuWIZIkf8WgRx2FaOdD20sh3j7YY04HFTzMEt0pKXju4xGnBCY0hIm
DomEXtdqM3PFrWQ0GbFrYSTXO+N5wDGMYwFTCQkhz8wlSt4cKZvU5TkqRfs9LEZsIC37YTD2Meie
/itBFfZitghEXD40vGOOQ7gSAZLGcNaf2XrWF0mdDbEMihaTSa/zg8dX+8WwAYrIlKA/BmGMaZgY
M1ENEzxbcdUtKV2o7MV2AYuz4YXNmso/TAhXRnzDns1ewsbzSYt/ixZB2qoretR2RJp2P0OyJA0V
ueeID6QpFPlLVO3sBhBdHu0myPDGQkjPV4YTT1FdY5tRcch2fBtyuNP6XE0uHSvla48AH9wjHpay
9rvY9OJr9+4sRTVinBA8jR93jf8yWxJF8l9EyJ8Hh8j2TAv8bdBGcxIUKcepdAL4OUUXu4j2M8Bx
3NP1nQxYNUXQjJv/mRrvOgtOYCXjBp9yFQuBDauH3n2TYy/aAyldOyOEoufhwUSlFtWhcEityqAp
ehAKAAh8veHgiVffgxoWN92AkdK3Ww0x0S6H5RBfybg024F5qYdlVtCmEmT15lX3gUmPCg8W6ZEt
bg60xO7fq3NBr26PRaXpPNUSTvggzrQBi6eT5McaK1s18tPEuZVXI962akoX7A9rUcJG3ZsrahTZ
S4EXb3DNcQZAnavrKEFwyaljNy4rHy3DGnV6r0eiKZMLMrCRw+XP/M1Rlalq45Q4HQCohu3KeFvl
eG87oaOk/JNr9ifvmimIOMr0CLOHIT6WuBsD9JrT8UGf/1c0rSzr1ah4dlamN2Jgw1/Q4uBlH13t
0YRncE7TIqrPpMxa9lgcUxfYaX0EbQJswW8ncxca2TCbzqO8YX92786VybqSGJljI85G+hTg3rGH
TfNiN8sbCEbAB8Mowda+wMUuuURP8CbTLnAQ6Y2HdXi3R9P0OCsH+OmjQ68Yxfh/ac/jjYcjc5Do
KtwGGenQuIbhcomcVPo7fDbzTkfCQU5G2tOhu+Qp4Jv4SQJFmqtEHmvpZxRhZENiDYawuUUQU6Om
GU/TOFBjFYG4RfAqAzSL4LVpf6KjVZ2Dqr6NDRWOOFagWm9fjK8yJdise+xeqEwAQjia7LdlUJPq
4VcZCfIEtvRqQ90FqhP6Et3ayDWoOh7IIXD0EBKArolCU35fj3ZDeyewI42HJESqQZW//fCa4KpY
TlpITGi8Sb8pGcWOUojhnoChNcGiizBzDjnPok8CIicfiB3IwNuClgqZe6jpojwZOTsVGYyE+I6f
5+I/4057hvo37JTAPwCuONC9Q7vchc36hRBccsny6jxHTwe/hqN9td7Q7cUqfjvoDO48DrBNxW0r
9JX+CrHYLP8RfQzH9W41iE9hi9TVI+nSfbNWfm4j52BI3nvtfUMolR5mdCX7BdenL1Kgpq5NwETr
Zlb6WGaS3xZzi1BEQGymyBGzURBIQl4mzhi46UhGWaMFNbGtIM+GW/6AeN1wW/hEXHu6OLDOGChB
hHTPHcahaxAmEiHMY5+xobkI7bgYFuEMfsHw8YD4oA7Ac2KF9TT4BdZ39KZv/+lzIaeAXNJw3oD+
mwtqvqb0xzFkVsp2bMap91StP0hU46GoUPpD87/xIEmFhxovLQca0E2Zo0lKdYE+ELxnN7+iIvTW
A/tlJvSOy4DDx615rhv32eHv0muNwKJ0+DUH87vZGF5Jrbqyf7R4rSdgwDcoamBXT488V5y5Df4w
24dTG2osNaVKyE+OjSUotkmlrvpMPYw6Ke23MAqLZg04Xc0r5S937B6qtRou2dWk4eU6ETkUiSTJ
HFajpCImhoyr81OnX7DrAO/S2nYqKN1Mgd94LiAc43FIeXr58fKaSFYKbDF78/ngrfItT4OOFxwX
487OyidLasicYRklEN5g1gXK962uDf6n8kmy/E34cF7oJauYowHWECTCCm6/CEZuBjd/R0RyCZML
vGC5VrhFMRUG4vcNfKSpgjCoOMagvRWH/GSoBcsj4culUEj73QZ3gPKXp/WV2yeWi1h08gEEwMDQ
w7zzOagX2+XJ2VMbU40LSIF+Cecen+pNJ7R5sdEzQQ2+3Ja6i38FpJryjWpiP6hSWA7qaaGrvVHR
Ui++woN67BZWUcRpx6+El+SWyM1Kl+yHxyKIUZ0LpaEEFvrwRF6QZ96OdtC744Na3NVZ6Z3yoksW
FTrtmxR+LIRIFhXqcjg+0Zmy8twv+vf5ZSzTO2FtOpaqQWGxS0oMxrdQfNZek09/zIrwuWPmyc1V
xcHF+j27xmtvzoj1Z90wCaLcZHxG4cUasnu14dN9u+8IO502rleTu/nMsJtBFC9l4xtK+4VurG62
nPl9oqnxAWssJsYdRL9Euf9wJSzMLm3QKk7+DvKgsIbCFRWxNidWTIvyfoi+H772AUND4AeXJqxm
04cJor8NNEZU9NhlMER9ZZ99LNst/CGdMz/7Wri32Lv2tH2wr8kDw9s3gzw4/2yWsxdg/8dsduG6
bNlSS7x4yW1N6DSKTpmWTvsCPIpkbT5D5DiYwNx9IAcanI358mvhCeSdxc2H3AyF5pQhFNCQ/Nyp
J2WIAt6rUHBE/q/woV9QHV6BtkraFZ41uM8eiMiRzuQQXrFDEjvnFFbdymI7e5s/2pE7QWVXu9kf
EP5nX2gn1DTWjCfUBB8/ZkAMHh37uXrReFA704zUqaILXbkHvuF1kQnyzsHzrfeSKWndvCRrljIf
/+W/Z1uvZHHJWUayNteYae8V+dUKgKMDfnMzAxirogKKctKy3nhyVONnXgkN2jh9tLwbhzZIqvlZ
CGz70kohDUAWypKv0fJX8NCv9+XOgfGtD3mLDurJ81zxAUIP7rojExEqvSYEyjF2/OU1wSsWhgdt
Otl2u84L4MVJS/D634HkfQBFIqrvI22+Fvqkd4Wd0hxTC4E0wbaBLZloxPr2nkMIrsAiPoRb2Cnk
r0ITfu1Um9FF068ROcg0XY2gLGMKHYTItrYRSmIVYgQI0H5pLq1BXJ1eSqlwpTLXERKcxkEMJ8z/
zcslbOEX9hkP2nraJJillwYsFk/sO+bMjRdL/EwFifQmr/A+ezASbFAz3p5mocvuoS1dw0IVyyXn
ARiBU0gNJd4BpOqBBdw55tQoMsCoUZTfnAJbD6iowNAiQxHATt3uBgV9CXOz8E10eLCPG4h08Suj
m3x+DcgfN/hfOSh6jp+zY1zH6L1o3gfsFWwEOBBRToJVof3ttZgsbjFR5rsLXFXqkDojCd2nbq72
Z74JCcK7BwO2sskWR/8O++vHyo3XbJkBiI7YKzF1o1TVYQ0ksLY/aFd1PNKHwWH9v11xMfMuFhPu
fBHhLUiw4w0smfocsJTcA7aLc7SPmiQdOPMJbR4CVTzDaH/xB/hgAjVeDF129s147WHJaX3CR++S
MB+lGyVp0Lr2K0Pgxk8JOldpTuYTM2WYfA1Km60gBJPCqBajzGvYqi4KfFjASQTczHNgKQ0xkIb3
Au3JufYZIDn7lOGcuHtVC0ACewydrJHcTzD+ali7KvyMHfItchKbU6d68NYRYbzwktZtNDXX7JRc
szM/Cnk70HAajvTXJQBCKge06JyfOgxkXJGL03U1qd4FydC765Oo+YaFIxNGznmhpfJFEF3t1K0N
z+m7j8L4iPv+BhfR7jHFYq+eNy240wHXd/CcnNwR+1QlO98lx2yX1LB03NPja/cPbsRr9krOPq6N
Dr1Db+pyWK2uLNyp2xitkRANvgTt4cab7bND8vA1//68qFz4Pc4UVonDTn7Oirw+xY27gfCs9F+c
6bE704WanFPE51QqB6D3C5/uQUu1bd+6zz7g01zNCqVPk18GVPAbTnGAbaoYxZLENygcKIYuSRMz
Kn2SMqaSFyAtPGnyCfkz/s7K5uFuNVdfu8I4s/ee7ZLnUWBLWmcb/bKaSzTKZEDo7m0sH0ONM/2Z
u+6h6GQWh3CueaC2K9RYYhWm52I1MG1lFHvsN2Ksenmim/707zTcDd0s2eF7jeWyschq6K12Itsk
RX/RkPva62LWw+Jf1dqDpiaXdiWe9hA+Iw2yHyRfsKE1xw0AKPjESNdkDCj2Apa6VGses+xNl0a5
y8BmifIbPxTE5byzbOBeJXzvjtGUNmNHcUUWHxkkLAMWydU+AAjdzQeV8pNGEdizJvQzfOHppWtY
Zvg1nYBXeZwsHey37G3dWGc3cHT1zdOU225WILVy3IPxZZw58qKBAWLV2LN+1jRgkIVL/tGtZfM9
E1HIA3RclPbh1i4ydtqDDn+pWzYUHt/VZL5QmZ006GFv4cuanwnoBdq8MkIbJnMqKJeAIZihmmrT
PIH4ZZ3KCHvUAsTCp9MMS3HBnNfoUhXoymAbYk1S/ePX0ew+7KcjTEMcZixX2W8AcLQFn6AWmMDn
yT7au0mS3C38vi81gxh1PhrIYkKVi7I1oglG+Gi7EJxotuo+kC+NHkmMvRgH744mYCDs9c4LO++4
r2BBpox3nzqW3gI/OhjohWgs9IFoJuIY4dnsXOCf7pryGZ4L1cUC8PYBEqjFlKi/pEXrB8Tp0OGA
TBINRgAAXkiSgiPYYAgPA1I0qKsP3Pw1hpWjDZtYTMk3ZRCmyuGXzr3J6Dm49tle/TImNqWMddgE
qb3z5xZ79OngtqBFLN1iH8i7vaiYiz0mq01W1GUIw7xAnG8RVPKv/teyN3Mkw3V/qAoGlsZiyRac
yQbmai1uqKmvsK+tcic5Adsi01wWYq5zAkL8tpIFexT9oJqkc+9KKMvwFRASCpNqRhOGh5edXmCX
YcpVbXM5N/RRtErKWCyPwL5LwQZ/fnTd0JffC0ADtkTe9nulfy3XyWN6FtwjSoEKX48PCWX6NKR9
ccmJ2fd5nuBZbPkwfNO7uhue0H10jWrDb//g3Fm4uN6y4bzzXVzD+r2JFevW5LGU1hvJQY9Mv0HV
+eCA59RWZNRvE2kKSg1kvAfU3vs7C5yyVJ7zCEKro1Iu/npav+ATVLuv4G6VUrA+OkRaWChE4qQR
sUlNqckGXFNEuaisScsFEg+34dNB6L6JIZrhbtiAafHLK8aaW6OWLZLuS+DZCWfCbXKnGcUlbp/X
+BgrJG+7ngIQcUxGnQmDL1A5FYliA0P7Bjs7iDLroAO0EIaVtEidkjvGoLsUwA7vpn/5tHl0CNez
wRN8du3s4UYHQW1JSpgH1jkrOoeYe5N3vCHD/CtktxpZhrj/serNrwM3gOlAbDPqD65O0YpNWMv9
GdOi2CRXYfsHZtGbGps2KXdoNajRY2QcZUOMoxCgNOYFCv1X8KQzoZ5ZfAJ3HNYCoKWTAV8wHG7R
aTaNbW+dSMSBDu2DtHja/YCLsMHiLm5XrUv+D7lVQ5sU1zsPr5vA/1+wQYQEutco34ONTeJJv/9M
Pnw4G9qpa3AQOY8/sGzbX/osWhkiFeyXt4TJc8EuXaMI+UJyx1nc+WzqMttkYpKihaNBGDUXjwEU
wN6NrpiJkAG7SQznM3dql/E2YkW1gs8MbiSYL7bgdCZfGisDnwNQmW2P9FEUhTzQW8R78ayCGpFt
gmcnxHX/NFNPzkhJ/Qg2G0xr646Z1vArrzLnIeDYTqdQJNiWUwp0j6eJmXUdzJkJNt8XITRqCgbx
3pEr6FzYBZDQFSwUVNvuoY/AzsEhAnWO9y6Z+yZcrtIVVi7Dvjt37E5z9QzP/qMJHAjF5OqLE/0z
sZzQdjm8UT1NnXfC5eeKLYZvKwQL31kCwhdsnBC7+AHpDKP8EQBzy4SrCerCwDPm5g4rETbxZScx
MscpOSMNFSe5jZ4j1FgDipaxwQlPY9j/qnlKTbyQ+C0KnuUyaUFXKQxeeCrezC1Vt/adn1sn9xrn
/MXdudg1oAueLt7ts+Ke5Llr/Wl757WWaGCBM6obNKMwtHWHagr/vbOXUmTYP1thHoXV13qgg6tg
OmrHsbxHuVvCSVhiRHrKcIE2EvGJwC50rg1PKGMLaBsE7Ad/9pLVlhW3wSARD6j6ksqHAgUIQtWe
qr//1lnA9S0DJ/0TiXL6908m7Tu6Sxp4RiHOzVKHqBHVNK27U/ipRbyYIKbENfQ9Rfv097NoUoLi
0SJ6Af4XvIaI0UlhQyn+nKH8oh/H7Jd59RMPbqQwC+QAGqAb/nJBf4qq33Qdw6IuVzekSRQsCnaQ
JgbKtGAIY/SSDA4YvoEGcFYzm+SneUtB7Cqdwei++tFfMMN/m+3fApZGkb71DpbeebAhKSGT3sWq
fGhrBXo/rINfIGSL92QYZ3m2yWDhaVYnOElF+ej9hr8+ZKmJw3DqyVCKUpfRpSEPYRq+nBHt9Jgc
O51RFFHsbwAYNp17xIZIgQ+EAN1twagURJp5mcUlgZyARgRjLFwOsH7vemUjYA7lMe/mHUdgWFI5
LbMeAAtVBgDa9I2ND1CM85pL8MC+ckJXg1zJRizLgipJwwRPZKXkGchUIW+4tktzPgBu4w7eRi9G
WxM+ncBKMF56D+GuvQ7XMEfKoebwDTDAWtNVqMo8DbNM/RLvC5YIbbBPdeqfCeJaG881BJKO01xq
7nfMorV3jO9gF/KJnjXdQvdpR63OYWM1Ot+gzvVmSdvTqERIpUN4ufNeyar+gaxrMmIIPp1sYy0v
mu4v3obqSidXDOqJLqKgZlHyN0CEZj+cuu40kVi9+Jct3arKRzIciKtYNGidt/F+1uhs43ra6Pyj
6by2FMeWLfpFjAGScK/yBiGDS3hhYCWcEMII+PqeQZ1z+57q6qpMEqStvSNWLJMNywFiA9Rksnw1
RxawljR9eQPloN43oERNceFk5kj7Ji7kh5XIkl5mPib2oPWnqka97yXVoEITY06hrpDZwon2HQm9
sekLjva2C8at1UAYgpEMq/H28xxxi3ualic3X3WplMySsIVFc3qFTitj0SdyJRs6HiuIa77gAxLa
MIew+zW/hNERXdLxaWi2MjaMWlhb0/6n0pZqBFbdfFaiwlxxynRVxqkwyvC7QzNGPUcxwqRfSIKk
v0TVqLuuJSDVpv1smggAhJsGWSLlsDRWI8oCo6Q03EMzMoQDIMuZ+BXnOrk5Y5gUgtYgtdNvv2w6
7lSLeR1CB5uq/we4ypK+6Iez6PxAcXkjnr6BICirY3HcLgEsuOwOWJ9/7RlaArWr4V7ErBx7F7ir
NY673xYj0jWzJReVDOztH6bUW3yxBXFeGykkcu/uVyZpPlC5aqLoReyicBQxVmhirfPCuhNmikjy
sJ4FtZHvqQhIyFbSQJwOBAr21wdalwcbnVXOqC8ZqWH+CMR5WDRSzO7f7rdl5BtpZw9dMAPSGQQU
7XJLHuOl/xzKsO2QfvZLAJraKuIHXS+PF7ACM1e4wojb2WWNanhOQfi/Brzgj4lPBtqSQZwKwYP5
J88v3ZvHaEshaUASXefOIL4a1axndgaXo9n/Xxsl7bzABm15JjGK3GEDKLxVxmpiPPnicsE4Dvsi
qbrrwk8XJg3kyw6/30VYYeBBPIOEbpa4e4QlXQxlbHdCSNtA8IKNFBVyrL8pbNvWrm7D4uyviD0e
ghdBbGYONG4x95ntUmayMpWVyQp4J/ChEzfnmSNUdFxRXKAHAJLMUpHW2MxxZDzGFp+AiQmRQv62
kR5H/EaGybwUybw4QB7oTJlUC8Vk58QHyqUm4x1RL8hFIZaIulNubzbm6LwOlL/BYy+l68em3uWI
nDPHXmamsqF7wdoMCISWlfMfGjH8QF3cW3WOFIr5JQbcyElQ11oxeQuYueM2mOIF+6WiEoPK9I3u
DA4Jpw/zByBlTlN2SbgtcmbDVMUP4WZaE1KxEqoYBBGSV2b4VCg3QlecXiTWTzIy/4iBzYPvJZmO
uUV4gUEtN/I3Goc1g9EMD9+FT82sjOIUkYZRORM5y7GXhdPDcOPJDJT362UO78mj+3Th6HHSMCJ2
AQnE0k8NbjRaZMgy31OHGLTJ8U/AFRyl0lXTjEGkYNds7TXHHQNzqWK4Gc2YDu3N3eHmMjzpUjIg
dLNqD1R6iBz5jLA/s/kkG5ajyY8VB8GxbGco8f1h1xGmz8jAXoiylW3E4eL0Q5mnYRGDHMRCHNpd
xEw9SMFgf4sH1sgXqSGsrp3nUPnrM3ljDyASW3RDmOj3LZq5A372Xfj9H1DvAph6iLF9hEMHw59d
TCm4Hy2HDEQZe579ig0LUiTuQPg1GNxYajlhph2HFLTvPdKslnmeouJghNgtmNE95xrwiNBNhB1G
kcPF7LMcHY3a7Tt80DHRLyPsnOCiYhPc/LLy9BajOtKB978YBeerJ5VWZbUTispZB4FEHzcxlPe2
hAo1dl/nkeFJJLanM33W0RlPKn2+vrugxX+yu1On3Mx8KkYfhMi9fPiV14y2GACCSNMj7CO88DXc
hK825CJKoUAbUc5Rz+WYbByQdC8E+pG5u/zU95nJQ3F0b+YLvoPdjN5+q80EgZ+jjNSQ+jNV0+aW
h90+DZZ8lY8pD7EEXeuJecvwzfmuqwtRCn8oT7n617/iY17fNj21y6rA2y/Xl5imgBp/S4YHGeZA
SXwzGQF/Wqw2Fug7eX0Q1zZr3lcuLXgDT4SmDWjJOAGTncJXUOMe9W6NyZTZPybnGVXFa1Pit8KK
bdINhecm/TPjuMpdqmZnvBwUM80D/+yBV5cBGEXP04Gsddahh3NYXWA82PEOO22uxPJoXLDGU1ny
wFwImGfFrJ32h2wDOMTuMvRxvFKc+YT+FKO7AxKJgyPlagalbazbDO1bPhQ3nZ1Mq3VUGf2urJCo
i6fhNwDifZtUmza7gz0Gi2YWGeINa4mjsAMpXm4dzC8YqfPDpPyt6wjjWQlsTJ2vo7MnVyABIaLW
LnCTSNQsSjP0l6hXWMIywBR1OqKEBWIfT6LQ2bxhZfAa7F4p+eYRErA/09h/gsvIRS/+F3IGg1tH
kBJg7UJSCXsxw34vBTy5QBfqjTWOhXjD/bvbndGT28u9UxdYSsFlCxocL6Kd/IQyOuNHwwmomviP
YZnMNdDa0AU0AgW5JFm4HCvbxoqResD9UvtmWVo5hHr4uk6cLw0uenU02mk2gV7QNpp8u4QfcUu3
zbma6YRGiIdx32oTc8Zexn8LEU+ja1Gdx56pVNIjWPpmtyE+ifMwX6BgUHkBHspHSKOAqOgQWV4Z
zlYyzHqh3anN65iR2uBjdjaHMb0N3mpTxnI9A8tG5sZ7ulgN5BcuDL52Xt9v3IwP+Nw5VY2biMsv
cdXDPKfrk2R/NvLhvTJ5VpuqwW9avrbBV4jshXPSxBekZ7cnbfy+sBxp4vX0SiYAGBlZhR+KT96C
QG6q9UgveNLjXU/HABtVPHqp6ABCphBaz4mYyxzxvsA/K0BySvcsLkV4RXrfVSusCXQ/ic0UriYw
4YhysPp0cdZr8YB10L6BzGFYnuHnQYNwArAyOhB/AjK3dOMVKgENPNq8B9RAmhvjGwXTJOkN0Wkz
P/5I5HUAu2HeB/t0X6s7mXyZcbPRBlRgegqXo2V9IDT2qFRq73awHsPmUsd/atjnKO5WXNHarAck
WRQWvl8hfi42diiQEirfP/HBzjtYE2aR9NYPKhKoE9BN3aOf+33NvH/RGKpzkGJVb/H0YluTLzg6
H8bRrfQbGoXaI3F+oWFthY0lAqwVjhi7ClxOtZbiy8IpwN5OCs4naAIgk2IBNPnKjNci27ywLtXV
XbkYKQGp5AIqXCKupPAtyjfx17BNjZ57mrdW6p4XvkUCf96w/npx14Yq4YVuSROkt7GUovuWUWvn
rwRoOw4pL5S/y8M6pt39KX4SBjvmtObIvnnKQa+G94v9GbS/RnNQc7fBlVZzQJeU04WBiN5kuIFd
8dfs+Y8xcyC+fQUpfHNK3wPahEMqk4l92+5Nz1shOt2nSKbtKj64j0Ej6iT0pFAq6aUAoRt6F5RG
PwXCmKDCZ7ey5kYfFLpC7gRf+QV6/eUrGOj/nTn/7CNjWApYrA0wiP5bw0GUOpJpKmHA4NrXaQ8W
wJe0J/jkzo8cAelPag0acWkVZdYGbUS16Rmk2iB+m62D7YgRvb2orTy+6ZFoIuX4Bx0CaISdy0GZ
YZLIXQQ/pU0AcXus4AfxjqZW70/DaxCLcp4/A88g4BPMRSmM6bDMfoLMHhc/8F6RO5nH7Volq0Qz
yq1QKLy1bS/Y9KTfooda3K0eKhgxkNbpNBzgX50tWwNggO4J/VLCkYvBkaFRQ/9MfixDeu4j4YgY
evNg0q3QuFX0mJV3vSOyepuntG+jXqSKWgmt9GJp0EcJ3MI1n5aObRy50wvsDcHT19kwmZ/3gsp5
TG4C3gBWoUnxhY7iORGvD9Wg7Z6Se0gGiluO8OGlnWeGupc+WyS/aygN/1pu2YA3wpEvVhoWf5ks
/EkJIYrnVrN7AgCVwNeQC82zW1jfRYtHb8LPoukBknQczk182hJwMbBPPMPceiQgI081uXzKoIcW
co7M3Pri6BfcbOI7G/siVaeAX1CaFRMMSm9wMKVLFpkjvmd5Ba5aFmZz0O7oHTFm5M7WKNXRHsOE
ajh377DNXVilIIJzfhJbF2OB3M2oZRmeH8zbvBPwbKqwz8JiwQZFiP3knCwxEYgwMBhNwN2Yf6Ps
Ew7b2b9GB2LioajW2CEyP1tPviezTPZN9xueLb6tGVRhM+jRYfFN4SX6zLCYiyqgk9mz4+AUp8wK
xMikNNhH/455VM9u6tj3vaGfk3t7jY78jKPfmihdyv1dUfjPLdPPUs8xI2QQ3TSruL/EDRVGpXKB
AKPteh3j+sYRklkeRPXZUcFFU3/W1mdyXfRntdMH/OMfRBTyCEFPTFquGvA1ooVsu7hVcMrhd/WQ
cCzo7MS3GbcQOahfjIg4D4XpTpOdtKnnL9b4GVLQU2ljt+BefbHhpodKblCX1OANZErLR1feculd
kG/gXvUwnskd9vM1EXihPbsbSziVd1K22HT2j/GHHaXJyFIz+DSMPpd7ea46QCgpdK59x89xWBZC
gcZT9RdgazO1/xCv8RU3JtX/ghWJFvDyI+ymR8fCu/qZ1uxHMMV4/mVfwhSUJHFxsr/ra4hQzFCt
cNEyCd0en5rWIciCi/t+MIEm+vJiXf0vB4r7iKDfPGWLfMV8Uy2t+dcsx+WSFxRkjcERfccufYCo
72ImbwejyaMO6kd4IcKaxowoQ4daDB8CAdlQTcpQkrqTIRLqhRiofYCJy9VjQfoU9G5T5yCE4Hwb
TIok9zlBuU92Hl5mDEXoewzHohNQh1SnBj1Qh2cC/BL27hAWtbX64JvCFK0H1s3kzbwxBejpk76X
65P2B7cnTNFhDuJWAKHnhQaZ3W/CQEOwy+n0HfUsYHAMoziVLsWP0OevLOh5zmAjlG88UcBRaIMQ
kIjvLae9FIj7J0ffCJO3zjCpZ881UG6axl1r90YBzoZPeMfbZULAW2kbdz4SvH5sQAiB2OHjG0pF
CGLnUAc7RUDhx/zs83DeFF+9jE6G6eOOrn4zGzhDFIPZCMheBgcafkHm5rk5IDYRYZyYJdJqHTWO
bniP7uonCf0NIWT4KLOgO6uLPZ4NpBIvBm1WTFx/wpiQIQyOEdCHhVF9Maolp4j0EzfOC+iZJN0z
TGWwyvaOUE9htXZWwhOGV5NegA7oEt3OoBSHWW73d8bDSKa4rASoJcdY2R9Zw1Bh4N9IKBRxewzJ
Um3/QhiS5hR8S/gDKDjtxqalMG0+pQUS6boSa6QQqgg1NnmXQ09c39lpYfUXnnkBNnoi0VWjJSfN
yy7pJfgnXChGseX54rkHfa73Nkrb6EqwVYEpDfDEAn/48IIeF/QqfA2Wfm/18qAJLL4NTK5uTbfj
467Zf3IEK0Zjwx9NUZ/yf5L/hORTZ+xvweuUmd47bUYbCnAWcyvhLgnJkbZA+AlwqFkGTDP9CR31
D10k7E4w9gbouDAvP4tuINFb2hzmr7HLwub8y7PE6Y7iCeHRS7Y86RVCfhH9ueo+61RCFyOGAXjk
Q/n6A/i22co4rSIKWoR7GHx72707ksJVTChWKx9PUFzxavfsjEYskVPEahVfmoD8YO/AkA+tKSQg
W3g/QgKUh1eI+C2CQwV4Fin2T/kJSAFxCECeXOIfTx7TnMWiTsGsQ0RKcI24PdiAUU39JANn+GR/
XzNsIdQh4g5wJVoI3j9tU1iYHAQyb0TxmYhqxJz+o2qGWMf+LnjmXw3KFi4oEiBEY3NpSJRoI6gN
jeeG1vMALLHcKrUOucIo+STeYdKVnnSnpnErZZsheAiQFNcaG8XjQOQ4bKDJNhk1zC/vCdNMQqtr
tzds8m0/CWYTSr+pOFPkIUds9WZPrk3AexNNSNNYNzCJhy8nEGrmnl8gwOf4uRIbsFTnCEb8ZFJs
eX18+ilv8JPEfJeI2yPRByKKUFL36n6jw7QGPKeH5WGHifcXssEKUVJjl+7/XBjYOtk9RKrPg0TG
eTk7OHVNbHwgZkyZow57W0pKsL+fqwRydK6tKcrZiTuCjddEjOQcHUBzIdq9TcVSA5sDpG2yTmjT
hfwDHgDv/BwtBZSUfRsdE0y7brz8TV4WoMk01ywr0z3vGBtut0wGM1qJ3LqMTiNZRj/b0cCdBpLS
tUQnKwFV1G4UUuSkCodHX+e1ruxQCuFt4znWjCKNrr09KO2ISo8PDn8JJbKrDgiVIBBKKDnrSFnV
aRO/MTwpuSooOaZfpiIkeJEuhJSHE/3uAOuypq5OA9hyyC/8C0IfYxWEse/1dUcU4Qis4AABaiSZ
By3A2ypQ0z7nFMmFDrAMpsSMCUr2PEZ/TSye75vDIOOy+C3MMSiA7Q7Kgs190zjp/D+GdLn+xa5X
vqdVcgxVlKAe2+TD4W9KOMjyN0XOGv12zPbiNDjvlaiViA4QpvxFs550srDKJ28NM7BRfh+c28HD
50fy/Q+fAv3DR9DxYM/MZynzyeaY3vswwPCcf2eAGn7rZd5pxTvmfX7Egg0S/QtifW90nKo58KRj
r4nKCN/rzO/UenqGMwRrQZKBluOeB0smhly2BmEw7q0Af5NODATwBtSat7q6B8AOuSjzCYGYkAuo
XzPj4AsPTybdCiZBYWf8ADei7nGU+AtmD88ujXexxjs5cS7x5ylqBovYXZSzIbw75h9bxoI4AikQ
TuX+gZu0dORVYq1CZhLN0YksWmG5VJCbCASzWNucfejpbVY6GCU2S5P8xHF6NagkRkiP5/LFPPAA
Flba8W41oLV14iERMAn0xOBxedYG7oqa14yvbRC2C2tj/zLyr9xojPD4I21cBPmaksJZDiq3yRXn
ur5TrM459R5i5/5t660PDAvyGqBXRy3/TTiBLlwvtH0lEB/QYnJisHvlzqKEpF2BvQfZ6+B0rT78
dqi8tH3kpRvHmXrXO+MDfwWjKyVXCdNvPEiHfL4QI2/3DMuZjcgT5xJWsPGEoG9015DgFtwClzUO
OR/+bEC2avidwS5M+sCgNLEUsGwdQTmH/iJXCEj4rQPEid4LC0vh2lwhTWGAjygi2Yp+jnQSo2ti
S4dHquFrAwjLrX3XX0aAmJ0Iuol9GLzTfLY7OGSDcKQ30IxJX6sPqCgEjuOJowwU4rY8pF+TBvgY
l94LhdGb0btEnq3HUgEVbCUSANaDoNVj1k4tyTNU26/9ycORWH7aOwFvZDr+89/MkJgp+mfTX9zo
Z/b9RblXYBJzU+Bc5MYbMhkTKV1FLTdZuv3JjQwEZ6kYBCLgB9heXHhMdJ6YDcBfhp445IfFJ/nD
z7ZHOg7LiuIm/US3v6X7TqoSbgjxqs53yL8dZXQGfPr7RG2mOqiRQNXgWeBLnw1EyqpsgWHYLpTx
J/ptFa8Pj4ZAegenCo5r6A1dneSV77B0X4wVh3dMtWAI08Je+ewArYL78wyVyFiLYJc5H2g64oAz
hoT1BEew2jB3MaQ36Ursh74j4cziEMwm5ZoA2kCZ3yH7pgoyhI8Y2StzgNSTo6ZKDPzXMc9Lgxd4
d/XeWAYcaBLlqCR4bbbcdsymCrRHTIzx4j1ZOI+qKRkwZ+DcjnmtjXytjd/IDIzm6J8c9zCgsoEg
kWNOCetpaRfu5a9wY1j1hctdFJQQC/+xLDjVffFgH1v8htYLuYhdImkL+/aV9zPurGrWylCbvr0y
fo9vMDaG5bavmEVcbvN5Ey5xGYsNH9YAOmKZ1grUB6qM/vQ69jWux/cxFkTec/wYqquefXTfw17u
3Gqn9N/Dwn8ky45z9FXC6F8Yvi9n6gQXCeTv16gpItqJol/pNx+Ooj/odMNSeg4cTG7AVy3815fr
wj8GD/TDbdpd4C59BR2rYdJ5CPSHSfgB18haH01wlhAa+MegkjnpW5z9ENQb4jO4V8CLBTYUh7QH
BtkVAIFxf1jdVkKBf2OkPzvgTkbhD4HOZfQV0lc4MVNJyCMkg+ALhyycBvdPWCIF2Cu8PeigPvMH
cFWFWHcj8zojFFcC8XeNVsI8ic7HrWHXPVhTHegzF9xmwHPZ4W7w/CAxMseKhJq+ZoT3fxC3pN1Q
vB7k5T6SkSfZIRClOEyYOICUm6JEkzNVYtCkMWBG9CXVsw7c1cXzX6jhJmdrlOH0LqTF5ZDmac82
33eJJROPvMtMZMziKIc5nz9kfvHCUg4jAfY+z1GbRkluEW6vFHSKRzMjasXZbOeNW7xP7C/WcHZk
rgfIR5Awb6mHNb/I234aDp2O76XPxO/hY8dCpYNb5PZXGo+1DO8AZinGmhFG/z8BHGS6tOKmcost
90Pa54QukKHN7EaTJaNKHNaBjJ2c/hMoR6RhMMpe4i4Pb5MPAWOj5OZj9zvZ124jpveT+7zSbMYx
l5+pSxtf+gGHIIe/MFHh+s7FShMoCkcd0jLo6h4QvOCwLSF/Mq1ig0yO6X1QTS+e2FuBWwHE2eUQ
Ezv8sdqG4CKgtAdsWfAtl7dd0MNexRIZww4RU4jyma0WZjWSjBYUaikrhf0j0glR+Es4o9hP0lyP
VgxIV3waQNT2VKaAiut+ZtC5xLTNldoYptYfpa/q9VFWiBZblA1NxLWUffgta0i9ZhYjRw7cdiqn
86nPHSGEY/hg9kkdgWsUU2/nS2tzgrYE1ICwLI8btH6i3d3EEHrZ7OEBLn+jWLlvmIoqHitBtlBc
h9CRhVg8MAcdsuZwCkAjecLT5EFDvZO4i6dZTfkkApCDmrvi+tfjdtOSMdSV636aOBsHZp1KXjRj
vCGcv4W60GREDGvXydM7TCk4cjKkflVM6jDMLSBrncZNW3D2RyoQ81u8GngJ5sY+iXHwsmUcz8wQ
dNnHpG94Ggs9FXHnXH686vRGSnTw2qFmXjel1Zh0WNPdVMSd8DxY5psOTNszTx2TbOtFQBzTV7VA
QP8OKLnewQ2zhYZxm3yp3lpYnVA7o4umN5WjVAOuVkGsRPUlzB5UlkYGCSRHey5PjHyVwLU1NvCE
IcVsTdIPr4F8VG4Ghyw6HsbSTJOY1GKOIv3F5gpU7JDf8zVmwjtkrBkzMMniziaLj4Wl0EHDAGZk
K3Rk2UQ/2B8nqN+QwjTQxyD2cTBGLtl3KVJlG7RoQMV3FhAhfgY4Vgh87Ig8smIzbJGMAhX6CTT7
4w3Y1MIiX+cR4QkBQ0LrIWRunPPQA584lvPp7DyFLGsA6wNZmw0Hh3mAH8BJ8csQm4u+f4rFhhhe
MIt8lONxXtPNybu7ogni3ymrGRsbSe6dYuJEMzYF+PmDKib7ecvD90hUbvTP2EjLdlbzYaB6MdYx
JshBTXfbIOMXv2eE1cJ6gbxm4omzTeCJihhVzgU1Vrd1cAtua0pLflyP/i4iJxUjRYhQhjZjboRN
vRYo7otcLvGV2BPt5cBVwqC54YGZTqoQcasY5kk4xnt1jfmVLWA5a+roUgENeCEik5w2rE9ootRh
lA72nC9WDV1cvo+j6A60x6LYgfriIkvccyLE6QJ56wjsyMfQEcDMwCCJRHOfnWSEZd5An8DmNNmd
MOUyezDUVGByazUqJz65DkC7XJB90h9jmGYMeMjgGbADftzRw+GIvDDjrwx3WsBUqhzznFST0X6L
MpOtVnbJD4jXBdxXVsj+7I8aHstlGTDfmkh0yGkEuxQkAHNL9iHVu7v8Gitp2zs6HbhKXmtOf95G
mdWfY41Mv+91S/Jte/Qh6MQytjnYHDNGBUxkUPb7dOvvP3VzmvZH4m7bwUWCwJzaqsb5XJDRryfK
V+Y2uroRG42SUvjublWAFgdj7+QBl6k0nyI65Shj65UYAcmIfjCLY1GsSIluwe3U7CETzGyLv4Bb
oJE4x4phn+dQjrYMKrwHZa9AwuQRcSqwBzS9259UVRR7Wtyk8ufo7aA/x7JURAOSnwBl+o7ljurD
5ca56MEgNV+Jcl6j+2wLMLiRCuEOqr+hhQ00fVfMOt4J7YTQjTI6+sfsMKFiz3bVTIjt1RpFw1rz
KnwZoa5TqrEDWe205xX40Fp0/7Pj6L6rSAOhicABZna9ceKLE6IMrGSb+dnmyqc52631bSKUxCcx
qQefnd697XAPpUh4OgrmHGIV495CUWDIu5HXoJ9HQMhpgMQEOis70i+GcQwCDce1jNSAXYiXIJje
pnLmTAtFY/MzLxFrMalBxBcYOgNIhlgIbdAWeN4a6ym9DgEWaHrYEgHDMKAikb3w+It4M5htdlUw
RosnQMP9t10uYbuQMUo5g8OBYFu7Oev8ASX95g1iBvpjiFBCJD6IYeIL1T62rfQUHvP9lh6CUrJ9
OmP+WuScO1org+9e2h4kvgMhZAZNVqWLKSXjn8kKIsVZxzppB07AqUG5tM/14byycDEdWJsNb6Bh
iHMjrCZ87Sh59DklOyDi2INVxcifIimPQAgtEhe7nMfcOLFhmAmWfmPcTHmtDm5N47MgXvGiwja4
ObTQgCA3fGHOAxC59Oud2S1jGgLavlvOnyu4wRw9zWlvcI1DaVwqeo5mj5kiBIAsvBhgjgi9t/gD
fjlXJUFPUhHAwmcxBDc6TO7GwR1jrACouqZ5R4tVofDTkgfGNLWvOU8YmWHrrxw898oeIBV4B1Yj
3CHoWuLkhzJWGMkVWoHk/deB7/nFUmF8nz54L3EBUAyaCxeRkw3V1e8Ww/zjwpd2lhyETScsmc+8
T9XAPbtOoFRAYaCv4UTJOKl/fDH4eMwl2pa6AERHdwLVy4g3m8wr9l9KD7EZePGXasJJCC3M7yca
k2X0d8zplu6zMOjYM4/oHIlA+8lmMBQQq3pSA0LQFwLPSOPGsWk5qoE+UaaATy8Ah/fvRMrKCwUh
NUEiqYLn6Qy/J+VPultvPnx6M9iffh71OesYNuInfIB+RswVw5Uvbi0zsRadgQZfnfUCwJyHMfPh
8tGObT8xI/bpEzgOuPIxeHkVw5mW/RqIVo694ApOwnUT+A/e7F3/qw0msSz3OBUtoKRaM26gwEoB
GGy+IzljRvF0AE1Be2014Cbj7e5KgvchWULZKcXSsjcXGGj3C+Fev/VyJqrHkw+0DuLAzgIsdC+E
V3TdaKMO0Vp3uzGldUeLM1JGXAin67ymr1XBDPSwfWKUAeJCRVCusm1rXwOXdfTDtu1reBBhGdEj
mOMwbu17FGqEn1E3tvxu8qXge3r4QSgynCTha3gf+KMa+0iNaPenlxkaA1Q5GgXw6P3252rVoLqh
AD6Mh20aDW4f/y3xU0sOUKwqTMU+Bjx48mADVLdQr5eILi9NnjK7HOOsUC31qBmuFau7ZuvwcTKy
SBu/hMco6u2K+foADZO9SioXdEWi+oO0A0D7dvEXx82TuVecozITtqFUyx24MzQKfYMvsFDtCaoA
G3hDhZnFYmRBY+Edh73NjfNg9V3MGa4IT/1G2cge5GiRNprNV2eLoiCcUB2tLuPabCRtXzWekTKQ
cg1IzWbs+wt34p0j02VHRjliM4VcI6Bg6CLGAjCvcR9mqs9efDW6AYBsiTaXx5iJ/AEfAmjaLMv1
C7JEg9HAorCjCnPiJpv6c2JDYGWAiVkFJGcx2rxjlMo2y+fbdS146AtU0zeXoQGi55DhvYE/Jmc2
o4DcEDPIhjmZGF1/0vBgDRpbpFrOH2YVToNo+R6Hc0EWHzzyy5BqVgTCUiiPruQClpQUCfRK9JV4
Mj44AV/rHck21nKeciRKi3hKcs7f3OZzAl7bMve4zNwipP6jDuDRIm6F6vvKHEvMVq7w9fPhLI69
KJS4CrK79TVdOvpJFjtmKzQ+w76ltOwdBSpBqVXU8kqmAsMXHYVb7ogwMpfpkhhCSkDSd6xnsG9Q
V/hKUM+oWvALI+iqlyZdLCzIJlDjhk2Dtk2u1rXSw3F/eILQYC+2J8qmPgk5yvA6q45UIuJlmjuH
9bYme8LMKeRubmuE+BE+BWI2voK63Jo2/b7E9iqOBHtLAxe4E3hBK9ctTZetTcaHzwEV3rTYoNfV
941YiO44PuZOA404UB/tI0FuyetPzI9w4oja5AuAZLHBmO5kT06fDkKCJQtl3cedVrQDNQ2p+vvq
Ml4E7itxEQHZW+aqdIDKBKsP3TwTOIDd45PSygDAIFlv4CfWkGBcGu+kR9ktpgamOUFdegIs571X
3tsbs3fhGNU3n6yCxYEE7QYUF5jBBz0M8BwIirG8fADHS0EY6Bco9/seOHPYkOSRweLq/1jcQdJx
aQEeNkuQGJjaCBgTM8MQZcdheKYcaXIV2xSUksmnJDgVWJchShIk2v4x6nb1HS5GPNSw0E3CIoPq
ajbn4unAmTYAkLwixDUcxq0IuoQG1wEN7zpkieJdKM7KO3rnFV/S02ORaoS5rQ820vBQApmd6cND
Ct3/e3utMd4tBgT4cYEGXMXsDUx1wPaDCHfV8W8cA8D+tpicye6OmiRBy3WTMtV0V7exQeMTBIsv
RGq72q5vC/TANTvlqGNg64AI5wXpHNMOvnea+H223xsE655bJYr7CE+jvTn9E0kvL3027pgZntDv
5UCTUC/o/4yHcTFfu8rRIMlJeFtB+GDbbGEkcdsrfuE13NYHqP86XYb1/j3o+P/GWoq1gO7PyKg/
F+ngkTffQd8h5AY+Co5Uwk+AlRm+sCuQi5+50K96kOKhXjd8oE7ILbdYYukym8iJSOJoGMsMJswd
uMpqMii+0fOgzziL7eENs56XBdG4H0IgkRm9W6MC5zopFxJrTH7VGBSo9KoI8MN3rWc3p799sqbJ
Zj3ZNWYS2vCD/s011YjnwpNZpqrfgn3bI/OZYbsvfUeHaBxW6t3Kx6wXOvAeGhcdAhOTDzPD4IZy
820itcKCAwNaJtb6NWh501oP8kGQ+BJT/aBsoTA3q8DKh1D2CmfyMZs8zwAckOxi0WE+BwNt03Y6
G7H6LId8TvqECHxqL9gM/jcp5vNsCYEqvnRq3EZfAtmg1u/rrrdFx4Lsjb35GE/3wFysGOk9xfFC
S9UtG5PqtWLVYwdISiL0XmZ7xKDhr9jkXu61No0IPpyw26jH6M243V7fbSbBFzXBU685aRYVLLZ8
DJuToOrxH1jEWhxx+oQvMmgmluzNbWfu+UHX02NGxvFxST+Whh7/L0B9AePiX+KB9NJ9FtQ7ullN
52WDsUroLVUlONQZBOJA00rvjU/HsA7IeXM1wuhow08RIC/ltbCjxM1FUAsgYJrrLLqviwn7Uc/i
HTR9dourhYJrmvS4P0SGbWEl+QVz8JChngNXzG5iKkTUHD+IxDGyvw/cD7JEgQTAHtj2WB3JEziu
dAIcSDiy0jvI53L1cUrkLOIgSTA22wgVt3rGtKMfIYOSg/Rl9iO4g3xolR+dmX1SkKFjFM6dJj2s
gUE1PWnMa7c75xS5Q0f6DCTZ0dyC88FOQ1m0bIvX+XpM5yOYWSw1Bf+NLy7Viu6ZmEPk8xYMxo+l
7BUyWJlJDSqM2JjR9PxD2oBM1+QmffAv6ctr4oeg+Wfv6L2QYIl7ynXPUEmUlJ8PD6L4PdJ6IWwB
3V9Xua4GlwUxPyZFIq3UQV8ANWEUUA1oyEdv+2PcmXh3sHTQsAwRW5SIpo0MT7405CfwtqgWhJJE
sevenDZFJKgf1Vfbas4lP4CCmCYES4kZYfL6gwa3CsTaiFkGJavMJaXmoEm8ATVizK+CyYjFlQiB
xt41HPOO3sjIpHd4eFFOD8o8N4KYJX7W0AIWmHm//8i4ke/C6YR3zo3CZmQUaMkbHBWnJ1lzonRj
jo9jGduhGNy2mFrjD5WP/3DsrPTDB+Oau//M2Ae2HBzZ7LvtTO7cuEy/CAJVFcZr3ndPDBGMpEF4
WQfqpXnY58zKvOWCZ0bACUgm0w/HG+4rGLQoDjszpFnjxaKntGCQSdjjcpifyCvEMj1qrglqdbNC
37MuCwS64gx7GJ1y2ehIuwNUgYwL9GM0qYqbwGZnpCPCloL3a/OcSJgduM3IJ4GFkz8zt2LLchxg
4+hn+4tmF3/vqIPplScuOGJqxTvvjoW2XIKNULnJGFfqhl7I08mV+2H++22DHRkExjkPCKu+3Fis
FfY1mXtwe2UAKGG/R71pftRNOpZx237CBApuQvSZfj12f0/8Pp5XA78R4IDj5sXUyX2PjgwjTibM
T2X3CY+b/A8jEEETRkeArj7YqUuF5r3cisMCJqq4U9chDSaL859Fszj2U9O3X/qi48sgRMakrElm
4jhOILeSkhd8AxDFpMh8D+pVH5OrLu3xmYcZZ9Bp75fDyRNru8HPe/VjhMFnDKLJDIDTsfK7+HyS
pHWLcp9Tswnh+8w5sQ8R90JNFF7D160nB7+CWUdiMuAT3FnO5Kt1wuOMWTkuNV39Ni0O+ml14lSp
WZuVV+GVUo5FNHgdk5EDm/QcgPt4ve2BRu/i9LyLU6573o2rHDI/R2pG6Zue4JbxGE24PJ05Mi75
0m76omv7tbFkZZ8meK3Fj5ZxpTgBrLFIQWFITV6fYBtiEHLjQkXn6Cf/QXegBvmIRMEFr4XvIFUx
I08i754hHFyKfi6ctAey4WD8whgY8izV/2HxpFeFBIi4EdYShQEPXJ/DKKcPEOhIenLIEr+oa3Hq
G5DkFUmeVyM8eOhlHG0kLfxMfjNjytUN46WrhgXsjcI9QFZTvFZauoWrQUGiOBKJD69mb7pWXFkb
IsphevMlXRl0ubvGKhNqOq1X09O847qeHwGr+RuGUDIwAzRrDR+s7AFzjVQdfvEcftqtRGZNYvrF
UGnAa6B2EK+QzXJ8hb/cNrRt5sStpNjL0LaJu1fmkGDCEUwgBKbF7q5jZiFUBCgZAhj1jVho3GQx
0kg0jK7Md7lrHUYpDuie48jotukVwVJebPjOIDnFm+aoCAo3XyMCVDNdK/W6xuO4ckv34IiDB1mE
wnd4uCcHzIgJg6wCaRfF+/Lk9PDvhG1g92iOejG8C2FpWCwFJhQuOGHM2JDb/uuoWA/SNx18NB72
m6pbTH4LyEl0TfBrGFoAAFK80h8JYC/UP+mdYQsg8MFgUWieuH0QSYE3AhNotnWidBpwQ+i1MDS/
/+TJDdZaShrTnrhg9GEyoBGatQbocjAcgOmYzAzbGdDJjvbCSBYftgfURMFj+IceT5gVUH6g0GGN
If+7gZvJ/JKb07bOQZuvFqBV8Js+fjkbeCJVoOAE3MWxV0z/TpiGsmuAb9BbyNqWf05Y5MgRJKQ+
abqBYcDGIGjwg7gAUvdLIDUjV6hEzIbMTTOSiY8sVZYiTgclZH3iu7kP/9F0Xs2pa0sQ/kWqAhEE
r8oSIECAZXihDJZFTiL/+vs1+9zy2eGwbYK01qyZnu4etPws1hczXgS9Uj42HLACsIB8oHWCUArM
jptGp5YyAzEi+wJUE94LUGtHSKzsm0BiQVMZmEaDTVjv5+3ywS6fKTLFB1QQ6JBrXZ4YXK+3j7k8
TwPxIlOloTZuLqb8Pxtd0RYo0/kZ9uDnAMa2JSFizCOGGPKhNbhPfGd4z3SeZDMFrj2Wi0ALElO9
S4Exfr3xobz9zOOy8O8AdTd2/tNfZ8jciIowOU14hsfwAbW+5p/8aNcpvAvjUR/eNm4APJzxK0MO
Ys/z+rD6DSh8cs5PmN4PUOgtn2TdFbEUQjaWglX3JIcyDXkFoIweQ2AC6ogivP4+MQ/NDKrJvjzz
IGdMq8j7s+bDOefb8I5OBNZyCVkInR/CVUya6iNdu0ITSvrPEUKAp9e+BNcF7JE6NSanEFZY3gbT
Hbb9y26a9hQeFwXcRSfOm0xkSouWFdByjxOymQFKEi4k8r1eq3+BpbwkpQnTzVIdACttERqhbNDi
gGUxshbP36bDB2xkkNpv1HZkbTCiFmxm7F+ww6HdXbpeC/3iS+QRIoMF/neElXW/wJFqZNu2W3+6
m9It1g72Wkn7yrEGd5PoCpLB6q9wOppTc1yw8VNIAQb0t7tD0/natC+4xngo/9ztABXpYPlG3RjS
73ZOaZ0iGq1MYwh0GRhpe+UDt+Pvw64ErcP72TEL+kk0qe/2+y0z0+/StbfdklD+zYd7J5gkVme7
eYcYdcdbbH2CK4xBtoer7/jiFcElWw+NxPwAb6CmHjPP7smBGMzfW/1924ZP94YPcvCpqVGGvo8e
N+UxPdHvZewOEvcWuPnJq8I4RWnYtneHDhrHohWgjFzXB6152GCTOs+qd6LoMeDkjvBB5yHMR+c1
qOrkDwZTdhMTkHaGNA/lOn0BGIfnSVp4p+kMqJpl8gVWQpsYGyPeSJuzBUtdxgTc7QIVa4jx15AG
OJ+j9Xvgiv9azoskg17rCAwg3C3ugJepyjpFCpMzQXaPnFs9kGeiRt19p1xVCBtbwgv0qpDftmxZ
+ZGj8BETljlzNlRibKg++mixejX5NOtuxcvhneS0DgzWceXAb42EPBkmiTMgCBAGuhqGYU6bgNZq
AZFM004nshDGpWdAQU87k/hL10JemDpweYu+SQTPwemBenNYPmsiFOcdgR2SkgyKfSPRYWKx1nHT
4RTFkb9zIFc3VMhyWt7jbbf4PBVjBxG/KBQKruff4cQKTSLyqNXPq8hieAcVjT84uoHYdPCk0P/W
fIq2Ewy8Lr3fCvAOAGcDr055Ep043xU664TOC/7HCp1kM5+TT28QSiuU3KWJwTOX6Aof0ZzyAcgy
FLK5OLk4durpu+toHVVjNMnAyaQbTwbwag4Vt4uEdGxGGDU0kkNnxxeioiLiqwtxEA3D3eJsK3oX
BnbpvtH9GSwHvCWSqvBUgb/AGTvgA+O2Ni1IbEsqHhiCVDy1ThOftAuQ645e2tEBf2S2i3peOldA
2h3xT26ID94B2+ExeKbV5A7laNpIcp3bDE2OyHahdkVGwh1vJ58pIsR1ngJ+Oy5buEkLzDeSe0eH
t1iVGHJzkD9Dzg9OFlqTepzekn4hsHNprMwQzs7oSsA1hXEIuR/TLw1Dg3OA3pNjg9ujp9HvkGt1
Bunw1MN09YZVqjGqMnI9Jg+EHzUNFoeEAC1pJXu58k/iRmiQLih/UNKg1ajE0aS/p8HA0K1p3R+9
4u8WnwGANSOhJBlm9sLs3TXsfSi9G6+ERTblHOtFR53YhcszfkpKAdQwleFQnS9yJnZGgzVbTJRo
XTLOEyboYkZMmkt6JB755/zXsaum5z/v83mMvAw1v3wWNcygRsNSJ+KK7yLfaJNQ6IwmLEC+XFCN
6vPwMYkkOmF18NIU+fcL+W2LQwXrO37UcD5KYHYfBGbpiuW1D56sfEEK289oCrStP5CCgiUvJAKf
ulvmQFWyXp+L/cHYaaThVaE2KzR7MnChgghdqLD/XU498p9DJGVzh4QT4IibQ9qmq75yFhppoYGD
Gk8heQElCF+wJHmWD2eMughriULMFg4/psqJpqlc+QTMiYUee6VPNeEEuf4hk9XRBR4ZOmbGmB8f
fJ42O5WzFoWI8vu6u+u8MFxXQFmKKXVgEzXd1pgszSsw7TQHbNKwAaeIgcNwKq0EDk46/0W6TZIj
k3SYNHTQcURPqG145LRoRvUpTx81BwRoTgCSbXiRU9jeHhvYEruE6Lv6qvWO329y+jWPWM6Sd8E/
iISC0qV3+1ZsQYz9fY93f3pMLLwmfSQmKzVhxcpkwAr26JsfLjMKYXtjUWX6dJagMmB2BqNMC08k
uk9YI3ufQ9Wu9F/9NzELZtB3w3sP6Uf2Sh+tc5qCY/Cl5Jy4Mc5zptH+GwfPx1DewwGxy3TNWAX/
hiR+vpcPiB6CU2QAtWDS2NvriRyST1nFsAk9ImVfyYYYPpnRGSUgkHazrgXafBLEVFTitbePbyTx
Bvwx4F5EYwtx628BiIrkclDs1+y1M70uko6MSoGvE6X5aXQaoaNjFyqp5Ik72Ij6j0AFILgGIY0K
DB9nhKvsDH1A6hEWsaZWrEm2Abz4exMhMVm+6Nl4aPRaB6qUNsdl2zugdtiS2WJYCY+xliibJ9Ii
AlESv8uqCWGbExB6/uiD/UKerwWPb/qvT9jEZGxAqoCqzMxgdt2DdK8lsl+dhXibVjAk2C3SSyjj
Q4sUx6LybEP7XkM3Ut6+WVi8Vw4y/uXC4acjivnPn6ONKm6XUfBVBq9pawzBmloCKB+EnJZAk5O+
PqgPNGRaBRjmkXxmyF51wnZzYPyLUTQC9TedfmoofdjqOEUNjHQetR7O6cisUnzoBnb04G4ZCdb+
6Nd1ityzw8iEIU1pGFehWkCvVrEtw1TLR5WFXRNuS93j15pRBoRS3NGCPv0DN8i87s/x14uYXHPp
j2WUygFrjknwnMwYwqntomJFxMpshJoXi9AD8UmeLlWcB7nKXI099xkeBsUpsR1zf/obhFYo+Qnn
5J77EZxaPtCDU+HENYhSlE0Eu61DIk7xSnz7eDJs/Cr5vy72wM799AgAArsTh8pnfI9XL0jGc5/K
mU9NQDngPoOf+WI/0Wo419hYTcgySsh0RO8yyt/PM8vhiI43T7b53YdRFNA39SGd8lY4JZ+QMgn4
itS3ANwKnBDbqwOUBZpRbg8bCF+Uj3rci8Z5kEEKRIT/1SAdYePZqkcx+icQQImukCdyOHCUs1Vm
OJSCbHqQ9xkVtoEHb36B59iRTiVQmWuHrKhTm1WHN0TgeTERI4YG7z+aG7kxQROBA7oXxOzkSTL+
IHHhu4bNqVQAdsAMmB/mKyTz7vHQLYIKTXUq2QTiN+qB5zUx0bdMaEiNjpTMdZvfax0TJ1HEpC1Q
xLvfZKwK5hiUsvALlFxwPUMQBaDpMXZ0oTm9FSE5Sq107oN1TLhpeFUCIxUumA1CgmNvXsQUoR3e
5leju588NtTyIKmrU9yckhKAOrxBg3RwqqypZm0awlSnyPDhReKUE7bAn5RyUMLaOzg263hsekwv
kw+PKC6kMxh1TWrhDdWkmuMtUM+HvX54fJ4tlsPbEGJ/9/JdZy6KteTTyPKGhN1t3j1/xqTIl+PL
+yYrSBYDO402o3MA+MvBFvdzslHWAS4VpGEIdd0NV5sAJcycsw+nAUyzf/Zcr09rGpl7lb2L+4b4
KpewTutnBO+JJIdsfIzOK8umpx+GmHEp8yq384IRHQ042DFypPud3OFsy8O90Vuq/k9kDgc8j4ke
D06nW3jUt0/0Jrj0Wr/cGTLCxQxfM7+b0RxUOgAzdM4Zr0QHR68CmjZtb5YWmW13CQ1aAJPlSUFC
nNavmntLiMzU9p0noMYzPJUOsgA2I0tYnCQBKxe6klJe4FNLCdHmPEe824ORFlciCYoQBnXuFafF
2HUIC+gaNhnoyYPtLNOf5lgxUIcsxzDzvjmn5bBCJkikw5UfQfCdXARWFhBFa6DkUllK6dDe/KwI
wq8ycJPYYUzw6Am2sLNvbOQtiwMLZ/mVo7FTSiQ7qBauA6LhM/GOdEJHhajsqg+2XiMUFCXwc/5L
Usf7OqCmuOKGJT/OY7DzlbbtXIhgqeYoKbhB9KGLaGJcpAkcemWY9KQGxpcMbShRWHnCNa8gZnO2
RpsERAipkSgJNtLmlJMV9+XJsyNazJ27xzBpDlcqDy1GwSOkW57mMtUQ96M0xhLo5TO8DK5k4RqA
9RrPfSS4Pr3n14lOlbzRLlBAURzzG94dYjNXsQ7CT5MOHTb4/t9o33/21n4xKvxdj+Hf9ATmTG6b
AwBa9qoH1xvWBHNRZHLwABzDdYiAc7D4K/4Dm7TmvKhhLy+I111jSFeMblxIMC2X5gjNC4uydLEP
/ZBzrEBMm72QNPI9UNRw9deYWRMKPVRKurXMybAHEHKx0x4cMXdtofhyItLdcvIE44VD1CRZxhbC
6zVBjhaabv8kvOXENwrG4MxohjlHNOYvnBkIcb6bXWlvavjX6ohmwVre8jjJ7/oGaiB0VnsOdgRB
xXjz9fq+XXD/AL454RaCg9v39tc0epaRtfeQ9r14NHeckL/tABNL1A8kMAQ/eJYcGdXg4T9fHi7d
mrDeDmhng+qsOhb+0OEurp/iTf6CNnOxjbiKNwimrUZsBHU6eQxm336bxvjA7lwAQ9BbOeAlep6c
9+nxSSUyb3UBRIFwKHa86+gGxQwuFhBPB8sCdbrYvBzU25DJJ5/2RX83OvRLukE1G6CJvzR/ymEV
p7Roz6zvxjdmePO9W6Tz4ACp3VdzaLXDj/FKfw6qnNW2zwfvYQ4P8OhEaAVS99XNgqnjMyA8vl4Z
ZUgvg5m047EvKzymyv7tutb3aeXNGeXNfEiArG4DR9mvc1wMca4scmp+1dzKfglvdMrg9tFJFB2I
jXkGuhfn4OE0hzSKXTytYkJ3Zv3WYbxM73RQJxemVvTav3OwMBiHUA9o8m+/1gkjD643x+qvxnQW
m7D33455go7B+vXOgCI1PpW9e8bMWXjunBpHvHpmq4hncL5paf9WfUbWnxhRJ3yxuuSmJE9swgmt
Y+JzJtYRNg9U1IxXptk9YiBEZHVpSVldDdaqEO+Jlx8e6pplrIwb5VXThX8Jp5Ao9h8cTpKr2Ux1
HPZXVEHSMIipqE+um9AMNIWlJH9mjnzURBMmiFgFLxmBDhHIlwBCzV/klr/ElQ71R9OtJqtFNW0k
tYT//SfGNGkNhhzglDaQ6hS3EGUCsCjGUWR1qrQlMFcC1Ef0pa9WJBCDn6gjoxEztJGAgDAIiwIn
oblGitZrTZtw9Oj3JM2IdkJUmYKECTFg8P30ifG6EHheZbBy7wuMQkfqnZGHUgaDDNFNpWHDSMe1
9+qh8Uc3r/xezVllTyQ5AAIMNB0Ck285rOER0vJNBAgoQ3uDyybzKdkQBYFGd+MuQXlPss+e5n3n
nLS8y39Iu3pyGPxTV1epUGX3BZ1Uo9LUHIYp9KXRYMICQCa7xuijY4a4InG6NCky8lTZKmNblA1k
HDjZEVU+bsm4EC4PLYqAJxlPLmt8AfjAYpx86HpUi8qSRzkLjDtVq4gJ3CrVnSa9wEFk8QvSoTGF
7FAA21KhiC8iKc/JN+LqqslVOk40hBxvEo6rdlCLqzHeV/4W8JZpqgskIETzByKKFtlrgwOYg3Zc
GZTcxd9a8qJcKHoYc+E1/zFUsxIkrVRr3JjOZuuMuT0cciojsAQeqoKhV8C6AVzAMlIMwyb/hgXA
UUOEmWAbMY8Szhk8lgBiBsQsXaKFIhHyAYLA239zFdk0C+AoX8FqwW6x2CBq8gvkoIrLAQmckgJU
65JK5VPyk659RDMWUVRO8oIizg6whsqo1j9ACvYgC09pLfMJWUVA8LiN1BGtCGLRsqSZBAeRMQME
RLryNJjeTMHViqckjzKOL14GontMXwW65zO+AcfdlnLi07UUmvjvFYVICnGckxopHaVuBAO0B1jv
cQiruq1id/Kiq27CIpEsXZOsUijW3RXDgXT+19m4wClUSHSMUJcS8QRCCucE42TpSFotUGOgiSKC
XapwpKEFiqimiKIJNhZxAb3azE4BWz/vUrO/VC8oiZFhpMY03r0TVtjUL6M1zvV9QSf6iHuQBmVh
alyDX5FvKLsSQEUCyl5UCoUKCrq4DLWODHG74COCPoA/b6NDfCHLwMqULMJ0q94tOkfnLgVafTm/
2auzg7j2gZKwyhkvYdS+x7YF9mBMwR9ydlSx37u/Sr/SN8f18Twslwy/g3aO4o4dUGf4XkH3nbE3
o2b/hhKHQX5TlYLIC+jsdPD0WwKlJGeDt/8OqKxB0TEw7/JduLMQD11WOSApWtZ1T3VKoqz6nwqq
Mqr0wc7R2D+q7r7m7EvP6En9dsPM3YImvCU3M2Zb3DRvELW8ynJnueY8bveMGYKlyrI2nAMCInzE
yfu49W+3sISGxtHAO/wR5sf/YoxYAxe49lrd/fep/LucgkcNjWQFCSZTLuzrZliClxBnPaPiga9C
+MY1r3FxePj4cIClsZEYPznyOPFc/nwYUX7hhKXZ6ZAFkUVADB2+e2QLO4hbc6eJ7u4X1Qv2FoUL
h5NxnjCJLgGMgCeaZa8ZlqNqz3Qxb7uN3xi/N7i1Y8wiGSHSDraDDf3DCxTUJk6R77g2K5fWhGYW
5X7BG4e5bBBi8PIMSpyRWMj6qbeHPVP4bMMWe0X7pQUn+N4rR/WFXnjPQPsSVQ6kr9k/RsKeJIMR
V3oX58F+ek923t5vLvajKx5t9cUVxVMzu60wg+Lh0ETDY7i37LYoIKuWoZmsgvL/YkGIEJvx8zMw
9rfSwQVnjemcyUdsdSaYfWJZ173+rH837LdshRN8kFWWjb/rD4lXrVcABFhwJ0xvnahU1bSqBuMt
X3T0MDt6OSbzyl6xGeAjpqTDYEjaN/O+LgR7DgAdAzV/NyCUzfozeY5gGErKNY4wcqX6jjTuY8AG
RKuEZMkZgHaoZ2J8gcTd4yUd9kg8THlWqpVNrkOXaxuXZ3s/bCxuwX5oIORd2cadCWTKL6xOfYJX
M57twRikAQsn3GbocHqz/h32ig+mOuYkYso4DHLpVNL+GK8LdgfyxX4fSuACcgXebaCuQDNjBn6D
lrlIR/610nVWrr2+D7PrDYuMboFP/QI5pTrehxbaUXhYH142lu0Y4UBQOtpF0h7B3Imefg8Qgzfx
8r59zf3DrgZnOCAiGdlUCOb67hdmDHJYg4WBpRbkxZ7Ml8Wx65jBfAIBiG/oHBByiDJWwBGFshaL
Bixula45APzvPvk+YAiOKQ7Gbri69bC41ve0nF4v8nPfx+KmbUOz5RuC1J5FvNOxocnm0vWQFuA9
LARL2hEY7WHJmHqNyemjM+Y0AEr4tARAHJjGN7OQvtzJ1l7GJ/Tvg/q0oOIERrzAbFLr4R3S+gRW
ive9Rq3/As50yYbW+fwXZTsmEebGW+efhuB8n9KTxBKj8exeRKSvk5tNYc+4h8UWQq4yBYGYizet
7QJUFf0OpoBfK05AE8oKUPhzsR0CnnldELJnD1tTTeCNaaC1AFIhIY6lGyVXjAQD05FdGD+brD4g
+1Fdup5UcPHnyEA41T5qHo9JpKFcXfn4Qa1GY+RY4Trnk9WJqij/CC/qIBh1VOuUVlDQ/t7ofyoL
Eq/17ARYlph0HNqOiZOrTyh9Ykxz/BJvSYQ+4I3q8kbHHGGimR1NypY1xPRfTfIQWbXz2ynDw9HH
CAJy/rBXety2cT+NAjuwB8AX6fEOFp+mSgE/RBIOTAo6ehSaHAUaCq2uiKNzvvKlEotgZOVbzCYC
q5U2FjC4qA/ty8WO7qeaX5IwGAj8d+ABiMVqHPzvcOe2fhhFC5PgwXgSnBG/hxoj8MWbEzUPdliR
tHoWJMhDYB0Nt1k4lR6UIsj6TsANBjyTtEJvkPGTsGqgh3Ogxmo7bHvNqLa3c/LzoPKw8/ogz7HT
keU6hq9PMGviJ230cbmrsMSYt/HFkChykvmAZHrdvx08bFKotI/gu7dH+GyFXI/NGFJDDLvN0PS1
/S3flvYLmtUfyLV1C6pW9715Ru8WXFUMU9zyNoBgZ7l3mmQr9Jp/V4sMeLuavP/mJfJOq9oThar+
YIbq4e/1u6OzDI62ibqtPjqV4TU+b+zzck3KsbGLJ94/6Xnjso75oA15aWMUJUyZPiQpC1upiC+Z
BHgt8hhAEcpgSa5pJdH59EmtF9p2ytHkQiJ+juEdWHCDXBIfLMi5NGTLuYl7cEa+dF+0NmR3+cGO
bXgv0OnpChTknJ+uE8pUTGqhz0ml9V29ERCvqEE4D6mbniEKJ16LUgo7mug0wuEXDgq9CHZwAV4I
OwavAr2cmhvyfsbbQv1wkFbqI9Yc+FhK44Lgo4CngZStWKH/0gXJlUsjUu+BRNmY9ooltEEDQKqN
Rdd2MBX8pjxeTR7sEZi3c/o7/TVHlVED5cqGrMUYvrqXn0YLRGCXNr9XX3AXWsvTzw5bAjo7iLqw
HTGYDEEXweEqLtHmnULIEzTiGcQdZFRoKiRYPKTJtFzHLRI2vFceZFxCHZSi7x1MrCgwizhVfbr3
3tGbWV3Hifg47w64v8tzJrWheGVShwN+gJHNqjI1sZSB4pyE5TpFH6cKfW2gRmwFaCPwK2gM785S
A8LugHLROthZNq7UbpAzfawvdwe505TQkcgCGViGapQLhOR9uQTn3fydyVP333IY1/Bjta80sLkb
kH7rf8H9hPhNlutoQPeDmogku5jAaUCipoDNp+YDKq0/wBRUDc27TJH7ryf3Be0LFcYEehSa7FAV
MkLxkF9SZvdpLnFjG1Qo14ghCsDpPol80D2S/DXtDxTG0SnWet9HS1Ey68heMh7G6fefTK7HpHxg
+0Rm3SBjOPARDs7xK3+sbZIoPALYNz7yZsR98ir/mBoDOlH6JXs6NIDxsppg9uSXgb7z2RVOKQqP
WFoVNk/DgxpBOySeJO2gSqg/fclWQjAVUhDQPAIkYT5eRpDpaESgC5lug2CZZVg4PFto2Ki9A+g5
767lg4PuCZSsFTXKP1FSN/+dvW2rYj9y4F26yyDXDq5X7BMoPmhW0eXRxKk4lCPUH5yRTMX70LF4
Ogukg9mts9Xvg3mUjX6EiRFIuzOnXEkjBH08sUBgaKDgUqq0mf6CV55Q1n3yBAGgl65PHHHzRLo9
E/yVROBlTKIijplGTy8zBLBiTRfim9AIXqb40aQIpSgCS9gJS7PfnuB9NA8zq4fvwstdhVXvEl/s
e7pCq/9Es//qWiBpHvYXWVPWFaET/0w05Ak1A4NYu4Snf5OnSXGvMvZAk4IRpAeaLzw4PXkEPARd
lMGON/Gm26jFxJmz1/ljBFqn6b+ZLKEq27xRmeOWCLUO3mbGfGYceOUJdKVmiysjKuhdQIFgo7Eb
imf5DtNlFf/LtMaUcxurJlxtdtmJDOj31OFsuZHiEhynWu4s+gVhmr3uvuF+ZPVocGUl7LsUk26p
GUVmxPyyj0ORtcuvL1mzwBwqurgQUU+F6+4BgE6QOrUE0w9RVMCyAetZszgHn0Z1EfG+hX0qaiFg
Jn7Pw3egYXNLPLwo0N5DLk/dfQxOF67Ict6tIhahl5mXD8zJnOWSqkscKh+Uf07YaOMrs6MA9Nrv
iEYbdDK4Wu765qBZWmNqRA22+av1KAirM3UBXoP52qvTfESvRo396b9Tr2YgTk/4if58zAS4iEvT
MthEuArdQMD4whD1gC0IPc/HFEo/LGS6ntH5SR9MLMv5moZBEbzpkZ5UT7XGS86199CYgemSRIGM
MFgAVyeICN/WrBqDWfO1d59JnQ47Ghi+iZkBoOrXYfz2VuGN8bzqyL/ZhA+/O/ViDgD82h35zchh
pcqdYNhn1p0iq4dPobJnFP59NSJkhiPjgSyPfTaqhPoxmXninBT9YZ84inkBBi443NMuxyazKn7w
vs33/iX+MYL91TOCBut5P97+Him56981bnRUdssuU68OLHO5aqKRk6KEaWoXHBqa/k/F3Q+ITQeb
BW+gY63FHvbWz4BWazfo0kTuiq5a+rJU1ZgyVi3oFA1jGhuslKX81aq0CSGKLI/fhtokNHdGTLCZ
/qB1IVcMsOjIUKzgZGkf8cC60ndou9a07MydKtEwxFOht0GwhXLF0bzBx2KELYTqUv2q9sr+zpv8
wxhebnfKC5r9asALWonuHvxqvU34XmGDhfuabha8xVUGFtBkKZnjkoRl87X70juzJlXGLLZGzHdg
PtvmR1MxKej1YA16N1PtOAuBxX/uloyVv1drp4nnwcOFWKj5eFUqYP2kbqVGV5zsyRElg4StB8ei
5s01QwZ1jf/uoxGtAuDYh+9VdGHctuHrs56zFro1ZH985hV7XnIJsjJksQytw/+CVWG6lLnPST3b
DK+5xBLYGmGYEZoLjI7xK8dfgstZdkrcQe7T90CgWoM5N1ssionL1ElI5agYONQ/XIhtr03Pgcxz
RbEAyfnjEnzwcQfee8+o4WtkLoWqhpRdOXqoxz6qwxegvu7PeiHPCVwupuimHGNc4kgCkJHojiE5
G56eTiWkUKdnVAk1YAOrej4NaX5Pb/6JgxEG95vgl0XMwtKVwgjeZijdJjmyPDfMnNT5tYSkEwZd
ZudN8QldOz9Vj/UzAZjAYqXuX1Kci3GBfoUXB9uL3uQ12lE74IPUM6JNrsuIpUnnDlawwlKpot11
wijniJKaPRNAPMTcV3M624mBAebTpYTvoCXpdBCGgNK4PUa3HWCKLKAhhYyg7x9AHOi8XReC08dQ
417JYYrNNzAeaiNaKPvwOoAji10Y5qT8v84qWaUjMYo0cdjEonMGWvz/kYaNCMHZp3vw0IH3JoH0
6ddbeECMbjmioBo3QzDkwS85fWGGUktu3C0W0ftZY7GjvilmwtKLicE4C5wlU3aAqMG6vXQJx5yG
zJVgeApXkQhT9X6qPbSRWF/LcuUKNjcaDXUvdf+0+C4Ib440AI0YfzMtah19IiC2J9ySIlhlW4d6
RXxGyhuA63fHIpY0nVvvwBDh4+zav472rKBLhGAE/AAcjmFItEQpAGRuwNu6hKBTih9PPCoD2tAE
FBwomS9R+ss254y+TV8q6OD56UXeIXdj79XcCnfKWooMtv464E9P6ei1cax/Qrxm0hWS4iLR43Rw
Xlx8uqwVrnqbOg0HWFAAjmAY2XVnhpJFSrvTka1yfNkMtn/F+nq3QfOJ8HGRQBDnNdhH1HxXVHGy
QqWB5Fep6VLMwnuV4Oqvujfb8Df4wlwAiDQuyuqaqeE/azzMxteeMfwLr60u0SWiu0YdLjnKwYfy
y/BgXEp6K26azqhqwkVWC8LgGnD3OPCxbWIULOepePh6eJuv+lSlo3X8ueiskH1ooqvjjY/bS9R3
Q8Z39+UrY41WUSWoBA8u1isGT53VZ59PCZPu6vLRD90L2mxsRP/0mUlWuEysURCZL6zsse+t2R0e
EMdQrwIb/rfhM2AATwLvROetCGsgOA3KehMHE+0b9UY0strgzaCejWb98Qbzkf41kq6XPFryfNPD
76PqYhfVeQFY0RjDS1cX4d9lgFiTjlWvCRPqdb4AhGLdV/04ilvFM1oq6AAL2ICzD6pEq30IZN8r
J7sWmfzq5KJToDExXeeAKdSIxypFJBtCY0aIf4AcFi4SoP8LullGRMMKdzYP2cqqdChunnjDwW0C
WbjXKH5Ihoo6hILXLXpNyyn8gxcIea35SWsQVdBNdveo4KA4E1dBRca8gNQqBdfobK/P9qYh/zBY
UpWjuL8g/VWndrXBGprwgrCVVcFQ+WvbC3LJZdNWB1qoO20dmgCyjSzpKc5uD4b0vJMqRYFXe/Mu
kBYlj3mIV94hvjdiKGEg7shtGfudksqJILAHN1rzCzIGdBrmLA/gG73IeRFiiSKKQi27w64J19sE
YkuBIyk70HkZ0R79PUneCU7yqaM0j+ooKHA0pW9Iv0Sc3qP0W3jHceJ8vejuYngCJcHFZ4P8q831
u2RWghUbjwGF6GdJtaYqQHM4NSSXrPaAsi2wu0nyc4umXRscEma56SwIHnneSMk1P+xuE2YnAqkF
nwk4QWRaUBNnoH/mY9NbgbFHH1G8CMAeKBKDDYb5YnkQPwnFmgXIgPUjnSW6JKcp1vus6n8kQAVx
sWpFFYb+HWP+qx/RCm9DPtTmYrZggE8xNCXmuoNgiiyt+eLiHqoS0eoVL0YYh5jttd6a5OSB28qH
v8lFoh1EPozui+IBFnARDZby61Qo5Ftp8ZDEIq5Y07VVRS0e6yEzB7WXyyqlyuVKLXfZvGt5eo29
wAfChvpKqep0qp/I5kCjQubZl3rCpcgwXHeuDc2NfY6c4zzR56PY3dpjrUPSHVAuoZRiUUMHjlpT
3dImVdp9QUmMVRLIwYQozPeptar+KD1T/whfDiwHOiVMayBAnoWOH1+6GOCFqRyyuYWqy/Dh1lRf
odma+kffrQ8LCFKpvtobJ0cBUAGAvCxEhYdmSbMY0hpAYqgvtcsKTuo99vHpU5QndaIoaK+dOv1k
bnpHnWjV/qwPcnl4d6i5uEY5KOyCQh+KOS4nfEIpCZEXCCeiKUyIcFNxnMPnol0ihrVflM5Qc9gr
PNsLsuuaKgEX1EMnSInG+M3SwmMZdpbgFXWGjTbd3M4NR/9BARaxEMfMNE8F6eXwYzGjya9hHuU5
W8DNgfjqg4gQcyKP4B/07UQGwX5tbZMBLDlagNisX3Fd4lF5rPNkyO/slJtAVPtQ8OgJgNSUgIGc
Jwdi6UKtURFaQaXZQfxO2wE9tBa2+pi6DTAJVMOvPVBt/jfVHwL12RBa7p+hp3gAgKkHHLGeLL99
PcNmegbZquD10P4W1eAfJRuLzC7+KxVcnCTFV1uEEZK8dvOjnF6xu4BWPqtl02cuVWEPUk409SuX
9Ev/dS7l9im1HOgfVDwqaoqPJywjKemmICTUSSpcqbqFaQy0pBESUuejEuWacmVAD7hia3g8sbz+
iS2hQn8EQieI8Z79A4aVOunN/JOM6XMDCUEARSpCpsEq5ZAAAtrxTrm2NCLVIKnaERz05UIH2mX8
Js2o+s8VOQh9amKBQhSoCs8jcgY/xgUowhfX6Zisw0s0o71Bq0UvtuDGQMLYx2+AR7AlGFt3KFqg
uB9yP+9AS4eOeUdULfCQjuj6C91Zyz9x5DU4iDeDGR2dd/ecMkdsvOsfRlvQS/WmxTDTNhCK909C
/k8qwA70SAN5kD2o+Z3au/9CVIAeZEc2BukNviIcpJTNInUPdVOBp6UW8YCYq57r6kuEKFwmWZhL
y0Mrg7qEen9JEo3mCp7BKVuMaZUTMehPIccjVi8qTYLGPTM4czlgf4t8PREZvmpxEMAZwMaU7dug
E8JWZxdbWurWybtu+hcGbU13OBtuOzwQPVj4nUoRb01/zXt8OjvsO8PKV5P5v7DtgtUC0GzjWQyb
wleeFHVRwukZ0pa5kvSHr8lYR4UaHmcYPrPryrnsPRrAIAucrbWhycjYRudIkKds2NvMI1sHx6p/
RKzwCxBbHrrNSqeNQeTRfRii6+KOeYH/zmGKnUqd0ZVX5F7ShPfOs1sOUBWYfJ8OFHVR3otb7332
VkwO58zdZKQKj+lriiKKXKGNq4uzq3FduBFGVAHOgefR8sV8QRvbxUv376GaM8JD5IgAACYeybBU
Olc2U0awhFh9tTnCAX8GTTRbq4zGMAgRjeCP7NYcgBARLSHWyEsI7K5qp17zGz3h8EE6cd3EDWjw
+DMD/CDlI93ZZEh5Uka4IWW4hwD4IPrIUTsVWuiAEVfGE8DwcklupOG5ZPDiMVbrNI4yCG9Od43g
UHbWudXyofnPCeakPtWq1FmD1UjkHtQ6JscFQQhdybJ0X9/00Y9d0eJBlns15Mx1O2Bvk1TnlAWU
3qMtxlEfjscNPqAVtL5ftHxPDwxf8udoYIXbn8M16NctfG6JJddJK1zGE1gUbrN739vLKobX4j1B
g+dIlRJhPiXh2ZJgUcax8N+L/RAWsXNnnFlkfL/oh6PIPGMm0jn3mDwKGagc7mP+DrUR/Jx7Bg2Y
G0hPHmSd4+ozDJm+D9BlSGtMNJg3incJVZUd6DimmwBmjQw5XyIuy++knSQvpGZcQrmXJXe6HHQ0
+I0bBfeDoa5jpi4xZvY5ugWYlY/EBWN9fS5jzvVe5+Dc7Ovripbbk+FH9m5kZeOUPS0tPVcPw/AV
jm9djP0GEErxDccv3G39gv0hY6PJEdAP0B+DPFNkXrKO1iDbdsThyFmiMdK0kSkPLh9MAOOpGe2N
Z6QciVFeG3zxaoT+T7xbIMaAbqVkZ01TdjRHbfwcmv0SLAQJGzTfFabpq70r2Pvr8tfqz7Ez+1uB
v9wZA/UHdx8IMDpf3AuTC8DQVhSrgCoBs5oCg3jzr0AiTva3MUZbZB90EQAG6QfFhz+U2d0Dfch+
+c2eB3dkuxlfgswbKet7AOBc/8VCnL1+CIvImCC6CTIuEmeKQyfwwESEm08wuJ3d8xKaIalc0ZVk
2vi5TVFs2TB1Gc7L/UhM3MFOTgtOgDgIzBEqcCHeIV7oRNaR7hR3lGi+89ud5s8tlQcZNf77w1Tk
KCIjYFuR4XYIJvesPlV83MxdpDWkOKww7nB/w4gJVnNnOzz10az87LnT3JTSeU3ETzuS6zZha7ma
wYF/Qqd2dPWTjGsl0ytz0ALOHaYI5RcQnmElf0109IvRhKffCqhCtd0Jp/7HBIkxGa+3Q+W+4pzk
jMqqC/VC9cVgtPE9Mmjaz4M5Q3IezBvAb5JCjzG4/9TpZFGcLWoqGV/A2f+mlD7cG/0PfMajqrNJ
LiIZeevxC9OSCNXLsXtgDiN0iZG4cUqMVwvLKSJzfIEnTKJgwmA0rzwi18nS4flFB2//oHFEICOS
kuxGySXgYeFuQDa7ji1oGqsIlfiwgZOWr6odr5Nq9MLEjInRFzxX/BtWqlioYhjy7L/Srzuc+wtz
Y9Z/DxR9rc9UCArjdn/7g+EFZAITVA7CXrfeYqB3kxngFQTaASau1JlMnjY6tbGZGN1mUkmt6IHz
1Cjeu4BWhzfTCM9RI35ApS6Z9Xj/wpv5g7yCUJ2C683FI7Z/mjzCw8RwsdXBlpa27CY+DE/DVliS
QoHWtCo47zvhUdvgMll5YGwTHIF6BeNsV3ljWmYrTIxwoTWTCziyBOhA0ml78Ajh1mwRzGAGxghp
+fYKPTXoTy+A5YJt/9B08AEG9sdRCpN4vNK9xoC5O8es1YjvdAAW28W507w4tTGwZQfG7C2uJIzd
hvnyAImD2/13Xb5w5wcOB+l4DmDIPkz5L6W1cZ2f4zBFLHn6xozGHL55kdEBC3A8a/rtKlRZM16N
V2MTbRQEkNgcbvGI4zDBeoaR6Ed7/YMAony4dSaPzG60zXo1IMjZ+ut6wk631XvgxFdJ4Au0vGba
TDYBrkcbr4CV7e9mwFn9LV5YXFlbZn3NtLjavzUsyL/klwO+0KOntGDw0S/GKbjHyaF57vxdAaqd
m93u0njFzneD7VxjzDLKQHPGmx7AnXzoTlAaxE38ntFyTi8L6Bk0ogDkCMF+rxe2PAv5dwp22kx+
cVY9xKcAtNv9w4TP4pSANLeLzQzGgzjJ81RmVIwdCj9zj94YTgEELxrTc3ZH95U2aNMDs/6PpTNb
Th1bgugXEQGI8VWzhJCEEAh4IQBj5nn21/dKTl/fczrabQOS9q5dlZWZ5ZVb7obKm/jKS7Wjm19D
ijHAocAIHqDJfOi1V+MI77a55sERWJmRc/TM++0AK2zg1gaLpwxcLCfpTR8mVR21L8GbCo6z8WE/
OvjqILjCZLjNBF7zagB4ncD5MAyKyxS+g/eY4UNNmSlYp4/VMDxUsHRugXiq9md4iB8VD5cYntMD
dyzESq/OoxTtGDDHp7s6h98TDwL3LKvu1zBM2f7ugdCZP4qQdUgzCZHPquWsoOdP7RvERMAJFJSQ
j+PXKVr3V4xE3PYPExVyG/plEIdbTHvdzznUPuABTzaaVSt3pj9Ko74j9WCEUGw2gKiXrTEsQ8QA
hr/rvIMpvWWfbMo89W5WroMLpgHikdvW+c7yffoG/kLEwuW2z5D3lYbak6hu2YdV59jfQB2YA3it
U5lGIhZj70EP0uC9Xefeb/pQ2cZ43lCqUXAnc2ienBUeOViQzKkvNAIFGxurpd9RCbbyy+D2pj31
tnlt+MhOWRPl4sVLJnOA6KNdB9E8eZRrFHsv8OfDN9/XIXPo7UI+1mFwn6tspnacRiQZ4AJQljgA
NuaLnitQBRcD6iHnGxUKQQ4L9RkljYaV76j1d5Nrn0yRJiD9NpAfoWEkacDPGi4lXpuo/uwbNwF8
Zg4dw8TICxLD/3ShbUDIZl4l1eS8arW8eYXfZVoZ8NGmC7+FW6MNIgERA85ebwsCW7ti8TiT9x8j
uNT2RqtiN1KE3F/wRir4nLuJWXX6gEl0/9lQPRDMmatJZEUr12l2XtknhpYtOzGLeW3P6P0tXql2
mPI5U1aiuhgcDmhQsmyppUhrqOr+1bxtHso+kDZhAnaJKITjlS8SnAbAI+kdX13ejln0X2nPAyIO
N0OAUpNw9PWamrc71CqgoaoB34CTf+4TT2+VjCXzSZ4k5Iji7QNgjfJR5lLP4M9ejxnTla6AVmGO
jD6OPChrDCSoIUrQP0WKg1a3aHlQEDAAoFlBhxyHS2j+ovZSF0Y1DmHuNsceZ1HcXpwD8c6fOJLW
SPvy0/ArS0vktyl+XQ3/LigFzp3Q9QpvENjfdNyf9mZ2GDawOn67Uh/uMUbZB1CxQ0VlcHamdMHl
avWwzZrVwsrojzl3dU6/P/wf16mw8c/3fpyhHIn7DiLM5aQV/rNgszIF8xuu3j0qcyOk3pYa8sUa
Y+kcenJ7UM9EmcacGy/icstrgbzJCwtbDBJQwQlia4i6A7Vncu/D2iGnshszattGOEoAPEQdqhQK
wPmuozvPGlQKoxxWhrIGH023FMunzhkNhb6v7BbyzkwP7G3rLdtu01cDh23mH2ACsvfgOvDSSnBq
X2a+wLM5KTCLDaTcpchHEHmUj9d83iUPRvImUwIY0vp1LujAoXPjvTEJAJxRFQ5kBDSm4+fbbpvM
QeQw7XaJEg+eKeDCEwQ3COY3JtWweIF8mHHY1QcUN12jYXfs+kdX/gVYV9XpPiAYtbkEbqF+/DTI
9Rt0lURS+EcmV/LHPHDM+GgOCg7VJgV1zmBWU+NHHp/iH2rKvXRyjM1ZKMOH2eUugk9grMRYN4C8
JeblLou8DpdUQF+2J85JpXGdg2LBreTzC1MVPsMwQ7aGSztNeA2CWZC6r/mDag9rSUwgwH0hKinB
kX8ISIXFIL+zf3JtsUaU56ukWeL+gXMSyaLEYVJhUWmQd0pML5sgiUFyRgOCDdCCkhxW9hECndcq
weAyNXJIQ9Sr1FvIWpSzLtMSH/7f7/IeAEMqCFSboRtMBYgDWa8T1XC0aL61DeCS3k3lHOxdxqNE
i9eYgZhR3P/FmLRDDx/SkqS14wbdYTHtKWkXAOpUR8jGqbeBFiFpyH2F6eSoBQBVoKzY1DhSewgQ
49cxU3XID7CcwmkEKvVgEKMirTI75maXJmo+Mx6DISGoomhLo6oyx7TGcUqB31PHq+sdwvhcnNDM
qZ3U4LaRNlOKFZAZJCSGkYnWQLBcrY+YrRAZq+JJiVlBYKyefjUxerug2TsPIbC4eFGP5PGyQycp
5WOKsTF3DqgI+PpgFuNYk0f9wZg5Wgyicm5jkUUyrRFtXdk7LYPIhEffwlErrvAxy24bw/kjLUZY
BmJgZdxY8dLOsCSBdKAMgu3BiSRO0F36OFPi4SGWfkyCKY61ZG2zLQUvSX/CCaiTB1gOsE0Saxoi
UjnpRo5fKDrrlNzqYlA4slwYNwigDEze+lbwCkTEDHxFPGzzigzYlI/OTtaGrDup6O0N08wgc0tJ
nVHGa8vIOYzT35uO+TQsZkywtS5Tb9ofx1snhqiBzYwW8IHm38urS/gHBcWma0Kn/4236tMZ1FUf
8TMMrb0W2MbBnMUKDBeFLtsO2RILk1JXkAGvxPe9BXA0FRd3Ffou6QB3F9sFHu8uoH7i+FalB6HU
zRYyLGMcx5h6CS0shx40PM2EA5LINhSS0o9o02ZRQRveO/oOXeOB5iMhUV0wldDHpY6eCT4CX2UL
XE7Cw3xyzOFO0+OFsqf+BXejYr48gY1ASBvyjA2HcIZNBq5UIBpINMAGKj0PgPcFNWBlGVbchz0A
Y7FYsAXUxB6eFgvNBMsAOAOiX55mbwz6XtYkhzlPbgcyryNZURlGH8LfvAyfknfPwGmIjj6PgI3q
jWHGGNaY7cM4IG6amA+yBnSsgWY9Q8iczc4mpBeGBOrc4DGj2cFLngeaKV/D5z/BdY5GE8YgQBmm
m5wDlx4NUHVAMpEB6wskHQM88U6Ss9YtDL4Vvkh3aGdwZvxgjEO8/7pK3DvLe5hm8l7BvshEl0G3
nTNLF4O8MRMUfgrgb647bahpqHBhujRYEQo2bYAVo1vvspRBk/jOQE+McJymbyvFDoC7+0UeiSTY
C6HKs1skxQsHuQqvWwnFE2RyiyZ/VaNZlNaB2xQOFuyCLfgz09wmoN6TsrT+2d2s4ihOz4POEjpR
MwKHFyZcYFHf4FOW3YiNX1yiMZCtOa6ElPNBBMC3TeYjqSI47AR+rZD0LdOjGc+qJpNlZoyd4Peu
PkE5R8rg5MGCQSP0xWQ1sOuK8v4HbZhLltJJvVuZ5rGfIPqwUnFm4qP9MXYszXTEdUg+WW3qWHEN
vCh0NVGP9uANRKo8ijLWoAyCCFVg8LpDHMDsMXqn6zl7gS10tUq8WdbkX4gH93k7A5ZXPGpELHn/
wxEh2wcoZ+w7kHs+2nKZYtyx5yYp4LgikgbEBnw94GatOEChPPJxlXv8caxzM+T1uuZCiog7Wsde
WWtmHDmpPpJsk6B3xvJRgs4Hs4oDjq5IwOfnCF+PbjCRmbwgMiJBvgF4jZAbbfVYvw+2D201wNXD
HDQYAPX8UmQN9VfFJlC8FxWYUB0BAtxxEo6nI4dIzsG0eEHHO0TNrnTVf14DSu6CQ0XzDPRfeHUt
MwVBvL7QFkrwdR5AzVp3qhAkUT8zPgKEnahn+NnXoNAjnR9g0OWJJv6C3/HOuDUteDizlqvzLcKa
YAEzmOb5iG7Ogf4ttxv0seLxfvD2HSywgIenvmDItqsxjXtWA+sNni1xjcF04lUzGcbiiOZkfqXb
pol3Di4f46xEQBIMmTLb7Y1xpqzAgIzkMMWlnGG7Ku+ReBGc2ywAZfpbyFsNl6AALGxDGoLVxatp
8OJyKSWfcFblVVmAfMeMvmOieEKF5+VZRrjJMtjMVpZT6AQkPRAfgqzOYc2wIo5ymwh/wMaMtcFG
WnU5OBdcAMZpnM3josgYyx19nb2ou6ZuK/I4WiT0FLlOG4G3CL7V1lI2/0rnahS+6mnNYYV7WCJm
PGa5BV0daSDX8Spv94yQyXm48BGxCK50fTgOaWBKp6hbRDgjX72ZgMyZlxXOWH5BXFO6uHb4eZ3G
DcgsqhUTd6gtLRsXzJzdAK529WHyULWX8Yp06GmDHCt3QsCas1cZ5RVofHXT1MRNBuDgYMLGVFLk
MIeVl4XlZcZ3hxnVhcdjVZQhVN0hy1YIpFW3BVGRVWa+TAK1RkU0SRvg3PEKB7Dks8ky5xyRsRHr
dawE6OUa3htjA8jhXYikkVc2bHgGDSDDciJCOaL9PmaBtB4lgpS/wM1eYFqBcyr9XWx2Kt6FrHLD
oln/1mxwYDIHRm2CActCE9J8rxos7nD7pctc0rhR1BLJQSezHJWOeJjQbeIXMeJARaeexJ3kQ9/D
J8Jr5LWAX2oyqwFb1XiFsYWc6HhPTGXQ+rFq2XG776Z7DKh7SGFPXbY381iIfqyJclqWOBwdCSfU
10Z0PZcrBiRdFSh0H1BuqWEsjkMVqb2eMf1EzkbyYp09iKOze7FZbh5qSH5d0/gtNct3HnGO69kx
/bH6IuHIlliixRgwWqXl80rCqyjofX4yNrzSGVhohQp3hVd1J6gPmL0k5Bu8gTZP5jkxLN5wjYf6
1STlI+gopWW3ENBkTWHYeZYyf4BsQxDVzrbwRyBZhmcmVIAjgKgVzfq/fhzBDtakAxoXswU0ExUA
4lgoDrOluK1SqIOQUQYQPf5oJY3HOFZq2StV0kTedlyFCU+ZQbglSrA65OVXxXqJTiKCLJ6MKgPq
gK4ST0MtSzEB9oUmkWpIlbmBywZA7174CTIKwILt94CRzl9nkLgQ/4oQhOoeLSSN8OBj/+v3qMcq
8sg7CDK2MR8D8gotWB0pi4LL0M5TycbG4phSds7yw97Iia1BH2Is3thj9B2k1UCPQcbkI4ckqs+0
u37fqrpvB3J6HSswiLtLTsi1pfcxIZt77FXF8jm139OVrLqMXCHIyJzIWM9+On6ys+IZsX3jkvth
Js8zE38Su/7ZDMcQpBY4ZWKfKK8U0iQyDajgWvw0ofn6pstAEkjfQ0EhcjL6o3qUdo0y2fRihA8x
S+DJwTlqmZECJTVrIl4EU0f5L06MlTTKzpX929/ZVUlZbgTEbzx6YvrAFRDKiPiOE/d9f9jrxUSN
lO8RAzPdLSqZFw2EViR3vUqZcUJQk/gl2kS5Pqj8b3GwiGjy0mPIPym0clc+zecO/U/101kl1oLo
Dm3+7hS1PgN3J9rRckfD3ZEW+L88XH/LJk6ZqPALLtFLPR2xFrRpb0Ga01EpyTnDOv7X81d5yyPH
iosO4oZB1GjcafCLqgjizsCxbx7K8bRckls6Ym8OnNn2YLMyOAA5hpFpf7mYlNcwDwRjfCABkr+T
iLNmvEKbQgFHkVGM/TP5kgl3AqPNMRNqyvDbaD13kW/8UZNxbMf0rwBWDh6lErakq4+3wz5kudvZ
tyWaPtySboP2fD0SDFhFqtEK12QTy3XBx0RQtEQW0oBu0zfW5vvnkkFJmehDQV7LacRjklj11Gs5
2zXClk31YXGaTEpcKkWEnGHPKD91VDzMOm2IE9M4GGkBSsFLQDBJTr9ldLhNTLsxxNXgl038wvhj
6okYSGLFQ32GSlYWMl3GX5aERl00wY068Q37ngZZ2u4pUKjWf41LA9JpeeVhTaODGMVCdXGgKxTW
QzTb8FI+zLuzayP8XcDlmd2IytK5BFV3Zc0G+xCbazW1DnBU9hkWCvgMYsqNY9E0YhHBQtKxCZCJ
2AWqde8Ib4xZ8lAS1laO9IaPpXxCOxD2H9cglIa+8DKt0u/akNE0IEkUtHjhmHCBe/7G8Ymho8Ih
yGdMD8RA7nuskW+Kphl04E0igQhZoUSkKiw5uUtPDF//tQfL121k3PgRXEOYqKyllVSKJBw+PmCj
RmJQJfTHB9Ja8c8BuhkxadZGl6homJR3MPaZfC7llag82iMXm8wdqyWxUKg/2LswvH9+frbWD44p
NFM4ilDAVJmFWt2gjhijNHGhJ9Ry0oSOIJssXYzjWfjbq8Ut6O/h7M3mgfJQNZt7G91FVy1kFbIk
r95rRViupUrHYMRR9EQLtbDLd8qtvUCnu08cQOmjROdpQgPCf1EG3wD02CIxlBha9RPQbm0RdIT9
MiiZG9LqTeZoXFfYpgF1nviO3CkEaiY44Oo0gJBGmslr36Eqb2cPexHMgXDTJFt5WYkTCPfdj7nW
vSkQe6wscpwmCA71gMt2/absqnhj0ss6Qz23lm+NXzbz+yLL+nUcDAGVjRSIYJTD6YAkXZZ6BNu0
yWowtS+Dik2lQYoniICPekLGzBSS0Q1MsA6IzVh3FhHWXxHeBMECYI1+gXUk2+cZJkadkmgXacQP
edOAjtQP80Xh15vbWGgB7xrWHUVJ2aznk9NsEqRmK1HKw0GjiW27uNZrUdprS0n7oyFymk7MYZ96
Mp/EGspdZoqE5KRNxIDBvC04MvMWeoMz2dmC781dFFoeV99WUepFgD8e2lCL2AmapTwI1sq8PH7d
Oa9VcbV+oPrxYEEPnOlPm1DFoUoQONOTBgtipEImTQZpSMYrSBujv2tme9aeaRzBFHs6GbFTSVTw
6U5UjMp5UaAnwXEO5YoVscPVQvBmE/fIg3NHD9EeCW1V0krtkhjhLfJo3Nx0jD3sJsdDFnQnjDl0
GL2qLSczfvmQ/KEbsAoO6FwWp69ZKxTmX+PgIs+JWyYjGyHJf4ueBS03pGHI8SHPqboS997L5ktA
PuFM+dM0J3NEYk7KSACbZg5NfrjLfVDf04yG0W32whNGyb9MBvM8i2BNTBEnMRWa9Jg7m1cFhDY5
mpOukncAthqWn1JeNqH4G94qNzzYQCgXJ8aijM9hm4e3ynbZM5qvwjlgMf3SvtBxilozw0K8/51v
O2yCOn+BQs5+6jUZp4jnAMrPnwR9J0XNtWDEJ2heHiS8ECRcWDA8Nr0S8Q9ircEJRBBg2CHXTZvF
ypJ5FuCIAPOYmCKHQUYbs4Ee+F+W2CXijr4BihPktt48WwqCBW7EojI5zVzYvwQ89f3LDkXR3eQJ
qwpJut2XNSy3EGWoE0MLi3h77mQJQnT2+cfiCBZup7qRJytDGUb5wSp5i5IOhx9QhNuMvwyEYxq8
TVZMnhYkJHBg3FyxIVVujHdnuhRfUeXFItjxBCKiHrWs0nEqJHFRrh3E3k/f81LkVLj/AoTU1Wyg
TaLe0bQr+U7dXA0VgubZxZYuSSE9gx7N1oIw/rbx38lYmTbgwI2nIvti0ccxt6PXSNPqbNssqjxI
g6bZ6XX0RISvCc4EFPy2EuB2OW0TX4tkTlPs4M+5UXXmRU2aPJqaJUstHctnDrNO3e7bI8yumG21
DR5hyW+ak6fLXZvkT3+JLFaFPhBZWONtvBl6bvQddBlgMqJdt0BA3u5oPudTtoBU1nOEfGysqBjj
YbTARhxXCsA9RXqIr09wSJQrxInF01oPNUuDx7hzlhvisRnIsDDgIYxsLoNnSxXeggJEzsw+5ywa
3L9RlMMBfF0ZEE/yg4MhthuLJQAXrjxcHl0JdLrAeBS8AXek4rpSCFLyZOQMNIHcyUgTdtgNTwYX
cTuqyLuBFlkmCMfBe5Juw1NHFCONLBVkBg5EXNa3ph5nyY02nZLbm8U90ZjdFcAqF5BtzCDNgtxL
VY6mohv0LC3iGgsvih3UeMChFIJUV0/2WORY4RR8wiI/3xEkamZzgmzy4UIHxHuIw6+DmyLnGO1T
MDuOVdLLwY5TAzasbL6p63ZkdxnxFFweMfdktXebH2vdUg7UNrdN+8zG755wLiO9+rDY3iHuUGEZ
ZRk5BvPicopN+hWks3titDKnyi8P/WpfMLSShB+vKhG+cI9nw1YDmGZtq4kGDbwYDHLq64y82a+R
IDIKbbvRl6ibZwTc3eTkOQUzR5lHUhowI5WB5ZKTHkZbpLrWYW+tf6/MDUcJuOZqgXqYX8KjvVqH
0ethXhEev7x3topQ9h07d/ODcdcacev6Q8Jh4INOb8XF6TjW55CD3GVEc6WcIIit9AxOjfLozyr1
2t4ZSKbBO9YBNDi45aS5pn75oJoR4aPVa0KDusWSAajVj3dXcWpY94oFxgh5q52tBjVsemAJGuYL
9RnpJdFPlZIUIC9SOlhe8AVzOuNTmhZU28h6GIBAToOO9WQfCzSz0xzyf61rrF3wl6p80oh4MapW
cwo8NWjHbWi1f3R9ebvSh1l/T+ShyOxJdQoeePxvVEfXfJbJMSk3JGqHwsK7IC7wqqRmP9V0P+eV
sybllH/GDaQE/AsIUH52d4MNTHQYbFDJVuSp4RnY1zU4R2qtaOO8ztmTlIepfTo2p8NVZ/5x3vaK
8+ISw1DmXH6i1dmwb84Pa9Oy1iwSlGHIkabdw7D6ceot78iwPGuSwGNDSsEZ8L/QCHkCTuCuL/Vk
7+SToP1OTvH8kiUkIYAJ7rkP3KY1ztZpDhjDfqeog0euKQhsGDlyLdsgtF9jNyS2UR0PhpSaj5Ic
2j9oyvmIN8PH6TLYd0RQPGgMqDpOZjBqdNH+ucsaBEsK/SX9kbTxCkttzvbH4g+ZaJvxCF9i5MTg
AD5QxudA5wR/OdyVGaCXNX4WtbyowhU8JI+HuQSFLILc6JCccqodRnAzUuqRgrte5sg+l6zHskEh
DyDJyU6i+TIvK5TJ1ql3oWGNb661e/k7us1fI33KLWq5jtHk59f977dfO+c5X0IDbJHAaoqrWiMf
ALCNm++rVn44cxxQMT7tmorEgz/5HJ0PvUCNmWgsj1ssZey/SPxEPGVwcmkiDuuskCc2YRPBYuoN
T/7Vhs4zOhAxg7JBD8+FHdAp+SO0f/S+cRCa2NAW987wqeGpCoC0wzOFvHLKYCPirdvF0RH5Ho36
XOguFoLTAAbqwyX/Ow9N0M/b0fIaCVii6SKWg+ke0A1im9YSiEhDOprh2fyjU5CDGxQHAxy9TKA1
m7/kVPhrpvUuUnHrdAIkYyl8kuKO8pWEFxbidBSXeqeowI2b5g1+qqBwdvRZwHecFQ4q4pYMmYPA
IHc0lxlTOmgSGrL6XdvGQcmKUynyFkFgXserAepFTrg/GgHGx0EFNh+wLblGcOwHMOpLOv44ZC80
57FwRljGEOj9mQMKij2g34n0kie6MQ+E41w0B0qE/qkXnM843LBTs4P1SVIEyPiBFrhb3MZqEst5
DUCq9p01jdBt2VYATJfNmDuqzMxiGgmtJo5Qav2EFxEGDrQDAZlCDBMD5FSmMTc42+oYIIOqB6tW
RB4mVCF5B2Qdnz10AmDlf03MQ4mUxxVC8zygy2IWDbn7lfPERMKVEfiaeGPVbQPv1O5l+a8nt6aG
JxyCBggRuY5R/SgUEBKmH8soufebg6oSUWRvvbV/unhlYIhsj4wKI+407S6GILFNyOt44GoDcR+P
/bzB8QuLRkyNymIbVL1qr2LYqyGeUKch7H0i+C8sQRZZJWlRMEcfb8jwTM/vdid4RpqHJeC9HBU2
4Lv4uJ6twC2vrdEk50qXy1vd2s4xnK31Oc3+fhnYc3AKjkQyt+ZgOT266efnuiaRoA2IeSUc3XbF
ATbfmOV/3JQdhcD84F/7rIsNZuQYC+/H5WGV3n32gtDGHbjBZhFRrhaW4WFiZh+uNxN22cWGVUoW
g51p+vKSbhnG4Q+svf3FxBpp+EC+OboMRwxtVCpSSuBfAYOUTnZgwFrnzlBiPYb4k+zobtFnsVP8
Acy44cYm+484BuTHHTBKFkPUTfsYdedtl4WwfIwLw6NMJfwR5R0YI9f+R1k+iZQiWzL5qmervRGF
EMZfTDxlCROAgNk0egUhAEcJC0/KEkwVOvrxLrbeP5fih48szD8IPsBlJkuFN6T5TJZPq+TUzbIS
+BbZIGHZIj4efKSswCEAYcNk15k3wpbHhGNScr7k3bMNOs21uJf1WspMIrCk8tnatnn85qS2NxPS
NaAP1nyVaN+4d0uvSIkRnO4iwiqHvsKZJ1/qRkYTo8yidZcgBNOcch8cZanYO1fWx0jUOePM7W2K
2phM+/X7t9AxMefWkmSf/Ss3t+yeArIvtJSUz3OSCy/jgMU06p5Ouqts1OrePlaHlepCyuKZ/bm4
q3GPDmRk2jgIdHYEGwz8KH1ZhxCkXOGanMUZ5vdMWfXRhy3RdUB8hsJmwUTkKTLRHHi5wvYnvRjT
Xmn6NfzWOpePdbX3ETAS6XjCWK6cPN5+9brM98uhwUzxlRKY+aE4KGgSXDF3BIzMiWTtP5t+52aQ
rSY5zVgWHQNMKVnbJjtpaKQ7c9jE4M9Wnk/Sjb50GbwuBDVyO2vx5acs+MSIIECZ8DMqHSDD4pqn
jibyb+LnuWIhoXcb1iujDRFPKDC7QNLsOsQhmLEmnMdkbxMD+ywrOVM2PSk51ixJvH+3P6eNtf4B
rVYIGe6BbH7hM17NDjup5J78KYpMBmTugw7n1U91hRVvYOChPxodUAhf80lbsJCudlshr2chIu+C
8hkyyxcruRJ2XrzY6MSo2R+GHcLTqjO/1x0Zbjeo+Nn+GLS2ZGZvYHyZxnKCnpFkHQOGgF/t4euA
7JtzcX+wRt2Sf8fAIUNpTt82gR3ode81ixrlCuPcuNs/nQ8rGgLgx6kwrbc/PDnl7MNW31rH0XZj
DpkqK6r6EGEdjBbJgVaM1bb/jlQWRHoIrvuOeJRB8se2ov1Xt6DqGL1K6HmNsST/5EBAUDwYzmgU
5U/0iYE73467k+sK3r7hwpSDwRoMa9ROLJUbBy2JSKdElr78i0+jyseCjwuKVaZQ2BbaEAgYJoQN
ILErf12GcpWYzAPUPOI0SOpEAdqeP/7lFiKRMD+FMwc26DfeMM20GnZdDIcX8EcWKovXdGSoIZYg
IDoyIKSd/pzu8K//sjrcPN3UR5NY2TnEk+PNntR9ehRUMRzIxIvETaixOmccNT7IDn2iIzxuSnBl
d5XOYluA/uKPVfJmFlNCV7a/xn6rwGfgEkAxoGgwX5sYOPM2IhTlc8Pm1XFQoAjPZff7D+qa2M+7
9xzxEKvYIhIeTQ9iMNeL/2gEjWhvF2kGKa+7zZnS0BxckPyYuIh9f9QdHbGHtNy5Wo+Sh5eRlWAD
8yDVqYPl0FGm5q/TWsOlrhOwtWEA885HO8nfDCBjysZjnEr0tfAoRsDN8O1Pyz+002VnAqergnZ1
P04wY8i+gyGxk3nYhfdJlzj9D64Wdhg/h/kvg6WZXxg6cqeK46sF93vnbk2IIG3vReUmNAOpE2+B
niX0ETr4g1sStkZnc3y8YIrJh6706PA08oyMeueQ0jUiJ6pYzEULGZzqSK7QP7mh0xoxsFUOKCt7
P7jdrN9+mX+N8e8whl+Tj7fjfRKGcgBAjKPzrxPzeLCNh4jeqe0YBY9lbNh7+WyH/d6y/Y17HFx4
GX8/uXv3AfxtSPTexxw8e8xFqFn1o9e65HtcRutXWEAfltZY1Zp4fOTFNIimbko1fTRDa+30e5h4
944YlPyGFzd+QbE5AXAELVBWfJkOVLVYrdJE2NM6alXkQzK6RZ+qacg0BNIdkz0Xq4kEYwOZIel9
PtLI0zS72Y4zNV81y7kPqV8XRd0JsjUBDmYUiwtzOWbsMe+pgPVB1rWxnOrosuYQqjIKPG1WgveM
BLbNbEF7hWX3H/SPteDrw8iJrMFg5w6q5jlre7VPcforml753Rk/f2H91elYgKEQ1EHIXiPBZaiu
PPCC6/ASOOGgNgeJnkE80BByjOqLlrnOvl2zpn1yY9ZVZUoNDswMCwtYuGpallZMyx84l6c5Xl8s
3FmckIEll8RhTRSXFVivY/wC0KxJdb0jSClbyuOA2mAXCNthBgPQD68stxUl0cKohA8o2hhLWtca
0zIvb1eu0mqXQjsI4N0H1LF487KOm/ihOtaJ9uYmhbkVotLyfJxKQh5AeA6r/kqzB972GowYowar
3dsPHyOAkPre/uwhPkBa/PgRWsHaxS63EggK92P6hA4J9XDlVBuYXBkH1JzRk7oTy/uPWYHds2Uo
fFCu0otqxcbksvgkx03QRAWd1Jlq/GagBQjDY2WXL/6dsaHQRO5WGQXqNdxdgr9yyP+bg1rDOW7D
29s1MNul5QjNemVTAO4g9d3SXclDl4nsbN+pvJ1374MfEPztvcM7nIHHKjamyDWMJW7uw+VBlbDD
ZSWOPiP6pId87f91P51Kj0/bHrBh65MHFqqA/sNpcubPm5+F2oIvaH4zrNsI9hFXeFlccOo3L9D/
bcN5RSW20dU7M5AAeVCDww8SAcgn5kXdcrF/MIwwqfRWoFB/WEW/cR2ERsHC3sfPX5ks74LjsB7K
VVh6ok1a8lgiBBbeG75GLE6RemnlThlmUhljurK/DsvIodrMsK8HrWyTYAjk3/yVTeKGHVDDf3p3
Dx/bwab/8s+49ZR9ajcXR6ruzn5CFcBt5fu1dQZ8VhoIdJ5kvQ0FidY0dM5onW3xStLUVVqz5EVR
xdvO6t4paGM9rAkW53/GQGkz3Q9aK4ZU78kSiW1midIOgWn/zJE+IOYwSlrDohHA9xpeOZx2az0i
Y0QCtLeoO9UIRyE8OHaxxvceyd3bO5gT94/eKqHOsBizzsD6NuZDUlJNrRn3USNjDc3scsuLVY4h
sib4gZCqRwkkBqLNZnZbdBjxyIZ1dKUBRscb9tGPAZ8buIs/dbvlTJ1jV6ZK+/Dk4ov8c4Mc3jC3
GF49MepqLYyPeaXmH9VliI2Q0qgxWOYGV/ftFKpLgc2hGVYQbyPh7uIwOWGVhYxTJAb1NfekXIFi
QKuIXfrAvuvqFG/GJGLz3LstgNKuiMsCpNGkFW/uIS1vSHAeoOIA4GvKBMe/+DG+gtg/2YRwvCyd
Ah/TKkjHxaskR0iAcuXaKBq3gqHGLq7AOHGONLrbX6SALPhzncR6zOkzPJ86ZYZ9IRe876n9n8N2
j+4sDk4MIHF2eWM03cMDijDexrmrblIgk/Wf56ThHOMC5qrLim9m5QDTNo9hqOFstvc3Ryu+5WjF
o3g2e/ZwnUBO197FmKagvkI11sG9e/9LlkPuW8Zy23zI4so9Lj8+A8w5kXhA23Bwudjxs8Eqhzvg
XGIaUfTRxmRBNGDWfeP+zfOXBmclji0e8Gr9Q/7BJoBMI7MMfmJDC5De+pVXNV8oWF4zNiXCadT+
0PdPzvxCW+kZVdz6wwJ4HDUGP5X03F07L3ge+OFuPQRZ1IklILILXnt9jYvH9vV2sZqjRqhkDH12
+I7kSIqlykeykVCKDKlaaqCivQ9tmgqKzvqolJwAMUYGulen0galqTWtE7ILlCXdSh+pX/jq1boX
psG/3c1vY8Ib4n0UNiMpSe5uJVkTZVi65vBniAkSX7IPe7GfarQoGVL0babK/QozJLuMJLBE1jZU
iiTDMn0JX9XcKyWa6sruZtVwN9O/Xe33gkG58oYkJUQZSA0KEEuOTvKuDaJfrYLlhrSVPXW6ScTd
bVTtXX4/CDo/1jHSxTZ6HNdZE6Dl5y9oAF82rDN1CPqc7Jz+RfsfbHuYVUY3ldR1Tzm2xZhn8r15
9IvaLgUgBlxAqdQPEtNDnxP5SbImyRSWIH0cSyS1cmUga6cgpvXOvJrCc/Hj0HOVsujV3dv5HH9R
6VIenr42cIH4g7b7/1+kaXgNtvk2v0bckeFuVhndEY+sLTV57wCsmLQhYaIB8e6vaBG5vN4/6tV0
jIT8MOBoZX43P7bLVkeb2n3OloDlRTFYrYHtYGfNZWLFAsFCEqRLvB4/ozOipLNbAt80I8ckaSG7
pH8gMx8KKLlwiG7QZgOLk7tfw6Kh78C0pzN+Y7ilLN9P75Pp6YnNwpwYXHbqFH4wYN3nz4b3BYUM
NSxaeMEKhaFL2iBYltalt3OuiZJv9eVfcDvE7Jj8ASSCi8hT/M+VFosyFCcSJGa4Z8miTXUmrzuE
LESAxBtPJtI7l6OHqQMGVAKdFUzuJb6WAZWRc6LCnMbIY7GabgcfnyOJLwXXs3zrSI/XmMmV2PWv
gthOZG8w5VNm5BcH3MuuedVwE+9mNTadettoEKgMIcBjTgOfgvqcSaOYy5wGpwHjRsbbPpDiP28R
pE4XB9FaUXPQB4WvrB7JuGXTeXD7WZggBWxd8g6rnZyGr9/VrN6veTvzvjBQLHe0zkddWannf9Dz
zjcL1XeseZJt505VNyc0P79zAgzcDojWf9mKYQPgTnWrcrVO9A7QSz18XB4UyiG31InEH4OujiYJ
TKMq03KBTPiONDLveggJmbKEgVOvo3VqOltMigompp/Qr9Tyy9ZBwQgzfuM97jYp8cZ7470E87OV
M3Pvwhq+p3BYzgihC4x5bHLax4vmss2vwbeG4n3t7OeMgiEeHa0bTSb6JtMObgT1lf5ffuHIg/ME
/6wcuWCDnhtqufhOnvudMd8GI3RAO0X6e4MlEHgygxuAwTJYDJCtWN/Ma8TF+V7USthbTangaCNA
sWeS7BF88uC0QZ5wKGt5PNBSX6o65Jby4fbg1W2HVIiIoGrhke2klZyXmqzcCj31is3Q5pUPsVLI
ENU2lshkQqIIYFmEuAQkBAXCx93l25gmRCSKe42pVhg00cpnO8Fd9NJgN8iWkFEXoFCZ5KKQdBcp
9rAaz4UwodpfpOnyOodB4WGiIhUTmbQaZWfYt9DPvlw46ClBwOibWDsrNyJak+DLAFisprAzAqi3
R243Bzb4ctAs1Bv0ZZkVcIJ3WInLgUdpME3KozEIOyY804S6iRqI0rA9MLqISuhgYaD0LljnNL0u
g40Djjy/9q8M8pboBto8/CdKcDQW0DNITRyDyXyVeb14TMS6gGlGVJgIAyZVwnCuy6Yuq/38T2ER
iE3P/wKUdwHBh/OTwTwQl3ewWORoA9TqTG4WIPEQ6TFxQoDiTowMN8eLv4Ys6E246E7mEqWJPieh
wt8vCQT0gYLJeQPIOTeZALtOUdB6wENIijgD6A4rcCYdHN7mq24DZeA9SOTDdw+uL9OKaWDyAKdQ
vKAnoLMeKEwBbHB/3Qo9jXVeAcQrOwrx/3SIcGgwi16KlUsrzTqRS1Op3SBmy+E6inSh/KywqIBx
h/imFkynLbwnqTf4zTIVL7I7qYVPLhvoWyBzDrYABClUn6KaoaS83iuFDoscq0X7VMm6E1r9h/9i
Ppslr1knigD+FhkyFZjKdgbySsAFd23QM4Nu+YKhHDllW8SsFMJK9UWCRrsLSjbE8U1wVK+WF6lA
pG1wKrRMnJOtMTIiGUrlGftbCw+dbgIHvcvTymCKE6wxkqJnDq0TxU6QVjwUP+Kewg8W4iNJpRKU
pvt3R5YJmyIBzzE4OegOBbiX6H4/3BS2LneNpwfOxd/xDJsBSkSsYq7gB2V7yiaICjGi1G7RoQs9
9Cv78i/qPrVs9ojpmV+zMgg4Wmmwe+OWDeqd3V4oCRzEV8izYHzAGafetnotq+X0+r6EdkVaGo5n
WyrpVy6b30Zy29CrqkHNEY2dZiMUtfOvqE1433YhJ1cAEPi4N6iIY6jpM0MSHgqmdu1bsTTtn9+e
H2JMbxrOM6bm/qDJetlOg9a43GTP5gvo6hT8/RrWYIuHwW+/5//4vt+39v5gyi+Ge9wlrpbf54M2
7f9oOrNlRZUsDD+REYKocMs8OOO0vTEcQRCRScSn7y/rRHd1nFOndm23Apm51r/+QbwaMV2GBXu4
xyEtzbhgINP3gQO54u9ILPBugi7rt2r/EMxcdhBsYfl/uJPjZQQShhMkj6PDWhtAe9glyBwpbIyb
4Crw5OBAchKKk3/CQiHXiownoNuWPlA8bpyytm+A1eBu7LpHKN53w+8rtOm9+0wWBsb+Y3/6QWyY
8PZF9sto91zGejuPjL9K1svFWb2pKclkL7ObfdfSEV7GunI6fNj0V0m67/nM5CBQYGiRXoAfFmB0
SEYHioQV1u/iKRSefJoNtWmfclu2B9w+R1S5PVK+dZEaklslTgyzbHdt4FlkO9XCgjbY7mFBFv9S
2mCdUlSmFLD3ESQhvoPqFAcaDuKPLapZCpFmBonTyZHSsGMmUJb4qagRh5RLQstdeo8VMwYH51gW
Km9LNCOCRizoc5fSjbBQssShR8XO1gRQaXmwhb23ILJEjoaBj6BIALoKfjLBEILKyCkmlB8CJxHl
PBvgeY5BJ7aX/9R/rOn/qOJC/Ml2bVDtWOwrYvBKJaBPqH0sfSFUKYx1iZaqYTKzGIAp1/Z5yuhd
SHKR9PC/Y4gkx3KESBQ5G13be5fAocGX8EwGhSz4lUIBI/ik4vnAYM8F6Ve9UUtwwGeX43LJk2LH
BVVxEvLLfvaMAqE1LfSc9EXZGu66myjymA4qG6H/lpE5j4xHIJmMBVYYA7rYgtrttvQQdzrpTChN
kJ6LCt5Xlp1/PLxouHAISTwoBer02eDUymyRbQRvotoeWSPrDqHaxlYFrYGd+FgNQ5PiBjF7wTML
uhfUQPpDyNfQsallWbY0y0Qx2/HY7KBfH1jg5sCBMPm6/3x4ILuCBS6omQNiK9vLf+07fDuEsQ1/
UfC8xlxdWEZYycG24UShKINkIY7DC+xaTtGY/f9FlBXngI84xQeVegO6qTzRGFILohg3YMW4Z8Gm
K1gikMhX0Q1VAXdH1Lc8K3MK3n/zT0+Y3wvpqQXrADUXrydOSA4GphVC3ZQC28O42614nCq7t0nu
pFB7bEvbeNbaR3gwQ2sHW2siOL1893/xFP8sv3Pm6gKwKK2cXe7OpYHsOqDNjmQR2CXSOyPvsmCi
rCzYIZiPZNCaRbPNQmScY1DCLHYLEA/4M6sLeziqHMAsxtjckhOMoU1k+P+s/UYUFoKa7rypqemS
dzy/VE42nZKgnXGCe95NsOOEPFlhcUCrtjlAqAvEgG7tvZCj0twHPPl/CAZ8gV2HgJ0bK14JIuoY
oobYvnCvF6e3wO/5ZbGtCZIeb5T9jQMDLHpaTD+4sVjCDVSQtwRzNd1i7BJgeLW3GU/bvJkVZH7U
aUJPPebsRS21yqFTGbfdl4iLxQ0KjxNBXkFsK2r6/skWob8d+3mER9kxEFs+x4jIQwOdtE8wvMSB
8seRIXCt+L7jfBNYq/A7hMhQmUNgi5llLO/Xq2vMOF9QRkzYNTmNJxfe/n96B2jNsL5uyvo3e4MX
ASGLFazU4prirEbVSMQriAwMY3GcUZDwXAo9DEURRcmeDDtzuATIE9QyngnUdODZQhW6wHfGJQv+
TxJJjt6AKJoFyhVQBY9jwpTO/zYkYUQhGrWgsgRcxaTUZpB40xm1/pYLR0hCqIIXyPrEarHYowDj
S54Ci1VkfFfVgPcih0gVSHwKk608F2/usqBTwGGT4FyLVDpvgF00Oaywa6GLvC2WDlsexmaD6c4B
VN85xpJg1T8LHZkDME2xmFrBVjW2gbmPZlPb1oW6kPPtLDxIxDJRr7cfD5BiCkd7GPQT6+SGLhgy
3r2gZA+KIHg2XEruBjcbCjjFsM7j85+uS6jtv9bDximIUm6Byk+ncm48MMvHmhnzBF4vm63QlYnw
CTs+Dy32dVhgvIQjVJlAaEYzNKhBhjP1qo4mqVOej+bwiC6jdt872qhrHQwgh9YuAlgcU2UauH8a
9fWTxleIhcQrJjsNNTDXIposxCKSCRuYfLEpyzABEGZ5sLQvL6YF4uJJTn+OByIfijrzMpyWQ6Rd
xJqTQBPQYtVmqQXqwwJhJh9SduGpPDD5XFzGFt1jjZYVjh3ahcmDvqydCPcCDHf4kAsgQVLoB0ho
nAgKTpOthGdtz+CLr2b23kFP6xVhT5nS1z2h2BBG91gMGprND6FU+6H6B1e/wC4okU+Dl/t87hmu
lKRgFYePav8+2/JFaJGQj3erl2QwCncjHZs1lKNTVbJjOBnsm/goLZjD+7YnxX+r9RG1yq18TjHU
i+lS4N+AOQwdVcGBEGUFAFqyyKTIGClmJwVH5qP1LItET1vUJuOgizqcLPCJnDCO+KPdf7qAftrP
+qAdEmMIZf9CywwE2e4p9aLrRplg4PV2q5EnkNwc+NdIQJfJt6ugHY3xlcUOHzuvx7xWLfar+vD+
Gmpvje3Q1+tgNOrho2Z9vJmdb/qQsmhVMNHP4LSGnf69gVe/b6FEe6J/EVJ87GgOG7DC8aulE3kE
8tiue1hDDRo3zc0I3HdS5eZyy39WRqtXP17uyL6yimT7cesZ8tBoGPbjB644vVP8DtG2dQnyOdQr
2cflRuXK7JULKZyhfvA45PIOYSu+BYnw2BMOQzFJrwp0P7gXDQccFEMKioTNpSOKzk62FBzrOTCJ
sIn5YSIzcgAYAU7mWqCdCbB7J1ihxwace7MCMK+tOHY4iBmft7GxT2cHNAxQ3fCUJlxK45lSJ1Xj
LsgsoTTNJslpl7LzHD5ZMJyKo+yUmV3pJATHpUhHAeOxwDLzvr5s+/q91ezSGcBEiJlTcEti/U6y
BhZZjEgNCD4VS4TxXYJGDVN5lvjfm4Xz3kaN8ZQpeFyYhTUj+tVozdDsaY57k7pl/7Z+/SlH3QhN
QirOe9iqve0F8rP6CISNM4hLvFPBpT5hwmeF3UFsrpvSsjBERLMJwmQp0A6MyUhi3y8qNz3qs4TU
tBXDWDHB6DFXOBoy4EYQivqZxWIf93/JbAKJJW7NlCRh48MPvEKb4jbgPAr1YlxR7ZRBn4xaNhUq
2ZIOgeFU8QSOZkCFpJpd1GbomNLxzi+AEMNlb/rmGqJGc5THatj3ShH649TbdtKfRDznHFoceN/l
7TYe64R8CUFQfELnXZpURcziEMGW7govraPZqbOOd012WqoaTWc1MMctGIawjKvLg2QavnWdbcvK
aqjVmdBNh7jUAet+Zx/a6uae3x+8IrZZsDo89pDrcFEcjetgZI0HVirkYmMvOxIjoqzGVxHNplB/
FyZBDpRs/9zoH0MAGuzagHoHk2o2zfCS/9W+JMx4xiHsMZD1awo0hYdcHryyOSSjHg1K4mZHC+0z
9rCl2xr/AjyKt/MCprd66+JhN6666q0Z9kwKt4pgsw3CUptG3zlUyc6YJt54vv+W5hi3TGl9rmbd
lueavohfYB4/ESKxqTY/7EWFbGeguUOyG0URMoDxPakEUsJHOEDKB5w6wHAglrGZjlW93TRP6yV0
ZN0sYhpDz9O/yz7huf9ZFRrZFjzuaI3Dn81EQCOHsVINlt1zMlo2d421hVQIh4hxkLznEtzIsZlW
OsQ/brpitXd1uk3gVQX8WCH6ECZJ3z7XbxxNxvQSQNiJ3cm0Gc95GnmtajWCPthDecl9+l3ydMtm
i0NnJNSDSRi1VrGJeMIwy/cZj4xYz8V7gpj5beJa9qN+bT0JCIxNCa0+5rAQkavbF9mhIpxU+dYk
fOLtv8nxPCoLS6KW4lgl0QHq7kY6C/idDgTMZzjn3wDdso2tK/OVmFMiVyeJ2dBP7iSEqOryJ9iJ
besScthfFZvxzxzkbtUSKfVu+dsb3kliN8WmhHXFW8Og5Ay9EfpzHydCS3LZ5rp0dlTCPgwXfir5
qGw42fKfVav23b5ZgHyOyKoLq9TsLl1IioupZqRNunZa5l792rfMHoakrH3fLp1uh8QLg0wSTVQm
AU1kfNmaGqysChz8XN4PeBPTrGY6Ej46Q8ZWAJgpUMeGsUtkQM6WU6uWQUVnfdViCMVPQ7n5U1w+
diXuTR8TKhRSUA2tfGjmh8eywUGoc3549Y6wC1T1r7rEr4p+7+1jfpcw2nhDCTdTCnfhGzESPh4p
Hr3Y43HC5FZFrQDtCsefvg3IvmUsxcF2BzEXp5703lRwR4IPLKm3fcT062iGElo2Bl9mm0P1cMrG
fIQJvTi6BNmKl2/OCPYtsmyrIP0sStV6xYDyOQ8cwDsMYdiRncPvB8osChNMuBvGyO1Ljy5E3vNW
OlKCanXxZKbeMAGoFIwWHypT4m8BD0UTSuJjtPj+nII4RcKRembWM1PzBaCxTCyO5ib9i+gmayMl
Z4b9gpgIv2POylH+u9WbllPY5H0aWuJ8uZjc91nKnDwySidnVb59UnoQNOGVGMhc0FSfDY1Z/rOL
NbN8c7DlsB1ZYCMntfYGsNpe5pspiPHmFfH0lY0xCPPueZBzl1l8RuyacG6EbLDLiFdm53Eadv2X
py2ErSc29WyYerV49Y3Gyx6mgryyWmxqR3FLjuUBMvrO5Wh7GcZmNsPjYCeA4oVYT8yxyEh8HBjq
fizPPvwaBxnNZz3PWByjyMVhIqWREERHpq5PwFKo9qCHSJseQZ+s5YUIcFitCI24Hb3hWCfRFJkC
kAfzoAVtY2vvGM8KjV1eTn/37x0Q8R6PSI3nJScJB+aJjOE3OWqTnVxaA8RNQ+eDQ4ZwhOo+pCIv
/ecPqG9o/KaUSzUIU+loQ+P98ZaPeRtIhXHcx7CoNWOj6u8TFOmf86bCLgP657Eg4zMNqCULN0gg
F5H6xRRb6EgRnNYPe8W0ypFWDRB6y0JluO1AgHyGYhcLxEQAb0jIvGJjZuNhTUh4G2EBIMBz0TR6
ilUw4HPTVbZ60kFCrYSGGr0sjhfiJZjtMVpwD+0pQwAIq8COmbyoZr4aMphmUG8NSpqmQTGVSvfb
zR7PcG/28PJDwDZEJ8VQsLcY0TjPwABQna2hAwoZJKqVwuvxgH9MepSVwKxx2l/NedWSCJwPyScu
A8LfrJ+hcR3aqQtyRJtKmW5ctENtfUudqkZgFi+Sg2jZVxEh6//5RPD04TJJ7wechlDS+55XkIfR
6agQuvhNya5dm7cYt0dBLsySADawUKcsZO7kP2IAaHAv86TcTx3lT72mxocKh6EO3WwJQ8GCsq/0
wB4RoWKwxNfgFwYFpCWeyT6nBKUeuxtATZaag90T0j/c/VurTggWxHtfn69/1LFcEwcmZm6vEgpU
Gh3M2F6KF8/LM6chmwESwB/EtJ8JFvMOFlCKWGWGLwBdqHcYaejFAeSd/JIjDwoP7+rYssfVVIfo
Gjc1MytbOZ3VESl0xnFoHqFCDnRmHfKNXk5yQShWlBlrKQb1MuwCh2XjM/9SCYP2MVmWcBQFcWL/
DGl+OMdoO8Scv2ws7YhyoCNJDYosKYp84qVwEm2cfsHMpiJAa4PWSEz4vPPhoDUGLpbUvltKgP2+
c0hKSz+2trhjE3s1Gz/TyT7Cxk8Iy8c7rhDfym7Pxw35iaR3/nFFQPMJiln8GB3cVC/nh55bITdl
uu8g6XL2P8LJ9f0DpjKifb40H+PRibwyOE+ThXikCtSErXEXTtxD3qIe0tqEDQaguszGM/my3+if
2O12CYCe/RhhOgxw/bwtaeJXCWYDDzMP4Go+dtr16bCH4n27rKcKECGbRAwxXo+t0ZnCC1db9pJp
gAgbKQD1DLSIBr88CPvumNlJ6Y9Vv2Pz0jk3sfH5WgpjCr2hnF/Wix58gRnWl46I2SLr/OkQEZ7u
G2wk6ilWwPA33ECFcfCE+vtYHQ7QTVpupYZTTFBUeip5WW2fKxlxxocYooE5xoCGJp122yjf6B2P
Z1meFrMMg7gZa7vOAKukdNKcsuKqjPfxorWeY7hNlVUB0kPZtY6qcdAuL835VF6DBA32EsD64v1x
8trOCYeU9YhoCeiAyUpOsZ4/NqsPE/PgPQc5NaRJdaJWrScDFsk/g1jinargNRUmCcUdObZLZ7xP
CewTJtOm9LPrzO7tNRkrfyNbvX92/DBLbtLPVu4qld7DSJF//CbZSgO6pshMrqN7t1UJWkFqeU1h
Q8C5Ztd6Xgf754K/MMKUGiRwpvg5MeNYQfe9B2Y6iw9+nmDoAn4VzpQHYf2p+jnODKp/lP12+/aw
ZIXujOE643sux8jRLkrHUPLoUIczkgfIxUEUP/FZDtv0kgAnQHrITjXUBnSnkKJ4N1upstITj2ps
qMuEnEi7B4Ws9JRlfu8oSyX9cylK/biBRRos7yHNABCr+UYcvuK5W/X6NkgDcz2eiSXnkrE8ommi
DgKyasi4E07PPHcOxiphbvohy5pjnh5AFCtuhO/a38u4E7yo2lwM1FGb5swf0M8JdyLLd2cdkX2Y
2DGkgf2EcdShkHT4hTlkmL5nuMslvB39mgqBy9dM/rimqiNT6qNfXfKU4qfsLd1w87I2xDz6IVwt
2f7zZ/ivELig34PlNBB8bUb/AxO3PReYEoK7vkUN0bij1Rh223UpPgqsGsIm8BDFoZonPUe1OxbG
oFfY8ZRWB8Fwy10srLlOLaGSj3ns14YlJlCQcVl7QzPa5YG8UmbXZWjkdjuXpqr95p1swMeWZhBM
DzYHS4wh8feKeJKTTmhWkFebe3UjhYRnboTJLOxtRjLm1ORFuS9P/sH1hxK0hFoRuDAZQAUOfFfH
ajXh7+8DNzFc1wg3BtzR2giPtU7pYmBBABYvwPN0Mjxohw8UH7SZYh4pJpJ+yLRzu9zz8la0FUQh
dZoQl0JafLiHMiLi5x+nx+wBmeLFhgJdj+pWf5Ingdl50Fpcx5470GFm6PuWcTS6QIt3lyMfEEFo
2akjGNBdwg/hcSSAk8mRVnumqblBAM01ZCS52tQQGgHJg43YI+9BYFIO4KyVYiYgi1nxkXUKddyC
KFasMhfFZO5L6xFjECEES1gBKs76ZJzZDf6WBzF0orox4SS0whNawiI4nw1gb4k7T5obqfbVHWiO
7Yf20hSUdd65WGUIJ0Y+TRDhVRpbaHsf7GWkNMmC6AEhu8994Zop3s3R12gE/31kMO5ss4Z9zkYX
4jcl7EEKHeXoMl1SANFwcR4Ib5uHGH+f1wOTkkQg/muG2NQYa8G2RgNyFsHFK3LeZZkRHZykBxVl
TPwSUg8UjgfMrFEZ2jazC2XBob/Ct1rM8uASghZATpRR5YEwataDSRPpYWKOhd0kIaN0VaMhjiWc
9tePoB4JyxEB4gtoP7XEa2S3f6ZWiFwF0PpbSo62KXFvwUeeJwcgV0zXAG9MoC9h+5Rj8oHZ3miB
y6biUNzAdyGmBNiLBmiETY0hfEOcV+m80L+qJGtQqwx2wgznhriSCgK0h9jAbDr413MVrUX5csRp
PnbpHjUm7BB3YVtdiAjHsdpQthrqL0aH7VSoXuZPZvcnbgVxtxfl/jWzUy/s/BrSMMWrrYzFlKuy
joehkN+zosTyF7w0Ia3glotQIDgeF44PXLQYr+FuwaPzhsh14GbhAwBPjEwZ77Pf9znqZU5KgDsP
44SX9zjxKDERX3NDBeVqjP8+E8w7gpkfXs2MhT26XTtZCN07T5lYD8LW4QxhIdIXeR68EUurLrpA
jiBb4qjCPQNwnb2+Zpgn6AGPVZMRHVVfn4gApw98bqyzYjGix/QnncLTgevi/KUxAykytoRR8CFC
PQRvQFS9KF3wAGSgvfgekT9UYg4EEsjAyI2Ydn/OEbdeGGlBRmYIrG5xmYYunAclqBpkDAr4NxU9
xu08di873q9zLgulHtU/nWZCLy0yNFC4zNWT4CPkh/U5TqgyX9zbyCoDxPpisFp4KKztP2eMdxHU
/Xo7dvgKVgyb8xpO3eoGJigEKLgpIf0Dh/jXZCHgWvUoEWgZss1PBzYQs5oxdBvCtGAurWDN/EWW
yNiW9P6tfqMyL+cdJT9VBVARFx1za0g9a4LwVkcXvHPcGW8Q3BiK/2yFNEf4oMMyEbNdX5rOjE6g
drLdZPbssUAai2sJ01b9iVP8wIAZn5X7wmy/9pvXkXzAf+SyW5FDV+a+Jphg1R/6nMbsJ5sHK/Qy
PlpAuXLIwhkDRorFqEmnH3vCw84Y5YMw/mOAwOhyWC/yx3swUwWPJvok22DWw4w43bSJg3Bk1Bo9
OrF2eaQNq4WIMAbSgfQ3OLG0UETHf1Ap0+A59oEofnhvUFmdx7jDCfClGpqVU9MQsHKtYtq23mCX
AxH8fxRAoCOwjbCkz4TdfYKCjv2qD97u9hV9TlH7wr+O37DczryCk6lsGU8wLApn96DCzdLpyZ6N
L1M0HZJWzyna8ZyfZy//HI2N8+jUfc3R9usJo/J28wGIKB3AKAgt5CtMj2sypNlNCNJiEbC4cWx0
COn2eGg7Y/GG/Io67qvaNKeQHo9jUgm+btsR6fN66XjhS2es4JJAevsfXEFpKIQUj7wp9PGVeDNj
O/n7PkzeGdNKHk+/T9rMD1JW/bGRi/OhBYNCrOTmdGgEK2rV9oQDEv//8ku0AsJEEwiS4jkyzt/r
uVj+XIibTPUwTPoua11EIDOwbRujvpMc3dnj2BjNmXCUkpMjQtkS6LqqT9K9X/t/feaI1Z4s1xWk
Pzh20ELHjKHZZ66XPnz8pcDjXz+jjZx8CN9Ewua52kt03IgYdhEVni8mVIRSu/WSppbExJhi2gyf
EZDL0yDoYpzbYfk1IC/aZZ8uLqWUHQdwjt7zviySZRDp8GkwqIK7hq/oUY/eOmz64AjYo8/qUyGb
qp483UphsvfgjKZik24UVWdYhl4Q7dBSfG2UeAg9zPYc/lKnr/NOinm9zLFpjigDn1bzNsMXgwBE
A4nZDxSX3mrqn4Aojr3pUS+pDfTob2D0oLd/MQDuf/TTBw8gRrFbhGJPvc/+unz3rD8l10/dpNS7
MDPJ3Hgtwx4zGTJYjHiKEgpqXMmwBpLKNVboX4z+arQZMT1wVCveNKTamfk5CETjR2Yro2j9eyFl
A1r1A/8HlIIUNfSI5IM0kiWxPOGPE7NjvG/KDneqL7OlivqQtFLKlLKwqyYAF9sVY59iK+QSZ1yf
MMwEbBTNl2Vuu65yTmnguA6jwlJ29TSXdJQdqa39xQjwYPgMbykMzD0TbrizOsawx7F+fx7CjUKf
z30IwtK4x8vIpjsM78/Nwwblu6fzDrWeHr6nchCyXCGY0CHrvaf/g7Zwh62fFHZ6iZl+vI2MzDcT
FBUQ2Y/CfvClVCav1T3u20lnojzZPObJpgp6E9QSxBqVRplYg6tM5g/oFDlwA7NbtctvYxUd6LzH
n7alkUy2FSPfblUI5pJdksMz2lRWsSXhx6nc+KD9sWPNiJQOn4fOjZcEcbO9c3EOXMD3Ibe/0yLM
ZOPlP7AgWebEhz2DDI4Rs2w61sjgiqYv+/OiSZYnYxKw/nBWGegvTTwiD4jVDrsp8TyQUPxTdGXT
8zIzC3+ozLg/fjUfuXGpN7E+4OS4tR6iE38z2CZ6odKE09DK5w7Gskh07hH5zg9E4EbwtaFtB1bH
vPfUK4yT/hnZrAt+XnotZ91kzKO5fTxMMDglszVf86uFytDh9AbCg7h5dGIGBFSq19fL1ApDNps1
K+8o/j2KrezD37IevHphKLL54feVmePRcn1TgRAI+zLbdbPI/jSICD+bRZEtpBG8tg7yhfgPFHCv
Fc9MDMQ3G79In6dRkifSqQC6f+vZwBwwd1h0E+1erVlkcZCBWhoN2C6qNSVoe/xofSRbGTn2Vjvv
gRZteESlUwQKuf1qRrt+uqp9FBbJkvWGF8oRp6eJ/juN7OZhPskTM1WMXZipui8SwxnWhg9bZXDN
NoXarjaI+ErYdnAHBOhlNBsioNhV5+GiFXOoZpfONSh8rf5thUwf0PupTd7LYzqPBhYrRMHICweX
E3f6Ubt9xEgnNqzXj9LQKnonGctevf0Uelu5suoNRnt5YBwVhC0RPofl8jlT6eD0GhtAJHnav9vX
warjSC/x/P/ecQRfsuf1li0+eXdeelgYo9iEb7LStrMfDSSkD+DV/8TqJwnLAf1zGEDIMqvW4XGj
jNTHW24LjJQVpAc7Dk7ZtQUg/Yvd9rqBzofipR9wLZY19+ll9vD8F/sn+41NVJWnkhveBUNODWzj
2PS9N900gq1r6S5GkJ0hUQ1QLDDVrPYXcov5xShvSgpBo1f09ncF/RewihAgflpTlswotoY/Nx7p
v99c6y20/JaxCmWffbR52n9HXBmjVWNb7+0QcUppT6o20GCxYRBkySlpCP2S4QJqxtG8ZTMlrvo3
fY3NR2wyKOULzi7CM6THnDgdGJNOsV6pr03JFpwIOVId1MGKsgQDAXKevys0gb0tqxQrJXIrGfAJ
3iMdRyPoXXAbbvl+h+g3QszUwHt9DYNaLzsT8JzR5+2/rB1MFKCO0DVBtIKtO3lcZwMgBF3G+5kj
DvIFVK3chI4fAXoDEd8HsoutMzV5BCgIXfsymuwGjopLCUfM9W/g/2HcdoFTkrXQ8xYRjLSjy2UX
bDY1lHzBI5XnEDjgYsvCNr/3tkZ/FJQdfBPIU8RT4p/++U5uyRlE/+0kR0N8SCA8QUYOMBX76kDm
lNnHK2+DJDkA1UY4KzymC0Y+F/ThSOyOqtPtuY39PW5Uc8whXXiM1loDohhXHpUfxzKt4XC3ZrhE
pygcL3nLxch1INqh6JI7G365mBL87lbO8yqo82P47fSXDD9Vf7j/lOZLNoVyXWSnqMji8S3aRA1Y
RtSaX0nfmlO6SaAWLA+gZY7MCnuCjKCUKMhnJUnoqIV6hdf+vN6IY7p0mUfXpZuW5yc3tBx7/NFv
vIkUgfEvERjRywMhUvIuXxK7xBLjIvHF2uyFRQsd9B05AwGavniRwugfLY5Ep+0Dd3wuuN7QUHVW
ITmKIw0M+CiczcVvKs7q3vMfBAamD2QWysuW2AoPHxRvOqwsmfUYVhgkgeCD8qgIU9cyiVWz2GNd
xUZxVzLQiR7IMCN0S+oIXrNByGBTHJE3pS9Qi+SazQY9H9tdCSDhQ6GOWVmfOkFl2N7bf9cCREAC
xptnop7pe8A8mrqVIBX+7KCJjWmxZb8cWh2/fvZg39yxMCALhHl+hzBFuQMDluXyMLoXfVclsc08
Ztah3/eO9SQ/huVj1cOQvlmp6S6C3ocmpkIlb/Sh4KXuEE8Y/VhOitjYEhGnTR7nSLU1nltG1YyA
zfhjvfBoMIox6jfztxjKRpW4Wm0EGBYcPhP7PA4EsTYOP+c31TK7MDzUFDbaAsEI+ayKditaahSh
Lhyttcey1jAhy/YvXENp4KT7+2iVR0GXseSv/UtchcM08d7F5f3zKtK06DeyZPLaNp397A7a68oG
kckTNpA48SRkzlayBXAaqOH3FRTc6tJNqsj6dMI/7YfxHN9MCiFbSkrB9kNZ2QZfCZnUT8w9Xj3m
m6k/7NxPtXrI97izZJS4iV+0YQJucoRYqAkl/nfIlNSB0iEt88r/JG47PEttwz6zSdvw0Tv0EDCr
eI5xU57W7wjUMzDyUQpZLerZ8ReFLK/wIRS+NB7RKi+8cTlRM4jmkh7fs+FZHc9/2bU/MMv+Om2W
Zd8ZkUyaLb6y18FkeJ5+X+v5wflGnfYz0HqJQqFws56TN14/VKp/MuYMIkAfY4d6OlRko5TnP7LK
RiNU1tSEi2EFlp6c3x+kwgIMn8kYpvQ85yd7faJOq79cW716+0uvvzlOYsXpIBq+/FqhYxObbDXL
NbpkKjMKKWw71HgrsdxeSCGKDC+mxyVNz+Vgnnwv/S8ypo8rKYcPLu2N/U2nCIzq3P8q02iqIsGK
L8NulX/WZYLDi5haVV9HqhmVxfOHdv8QSZhk3jOdjswWeMkoHs7wHUY9bwCp3NDAry/Dw465GZgW
KDSA0yJZVR7lzmZIUdwZPgPge2rLNRQjl+yffDds9UHP7SB1NeadSUhtjBiZxJgPPCGHHqjsmtQI
v7JdEddqlrcffcDX8BPrfhSdBWPg72ajorQQQYRMO/Wjhd/Nst8Z5GxXqTvqSB3loQvfHVJxN04m
I8g9Xn+pICj0Iaq0xotaOk2WR3gpfYb68hAfP7vI/f5Y/wk55qgzU5AqgoKtb8+TgVWe1MuvyXgt
ymLJrtjM/sj1u4z5o2erL5fa39JU2dMqsNP+DEXyikhFbhAELmSd1/hGB+MIuJ3nI+pjqWAPj9dv
j68wfTdU+nN4TqvBYuD1ZyNr6DV6K1mV+yF1AW6IcVwxKuLVSTN0WM4LRjWbEurJOcZgAlzaWQ70
rbJsjcpnjwiOM0H3JTtF2BRjZ+EuNW85Np9TDsWv4ZJ5GSbQKACucJ7OlvVbXGsqOORAsDeEdFzZ
vY1haqqy1cz9sGbkaCKu2OT2Cbngk2ABBw6FoDLQdPGjpNs9fDrLKyO4ytorYzMbM+TH1vLhzgER
qtscGDfLLQkvHEMjzA3YdnypTU1iYGBEnPXkOsZMnrRu0T68VP/irNPSzsXWvxmDqV2TDzrDyt92
oDGEs0H1Qhc3I9bz2ke3CGZdGUkSDDl1yZY8cnCPt82Y1lWBcuEpmom/RQqLZDwZcbR9KM8GkDR5
5qYRRAsJUCcI6VzYQZHEh22AnwY+3+YAR+VkRsu4i95WwDM6fuvLZhfeQwTR7qc1xFMNz1W0epp3
JLsxpUSSELnXrYGWRd71uUgPe8yVN2BiPZmi3DN+Em+Y4pkeqKG/V2y/XZ9UYdbmDyyDWvsuJbwe
PSmwuWIPDH+oGYlFN8x8pQ1YFsbQOFEUZ17P2QCzwyyhnWUXY0RBFuZrmtE/vkT8LqGltL6VD44v
JKOPFaBn7DEDYaZJ+llzUKwHSo3H6jHr/K99qGY9m64Pr/yMdnVoEMCyEBG0uHjgkDAr7M29t6BZ
pT3Mn+a2go3K1aF0qYxHWOcseMefpQtKlm6SuJ8ZTLsg7J+5cuLRTaZ0v8mNhzELAvSaB/Sd+rrC
tEex5of9y5sO5nvuVGwEVBuwNs0DzK4HvKiPSxz6YoySGGE9A//1m6yh9fgCyksZwLrc1iaWUu/J
a40FWG2aMrN9TkxmWr0/4RfKjH51vPIAri8wCaOrvI+8vpech1jTPQEkTlbIyAefjrd1XUJaia2e
V9S6cF5gl6IHhbRipZ6wyNMIwDN3kIh9/2ndwT3weGG1cVw7sNUzKt5/2WB4j15A13/UtmOiHU4h
M1azOce35/QO6GB8nZk/EUiP0ESxAE1f4C+dLv/MXstjOCL3nBqTkxcqCuo0wcYnPfW9mPenmFth
hqEg4uk7wgmjN/2A5x9SNAqjyDn5/XWnV6kYWj2d60jsL9aIi3F+TQV+xGP1dsP+jq/eXCAWfiN2
se+cFRgOL/jnDlDu9OHwUpeJEfqYJzG30714XjO65L/jRUg3MbX9GK1w2PvqKQTBTRWTuTcCQTRA
ekVo9z+miUjycMRDRC+CFm3l2Yrl0T4w1vjnOv2bzDEGoL4Gx7OcbKLgDAP8Tg2NhoXxO5UXiP/k
8HATfPpaQHQoXiB6gE+qroHy6LfhbFF3phh/8JCJkhrLsZWMhuQP0i5DEsB3qiGYuUcyn4SVym64
/IlRmb7WGYgQoHdLAIppa22q/LmG9As9KAaf/yDTHyg1rSqqATX8AzmeRUZ79XH1iNaAzsLo+4t8
Q7ZPfrTfWGMa4kVJ0FCQM2jlEYnAhAp8hS66EJYeBKqqFninD8TgqN0wD6F8eyC51lwYEJnFpyOK
U+CYq4U6UUw5BBbkaiuaDteI1miHRDMyNqIDjZG7IRewFh+f4KfcqW4rDbCIEJUVbixfNgDQZBpU
BDdY0FnS/1g6syVV0SUKP5ERAipyyzyJiCjqjaFuRxxRFH3682X1iT4nurq7dpUi/Jm5cg0RBL8C
YN/rRrCESKMSR2dM3OHcI48TMhBu1WxPvvahF6pzA68WHGwGzIwIPDp2nzgIsOndXpyePi7gs8ll
7A8hKE1VbnvEvB33lj9RW4pxOq1JeMKERnj2ImrBfhc2vlngoT+O+8NfuEH4Qw4NZWcjel72uj/k
u4+ZMfi4fcM8r95OkfKp/WOGhsmfEoLIOHaNSgY6YLyNDqvqMunNT67oLYCaowBlidcadIapeMSl
PFfuPg0nh1ErvVvPtDtZOXhx/IkmHrMjjjPwc5CISIyABIYpPlo0lt4MphdoDhhpI/MSJUGf0YsV
BVb3OmNp10m/m81W7hcx29eteL5PDYxPSAEpCgmXwM2mS8ArF7TFQuc0VNYQTuxsu4EQrAEL/LJl
jIIpH6KrQbmKNDTdpJLzdHQyknKQDoije2l907TrNTvxcUEhgxI8ekZ6DncEEWaYEAUjP06w5BMS
frbVS9nJYGQvOqQ5ahb0ODhUvXxGVrBuwHeuVMWTM+yA8WbbL0IW/H33KU5IOMvAzASr21sXHFyw
gzLxBGnHDYhmi3QEoJ9b2uNGrmjYTH+s2j/ANtw9J7LeRUbDPXkO6+EYOlH4CT7D57gagNhR5bkJ
J60U1A64LPxEd+/m3im9bb+ZAHS6e/cQXr07w6J53ZbjExqYm50kHLEkFnXpLu8iKZlj0eW3Auxx
nMkKy6k3B7fYeaLd5QjsY4MqqQxHYsO19EtWArgAXmDuJQBQ4qnVxf1+dU26UCycrjcHQbImpX1a
HMwwObEsB5M5c2eBCiReJk87p7mp/4CaFAuzvg31TxnwJpkoOGdpeYeOM+n71jMW4xUGYcc5rxCH
nab3HS09d/XVT4uCW3/4diBXOl0+Kx5ceRf2g6IJLyf/5FggDeQCVvy2tsvbIqpD3soK8AlSJTwQ
mPZ8yGiQkZqwSkbmkissO5+sG9kliuMDjyne9cjZHdJCvQ32tYEWMqqZL3gB5+nXfcZcDWqY6i6H
L6LfJPaLiUrDql9BhCseECBDPNJgXkCemsNzXP9pplE0d6I7KN/ua/6jhlg9/IBqM4KZwarCpg/l
GvLiuRWrlVyJv6SRVBJwUtzHiL1L0yK2wtciZDUM8yssGLHP2CgdiD/Mb/jWXgLkAdQHeKOypXv+
+9rgHZKcx7yKuxA6ayR3R/IfazyBkOKbkF/5pUKk+pqryZe9jMXQiVyE6/ZeHXns0f2+BwLJkcYG
CGBWWASpxeUl8oYzWaH01wFZAOGEzU0P96neusdacbAcw+yvreXmaATnW8ShdSoun6J1tt9Lx1Ox
tiKMqHw7txOxV7rBHVjGqP9EEVWKlOaxvZN14LDPXErU0ZbTIwXZeRJ7CruheWbUwB7WTEe06Jiq
yq7hOurxcjsuD/OK4DeJLW1/XR2LGLc7ej5DhkSAFcP+ED62tLSltf/4r3Xrj265/PdAY8rzAiug
FNnXffcFczqcwzZmoTX4kVGG8/64QHrBiQn98YOTsNYOO1h2CeHxjTybkVhZHE+OnPzJrfGuoGCc
q8bKE7GivFYo4WCfHCo/h49kfuP/l6BvttmHtogkv+FXSGobFNoOsU9BOcrzjjM4AfLPLk+4asPS
D1gfnwgnvFnv4gJbDKtQJdk8Zw4fKZgmmyjgW0YLUH/8z/LlyzupwHUvBv9UyVIElY9B3o3W6kp3
l1PNX++/NnCaVWIfF0kuuYLcsMkaQuJ6ziv0TtNi/kZlblxYvJpnJu78/uD9ZddrFHOr9IbXlUMd
h7ozvlofU5lPCW43mvTHHoDKwo5m8rwFyzt0eYSzsKVZ5qDftcuPa3gPlJaXCTz+ccNzEx0XkDqU
G6nG71e0xEqDsxtj2SOMEoyRCZDm0SSQ7gKNUsQ6IHi9KcSvevojU/o4fVbuWY3fT+dtQ5JFeDGD
/NNCZ/XnNKrPdENQKcQSRnhpewcMYNiX4mC4H++qwdj6jid9OgpiZKq203hjxgR2Y9FvDBGV5GO9
8munbAc1joCIuPuIfl8qnTWeubfdFW/Pp26eb24vOUyMD0MDwPbJwWxwwnXTLBCjDzcDA6A13tsj
Bk3hhTWb2VU1+zCYzU4ZLNsBveIFtOyS/EQiego+1rRybw79BHIt91kounPQiq4NgDVdbuFZDbv6
pHl5EUwe80Bd2TFTu1+6BphQjLp9y8BHFuSwK/aqzezXD/RT/LbB+04VYdTPKX7MEHXgdUpm+6IL
2wusYrvESwAGG5Myk3sX9GNp/VHZGC00XN9stpp+qDXy2LWEvcY2b7h3W/bosp6+5jOVcy486H4f
bTsWeOCqkqK0WL+HeX7Ep9ghBuSPrPq0KkQq4lgEqQC08Mvw/8WJWAmM+F8/MXJ+Lz6sH0xp9GFr
qN5TkWtjy8pYonpgqF8LGLBtMak8dlNm384AqOABlD7Hy790fkp07A4Og4qWqxvq9pfmI7rjwglM
FdC3Ph2NOIync9173VpBtsbczkuXfPJydchRk8FretuXROiD4J1l1sTQWbQY1geaZOKWovMQ3cni
9gkeiMbJX7tYAY3nHr499+rgk9020K3j0q+O9jMj/YXz4x2SvYiHPr0p+NNxdH34J4RGTH/YSih0
rrgRiA1MG5aWAaurF2qQHpd/aeUSbN6xuPX5XhHHuNAWBg17FwWuvY54SUglT5z4c7bwwARIGFzA
SK+yWT7HtcmCF2cTiIv/Rp9oDxMWyKNy/9hb3HX4p+A303FuiIyluxnXkzfs6IFWiIHUb01YHRIN
aDFmj20EhA3ALN7w3mHnL2zWB37DHEsROtglHoMviClbOuqMzJx2IKYiLAeot8Kk4bNygm2DIUjt
Io7HJtQgBI4nJaBISWDzcrgc/77UOXYNlJTFnTk+efdpE3SVUve026R+shy4BGUO8MDscPxn8P1W
smpheAfUS4HbS6O0WrEpSms6u4BAPzR0y3HxoitsuFQi6znZvNfMsLyCuooMvetpYZEW2R7s2vyC
ym1mtcMT+Y5tHVQbM93dafE19+4o4lYUoRNN4RGRWRv2x8GCU0E0+Gt4IAkK1SEffBW8+/4vbpGi
1LPW9BmcPZhPVQGmBOwVgDODXOxvOQY8dQFujh5csnJLpwO3CqYV5rWEinC9FxTxOQu3AgoIkwhy
KD4QSgV5hDJbpamOOz0lbIkI/8F4bSxESnyZieED5w9nEguY6/CJP5gWZyRpr6gQVHe2uSBXEUxT
OqglLdicsKyl9cRI0Z+ssPMoA5XRIoEK7T5i1oJ40fAgspfAWYU5lxWImUuHz1/c47JZInIOx3H2
1nY9kalC88+8oY/Xsa75KUVQguXCx9LjG6ZrwqlVsVMC+TupOK91N+eg550D2S7syWTjasXKppye
A/7zk0M8XvJzVKcaP8WXnBMeUW++5Lcp9i2ktIWtzTmV8JUrD4kWqULzOblQgrhSc42U62Npkrb+
3IrLTkuyCbCwm12X0A5ZpMWSAPR3ixgZDyp2B1z7FGKWvyXETiJB9oRvKgsRbtMQzucowjH5FTc2
Fim8HDmOa6f5/5P3cHD7iMBjQE4r1/APnnI37b8z+4iUAs6SrwOeQTA3n+HdfkS9TJn3LU5+v+cs
rSva/nY8mVxHotH5Mil8TP8fXD2ebUh5hiu2R0KjgxlIqMJteo8lCrhFiezN7+suizG4irqVia0I
bhzi3w4zEZdwI+kDLmBchfQWD8VQS0pitpRCg/SVr+HUkZp3wUasGgvR6bfmQ7QPfF8ry8uwMTOc
QQRaUez18OfDxGStualxgPl5mz3IAZdjzy+T+iL5xGRar5U1akQJHjBwiJAZAW479m+5jl5CaJ2u
lGzcjRT+rJwSkEQxb+XkoJVCESMGcwhSiHkYsLAZSKAQ2/zBnuw0CG7+a4wf1MO5jjVfJ51lW+F2
18eNhzID0XorByb8QRK8/jJv1/KAXRbHMNhuflycv/y3iZ6Qch7yeqCcW8gdUEdB1Nuq/7JbB2aO
lVXr7DII8q6vR0P2m0AeD4+H/2TizxZsVahBDKj9FGcnQsaZH2MjTGnpxFKbQAR/XWdP3gpRmWdy
KsXLF62+/DOAKh0nhNFB0NHM4zYjAmpjOuMx4DAPZ39dziZJd8dUCpbxFVN9c97y5gWu0KzhxD6E
JWNwfi3NFHgDp1fCBe77gXah+eyTXcPJEX9mWIKYWgjj6oc5M9yKUrVfGF/KqVLmkAPO2SVnuAF2
FE/WSw4Yav8cvJDTNjMDy34rCeHShFXWJBf7OsLqmBkaV/SpYLOH0Rnv0lMHiZ0JatrKLTjrvynK
vbfFFNofCgfcBETxTHJGV4gJ/Jt9G8oMq5zsbvr0H+s+Pbh9Xryzx/juja8OUrOJ6reLK7vnrJdo
6aVoHT3xeESfi19lL3sKsxpfGFhpyJTR9qFOr/26OA7bfjX4+i8LkRgDA24KHB2iq8enVgtxDMFx
1j4dLeoFyKTqq2Y9fECHaRbEvHjl7OX1fQZv90GhNnFFHavFfeJ/hpO6OOEb/IwY134WUyWyFFuz
8I8V841XAq0I51nVXHVcaL4zJ0EcRwNsM4yGwMxnhqpypvoYQ3FuYHsBq8Ti2EmBgbDQxqxJsTZm
xl1x2xKYSTxr48u9uF6LE9Az6XGmcjfhs7X3ttgfINTc0iBDRMULEQRYfMxuPNAolp64KPZSCSxA
JnIyz2tcgkxCzJb/CDTElO/ffnAS6p447zTct/c2ATBAVQ3+F0ErQU3rg17xZJNZZx4A1EgOZWgW
sb20C9Sl8/A+5nG9p2sxRJMF+V9KLU0DDlsCGEom2R43N8S6NmdCykdPyNpQhmQwMDVP04/bds+Q
cfKfs/rA/wA0Y/t1iJaMMQBZOJnhkYP/yheQHytePFEdB5QQpp6tOW2XOZXxmB4WKHEJfnOiiKHy
Scff//4BVoDfjyYhWQZ5e1KjmoJXjknf6e1Wkl21ZNb1mzWaPEv7o/7+l+7Ltg6iCSN5QTzuBWWc
uKjjdjDpDA8rMDleYs9l4Xp2VKbgR/7M8deeF+cpvlrgAm+OOPwKJalZfEb2WzVtySELqZJcQkGq
43gLg4PNs+zuPzTsaMv34396zt/1eYRAYkCPPpC0EWkNDv+6TJB4t+d8Dg1atTOnCV0gXj13vr4t
FLg/eT3t7MoMfV/rLK6u++xtP6eXFYrO4T45QbQh960NgkepEA9UWdW/+CVi+xm/XdluyO9qZGpC
F65Sr9cMon/1+2Cuie1Z16DnEqf8y0XVJNabj7BHr7qQ5Yeoc5p40Qul3f+rzYtrfs9biIBQgoXL
EMBWj3DsZM+uouBpT7mAc91ddyMQvGdGNy/MuE54FEEDvRQVgIGXFNjM846C8aNJpFIIzaRzwiWm
KoC/HRYMZ6szxgfi6i9dMZPE3oUSzipOrIvBjWApAdr5RDvCZgXmhFkgixxcPeaslmnFGkooCgZV
Gr57Zb/JXmjjd5KIyayYyvYmU+zm2jsu6m3FalRKPO3hcI1Dg1tntfcZfAbyyYCl/TjCrCukCet+
C7GuPBREoLUxnemINBb09mpOqjBUnASPu64DEsJ7tbefD9xYmJ/53nsTxaElvXnFE9JBfkuR6HTs
Nv9Dr9EKYHuBr9Zu7+Q8IIu2PB5i2QJc0IdLqaYPsbd3tKqZnr3Bqh9wuPX1MMNaQ9YD6EuHAVZ/
VQHxmymJ0wUmNn2gRB/sw1xvo8wstlqHiG71X6/nSOgDICp+E4KpvS52HWPcab5ZZL0EXeMSWhDK
nMtmAuUP6p12oSd0y5+b9JCewaprU8DCHcvqOxpPNie4rrM1XCaPn80np0vBuFqP8dl5pv5kkswd
AWHYSWT8XVQ4h9UhAclqHHi5oGTljFY2HE84zZ8BE7tolI9+BfZ2lGRO7YPDhQSjH1anKciUYHLY
ULNl6WD1g++5okMJTkIHZPODJZ9IT+9+e9wFDD2CotU2w8iFNDUWBtj9cE51gVzn3xOOGpV/LlS4
WS+zKC4BmckwVTlvQF+HR2iuaiQryYmcYj/Li8Gv1bQPdgcLDSsMnC02vRn/56vy//Ki7/A568AP
6wwBPZEfjVhNdGxwICxRtsceZ6qRPaJuagSCsNzWl0JSKU7BiQn2t7nHMOyHRBTtoQ7pCpunH4O0
4pIW0h1i7ki8Ddv0aQVDzWLjPpty4MD/cYlMxFMLKT8jsrNeSxeMLqKcildym/L6GaHqgp1ts1s/
WSOmxuWg71VEbVnL0X/CjT7COjwfXH5gz8O0FgXQEG64u0b7QebUmSafb5bgZcy2XukxeqJLNh/h
3X1dB4sXCld4oBFWjP30nT4645YMNRckDF6A9MRrs7M82b+1SBcUsYRgm4M5F4RyJE64+Jas8rPB
5+l+LgC2t2RBU5OjpM0VmkkpefDQsN1kSL5TEFWqJiBTIUc/+XjMybLCaYpavBgIpSH+A1Y/U3PP
eqe3jCb0hS6CytUnL2xZ8wjgX9pi4GWdYpZQtths/gI+sYKt5EkSKHBaj+9O6t0VRwIT4oS2akVt
llOrxKh9IyX2Fe0dXC6Gg+ZoMlXus+5MBufSp5M18+UU6hzJOlcKOcIucVWu5ov+rgsPfbNYM1AW
LOOyYT9800JvFoNXKuPGA5LIm5RtzdXidUAUBGR5rhSGwNCtEQkgfCjgzXWj/DKQvlr6eGJA6J5/
kXDpdSA/lmFnfGjKoGceL9Z1ilw+xf4TDzhmYp4vsxor5gnOPZ8GnxYG13TqlT1kQqDEIEITLck5
bW34F/46EAE0xZOmweaEeUliycHdwp/5i2PJu7EQAVGlMOvjpJThFCfOVo65xVlwI6c++1qgDQvZ
34PNrRPUUBkm+bGUH8cmZDusOdP2IUwf+z18sVe1SlYJHGYQDmR44GWjkea1myygjs5jULOZGtGI
LHg36vbbMX+wY9H1OuwPkbgfuB/wGjhC7VPV8RFOSmU9JKAN0YXdSnKFxkmaLRZCGEu9o2eXlQkS
oTEBqXLHwY3yc7adiCCCL/WOY/4frEt2gjy+INpA8EnLSVOmRSt51GbiVNMaSt3uiV7dlpzO3B2U
PXNwR3wnLAJ5SN3A25IhpS82dBF8i/sOXI70bB+eh22OqYw+jLNXpXbNFIMBkzWvHA332nrPqGWN
S8a58bZKXA6oYrN9prl1Uic8oDrOkw4yoFQu0Y8VlVzxMtyP3PwWQtDM2nPeSkrbgt19Bq+pDTWi
QsRx0eMPU3DLZLDcNoV8jLL1w6AZbZ6/5b0rB7d1zJ8sUN/mvWjj6dwJ7ldQov4bGwClIAXKIGXB
ZHX2n2Qkz9VThKaFz1JFMhi0maZaV7+XkurF4o80U7yum4g9sqZQwOuWWS3xet42Gb6tGqsRiMwk
tcB81k/cSTechxB7yaFfbzomvNxEcV7ZZM6NXaaytDCcsM2m6EcloVjs7rTxq4qUT4gD/adFEox1
ANaBr40KgNKMPVYrvUHg3yS3tMqSK9Xkb71Cd1q8Dpb3yzYd4cFC4KU7yvcj0KQ3QcTMgkyO9dXN
OuqYd8clewBF2jyaYszUIm8LtVgZnt0+wgpTW7O1vACefdlZsamlpSmrgFHuvJLlmFH6LAvsH97J
V6d6mqt5l6zvDh+g1WedKLwuSNVVsqpjQ8c4bL6c7XECeeR1zIxHCrPHlYmdiryV1YWphbGnxleG
0U/ZLclNr7D1FZ3w8ofN6rhX+Dvo53oQVRoVACpLZU3Yq6fwg9no4a+gax7nnBNzKVVXC+nSD1Pq
abr1uAlkCn5F21uL/mxLDCPyoOjhAY3m3BY8+OINXYkMdE+e9IkTHq+cV3EZsA2wNb+/Qyd+9H/5
Bf95TmGgZhkuTi42aiTEyY3TmDRJHld58/NeJ592C3JheXIQkfUwQgvltfxRRsCovWbFh91v2WzB
YhpD2p+8bEyMiajyNp6vmAEFwXLemde4XpocBjisU6l4toRrxZm3NBeXpG0dtBgN7ceu6+zzmCp/
mJ12NBfli2YHgFCbYTVlRsDt1w85DwT4HWIMHukcQSuu7jALsu+cI7D5qz75mvLH4b0YNv+GTfyT
PLij+dHt3tccDB/Ze9ifAnNZT+630v9M4ciyFeGkLSM96k95+EvVe5zlX0Bofoy+Sf9mURlviq+L
W8MFqIRxD8g55k55OzwPAABIo/ZYBzwCSHwtzDaZgwGx7iuQ08oat+BLMcSGxzQJjYc5ceZzuOBp
U7sZ17pLqAZk16K1KISUjatxCx5bgtOnt9lkAVG2YzSVVJw1h4NOX56mrQl+GNR1HLufA8rph8kW
FuSJNBSTHwWGnz7t0mfPhosSJjZuQ0MBh3lJTcfi+Q/kP8Vd8gsJCN+0UdEDrz2gCdPvtIZYTN2Z
ke8i9F/oR5BVoU7PPqBjkG4k6gH+seyCHlfvcbHPcIPkirZm2juEmwNqhmB097zYg6/VEWUQG4uf
e8yegB6IaBOkaSw2kDGfU8Ps7EB45YW2YdCxVBl/sX6PX7bCS7tLZ/RAG6eST+6gIuRGCjGqU/HE
2Ow5XWfv1h6xvtVh3Xu2m6/T+UStC3vGWOGNfAMWXDD9abIvwaYLLGyqw4IIIZQy5sqo44Qcp/2d
p5YtM+FODcddcryA1CwPtLIcAku0Nah2MmT9MyJIfQJRX5G3IX3rfU/n3QvogzTVG9ZRnDyAe1B7
vdPX/KGyR8WRgJ0nxkiaZM4rICXjEjFw4X+HchawnUPIFCdgHlxv6fL1bv6MOQ7nSBTNnmYdEs8h
UzWTjFkKCBOHrCAY95beo0esnxnIEhIEijdlZgCwDpmxYOUU61Gw3ke0n3zi4q1+mMPxppMwv8mQ
z2DNpoV4K5l26VfaJvUf5E3ano74jl2RoHC16EhwGOvSlJkidn9w0PKhgVL0zP1tx4PToxcEeV++
V60Pf7s8Qfrzr5Go12j5C5oOA90xAUbmxzJ5HO2hRMxDBhaKHxkfHdcY4zLHAwjrx/zuwB9v378h
kLDungX+yeKjixv/db25+5sugPvgCpc1JuCZvW5NIgJ7EZLb6R8+LeJSMdiYb+j0lzAnWUBJbjUf
BrQ4TADF8ffXT1qL+cXwXquGtYiymlSEvLHMSGgzvSO7naEkpAk+d4ioXaHosyAV7oy4U0EsMGzf
ryzZC8fOJMRiaguX4+qsVmydgfNzHl6r2i2H/GzEYk5vNne2+BM5gUhB23tO5yewJu3XAs9rdYTG
ltXZM4p64mXwMF3dd7NWll2L5b+tijYF/fxhzOeq+ZI5cqWDNUGGMlF6vHwA0L1ibzn2Gh/TNIIs
rC4Nutc72m/rBCY4f0/b9u3fF2Nk+OlOnwQpq+pZEGnrFhw/1saKNVYpcN+cF3x6pGzQ7RpH0WR+
7HAD8+QcMswD7VO0Ytf6s3QvqXb6qE1IId6KxE7BlEDgTQSWwuAF73CzoSHhDs3LqPay2xZdsDU0
3NaQ0BOXSYDUPc0ezKBD3nz8PPT0G50n/6IWDRXtGQFOHB9afLVzpgqgW+k6r2PO3iHK3sZGLrHE
dth6x3vfwDsHrz1rDaiOLOYrxSsLLiNcvI8+OAdRAkj1BfeGujpCIv83YJFAAql0iHcBDngHfEYi
6V95jc0/IhbhFLLbNVFyMzBAnprTGG3B9onrvIg5Iz3v4S9iwG4KQEA6Vab8s/3ZPgdw96hwLnUI
La11lF06tbUMbwB2S3xd5w59OIlOKJie6GtcB8GMGBHzfbyBOxI//sLGjTUS85Gs6Wm1y2ixOKWy
E5o1LVfb6OYedyiu+aaLTRjjI5Y4yF9ZVesPXzJO0JXKYocV+o3VktXDCouF6Ts4zP/SgjTrgwG4
uTDYNjOGiwMOU21/BKzUILfH+TpLH+IQlbVPXhs3qb3ZA3JmF/bgdS5TiA4kfpSYnfPBMvAxE+0H
aZ+xB8LnzeVetbu6eYUDNOQeGLqUecZHVm7M23uWAt3i4pxmy731oxXUMKgGROmQ59eBWsiK9tb4
Stf/bvPjgt0rlw+XQYiyuGgvbgN+xHHLC4IHB1cSWzqmARJIfz6wyh4HP+zKGTmxkP0yT9IHsJVb
Mw9pPDE5Cz2F0nlwVRjHRFgEhzYOhJZhWMwkXHaOEuQBsKacOgYrhb1PKl5yPCXf+RViLyeLWAGA
wuJ6deBCwSHhmSsUmXdl4oUaSiI27ANeaSvJvI5NbAjcH2P319M6Buud/DS9Tot6BiUFyZpT0dT+
zfUoBTGEIUP0AJZs4X35cz8UxCFxqwQjG+ZM9d6bGatkYDFJqTjQgXwbILwfBzIT7Jrrwq0fsDTJ
suMiC5ilehBdugr4MuYXbS49unrw2Qd05f70e7SG5w0utjxYyvrGyElv8cC14U1HZmniRJ5lIGLA
KAXW4rSf/fGZfBG+4FJh+GW1VrgWMjf9fEZf0Gd+zfq0ZtoFEizgr2a0gIqVygIJMCD6Mv8rkWwr
O876y/mFso4zAhyG2U82M9az5X9OQAG/xCuMUW9IyAHLBFYxmLoiTswkcPOJQQgsRT7zrIeZuDgf
OKDU8y+hcrJ9ieuZ0TjFLyRkkUoN4Ekkl9kakURWPd2Q8cS6cNSRb+eEiFc7uBX598aGFUmb/XSK
ecVKIvjMXjsVH3kSA886y225+ZviQptNffyzLiNa+cCKW4dURZqd5SiNOZkrcHkUlCLazupOJ39C
bOHR9yIA9b8tL1byG4HRCaMYh8mFL242DNkr7D6dadFi41G+/Dlv47ojx43uTZqbQjVQ290ZRK4X
kyWx45WKfen5afUlnYZWshK+2M2W7JAHy3jaEOM32RCUOIr5o1Qip9XILgB+1qkAQPklsD/ZhbRd
DQ7g3MFnHirplhUdVnZWV9jCyuj4icqX172m6jOEQPyC4fV4Or2Wq95H58tW8Uo68J6//2LqUfcR
zVpHXiaM8bN94Gn8DcCLW9Pnx1LxeCeXjjv9WfvZdinblTcZIcCpwCwg+Af4A4QtMq8bnIWC3+gu
7vGGw9r+u6MPbw8w6QhMutnijdQUE49Uf0Sbko9XnSm7j11dHSsxjrBD+7bWB7BkmmLY2vUShBAv
bBTlQrMG6qDdVwYaxvfACUxLZxcXRW5QExCisuijW/QYGPnj+65Yseb12SFt95O/mYVkJeG3nXgX
8NrZRDJuys6XI4opYD+At1YZtgb64G+AqNtB8bZifRT/aH3N99lOvxzuOIWfC/JXj3Z6DCpHrQk3
QZwFnYtvep3ZhsNUFj5oGsMzaOgltFPQnsEKA+q6mQ4d63U6/3AzQ4c1uLN744LjawNYDTBAZT5D
H6XJTIX2y6AV8HXM7pHutB2zQbkE9ZL5Mq6b6O/bvqlHtMBJZjnSZY3pileSz6Hy8Z5+BQdAcFr3
GdtjEFmfn9eYDyxf0vfd4j7TRwV/EhpKmzs1/WzAhgl0RBWOsEKxkP8Dmw/U4uieuvZ9gGbARHms
8uRRAs9MSzZy4OLOu0UkavZmv4ewuAx68n/0vPgv6LsDvbSnwrLH0/ZoMqqjN4XA/TbnGjI78tvo
qEW6YHxs8GQabQwcBv1xebCri/RvK9W24MjBD47G2N6hQf9CQMbBYPsxvze7s7R2LB2t79qa1P8g
F9dpXzUndbqfYddpnUYt+zLcGfTK5viNcTfeB3iA4YcHe6A7vtt07W/IYM9wAINtKBsf4CHGRfMJ
hk4U4adt4WMgioUP05bbBPw3JThYAgvdwnVDaV7o2LqYs+6wDz1MtOHsiA4cxMCG5FZq838aC/qA
kN7DiHbtzJF6Tg9OB3kWDutesz057WiHxwZEsQ6ODmE1Wr2SJWkJR2sv80tPROgaNwWajgxu5sP6
9a15s1pujC8cHppgQA6khT+a1747Hv87bXen8FMgztLnZYCvJ+JpsKY9pQZaS/CDhXRLTnP4c0vG
wa4M8HhWV6BfK84N0Z0OFAFWESdcnf2Tqf1nP38Mdl4VdPdeY7cOthgo9zAvyp4ZsDnB3HQVt9K5
7fHbEMsU6jT4IgUWTFShV+z1LG0tjvlkrJQW5f2G7zstGK2vkJcvMcPSvPwnZq2GNz8k3JUAOmzQ
kbCMwonDooKbIcGYoDJveWyM3hXRP+2HrcELp4IQrQZ2Nch4zQoUawdBENeGhxC0smttK/RqwHOU
VUuj8gihIODDxGOJNCIQTVBKXllFGouL3IN9kBBBSmyzQEc9AnQ/Js0wfR1dXPMnh6Zir9c9FE80
wrR6rJgPfYw+nM/boVfOcyJz6kx/W2vdfY9/UdD4wZZWZbsl88zEOWqbqxN9LQyOXy7BCJun6zlA
vIk16UQhDGbHSe+VuUnu5zAGG/+mGR1RVi6OiOztg2KuW/DsgIqYFnLCnlhaTDFI20X4lvzl0+kM
GjRu7/zi5w+PuO58yEg26w/4ztZQA0OVWdygp3LLML9N8EE6SXV3cUy958L0PvbAEfShrDvf8WLx
SocBk6jws+BmBJ80dZYPBpPD1Umo2zV2T/b843IkGAMmdlbTzV/yxvVpoiondpVQT9a+ZkoK6dUe
uO+DQ13AgsrJtlrbSitnrn3Z+bJsEhG6qiGYSpc5hyCJN0DZdCzw/nYuRH3H1nGEQ6vzdQ+5DqDR
rT2Gri4eOcEMkfhUrA41wTrYvXzZuJYgHMzM3dniFbhVul4S5YWGA3vHOaNwgvMUH4l5hRDG4hUK
JoHFJmHGGIvduWXflcdY8YLlSVMlbT6Wq6wJb6F8oBQcjPBA5+ROaYNoWO8bYhd82Jgd6FHz9jtH
3LGMrjzU/5i8+vibMmK8UH7C20En282U/ZxOq1nvwyOR5Az8QASXSUPHQlwG60gemP2c9WN9ZE6E
QH0vBx9MNrZd8X0A0UsVBRcn498GG18I4Ydow9EuHZ9ULpoQ3BYk9u5Tur8jzaDQks0eViuO962d
Xtyz6Y4QavckE5DfiGOauxFvv45mGypkFFUDpj8XHr334hhfO+7R6hwpdJ1/0NPfbJl6sc7+1Kp0
ori/c8pJk5UWPxTCQKLq058+f0G7NizwcVze/OPHejDi15ph8lRiwyIub0ZWqm6gfkwQgFf0ffug
weChdOuYhTG9sIVnnXCn9DK4gPzi0GNhtL95V1bazzHDtFhgbrz7mvY/J+m5yS66Ayf5wzacRQs9
/b7vCBdzgE7r4CJWT394YbQmlKERcPj8JHXXk56N7utH0oyW0OLIifX0YMyAyHCYQUY0fwqdLu/3
YqboyOZlHqPnSLfXAgFUAcSB/oW7VviJ3TZ/+u/4Q3lUsrmxMzithzF2YSWwLyuvBtIchzu98enu
0JwoGf3o0l++her/I4Pmam8Mq3sa4Vt8c7fghV5Tuf/1CWZFQhL0qTO20/wUOoD0wu+VIrT45Ubx
uMPi8859wRtzdgrMvK3kJTqt9ynvMN0ybAf0PrzH4CUeXltNI5mw02IX87d/gA4YZMe+pGoyOd84
CK+av93fLK9uvE4vhst4DYnXPVJiWMaTHBvR0GfIu7Ys7BuzKxbQDbvrO7dOC6tKAAjUMHKXICfg
cyI3wV8uXU/XLQA1PgTnA9utGdckANfwWm4yytEWKXN8RL4QZju1EF2MHQ7VdXwJ8KqeFvi1OPOk
/Af+Z33zhF4+PkyJCPlaRQ0/hAnTqmg7BdYndZAWVWoND3NAPZk3O7J/8NtKlxIrkV0mmeltbi3w
O0eHiiQIr8pRhuHLHYVsx8XJywEsUtdiY3smPwTdpq5G6J3/fM531y3KW8SnkMQf5siCmWYSK7Fx
zBAFQMV//LCyM5UUcPdjLUGlfMGdrqP3QNsiSU8TI0weXeBR557B51EGB0TSY58/5/cJEHAfoJIf
mACHxZ0f/kRSdA8xNzogGPdRHyTzx3fMDKO6j5wnbi/Q1R6PJvM2BPIHN1+9x6AqbGmdFj2sdbAW
ex8YmJRp+0d9w3qb6IzRAfE88zqT7BiiHYV6S2FlqP2XegFJIhiOxt8EinKXzAWeBHwCneESBlYE
qWk/kg3f64p0YSn3mMhK4X7zGOwZymUFBL8RwRhv0nzumQXwFnwJeYpcE8aKfAjXtGboY89M1gIe
bjk5ZYzjcDTgSxUB6GG6BCKtIp4F55g6tHwJtCZAGyHp08gXe5JCcHcRpV9Sx23OrqQb3u+JCiJ/
gVuCwhBC1ho2DkM5gqYNqxFGcgvHRmb1GTA3rV6XSlhn7J7x11VmM41ocoQTNyTMhnnLIC1rWBht
+h8nx2MRqzvM+/pcMZKf26Y7hO6Dv/iMk4r1NXLSvzJ6tsbIm0YPvzbf82Y4jQb32pO40wOQhElh
5iuiEQEPFob5VT1BWO9dZwA6EC9UAhvZsdBVqlycV5p/t0PwWmjX0Pu7UuzYWSJ9tXH8xaKcf/vt
uj8Xxi/Y+gr47IAlSwA9lAdTMYf9HdnWMOW62EZS/iFNWYtLHxjQbNUhURMss4eno7d+qdYe6gLB
MiXEV/ocFbQl+x9JZ7asKJaF4ScyQnDCWzbDFhBBxOnGcDgiTqCigk9f387qiu7orMw8Ku5hrX/9
A+AMp+LsjmWYpUEzlEyr85gKIofPene+Y65XspW+TkOqNvCzQjY4OWdMCuoDOJLjMlUnifJ/KkN+
M3eTBitggpjQ9D6TcvJlVDubMIfAfBv2kwoZ5pTiDlRs9Nl1D3k3uJ9cTBwtFK0v89b5h0kqgsLH
+rpDdN3IAD4QvOEeXbFNgoDfxzUbNwoxOz/wXh4sVH13brF+X+PpafKHLWCPEfzJ+iy4cgFa7Izy
vp416eOPnOpq0kbvBZHtK2p4YX271lJut9mH6B2n0BSA+t5XpZtjjjXruJtJb31+hd0Jmi+mFZ1x
++OXX9UlQR7HBgKrCO3YGTLaeQeXl1R8fQ72TUYmaj8Bm+lxPZ1lNurBVW+jAy2WSghLDXwizZyL
iqvq53bYy+rkpMv8WjiltNbNN6E9ZGTxMtIX/vkk4xRX59RzcihbosSRE2GdMcp1a/gbNQ4m6zBX
W952dZqiXacIdak3IuUmZSRIsqxwa0jJbPNohDENBe2jy1nz1GRHhBn7b6/G9mjln6qbrL0FfwVI
As4RLcu2G2ACkSjriMzprSjiG0eEaTX2elt4IDTpPilmCNjYtBQZVEz2H+RIWFrutD/C7tJVqjAO
XuRTYP6VecywHDi8dvEQHHKCIR3tqjs0nAYPOM6czKZsz2NAiTNUY7THDE+Zi0JkYEkWuEeWML8U
2mlBvrCfug13efT3IJBcKMoAQ09wWm/S6woqQJhqjAo1NfBCQkGri38gGJ6ilZhvSHPOY8plu9MR
S8wVu+/Eo8TKgFtAXjcj4+bhNcshA9z6phigiNyQFziC3L17rdvZqK+SNRgdeXTknR2LksCQjiZu
RuAo7XYeKzgtfq1fKfzUDmydXu60CqkAl7OL4yQByt+LbbQkFzSBzsoLFCoaX+ZZVXZclLMb3P7O
iKX3sroAH+hQxqCf+mkPw8btdd0fMe3wjUD7SXQYWpREpU/l0iaMcNXuCUDVJuorgQlk5S2QuHdP
NmhErF7YvhM8k7QPjN6ZejFp0aZ8eY/WQRERumi01ObuVdG7E5YbtVlYpv2ObWxGuHm1Jzmmz5xb
6FsgWTK1irG1HNzsRrMIL4KAfbcvw1HVHlWDpdEkPyACcj5/zhWdxOR+tbWe9VnXayx2einOf6tu
8KbRm32G4oxy28DU8RW9ZpTHnPemjtM/2jsISIhg2wR3gAAQatIAB3B3wlpmP74gNdycatxHlxKn
ui7g2AE+lWvoGn8x5HLlNMcfmZxlaHBL8QxZk+fCrYAyHPCJu+19+245JAiD7ZVghAfXoBrprIX9
m+E0rOZKk+y4v4/b9Z8XrNtqwwacpkM1WnRMb0B8+6MkoR+8PTvv4GcXh0eUDttSwL7uFf4ln9rF
44N05wl5GvGeySve9me5zShOEJ/ecIsRcKz6zzgb8rWI34CzJsPrjzIo0s4eLDDn2aByr6FFK52H
ypAf2ub+YbnB77iiwlk9ESq2Zw8HQdksHHggnqdwtfhg8PnPYexhEUyIcb2q3KBGr7jF3Y2MGMbd
JxvEYQrbMYYAOx597OWwvXJQmApQPYeLBcobKHRz/jToEHfwddvzzvI1lAi7lvDTDDN56Xyu/gJa
ScfcPvscTjUcIEhLUItJ6VShVhTNpIzTEXJCr1WcHO6kD7eDBLFd2FSMBe4tuBi6PoS7MS4jgOt3
p4UKRD5xfhMdilWuhdsz4vL+pp3F04hJ52n+fgwe2+hgmhQoH14dtgOocCiMPiYTrt4kQ1FtDgli
t4Zt5yGxyso2VtxwbgEi/vOJ6cFJ5mZtzaHfqqQQbjouWHvsMw1dAyz5Sw1S7XnGdL221m0SX/hD
OH7TXFvanom8cnpu7XGtYqLLjX+mM81R7/3iX9/tAZ2QJUTitwBYmRX8X3FC9PJHU5zuOLC6gmEA
1cB1VuHBSqfNi1O5UgUbmMS/p5DiMj76rj2erA01FWYSNVdkqp1zwinz+GL+Cd9XFSwYRA//cShK
pygBhK3dzebxNKrl4VphenyRRDJAG+QEzVSnPCN9KccMG5cQ5ZcxmWYKTPmH+QAeJT1GQzXUDbR4
mHEPWeCFnPUMB7kI02rwiy4lKAiFxi96/LF78h4/W/Ab1VtGgMqr0otDt5ZndHlOs66S2xWqJMdv
+wgJjEM5cK7UuagexbvjUcHODcVJKGdP2OWzIixHSJdm2pMIuhH8EXIiOp5GQRuQU8HeKeGekhD2
fkSZ4ecP/z1twwerRu2WXa7a89PQvc56Pfv7E5/DPYLc0k3xHDfmNYcLQhDDurM2HnY9OimeRv1y
tda/NCmVnYLHLx+q9xIljUgxQosUfKK7jhW0j+PwBeUWNL7ScmB+0eGyL3Pwx1cy62D2bw16RPVe
kVPJx/qBofowHDQWqYzXS4x59o5lwA2GSzqIg9aR3Q7Vn/jFzd7QA+ZUP/DixwiI/+ddMveHx6Hq
pzS+xZuVP2V7r3m4+efBawWO0U6GEOHuVoa/mTRqGroTotqDMQj0jzRGwwERIZ/Rk9QCUpFqNY06
c3FBwtwQJqOwkHMdcGswSkU4rudR/xPTH98XGto/tNi+gbkBLhZAIyTujEGMi+Umt2kZaXABzr+K
Et4POj2fUmb70s28K37bgoASfYE9E5a5lGK0uBm1RL4b8maacQObCZViZnoDUos8rFFv5tOlRRoZ
/mVCb3ZLnl4/KH0jwEBajZUrnMjDbvKNoKsilm8Oz3NSg+6enM0Bf7KWLgm7rH5YJMry6d5SGH6I
8818+0D237abWvEhmfZdmKxb7JuCkUz6iIHXWj7ZmgNG3tORq+F7kvvsPgDDn9xg5zlj1rL4LHbG
2Wru088HO2Dv5v4Wb9wRfu4dO+Fn2nrYNBFsEiwbFPmSWDpkyACMHYeouUJos/62RzXfPjY3W1u+
toZXH2B0En/TWQ6uQtt4J539X0y7Hk8VWMjjNqU8ztaNUi88T7bRjAClh7Mebq703SEBV12AKIwm
aNbhr5rGvkZMSTi0cwta0FRROIFNt0ZX8hxOs3qiNxYOx/1Qw9uscPqZeSXZ7IHR7+IHvAssue5E
Z1L6Vs8cz9/v/A0PFNcT3MRgsYPUG/7d3YBdGl1XPnzvlF6pLWYt3+eRM8YfOhuXCJYe46ObqovY
F9qD1vInLyjLBIlR5La134B0GM6vL4btZDFb5P4Juzj8m0CxyKY5NDZfuynsq3Kto7L8phfoAPz1
Uo5gSbd7Vvdi8UNbTLN54A/v9Pa1vtu0AeQplkCBGSR7A46pj6NnkpcoJVgrbxteLKcv2zaLQXHo
SpllrtXMmj1O30LGJY+AcQ+G2ZxZuMYm+QxQBmJLa4qEQB3A1xWbSLfyKR7KY6323/j6Hof+g/hf
dHRdOCLa3aNi6mLc1DbL719xkl2apxjQ/PtIYaDqVICY8azLhNr2aTB0jzv30USj/tyxdD/mhAEY
b2+TeZNP25zcYBjx+OgYobCiYNfPEVN9rOAdkv464FOEu1l1MWr60TutX4l6m73F5j05OdXTZb1j
if+TzHxd4P1vXzyfrvO8CGRND7YDijGI5zEPZ9ASz1VreQt7b6EblsYwd3RH+q3+ysODvVljiWGf
AQT4fiO8KOlkHgySL77+mXR5g57ihW2fL+uxbesxLeEbhjwDio54jgqoxobV3WLhzIH49oc8J8S9
i87PInfvkd64CAHfz+Rz/HETrU9L5g38PBANUChwBjF0rjPgjsnVHxgh3hfaxftutq9lO7MYN5PD
pVvnbZ/vmMagwdWkJKoGclTHrPpO/bO/ZOC85GXWYu6AVg691KSfIJZr9qqKQff3FvgQza7Tx8lm
rqX1HGPJ+ZXbNT4nCPCDque8Pub70PzLa2K2Ru1NtYQM6WvpQX+BIzI44UjH9cvNe3bpUU6+OlbX
OZMJ+bTqOQbL0ddvzE9cFq6xzBTcPuAbCJiqtcbguMUoRAu4KyavwwYW+phm4oBQma6EzK+Be58O
+mzxal4hzRkmNcGLzHexhUDNcXnj/MOroBEeUMxvHISZ4wLWYOXlGQ6zbWYfjOWYvXF0L2DNOyjA
JMsbBuWXQ92jsbgB0VMmPNx6B2aLGCa9QBwl1vvyd12cdirIjjL3PD8t3l9QQeLPL5l/tbugHfLp
ZYez31pBamaLgU2jvdsdku+Cnq9FMf07UqMvuH4LG5fsoEB/hZAXg83odrF3LH+IEoC/zZ7Z2IVD
cBi2SXbr/T+hBMgeWnTet6eEyInIMB81E4gvH+wNtihyJoriDDP3WM5re7BlvtwZWC1GuLQIlJJ8
5gHsGPhLT799YCTTvGxmmaEr+pDw5JOTKbpSDeAfjBNXDj1SQYE4W7Dx+wcGu23sp/LZeXqS57D1
9zzqP0St9SY8a2PdKamn+nQfF7IYfyjyuzAIYEBiFo9TjF0tS9Tfx1QnMcc8njBMAUqyCEFkXDq/
HLKf01yd53mkd6cExBnuoLFLjIc23PLz55ZDkAFtd/K4TYZjEFColaAB5HwArhEqDpq+3gCDk2Np
XRurNsTjY74IT9bdu+5WD5HmCBncW7SB0Efa2Ub8Dpt162WvYbpbzbHrFtiXi85SVz4dFcmt4dfk
jn7Q8OOX+ChFKxhG5bh2L4e7rR4RBoQMinhQ44yuENE9FUt7wkp+q+iAff8l3yeGPkSA4n+Bl0GI
07vJMJlBM5+zmOUoIBgLg63ecYTEARV1SJuaGS9M97h5uqycazxc1cD+aG27ZtJb/cDdul7GZl5W
+35KvdBe6G2rvTfond5RlwupUGvs5vzTQCXKVqwLAgS7jsFM9PvTxl2HHZYFHSy6PiXzCCdbOx/Z
HLoJQi9xU2NbCh1oNot3UrtfM1t0Vk/n0eDRcXhjPyCauLyKb9wPW1EXp8L2ZqQvztREmpORa4Hz
H833F2qA1WO4O+7ujnOIc0uubG3SYXP0LEDA2SeHiYv68GFV4A/iu0DHW9bum7kWI9Gv2Z9u/gaH
1sD+tOQJ9yIYX6hZYbr89teTfEEnPHkfGJ9YCVSLdznKl+8JVuytO3wE2RBuDgljOFYe34fWMT9z
sgv3MsOyaMdvOwizfkaS8evMKXY6NKGNHKLfx7bKwqN8gFM+Ao6P99iQ9hFAbDhztil/8Z57w0yh
MKsqqIB6P4pa0kxa4H7rTdRdDdLO8RGdseOd07J2qQDVtICTEUIFScwctS97QPuZQxJZwF5RGnzG
vCiKBU4eWC5V7hs9DpbAwQi81htRa2eespnDijAMcihMFRO7ob3ineMjZky6k55He6ll3Eo87SPm
m0Q4xB2aPGTadRfkXPMIRVWhiUXALdCVBpfk+DHTr47m/sLnwPyu7hLuxjKbnaYPPNLN9Cprr7Zf
uIes8S+ACWRRHLVD/JzbsLGcfEEiq6VLgwAqFbKA7eMnvvBhsL42c3D1JbwKM9/3RA4cyGrT8Rmr
p9S7zAwkA+3LmBOuZp7O1ByRLfAOkadHPdFnee4zdQeqqZ7smGaiuS9QPdhmJL/j7tERKzIaeFzf
0e9YidbXPNnPdeMPo9bsm89w0FeZSvb3EjOuuI+7izsqbm0+nOd7Y1diCWy9VLvC9Wi3YVkQaKC7
tPjlwMpGd0Zz4GSTzax/C/ggGf1Vlzt4/MAtTFxSSigqGaJJd4D4BaIArhaOoVKeJp0Fw1FoAoSN
Po8dHh0V6cBDcQ5PxCSKwMeVOn4X5pNKEOrsLrN39D8bjuD97S0IWSCtQakP5zrL+Ap56prednWk
Q831vvFwRhgAkbUgPLe2o59sjJ9ynsq2EgxrvsRvoANJoI4V0RsflDk/CTjLYjuUMXMUrtNO/A1A
kaIKP3jzneCZZXDrr+CHF9gTvpbvvR2EpWFh5yY9Du3cic9unMQe1JPtdRoilAHp/5qtEbQzO/6t
fDYkfj3g/ipBHORgB5iK326SJEf15N3jB5u80adjxn5Sppacz8f+GadkbHiQORvi8KiDGA1o27/G
2N6dBgx++CDHnAzIs5emmr2FDYYAdPue8cneVCg8SkiKqztUAm84Tz3O5VidHriljw+E0fHLc6wX
8gQeZUhv21i2u+jA+fpWrgt5qtpuazfB7O9BOkXovZPUUy4AwcDl7g6ifQSzB4akKezbasuwDo3f
fKEJxc/zVTY4h/sbEwIi8PzxbYvs6j0QSwsV9HJJZyLa00NsDLAXbO/geLxeIr44HNrwYxKKaxDn
Rsa+IeZwYOHIotTezX387BqZZA42xTjyDiVVVwBX058fmx3wHTQ8/ruh2RZQZjxgY5hCfCcUFW4G
eFaouw/bQpbZKlCap21pKqbecN0HTzeUWkM9jJOtnuqdgV3bJ4VBCAsbOuLxygAYx59bSXXhPXps
JsDRRVqH8P/SjfLSCcttCOq9ZQ10cBZUJpChbbz54bgWkAsBK4VMqBBym3Uax7iUkIuID8XozPGA
m7Jsg1PCgyvDFXd3cIML8XjKwBZb4iRWAdm6diW8190U1UCkCV+oFffws/ItfMOStPqZ6f8zQap3
80exYPbQ2eq56TVkIjKdersLGAGKKqZ8+r5B2JvjSAvpRmGhoOtc4DRM5kuFAOaFBz2ZM/dnEQ/D
dUYLsVZn57ZtBbA5FlUDrbTn4XY8ZaHULq+tnh4mZkQ4Kj/B5oRCxluheygZk69WPPAMyz1ebkso
ULi924jmUFJtbLIDWSbQ8RvsYdngwUEmUPn5dvp7ehHeb6/vQ4DjIvjNu9zVTw9iWuqlZzyibRw3
0KGBFEsmo7xTwV9kcv4yCZ3dshYaeeTNw0gZc62Y9ThlcsCze2mCtS8zwzyKDcE76eMghdUZxagA
pPDPwkoePMfGzJOj1/LUhn2P+GQJMgJZuQnehUFos9wNmV4cudRASbFHYxZpr2r4pAInDPNCYGVn
m35Y1bfSEgCiamZ/G4WYS7bJ0uQ7EvK1kN5lL44PaNe2Og+gqH1jP/ZwQ4MK9C+BkgxV5sTUF29T
8tJq11pJfDy0SZ+Nj1J0GBgLnmUYHwtMmROmxDzM/n2EcfKRX6B7/Dj0/OLxcPW7zF6++ncZJpYq
JQhj58RiD/Lbi8MRB+GnuENUA4vy+D5jahVOnYZClZNzFHIaUmqSEqK2TGniTWmLas7HYm9xTnLe
SNYA1DrQmrgoeY27O69a1ELxnWPS2HnFKmxBfVwsLoa74ITyUi/OHYkzsRQHbcTWuP/9s0k+zIEs
WrJ9D5c/h1knY9J+fJrhwa67iMb+iY36bqvl/E+45rdf9nDSMBbCTgdvpQi5ynziqEHjtNrhAsKA
ebz2241YjrNc4IvXm4wtApqW69t0vPzs58qSjR+LqZn54acOJv+Gw8xVlTswYiv4Rj8JMHt3Eb8s
1wUoOi8FtartFQy/OKOfTmn1U6wCOoxjcMV+QFRQqQqkIt3J4SwKL2GPAYVauBjpEuDI6jCZURbX
YH0fexidx9+C72bDPBe2rLgWnP8vISmpW2ZuHXpcE2o1pFzm6c1Brf9FoGP+SnZGvWYxKr9wxpGs
FVWXC78fHoTcDkDQhcdmvnJ2iG3D0Pwp+lhWehQ5JdoZNnfFPBeX0KS/8+LjMc4g80E9SLyPK7IV
Z4lZh2oLNUm2pzeYJE82+sDjXP2EH2SGeFirVXqMC2nJFO4noBKxRJZdhgJBL1s/X3oacgBTDLbb
kxywvNXURxGfe5yYNTgMRV23N2Ip6Fb4GGER4+Fjylvi2rvbDCcUUvV4WN5mSW8QqsQSPAiYE64u
EfPKAKo5JwDbNBnQ8DOv/E4ygW1yYFLS7Tn2bCFgcPAV/PsS0HHuzl3fMNZ4J18Y+Zha3/QoZ08m
EfW4UACPzbd4NWR9W8OYmTeFdpQq5Qe7lVxF6ElqIKQ8FyBsKkcWoibuCAagwuomluBhevfS/g2b
hNUKZwMTdvqqfjkcm4UbbvawEez8JUP7ViCWRZNL9AOkiTHB9vqsYgSdPG2tEWrgS13NtVBk7qJv
uqcbFsc2utVVELj4djKMuTfWP66wHXJwyGuaTXCOAGHmIEhwWA8rewU0AQV748DAYILvMH+o8Wmc
7JhQamJENif6COiTTKxEcrKlX7f46+qf0hUpLN1V0FrbUOH5oIKFQDoYVxkiNw9Vktiepzxnd8FE
aTRFQDNDJcSwiVqamU+gecGeF3ZJaBTsx7+/6OpzM8xtNzjtmCTbn3l48j2aZwgvaW8eMlnxVriP
4ytrc97Z3orSmMnSGRc2QnBZ26u51fYwmD8Ytio3fA6E8boTTMZLy8e574j/jZB4LynDBt+n5uFU
glB+lDfOqIG7wFw5ijrQuH4E8NikikLBvIYsD2l1x/wIj2c2LylwEin7dLdK+qn4lf7A9N8Zr2e9
KXWk9DxsVT36h3nj4tQWSyHUemMhwkQV7NAklm/6QR9GOxfX8etbG9vXw7lEgmZ6NnZUKp0I1ioA
Df/9Tqg9KpdDOe6NDmqjw8c5m8dSyHnnEMeNxE5EsoK5KJvdIT65/ph2nABe6/A1E+zQuAk4tufL
TfxznIHjjP3r8mDx8akE+TCFLxObWoivhX0mlHuFYXP74QVIN4oFJ9eYOsItjJjsnsfxnOST46FY
HFQ5p4SAS+twTmM+/6UR5ZKc3fvMWlqFPHSoahJPiEC5AiMkni9CcgXYwRaZFD2qQItisDDH/uBk
HjoRFotZgqeexL+cE+I2q4+LBWPGiFjY88mJFlwm1Mhx7P+ig/pIPQvdHtXhccMXgoeoTD0WHaXu
YL3AFtkwP/AjWMC885B7LCGXIqy3lP5f7vLkeBhQ5MDZktbTscakDHtjv3Hn/tHHnHPeoeD+d5Hw
BhtWFr8D++HJqlMmVYx6U47VYcdUiyFzWJPEv3GREfRFrSn9KwVix+xZLDV5lAybvccqg5j1saNF
Hbu4VoV9Z4vAg8m0FEDgGvWYh05IrASiep6APXRVZUCpbQOFGZhL802+FgdBgSF8wgxkwtcuWWcW
35k/V6YFY4TTeE2QU+HBVKBCpTplt+vL0LNe0i/x52GPvO3lILOW8xs6M1UwcALbA/Yy52FYhdsa
t/KwjzxBxP7bmzMHJN8ESjw/cCjnCQN5XoHxinKPohTFPghNoDAjJkxsEHy9VKGUTY7zF2MHXg4o
f7205m/JhoWIxmfhiGMtKaMGl5ekE2MPMgfqeMWMqtu7p0dvMPfg+gsyGql/GFHAlzpRX3XZRY0D
CbqOI5qcUOR7zw56LuWx1najfuD+sYkvIgpcm3JexW+pY55FF/vVSqIu0qFsjVaspOM9zXCl1EMe
QSN5COyHcAUqtaINRwy/RnBKaKbdmoOYD1nUECexY89w0Y++Kw6zKSwswXx3av71LY4LSp14MJJo
/10VYxF2l4HtYoSCuwhjag9utTPlsINQMhq5WOtQIYXh1uNAiPMFG+U+pcgNXHfKNDiKTHbNis0j
2fcxnWj62ULp91hMhA9LP+ZdCwI4V5RMdGHqGsvVOlDLVtGfFVGNAS4NFsU0ny2jCwILsNP3KKOd
Y1MUKzCmzxSRqzOEDWVe18ZCRauogJuhxcoGjQvcO6CF90PFPJ2OdpMOuPUU6FZxvZoxV4WiQH8W
CKlgRSvXPjTs6n6FWXBl2/neiqPe3p+OrhlwM7LWVdJJ7AOT+SReCA9lToz7i4dD3NPl24l46B/F
3q1M2zXo1TiZenw8/iIlyHyu/Hn8BsV/7XzF/PNWi9my1Db7tUwZexeCeczc4Gi2Cs4SQTO7ohET
x9ZK+nqbYggYjcjGbuAxrrUgiGLosMa7m/tMcE6kyXOM3dIf662t2Qdiw7lHxtgRmeu2cNhArwEn
7RvwHejmzRw3Lj2iJCF/6AA1FlApmKMFJxegH2iOs5CbBIgWL29B6i8sebzREW/lkI/R9zI2qwBO
zBHiRTiPsOLUsPyFrM8xTXP1b7ekxG2G4hJBgchFaLrID0wYdubsE63L6Os604cV2QHzXEAJNOfs
xVHkLsojftlUGTBHIZp4rA9OKd/H8vcCJsXBqc5ztoZ7PQZB2wlt6WEemHh8Zdx67DQ+4ymm3ykR
JROHQo/Buaz88Sns3X6wn1byn4LhxrvNaD0nLzHTFmqp87uE2OHHSL+yLT3mHOW/EBfrSPmgbgTE
PBDStSMUgREV/1ZtTwTHhLoDcillTnuXVJSeV+nxCOjaPcI+afJSrgXSU03e70qEl7fNH8BhnW8c
4XMK+go24I+V8TIPnjp8YN5z83H058301U6LjTjc8OyztILOlOkdRrq5QytzbDT+9zIp17RhSKst
xEI2q0Cg+U97UXwYBHNfoQuqESOo5nBljUilQVMgyN1OP+Neqsz4Bm4QDD4WmS0BZ1WaXCZsXKUZ
pdnnF0SjHDqlecDGnrLgbG4Z6GwfnOYI0cxiEaP4oZ3b9sm0pnlk3mpSurLsdVW4ZZP2Lre8ewyu
pKY5HFT4c/Ti4Bwi7K7Ur2wQe1PS4vqHzR+lB9DFkfvdipNb0pe/H1QepkBb/B2PRDqK3xMmDVFq
DNxaDlRE8Bzlhv+cr8ACSL/CqQy9boSd6idmtTDpd0GRWxarpL8j/1d84uplPvBXU0J0nSq5XCcq
HmLgUlw2ym5/k2C3r1zIWq46rL6HB8vdoTIgoWrQchtoMlDYKBzpwWM8JXewsS6UamlvW00zWO88
4Y/L3c3Zdjy0Zgdcb9Ekvm1D5DsiMw6vBahaYdFmUMhlXHUrlgZKXU7jUP1QdjLAgB0YCdBJwlca
ayuqwO+TjqgTcYGPhhblTlxagEutN0YYuJPPOSWO/z5NbvWnKm+Jzd5mZjp5NcFbWcf0dxRW0KI4
N7gvfkeD8qY8ItMOOP6cFWI5VKkJJckx447mFuYQGe/Oy5MYw/IZU4BCiKWd6od11Mo5v/SbpB2M
+8xrhd51L0RLYVTOksOkiOIB3PkISF2T19vpmt5P7ZGSQ83aZCwNGSdMF/gg07M7oBgb2KxSKqSh
dUz03Rfn574LSJU5BwMJuHj7V7ehm+dWIOYBaQgYGCR4O3xH4Ebu6wH2RNzygwkL36k2ZuFwUgNF
tujeqSmf60+Y0wA+YE5YvzFHoAIIWGH8uIpRkvhMaToeCfdgMdGYTAs45yrblS1BZiqvcqVLbPv8
O0MqP7rLgWqDoSIbvWxG3pkRDb5SAr79iSBGRaGrat7JppKPTgSeysHQWE/vThbegB/KC5LHin0g
6YBhPWZWq4KOia7dsiyRUKX6UGboeZ62eN2cs8J6tx1bwaYtjwEbZLwjiC8TRxDiDWMOUrUUVa2x
yMTNofcxEMOhgJYf3VtO90Vf9pjTvLW4PVoXutbXE8Wd0Jc/odH5DaxaMOZ4EzFobpBnalbnJE7b
Wryd1/IMgQnAkvHq6Xi64Wf4Wu27o31B8id8Y+3G4sfFihgHBFubCJ0sPjEA/SOG3OC/SD6YQ2aF
6XYnzECziNirs8Tx9WTG1OoAf+dUoBBIj4VTKMysx8rkuB6MH00Em1spfjIkLxziPVUoKz4i2DH+
MAgOAJgUOo78mfJyMIPNye4354TNoX1aE7L2Og5MrLux0DMLVI8XKNL8gS+Cp9WbSLwXPeDJbK04
HKr11aNU/5acpP+yw6nsJzGB0xu7h8PV+PIjn0C8C+tSB3ONc1YwcTn/0S8MAT0RcMITxiXvbaF1
AHy+oN5MWIyJHmw1kG0VHf6tYAv+KgcQ7YNxIN//66NOGL7qu6ONq7Crm3zVOmn3wavLILU5uQxs
MUZ0wn+kTVIfSGI2yBrAN5qHDRXKuw5pZoshJ7l2lRV/zuXK3RqtbdFlGuUPPMKCIXhUo+2D3h5G
jMGbYAkwvUCHycwU+EOeAXbQttttS2ecA+Lj3FpMhuwaNYTufrFgVK/WDrYAt+yjjjCWXkWBA8TM
3bhlBWFYQxMuKNdus6IrSm2kiefdHnAMxdimPq9eMWr9pDJvpDPAQfJ9ng4N8aMeRg2uuyWOY+N2
7Q8wefE+WCZ832RR81VTPwLOw1V4bl/KBgdznD5qARZKcQngJLRopLQo61bCeEnxm6/6WDi9ySeb
lLekDAGNtiwdXvrHc8JHVrc0zsXo2ztQXJZR6zxqDcMTkq6V3uXy571ys2u2niye1HE//l4zQQ8K
eQaqdOVSdWZqEtilPRzmowEJShoL5jdG12RukuxCha80gOZtCLd9g21A1EPTcUJgoKrODRFa/PpX
WIPuGN2mdZ7UZmc3RW/2N2BwyNgfuIG/iXZeAR1oXwPjTmDIwbCaLzRzuC/jPuQl2GD+sOe1bCpv
+DGF+GM/Dv45fQ+p0ih/nLxrThFImVmtinmMVHPK+nbyr3Ckp6BxN+0FP1whze7TXtSY6CT/XpS3
AL0Ijw1FUVVui1/yvUQt+4wJSUNiiTCZZHNykbA5YZgJFz3aX+cs/uCREXy1QeF2pjwvmKQhNTAo
rhmMMiSzazPHJeWPmnHK24ZwKq4dqZTvAFFUk8iGma8pfiwqnQmD1wDbDmzcH9C/FcFtf9oVy6yy
kFtWOPuq0vSNgh0LMiVM/ZmQrFE+mP056l2LOqrAfIyYNPilczIG/uk4lJv3g5bIwf2hZiSrdG+U
p4/xaApBNwhWIR1MY3ppSNX2BFZxH1CNXX0Fo1/JEPmewSpdXNBGKo3tDz0PT28V0KGhBXTpKBiO
o2cUUCE5ebB8Qw2JaO+++KOVwpYVU2UotJMbsc6jztSdKunP7GazQpRPO98X/zwNPswUm8e/6Q/7
EohBQMcfB7ooELF6JKOp4soPxILq0sJtYho5KhxwZE5/GO+QXDF13wwE/QjxHJU3/hdFyiL565d8
ZFjHZ77jwfS6w1V2EdEGclIpDuJ3cUw8W7h/Kqvu30LKxn8wPvjcWB2weemblWCilHQERGDhu8st
zBmaxNpZZW2Rv2UGuPahzrKovjTxkX9m4K5Yb4JSJmNOLKatofXHo4AMTfvEFIQBiiHAhf5hXJl1
xDqBQwvjWMzxx1Q1Hj66fOP7aDo1vjwYlYs9Zb4c8Q2BFv4bJVL7eAKY5+weBRNZle0pmWOTQwCg
DWddMaBbPpgylQczMhPzO3Ja5jURmsaa5vRA/iL+SlYsQjKzvg5o1olzXfoDS1JKprTwqgEHhFPx
JXEst48o1JBLAXVwGCkEgZpCZAz3aH4ZBoIojBimwJHC4IuCkFnCwLrsANg6yfyzirHgS7mIN5OV
twXROSJRSaTqbj4kZhFCy2ILVuApT8oFL3ktwNHZhQucdub6GNfor/B9CyDcJmKQSC0QTcHABmOo
mY9boi4uOLqqZMMjPSUsIHIpYwj/XK1KmE5Xm9A+gEyB7G2GoDQiFcShEZEHuK4maQffQHzCPTk8
HGLKUpsUNRDelQvvRZVeanYMFk+5nYDVNWSRzhm3MFLwu6jwHIumn69cAn0pZJMCkmJV+q8Fk9sf
xgVS8r1R7MoDsNXbZpyPCaNCPL1PzITuKt+5tb0cVpuOwj+QODAhOw5X6raOkgQ8vQV1Dw8My6uw
LfxhuoHce5vCsWn4iyWFOBdsp+9gxzGkbcb87FsBq5FvhgRsjybTRaJaUdN03MUpB2i4T5kVhPWx
sqlT9siW+opMDJC3j5SmSC35DxjnAp6aDdLvhQtKpmUEyIB/+7RmexFjdd9RDKVsRnaUoHNsBTHv
WAigAYXeuyxWARg1tJj/HlmJMc8qlrat2FoLKHBimzBAUthiDPQb4iUQekDftklWwN+FEZAZmQDL
aQJAl0hPhK1YjQNwiYiF54UfBgpn00pU1u/JtXjpHqwUwlysPVnxYNj0oiwmlgkxtFzfBLLoOEL9
a/nhpVoo3G+Yf4oFCkPILETW30gDjVBScn4gYx6E+O2M1EELJ76vZM0RJ57gP3x3753CvKQa72/t
hRqZPs1VpSAmT17/EuoFziM1IDw8UKSYzZQeTwqPUWywL/3uQRnwLsAdQBFZFzEwn0Ksk2KSgJfK
w21HJBE++9DNggX+0czorHm2iJm4hWL1H0ln1qSoEkThX2SEoii+UuyIirTri6EiKO4obr9+vnSm
70zMnbYViqpcTp48uTwqm1Sf9w+I5h5uYPcRrIQM7I4EXEBjBWOLmyIFp0htE5+DMl4cwKLtaUwD
McKoJvIuqs9c1gxKMYnTjFxpPpdxeYxYAlkcMgFw79YIbDHRsU9H0vYYUsqYajPbHTK6eojDfE/x
bPQLhDUlEvxEUCZw2mbv98wRQ71Gpm3O4Tk2ooCJzgAH1FpRmZ4Nh1RAaI1l2afE41REete6i4Ri
t4juUMS/o5p6413pSH5MpUkMSitaGH/UklhJTAUuxPeH59AcCUDTkPkelfuHDCn6KcyBpLOM4Kwn
lyL9J/hSvNaUZ2z2btjQ48dmF0CwRw4bgM8G8RZzdQpJ7SpmM5EpR0zU8rV4UjoTDGiAv7uJ0h/2
Qp5vesNGZqqPLCGtypAogszKdEseju26dAW4xRScU1oAj0i8w3cX8dZOdMDkHHfqnE2LO0MCEP3v
A93/tv247p2BdOJ84FFvt4e06I1cAS7xLMC3ec8m0mKlSo8u9mmFJCxIIfwLeItGb9O12/50ji0r
AJHYUQickZOImkyTXvgxrrz99/OfZvQ6AkHD2fbx3NTdGYrm+xWaGEcc8hZ53C5thxbBGJgsKFNp
jj2PiN8bC6zDvyHMx00SaYm0nvO3RbjMdu2bj1YtdZWHYggys2VTjCOtrweHmqo9kdWitbovuFCz
TkxJ+yIanMxxGQ6B0LCMnhBy4iCxbXIfcGLOBXqvoBc2wTDFAiR13pj85oRSfxF5DJ3ASlQWtywH
Qx9+AAx2vAPudga9COfEfAWYImNmz3M2mLQAGC5g/twd0qDvo8yxtGj79wEw56s+lYJHlMBW4cTC
nflYK6xHj/IaPtscGYB+zFXyUAnZS6gJSTe8etPbjG60AdwB/iOsx9LYvweyAU92D74wVcB+OIEK
n3PdHMwcnVXVaLK9cD9qbp5pXL7wBD/U74E/eG6YdioTEOFI8tidRWlS9aK0M3lfTQgAICWonamr
CN4UOoxTGEk7LOzNoU2fyhcQFi65Ngcbqf2BKDm2QpAfonuPjW7jl0kb2ed0EAFkUQ1hWxdUYK86
pvpGF6g1bC42DLykyOeW4dP06TYjC15xmoDqV8HSBpLs8yzYHbj6IAZ84yuhRklDVtjy/+P9StHa
4XkQ1TwMi21vILiOtjpWHWwSgIEgA5YVAcGYh0gteQoxeYqXlsF7zM0eJP+tJBCRjPZwR9/+8NY1
hxCNSVf6hCnQZ5SUSNlWeOyHEu+q0BfgKQSUwaSG+B6EiPOxC8mNIeESFx2mFPjp+rqadMqoer9r
VetEg7WPE2ZGFqaQSk+Pg9UjLZTQgjqhDZCKfmjN4TlJ7BV45MHANwyTo7IV3uzvMKS2BY/EUz9U
S8SZIJ12+uhUnRWXTJ8uZVJiI8DBH0kGp8t97BGrZdgJ8yEUkw+2XaLTJx/8Id+T7fQMJL7u47Iu
cJPrwLwv2C+le3Pw7Ygp9HpTylCuiH2MkFuBg0tXOEg/7f48BAz3dAoxHZ3MBAVNkYEC4mSjy15A
KIOAGHMe3Oi+/hsxh2uIJi4Fe6ht2JOIQovm5Q0T/IXobDlwG7o5xe/vmVlBZB101jldPJ5oZBeI
eEEO50rwOkivt/zcHR58d8rW8ddM0KIiwQl3YTdiJvM/0qkdYR4iNCMyXQg5CKu5puM3LRTTN3Re
b6C0s7fYChRDCOMCQaxONDz3+4LbSrK2GdUBWs2/JpdB3jAddW13t1NDcTQeOKEljw0iNZZECsPC
Tcqd7Mwodk99eroa6xBMQa0o+Ys+3RuACNodWx9BT2FwOlDAh3vXsEgkfMRudomDA3yK5NjfZSHC
eoY/Ql15sM9JsOjhny3WtOoD6A/WsKCHEWaP/sFF478Y2AYcHFtCoiclI4Z9CD5kSdgrNDRwbYYM
wbFhp/22Wisx57AR+icni+/TDCbAGGMpO3+ZyGRZGLmj4dYYNsmxeezWLaKnksy17TPySbfJxN05
tcGffvbqgOTx2JhSveoOWUZrXP1RoJhgmOz7TmaqktMTBDXMKWg9G5xjjGod2nIkA+ITx8QVdIfa
w9yn5k+6LnfBDIdvh11Ow7E4HfIamgEtFG1NBO1G8IfV8Bm4vfMEbSE8ZtedEl+SM6nMCy+FCj1r
NUdOTJAHqrxJIkj4jpkPmvue6Wa066Eu3dl0EegyOwn1o8dct14atGrCSzzjGIvvfuZDZECazEJn
T7dnpx5n88W8awxlWPh7Q9Hw70pt9zgD1lVqLGUWYtE2pxQ+H5SEVXDs9/uQDUOi0YZibhxp0BST
Tk1og2yOO6VMJGWU7kIYHxIiKIL+ONb/IO85MfSgMKKsDn0JbtPbiSYX20t/9McWn2ywC04hDu1J
mZHSQUpywqCa90an+nHdMHGP4j5FbUrsO3OSdlOwN3A4KjmUUCiq4EokPNmgbtO+RhrTpED03Gbp
9Fi6+d06Z73pHGdLLcRT4NdSkcftvgQPjKEhwVECBeZN904Cl0422hUE/xkF43nFYhFU7mUUESpd
2uzikz4qFNjpj8BX5sOeOXU/MrZ+PvzGU1aadBSqQdJaY4eEyfECoMaKUnIhoA2U+2b7loT9WZyG
kxIm1sxwaaPVwdF3wxnVQE4fzhl7W5LdUMiChx+wrL0XKQLRk+GMuQUIpPEXJ6c68zOBBwwmagV1
B65AA3968zeUg8ypIZRvDCDVOVNwEzR6Rr/SLnusEEnGhgrUZSB3gp6z4NqPCMIqzMu/NDtHwoEI
rdkr+1F1hZjlJZLeZB7VcOBtbAa1DqhbHy7kqAwYeHHD/4xQmIOWsoARLDlnp1df3OySAmQMlwLN
AWRCeext8m6w1zvMO5mvI4Hk1Voq4cRRvNhT/u+czQlRJpNHGLVD+yZA1vKPBEOKhdIC/IM9mIRj
5qtb9sztSY25fINZzQnjjMJDmsMrL+zWaHIBXbfeUktmwF4ZPmouGUP6CpPz28zO2ziAHpo7zSdQ
q5lBjjUY4/IC31Hvm+TtP96XSoCDtXWCsd9RzAKm7R8RX4fwdDMgQeRL8035r94i0OoIiYlZjHcc
9Vy0cagSmrd1TP3g93f8MEw5oIISDJ9FKB0Dr4wlxvaBnDDGZe//XDzpGJ5/UuOlT+dMx4GsDJkd
Vu9uCbJIG4/VAwtWbDEYQ5+rCvcy/RWSAo3On8nLjviB5ErMmFsws0ez8M0Wu8CTRa0Ihfp6H4aN
OQ4wb60EeIusBt9BdfxGpSaYUvI1gHzngQ2xRsgXkRHTvAYfnsfDJF/UOjAEFIM5ZSYhFcEKo2cX
L/WY7fwJdOKYciZGhTIh9ynf4CMRlGCvQ2ow9zKZooBnk5VW4YPCPKyJMQ7vNlthc7XQ7Nv1ILWA
CnR6ViwMH4DcEIorBDgotC14zsTGzCMArWDOwYvJYneLCj1OQfqX+lfwEcAV+J+x8Euge8CVMK2P
emweFqM2HlC1JzCtzW66hGeousMXtVdjaZGIgiKQIlcGTQV1XN2C8tExLiNoo0E71AyzrpFQFou9
lYkpicNJBQG84SxQpviG95H059E+OCjnjZ70ypdYcVekkQ+rqEsnJo3ynQ1Dp3DxTPYkDSlJ3Z81
LAMjHFq9McVIQgaWmqIp3JQ3EEe+ubZCCkHgNRNjb65kpLpGE4Tm3ByVFDF9VbgjdingFklIbnUf
VsdvdBgUSqyeO8XB8vKkeXHObENuj9GSlMQSYlOweOD9ExvpyEmn1Y2PvCG1SaNmUBztmmE/xpfk
+bJ3hOXOe1uq/Y2eTwulhrrVoCcMKZGPG+iUEhyo2e9b75YEVSq5mqBCvzERDpktuJImTIOxlyIx
UMnowCcSD/YO/kxlzVuJK3EhrbmFsJxWKF0y5K3FD6FXjv6TtocuPCYSoC4kdeg3B8YEjoEkMNLQ
cULCrb8BbrVpNlRvV8j0GfQ56sZClTrBV1RY9RILVg13t3BcNa3iAn707rdAVO/mGBToJqkjhLXt
Ftj3D8wWyTQSU4A4sDy3lfxQxd0IrQo1fnmp7jdBwMTZPpR9hg2GVyB8oq2AgOpr82ypw6B4ZoI9
wY5Hn7i7wEn0FDHkKy2FAd3+4STQJZA92RKqUBkENqrDGhR29BjTtIsOKJhZFrgnDpKFwdaLQpbI
fVbASK1+mlZkPJyKUurWF9ilJe1uE8x/aSGkSfRSKSSLacahAE1axdfdZ5ZjD3Cyg3cXwiACPKc/
vMKuyw9/euO3e43J87KK2hb9fzcMAUU5H4eZFW8Fw6C8KOq3V5fj4RXBY1vsaEk40cWKG5EQ0rxy
8QmdI2gYhVSB+63+FR7sFfwJZIulo5hr6hd7WDkc4I6LbgE3xwWEdK7AV918YOXYD/dUhSQdVpOC
Yf5y7w8ftRT2bJvsBl90GgjfoQ4a1KTlkIzu2jJbDdIUnXmBsHkBA2HVUivtvKm0sqtX5xHP5NpV
1cNe9XeYI0tjuhY1YTOv7AOlI5oRz1bdWrZTkl2NrP7bBqQdJdXVGsMYmR471tFgWNJ1UoDhQIfE
ApE6jRno8LCxmeb0zqAMb6j3wRf7I5385nGSpJDICQVUsl9koIHmSJuyC8BYhqcP+h8L+gNs3/Lq
ElsS9pJAAd3J0jVy2idAhDuThrS08WGS3N2EoCPRCMcqYUiNFYcku5LJBrh8jYlzBzo2gzrkO/Kx
FekJwijqyyiMnq1LxaoW7Zlke4WXaUokirrdyC8Gf4DwBPQk8aMRQvBTAOEbXJ3HxOxtP5hx2lul
unOya0gjmVWLtmzS1SmHXGIQemqy5xj4nOuOEoCMANPyVbrr1gcd2dzGC7CLBRHAU/B9ELW2IpKT
CQbk84AjQK13B7tBpDTdfFJSDNEfZgbdUJe4X2d6m+G9mWmjVQrMgOTu7G0ltZK8A7RtCqdYCnXj
+Bol36gvHg0NT+epHqcQQaCnyUhZZcz9v++62u5poP4s/kiQGEbTFKVAULnt3dnIW/M4KOchYKj5
O/A2uvMEqENPHkgIgiWCoxES8sG2RYGbahWxfleRt9fJztswkUrbBXLtA3RIisWxoK0hS0BN4MVh
UXokip+zs6EaONX8jT+S8g4T2cz32Vx/zbOBD6ExVNWwxiL7ZI6uUylNeRCTsBEUX5CZGHYWQ4I9
3Itv8CgYf8g1w9wAIiFt1AHr4k4h0QWJXg/kekNMYitgBdgURNpEYTT90P5hztl+1abXn/e1nrBC
UR4MAjoostuUxlPoHwFadMQCggkKEghJr3+HeADhjGgHoVrXxWTmttTpylBuxW94PheF6mOPYJR9
BGSX7KlKjFffSd90h74vsyUbf4M/MlsXljv0wfEYYgaB/YKLyuJZWFokUNS1jGhiUU6GOe/MHwyf
BaTnNjwqQ+HkFcxorABPhMNiLwfwr7xzBOWVvKNJeolejrNAUUXmEEssSXogojeEKlrfS4WtM+YH
ETcn4QUsids5p+jhEpOF9X4o76qAwm2bK/qYVgxaQuS4Tbx7SLtbVPwxEkTNwntAqJIukdoCmPng
BAkdGV0ByUhoAstRho+mWHX641EQ+6ONRAz0CSZh1wtvYXoPCIEh1ZxGmvoV8kpI2oTiJPXaNywV
Th3dxXEYX5j2hWTzsWEhBQTV14WQU6NvwoczO4uE8r64yxSK/4wxIqpC7vgeXLz3nBTKT2HR7JP6
GtJPSOXquBK4HPhgkcT08Vow5LoaA6U0CiXiPpoBhwdyu8sxssUxjkQfz/URGIX8HuwZSvAG0gVs
QREXfqixYxtRNygnqj8eezXf81p9au/YKT4F1mp4nlFsc244rPuaJQ2C3nCqI6mhzh75Or1FXvwW
x7bbHtUE1jWQBGeG+s6BVxNq1f5kz4oMLqMz1syJsGhgM6hhosi5JshtsCd470uQnXBzXx7Ba3pW
B/zEc/x0O3jPy7CbvVEZGvWGR+GMcY8B/k6lS9vKL5bkonJs4a7WE0AgW0lKWgVaRJBHmQ4SlByZ
treqfJDx3pAu1qmrbNr3qBCQmJGqHth7sWp7zPICtSYHYDcTJkw6e+Ieww5x4BCAhFu9nwflqr2Z
u9qAuH5OYEOlFdZUob7Dbg8WvWybnbcqAMbQBqe7OtsFEEuGshjHCMqXtF1yhRSGJvWRRcAN5TGb
j+8Dyn89+Pc9l9oO9BUePM1OJN+MD2fHHvqQlJzIesXpQ9a7REcPmj9YPYRG/BqzCyFs0BGVpgWa
uKSyupWSfQiFQQBYkP3ukpqOPGJFORNzBcGWZieywFPLrUzYcBX5lQsAbbPvV7TfAnSOWWWS/4Lx
eh2Iv5qL5iBK3UypdCh/Zlnpku2DWjVUSqXnALP9NqBlgiARYggPj+dEisojzoFNpSMAmAaYjLYE
VMIBK+M7Pc34QapO7Slng0atBrQ4wuMEWCehCpwkbYcf44uDCDMopengh6l7jzgIq47J9snpHeaL
EdPctqDQafcv3vEmNKBzuvGxuSJnnvdeCFOB3Ztw8lQSX6YTKLXwvWhRtOg4moe47wzfXUdEjQ/k
2IlcwCOSRiPibA2X8CG7SBBooWyIkifs4B4TEHokY5SUYZGy5ybSJUpjtz/p9miH7xPaD//LBVEM
88BA7NdAsM/ShfPpZrkhDUVJPsAg4SxpdPHJyDEfxkiGuu2tcptlEJQS6GoX57slsSq2xO2SCD77
5CE9Uj+6Cz02e1w6LTa/F5+jJEF/gXZhgpXkJQ7lvJKA7UG3BpOR/Ou2zn0l+5ckX+iFzKGx2/qI
CqkitAKrpsuFvWMOS6yQXc1bdJG8sdeBRy3Bi1Puc39yuct0AoGxYpFfZqCwK5pz8VljEYm8i4ae
eYGJS6D6o9PLJ6MZx7p9MwrtBK5SlgOVxpFN9z4rwRvRERDRdsZFwL6UBkaSEg0x+iBoT4XQQOF7
igMSJ42sHgV1NkBr59DSwj3EP7gmye6EucJ/tJZ3M5UCKUO5FBae7U47JciGDooTTcqzasqsRfJM
hIrMi32YpjuI+SAM3GcX4zLRFjq2umLzss+cj5mSgQK+t+0LxXlaYKTySXSPHZHaeAdjz+mYkGdM
fgf3TCcGrg1kCYrk0a3hJShY7gLqlqSkUkmldMtTJNwMxrKKGJ4EnoQ4df6ZcIwJBz86G9/jOa76
FJ6lp46eGgEaPtzApOLoVpwdGQmY8os9MImcaA1jZuAM0H/FJc9COLkZNAGanW1eE8ec6ziFvWwl
QSAk518nGveJkw5BuhZU+i94KXjRBLyK2JV6FPcJgR4iPHgBKSGvjGYzXsZoLYRd5WMi/m8RhRbE
f9gEGeugAxTFTFCzUq5OFiLNuJAxI97gr42XoNu0cdB5YArFSZoURiOBVqb0tK7UeMxugYU3oQIi
20/FQBuAA9yOZ2WE2SwWnBXYCRkE/ODojQkN4G/J8DW++v0xe19iOXkZFZpxnw2/koyV4hhrCVRC
yiMMQi5qnJAyjFck2Rh3LqHnggqD/hKFUmeklr5xXaw+j4PsKmUlJngfCl6Ya3xlml7o1cW6x6QC
WcZW8ywCJ7cHfsixozzFuaH0TQ0T9eID/KDWw9oOaT9DvjuiWktAbrGZ05RdwG8ClFT6lNIC88yB
w+CyBdjWsLIxy3cPHISJV7yS62DWFYsisUjDAWYGi0vl4ZJnxIBAMDYivvmxu2Y7kKiDolH/o/ar
M/i0wJoCb0kNKZ0cMc3S8MKTAp42J5mYURzimaQ2Z6H+d3Ne6HIrubbSegha5wiJRd6FnZdqfRQQ
OXXZHphW7DK3NEm/wEJ0o9qyG1IriwPelcfGxachG1ZHX+DpIK0eV7ZQ56WPhGcsezPhGLPfYZ9w
FwTxwoJnG+9cwGYQWO6rayIabUmfDJtWpg+GnNAQrxktHEdU9Gm1pdGNJyZb5wV/k6YiOST/nx4b
TZEUx0nI6mP62CmyZ4SXQJD3yx5oQOPfE3JghTkVW8DjZlWxJNGCoQeRxT3RrwwXZiX0GnlHXiZk
JE6Ew4zixWARRXS0ef3xSu6cgDGSa5bf0aBjWvzieBM+gNh6cgDlMc7qLn/wl3DGxer+Ut29nQsr
yAKR5zzF+EQr5Kw7a8aT3Vg4WQ1ZPlaBLrIK87Bzb57uG7Rl9Q3b4Eflh+XwytkXjybbjX5rOdEs
KX8lHBKDcg9wYmwDCVa5VZ2OLojwlG4+zFstYXFT4uFBgNqwPycTHchZtiZnHhvGcvGCM6dhMpGt
KU0fmBpoSl+QMnH0bCdMIrtDvuRNxecKPE1GQcmO8yI8cagiMEdXYs0JiYRqleCe2FLyUzAVmM1O
tUWAJhJScWargL+DOmKrXxwYAHf2EMRkGp3SGruai+MWEjYRy5fSYQLlJZGXwFjA0lBKDhK5rThG
EpTtzB1jY2SdYEBJoAi3i0oNxE7IRxD9bYB1TvstLNyU64LqZtPzIbZZVgxLS48Byy0fd2bN+GhZ
Gbk8/AZXIutwVNIFLw6GD5alv4WGukwhX1p3j/clNuB6iSN+/wBKb+n+LrqHRn9pdzlQkOpZz994
9g575LesbD8+vInsnd1A5X3nNoZt+4TTakUX+4ZGqbTsfdTdPvqV3di8HRq3OBiHDPj/ZxHEMog3
WzJws0Mb+ouDuSQjk0GcGhJqV383LHvF39OS7zYcTp9IjcrElt9RrHPIqoN39ks03Q/989/HFuPz
ss/+od+ctUuxVx9V+EZ0Q5vmbkug2+H3wzr3dj5oL0cUeXqVSmOrnMck446I2ShzaIpBrbLHJzN+
lVZlV/bD0oLaQAtk+4s753zKl1yxlhmuXCe1tyqouzcbeRYWoB603HoQvjE8rZhmLlxXXVHdWQj0
LHd11viDRnuXQWYc1QEa4gxkp8jBzTpr+vfpcOM9uVEbedZqx3Ky1xdOSzmYIlkB+Zas6wP7WtK0
ShnBnuAo+fYX+VVu+P9Vykpr8e+5JBI/trGoYlN3vtjZh1MpiVQ5u7qVr3Wr29uxrXaRLIjUXR7E
KqkULNiCKQefeT+/x0kwgi2WIZN3ghg2obu0O9hCjVK3rQ8rUyM4CZdwNHVIqH7XP0ZyLHPnzC7K
iVbQDrbEnYV0WAdsXVgYViqOgKdDBQZ7xUnnsLJ5+c2HUKLTfdmgzWGrv3P5FEtMtdaXmLiJkDpb
sGQZSAO5xbstdv9mH3uf4M4TrAc0UkNemzx/rmAZa8HZ1xCSPPtPdGFRvt6g5jb52DyiJuMVNbVe
oPS6Jurg8U3a7tcxYiEIv5uWAXBPNRuOV41aetc+uMLThnRFqRsu7nrA8ovqrQxUQuh2vcZT/ECO
HDxE0Bxes2BPW46FOcAM4LIoatDjgFoOfx1jMsTgIOECgoW78DhvrDzC5gvNjdDZXUTNlnp9x59b
+GFAHPjVu+swH69ImAUpSovwXwffUOrMb68mlFjRHDcoe7vbpTPcPuBbSMUe/hmQGaUOpkNKcXzP
HGqZnC4E2jyQKWi5XfBnk8mRB1v3tO3VQfF2uFNXWMJeBwf0QmJ/Xblo+1HPZ/EWA1YGDvMCQQnt
xB4ve6y9MlycCOqXFpqynR2nuiG6ZWXF6Tk8ekcf94kUklnyiMjhZ626jdTxq073OdIOufV8Rnev
S5cZHBKigw0PGu0XfhSb1i1sDCHhMxsZq072nXgkyHvrKMYVDgjVnIYy9g6bLF5OJUKW1qvrVrZW
gs5Dnc3Hq+GemfFVUnI23nFMoERvHKbzTN7rEPEXuJRMH06+TRHMpuXEaTEYh+4hwCP2rtFP24Qg
KSK99MhPJiiVdCw4WtnVTQIZcyHmmYptx3o0nPRNLwvjcawvK2guR3IBJ5JczUbHX6Tfr726R23u
MCiQfqHbkLQa/RAJ8jHMRbS0DUZF2Wdsgyhg1BcP51SKeWowvJbt6VykjhZ9srp6QKzBcJ6+5uLF
6IHcjWoJC23JXkKoVcC/5fg7QI2MKjrgUnpp+fd1UVlIYpE2xcsl19Z8RpQIreR/ZSkrNIeriy9H
+EzNlqUt1W5s2CWay2YNqeChl5BzfocX7wlvu1+oG8XL5dmCgcXFMlBKSn4lxs/9HpwOE7jNWnL0
n0eyjp1m5hxyRnn4+eSNe5s95zv31THf+LElEQQoRCdeVs5Rla+4w6hQOknCF9PPXYR6RxgdZplR
S44+yyFuBVnYXrdy28Gv9MaWkxitTYLExpwxwls69bFyetJCMupXNT0LpLZs8weUqCHdXD8gBut2
GbSn+ds5MDKbRkqYqnDIVMEEi5cjfeMoJTXoAuSbV/Vk8doDfDCSTZRJ9nBJ7Zqunk8bP37hkovP
bMkEB7N2n+u7cNJ5oD87O02Ye90wZ8XfDGnnp3oBGTIl5eGVfwSiKAb3iz+ZmHonAFGnHT9y4auo
wYyHL8tR4Clsl+oHuHSsF+2XlVPsh2mra8lADvCxmSZ19haVPyB5JsnAMJQn3Bxystqs6tmLWw12
1qtBQyRSe5TDQRoq5/eWwqgzsM1O9oyAo1yprN81XHqIUh+4IuiaWdwHy+VMb9vtiNGs17hW2gUC
j8uVVqo0h/T1QSU3LN8BPuA12eWAe0RtxBJ3quacQlFWYlJs8zEg+sjn3Y4tYNfBls1GsZIxcll2
qtEP5VCJ4jscWUqJT4rBHhATLycYE6mxG+9FEAm3gyPLPpbwqV5xeKEVknucC6uO/r2Vot/Lq74W
Qd+5AcXuzKg8FzatSCNSl6SJESkLaTJ4yeEnfAJL5GU6ExuYhIber12oz4ju45BZN4vJS3K0x5jo
9L/H2l9QdqZ2DO1m3X5gAGDWUT8NYBwIJMxhqlkaCor2fnOOOePPtnpj1Bxpdr1B5+8EKETz72Ko
MhHqB3nGNyavtZd43XnWhHLgJPxUzQKqOstOy52f3eKGaj5hMSJFoT7fNwBxPjvn4vEcNNAI83WE
0aEKrdeiIU213E/hEW7oXfO7uRPEtaN3g1TvMqVdXKeYrV5c5VtoEDEVtHFdqnvPmJZGKtV7dfmj
iYOmScVgaq3jUXjZUfl45ZQ82pp6yAAoiJsIrE5/HVDzt+7YcwYLvAaUKQcQqR3QMJJlsJVkTwMa
9buQrKw6ByhQeylW40Vw2WTE74Q9Z6j7+sRoLor1Hfu+pk/2w+BvlqbbCClKcrHdYYZQx4TjhI4q
HtB6fqcMjynxOkign+gcWCEUeVONh6/3qninPuMKkfkens2/GVaEc0fQD8oobCUGd5nWgwfMwOIP
eE0gmXNrBIyWsx80CCa7wipoH+t1m9jip5xGJOEEg8SeErJAoSiIiz6FyhCsBFJCMRAjVuuheldC
PYgqGpD/nMX6DFW2Of1bI2F8/qshiGobk/XrG+xmzJXymRZ0gzOxZJC6ICH1gGHImopEyn99+Y1u
rODGmkZMzCoBnpQ8mIJGWM0g6stKAs2TKO+//Ya1iPJR14yacBIWS6YdfoV1dKGXihDDTB/zk7nP
YEQcSGkwKe+gkJzKgaU8JitspmB+MXoHXesgkyO+eVB5+gNX1uZIkEGULzl3YHfnHOEzjGAhXUPs
YBw5HdlI9/H1HGNH2aJ43FuTM6syUSh4hR2/2KJhsQUnxBQg2GB1aLRWzRS8/I3ZKy4m+1O0/Bkt
XX1MfVP2jn+3laYQU15X/UO4YwAda4X+JkWlvcVMs7N1W3Slpjc4MNcgXjef+EhzATkjXH/eav2g
kaxJKyotVkQhovIL8EsAtLeRh03qVIxjnaHz5UOVCS8qBpToPjAN/Fv0N6hG1BZWi9edaT4NlL2Z
u4dL6bbs1sluu5XuQHajvTR62aQWi3K4iGobCBcfQtVGeyzoBJoP4pRYtcJDBAPFVbwhgqt+PWNg
laYGzR47lPYEJIeDI+12b+6C2PMWabgZ06/1DRl+SagWF07DazDkkY1E+8WOeIK+Pgo1DBZ6h/Qw
5AysIgKNiUAPHQYjnRbICTOHyGyYfrO3pyuBgpHwzyaA9gYpRPScMVOx7OX9GtvDebANGfIdysbl
qRCUksg+ZiR2Ds6Ban+1NFMcdaxzP4AAH+blEmlhDyCBeV0fQ/cApUOPDYPdne/osLi6xrq1LscF
ng/rhXQ6lViz3Pm6aFtBYoBmFTQmpVmI4Mcx/kKC8XjNVWkeZug9Dh7wEIRSMi7raNc5V8oGrzDV
pR5CawDBV2HrOdOk0d+WtKIGwaBVC+hqfll3uCSrvQ+nrkd7CNBcZekoJTZdZAQewl6moTO3YGRq
hPP8hOocfGmqbtjM9ND6OfZIV7emTYVnBUFgIv1BV3P/J8wsOqozxL/u/rE+aDKSBbbCC7g4eDTd
28vtvE0ULcHmLn+r1Ssdw05Y0arb5+9tDZRRY6AEtwygWHbCxtmG6rN/xJqFakab7q+lCOvVNYVv
EJbSEC9zhTveXhNorvrVSc2vaCB3fXSfZzTcztFEvvSq7/ANf1GKC2ezoisdfY8r/SFMRZiOr/GS
0vv4kn6p4FEWa5NG3tS91zLgiCOE97KqGhUlulaHaKtYNwfBhoNVRmAvwrfAx6GBkeU1lUjRAT0o
ozVgpO4H009jOXaPit0kn4YP0lR05ACTjGBwKlXukRV/7N3waRH3oEWH8NzRnHTpZrjYOtk3uuuu
3ux3eBtV6ZFGpPMdGeR9OGKvhVS9DZux5i39bp+RGg3nus63r+fTvB5iwyofEBpODLOMc1oOiwkM
CCrcwggr63Zgc5MF7M1iVYu+8YYuVxm7Vp/XCzjitMDIoToBil0tHCSz5EiXwe0GdxOLT8JElds6
wE+mhRetRr5ozWF1tRAJjkPCdALq31TASay+3m1c3x7e3iHHDF1c/p2+qSV5hPW3vP5mKXIu75ie
ctAw38mr/zKYfGHhgkaM/XpbraDbVPkIaAORiHPYdrWgy0HtIqNvLwOMHVGh+Uia1uK0V84zZW55
Z+3LHfyV0LXM3+eKWeh9VHRYCRiy/EaM4+h4547XMXeahXD922I0yqMK5B2fw7VYu8b0r2Ywmqy5
HmCHaiaDcUErvkiR9x/DlqrNmFqC76otZa5Ajg+XyTJc2rylDuFNxu0tOox+G+W52c5K2tLfVvlN
Fq++JoNTjmggpM2Taug2tzLRcmeQeziqt/WxB8V8V5C3tLOu2TgpfN6b3L5EPF9Txo23LIZa9nwq
MnKdOdRKP6i7eqZ1I2wpJkXMa9g/9zhsGcrokN6/sMS1hIET9aiym0zNtE83dawPNapjgJlO7hkT
ctgYgxh8aRkHRT+4dGrpa4a+0NxK9tpQr61PY/nVOmpKO4TV1WHI1R9jGNYFhCXIZUx5ayN+gbyE
7jP3ib0PRyKpxhovKyzp8Kbl4DcNjK7j8uk0m15hiU7dfXuLePnRubmHxfnKczC/69MWs46x5/l1
kVFgyILMoqyujHKEKcMsMowMOh0Pfut1vxmw91bLvfkcFaFIu+7JCMmvqAc+YCFEMKKSnHjwVgzI
5IhPml4mwgxW0gSAKa5urhixvLxgD6jh/lH0FUYHA5SZm04uuVMkJE69a97I0pw2h9jw5/en2a/d
HcaV06F7SZLWFa6INkXS6u2d6r+WzA+HsnD0N1VwLBrCBGiYH2asFX4OaYYu/W39d9/b3UYP96tz
Q+4yhG4O0Y+aC3wTClmipkpxtw+TbtSfogBMUnGkPKnuzOnO5s+MQqUMuETm/GxNGzHfe9CY9fBG
uLzmVNYPfb61YfH/rDW4DQcYH77V0i3DzoDJaMQG5mDRc7tms0nxxd8ZZZQhTZvwocqQ03gyt7WK
Do6lP6Ll0SjcGp/BOBsHlWvzxFC9XHrgD1FNdYHe1BX/XTCJ3do2utbmk+JioIUhT9GEBWEwiuq9
GrfhOIbjmgvX3kQBUZrloGTDBxg3KanCgqMHbdOezamitaj7Qyac21vkPWscdsc3fe7Y5XWYAPO5
YiKYei8gCeEYCJ2gV8JeGX+bTGHnJ2sZtae6U954Y5TQ+bOSjjURq+Z2oC2deDsUtZV2hcJEDivd
G5sSupO9pRcbMo93hHZmNjrm1j0yq45ZusI0er57yxc2sIQNAkVyQ7/bxs6VTp8tZLuDi6Aln4XA
RP9KvxxDT7xWGe2fCieXo2ioUJBA54esi/axqXGziom+xC2eJ7bQLiAXvXz4C0iX1aR1oRaLExbz
bTxx5XnHDZ6jI4/0SMUz6BxsqTzA1wXnF1R9SRSlrrnK7nsHeWpB0J9klN8LORLBqcCWOjGqCMyT
2t2SG/PlXKB47eyR4dHc2IpI6QAKugQ/jFgy9Z2Nrc1jtDmQS3mC5N7tZQQjkZNCYt3FWZE0RINu
OCh7MIvJHmoN8/JCWovas/owoa3/qwXV1yi7E2Oa38VHCB2g9Uk1JWOFZEX0Q6HhNvgk7/6eIYPC
K7z/fSxopDybeNmyp40AsYt7j8kWDKGHg0UL9PFt7TRm+1pF3WMo7LQW6QWcHGZhtEwGKOz9egea
3zGrJ5trHQYkNfYdQY2j5zg3/Tw/Hx1daFGVjS8AuvscTWYfLJtADxWGkilhTxJEkUcx35sPIHmp
MTEwkGA2fxD1ggfSNgltTXyjn4u6C7Aj0KL4u9w8J5S7MPfrwTX5k2m7WyM1Kg81C8RbXs4UFh8M
ytvfi7ipe7KnfY53fpITvjSX71BCFeIn2uShYC0HU/MZdOyhCyHwtvii8T3UgBvAOJsXa2kx77Bm
M/3XPYwxsMcnDTdcD0cd3uHTfq9zs+ndQd3hpyrsek5jL0IPB5BsxrE4z8peX51zQWoEeLY8TBvO
fXVM18ZkcB3gd7YYirYa/WPpzLZVRZY1/ESOoQiityR9oyIq4o3DaYN9h/3T1xeu2uucqr2r5rSB
JDPij7/Ry+XRu8jX62+ywT5Z6RScknkNrRGu4ENyCSE36A2eMXIr36LbfRSLxodnrGla8EF5lAai
kx4OX8lzueHeWm/Cx5vRnwnGKnV4E4tt/gvV05bWgQXFwEBnpKCd+pp3XTMX5SQ/EN6OcaKggDJ5
MHkU8FbyXg5MBPnd03LaWZDVp0z32XQqdZ1yOaYDcrtX5A30tYfFPq9fk7tp59eHxGxWWN+LuTTx
0P0vRZgWtOxvx94icGwFOls3+ik5yw69WX/Qtl93rvndZ4tEV4yqjkaaSuPKTSfnUXNnduvpB//K
KbDv8uLusufWHe446xrWvWYfxGJvOGjX2GvNigw2ik1x/KfJuY4kiuWcfjnNLBxfeNKnHM2QUrmH
h6QdrC45QkDECFTdKr4ieXz1PTLHB7rJPv4Aut72y6dvcI623RY8xEfSIdoAOaNtHJEC6kX7pAYo
Vjckg4vlxfkc70eg+ezqn3JFROW/Exh9O+rc5LoioZJGi+qRc2Dn3sGhcFbBLqRMT53h5emumh9b
RH8bWg2+2fArMbEsvFax1bvcqZ13PvytcHZ5+q2dI1TOhCiZxcH8HeqLzs20tF7/gjMzY9Xh8zF+
n0KvhfWe22iywcACRbiGU4hp1fuD/vXs8k/bfeJBP3AOUZOB9HdIDlDn76TR9LdXa/9Kj7suF0Bs
TMw6esGdIu6p6RpOy37sHG+HLxdRBUKrEZf4c4Bs+DjEuvdivXS2Vf5A//A5gq9wJd6UAUZ9+L7D
mKU6VY0zh8Iun0lAdkkNBZ+LL+kMkKG//fvZnxXPv8G7oc4J3eiOUpaW9HuxKZ0uHSw6OjMbwi0P
I9TWBo16o/JetJE4Sr8QKslAwx7yfTZ2/cwdOQjDlaC+JZaYGSc+BTIhY6qzUUbYekcVdUe3dqM8
eZA3ApOeR+8GznzOIaOy3B81/wAgqHN5Pud4sKIIH66G5xGbw9O/7dO73xngMGPzJOsYIRHSTsnJ
99UxKCaU4SY+9/t7iPuBXjqtGsFCZhIvUFJqpY3NDN0/BBzWY4d7ZJ+2pARaQUvMVO7b3nb0Inb0
6def/tGrXfNal2bbJ/1iG5KxxhMZNvONTYTqfnXburPg9kdlooxBn0QerBLWXHeJjCn2n+xls0HO
erPt6K2M1LggQj6sK8BCHJZ4X//UsS/+p4ClfTadS66d1GrG/5d8B04j55icS1T/V8YgNvbFxtM9
INRmvX4tkrRwuVFNSTqqtdgnWOEz+/Bkl2r6d5JbkOmy0eRNGrqdHsx23CN+4w0aYfHKpERvyJ/l
Vc7ecL/3mvkJ5yNJVt60GAg9EkmnfYj5DRWSGNnUjJC2eEuLtmu77dOobcS1ufHEEej5UZd1fjMh
1e/k/IM2CsQpo0SjYDYNKVdqF9IjYKK2d9Y+ufsexRCVQyGOFRv0rWnDaThvaaCpaHeYLjada7+O
j5ssaSF46X6daTlxxm492sPKYs/0PxF0FIi6jCu9R37wQKEdIyC2x+et33pXOwWlC3tOCGdb+ywz
HarnmzqZar/1QnyQtzBMdyj8bt16TBSO1c5nNbWppM02mVY37ZZL4FahV36lYbn0VY62oDCUJ+ut
Fow1IEn/+8PzZ4vmk7bDLoq8v4Dg3UfuSwqxsDI3c/Hj4N4jNb5bSFxblGNshnQGtPd3KaIsCnX+
Kr8CXioF8sM1p+9wG1SEVfFq/E4NOrtQ2nFggJCH2VjQSH8/vJJzrE2Di2KZvfR0t1ZA2faGVE9B
yNgR+SN/P7Mfs5Abfzt32KCfkZkhP8XPvXkF1Mwt+99r9aWw3PBq25G4R90jSmWpZ4MeTkfBkIXE
Dnb379E90gtRympFmRjMKZlUxq14k7efqh7MqD3R3H7JiiAeOnmGFz413D0rL2L0rNC1waRS/BZi
VgRfuoBC2YXNhXYfaT82dVgSvcF6RDzR4lJiz9EIcWT2cGviOeTPwBOX0oJwFySlcgfkIvIT/24L
WuF/vyq37IPWcjukIBHha1uynJ8SAgZYQh3zwDLP8Dj5YSIiwpTfkhKcShc3yZfN4/zlc+Ty6l3s
cgqckuSzCh+tgCfGF8gX/YbXgGwGtwdFKRAGvQ3/xzKHJY+EFHobC0Nu8L+PJ28rC0n+ycPlE1e8
sPBJ5WvI5/8qjEYAung1tFa8C7Y2v7Ra+eubFgRDyRAXUIVw4R72kQnwH35eqGRQs+/YfYjvpMUX
hnyG0m9t9VlcMZdZjAb4YaSAQl6hAWUMAhDEQJuR9huuK8NtOJ57lKtnu+m8IdqT7ttFaiUy6n7X
ocGDYHe2cE3gaWk4sEyLbsy7Sx3L9c3zyn4S86tzXor2nxKRt4I1Jzw5lA34VNMB0xxgBcB/firk
Lrw+sY7oSiw430LusYXfCRhfJ4Egx1bDN0JfzjLIEbF3HG8hruZw6bAfU4PFAimJaCUgdMMWYVXh
hIZ9YQClcLDqwx3PY8uzAhc+GNs9lQRWzrhzYCbLOoLE6zDVh9TlQ9Tz13hhppCLZI4L5ygdL6E1
mlRpE/hPIWY+M0hazBCBCbv44ZG1RNeC5gf0dPQVxxmDHQNUdN/7nhXEIqAsTOcPFs+5dI4F1/wu
HKUSMlkKIUmchJlWwRfkPjx1oEJyEfzdCBJrljL7c5wc/TqgGFRJMZLg9hBhVJj2ZQeXI2WShvkl
+QKjsLgGBSJqaU9R8GUjMC7FPC7jpmIuteEpQcRDFwNHpG5a5ZdtE0N33V6mjR61aQtqJ4N7bgQi
xdlkjtJCZlm7cE+EKNxuA/2wTMcfICZJBqwLrDnNfA0AmNkq6G5JbSZ/x7txicYeZmXKzIXhc5qN
dP8TmG9140/GlNCG08RMnBwGRlZqLxN55v/+6Nxvwk8nkAkSAG/9Vhf0ZDADN/7VDG97ENkhHwA+
G8XKiSX73DstEb3hyQGrir00WnMJAZMviqEwX9xs9Y/gzRjgygp/XtzmhQ/7lq5uP6n62DBkG/DZ
R47dV+mDvMDujjRuYAddgagRScpi1O9+yHLlIZFkicaeIGIC+zZOAxdfyjIXhOZEvAvEgh8J665z
Cs660M9rrCOdhoVnHUyR+XGv4upc4Jz9RkxClhSWWQPOz2w6A+qDGOVdgloTrIs2tkM/CzUAOHCy
H49nUF/UzYVR9txx8Rjao70FfHNqKK04L9cHq/V2F08elkcxaFW9/uBG4/PECxfwqZaC/euKVO63
bH7O92blX901ky3bNUBsrhccHfhEMk8FSmxR2lNZDG6+mIHjB0/3PYRqt5+0/B03p/XsjvYT7j2h
gQ1r03SBkOrfWPfbQLnSNd+9G+oN7GlWzAhuqpq5d6+2CQ+bYAvtxfm8XPMC12MHAreqX/zbm+KO
GSsyxfV3hVFYJwqR9a/rOUODsFFZhEr6tQcuo0gHCL4knZtgFZDO4Mql8OqnZAN1iEnAyy0X24rb
hHXtbW/r0fdqcXeyJZNi2IyETENWTLmVD9yUkwdHAeYkxWyCLeaRQFzva3brDbYn4P+WAeeeD1w+
SOJgp5RF4jNlbw9K20c0tAYvh8oAORI+LpeUw87kiMZaljasXpOtqcMmL0dH23rEnzt3yqM7Jo9z
NDMX3/EdSMZ6YAwkYuKvM99RB4fd6ukBvNBGH4tSfTLx/EUpsEEdK/xB2WjafzAD0P/Wn+qzidpY
hVasXveuOo3g2whuuCcO8fu8dAFezC/gXHOrHhBgVp/HBM9Pw2EVCMLF3s5zwFPyw6Jg3csoES7I
gIchaAa8Ej5HzR7xj5ByQVgtYQBpFxWxH17n096zDwTNtEng5OYT7hDUOKFTRRMU7sL1ng0Y+BY4
ryAaxT8Y64alWMbhLFZ8Ef5tBpqLcygLs2A73BAsDlg73qieplwGwJra+u/g75VQ7eYUL9S7g4Fn
qkXOEe4oCZUyVGfN0BohQxcDMgDPOO7UPQkAQjnJEzwn8n3fpHMy1WDvDWYi/vNePDlq1cLC8zjC
vJIeeSPQGiWqZXQxn8GRZa9x055h//CKr3Lq/ESZcQ6cAShy999wuHghsANJy2C/ZFet/+Ez2+5e
yV/gQnKveE4QRKCSfhxwxHKeb5Fplcsv3gOIR9FI4HrSTHAsBYHY6g7RmRnVB8N9ZTArxw7i8cUR
4hzsurt5fsIrAjshnu5T5PGoFYOjev5BDjM5BGGhYVLBeLaD3pQbyIKBtE+YgoiCRHjtfQdeIJUh
DS9x6ri6iM2NN1jEqHHeXYIjoFemIG21IefgllvEL+/7SPJTsm9A+RbegFEKvu+SrB4QmX5We7YK
wV2tXA4mkD0eNIGsa5INtObJhw0iZuUPq3VTEAXgRQIn9IIEaN9GQRQ9a4FhjyESboXqWRsKS7X8
i7iU2V3xkUSMRUcR4BiDGdFpBPdfqKlkH/HEMfaGHU6eHIcQuhbqCja1QuxkqUH2cY7/U0xblkvB
g5OUnJlCDSEgk3Oe8Tef00XcTBQelJSMtqOrHElsaKZfLjQNy4AOabUCjq5e4YKAGEu+Dc8/yxB5
DUeNQqXRxYorieEEQnkWxwhqKRQhc8fp16njQfKoF0WykflkAFBQIRSAMU0CC40SV5soBYg+03e/
Xsd3YYZajHOLuVyqlRbHZsbu4LDG4HHUrRUfQtzxmbt7cKFLSGs4dVZy5HQY0MsjpkGU5YsQV7Ob
c0s+gdM9jAsqRaQfuGhApX1RHc0iqQjxtjw7H/BFoEWRvtCHQiWol2LofeOCLGfwkfL15uULq4QZ
8JqM0BupZi8Smtph1XsQWDvn4TuBD9+oS870dDCspihPibTDiyLOK5AeMUMPR6cpxcESp5KlyEm4
r933uIs6iZOZfyHlDHoB9uRT+MpCckA+T+sV3wENvAqP+YIMYFx/qRec05pUH91iEgUj8vL3pJv0
XjjhcFmEzEMuxcjJK9djPw2zrd0pyozrs1xeIxLDx/qAKsOX9DAT4bQ5qIM4WK+ON8MyCezJ7n6n
EPchC/Iole7nj7usP/sXklM53cGqeTlM2Xdea5c+nmODKSJMKVgmEVIXP2sgh8X+cyk0iKMoDG72
5gFPQCMhmD3H1hppp2ExNxU7fw5uDX6saTcNYf2Ult4a1qeGPRGez/1H9nhx/ptbCs8OB4wY8aRo
Qjjn0ozSkLexlpMd+iJhaCbCeX10NxyOEGkObZ+hnn8ddKxjN0mMHlT0JmUWTE9rKTcbskytN51C
NdGQVsLwtQzGe/a5tMx6fKTZ5msBPtTV6Qqde/NwcFSmBrUMyMhbRSs9bKkZR7JMobsExCsDyiK9
gAFXdHDcRCcCag9O4xoxO/lo9PNt4qq650A6LjFnWrxTjkZndfIXWArQDTXbpPeRDiD25x/+91Ma
bBqdCgnZ1f4+bcx69h9gPAfSPdZNEG/bZdR0qAuOjCq9I0ovptst8qrhHLzZ6JyMtLI9S2pvU6le
1C2ZdeS+Y3kBKs6EEbbLU5m0YDhwgWajwCEA7KuEE8VK08WdRAppDaFs3ExJjWCRceoys1EPIaxl
WUlpjnEiGqN/jC7fwAw2zHCgZ63sRj9DNRTAE5H5NuKOVQ6mieb8DevAvfZGTeHz6KFMJISVzmpB
LbFTKH3GDCwYhuLsoCJpDsYwn69XxYB18XCShBvNpe8n07qJ+/B1Ckb0SAwwfdPX5ox5Pyw5iJMS
stZFsY9k+jnacRwZAGgeEv8xLtxtPNk2JW3l2zEgWXS+frxnv8TAMscT77Xg0nfSOKevAmvzBq14
gUkOvbYDb9enFMrw3JyHBW6sbWyCwn0FXBWRZ1wNqUoOpsJwZIeIgWHEl7GXxgRQHRt93d1sE+qR
efidjtDSQJplY5ESEp+nnOLmb82Wp/jc0hWeAOk5tk2nZBIfXEcSUTLYIsHyPRggsowcZFm4GLPT
4howj3N0ztxKWlRhTkqGkdeyFsDn37Ska5ZZXd3+ZPg9Bvxzcbhs84/CxggFByRDYHkjQ6HFsYL2
FDk3XM39xRFdGWcJgcfoPtBZXpGAMOPzYdRTzlDNKxSLNjsErREDIZfTtIEQ5fgUSy5Upxz27/Dm
fJg6KbwzsQGP6/3ZkGIEt7WzJwZjAvt2KBzvVn6Oc936+SMHuM7FMaow4K5f74IM5sphXrwWvGZX
nVBoWs4KaRo4jR54zGcM72cjm1F8lBZneMaxyNv3jS/1DicJnxoNJEUwdPYj0je/8pfptnfiCGFn
EeZp0rQTSPayecAyimDzRQoOy2j+nrPMpaTRrTWnFC+Mh4B4notDA3eESgNu4ZZDW6OipA+/2VDq
FhzTkU2RqZz4Rr3XDMEBQlWzmTNzJoaKlJ6N9eNccn7IY0TeCe5BG0cyz4qCgJgIsEPEm/7yMxhL
KwlpyKpTy6e7JG3Dj8DgGCTEKZx80cZPdOs1CPp0lHzaNc9xaS2VjYniU/0ivMh6gdMUQKcdl2tq
kB3d6O+zYQxHvhhRVWiU3lIIWzR10DWh0Im0higOlWHOKTgNeCGyU4w9xzbyrrqTQOaLxlhPljjh
1lnPTMZZwXNptXmifXukhIrEFxYt9JKMDwLb1iIbEZkKFHXMEjj6nGs2Wm8hzEqjul3Qb7wqlfGm
lBlQYIiLkFNowxdfLY3l50ShBiOvzNbnbLvY0TFrOZ1obweow3yTLtVWx4J6qO46XrxbA74ZFg+E
yeSdyVGBgQwHOm7S84XWJ8P44S5MPDDYvZAot8Fc6a+BQIAiRvOi7GP3733hUyMP/vX6VFEcqI8S
0ESLqPQ6QHqzOU8zyp1IEtrgwn5yPm4Tq0puMh00TmQiJISpLkUhay9qDo9Wgw1Oyo8NOieyZ9f7
7MKWVcpvlK4pVRu3jLX5Qs/3OCCqofhDSGMTnAU4zC5M+TD7AGU0asg44W0iEWdWq+HChwKd/SrL
UrBgqgN/V+LRdfIuzLv5RDT35NpwrV/0lMZ4W8HhHdKO6QpTp0xODHkD3UcDBIDqHOFcUV1D9f7t
I+elaHSL37h3458RFVgjp9Js59gna9ZoK/w35EgUgIED1R7RDHxkH+QdmjYj5h+Vmm3jZ4LJyjgo
yKc+42XWnQ5G4Ik5NsEzXGLonhtKz0imzhrcgZb3ykQYi5C6zW3B5XUOBwMYpgDbZhuN+L4cJuxf
yMZm3WUz4FwZSyrc5E4yAzJldEof5+6eSdJMiEg+wpEW8rTGoFLB/kYF/T0NoJb7mVHjs91aCpzj
KEnn3EeLOG5ZiK0/pozSQDbaxKKgwgN1SUS1TpHLnAvp3fqVC9LeebHGWRNpDcq5w97E19msNpKF
m+JxnaLZAKrny/EE0P+yiYSUhpieZKZw8VtnlH908Dt4E9KlPCxCi7/Z+KW7DNtiM83PDHsACV/Y
clkMhQaDMhyeQ6iKoeQddDg3VhY8MB3UG1YIlskMfHMKd3boeXPc4Gyt+xyYFbe/9YSHUcmxsMKS
iMmcuwubn7DJQASGY2VVS3yRlvet2vh075+A7/92RphAzzAyInFmuGVW4hIgBTTeluaaVPJfasdr
ebYPIUiUS0aKj93FNUeJVVfNLSpi8y2+HhT+Qp4Mj8UzHVHQVhwtdFG7+3STvv54ELg5/Pmkkb7D
EbLmUpWTvOM6yNsRSePEc7M2Eefd6PUS1cOUWwVbu24hndcYbHD8bXz4gvPuqe58Gzh5kXUgpJwC
zBtQFt2HAAKOHM+iUASAorFgL6EfG70xVgIKw4kMNhJuPdxTceDT/cucokxb4PJyyFiPkAEOjeQR
dwxoi4vN46aKeDeHaG63Di5oOmepoKaHMS06/EmnNbkOO+FcJ7ZXiKXIMs7sMJcmNQGkkOpia98Y
msukkcBN6X4TGr7dFAhEc3aQptgAe2Risl1jMX5Kr1BeJ4Y8mW+aJe7S/IccATdZYecB6YRsMQbn
Hb5TJUUCkCbNCKQIaAfO7TF4bSU6rU3oh1dDc2MxwWE6eXQWbySl6nZzEVO4tXmtA8pOBfFWZDuJ
lyxN5hyGyxxcvNvmaCPYEaxPNuL5jVq16DBX4m3CC9NFbsXGx62yi3+VfFI2DTChixSXdUqKVy4a
JQF1710MoOAXid8Z1s3oZo34NUTFnp0hcB5GBP5Vedmr2fWcmnelCJbDqV2HLyLDONKE5nxRTpNK
c/Bz8F+9OfH2ZWWLLfS8uOEIMW+5JIu2wZKIqhvNYC9tgGY7/dLW2IvAL5RzmYOiKMlzpkJ1QYlR
SGKAW8t7v/L1PMYHh6KJ/RLvPm7Nj7VGzF6F9llL+Hk41clUuIrlQAiNNZKOrfMYCrcSTk4rma1E
Mrek84RXs6NvOXOwvfJShIdkjZ4zGK8cpKUNlT/N2Hc46Xi4AJqDsMI0YiaYD7SNU9Tf/ekI66XG
kiMOf1aocIvYgcwl/rGfJe5lcQdy0mvC5utKYiQtLNgBYyfB3kc4b7t7Xqt/MfBeArjr5U2d4RxQ
5Q0XJaZSDyEf3wz3TaBSvvh2SVDALIBZETaMMUbhHJRefNnwb+NijisHjN81h43DXDiOayPO1yOm
xN5KgkpuvCI88eNo0J/FlqVarHh53AWf97N2JH4jHE44k7a7cnISv0VXi0kVRx4amSVHJcxe9OjY
zeFHbbO8uI0avQdXKeMFOOIAT7LZH5urfUK1I2zwF4Zk/KXFjTz5ZrDk8VkzCaV2QRXwU9LZtQKa
P3A/VlScpKQ7h3qOwGad6l30p0OwerZunh6cjsLjArJY1+RZnz8dwZpkZnldYLOitsiBbe/VsXAK
xrOH2C1mITvyEEOWE3UXn7MWYPTN1wC1aLkjf/1T8JW2iEiXrKhwC1DHqRyAE/SkKmejm2BEdiSf
Gdsob82P0XhjOS6bmBMLYp/9znpkg5ngj8iozxRldCy8G+6PS1laoqVegvtwvqxDQBmHxF9WAWF+
67bJL4khBOD6Wmx7OJfFHk+uDsUk37/6UKNusPKxd6oR4G/rUp4wxZmtRBwweTnTzbLp1nqERI4b
dxVp6aMRitb6Rrgb0xpkQB+focadEPhtb+/qNCMNOiEenYtLEob+p5Fu6oiPTkdxkbkFv7egkr5e
1FgOdVFmzOZnLDDYg2XNyKGfbd01deq4Kq0xpZTRF6g6z4R6L2NwzBTXa1tOjBqQPP8Fi8LQgKan
uQXEddAScfT9OXLJwNBHByNeE76JCx4NGTVy3PCYZxJbJqnhKUsF5cFwab8gMK4otSlil+CeSyCY
i4drmGyLWVy8fxRQw6N5OnGm8ojw+K6xTG454rFL/0yVuWRRhxm2WEyCrCpM6QGzdDfiJY9ZRl4h
clLW51oIdxodDP0QxXebADsIgjgQIb3t9GXNyIW5ubCrCG2JUaGore6x01D2nK1p6UMPlN5G+m0R
V2F2IKX0C8dOrxafnikX7Yk2rN52PxdH3pDDLePv4GLPYtwEb6m5SxSca5ywYfarevhsKqOBHarm
tafcoCcOjfYY2KncgOgOuwW1mRHGucBWXlHFcygSdcruOawDlhvPJU+jesF+87LWH1/OZtHTnaTN
/vLdo/dKkqkYoU1NayobZr2ONn820hD92fOwgucixsCi8+JWfZDYbfYO+2+HxcpG+qBk72ezbdF+
dD/36FAGWcVI7OK/XjLYa+KGSDZb5QGJnKjMmNrMahSm1DxS+e7t8ubwBb1PhoLhhOm0A8dRqj1p
NbI9Ry/DlpvXkdP66l4ZXrvf+bOGwYoz+iV4NDe+/OgnmO+fv2NMwgrQQZhSUfLLzGfEdQ3r4t/R
Mv6oxmLCU6Xd1BGHNlaqpr7AVd8CBVfJpWqy3N12g6LUB5IEm+NlRiLJXR+P1Ho2RpYyvIMMdByP
LnWlMb8Gm6LI6B7tpzg5AWyyUG0fCBO5mG1aD9M+BB9BWoBVXHfwBtmHn+XCcI+mX1f/4y3UA1hi
FmGrLlP4YxDvg12ZgI8wNxbLrZd9HpK9fHWPbNdU7utw1AQqIDGFkvR7E8uimAKLYh0oBBc+g9Bg
htmHSLf1uotJvWFYgC30wjAKToSAp5xmdfJ7F8SXw9YRHqbZZezBCLnp5XxtsPGv49BR+AC5V74F
AK+cGeI8Rw/KtodjOPajP/8/RiBkhCpQLh41Ya44JFUAblHqAGDT0GEEy/NC0U6HEYFbilwoSump
8b7M25ufwxTDFPHiAbVmz63kgTAoRJc+niWwCMBp+I4SI8CD+zu+cD6RdCUJyeDIv9rS6H68iPaE
KQ2elGuoEFwjIAyQ6U583kG5pQm80xG/Qqad1yMSJ9B+rEro7qm8CRvswlonvTOIMrF8c4ATSQvY
HZ2++NYK3LuGJMwzYd0gKIusCCgYKoGpvnUa4IZiuxPJeULgJnYJMCWZf6sO4T1UtCGGxPmTiSj4
SshRAAEg3QC7YvB0tLvsZfFtDcQwYmfkILUAFDjFX5z1wH9IJM88N5T2PM0MBcXdV9zEVcR3mKXX
OaIypFg/o6R3DI46nd5jfLWx7F6v5QlhkspTjy0Vedp8dxJkIXgO8VTa+2beQw7HOCx52hOaYOAU
kgxxGGXXH9WIDYBSLoGfO8fHY71j4y8HllOzsijCOq5Oy1wH3SP006YflyVycKRjXhsFObKAbRDb
sw55VjGs4a3MVeQ2ARSLH2PCXCCNSpRh7Pd4MmO1IULFmvUcTqULZ1tFGu3aXCGoIJeteK9wootB
k5Edrbf71bn5vw8NbuNnOp3J22sqiTWc/7y7Th42Pj95GiM7yz5s8IVgb4aVgJCE3kWVXXHIANN8
fZkxPrxj021YrTnDRsB/ShRalcdyQ8LwqNVxnwmYYtX/xM8xbCzmsXiELd4SflzZOOnzaBFYWHxi
JbG32LxxynSLI2It6nxZwI0uFDfvO5PAPNQfVzVYCbnGgvevyHOFFtLCglIB/inWFcnNxFrYTez1
T+Sh3Bi08+JALSSs57GQeaSJZW/C+WAJsYSG3cFjGZ9OsdBIU3wFIZov2yBCkAzYGRyvQRWvPHmR
kE2LTbZ0cdDngOIxocXaM03xiPnJGeiTYDxS3GoB7tDds5GKiZdwcdh9feywQOd9SgfcMAvG22B3
uM5mGf8CgoRo7rAfwtcbV0FipSNO7HUD7wGX7lvJA+oZiQcexuiv2z3waVKGK5x8smMiP2WYiu4x
isb+GqJI9yTdBogo7S+jP/YdwlrgC8nnhd9zoc2Qja/FLA9QNfVtbrhQ9tmoFFv0qUvxx3jOThtL
HhzxFuKYb2D9vEXo49LORtS0lL6qaC9mODdTs/MGDNRYziN0C069qcyNysuAvQDWXboluw/iApCn
411LHNJXg6DyhoNZ8bZa/cGPgcizzNqnN9IikKKQteF4HTUIdlnzj0F0hh2ZFNMwGDLaN8Z5dwuU
9g3RFckxcAKkIcg0lwGGYXx2qpHffvvs8hU5kRjsfWhayLHrHnBuFpCYrp+naIwFaTxJXNPtcfkx
skGI7is6W6sKMHCVoC/ZTxv8Bf9FNhoKOvGhmXDJsLEMxPyeLinCd4YTCwsPk2nsPh32Oi57ynGe
UITYNps0j0WYXYFL1mzsVOiw8MtEgopoEqRSXO7/lr8MGwXXjjT44kwzpNnsYVIpoyLGW4DJYpKB
OjoxVC6MgyVwionvKiBfC6PguTnOsiM2GICvXYQBzrztjnbgaux+HILtXF7pBF6L2yWrpnWwerfM
/Uvsuxv5a1Yj8Io3b22IRMHexwGPDl9BJuk9YLeF+bHmDfZGov/GN6EKMrg8AhKSSUy9gd1aQqkN
NSaY3hHrjqOMQ2LUZaTRnUVYW3NPbIwXxNdlhyLdNTUcT46OS7YWx3G/T/sl42ySCrgTtd5kS5l4
dci190d1ygVfMWojhhbsFss9Tkrc4m6WIFI+iPHRpHak5WI421rAOIRZDa2dQTp3WsMDgT5DTsk/
8Pm8leUMkZQN978DIq7faBog62Pq9ebTicEHZbxP76dCdmjx3rpKXzG+Oo3eL+9Wkhbw/qKYA7iP
IjcRAfox/cFbn71zVUPdoXR5I3mM7PFSwxOJOWlBiZz5THrXJF6Loy1efbUIt/7J5FJ6rJp5PTzE
E1KeUwz0oVzSn1a2Z4Rsmzz3ePXafhLNUsiPWEOxKY/xV2B2CiopTaR5sRiTiEVoZIDwWuhm1mtN
8pwdpHrkbMabNqTJsg8MgWrNykLaJ+hsFPxiR/yA7njHEHzUYsHTO2Qpr/4sOIlvFhucmQoPUujE
N87blIiUNEl01KgYkGG7ID2xAMh7IkF8zGxZoGyJkiMvb8XZDVGG0++TSi1RD2l0PY7Wpc9FwLmX
UagAoadgMr0Pp+7EtMYmvS5Jtrz8tz+WSJnog6vILphshpUTfTMIV2uRRz9XRER6ZHxQ5/HNxZYp
msxk3CY3aVlH4GBRWvi0DMKn/PyhLt2D+QHGOsBDA750DfQYRiUdC07hBkonLFHoKsZJhJgc/q90
JzPUa9Cl+JfVnwB+d9kGIp5agVj43iZEAaoQDjBCFebtyQhIHmaEm0RnNO38/lRGC+JRde0maFqW
NeTpm379we2SygGDOvJ0mMbM4f+MYFWAqHIeiLte7xlMKRmUPZFOTPB4oSQI52j0HHShosC39OBU
DveONehDoiya1JPY3TJBA5jFKkXKHBCih2Na9hjYltoqy2ZdwK0fhazqE03o1LjBgjcqtjLbHlcf
hWWVjKvk8CnoxenoMVRd+8txifbNZiYqN1Vuu/g/TnABDHq44VKkMEGP6wOhLow/4X3CTzImX3Iw
ejQf1Lejwqux8SncY+lpIwbm2FS7KRCAVHY1m0IJF4gx1AuuzajrUOlBy75R6Mu0U5oxE8tc8aCc
6646OGu0jqEFfVZWnHTKPFz4i4gD2d7nOWRbx2uTDUuyuCR1mimDtOhsbZRJhJQDfqTkbOEhECUn
zeYYdnhmGwVeE27NbTc9qAo4KeD1dny65OPwLxBp9MfVzbL5ao2+QTlWp2VURn9dn4HrLMuGWoOj
4OcP89Zq41KOBTRZRUJKnzGdBdT9MAp+j4WVIbwYI8mBL/ce7If+7Q+NV58Jnt6gmKXM4RQCYBEO
rTnyHJ7UuYOI3N/2KAE6w/WYt2cb3NsUW45zET+RrYFuUIz3q5lXt2Gv1doc+Qw7IBruBh9CpwGm
8ZhK3yjbwNeaHNPQQuZsTrb0LZtQ6nkm6XSk7uOVXSGRdXpQK6GOvD0KLukRqefHx4gy9UBnb1gl
PnCcC1GjYM/EU4g8b3J7Xt6VAn83WmMwwthBQC+rajgHrxLqTokbkVrvwR9UK2L+Qtx6DptGLe2r
zwSEyaNE5EjB+/NoYXrFyheVp+rqE55begxF8QYyhG8/xz4fPT0txIgUmMX7cKmIaL8MjA/fLmfe
S0/0pucqi67y+osanKKOIv32AfpYOFzBdImBtUxEUtBHPyMcfP6y71c16226+YYS05MqBXKtpKJE
+Ks/PuxRN5foWgr+jMgU1KIHSi1KmhlFodcXgq8xYg5jC/YqC7rxgYfjxPWFhKuXfS76DXNj/4Vc
gSaHmh6TkSmq7gM9Qn0QTXSAaozo8I8bctomS1kNTcq375iHSYpIUmuBJW7BdN9FchmB42Cw7hDp
PSe4hvuEUU/FknQztkkepx5NHm1jIAUqDzcZNCCzlFrewBiQE+d49YmQUSXlV2he6RpCEFizT7+B
PRzeuy9OItzv4UkJ0yXpNSP8Q6bYzjJGNZq2mN9NjvO2x09PsGfHiHH5YA66PkNYZt1C5Y+b7O7C
q0OZmrSkv5PUpJtLx2Fam6FMYS8LKqq3PQv//1bjOrwwVgQ0oAu0kkOKh/QaBhfHC50+9apOdXNn
WRC8CEOOqR93VZhmbMmKC03eVt842YubI11xzeOUysjYTe3xWEJ5mGCCBcITezsYS7SZ/jr0AAcB
vz5gj2MwvroJxhaPf4Q3JKrbX+4XBvFXZ3+zyrxOQAcTaHT30C3orUZvRiKSlgJVgUFM+out/RGR
sGTn6n373BjlO92+nuX5HAhlndrA+Rg9iF4RDdYMltFxjr3qe/GSAkQfqBRPoc3Hgx99WjE3v4ip
PqYvcMhQL2qs1hF3jWQmKgLKKRcgmiPqRAfMua3iGYGr7ByUlPwQLkn2NudenZp8y8NEUsJ++A/m
b2tZiVK3JtPPvMPHOIkVWpRQfXFaqbnB0Nfe+fcBlR01NLS18ZEHAZhimC5xncIrmrP5bRG5EVKf
QaKecDZHNrg7Zwj/lSMxTbAdtOm3KWFkayjtSO/SCXGGYFVwtsZVCMSYkRnFEQPciMXk/qsezhMf
jOhe8F7BOQflPeCmwXTvLVz9ToGLORMKFjr2iIra/oVqzrUnN5fQ5NkFP50DGOaDo5FW4wPXj7Qr
WmgClDkoqfbSjv4D+Bnh80hf5aCgcpCx3ysinQVDORtj8AyGMbP2Dp0A5elahUBt0h3SUayrHPUA
bnMQ+2ASAk7t3Gz9fthN9EBXpz3oxDvTr8btk1Ml+FBkWtcsLpizO3p0HMNb/k5meOV3YrBNHK+Y
PuWbBmdQcCnxft3FGPU/KtU+hxvNbQPv7TxqrtnFg2x+HN++rmk4h6Zt9B5hs9dKnkRMwXvpfift
RE9obscN9lZJWQDH3upiiAtk1DnGFGPlnWm2nS/qL/au62QLqRVRe4EadcY+zVzkzV+PnoYnEwJ2
Y4DWAFzsG27vTqunwSjtVbeg7F+XMw3Ska9jUHawm3WnZrrt/nfrVhv/nX8hpJ3DMvnqXuOEdi54
hgzuEEG2ThCUwmfeji/IuMdVgL5934SmUCsO9Dh7r6G5zdLfZ1iEgM5qV+/zdHej2s67sXi2rvkM
qrPfefo7zlDNJUSiUfO3YKFEvMXwpPdfvxZpg90I94Yjw0QNtwBc7/SkEdT6t+Ss+y+2j+ll1Ikf
4Rs0o3/cuLV+xTd6BG33bqrmica4mdb7L0gNb+9YBqebV07rWH/v3Ifm3glHeznNq9eGSRhVbNXz
VwxdXFOtrbvvuObOQ82A/99Jc5+UJ23nic7pYX/3XkmCoOagqdit7lj3as4ZA0GgUd36j6Uz61ZV
S5bwL3IMRaV5pW9VROxeHLpVFFGxwe7X15fr1D23dp1a26UCc+bMjIyIpG9ND+LW8ztvv1t6dCcU
qz0zqHkTboihWnobMvdJN3+1q329vuJ+Zw2FSv4Ak3w7GEjRO1zUX6/nq4qDSeIdeTPflbtv/7Bj
+1in2sdI/8FY8A9yUl5iGeg3kBuIsMNSetZz2Xu5QBFIA0BS37j4ZHxT3vI8vDa0xk8tu2dgD+bc
lyomG21aKHY3UJMSh0qFri1+M26nsVZE7fgz7D3wWbDUtJw8j/Zvzo86tuH2n2apY+NymPCoepx0
gbjMtXzVaUUv18hu0/7wS0egmcFTWjv/VOY+1tPnl4nZ3TGq2deMJQUuhd11fACG4EvjIjM9aMie
2hNI/upQVyzasK1Rd8LOI5rdgy50O0ubdt/O7e3+8NKlt+eTlmlTNOghsznyY9pD2Vi7DWtq9kVl
nkL37g0vCE0uOY3xa8t+9WH1mDXLA13DzXm3bCyWShiPBg+h+FdXzq9v/w6+0bcxqOufnCMA3REJ
wXt4WfLc7icqkTdajxAlZd9qYtWtaUAu7sl5Jn2lGZYLCK2Efau7t5ZdvmwVYxDFargeZIHsBgwH
YdIR5jFn1LjbNs0BPCTeilXjpIq9qxgv2sXN5ldWyIbuzsVwDpVzpHf5gsVoX6HTP+xrV0SW3Y99
AUks7MPNLcuwaoerntWB2ds4v590Gr42A/6cYv3Dge5oPSeAp8e2g51Mb3oegygcx0e/HJWTbuWe
Hy6QoVL6L1xjTmGJsXHH7lVOiaksPq/+7Rx0Qds+fWKleYVYta161Bxi5kBCO3oh9PBUMNFy6ecr
VovZ2VytJ9pi801j02th6ojO8lk7elBtzm+MWWyDBt3sDPOAoID36copcXDAp6f09aw9rwbt+e3n
ou4ofWgBnY/dhtvaAyQoDatApHOzWmens79gsaPjL+g8mJig2HckIapbPt1adV8Xp40AXLHPNFB0
GAseP+m2fdXwTgy+KuZXw2voCA3v5HY/94I28BR0yLztq+4zmKnpO+3KXWX3i3dFGzrtQf+xmaf8
dYrJiabUw1X/tb+u9iPwKJpf95k75x8f/usXGFxyJ/ziNfF1Wz332Hh6yy00f3VyO6XP0MPm6dVn
73KcvVmtH7fuuZ82UJyjqA6zZvuKf+q4p493KkLjGuod9/32a2w3nfN4uTl/7QJrY+vwNp/Z5CKI
mtg7dERpzext/NyGolDG2dM8Jfrb3B09WjKU6tgsJ27g4nnwoPFOP9mSJPvHdBjHIX0W4IzmEz1g
ajbxrQFFctbNiDuZMjXbHEFmZfYSQ3x/QHg1Rw5Y4S8EJwaB/8tiUuCbrA/gd5xA+B+AZuXvLRAq
PQAw4nY2ijUvNv81i9FCxnb/nAEr1zSgrFMBMGEzl8ZZTfvzPsiN6QDiByxa5C0HNKoDBsPAsSBD
W/wYe7iASEj++Er7zOL6xnxNNiRVUCvB5Gw2E6IJcwd6C/5gHDwsFMdgz5lGvtsxqEwZMZ4YU61h
38f+SO7exD07mwJR97h/NsfIhun/UFAMpbVK9zxDVzShLVTt9vvepoY2s4c+qTuYvyJ+j6g5mSVT
kbNA9WE46aDvLZh9ZdUwbHDppfQW99x9lWaMFBc8t2m4Ea0cwJXOCUH3HM2g5Xszxj/TZh3eoAGI
9uJGlUh6vIbuEg4kGfcec+8z9nYfxOVIG0Y4JIEUwaTr8LrBf3MC+fn4u9i9a/Mf84ulEIc0SvIJ
rnbE3W2EWaYWG5hY0ug6zdjPq7Eo96jH+GvBCADDbfpyxdNh3YtL0t9cWEogvF5NCB6tvIcI24N3
cUa9rwIMfzGrduHk6luRPI+LtDA3/YiuojlBQtofX3C0tBvYUDVc41l8AEOBsSXlWQj1NbT2kQxk
FsoM4Eq820EzK5KTtfKR3DJ1HZ2KDyrKNQiW7413rXGwm/Gb/N9pyNgpUj9XcB6yf6rauQ1wefJp
0tNkt7VFum2PwS/AI3Dbj/bZdcjNhDPyb7T7+FBeDAf+CWg7/QWUg0AmknJlKC59gJ1pxLZB8gYS
CBTAT5CcJDjTV7k91S0qaiqorzSJMGEETlwt6Dl2TJrl0+1j9vapl/2cgwTs477TkX5ax+F+daZc
E9Xm364RJ/I0nR7iaP5xAXMacnx62lB1mUshR2qNPCHaKqdkul3tKOX/w/0ObK82xJefNXByKNfA
zteZ7lB8nZFIQK6F4SsCEaZpdyGuLizyfJG6bJ+MDEqBienK0WQFW7Pofb0lkPegLe3pvRgew8lg
F/o3ss5MRvjAH/QZmjJXTz7mlDThlAq6Mxk5V+DQVM5eO6mJagaeZHTEhd3IDE5bR2ILYXFKo2W0
//OHFgR4nrynuGGYx2jJfTrxfWF7NOE23YZFId0wAQeuGwRDTOEYU+7NW2Yywa5ygr+Om2xBGSHm
iHIJ3/YEMd2wZXYIiDdviDkcqboQp6bfMVeDhHfPvcHlnbr8a/7cdlgGyZTUhntvAUfJyjFGBm7T
4oArxu8UiVMOHDGWQQngRsBh2ogqjpqFQcRAspYglCxa2h4iOVu8ZMU49AJF9ZKeNnBj9qD6Dvyd
GMASuKY95D5bMEl82Jf6g4V6bOMpuZhHFSNEavuXgatqgGlKMk2b6DqB6l284ItAUh0wWEE4OxkE
FMok+pKUdT69qvtg4InazjEJ5KwXhmPEXVqqotaSWcpQPYSeQ5t7T4GkjCGem60bWNReqGDQVB8C
wn4RqglKwHMQf6d5GYAOnR39PGjA6Z920TbPGxbNjbLKBCrrj7BPProQmo5uDy9oOyPTpGnlfjPW
I8WdV2GHhanjBzvLJ2aDNBvtxQvOVwddoFbZ4oSk48CyWNPOzq/YwIEjIvL1w7Xg6DKcc4YEilke
0AGig/NHVGja3DNMsWm2CuG73ClXlggFvHSLbrMV7ik0rnvmGdu6nTLmot5f/3VyVzf30nKrp6fc
3GvPu2H5jJBTc7SLe8BWZuXr5+D+8n+FT8FCPv/oAcLoK+t89R8qppthuxvo41vXpwIpMv5ofbzy
693fgXa15PN0jNm9J72dr8cdWl1Dg3Lj5cIGwjEY7ms1KCF4t+Ju0B22kMmpGEpMVnExerxw5DD8
6/QTq6kSUbVenN/ulD1fjlSE6uARXKb4+mRNWE5OY8TL3VHBLFdS3mP2mJ0j0rU2lq6j5xdA+JB2
+aVjhg/1tJeSlZc7iCiHlNqLyvSDxKXnvzyNmVf67LXrbZ5oGG8wUiy+N/8PPfc0XFE6YXP7crnj
r5wkmIS4k1zyWwQpagUfYX40LK3w1JSSwb1h5X5EDbMWEkQbMKdtCw32RO/dpGsp/Z4/hTk1z44b
AWhwP+HjjDjMpZUDRIvzh9kAfhGVMMROxDaYYPOInqW9hbnIxjz+ow5J9xoK+31fKOgQz1omqCcU
bwCxD2x5CDEHB1SfhPQkuvTl+kXkkuE5gBRArhx5MmGtO+IE9lL/PAyxi8OfD6sUYqYL/4802ZSM
fYAmD2Nm+4/7jaNJlFlk8DvICoVuMqktQywp1K1yB2cq0qTZmmIH6OpIUTFwQOlj6gtR1wLrA3lC
RYddIknUjoFbKGyY1csctYwg2/rrWq6iPO0v9nTjHGE3Mvpzses/SDvQTw0XcszTJBQJriXMg2gK
nQI+gWYrAFf0BfIn0pb0MZMuJDgm4iMgTNpoIruSsWWKvz9eILjwBnRg1zQ8hOcjsZWCyon/nUDB
hwgTS8sDKcXmYs83I7IxSCBDmqJxMPDR0o300/Yg3dLDAu6j6ROAItpzVhg0uemhZQKBTX9DnMH/
dKVET3B77hLTubG5gESSoUVdQDs0PHrr9E9zOig+kJVWMz1AGkWCS2JwbCNiZbTWA6jLBx9WzNtk
nf9wXiXobqf9CZ3vvMO0S2b2VEwWIBAwIrNGpUseSBbB0rGR/v3+dBBswAY91CUHr1Lgcd553nC9
7mPpfct88GjKBWwBpMBnmUhHeDtvYEKG4eh2sf4hVlowtvjO+/pYWKQ/2oEkb4BxZLL4osyoWGC6
nIKFwPugZJkc6Fy0t42eYDb7rAmsPQuaFowP/BVxcohjX6cAx/2bucD0STIDl+BwYzoxXMZsNQbI
UNNXUEqVVoxb2WFlViP8Sl8UnFsVectUT4r9SnObg7saE4HgKPAZnL0vtk0oO/+yrbFXOtA8Sl7u
21JUG8Uf+T3hljwOq7CAsoVWwrtHgo5Qo8SwZ9oOnrNzXvW98uUqOHexpJmoSwmGWV18deEkdECS
wTPu3kn1WiekOJyZHegV//LsTl5GBlk7nVfw6bjEV5lb9vWRzdEZ4JzhkIU1gysHD8IKn+PwmUhy
CSmELil4KDKwbatxpANKtkGeLVTdrOIjgOnccjBzSpjuf3p1YUjv077dnWwj6LRtSccAh1GpiMsm
SPPe1mABOd82chg/Ei4gH4UfCi2bK7Au0ioWs+RVTzY97Kv075NEfCzJI8thSyOvWEPpWO0ODBzl
pXxDHShZEkulzR+saNgeYfgRdookD6lBBwVYT9LToy0A6PL5Ce4oVpDs//GEDfuNnuhJPvP8eCuw
tIURMzgA+XQH9p+p9l29hXf5Z75aHpGUUAvMC9B1BqUedo3fBiqyb3is+0aipVr4pNbFXgO5G5Se
s2ug6wXcI4PA7krBPCvAQgybuJ7F46Uivh2dNxJrI69mT3xuW6AFAaWkAvb09huwgbTIV4xoBh26
DgmrSlQua6BMQzClewrCUjTmBfEG7R4xpGZCu2S0xFHrPiZR1OerOdRjq2D1S+84VZ0tmw659Ayq
l5eRtkDmZ71gp+9Kun+2waW2QNOIl3xsoVweHsFSyFvc8j6nAwwtWwRdsLPpmZyOGG1C1cvYQxwb
DmNJeFy2Ad7g51SGo/V1QRcIpjhL5k9JJUkuNswrq32AqEHK1zOhA6H+Q1YGCZw2BKQ76GeNO1Im
DVOl6TmxEXKdHoO89YH2dvQifZ/znYjyf3C847DbGT/NLiYtJiGMwWVpUv6GJE+a2QH9bFH3U8oq
nHA8J+1BJnTl4O/1ne7DPWaMSYzq5B12/9367hOMbWzAWfYVH/neBcsa3X0EnN+T3xxEJi6eZl9z
XrgFRswbIXNhekX4/kKvb8+1sDVS03eswgwJq/XBJw1A4HYJz1A2ItKF+IY3Y/TYqJqMPSnJLwgP
uMJZb2Z6+I+glT4aq5UCo8YEhZcnr2igevvXwiv4HAwT0k5wXneH1+kVST8YyJh0pncE+SL/1bLi
Zr1iPVFYk7CHQEoqQHBt2HgVULhV5S2Yv0irp2XcyvgGpylh6Szm6nSwkCBD4u2TIopxipYcBoti
REsTls0r/FYuHuBKVOXhKW6CS/4E9B78oKSGHFsHH6SUvVANVTqul2nlF3MAsItfjA9ZDRJIQrUg
f1FTPRRgS3dfIJr+IcX9Bog1h1xCwY4W/NZy2usyP4zJxk7bl6dE+ydDHSB890dXOJxcstV4xbgL
Uj64DLSUFtjhZz2T7wGquRYe0ia+uaTwAGGtrMz5QDxZ/euHhNc60E3Ek8E/zI/jR9gfXZwOptoY
mISd+TdrjeppFepj6Q9cy+DG88KBtAdfqecqkTpQ0xW/w+Mkv2JqTisG25wc44osrIGaPFaC9wxi
6BqjmESfPgM8YEZ9FkzNbK1pmdeMLmHkMLYiDBFLev6NFFMFkL1t60RPjJgCz4j7w19jGRjnVoMm
OE5Ut4nJIH3gd9bGwyxi5ikOikwDEnhY/Hn1GVsTM1YEZRXnUEQjhKhPAtcdVpP+sAKHqeRLp4Zf
hfxKN/hCQ4xY4fjKjtQBFkAw3FAp+wx49rW31aghAUW7uh/OF76OwMW9nldDJMecKobQoKY/DGUM
q2E6/c8xCm+FgXqnckvdZy0ZLilAh+SYJ/wKeMOLxViGJmxlq7t5A664eF2AP829+D2+HkuqxJBu
/USKonBbvlt8jtWuWeAENKMDYFa6qwQdjfMKCoDStTod7zgCOtRdgR2hP25xZ4DardskusdhFTYB
cjUtvCWnIjjlKutxhWvZ8Bw+23YnOpVgKw5GkWXjrvw+0eAIdQkEhD2OVdrXY133bXZrpYAxethD
UXwcUd5cmSYR0F2AHd6p3SdOoW+HtUayzy5aJcAAD5nZQo4UPrbgFL8D6Az/3c2vw/dsdfPaNw/F
l3pzxKpviA8NHdqcKsD/Zkb4SvkOp1L6LV/dfc/oVNAMYF0wv6PjUvFQz9DAqGCwFhZIRdHFPRyJ
DL9PeZxTYxGqAKiRK/52Ve2SE5yGbY4Ut0xRH2JeoVpHSszRIX0xkflJ2L8ntdeO0M+ToxdDSuyc
es6FxIWVNoEUgZyMu2mLwk5E7MLzkyhOLVfnKMYQ2O6YGiXjxUlgC5thUdjE+qQVKw2MgJd9fY5n
El3+9TQ03uZ7Q5rLiNjWf8dvnVc7mMpDtDYeu9VWIwUfqvYGo/CdlJ3tWW9DUISBn9XL1+7s1ulD
NERtvz3j0LI5DDkSv9BdISKl+N/vSkeJkMOcYFU8fBmCQmfTebmff/hCQLYrXH4x5NVI7qzyY9cD
sUekP2LV6IBEkkvHmVpGHyMponrNnzto91V4JjAYogpF0Sr/8CVSbl7OpV08HtsF7uWmWh6Q7HFX
OIFF/SLUIiolZXbKOOQEo5GsQywkDRiREc1VxpN4fAzv8vW1ESgZLyDpD/k3+XSoDPVOFFPtSAy1
+Qjix5PyUMXdXJ0RcB5DRiZsXjtGikf35O9zeYM64Tnj4AYOikILa4/NBaOay65ly885IqM26IBh
d0bF7BFiOjNtHGX/iR8Orp0JPRAxlVzNVlFDEJIngxHVPmf+xeCAsShlEvpeWRy2Pvggq2LKCqNl
0Ka7vdkd54MIL+ToaJdQgavl0X0VAZfjIW/d8NncTgU93xmuBW0Wj5+zGkbV8m6hROLJMcDJbkcH
biV/0d7Ik71zh+iy18g2WF8sJXbe3TtAPpNHwZ87Vgz/Jr/KO9BLQ3TD0JbDEqrLrvbqpfA4lZkS
cVm9zQmsCC9U+5ILZfEQPO1v2FtSbePeBC2NshKW7rC7w1p6gsQZEZE+F7c0euM9apPCZu6Pyjix
Q9KK5dWFXVMIUb5QU6M2GAI+u+jy5ZVVqEZon3zKj4qUk3Fd6EQ71oHMmjSEF8iKM+zWVthv/B4/
A8IFZb0FiKbMHjeKV8krYpzXZs/0xrvTd/e4Y1iDMqGNMCLiSHxUYRbzHRVbn3/jPhlVnVasvx4P
+ljzSc0MVRuJPrYhRsAHZ5V32VGZsx0kT8YEHqCwG7DmPrLBNpVXJgUDsNiE3FwBewjdk/OWa+BG
y/eqZP4bcgqoW8xwwHGFG+kpgyehA1L0w27m4hcrHlYslvDDj39TyOzspnvSGhEeWBunTGfODzDB
kj+6WDNRiOmbF4Y6xZC9C/RGJmZhx2/JChA1wd16B1e7yVYzIt+SyyAQ4VU7Fm3EdWNwpa1tmR8J
Yo/Ra3DevgPYBA6qZUvbMkJoQ62UCXMSqzmKTg5weXx/Bei2mTCfB0hv9U+IZVKLkvU4F+8BK8Bi
jXPjCGEl+DqYWG9DqLSZ8xDztEiHD84zeebkkTwtWsskorW1ouN4wtL1SrAmN14xz0xmUYpaUQHu
rsmf0XjD8Cfg8Ki/M/hZFCWFyzPZqAB7TEQnyiSY1Q8LF6Tc7tAvHxeZXLBS8OV1q5iJGIRsGsIO
2nvc++kRDA5U1TgMMr+rO2pNjFGdSOTmuRLBlRlVAv/USwbnEdyWBxjFPGJCtPvMxQZpR0DEc4a/
Ju/rEfqJPh1Ca4+ivSL9X42vfGo3+CDOlVvHPYjaLCCSLC4OUMbnWJEnNXwPK+4SDQCXGU6sFyMg
IMryYbVBJFqZn/W6bT4y7AhAJ5l3YdeTZyxGgDLe8JDoAwY8ye2CMduCR44gxHtkQFo+e5MoTLyM
WiMZ9Muu4C5oo9WATwB4NETnO7zNOgsyM1MIiY1zn9DBFYOvYJgAh8gyEJWCzjg1+Ib/TQuC7N4D
mBYboca6OYJ+/CoXbAXCTDW5I8CHceuSgXTptjq0wQn3L/5QhsWRlo9mwSUXE3hMlHO8yJKDrQak
9Vjc4lFHNWN4KOunDxS7/8Qnl2QJkf9Yh6ioMYqb8Gq9kEmAysoTzZm8mPaiHp5OHCj2AfPALUug
u6AYF72Po1yFl83m5AnRPxG9gDnavfzRSIzbfHapv7Y8zxufwb/oJcLppBZmFYd+7pj8/OCOzRF+
q6DSMLTgqIbO6N8OpuSFft8AijImndg44p3yY/IAfO5VfqDxnDQAOcKU5ExD+YDSRFxsvXaAo9hf
4wuZMCxAvlSa4RGKkGwxo/mHawTtjgaOtLQkre306qO8y94WPLvtH8k9o/T7WL+voJR4ntEI4rV4
M1njAy7A3viF2+o1GITgf4JS+SxagkSH/k2HcNGhMYp2KYaF2zoBo50mMY0wxA2A+zDv8YLJAb+E
jYXuDmmiJdApwseHD9JEzQr3ESIVyEw4ZfSYUIdDfcaW5q8nrGx6LWX4IqvhsojgxO6tFsDUhvhz
Ex72vbKIBL34uEDvglkDrTIjmeHw5VB/Q6fHEdZADe4KlQ4dy56p3xeXlsZIcK47bVlYqS0Dgy9b
qJW0FFnhkKX8/ig9XPmeaVrnAsLybbDpIVf/sx+RMxMYkLp8A2iG/i8bDOJZZ4k4bMAtB1WxaPvX
Sd7H1m4h1pxbQXY5PxniR1BAWcMAqMFHs53DeDFAdMJPIQrdLV+WmAyvf8p0oF7J7BJZQuEV8519
S3bojzfDY41/ovpIH8iIIc8JOlDznrb4nKJEwrldiAkAjyAH/gD7uMrEF51RJAvigMgOqkTc2PBO
pC+kVzZ30uU0bszM5tx1Buoc43dKMFpK7xkT4EQVw8LnY0BDc0tYzYfpgkUrIc4H66bPiiEuRhir
i/s8m94Irgn8W6zaZCar4EoWTgsSpJHqQtJGQJsMOzYGj8wpp3aScewMPz8O5sLmayy4ZDAGif05
/wmtZiKE4LNtQE2H7p5noniihWnzBURs8wtljYJn3RYWsGU0hTb+ddzDYgkdZE0/0r5G33hwPtMZ
BLV8JmhpyBzQxwB9YAN19UqbQQPBmBboX4eKA4ozlKSbbODvcVPJJiyEbYTGwXSrrrlpmYhvLEix
0ki4LWQ3y0kiHf+iZdOfcpwvqn0WJoYmyQDKBv/yQ2SWozzCee6vjbuTPiVbn0SdRZJCmqdQ5B9m
/R6s05mpf383JXmssUWgUQgD3odFRQsV3VWksd0twjB+d9INYFHvXzlr5ThMQQLl4z8WQkQeQytc
6wd7LdzQNmkg9nJkxKSSdyxZIKLSh1N96O1T5xPGoy/CAoIBOBMxivSITo9LEBQzRxYyPUhuYC1c
yD0aK2QcnKCyoQUzlBXM8vm3cGj7C6lRYhnNW+KcYzqHL6FPeu/0KUVN5qO7IprBYQBORifhk7Jg
/szRRKYAuRLcCiqrJbIx8d1heruPEtWyxPuIHB1VkPQH9yRZNAQA4IF5GaOIvx0JB6TI7b41gv+L
H4FMIsOgEBoHNlfKxUX5CouZhsGDx/E92gjS6S2MoAWOj5Y0L+V2/v+u/gd4OZY+hD0NA1j63hex
4wSQRNd/cUF12JlRbp0wmoEW72V3bNEc/JEtGg1fkZ+JHaoEtRTnSpB6qLq541B8o2gbEClPtrph
ZxAtPaB4/w6PtqUSqImu+FaKPVesZzMICGv6KzTi/yBzfJ+IxWfvbRU6EVQbRt/0AQJ/vkvfCUWw
wWQAMeqFpR2K3cLKYgDqxQnXDuQTj1b/KxqPy41YwFMxexfzqnCsDijPQlYkYAVdcTjsTMcAM5nO
mbwocrCthpTA4vvP7s79i/26mMJtpXHKaoz4xgRtkmqermjJiRS43HviGEYvZtZFjyOMmuxikQDo
SB20uGHEHfdaW0i1xmHBdDq+hmPWzthjlhKECjFkM5FZQjMXu610z6YH6rIGii9tDqloWZ6SJl0p
Qsj9aPS+ibpTsFPR5jzCrSoeDLwCBjJ9EYa+z6d84RiqJ3TKQIcOo0CSWWgeDrmFBdOX6iLMSX8a
a11hWLDOwtNwX+2kxU5JKErkKmZozsvESHnO0QVv3HYQDovX+g8n8gJnc0ybgBMXsQf3nkvsyC0Q
u0GObzlTIrjXJD2cMR4UIbYNqsMY7RqVNAcQi5enz5dZD8TN/W3/aH6p+HBM05bfS+/2Z64xzi9k
6oSHUIi551wuehljpDw5L43AIgNPL8nerxzczBBJzdEso2ZD7GjBEPa378L0we6hJKLlxlN4L77C
tNo+azGOr1Q5MvtWRQNDevTMHF7lL9de6p4o35je7C9JniEQiJPA52ZzIG+5w9JgYgU1HTPf77EG
kU8IdT88jXKd41MUhxhhwK/FjAoNHuIhhBrcGc15U54vsJEnMNb4IrLReTv8kG+auKchUcAjDx72
fO7iKicT2jkjDp6dWiQaXaf074iXaN98YV/98eMzohxoBEQCHQVT5wHNmyOdZZCy/UI5UCw8coUJ
8tmT7HqcnzxcbDQoCphGDKPii99WSIKPvn4vkvsbKmEMeJAtgHdIdQRIzbn7trGHJ4ksTAhdMxQa
K04psqXotkF4BUVBTWATdHlets2hlR5tAgTzzs4jJKjsO02zoIFxhia5A7MIa7nRqm3/Ez8p2Y/r
jHosnWqTyN8jH5Hkk/TDJqmiOzOv4ulVKDeR8kVyAdOccMfQg/aEozFF3vMQFVlk0J7lKAW/0Ele
MJ6m05pljyH5x/FFh9XTEvFG7EGOHmGCiL79y9iR2MPMbRE/cA0kiZV1Kd1LocUtSLHWCtyukEMA
NdndpXeJYEJ81NAPSNUC01Ogq/suoy2FQwVlOI5Sg4qRlzCwbuCsQDmmsbx17Nr5pA93pznY/82o
FXrItU3RFiZuAz/v4OrBh5mHVi+QQTArd9b+dzvyyzwZOhAh6BQiaqYQx1QDZE71ZvzPe3EAVoNF
6ecZjTbJM0UUMJ3yJHgWLmYMifTGpPVMnkN6hVcBw3HnMJu2eK/SJ+NBxj8oGvC+EA1wMWARKyxC
NEZNOaTilO6gNdJJUd3P2sppGTF3ZE2DCkYXTXDDlNFuONmyfrB+9ujZxQSagqQ6KEJYVgGiL5wT
0A6T0uCuh/1/7x/kRWsgtotrKP4ZftsZbfVc6IfYQMDAe+lUNVfmuFNdMFuZ5XIcifoO3oU0lHO+
JBmBMqZRgy0M9ZrMYlsvnMs0XpRj3ex+CcHvf/GotRuJTJfTGqEsi0Kqucqq+1A97L79pHFNa5kd
yzNew7m5Ty002LVTO7sRI5XM8YcaG59JFNC9AITfFXFKjIAozG084mg1MrdOnFBPAQJQkjZuYMnR
LyShGJtdpsvMJgFWagzK8WGl86MV9CuRQZM0ksSRCUsb/x+uSNRLNJoFMSGWsbp94ldKiMwoTB3M
lRESj0eaNTrHHkeF4WC5BhfPx1KJZwhRkrJGquP+gV8Gm2NnIxz4eomdKNYw6ELLG5dDGI+bZYKT
AoQzNIQ+egKBOBrzN5xu1fF2K9k+LdJZisCSDLYO5tyn6JCTj0+TOZRickORbT/T1xgwRBxyMk4d
5IYJNq1DmyY752IGKSPPWJDblHbaCZEkYhyIBL2UNFVjbSbqGg5YNemFcLuCSZXhjQvUjw4E1SKF
h5duEWxHZNCvu01brlRAg1bI/iiy0ja1CxJlIADBczFq5aQFAxmgtJOavL1c5fOkd8e3j1RTSjko
FBRZsrqwnhFhDOLLnBJQH2Jw8dfbk9vwkKPEQqYGjLv30Q1CeAjRO92cKCWF3OK5B62EkEhbbTWX
1FC4E18BSnSr95ACUIzfLnAVeOkhLvbT5DSoz9aSi776R07bB1lXK71PVVJj1VTZPMd49E+3iwT5
qo1J+sibcQ7SswSta+umxpZs2wNtTbMFwukZ4yGhdok1ZB9WBNdNwvNn5NaQClwSGvBXvCzhfjDh
BXeGl/UdMjOHLpcrQnOahXblkyYvunsBAxx0RnuugjRZW1SeAC0S1A5mM8JrmqyK1LrCoIc/ymmP
1H6wwFeKwYVUknDOMEeh0MrI+JTxNsXTCKRgAPTCheJCBZ9nwm23n6J+3vvguThvetQjsvWx5OqT
d7+JuMBDpAWDpzMTGhtyMxrtUCvGWSacYlrFIZJpsQ7nYhkr8nQxTuOoqC3x18GbBH9pdPGwRajz
okTZo7OzRUt68DhZQSdL7+G3Yv6n4f8o6OMKW34ZAr1Kv9aJ01KYeBTrokQGpd9j7QVDjZCkUkNd
CqjQHTxpJzqUvHgxU21vp48ClPAeFGOxYYbS2km4WpJfCBl+FB1w+xe5YWm9yNeQqb+81/gJb4Dz
Er9Xh0IcT4qbjXMCkMrLZAYQhxIZE1U1+t2DJA9k+sCKb7ignDMcdWL8gYINwxbdxTsQSLdKyp1F
8nT3OCsvDl6Aksz1qPfPwy9/4kNDp8jzFjyJLCOjRxwsc248E+xUMD0tlEyLBOE8WUj0JGGYgsdE
L5vDgRig2X2yCrJd6hfh62Lh88A/GLKX1DzCyRAitCCpUa+yOROpjiiNzkOM3gXG33MZf9mFQkQj
+SFmjYin5riawT1yHJYvSRItdD6Y9UE2ut/u5a79Oeng3KKJlQ06/9Zoy+3gu70txlY4/5lyl9AC
haCJyPFFlIEluMuwe+SdqJ04nBvc6rf4fpE9dIbTJySPLlMvuZt7Cpsq1YEcWdW0xMzLUrw/D29w
HPuVYKSJM9tfZaFmHL4sdfJEP5RNQVhKtts/N/QjJo4YBrQE8xCkV+w1zxGVugVOBEAjQme27GDW
R1QI4mpb2CcY1h98FkKRgSthLNL0RkadKMQY1qsfgV3/Uc1yUv/SUXGmohKQdlOx2Z6R7Ue8inA0
f7MlCWwgTWKptTTmFH6DzRIzgzm3K80QzglLgvSJ2yEcFg5TckLIwZcAmc98zhaCMiNur7IiSY1a
KVkwa4AKCvCNPUsDQ4hnQJjYC6AwJpKEmlU7ygS+eoP5C2HMWxBBZ22XMzyT6EN1zlGahRkIGU5N
jIIcjEbAhXikoYuG7f5vJGYYZ0uTIX5nqz0anS/WSM5S+aoRNEw8VIkZrO+QabCws32UJOG/nbr1
+o5HlYVTCDwMoiuPvgX8Y3PcCjDHDhq1Ly5rW3SznB6SFAMMYySXwFHDZowNHjURfOCrqd85w8iq
p6waTo8MtAtAyeLEtXS3sPrAyGDmXBPLmE29B7SR1PPjkoWiv4hZQJD92cYyb0vGFZDYUsrxVaRz
BORmg6Jx4700bbmXf1MQvozUBscgf0qSSiERQjJhDni7ItOv8dxAnhhSVTnrO/uMt/JQSeH1yX3k
gokqrN7yjwfIbaJmww7CjmNx838AQ3bGeDg28NitRch1ZFKFQxBDluCsL4P1+gtk5MzALWekuAQS
JyvBH9dvGgzADlQBGCVOfXHXwCJgOAx+vunekOTjFowM0aHeYs01zhLQYUj6cM5JIcC6ew6uB5hU
JlEx5UQvR22L45YA0rpwZQOo32IWUGFhcFPJ/IjTFWV/PyASb4s9HyUTvj/M/dQ9GwMjyi/8jeo1
Zx8vBVGZtiEJ4gAVo3bDiqR7MDdLV4LCVEmErq14yNnkqyUQKXicPGVLeIViLIF5Jop0H52vpa5h
NmgWVWnf/AUt87JNli3eEGVwp2Nf5ChY10HyMDdNPhkmaJ7M+c2ZU/79OTYlCKgMc3P2h8uXvdQy
LpHe+tnCS2GKspw9ueUr/NzbivHbkKhBJ0SoDHjmcrsmYjKToBUAEW6Pt1OZwyFGnh+D/mAXTwqW
jGkDDLDEAHrvvG4+7QR4GQC5XVFzs89f4oOPJyTjzTdd1+2FTzqkt+R9IKs7GUwVYKC4Yi07PYsZ
Btjlf0AJwmesfx0ZOG+VEwjwe+5yZW7eA3xbwy8Ou1abVxvz6wABc9s6PtxV+oa4Zv4M80LB/2l4
gUp5bTbrx7QXHrpxj2AEZBS8ITXdBorFsPIChgbU1d7dffz8souLlNNX/bdlPK0qxhYLrhvvx3im
FfPaLhBGdQ0Ep7aZ3EIaZDeH4VUDBi2YcGle5mDtHJuke3ar4iH0lLDgWJT2yG/+fttnzf4c81rZ
XejhHPOygrg+5caW/tdqoOcE3e729466w8Nl8f4sm7v7mn/DfsudN047rCEYpU1rBGlAm/P+Sqh1
bLk5rWEJG/qmRc2PD33cMAC5vvO3UzYh8v633YcxY34d5eK8Cu5eC5fb/ZdCiIkjD58UgrbjFv0s
7RvrFWCvxbSBo0ytXfJILiPiskMFRg765tOKPv0dhkk4JLVzpQw+q+FHD8hBznZLiS96UPI23Exm
6lqveWfYHdIIa9n4tn8Ze1vDAsNXF6AURM15vnhugBI3KDOfeXkPPi7L53AYz0mU5/qBv9Ol4WUY
pvrzVY8rM/4u5eco1mOsnsNO/KRNBsk0eBmMVvZ/P1h36GbMehUq903fvLXiE51YHEmJc+lr3rxt
/v74HR6CKqj0gP9hZHxHLee1CM0fzDOI297zGB+R8vVCsKPSOW5ot17cj77/wNKKnwulTFh9Gu2J
txIcWzEtXi3oMy+vIPOnvksbx+jusPhoW9XT0e62BlmrUuGXIAZT2QYloejL9m5jP0Y6bHVclub/
SDqzZVXRJAo/ERGCynDLjDjjsPXG2G4HHFAEEfDp68tT0VFd3VXn7KPwD5kr19An/gyHdA+S0Gh7
j3YtSzhgbTeuUYbPh2cGF3wXTD6da0w+HOTf8es5VpnOUQ9eUuQVJwJHaBi4G7bb19gSZT8xQpUj
GU6NfzEd1nvtdicGsb6AUuzLglfaNQPOmzsUX15Td7d93l3t7hXptFcpWIoM+hdO0aqZ4D7wfY/K
cnytB3r359VMauHamRmthgEHx5VpTxcTua8R9Pqz3O3Uw6+Scm1DfEQh6bxuo5xh33CHtwNTg7sC
8mvh5GJEhZv35p3n6n726oGZxbfUya4DJY2VYqCEzD3QmyLJ+uurruB4u5nGyq69y7zj5Km3m6nN
Or3Mny94ZC89ts5eqc4y02GZ9gtS1Cw2tRkZ/bnFziS3OWUcjiLM11gqfzzs0VnHuoX9JKoEsFz5
Igw3sUTCyJ2uLN413J58CKrsiziKGrC+H33vlY/zvvc2Q04xAqHnmvNGf+R30uh7RcrYHPjr6n8Z
b9rvKWcVolVLlDx8rt3289cXCTJwjLUwASk0RuqUxAl1FYUpo5iQUcytPlKiUZY85uYcoWq3dvRu
JM2aTIE04MQv9wlB0jj+4Isd7DvdAF0wQK0dPUw7ur1sQnOLeLcD2dYSDRs+Qp+/Nq1qZ5lvSqSW
0M4JCvC6ZsiAeRdoTo3GL7gyTXZ773nJhP43+0Wx9+9b2xz4uUteem+Yk9KDMvFcuMMMuU8OaVRZ
m7bODg1qVAqhoVMzW8floNxRrrgbsVg3LpTh0pri7kqTMtMZMW7eb9M+71y3TX0qtXJf27d/tqaf
5R0ixpmGRmTBg9a1yFnFyfuXUcnOnyLIxlkK2xsDQ2XVmx9vEvxsPv2z/SAz6YMiEnmk/YFHYi8i
/uUnJhXSBCl29Y15tY+RtXPmtuFNh9qPRn68vcHo/IHdJElZQjwXE6qmoaZSu/67i3bG+YWWnIa5
Fmz+ocU9amusBbE0wgBejE7pNrU7oZiCaN2iYTd3Xi5lUPbT7Qb9dEGBJw6f+QmwCV0oSOaMjHho
gaLC+q1SrzrD1cYq3dWL6G24uOgyC9QafEyCfoA/F/y+zZDi6gzRYqNSU7+9Lj2AfVMGT8ZqTLD+
2edbm4Jou6q00/PgtU7rRZfygk6m2xvjuEHAWEa9bxme9h7Da8ETMA9wo7+9x2rfsczGrr57UnUN
L4X3gABl831TTh8ImVvCooKdSb/BIBP+G3iiSmARqcOReRtpc/lENoelHq2ynUfRqo8UCgx1Cr4A
++QlEs3LRJhpBeTeDyAu64DZMXyRxDKGrH1h3zD2EnlM/4jRu6QO/r5B5ngBGLq+Lee36viMRqT5
gcAFeAGY3dTQFNgVX4r9wt/9cgF5sr8aX219uMNYFSFwtFtkSigMfroQDwz3S6vntaePO+LG1nok
Ivivx2H1ap26cL6IrLo4wZTd6E7/0FwDA4PD01V3cjoHx9pkBfW5wiSEIj3JAfjOw/usyOEq3SZF
cPpo8St3+bVQyM0rjKpuHd2YoKXoKLiCI1gdInLp8C2EeEVMvUJkEQSkJF8K7t5h1nNzymalQYny
3g1FvlKHnV7I8BkKFwb/J+XqQeovoGOI8XMJmch2xbaN69vdX+x+/GIwXezQs6eA7bmbQs2xm4eU
UD2ns+JSbW0QtIa680VLbvHTXgxt5qd00IqpCi/pSJeHAR0d2Jcu0Vp0FxWv9O0zxjLxEThTRxpk
yqDXTvJ8lirbLgww25pwTQVMHPzSrht7Qm1i6xzYoGegEzPqIWR2ZrSbUX+hu4D7UdrwZfdG/HCL
3N4/plzpb839gLYZ4Yc6rvANQPkOJWD9u9Ube68dtb5rKY7uVN/l2wrzzQ1UrXWNcHIOt8Xw5/0j
/TL2WZu+5OKV+/NEuDnMb4gLZdJ4ukCd3Ie44n/DJ2naZs+NFgtiIsBKOTQ5Uo5vctjXb/oXMUgc
ZxuIfo3zKMSgA2C/472fXoHTsP1mw2heAyA+tk6bqxZwxQ7Q5jeFbYkh9eAyHZO7qJJu/awBoTlD
bocCQKY6B496ybY+L5jn7UQ19L3R+4g5LyAuOx4AHLlLEbYWVina8UlJiY1F7lT5iNJ0pC26c9PV
qbsdPjOz8ZF8lReeJHssL2ElTD/2dy7xTptSszcoBa7M4sxwSYeVN86pVR0oQlw7OEKgDwRCgCjH
3OI9Hxd4uiP2wyWDQ41w99HfdwBRBZshzsNuD9kmeqivDvM7H/fM8Pb1FQ6iGzWV+4RrTb2jZuRA
EfCNfB0Kle1VxWKHY390O0+JfmXIC5WFpE4yTyEnewrERiViQxfQk6a3HIbpsuA8NzkITvfb+JSw
KdAlAe3VYArsQGPY0HRcu8nd6W4U7OTJKld+XmFD2x/cL/GnWugkXdg1hSfLXOe2bT2s/vTRrXWK
Tqylk1cqZOxX7u1uoysE5OQaZCUtX/c8OMHO/c5xCSqWqIiqZvWlDXt5/LdyjtiOOSwDtPFw+b4c
bMbUmIo9Oxjq1+6MC7/wn1mQFyFl5h0/Ga8m13FcqZs00kwp2b5GhMXbN3pcth9rRN1oqWhrh6Y6
oyi72Nv2622tFEdau9TZRV2XtICzfR6ZlQf69AGYhvbTkrwSfmLiv+WmuxDvXpT8qmywaKLJ9rEY
UU5St8PoN+/MnvVt6Rlsza8cEZ/Mzx4Cqt90m7qJhm5CA1MOHjCZwE9bV0PtY3iXB8WG7lUdhx+x
Kn4s+j072yVaZ9Rhsdg5Did2Qbe1u7vKZUiNzjDb/hazDpt58T0HHR0JugJ6g4EBJNWBatkdavBd
wn0jaWtQJFeZtC2vnbtDKl67eG13Iuaxdw2bmYGBEm9ywVO9Y43gypINdxs0pw/k66i0gu6J7LEM
uvzfuh9YPb9nBsV3AvWkn7k9cceg8aK7ab3CU9Cx9TzYqUOjOnC87GKzirCHfrml6uoJO9vGfOFM
qYJ0ML78DdAWE1/Ghds4LwZs0GYzcM/3qcPcB44NLDHOaabUAVfEdYQ883skmsRn00MCruDUMoHM
nd/0K/Ic8c2axWpCM+x/Tb4YbU0HopviU8hTQCvJKq2c23XwVqKqdXX6oisV85UGZ7P6Ppx+9OKj
N3/PMjai/BMhpdPO9hU+MkXi8rUBmjGm/1zowYz7sCroA0aidAQ5zG2cA05cX0KFNJk9PFh/U7MH
5bDQomcVKt5uc0+uE3hwnZqsE6vj7HSM0ZXgWKw5WAg9PXaiYT8llA8+RjP/0w8qHUVoQmjA8oPt
YUfNnrlfRKJp8MkJAyRXkc+Xe70qKlWyfFzt7DZO2fMeDNi9/nfUoUvvY5ByHl21xYdl82SXGNH7
EvErTSp491x6ZL1pR7iN39DKjs/SK/nkMzV4v/blw38pAEf9s30zhnrUkibwDOeXY2Pf3YW65h97
SkmO8TdWw6xxqjos+0gK7SabvRw8Y7ZVj73lvCnOaw/ng4jLCSpijxsA+ZJtfmZf9CYUAiicD29t
0t9W5aDy+9s7wS30thgrolDyTWxpg3fH6WEYZrmZ6utv9/FhCjpXOs6ZMxShAcb7dsu/5+OW6D36
o/Ya44zSQ3c6yvPBIpOz2z/PsqWBP8PmguLQZbPP/vmg8JFT/+VEF2IX+w5U+itJRi8MoZ5Omfvf
MM3DarTYrUrMYcNis0dzhicI52j83iMOR9nRDRfdoUK+qr7QPAIdW3Qh3m3O6NZi847OFpTC5EIe
JAHKrvUeGE38zESNcumLqGKyC3Ljr16hMX97xEa+1Gj3RQvutCMLHyeno/lXvz7eti8HUV7W2K+W
P/5GBZewAiaU31xJI+pwmdtJ7/FaPkfiNFEix3wjcYv0bH8m4uIo35rVRP/inhuHb3lzv+vn2UFn
GqDauvrkRUPOZTrEK1pfuLkX/f3iAhW+HTydnSIhwUxCTDp1n0MSoipj6Lx1VRo3jqdttcMDsHuN
KmVQoPraJWd1ign4+xYKnYLL9eNUf1PzgcdMCyd1R10NRVWBU+WxBeYYghOgthpW7IEaf5JPL8At
PCcIN03uL+8M0aJIFubFKRhYSZffRAp0sy9lp2tpFGU7mvo+NVi27ZfO88XHTW8OFi4G1AS81kjD
UeZZl0LYPl5VJ2f+8IhyfB2Y6YV3hrltE3xkz10neJSf7YsSapfY+mIXg5hb9dsdcxhtY0bvMu6/
ggqbswqSn0OrQ8z0/ozDh1YvzE/0gFHHc2QS0R+Z7p1rq4oMr9KHeRYpNe2KHu7CksCmRdsQ/aWu
+uB3Wdxq46bjvGgRdHxS4wcqonmXFwpJfXT88FNcNuN935TjczY3dS+rZpred29g0dBf0j+14z1f
nAYUTxZeMe17BHKe7k3r0M/CrpFU2jgvp/1r0jvPW5V+scv4/I7il3jG4G6ShTXvwpKWbCbjDSBo
hKqVPL4TRpB3ZwMj5xn17j5CKa2Y7X7QJaCFe3FRo0Xz+qcz9jYmg+kMJ6a+1+utCvyS+v7Hw97B
KvzWL+i36gRpmKNZA/Xu9s6MDOAuCETjMeyhc3NzK36U40wJslckVkdeqgNlcBQxPvH6nYWKYVZ9
9nQ91I3lg0Cc11sl4HRsqkeTeZjqFtmRsmfnXTAgtRVrnLIOr+gZSE8sHp7RpUXObsu6M7Vef58z
waREUV0zt7gnnxpMFgBZI/CszRdca18H/x3TmsCYtWam9dv6Wn9+HX8I8yBARZ3edeBFg+X22mTX
OelzvUWvDK9GzLXml6SAfz0up7tBAGAnon3l2mxO10dK0F1g9rzee1C/FjSlHVqmwiZS6T3IU8Lr
JhzT/PGVhjqbvqdyPj2/7V4Qp6WPgJPWDHZ1XJZe2+VO1c5eyit04ahIErqElSknKKjdQTpGAmb1
46yIhhY9F8TnB9EPeDR8p12DE9MvkLK9B9920iAStUYF2EwdK9fkDab0mJjqMFUDXcWFttOfm1BT
6ot//x3zPM0JrIum8C8cpVlUYUrEnw794nEPGyOm735+5NNMvPVDSgMiWwyqw65DrTq+HZhWQxHE
qw1tD5AdU24w3EGt2T2AU24tW9nSiMLCpl4GX1Vdc3LOHMSnWNcG39Om7XlwtDnlD5z3PTg6b3eq
LCu/dL+DN74/opqpFtewy7DqAjnLpxSXHqI9PYzxNQ80qMe9lzjqcf4i9Zk9EHCBrPWokTDbQr1Q
yrQfw1VGKgpNNlh0UNPH3sFqP9MX9wYegXe/PTvRYzPhuLRBUS/8rXXagb4FsP9ODwzTNmYm/LsH
Ogpe+nEW4zWMg2bHkSlJyZGNwdDDv9ijLfCx88Mcs9nUFB3V14W4hlw1fGIV7zEEpFJHo2JNGYE+
19aiuNJTiM4ADhdc9FOHGZTofE7KcKYwxaJCEe1AI7wwus/auf+QAXYADMraIUTQ0+NMSox8x2WC
0jIXNKwFsqCGOfs3qdAPJV1/wpAYAIDWHPqdFi6txkl0tBvI9SQlCEKVQRPvfKhqmf9gDbMuDftc
OrBk4bMj+4nLsGQkSSHfhtcauwbsOnLHmqYk4AhcscfkQUYxKNwZTzPsOz2n1/muCsb5itABmNpO
EWcOveOTkuKG6R7Hsq6E/66xDJwgtec79x3usJE7Wt2oS1LEC/zr7PUgbeA0MMAptsC+xZ7LRAp3
woVq2j1Mtv25znT+a3fjaF53mUMG89uyx291OP9VO8qeUtpwbgw+ELQCrsWq4va0oGfZ5hvXTCrc
wXSI+sJLV1OQZ3zUKDO4HlNX5Y+5HeFrHi8fT1P4mfxjPv7/0fDz3UH5CucnG52927ZZ82m4xaF1
9iLJPAG/w6Fk1hwHuu8RcN+ZUJPHkL0CEDY+8Bp5x3Q+BdqPhGVEQqA4nc13uTtAl+YljTDL3841
fkO5/fzW50DmZdl0TEs4GJ8Puv+rLgfPBBQINEjBtBkDQ1QrsbeRrL1s8SusOtBMREHEc8K5wxdC
aKitb8ye8EN/y8PYI+W4yeB3GE4QPVnJJjAhyBRVZW+iMV9yUmKPe3+w28j/dGABJ0uG5JvqT6rT
+2/pXqKXpIf4OYqMjIOD05aHiUQFGhPeBTsAgAn8FroTUDzQu3EFZfPfsQKgFxQ9/6zYx/6YMgSr
OdOFw7se0t9s1vfWXuN6NVgmIWU55A6yw6GsJPArpfdgKKps5aq5IYA5ZqOn42eDu3t1U/5jugaU
Ol21H6nzodGYcaqil68x87Y1cNfc4YK88VQMhttYqlDyhwxiIOg8fk37zVfAqJ/fwGXDSjyaEbOH
HO2C5J+sldzBQ9xpVbs/olKvHMJIGAcziH3tced3BsMNJ7kyy8EH+Oc4gcl7HGxeUPkzp/mFQP0J
RC0q/GlkC5iaX3ehAstenOA5dGHoNa3zBEGyazOihDg9h9gpoVPn4dJ46Xa60nm6Q2cssvZ/0ghR
Uh2gYp3aq0+KCk8HAnkllOnN4x8PZewsQ9ijcE+FZeUShy5nSyvMq38pLzvQQ0QI9V6oDx6nHUsQ
2j2g+u4oMHoVY2zHrQp9FPoQHDhla9rX8bKwCU5ClPI3vRzhtfDxWZaiM4CquXOy9Qmba8Jwk8JB
b0qaBSLA8Bl99diUy4YRuCPW1atLhj/8ZWXYxYUjlDEHw3LoO3BeAAB7YZ8oV+cspCAxmkDkFUtM
bHbotesHIbJLDZ3PBwoMOwk4emxCd0DBBXrDK6BBhS2zxDL78GBeuSDancS5F3xXOyuEKREBeTyG
9IefGWDT/euUQ4mgbRcw6wjg5Tg3cDiuHdQyyd2rYUSdF0Om3Oc/B7AlWTGfgdBx6sQwNp2NWJlg
fPJ7DeUP1mC2wyTt2ymx8LaakJPA2V8saYkPnw3PXvhltmSMio3JBfiYuwA+wwXo31hhhc9sDJaS
29Q8jFqoeG00JYzk4w3Gwl6ZDzBnsZkhYRsNXwHYkIQOFuFyg2UOjvQmlwPiV7gOQN4E8TKBUEZZ
JAI/KGKw9JN/jTecJrjA2XCdzuHmomv2GcvGEEl5+stf6GQa3CtoDhYcAdo59DcgpbLXed1QFByc
FZJXglY4SB4oPkvsSmCXQZVO0KUIkwbhI0A2bJ+nx03TBuh44D//S00dj1+aC8M5jfG456cjHnzw
DVRuevn0cIsEkoQBRcA0zgf7G6PqEFXnFTu3E8fByx8YJnSCZQhH81/slWljYSPuPUwq2IWY3kqI
YIiVSTvsmk4+HpBELKpMRm6i1AKs+WClw4eD2PPPEEZEjhoHXuvWOzJcnWUDFAhuhzozRT0oX99g
9OOVcMTdC+Tb2aZYjccWKjXoawpQuPAsMf+D3JDwAWRXNwPMmFjFEQUW1m0bPvgvxqbEC7swhggk
/hAt8JjhW5tzbJzqPYnaY8WXEfrLYypcwLfAvx/1Z71PSjYnC0n80AVX7sFG1JEezHDMSa5QXFjI
+Gpex+hKUFI9/7n04OnGhbvEmgqBCvvC63OSO2x7vtISdtivxoCYCQ0G0uKCQoTcFe07YLfHTHsl
3Erty9ACqJAZ30he5aqEgrSk8ltysfxCOi+4X6ANPub8Za8bpjs497DGhaoFxY3UK9AWRq4jGDlE
zDn5lnCBEVE1QMiYspABhUoG2LOPasZ8kn4hBdGqi7XuHEu4lowbFnuik18XAvzzQjgbiD/4zSIv
eOOLOpnPwSWcNZZ69mvKoi1GUHtC0aiIpowhytk/VM4ILra/pzOhDJm8BqS48L7O/mlQzBhDwOVX
Dqx1ZhbPPbGDfAZ264FEctQBIPXbbrjveVyOrnyN1UH4N3DwJMhIaL4kdlG3QROhBM4c+SUQZM4J
h2fSRYHDk7hMkhfWCUR0HhsqytxBKsTBnCu2pIkOjKOkySJzeHwwvHWkem04/Ed4IsGzlwNwKXFo
ciJkeDzsIMc9PYHMyEehdjugmeIxQvdKyGZH7ilgdQpdkPDdscPbUQN4XESMPkZirsRVAcV8blEJ
/fVcbYLj9xS0dM2tiu9g6da+jr9UgLt2mMeYkHP3mqIGwAgIOh9qaHYsZJDGLyAlUyl073z4cHUo
fH3LsyHGA1VKgqe7DGFB1GLc3mf/xI//fJqs8EeeFHWjDjMOe0S86nieNTriJhgrQcf/XbIKoNDB
2CN1VWfWNOM3/RtyuGkEiWe0vcRwmKAk1c4KvUYivg5srn+BgzDOQ6iNrFbYMKXdMvAn04tfO4JB
ymqCTwybc8Xdw4K3juP7nKNBcH/yMg/CJZZ5t0VQywHVR/rvsN5of7B2kZKJxKsvSWEVtYN7wDOe
3yt3n6QOSPo89bPCR5/Va+xIBZDnOj2UOez3AM0b1F54nPPxsr90KszpOCcSTvLVT8Zmg3YEg1rf
Shtw4E6YNZsnHeZag33JILsrpqQFWdgjvGdnZFXZsa+6sL9NB5J32hPCYgHvAhDHA7z262By1Zy9
BdPrSuGhsK2F8b14uBPzdwv/snXw1HTowvcjEx0af/iNvAu2ybbdljC6MSjiIazC01d6LRJEZnww
0fKSAIQukTSb+AelFFTo8969JWxThPyuO0md/dWd8FM8rihFGomYV7zCz5M267f89Sd3l7kzXq+T
/bb7MyKTc/4i2aCfYr0UHKCqAfUJP2sCfsSKnOvTJxTyJrWjBdDOkZF157igByjAVReis0CAiWiD
oWbFb8Ul1WFYx2tg64FWSjB4ZwA3gm3JafbzU678T1SChWJcCOq2WNA0vEbyXCwAeqmR4oOLbkkS
TkeT0plgfm9b48XE/+n+PTH8gd6ztXxtKZRMFJosYsJI738j3425i1Fjokw5oDYrPSX5CpAoKU0+
GJyrupOrH52DyFZsRnG33xcBMJy08NEmdQAO1djXZ2h2vDPWNS+fNzbEaG51hVmhB3BXkAZ+fkZQ
jnbBZB/Rg/pQ9s+eqC1r08lWPx+GZcHWAnHgD4W2x4OPwcjzPnmq2954h6URbpZe7wH0r0SPPwjT
3IILOsAVwVc6VZEwbZ6rnEAgKySLgYfgD/oNKxy5/9t+4F1m9rbq1LRiRaGwIQZhxxryq/uoVUGg
mFLDMGe9YaTF8wc6DIurrAF1eaPSIpTGw+cGGzlcZeo17cWSya94CGheT3Vw1T9pa245fuOeYZXh
qRvJWpycxOfCfHnyt4L4CM5qcs6bgCn0uv66ZHkzIbN55xeYEOw/kpQ5RBnQX8d6nzqiORMREJd7
HEFZr9jMdPZ4kzZMjl5MdNGiLhUAAignTOkZKjPLt+oFpY3lJjd9ywFPrV/uSONjsE+VvpSsDRr0
SkY6u9beqlVg2DIwr4XkRwwBa2KobjB9VRbwvA0pO4gz6k2ufb/zU1P4tnHXcOGE9LynEYLS7Xoe
0poyQmF0cZD1in0B5FSSIHEa/LEm/Un3jwPACg9dJYIyumaMIvdhfWPqyHchuv2KawTh8DzZFrer
oYvyi3eBfceZmCU8F7SOvZNz9brt7Sn5CUhBc0o70thJc3YwC6WIO/sGAzmDbDT+cClrap4sI2yH
4tpimKOP2zl33c/PrfR7IHKwpeIbcy/7ycRc0tugHe1YjveFQBiZy1Tx1TIVZczHKtYwcHWukMLO
WPa0YY5rWJ/iX3k78igZdlmTXeq2F5vJkp5gH1/+gDVWOEDaXQq0P7VvDzXIkRXdCDnmgm/xy59S
dzQUSeBk/9SfBmRCMpV1Jk55B6a8bgUdlxUfLnmNu/Gb+o/B8NMFSqtsrsuvgDIV1guTU/+Dm2ll
Q8dOl5DJKSYKRwHGlsfWSIHbE4HyP29AXmmG05dxoHK4j8IOoJVTyyuBBlJQOb3tU1pBDsZfr3fx
ObRNz5iWb/vAIiolctyKWpB+5ym2pwmJCcQ/KFxP9yNFwz/yibIwRTfYYEHxilIgy9ZZZTDZvqXH
uVLJ489od6nOXA3J6F4OPV46TiM36Pgs8oiF9wdYrNti6LYCyqOn5CkzLbUvB/SJvaFxJHW7sU9N
HV2904XKDaZGF0FJXD0ZOlNKsILyfIhvGT4UGD2pT0eMWvvUrARC9dtBuq3jRG92fF2PD4A/r0vP
OKqi38vPEnM1mIaszmL7BaugN8DLV70F3xt1P98WOKsFCTuom8KHKVo5RFP8WH8j7XdSN06XE/4Z
+AHVLDyLf5Mr1caTy1wB3RHTidAN/g1UNjnGMBnsQsPjnut1mJfxauUyLyGmrRqn8FK0HZVig9MX
zPOn8M3TX/QvJ0q4cTGn5KNgGj1GUEdm/3S/W4Z3FNb3bqCupLisXUm0v6/WxrajDuufHJqMw9rb
jC2AhAU3udyTFOJnB+p8OqYRL12j8TI2wwr2N/p1zGlVndKG9RI84RHR3ob8lWBuRIVH7Vr+c3ek
e++qAW9oOnxOUWLXyAXEFGl5Au6eEWA4n62qs0iewBkE9GwoU+AKvUUX2rffMlPPxQsT+5/jLGEj
P/3x4IYvLlZDvSFceJoNVBfhinO/onrgPHVWb58LGFNUcBfSzuo9DZjzRTnr9F5Bj8yYqNNx8FNF
CNBSbCXVlP/iD6V/ihmLr5C9izoW3S/SiYM0ET8wXuBrB/FBH7Nh9vRFoLbJgF/AR4c1Q3tXD5nk
1/BLGePexAxaeqAUg6EHj6m7lG5JcgITSRWilRGva8T1ZKc695fkG9DDsJFEJk2ZZVADZlDEjS59
Ex4tmDONiA1w3xarg47cLVNfMq0ofEjI7Aoo8uahOX2kQr3gXvD/zMcYsnM7eHkWrRBpUlT6lK7J
B0oI12hsz5mpvZyMZIGUVsK7wWK7YL866MNd2EE/w5Z0PFa938sUnZTJ4UI/aiBzFA37tKDcfXrX
wr4W/t8F5PjldmdAXjk5sHdwWnAcjidWJ5Liz3ignrDVeArtcYbjSdduXhFHrcrQGl4GJ1jvKSlR
qKNsLlBO9hv5JuOT+cYRKezlbvmwOdM/292afIVfsjXGBVHYLm0aLLkhHnqR8XCxnsHxQ7MY3ALA
VmHR4pTS+ngmoAC6Om2HVoPm0WFw7wyFtddtI0gzY66hwwdYiCkAqa4BULWS/LhIZA5cp37K/Bfg
IQarP//Vh87wSYzM4JeDXf9jRMWwUt8gcnGGAAmnSgICPJZQM1ETyLoYD7nwuQA+NPtS22JiwYO0
NXGhQPkpDefbVrfTS6B0PItPRevjnHqUbcbilkU6Hi1JDN3OLffE5rT2d5tDjcv+kt0bfuUgjQkK
J66BtcsRDUcFJF26JeN3kGaDJ9J5fBBD+D/4s8HMYF77syR/6GfT8Dp+Oa1k91Z0sifygcSXjR3Q
P7xZJ2FIB2YFKOgcUkB5q46Dkv/O0ouv0Iz11HkM3wL60a4DvCXEct1h1KAV0IMbeQR09ikllcEL
RbAkdwhlyEtUHLKpSMITNBTNVXzIYSpT9FGgIq5n0WGu7gGccrvha4zqhQgCel+xoeILI9yd6ode
H9RUcf5UEOz1ZjxOMCD8HzgYj/8X+xELTfJh0NkY0sQjweXZnanZAKGS07Vn01TpHUcV8kV3wf1G
cyeBcDCNcDajg0PTooDyKAusEyLM7HEc9gni23jTF64E63R8i9Yb1pGEfeg/OXqV4JqKtAbBWcgl
QGmyDvn3ktcACMYuF0+DLroOjCil+cLSl1kJXr77G7DUDIsgJahQvzSnCwMHXISCj2H/fbEw4tcO
8DAmEWO6Qi66KuGvN/7TQ8bZQeYtjj080YfT5Xw/kiKBaeSKKIZmg60TClNEsogFKQnwMYcTgrnz
05mBXGUqp8+HQxRAiYFZl1AJYG7JjF/DvIDQxlbqRH99yyUQ6aiOiSoURSX6KX6GWfl0hVIT9yMg
1rf/4WfV/HHlmYtdoBVcgeSAM8NsKtA7sDGM1oAR4vWOQ4X5JwD+os/KaUvOx1msbWNxTjwccG9l
obFA0GFN5yYDeiJEugGYJFLlEEiAYbLodTnWMRCcVUSMiJ6exhFvFiI1Yuzn18++G+E7MtEGPz9m
47VOqnFs9ic8GOpn0DclII/e4PNj1CglDGleQq9HQ+uTuezJmGayn2xpHLgF+fFgBRK3O2b4DBIG
LA0AeWdXi+nLQTMQbDWT3ZGPIY6AjNtwUhHeLK7T3B4GMjA82UcXPzH3S8mCJicGbSKUQKwG+vEb
Fd73ZCIXZ4ZiYkR/qWyMsLGXeMKIqrHUBLDvuRcnVZ2/gFRXao9gIMcfMPnxDtTqrTGIF6MgtLZA
b8nSWavj+Xs9t+9xAFjqaQCvAIhi2zLju9KhM87nRsLxj1SA+HRKHCCHfEzZ3rPXnOpDkbBtxNcF
9Eh4690uHfGKllofbPPKmzRDfAh7NNqA3WKbISzcHcN5frC0neQLsoNpH2+cj7Q56B07VIsI++s1
SITXFQrtZfKFqpyENcgrMXgUj2yddbcGSaZ+BLi6EWoDyFMN8xULhtOTjoar63iSXIb33HmY7u8T
iDm5j6hyD4I84/RZwNtzwGEx31kd/onKR+149E8vFa8OzguwOuYpUQODlc2600PXfvwJzPMynSf2
KiDR32SG0zvd2Im76TDCQzJQaw4E1oFGu//PzJXvF4qB/8pcugDjZ3+ljX/8nrNdvJwLUR8TM2hZ
gEjSBV3HzoBcjGIITxoGJGs3vB5ngDg/FqouyqonTAdHyhIWf8gVzU9nC+FbP4qhNvCwv/5PM2Fz
I8brBSzUfym3ABUVxyl/+7L9QVNO/F9u97Np0/dx7gYgrfQKlw1WgNiAOZ8Z6JDYJDp3vM023ZZB
WLfw01vITVa5QXPCDqjgd0rOdyhWDsZpfK7ZrdGH0cB5EbCBb8NniY8s8VBgb5BRujBPCrp8DsuO
8zfvwcEwSPgJMCR+iJb2L4quEGIu/4gzEdYieAcQGLyQGceHO+ry4H/cXC+YpgmEZMCReYr5hBOA
SG2W1WEJCBtjAIen3gzbAKpZaqQ9U56r17k5A5FTR097N9gFyp/B8ptRI9ZDhMLCQODuQkCAZ4Mb
/6BP43Y/r6S125OEyf7PWdvPPUcZP5wqUBxRyN4BvLOwe/Y2IoHuqRg04GbVRtRvQKTYu+J9yaGQ
Uy5OAZJk9SOje7gLmD5RNsgnk0YEhzrdtHLBMurngE+SXCMTvjAfXxws2Qgn8TMVre5MBPxYXYDG
3Gy2DExCRp97YAEOHfowOM0UrYd4tfXbLxgXf+aMSiZpKbo5CXn/hzhnRA5V5F/ZnA5HVIZsVqBn
r+TBP2c+2BJGTKRi/5CFQGbFrE9oBVeDAVWMth55IHc7Ej4DGCCbgzfiti9je2SAEzjh6ZHb/Bye
DKrhBxpnAGnO92KL5cqLGkmcu7wHl3qNq8cqJsx7j05xi+AwxrHtdB8dgBgkjxvsEq4LsnN2B/Ht
opCm1v/nnjDaqsPJT6og7O4FrcB4UBJw3nJh945eznO72Ev+8qozpxSfYbAEHUdh8sHBw1ftOFv/
OxQw0O3bdc9fYQXBuQvmLYTdjhz2B7EL0vb8ZOpxAExGKOwS0AAgbR44omzxu/LMYQBsTJO06ToA
okm46gQZBSRDCsQoWL/QrID1vHhF9nJgsV3IUmEFn07KISbR4QS8+I+9wVEVoBUf9zHZGCQcM3JU
QpS17FEVwN9NocqpzOT3PTFq4fbjHWPbIL2o2KlZB0JD5d4mnHbZajZRydAepJIyQEb4j+jvqZ/i
vGT5u1JzMbKRk5yBhmcE68pnLEawPb0aRn68a8QdMrPj/gDvr2jSGIon2OxS9nF+kNrBT2TIN+KM
O2DIIb5OOtVb0q6pxJf3zMa5ZZD9kVCCjwKNCe+UUF2uXex/IMWpMQllIyKX0C9THbxZVDRK+RYM
WQZo9HlxSB28kdwfnP8qOBfS+74XYI4acwwCWoGxPwxgG12cFPCk2SxF40xdjdo6Xn3/RBYNlDCm
c+PtghPy3ls0c9uVJnYdW/8WCsWRLbdSKSvppPjKSC9OsgqQYpOHSXm/iKE6S5hHiGFzeDpgPyjD
RsZQAsj77XhyGyxKe8uGzGQ8yWOt16KE/4IfgG9Eh++UZcwgOsCFXxtd9rw1Bzn2mId1ODCvAVAZ
vP0OoB6zQouJGgM/HHOfDkkF9DoXYbecEp16E2Qdcg6G2/9wRmK2IKIf+HqGPUsHIfPbnxjvudcA
d5slgzMOyiShiknh8QFyMLw2XnH9DoZc3cMB3gn4MwMqliSGc8aQ0fjvGhgl6lEwgZM0rHgp4u9n
HYA5bZOewaGqwlWDieaJlJ8Y0GUNC4k9/bDh2XSEIcUnpIKs+fKsP75rHXf2j2P5IjD4LY6QicqK
3NK20UhitYtP/D8AgexfnNVF/cI/bTSoHg8R2MAR6uRQTGDZu4f0SO5WRrsLLmX+R9KZdamKLUH4
F7EWIqi8AhsQnHF+cVnlEREHEEX01/eX1ev0vd1dXWUx7J07MzIywlnQ8m679K/p4pLhXdxlWbgh
NbasC37xixmkSxNhMvZykYSZdidStiSQk3DeeVImUYHDeQ4vQ3rbJpv3eP2RnftmbJk38b37ItdJ
P0a+4dVSNLSlK/nQaEAieG/xre1EdhLSCeiu9muyeqkzUMlrR1zZXqz90CtRCPjpFF41MxIlDnxF
46CAvC9mowuR/uluitLdkNA/pyKIBiLliExmxRbk3TIFiPqYt9IWA0z2oNzRkKEfQzaSCG0GnSox
jgHcwu3w4dDh2bXJKHnvZwRFbYwOOzTAVNDfDTI3gJCC30mENjJJp/TnaOaFqMuRnZShtObi5++U
AkoJVkP3zidLQgRCnu1XY9Qf58B6C8I4mFkqG8JgUZtRAkgBU6U8cPBilYLEiD4YtY8K2Us6yysY
IVQHq9NP8As5EJNGeGVuQkEymx7Dmp4gLX9yJNnl6AL9TffTh+aK7y4M31lvAzdljkvIXLQI9lfS
VlBpSYke/jrFam1JnW734QahPUhL3x3lv5LKHFE3xNqrCeBcQjlSnMojTBkfyN0BkOuzmChDGMc+
Y9GmAHaKf7kPvsknU9EJpsMhjm6L9ABV4iEghPQPhi4w/yIQKkJm8qfpHGCgCExCZcDzHvGI/+XD
LsKkpq/QVtlgli4ZFO7y0u4/9gAW5ASnOfsgv0KP9lft7y8HWRtC9v6icOGSb6CHEB6sOToQ0Qil
XH7hiLgsgM+KXsSRw1gks1zn/POP5Kcv/ZxmNW/HvnQ20YUC3lzwNo9d4CBHuFVTRM9WictCSBGv
3YykDXu0QehJIlFz6MMIHoX7AdBdDedMkQiN+G1H4jx35pG7LC994YQgyvKtwKUWtAxPhFRYIywg
qezQcxiJ6M+KViwSdU4rcNzcj0UFlJMC4ScIVpNJazYRthjLPE7MEG0M9k4gvaPoPY6CSXv2D8Z3
X16VoCm0Mzhb4qcAmkigTA/gUvw0tR4CUR9K2WBA35xeP18mi6PbC9Y0EckhuGn9mejY3pDB43BA
esaXIElTGY4kuNsKQSS8BNmWPNjE5cCQQwNVFtiOcbaKmQAez/tw9hmjgiv24w/JyOFHTroaycyd
+qGjlowJ0kgcesQKcuhmcY6KgL3AOUIO4HgMGTM+T24PfYP5A/qLNM3o84U78riLnN1TcCMESOnU
v8Iq/CZL2ZE8LPGqgLD4IazyEFJSNo+D5e3SLutEl/k9hnyFTdSMb4SxyKtk/3gdRS7j5T6uQ/Tw
0yPCtpir4daGEOfhcXYOws2kX+1CulKbvfiBuaK3dMjvlG30bZG1+wNohAAnbxHtZM55aQtzowBL
Hl0BAo7WB2mBBbl8M0pExyuYAoNMKWTfDlkDGA+oe3eYaj4LkQk3Ef7REJwm8ymg20KpQSLswRZj
+uXpm0OadWtmyeFMBDJomHmMMgqTygSIRQCKcwm1V9HliYnfQppgAoPLQyxl305O/T8aFefwGo0a
qoQIq0fE+6b5D1QltBmhhvEHjuk0EpNVyhGYb6LvxK2SK0wl8jD5R/3N78f3VLq/6zg9vqPLUMZi
9RXrwuSo9+eNM27RHTamorEBmgLRafg3asohcsJimwYIKVhFraWNyczFNZGASuMa8SB3gesnZJoG
J0FU5H7YpoL2LExkpRkk/LsWUUZDCkcQMxJqmdX5n6Wj0dACJ1zkAmbocNMWB7gQPLCQIiFyiW2i
OgRpjB4Dd7VvL2WDEd9JErk1JJxjE1YUm4yevnwvfAg0ZoE1g8/kEhObCS8yuyTsSnoeHJoWPS8O
1LRy42UrEbnfbZuZ0bnPmIi7XHb7iRi2Ld7IUiYmqmlU+1Txa2m6gr/1unwY8JIkXG9lIsUlzg5X
VjHr0vtMUa4wEMShhpKaTkFJl1iIVO8YCISECW1n+nlkqTrtetr9wItxAmbCFU0TNHcWDXRshmJR
9Udch1fPxMrYVEPbAdbpbNe3E77AH2gHxTDBYw3SILlxm/e7I81hwA8LOqb6ONGA7lqKVi9VFdlr
hEyOswmaSJIjHTEvfgMdh5hzeJqzHSjuGa6aL9kQtKNlhEamZYSqLBytw0G8SGPzS6ikDQk/qZXB
KktQzhWYhInvJnWMueh8YzZN2F1yZqYTxGpEkpF0wV3Sz5q2NvVmChn8u0S1MCFoH5fQXJiwQ3PT
mHXUcH2er2ldYKbFMaYhQsoAH4Tx45JhXWAJuD70B9wxKQqvZFn+NU4P0648e9SH3v2F4d8IiZKl
YYUQoEQJ2+f7y0ggfRAwW+bd/ARpdGdlJIFCCtudcoq8QusAKsHhzyvjZRJE8e4rYGE8+oYLvxKL
Fi6QXymiT8sXxntXb/SRx+iH0p8geSeio3ZFEkFSTO4Biux+VdVngCmQNtOAfhFLk+hpw3abZj/Q
i4Y8D06JTx9IcyVqhpyPCdK9aMiQURuCHS1jN6HyPhLoRyOYJlTZPA5H1GYqaF1sCISse+iwtdUI
QPbsIFHaRiGMoiYMYZezed1mQmUrVK+b5aKU6wxNgjpgHnQMwp8dsncSmcIlmaFWexCDNGSe0ugM
j/uXGTyQuU0ExdDFeIBmHqFEzBLAadHrTYB3OWhcmNHOeRWIpCTHJzCGJ2GdiAbKXUzJDfC9IO1D
3Nl5/6Dbq7GWa+/W32KB7nR/Wo4c8RwjV8aPWuHYp6A6EId5sVcGTgUd7g7ux+G6vAXS+smBidY2
yWm2osUEPERqMwUsmCLVA8pOTziDyXSTmnrdgQAK+QH4iNIesjqKdb85RYj6pZtH5oJpRXQdWEHx
7ZPBIcj4VWSzd+RDi6iRej4phhBub2zmAoaOsE9Bw8PuOIQm9XUj1wtZwWdXgneENZOKiHQk1E54
GuLErjD6g3Xxoo8JwX4KOvwBrKX2cg7kEeU6Q/ocVG9DBfpKRsXsCcf6z/RQ82UB3DgCdv9iYOrn
Agsoga0hUWKHKquMrtuDpFryqaM5u9/g2Cy74xSJPua9KBtAWSiSzil7EobZzsMW+CU1EEcGYB8h
mLEjxNk4tQ+c01Bkj0XEq5seWpz/GGY9+aB5XOEJI/gCj5wuvyR6HgqepLVDSOKbj38GnVWwpSl4
KKLuEEUS4jYWmiYpTJe+hEMtFpFC8B/UnvOAU1knIcZKCLgO8gLDjPbHw5SgcRCV/3cLUTV9k8u3
OdPKtrtLSukRmcCcATgXsd7y9Ok39yvpCr7JkNwRrlvA2r65HsGVFY6pd7AHsZYw6BtGQmQDqyLW
nvrp6Na3x6evj4APMO2661UJ1GdExa8elyawwpP/6XFnZcjipV0C0+1AQ+fEUJYIsQyhYEFSY+K+
N9OD24CWdCaidtBlWd1VpBe0uw80JCwvPVKZScgxOIFOoLbtQOuIw3IsgGnkqqecbVcP/sKQyDC9
q1JBqQsF36NcaFt/2pbEeXinLNvJ7ywPOsh45C7TqYwmEBKg4PF0QQIDlLpo6hlbbp/xcSpBu1+F
B6CwGPXMUQktzQVqmx56XIRvv+Y0K9zHnghCf5bzleIFZBz4ONidaGYdbDAi2rkWbULPXGcG/Hqk
KVhHNTeZSi4QRgvE1AfM2/87Y7bkTLRlKluIUX73EYC8TN8xKM6SnnW78XuLnvQcOYhg/IQyM4xr
cnMsPRwtCzwpCMbQKIdP8W0THCodP+mRCXbSUGOzmRCyIPXqMVHQjUYI04dLBMrGy2l4jFAFNfzU
BN5UIP3ZcKJGrHtG658nsVUAgCcYkHjYNmL7sUcGCnFucAz3pC2GNILtvsExSGUCa9hZaUtyawqj
yCM2Ht/OiZ0Je1rnJTiDD4KAI2YbhF+7T6SovP5wgBGdQCI8MEqyHfKg0Zl57LHu06hjsJ5Htjob
/pNmEwHSQffu360MNDdAnFNsFnhkmFtoE15WuoL27bqc08RSPgtYoIpaydCDWubBhSAnm9ESIlMt
3EOrjX59w0CmvzgSUA40/gkKkKVVjW6kENED6J8VTfY+L4oGhtSWJQU3AJ/glHLUHRkDwUMV3V3P
peoCYjhiu06vYH3dg3kuQ/SoL5hPyI+KGwqZvRNc4m/ApmF0Z0w7+rh/OCJ4F8ZcQMV8Efp4nLkm
Sp2Czh69PeiCg4wpziABOfLKnloUUIvQgthSBHdQlVuA4DHBejj0v/F4DAEOiGyNNO0Q2bjYHHVp
jxOJlsMXKfa0nI8G5z2igUcWzSgw+o5DHsbZeRkeIywgFGMwzCHteHfUWzwJCC4JhywFG+edaDZ5
7Klo2hk1ExgNwx6Imz5KuXLiGkgUMNt7RX9/1HOlAsx/tAFYPxsOijLQvMgg/kMjEZIoFYDIIGKy
POXwTETV8KEcXigPzD1rJAU9GqsirkQjO6TTQPCTuvA8oOijY3YOln8p43ApTwoQU1BrPVjSBEFK
nBHtVDFplfT97ZiXwc8wwrU606dCX5PSnDgiQnTHg71JpHwBGd0DZpL7ogHi2PsAI4GRcByOC9au
njyUwKC8Z4CJ188U0RwSPqR+Jbeh728l9Ef76zEzz0iOUBV+J9OphRjTW4wW5NKyZoDKsOTqUN1V
K+hCgxewAsmSYDeNgStIsOiXM2RKrw4ZDsYaZP+WSAHE3NSbZwHnBNxV0QlmP5+cQDSVOS8lzdpB
e4UfDjHBHWT8tGAXyWXRnqCU1KvEk4EZRgIV0Ib3B6QWvwK9AoYRn6QzjwKttCOSmu1ASz56jigi
GZXpBEsbc4+35O4Uidgj2HKWAFCFSU9u7XBfcUA0EIBnREYVmj9HehsIDGzQt0NbkPTY1QpH3zHz
BHCGRGKNlioojFRgOb2vDNuSyREY5eOI2ChPiPDosGwCdEmZihAevqSVMqfw8N7HJ0xdml5yne8f
XiWsqdAlxiC5sMra7op4S6Ofr08SkGIJG0pPVkzcKCS6nPAeWk5cwq7jkaIZ73Ja5gjdAq4fp1ey
In0rtDKIEu51hFAY31cpRnK6wh2FtTyd3v4hqJqEgDa8MTAEZUX0UCWH1wLx1GGdCuxIM/FIDj8I
Bv809/kzy9wBenaDyA1xUqebJKjyKZpy6zsIkt76MqfijZcsGNCgLsyHHXf5CxCMkCInAafcNPcp
RTrOgzSN8Idoved1UZ90CTNI0wtwAFOPMR3R1QEOb3t+ppCx8nxn/JdIHcR4ZblE8IaJJ4olmha0
CFroSPBoK5BtbSB8QJk4MWOpQBUxZ8A5C4xAJ+TpY4LN4jkN4/8vCFJKiKdPuLRguwh1CneXKQFj
BB3szxAhBjQDpKBYVxtqhoR6q6/FQ99QW4/qgPaKOTpI4v+ipUlsFXdEZHmlbOSR14K7TGkX0Gjq
qc/syZLlz/zskl958m5Vb2yOu9v2306IpyUK1lryV/n0FsveDvYzzBDn3FX2YCkYj8uqyX7I4vqo
nILXNwFizXISrQ48SOnur+9Xlte6x9ACFa7lQTS6x2R0YPsaKxMl101nQVIpJXcCE9ejvfEak0ox
lUo/L6YTrQbWdgOy8N0AlbmK6c/SW7kuan3i3ZAIQUUEZm/hSnnugc3Jq70M+boyOUwgAH3Indi9
YVt9xCvgF7YK0LE5kDYSWwZqhE4Sumxt0qcTszEBJQF5eZuEcYaiYL+8PDk2wnflUhibySMF8iLJ
JjazvEavnyR8LiRlGZ4WiLSJYxcobS9e7DeXPcgtp63wm7hM9g5kG4/oPzkKrNCC0OErjnIxZiIt
8gEHON7YneVK3OM9ZK9B5BLaVQozIUfSQBsrMy7uhSkDM6ECZcNInNHcWFE6SyXMkmaC3UFNiUR2
tzl5/9qzLnxEijHwAQIuk4pOZyEsr8MRJjMHKyDiEysecnlwMIEkKLdoB7qfGZ9O+gkFcN89LpjQ
sCZl3Jm9YrgBCcd/W/x9gScpUqUsfilpUA6XQHU8yN365bWiwV6c5e9zjiLRbTlcpU97lMEzOaIo
F3GCFjbW6wcjOzEmqdAusT1xDxkW/ewL4zydrcVLhsxVowDke49cCIYV5EreUfobXHLNY8MdjPek
bnvzdwANyo1JiL1pJCqyqO4esD7nXPWPjDiAWhF9R84dbJ0VxJ9Dq5+t5HRMRx/cblkIe+Q1MncP
7jgEalobaLMAp3NkQxkQnPIs2siHFmGPEabxgVOUZtQ/Ds7W5v5zCtgBSOmwFtyrD/Ygt0rd/Reo
iTxEFwG8qIPXW0KMVBM8FzJ7KkbIM1TNOEjLSUKABcKTJhxuQiTQvG9ZrWyq7WvJtuoNl/kevrQT
gyFT1YcNYQWAYHgeEGPsOX3ZGfPf3CyhMizQoWf8kI35mVmcOy0CwKEMQQDlsGR9Xv/vHnCiYKAS
0H8+CFrI/on+KinGFCXbYHQv7LCK6PHKrz4IdkG2RaA/97kSQZLbG44x0kB31yWAWk9ujmXxNy95
YJoEWWoYymJaSWngHjjR/l5hT9EBcg/deddj4WdeDEmaKccM9PoUhFTYDTxmoapSt8gMXk2fQ0a7
anvwXXTOvjhShQfBqiF1Vw6p8JQ2S3fKUO414Na6NIbV3eIeqr6CvOKeRU6bZ08Tqj3Srag1OTHV
fvjAkrx76ef3Uy/ZVngiSRsdi0SYxgGN1wvzLYDLMqhFNAMi4l+FfiylJ72Dk/Q3dVK2tgIZC732
fMntkLf+ESl16Mvqi+IBO2OJs5lL3GfVSLvhEaAmRFuKxlHzb6HPYRThOzMwcdTl9zm/s8Zp4n7Q
GeCJtJCh34y6+h+NcKK/iJAiuozHqbxIZApViCO2uKXVS5JutJrgkrhBr3YnytlHQCGkDDgMNV3F
0z4NbmvICvB6awXoviYBZmSFLSbZHhNAZLQngh62irx/inMu5995eF+Rq4yZefkc0a18Kx4L+FSJ
q7IFQPN8elO6igicQeUAJoVOTGtS63Mqg2EyhFiqT3RhoOiMDqkoeWGoOZaGD9NEMpfhPwKeN1AQ
B8RWjO1Ayndq+eInkc1iSOitXopNI8lLtQIJAAAv+BEd812NgtqgH0TMY5ThR6xlPz/kNqzl6f1B
AY/cGejQ+gKjRuyMHi6h8ROCzJb4bfpav01TVJ2GZLWwFCtmigFceQzYs4I93aRPCrGpw7ey+Kvw
CfVbpj+ZhoGKDCfgTNxgXTGQovXxEZjy6ovGrf/d0b5BuATv4su2vrswXFAY9E8LOc+e/rn/9TuB
X3vwZhwb0xnXUB/+fH3x0nwEOixG4Z5wNdw4OltDmMX8zMNw7G7YkHhcvd7z5/pVNRNJtN27cRvR
J78s0WoOHvPrLYHU6uRI+CZf74wE8E01HuJtSMBzWeDp3D8cLufC4EADOf7xCKrhxXs3Tsv5zkv6
+K9lL2AaqFmjivy1ZifDM1D9YrIJLKsbFgMkl7Esd5+Vuram1ti0YLV9IpgzPHb0n9EK9BsXZRkD
IqnBmZj3jV3U/fY/uNs+Z99zv5T2qbopsf+UwQZLQx/iafjYL1teDdfe7YQF6YHT/YpJnAW5UVAB
LdAuUVow+0DYbLsZ1pSZutEnNloTDilLU7duTIsYByNmgXvu6r2+OdYbUjP6vCHcYQY2YUrLGHiX
mbFxvoZc8XQh3i+o4NMEW3IALgtmIiIiunTsbOjrvN/ejOY5+njo7zd0hGmsFG6ViJVzC84q6d7V
x343YG3JamHDGtyOvHkRrDypd4+4cVHf7Y0sjZtjAsml9BPveYYXwBvg3fHB/H/mMVHUqRggwlEn
LnEmYme0+G05656vZ/T4/+Z1ckqX393KlI4/5IDvzNCC4kfTicq1/7K8z2X5rCcmDc3bT/Xctg1l
QQBnYvmUWFzbT/UJan3WgRmBho7tP6GcoEG1yvJA/wR3E6iEMeVTGXSR6Byb/87JG+bPI0BFw2jC
nHnLH8q29B22yuA8RhCpAxVven95ZwjHwPO4znSjdoZwyF33GoRsHgEyjh8DpzCvRuxwnIIBW4t6
CFmgE9LOLz7BY4HqCZLtaK1EECQwsRietX8kYLRdUf5fmWgDxe/eNB8DILagrePSni/5CdtMugWO
7JhChuUzbhgsqcfWW+m1b9zWr9ovDVUgaNwdvm0/rUmMu9mws8NvNo/f3Sg1F+XZfw5TOiVlZH69
+5dJ2K9n5b+fbtfp1qT9CINlO3BE1pDWTI3voMkDA1kA6pSm/yk8LuFt9Z9EmQeqOSq9IykXF4Vf
F35lhvpngNLo1/AzEs1e9NY9q+mzZMiOxwQNetE71NPCW3fCygJNIplBppgxgZ7gqryVJzIoIWcl
qZsmhlYQPM60YaOEnLR5eeZPC/G/l5fVI43DS6+YtQrIoaZaO+Fl57TOKwFj8V3MQv0Vd+Ji+2Dr
EwAMddmKRAsgmIwMgX2Q63thG42YqE3IYPBmDB3lwRtqhB155Jo4JPIYCZl34f1JqXZwCobxvig3
WI+1Oa5Z2FIR8QyFhPLiLu79+3tS/8vr0THjRt3r2CwV4tL2vGgVfLO5uveIfbxAK+1rp6jG/5zH
LRKaBtIiTPrpdF0Iyi4x/f2MUxDugn7jS3MtI5Z7g73FPuA/VfXk+x5e3/65WmjF4IQ6tcqTyvY/
r9GfUqydx9/L5N6LTt9A7kJzYdTws6zCx4J3UKAi5+UaykuwnWr01k5RVJSDWxbeGmUXPm7cP4Xh
s3Iblhnzb2kfiIIN9MO+Tvsoy/5R0U+wS10WCCbzFgREXilS9QPTUMmlUUaPl9E5b4B94cORq5MV
ZIw7Y47K+EWMmIu2bNI+0xdnpV0mhT0ovwM95HfSdesxZybZyK0DR5R8iDYEQ9KjdjOXEn53l2w+
H/Ozb3b9a2yu9FBD7Eu92+r9BMVq596rE1yQmWm31rnFjFafZYROXhGygolGXzEmTLooMTwWl1OU
dyMrn1zayO+JHmt23vRs/3sKbVQRda9tsMQX2TPJz5vWmzkz59UZZubi3po96rFp+7sGpY65odM8
Nq9xs+7cgiuafrZ6Im13iW+3qVUlz8u8opQ5RQ8K8nasGcrecW6Odrm658Et2xRA63m+/JbKOIW7
5a0T2BVTm/1Xzysy9bp5p4f6vFWBqjEISnPY6evOJyC07Qj17feotgatyusYwxQFduTx0RAHRu+O
8mL2+qKAFtXsSiyRTU5w3ctuvw+U43dTyw5PjI3S3sqGRgE57XVTbR9t9NK17ICuZXl4WugXPVVp
BB10Y5/KRFLkykQxAowt0UWLPhWDu710mqIjWlFCvdFjZGwvoiGCVJbhYGNgIH3Ouf5FGMZFx793
/XczaZh4w/JBkdymlmsdjIZClhOM02Gh9+DYMOef+czLIXDM/k20yUlByEpJoFVHxlZIs6vMP5Ds
FI+t/WJG2+seGJQ6M7ArSuQbo+sXp9/m1bfDK6JHH10xrUPz1KbKQdIfxvyKAR+9dXJ+b3Z876Hx
qAVNl1WOaoNb2f+QZKxxUqSBx8GEDpPbEbWmJkQVkgUHcdmBVmybId4CWpw69dd7MAFcuTYkLwby
ovZMNEo3mfsBDT/WD//ddu0tgblckiCQVDPUrZmKNhP1kkf72ou+6nH1KqT1Ed7S1FfHUyEhTCDF
9t13b6p1jT6DxghOHd/w0S5BukND1I6eCf4ADH3Bxrf758bLirEV2SRR5wo9cmdf1INXKqZ8p9cA
9Hx/m9HVmj9xonGL2uO0vb22D3tQdWDRp59lIfK6HXLVz339bPtNO5YD+ooADqkHfiLPvkF0OxMH
kYUZPd0yZ9KpN/i+FYfheXsufDnMdc+E7dG59xNOoh2nFeeULdSlJ/7nqB9bqBr5FlqbuPK+Q2Ke
dvr3KPafavXknOckF5r/KDNmemtmxq3LKG3NoPhrchgOe7tplk7Q0yov24+2f3b8nHpufcn7Vvr7
Jb6jCPBWFQ+7cSqC7/+Tv4SGQhKN57DFkKQwpa86oSMnbkiwPUUVCvVjlNWKKciOd+euud67V4GE
QsXrwYyBalPzkaBDxNBhPbVSt3q6byZrk8xwkah6Md2BL84QC9rcLWVABlATskSbAUHkkpR9oaI5
heWEBOL5dcpNsxVvrHbjPKaMGX//WbyUKbyvIYnVuen3VpxuLeIXvd2WU415W88hd/g3BMHv7cT1
UCemyt+pH+SIBQCcWXzm1TO8O0/rzzSrWVyAvAxOT+/C2C3AEWkkjlk+OChdahD10iffYwwqYBbd
5yr+eGbkZ6hCDYm3/MXNMCRm/pwiErnzlBOMoobePUgUXcN5y92tSRr5sBbSwIyx8ouvnuW+kxcn
KJmkTz6H30gn/pIP4iqCNldJyQFv+iqrsBzzaGHf35knpL7gaOUXGqtbQDkVniAhiAqO4fUQZfky
UvqEHNsJWyxxznzeDJ8gLbi7wSnA+Q6bAsf3Qt4ZDmRbE1cB3hiJVGclSepJnSJyhOuYBOEWnNBt
4zRjWDzo4avzhUG7YHJGuqXtY42aLJuyy+br4UQ2yOCXuycZmG5DjJZnzO94JdwUc3osHrjMjCA0
QwtcL+7KYtA5+rrAh5UyAzMQCoVFuo1qoir76aFHwETc4tiTbX6CA0ETuxn+TVPdfVlFfkOCfZHR
YnOVo5HPutpVrvGDP+nP5+e92s2o+Rk43dwHHRDQ3fiCTojQX+4TUnwUH+TZvMacFXdW8rC14KL0
nnyRSoIrJVvCQoGkRhJWrBkgpeKO51JLNBmSxiKdkv1qyIS8nGZLIgSNrofkSQzbge5cT1ZIwDK7
+jfgrWb7DCSwTM9/m30LsYGRAc5UkyX3DArAo3Kcgs5jvTX/ePlE957IkPR7vsXr5ZoMXuKZsuOB
HgxXl3kkZ+TIV8pc1Ie8bsBAGXKJyrzit7ej2eq11CWUqojFmoJOAh4QEJkkNlxLFv8Z8HbYYcvq
/h8t0TadTk84cwQGrnr8aNzui8KbCie4Y4FrRLRYEZy8jbrTdFLQ12sYmStNN9u855+55bbA/Ey/
mtw3cALQcLupK+OnX6dALlaeN4YO8k/fIdMWW0owj0X63bYVK7c1LMdGyG8mWpDt/NXQoDC9WRe4
i0Uns5daUA4YB5xXNWiam5mudaxBDg1vFz+mrDLD4U3y9Ok0ckdMjiLJ1Np3UGzPCFYZTdJJg/K3
7VaHS0hVZjj81aLb01YlZoPYk1PwuuyhZoRBhrW3lxcMSZwnJ2RfY06Fq7UhFhXY6fFKpwQ7MsnP
ajfCqyFzqBLSQ7lzrlguLduly1/5AW14nBlZIqhIyKpinfGCfGQFvjwNNAJKLuD9DL/qxbWqOpBv
Z+8MODp0pOPm/B2qyKjn84xOKWPYPEb2mQ43Ru5gwBJJXWi9XKcx6PlcojFo7R8ze4lyVcf/9Dun
QPdYSu6nz7L9OudQZ+aF75NH4dYjvu0tl38J30k9tOA8cmn5Rh4d3bOwks+t+VQ2SwrQFbLT7xJq
4JE82IF8jQ//sjT5zrZck3z1My8YkjvZRM9TiKbf1yGqn+NeiPfIu3/hS8aOwl4fyJM3qZw9AGAo
vLKEDJwlXBNbWQYYITnZqLpGGlJrE3NQw19B8oltWI/4wMeMVX6SZX5Fc29w3dg3FuDfs+VRdXze
fHvZ2te2y89/dg4D9+xb4+q+K1HLkCf5S0znvKeK0gGTnv+K6NU3xp2D9u9Beo1EMn42oL09r6qD
+9U/34Nzz7NwKq+mBvvxNP2g5myTqrr1Jbw+Qx1BxLlN1MZWnYQPVwgmDoE8rq55QuHZuXDvqc+a
yvt3bdx7BY+OY3+3xsPjc3WOpldk0ESDwtPXi/H3Ehl+s8S8Prf710nhNO995+K3wILEXOWVD9JP
bLHgXgYxHIqYnRP3UUJNp4/3vikO15QeV72veMTcTIvspkQBl25FnYdmta6Pm/Tqoph7LilU5/kr
eOGIhQMJEhmwml5uhUVNEIwu5fIE98sqOe2uqm3TK3xDsnRuUGf6d2xuLozzqk9Ru3p+5UKW3E87
Xxln+KOM33cenkHh+mvoI8OUU8IG8EYMG9mF7UVxuEsbUn9Q2Cv9HmppdM3ngH6HO1IrmpOafdEu
MkfMTQgD5cvPz6Wj2mHGPUl9yAccDTvvUJge0yAG82L3D2f5XJ+ZRj83wqYZAVwKZN1C8b4VPVte
liOnpiFE9fqE2eXYhn1UYSKuB2BBT/SXx8sl8knP34aS9TqpYZfYrm2Magzjs+B8JkW958esGmV3
b/f8h1cTl7UBQMi/Xncz/WoyCMU/c1XwOW+hBbCfd4Vrj6fKolw9uBRMc1wCG03y290/wKBFOMQt
K/dxH6S+lYJLoy92pYMKCGWyYRn5hTfwT4YkgXbvA/oRQNeMakBnyRJyS+L06rFAeeTNyBl5DBzx
kMJVIJeXR73MbNPxcYpwqj12kXYfHuhQPsjPmGlllhz1eI8+CkKMZXAzPbu3tOkk3+OUS4RiMAXI
B/2EcreBDcl05nVFb8aGVomSJH0jp67GQKRpoeAZ0UwhjkxkHmx1g6nitjuo1Tgn5H4Y/Si4GPeF
ekvGP9KEPb7dZqzDhLCyICVI32PaDGg86EJOOtzV2gj0SKaLsRMFsz6h1ew21UbGM1PoLCheCP2u
aXnxqUPPmhnk8sILao17W5opD8q0fqXObTfvekxrfybdYogM/vF2AZS9Mn/t9T5jK1WPi9+Ft4T2
MKSp56MPIJUGmua3ofZQpnEyOCd7cT6BUGcdpyoZgbt5RdsZ96I7cdndIdbOpPj++8aFgtEL5Iad
yunlTNS1wi+NKuSogWCbH6JrdA+6QMmFl6mzV8K6c+e4y5EQ5e5lzFZ+fQRzq0jXOQ/Vrhi0UHUP
i6RazEDbsi1ZHqj7FKcTFIzdU3eoPYKirfRhXgSkDHsTuTcvZUrvJaLpbc4y3zIpTnc6jlRXLM9q
mTm04fmrGuz3MrFEvglLPqy8tr0jqg6Gt91FefhTohwPWxI7cga9fjomyrXeGa1Z7kr7gZT/tH3Q
YsfiVpyfu+6ef8c2U661wNv7E92jjPfs+IZbizrSsEBnislIBH5wS/vFaerPXqe2sW/Ar4wrHGM3
03lBls5Jlp0r0JqTIlF0CnMgCMb3/HIxfyTl8LVAxZ5vzFWrg7Lu/J26r9nJvaLBv7/iFYg2ofMZ
0nJj87gnOjg7htdg5VGKvbAlWeoUu2vIe+8CzWzvfVPDvBVi83NSiPDMx9agdOcClfPZGSm93+dB
+PMPs+rNiqqA0bRVKUZZD84QslTvlA7RVa8qhRy+0MjKi9+wbGhOXW4HrNbuU9RqIwbnV8xItfwc
ExAQZnBn1juoB+2mV3i14DJcO1G1OlzvEYanbHiIao9/MCSSknEDTu/FZZYd0g3ysPea9Ad2mZuw
z2h/eA8CARkchUhPc8+XGICyg16HqjmcER5xOXplGJvJJ3IQ2lLS2hMpoWtC97Y7YUjpH/jPI6BA
WDAegWlXozLzn2Uhpe/3Pj66/lLIoDd+vPaN38/vijPAosx2/iR8oZXue+OV3YX52l2Aov2e0b2Z
oPlLlrO8xfaeFe09GMVqkSJ6FmoRg8dys8rcX5sljmZy9o5Qtqe9kU0y2jRF8HhOijNUqOeOyM2s
/+xqeh/GxoAod+jgqi5vg3QLwOEKH5FZQ1XWKg/aZZAPeUCL1qoBf0g/gT3r8Zzd8l/28ua8R35m
ZtX+qccXs4ia6/0P7eefFP0vxRfTt7qQxlMKIkmkzfC0aEJt9zdVfYF/EewQxFfbLfBP5/hgJrsL
Egx7EKlc2URdxNCWL9WyhZuhpapIUbzGjvE8OIOytDAguilQJuScVX4Phl8t2mKw1HXEirD2M0gi
6/ueOc9u7fzsgnc7Mpn2agXbOl9gJ9cHGdHdp2dTcojjjRBGmYBGjQ4N6sy5+enDGW/zWemcXH+e
Tsf9a4hX1IU4cN+vb4OvL3O+xnI7JnqV3k8FFcv5LHfPAfM2pnpwsW/8huD9LNdpz0WEi1vANIGs
T2wubTBy97LZ1gNix0dZ8ICv7hZZW+iD7LaIfL5PSutt2eU6YiqV/Ni4S7PxA50oG9FHxKvOfanv
utOJd1NMN/FJxHpAPBiNoMtxeZK7XTf+x2JQwPrFNUPIRcJX091yeSNedZZbHqOBCSOgGlwgpLSa
MXbwf76N5Icoujgp/oNvN0Y6NEganKfRJ4bGxuwih8uPiAt4y872Taag7CTe7SHMwYchJkhf9Pm7
bv9elx0GTl9MKdUPJDrvTrm/Y/V5O0DYR62z8cSN4j6rqR78Dkgq/84ikAnj9IN0ebn9wWJonc22
1UzUBBhowk2T8Hrl1XxE/22L+Sx/5sRHEEVePr01v4qEcdwe/9EuhLCRHKZLyPq8nEQEARth3WAN
TOMauBhWI6Qua9LuG6OlFhbvZPlGHpRmL1PsqSOM0fYcoDzjk0KD3UJBpYQ19EZSZl38dp3z/KXW
seXJODCsrSW99ReKl19vG0OKPC3e9KkgtkDzV7T9mVp/yMtYwqI4XNZdlG0HNP44uh19+pRBJ3yJ
YIog8Uhzv893HQ3weshbmc8vYC4hoXd+ljLkOYPRcXP/I+k8mxTFojD8i6gSkeBXchBz/kK1bQuI
gWz49fvc2Zramdndblvhcu8573kD3GIFXEQg5VBRSsyQ6TlAaiQP1A9DoQM+Gj/Cp0o7vVYCnmA6
azOdpRPxtE1tj0rISIMwdpXJTFhBjJzT0ZA52nikPvE3OOHYVFBAWOLpwsWdmXdHDbmFzo8QJV3e
1kMrH1tDPjNZVqqwfPhw/DoFX15ndpes1MxWUq8m48KRxiCgnFyjjI4gkLRTtm6xHHgkSHutCoMw
wAQlJgdK+1FAu+yjmpuDSznZ1vZg4HRj1r450E0QXCYrBhPz2goZeIY0qjaEWs0mWY4Na2zl+IZP
dp8J/Nx+YfWoV45Qmk7a9Ewe34fYQs163uxvyQFuo2IYKUjXqT713FOQHkH9mBe7pz/wOF/jMSbn
4hHSzfevPTj27lF39cqRi9kbr6fjqZ3LQ5PgKAhdyeLNh71bHN8vluFmnSMFRIT6sr6nAbNdoCmS
CEGiZ18ze5jr+/HzJ/sS/SkDV9ka8iV/4wbc2Sv+JMbpWK893HW/ehy+Q7MBMeFIz6wkLAPVbTwc
se4bGkO/Ej76z/g2e0fDQxuOMGU35pKjYA5oyX62woXhNifvE0yejpeH8pSGVfgMmWibwO5odXjl
1C/8R45Tpupe19fziM2pIK8Vl5QFWYHszhzc5FydRvhKnD5UquZjpYPGhtIUCcEj0hA+VlYdNGY/
L9nCGvPuGUI44GQut9uVd7x7d+S9bTbMkKdcmLJc7f709N47rH4d8cZuvPGr25+0OceJ32yItROb
lPO1SdaYa6HQH6Y/Smf1RFvf9iOPhNFL4o1nEr8wFg/Zt3zYViS7v+BT+jQ217/nSbK1XT7L2KNg
H15B+wbAFNSPT+tSxirPFuiRZZxyW4e/LWryf0TDLHjBeiE7j9Ommxrhw76u22B8us60F1lGqZd7
RmAAKMXVhje9kv3Gku3BD3vqsTG5P2zj5EkG9WToGFzswhmKD2L2u9G8PhG66DyifILHfWUPoe4R
T+u0bPPzAUzKgroWksNEXcD4DMooIzwjmeexnJqZXUeSw3SSp1Vylug6E6rl8VKfklu1E5d7fFrf
/67uO1L8ft4SNvveS78tl1tce4Wkpce5PkCKMExWTvz1O1L9rMqSOBE0K3d6v/a/3ti5e7nhMNu5
JbaBED1u/cep3OkUhHRONDJLpohO7d+9bNX6qqNbid0z6gKWi2v/EZFsM+cqbXqWIQIDT40bhEtf
83cQvLEgQXlr5jkO/BZj7oVhUttQixduCVn4dLOvroj5+K5n2gUjEACCACqtnoJys4a36ek9F2zk
OCOgudqmy1h1pcTMS8utYiXCWndIHUoBkdmtOHijzz+3H2wrOfmvtU1hMQqJqH27kmxXl56E8SvN
K2q2kMOD9fNESEmVN386DFN8FMTCPGlBM9XBhNxdY8HIS8B0SQ62xO6OcYNQDKG5yjg6xJjRD6cW
Db5ZBA67M+LhiC3934vBRLxYIdwxLFGhn5Enj7qyZhsPN3C0aEsXUL4XEV/AIbFgKWKph6wxdRs4
SQyvEfCbP1ReAeKIEOrgP9GcnYW5jX7zIt4BPjpwXZGgR4gpdMSjp+MRYWlvDzOL0Nzh3cmnN8zP
iFZPpql9EIoHwZ4/TJkXA0vIoYFUlhu0651sqoRDCCGAsQKxMMzD2BPe2z6vvd9zCcUe+bL2+yPP
obDL1U1qAFpQHFSR1qDZwMwmwgl4G/EfoWzCROQdUimvWm8DRuRRWgv3cVrxAaw+JKj/vGDiOFpE
i1Dw1gp3gASTWfH7r+ZawlvlK8MmwPgQqi1HH0d5TyoiYA+nLfwri4OS11GFfkjQqoH7vGE8oJEW
Ikxu4cDrXQ0haKiRHPqe4ek9G8b03dNttH27EQ42+NfUGKAMPI3RxAZaFeutC99zG37RmVIBhU3l
tK6yEsTfbeVsh2jJMLVPuceSP/a/sy2FKr/EOYp3jGyPWY9RzIUjORaxntAbATzMhJomteUDEKgj
zyVXmghrfAZ7kCohODb8IwhfguTJga+gWbR+IAuUrBXcKhjti8V241MXkMLwHFpcSkbbIi/14UES
8kThxorCtg2827pczjinIggwHGpTfhC4AXwp8QNrV16pqLifzmcxYHQILx1H1eDO3JmUb4IciUd1
PtCO0sblWGN7KH6YnLwivBvrXsSrD0iHekdox2n5P18/XXwU6755tcv8tZFfKzybhlG/V4Rv0NU6
Y1su+YTOBwgKrC2Pj3LAZwrO2tM5y3M4YrDVW7cLq5orvadKghOqLTJ2Rc4Q3G6D+8+/kg8IBETh
p56A1K0GYW8r+xKn2xEWK6X9nW8haLDjP7jMqxUyHpVMEyYTngJszfqBb7vAPVqeC6EiJmXoJWDZ
YtlA9Ae0VMEivnqodQnjpBjj2bpi03HxWdEJq56tyHfo4+w3bn9TrjnX+rw4CwLwmHXOKoeDZV+o
tvzVdCpcMnh0355GWjB8Qb7mw/MGM4tdEG22iIxh7ib02JD7xbKgpoT3vdEA1w2SID527xi8SHsp
t3J4Z/+PP242xR/W2qmxtiInxuxcxcMZE7PI+6Rxmf6zx8Irmk92nX2fjGaMqTCAHK407rkLt+dX
ZEBl0xEkStWj+2PYVvODQKt6ZjWg5/nhSRYs0xFCq8igTtfJTGRKMReWFs+1fKl/Rvtk9pxkP+rd
I5wsSzMu788UWJxEqeJwjQb2D/IjY/dlRFG4+CrAxEye+D9K81Q4+uD/8Xf9+/jjoPPTlQZn7PBC
wfLysaDBgQ2HGLSqJxhlU+iHPJuCYP9EFGiJ4YPhKtuf2uLZB6IXT8R95RPt8LSGhnkLa+wBbRkI
3RlRBDDJfNoZWNcI4wXGLgWIyVnMSqgESHNgwtovr/57ej87TvlTpd6BmUR+Bnx+Bcr2JeZcMiRK
n4mT9hVkF3oEnk6t2rXPyftqq9zhg7CIHSN/0Qmw9nLVHc9E7UgPBKMQLsPtAPswHneWRDdT/76V
yXWuuwlg/GpAQYYGepabykT7ghRbD6r5kdlAwWSmUtsleU+QB/3UN8Tp9QiUX6S0T7Bfr/7VmVDc
SHbIAqTYyBIesC6t/ETRTP2DihKLn6GXTsVuqM5HywrjuLlSAqoJlUNHsOQ627QoX7DPO98gbdJl
PIBbISILNe1goW2STZq5xcXYjI7fuYQZDvQF6FUQOV3iXb4rNsBdteuibCPTRM4r0BceABn35Rtf
uvrfC409ByAQyxTGzZBW6UiYyqMgwqxKmoxtgiNui2GkGhMuL0NnSJ2liLvFJvlzgsSj+HdjAUUI
zxDmsLDVz+O5Krs3TLMwwVij4Ac5Bs0BK/mQ5Evetb2A1+pOu8y2NtwsRC/gBif/TCpAHTod6g5h
9Ypgy4bGgUkFnnwMh08SR582l+YfRr9HMZyVLkxfUCpsREZx/ba61aBHDY7yfME8UHvECS7eWLO3
ARPBx80rr/GAyV4fNvUBAaT8B1lKcMDwCQbrdIgVYXo5yfzHwNf2DkPVjQV+/1hswmY+ZfaVw6uE
m5kttV/ooIXhEV74RN2J6BiLwft65IZJxDz9On1d10Tj3tvpUA0ldMH3YPA9tLCAhrRqV6cAaeNY
6ohOZDL6Idn2A/ddDQcjr+b/fu2ygADkojMyhj+aEoyQKT/gPgHDB9+RfWNV0gZD90iqyGj+9AG3
AWnIJ07AYD6PecNGVgVjSqd+0xsnA+/gb+cVy36tuI9ALNCHU/yUkxqAQDavuDIqXkuEEykXPDLs
1DQlLBLi4Y1FloW3j5dgi4BZKITzmujSX1q1pJ7kmfUKG6Dq8a7LCL4eWl9Sp36/Z/0V1lf7pk+w
E4ee/oVHpzJGe5SbxljfyGrrF5K8GuBBkey/z1iv/JJ8Y6BuBlCk3ULPzSXnhfp91uH+vVLr8Nv5
bQEom2G3T2v++QBY0nK0mT3klAOjdiWidRJjUn/+aPRAjHDhpleSZu/WMaCTUXnyDme0Lrhw40Vs
yCF+CNuvy9Lv4dJME2nSj9EYtjTaQEVQxAcjguHno5hDOJu+DzyZ0TV+DTd672cvf0h+K83WjM92
rxyosiozj17yC/iwlxuQjtqF5Ki2L29w80v3JDPu/WKM0FmQo1rmUBnwPVRf73kqtFDRnRE5LM6r
8njskqG/YO4Av4lwOq0/FiOvv4J/lN7oukAXoS2xjvRhGuY2MXvlBu3yO4b54KnbsNcQ03o4937t
ezdVZFbCsTJcaoD7Exsyv8XkvcR/g/6LR7SaVU08HAf9UtvB7qai+/4NWobz/R84LWTTtrOZ1uQQ
P1FgIK72mYSs218iebBeV+sgpUeFpKE64GuADMPnlCDrSg6xIn9CHOM/Pb/+TcHIPRpRrlbNhHHV
8KgPkV2TaA1SZhAMZwSkTI27CmxBHSdQQS191o8c/e02KjfdxEQjIw8GQqrq8Xj1afhvnJSAALzi
58s1Bsua3lWd5mpQM5jDGFybUifyNgHm5do2LuU55ww9f34+g1knePWWdJJNokuh2YEyzsjDedIB
suDhC/zhc9+7Lfjju41eHyBzIAGlXgUFHYNfz/rVB+G5+fxSRT5Gk7dKQ8o4ACoXnRt6xSJUZ20S
Ggg6QV8uqWETi5vf/AEcmY+L3QkgpJj5vIXTu/Y1zz17fL8ouvnnPbmrjPTY/PXzQzJZ+1ulYK5T
YdiAMYT228igXWk7KZmA3re6+aLthK/XmU9SMYw471yxh8C8T+A9iw35n+sBLJ7HMX1rBByQQIih
x4hoxMV1A8bC8C/dyatsorN3yfZ7P2yXHzEqBqT1oMgDb/JBhoQwjc2uBp7UvOrH7UfWjUNfcQOu
XqNEFfwXyfpKFuOUDAbsaR1Ip+/6dMvt43toFz2TaoaTL1axhR1FXoSP2h8uOJfv1/195A4VRtu4
FdxtXbZvPY6lFV0HlQHqGN+IHlvtjVtcKFHxtuGbzNXN25jeCEevcZqzUiKsnw7JfcTESU4HQ341
Klwd8zHGXqxB4C6Jau4KCjA3Ths43Grp3r/bdxaMi3PXOQ82l4vZ/dLsjhR7R43WtZVN8HT6nL1h
CXGaso6/M/5yfdlKfNPNCvWcBMXPk5y3SQDwOg0HQ7d4B9/S1zRrzb8ggFnTfqdmsbkKoYUF/XCo
ON97pOsWFyTsqSnB9RsuNTFC5RaFAQ51DKRjtC9qgwhdHsVt6XxGtt5OdYF2KuZDdpSvOVrxpdUr
qjFhxbccYPfr5mmEpp95+ghUu1xM2q//nAx/p8rL7iVSNZjZQzbtOaY+K+HqbSnl5vpy0pE/Htn8
RSDK3ecXLK+TOEl3KRIXkkgErd/033nYJThZl8vmu7u27o0mbXu7BZKngVoiv+Xa3BUKWVCFNNY7
l8x5Nv3CUiIdsl0RZTyoz2UnkA35GdRMTWWrH68l3ZQhyz18GYHI0+6ohhAjZNZwpi4m6m31eF6Y
7X/HK3kQs/y6j3vbYnj8S8ogox5SR7TgBn8HO0V8UUbwZIMmiSu8UbSoqmIpmQ8RcRnlevSKho3T
OgQwTisqQGv+2o+LUM4sFcRnLACQIWmsBdJ1JIl6KJXQMgmo7hurijPIn3DHH7RUFqzdHIvEoEg4
bRXvcxxVphhWjHVCNsybFo55pMfvCXc+YOvQS6S4QfUX3Bc9Qav1yKoP91DmK+11fw6U6BkD7ahj
86YE2emG3UmRMPbAIGOnEH9obLur/RrZr2ukc9+uTvMSiM1wNaH0+UnPpWgJ2Avqm1MCCoOWEmCb
4zlvNRTghsXJGifuMPiiCHn4A9lVGTlzDzyjcNbPymzBbnfNE6PWDmnE5r2YawxB5QVjry/29DUS
gYtylEsRJtmBbFdrugp9IY1EGLJeuziapLrP728aD1gjjTTrRhbubSnQqCCto4H4XA/aYJkSspgB
CVP3u2EKiScjSOJlo9gQme1azoEVw8n4ava124zHVgpdVJkpjel9ERtu28u7/2GN4RGBk3wzkfOd
fA17DHKoOq57+LydKJ79z1yj8J6nEOXSQ9Zw1udzaeSVucu2Xvwhheh5Iv80cEJl9SZK7mWRoV0j
EHna4GLqcXi9WlUS080pYjl5ze/zt075rgzkGNztOm3o+ghMALIIHid4Z0j0oSwx7SY3tjqWp/IW
y0n0MNyG2N317o1xIXjhFJbNqJxpxSSfJ8zg+9zJO68cT9/0CVaBBzFrDOH1TI9rYH3ZHq0bFH8p
5MoBHBbQL01i/M5UcBSOhzRlkDQUX32Gwz7g1ibBO1qLLG4Q7UfQ086N4ioBE6yBckZ2Q9NGJIjE
eHFaqPMX+gh+qkIQ5XA9hJk9Dtvyt6IGeg0vhIYaHpggF5fbMjqryzxeVnEJvxcqW5g619WTil8H
zk6gw+G3i96ijyYEP4x+B0agcvPn0JplMLzvHEl/434aP++9bxl1iZdUM2X73ZZ4J8J7NiDHWlR+
XQ+DBnIR4dt5F0ofR+yMkztANdVe4wxmRRNidsnja+x5QPR6rt1d6Y4gi+3QYg9iG4TL032pEc1s
eVsyiNB8KWP40v69WtOu/I/uEnaTgBR27piKVJlHnfWuHTKL4XdwXFJyE+lyHzI1ht8Gk8l5eyFE
TwiuyCRRkT93TRi1e06l/TZa1X/JUpBIaSV57CwIIfPjC0vbl7Pv97EK/wJviF4PqJa4wTDNMOmG
GM+RJi8SwqEbHxDwUwQZh+m6pGc39X1Pm75crx8rdqHRXCOcFQXXywp4sYbz1f7o0wqC7YeGHXGb
HbeT2xDJpcvM6t5OjJs9hmxr9RKRreza0rxYQfC9UKYyTPMvG6buAyxwvgfKKl0YYwGhT6A5MZTc
7ym27P7wniOEzSS6UXn+fUySgXWTYIJNDRx8JdsYOghfhDwX4XShepQahi7qmHIvVTb1YJnENW1O
MC4XTIypdjMplhtn9MVFbkLz0bvFlFgasLobBUVolyD+KDPVNTb3q/bPiD4Tbib91m1K0fC6ua86
YKupnjODEQ2M0KFbudbtT2pmi9sf2c8WyR/AZ+/DSPFqd+ynl4Fu0WCDOmLYXDvjTS65Qw2PEdBU
Cx46LVH0CWrD1jI78616i08OgZHLnPTgCRs686d8wlFSwtlbPbbYMlVBojjNfoIY8P5xa4RHdCcl
BGgcWC0uM167ZFxFIwaKUC7OD2Q/ItAaC+e3yItCB1pOhFm1/5ohzwR3ltAT+JESkHSAlwaNpVaG
dy1GY4fPzNtC/cCckmPXGULWFsr1TQkCVcwQ5j0KWNKwu4nk3tCfjk7Pz1+BFz68J/v69q9Z0G8w
3x2UwJCNcayQyHy9tlzqmV8fMR7V1I1+vVyVfYao+fBFE2LcqeVID3LhR2LYjhkiWkQF4tF4po+n
nLwDwzP0IH9Hg/HPCJiAnWEQXi9cKsHcm1y3ZLg694OTzOqdyDLuLc/BzfBpW9rp5jvSYlJ0KBdG
e4MPNISAbO+M2Yt8z0uKmatimd7zZVaMG1CRP/Ciw2Mk+4pU9ZBue/LFRAzbi3zuKNvRgFPChy7x
mvETzOd+B60BfwM0jswSIRnhdB+f3ID9yiUcLgZJRH/3ipQHLkyLu2T1aQDDOCvdURPlM0KsWFk6
37sY+sSV4MtF8TixfkAZ+Zax3ezYOT6f/0OfSMJjtdsWdP2CWQF4DVy+lb/CfHA6xKHDR7GCjI2Y
lU2NlSHKVg+rTV4ezH0F6xrNgNUimYRko6M6/dM196u54y97flA+wgEDF9hEGVDfFw7UbacmKy7O
SMddmrj6CrarpS3lgGeNZoyxwHKwg3++YI8G0wzL44Yv+EyuY/ZRAaaW2Ot8TvdTnrmDqYywoMWq
hUdcNCV7LYQwaGy/pX16r2bl+o5lOfvnLwL4Faaki/GaN/3F/PFlRvvYrc/jPUNXvnPoRQiUNSe6
b+NouGTJM1jhukHEhvW6S90IJ+SJHTOAxS6eg5u8LZhLIT82fO7wJLChcbQ7KNRwPYBOzHQ3pFeL
7e+KKfSQJ5gewZzeM+ZvOGz9WAx+jDij9wG6f9kkzqWwhyT4isjHkOBMHr/yykDECdDYgIpEMA6v
Kla3AE2DxSgWzuWjK9Mx3UFrKZkMHVFc0t/E5ERgivuy2pffnRA2F17L2FcqyBM61Ww+GzSUF8iF
fC9Jlo21YhMNkxPOxIa5ImMeg+y5XxItPQ4uVqpj9Xf7w84kArNQrQp//qgY8AzSWL7IlWhRWmK7
gB/gjDEQAA4vGyz84Skj1BVBKeLYbEEDfiGGOnHebK9RlbnDJWf04fzE/o4ICUb9YEKgiC+II3gk
ncScy2eqg0MYJneUw4WFRpEPx63HguaAr2posd2fM2yo8LIAdveyo4Hs3ywVF22JXjh3yG9oGNPV
BUbSEo+kFRDJKq/wC8OnPdJZREusVLyzfsAZk6EMtPlF57yB0AVfcrW6dLAycFQVrtEifvSR83Y+
Y7e2LiEyHvwyVF8nmM3eHCgTWN3//DXOaMSWN1YOGRzihEYpSk/67v+5rGI8VXo5qJ01DkDsfbw/
EqoWz1heYxAlRkYn3uUKsBrl8jSBvQ4zNMAZGyLIPwkoMMcbMzRkDChPZ4XNoxlAdJS24h5gogna
fbkuurGLadw521TM+VYseH7OxVguhFfAQHi84wQubiClLC9B+CJDEbwvUoaBwn4YEPvCH8IXHt9Q
eFQU1sIYoVwwRoMEhxgmhHRG7ottIf8UqpYXKQCYtYoJIbDoOBDDLx1HeHxfiIL8d2RIOhYycFj5
GqZa0VhjoqkizAeGLz4TLI+lh6vbd2M95vuyP2H5yCUaB1z4I5rPwkvHi+HpORuL9NsMbP7ypANw
wBRGNTakZ41PwJtBFTk6oQfRTiimYgZRtw2DToZctaWuteEM85NrF4M5GajSzHdPNs1CH9lkplMH
oCHHpJjF/S+9bnXdLBpgZKgcOPhlLqo8ICvDKgYbWl72bqNGzGfq//i9DPVxhxQSFDTy3At+ifE/
Kz+3PzvUv+0GgdiIkW2RTnjG7gbLliEhYI+9kN/h90VwCkMvxF30/bbfXu0zNShmnwP8XWpzU6g8
kepa3264IiGiEmg6MKyAmZlokqe94jth37BQe7JlgLtZXxI8bW6xSgXIE2Sm6kaufxLDHMB8D9Wx
9eL9mjhZprMzax5jtX+f5kJjzHuYLZRDhtmCoC4BkK9old58qpX+wmDT/SJIZFir+hod2SxkOPwC
7veFqd/IR+XQOYOEJ6JdjKGWr5h+oKSjccORkh5KMKKwUMcAQyRmvxDhqagOoNunLtnZaDeYcInr
J9Ktuf7Lldj5WK+IT+2bkOcPJas8kmsp+FLE18HB/pwuIimP4ngjRB+4C8LVLDsSOICSkDpcw2Hl
IGoCdQOyYEyH9zLUa7Kg4Jk9Q+agOazvmsesiBt93VD5ag6OM4vtQ8VozlHWOJroHKvPFqrHi+vm
d6p3aaKzElCXZnN8z5YfMP2rIPpc45v4mlBADKHYzYQvqGpTfYoN3tkOjsiYFKYSZ054MSsWQ33l
wZcx6HcMmCW5y0abOUKdzeb6iV5YieQY2bHQN9tnAmFgWz3xjyHQamHjPe2HbOj+ZmrRXhwQ+zg+
A1v/nIBtQhoXP7cDYJYm4HNfGcIj6/jxmDzbueE8E0zQlAGWeDx3ah+8djz6bCRCZMzgAx9AlT6d
N7tQ1XlqD8VGVadndS4D7448NagiEHzxCciJbWWoAUCaeHMmnEteNT4oQa7922EwC2ViAviywiQB
dhgjCq4PgnZuEN1gC+8iGPpkyg3KQEE5Z3wj5UcFM4FCS9My4ADFa02onxf43v6jiAEN8G3e7edB
sM00P/xg6JRAurHYxBcqEtkn15QUhLmwm4x9UhYJpC9quJ6ISh+8IGlJX2owisOdMweawkxTtiwE
fRdVYvNkTfIsyNDwRVpA7QnUsTldmFVQJ3GBHqzUG/8sJJvGBF9exJWWsKoxbZYGZA7cKhkMVpy/
qDF55MphgN4uCZSf2/dnjAL2tUQU9OgnV5IirU1rrZgSWovbRuxZ7XRRsE/4xg6NP9AaBI5x5ued
uZEVL1OZEevQBJl7CC0oE3oc/Qk1/yxrTJydwTF6Rlm/aInOMKrVQN4wOcTTfdeZ2xpbWktFLxD/
4wS+cNUdYu9MyFQyF7ZThgrrTp6L0ZldJhzWAO30lzQfPRa8DRchZUdgPppyKj/VoDw+iwPbAxBs
ecR4QEV3r00zeWClTD3g+Bv2fY6oMWbwCnxA2BMHByGkzaqRzVGPdsitEKoBU0GPvu9GyHEmzE2l
D4PXMtSix7GqwPaNiNfqKTjyGccMTiAfAnfj/KQHD89qBkKw2QCHos2dsKuMPVpx3INIBER+iFnh
bWMs1QMfpTBcdrvhlOworgGINQSKQVBMb2sU8vAC2NhTu8fn/kxW8rQNDE+YQhVh/oMNzMJYkHSb
wTm8O5BcSP17bu8/+fK+bKb9udLgl35yROnsj04fPKBp5EhMTBAbpi8VQ3W8cPdVY5atc22xGsDf
gGRn+ma4/mD6r8pKMfCB4oYB8l4fOYXk5Kh+FOtRB9ckhrXJojfbkzrNTtramAygwHRuwdHyA9hi
rDrU11DCwm/I/xmJRm+rcwmSiKYFBjWau8cWs87oepJrYBwV2Tt5H/b1lO3G1uc8BoNFsYTkB+aJ
kH+nHujK4x8OmM1ubolSlHTs1H/+FD8KzTREKaofW1uWsHR9fIdm3eXOe9bgyjZ69MTfD2kH7CiK
7LvD5bqhZFo3l9EX62R9NiKhSrHLmez30ZhITgjvkO1Z2RD8iri7Oi+8h/nEmxTV8h+IPGfbKj8G
g5G9HM1/O7heW7hrs510fGyVRbnVF5WtCfgLvbv5hWFUwIDLvd9ngAeF31GH35bgtA6NWQBlcAab
zU6PAJepI+QCfLS3WW3AeAOc4AdpCPMOBT9DImP7tyRQ2swRjCCVeBww41HCb+s85or7oi0ihRh+
Mfxn2N7wds4cLZwWiaXbD9mF1au0PEHDKTVjrPawhv45jVUQl0kqnaDlmDPYYPRHkLL9goVFVtDe
2J4ayMxE/V4E6TkLoDylJ9yixBnUYBgDVYuynNN3YC4oE6mpJDYfjhsyZTx8mm42o0yAiN/H5FEt
BL8bRHYNjGIZ2xn55gAkx2OypUWxypH1mB/dZrGGjs6zHAdz3fI6t7+Ql2Hg20dO4/xz/hsjuQVq
5GIldtCDJbssWUBXRB4LKAmnNUOn3PzEUHNXe1vw10/xkRxfQUvjQIJ0BpNpH8/6wI3/JRRFAAln
kYp0O9KaUSHbFKiXM0HUUbEVBCGjCGHlMZIV4p7h4sGxvX6ezpyT1MbiN8ogcdzit4iLxoqz+RGz
/0sT42suaKBfqUlSBAckBcQu4ifBq2kPvBs6rTNVPvSa6sJveGL5JEuQx2Gdt88PLlfxXoZ7hrKJ
tPTojL8DVSYT5S0Z9iIInEkzG4V7e60QA4BZoeSBkbqEjMFlLnKkRyNnncEXGdhr4eKUL5idBJmd
kG6PEU8bSdaHJFlOVLu7Tv9NFoAoTmwvqv8e+fy554Ksv+jlcI8EvMVKF05jaz3v0bZgqmCCiGnL
6hYn9NARhtJs7ullDwTGmKnZHrmh/byIYLkHb9MMhPXY8q8/ET1XxaD5tKmgcVg9SNbgZTHx4WIe
etwB3FsEIGkvGSewqdxMzf7NPVKhd5IlLZdBMk/B+Zu4eZvrL69hXJGFaEHt/33OX4gSzrVzW3Ni
CPADjYmtW2NryYAZqjFM61gEuQQqUK5YGbf18Xh32FhWa71314wPCr8yj9ChqczMG4Ivxowe13c8
M142xlasAiA5YE7EXtbW3XPRm+VRRjKUwMX6hAy6mbQy7rVrIh7M12KrnDF1hXlCeU1dEyFXbk5M
pQnJUoTiizPPWwPCcVMAm/lkA3P59qn6d884Y97zLnm/b2YmT0u/zt6yxc7A7DSxguDWTeUduzEk
a76VuUPquLPHAW4ijoU84tjuYV3jIjUJgJWnR9l+hmtFhl8N4OcI6ii6BBRbEFC5HQ27i/g1Fj+Q
LLR6/jiT/GZ43PjkyIA1dnmFGc+nyV3UzT/42MyluZPqg/cEe1o8eMcTE0amtpBN7W028YFKZGs7
mEKjZAOCAc0OMD8aPPOnDHspxvxmt5ixcPfEaklYN5vxSY+Qp7HxSLzDBCzJ5GFdu9huAjWZTGFT
55dlIpk3uB1+m1hLkAp+tuIbGn80f19zdvdnsb4XNsIwaD88uBl/GRwXlb/AHctuEIJSZER25xzj
JJyt74tgraOJ8GF805XYN3uwOWUv0kg4PjC1RPjJFUDX19tC0beuYrD06RVcojMRS749vCLzfQj7
RRSICzSSZ/0MK+j6B42HdhFrD5rByxnmPRNitgsqJ8omqtHHX4YfioWNmNWy2Vsin+VCBBQVhQqj
jIBQ7dd57RkTTQbuz4YWh8bUBlQPL90uhxGL/YOLSju1ptO2cX/G4QZHBZccQP5TyCQrwbUXJ1Mk
EfRu9JIu9aN/Bp0zhEiWtQmbVpg6qCjIkNXTlVFSpoW1shqZ8vPqIfEsRUl9PicP+0xFV8kOpN6L
FCArLSHp/st8aWwFLSyu2r0jWHNg1iCPU1xHqdQQZAjrWmqmM2ALTxbPg8hjHnwCJZ/AF/4nKLni
emLmJ3IEBzxx6oyDzL5Tkt+4xo0f0QQsgXdhguEzydSFAFTkJeCJ0ttbnBsArAYTEucyFoliCadS
KRhTONMznvj3pd4zd+HVuQWozJwd+k4xmpQr6sxu/Y/gSg+OlOgBx5LqFv9eUJZQXWOyOyF5DJkx
r0Xb00FWXWVHSm/0xu17vXrOmGw4j6lwieZdXC7ViV3+RXJAH4/fHqq82aqMF2NbJq+BpDehSvYv
IsbiA7rDEQL38v9z9Pr3j9oLNCJaUFoU1ke54DVvngjN6p42pT4uy/y4t3U4bHBZFgmPYW1akwaP
YNpTCIOr+wy3W+id7c2G5vmZv353hyvETGE4c3gG5o7miGpXtX5za0cUAOHGwZ8R3D2mT0uAVP+X
s5fZH5uow6XZlBh20oBzGJDmpYmUyRXJM3esSrDpZBHHNOBj0VDiNPIFGqBYB0tMmfxhcPdAL4gl
BsBRLfyx0NH/8zb5kX9+NmA5+EHihYqKu+XIPFwYLgwdMACThprf0fh0s59ubYB4IWHkomOnkO7H
W0wTOALBZ7DKYrJmZuUSqIMhCjCMaGvJF9f6OVRGOG4Q8GDJdqihEnoYvATo1F+8r26nAW2h+xCZ
ccOdxueB3Abwol5tznQNXwyKH5Jn5OgFMMLHh3qdrwCVPuQycDmqwhpG7+mAggFmCFBMtsCwYgPU
TshFKsCoPu5YRPOhy6CXqWDNbYMkbA6YcH12yuETGcvnjikAFIDbNJsaM5DyFOemzh9N5ZUe4Ed0
bAhEuS7IheDyPmmWAYVfAXSC5gxVCXNstnAuyXP+mg2jdN9abyy0P4EeFvNyOejN51oP6+UnyHsL
s63eKhXMzWC4S9sxBLlD4iay6RRBNb/q2CKNveR34D6+VpE5g18m0EZn3X7aSzLTF9T2Onp/agvq
aU6QGZpWbdVfShBYRo1uxky7ofaAyAZux9aNJz8bObLadv6F28FOopvoeTKE1OYDz5TWLk8ax2Lu
femaODPZojW/qP2eipC4Ac1uWmZh3qePCGdox3aJfc6IUwdS0+GxYxzL3wymHFBE0kA+cTjmn/9I
Oq8lxc0tjD6RqgRK6BZFQOTMjQq6aSWUA4Kn99K4zrE9Hs9M09Ifdvi+tR2N6woGAuWSfP4aGQq4
kU1D3+6B63X6sTsj/Ovd5qGt8sZ8X/GnoORlR+F24bgIUbnouFUv3XdIAIFGL9L1BET8uWC/Nrzf
qkemyD4Hvjrgg9B+PpTRIhhbrBRqeZ9HsOaEUCARIO3dqoyzqwGlyKidPGQfnPUSZFHEgOpc2yhv
Uj8WBq5ms48tpChElyK37wM7j4cPrF3g119I9JXt0NM9OhXETm54pMxHeY/0V7qSsvCnABKgS/O1
RUYAoGUfkCn9qqMh3Oy4evyzj4uLXtceXBQBSPogKOUzZj8Eks1npcZul0Fucj7ZgsQypBiOoqi3
Rqg/MnyvRo/UleSXL146fe+0pVMpmzF9/on9JUnyF0GDyL4RQF8QIocfuxh7yr7Clow3DRO4m6Dv
mNKxfHPtAaAu6dlapGVYNejclmSxVnFJQxtAcG51fB/4OGYIL2mPJLueFPaOl5V9vKMPPx3ZSJQo
8eLbBSFW8TJwgNH8QP+G2SN137vIbb9GfQo30qVE4k7mexcuCh/gUBKR5rqBtKE2484o7x/N7Ogk
hmYK+DSaDiha/Hqev6Vz08z6mfgUlyPOHHFe7XuOm8srcrLrCy7D1xqlRrWZnD738l6fysSV8D8E
ZuaNwJvS6+5wZrT0WT5YBtfCXoNfpk9RYX4vCYr1v0qfNj8I6nB4rerHOOBUEBbdj7APN/hWVbQg
lYkheP2iE/6nbsdvM1ip2/T+8geuQH7vJIPHk650TEStPFUeEhftpgPq2pt8sigzwXx4Po6zlbBP
h3kV/k1f490jOR78MTQc+WaGzLjy4l88qr+ZnTo1JVQriLyxOiOoIlSn1OH4bnhWVggeUGh059FC
cz8r/MG8mPREuYe7+G080FFY+qGmDvqi2Gh1p4GMjJjVal1gaONVPR9vEda1vN8xqA3ZUYFMB4/m
iotaNouFT0hP9Q1DHukWWAeEEJTHnL6aZqfgIG0RZ82ahXqNyQTsdtV543m6GtPNtrR9g/llx/6b
rgGOOfm8ZmQgDDMqpk1vhyQXHmQMpe3YJeGmngoUIc12Tp+N3xcMG6htN4iCe/2EFFsC53Wj21vM
y0OPw9Bi4CBuLo7f5F+9kJMNsOLQ4l3VKrZJAo1FpmxqVBAr/Dlk3BXZAafQKkH6iMX62XUuGG5u
KfR4Hzs/9ZfmQsiTPDjf5+IZfya8J5XKYXckSCvXI7BETjpDtdMQSqEXq2z95qOM0aCpohBslzXD
U/ffv+A3uXDTjDFXtHb8F4Y2M7J20qYcrDsKhfLSxPBLL4Cw/oBQTqCZzju+FH/4Q3DaIohCbz3E
Ryb5u3RFnzynZ5fiXUys5sb3+5pLRrySFJxYODiPwkyVKbjBissdMXCKqU69Du7v1+CuyMHzaLTO
gQB4gn/+gi7Y91BwRiZBhobuEIf7oELrrBJ/hV+aupNsqq36gMH8du4ZOBuAVkdv9CewOMcHGtk0
arNig+SKBe5IWyQeAAd7rALqsEITCdLgNPjY0tafvRZPYI8rrJs9a/acWO9ThK60mEzb43tVUTla
SfaLaklnlqvSeEazeJUzKuytWFyT6kWb0yOASIWwHSo0qt2eTG8A6GY4jnRu+2uJcQyZQWLpb5S4
RyFneHtXDwSmkiCSBWvGC+7pJT1NqqIFqrYdD1PgtRIzvz2QnOZnUa7TgQTIX3t4Srn5xSH4Q4uj
xe3fG7K4hwgEtYnJRfCzNAzvEyOivI/xicYyddaXW4+RWpMHPZl7FVu/bxoRBBxAB79fxIKmOEG4
a4SnwAN0zlDXFF8b7xGSiyX8/o53+UIzJwTIEwuNMzEmWKPqGHNBFQxqfc0TOhdMgBFmMcGTRqqh
jckU/6nPh9A1H1l0SUcTplY4772+UXcfJIZO99Tkgc51KG3hStBLfuN9KAJQHGVt+rSGlFNEP23s
+MTkOJ3zqfSaxsigEdHDMbuLXPMajh4gQffCQn4akhr3dO3lZTCxxsEvNTWZ3RotJMiRqHb4EK2d
LutsFxxHDBrhBl1U69e666gSGgGwt97pkH6/se02od3MYS6RR/u2skxnySb9kaFeiBDmR7MW1wgl
Wb68yX0zQ6buUrv9GPFJc/S5fkpM+JlPPGCuP41XSFdAFc6vQ6kGDRm9lC2lBtagVZ0UuhTslHI2
ubQelV/S721RT0MQe43DlWQXDJcYYg3/Trq3xGTwnn2xOYwvw/YK1keA1rdhdlVkc6UTLxDKpgx6
IQWWmX2KBQMilT6PDhVZWmyBKUTetOWJjDfUtJFTdcvoIiWY2/pLcgbIJz0pv97ZshTWI3pb2Tb6
kW3NkfifMg9dARIc9FUC6drj5NsJK30nsdEfPgd/z8Giz6I1U32E7RFM3lSZF46I5iRnRtabuQEv
oqb/gRYwALTNcJZeuaSvIlIqi9jYaazS09HGEk5YbQCshlICsKwNQTlNSHYJdXs2T5+ZKDhGL3d0
6i3Jqa8RSkzehf2mF4kIX+a4iiyI3xDXcuS2+oxNULFR+D9vAS8xfJlFulRnsilt48zJuZ1oufN9
Dbmg6IwotR9JX3EaDuPrggtiDltFu2GL5j5edlwR5mTxPijzzoi89EJca7WzgenPZ4RBf+//vnNY
0kaD+RiB3XKMdBBjGy+QO6Sdc5H+coVDSnHHLlzJ5Ge0lEGsNbswmCaAxGpb8lcN042FZfOa1/5a
SCm/z8J2J+frcb7WPtZIsfGyMKa6+a4jALJERUh7PjY6YP0L1dociUu0UQk0jdf0O4LlbKHkSsf0
ea1OXUQA0HzrS+aouQF9efrZHo9BInNDdpRB+DKH70o8SP1UJymjwX5mpmr9iPa9o80hCjrK7W3f
J6vWJcBnhiYXz1Ul9V8RLRJWIu7816gnuvlAAzbztyfutBnNJ/pUnBOewBFHp+tYP1QrOBWDsIFT
gjPaw0s0ON2A2YjciztoxTymYM1UH9yE5bUYQHREe90UoU3wm8448YDMkl1gtcvuSTfVcZ+cPjPo
f6gdcEvRSCh43PPRnNQDqZloixEdMuJs+rNmeujwhY5NnlZ8Fy8Vx90EGbyh4c7HqYPoZRCGjpSp
/CNfilV/GlEiCg3vdQdrFoWmgI6Qku8Pl42+ZOwcBsCasxqrNqZiL5ohmOPfg/E0OqhrHtAs2iLR
chSrIJOCPDj7HKod57hk9cduR0K2zWcwL+ftI5zDvJq/MRmumns5e9ulmSx7VDcMYxv8TkiNqFUt
XrsMxdE9W+UcKxrafN1InZH7hBFOzDU2pT/Jyu1k/UEHzDlJJZWgCLoy7cirxDyR3Pg2a/9j5g+i
fVJ0f4ffCZ8a5aekXlA86mIn8U0Z3W4+TNUldzUr3gFOuHhNMn4eYf2O5zzO4unjKGZIphnTf5HR
IDJhi/589pzgVj9PdsWTrzrZRUMEyyGK6qOt9z7PNfVaclMumMmjGMKpxCZPPfDMsuHLodCrH28X
9Vj9qB/k3L2DfmRIZUbGG88f1SvUew9tM8JJqg3eKappdDlJQ0gSUm0a/IWYNcmA8W9BA0zRAA2g
pIU4vYIV4rIwPboqeyHzaFEgucDiR3mpI+lBYOYb5SJ6vDymcYL/JWelKgDdYSkxsPbiO8Uh26gc
sQNXwAru+AkpQuNYgK3y18BuzMzmUGwEdHYE8qiuDp+TqE7rFQXWr5FGCA830dfq+wUQ3WJF/TBV
qJI16OKheJ7oo/BHvl52+LK7aKDuxJJXCxZfUapgLbjVJSA4qQDmGbli2+GBAtwGBo1f7b7lrI73
BTk4SYXmIIHtXnbLAfUTN044cb6qi5GLP4Ofe43MkIzEp0MwQD+omwmoIyvN4rF1ZAB179U8Wc0m
/iSvm1SLVttiV0R70DfDzYP8Zx7sOS6FzWDAWZZUkxANpdP5+xzZiD6ZxrYQrtWNXzte6ZE17ncU
7JAvqKKhsvoY/qGbpImsvFSezXUk0gspZjgFRMrGpPqoSCuVFV0W/ZAIC2bBnA9Spm2NJIWYnDP+
H4bYj200tiNLcYS7P/tgiFcdZaFAohhmsfz1GUT8ZVsTLoabMyqPbGk21NoA7L2WObMN2gmkn6Fi
x7gwFX1Eqywp5yk9XJX5h6y7Ja4RqS0QyqseA7Fy+xMdXhfy0ga6M9WgAPQd4l4lOKZM6wKmbyMO
qVq3ZCaQRoJ8KLMZCXz+SGUnKHDP4zZNqTzLdtOR0+HAGWOOcrtmvig89WOMY7cUHWndXcjHEriZ
6fwF3zcyv2bvf3DLuX1q4Gww3g7dsnla2ZOlVrlYnNJsoZFWyXaAMg3tGEqg9FGXBNmEj85I8xDV
UTgTR8OUaSaMCKCugVQrbr2PABQ2OIdhgoekOE9VctmIHPao3yUTW1yDwVHjz5hpwq3+umF+7Znz
uRhNHNrB+rort6KReeTKmbhRu7uYL8bjwJSiabUZMBsw5HJGtE7ZFsWROs9HXuFUedkS4fhu/Jss
aTFMOqtAw0KoQUdx4fdU3EUgICNjHeIWfdZjgPHT3m3fy4Buq7NumbSCsIq8SyQcspPSFqFtvWej
r5mtoYi/0mUFRIekiQ7GP+diBOA78UiO16bqNK1xgYQhVFYceSMNPm09jxUDY2bC+w7BILWmmrsk
fVQXcLxq8aZ4Bvs5wqgUqSPiOKLUhk27lt4uxXOkWagAxxH6+XlUmINTNnEqbZN2q3Rffrwqxqu2
LZtV+UA/IbzIseJhMLgAZ82ITuTrmj7vBtyg/xf/Jiv5jY1O5sQ/pCyxjS497QV0q2Tk1HKHIgzF
GkVzBOhkrLpgv9WFtrYXNqSp3lbWLIQCvGjDaiOu+qOn/0q8ibjs8/UiHc+l4E59RaYZP36m4pJl
1/nzVvowdMPSfnQuJKf5bNpoNrSrmIA6diui1Z+Q129TAsLGFkwovGcXOR5SZZ8aDRl0E52E9C58
MWqsXsJOQY9NUYDKlb4bDZ47+gN9eRsQlyMwUJ6Cw7inA2+LD/ZyjAw7sQzYRnPzq3lSdeMiUmbp
azlkGQUwZ+C3shPKm3e/G1G1U1G5pbsX0pPUq4CHsXYc2mhcerEFpjAYFIkI7iDvflHDL5po3gGf
A+PhojvrXk72GgjLebZNQg+JsahvX8rebeNrFTG6yUs6Wpu5hI0UGN/b0cFBiqaOYP8p0F6yYnLW
wKCii14Z7RbhCeOrt2Rs28m5BQVbWmDWvy8rquYJVW79ku1C3QC7J+qzAA/j1wo6510tJ+Kq73Zl
d/Gzmxhi0EcauuZbC5eoodeAxN+Dd2607O7waU1s10SQSrBGtlbWpj8wBtpNU218gp+Iux6RrbxF
aj8Ac+/96Fa/PJ2MTxtE50hQyvGAqi0zW+/JG42SrbmnHljvEZ/FRH37DGni9+krLp87o5+krXFn
+IDdtz4XKUzar1XqkMBwJxj6E4h0GJzlc7vJB8pwB2gxn70fexpbPJfWZ7SsJq+OGocmsP3HBNGM
Q+FdtCkznbqbes7BPtLqgz37XhKkYJtsIZsQsUToV4Ez78o9Im+NKfb9H1IsNTH6ZYmPNHVfNPCA
s4ar7wjBE12EkyC6b0DbKfHbxMGF2PnWq3pIzkhdUCchPVmhcPc/C/GgvU5BNcd4C4A40Kc512wU
0puc3Ghy6e/lRHGK2/eG3c51Gcj0kYbcP7gWo2XTm7K/DtSd9NprFMskWiFycnwjvyEarQwdA5kr
F6g5d998IUseSRgxGQ6qTLD0W4wu9GPjC+yZPGdObI5bGkGo4oewBiluYaFom09KJ1duEjY0DFD4
2vFWg2utqHkpTmC+blRri21f4PFhqCbLoXhZBvWcMY0QOEMBcPXQFL18A1if1kglk+LvXyie6e9c
W/NM7n1FGEzmXaFXBqdBogTrQ50ONkwQRNqRoanLF3OFduCIEswVgzGp0ImtR7vA64zzMHA9GZts
JSIFhXoUc1kBYxispGFOUcK0tX5aOYwsZDwXCrXAFj8/OhK9t5tE9r+SNIOv3q5bPhI6WIjgutb8
C3jSwze85paslsDj99gy8H+hGUbTNRTdOJkZHPDHT7sY3dwK2D/H/GsTQI9AXw29GyrBgNXfo7CG
CMhQd6Bwwh/pPIx3cPaUBz73dJP70zvv6wuNpCYwtr7Ua6270tPIM0UziKcDfuCOqFy1WtmYI0yl
9s9V00NQmdjHcnBOQTroVgE++fEsZ3rGoCS7ayTxOwQ5v6Fml5uCxgVZKNGjzdCBWzj9QwkbDWwk
ousBaAN2gAxUI8Um8/wlyOHJwO3oOV6EGQLGJKJ+c45x7eCrxlKK2XPrP7WDqQFoO3RcFKsYcjuv
JzHpbL5f25qB8HFr+B8vK3Z+A+OEeceM1jI+MQ54Ft4wpI3pZsl83MqMNPjNIMeI0zJ3Va5jMXMr
wS2/JppfTiAQugrDUcRtOHom1CIbdCH8Z207SbZS7NCrCNYMvqWQj87ly/R1Q+9cPXB9H+IsTZV8
l1OV+RCpZRNLhq2S7+jCDryINyfgffS+fvRtqS4zEBAgJYfRGBzXUrJg6kxI9TqygiuOQjBwjaGC
aWOkTP3xRGKXVqqM7J80ma/4jX64V8UMbMNsBMmwMf1o/R3Zo18+fcKe7Ot5Hc8kSDvgdTZ6vyeE
attdizP7TWmoSrxvZdZ/jQ5zleKyxo6FLgjEzsakAcuS08HfZjKHCZ4d1MNQOVwJLExtyO0f+5U7
58UEnsLDHC+mS+1DD8RS0V+Eriwdq8+8bFfDxKL6lsszYl3VX7SItqu1dBDINKnWyrOvZnWsZUnc
vmOKaM4udTosEmZwdDLaY5FDBMpK5R+I1WYO6eqKEuSOpEaeHnZ8Fze0TrPDoFGwaXKpVKSNHSb6
L4cbiDqET0NorMGrzY8UHW7BLTZbFEGwgOHMhcqM02tstaErKc6bC8II2wXmQ1B9mX8lbKOo9lrK
ub1LUNMkBGq+8YMQLr0IL2dzjk8M0ar40zAd1fRSKFu8lV/GyMgnTmR04lDFc0IRqt4clD91MhzH
euZ8wyUZXYQQ2qy9ul8Mm3nazUuz+Bg/1WI6sxV7be92QcyMnvkHbvWCxNGD+LqbdovnUzaHEfP3
PYROpN0QiCbrlJ5s6qrmePOkMhCtnwU5LVhEbivCcPRzNLc+HtvVpYNspwZhVHHmahSeDKk4Pse5
3WDVIVA/ls2a5+pvZkLp+Oaz7edSuxmkNpVu5zKCnIfuG/30VRsHastbSXWgr3V7BdGoPTJrJDIS
ihN9bAnyHfskTLZEsglIgRgsYl6MINNBaZ/JnFA1mh++GCccKLQ5ML1orlO0Rc1i6QgXsU8Nc8JJ
g9g3FkQglERzMb/3KNxM9Y3mJplYiFwsn/eSHCDUfjRPbtZtt1SFaXLkd8NwQO8XWyyKiWzyG8Lf
N5GG2UhsfO+JtLKbKpbeczxiET9vfsrg5wMRC+TktL0gEKUAf+bFLBGL1ceDv5lsfJMeK1M9Cuvp
vDVvp1sqbu6iXsHCpA3mflck1ZJRWRph1nSsg7f7AgHBUeNlRLbojLxc/iksSk8a4+icTSo4Pwrh
sIE7+4ncCi3UVHEPB9gQ691YswTUjlVk99PmvNvh0Myf/obEgJrH9kDt5pBatSH2Bgt535dWfgPy
HM1r0p3YYTQm0EEeKWbbRY8MgRfDQ6CubX0LK6fesvho1ndyTUhLJLcVps8GSIv5Yq+jPAV9y7dA
seycULL2Zat0IjRZi/Wbf/L4Q3tQqaFKm7QzdmphtQKKMmHCljfgBeEU5GZkVpHZLgPdao9pYR/W
BXXhWx+uaJYfyxu78IDJboBtFyiNoZgseXXMECG/ZJrGhlZPCY1jWqMcOD5gYqaUx6nbnvTOXq9v
DEhigaOdDBDiGcl4eevqGbBqyvQIzqyv194R/Vaz/nPWsW0NeEZRcjISd3CIkomq+X4bxlzRPdNU
h3yitAQm3HVmnVA9JcsiD6eezPhDq1JmjP87+MnpgNyVdiMLWhgxRoSjkll49mE2AAe6M95vKurX
3UHtrN0Oc20wPUyuPUIfQ9FYuJPcFiz5zY/80UJPtnz+3EQrxttUidT7TZKZvWrRHZmYY0bkTL9w
ko1YnymtQ+ClOmjGGELLYGMY/ogaUMab7j9u3AWZN1pd83JpaeCayhpwhPENY5IRBsRotEc47VPF
VhkHTzdV5MGJGV8IsMcClV9sisyXnb4TNifYcOZdJOs8OQXv5Xe4ergbAnQGwuQ6GdnV1+SQ/hBh
kY8jyX305/ezakAw0HUVj2Md26HJrmcKBrGG7lDM6RvOTMP+zLOQDWHqkOKKVUQtM2ofgCmrg8gs
WkLObZtz7rJOa1wb+GbHZljP3iLQ2F0NTohdZo287jelqULonqI9hYXh9tq8JOUhLMd/cuxoNrEP
hMAbEy0GTLXihjGDyJ30VC/Im4zv4Y3bhikE1pdSK7ytWc10Jmqiy+AcclL8cdbAMeIxyf45jHbv
jHvSmcAVYxopnUgFl/NKlOwYv83Xyb9O+uL2815s3IJBe0xIG01rGJKFC/MdHfPHsXPntRZxAsV2
fUSYB4oVPDYnmK4sw3V//roonDlpuXrezLrJUEMwcOOHBnYTOrk0T+h1pQasyy6Dzpttit9eMr9e
uVIW9PrLucraIMOgRLqmCKQozmgB/p6DVRtbMpynfbSVHgpgdhqYrc5sBSumlC+ZDWweWEeAC5HT
dYJAjeY6zs69aOaIRM8KIHQ7x/3o28W61i1FxbdMUWtaEzF86TmPTwItS2Zx7KnVwXLeiU9czuCh
nOhMwU/VzGQHaycLnQ/q72CDLrvqjJhzXTTZi+LLkbgHPkut5hsl4DabX5kZAKIhch2Tr9II79Zh
b48mc0oaY4o0Kvic5adfSpBZx+CXkrX+8LWNlG7j2gkgInZrjVlGVDwHqUI2mWu4JSl7WNl1pD6L
zqEuqaX4G3Aa2LyR93Dx+Btt1V7xWr83oTRDQPndpZd3xNCY39diQjGvrNd6vYKj/hqCsJEBYd/f
6ID53Ak5uPVllNxwPcaM1jqzFNGxvjGoWa89r9un4EyXgfEcS58aH42HtwZAtdNN0XelVRtwMFTs
1uxjBv28pCTCZfxmZ06uYmZ3H7zIMx3iCiywRGOYK3KHELj8a49hV5at5nPr4LrQEHm97y/2DbV0
gdItUzE4qMjvxif9NrpFnLGLwqVrzoACBLkfeCabfp7RKpItiU4oDeYvg+9ocA5cBgU1CoU0+qyN
I64Hkqto9SANimm65GyPbqkj4ldV4I4viD6k0KYNTwkrzl34FAkbiNsZoWe8CVrz2Yy4uMbjxYiK
oceeqEorVY1D93ikS5Aj6dKJ6CG3q/d7CTteI4ZKVqPHEBzwpbb8zR46Aonj4w0AfwyFidQknh6G
v8LCZIIecJRJ4PJmCCM/Ofclcif1gNoqZ12DdtgIzsv9DE58meoYW2aY1YkjlC3poFqrVIORcsj6
AoJCu1gygZQxYTOSKeFaPIFgCddaWaf0RZTzKwRks6en2DP8FWwC043QLjOOQtqjk4PTNUc4h6Su
OpJFU6ugQ8eovJRpEuAKHGeM6iZCradeXl/mAvQfa6JPx62j/X17s5bMsoPJbxlnQ+3PFT0g3u2K
VLPt90TKoTG9kixaWvbMqUR+5z7tmMQOKDkm8OZ1Uz10rZ1L5xa9EEQ89N4PcFI9Q7j4t86Nxgto
WtMIChez8xQn7dYjL+lNwle4bV5YgrYukIzYhF7v3JbRol2pI1LUpRr4HkwoMSSXBaET2vUUjhP6
759S/RkHjA/gfGJg8GjDOKEXBDt1mhDcnihFoLQPrNewGOkLi/YKm2tgeB/AEMfXokH9NFNo0sFw
wOGbW9ogYWjB2tNQVKbCU9r1ZJAsNyeJHZl8PJl9VykMuR3qJCRVBD+xTT+bVHWENwe1JhqZORAh
lJC+2y90hEQ8KjL5dBYgk6WqxbHTr7WXMyYceVPLXX+Fi4gxSEPOiC50ULwwmpuy6tA2r0hUzkmy
QpJOUBw9AzgVudfShQGtxJtu1mXuxcC0JjAb5lL/U8YrpfdE6nfCxxxJwEeuUubqCiUxhLTgN7tf
AZ+PoB0mIf0pciENUZbQnhqss6zBUTaP05mqeDVnVVRpDHaaNfUuytZ6NAtPOe1G3rdU7z71nNRB
9ee55r5G14HyGXUwJ8ma1DXIIaYS9RNDRSjdFZuMMC6zUDqKHp3dnY65mjwVDe7mM13xcmC2cJTJ
uOJMDAMrIDsNgRl1VOQgOJgmiAlOgT/Nu4GWUdDmQbNgS8bHnKxRQBLdZnD+STdTB8oLDdaWowJT
DNhftLwU3CXjfX3TQkVTzFA9pAg00T674pHnNhmHBAcJMTI+GUSzwAgFVHKWSiP5bZSdS3iK5QmM
zoQOncX+7h4j6kOj3JSh4hArYzJ9ivw0J8bHKThdgHcBvMF3/k8PyR/KzVqD9CYc5VQiMK6R8DHH
jd4GzTozD2nloywgG4rxIUVDOkn5FkSPbHIUF/C3WjuAajcZPiwLBGFw8izObeCmx2TJ6tyrZFvp
kfXCISRSEgjtlwJpyAkJh8XpF3WkMPv8gvnBn0Ar6k84vSNnhORAnK55vCZYMCtaCtaU45hpyOaX
jVaYXOES+DjVooDho9hFvumbJEcRAwbDObkMVRV05DlAFlfyjRECe7JWrNSwiJg5mduMW/lcu8Jp
6GmAIWVpAy+i4H8mJd7qK9JZAUSDMHxMHnF0DO0capGZPwOLM8CnUoAFa9rsNZfBGpOJyTVMhBz+
GzLDiayA/s4YXqHyDRAGpKgXhwhrxA+IXdbZngpLeuRpTq489dcebDhJ/UbYpUc+N7sVjo/Vzz8/
r7/CnfymHdRztr/+ssTRVPwtuWCogyA0ZG6dFX4oQE/BkilLef9d+b+KBT+J3j/rUsNBTi3+y7lj
w3wSazYcPlaXPYAyAi0Zf08w+LF5Loh2FUotsBqRXik25xJTvPhXK76DiWov4V14mdC7uvKnBxF+
17bqgIPSs82XlmFzl8ckh5nTypZCmkfD+tMTjDrCMZ04aP7R6FahgVIJpbl243CDe/kXTfxpMz5Q
k/38FKO5xuwmqlD8SpQCR+TB8loauFSl+bZFtoqNvAutDNxd3ckHLofH/XBnWqs1vjA/Ze+XLv+d
APMsrcYz5UZBZsZIlkWyDBzEFfN80+oO3X6eCagjGU0iHRTi+0F3zXat6JVxhFRTf916xa67tQem
vEGMWr9OyArX4iVFAQZ9+YBWZVqixqZHz9H7hbvCb/+gzmlnOHCPVGMxdGsC48rR5cBLmvLn9WZV
228PKuqM+dU3GfXRvn7oh46qT40ghu4hvy885g+QSIfverwt/4S174hWvQVqxwgoV/4jC4iH/iVx
DxXrGQ3nZAW30PWdyVbeisigOTJd3dO0U0LAtkGKUfyoE0hqYEe/xE2LD98keu0tHkX/SoctWXLv
L4v1BME05vJN7yWreIZ3bKGuMidZj4kb6S/NGcycHZVruKSgsBxvMTh9f6gvBkxfuozWKc5sELni
7sukrK9dxLsys+QbwAj0Yp0jzEvWvmoDXeWH1EADm3Zid01FJzhPsrmfuqO9tP5eSjTJP+PKRvqq
3tQjFNpx4WBpe7VXnsqvuouP4bZ9lI8UqG0GEpPGEq3VYM2M8QXb4qei5Mt5Z0GHR3fNy9Gc8y6h
onNeDVDlwrh/7NrOaNCgr4pu3gj5cswAd+v9A/FtJtuCQwDg1T9fvA0A1/ff9si5HXjQuEogiWiX
ZTtNbH77eK9Zykpl1gNFe0TxmYX4mxZjTQzA5DX7jfOdLhpKjgEY06LPR3lVbCUQ1sE1ujJCcVEx
A+aJsALpNn1h7ZCcQeMwlIRfpQwNnvg2+AnIYRZZ6eFroD778ZI9Ode2nU2IHC4i6mgTf81SoOow
jHmgJ4/cH0WUsIn2CaPt6QzDk3iiTUMxQvfnuxxUNdDHsSOpdlSbwgul3DTZhG67Lm7D480f2J8p
vGfg6BE9olFaxIysH4StKioRqswSIKiRxUhCvjhn6qPjV6Db2mRzDCtrjQ+UDx/+1q57IkEuUp+N
RlXJTLs5JfgtU0ANhOswNjYwMNDC8YVwVfIoCgc1GfxOy1esEP56Mxsts211JNY8Uw7/wEFwq8CN
hd2EaqiwoGf42r5/09+KsACYN+RT36G4TVer3QiMKh8t6wMzFPcYNcCcMKseArIL72U9elbznFLc
pVmpulOC9UZcNTGaEwMDJy5SIiIDPBK0hadEYl/rL/iayjV/UA9HFN+/dkG1gInbyvb7QyUOU8Eg
Yo+xsndX4ZdGhY+Fx6VvoDC5F2vvGDFesay21ZzpKMZkxbqleh87oyXatNXvMLzmtWV+JAUIBoRB
oKzM/p7CbFlRzAOlBX3vMoCN2I5j1nrpJTOk+BuMrt9dNIsO3R9OC3jId9aEaCeohkT7tUONaMXo
dKeQbTb5QjhUGL6d8eNFg27PcuDlvFPDB6A6MfWQMuFyxBRYmCAIUwFhAddgblpjFbjXeJi4ynKm
BPu7fC1Z3V+4qrgHqnu+qTcRmtLIgmbFtN2NaKNssCu4fJSyEqNNwN0wYhbQ5BT2Ock8FWQTHZDy
yzozSKxnFYJoyhtTYjN5fYXxNUiLsJ/U5mfWOOn5l4mfeE2FVcOAj63Ms2LYeb4KYJVSa0a0oZn6
tqdu7XwwOZUeuhwrvKGYRYvb7fyLlrjDhZi4QwH6IJ3oUq3qDXyr4+c8AEhqeDV0US8hcX+GysUk
uRz9Jb9jj89iokcDcfT+p+OQQWa+Bx1V9cTvMX97yYE1g7gNyc+MikF26k4MzHXzB1onQ9mOL5U1
UWeIyUgxJWel7l4OIX6E/hPxV0vzLd33xw8aWoS09aOCpTshfqW9b8SCqxJTwU7gx4ADyMaO5F0y
pmrOvzPiT9zBNNEjBTUDBguGxrED2BBtYQYjiMJ0bAeFIe1mrqLuFBIqIilu3GanBwZQAxmh1S/x
AfNAMQ79vRsrDFAbsesdfuBf6oNEVQS09htLEVcCKv2BWi+e6XZdFXPwJJXXTISngk7z4wqo/Ecz
BoxEd2UdeqUrcyg8xAd5YYEgg7JLYZIEcqfQ64qfKMwUAa8USp1tfFM5eO1qyQDmZkm7q39BTJ7q
f82uZuwk2ak0gbNAj7OJcMtUT14AFjbhPYt1q1k28lReVHPt1K0axg395iHDFyzSyvIA/BdNIYow
hF+VsUeL+Sic8tpbP8E2c1Ov3/aGwo10BA9r5BfdGgbLGwWiQxLrOfLKlWrURrdIn8S62k4+VBYL
7KDdY/oQRhQ4LwZ2OsO8AfoME++NO6o1ScnOhdvPkUqhLAbCaLPFCtQHU93SDXGGphxM/i45MpGQ
nLQ6V5BwkKgGM9KVTT6rbZJtxlp8d6W0EAhDMc0dk0Wy6PeU8vgJovUHqQBlgByzNBDM9skQIiDN
yNmSRXrLb+H6P5LOa0lxZIuiX0QEQji9Zsp7JIGAFwIoPEJYYb5+VvbETNzb011dBSjNOftss0+G
6b2klj685YH6kaEHkdVGUAOZazb932HTsGaYI+BkLq4JoCB4JkjDYf4s+7St3i94ONhe4tWvdYTd
nZzXrb3zyBrorzzZmLSqGg8EyFhEh0D7A8poq291VtaX5ntzG7/GH2+BvUJSf2SNNbci5BhYAiLP
IaaWOCM9fP4Nt88/8LP7TPm9LmheNj8GeGVrpV/JXsXiwTZKIpoy3W77yJcQ7/S3oGhD/xQcgPqP
IHTK4CAcwOlW+LQPpQ3BcOTt4TU4j4iOH1U7W2iofGQNPu6/a7HL6vjk3nNKeSBppOVGpYKoUJfg
wdCxmtU5qUfv+Fk8+ZGUhThfUGiRWgue+0Xu8+9B7KfPHHCACh7g4aaROUXPtsN8AYzqH3wLuIKq
5SeBrAkwICCzb2uw2gChSUM5er/1Yn72OvIBocXn0cGHggfFPJARiUkIUQUgv/NpFw6M1N1aufMi
O8blK2/S9nKIVoRriywG8xw+bnIB2M0RoyP7eXp3rG4P86FnZLsRxtMB4XTiXLR9VLMQPtkLt6BX
wHaOfvZ+hlhq2oY6bC8meNsXGhWzBdpYude0osBsw4lX+XiHV/gMW/kT9StTVfOcv5gTzchcGsrb
pMqO2OGSuYQbBfACe+jWBeERC79adkcMriHXfkw9NFZt9Tz4rEnDPCd8i09x/kMJbIOyfyTKc8AY
5gPBm0gudlzQn9TZuYvgSAvoMIEmjRD45nVV04guIee5Xj7d1rKe4iZ8tT4c1WPQR++W8eM61ino
BbeNTiAZwi0kZb0psXuwE/4YytGi/MzXBNMT5rtAiMPtXhf4piUKkzzYvJQ75006OIie3QuHnEHl
kd9wLy5PxOpv7vl70ytvvrG3SFecoI96iP52YH/cCuVlVPtf3JFlLzToA9x/ZsYm2VHBpzyMiDZT
D2hUj8FBNaSh80fUC35e450yxsynM1mL1eij+leW1s4/JhWDCdRTfuPtceHNYYZs6s0jutpPDwf0
SwEAFrzGFyVk6QWH4Nz4Wvh2GHsN6UgNW7/5jAdo9685b7tuzDcto7uzmMOocLSjXZHIRSYXvaNX
x/u0ix/gnrUCfdwi5Ng3YLAPSYyTaFwiEIb+7MHkPztzuJUQPxgtn77MPW3Mm9Weu9o9lG1hNZze
Mjg9FONyFxAIttw9kNtXJGcg3s5fVldCFohbVgHPCDC4n56iX/lwXjEBkR3r4VA1SlAGhzS3EryM
tuofggfWXI+HQM0H68sR84iZ1d+JutHzL8FWVJsMtiRBrhxmurv4mCdfpad6TdDKNBeWMjkjj4gh
V3Fy0Q4p+c8+xzcCOAQIHOABPSpzQICOZ7nPmRKQCMch+KG1SY+z4RZxkPVFfLZIVdzXLqynbTyc
AgN/ihb5QO2x5i6Uv0tTfkq9ZPJxya9518LAxDMS7BRVSts5ZU4ZaStMqJmUqny4JjibO4UHIyHU
g8HPBDWvo0Okx/X6WJ5X3dkpUvxqzrY7MWx1zHCBqJrpnvdYOy18u2FT231o4gTGQQRvgh9DK6BV
c58SxrlPG8+ALklqWlmNNcQj48YdYCNxGF3MOiNM+JgzkPsEmovvg9yN26lhHe16hDILKPTvMeox
onm6zPyOrP5JOxqU9cl5ACi9MUN2v3SSH7dzck7nmPCWLhJ/XF0yAMMhRw4QVM56II03e1ut/MeI
8ZKcrB5UVFH7Bx845Ggb9rN4LfXpYwJoyLMm4CBsUx5vv5wBfRwHJRMepn+G7I4xcO4nu4/XBeq6
Y50mri1opNeDNfy4LG8QItAtcjXhL4NMcFMxd+tZCEW9nlvp/i7u5Wfv6j29V/y54wputinpcpik
fMDKj3OX0XtggeoypbnapC0rwTDcFFERdMz85s14fggQrFLOxf7FpXOc/uCHrffrk2Ht+uZ9hsEM
H2DFnfEBzhxxjPY4PqAEcoVEXAyvoYQDHlxmd17INTwu/D6+z9Eez2UHInF/Xm+1Ne4uy51784cT
DnHCihFCnu325hs/U+igJBE7w0hfg/Vjvl3FjY2CsOND3EawChWd6mVywQ4fCW1xxRIJBIE2RxyT
Dte/D/8SJIOCyan826YVwwTyUOhJ3E/cT/FSxiwc6DsuWTA92KMwU8lorpydpZsX7+J1LGgMz7y7
Oee/YJDVDjDCL2wIKDzzHNmTR+p30DSG2mZrDQm+M25bXXV1H9hj3FL6kwxsJjtxk2B56DVuixu7
HmHGTXLBiNP4kp6Wp35gEPPwcuoM420TNBcICD8phzpy+0xrCRhr4yi8a7xnqps7KjiIOrpUIObF
3CBplzS3ZmvTTjuYRhGcSex7XDvMZ8xDCGhP49SKXvaPs1agH7C5fUePGQQeC1DN67yp3FBeU/yx
4haz+xBT90XYPq2Myuse0qqGYau7h7cLvqKYHy5SE1igqnZprQblYMVIbTc6zLkPKOKhkKwJP2YO
ZZIYOH5sFioQOuHKvK7Y79kzh25QcfidfAOWNueWguqZNVAPkiNZAz/QrK01MAfg6L/WCp/6jzmk
ReF07Ew0sdH9DZvLhj8SUdzxTf6ZhtdjNjcIYzokYmuByp2BC5IReG6s+5Pc55yVn1Kj1gQpeHFD
f1lT3MGHORXRY37OF7NBrMeD8ZDkiBDRVKb50MznQ3MXrRss+gTJ3TXf1NWCyrnCe4CxbtUkp4hq
3t9SJhUf9caOf1/e0dbIq759nv0Qhv3sDkSBk4Prug3fkvivnceJhz0ZKAGf4YTRClA8mDMfUq0r
f24YS31QT2Knzhxvl056sMDmkrZN9jdv7M7YnqqRXTucaeWpb7apfeV11cq4TxgX2q14N3ozsh2d
/H6KYJ3WILk5UF/Quw2k0ns9vOfkaXWo9t8o4S4Z9Ttd/7jjGv59gmKVWot2kzuxOETq4P5hvpwS
ls7JyWxLkDJOkKWKYWXGiV7ZEPti6HS50XQeo0x1x5D9VP1Fpvw9FTe6tw9McnRn4PTXyjBBx9v5
bYNgZy3rbPY3xgESxY3Jnf+e1tPu30910PxJ9yf5o+6SECBaDI+qEZYQRvth32xx+pysxWT3EWwe
OHrcagQUqBRT5crDYM5/O8zLG5gbC7PtGZxuP2qmWq6H+T7e/YGUPlJgmHdIcejD4OG4YyusoJI9
cRAutDFTkN1BcPsdIZEjsqFdHdMtiCa52vT5JUPXdDfqucepEVzyHS5nvXhnrdoS4wrKGcAyiEFD
XilkAJtBX3xbtsfdJrwnl+SYNyWJFXBb7jmcGVag93Tx0zfrjmAi+Aj7ySnsFB8QEHTMPEJQ/p0Y
xKgLKOahN7268ZCffjYHQZdFoYiSxKpU1P2V/zTs36opoZSkn7ZExUjzAzJ5j3b2DtsE5vNCeWfv
mUno8WFMXY9q1D1Ei3APZEmrtgi7qZHV41oR11WhSOE4U/dM3JVNl8v3wCNGFuh0ce24LBtSJYy4
2hyidnq1dOxAbpSvf0A49lIlFxI8xqYa2mApTD7yynt4H6smpQ4aHhsWBQL+NlQO0VPtOtkm2p7R
g3PN3hDhnj5OfXisd9zxmwBxe/FEuQkqwr/awSMqi/bvDk8cfoOvORhn9BnyrS8TxtkkLXzxi39e
zePdbt3sF1k0BJJW4fdiX7GiQ5t/wf9v3nmah009Xph80OdmM5z946jBWGMizcXBUr7JaEdM7sVW
QbvV+Jgfc5oB07DgLUKfcG/O1SYUYWclKGNxCls4lBmjS3Jh+3cJ8sWKvz9BQmJhxhV9Rp106P1c
Bq+ManEw5+Y2dHnKdBNBNXy0FhsFIxaLq4qU7bTBYkEr9utqRA91crRMjzrJw3xPWx/iXeR+L4cH
bGXIEpIIgZhXHVdEw5gkqwZo9qKTM6AuBdnkXdxz2mndpdQJMDL8G8QkLXDk0LC0rUVlvdnuB4l9
1I4xYEblJVMSIP9uIU4mF9S0+E99JDMDloji9dGREot7xqSL9aKO346nZ/eyn+6nC9Z/RBNDqiyd
Knsxhhv0GgH2QzaD5YrrYU0JM0SnipMGLQ0T/uGElJ23ep1fh3nd6d83PK4YSuPFKM4pRDT4cdx8
yORJ1TDhY032y0H2Wz3dASMUuJdW2f3bRQzoLMJduHvQFrFOSWHgjnzZ14CJFzgEiyy+BN1k4b5n
i8FkQMV55CczdhtxdYk3CeYPasuHQxUrDu4bsTzTMR4OL56cCjoAGv1nynQKZO96JJfvNKkneGb4
Z5MXfsR2rkeRDFnQZE4eNfLnk6rIDJ5vo37AJUVtwNRWwoGmfKfXZZVwJzJIcOF/GktFtFpx6Nkv
zCDaW1we8AYkFiglmHj6nlBn8KjwUjGfK3gNfJ7QhKXaLB//4/MeUUuCxViPo9mZUdmpJoRunWKH
Mw7Tuj1vCz0C11gl1w10xQXksw6vhkg3sVfkzYG9opBCmbk3MWGj7FDLqTPuhQd+BTVDoULqXFnj
8eqCff/kMHlzeqFuEernt2dMa/j01e3PqF49b0z2EEBxlR1w8u8nD6+ZVOldaBJNMwMHZuvoPOsC
XJVvTEAYj3nga/K63OHNyJfQltK5n5T7Ib/kK14AocdAnzQsCbX1Tn4t+8xcbSTMMF9Bt/iRtOHQ
/hOIiz3YALA+vtaDQl6+Jwy/OaTfExAKPowfm4NKzoMpP6buuwLsznvuM8f/EZxRaDReuHlhwKKu
BPXzmC9xQ0Nuk7sNzZp6V4qioliSmCJ56q1zs/NYaS9y+AzMbvn4g16p0WNWTsVXnSRsZ97Gj//H
CkhrBQBO4Od4UsghbD7GHdaVV7RfsKOPiK3Md0ZrlLFt0NBRifAjh6EjkDsQSzqYMPHXnHPAAQNW
0A9BC0CP5qBcnGqwQvE+xGbEAbxPQmHIDbzqAtE4OcBwcr3MedjpUDRbJxSpll3c0DGcN6M/uC46
H38/74o1JIuWCw+yRYT94xnW0MPF/PS0q5YHt+28xnYVSt4ZKa5u9koeFGXIKzn4cPyuplcYWUt2
U0VJ3tvFzfFQrTspL8lqLLQanyVsARQzIkRHvGnERstK526V8JugTIv01eVNaKsjsyAIQLRiHQbV
HFXi/vtHfabqx9pUY4Vlm1p6NvOPIPG4/b1sQ2HMsFLunPBuKd9sa/9vgsmxdzfD8DqMjeUGaQDI
Ps0/W1hxCkV0WkYRhSL7xmvx4X98zog7HiIQ511+lMn4n4fJMXNGxtxDVeapF8SLvLFL4IKy3Sr1
IotPCRD5thQVEMCLxdGfbY60GAjKZbNSCIXWWYHuRdnCSyF8lyJsSGrmXYOiv/gFNUrsc9CILeLh
r7hHfkfELwq+h92MUVoAed8jjPcQm6EnB09nauBTMiNXWt6KJXlsxFnU8AFzd8xk5EGB8PW1iJkU
LAO5hMmiMPMY7dQxI6+ktGgcBtbOKlqljmXm5uSwwNdlH2nxlPaQ3pXB1lWUa2ftUYDBxDQzTNSc
n2/9amfckLgQnxoZq8PA4baD5QQaowGnEpQ++3Tliq0G/Z4dUugUQmwQ2tlrd9PrWPYbFFzSqWV9
r48xp9jwOD+veOACzwgK7LlNZ7fiY8UAVWTfJKUnIeUix/hys7mUm4G1ftmvadg2EPtAiDP+Xpfw
HlwPSQ/7awyN3xZUHXJWsS0R+DHqEk4V1YR5bDlDXMvgXilkYTHDAebGSjEPdJUXs1H8ZOoUB74D
XB0FwuIPBBqouOb0Igs8EwclnBHq1J85x7ezYxqi72MeYts6u4Fcpf5j1n65/bZ9WGxUPSkzTmWR
sQ3RX0re0sGHiwHXcNeN71hQqP+4JDwAGCkwn/aHQu+TDUlQc8ddFPuhfUBTy/EN96mtwuThfNdy
Q9UG0vqi1+n7Ki+pAIcMHnu//ZsabaEv7MNhtGKSAT+D7QHrY2A156iCSd94ldywpUA4ob4HmxMa
e2f/Mzeo80M5O7o/6xRlxcMpduJDINueca9zvJXZASs6rDqx7/SSuQ1reZoksKQ7XNqr+aW4ZXh+
0T8ro05+m+B6tXF/NC7olY6cQG8Mr6nukzni8Ug3G45+0aPo61G6JYkewH4URcMduGO4vxsR9QOv
25CVC7APT0Z3OcSL1fxezC+KI67bc8S4YQ+bprn28jnCw5VGKDVUHpnsQFrFLeYVDWXvkBFh4sHI
Y4zYM1srGM6fwigTzaQNQzPW4KEuVzRRJLrdrARsTRhIVeQc0zSehPUFjCO00ZDzBFoPV4cmbCix
9uVPh8LJkj3xkZ2DXkMSD760L1VmMZpUr1AzwX0feMJFHUpJcF4x/6gzNa5FgHq9EtPbEr8sLQF8
VkvfUG6l/95elf0WgBEGxg84CyXJJeXP6ZW40Lota3r0lIHjndgVcyCuGD1ZcBqwbgUgodPDEcN+
EvOyjPZw+uLbxfn3emp+wvzyZPFeK7vxoP3jfVYynLnwfsC6+Txpz71azAkD/Jh0dYenPcdCTMOy
2US5hJ0xKYsPAtHnK6y3rELNmArFvKLS2yjbZioOcu5ou/lYjnvnY7Zaftfn9Qzcl6WvnAHsUjyz
DwME4HfaxXDgxBbKVtWBmwwEELA3SB3EUzaZ/+uL5ZgljroMiFkFFIAsWmMkiUY8hIDfFzssyCf3
c44r0+BNmOAEZpyiVPnhUAnzzBJuzEfOFgaOGsOXEy8+JarBcoBsfcg12UVEQD7W3a7PNigbjCJk
OIbv65gG8bPQazEZTivvrZlv/onjDto4xwIwLcvwAhND4D+Udr21HqXoUBE1c8b5DmHRku+OUWi4
vhumcQ8hZMENglUuK0cVZW0cz8ST0DMV9k07TJdIeWREOw84fVsx/ep7jxlKHf8Fq+NpLWyahbkR
d9IbVr/0MJjw2ae0P20ng+yJUV+pZ3y9rL1T+lFjOvlcXctFeC0HMS5CfROWhCrCBtx+gPt0PB4E
vuYGyLSbq4b/hUkUakD3uUJ2cyyPRKY20ffPwDL1H/WaYQml8js+taVCU9Nnck12ozt/ffQaa4Lz
tnYw1PF6JUT4eT8Fle+jV2mzw2HmQAXFGCi+eu/KhMJzhb1VYHqLjxvs8QFD5wJpe3dJFdNfdsdc
EOhfuidzqNh5iNmcr2pT39QqpNpJ4GVGATpy9oNNS0F59mDWA8NNtAcWnRofDs0/JL/ZE79GTCfx
78s66bHs4iFFkwNTD9ujLfYrJKI2OVK26OPS7N4ZoNJ4Eh/WnT63xhgaFzAZtBzQ4oJ5Ioc5Hzx3
uRqOtFYcDYB5LkytjMa0i6KqZaVIHih9yT5dVzvnOz09XAblplbCubM0mRNCCrnhHhvOZTKYt/Md
0e7QPWn2cniWx7izJkAey5QbaWK7EL4YnFcyce3bdF++0xdzWFBg6261p/2kN29NhtTbG/LFfdA/
x7CA/XuWPmJ1DzChwbkcdMnf/WmTU/pCl1HRo9dpkx1Q2z/MAQUftDI008TK5jrVC/ODZLDZo7wB
on/grvmcdNb75e1rH4fKX6fnkC1tDww8d1jqrFkSTZGv90bIaPHARIGy3mO095UnpsPGaGH/a8KA
yj0tJkkGSxRDcg2hX7qUnQL65GNNb2s87YOxV6xS+Og1lNWjqRO2+lJs+prqSWnBRkcNXJfG2sA6
IoDDqX9C1t4ihVSKS/T17nw3h6HVqgQG9pAHCBzgQeMMZzX0MR3r+3V+LfwTD6B0VAZfH6XLYHW8
mfecNoBhBXW6IdX07EoctQAyH3ZGCnveuV2/O4Lbpdz3Wi4mBc1aryMt6QHssewpF5I6Zs7qMV9c
OB/vwhz5Z1eTzxrnv735oQ3JkD/RX3am33l7+fNUhi3zkSa/4v2fGSCtz5FSR4y5gK77AFlDd6KD
oVwcfBrII8CxHsQewtt3ucP864ZzHePy8X7KFOX9MZu/OymdGy6abbUkpnRmhJ24G50mHf8XDicN
Izl4yYqH2oshAUNmsjkcymeAm1bxq8liDj5091eh7e277nZf0b7nXLpIV/h3geoC0R3nBfjCfsUz
Oq+g7JJxjFqQcwUf7+Fb7HQkojabYBgO4uHfr1/giaIp/6F/x2ENKNKY0MT32/4+BsEADNWuJWTs
9sfpzpqSssjI7u6uJfQRGNFgBBHq72EDD+O+M66g3tAYGTa8XxrXA4MMzreD6NAShz2m5uDvCNti
Hd8ytEJsmhVfqcGdo55qbAbnHAic5tg1uUfdejmMpXRePeXT1eTBa9Tn4anrs4LHDNNwO7vHX4rb
P4is286W2TIuFKTkWuS2x3NYhl258OdfJipm8kPVh9EW3Q5dsLmCea9eAEMOVaXNT6CUwCdHJl7f
iJYSnc5H4N52zxVhmTWALGZDyitWVazrf/xll1IZljBzfnIQdh5jU4X8tm9i9aWvn1Fe0cYPTy6n
8N3rPfAgv+JDaqDm8F7WgOKAAmJvVa/wa72XTHNlUW+owlura1LUyAed/cK60yuWG+ZaaADoYCgl
n+r+1ng5oDn8QOiuznuulIXqH0ru8PdQclb9G7XBFn5ZKGaf7axj6/6sbI0Z3NymZxEva3v84QzF
tJAQiJcWtgfLLp6LUCgX0lm3Jmv2MkoIZJCbo6k0v3TncR9xkmSfN9w4CNbp8PavNIOtwjzNS5q/
pPIpn8+Yt3d5qhy5QHd9apzkliWGYAiq0GOKdeCSf3Ph76ZgxFTLhHLTK1BcDuleKFAGgV6u+jK6
7q0uD7W3t+aXt7MLLpitAIq0uBfp6sAHAM3ACdw2jkUzrP//B4RUh5k96NY5n2RG0wQ6z9wZCpy8
wmj1a4rf+kqlS4H1mvTxLWOKuwcVh1eh+pk2ns0hiJDDkghsNeydd5zJHfzd+tvlI4gnWDxtVbrX
5GoGPcbAT3MH1ssipr7jfUb95c9syw/HeNbbOZRuxd5mryL164JzVFSXOHOpMSGRW6I7oeIuYBe8
nAL7WBbo1UQLUlmVu4KKID1G8vRQA+sge5Ee4TBPRZ0BX/D54ruPJJt2LOAJvXgOeGZn9yAlPLY6
BHemTpgeKjWWvRoewE1oFJK5yvibz5sCRduqu7z8MdXBXlMXSavEjJecBWDUHOoJ+PbFO7eCVx1+
u0C9DodIC3MmdhBjRsAttRavasTQkkyy33SvpWrCN1VEH+7QbNM0fGPVUDkdr1HqLtTRtNhQIWDk
iyxbozRuwIqYBiOq3fHloKpW5wIfhWELgYXQMsDGIPhgr3uBiC6f+Md/rNsH4rnLGjr2vVcGrGAI
Vh+NA74jFOW0eT+Vs9qxKKepwZVu1gfPdxrf2RXUgOBDrAtU64R9qKwPHo1uInBVDwIcRAG0WJvG
Pzi12cs+B+mmxVcr3ES80xLKX2gp4jgYLjsko+esfP4ncxZAa2GMJAPt8iz+ghLMGKkNwGmXmfMC
GKM3kY+oWH08TbWqcBuYnozp3HwmpgWidmwxZijNeX0qFOPGB0lzyyOuHI/Rx0OsDACrT64VuwE2
1W4fv5+jSIxVokFPghB+sZUR8cPEqqktr5/0/LERKG+a/F2lyWCF/7qaXPdqr/1myADEiUtzoAWq
V32Pi8uFAwwGuObaAqiDusDyUQKIzqrTpD0swnFf69xJJLnKTj+Cp+2SWkGX/fFwmznp1rAd4lVb
nbOWEfpkglIfUxBh92z4dV20Kat6o7cy2F5wMaOcMzt542MuY3/wtgYYxhpZuexdsWUNB5Kn0Pkb
as787iWcZupEUWgNnt0XsEs6ORwbGCBFR2XoBE0HbJFJ/13juBHwY5CnKNAIXd0hvJsq0YSacBrN
7etMY66/pDIGb4rQFTc5zmHQ3n8m91JXzo1pe8uiODHZw7/gTtx9/+OdwXzN05wLllO3UetXg9Kl
gs3V/QDxB0yxAKxWD+rfUUyB95rtQNXaFlnBts1ieWB/3wgHHsTRRuEgGdrTZQ6mmj29hNP5Qyh8
bDMsPI+Vf6W3m1xpetQBiqXyvzSLcWUVu67I2lcWxiA+l+vXOuWaTr2mpH2nX+HcpNNnXnHfCSeM
/aErY875gXS4UjgdOLQ3RzvTM04eps3lR3heZSUADc4N7O2yZGNL8rFxEKOO9M/lUBe3twIx4H0o
lIEz19uF6Ybf3/OiKIS4rnCvHWecsw+WteVt1FewbQg5wcSgdf8Hbq4GLm8sw92fwitjkyFBsx1Q
TOYRHAmKHvSmopOd2Wv2Gx288Le1REkZE7aTp0iBW9gV5Fx4IKNkNuOq5s8EGGihjj1QsczRRrsw
rLzyJDeKGMeGdKxZmPKZeh4wKink4NUekx4mLrwbddWjggf3CDxHWEL6MDZv+Nmccla9JWlMY136
WIsGWulxBGeed2QKwHdbH7ySYLQlimFpNXNjgmUM1FL5Wp3lVrpjyzJG8U7G6LjEzuPVZ/+wIOFl
XSGsuiDz9GGCsS4fKXNOguzMzLvnkCTEgRtHFgD7gnOcdTBwV1BhrGzTizcF64uj7rtFep8UrTjj
/uDz55rhr6HW5fBbFdx9QLjleQkYuNkceHtASB2vnZfWObZSXsJKN3nreCfsbY+xQQk9Wbf82SuM
Qzz3xVq0p+XLfoTpWX0RN83eLIobmSQccf2CJuYxA3nklGJNFEl2Nr0sDS1/q4wuY4MzIo5nLCu1
LTizokJ4Ha98mKDVDvUwDAhoC5lHVa+ugMtKrSnGdL1w9d542frj0/k68RK7YUs4KaegqskSUnvA
rzmm1GzJuYWO5qwpQivZncEyKN82PfEs/ixpGN3xbjYUoQdSfEQoMoFmEt4qyXf0NcuynI06q9XM
VRulFs/gXzjgVmGylsjqKNtYsG4vyxhMV5qu7k1yWZlx2Ir0L+d6j6yL53YoZh3Td7cmyqGT+OvN
elFY49NgnNh0CNDMcWW66i+bxAbfQutnxa5rfpJR/GZPamP/S2bDfYw5UXDBfKtd4pX022DPJImM
gJvOuj147fXrLMOMpYrdaexRG3qsFpZqfP4JQBVWkfMZlWJm+FJk1NuKMkT1Q6YSG5O61mf6x3/y
gVlqx8SvxGJBPvEqtSz/4vuzEBpAX2d+NMjSE2BVumZXXkWYMoBQsTX1qIAIwJYbSGt2DJ4y7wTb
XS5Z4Idi5vddjpZd4UBsVs4nNINwEHgm14DlDPxGYVJ6QJXlR4ZhzGLXNiHvpWDSzsyIQpHpG7Xr
0RabS5AyYwehuVv6nJoy4nzq/K0FDHvmrzPeNeHoHNkJa5b1rTvCKThpm1TRcF83eEoZd6+wlm9v
FrJDMV9NGDQIkHGfZWk5DqvVszuWJ5z3lKLUY2/PWCWeVtheduAjks+MZwtFwtH92HJNElkmk/t0
KIORhQcwcwkxGxM9zAmxZeiRk0gpxjh0o6YgblGTlkhFUXRlAhbJqi4cboCFWTR7wfmIR0fGi/Ke
qyzdc0JlJUuUj5XyYBT7vaUVLkJLLKZD5LkpYhimBdI8iUlA6IwrfyBr+S7Pc0RNZGffleyEXC8X
MTZZSpFu08wkwHGVuR0FJESZgZnXZtw5iPjJOaRbuyn+Uk92Ryccu6NhjUplO5pML8WB3s/ce7Wd
u3eq5GCO94V4LB/xV7Dq1c/4Ixo6ekDHjPfyFlNMV2ysg5jTQTdi/s6I97JXMPfc14aUo+growrE
FMQ5+KRH5xXIvC36rv8cE5e+7WekCd03zYaX5x/MO6okybtdqvf6Ho2ga2VE5+Hrn13GZGKCtmNe
1VYmYvFYuuZt5bqxj4R5qT4eZaFsYg28k9d4+XHkdhtUA8yrdNKs25K7P+rxNYuYkv1k+zrPasyy
JbM8vo98F4W10P8QcUCjNiVPXoU4Ic1U81s+K5nn39XZWdA6W3/GUcjtIkY1Mtqybcqfz6peX0vi
K+1YPslltoHtH2L0d47cfFjeHUKNZ3t/W9l+E7/w2m3m/sF2hzGihiPkTgFyyfEyIk03iKKhM5+/
l3DWpz87MIN8GIzfC+FjSucGLzENXjgokUkUYTYyjtuhb5pBZ05S28Ac/L2FS9AMiRq02ye5Dbpx
dbUm5LNNF9G0Q5LzvxAn1z2jBfJVMq7/Slz0aTmHjDGSsTaWVTJy/248/Cn2X+LrTDClxTtO5ndm
g6C7O3lKrYFDdQZJPAEqKAejECti5cgG1r9dSrUnVBo6T2XG7FmcJyVUVbSPEUMjNVltTQBhY0yZ
wLaGokSbQ4NthxYfHa9pBM0adJ3xmveZfn2Ub3J0ILWEK4Vlq0bSOAAwRsVdoWyspS9Hb1GXZ2d7
d/xnjJ3zjDliszXwj5tpX2Gxef5u1ITik45I6XEl2qjLGpdewHyQcxxt9nIa9dbg+3aCX4drHxNE
Bg5DmOhttWXQGX3WiFBc161MSUEfc5ojdQsOJaiV9VXDhY9baObc7Jl/hA4FwRe0P6L1j4KXHPFb
o6OcBhFpf/PIbF3EZMCHJ1FuLV/W+5e0dnwT+so6ptm08OqulvAC7Qk+2azKvhUgoVZJZ9M299lL
Tg5thyQ+/1vk+Qi4B5fbL0+KPKgeO1a3I4xpJpe17pHSzYPeotDL7/P8i00oEYwnTKqQeHDQhBZN
J/m4raM4O+7kJc2gVuMRkJvCjqLFaAB34m9kpATUvohq67ObFyMYcww35srEUX4nTP/31nRiQFKX
HVA/FuhouyczHZsjge+xdA3zr28B01uEVnlfELafmkjcCyYZ6Q5YTg0uYn06EAyAsHvC5V48/MlR
/hneiI56StqNA6dq3hOEYLF8trftpGWbo0s0IieAhTJ9b58mNjHuLRgRjdh22Z5t2Ceblvkmgayz
0m7C93uTnzVrjWb0E3vJ3cLMgQFRWDaAvpkzpGjpmgyf+y8SgikRVf6gI+I69eV+xGO3+MQIqOcr
TiEIjze74IMgxpI9cfXHVe63/GdGbPMf4KI7iQBi7/AErcXCepofVbWTWMOease9fji06tVb7BHQ
wCgXL1QrxLJ9NjeeHw0Lo94gPx6ZJ+9xwZ8YuxFBKkhdJZotwtK+pgTmxXnY9y2mHmU7cRwVlQiG
jpquuASl5lgkGID9QHsYM1skBFz92eYcMNhgc1BMzcafDR9CmFqGE4/1sXJmVPwz6ZIOHAtKqPWT
yoVFgoKYWbaU7kR7SjLO8hzHUehdkXsk49bOuyuJBU2ba69tLmtcruXtD90ecyc26Z7Xh13ki2iB
y/JMgAim5d7FGmJVBWpyy8eDCXh6eDOJydaFU1r7LF4ES7RvJvZC/18Hr2AEsComuGydRdRW2wTl
RMyvKj5VVr0duFwptxlZY5vRiCjE+XeigdOYkz9OjHm/LcaPhMT6iZa/fF2Mvqu2++B0XKukbS5J
vO5UqlynzMc42MSoK6UkXsId6aIb3c1BrgEirCGmta3rW45aPam90f0iuN0SQ9wDgYDOkb1WI4b6
PfN9kvkhaaUV2+2487aA8+4WS2r2xI8xEyciWtxtK3XHv3G3RHczvYvl3R8/GEmIwcR/gQDMfrBT
rNPfOxwqW7rZ1+xOZ3zMZOvVXBd1ukAbHh/FeHt1XL9vE53WTG5hGZ7Cs2Bvx2TvcbV+A3S18d79
mrPZMLlMntYgugjB/YRijMr0QdknufcG+AfYI2LVpW+l9TAJ/XtMXZzRUaT/kXReS4pryxb9IiJA
Qghe5R0yCP9CUHgBQhYBX7/H6h33PJzTt7sKs5Qrc+Y08nQVYAlPNHQ+JRsOlytPPCS4O5mgHl/D
o7Z+cTUH/rKzaYq+VzTqP301YHbRA3Nj0vl6Zrg6nNTZSeyyVpR82s2MViKRrv//Xk6Y4tkmBIEZ
W22VscRcjHCEpk/InEalA+Y0XLd8cuM/LkM97HGS4f959OWMTXRhLCZX9BCLQuO99RYrevzOEOwn
7s3Pdh/C18Bn1DknvTn3ISWtoxj2nYXElSVjCs3wWCxDcxA7HAVOeFpyelHPGmYYfHj9/Okt6jDo
/nXasVic0zFTHcLDF7fL767tw1uMCFRfrci0szebvsFVlhI9v9CDQ2G6M25OK8Yo8MF35RV8aDeL
qktgPFJYjTw8mh7qTmB3m1mwGejc9bCcdFrOI8nqBHsnDp/zKhuKjG9cUgMz97GeY3IZaDPm9g8T
bF3S52qHwKzIeEz4FWxhH/Q1BJarRtL5Xy1pcYBbkQPLZ0gACrbpdCkYbSeDjd9xt+r3x1SWtXZ1
Pqd3Ehq58wE4Xwyx1H4RB3ScEBzEPztjFdk22hnXdeo0aSx0EI7h9/XOFFDpS1tzS2VIj/g/OpOa
i1MnxGERZrAvNRguExBaKlg7l2lZDemtp056PJbmGgdNb0qCMjv7EMugDgR1/XA7Bi8ApD3UWNPj
4j1O5gi1Jvzp1xHfOs6AI7hu+0/oPaNzQp/O9TnR1p3HtVLDDoVrZeEIECR83t7QGq0XPOGpzgGZ
hbzLMYLo+BIdjwC46+ypR818O7anNbduRfNB/9OSB0n/ID6J6tCzxib1G5U8eUPphb6TrpM0DoXW
PwSyC/dPYyFqZPp1cfxFSQ1B1iT5sLDPXLLcDez0q4Hhvzc+jxQPCGpmFtTab4EfBRPf8WGPzaVP
h0LJ237cv2k2hynjwcJwk3NK6RWkd9h5bAfrOR09qZ3nhO9gSaObERnb8Ncfc3gejfXyj6JTxdbn
r6R+01FAUOKwvVxWnrQAm8tx3w90Opd/35Y3HXK/j3mBROgMuHynhZFgoNt8NAff9kmMI4CuKnFx
6m04um9bNz8mB7cBXhKlxevzS46XFZ3I9LVXteWYb1jRbn/USuS0Rt8I1X2l55zPvlNN70ZfPGiF
fia+5qKdzSxhoknJ3iAykzunNJZj0zgvcL1ErAx6JWn73xLGVEr0ZOdT5caz4VZIr2/H/OERQDQD
obkfvIEOdshVa9x0NdlpTdKQE9qt3h9bQeZZmjImwyzOzA9XklWcpQhSIlvJQMX+JHdQJ9iZz/rb
uvBdD9zKAuTkLPIlJCOsAchdkWAYxpP46yte430h3DOpIgNX0GfjwkOXDAlxKtLGJskTpTVZdA7K
pGmfUI8ELfKqZ6lu649N3rVASl74krB7da99/RuwA3e5B0wQRgaLH/gBHk5TxPUBJkoOn5TJYNNz
hrZCe6xCanGFn8GI5LJLWJEhiuHE6RE+6EhGqMP5zujaxxRMwUUSUSAYSzIlsQz0HovH9noqV/hE
b3GrdhHLsC7LAjGrdauqJS2TR9h7Wz2r9jv/Fb2ToVXChUMSsK7dXoIn9BLLsOg3HTu/U7UoTk8s
Mbw3kScTbBE0JOp65t1TLoZC60MbRROdLwhcaP0bKurCu6+/4NP2I4EWlyUI0HE2VxnGYBhDDd1K
q1fPaCSrRYGOTJn+odIApi6wZgs/KK1bq438q0d00wLuHSYdWhkDSacZXvp9eAbxlS2cJUNDuVgl
/oAwUi6xmkhrbC2cbmddDtX2dhgTKYndwRiFOf4VQY956su+A/zRKHc82ndQTqPyyKHaykNDsPwK
EFmodeAWPYOOM77XfM6ti2wBk7A26vvMe2YXET6oLfH5B3I+EnFnXeaqDVrz3JAjSRIXMaAsmpKH
96HT5OdPe0LZbuwhwoxTRpdLPKSS2Q9coY/qnkCvx8++9Q3+c4+wrBjuCJRlJNjjpvO46TUMZtpZ
BjO4Ph7emai0N7W72gGQvmfgUcs7BN7R8bn+eNLhvZx4XQRzQLGHh1XDThUoDboxZ+5l//yPM4yH
8zc2tsKaG7W+Bbtp9mC6VOKdSYZjuuGY6gUhq8g1A1ADyMIiO7qa7u9cvsyMfO35Ra/+EYUe9pUd
sInZgp6v8j/4ubX143mt9PPrbxIvLtAgzd40ZDEuCsEoLHR8H1A24l2pY1LPtppuT8Q6uWNNyKto
awf+B6SIrzdPxtYe6qgzhkYNi58xtAO2/gnRkI7ZH4bdBaYjD7NzsIjjpeB4Ih5n0Ns5UCOuLUqM
xfjpYsjz+3kMWEkRo8Kbv6m8750nFPGWZZSTOQ+ni4SRzptU1W9AOcM8YcD9VJOMnJHeOrR+Zg9j
eZYibMcsIrAWPf4bb+So4gUK7ROzlhkDPxoLDP1iHnoXP0mqeMdpxyCEPSoUjgenA2EGEti+d2Q5
T9qWeQHXw78uTzDHsFs0zVfMUn+ssslC4Uvgvkl25iS48ired0L6OmolYUJk0xY6CVbEynELGi1H
8kieyv5jMdvjr1B5P3O8zpzBFAJqbyOthgBbuKLpu5YxR9YXJTVwsFGPrS/hwgURmO3zBheXEd4F
O0HluGILEF6miKUYcYIhtqqtl5Ny2GCaZmYz3DtICrrpz/kdyW3r0Skxif7gWDL6P0JpnYU1ThZt
0EHAUsku0ThYcMz69vP8pan8Ek0GsL7cHcYnFKM2JJpzBVcFFw5oBJCjkFdBAJvd6QQLzQa1GQXl
WtmykbuRXhPJFTFI3zUkhobwLE4F/jx7uIvkfo0PVxFrNBwYsB0qCCHTGthyRrM4OjD5UOQUO3sa
t4nWF2Gy36jbwG/Hc/gbC8YROUoX422W7sAcW5xSNposz408bI8kKzRELn/2ozUWbT1Gg7CPHFPr
JYxBozWOTYCkPAo8y9urUThQH3QVVTCNlpN5BOkSU8SvwSunnmfhLpU9rkn/FldEuA0peY0ucgoZ
ztZ34f0Kq0hOJEy4oLcv5Bk6n7+fD+/KemFCNYp3TmVidEIQX+dQuN72a8y57Wv7gSdPv6gldu5t
OqAvcVecGTEeAOtTouAg2XQ5PNgja2SNOfFPg/sdqCkLQNJMbr6PmA1EVBfdjS7HVw/vylQFnFf4
cXSCPUAS0Tdj5W3dllmAwxJAw3A2cTHTX0ySS/xi72LhiaQNZ8/Vy5RI5OxZvDq//4fo0x5FzK90
v1RymG5ddL5wCRBjWLt8/dXyRtHto/deXjboE63v/LckIZCHiYxEOch4VXshzXty8IeEEauGDFJL
C4TBnS7T1WPIZ8KKSnkeubfdBwMDZpZmCdOIDohcG2CLn9XQPdKu2BcubYzUtjnoHW/0zNN8swhi
4O71DiMYjtCsiMhyKkDmnDSxFzGiP5Z5OzA92VK15AKc88CLRVmqDZYlKP526EIk7KKEMZvQl24a
/ZZOuAPd70zlqb6DTmNJRuTB2xTltkZFQHPi8Jv5AYTdaRXlUnvvSWO3UUHYu5CsdpOm54ARVgAT
0JFF0Kvp3yIwugMnzrgxouIkZUPaXEz4VK5m2Fm/5G1Sv4k83QGyYqu0fRk8V4D1t3ltnF4J7B3I
IeLzuUSFTb1V8Z5kOW3mZH0J5Zri8tGli92q5451ee59eIiZV8+VsUM2tiWCvnTv4NZyj944v7NQ
Nseb3VziUqpotXqbLzy7hwrr8+FQVxirKV8fTKjcnjD+MRT8sQbcGf05AQ5/PT62D/uBL2XDJAvF
VgMpIf5LlwMSrV7LbD5BtKYN4ocNIR/K5llay3o/ICchY3dkPezJ/KstUPOCc9SxcJrZYT6WBz8o
HKi4eUU0EMXp4b1ngpl6sXfHAwRVm7vWlnCHtbCyAMH5qlpH7AhVV8EkWLQvHVHFGFZy6rukNuG0
GeIuEV3eF48ibqblAGSMAYhbAqcz42z4AG+styGZwBOxltg1mhU4GCscAjp+5j7zyfb2uxWumbik
4U7L67+kpCo4qrHuAfv9YkYSB9M9D1s2RCo7cySAJ2vi1E7N3ckDo8aDjTgwXOYuzzE+OEeo0vxb
8PDsbiS1z7MAvS3mAOlvDE+IvwKbNr3aJ4aSAz2KuFaPLPHtA9QREKXPrB/tUjpt3h2vkH53EgCx
4/s0mqnzFA/9t9ca/PsvycEjU+F0iBhDoEELBuKb5FoRto5Z2UzBdLPTbmm7ws4IR9E+iBDFh0+M
J9TkgUXnzLtqMfuogefvRkr6RPThTX+JL+cM0EFyqRuVIXlj+//PnJmFzwkvByfDlA1eZZqvSxEm
df/Du03ClGuB/5p+nU3sJiRoxm4dHKYCJbqR3XtxbqvexQGvocG8WChOCWdtKUx40x2+8Lfjy1jL
vJyAHORhnBLsaxPKFTMZv5aAdLxpMBNAgkaQHddSs+Q34WGkGJAZYPe1yRUJ0a2iowXTQ3BrTVxg
QTNh3y5Zb/u9yE10GWyfPIjOj2XNWmwm0yJdt8qmXNFz6Tu/YjOXWT92eo2/s5BtHVTwEvwXzQda
+R/EoCF7QbFruUWlBcj4sF9/A1dBehP6X/9Ym2pUm4RM4jHWs/mJnNW+96VbUIFTk9yUeWw4HDYD
7wLfU+q4jUidyg9PQ00mdqUdGh8bIr6pfzHztuzWSLMkU5rdIx6SkOxS7hNZwH7AOJIh+b3MmHQ0
+u8PeWDaN72yIDSybWkNLZbEZNWljwie9YxBxSyhNwtdMk/41SHBSswrekWANS/ZH/oKf/8D7nOh
khXJQ+UDLjweu+PX67CE4i/RHKE6/gQDKrMjjvovaj2F5xHY4cFAKv/7K8ng9MNxMecs0cQxPg5M
WWybwOchKuYuj2A/aEmvl/6ypLSQZ3OKVbJeQX7rAOsD65bmCxISyHlBRL7ciy+aZ0BYpSGr/WpA
Kma9351hlLWzm//s68ihW1teIT/zUQTzCZersgdvbGyPpskHi3HtaeGENl4VU6AATMuAWcR/gZ9L
P4VD+iRNIGMeS356i6eHRFrXWsQe4iXmMSwghpXBRnGHM3tR5pJoyVdE+tAM8E31euffFr92Ko3g
pMHO44aBCKdw7+UJYOjndKf1UOMJLkks9UTfzfAGRrx9WnjmMlX6d0oavlZca80xP9ZY05pNgpHy
J3xaxJUaHX+C9ReYEsNy35FPIqO6FyiuOLlXv5gV4gblESgC6axoR5ztnH4wcvKZsvzY0qr170zf
RmYGynRg76IBs9QPhyh6EbddgQQXhVbTLAmancGoBQo//WHS9w3ICKZ/t/KQ0E6jdwQtIpOeEDCq
FEt2MFvKmsZfTRGOc9LbPy5w/4vcUYEqLi5ZcnL1jmkIstmqXzN5I+m5Hxp7yCG60cCaeU56jsbB
rWaMch1e6Zg9YNuO+JWfFktrqTZpOsfR59wPCmBTWSFBS7v8jb5EWrdUZF6YAQyF8HGjmI03WUgE
AsCtGRJnKiyzyp3D/5C1BkoZZFioH6peGj2Ep+iD7zaJCULISByEvlCRjg6XV4ScMLnQP2JEZD8N
+OcDfSEu32b61fwMuKznClNFLAQEAD0C2xiRNbza94wejROrV/gwEEW1L5jzz6Nbh4oDqcjaAVFb
4Hy605hKcg3xvAfI2unvDa06bdUz7gKeb6VCGC3GsiH3C9wJOiRa7dpiDZP0/U1lIoMQs6TNTZ4+
4YEcqGjvLwar2G6cdkZJqZMhev7m5I0gF7vEsgn+6fPpM7zywuiwO8oU8wIOZ1hY5npyt7gV8djD
PGpof+HTftg+MPMKbGMIDs1zaWH4S/pz4b1c8RgSyRWsRbvTYdUzsLjmFvmB25FtompDqAdjL+wR
gXAcjIeriJ7Uz22ucX1oTzCOrKakgprWER865mCZcijquXiQGlaxE5svxwAmoXsYnXmuetGT6+pr
T9JB2p9NVFPu9EE8hmnKeLnAG1cDDkTKYXBDoYDVoIwHNDAhKYDYsAiK2i6UtW0Vo6Xg99TmwOqW
udv3HjEFRLXQAxsVDgqUx/mQnqX2JsRmQOnFTwxnCba3dHB9fqvdC669GXgz1ynjtd8kwi9Pcogy
q3kEYnAZlcR1/FHtLCkYpgfLLnovigVj987kypTCK/TaNVnDD7vGn3V4oQfkyVb5IFefkwS0NCU3
jof/4Ykmm1diPCMeIbAb/TG7y6hAIQJ1wSesCdIwwSu8nV7y4TJIcg0QRHtq09uBwGfi/fbX2/R2
5NKEZiF6SCwh5EIk3k6mt/kzvm+e8GR2ufOYZsnQyVTUNFhlAsDupTX2uugfVXiDbJbXxX6S/ACR
8Ru9H+RFE7KBKvbXZrZLsSGI8DRv6cneCd4agJ7I554Swo2SPN2B+XD4EVA+t4MFGy/mu5Ezgvmu
dWyyyRuAhk52rtjHXWLkmHgbwZ26+kOGDQG0XcwSaUrw3BQel+mqds4jJEcfIdXF7WFktTwa3fFc
+y+6zu9ft8p0CchK1O9f1BzUSF5PDh0vnWHPRoL+sfp2dnFolBqEtj26BmPM+VA1Emrfi3cyQWIu
RqWHI9JUga25zLk1KMtGZuM3DT2UHdlzh+29pnCpAvPxVnB5wb81GfGNkzT02RHiqPXhqf9doOr6
rQ8CVq8w7CQWqkz59vPtiEQoBRmE3v/LMfBi4QV6Sz0iCwJhZHi1JfrAOaZm70AY4+EpwLwJXFY4
N7I5PloHso8hI39It+vxkEUSvf9sYCh/lHdtwl8NsGtpHDjwy3HSx0rEqh1QJjpwhNOMsPeUNHUP
ZyGc4AjMmziUI4dJ/zNFdKdjwG+os9Emt+plqZ1+oRRJB8zj6PDKFHGpBcTKt8bnkekNtuYZ3d0x
Y7RZkVg8v8dU9pLB6upOljQXPeIAsQckORy1VIqvJ7f6h+3TOCJYdLJ9q8awNvEsCKQDtqeok0+n
0aEmpZvb1n66WF+ODpwVvfNuSyVC5of25OpelsfFTycvYpKAfLg5yH8+HT01kUZNwxVeecoIF5/z
lLzmnNjRehdVy9qq/H76pcZ96fpLfxeCPlPquJ3gURikknHwhLMAQ4t2W4sBR4lvhvnFhx4UDohI
xvIWHdMem1m95w500uzBq0UpoDNn1Hgke2hmMjl+E7r4uwF2FWPMOsOY8/TDoMn4zofBg2IF+ifg
zit7qZuxC2ku4PaO0oHHJ4ONSJPco52OF7SrxKqLdNX6TS8b/DABPrFarT0mK791qMtTRlYWE9mC
HHUup07/juncqFmPRTF9n+hAyecJwMLc8o8jTUybCU+AhVYKMkQlqrjgaM7zoJ881qMt5Y9l7X1P
iTHGN/Ek/Djt8TXhkJJk6fS3g/Q9MGQoDBy6ZQMxPOLfIZSbD9Jm/ZvAdvnYwD4Xt08aC4zs4wuz
KpCfwVLBw6I0ZMqYM5k1V6FFu5BQAxbYBn2LmXwxDm529TfE0TN5TVnIo/aDWo5fysX9eBn8Moz2
wWfWZGiybhYb8JzVKhI4rKBe7sdupnQukABoR4LxgAsR0Iz7OixsAFGFARVfXOHFInslNiQw+vgc
mUMgnuUvvk/25VA1cVGPFc7Exd0L5B8j1GkvhYvwk3WBSDIzwzjc1PBir0Crb6oGTy4AjjPmRlON
l1lCPWkxo4pZcA/uxitlln0shhBdCM+dUxDK1RdsgIGGNHs5vLAevZLLJOs9hV8v6upj9Vj18yBf
Vb6MZ0yJNAsLRo2xRh+6taF4SM8QJ4tOoeKC2M3opuOCE0qLYi96S4zkaOAIEZ0yHHGKayokYW4O
zyo2gGLgAnwDbNqqU7FowZ8Z0uR4hdoPMORn4u1rgw2bfWjkua+pzgc77pbLHcyIZyXK4Snm3uYD
bFEtJB86XHJdFT5Kb0/F1ouGRJimMtwwEuITi+aEIZDO8GbfFhf74g68lfDieTslSMMl6YFoD2xg
QYzzdboTjFkNhbgYULYKBT9dk3mht9jRP/Pz2CW1K3V+Pb3M0VSFSLICTSUk25JFpLgSly/xeTDR
x/3wfZCmiot1OE28OwRloGBjsgZjk63Z3xVvihXXxksnZJ2s30chJrwxonSOiQ8uAU7Wn1WLpwvw
gUMj86Z1czE6yc3BZnfiGqA1PV3W8vLDBaUD8Bv82Xc1xonxjNv+PUYA63NLcvPhs8NQVFnvw27x
AvFajKN9p5UOOjdmnovemC2Zz2iKuKVt0IAwW8rbD9/z538c3Kdh/xzgNQ2ZMba46epvkmX00vnF
1ODh7AEI0nfYh7HPjj/RqBcMoUGHxbSMiFiVMC6hiP7t2C8k98Z/pa+UzYLwfDRo/DF1brbvKUSc
PjENJ7y3IWzerkauWHtMEhAw4ocV/DzJuvP86uP1e8/TxqPZOPfFBI3RkLqJmo3oXg1e/NN+TZvo
Zd/Fd6wvntaVC+YGKkGGhaFTRUgUb51+yCAZYaA67QX1Hzes8H0dmXKcnWiLvmxoJ/uBXdAd/Dw5
Qcz5NmH3lo5KdMQJ/KAGLtnxvPBaaXBTpMTRh4eUXSUBA/HHJiF21UwZPC0UpLzSS/Jc0ClPx4Zi
Uo8YM5llJq56Eou0YioQP5A16jZDGWrPuBBuxhdLjm/Iwlaftytvrpk9QiDU6SAtg00JHVMlzP0f
afASSTfrcaKog2pUFNZV/S+fm341WzxXnMyy0V5/9LAsKdzb3c3YcfE8gWZmiLf14csbvJ3HidDU
J+JuYYuoMX5hMAUoYezcl/3WDsCwNKpAyw3mQBd6CRMf+ad708cu4k/R9DMCmM2W3l6DFSxABSjG
hKJKbJOCnSEcVRAt2WPGHtHITlyy33miGiNnP5sjTNxA9qLLXIjcc61Y5KT0MvU9TLAInCQcYa0F
On/+we5kueL+4uG2D2KY6cKqvHRafxArMZYGwZX/HxvAmTQDULKJ5LYxCwdzVT1qPQNSu/6y37oY
FwRPiN3r+Mu+6cUvJ1PeGPl0ohSsrxvCxyGhQXh3PfyW9k+Yc1NW70ZYYj90X4wphGMgNlxd6Td2
jFg83LzGeyyR4IoZYGe0849dMU3JgFXI0Y3fpvaGtuTtpk0AKw7MAlU1AlsBN+svNsBotCU7P+Az
bzCMp6+NGNUV474kgoR/3/4z038TtigSpYoltfiMEomDzSfZaseksMXnJA/sm1uYwpIJdfN3LTqm
jwlw7vTmKsR1CJcWg6JN+sqfingBW0H/TJcPvsgBBjOYZ04Kh9dLxo7iFvpmsmUa9Whc6Vp/0975
G7yOj2V5xCODCBsKT1xjo8465j0leYD/yBevaMkj+Kav6BJxA1JbkM4rYfE3hkgNrMYbd5BCKhhj
P9dD4UrGwz4THtmKDrwkUZGQhhiNr5j1oU+gp9PHMVwr/nA8mX+SW6Bgl/3WcbifFubT/rA9rK3e
Ak10MLQ+Zgq5EEtXAto0rlIal2nzT0c8BTXS9qBg7eEe/5YgKuzhAikaR/c5CVCct0dyWZMyDdyN
mHq4vjoXfFwiVAywl/9a5+tfWAziMjnfRc3+HrPYsniWwDcFXMYZDhhjrcbmYLkoo85vfK3YcvDT
l4PlkIuaHoFviRWvsoBKJwVSwJfh0LnuSB/28kofLD9hNWUy+Gx3hz4LeF8+FxO9nPc5Uxd6vMu8
W19nxX5siVvpelI3BVCCDWsv/LH3RusygLPXHpGQQdnm4a//esZ7whCPMfGsdN/neyBPH393BCcY
Cr+jjA96hcl4oCx4jTycpwt4E2M1HdLbIUiWsUfRbwcV2w6MGMPrXsGiQAnJkBq17qfCeEho6gAP
SVwRtI1y0Tj0C9E3bsgkps78yVQHFHXw21CqLtvggaLuCZAi2gTk0VAjODWsaODzdA7LuLZAy2Li
f+XJRLFDrmEX+6ALY13s1MZeFJDXH80PvFWrQC6ZXv3Bj3cO6TIktJcsAZaQV9bmI9TxbGZMMV41
YceRwcsAoEM0MrWFHxabIhAfb+LtP3RogD00ddALtHPpK+AO9DJzGIBtKoKeSj8VQ4rsIRf3Vn0Q
lAzo8AvI8hNbFFgWldXpsovDMTkneXAJW52hbxD3jlUOvwbKz5HTGV6T4sRUdkn5cgBUIZNS7HoG
ie0bbPR0pNCwRb4wNGmnZ2PwjN3iQasEpwLUC+dTIV+l6davOKMGb/uM0YTdmmu2yE/tg5kGqo0Q
R/vkfcKebUbWBxcCbuqsJsHwIiYQd7SAfeCNw++KlTayawFkM6wwRkCSYs7pAXKkDPacxR7nn237
z3h4JaHUTfhNCzy07ufKKnm/dxZGqAo10RazkSZZjIOXbetosCzjhzeEJA+cGqoGBQpCl2JM3McJ
Nxj/YuQL1ZVdFooebuFrTL6R/F1BbrCKdLe8J3jLYvMmdOA3FkjRiGj5J3DgnSL5XN73RUDGS+ff
UzjDCvr7fP08V+tc1n8pGEe3/pwpZi+XzXYrC2YPQXxl0K6hEN9pgA4/8MKCTlNsQLqodPEKS+lW
zNvxEb6TbMkX0QpQCdW7ossKW+A8kbAD8BvAJUZZGL+QWoIM2767rhjyGlyafWvL4aGZa2zuFANO
LdyjjB0iKxSWM7xIqtJOV4MMYeO/nb88MrE1iAbrmhVEpB4kr/OIf05ySeAGSQ4RrApuE/02e7h9
u+c8XLh15mUFtvMHuuf+jixmCML4CWAGb58pq1bgsi82sBwVEinozr7cAOLhZDCFvdTqk7Rv5+4O
RI2BPRjhFIOmHflszeapu2LMn1EYPcVVY7Ddf9D61b0vvwlxqXHr92KWMpjg2OzMtF7wk3Gch3hI
ymk0WAhBtYryAnu5qeSzZaP6X71XBJW3BOC6m68Nu0T2eMKeUtkOvDFzJYtPTA2c1Se5sy4Uy4zS
yYCdu+h5JI3qSZvgIPA0mmmxmMSvVW+ubHLZGhGY6crJy33MOv4dPnkWZmb4tMzGQX8jvDYFn2Q/
hpU3YmldRqwH9m/7bu3HHHXhpcnncUFzQIc6E/0VO1AQHnKz8G7mZfHqVSNtSFFhdeil1DL/OoVN
a/aMesWQdS6CfP42uNL5ZKBZuHhgbZlTGOpO9Uo11OBeabJ7ncoufpiAmFGBs48mp8D+m1+s4MkP
kA15SZ+4kN4rthssPua8S0oaY8fEWbwCbBlMFjhiAWdeOVcQot/EyBp0qE4fktNSLGCBW50BNG4U
EQyNBWhs0JvXq3FhjkOxmuKRhpvfIwONvRUO2HqDcm8xvutdyian7qwvDU5B1oou4BQe9792w5Cs
JMwfrX6BodXOJlTMnfYh4e1myrkh7cg0BPBGDIHbE4mX9rOPqUnEBZLB5KTr59Veojf7Ynwty4oo
OB3cXQW61rKXyRpX+kd8ovI8ZhIsAKwNg6uKFFiTeLQIw/D5dCYnyiU9/M0ckvDzNMguMsQSWPss
JkMNDAfHl5bguT1i8JKft7wur6svxVZlH4XA3cVam3at4BwIOhKOPoeh1bpUToZE+LwN4EftlrjM
EFckmyts/2LYqHQ2XP3XWRWq3ClD7WbfTxNTAN2D5RtBEE+zwd6jxtSN5fUkyBZwZrGagHLAKMYw
e3dJB2AFzJjF6svBQhL358rZAf7hDf2ZDaNXALOEpnQupFkZ7sU70ODt+0RbPBvOhmH9d0mBlqOS
5ZZYhf7WI5uYeedGvyHj/S/wrTFQm7be2T1EWmiIqa6/TcF5fO2x0XrlZhnm8ZeuHWOtNeuwx/y7
xxDoFg7tK24lnZPp1UE18tPTGvpD6lKoujniXXYAU7bJjcwCFHo4ZpSz99CYxOqx1+FRwhLpeXhG
2bb1J6yWTgAKtHPT33aswd3+Cq4dZqpp7/j8477iZE5c6nHPJf2FQYEjiT3+zoq564DliO4FJFUP
tbnuhwxXTD0WGyA6GyWmeXdf1G2IHpPNLRK7zB3XE5fUjQ/6azdrKSzZnLGWAvIFylINaZbbZVrB
f6Q5MfPgzfaDoY7aSzX5GZd1FaIo4cIYz8D/pl/7yK0bTI5Kp1V408Q/rhcV78thZXN9AdKPgGw+
Zzw39JIuNPwsb3PJUpeS9XR36a0RPKpDE3J+yX0arideG0NphLENMi6GeQaGAz0Enn50O2j13kkx
u61bnjajD6D+hDEiLv4vHnKaeMtwsuG4k4C2oGGOQCF5bw+zmd2tK75MHHyomp+QV9t0Wg3GFcIf
n/Yd0ZuIjwFD1gRfYHy7wjA7KZsvhIyosTquUtA0yqyJB2o6MmsHtxLCWcFRrfdAG8OgWignifEI
cdiXvVkDyFtyZ7AmMN/+25eIIeFye6aIJyiZ/B4Sn8DKIRDXkVCfPC1BeZps0AayuZd5M0+Ym4XI
qXIToR+qguWN+Yr++t92tlxWgNv3qAfTf7f+BpXXbOHtfxYvC3eMl33bZlhs2iP3wCjpMEdNLymL
RWMwFbAbE4LRpQW8gd6UTEcGtTHP7MiXT5+X/gJQYaCCiiTrEydRuBplduTv2dNiq1Fti1P39y+h
Ygy2i8fseeS84NlRr2njUQnBSFCXAjbh9Ou9FFvFxlARATZwkF/pZymx3Cz/YBp3fBLN9M3eJTO/
vryRN7kddsDuBi0iSyxmNxhHD5iasJtpnrlAfgbT+Vfb3IQDh4B7Re0WXNLgEmwy0xzC06Cxg6dB
BMWCJFRuQ8p17mwEubJkZrWfB9j/cyTHrJdB8yN1w891oZ4lE3oN/Jb93ZL1MQuPLzjzdUrBSDcj
iIFXXwKZYBP7XvD10nyb8Ih0JVLWuMYlnakcsAIfJ1f6/aRaN3wkysIh4XY2Ovd1JS2Mc5W80vxU
bDsfdSebM3wNQlID1ijYVtliTZi2W0CADCgeytyrjauA+1R4Bw+z/qMcNuv+rDZr/0G8o8ZHyUaS
KFcmW+oIKw2AD76fJGPKNA8XDEor0RtwoD6mCNUaWv0XZIIBlCVAK7bfLrRtD9qGkpQGe+MFGzGr
R2IZuND777bFNdK/E6Zrc3gpvuBThCVG+BbT0XHGOlzjcaLiorCbcwkODJzu9tyHt+mYlMbWm79T
+YfhYUeXIPllmk+zU/YvEZb61IOaNAy5c6klr1Whms+/txrsdr40G+I1C/+y0vLDZ8Njh+ToemKP
PIlZvVw4zifUINDh63nLsO22yoygXBqOzJcs4ABgPnpXcyCzb4UBCS9MsI3EBkqIMPEMTsESAZd4
urYjLoOHvS+DzkW3SafWA774hLdNF0ECY8Dj6mXkYfZSVx8ScbWeeJrFAdU/9secnPnwIeIM3KFQ
l4oFrEooWYfqA6AP9ijyIKbpERFdOwgXOV83dAGVBvPMpn2WOWeszl15DsUuGWLz+dJG5/H2A5Of
3er6tnlG14VE+Q4lbAQbVCrmhcLNJNDf4rFOk+OPZg2WJbwXgTYK4LSyLvvBOotl9iJP7zf/SYGS
4sQJmMn2O9M7ldBUqz+CvQe77GPDY2dB1vntX36Chf62R8AwNv0H3LnHorIlg74dFKnwmHs28Jjz
BUg9GA/XNCTtOpAo2pnDHMtq17p6LVpUGmRAZOc6lcAWWLUA9aa9G9GEPDZ9dkMpQzzrab31yvNl
X1aU1DvRZVmgwr1HdtGHsBVJdnM1pLPkKeQV7OwqaM1B+lriFfRdYkyYNtYvfn+tznspJAr9fWcs
rIN6TmtBMMe63n/NlqqtBpNAqB8A5yDUdhBufDkyHQCIY99gyTxBwyqU0UxZzCCDlLKHAkmHIGnq
euL4zJ05mxnQ6uEMuQoCWHTk/0QaKanmq047sx07q5tOQ/zJpAJfqfOWfVVoy5LcTtPBCS0cyYuc
AHp2bczA5kw2SOMCUlyZrbREPiI+ghlJELR17Vny/IVRvWwcUYc/0e597DBksYuK5p92CmIvk/IV
icNpos9mn1qfzYfmkOWRgQWEM5/fTHwvblix27u+QQ5e50Nv1OEolGOHq0KrHmy5oOqPtbqa0vIF
KzmJ7aGLJb2LbA1tvwxJuEAydgPCxyjiZqReBg9P94ptivpGB/IK/inthuz9l1c/3DRLIUmbTAVY
qXt1dF97CUKPdWsaqK80oWQj6REOuRBop34y/UW+YeiI2fARCAB/YSHe58/5fxydV7OiyhqGf5FV
BlC4JWdBjOvGMoOICRTk18/TU7tO7ak6e1aQpvvrN+LtA/fDEae/cYGlQ/TVHPyOM3ANIx2vFpn/
ydAOKk7KVGQkZAKE1xi3o7E+Hj9bTfeXPQer8Rc5RCxENH6PkyfutXbCGZANhYriNMBDITydPFzf
DyeasV46ONmH9PzxmcBX5iDRGM39RPd2u03De4PIBdhews+CCmxx/mlf4cbYLR4CJVG0y+Zy4GB9
aQtoDzI0MExEO0f8dIRJ2gaKYd/R2YVN/AwY8fDpOz7W3Rp8lYpN84vBdqst5N1ODNRN5Xxlq0Fq
GS2EiRwgKzkCLh6Ezv0MMZmg/uCv94Wwfcz4wsUxdVSFRYsXwQAGwCOPMsTh1NeRjGFNexrLoc39
G7E0kqGrvhS+6bwLSsAxeHHs93jIJjYlRuVNP6yCbXrXVgSKTB4mB4HeoJM3VyjiedUJm5o/SYdB
Zuzh97pO/AjTEYMy2XsL4dUXYgoF3AFFTaBMxxqXi4tiB8SorzdPjU+Zu7SD+uzBr5Dc7CSFlaXN
dEZ+iBqjD3Ggqtws6mDOdNAHfjaQs49W8sHw4pkpeWTamR8bkjlShgLUDoY9gEf1PPIgGxd3Z5em
jkPT5+zM7//cPdB5HuulQs6aSDu1B752mkTQlT1txbgWObojDbFj8mPBnpGN0cCjEosgUidaFg1a
akTaJKQwaxDMcdtf0R7ybw0romVqXy5v0+0KE2t0jyKCGVDDpV7EgIcdVQ1XvCcbVv8uymYmc0ua
JP2ZkQhoSluIt5CsBm78KY27dBKFPEGSUjzCU3WDh565zPPaElf5BzwJeaq2XHNTcUMyLY7Hu47x
m15LJRmwfwE+EPv7cdXjjYVyX5wx476GaHIcPFN42NHPIcIFzdUGCo9nhyYgff6xr+vNnpl9mhIm
EdRIiu+4OlmkngNkx3cVJsdqxd6VK5pzfqVSwVXlzMNifyMErklY5JM0Q5lI95G1fluJn9RhFGEQ
zecriSZjr+sjpG/1AC8vqkDGZm/xSLEEsB4ehm4GT6IKTLIcIhJUhL+W1M7rMoiUg8mP80aBpzOA
tMSA0Tn0eBDCMyN7hzyfBYUuY0OzTUJgnEizlUDsIyYuUX54McGO4kR1HX3IiwuOYKKe5g0UkWUr
odeK41o7URVBgMf/tCm4UvfVkB5DkRVkC6u8meqmiEiDkSG7kmilmZYHQPYvlZEp8AgOJMFW4iXF
NhAFGmk6PRrHqUKhEBzieH/3t5RRto2BFJ1CRYcJVyM2YWS+mniMz9N6I3EPRHMpApX3rGaP71cO
C52mFTkRcTL9EbUA0Q0FMlHEN6+TLXIj1Lf1Q3QcYXTPSsJo3TGSZEtANm9q0b56RiwgfitVfBmq
RQGwL4YMynxUdx8L9ojxsNIm3GOP5bx5I0lFxXPt9Cx6nyF3ph05FVv8BCQdOHTVUPzw9mGe0MNf
9C/6j09AmOqu4VAXNkZxkmKmM8E8exjlFGAOjaJSLhXJd9buuGdf0AtG9U+TLkYs9K2DWSGarKhl
GSIeggdH80+8LgqX2xmQ4MPmh2WN/B9+1YfxQv5YCOF1kpMqBtePmz7zO7aAt/7tpj+8HwfS99iG
ZVpIdxSoGDJoAb3vHodfSpDjzR/NivCLD9CnBKcm1rVHaufNF2wHMzM0ryCDwBLCAk3ErAGO22xB
LEuN2nokvgQFK5D9NzIE9S4ZGz+Mw7FMDBExCSvKPjc5zLvzRY3crmhCs7K0JUy6L/IzKcrs6RBk
gShMkSHNT6jt0UxkUe6W6zvhx71lH0Uyr9nwmOFFj77L+wwUukf0BkqafM5p9esRSAtLNCDPBTGc
f7OIQjz/zBGtDROwSzBrZHyIqE1KQ+BQdEOhTD3hpqTTgXa1FDKnKNkApqVeYKNGclQjInILIps7
My71Ahr/5kspDh0onCncS+OyrIgfY9CHv7M/1gbSZaxf8QFY0W2JMoOo9eKkxAORz/r0YcL7vuTY
d6QHGiWpTu3g6oEUouX4vyuILh5uEJDIwaJyGHFSckqt/zIPQWZizHJRKXJvY0TXo7GjII28cBwJ
RSeuNb8hQiCgMSsFSWHIY3RcvPzRnAlx/fvp0t9HT6MChyivI0AJPyvxwdwL/6tuUcjGNXQzb5OL
uKVmDgqaDc+c9SM0CuKCKMiQAr3tHWQqLu/6SuD4FZzoyN3uCGOcIU884J1ZPISHqokLkfgiTDQw
KObN29m1M+ZG+tV7ya5wER0Ab3xNzokQ8u7uoIjIDUre3uDW/H3uNV4kBUjadUBuSOXTa44T4O+B
JRSCVIKWdr1iTmes1u1hj1FciEbRiYiDokJoeuDy5X4QvAz9CveVuHgPf4bKLwT/jddTqKeiuJtV
xop1oMsuUMlRCFqxP4QTo7jqDl4vMeuJj3NINYrsPWIRI1CjJUV2t/1bXqNLSYXKWzuOpksOwj9l
hajcKcHUPho7xcDj5r3CCmzmgF3EKWBx+NnC76PYPbbTHwm0fC0PeyDf+M2lDBEIJMzD3IaP5Ws5
1EvAl2VH3TRUz1rRz7J+hWlpfCyKmHLggFBTPEOxWvp9vWaBnatzZR7R5ZgbmE10hCK45YJpFTdp
3Ocn4D+6hueA83sSlnAqaJujcs8n/zSpxcBvBrR2Q8MG2Wj28Gxek3GE1axd58vGHOvNQrYmBGUC
74k8+Wr5Yc1inTIRZghhF5Aaa2InwG4hZniRhNMLaesFWAebtGDuQ25H/AyC5Z38PSOGLFQ7b/ja
2tJJkfsyN5IoaQKP1lDnHyfngXClkzc3u/RbzAI41bFp3lDgsWnqbM2oJ/wcK8tsYF+XfeJmltjz
wIGZ5jHniXtJ2kPvVVhg3GSNELqJ8ASVO3/gDZorAwAm7DvcXc4D/REI5nKScC9O3nxUdCYr4ucl
GaqNGWp785YhY//ILC/AzvU71ru+8zl0JV8CZIxpNKjQ9LDT3nZCz0UvkSNF8oYrFnjzdMs4MECF
7nA6LAaJ0DdB0K0yVgGGImPCNNNPaL0lVtKblruhfaWtE4HgBdgoXyHYyWw0c25mknj4wRIOpcm4
iHTMnlDCLidYKFA3oYotXU7LD8rBB/ooVjiMNLyC/eVyY3YbRFymlEg2EAoDL61g5Bj0BQ+RAaqr
fAPeEpab5KM7xJ0joci3KV0jbgRdc73I0Dtg2oOnnqCG6DlD77WrCQUDKMI/iBbLGYfn3X03NLrz
9yzg6zvjIuASCxnj12fP/3BeFDQ/YsZKGdtDCZroQod0H40nZBwOBV6Q21Q4l/qzLh4vpL8Rvb/2
eDG082hEyK5LoPzIat9Gbz2Q9Pvx9jZumTlal7saESajzM0CZFLTTvUGx15wOz0MidIXAUeZPe/q
NT4PYsxV1n/gk8/mFPhMuSV3x2I/2kB329xVhEIAyYB3OXSbVEYZz/0zfvnKDGGVI3F0EJVxdTJh
mSw5gl/7wRkGiI/2iQZNKL0hJtDOoVV56HILzP0Atwuwa/urH2g4JpSEVUaltju2uIaAQFjv4E28
ZunR8ELMJy4JeL0TYLlCtpBWzYcrmu1AQwVuqLQa93br5vamfex0h5sr4QC5IZX0lZe2XHIU+iXT
gMquLnzPV6sEu+pPEZz4dAUzrTU2Qc68LDpDDG180u66zv1nWiTf9H68+J+EzGiZ4/9pNHYXPHZv
JPnr9vDhGk9MajC2h38okpFZo1GbLm92LWlcR/N0Ereby37ilkgPhSEHqA8tfS9WZoI4GNLm8bHL
pMGfsB/4VFmTCtem3byMBut2XQcS6syXffnjLB7QLtoTbb0UMdqt8WRCnL3dC3m72JD6cBUDNGPm
R1QI1LSQIH0Fj/K/RB+S/WyqpJPTjKYe0DcKRZIaVUj6AZASEMTukIPG5sFzzaVA+gNQQ2ndBwxp
p5lbk1ez/q65dDRGH5sQXC5QSXusZnfWc1wN7EdjICkaQiFHZd/Nl9LbeiAYf9IeWG8AfAfpbaQP
8Upx+1H7y0wykd8P/9i8qp/TvhxexftooBnPw4CriAqOJ/dlrQYCpvF0xY2CG1eHrBUOEU0Z592c
7Lc7qh/MIZJfPJ3hnuAqJqYFSsbKBG/KECLduFysxwTyTraAJEQUEDvAjpunnaQp+wrM4oStxpdV
/X760hXhVk433bZAAeUegvX9dX8TAtwpmOc+oU+QKQL8bA0wqct0El/H+i15hrAsqxrxf4VzkeeK
Oph9ZHGZIg9jF/mohpwb4HOgkq89KioyPBSzm2bB82rmXLEuSA0oB+dX5DtyIA3iO8oNoTOWUX4d
a5vH4v7AhviFoBDeiFSwWKdAoNj+7ibKc6TX6DYg6qKUnW2No4A6iunEnbhv47umZ5xfC874OAbp
gzH7Jc2q8h5M1zfvBj8nmwOWhYeQnn5OKuzeVsdIyMjBt5yYEkHI1OZ8LRT0vYnJduY/Dz/vVRoU
KxOuoA0A+0HdOZYWd/tBSBBslRDm1iQZgNA37AUIzIiI4GzjFYd0Dt+LghszazRqOWQEOyzkz6Bz
+EJI/vIU3qI7VPYn/UZjdp15i4oSCdgJQ9FEMZ41xUv2YKf4XGlg5CpCROlKw2vkZiN3QKFIPOFp
EfnRp615FBG1O0ac1WEv+wFdXmK1NJVpxrn8s5C3UdWmkNKq6oMd3Q5Pr9vhrUL3wdKcjiA+1FBF
Ks+bzM71mHL8S8P9k6/MJ8lrc+6rbkUdDkQLwizABSpuEUTj+1Goi9g6tGjZrbdNEUMM1++J0V9n
u5+KJXC4zmMcE0/R/ON0WJVP19No88X1En88Om7MLjceWJU9dSrZ0s0A3JbA/Cqt5sSERUTbBdgT
indxjy/EadKrI4IJ+NSFVGelovyHoXBGL9hzyCuM5CMsfFjexnsJXaxRxQgMt+ubAwFkkMd2m1Xk
DyAkRbwTIqfgulas79Q1BL1zg9DgyWH7chgaf7Nuk4VKxFEKtq7xLt3twQbl6WVoiMsbsi7wDyo/
XTG3DldAnfCkgAxI7QzIXHQxDDO9oEnai/FhpwflNwmM4JK7eaEc9OClt2s+TjnXOR068YFiREDi
zJqCMKh8Qh/W5BqeJ2iTbwnUkgvuhLmOUtvtWTiMeEqIAIKft7Un1id5YinE59uz2ph906IlnZYe
jVCNlorx/14h/pKr2FXUX7bkjH6pW6ftDuhrgBqbNYnTAsqb+nZKhFo0jk8D1YYjQlMaguYnPnpJ
duCpKEYASDToh0ye0wGmMSqJiqiqLGHveLsIxfO7MQjadBQMwV64JK4/6Cszk9DsJe5Lb2xKd+fz
g0ST41sI+YQyuccOVyftArz+iG8Y420XA8tTBoKP8+rTPMj2EbTYVgRoPaCq2fjs+yvJR9PAZakj
96hD8ZBIe56Y1VqKiB5V+g6aeW28mT75IUjROXeH7tCwJ5fiS3O6xuryMb0hsstovG7My90Y70YW
ZNUH7RMhpa1BJcWqsb+9sHzpVy5TmU5rSFGa7Nz4cIZXp4iw4Hx12YJl5jIAs8m16cPGisWehne6
yD6WbAjAfGLWjd6Av9TMJSJJ5oGyG1ivBdVz+fMLgDuPnqPoJ3syDHjPYU39pFBGBQoR9LIRwIwj
9picx8mjxc812DEodOhc83gCMNbMt7SXU64nqNzR1Sw7kRpxPcEnIdVn4yVncvJ27gHQmCBmELrg
b9mWFsDEbayjCS5ZvBKfs+J35Oy09hgxUIdMGVXwb46xwxwzNzJmUD5jjefYnjA1coPCTL3h3lTh
gE2RCZpDoQ8CvZst8PQBWTjR6uYP/nIXERoWPB6rcdmREEOYo7elEX5234lRC93F7GoDSbzR+vao
561oSqyjx+aeCC7+MR9bP1h4BR8oSXywis4gaaZjkhJQaW+5zgtNYQ9yGNl3T2waI7Pz2hnZ8ckX
YWPBTE0aJWLZx46ETzBX7qmgMf15/ded2j/JuQkXzNXDY4fHAzaLGwX/cCnpBWdkrJ4QC7ZhmXZD
3lShHxxzGcR0wS0KJUPE5Z8oZaH4E2sY/vEImV5hRSjR717iZv01Gf8xfE1MDCNk6whJKmRaKr7J
doYmVkYNgnQJPQOHLNN5wCJjzMDuwCMExPlMVbHVWoMZyf+eikwYwd8m85spNhiXWyEY9/vE/Zqd
C0vcXJL06iiff/B3aHNuntiCFj3aK9k/hxNt0VhqksevzWiEY1p2b/ruFuHnzs1HmvwwJXNtfs1p
EERkeXMg7KBpMActBws0ecgscVUG0r4L4Vbx8NdhYX3YEAQZnJlcWvhjg2KTqBnzHZXxw91OiWpB
5s0Q7THdktwkxJk7eLrwu8i+Bn+xFlx7f39NUO/jNrLHLCnKydllseZPEVwJA+tkl28KlABeFhHW
oLtYyEqIH/KDAB9YpmRBeWquczDe0IsDcDoFI2qzl3zwIwKVcZyK+iORuATvdJy41xNiNwC5CeFT
lKnxjBAFENTYJxAyKYCE0cbogkJFitsDZR/ZTL2tdk3f/jDFEIQs/aVt/av5Rpv4FEFaG5AC7sFG
c6C4G1H/a9MuiD7q/45bk+2BfirGQTHEvU9lSvLFcI9Q64fmMbcQrT7Dx/RNe5UNQFX8PR76aPVT
zNepRXSPKBA0aV+cuIA3GB+wf7yxpkj+r4KxzE7ir6NzqvQPVj/0eSsWcPDFof0CYBfQwTD50J5T
Uo+hT1ZDMkf/GJvY3okC5N4ItYmP9oa+Hd3W+GsJTEPLuUrgAzglfd69IQ7PCWbfl0P86npgTJzy
JHJhpRm+agWD4dco2Beb85BNcoAlvFj2E79nPfYs44FRrkRc1POQpxh59qjlsJWeSCNbM4NhWGAw
g5O8GLlwlo7gw2+JcANNmATMcWdhOtFzRjAoWV/aI8lxyUMQu8qhggQAK5/okeSUB6KmpkOHxFUq
3LqIuxB4zV4CeXBubFmoOjhVkQfyNfmPZFjrC/5Zuyh14OEXsgb0cItiyn4O4rV6noTnRhu9zTzT
hzSGYlHZfzgpsQZ4DHoAAREfD3JQIdKUFy3gQDOvUsIiGHsg5ycbxrQIS8qMCwvCQeExRBRr4MrG
8wECBWDU5y1nWBYZDmgM0EaPyX/PYKaYkaMH7P+xMGGKES7l4L/5WuGE41qMzHf/8ZS/ZzI5IudD
0PODnqGKPecuy1VEOKeRnnjtDjAbrnHCua4GyQvgESEDrCdvbOQV6CZxvEBjUDvHoh+jN8diaQN2
0ofM/VvfEsSxw/zuPE7VIoNDFSlag0Uzf1lfQso+DqTdoWfGQlH51S+Lwl5Vcwm1DQKAw/lIhNz8
j6xInyQ6ToeLIeIY8mjsMdp6tTs0UYySi4HmhSGB9CXMpkMn6W8hGLc+94w6zMKe/yWKELZfPd/M
IW2vA1aX2XGRR/9aWhtedsaKcJT0D9IcoWEPBzKwKKL4Gt1erg+ZobGsbThfaF07lgEJRkLwEmY2
W8uFB5HtxZaMLoJn1F8J/9x1qYbE9XOh6hHXjSbAGs7vzsjGhjOH6Vjh2fertPsTbx2qKTLBVJIl
MXNT7MoviBsVSxouUwZ5mtXn5SpHYzsCTL1qq51wh19D8iIIpRENzSarYUTgoeKL6J4CbdrD2hI5
NV61U96cK5oEosHw1wl9DwEvC9h1HQnOsmVP+kYSUacElKGHSPGu/Id8KWMnVUO/JxdrjAwXq+dk
gWTPuZHUY6OFTNXlZ//iToeHZHbZK29diXpHNUAVCnJcWVfRZ6uP2YJFUPAAeAuPOPQGha1PftT+
Cikz2M7LrAhp6phaGv1+wMem5c4QTz1KHfvmje76ANab3Gv22NmDGx7vIDK0PLhgzMZFQ4MeSQWc
bX0UW5k5RMXJJdDiBq5BcbrAf1wNFztuuCHjBigyXYq8+UeE8clNqIvymSjXbI2KlJDvqm9ORJCJ
Os1n37nkFewB8y2Li5EAlSZubveFoaoNhz2dyf6ZoB5D+09UDKCUK3E3zs1bfImKZQmYkU9HrVYc
noRwlNMtyKlMhKbqfJYyEzZbjrF8QPGOOXpQ/pu/uYqoZhDCdlfBCEtBA6RWBZCt+vf0sADm8CCi
Ee/w1QkFbwaEQxRSsXyZDu4Bi89B5D7ig4nHRHyDVzKmLUu+In/lA5IkgvnzVZ4CloJWZX/cFrzK
ndg59RaZ3/eZPNDR95y7i7CD09vMgurMHxhY0RSTFXAL7u743PNTTieoAQK6zf8BzknNZ9SiPyE5
ICkJlAT5RvwBAnTZsyq03tigKZDck9rmAJ9mIOPsVvbjZ77RT2EH8F4zOmj8KoTD6/Q6+BLwfeSD
HcRv8GL6cSxacmHMpnWQO4qd7xi4fQI0udZ8zJomvV/MtW9GsOSUtjv6SCnEMig0ejnEHAQj0l+A
1YzSRC0UPakU2CZ9bzKlksfofPLRCTiRki/gINe55H6QQukPjyGCgGECFAPi8f64I+r48DndSe8q
l+Bg1axOt0vCTsiEkeTNh94vwG5mIQ5ISEEMtMBu5DG0Q6qQtYZ5qEC4pGgqSm6MKgJl5ZF2lBi1
9haQHn0WX3OLCv4yQxuPFJNxwebroLR1CLdbX3SFHQmYsiFXGz08px5eNm2ZzRVwcMvvqFRX1tgq
RrsnmO0cmS6LlzP1BuxI3iQ8mdAJso1TFcWzeHdoMiH2jHqGlMZ+x2v4Pxtp0Ws6UvFr1MsvI9GR
s6DTf1DRlDbIRsMlVCJnsISDsL/oG8t44BSMCOCjKl8JuJSq1oELoLWmtwJZMQPcb97zcmQPdHl5
daWlD+Kql80czPFbeoACrG/7fGG+rkRk5jV8IBrfsQQIwrxYCPp73NSHK+qCCIFDODDBJcWQy7VC
OOMMxnrQIK42jqqtLzfuzmsJmPJugZXw0r6ZCIlbo+8tFnhdThKxvGCWbQi6aZathY7+c+x5ijWs
BPj680Czw8mh0cmhhBP5cK95nrLwvyCN70OKhM74uZ3Jx++G3U0mlwOUL+cXt4zfSo1hmwQSAguF
3cljtB2CpZE4iHT1Nx3J9I7gBOeIo4L4Y1jl3yW51VB5MtGsgjdq7Yktkh24vMzOAAl/qLYZLHCJ
tDPZlInky8iuImV8AXW53ZQ2/T7zCUjDIkshmGFORcUECyju17g7UX2TINCzJ0vksnaxrsmf2LQ6
/jjeB+4S1LFsDclUre/0zSfLaihM6rCt9+a6KZxvOiHoHb16AUMlA8z/GEyEP3QzsjmEpBPTJNVV
tFwVdP1SiakRJk6orIXWiJgEFjGOlhgF9g76j6hafYSi3GcTM92Xfbo0/JaAdM6OKzwQQrBFBwbC
jYZVOEb62HB4T2qc7HAxsNdBF7X7HB/Z0xuQXbxsl4iFuuV9d4B8JyNQmcuW5PVNWQAXp49xnXG5
QfjKI5w+Q9oKfC7N6zGxJH1ug3ZFUeNz//WL8E7uXMRsQfImAldJW201DsHKxPyvidzB48/hG145
DsuYPYwpDCHjh7hvd9VG7UlC543MrUfq2sAYgoy8bBBapOHQTQBmmSe5jbs1pehigNNsqI84Ytpx
/cZ8x4jRdXICBDXHCIjJlHAbjq35Vb9EmQt1BnulyZbK3Iau5YtlS8x00rklaRRHDpIkSZzy5M0K
D0LfPHbTlls3phSjH/XtZ9CieDkL/4oMItmRYEOsylSNucBhxRA+PGhKpwPtdPtxxWh6fPtKrNKv
gYaB7lnSKGebguPCqiMkzZRyWAMHl+D8i365chvjFeRmHf/QpZPHg/GIh3+x3jPxMSqYpbcOaVDe
cC2WZW5m1MNl085XUYhQtkkEkDhIcOEMMPZVBRg3ReuEIFjvXQ3SZpWOYHcuMP+IEVbXFNOD+/ri
2OWToPwNwfoj81tkktSJc1XuMXr7LzylwgHezZ7+1h3Pt5yu36g79cla5dJtAWSPLhazM0W5jzlk
SgbeYsjOp6AoS8CglVHA718SqjevrASSKvQnlP94Dmv/Io+FG7C75EQMuY2BqJBOOAN59rnjrXlF
/EEEr34UY9aGUVZTlrTSS9BCT0cE51bkTo7Y1UqGfyUSuxufLJ+2uKZKvhIJ/7tsB2Sn0rbUOgDM
mvj9yPqbDuxqfZjo192AyXJVUNX4NHEmY66XbdJ3hUEIoN6C50GKTgCH/koqdodCRN3gJONbfgAp
JaePB2Rs/5ZH/NaoRPYowU+PvZAZN9NPrknz3L062PVmpK70wWqqIPPZ8ajq4wIp9liOeVboxWiJ
6pxxKwKkFf89mIvi3tga3afD8fBwuWfHg93PzS2BDowdU+aZTsdTniVA5fN0PxG9gR/SeFhx7ZRh
doYftjCcsreza2KSQLyvo+vYQEVwsUy/VBqNmQX6IZd2gOGOQsGeSFKIt0SDEoBL3PI2FNgcrtBv
yN+6TKkUZVKp8DLA6nfWI1LIbmTAInbbVGmLhaOkR0hXEiqpl9Xuwi9IpNdO9qpjHR5HLmAhibCd
Ncn1o3BW/lxC1GAwzBX9lwRNYWSEomBwQqtjVEgCnCe87i8mEoBLEGGHWidS/Mr/o5+U5L7Kef7m
HKUdGDiSYCPerBztSL3j37i4srAkYx/oDG0HIXQ6tii9y/QDGx9fnW4GD5vxEgsQSZci2wLTp8UF
Fx8DemjUyA75tlOclEzQ5RLu6+Yu33aP5O7Eu6xLQ0Ty+H3sC1j0Gb6b88Up/BGA7sX/7QYWaYIW
e3HPEVL6u3ssU3DVvkHvjigU/+4I5yo3pbAoVo5sjO0lbpwTs+TqJu5FnFUQpsBxwKL4YiT7Pp+S
NCEqFbgRvUzFv6z6O4LLuZpe2MhVEu5qDBuYEkHYGA4B947iR7sisviRJ1MMgbK3rBhccSlhiTbO
Vy7KDdMVoHq8nWV//Re6kPtFWxUP/b1/BA3R6x7KRIiUjLaIybGU2YFk78IAMv8wCICv6uc7l+WP
o8AKijpfgvDAIbGSwCXB0vCJciXDUQqAwsLnr7gysiN2MMJYmevi96INSU3F6kOOIgfKf3WNCG0S
khIJdX7Qj2eqhViARy+R8YeVbsedG5VIgBYJDw6whFGSVN33xWnEdysHZAyoIrNCIHaYIkfA+ZQ6
CNnMEHvCNURqzT7jfXwcC1wx3/TNsdPwOhxITSfUMyG4aSaiqZHFBx0+oyXozoUpanBMKsQWeGuQ
YbgtLPzDYQ4hiizuyJmad25BNrz8n0lHUH++unS4Y4/ifiLcw2QrOz+zBoxNXgygb4u/q1+4hAhw
f9l42zumY6FIz4FnF9v0FjFsJCJn5+NMNOn8YroWJAo1Jr9VIjNcDHdwCaZQLE0QpgG2YbxeK+cL
70ZCwFeCXYZgKmMU8OFAl5HrNm3tKpVWQ78mRcmF2YFZezkNCacVdWDiroi5AGaPcPQtFplyqqxI
xnF4UQHUaptXdLD8Acp+Z0/CIYXQV3DLMnqKllvhFu8+z9nOFpzYpCZSLQSIiafxZvcJJefhCcib
eZIkQiIc47uV/1WEmouPDMKOeDjSU+NhpHBb5zuGNSEzPbS3KrlK90O6erC/cPbgtVrAk6kbGSPv
RQs/ITIzAjD4tbnrggFgOFhmd4iVZYMsqCDn6AUOxbl2LFeD+YDAqATF0P/Fw0j1PC6JBPeaFc5K
Y4jEZ1nOaCxNCoau6TPdbphxBbY50O7zyfpyZuGBvMZ8oEiY+MzO93A7K0DorMYb25+ogQmzyV/D
iLNpMPXtam31EqF9qKH8IdcCIdbOSMt8k9/8nJHDqkOek62iyxLJkGQCGts9b/YrZf6gDef4xZwh
Wx9bWn7ndBexB7Ig2aqgjaxvbvTv8O0P4pKLg7J6pcN9CT6POQlAQE2H3sMZTW/BVV9kIpgZsz5C
mYuWGSth5xP+qBJGj91YxBkRTu4DuEH3q0xiwK8AQACRk5h7OwGplKs9uUa+uSOCPBMQV2nZWkbU
ALrJ9WCBvduiMwlkeN39vaYlaiTheMJMYISNzRN5oUbRjrgFvoT/gWLyX2/tMVps5wE1ZLLFcsQg
NqsBs8S+3iwVm/i9OHlMoea55+AcN+V17Ra0g46M/vl+wB1nVfBHGCqMFDUIGQ6tDZkr3kyCrkG7
9pF9OG1ImLC5HrFk9ywt93qU9F5m3jZi4AKgX0qoqGKJVrO+p3jDWd2jtYCoHqZVKDi8+dmGA4ex
COO4i9POHc6qFQrTuDQkBt4tTw5XvaA5e+BmLecjaxx79LE6D7B3sg9jV7y7NaXiWSCuMAZXUM5v
AgmWClNpLHOlxaz/32KKd0n7/lVUDyjr2iQIx8+Yli5x5qsEUuWGJ4YJVcwimBWNhCw5Ila78Gnf
FoU24Z8EoHnAintrq7fTOjcotFbLQ5Ee+bPkZeacgQpt/hYpiixbdNgN6hJ+cLoz5pzRFnQWRZF9
EpC+1mWmcENFV+Y8AMg2F4Pb/RJ6EBST1FoWBr+ayM60fvbNhea8+Nf46g6T3rTqxHnAPnr74iXm
GiKkT/qYSOr4Iq7av4nuqw5uT1ixOS8z0DU4rTRDVcn7dIEKv1M0ourX2viBMlb2r29JbnE1Hldz
i/9Kv+/LiQkWeO7YDpFCNhwc6F/vfseBOBQ6PFPZy8QEdslvzb1XI5UELl1IiwmhKtxJIicICuOe
F0xmF/RbUJnkQOj5QoJmIK9Er4mK5xopGjr4MkBnZrYANZ1GE3ODkQwADDTXFRoucvpr0mDYfJga
eOcRJwsL5bwiRYyjS2wAuVXr1BlYpLgRhdDYT+tnEkUc/jfF46QfhILeGmpsfmQPYEx81RqCxPwP
0Paxry0QPY3QDv9lS6zCSdpNkbwQNMRtofFHcYYiYiGcjV9jgtsClZFOsAIj0hBEXpNThNAEW4z5
MapV3+/AlVAF6neiq9mBmBsIm0qvyFM6+zo2lBgfHeuwcap949d/NY5Mof6guAg7CWQyyjXKwCvm
ao3pEgKQWKKcLeU/UGu9Vk+dhKeRjR4zAoB67npUt7wswvwwbojbNriQleujiMRh5mAi3Odc7KzF
27yugGvXRfB2al9YyrsQfbdWIbVhBu+Yyb90k3EjYAN7ejXhWqZiEh1g7QiL8VcKN8XaviblkFgq
BcquBUSDVyPslyQajKX/BaEI4YR9GfbAhtZiLf/OTFUm8wM/uE1qI662pVBHHAtibgT0R9CCQU4o
0oScUZdQarMnBt49/A7GtwtNKiIoijpU4wY0IF6sGuDqC2CKcKYnuFiRpsWC4sDP4dFVu44yv+dl
TFWcFIizSaR8WyjgJAbLDz8omkvM0XCITAiqpSCwdpkueGJ8nDmfKAmq6NxxqfMUvSsqUrNm44PZ
nTFsNbBYztXnO6G5QZZBAmAxFTQUohOisvrzX0Cs+2hz/esFBe8saRZw3+Sr2tSWGspB5NiLkYV1
Q7RBbypFvrEerEttqbJ437bH2o7Mb7L77uh4xpERnzmuzjiqaDb1Q4s2uL+QxiljeS9ihg0aoS5G
shTxx0wS0Mt/25II0spV7U2ezzDpQDeLXALM6aJ+8s5Te9uLBveHyC6r8SRjWkUCBTpn5ijuRTy/
aoxGGpa41SikxMv0ABa2teadgRkAn2Z9hxAytHAoRiyGHRhokROjBSd59tVOW4otqQ89N86RlkqB
NfHDsxJvRNNAC2rm6oLhVQtYQBsqpDmurjCQws7MbOuuccYKE9l66Z9B6TWUPG+dafKMBiBxdAp8
KRRVzTmntsvdwtroQA4Q2ykz0C7CXMKO6Tu11cMFxRag+35trCHuMMXcvK1PtGZuJU8ikhGDJQOh
HoLe3WydTbRIqWVi/NChGin/XrwX6UKx+E2YKplzSeyjY+buqTG9WpjfxQ91NRciiw27X6uBD4IQ
7s9ndLKmvgpmc1GCG+MiMgmTx/SUj0WKBLRLy+edBYiaTH7FF/0MTpoIzUKh+Z21pr7VSJ52Sivi
+UiP5pFYGfwsBDunPpZhTmMWqlXm0DCCUkMO1MEfdDFeSIC9GceATGxv9rAQYSCTeDKDdtoRHKD2
GpRwPL/jndy/+W01NugmV83ZFiqki+wZrRheeaLPxG0BP/j/iOjW0MbHs9kLKzaxZW5OxplkmYGq
Y5B5hLRIxpWFG0cALUFQDYxVcIlxjhzQ3QerSaEd4sI+HQIbJ1gkTFsdJpbhFDW5uas49ae0sSz4
A4+FjzD1dqZpjwONIuMvSEM1hWAcFPZXeN8MccWAUicH4A4581kd0e7+tPuJZSJ6smQ9ReVOUxZ/
bqZYJylpw0KIRx/e0ExxRPFvFtSEnmlHYG0pIx36fa/Vg4HNY9pAjjGU+F0oaMKrRbwIBIqE99z+
/L0pziMCgB4HPeXa/sODh8LVFZ29iXMuWe0UzhnOSAvXt3ljNljl3jNgEJ8MFMiEJtNS7GZHXuDW
+AOi8HnM/NIwHSNhLORynngpnR28BdszHAZvKT1+u3L+M17xgFS4ZmowufXNvzBcMzZpCR2+3jCn
IpTpxnOMJeCe5K3X1HEnDl2Cb28H5gBHw7bnocMb7NQlb07BhO317aUvPJoj7RiGoWRa/1g6r27F
lSwJ/yLWwgnBq1LeCyH7wsIJ7+GA+PX9Zd2enum5poriSJnbxI4d0TNrTwoTafzTNL0Q3O1dkp71
FEKkbI/vdytRY47gI2ieXS2ZC7shlzYf3GPD/WYIH2Cu79Ip4xSG4sbXI3cp040q9jGEMpmYetMX
jQVgEbsGmDMw4uLatniBkOYSCn6EXqWp3Xm9ZU/dSScV4hJW6hp09T2swRnmoAJsbKuLoeztFDc7
HujNZVLwgVICOBVvnZUBP/8ZvVi3OILRftLxxIYCBeAb7o8ZCwM6OOTbcT+py4UlHG4I63IOBHvj
PTNCBcoMLh8dSnLzXg6s0yIezayiwIF3wZonVr14zq07Jh1w4jUdXVohE1OPHS02ODouz279gSZB
4jt5qCj9wdiBn8Hu+hn9uLcKT/Tp0aqQoyAlIZvNfPtPK4McVSjooY3tflmiU8CX/63j3h2i7pga
BKpT2lBXJsm6C0GZ1WegMiSwg66BNj7lCE1eqQBjjBNMj69AmA8dZgKdLRmODcLZm2Utaz2hbG4u
WXfJtJT0XDWcWrziV0x/9ZvsYX8bssI9ZjwyYYcIixnAaGrjTn2gKEAgc+YD3GnOVUytF9eFeiEd
IZ5AQ2xs5S7+XwcL+l7g2u+H1UiNVeYIemvZkMd5PFAIfo3vZuxdjgWbqqSXBLoSP42kMJ8Xqha9
w/pjlH9m/hb5Nh13tSbVk4m/9pjmikT38i7RnDMqXNlsKWe+Hj5iOmMrrhbv4y9DRmMeNkeSjwwW
cJL5kVPIkUyndnhweimj/omipw26j3KFIPG6lsc6Z8C1uXEhEgJFhjE1ZqjxM21aS4mu0l2O6iU9
xqrYmWf3zqLgIx+veu4e+OuwxJDeyLI0ZVPg42TMoSnWJQAJ02ra0TkvXuuydmyDhafHl7Bv6Le1
WkYfymshB3HNWBPVKxzUaf/zUFAG5DBO3AAkSafSYpFY+sxLb07sLTUvv5RvggehDXzUdZudm8q4
ZoSqVYkQeyIbEAszWJzngIf0bMDve/vh6d9erBPaXGN9PRZeMK89WfXoHIjUPhm8IQJhoYVkb5Jn
/kQEiZXoxv7SEHkpa9x0piCqPSOlKO0DKoYJMiVsVJcnQGfXfDJd4Elp9YH1vwoijZCOiKhikNhQ
7gCXRGHb92xO+idi15ZN5/SxgY9rs75LfQwTL2SLF5QQZpkXYOjIYrOny/xoN7otyx/QHzmLqO2G
EwZtmfRJ6lyTAqGnPhB4JQHsdYE5KjeOh0WRxlyVKygNRdFBs8F1lcxlwd22MUtIIC1JxsopSHaW
ssb72QF9/tuk0jkUPZ6PnaxJL8TviNKP8PFhYW4shivfeDDtlhthWALVvYMgiWIgjBaM6/LDoHIO
bTvGBvQh3H9Gp1urH/+wEdAcfqHBb9dYoRZcSW9ACmDgMuc9ywQEV+L/bq9kVJCFomJ/3Oau4JGB
CTpO14qeJABSA0TSrWP8gNXLjLV309YN3z0T5N1PbBls2tvJnfIBU+wUbxqTCm0/Y0eZJCA3dX3r
9xCr6atAcXo24EYd5CZzQyl5hiwAasSbF9RULgJwLM8yG2PmJ6fDFux2+Gzus3jjrfbH6jOuJjwi
TtE6/yTwIE6Cg82St/rlH9ten5dKbPxw1BKvLPchxS7HJkm4soTc5JQhtp2kCBWypk9BV1jFCAgp
2Zcg5qRGKifs/yivGl44LkaxzaIKHnflGK3c5TtiVAV56zCgK5W5lPJ2ivAflKPZ1xy1MsAOtL8K
jQiiA26Hjip5omgQsG0olxV5xBeN8gS9O9yRIre5WHaOVEEwMBmXmfIENg0cNnZh1t2dyaGRMKJN
T0jUYSKiDVdDniaFjpgeIKpAwootSqIFvrT2jniXcn/nUmqgEjwoRnMueeuO0bbHss5R4EU09LKQ
0Ekxw4FGdnfAQoizdbe1o003c38loy3+xy7bCoLci0pEgosSRWBEGttZjxU3xqCHXbQCB2dUaPQT
IWKHZDiEc4PYVvZ5DmU/kObme+LxjkazdqlI9jqCeilHHF4gNP5fjMJ8NxwiutchNuAuVMJiJTaq
Rs7uGbUOUaxb2La+5v6zh8D57aP5eyDP5Hp5X/BqR5B3+qZqKZuuzlQ+NKzY6g+Yu5px4V9sbXq2
pnfwNUqFP+Y19JvHDEqjMXl4GLkhiNoVq11+8ibsAHJQMDdbnbzNYzllwBD/2xy/0LsaVOLU6yL0
92JzKzab2NfO3H0uPOas2tR58qFzfTMIYUoaGJvrGcAfx9E+ZDa7owYu3IVvhO9ZWHVNbNFhM7IG
7qnTEb7F8h63MxDciCbIiC2SnmOtDA2Jm1DzfXoiQSaj6eBdjm06Jke7nbVL8XWZ/ujOprNAUyMk
2PeZYyxAEZ6zRWUAEk0ZK5sUxfB4JxzsLkVjc+NNE5qQuNaEUUGasxzrmHXEZkPTO4ud6dHF59gg
DBAz0SdHEqKXovbAe5SCGcT+iTnYDOnPWKxf4ZG83/Jtpz55idrhdbRaisW31p+upeIBm/J4ZKOY
QOM4X3IUDLTrdsgCk4kXPwTjtOhvVl9m95BCs4Skm/DnAOliKJoiu6XNQYSJUuycEwwuuBRjS9dF
haebrng5lAFggZndMLyh1tPWOTed7bePUc/d+jg1j54sYIlkBFIzABAzAy9P7sUvlTwalRgnWzXe
FT0sucxw6XVsYl8ZfIzocNBqvMMQbSJcv/n4Du0eoSuER8KM5RxL78ZftUYPRG51Brn87lzmAIqh
VipUDsgx/I40sh9vTSERgO8GwXNaQ77wvD5Kt96BaTRrYP44HcmgELpUfbaCXuSHJ0AOYSwe+hiP
Q1eu+gBZSHBQmXxE+WkQbhjTvm6plgpiZBhS+j4ItbAldbngs6BgIjcPyZocXBvEQQ/qmtotz3W7
ASt+zkjBTI+RCJzdGJQMZFEohSqoCHS2bJnzyS/K3+iUwAe86/E9R3Pkbq+lJTyWyqMyNKSP0Df6
ltCUqKv4T2t5cNRAEChA3D51wrxcMBDjKaTZ4u275An5J/BOWokaJqC9YM1QtNdQ6jhhzMbAmL74
MqSF9eEm+zt7BI8bbCltIM4iGkQ1P/KVKfRJtIgPCiMe2nZOJPw9uI5aOuxTBzMuVeB/wJzwUM8Q
vIts7vEjIG5CJ/LgsCRENmoyiPweTQzFf1XcS2hZZ3A1zB+MsxFdNQ/oQ08aIh9HEkuZ75tTyXJZ
YOuNfO9BmXOb9ET1Ew5KSsWd2Clt5XfqWyF9ywhzUqowqdZzyBqbTttbj59UCrpAprfi1tI5yjqz
RDKVCswT9pVIKb8mS1K020YAThswAMrtf/0glGePWku4jOZRAFGzghWBw4RmvhqGTfIuknWvYiW9
aV5DrVmzhcbBlaXpYdPQ4xC1RHh36GEKkt8ibJ1MNC03k2jVMErkvFL+64pD5pE/71tjGWOMp7tD
ZmGFLUl7GGmKJ5QnXXBkfSMmlk01E75Orz4g825LQh1kO4kpXrDYJB68bRu+6G/za0KDwyATuDGZ
7TBNEDjen3LIFW64jZ72Cacf9xYSSHgE7H02oCJvJD2fRZIeSAao7WLmZ0hVHe7zU6vlXb9qy/rg
dPQP23WHpJe+Sf2IXGjvJcUqzlCpLYqw4uDxQHcI9VDY9UUZ7PM82M0IDhSnWNfzlhCn6lHHKcSD
bwa6vaDuZ93BVRvcXzTIO/4tN+4rrSIIhZxtmdFMfph/31ZqxkDCMOhmU9qDNCUNrzqWQYufvo4G
0gZ4bsiTnjCu6y4/KSLA49a8MQWCBIKjTl8c7O1BJ5t0tto03vswIQS603qTyjkV/8UfGWI9CcLD
H5u5xmVBBc6voTuEThSjaUiFw3vEOQ+zMuRTpEwwfDkodXH+q2gZaE8iqZVkQKoZjp1qaNKy03lo
Or+OVUsOfM21ZBCov9iA91lXBg+TduIpJ7K50iS1gJGC8p1m+kutyezLhgaWeGyir7f8f1qcUuVz
bmihQeE7+QrMpT9aYQMKIXtK+tG0Q3A1lsM5gR8dHTXxd5H1C/opaeslkCi98g8C29dEbMnLcXZK
JrN/L9X1AiDuvShLlahj9mmHUZqlLtf2EBsexLAhf33VoYgsQPh+1FjIm2jZSIZ4uRwqazLtfWO/
Q+ozYnOF4hQRIuKFY0jGxuyILQz2cJCxkSJQqJPxbN7empJXWauzAUTQw4lxJI6F2rsp702n5w+l
5pGSsrkMI1bsJC+e6gu52Xj8XsupNnhwjz4dvRjjeHPnSD7wTbA/68SUr7mS0j1fD8UbHobZ+YYE
9070cMaMzD5kqJNfwo0gr4Nn3TR6dIEyTqLQ8+3lFJZwg+b8DqK7zUZCcrBsD38qth+2/MuJvPY4
DP1D92xaVYxJU3kG6eHmXnZ7IsIjT4v9KVrN7QNOWICf2O3BJgErqgc8tZ3xx6669qaWaaGPNKq+
3gIBt/wdQltoyBJ3j12dyvK0eWyeHBRyEdtQLq1ik1DO0fDy4knM6EpZDUYT1PGQJ+FQwegE/tmn
KT2zfD2fZUqFH+6edMTSPZVPJmiPIUfvpm6Y2moMs/FrubZ39mS/KGcBsmYm2TJ515R/akbEUJ4Y
OkW8IZ1jVN/haAGw6RlOwpWQKbSZT/UvpeRbPMfFYBcSjn8MnW8QfOnDXJnpE3485t1NB3XIRrkC
fh7QDYURBFqqsovDDwOolzypSOGyJzaDow0gWQci0ddn5FgebRPIfRUEW7sOFIK7q2o1XGoKEBpA
iRjn5A6QuUAHdFVmAPKDqASZv3Jn2EwwTBSYbAJt6/XWfxPth/yi4E78lZKbcVvx4wdBR1sGpf40
vNbq1h4LwlBAk38AA/rALR8kbdsGZmRe9G/xWN4zNtJxj2Su9HGVgTFkczsZQEeeWB+kpw/NIKDx
wmAXagQUdznJl91D+nHCxwK4yv8hiwmnGipJs5o/3EF9ZeCI5WqJp8Js9KRCoxChaklxzPnB8A0g
tQwBOG/TMSC8frIZdrPE9nVfJ2IH5TkybNuVKy54qpaLu/naAJ+V/KQ+NN0ec2SK8ecW+llPiCxr
kJBi4CDCELcVAh+XXkZEqlCLDyNUh3cGWItBfvBYRgEphQde4i9ZR0+K/63Bc6DD7wDfsnHPI0s8
JeZib5FYpk49yCKAkjP9ol7LCtuv/vQNwAyQ4x+EJ636kgROOfK58GbiDW3FTnewDnBnwNdTBgxU
OvRMMvKTGIX/OlEQk10fInvD/wLWf9tgwpwNUCUpuwVj09H/KEMwwJME9uQv+P5YpzGKn1VYxGfj
SL6T0IGX7/xctux8Ni1g2tw2CKahU0Y1wwoXoAE1j/2oIQ2KhXon4LVfb7FgwQd53KpiwZAnCT+K
1tOvWOq6iVPNCoiGnWS4UBpy+HZWdG6CAafMXl9yFm3mW/jWu6L5GJ5MH3tBzWLs3NG0zUvqYYH8
9KH+sL4tr60QvAUtBtznX6VgX/wpLrqucQLHhYiQn4Kh+YH+w6ib+HOo5ZWn7rC9DoH96UrWJycf
qpnZYb+AAvkL8S65ky2eD63sOXlCzSl4HTxHT6EiowDAmfe0nmj9htonuBp5sqOq9oa1zDEAAKDl
BwPsnLpRLMJfvnBlOR6SuKxda9CEd81Q8C917vTVpgoIGIdQ+vM57KAjo+blnJ4JArUsFrMO0QW5
wGcnlVXuMPDquSWvqhRvwF0SDtDZo+4CEEREFB4hdZC1psBXaJ1QLONPWZJDwF7f9C8sc7J0Q4ks
hwcgDT1nnAQ1HUOf2ZhWPuBAsAKAGIti1H8MMfQJlPwRf15f5p07vkAKF/vky9Llikohm1+k4JGO
2hWbOSuGXX4VHmw28MZaF/X+VVHNo/COlI5c4GPOl1GQjpjspluCr61yCXRCb1/Dio/tY4cDr7po
n/CjSGnBUtWCPKdzt4E2+JtBWfK8OcXZumn4TeyAoCHl8MIT0AtgZj8oJ7Zca6jekP35yNlD+044
bhDI7bNJuWLzdIORFQQs4rDDLB4+3NwgFShczyk4UjYM7VydjRlH2Yl0Z9EEdxMFE6iJe/O9ht8G
oVsu+MhZTPoCFlpUV6cCk4ErNmaO9OKz6KXyvFbNoJa9pWenryDtMX5HR+lK12tgdsPYUhBEwJOo
jpK8GyZU8yB0Fg3BN8g4R56tIIp381Ut3za8HTCxfzp56N9DX/UNF7XFxrspYs3dl1jHuEhZOndR
4+cbJOv8JWcv/BijaS9DzOWto38KPewnvXaQsxIIUqIuR9TkqrPgDtYoMzL167FgILdBhwFEMegl
8QlxifBmf+AzUHKvXu4K/JR534K5FEjymRr6ehYhI64vRQ2tFGpTVqL/UFii/73iPHbW8FwHi7zq
/CrwJ2rij2fbD6RIjzOiNwmZYQVNLFNUmg/nlxikBpf+sTlYiXwLUoVublubTviFzAcT2MbGya8U
dzHE+Gy0qmS9S4GLHCnqwMRAXj9UF+mtwddp1tsl0M3BYdMBlbnVRFP7Wo3Y4I0T8eExjnGGALym
6LLZ2BMLdN6ZT7yBEkGbw6EZDjDSRIxaUuIfImR4bTATmTpHN2p/WqQ5YCWXkXkYmeHicjWIkIgu
y4pQhIhlh9Bg4fqUT5Q+5RhbcRKbFJXSt1ue1AOAKAgPQGdKtdyJ+1GLIGBHXz2QApcJiPTB5Ycg
W3hbih7i1t2Qjtmcj7GgO2MrY/FbUDjKMpaG1+3zfQ1iDDuA4JVSTZSNb3nFv1ARbgtWP86z0KXj
EhgREofPfwBBsldfAyK0LFhzx/OOlxNkwfAoqh558TErsHsX9xC3hWPoPMsnPbUc3LCUrMZnL/Co
NMyjHdGZgkG8vYTGh8khnbGVn8bWtofwy0O/QyYCxiuPCyIp3aXO99zRXlCYY3joc5lAhhla+CKT
91FOOshV/C4SKAXvgmglgxE1ipsZLPuSNHiSnHK2JJl6Or2IgE4PQHHWg9bMfOg0g5n9L2qp6BSr
sv8HnkWzAXm6xaSsl22413Ys/YmonmOWjucFvxlQFekatbwiGOTdJLfxAIoOU3gNoEuhBudvz/YP
ouSujVeKYF+Zu4ZBWe9s7CLWOtcbRJU3u7mI+87qZly6NKrwqqP9HlKVxJk5pEzjOfl9zxXPmLWi
nXE/s11sgr0bxWsnOIAdNHg0doxaHYEMHypBDMmBhHqmBd/6sQPKaD2pa7WNCk2BizEI+Wv6uNUB
8Q1o5dF5Y3XyqeZMlg6g2TS+2fx2jvc2Jsn2I99fwDFywkrz0YDULukLAPxHXsWAXQNMN7TVP1xw
RfqlEeUr07mBl4gfIzDvZVLqot3iwVngfYTnGVQBkV2IA9n5bVDH//i/VE94Y11RD/OgR30agCQx
2aHI1IRg+Is4j7wqyfpwMAYGs04fM6MCikuVwRhdfADcZJdA+6obBrCU4CfVpCJmaGSflHMBAkPn
aUr26dXHH8hyNOepaQ57MD7jJmDQP2olZ+bIAfhf7vMhg9pCV6VfOlY8REgRgllXixWDUmGQ+CEC
ja2+aIEzfQ1geupEz64wnSlw5epnWaNUUvn9HfSilUEnzEiWgGBNHQeetf3UHOcHvEmAQk2Y5UvE
fz9anwQjW7thQTPFGHFB5+nKiQf5PmCP7T/MC/Y43bNH0wuqKid633yBcbkhgF5OSToHm8TFRL85
0ZehPqamlAl35uwvAEOsuUz3TsOqXV/oBNA5ycn9tqDS2wEBpa9wwXuTHQ8qPsgw+fU9vEvsn/o/
law8NEH6+sNBZofO0isT5sqpzrfh1YFoBuZ+Kn8NZDxZMiFXza8HnKf80XVOAfeam47JDnMw3BOI
q3IuZDDrcAn4j4x3xHcyjLOUWCZEqjNsOg0E95hQYFzp+8MUNV0gGUwcqywcgIRciKGwcYCRbDuT
pZ6kxVmWXxRU/3AIXsHBg3RHvJfXqfro4LKfiFPrF3htM66gfndldrsXdoMG0J1QQ55htE9dz8Db
XaSgYE+vaSglDavLl+CrCZuWL8n75GSKJNBETiRn/cqPyYRSqt/WjFJYfpHOqeaI/VGOO7wbMbkI
wgKQmhq99D5nnsTJwy17b432qZP+i3cy4FEATimI0GnPVIe++Y4/hL0DnOhZMQymEwC/IFPD03w8
TNRjEdQFwRO0TJofx5pDC7BBxzVmX3SsuYuMWae9fqrw8dkxqciwLhwM9pjJeTazg6NDsnzxaSD+
P1Yaw+GqInhTCkskKeUYP52DdWFJeSb3EsldGQYgv7vmhrRMtP8tyrAOuwfVFwDqBr4EBmuGlQ8d
oeDhhG72GUPwmalAIISevjOlX+GiKkbFI07tBoRN5O2UlOAaFdmkepY+obvYUw31TcN4GSQANIvv
NMNs5yY+l19KemfiWKYntwF8LvUOgQPSEEMy0AW6VBJeeAoXut0P6btO1pp046HVQ7HL/qBpQHWi
3uuYOTUN4l1yeP5mOyjKeEB0bnuIVXyXkBafQtRMuRuhhdTuRhQk/QUHA3G5nDjlMrThlclK0GZO
UhVPMyYkGX8ArUwN0fdcjKV2ITVIChmHUHjQwi1jMD3ZU8ZOIJ+if4okSzM0jz7BxHR2BBNLlaOS
wn8wCmaHihpIcCSr7czvJQWIvA2qMgqhARDzLOt11jZFP8WJ5CbQoQvBKgA4u3C4K9nJHDXKWhyW
ge5YaRL7kSbFv89MvEGGPV41H8eIgHgd4Kx+Mslv2C0Y+Y4Sv8/ITriw4WSp0ehAJhQLvbRbctRH
qQXWJn+z161PE/Iu8K/hd/kiBv+G87CQtYltiJ80ncVqxnrlXCyFx+VJLh+r3aDtTCES3prtlXcY
GNGVC0uSBftbJ9SBE74xxYiNd99RmyS04kjida2Xj7WYM6Rvoxj8k+Kf1cLuZa0DY9slJZdEIpWi
oJ88We67enzrwexskoYqEIMfvPGnO0KXAh/P1S/GjZj5MyIdgUcNQRKKTmYEjgv/QO67SxyHIckC
oO+3+pa72bUZWZ0VM78hEzrcPih6jAdLO1ue9pbZHOpzkzXDNlw2+rZbkYxYCXow80YhndZYCjJh
pomxxdtlXSRRqJZ1YlsHNmqs1FJu9YCMA4Nq+tGJk6ToO4gLLBXutNtK3g8g0C44WBzObLIJq/lb
Qz59u9NRhu4I6afzaKQId0h3wy2+aMk/UIIPKJTEIgPWdWAOhRNNHQ51saPc4NDyXqi0BklR0aql
Apyetw43l26evMNQ6KQz3YaLYne5XVcnPHjh01FcXzMgwwE8TH/k1b14EXGHkeSEQJcXFGI8ANeQ
4d33H+A7/EHQAEhz6HmViMSz+MP/yCOW578IAo9KcJIyCseUOEOKZnX3hdzZ+8QSlcOxQjcWfJub
76mzBN4wPYIZUurJJz1OqfoEl42nEhncM8mMsNfpAYl6Y5cXHFjwSg7qBeWM1Z+wSP2mzMrTWFJ6
fMZ5lIzo3VPESOBk5OHETXJ+Ex1RLdX6Eh9FM4Q1uwGBnWufiursaJxBMjrQN56PHH/G9zFPEno3
imElekmRrFUpRFmAgMUTUpqTVyBGjFm3M/gLCXZKhpAsveRJofMV6z3EUAE+AxL3LfOnm7OO5MDK
MGmlZm4FLOPyK2G1hfMIgQ9D4fr5e4qSjjElGfr+/CRzkj/Uh04brBiqM1o9O1Is3MAwsKJ7Mljx
ZIAcI389Xclf6zO9JPR3YrKD25oQYhJeMNR5vedJTSPQbIrEXm3hh+CPsKhD50pj+FidZ76BarL1
L9WS1vHsY8TC3p1LgF/D7YTWxULqJPNRxwFmSPpcl4vN9CO1MVIuRjPY+A9tJdMD87+Y/3qzvHfH
E1jngcjGOqwK6swr90h+pk22NAThmuQF0vXvMwf/Ih4ltDWvMVUkxzUpQ+GzQ3pkZElp8cTPBnE5
MH2RGQhsF5z8kLS6oXC8BzNr+t1CYykqfmlGy9sASpBCU8OFLyFfzCsk4rdDjhhYM2UYzFXepwcl
gkgm52UwBp6GbMdhyDmJ5N2WwXkRkOVzEOC+dYQuuDOJ9MsgoDbbNyCAEjAGSAUMHFvmssdxPCtc
KbNWyprXzwarVm+nJazgIaUDwexNcHNPFboi/E52V5Lx2WgxSYciI1s/w0t39VanQEMB1dMDOWg2
z8ZWO0Rfth8MJ7pIDubfTmf7kDhH89VdNieLHwFQvJxgOSSYHgM9MT15SpGcdc+ROAriDzNKjGkU
mSSLAMY2SPGaFMuVsdfDcDzteOOkK96LaCRmrOeyModXRYucdICy2qBUzNklNfnScorLYsgEnlXw
9Z/5SLAevk1mZtQ3ovoBy4noCziV35mH0v/qyNWbe2M2hP8JH+O87PjehWjNchayCazTm0REKtDZ
M3zmJR6/ZDBMq3B/JH/yKsk0Xvkz6+gulhFDUkW7Nk9jWHMlUbzcaR657+G0GEChrn1wfpBhJOb1
M+etfLLaUaWIHdUEpxNI6cEBdHreKXk9+bJVPAcwBGj5e0rnE5WK9oI5aE/QGpGf33lZ3bP1IaEl
QPOkNH6eKIpmPduJJBY0tv7jKgIy6sFyy4qOv2UZTb6btlHwpqQzmtfoHtzt73XWsZ+trsAAVM2D
Iu4diNTwDG8Twib4wsXM1xeEmrpQ7p9ftrNy0lqf/cm+gibpnG3TA6NUFTnPIcgOKBurBCy2CQiD
smZYj+R6wHbkntoSSGFfTNAYha8PXMPDRhMF3NA9ny3EkiCQvvlIjMHesKUG2hZ5aoEv2hslmi+Q
Of/53Ix8MPudEF99sgj0wdsKshojTSpQFPQYlQuFHc+uuMsiwivh70Zf+rN2KyLFB/Dg6ExozUfW
ny4TAxoOWE5pTybhGi+xZ76fmsIkY34TX2QlVgeWNfE7YfBmSkbQ+2G2/C/ragg7deycqYWiHZsz
grzaNiyRElV5xHNZQug/BmQOa0XnH+5WEhy40e18EJzTxntR18Mz+0fz3OwURw8A9AvFuulsGX88
WzHfMzxhce41NthgYSIN2vSHz+WWOTvzydbaMddpBU1Qi36BSsnvnRc0ACYt1ln80djjWUpdBggB
gEqRdZPk/PeQxdDcQymTiie8QQc2R1nOxpcEeREDQTAFUQW+5tA6lfxZV4OfZzs9c2oWZzbR8+7F
Op9cLCr4GPo8tl2YBcRrb/JHa/mPOiBdepJ9JIdFa3k/AJyllglxg3p5rydkJffjfENEe+xmPBcN
G/osAtGI7tj6ZHUyyUcT4zSY7pvt9JO/4qizlF48844Wzb4Hc3ZIv+yyiz0bX/z1D/aguIuZ6kHv
EhH7uw10CG+JXsEe0YmfdnqJ5XL8NB/IaWj8AOI0ZJMNOx2qKjDQ4IUePyJXNfUik3SlGiOcQBiG
KkvwLnAwZQaZd7nT+biWURGD0knU7ri++5DxBovRmv4nAyZxlzoz+Q257RqEWw9t0jwo381ja3VZ
WQXDXzwtYlgdbKeEIhbK+EYXp75IeB8XM/bYDXXVpXOTlwsOWofbR7UeYwozgGqH7iz4qwq9qWfQ
scPgpLk2srAj2wXZVzIyKKGM8lny+3B+34o2wEiAk3lGjUN8hmY5TMpTn+/cKoy/RzivSYAKge+L
T3C7rK6wTaThDxQ7OmHQcrAXGL3JlaB800u1PMxGuNVvUwI0H3Dy+5hOIVpFScgm+IcZqcaudse5
jiWXf6h3fAqUq0364gFhQ4H16HMXnb0XsnOzwerckTK7yqr70RkMqxEY2kilFj+VL87mHyJOrIQ0
TXd53fpQJeQ6APMPfJ9S0Ild3bgMbDvx7WPInQL8e572fi7WV+zeMcXS1nzI2GCQ+Ys6gxUkPBJJ
tn9452Nwo7Ce35Yf5B0UFwHNC5KajC6UDokZjg6/exCNDQg0cLUGpRl9QsV/EINdDpX2zGbTMVbT
Cs9VcC4hh7k4IF9F+wXWu1TKlUVlu4uqP70J+BUAOQOsZPw2WTpr+BMkwQd8or4ke1ZB6ea0R9fI
Hrxt+4eat/cKroTRVbdgvv2x3+iqYozjSsdqWZKgpDioPpwTk8UJTSEEawVfzaEyP+vo8L/llGO8
fIxAgelsg6+oqnAENUwKxKSNJAUAhqULAxmW0qB2dbGtgSwH5Et8Rax6emLZjOmOxG4kwULSzvN1
i4WlosEJeJlXmASnmndBHpe1416/BA2doItgSyh7yYlOObtfrmElM9s+eEAJhcRb5VwGiXQ+XK3Y
+OVdJd/gFqhrnKrdSYa8jMf+FEOZg4XyDov/qFcwm/6nxoNENLuIHvUrassd/giW/s192g+hliy/
MQ6K2b4Y1j2ElC5+d8p0pIU5xQ+B7An88F3A74rVeOK3jP/VBA+DoGNLFbKJc8D3kJ1Wdyx3OQfx
0TzGV8aEXWcb/MI/dqk+y2cxMI8BW23sbaBGeHGOyc7ZgUsF0iH4ZCg4QVxow2luPAw48Wzb63x5
92WOpvMQB4z0sepFanTPR/YtH/J0kO+le/ZvIRpx1kP2vofFpO6Ec5SWfqFaS+U0db2PfgFAFhqR
KuJr43CUqOvrEomDeJ7upoe6F7dLhB8ZXb+A/vxhuPNPKEJ9fJqaeTQITvYj6NsdNPvfNFE41qAj
uFRR+/ws+wwK+P6HbBvuPaVgZPctFQJeym3eNqOn9q1IAcpNU9fH4lKO3W91LnbOr+jwU2Ah7A+i
j3ucdheTCAFlIsDiAtUauI4PkorQJ9QARsyEWY+uVeu2IbJ2p1j3MHuNntAf8158C9BGdaB8H/LT
otVHLB9hRnzb9EEjt7MbLsswxMf2a3pcH6YP/H32+OmhiYCK6xv51GCcthXOWF9+rmSPXzFCJc4P
K85PjF6GjwxIto8HLuKdoOKMZ5MDW2cDH8U2FtWRgYWDNlyOjJfPE3VxOHYRD2UNyX8i6LdQ4aKn
mK6/tTE+Mzcao5/bls8ZPtQO5sfkoGKIn2CfvRSVY9JLkNUKwq99ZBTqffHtfjsYXeJic+PBsxjG
8tY+flGs/bBr1b6rUTKI2GsNrliZ75GFPiKTdkXH5u1dzRE8aTksf3v94mVe6M8v4d2c+H0XTKXr
7mY7Yx+PSqVhgRwP5qJXkZW8Mwjsd8PYfDlgD2/Dc0LU8F12gqH+Ky5sCmVPZuCvaQu/GlYMQj3+
3vst1fDCo4GBkfe9ByMOlTkttQ9WBJPoOR0ayOFbw+IVoMV0Z8G+JYXjyjRKb2BI71nf29WDGPYc
Qk7BJ6DSmm5JXx/nGg2yBwKs4wzJ6eRuoGPrfLC0OOO1jiE1C0wvF+E6/KcRRPZOuIArKaup1Pf8
IzVq8eU5WFApvrApmnlzWp/WzxGCLBTCh+qa/IqDjyxz8zlJu0cFq8QVVT5G2qxEAiAOOISLR/2y
Pn2e3dfoln1Ma/CiRRZv2hIpCcsqbu0wIl6rZhSNSqxr2YmNCbmyLqLTI/ixJuycC4ICO99kt7s3
jG5skawfFHNojm+13U5MeJJgIqvzbOe23s0bOn8W4xm0IPwHL3bEChEcE1CHastrDHR1hpj9qk1+
Va+jDdZUtbvsm51nd0jZH63HguDmkT8y1RrIUctv+psekQvy7sv9ah/JWhCmcSfBGMUFqG69S8I3
Jn6vR+ZxyR0/Rt3pOx2Ww/K7mIeH6R+CJYfFO/gtbzm6iPXA+QArMo9FxQ3vSURg984QmxCcS51P
sA0e6B10vQ8qn3NbqvfdOBl/wXs22umoeRTXgvzeFghwo3KLt+d8gUDJcNpxPgWWICYTN7R4Lg7m
myhhfKu3SzeGLIMn1zwPnurgAe+03rA4sAgxCrmH5q4eT9vkL/76PeSIO/yaf7aw+ACznk0F3HNu
s+6iDS4xIt6Qk96crJfV2vtwLJDZ8tjiY8G5L8WKFEfKjj899puLe3FZfWPoZ04rwTrW8x4Bvhjh
h+GaLEr6U+R5uJI+28Pupf6iqfvd7BgjTLhF24hny9E4e7/4C77eiV4rZTbP+tN7xLYD+ySoScOv
dwYuAbriEbCPjTKpgqoA3hzJJEKKGwJ2nwqhS8L4zE4ZzKvulB3g4Oi0ywOL62tw44PTk+IvSswb
LB7lm3gwLFBLyIjmx2hQ4YRtgQN982/GpNm6E1U3BFCql1HwWykpLhbU/OPkvKDa7HiUWAq5E5fi
aS/oZXs0bZmvmuM9irmcyb158w5TSDHZIJp4hBgXvbPw5j9HfNyr6tfbnHbsh+rJ6pNw70YhSoyb
jv0rCSkAZGzvoi4avX0SNKY9XZ3V5wGr5gHfR1Z3OTazrG13fKyk4OymndlfRjSNLkGbXs03Bgtd
ivpTPFgq5v9IOrMmVbEtCP8iIxxA8bVUZJ5xejGcAQVlFn99f5yOvn1u1alqq4TN3mtl5sqUDiJb
qaSXCJ3h0pn9n1xml/eJk/3DkNC7nw3Kwt7QlqkznD8m6sf54qd21Et4HAak1Rq/h9QRjAh/CsJx
chXVocWQCiDPmYTVtaikbge9irpYYZRlCuzSYbCCu6BSuw92y9KVOAeQTZvSmdVMUxrWfUIfJzrU
UUzl0D+yREFpCVMZMejM3MnPglWfmVOpt4LHMnr65EYig9EiU9JEvReTi0tc37E8ZR4Rc44Wy+Px
mn/QnyM6U0RHsBgx5pAaM7DA68+duT+3gW21oUvBOghm19ducB16z604YTOcG7VSMZjBPIDZaQPl
EzCNYo6wm5ntOw+tpjfb52hD8DI4vVzqKlRPNItfR8KBajk8jXFGKP5oBSmy59B36bJglJHmjcM6
WvJnfa/vPxsZREcWxXIAisFXpn+UJPWuZV99aiLGCmyjAFWjE7FIzQmzcJRLFPrB1/7ZqZNsZuHX
Y/uKGD65RKeBOddF/bOV9omfnZNt5edY/7c3aR+dwTG7C/FLyAB+G4T5k/uMJQTTLyEJDCBYn8sn
QZNE4TJu+zV52IghIam4fz5Lu6V/4KKX9nNPki7fHu++JmqY8LOt7h3Tq6y45Ud/uqPtyG2s2sEY
l/RkgpUdvmrRofnF5rgaOfP92GrQ42DiK3iTXcOD+LAeVma+3OF5rBMjb84d8YItyGmuvII+JoSR
Ti+XU3RU7Tm3m83oHnFihL0FTCgtxe3LF1fxrginZ3yiHJT5WTjiOMz8mfLGEho7GrciKpj0t13F
xxFUw40/CP7wy3NpdwZX48hPlqw5flQPm45Eqwy+Y8BJnfSR1/g8jLdRKOkvb3rBAu5JQ2WCJScn
HkOSf/pXeHniBg2SMt1NsXTckF2B7bBdb/2jLa646GUgblg9OBwhGMYPG1wphKN8bwbsjNbPaLfS
Od7hJOwI9yoQUAIaHSkgSHZ9OpSQ5HpN2r71V/CwfrRUu1paTuRH/7gOgoLTmV95ilkvJ//cEMyH
/zMxVKj96ZnvIJrkb+59tqWdHF4HSLKXKwZiMHWHYSv8PXHlmlxiHIDml9zrzPye3n/0r9gsY+ZP
vhltA35uTua994ku3lp/zspg30eC4zWH5x7npGvkHS/HHYbcZfDex7vcwWfLnWhT++3MnYiOcuI8
fMFKGJxsbfKpr/hn3eJT7ZUUvH4MiuCNfPpcrbyK4fNS3X4h0pUXahZGmP3mcNxi18fjF/tDDI4k
1jGHHxdSabU5qFHtd0EF6oyxXBW0VqvkdhXWWhFk+/mZfItNafbbPOuAR7/vcRg3O9Rbkbdc7Hqh
rbRiB5I8bkvOJCTYckshkdyy3esq7hDy7upN5EZsUnZC6f6mufWBZ2r3R6Hspl6yT5yn25m1FW8e
3uDyMkubQSC1xIMud4f3dPPapeBitdbYmTPYTcOv3XlzQF4M9CsP5QDmWCrw8Hjz9op94XRh7g1x
4ZurQy+5JvsGZ9ZLeUIsmO274i/b5cjoiEy5S9ASmx+xrb1Mi6iOYb+gimvtxo8/dnsJZQ7R8ekf
iuIfh90MUst6+oJXnp5UUBpXvuIdNpf2swDXP6aKZOWQL0oC8E33XJ5FYDOvCkr30wdZF3+R9j1U
NMPVITs8ahrSut8bejdNdnvtaCZqtH+pkk5YPLv4+Ulk03DNDXt7bxt5Zr6avf/Yoc/fMKdX4pC9
jpGpU/xRUA231YHOR9w//bGRoavEid56EpnucmMm+87HNsUpteMFS2hlKM+1AbuSJ2i/28ARiKYF
i1MfF5HZ7+zGe05P0l26T5jZqBWyXfCR0qsblpV7JLx9NRH+TgMNZor9nB36wU8ot+X9E7xPR70O
GMlHYfoJ4fgtAd9FdHEuAelXnKeYA2Ennhm12mxeB5CYYkf6mplvR352K9xu+zPTe7wdgywjiqYU
8aXzlBiUvnRc41LPZq6KuwnGDWwWdcCJopZo1XnN5wm+s2CAMTvQlm3qgOdsEGDEbEUcm2C57lin
bNvVuLoJ225b7URlZs92jQEHW83/iguIEOWDKclzdcqHRn8avxXqhMR5FIvKrhw2FwEB953a5Xj6
TqiGFfHf9AGsRnHJWrhPwXzex9GC23NcJ/tUSe6J3yCfAa68HamVocOcZ7kYHiZ4sVUmD2mG3Xlx
xhR3VBEE8d7BYP+YuriLp9RnNKZIlmwij98Sh3gUFKQ3TX6MdS3xRR1gAYE9rLgEnmkEkOjluPpr
3guCEZ5S/ymYAqIOEW9G1uR7UdIrSn8dTkpsDdiG5vLo9h70Uw+oysWbUK9ZLDyqR/QMV76B04KR
jRZhPf9hvOJPopUwLpxM+TrxPhI1AjIEhkUxCkH3gUfqHvs2vvydyuJvMUEfBuB0ibyK0FmGdqLF
5Lcor29QeYqX7x+yCOxq6AhFccH/GmGJv4uYGdKvx9gH+ZLSrqa1w2ZstgDcl6CwR0t8MV94iqUE
2i6KaDmNFvxNgbDnMhXdfI+kPYsX5Xg5rf/QbpBgjtQ6pxvAsTtfFPliSpVRk7hIstMLLfv8D99K
NAg/To3XMgIPxp6SkpJPIdX3A64OhqDezB1iXHku8BG7vZiNIdFnRtzuUoT1GC6Sz1Kk1mVOCTAe
t1MeCS7bY/FlAk74S+p/N/f7NyUVk3uLZzCvVREQuaj50vaBIJ/BFsZi+H3OvxCAgc8rH8tl4SLe
m1NxYkmIm8LFF3Oyee+mk7/ozO/zyP+a+2qElcZp2jfsQwgQ3CC6P957A1PLeQfcdh9JCw5aqV4k
ZCwAwV/fF9rBz30eLSiPEJGln7/HvrswXERGFBOhlUnXlBwS93drcYTvdlOi3geo5G+18jkU2vyA
yPW7WZVEZdm5X7ifMDLH1sskA2fdBhhfYllEX6aUfumkdAVR8FDeNo6n294YMjEF66X1TVXqk0Rt
ctJOnImKiaB1lFvjZc0PU/tHYC3OvH52+pHoK+Af9zbLff+EDHeZRXmht263rmRsoi+imV9aZ+wT
wbrGzJBEgjkgVbUi2td8GPiDkWRIlLCe+WU4cnvPsDdBUBNimqf2wP1svmsS3ENCD+H0pV2rjg3S
VXCbLK2+6n4DKvyUhxMpR+UdZB4ZKwohAxWu9IM9+U7nkNLY+rmSzYoZl6t2x62gcvl4HFEmVjja
lzzPOZjWFzc0QBAH3DREAXsYYYX1tjO3uQFYME1L5IdVmFxQtqsfgzufkCLqNrUmwcvJvdiio0XC
0sODgiXgSJcaorZ/2hQyO3qffQ6k3Cd91qRrEfFM9zw0SofHnHkJjS0NuRApvyEo06a9R3th9Tix
vwcYFG5TPUWmiXGt8zBwqKLqKgHCMo2uMaPVLMzKZVtdjLefsNvG1lMZkH8y0DOtr3lL/J5dSgPG
BxIcZKIgtl7kn0me4MItPE/lXfBeN3Y7giAGMnYa91THLdLGc5zJCQqL5EYDrCYe3cl5hPcn5rWe
JBduc0hWEd5KmTs7jQ0SxFAeZpheis5MrYkI6p+aQLBBvS7NJg+azZNoa7rHN4uOgSbvETz2EuuF
RWhkp8yqTh+t5vD4mCMtU4Rla4r6Vyc/VakJbnpo8fptZG4WImutVbziaNNJU3DnJnCaHoesbWfq
fL2Hmd4E57g/yqKF1FTn7+jdxuwo5tetd9XmtUn6CLUXarpLhVz38oDFdJ63h077qkt0HFMjvnXm
/PyyM0xqQ6n9+57r9UeR9pUe71On2jyCyGtOYFAMtIcRo7a9YrY3qfpSy4n7WJ6sP9vjNUFVepTf
bm1+qKicPl9yWzFkSxb5wO2w9DrapKOouUyImF2b9bqyU5OIOPKCegeeCm+dhFjciH60IXZpbM9W
lHw6CjwtA588HkTqscLE3IwAhtgYsAyy1XfT965DbR6U2tt76iVH5eMfUtkpzaFxZyRGxHv8rA8M
0BtPJ/dL9QVwLXkIm2EbdGo18A0kRPZwPd/Ndy8cCVI7Vx7eFDQ4DcADXv1umMMaZQf+pXO1p+uI
45qq0Z+pldGdCucVr2fbybklEFpUOVAaE+A5c3M/c8dnoG59sIPceMPLSeYDUtArghaTV1zLEIm/
tKJPgtIJVA9IIXQrOblGTnrKAjC6xPnJkjLZEP0C1L1LPGk1XCNyv/Rm0eTY+KTLhKnfmG+8tn/6
hGT5n9n2j8w6Wj+9r9GbiQ444fGCU55UotI91p/ei2AC9tt89ZaxiMPrab5pzJna++UO5Mjp8XkB
WVjhAB7Ir1VDzd8yrd8G1HWYyEq4Sj5kiFKrhuCR2ONo0cyhcmXiXZ6expq0JiHOGN24AgiI/Fc4
C2IvVlLtyWwJBXpvT8sVvpSbdjMy2vVQn9yO2M8LO2bNfbqi0zeMXEonyAYAFKDTRaN8zz8WWg0A
wPxwyMrok5Zstj6ADqI8DezmA8xlyeaLlesH+RC+qoQL50gTiRtxJgZyMS/fvPa5VofTRYwBaXIY
6l8jsyW+Y0qTBbS9+sqYp1F8FdYrzLc5axjs36ckaeArYkLBZtZYZVBt4Na08CWegA8elN4XvN1m
pjb34DuMn4bmlFtClAkmS/y/id1bbzsDqWv/QHcmJ5py+vHfrQ+mrU9VIG0K7mVtU8L0JpHs2Zhg
TElloyhnJiy6HtnJmnWOXq7ZzS9N/FeM/5pgSEl+eMIbjQzIiFsbvgbL90GUP+a0ok8Enkn9160x
vtf60DHD7I+CI++FCSdzGDYO0S2k1NDVAQ8dAK+Vlhjyh0eEsPJx2J3XnUZGSPOHEbVx1H6835gI
ziYYh936E47IU0/6xeD3PD+OrW7hV9fKeXrjxRx4OrvmXrKbbQH3314U9BGSA1yzsT6kICFnMsPo
tqhWotE9l6PtEVdNLM4aeWBTWU1svMgpAWNsT19YNFdGxpTl06EyzFy8fOGT683HqKzMqwEv0eIu
6Kq90kLNYFIKYOka68KmtbJgTKAlLRoh73am0cD+wbjK6XrAqHsElKrjqG0Lbr2JV5mcqDGZ84Uh
P71YL702bNSvMd036kNhU4vs0bY0x5s+7WFkzIhXnpodrNXXeEOKfUjz+YaFy/Lmjo3vIgMUwho/
5k26b9yaZpBmb4uERI/17/UbRHscxM2vFV8eu8cFimIzkwm6Zniuj0XP6GI+h6FWYfvP8GbsFZDN
vdm8YGDzB6PBbvS4gPj1YC+Yv0rSspMfOD7yBVsH3SUKk31nCbdvkCACscbrt8/esH4ZiFpgHkA9
479P8FLFjbgZMEglWaSN7elu2lPujsMxDTyImN+ZqUW1pFUuGgBahRKdCpvcjYaMnq7HhEnzAOT3
BKuVpWvHz7oAxMIbHd5nYEnwOHpDxoTlTqfmYk4J5ultAFeFFHPllsO9haPLly88Hqe7eY8rm2gl
h94bJihXh+d8+9hiQ+tgCeKSTbTAwfY69XgwS/ycJ6g4UZpckQ5RqLfM6o/W49Efpx7VqrArML8c
+A+OiSvFUBzkZNvNGDycLqckNeyT82uDz53ebj/aLPjw+8yXaKkI7IOgPU+uD7q/M+2c/jlPHSA5
4Hckott4SWewfK0TM5waRxbGRtTqbXQbqOSd4u8aWUNmEKC6s60UDGEdMfV1mGQOoex33L7zQJ47
hEyuR8rcnvcQc0/05WfoKzAO6g8sPpWC6/Hrj9FsO/FqlQpF8qbeg+P+oWKMvUcmYLc6iDOx2uxu
QEd7XKvkT298TnBcp6fot8cKWF2tCch1QNe2Ps6zeutgQAfZws8m1JTYJ/YoZqEyYmMf/pFdRlBo
fBOzXibbmdnbzuIPDcsRcVxjH+0h8EK2PHBE5+cQvHOHVHHyDR325NJab6u7PzaA+z1GCANfAC0M
jeGl20K7eYLx0dJlOPe+jBxjDHs/2g2l7AcfWGx2Q3hpvbi8N/lGdKTV2xZtCHajOfE2qbmMfEtN
5ZT2DJZ++zJahcTZFTjFzBko0uJozfc9vIphEBfQnlJgwcuYA3g/7M2JCh4r0WbqPHvDlO9igkSb
9wLfhKf5617DurLLwwVFB0pr3dWQ12jHxcvhSQKMKYJYH5K5MrvPcVgQSCxpl4C9fLIrvPL64ThA
Ea1NN5kTOTV/fuwpJODg0llfrKw7jd0Ua3EE/J1Xa8zoMlkwWz4BmwZLTMLX3x3vMN8MSHPmMgcz
wPtE64iTaKz5RoL7efuvvkVJQT0hfCCW+RHXiVFahHGg76vDMnzZ4D8YRHNyjrd8b63XnPbd6Yg6
4Gvl17cD7uo8dmMdSwQyarMQqtiuyaBCBb36Lqslj6Sc6x9DWlBLS8p025A88ca5vHC4NuuPPbyJ
+hSUFUJs854v5mQd2an2xXCBVFx/euJKfa6zcb+1vGjLTqjvwPC2/HXppVaBLhB4dSeshi6sEZg2
dpAUwjdph5o0698z3l09mpuyVXdq44GDrjsS8fpeBHhpTRW+EjDD7+O+pqj7P/0Y0BshDsHG274o
HFAnf9f421MVPX0GQGTNkWiyRMjVl1dotQKRK+dGb+yMByV3vcJHulWhwfUxBUqXo5kkgX1T4Qv/
1oQFCiA6rZfyxN7/axAcwRBpTP4Czfv6s4b0VIXVTMlsIpX8AUtkTNHRJzseIQtFkgKk9UT+8NUH
ZZ9wB49Zx0phT+K/6b1FtjlezwxexiebBc1yvmo3g93DYxFwZ4g3k4fWgJHMhK4HB2QyqQBHS3L8
6GxM0RqQ3dV6g21rJfsqyJwhT1+7np/zG55Th0rFa8PDDN9oOczaU202PvFtPnlo+zFLfOo9OfWn
Z+IS4VL/r7THGihT5rQbzCzwk5ptcEneJcBpKW/ovYpWqd8uaB+czOnW0gpUC0ucN4Vkn4521Dti
BwdK6s3k0iKeDJUtbhSuRMTgxJkqaEJ+IUWx0gF6PT1QxYkxMoo+3dD/Hr504wk2+Mz2I+L8OMJU
JtyYI8ev7K+PNzwBNz/jS4GaOTPoxdRLlblXqBEHzv23+5IgLDkv+72JnIRQtMh9abElwC2dKJJe
xsCBj+KheerpSlSQSpP/Jy6P2juseW6hOtEQIFrEZJ6YBDNDmAtXSvAeOd02qnsPKE5J9qVVOBTv
zZJooH2ivdZED+1/6nCTay0U/lxvgkYtSEuLtGaZOO1pGL7dxG62fN0c8+P5nfUjOh0OOLgO+DDr
rTRmY8ZWo/7UD2OkzfohT+Q5lWmPDH4N8YLswZrRQU+VXE+tJpgYGZh4tKvD+pATvVdd394vyPu2
5m+2E+7ZlUsrjpcx0+ibgoIMTJmuo1zWpw4HZuhHvyUVaWhSFsPv92LFIcjOha/U9xahREadM2ds
ZYtltVGfsxvUHcxeEZaA/8Kl21WAcsDYp8YixmBLWdu4GUD4DGA/oFWZuZDEyQYAYmx8vNFpFII5
0DfugDXsTz9f7DUwQDUUy+dWhFX4oJk6kqX78aI1MSsgNf1u6NEv+c0ax3IDRWaQTvHi+BvBqQF3
Hk1KYEIj7Fx/b6rgTYAT4WI9THpg8t8GnP7t0vvXicJsV13m18n1CSAKTIahCtv2nG+cunAjZDYP
Jn8I/Dmxei1ushy10H2IvXZMkhw92DlOZMpSAGdcYkAGqx4f5L8ESP1mi14aRIqVJH8xkGEgC8QM
t3xEYcM/zFf4YI7+lDBq4qJwrUHxS1xPshihlCAEjhdnWNnlLMbXK4yCxCE0U/jLDs8LUJlI914D
z8EDUXBBfhCU9hhR9BHZC8iPBO54bg6AqdJ5Rk1/6L/pwKZKTRmmdgGagVU9ArMGvGbMTRTKPpga
8eWEgIP9G+Eco9db0kmgOX+0e5KajZdt3gOZ43TJ9C2qTVDkabdgkEcCyFvvEBpo40vN/CBiH2mR
QmswTbCnKoTlwmirOb3/4X9f98igxga9zGM/xl9vz9AsSrr+wPwsQCUiIEYqcsBH3KzPcZCc2gFy
vj8A6ClutLcJ5cNeIPgTMRBFKux7YeWXMfEs72UMBdq/fOYlOtApn1IqX/hoalfaaD3d0QmCxBMD
zRJFuJBs0l2BS+15BB6qjFj9+kOr9JmVqmMb7CY2Y6IxY7XbYwXsjbRI6Zb9/ApQEM8n/mFyK8/p
uoG5Vp/VCEEPudCI2ScIn6JwaDFIuBu7ABRKghpLdBnDIO+B329Df4PVNc+hjK8u5vsxfeWbLIlY
lnYE+ZDZg1jN/DE5NVwiKpUl77PulgO1WjxCfrFS5niWqcVk8EhlRPI200cWSQQUPmMdpW2Jc1sQ
Ez6Blmfszv3yjhpgx5xqBNLCdcuRdREzapAjuURx6g4NGmSPuiEYmwNnYGBY6Ym3jti71Hisu92M
TVAiSSXSu+XoTAFqtWpnoFX617jFS+5gfK0DWjCW5o9b0oQpphrHkDe2bi+DMNqkKj8UGhrzY8L5
Jit4ILCCVBY1rEdyOZZn/tGU3MmOygp/BlKGUeN365ICqSOZ64UPQrPgJcyPhqHplqhKWmdqFCWG
vKQTPGAoGYj+y0BtE/y70QAZrV37z0vBneGcBEch9EGboRIkDMnOTm/npcRBScZjaST3aVCc61tq
FmgJyInQOK+cmMo5UbJND/hCDn9dsR/QyN1K71O6Z1q8ElYv0JbHGmOQNwo44LhVuz8yDZuGR/SO
iTVfj1ZHtV7TBiw7NVuhOui1WhsC5YnzILx4CbJHmkRu08a4R21ifA3hngSZAUxNNsVog1aBSz3B
bxvLD5M3iK6N6ShGTpHIWV/tHVQLehI1dkhmlxlK4Dgkss74qGQagIyVCluojWJRjzeV0QcSZRwg
43vBmALkHkNTIzxaySIxmRMwHqqgTHzUE2to9nURDAFLxorkTrW5Pb2z13pHd2qhJfQeDrf9cyrg
U04/kwvt9CsreMq01b1bFfUUSdTGaDmQye3jjT2VxIHjRUMzB5dlyHy2POLvUasjcvUgHq0hKqSX
E+0//BQSpVhm7+uHLM/6RF8t5xbH5hoJHRWW2zsocP2g2biHe54RdDl9zHuiziV10MlTURZ31NZb
ADcryxeA41ZFcTg3hlqvv1/hwUr1gW0I0sllpj3WLQqxGFCTc2gVEScL3cfEsrh9h6RKXhOkRK0v
gAPlLsrlHyu3dgR9ZBOMinvZ0xoZ/fE9WwJHOPyeer7/uIkCrI3yAg4/lTkCK0bvFhhmheTHKTwi
/scYKc2yPJMME6KxoH9ECFmfW/LLZvZEznbpBvL/Z4zvOQzoAKFlYrRnfBtCX5ITNwkip4j/DvrT
SgBn4P9y7akj61lU6yPBLVSpIBYZSh6Kab++9iqXkvveWjWYKjwid3nuQ0xmsAEqTgnqROYd1QuZ
7M4noayopk5PBC89Ld/IHNgbQG6IGtDP0WAVX4tTi0qtAWF4nmJPLoKCEOAn4z2M+yTpIrpyFPM6
+UlyS0awsxuYKVvw9/TdFJsUxmLBDBq55SsRVHHgsIoYeH2R35urZKe+vAxFFREydnqiqybvGid8
hsRfhEAxe0jpVhCrlKKZzG1wNsQ8SdB3NY2aOBIqnIHOyK4jsEQ8IlNP0q6wpggvka2ZgBYUlcdd
s5YYF2QYhiZuYqQHuHCzPx3JCbFmBrKyn5Pe31a6QU2A2OGnxcEp/Sd1/qwHCoAJyR0TkF+8W5QP
FfRPLuw32bnEAGNnDAq9oCwzSEpUenf48RqiV+1bkrFGGO9qivqr2HT4v3m9WgdxTcMWS2mvIRuX
fxRR+MqZpBLRIUbqZBf3wK0xRzeTEhF5aQ1p93TImCWpeUKvU0OT/K4U+izG8UbSuA6Lr4mYgmYR
4bKGf648u0ROeUqtjzpkHpMMXfr0GkqrpIGZ2Q8gXGBzesiPgbIMXAmGWqa1prTyWoOBptXLYHTC
YaqWlGuUNWiXqRE1EMcTyUvg82kw1yJepJ/HYBUD5dY8q4IiML9D5FAUiOCaDWnCHFBsTC+z4tEv
dYYVeIBKjx5TG0Px1PdoFXkdgdek1i77MLnOH8qVLrHBTkC7AL8XiRxzYI/tPiwzx9STekrGgshG
2KcMebJ7z3rydcwEMaSgpT6nzL6XliREeGRk1SLzdml2FEkfUVsPGRdNoHYyV1xIyxK1KbBE32oC
emTuO5isaD73I3MCes0CIvCO2t6r7O4A8w44+jMnoLRHfRIeacnRad/Qjp6nFmqx0eUIh3uHdedB
8fAiZfwqcRgW2qUBwUQKKG7wABU+crmxmFVbpLpzhRQ2d8C7JGpOUp79Zptyszv1RaB3gfFGGtRB
7DSwg2P2feKqFWmLcYTxMdhDjYeVWoNLxlOeWfH+cxpexhckaYXF2e4KnJwzdpPuhHqQFCn0Ux5N
PSA/rlm4b2Hwg5caE8wtSVHp+uGOrBGuyY4QpEYveEbw4qQ2E8GdDpD0V56JD9QilaGB/j0sSvXh
tyvaHKRIb4XVbA7UWvvZHAO0rC+GjpWQpcfgyliDNbi/Ty/1LTeb9DpHH2U1m8Hhq33Pz+C7ImbZ
kvTaSE4FlJPAxAp9OobzIjQpWt3l8zZWf1rJ7v9g/+furQk8pZYiUhD/UKTSGiqnpSDPXdYU5xHy
8wV+SehZUO1pIw5lS5IHFGCE+gBDYmtuzhzSeIycARofsJac9Fo/kT2K7ccDAvmpihYk5mLCD4XD
lTOWB9DpX0OZwGQABhITzmFxUbODDGRh1ejICtRGPmoNM5StOYKJQKpiCO57ySPM/kgVgvOJzoTo
mpALQcutf4+fTgfas1bYiS/QbaMwW5JAvJyzGVLV5Sea2TW4Re+x9whKSukgO82ZgyYyWFCw2VzR
nHFSoxXXo1XNFsAon5li7vFV4Wd4TPqwIMYJO+9zmRnTQ7Ybut39R1bnVxYv7SExwBWJX+IUhtsC
VS+Vn/H+J1aJQbEBFWnKwJ/6MRlC3kiOF1UQCZm+xZJ2xzOJ0KQNNTcc9bVknVIVJAcAE6SuQ+Xo
jQHnRZVcNhA+al3EyOgzg/l1YLxULhjKZ2DPh02Pt0zM+XLmlGhKO3qVJKR16p9atNuR+Qqxdzax
E+5JRtgKEjhWU1ZYAeki9sR++MYDbWYwvjmD1sJewsiWTyrKdssQEOqiUj/i1AAVhYgIz0k76gWE
fEISaEgXBsQrS9oIdnCQrJDlTmYreraWuI/PXwV87RFVzaprL0M8kyXKotIeGmyUd2GXU3QhMl2z
WbLom1UEu/xzayrdV1jKEKfLIV1uoqUqit5D5ApIYj8YzJDQan4OPYU1Ww/WFS72xJnbPE7UC1k4
Q1EGfofVALQ0MiYBSPCzOe5wTFzRYVVaodeMKE3WI326TNXZ6iXXYU7g9msJmuGMrMd6googNX7r
OERVuj2qjJAusKlb0hQ9+gbpeydihJzinzpYdCSoExKojoBhE/9tlAjASLPicZoAZr88f7CW9Cmm
x5lK0L3aZwoCUHLQ9kneEQ91eqkDzh+FCG2mI77BUaMYRkz4O8z7jDYevpdFebtkz0ZpgaBswRMH
iU7GHuhHy9gjYnPJBEPbisrThcpyZ8rQPGoDG7nfGddGL3eOlwpIrzD7ygMPWu/fHkl0Ji+OnRar
B3u2Vv7eW/VD9KCkkHjsA2J5AuBKuiHgzojgMwGu3TRIPN6A3EEuPGwk8/iR4MNE/B3V905CGP6l
gGRKaO3P3YEpLuZXoY9/HEEE9LmkzYbwoDXJoGgf3gHsI+p4MkCQMUcr2Bt6Hga0Dm/bp0dP7ZL1
TToZTpvMB5sCxCQN4bIzx6sjU84M78Kfftf90R3pfQEKl3ru+krN+8nRiuweDarB6H2le+wMNIQZ
XHQFbHIF8x9v9E7Ek5ETTt+xHgO1peufggQLavtp44hhRksR8SvXZBFjPtYrORhc1kb2y8S62JiD
k31McljRjzBjhQ4uhb/C4Y8RhirEa1XpOxjIOo1MV0AsUc/kZjVBkovOPHPxdfWPW2Ys0OWCp42R
boskzsaLH9hsv7z/pRa6JYoemF94CaciunWqTH3off8dEmasPXig+xcvsRkYLp0RtM+DhL7cjOzX
kp8p979Pj39XGN3WXP0xZeJYHcvi4ruKZAgqZYAB3GTR43awzG7s1qEET0xJQeYRA2PBVE/5DZhk
QoPzWw35HfE4ZfqTCSYI4ha7SvKyMdwj6Nh6Y6kwYkeUdPhKDRtByo0OdPrJ3hiROY3XmsWWZ77W
XzLjR9bcikNSnRUCA/DFrBRB5TXokfWXLZBZN96yJ+r9DRhjj4efFcGwIVI0PmBXxf8NCXWno0Wr
wjhhsxtuXyFTvauhkR2oRqg4BD07JIfsdvQei4d53D+4ECR69i6hu7n9Ud9KFkKU0/sh2dpWN9Ri
JKNZTDg5iBu7+wi1LCZM/mw/8Z/YZh89ZpEh43RMsX/cRXBmWzgT5MsE41ijmB85wzPSZcZZaHuv
R+N35/GHzoFJYrIq9VrrBSwIdgVd8hH+Pv1PhASmInnqsMzDEM4kp6/aP+FY2Dc1drZbjRYAKcR8
O69oYMgpvyGgRkp9yJ8L+iG8VtnsRCfefHGFYPePvny1BfNHxMWIykQXbiRmz7dTMz99HOLglSMq
1OG24EK+SE/uTvkPZbXEjFrpJMxtXKbn2L8XMoUwE83XcS+/7aDap6sP3AZd7OA+5XHqtC/lE8MZ
4YumDl6cIXy7xfkAnhrBe7cGI2VMLBwzS65LZrOf7OB0ggHyXY2qTEJ+9DHndraf3hq/vDV6TCXV
bEeUH02Q7D9Og2Zscm62E6vwG1QqlZO6IyRqyJfYyoMxm9kRcTfzQoxX5NZMEbQqmOtPBahgTV68
2YY9rdaPDb78Kc3xUz8aEXJr2q9IBQ9Sj5DDw5DRNAUS7uk1wLcDrzSHp+hKc/dKwfD+OoTXX6PW
oMY4U76L4tBrH3tC6emPbiA1aDMqtXJmytegItQBJfN+fuUDL5wZX4Trfc00g1ZLfRZbt+1HdQnd
PW5bCvofNDl7c8+CUbYxWdiLi6egAT0SgMvdkKmjJpRWBYgFB916iqWmtM7/dAa9iH+d6AD0cgl/
gwmBWxnijhrdYXpYJvyOjYiKAiJG2A7h9QAGrCcdMgOVVuWIarw76o1L/HnYp27idxpO1MiZrpct
LVHpzJGhQYxreECKSsPfS1s6AdiVTMWJKexwocdGlS2hptxhdB9YPHfbcGjawxXMidmFoAB9wYAJ
l4Y3IbN/TKxo0f6tzZjOmQdp72kZqUe39ODAdmK+jHpPgrb7QziOLOmogTFT5vybfQklOpXJJQNK
Zmvup4+OoeQdw5H/2jErN/aOhxjJ8/H22w+uPLzA4GOqPb5x9w3OkHaoXj798CLzD4hn+8ceJgG2
dgIgzTWqZdBoyr0nTmr/kGnQbDBp5n7++Oi7Fw7PDQ//bwcWgJKPFLUv2Dz7BiOETYjaj5qgL05o
Iync6GHdCTFxuIXMd9PeBGJxPDANvqVGAh0vkAcAUB++sGAhq4pHWJgx8rfoyxfUe1Uv6YX7nyCL
NWabeI8O+ON+3ouaBlnov95iJEkCDap2L+3+gChaEVFzSRF3fvohDIMyZCP4j6TzWlIcS8LwEykC
5EC38hLeCrghoAAJIwkhkHv6+U5P7MT2bk93FSWTJ/PP30Qtgm8I2y0sUlJpsMOEdqubQ4OIHRuQ
4pd4smT95jXz6xa6qsJsnCQOvNQOHDmzeHOH84crQOUdYuMNOjzuBxEC1UbbyGcuFIoTTGn5KN/Y
Yp8shdLkNUt25SbleI74i3Au2UE+NgyJ2JeZg2Wxg+BKMBmaq2KtIWWtPTovm6QR9wq8Ysv7waTa
1mhYREReHry2EocoKugVNErUhcYcXYrVkjWeB8aCpuw4e20z/47HJGipRSTiXls+Tl8E3tlU9zuv
is1kW9q6i8sCh+17YelU8GLOuSrOVrIIozdHe8zu7b3GkAQumwQY+z3xh2YvekzE0PMvbKuPrWNC
UrAga0MxHX2heAvBsxJmZ/Bi98tWjwkMQp4RIoyCafnYUAeo/6IzXvV3GHwYM7ZSO51Sf2ClcD9R
XzqWA4LlAB3TUlc5HlFYJfx1t/eWVABXu6RANRQsnv+DsRpuWlwWVhgsyGETSKs3xBusU+LbcKJa
QIlzFtfRm5UfS37xJsHgiAYE67rPQC9sDPRe+G5T/Qqrusk7/j9RefkYfqNxqHfKIgf6FWhngsK7
HLMrgMXAxrdDZSBP9MqOt/flzwPVuLGRrsk8EPr3vq1TeX7bV0ANxhIrH/FmHZdtBO16PBhX+3j7
3X2FeKeY5sv70lgJ9jyiR68cJ0t5XLGcfjmCiqRtkFva+iw53cf1brDoWDX8xj2mJ4mrbCy0ibqq
QgOSMIPMQlnUoNy0jBY3HJ1+jBXYy0nCOJCmWaRN2zlOwDAwcKbYFeNs+3Z6hOjBpJnoL3vwM1FO
IKswgsQrrXjBYovlubHn9f3T7Ps52+FBfTz0DsgdECBBY5rhmyP0A8m82w3pypFZLpEWbb5/+qRG
Xj3cdGhNIBWAFWjrjjw/Juq9AL4S5x8wAXJyZ+2W2um4WfQX+szYwKAgsKEXCXwlWUjQ1LIoiR5T
dnoTmrWDMh1ykoxADGilEeu9hQpU6JTTUX0zVvgFtcs7BE/ewikbwKiZF7f2RvoxW5CQXd59yS8A
h2gJ0LmjuwJ3gQIwwC4BwcNwg3oiPlEo02l+zg5Ij+4XjjY6COVar4cRygP2U9UStPbArqpaUIh4
zWGEEastVJYJwCVzcWj8NSu2xY+dJCOseaMy/nv0CUDPLriVoFZJAnuXsxtHG/ClHUB8seazg6Ki
M1izIoTITIRfCZ1SJkEPEUREQWSBiNaBAouUAiXX5TG52BYiVwo4Xd6MK5OUVoMTZUcFNft4NdDm
4PyB9hwDnstgUxqo0FmcfW9M/hn2NMi0CVRHhnWMOGaVDRFjxYVMOETaFbBrfnle+DPlfHjGQoOu
L1QvBKCquyGksLl0eyzve6I3E4c1zo8ZrdqwV8E6RRD7E3KNK46uFZICXiqZGguyWiLtB7tEenip
18VlcEMgd4w9QNeEHTPoBnkl0JiAJ1KLwY7/TpFI/qxiZ8BR573Md6z8+OkGkIhiRwZdueM/R11V
zF8AaD1ueT5QM3Rmj9PqgAJ7KZ+/B+Ji0C+xjSEGkrODCykckhgkBCu9t8wYPnpoS3FcEK19DgNL
PgPnUsip7ry+HNvM0cNRDoZ9/2OoRaB8Si/i55myLUKqVC8+f92+EQz6VRk1UPqOy++inFeT7xWI
HjrRnLOijLhfKLLPw2VJ+8DXlMestpnV2xWt8a7dddRZPuhwghkOQKey6v76rPTu08f6qJk8wg20
WuSfWMpQ9Djr1iileALogXtnDBOjZqYu0zXLt7W2Q/7KYurLDPo8N7OkEuErZ3bUjWo/NqLDwdOB
zbZE04B3PL0zHV1MR/d9u3B/YD4HzxMryfl7ofPlUZc+Lfh6DGHdhIXId5mwGF3lIplO2XAtlO39
D6auSrusnjM2Phmb5I2xR+TGGIOc9t+a/AgZgtjF74IE1wk+Nez3Hoc74zxWLFCwWMPBb9cW3a24
vJcsEF4nDDuOK7iFezJUx7+dgtnNtGtNPE1g57Fo+wgVyAM1KHMFyj1U+vQQh+r8jZLzYKlE/aWy
6NEDLRW6xD1PS0JXQ+fBPxHHYTeN1885NWWnRkeiQ45ndklktAywvKiW4po04i3Xz+zL6U4S3RJs
RIy6WDvnNsWHmavZ1hddskRGHysPtKFcHmgrNhUuPVOTeCRpHjAIoCnQrEwV9ytprOaa80OBCCCt
xixXpVCAz1VIcaw7JB0olFAEIrlvpv/kpqip+HG1zuQtf+Ni+e+fdCNNv1sW1PJO/9PgXxxUeN3H
MX9GWlAzlD0uB3d0pc8Vn7hdgkXB9Uuu30WtWvquIumaYxk1Gd6W2FlF8Jun1WxwTpff3Wsy2Cpb
lL6+tnpu69F9rbvK5Mswm5/5G3/KTMPrbgCaztbOOq7k2ffGR6jH2v6fknMsL3N/iFsCbjBRDbdO
4aCGfmpAUSOSbz3gKXuYT5Cq7ADCHqosONB/1NRDzhqQFxQIfzLyQjSCOA6uUdTCZapu71PFyABr
iE03KnuriSTqIJkmwWBRwCsB23p7x5MxxwYFicNwVTJVwM7l/Z7EQQsnOJWI0TE7TFV+kYA1FzFL
quD71yIfUZdcsTTCieW44C3L5vK2H9RnZS5Ph4bVRvKEcwJ6FiVjIv09Vm9UtM8oJVzn74cv9YI+
FVXbIZt9Z6yo6axacBI08rd8ixYvnioY69HuZDtexeGUtrGZt+fBuKEzoHtnTK8wAw/6KKRIyUmg
j9OUI0RnGlphI/amKFFND3VrQUgBC4lNPq584ADjWnJFm3m36mO/BL9Vmvz+fhRUzLf2GUbQl2xA
Sa4Z5v9gsX7wSUtE//OsUGb3YWbsWO3zZxH8XO57XmXUMpQ9nz7xSeaumfPnRIxJSn7768p7jlCf
H+Eg/fWWvYhyCpsSYu6ecqnzG3ds4Q7lfFDbol6ChLC6H0sH/Y+VDJAdevtkA5+SPQwAy2wIc01N
7A9e/hAo+SGXJR4F8rkhUPGfJRH+JKsX4h+W6Yk1fFkQhHjZ+tv8bX5wwsSnA04G6qrK+ZxaiKa1
G8+NsFpWwFx9UyUKKiAI2EN8g+bOR5jqvs3+DS3VJLeLIOZh5HWAalJN5YdbB+ymvw4kYRA1juGI
U0DHQaLHv25xPxquMFnmoHZZhS11ruW0Lv1iPXQxlnKEavQTWwqcJJJ8gwLSByopWjKMDgcz7OVZ
6778ek3EhArmwIgMYXKOSRJviLDAYpvyJ7EdgHQRiJE+I9gJo1EHHprHJMTu78UK6TVhc+ZJxAwq
tEFIRMgXpU+5CAZpGcUzuDc8WieyH3KWZoat2brzgsIp+POpah3Jc/3XADCP8NUGAe4i0zurKDBP
PAhQQyA5ZJcC2QbcS9DEWUq6yqJl3aq7nPNDF2hWhmBOIS7+5/HgTJpFMj5pFrt+TliK40uQfGdU
0Z8vA80/bUEZLHxqov2bt1xUV3ZbtzdrQM1yu48vljr7sjAMqdnAdz3/rVs/XwGcAl3jCYONwonr
fDY1IOsAmsOH4JqX83IMmANoZChth+KNjdGAy4g1t3Xo29u7S42WqUA0hRYcMLC+uwhiwsKvtwS1
5XV78YeR1CPApEuCcmjzkviYta2hymzRhXl61G0EyPt1v+7tudZgUUCwM/EmDaWdgusEX6xk42SE
wrIK4KkdfeB5gCQvGp4iWBd2jLqX+C82SpbsCaQCZ4LwAd8ZKQEf8EMMQr4W4TmQusmIaElefqwH
4l/zlGAaaLVbfftCc5DYJdvHL7Qp2KIlW1ZEHPmp1E1Ylw2GHGyfHf1UmOLvouFxyD1izvWpiY4S
aKt6kWpmX2g2sBODMoNzL3+Mb+vxDnArZXdzYf0xJQYNPqFLZ+yvYrtDw/9AV/EP2iugXuy291XM
FyDMltQsLJ/2Ok62R+tjox3o7+CAbkUIZw+7y57zDAfnLxz1Lb4+UNgA2SfZpMQ1DyNLgB6Na9LY
RKORHCWN/j+jRMLNlQsJbQ4N25HAGrKZAC3edvN0gAqhogkmvak5aqBMURzW7ulu46+4It55VbtQ
XZwe8yCZxlqYYvf+hCLN0e380TK5KFCi0xgbZpoatkDocy3BDzHV+XzIehxvEoyirsxLGAuJJ6Fl
LVIRlQDAD/DYwzpEjsQDUFtoAsoZgdwryrCQ3/94dS+ZJbTJVjQMOmoGQPqbV5607FfYsmuiuaxY
aDTmh/6SxofOQhK45YOnkCMH0hxbO7CViooRs6GS7Rfuc08y+GAFmhcQLP8iHCNaBz+NVHZQOFEj
uTs2kMGmWrGmxUkF9WLwgqUBityRRUo2OQ5BEw1H/98SrwkHza1976FTEqaFhjngetvcoaNDErIF
eYjNt1B+ATljaHOlfeE7qezKvTZIiaUVkcjJhKWCQ62DH5A4VH8WqKbqPHV7MNIgxIxg3lZBjdNb
CntnHguUJHY/XvaxEgTQBQMV5nfIvsnzugNig4aj+4aSgh04Rq18RFKwmbJWWoyjXhQ7wPxOxFEL
NZqFGzta3cMeYlx+rBhPILeYQEhs0Z/z2G2JBl7VZCLwEF5Yq7nMLdy9kTGXyMwq2T9xxA392k62
eFRxx2lwXMVhmIICzrm2/KkedoaSTSsGJt8CgbW2au/FdEofYmM2F/JI8k+Hf8bHkQnxs5J5n/wX
2Hz9GS4wDuj1kqOpZVOUz39wWKgbPPqaXaFguncmPMLkkl1+y+RPwqERDzKn78YPC2OHhLDSTUND
S9vIwQ7vFdLaNWPw4dcLmO/AhaYs/hJ/pQMOHS7kMJ8ybbYOzIEtFNV6cd++bbbFKEgmqOofhyOL
eghdK7Q4p9424amFTnnpwZQGx/n3wNBsW9SmETIBHr/Uka3OzsNd4R+0yjqMvp6ORaJ6JgP+Rwlt
RtgSfFELBH3zgEGrgwFoGANpqnCh2fEvpDGqCrJ02LagBxSqmDwqnB5iLOD8QAggfhRkDsTuZGTc
7uNVGtfQMQhcXyowk3hc5rLbwIvDlmaZ27d/ZVplty0Cf6ptfElAnN92utUUK6GWYOzpDEgNk6go
qAQqe+AeYZj0Ftn4M37sh17rVKvKlhf1Ql0K4jSSp8OPaBu6vY73+YXRkvBG+kzejcWL+RaBLK3z
vTWORunuVsCr/95EsXD58Iq8xiK4tcZa/ESgHGRBeBo4Pio3zo4S/5enK6pJz1bHUgj9zUDBbt+p
apwwDW/lBRXAkmPxaD+uHOQorHgFccEi3BE4Ce9nCI0IIlOf7xQoovLwvpgJW+K7YId77TglqNLL
6K2HXmouYKGwpkK2h/NLLVm8r8PSyljWDB0ZLtwD9hGwHE86QxB1UUPw8rHroES2Dg0ZZdHX/ABs
AkGGgK94VdxtujdLmzKa6aRZU61AkqGEYChif276qh8CpY0qP15IuMuodiRuNF4OA0Aiqh4IlVP5
kgMj+hw7gk+Jnoo3+G59nBNdFaalwkez83TAHkYavjfdH7sMLDWLMZAc/BrVPAlp9ocAr41ObiaD
dW1fu1HuPTAqMPecbwsYQMTWgonyHkKn2h8J6LYrM9roYvIQQCmXLYon/WnpQohcNk5kPsPforD+
jj4Vn/CdtyOWyfgU4bRgAruI5fIfqC0c9iekDcL58MuqZ4oVSdCJcu8PHPXH32KWsJUonQztt0Pz
bJCfSCd0DPp9K62x1/746aSYxA4nDZevP0GKN/76L7c8DM6NOX6M4IXzU+r7h/t9m+UiXTTnrLQ+
EZotQQMER17gmrDtuX2GnQoaOB0kxgDL1GOaBd150zb93zdIAY2bXbj0QWQYUSfNY8BKdv+IslFv
Bmc7FAXIAADArS/B4LQ2p6z0JwYIUv73JJEgvRSoBrltcFcQY9D/07dyI52fC9nYBn8qS6uMvg/n
NXBIOpvlzvZmQPvNtn9wH+fC5D063bGWK4WJovD0elzFyg/tSc+8vDlhamdL0poPZx/BNsUVETsY
M+ohaMpIHvCJZ9/NWcduQGJ9gDibG5Fi7K7+/1aPfyZuiqjAuJjY1+AEz+xMwDyb2h1Okqh8H/Zr
9nDnLB7DabMwADThwYOLCWuN2gOTdw1LbHqs+XA+gP/Ax2D8hD1Ch3Sq6F6FjWhKW3gDg959/KMN
M2LyXmFj4c5RYQJWW/EVoTuQRXFNJzyGpcRDMoAxQawQdv+8jZfh3JhqjnYAu3av71nuGU431Wmv
hvx1KFKM6AVBEZvYZgS97eu5aBR1rK6GUwSR2s8BkGLc6kN9oiiCodxt8k/MgYchpc22e685MCf5
z/7PiM0/xBrhXLL0IPa6sOHNhNxkZTbbTGxCeME+I+mU+YIMDIZmcTVJyIQ8Bvgw5HtyMCeLk2rf
A/EssZVnQFGcO3SER7AgwueWOcA2AI8tdQNYizkNHhT9bzJvrdvQB7hw+YztgvFdUyhuq3acUzow
XicbCKqzNb3XFgZk7wEPU0OkDkYWoEUjYchW0/gZJic3FA4mZdEP4pTH69jOeN//NXUGqhXNjnHM
01xOzWyuorStRg+OqMbeDjjjS+gW7PLQ9gCqvgh8UJjfBiHpVksmIXWMKt/8BsdwQJNCDYOHhTal
pL5tqdZgjrB7HQg89BOXHOIN4ophTs8OuhYzSyhI6kqH9EgOilvffmEtarFw5F2gQrf8pXN/xMMY
HhdnyUHysZCtzE0Q3NL7Om7jA/WOi9uPSC82MxLDCukJTGYQDFFzR+o5cfRpCaVDCnayI+le6m85
4Z6mhpDgjFm9TV9lydcMI756OqBTjN1/Jzowj/lyhdCIHRNCpB0nQGxv0eWyXKY7+PH/3gvKO5ZB
0I4wuoa6+Aq41tww+Gf2jh2oTfxSeHS6lerRFHJbabYdjF+qlXQ+IhVTzfxa0R5iOVJO4o1emzPC
OqDymPlUtX4eG/XsaeHnAsSoh2ymQ9x63Y5n72mlFtHU7p0WFGkQ1DGQbpGwCM+eFM2Ere7bLrci
E89gMBOb64aBNmPgxZfLLCyorxDbdsDIa3bMPG/nhztDfdJ3wUJczb371Vh2xKNwDBgOrITGFgQr
dfuIGmW48Z/guUTqFGxVItdZKcKyNVMfR5zVUbQd9Huv8CIuruJW2L0267cbO7zQM41rB8vLNJwr
GxLoo+vSkix5/fUbv76mPnkAQiqEY7ZFKUV7xPN17nymYZ7kHHPF70aMbSgBAg202uAYnPHGEy4u
WvBSmBH4tZdbeFc7Dw53WGzcVNmH7QNXYfIGJTzjOTNjxjrjls67x1UZwdD72Ge3QHh+eBGMgJsg
vmKgoPTDCVBxcZYuSWCsLuiE0UwI7zxWl/7rQMUfImv/8d0h5l5ZDtCUvMNNJE7EPWshHyi5Gjjq
knXJilmSPBDqxGuBWza7oP4G/Svm3rm9mjIXek/UtwaZbpWF/orgcYz7OF43khVRkWgdPU1FkJwQ
effGjuMHa6tgBs6Epza9OXFkS8O8wD6CJQTRt+G1+P5BloPnwd/OkcbgWWMKch0m8bG7I8hwkdnQ
ye5vP0ff1ph9aABXRrqlgsSX7gWdLb90CCfUgJ788fSS2u9oQja/0fv6migYUNccQqAdVxYoLRRH
eijoS5nFiUb50y7N7MjTOMmtNc8Dxm6MY+i6/OPAkqf6BEkfhKqh6JWtepMy7VgsdRhbsdmAKoDZ
JUcYexSCLgeLGv4l5skLQOP2TJuDVTEL0d8I2c4M5JEPIyxJHx59H3CZxquz789fOxGq8fegz+Ny
wFnfiG4mg7iVbJiy3ZxuZwIkh7EXp8EeDnzNTk+BeguEixslXIuj0I5VtcnKISXbYtd6Bro0+zgC
NzFZ4xwzX9t/oGCoy5xeWcLwCQmW2ZylJU+iSITInQ4hOKzzRY1GndyQylaJakBofVY47hs7sTAQ
ajD4jxc0/5DYAZaOU9YE/HUGOnIb7M4txb93moDKkG6MaYpkDX/mh52b6kS8VFXPJIP+/LUrruHm
be9EGUf9NFJUXgMUF2hmf14RUkNdXBQx1GB5T6cyRK0nOt0vApGn8wJ6/5qD1Fx3Ltq9EDEcz9zs
uMYgzHyW1LmPfex4NzrXcJ+Hx9MaUprxj90bzpnqchNhGzte8enRJhaYAiC5gzU+TDtuNmzaAZXi
NymucQiYMmMWd+F91uaN1+PEuEuxIV0AgMx5LiiPxvIAHx67Lb4KN6QY9VdfG8bOcc5S4oPtb8Pj
whnESyld5GXrSaynUb1wRe9OYSmAHPsHPgxUbfI3uDXcVMb4I3J9MoDNp1NCTOMQ4NKUXmI9p2dS
Ijx9jqs+A/MMAFwkmKCzrq1uT3QIYABuXniifm2sOJxiwp8AOsXhv+dRRWno6fT7UXWWcQ9S6QAs
+hzuEFg03cH05Tw2pGwG6Q2EA+YPoA1aaa4TKaDLBtHs2jCPG2yXuCyELENN4Q04U/IXBV21aIoN
Nw3x4J71/ad37rvwQA6dWxGyK/kNj5JAOVvK7vP0Y2QTtDEgO0pwupX53RcE4ce4pNJHYNc6yhss
i4+H5/S4eKE/AAIFDEGBic0rOCbauHJEoVFZcB+Xz6MNO4ON+xx14ZbvSXll4p5qa2THZhyexbMG
4gGFGgCVTEThN6ULJQynpF+eQdy1ABSKI5Hu7Hk+njBpdQx3eCOGsT5BWICkwO56VGMd+8FrqqZx
ZD2mk8bD49u4BHRgeWoh4Ay7FYs7Rr3eBxQC4xaWdhaJySFQm/U8YOFmVSNGddFLr/ly5IiscKiH
rIj9iIk2ntmA9B5RSxnoCEsGiKXmfPk2A1CEHwHkzCkWIJk4ajTori0BNPiYwDSkhyaG6DKK3VGG
uLiyt5s7MmeyiYmA06e5U97gOs+gRFkt9i+XD9a6pvj6w5+t8CBwoizqp9DwTylBsCdbn/4fdyHr
DWBMZw8x52szsGDq+9tkHOTwxWMfnyzBnQeCnlUHyNBkn0RG8JQB/Un64Xw3RtChiE+QrM9KsaFl
yX3rdWCzGklzXHj9o8W34RjA9g9rJXa09RmOEriyhMMgc5yleufCuh8+KI+jjK8i+MeH2mTYZZVU
sFMGMeJ2vMgX2Yg3tgNk2nwZBlm6AdLiQhQjaYBiQfOUud3oZWeB4neUO1EQQDiDERawPEpgYw6E
FHN4RWy3u/vq5r0qPPgiNv1mxF6E+/31xNmThEMu6IUxFAnKHTuwAm4oLhu8ggQWiG6LBo2rTW7T
C44iZyBKX6ory965zpFpa+Nu9NzgmOWhGR+Y1z236m3C/HrT8r1WcRgv0klHbdh2ezz/rZuYrDjG
AHeo69IaI3iPqJkJpwvYNVhIRzxp4yI3O9OkW3HYoycjN5e3nK0iNNWHXQDKJitjKs/ZtDt9P7M/
9JG7oQVOw2eOpyAbm4UxzyO+w8sjrVjXLSx2wF4ZAzf03oeWSivqDqCFoqCGF8+S4qcOPpR2tyeO
U9gvsd698jGP0wsvAh3hBPkawzA0U0wOXErv9B4aLryT8Bl2AVZQjA/sow3uB2yB0Zcqv6ILWPSu
1LAF+/9kRc3mrepofUEaeMtgWUMsy+xiYiyH8/uhivKwnCQ8nvw5LwaEeJJEIDntXnJY9Hg8oDhA
EGpOF1s6B2jv/Ag5zU/h8E6WFgrRHZeQXj4F/7Zzr0/nZOCzcHgC1nIwDKmOnKSu7hTRgNdRFEb+
VbLC1uwx4n/1I1hffYxfSCC/L7MxTg/svUAZfQGsqdYAVHzgA6G5PIeaxYv/GyEgtXa8HZjzzvIJ
yDWHc8nDwvHh4kmDXg71W5S5XG2DIJge78t780Yduk0MF95b4mbn3Dp37v327wkY8f1LnnL0aZxH
uGWB+9vPA1ewAozBq5Lu9fCwM3tbju6M5AIeZH1JzADuW7wOXDjWmJH+NjPKqX2GwhDSOdsF0++E
cD/MzziiXhZORajg0J4tEqqGVTtYR2b4/FF56dxjtDL3vsV5qJiSC3wPD/2HxiCdgJr8GBJ4C+ji
EVVYNL1kTnEfXzMSRrvzGV/KMR0MtfnIvublHlronkIwVnpfirzHRTfpbKGVYShzRbXK0C4OLc08
YLPE2wLdRg23b9GOEvmCBBjPkRCIEDc5TK/Mvp9eB+d8E+tW6qES+Lg9urpnqJxLwl2RF+azHtTU
BMiW5yIgcWYtTB/EdgasDrLjGw7Vx32NvzQooi7mK8MW3jYG0iuNsn4ffWYafRt9kGr2YMbYZw4W
lXHQ5WdDI08/eaRtPCQ72Rp9CnZ5fdZaNfw38FA2drh/mIe+KU3dbcUYBa2cC9TzxHhVQ+EXQvxV
9iexjXpM2O4EQ+737H6QGKzYY9Fb2gAxKl9WNDY/p+ccvR2JYIJF3xKXRfsEUReOykhMJjscWvlN
qgc1jyyBvk0DtuJW+fiKkcUJV6EHXktr2xtBY4AhQqnpmxmoIP2IJkCSzJyRT/JhMcTxiNs3MjEo
eXQPF3lCYB5gJHfih0gn23xAN8/wN//tH6LOvhynLY3//IjoCaJoyyRHiQWCHv3OQwbdMcjAw+ux
BhIb8gGYEWXb1cZp+FpJU/FAI8XysRGL6WuC2N4IJGtV+w++XS121YOAHdYGzHdNSobFGY2gKmVZ
yBfnfm3wJjE/3N9LxW1/zoZLmjDqlsqOkFONm1STkCBWVryfdLigDkwOKFAz8euWdB52Yt9re65J
pCGdoXDoSuk+55r/u0JXakI8dwZrmAz2DbCVcYs5RMOK7Wtj+jw4miOecppj7PxoseBK8qnewlei
U7ClhU4vZn2FyRRUmGymBJ5bu+SrMCDaSN3MN42kbOFiyDv/bKzD5bj8He0vwzsUWkfjeetjgE/F
43g852ewNSoZRgkqOqwGVouToVmhnoP483ECPhz7avqBipUCk77iD7Cc1zB7umMwnYd4NGqRhGvF
RJVdJdLOouj5j5mC34fi0nPOixHH9ryDdbXghM9X8Y63hQ2B24fGgYZulHigLIxeumG/qmAwT2mQ
uAeld77zMGV2H8J8Bu0z/efqsIGKC6pKzSSsy8ZAWMXdFiUrUANhsvMBke2ip1NG2Jyv7iHMt3QD
B0Ec1axI8mXscwFtNvPA5SH4rkiCOtx4Mvn5ljwyuSOQgR53TTz2L0Gpywv8z0DfUnKHaCW5/i/7
G+HBy+kJ9sehYJG/xwUlgIOGCTpFYuYbznM+qjh/eZ5sg9oAMxFbOAVwoGWPS1DVDIW7cw//OVWI
AaYDCigYlKizcZhO+J344R0qKj2tNIRZVrlTbZlwyGAaPIMSyLjSEx68Dza1iJdq6zt0v3471y8/
aES2+LmJkgOnPqJ03Q8VlDnp5r5BYchGzteWNBrskDGKEh/pjRlMNzQ/q8eMI5OgPpzHG1oCrIVM
nD17HDvsmGzwj2lhHXgpvGpXO7KD5SFDSUNtL8zUe49eET1hmNO/N0F7HeDEEVY4wXIwsUcUcub7
LWNiZLS7ymJHPfmg7a0LcVkDgzHqk4mpsH/OJ+kGaJsRfvY88O1bMLLOG241ts/YjPRlsWMMKdG/
LSsPv7qCcXHvK4RMtACevk9caFpmb/q1DzQYWDfdrQH4e7x4UBN5pqEg8FIpwNHcYDRDzEKpx38N
WRnEE3VPJ+L8poUu7KdSwkUe/IK9iY3kwsYZ44fdKM22IGeaRccRzh1m949fBbH27G2AOF3am0Kf
040E+pqrAshDbBjRlyrggYKwIl6UvK2iHyxzIDI6qwTNX/RkmTrqr78sTUXwohjSQRYhckrLO0dO
7shL6lLQzGSOADa/f3RSPbagiNlIk0NXhyziwaGBzRS9lcozm0zaJS0OZ3b4oGodvWr1cIdsJd6j
lMPkPsWuDrSSYwj4CIqGiW0Q3+e4FEhZh2cOJwkeVbTj7pezL+wwi6jQ/n7xL6udvv12QZfpgHRS
ucR3BR2BYclP70lLDjyuatKJU6W4Yh01f7D9uOW6WcH7hJHNSdRZBWtZLBPx6l0Q1SmQPzUsT8Wy
dXIo1kf8tFL6Q+Q3vy2rcRWNHMZBHIWd1buJwDfUME/fIHawGcXYsLAlXjQrzFTpWXiyVqnTO4n2
NmaxEJT7oZ1Cko76a0lzfgdeByHKfl0U1mDMVRmkcA9Lm8dj9kKKV9glYozGkVmns7AGxFFdafNp
rTSzcmp4T1BuYRG2s6Sc1m8zZ/bGa4GCW1vtA5eZIMcJnPQ5bmDiKqrXEYENIYcQDdIum11OS6h6
xdd+PCdK7gxlC7aWtlASCyLd82iqbDWZ6nnM7AFk+oS8QEsn/5fn2atdPAMrAtW4MAMH/+5X39Kb
8AnwFhZeOtHtZlkhGWW4cqBv/jiQUzoZaD6aR8AfmXitOoslK8cTiyBHwXDF4sNMAxB3LPTROL4W
d2b+moUeKjcIue6bfBtUuSw821FSsWjiO66muHj829DsUZoSyDGYv70PS7TjmpOeTc4DYz/BeEWY
SHCq+ZqSkRZIdDphIzYRCZaCcGYIxFOxX3d/2L615n2OHQ8MJABgaO8oVGE9hpqTMaOnpnJQFkJK
fsdecejjkK5Z2OCicdQI6sNmLNBuilPwogGIruN1/4bsQ1vELEawHS5dIrmOlAM4Sjif0a8ibEx8
RJN+s62cOBA7yUEAZ1MWXUHPf+50dKeCi/QiAYcGhp0/O07ABgVwQthUsQe0NUKoP0gjWXCYkDeB
h2ALIWRnoUEOG6rnjuVOCcsE4/z5E4sZbGpw1JlDVYNORLAUdxSApZjInObf69DtE/rMmwVIw3YP
ImxWulwu4f8OPWvauqVrTNrdfc5vdgiQt9hpOXwI/Hygmtoa/b3hQI4Oh7PXdDhrboMuqOUxHNKk
8xuwbUzGgVI9NVD3MoqVaKiy1MBZ3eYx9WPcB/4YGHk7npY2+fCAu6RULSSKaLHLogrWHrlB55hF
xqVayK6g1PD+oqvu2QUrMBLiL3xofBnxXyiYZKc8zL/nOP46/GMqaGDJn2zNCujiH807R9bYF16I
vYH/KybFy60Vq8nnyo98FSse+Pdu3uH6hHBhMHBz+FWzBoLVbGg/Zl//t88iqJ4j5tKXbNVPbIyP
dnaON0wROmdizhqN0nnRbQmicuL2sPs8M/jCkMPHp4Dp73zR3t0NS7GvVKagnZfu4/ZrXEnx2n0N
aTfiSI+vHybCilaBAwqRKBMzsa0bfZ0wEh1DbEHA9O8O1w1VBB5JgWgl+Hk2+fVFTwZNBBe3tx7G
KvZdti6J046OC9Cv8CBdL4+3L53+jlMZZb3Eh3rM6ASaEQDaSAxktBDsQvcc/tqSve/rzLluPKwM
EgAkic4GD83b8G24yplrwBZ0NZxDWuntM2DmldbZ/P4kg6V8zQEx2g1fzx2iVbKUpeR07EBakI0m
GJz7Q1MbsxRrOye5/Fu3lXdS3mgY6JCOdnzl4zcc00VjFv8QgNLrr7GGI3L3NMBFF+8hjghm84ZL
kq06nyfSkWcaAiJoni5OBmQWlHCcbsZG4wehDGS4H2kbLLFc3MyDNe8lKpTqEvsKVSGE2PrTUGdU
LzdetlsSenGefEMiUSdakGzolunhMWIhXYiudloCVL5Bp4GihpMkaG9YAnJycqpNFGxcoQ0dgMcZ
i0UkYk0/DDWQJTWcPsGT5Gl5jY+LmhhjMVFhl4LvFeZaXn7+sYrB5ASzj5jGjgWtmPHAWvcGBROC
sAXHBjrld4IwN6rP8CfocVeNC4MEUdCAXztXW33AddnhTy702DqAmyNPM4tAXorqRgUPE+Ps1Lj0
pgIhwrqfJgVU59puePJPLB856vASXnKU07+ARkwhbr1cJLe9sIVgDaK8BhIQlk6eiBAFG3XebklO
+dO75pY2Lr0OZdjdE4qz4fo7isFhKFyc2WHf5ykg0LBAxHh3sBQhvLd3Y9eh/jtz21s95Cl5btVQ
9/QD6Q8gWPGV2oCTw9spsBGgpOLbp8EyJXlWdXMWIixOOWjdITjnHN/ZRYpDwUie6xogcTd6MwFe
AEHRdsJQZ/e66RCeH+1PRL8CXAI6w4THmmZaohnuu+1WtCD53RJ9OihCjsoOyBMizwRqkZVPSdpW
xjIzb8RcVd+tFosAztFfCKWu/8dg4QpLTvwn3cfsM3rTOI+Ge3kOexWJHZyYm24uzw2s3vXhs3/v
S1QqXuNiWwJ82RIbjIvd0fuuuczjgs2E3pqUIGj7FuTeOhTX5DdVXBlm2cdumH9XQ9bwmUtYN+To
a0s+GQToOeMHa5MA4jaQhF/DKiQ4j+U/2nsyKd1qAbHONtZiMQtxD50rrCUWMU8/DxFNjuPTccIX
V+m6UgYK9uz/bFGJO5fwhGUhi9xvdTzFWthBfaoclckSA/bSZy4jqpPvV5/BZMVSvzFl5I6qSD1i
QwfZUtu/BbCQ7WSPDlcpHQnYCMrne8/W+7FDBIu3FhMOtMInFhLG6BMQ1nVjDTnok6reA1eFlLTT
oCNBnMTQjpcdRbVhGkSOStiZExiBBTRJ9OR7W0dWOg8bL0RG3cyrlu+eJY+YGx9eR7lBIiKRhEcD
84D2SRak9xL50Wy0jWvfASUkJRKWROsBoEEgA32hixFoR0xeVz368Wfo0OjGBmYMVU+oNP9j6a6W
FEuzKAA/ERG43CKJJO5wQyCJu8PTz3eqJ6KnpyqrKyEPv+y99hLPK6xI1t1nsLEBCgH6Jn75uwiV
wnroytV1G8VEeNhMaclYYLNm2qIqGwyAQB6p7DfQPCDe5lfm3RDCnPggSr5w5T03ga6EOuD+zCof
gGkIFIQ7FsmuveHRaxLg1ljBx97XPJrnZInxmTIanxRj1fDfVvlbPRslhguvejhgdZkqfh3KOrSM
sVci0NyuJMpVkjWBpWDWuO4hNZj0YW7yzdcwD+c2ieQyPE1P45lc/Jv78NPx/JUrdCKgaHx5kgoe
tdgoepwRA94gKvTUmowOre2tNYmNzlxgw+NJtJJJLFLeqB1Nw7dnN+cb6H8Yf3n/d39yLW+veYvv
5OuyuTPZtcqMZ3Ekay1mItkM01mTm+mN2jpZS8rc3YikAEZo4DP5+zYPUdLM79nQ9C6jp/i2bxB+
G1OqGRICSYIkQJa7s0TDzx2be7IagjZ35DJ0O9p+LY/NSf9Wx2Z8mM5ecjRSXn8lEGsC6IONj6Iz
XVPPWJTu4hCoNb3L8NgnCVB6Dv3HO/6TWqGZP48izCwiyAXzi7QLXDc+SARvn0B9lYajU8Rds8ZS
9q01bOYKOUBVTo4pM+6jCFZfE95icBzTFpnkDZ2sk2Pu0ntMzeo3y4SDtvuJBzK26y2HXnb6WyG8
bLK8zzxat92HwgnNZxHRTsxerdMyRI45BEVsVCB2ac23jS4ffjMWnBD8AiIPCgj90UZoPdNB96X9
3D+yoVnMqxcP7c8hzyhwEZt/57HBvSHQzCk9vk0VTJexB0LJOsVTqLKYlcjHTsCgIzREEWf51tSW
p37dLqIpPetLKzzKfLPH2bbh8YQ6j9q2s+1uOxo9yis/mWlbE9iJNncfcD+e3tk2mPfiKDnp1S6p
30f7Prjg7/aivXc3MN6I9l41cPmm5e/dZ5m2Hzb+t17ouVlf94J+MvCmfijXqKbpdYjrTd2bb86J
5+a+++x+Bxhxx0Tj2on3vFZsFgAx5nQ1x9R1dhsh1zW4KgCD+4/WWhRTwGe5zyKDTZsPRPXZScy8
xK0X72eGx0Nw2QWDXGuZJLQfHUcCv4B+Zvap7cVCqYQMHvHvN/VzYz347z2B0KAgnsDh7+qcgVTO
HqHsZ3QLZV/mgMo9SDkERZURDFGgN3EeJd+qFIUHCNr/nRf6WDhfN8Jkb5FmbtoPiXFMjl7jNyQ2
PH3i0gDWJz59/B75CAUP7M8b0KHPyPuQgsahVEBKW9PQsx3uxY7Zbzc6vS9eMg2S/Wszzu4H4tO/
D1K9pLPamM4dZUBk85pLEoe1dbGZXrwb7sTprgnLzpdcer7VbgQKIZd77JrVT626G42Vcp93kWCR
GkFcflNTCQS+nHN1l3HEV1IVwy+2of4Nf8B6iwXM9pgT7R98EmWF1fWhbOf3TpQvwN9hfHpnpci8
gnLHxknAfgA2s9P4ns7G3O4oPgDYeICnG6ef/kIA6T9ftURvfxIiPuNwLzndrXTb+fhURhI25aqQ
NeMLQUI8GLESJFN4O89o1hXvXGOaGDf9CeSEv4dNzj8Rf9e82agXW07DZdZ4LFyRPMGLq7y7dUOo
TlNklLzcv7JoGeYTO82v5vaVO75/olj2LsObYBN4+KWlaidjWunwslE6rVQ21LdbgCPBAB6F8xuI
WGPOomXGyG3gq0J5/p6NRPX1l7gHD2SjT+a6+4eFHvYdZvvB2plzVk/dZ86Qdf81fDX3s80fPsSk
+xFe/NtVG5UuGOPZxOzb3UaEcL31tn+PVS40sAU+vbcg5unHXVJYleQNdjYW5myvdW9uoD0QFA/2
1bsGOO9h7KSAqJIjqgH0XfZicgTxteC9w09vwhjEuo32w3CHXW/3B9rcCaV+jCPPHKZ78Af6rGDg
GCl9ptuFuJwW+fvvY/wdAHqWrLV+NtMTBK6ZCda/vb8B8KAbOqlsmulq0N/mUubXvmQkximSVOHc
CqJOFpHpF6QU8PzIwXjpjw0JVBN8vRzUUw5SBNzR6ovTi4wBdphns7tQ9bYERbW3wytTRAS5v2jP
aflouTMVOgsPxqmszEwuo64zlC1p3MhrTud5nHwY90xPv89Boqy3e+PR8+zPwAGnlAJB5Wnm9soe
wGt+4T7AmH4U/PaqU/Hbb/C5f0aX4TWR3S6PmtnOZxEaxzs+Vt/mGnyuvlG4+elxeeo/6qnTv+W6
zrGePrnm6ICXbm6X4kX8mRRRj4+mx1fazKzz+VP9Ng3cRT/dA+8WvFsqj3UuRqPYibAa7afYRQyJ
+p5LasCLCx5yF9gkK62uf2ol/7wTOffwc59T0l1jOTdilAjV8aZ0wotcmq6tM4EAce/CxDqiqzBq
M0o03v53wydSBfOeSzr7IlLu7kYrQgrA8zdQdm83Oa9OgBilxBtPhhteOsZIi9Mke6OK0lGDvRap
KZrodZwemI0l60rvNEEhUvQ+d1KoUb9JyyartBe5IcnDnIdclTlFgoItwcHv35+tnzlrZlVKVnZT
5cnplVckrDGOP272XIYzsrFf+XHIkuRf4duf/NPHho92UsCzL8XDzZ9gXXJKtGtat78oGmk4m+CG
gndAr/AXIyIceFmnRZpogMR+nYdVh0x3xRtg4i6+h9x5ke6LQ3HYPxsP1VZiYP+Yyj9nm7FZ7elv
i+n8t0FQy21aurybKnm8jhUys3dnYubyGj9aWyyuvgVqKGuhLNgVaXGwkHbf7Bneq42/5JR3akEW
3Go+/15lciBXBVLGj5z6tXc2ZhNJcxEAxT2Y1ianMOBXwU0rtWt2q3lbmWPZmelMMAfxj9sbJ/3f
QNoKjxrlXnMWeRwZwExP/3AsWa3RBY3pZxEZn17BDAQ+8RkBr1d/33/3Ute4Yo9lb+04OkCPZxik
b+0gccKYQFhPVOBUWWBoj1fVMDh55dHrlo3yawJJUMsA/KBFyrFLzuHtR7lOgq0aqPAK28VxdEdA
3bH0Ahj8DHelN5vTg3w18h8IXj8Dpmimp2oH2Jo5zLtzayd+KQHonqUCdFXBlVMLuSwYUP9KYS1s
Sgk+SpPW8FsNm/7/JvtPNsOZeSSogsNL/1K4ce00E3AkWIeOKHFxxdiQui9pl9Viw0PFSvwsWVDU
mIEOmNcFjQYHYnsrnVNQuyAtnXAq76QJas5DLhXLfWPB90qSOAHKbZSxCtvBeFqe54h2QT8a1JNY
ZGriZbz+HG2WqcXJ6bO4YR2Z4ipHNIfzndXKwG+T37MM9S3ML6LZF69LBL6n1qcQSxTu5Sg6JUOz
L7y5cCctOebv3bDuJVphirFPF9Pm4tfSpf9RtvNlihVtmNO2tA/9PO/Y4Kvmvi3EapnuRtpkd5Gx
DQ3Ihldel2TIh2CDp3j/uN4dpvNoJAiQfAMTkEV0R+v8akLPy4k7tYzPV9hXv4n+KpP1BQEfrRhB
Pb+EtFKiezaLmQI+j/Q/D15VzUnj3H/QQ45Jbh5devjRFYI59RLwpfFDxOQArg6WeNBR6Y2dIqT4
q5+P+erUSeztGgxQ+Xc2XQFyRe80M/VG75aQUiH+EzEk86F8sokzdlRgHHNnHLPJrQ1U1DSG8DAs
XFjGGX0/ht8ldA9gQaOqWO4GmbFIOFkAWJ2XaZme2Vja5DX7YW24zr8US99ciiPNPynza+JOu3+z
l9F7HLdXhhuk2eD/U0jBofy3F6GoemdTgV+/L23mm+GJcGsQ9XG7Akcfwi4Qm8tqkg0HXh5vJcxC
WEz/0kz03ZIrOxhneciyaeeMDMTb73g2qX5h1hHJUeMx8dCRbdLZuKk4kgA6j0LWSAgJEzqTCKix
+Bx6X/0PjuWJzfK5mNZKT3IarUz302Yb0NS1Lb5N/lTis5ONmLl1NrOIbPNbr8Y25Z99E7EQLb3W
IGweSwj77AlD3lCinEacAWtP3o+T6u6fIfyrusMkPldugOabX21LAl9kG5qodNfTNScEvu3NkwzF
VGvXdMFlmPJyFnn3PY/ElBpr5KdP9CeZkqCU+r2IbRD/DVWOLbalpeTsFMQYP2sMV2ZedrjPFlkm
FSodTrUCfffxoOUjrEoO1Bfes+G3qkivksq6JpK/HhR3TnwotJ8GT0v6rDN95al5ba3Qf8g/i+8m
SuAGtCQxwaXeT2WyV54e87ThuZvWZYOX7IFU0+Cclvn/i6yTEgAw2Y22o/lwc90+tu+BBFL4xQCm
tB/GFnwBzVOKyaDy0xHkaWIQAuePoUJDkJU4Ir3QNqdz5c/H+ZuOwxhFrdKcDNc2nICWySCMe4Es
rCn1b8ora4PnGoOLdZAAHvn3SYfNxEzjkUCdKKmsON+0rqNrn3hL0Pt7m568/oGdBXHvOgxbJjbe
ZbIrjYTTAkCmfJ3kXBvpxTdcOC5tjO1U2ZtImTbk+Laob/VJ28G5T1nOsWYcyK5g/VK33NxDezra
0XKd/iYoHFAhVhoDiO1lyCbC9v6g9M3cLlq1xqtZ1jKxFlTMcCZAHLTfrzk/u3b5i7GUglPm9iy4
EXMiOcVYKHj5zzGXXLwMKhdbX1TOaR0iOd3cdtDc/9LeFL/18zoXB9UksocAAskekcaYrOUznQg5
QD+ER+kKriq5HBWexav7RWvvsi/RwLm5Ms6d2/xCCTEKLfmRfZSASqJTd2u83WfQwwPEBPAT5YH3
kmu+F2er6B196MTH6dnHsG72/ku7WdXwqHXcHWZPzKiBHfvubUY2OFOyATIklK3F1RTFcPw06Qio
lSqy7XhpkmXTccadsCfBo5pFRpvOCQGfw3Rx30s0XR6ANQ6gubdIMLUPB1kBKYnygl3eLNGdTK9E
3JT5qggU8JocgbnyKASpXTgAhYcW3/JZHBePcO5pTXnv9W+P8csn6/N0FoYHB29CoWhGakmpEtUR
etAg4Aoqf5//E33MMR0dPqGFdWlnOZwIdxVhu8C1STMHsblZw66Vll0AUr+pUmr/XBic0ctM69jX
ZOE//L1+HCf8RNM/6R8zs9JZ/uZ5/CwemjsOM/f6F4VwLDbYRdNNoRkuA5+J6UXd3Eo4lNxEkVo6
Hoxjw/MMNK1GMO9SOdMvrrIPxL+gstHhb8aKnMkoNNUErRxcWufwwqbTvd0judgs2ov/6cEau14E
9u04bk0Wz9lqrGOItNKdyRxfnyXiqvlcRjvupmgnVLSRvqYZv1aF6JPjkrPSdeYS2g7Wy33/60DQ
l8Pa3YImIAfzN77v25sq1l0StyHhl1MRgrx30JfeOajvy9sL+wAGb6X14DZDyOGoMVQnXvr5GohD
o67O3q4Lb0U2gwD61xXn3uf8rBOO5iBeHEl25Isk2mAM1M6Oz0PpAU/z2egCmL3B+SyytFUAeHAD
D3yWFzSXXS6jTe1F5CzWc0JLx885WLpDetbiSa70120y+TUICQLXXy1IUNG3syTZlnc/42vHuOv2
dyj+qNPM0Qq7+qtms99qiSAysfJubpbP7r4bVmFMv3Nl07P5AhypsqTyCq7HZ+imp5d6ZgCrgPG9
526/C3Nb0V2NY/OrDkM/c8oHcJxSJ3nNoW3hKH1ciU4dGAUu3suoxszoN9JSILjH/Yi7IK3mXdd1
7Ra+8u6dx9Qcz3Fy4K8hLQk9GVOs8m12roI6/aTbP/s0NHKBxEbuyOjvUoBWhZn5bN37gvYcl7/3
9rcGn4/05B61iKnthhnyqZ2NDzTT1urDO2fCB9Xw8lkLjZbS8jpyEPmHHOexhWuZ/UBV2mjgf2ZT
vWa3bnL2bYZbCcmuJ3ZTBl07AqLz33u6b1vhu8Wz/f571hwaMSVDa/P76L9aqUWmmegkhnrk2rec
bMnG+7Mxwww8VpWP6eiA9TAK2SJTBjP8ftrhlklHSGesvsVHcSK4t9AgpZF7Aj7RVCL3UOv/u312
g+swXnO0jPer3Df6w5PqABz758QlqNUxGph5bBqJv0htNZfaHFSCkf6GrcuvSN9hqHYv3DoBM/ZY
QSKPYQI50tMOm1OH+z89vKJ58RyBoF2vzpFwG1SrgeVa9BvnA2YTADuTrWc5OX31X58sENuCdgAe
x84wf+x40mome6RW0eA3MIFI46ksBOdjedtiI6vGFXk13HGFm+x52qlgduAlUyNOIGZts9MgMYyV
Tr3UIDXfSkWYf7m6nZU8seY9CODJDPkIwnprewQ2YJ0E7fRvuv2qpIabvuPQDsNYu2GI6Aycl+fa
vnXvbTrmAq0olYASd/YN5SYteWXw8sS9uLr+gLEFevZhWV92EvGfjUArmNs+55839Jrf/O/DHJEH
lkwnlFz3KbKZnAPONIhHT5RO7XZQFF4jv0AWkjDvwYdvnsKwYyRF1BD10M+Afe3Q1AC/CUD96r3G
m0qslCjpdyOXoq7QADyKwYZHNzj0DKebF7csQfgp7wRP+njueJs5bbbzKVLzsb/8rP8+f6bBzpRb
5idg+6ey7kE7JDqLwKs6vGlcA9dTQCbepVW0+RuVJa2rfjKU/R5zjqgkwmAn/A8XhTSBeCTZ87xQ
6Phk29uazIZN7ji1l2+HnBCEcWI6iebTAz3Gvg9BeeqH+ufe/S9c5V5b/jDfVKzES/b0Lei7FFo6
tmN31/adb61L26FjFQGU35dA8hQST+TunuRuFtULDIh4FJRalsxmFm/zxGEZH5ykvpgDGd3591CX
bvI3nCN0H+tW2jU2FqZWk2XfYaRkiHJe0d4wIVllM9p9zbn285DbaqBcAnibGJ1aIWfoJfedfuDY
wBHHFYHGkJPnb2p57UeH53piuf5VbezbypdIPb7Yz9i3l97L3SIQn/Uif68OS4pb9zO8/VQmJQDC
LFiCkYJaMGD3rnI7hR/i9zydzqb+tHLvTU4LwrIpc6G950YTho6u889lzM4xscTvywQP9b0EMHvI
qAHe2Lu99cfj21CYwzDgRWnb5u+l/sodzfn+0rwrgb0iM+qB7iHtYbYif5ZIjJJDAxkO3PuM/IC0
sfI/r+v/DjKV9mkWLJI/+rwn89oVb1lE5nfQZcU3hZ2GSt/kIr3Xd2wR+pn+tR7EZ2wWwtyFci0/
i2hZcNSv17oD5qQlkCZyuMaYatQ5EXQwpEsTvERv4P63mr86UTags9hb+RZG9zmWQj3EzMFNxCrD
TwqmJZydoZVPlIGADjEKJ3fPmxmr1yf6XVE0rck8yPpa81mNS3O5DdcS0+/tUzNp0PTNqQCio28r
1Jss4og8kRYtiljs0OhdS0yTw/dSxclwZMyu5ld5p9SuPrrPdjBjjMmHENvq8cSVGzUBsV0ZIgIl
oZS11eLcP3S1pj6Zd1vtrSZOszE/CYVYqzLXf6kR465liDYj5/ZyIkIho+3Mvz7vakWMn8v4zO5z
KzjzXy3NhJdfDT6QDZJcRCsK7X9dymk2EVkfgFMMhu1Ud4LN9O3cR85PoBupbXzGDD2SI35EJna2
v4yzlTHX4q6hEHEAqMWChOfN6NO9snOZn4aAgcKtm3rln0XSxxmbRx9L67E4jL79+Pzp2aqU7lN9
y2S4Wtge6fnuCSKVFte4zVeBoce1H1mK420p4ya3/DlINuRW2lhV1/1DOSU24CZQLYjzSNu3gxR8
bHETDsR2t47Oce0dFudpUJk9AxjCxCU0hgFcmutU7rFgElP9TgMLatFTlEOXrjgZXvm9NF5d7Ddc
e7SljbXCU08G1nzxY6cC2C3p4fAN2DRRAAFuKbZQ65/LPN545ZOdjHjzSP/ScNWos6vHWXh0mYco
nySQV8888MPz11zXUTUfHmrAIm1uSKu/2Ng6xi/bVa+DbzGWM9QJTMCuy2flWfk0nimd16d+bFwH
cOoMTR4aTAWjqnz+TTce+aQUniMnh/AcY+rveyxtB+J/DRFyq5Zlsx4k3Uq1c/Fe8Qt7XIt4XAY1
tAFrtdLjsy3s4l2JUi8LUCIzXhVldPxsZ9+2/zoTuIBu+xFoNIzoY5FZ1S9Gtw/uVt8Kp15JA2HJ
rpGcRkqyXgUVkR/ZqhXP38rphvCHPpu2BloceCJTQnPA3MWJzJ5LmdqJYi3I/JrUpJFUhQXgO56L
LP+F7pAKVQ5sAVyCtah42Ru33qMMykN11z1pmFbM7AUhj08lLF5WWgy1iqF8IcdKkNdUsh4PYkOx
K+M4Sqfprq8qVTXA99h5PgqaRm9jzOuvs+pzxaytOhngx4XZsJH0I5FVobyQ9pj+kQ9k6RdsGbpD
N64DyOlZhjkt2eE0zTba4eG2/cGKgsx8O6sl1pQHVewbPrj1TsGswD5EudBtoX9YHw+150Jx4qh0
lV7E4J1bavNVIEJG1NxAuceH+Vlvn2GskhgjAnI2PDS+U7CKe8apAgxEXnqPHfZOzggLFXN0SL3k
Xg3w0rCwNzATrrPT0DNHAxtunxBqH3NXgxHXySu7CVhyex3ev9EWKCBZlizJwxLiMBCj90uWSH+R
Kk6QWWk5iMujAwcAe+X8vhIfeN4V0/Wa6UVn3wt6BTxephMGAepbhg+MVA5B8GoT/6YXaQVOH+d+
tPopO+8aMgoHCq9ephTRaUjLsZgm41Xd8eNbOXeuAlZe1XB1lbsN+WxX3n1BSzK49uKhbgRMZ1Yl
GcbHL+kbUtqnq997N9VxEoTHDj19qaL3MqDe66y7cHnDiWSPItU17UTN6mnP46gq+temrV57p0FI
kVp6tZK80v1H79H9X9+k9Ln+AeviAx1THfTwKqf4Kk+Q6ybtrQQsIG6RhxOF5lNEXxrH7SNyLlmH
8X1rXFkZKocDaIoajfKyHit7+W1pVz0PnkjfYZsPaQ2RNsypb1/gSzbO1OVVlsKDLSoMNU3phZy6
a8jBGa/yHRkore1yU3uSkCe7m9q7vRNqA1rld7RvhX4I50sXHobs9yur0sSGvHNF8OtGtK1tV/RE
KNmPrfDgWDk0pKz1t4qN5O+7+BRgEZVwZosWLqwIn8KATqVT41Nctdl0LDhLlY81hHR0dNRy6uJY
Y8WmIzJfF25lhCAZl6fg7ZbRjcsy8BgEvQaE/4JfNbPSCbgy/YTld2BZtcTiysU69vRh616CEwZ1
V/E1C0yYMuYC7/nu59C9lbmWlnk3Vy6DbU2+Hrt2dY0gvEypkyk+izuZcMlaIJ5O2PryW4qfbGuV
X7yypUd2EdiabWupcuCEai9iZjyrB1FO5rTjb5nMXgD7pn7sphoRuVK6tyCku+SECC8/RAOZjq0b
/I1kn2YaHtB5Vs1kA95e/9v4zIL589+xFx6/myI855fpqhQdX4cEyjetCImpXutZMMdSHsWYI34D
0MQesUTfVqc6bJ4ZkpsfeLJiRqnAEzSeusqB5KUZ4A54pVQzqwMNLrSirtvzO+cM4dtDb3tPGChY
mGCUg/RRiHQkZ0W/3zmsHhosfUA66MSObzSdAsu7799mmPy1v7qOjXTjutzWebfeulS8pe1M0BoT
rUj7W4kLoc+M4831IFUxM7gNYb9MHT6z1eiE0zhp8vtrKPj2iVxEZRRZrhS+DUIO/ws3o3khQxL2
oCSIXNo5evvuaS4adrEBA63rKgTl6HDE76BE9+uEfrn+UrnmPTv4yk6JBow9rlL3AgPTZrqdaNyr
4gsp0DAOObzjfjbuuYvIO9lV+TRvKd6VjV1565B6cVbpvayzWP34a4hPdyY27VdM0Orn8bOWpWfW
6KJ7/MR/DBgcMrsGbnWh+MozIGIFf+g4C35i5dUsxjwriHH6zBKj52jtRfZ2jEtKzlWoSwxajf8G
0kPBUtVtKYwhvuOJFFyD11z6J9Z0ijlHONL+JGqI9Nt+ogXYrwWbIwj92Va/HZsGQwrlTiU53NfP
9YmsUHz04qYRlNHFB7Q9zkzXkRFvh35ZpuuV55rj1SxaV3Bz8xS2UM7UBKbmI83/u7RzgxUYJEKH
jCBBN7/+PdeDY3Pf2w2i7cCm8CxrK1CWJPKsdpXErrfbL0TSw+ak8ouHJ7cWNVVYX7zCMLK97ZJS
5FGPnA0PXpV8D+l5tzWhAqVb//5zG6h7m+n6qr5pR4u7QbjkPCoGDoOGjIX0nKq0KlSwn5D586Tt
2/UTEhMTHaUaSIVv/HUYDRhdEcCy1AVRrC1qOw/jUbUxrQDM2go7hKDa2w3uw5MkknBpJbsdbL4q
JRqH5XOogk3MX8VzFaxyHKZ7zgu5k6iIrQsQD5y7NM62j1eI/+Q3Uzc8HsTUxfBWEFUTjc1sN/Oh
wNAa4IBX7zvTO6v+VF4Qr/VMwf9p4uz9XXqJwbmxaid7qz4PU2NHlYVXWP8lbO9uRnsjqeNXNqRC
dh5EtssdYIxzGd+7ch64clTCv5/OsZUaXX5dgM3XIMBG2kKCAbX8j1MsAVczAOsQUEYd3BNbNZLJ
M4Oq/JylEcSWIWtGzJ4HIkK7um49i7Ant1nzPucEih+I20+KPPZUgA+Z+bOTmsWq2EiokQoUJDQ3
LdbpaqpAMA+cgZQUOEFtoqUoGr7wYwJ06zG2u3wCLxLZX8c2W7dNuu7T85If+GnIgroXUqpiw/UB
Q6GKN7QWKgbKPeXF3PUii9Us2b7XxPuMP521eAzZoew1P7NodsTapnqvMJx78RojmxFfxpVr6rr9
KabLk8W1FDjVxquBg3FihOXEAN7nDhXKUjiqJh+zmC9HaDZOzeM3uz7mw1X5c63DtQiSryTzGR5w
ATxYOLKdFLI6jsEdCtEgoyunCTn2N9UqHnpu1YxUYnU4wLf4AVe/e8/ap/qJ5gv6ss/+51S9EwMZ
O8cKO7hOdQcoOQd8E39DNRVH2gwSS1ImduRlxU1xUrrl01kOcrVwZxLNZcZGsV8FUfJnS709acdG
ykX5D+PVD2L6aQCW3wgGpHxASQomDXD32+wWkGSf/2wE9zYjwwqDmemXC+21GizsfTlaMVAsfFrb
KrJq9lKCbybrod8XO2AUkJaz0xS4M+nFW5f+bRmHlQjtqE4q13KSIcrp19HCS+Pf46BpCAmLeIjJ
uzVPWHnf+uVWPjwlQq9yacckBp6gxk7gIscqOVIgZpLdQ3OTcDxCE5zjtxEAvmJayJx5WwiVH0E4
cu85/xiON97Ve3lXv+MNWHb/3BIq6+ZT1iVTr3aqG27j9SoPErRu23J8KdHjN4V6CjAy6pfXAFKP
Wsm0Ebv2eZK9uvHLh8KnnjDQS3QWxxbMSQzXn2we54ruquOqyOs2b7qkcDWyTA9Dl2b92pZTDQwI
jK4zJTu4FdcofALqAHMP6rizuM9PATyVEq54JlJStXAsHD7bEWw1ZnUYJnTfZFVJjQl7ODZSk4Ic
Oqjz/HAoxFu7+m6qLcdAfeVa8NzAFbQ38RyCMgLQ34l09lWiW6qVneOTv0oREPrKHWakUI0MeSUT
GgMtJrZaoHNewdO5Mqpbe8NG42W42b4cb30fWQxYZGChJrH8YeCvtRZplZ2FtAbJaIyY6AZCgFWV
fHw5PbppjtMg3o9vCyHFZBychDmys5Jm/DmNCEQ4VlQVm86kbXCgcbmPTth1rN3YBnywbSfT3/yt
EjCyCt/m5A+lZzWIdT9Fh1a+cCfLoo6Wq0e03r7zcWajXFyvSQ37R2XJVmpbqCpizGbiDc0h2Hm5
MNs+DtHum/BV5u7s+D/ZcCteNNP7zlc46Lk92Yk/lEHXdk0HbKEzJ2CB2ttSnBAriqbGZpITSP4i
7sBOWQ1MHGujTG1TjlRCFX6mxcQfYVnpXzPmLtdDbRgZmiIezaUFoIzZP3nPl8FdhzPdr+T8hTWX
fBnFux+6sQprms6uSlDlcZF69Pb/Iom8t20ejUlWyz2HHGLjXYcaR7Vx/c7QvBPJwG/KZ5I9hqdf
Gh0WkQWkJMqJ/pdaFhmPM0393A3NUe8kM3NrRdnytyqBhwUfsLf/pfLh1r76pn+W4/zSYxoXhToy
7BMEErepPfXgtOEvu7emqURhtcrum5v2ZlKP8XriKts49FUcP/fqM3+nrVDQB58bXyqP9TtSdqOn
m2hh0lRObTqORDWMA7crnIhB4r1T7k6H5I2Ha5xq2iu0WbGVZ1mGqxJXDeLlVmz2KDIjyV8VnI0x
ywHTmkSZ4WwuAI3ry29umhxgpoHwuEGY4Nu9o0nBllXq6NZSr+zFfMehyk0smWNM5fI598AJlShi
Ee66o4rvTrL9b3iz6txV/+CBt5/jdsr3H45emcrN+DhISDqSL45iTdOdspu0H5gSP7KZEQzfd1nX
3o2Y2uEfLimj4Z/BnXFC9cDt6Dl0eYYrELVYIx0IfDCfuzHegru/lPrsXEhyT18V7yUWXqZfRfou
YUjrfGYehClTIniE3Lxkwda/1U9B5wnR/4nlsRDs/AjfEKLdm17h2EQPi1B5m54HZjAUy9rS6l5s
0WkWSKYn7U0jMAq5uiP4kWM4pSSniQRannFcKnedrrm843LFHXb9GxdkvmOzjRrBQEiTB3OEwr5K
h1m4PvmLyzCLDJnjGBXn2CkVROjlY9U0TnCVfXhRxDhtFpnRgfEFF4y8I1c+6Y7qXFp5/V2+FLnO
Ms5KGRYXv1UDj1KmTuHXw2p+NQOa0c+7z5y2dB6kXYqnH73S14TB4KAlI/SHFPk2fUwDGXHlWPVc
kJLdAu6nDDlGytDHqKR8SeUpk6MVI6FbPVy7dg/sDOkmhRifpnaRZqGS4XS9K0VNm70H9NhTMcHI
8K5KK91an8CTetO6cC3Y/B75uoTaiXaiQIBqDFYOs6LfkdL8Xv6STamPWaZ82XfuhF/Olrl2HeyY
dA44nBcnsP7qKpZbOQWbk0XKgC2V5Tpb3um937+n2qmXbt62eYDJe3D04xGDH7Elfe/DeA2INyCa
adVQT9WsxWhZJxUbx8RP7ttRzDAUZV00MvY9F5ulStHpM57bj9BUSE0kMycWxhWyXJh8nbvvxbM6
Vj7WI1nSs5yS+iUm8+17JRvxzseko0Lr6XoWbLmfrf5YDsUCYrnMSQNvvA1YBLo3zjdOcJz1GwBM
DZgsKkWxiO9Vp0lgABatR4upTngcE1mX4Iq/JYvf528sdSI/UH6eJO88/t54M8ZqPoyT5tkPf7ye
P2QjbhsMFHirQPmYMOUv46ds7109Wkn85OMtSfej1M+qpPblD70JqgDn3zzauvMDMxNln0IyXtnn
nSqvW3btOd5J940hi5F2qo5GEmrjVh872w4aycWsCfu/w0gokKq9YaK0iSbHLJ7v1Vh1U9p3U/PX
NF28BftvVTjjKPzS6zKFlTraNJPmIxj7udUZjKJuvsuOY8sOEaRT47nB5aZsd96hoSpVV9whv7Mt
4jUedkbCjfvPtwEc+DZCvzFtz77GDEQds2vf/gInhEfhKZPo29gMAuCwfGgcC2LCeca48fLCAvvp
1htfPu05kAqqqVZ8esJ8TR/sYo4C3wT2EQk0nQ4GtxOeCJ8lAU5TUHWcmeNKdcgAcVXfVq9zBUCs
6wZNaenBalww+fn5oMxGE2wwFCHw+WfpKUJ19grG9adTbk/g9AQVMnBnhzWCrR9qqxodcbEY+92M
19SU70q8mWy+mugSilni59dPMv9HhMsgTUiQ5NV1Z8eOgNalnihFhL3v/mhskqN091gynIt2LsLr
H2X5GGY+yo6YpNj3Pzi/yzP499TjIhaYfaMzcfdtoUTrneOBa7wJzLWfnAsU2ORuTeiuPPHv9FI+
lJEy6JCdS7f6hMNuY1NZ04KfC89PVgZsDTkta7bPo/ZTnzy0qCrGgLFdSlRPFY4gwUoXIRNXQO0X
H1OPeiC1+qesihEzC0Cme+Z4v81/+Ec/B6vWtXNtOE6Vh7ht2SsW4arwq9dbIfvff1yDDv40BzrT
ZDdwf+cyhJX/ZDi3sGdfIjrokoESCoTAz3YzjQ25WhRohjaFxG/ix6Vw+/IDkWnxc0wUIi76uWPx
Wj5Md9P3HMVnVRSqmQ8uAxRB80C+ALyDShsD8rFrgNbQ3XDsvQZRztgjAEhQz7voynHY+Do7jRsw
bn+f7SDcbt8y4tc83eAWyKkn9aWEQZTKP2+2n7zkot9cwK1HdQ7lwVxB99tLPX/OoVyKTc3vahwr
hXvhvw1nZf3/hnlVPnnr3F+FdKJ4CeXEgMisMDwf4sLXo47hVO67yzmPqUoivxxuH71JOWGS01BH
oO5kSodP/t7ZsLEb28+Z9M+jmCpNDKOabgZHhiCmabh+zceLWLwsXTy4QyVcQxzPSTl8MOq8lC7A
AgjfCMJgWDV2i0S1Wto83NeeZ5PTMyw/nUjtFkydDrc83uetqXvO7gx4cWCn3y8/UxmXn/IDe+hY
oHvnf4WJA+w9Vj7nEpZn/AcnDKzUZ5LvB2tApQMSaeHb340yPC6aqeW5cu9Jpm8ljJ26ZkqjG0es
5qHsYE5gN5veZrSGxovV5nt2HfC5hpHdK+HFMxDa78o6b4NBtcVNjontUk2yzx+af16qXznRfq7y
ufSsxKBqFS8AkA+CW4F+wsx+APy7RazyGUZa0c6n+eRoUz3izxbS+ffvgczL9YzcYXq8Kp/mYEVg
HXwVgkdJ9Gl+FruqsLrAc5zfK3cfnDy3gAcNGioRJ5cdpIkhn2VE30OOEHMgx6S+IgwXHzPMRJlz
Uj4HvNsA8oswh83Hh7dy6u9diA+l37yoDexSam4l3ud3EmUnq5SvqFp4Qu0a25IqLw88p02/9vf9
AMPjf84VCh6DBxcpUJT+E54GhoVi2gGxGEEBQi0ENtMU4e6mhawi0g7v/yPpzJYU1bY1/ERGqCDI
rfQI2GB/Q2jaoIgiKN3Tr2/Wih1xLs6qqsw0Yc4x/tbK/SB18MIbGq7DBSn/jNTz+tpZlU+2sMbL
lznjY+HeCXcmvYVDGl67hczgtOrolbZIj7M1ZDInpLiAs6/agfPkFYQ8TbzMWNfn0eV76CSrA3vG
M8WUEz1M+Oz0ryckwmC17fTct7Pry32tymPHpK8PF+0CcR5dQ8vkgvKUtzQAfmLe52MD+uJnUULC
wdetUcB2vOe4Cm1szzhCuJLUiKJNu4tg/e2niVQdsbPFlqhPvxYaDyRp7LDY6BhVCSEBHZnBgFGo
xAwGiGQMMMnD4N5nvLW8rE8Sdil2QJeCG5UHZZessFzrcZhtgS2ZGo30DwSHmICPX9JeROXIZ9aZ
nMt3RHa9Sz5VXgQUdaexgTQF9bhKddB4kq8BjIBI0fjSEO8iapEReLSC/ufoGiChXiMzc9ppTgYB
+9bdel7epwieq7UggH0QTQ8abDwQASBY4FBUoylYq5cBTkc4G++NLgCM0Pn33XmQyygICHln3wWF
zohssqsQEo1Nc0s8s/VZkVQCP4QmiJSTt0WqNWHY1V2Xjiz0Zh/R/1UiHp3weigr4f7GmMs2D0P+
/vA2SHprYeMSaDp0FBnsxKJjxGVojQhM1etTjgqPh+K1RuEXy/SPy/5L09XM+G6GsjlaCKxbfPxv
9lYqmuFzCcYGpwt61/uZW2ut8B+fJs+daBvH2VYCiI8MlD5KSItLaxcYpwZ/T78v5Hj07Uj735S0
IHUiowQkr8uhHmxReF/A676FRpSsTdIsXGztFqeYqIoj5Y1gdXwRZKxzrMmnfzEzHos58YjtSah7
yPlEWNijMaqPLb9ZjKCiyxlA8wpwmYmeqhkDOQvdycBvHBNDi682LUVRV0yYQt/oobg+IZJZ1dzk
1vdCKQXG8CcZRwTHsfOjw7tDWRDMtOWpCFmgA15iYs1xQiOYA2tEYUTbutMFrYhm9MlgplpLPQrw
T2QsIdbi8ODRoPn+wh75JXAeHo3QGiJuiag+fHnt0B+xxRdG5QM3kOGMhq43beblFOn7kKMC2xla
54uw/gNqai6KOYfUCTJICRKa00egvx3xt9m+bchfOkxEymbPL4CmZ7XXGbk/bBnMCB4mmeO9aByF
3ouBI/E+Pazk70nQybma99fA0KvO1XKSzPv6mf47MsEX5VakiaOZdXDhMIk/MLG1gZrqqZenhLOq
U42NJbvkGNBP3Lgl7c1siC93yG8KMx55EQU35w1+Ds/++rGj0xaZpTvcKDoKgRmm9MGBoYRkkA+p
hs/JiUSywkx2Ake7FeJuryBOFp/1J8BhDBSCth4/EPhZaaPWtGucv7PO16x489gDJTBErt8rkCEm
CH6XPYq5hPOEiDxL9BCg73uv8kkIo82cw8RKiBatAH2eMX5i1SDg08buuxqT2WUgTYT/VvTvpfDA
URl7iXLwOHka9DuosCuB6QZ9Py2NagPCzGLGLpHYucGm8tBhXBAdAyt9ZtIaFQcWjQQlZHniOcx0
hFsB8AtIQT0dozT+htKlnA19IpAO79lrrc4jAnADlIyG9taFjSCNoM1QNyLoHlCbGzy9ImCgaBgb
QeZLfh2MLGw/MPJz1m5DCeAK1iqzeo5UEnxxPS/IwBmEX5G3bnT2tm9ULyMmXQcGjL8/nnbNBNgc
yT7jRLQvgN0++w9ZIHwAqtcdJc1Uthn6AaH6HPGCTUWF83jL9cNzWvfAQqHd/eqDBKIc2DQG28C8
d3LBHoT70RK1h26fIKKI+kLLKoIrC0IyhtxoMogPKnU9gYZDgh9UJvATnelCrvHZgsCUzo/HSbX4
hf07b8Y67TNxSK4iVORcCbHObNLJWZ4i86L6LUSzGZEzHmk+gQLiHeY75DRWSqLOEevi5EFhHEl7
oTxmOSH42sNGYN5neCs4F+tTht6Qd2guMlaIDWgBgDW93rxR8vxBcbAs0YIg8v3u8/vY/eDjNRFA
ffVzY/FYTYZw2hVqlc+W9In97QQFNsj8ll1am+S7avd0cVo6hHCi9TFEU8HN7BzMy7dJP3yRPNzN
lPVrh7jzbS6I1HI+HWCquspOAELQYoT+1zmzF34yI++xK00HZM1y5Ta7D9QR2S/wJvkclz5c/X7A
CwAQDgnhPQImzxl/5n0toVXQZeCY21c+8BrnpwkmxVQyNnNbtJRdvwtOSl7llLlnfLrvmgATs1vS
M1NaKnj4ovH6u/GM+I4H88/AzEhy5eCLYLCRV9Hb8gjiglakp6lY8a7YgGGiSC84NhPR+YJg+n7q
L1U6Xfimj0NoDKqzJvtmKZoFEPUK5hjTyV7GGYIJsidExtnpfnpgRVdxk07bkcd/oHA6sW7gM5EG
oMH2hriKK5DqpgHoL0a4L8EKqtFeSXr0PiYbLZ0cJaF4P/Plv68PlB9CZCPSdyTiAXu6ROQxKcGL
n/1bEl3C7sNgTHWIDIKH0poqjtGZE3YcMmk6pUnIm/vjVbJZr5yak4dSvcvLboKvKCvoobSpgPFC
aVWK6rruzHrgDYk6JxXQQbeL+WFekaNG9xKKhexUiKN9aI9mnfUj4oP3whQc1UWag7CAPd5AIM8F
wbGwvkxmQRqi2RXgNDeUF4dcnyKWRAS2iWkUfpSfmC4OjqIUVXqwSILBHCnokcRzahHLrYdbTkeT
yfCaBLexlU3FudFuQTpv0cglE86vYm9QOOqXTD49Uw1JNttiUiHJtD5HHhxcjdmILF++DwL4spcJ
Zfc5Sn9oFagTIwGF13dkgUwQopf7P35TYIuZyC5iWoIRR6KReo8oxuOBVNJ4zbStLE/ehzq4T7Gt
JnwaIqg5NUGcXA1IQDIwzZIxY4viFDR9Zh/e/NRNiLAEJHq4w8N9i3jkgVhrbA+Mzvlu3wFKsvkg
mQCK8ZGIcES8tzmn+JkcBYR9NggnwK71nQNZhUAMY2/kDxz0RrcDLLbfrYgpZCvmuiX0z3iuHoA4
X6iFwawXlRPVaaBYu9WX+HR+a1xGAwO0B1YQNhaRnPcjj4BhIGq2ItiRuZbUwsx+bkvGFPu97oHX
LfmjIoCQ0DATMRwFVZj6KAWq9xoifhE50ZsNjFggNnCgAKkY6HSIUfhvdgpMx8Cmol586HWM2h6M
6r/ARz37qxhZ+N8BzJrnPrZ/4c+u6GLp7ZgMRbvKkHpDvYJpA6+x2TrDlDaG2BXYxBCYoFzUB9kk
bBFbE/gYghRmC2h1i+xx2mveImNS53UhBIgkbqLlxu7DGokgtFuAcXNCg4ZDQMJScTnmCEAqSEaS
SFpWZ5Xfi+IF36og7kdEND4slpYFYam+6PhrVq/900LOCA9ByBIIGHu9CKECkCdBDOttJQBe1VKt
Mc/A2+GigFb3W6Z/0k3vixWVrZl+AImaS45VoZfcZoucs8Vg8NB2FfWQjDMK/7rxIAgMc3Tugp8k
lCet5E1MKMqQ7Le3h/3XVwZ2b9bseo01XqCUo5eF8x9HLv1HCDwTzoeWIK2a/wszoghRwh6fopm7
DzfdiM8qc+44pEgDR39i4/EVixFhnEMackwhiaX5oHRErUJPRHJRSgXcmRhMG9QaiP7XMF4imCGa
iKdY3WXLGlBclDqWNtEk+JBfq9FfeQUmN8Aukj132Qy4Nw06Ite/Lo9szBOkRbKXhViUOdE+R6Yu
vtBvw4WRLns8EmPGUUweDgSsCVC+TQLcnILuRADIGmimO+Q2qNQFi0jmP76hOiLCEfoDEZl0jvUX
M9MarTRAC96pt1WCUoibgbvFgurgzmFebp2XrYQISXScrKw67Ihu4/PNfH0M0r1SoKKkKLr18buq
P9ZgBS7WucCg2246mlYRV9sAxUJrFm5OegdInkoqBo/Qa94GQEH5rJqJTGro5k3jslrveqTN8xsD
XImQNaEyKKxs25uC7oJhPklM5fxiloYJdXJMKz+dUF9AUlB25zWY8D9f/RN7J+dQWIcEiJGq1Of0
CcmA1cg9BmmDMRNxp/RtoOUJwI1ktx/9GGg64XQHKsmddsa6GxPFewfi4GgBpd7KFxmHDnWWxEPt
KqMzeCXXvPoj/znXdjJjrR/fgKJJUaV73M39PrgFa3qzS+GCwTkolZ7lfy0MAn1L9lfj1Sj8lsTX
bDE6VVNpWe4rQJhQhgvgPDI+IkgR2xr6/S/3NiByZn7cxFHt0eIn5Mw0xCZGjnmMW+PaU/WYH38R
r16ne0Bs+pTv7fXFxKB/FKMbC+B7BLuNiIQpzpPh6tCnZEuloT6qJVQmJsEXVI2rdOSrZCxwAQyM
OtAQuMSLdDnirLqKjiP4Zov9/gk3FfExf0Fkxjp4LbqBN0gITZIGCyw3rBLSqMWLyGqDmIejYl4f
xRBFGsYiDoQChTcLPQBphdKMVvtjbNdLpnG9QOLEY8Ot+WXQ8cYlNnuq497ECaSnMekUXm6M0Ckd
P09j/LGYIrrGSq8Qa7REs2n/dGUB3w6u+oZn1fjg1SiFRSPqzS1u9nsDJVnd4NMhUdPjcyV+eon7
giKTZQJ2M9oR+J2y8IBluy011ewUpEGMoo+5uZ0Ajsjx90hH9/lhR1ap6r0TeW68p+lRnakRp6Q0
GwaiHEWwYyU6Q2V9pxQBMzGS5O2IHmRQrpcgohlp+te3ppOShM1Q508TKJDZiqqPg68vsEkI+GXO
/ZxeuSolvp2+WfJkf2eQqLa6TE7Dc2IErZ5oQhf2QOOlTG9/5SwRWXH1iUpq9LZYcPa0QmWoN7mI
+hRNPlgKeoa0T40UGwX6ZmOjrGlCnv8wqYAP8bLDuE+lPaqmNTIz5COH9A+pbmzABz4mguiXVlfI
MbvxkMn8L94IE3qim+CH9j3dMVuTEplj6MYLgcwNzGYHuPRzZf9T6cAk2O83eGjLzCpX6EF+mi2z
P1yzGW5pXn5t9hga6o1OFQK+6HcRmWnKyGrw4+Pq53aul29Gl440DGXCZMMijWEX5gTigwQKMKGa
0MTEP4sOl6gIxNz2RtDzNN+zOmIT0i6yA9ZNdtqHGBJCDPgGe5BXNhbRIZ/BgkZpGwANQ4yKXCC4
o2HFt+zkqfkN6NImV4iAkugZlm7aAAEN2VbGEzABgJt2igzKRe7IPMPZbUpL2fhZIjev8OItQr4r
GnbEAsCyvuZ1HM8UUeELsPBvJ14HxMBGiLaVL/L2+5bsk0YLPafMBijpC4dHTH/vR1cJO8/HJS7Y
fSNUbCOWamBnzp81qSLMm9xWNNFOKpo1bxGmLPDZD4qVxMGqQMElUcQtQ4ylUs1aR+BndyC/Evk5
0mADsfTLRlXjVzxU9TZf03wsMoUdb2j1UQZrVwCzI1YfIOxsRSCgW/+xYoWFJ2NXO0kXCtQpi/2X
4TfBZRAkrKxYXQRn0D+9/pWJ8C4Fjf2mqV62SGEQX4vuNK6iB7ZebfOFgO6UiYrjfU4ixAILmei/
jo+IZFu7QnPIkpGnFvn7W5xaAaw2CztZwn2eUsBMM1/isea5Z/fxQOM8HEvStb/jCKVCDE8/7XU9
N50Ngvqfhvl8h0AlsJFddkhNWcKWdCPUmWcfEQg4eBzJkWoXqEWoOaKKNT3WtMvQ1urwx3TwMbIj
1TMznyjAdN8W1iIudiMH+kWiEKDqtClF1b9/7ASoVHrXmoeitpBs7wjFmP7mzcD9uG9/BKMbA4t+
rFEKTPVz0tPvVJ6429E9BdDcnAEihHQM2koUtVez4tLh5XILkTd+qD2kYdZ7IY7WymKZRTkCsyiS
TkVxLAX3JCEnJqJgBCDiGJIXGpgIz/mDf1CiIB29XoJ+K/dSflLw8a9BrAxKf9EIk3DCt+Zzfps2
XAEcO/YYgMe9Oz97QFBsAfkcdaeHwYwG8TLYQsE8aY/KHDqXnNEJGIjPbUCqeWI9SHinIZrvHZm9
L8bGxlHD8fxt5/8Kfxuj2Fezzu3tVGcA7++2GxWqq1zm++8qIXAIfPdwc/B3cvLibc532Yb6Nof8
SPt3RVCud/dNSrINcm0BxOEXAZOvKFB8rQFw6F7ozl/r8JjRBWukU+pLRDbRndylhy+dsWqKLlob
Y9Xs4Q/c+2l4oFU5+m3khewVq6cRz9EJDGHQLs+7VTmvKYFaw3khJmqAOGlbr+8e3H1BbVhqEogn
GzgkdC3MBMv8mtVMq6yPhXARFBaMK5gCXgr9O00sdi9+7BKueRygqfvDA070ejr9ugPGBmaLD+od
IXqCMG6QOycHNkGNO+wFfv6vRwTYF1VgjghM/HLfJnJxC6SBjWDJr3xgQV68vmYBkogdmEInZhIL
D2MXfabkwhusiSI998ot4aLhuP+shrT0rZIuMI3GJsTwiB7zOVEYDg95feK60dzCRmhIZR6N4rxC
tgTATInIFHLmPYaeuAMr/eAZ+zht0BwiDYCSsBqrvSLjQ65R+QV6tAAVCh5PUjTqyahyavTn2ypQ
HDLG3TcHORGi4NRYRh6J07x1xclDLH0OYNGY1dl7wrzwV0SKR34Y4ftrrjiF+Dwh8hfAdxapnwD3
XCqEDl/AaYBLsGROns7LTDxOelgq4Ky39QTSocwUonWBcI3axaE3BpnhedLmHPScj+POQHBKdUE5
yw9AIT/xKQyXoKSBOqPJDthBaJppCloMAzhULjZ+ptKpTy8OnhrVEvGmRWq24vu+Wa9LF3xmMB5f
Out7QnA/4L8BxsmpHk9hbpCmxuEQoL3H1+1ROjIMOz6GCzu7oD3Cu9UimaapBShBM35Eg8B/gPqB
7pXeAuUDXbwSul4qH2jf+Tjcsph0hf5nRF3N2EzoABwu6akFvhavOYZjkgJQ6g34u/r9+Fj1ZmQi
edJcmjxWyLpi+0TIvYX+h2gJKkDrFm0ds5JGmGTl19SBHzRuVhiBsH8hmxH+vDqDwqCQIHSp08tl
/2lLaFp52Lgwl8g0mgw1mhZ7YJLxIQGkvrPA9jeNAGxJLdoojKMwVuLjlIOUuLTHvPB3pTnEopJf
yu2YBlRwBT787EQ4D+0G4lQZgkkFT46b2IZoJM0QpzByhjkL+5BDckDpjLJUNIR+tfPS421rvDbA
VhjYhFBSnUkYVv7NV+SYvQ6vQq+Uydji106AQ4Ckigh7xKAsgqJ4WuaHQN6jRMUVA2JauERWXIfM
zB/qSlz+lDxrLSER+sKk9gK8VXd+ty/ud7YjNGDsEugB6Q8XFNsDjQJwkjWiGgyJkzsSKFjOsYyk
1YCl9hqEd+QZZFsNVfoD2wnHt6jg1cFtqWiS4EI0P0f8xPIo+vs4Yybn1h4fsmvzRy35PPFVEiQ3
P9SrBxQAveceEztcBZTE6r7sMbKJWM8BJ9w2iTAdG2NbHkE+8+EK4gersoPDdGzJJ4w307fz+kMk
nJOAA2QclNTt5mxDoH0+yD0bG08jeP/rMnRgLwJUtUtMH/zjbJn00en1VlTNE9W4jtk82SPeuBKq
HM6lhEn1k/NzFQdsT+hpFu31Of/ChNtaayHdJfOChw7BwRVsAGAIBu/KnvGlRHbT4tDGBt7ruyDA
I+4mkT5HiFB3vIG6MjZtfkwh2obJx81rA9a6xqAiUFBIUGYw1K4y+5A2ucG7I4H5exHIzeyz6RbQ
8Hcki2ylfv400ps5Qi/O8o9IleHRR5mHTLiEcKc5iVKVdbXs2ZIn6SaWvC54QZ+Q8gZeLwHNPk3x
xXgiBh6PDDbWHzQEYrow53Zj1iBqGkFqcSyOrd8vEdAbimDGRBkOc5H+I6+XZ4XDvgEW4IEQJfI1
nX7oO8acwV5z+FjAebuf20CwcXWgDR8yvaDqABDNEGhcPrPfV8f4jde5Lkx8I4+ghj1GjXDGZUNX
DNx6PB1cqnVyGIcPD2+1JMoU2dnt2z7bK+WCmS1vCM4ztatYFfjNTx98chYiiAPy19rk7Bw6EgYv
JlQy2U3ZGSK75QKD1UOQjg90aEgMILXR/6NSgoeD/BG7t3rHesGBZz8OkHPRLxpW+u1vdMn2o05P
FKsH4yBys7qb1QXDU9sZ3FFwqB70TGaoHNN3XrtGGMqpTy8u8H6Y8CA6GqguG7Mevy/CgrbZrK9Z
/L8xn62IyTFuuxGRZlbF3gzIuGEevZWOOrBbet8dGeV94hVez9aQf3C7PD048jXrL+zmMOr/sRMw
SXMoehBQAw5ZCH8AccTtXrzrJ8iAwdsHOvmDy/zSPZhIwz+OCYiN8Ob/DM3uecXyuYyJwxrwNyQP
SeRSXcbnZEt+jDwjMevY2CSYMfg2m3cvKIcT9CFus/xw1dH2seyt38AsLZzNiKnPaGjJ5jZbJVtm
KqqSFGOI2O963N8Bz1hb8Nb4UmvI8+FIr0f6SLWUVbdQD3D0LDerJ1c5vpLzCHGUGtR/JAj8i0Zr
8DRYko0KpG+NbA4zHMSfE1tYeiK6XLRw1FPuR8E0wJLOh47MU2DdVmOc3n2yvzAhGM+ACylfMzh7
Y/N+um25OmgXv2EpvZDconf8VZ5vvKWF3mdpOcE+/HhlWBf3Ly5PRNRLeUkYOQqTNIJrZ7wnYIKs
pDW6i+cavy3xJp87GUJt1KFd4IK/vPcVHD2NNLj2ReSb9HBZ2l6qoeAcb5DMIDMRvAlCqRxGzQHe
x20nczsE5YnZJps9KY/MCJ0B6mAKCcuBSW6ph13nvXn6nxzEk1UjepvwHv2QRf7jNDj5mKqiToF/
pmPrQUFvYUBVnNJtz6K5UbhRYu71Bw+XEC/zs6r7u4UN0GMoNTNE+lDm0L5r0mJuZ43wUf2VC7Mv
Upu7MfRJvFgThEawxyo7N5un0zceIZBSB6NJmsSD4ynCg3snz4ltt5z1HSaKrwjMlNjW/M/0c2IH
2GcW7gUXiAnQ/6I+hLvU4aS2j8x6ASR/CtHM9xJU9ofXFQcDkRCcX0N86arZJ8ngOUU21KMuujcp
TtX2EYFE20Tm6uqxjhh2ND5SUjv1LcwcuMBF/YgEy5s5h1d9WqMR3SqUwhzz5fcIZMA/3UOngvAj
Xkbb+Axkv0Z04ynkMJ7LZUbfGPEeK9BSUFPkbHayosMDvDsxLqVRIz0hiA77hjwdmG+fExxV4ejQ
WrTO4k9pNvIuI3yuFriaxrmu83rRCc6UEPU2ybajPWjyb3PnkU+gUP5SzVYxESdTgnuYACEpxWj4
L5L/y2rL2d36zUFUDLJPSNGXErohDmKACzW64zTOmeVItoCoIrPtVZnfgVVLXIMYeCYmbM5SCu/2
d/s9vU45wuKfO4H4tB+WzDDO2YbOCFTMH8969pcDfcNuyEbIRUnSRRKCHpLN5pa1QJcB5DlbTvFm
gNpy/gtEFjlh/JgJeaoiFbKAYIIGkT/h9pvMTIyhSzGIXQeDaWr3qTvksnhMQXQminFbjw0C720+
zUl1aeyB/ie7t/Vw9ftTZt8NAhT4hZ9NldOls0mldMiHafiNhzVgBN9Ie+hWg5VKlir+Uup0qMd1
f0F3+q2/Z5oafo1Rhw+4/ZSyropJno1jpbjIbUk3eFcQRVStrUdTFTPAlvwac4hEa0p8dAJnUcIE
dg5ztzewCBs1PutfUNpC4VwzcTkZElNE26/OIEpuSCjfCd6iQsi7bZwkegd0Jeqqk6p6PhM6VkLH
Yve2+PGQrlskeuaI/wdeDhf9dZxPHhS5DYRkY/qcAS3zQdPPRSg5H0Bs3A98i3TOM4BCE/3WNdz2
kQ5rEwG7xM9iFfPUwXQjEV3+QfldrjsXNTW6DZDzavUScPqL8NUja1t96PwHKVE/iLXv0BxsW3qk
R/5nWS6lKbroElVu4fIPMnmSzHIsN73ZKKJEdPn2qPoT+bVopv8ojv45p9v0faxrYxSl8JESgvDP
9KmaAzeh6yZbdhAA+G64/iHAYIR6/4L+voZCmgBWqIhQU4yuXJU1e+5A/HR+uux7nG/klMPmTLGb
pMvMUaevKLNH4SCUAqYmFcnXF63RrEQNVF2L63v3uNbW7yzgJP/uIgeGoAu/22raOHUQGyrlBJMK
/fwAF1vAY8Dvn4i2oWs3i3In5L4MozxO49UgHB3qHYgWsw2ye1K0+ULJqZTQlGUumkiZFi3ZjQ22
aD3VKYkIn1MiUdz2rI0WhVAyina5x1U1WxCcsD9vKFEETR+6dJ1UhrYurmoAlodwkiYmFMTj3UMQ
sqiLXT4WxPC0UfVykzm5JDhqzoSzYfJEk4rz4mc2PlV3vFGaXhrDnTLLzXpf6clGmIA+JEuQda9v
NZNnTTVV5GgEqiwT7sGpuGRzU1vgdbU1kNb3H/erPSbilLxVkPJTMaWYDtT0baJID7AaC1rDIqCG
d51EKp7lG9jjW5gsSOuII7zJTH1AhvpvX3md13FERmojOssUxfxR2rsf+9zuMTvGtHchklF2v5Cm
1UkNpXAUqjqDgE6/FBaI77TvFgCxs3EkT5Y9HSH9d3ajE1vjGZAsbKEY7gAAfILvaXKqHLmmtZD+
A9nNeB9Zi2CGbybCcTh9AvnoO6u4GhTIe0Oe3dwhX1nUOvPPGIisvcK5r2c8CpPl3eftGzO/NKSF
fAwNuGzso8JfoPm2taW82gpzjxCOWnHUUWc8+yDp1gQUq0QjCm46vQZowy5i8WB++XOR4qvLAoca
Ksf+jluy/Ys5shb5FLRmTWOibMjnm0+mw6b/hwtINOHc6Vh/e913zrvAWcJvTzYq8w/cxnxuv8VU
lgxllWLmPCcnGIyE+UvV5ZuRX0e0pzdm8d5oBx6zFwkbNo1YMl5yJWJMnyNcIrMUPe4cjevzSETQ
sbnGIIlAEjwjgIesi0vSfMi3aKiPnX9DCrp8HHhM20/7vhVXgOYhjR2DIv5cclVDMm/7M0ZB83YY
u+2+muJJmVdOfH4xPq1TT8WFASe+GZoAUM7IlGzGyCQkasDnV3H+WcM/3kUbEWKQm/L8dkGoqd04
dmmoDcuN4hHYB88/Niqd0E+XT493sFsO8AqicubO4D2R3QKrNs6kdJ0kk1XWTJIodnN8ttmq2kCg
6hXHeUlp5ZNyQ4m5JqhaI42dO8K4nez2wp7JAjdZY7Jfx5IzeFukCXUyO4qBdQ/dxvDQEldBEEK2
LROLQeaG2vzlAHWim1iACHmkWpU4LMenJhwdP3PthRE1i0igQ7X4XCOwZbSAvkWpKbaEvRJqbhOI
HlmmvvLU25N7oJBn0Yo+XvYFzUWqwfSGkh7IXc89BjVHFr+kmp4IxLhYPJfA1cTlSStOWPt3eqVm
miObBzt4F+wF/DBeiURcAYPCjMYPAbXIzJYvkdUIEXfv0LfehFaRRUjjVrZCkSnUV51ZLYgVRc/V
W2n4u9oltvVBhDX8adSYCxbKOpuiXH4j/Kwd5rRsNnZIJe4C5URMJ6MsoVIPe8SlxYnMoifS2QZs
JS8yA2ASWv/DeAy4YSiMRylJJDnZtWnUIy7SCJUo32QYFz8uJCOqfgxLDP4OYq/PCfiOj56kFBxx
s1qAzyWQ7AGHPX7eeYpOwAQpeiEVBn4Uth2GKbfSIH2xEAFGSFjaEGYUaCZ+zPHbB/LLGI8e0hqs
hcyudr3l94ldx2ienJgG7lLnBvIPhPx/6XztPtbdfrQnQcYR9gQ4IGZdI2ULdbF0gjfwYycTbFml
wZJlIcclms1Ch4h+cUrOlH9fSfZzeiOMJRGRGcqKlT62GgyOdnFKkEqEb01o56c9FqRJpxI+dIdL
eVnEnd0FxMNsORrYzJE/wIqD4j/fxq+e3NcEjMb7YnpXzfpr9NEc8Y3M8FK1I+O24I0qQFKYtlY9
pChcLeeESjj2tOXNVw8V+wkWXFvhA6M3PYxnas7p1hJB7eM7eC1HNsO9w9nCl/Vve9Z7W1U500IY
up22kGcqLzDQ9KIyKxG23d+xtan2c1PuuFkS+r/uLgjG3QdB5R0DmPzQPCk+aOwpcxbfnw91FDSX
GyXVp/40Y+Manr52697PrL/93Ye1UeFDffO4yDN2Db0hKhI8pzHRUNvkb9idOST9+Ub2TAqx9fLg
GcLW/9KSarAI9wLtAMpwJ/CeMRxFLgAySqkZIeSDRfE0RqGC0YGPnLGty70Etetz1m2L083uu2+k
MPa7pl8d/SuqjgCXwoEeXMYOqv44eO7BXTYI34NCi43uoXOuj8z37rcnOOsrpuRTyVjcIKLNo5tX
vFyGP/PtvQyiGKvC1sgu1AUAj9yAjsWPnT5NTXaekkmbzbq+4E75Vz2MbulnC2PZ7F8xheq0BFyA
s/FfU69tFthhCEAgZMol/h/QM/YoZ1OuxblZ1Uv1JKZlHAZ2ivCST35LASLexCnYJewAbfY2RQMk
9TTbb6ljxGqp4zFvLOduJ9I7wZyGM567cXSXzQFmyj6qZeZaIgQIzGFicO84bvEqHHj0PsSSLHkt
6r1C/WNAESC8hHAQ3hY5DU83UeemyIa4b/3xGX4j2z23JJVh0FzBfAf55rFEnI0FGik/aQje4CAt
aVMEDGPNgttKdDppcqGySGbMatQ+TFLZ5HfMU6YX29zhK/tYfRFH+bVL3sGSsZw29vqqzj6tsG+i
KF+/IEO1c58EJaZarCQGIchjjpqINHKPRDamMZ70IPP7OyDYHzxrpz+vX565pwOWNfgZBS41KG8G
2PA2ZzES7CuNGqiAQ6Vw2PGJcwCF/muO5RyQl5224r7liGaFpoinBJS/R0LVoBlQRzbLe2qsn6G0
6Fhk37DRkJ4x/iaHb1UkaYJtEjA2pjPH7P9Th0+hFB425GnmEpUWk0Ex/ndkkubcN0i6rE+Az1Mx
nPV97EALzucnoQM1GSuIXTmaX7a2uoEQQhYaKcG9Ny48Sy5SPZGAM2KU3eQ8gSXk7MfNupNxs0N1
J8h/aIbFTUK0/Ba1tHBS6GzTtNzTsYbtJTk8gv7bA2MpITgYW0F3e86YPfKDcJK29GvrZJZkHkMG
lX+xjsxRdz+hLqcmeuZ7fR1fGwwJrdVd2dDvWPngam6YfXuwCBIkOpgNhgjVS/cKMwUTqPPdEMuZ
hw0Ba3cEoToSbkHdolbaVpd31J76JxKH+L6Ly3MhLudW9CnCUR7oWZiiw9KHQj+unF4e1yYegQA+
qMS0hMi42ymLB7fqw+G3Cxhw04sF8Km6ycBVMka0/h9HC5E9wx3PDgpQvgLQs4D+mdJYpCx59iJx
mvJTPzuTB+BJARpuU91US9WTQTExCvBkpMTN/WYlHkvsgcgeuQIeNjIs9WeiIYa/AKVHJRDBdDUz
cY8BeiDVRULIhGt+TC45q7JQRD/Wt0gWpgdZlNb+9Iro3GF4sxCH3mfc7lPsW1ZB6ea30L+L2k1Q
rz6gcxDJjyOCTKyKcleShrmmLbwwogfYus+BZmCUHkjdoRcbRGKCPADvCMtrAq6Jirmbayu01ZWi
K1scJqkuNWIC4ZNVLFgMA9KE6CD/7dfIJoB5h06DgeFUOqWKuw8trwwkzS98kxDkwNfYxQFinA/L
N1OKagyIf1B1qCPUyowDRF7w+RASDHmn7nsraYUQOL1yy6NJGQDgD40qER4YoZXi5E9FYUVCIxYS
kc7t/nK3MWKySSpqFGwMkCxZGAZWpPEQLiS4gixHtA/NINbWCm9ELox974XkP8+Ps+I1/p1xNWY7
o8Zj/kGe+gk71tLdY55Ook4fbDg5OpMzyEaIXwQFHmBD/egSkZ7+2KEuYDsARp5Np/Tp/XVkosUH
babuZA//J05LVO9IekcJvdATfhbM5n8yDwnSHLYq7GyoR6YVMuXTxyS4FnnzwB1g4sf/1N/iCwsS
+2NWZNDFzPIQks6Vnz7EY8PbiqL4XE8aYD8sRCtYUfQ0nF+8d4hXOhQbQ4R67y3PmJBcJYDo4JNr
QSIxluEqtBgPCYVBkujisogUkHb0wCs09idkEDrRl0E7G0b1XwI6RoTs8XsAy9yWMI3d4b7DcpAN
iBwlXkJgei65gJOUpXU/dCs9HE5jZqKvideJumQcESxhAcEORNWkkBctRsOCZfLBhhTCC4BkYr0B
TeK83KcB2DuBXDwd6DNyk+0tvB3iveJSBcyYsyLG0ht4LVwZUYTZKvSe3pf5XMTBCVQ2JqySAc5F
npszIPKHfbk3CZ5+C481lc4N5BY3CGItutfI21lLJ+AWBy0cC4ZbbIfuYMFwl+1qa+RlROWEmDKx
o1H2x8/0tlOvDHrhPbBVneXkHggjMnMeZDIHByGJiDd+OxFx9hXF9Pj/1C3ChwBROo/gxxz1J1ZK
b+NAz0CyRMD548SECHBXvZz7pQMHIAqWL0f6h/W4QI20oMI6IFT0AWlHrGBW+ou3kaFdz/Qx3Ue1
jo8aNBV26YOTFJuf2Ca/LTY980XgXueA0ifoBRdMkKxjfsuAsQXVYFyiUO7/rh4qxJ6DSTX/rpAh
g3SvsOTcl995exhte6aQHsp/NZQqpn6PvYuVuSQJb/va9gmRPo1dbfmcqds+wn9Nf/xH0nl1qYqs
YfgXsRaCCNySkwhm+8ZlDogYQJFfP0/tuTizzuzZ3W0Tqr56I0JRHvOYckOC1yMVocsT922/ELro
60jtuRySGbN+K3kCWkDkcYGXvPU+0Yth1gdDZa05A2QADNw48KTkHZCORWTtv569F6fTAedOndw0
2osBM5TVc2hu9cXpr168GNAdWDYGmZORPEGCX6MKBMAEOoUfGTEdHropJiV9+YcumPCSGKTMiOhB
RUr3CotYPnxT2nM+yTVsXIU1udt9kYAgOyVgDvuF3e4QAaMPfv91nAcXNPK1QYGRm1NqiuASvZQv
BJPatsop3EUsfl9IHGPBVcEEuGawufjPrTfgTxs0B65VmV/+PrFJnEHQOCvKkp03CaKunHVCXb6G
aG+t9+xFIE34nZdIw9JCs0wWQto3WJrFJaZ9tIguwt3cxVx2GhJTsHOoWu6JtlDj16TJH9l7ficb
X0NzLfLMUh3R9ebZuaJz2Ji/cw3Y/JXdKZiu2kBbIK80AGZ6wXr+xA1936sJNteLcOALKwBNaS5C
2C9TJP8EpcwBkMGPF2+/Gl4iTtUpM3czBDRd9bMXWZQfCzksoQWesAUQgQxYevnj09ZkeN9EOdUD
5x3ENYb/LXe8xis0f6aPUB/dQ3LkkOhH61UH1CvSAcD936GKt0nYNpgpoMuISsJIMLpgz2ItJO53
MtB9wBx0d5yCvg2MIGggQMSDeyDI+mJpLB759eYSiMlkXtsy8qZhfzZgFd1XY5TgTkXsLS1N7N28
UV9HRZbj/bEJyRzSIc5xwEBgcyY30XaPQK8OPXYciAsKw0msoaHqBLjPhoFAD+IZefq+v7l5Zwdo
qfh7jHTm9biy9mQukWUeqKQLox9DlSJ8lu8ppPRp1WT0Uk+EkYji09E1xH40mv9JizVFRUvcfyd/
jcoiARN+YW36IybnE+spmWYxtUPRcyO7Cnwyi1MLeCuiVc67KqqA8onKLngGf2gIKakBl+GxO2OZ
SvrkowFeZebPMfC8of0aaWPeRSBIkC+889Tpkbwzew85kgBlfwnctx5qMF0yqDu0OHNqm1DNgFHk
NUUP7bVbQCWuDAxCfp4DeVG48gVVenIKUTa/GT1cFCEz5JA+9Gp86inMXR1+Rt9xRwDQlOsNNbKT
3V8H26G7RNHyguIhEBhq4cMh3OIiIflY5ImXyzsY3WfbLZphOxF2AY8sgfwTQ54Q8mJuW7HTyA5L
aUAXG95E24zfs17cpzDxOacXo9tpkPvD3ohsLXVXoxl/D+EuHPQvBErx6Lo4RejKvpEgxuRD6OUG
f4YL3kNnllBtGamRKkM5Z8i6LYlUdKDCiQV2QZhmH18Kcc4O7oGKuBxnduPyuBA4gJIcQJ7NmtFI
nRbH0/F6ciXmraM8ZojUgPx1+wc6BKJ3o/nP5RCMS6aIsM+w5a6E0Z8tiRzBUwQwDoR9E7I84ctH
XeYVCJYD4OhuW5C+rI7P3nsGNj8jCNSrI91nuLaJN4cR2yGBv27lVfENQFd7Wcc/SR90BGVU/akO
TzReWLJX7hBbuGGj32xw+A2/M54DELzngH0pusDfy9tLXs1MaNERr/VJrE3tVvzr2dK2oh2gYESa
UapSoj7kFA3aMBG0BSgIfpUaONjEOkJ4jILI6jykq7O+0SbZLav5ORTuGUq9yFNU6Zx8LgZuvexG
31xEuf4wfq9dKi2c+c3/QazrjjJUGKcKMsTUf054btdUyLYLKGUlfyJfmQx8rHxDxf26QsXYt+tR
S5jptt/Hxx5cefRlppYuFwQaG6l59sBmSpiRRZXrtbWFUkHszcWhZMRDK/PcvInbUj3htFEQWsk2
QM6AVAKdbJhT4QIaTSjb9ZVDg4QdJggLy5t0NouzNlE93ge5OnlIbDKDeQU+MCIpkjT81mdnnLX0
R3E2sL/ehZ0CRXBF5LqzDsbg+PgcJ+SMhn18iCHZY95h9CUYgMdr89qv/d+xSPtUuNgg62HfOc8v
EByABpLwMvrNDIF1/AiUvTY2RFUgQNQnBm9iykkQJ7nPwzq8DGEEeOVfcDIlrISyWofvIcW0QQdl
xuMmmLcJYH16ng9wXPqUqGnRaarmA+d/bFzORAdUnzO1S+QCkajnVCihOdRSQg08hTaBMc4HyBBY
xYxp6Tmst/0MjMy7QRXx+4I+2ev9W3dhYX3VX+lEhRObBSYMSUzvNmZNOF/kaoo/oAWA97hLKLhg
iPP6wMlmykQ57U/UoTE9EbXY5speR0tPny+AGjb2oIeC2Yzobx79MnX4zcA6oKwf7jl9O9eFlsL2
6e7bOadkWhSWj0vh4a6erKTDlpCHRYUXdaWuLpqPOkGj+JzlXzSdPkXmB0sFsaC07XJ+Fnj4byI7
7wRx2P+qMHrUnNfilCOb9Vh7QY91T0tf7JOceb0tNrKjnFNuCdrOawVPaTO18Xh61fDmKJtnZGKo
BeQl/Il5P4cuiW89oJ8up0IMsQpHiG9MTG4gWFwAIDBhnzE4NOYs6OTwvECUFSfdvbYE83Cj9fEv
Y/IWCqm7y1ke2M+BZ74emyWo4EGoCoF3GO9gY/x1yLvjaVg4mCJ1b0R2x5FWe4/jLT+mXRSuRqYH
OjCskoC6fgk+zjiKFB+EwvSYoIq8jJohL9UvxTj+QiwqxgQFBove+QXYkZzx3BnT/pRe25qDUzfU
7+nVsNeNVWEPZFeet9T7pT1AUvXm3NFMImofGgmWPrydgGJkCRkZ51kmt+HZq7BGIP0JyXpHnTS6
pIx8bO+nVDk+8WTSLumiJcNvcA+/AEvL950RkHAGdzD9RAqIICQb78f9CJRKBj4fGGad3H6AbeJ6
VV8lnlMhO1jxTB8mJ28uvjyS/pjSG5BvdhmR5aKQ9+iS3jI0BbqwuWJySIFH1hBS+Y08kJNlolqj
f0Obf0fmgOgNURr3C3+wp0O1YvVuiXwj5mSmvO2Ux/EN3raCImApXtCJzVDuQiITrXxe3Lf8T9x9
spOebKdR53djrBwz1m9harz8qVvRDbxljetf48uQrK+zw8RG/NRr+kjA84P3Oar4oCS7+DhB3fOI
CQ5JZycGxyf9LIe3bfiqKNfsF/4AN9G2iG6jOi5xI/Uzow9VenY0vnyokWsAGIty3zYa53swTVEg
ymGdguTPllv9PPA2DHupDLXIWOvCOy5EFNQnYDjpZ2+PKOuAAcrpJxx5oObju7+hjcXZIJmlAUBh
/ZqZSHRw+KNlyTgNo6khjlKJ4XUKgzJIi8SAGcC0yOC8R1QxUR6I0v9GpOOAAYjfVbL//4vEj8AK
6dg/EeTEp54IxC5RyPF7xmSJAAa6LwJkuWXVfuAtSv95oB40MziYCpqRmlab6erRJphUi1m3eA8V
RhLOvXgsKyp2WypyQAmRk8APijf+AupVBcjFaTNKf/y2xUsIDxvHgnJ2T4RBgPRg6PJNWppNewAm
36Jfmp3Tc8n6rg7rqOq7YFbMrj6UGtNOiwbNWzsqNk+2AY1z1AP0lWaPCQcR0xE72+zmUKGZMdGn
iE6zhzdCMoFkmeOIXyb9EUOD28a8uQNYdf8SUoIZhhqrMcMf8UNGCPAMlRA1SUZm04JI0wgBXaqT
FFpxcuuNr4uG/CHwNZ7sE2jGHBbA58SCtmpO/q1XOs0UV426kafkF4js+rA0/Dup9RO85mHJ6Poc
rlefxU3Fyrolnxjr6xla+Q0fBcFvwVviPRhxKFJQpiOh+Xv9e6SUL4kabajGFyJqDiUFRhcW3JCB
cEEqxvb88RCD9CkFfMVUF/DlPNh0HlHsi6s70SnE4VubxGc9BUMdc9xkruc35XVafl+cESydVI/S
vZfu6YU4LPoyl6+UjPeqY95XA4MPeOD7slNinaaSVxid+UN17XDHT3/8eb2QfhxkHX2MATBTMpBV
Fg77RdK+5GykvxKDFdkrE2SHjDuEnnqE0pE+Xjo/rD8i6gWZ7shEJKD6kNlhxSrHR0XlNzLddXaa
ae43Y9If3Ta1uyZs9xa8J5u+gBUywqgwsdqvAZtESyrC+BlANgvBW+GsUHqMNPAahhRYbqI1bznb
UoSC0BqQT8PFGtYfXAQ/gRkDjU/WtoiyaZ3e9IeQqMNB3Y96u2vy81EAbvsIbQxXqtGZXv+Uf4Hz
peIaIoYMkV5wn5nZm/aub65N9NFLsbqlfLyM/0m/OfuSZAZiRyO98JuvZPYIUgc/ywGOgTfrXySC
ObVsnTJgrcnmtluIPEr0Vvq83hQfe0Dw3q7DrTg1iIE28a5xsTwpWse0ux2oBkVyyKY2o4oNIdyT
e8fDBfDPngqxegpOv4Qoh18VvaGst50mwvX1FeVjpwlEGS0Hk5Lh1lHnYIjoXE2H6FBtT2753zP+
UgxRjSRH36vTH0ixc5k3EcAozn99SkhCQZIeRTBROzJcBHYD+0p2bzfR9lIs2NQV6xYlw0w5GEit
GRDtO/sgVW4ceGpHmhK9xgPKx+Hz20gozUxIGgF31asjbhwx9wYrC6tvLMWXl8WHY3UzM/6kudqk
nqA1NESeA0wxjMAQS4cI+5SS27Dc3v19H0UjQ+3VBfFlmjAdKPYvBEDnDFgT4bI5MiNpXHPSpPjk
NiRLwdyf+5ie9IwaCaIj1KhO2T5+4FlUkszOcHGYkdsv6uBuImw1A0wJjwS3H08QoqfcEJho3my5
JVxdCZvPlqu/TiUxW0keLkbATBKl4GfgY6T9BX9bR+wWcf4yqecyaynsPm4glKNo5gCJEeBxHUDO
8WGtXcl5T95Qb9tqVYU6K9FlArXplhCPXGL5r7fiok4NbGL9WD3MTjbScA/yBHangXlC5DUjdSgD
IycGxTovpBkHXXlXMiEdhej3Flxz6jYYm5i9J82oFBp/ijf59Cc6aFRX93cm6J87YDSzM+zdM5WT
EAYY4lPYA5FAItYY3tlR8EmHFZbnwuUQ/yQLi+VWG8uTT0QdVFJNBd9yw1pWkw/AIaA2cFaqc+2o
oAmGpGfZZ7thf2IhW6KpQvJ4PcojKJv+rkhgchbKqq5Ye4rZE1vpgACutYA5Q+FS4OXAyUfnICuP
MkYpfiI69swi4F84UKLBuHDKXu/N9Oo9vN9BnhkboDF7HWjDR6DrMK11aTFL1wsUzaydOopzctsn
bAGvsZI86H+RnH6KzJpkkXr+9aDVP+4tgL/BofFFbun8fClZpxG9WBpSES3SInSZ0xPzzTclwS8S
OeRkc7CfvSh2xZH4Ov5MwUUnsOPmHxwyWAuNDIQNE3Xwd/NQoiZnVEc/F5qi49AJQfziNUKvG31Z
pP067lKFENRPNJhIw2JKtRDRZieNmCJxLWhnofOhCC/hJZOGFeg08J7LQWnW3oPfqktVHTAayONe
Od24XMrZZdhnzVso+w6GCPjitxqI/eGEfIgJfxDq7m7g3GORf8nmpLN0CByGUdx0f4wS38NvYCsI
BwM2b9JpKXgJGcLyO7Ect+y6bLBgEqnH7kQmCngCiyFd932mZ+ZCpGJs4LsPw/yGcWup5pmBtjY0
wg700h7M0ePYpn2xMBiPmbZLSIrWh+Ntc1RRKdkW0GLESV6zinwEfHvOOmHnsqYqu05Yxxe4biL7
klalD88BUPlh0aEW4YZvRqboA5vFTtoNyAflBxBQiqRRETHV+ELMSUe0St7tiJBvCdh7Ui0htrb3
kX01wzNFam0fgch1OvAF1iQ80TonxWDww+rPAAB7T7mXdxJhyNjHFEKaFQIHVVvbUdCEAOViUcIu
Aeck90z3HhOhzas5jJxIM32FZvwlXFlAESe38EnkneLPQ6Uhh30aghNNCc2W1mHwK3O2Dl6Mk241
HHPiWd0XHbPNqxIHXNAO5iK2ck4aN8kuG0cag5SDl0afGLE3hp1XQt68wptCspf3JIIbsyC70R4w
XxXvyH2xZs9ESomPd3KZqel6j6IQyNhGtEFRUd8Kpd2HA+3p7/7xTpSw0CPUF0hKAWr9SVqP4OkR
l5rAiYCwYr7UmLTIYTEKgjvJNk/FOmwOEtw8i4EyRdOF1IZEOYHpmOmFCidxfnotdFR+bwdln1gJ
Rf6dz7HpPFLJRl5HtFCGHc7Os/eK6wg+JztFFaCJ6dYRyuEDnXUEvfHWWBxnrrEZabiZX3by2/V7
QltnI7KA4AAfIboFXeG4JaKVYy1iQIo7PDXuFg/IVHZblNsKTwwCBw2bqJTKtdMX3bwqz+eM3/w8
MRAv2Z9/ursvBliMghKwmz3gFUPrxsuZ3VLkCHDdNweqRMnqHrq1B+AWB/6PA3Xyy15bGqmYrBNR
ATEIWsYZy2cQB3OOmjHZyCRqE0uN4Hgqao8gyQMIShwUSGT5Pypa3jZgXgt3dXRJCFRZPbYmw+o9
QHLoiCXXFpYzjoa80MCRX0eZwvG0AK1idB21xLAR1jO/pGv/keGtObQxCQ6LallgGmPd3hpwxVnD
b8bxcCtScNvxOulP1T+hTXK4/ocrYuag2ZFYcSI1gkP/jS4axKI2jZgZ4zusDaaHVGKDIPPkI+TK
QzIiOJhK8/qBgsVGIfldcjux8vknm/4ZawXWEpTool4uy0bj+HeQMBZvUkWhfr3WujtTgp2yT8SB
G+z5X4I1qhT6OmNoD84HXx5dzKb2eynlrMk0GkhIH4StYqPRnALFREsHG9waFWeXgxqh8InqOYYj
njanyvmMo9I1IjUhkDdup0TNgX/pN/fXiGiIwct97mDuTsP+ikdi7dSxEgrniei2axikvEVjcEAq
JO8RPNGhoCw6ozC5bpBlqcAhGaeGLt/198b+t3qxrTBLrb4rZVIt3yvk5AiNB4nSpo/A2INAR7Jq
myhpyE5lyxSOL5SQMitPaW+5qDAz9MyWEdwTq0J/wu+p228s//+g8le8TkRUQDLYD1A1s/2+3LWD
lF1Lm5U6JP7BORPr0wcdBSEfPSGw9PH/T3aBGbRD09T5XKLrUcyr3wRpAghzLnCGH0FE3Hj6LLpp
xfcxnN+o89cJH3/toS19gALVAcFb0StGXq2ND8j0OcF1AAw8NSvEu+ixOeH5HP8bXBK82H1H/0OJ
OtVfnNqEykel2QFngnVffGzYFko7SCVhVFLFRxCFCeItY6OROWewe1VDnQCUCo83qf52HxTMlUdf
TsYJRyzEzOQFIF57zQH9zCG/GMc4tMECmvo5l0yLHnM9vyTXOcYRllS7Cx4jqABh14T9YpM/O31H
5inwH7EGeEJlJmGZV5cbAiNV+rp4RAYhcrARN7okb5vROCAb2tcXAmDGcR3JPlANp+B6cfbOSygN
5yWBa/BX4oaRgqT/kGfL7QGb42gPtV27RFDPil76MFuczcbtuPPl3WUKhoeap0gGfCwRqyiimAXu
BfzyhNW9uR8hyW+p0l0ic6AJ5LLRn05xhEdSYBeIhUKpyUTA8Y4zJhFaZIRoeKCxV5ZHSgYY3DJ1
QqzJD2ABWwpAKId8BelI3z5F4LhNz1urDgfg74pVTobEfECnsnWj8qJuYi8cF0wYnIy3AFUFeDLd
1WO+hM8fUjhzW/AHfeoIFnwzAWUhLGXPIiDh4b7irvHWILLkRnWkG5ALfbONWY/3C2AyaTFEYnAu
omrIos4ueDnA+3tPRwIpqOM+xVWn6Y7b4rdb1kXCD2bquESOBEnzZg96cwT7YzRk+RYAGVv53eaF
nNyRDuykMat8u+BAjHIW2NAwEoR9NcI6w63ISc6rHB84yryGkTC4BDXXhPdoZS7fqAwymsR9TG3/
krJKH0G5xaA1KmyUyAGOByTsdJk7evTziLsH0y6hJIyjTged+Oi9tOURHCBXLr+WjtkFcg39GMDX
v+SbjrAAGLVLLsEz87K6fWvV2Y0JiswzJVsh4JZKLiXSLEans1XauIGtWfphW34sdrD5h0EsJyLi
kU2XpfodJk8H18jHFZrUrbnCy7VxTc3SYX5l/70z/1CerpktP+QPc7TnxSY6fdmwUSvTHqsCxxP2
PBB2YwIG4KJhSdVMsB3d6IXsjJpBlM2zmt8cSaukeq29utszcpvhvnEfls5lCsgObSXSSq5zrMfc
u96RJlUR+oGrjvYTj7DPrNyD26RrpCLryYno6CdAtuKUI0BhhBhtJOUIaUQlCxoXdJ9UYj52jTUD
9HkgvKuPsAMcIBFzaXbyP4y3KWia0A4/nL7qSq4tsGxWSYkUKeAjjovUNOFor2j9FhG2R5HvrMFg
oWBmsmTlVknFEy1PUv45srAiJkROMpuBSdHK4AuMo4BM4wmgRVlkkDpZ6172xZ6iK/dCT5LknX3g
DS7N+aim8p7529/RokD7i+YT7vITxXYFuR0vTya56R7CkvgP+4OGFnk2MiloCg4amItyFA3ZM7gm
8O0iOAyeFgPigPMv/iSc0tQu4MkZyWNOO5PHjOxToehHAfNx74EGK4szmvsIqYPNh1OFEoMxjJDq
us8lvEL4so5XMtlwwKL3lRFtkyNMoC+2GPcyJUqHdZniPHtyxi6LACbv0opZAYerV1POoYUQdnxX
LKUznJvcB3ACjqTA55goGhZVamhlkvsvbPdq/uOZqkbYuMPfTqIfW1RgXRx8lNNvPhcFKjJdiGSs
nQlIkMiBJrRmJRyrkCOghdwPaHL/yK0QXUEAAEiRfrGMAOhir6ddCr0EWlU55J/uSfnddTz6iPBA
TKZNtL6Rp4Lx2gUdvG1+y81x4PZTHmPUSo8ivG8+xw2qb+rokKg7wpMDj9msGiycoBh+NnYzZljP
oEMXmRwJHjfEcAhh8E33vSv6rPF1TGeRfVqQsUjTU2NNsAOGHNxDERRbZs/V1W1IuEB0afDgD1w9
2ZwyErCjx9gAF7vZcIiUwWEbHoClSChSSe6n6KJyg0nnvuZmxI9HdUDgAYauT/yxxkKeJOUmXffQ
GpGZ0aeCU/tnRRHYPuZrQGtn4H/d+Dm/TsnPvgoDC9+aOC13DhxEwgCeLKrIUC0szoGIJW4tgiFe
lttMSZP5pyosiXv8JD97T14GlCkJyHuNzA/FxpDuTAbYLmXyzckOCN/unrvhYxXxpR5pS/2I4Lnf
Ea56RhIEoDIoEZF4qZDZtbx8El9DkCIROexNDL9sWc+NqPsQkZtUPqHQJ0AmBKCwzx+4KsRHEUln
NmcRKO/blOwBVMxfMkw4l50zMI4NQYlLA9M0YgCUifJRfznSTXTZrGlEFcfGBl6QEGUKJ7Cw1V4v
45eD8HGEAdj9wqDqS6KgZL/Y/gIzo73P1ya9Eb0G6bGmD1jwLz9rzrGN7Q/OBqWIPYf7ORJH1lvW
JJt8UYuufXO0XJJswQ+1l/F9166AHr6WHb+FTVd5x0G+Zk7nDXwQv9kEuY1mKZD64Fgw2blJ3V4V
qD3Yx9iJ5TSwvv+qmHlAsGXeApINhiW3jYo2ayCJSs3LfXgiB0V2Llx4dvsgOCNhZkxh9WW9s4Q1
ReMBfwKUhEbAa0LGOH54EuSvfhUf3/QHE+kFcERGER/nFlVc7876nn39COKp2jV4Vkmf8AA5MvWl
4VtsNXzsB9YOF72A8Alfg8+8m+OszfsLFLqcod7OMwO2ihRyJRY4kOUAQPM6k5BlL2A/NyU/nvwc
kcLUxP1g8ObdumDU55GKf/+877ygpGp0k/05kjj/oUS87xBRyTfh5rhjs/1ZJ5RWLE7BfkBmU7fq
iNtAwiqUryaxScD+VN8CFG8rT16Dsqs+HrWvs8E35VzwlhnDhgB39gX0ELzLYMGb7xxR1yfDzDU0
Nw9QHmqPNp/wJxiwAi0I5n5QBcIS0zZDCJCRwUkgOkV5K6pR37gYTIeuGLKQUen7y4eocUZxBL/Z
krXQiD4vT9mL+E9G8Q+SqMo+sasgykThMgV4l1avITegZSFeu/cd3A3Rab8JMWnUB6aoypl04XDW
rQdF0F1ChOqGxQSPAcGqyN7nxDMjM4zm8+HTM5DirU4rrBwz83BljGdq5CTnIXM+xy/D6QirAqqZ
yjwQ9wh3C2dW0geqTCFgUywYhEicMG985t/kNW5GxqKFK7x4r77VMwhaoLs6xvG0/4afv2sMKq4h
wO35d3Yr4VoRJwyhN0wX6AhJA0Ck9yFeTMpvpGp5mNuhtdajxxyhvF1HIu2EUzX7pBwKstnMJX9d
kywb9z++fHHrP0xOZN2ArHO9133/hp8sUBCpaihcQdWbLW2tqEE1qph5gAFqn17/YzEryMsHnY5N
pkOO4GecEVgJIo8V5UdAPXcU3/zZ6nMoye3AxpoVakRmyxcQA9hz54kAlyzj9mj6fe+VErw21HJ2
SC4dd8RHYw6Edw0onKblArnCC1VEVMFGkfjyXBDH7V8tC3s5thBw0IooFjSn/GlFvTCq8icF7x94
r6dHVASARV5x0a7jy7Qha5QwkSNS4seYFgq28yGbs/i76KCpv0JHXrLz9TDGfMEZhr9pk6xHP/g6
3H7s9gsWFSA/YVWHY5wRHsZY+NurudAoTBqEgjxOhn0JOUeiVHHQovbZ+Jfn9LvDa0FLBz0rAZZC
ZVJq9odRJb7OG093EZsqkki4lD9UYHJIuG/JumTGQqoTdTFKHkQuoDOLaoZe9TuwtcsKPnadlUOI
euwoBoZwLHjwt78hCb0yRlusJy5YiBLp2CuhokQGLXTm2jlpTgvdyP7CYPVwjEO/9spuppb2c/ya
/g0NqLK3eHmNHCSPZb/avHkAPOrXmWDzllmevEkIvbVFOiLtBtaAAqUW91baIK3zLog46UKYvvNn
9AE6wunPhskecoKufzk6B4sl0B97yJO4ViLBkOm8nR5NcnfrNVIFqsL5LiDbmDIyYrWCB27rbnom
icjn6x7TfkRQtPu0PM1a8gseCeEmNOuzFM0eyyUrGJIymwyKms3JVyd8amqvPKJxcgXhIN0XfhHU
0+u+a/wCbC3FV68c+WSX4AugCowXE0B7eEYcL/FmQIiioAU2Rz2pAj29JmVOu1QgA0ELuk6evGlV
gpoja+IDbssX+TWAyLBvd0njf/0T58AUc1AEREw2723S22rBGW3LXsecThYZSnauIZ72r//kXERj
1hvbOZrWkG2a73gdkXOcv8KaMOHTAbAJGdMeb9Jr1ORIUNWaM5dV5TfymBGeaAFAJiiwEbaxsQGx
6AvMruSQiBq072JySquNwXJa0IkNlUqFgcOTV5DApJLUQYLR3xkWdfndtHst5i9wHw8G75ZPhZp/
3/Oznjn6JxLoxw8EbC0HLnBOSeh8QSP7PU8orNwCIVbK3KphTmVuqy2rhebmagIqJPKq3oKD828c
yH7m/MHBQrNL//2HLlla9FjdWd9JeXBZyOZ6dEOWfo7LaRetRygsZiieJgrpBLW9/thgds/aqVqf
2AW+EaJYFzVu6/wRiBdylCa5t+CJ4QkAI7jE5bgIBps7fj6MbOCzSEcYg24e91c46gk/F5471s4F
R257RFLzFHLdGhwIiLKVaTd+Qe3VdjN5iDhDS5rj3YR7zhgBsqd3H6qbwntvueJTfvk/0fFTkcYL
xQIzpNjkMlOl3LPGB+I0ChosscV4L/gaFBXSgcMu27ccQFmxWz0XFGKvCEckV79nL4jGOgwS6l8H
dg/rwb8PSrUXsRBIbFCVQx71Rz0sqVio/cdc0+3HUZA15D1hLDezDecNp0alDm7TCHkiGbIYijlL
LTZKsGEjBV9fU867DiGcRrUzNV1+BazpwpNNAjEbJ+nqsZQALILicq5dUqtAqbxjrlK8t/wUjsvo
kUbXPKLBTU1RfzjCIaA4hLdlOVzoOaJ4wa2m942ec87hC2IPIIdoQaQMbQAoha90CVS5EOKJjrlf
8u3IjkrvMpGZpt9JwjbLXcok/PmLOljgCZg9/nD9IHvlodFz0XrUiL2dJCuGcPZgQ3CvNhxkFfQw
NOFnpXUw7VFbUblSfIPXlBI6P/5F39erD1v+gRDMiEabobTXEGSB/X+FWGzwtmKOzGdkfX/SBCw3
FjjzKcW+83YxNvhfywk4fuBE/LoEVTYvMV6OmCqptCFi6tNZZ7Sq1L+Wkd4bPlECAtk1/gvnBLgM
+1JnnxisoJLAMiT3h11BcdTHnHirKqnI3gT8Za25oN+SXSDs+0IEMorYQDz97G3gjGyWRBFdybF6
pMoSxtMcSrP3EhMtGVB92MX0E9UkAr9cAOaOwz1ygS+uXqenwzWUB17s26jMp2A8Q2AUH23SevpS
g4HumjoSDt6SMi/dqeya4GXQNPCY2XlfuDosBBnuCWs03VcBDLBXRQViX8ZfPJcoAvgPE2Cp4ddX
Y8Kl91qCEvaL7uXtHE5/wK88Cb+0sx6L86hE4coGRfN8ePZIdiXeuQUmIsgFtSuGR8fAhoumDDpF
kB6VnSEK41U+uV+Qbh4elGAIdzBkIrybseGhT0KWRPYSJ1HUyjbDIuVb6Rqeytivg8HkfOSrh6h6
ONsD09FyyNIBKmGmBl+QwfjaKMJSDb4mq+w/gh75qQdzqIx2HBz+zHHpAt8fPtvycKfZEFTKv+Sn
SLDBhKBkxZDjCkDW1QuRmxQHZcX9u8Wsy5AtxhQegEOVzXgN53g1IIQEckXF/R1PYR/aG1AKZ8uG
hDb7Pv6C2iO3oalIy4sQ73l3vI5Rm5arzGSnanGKkNBBa/iPmink+IgHIMPr/ILS6gLB/Q5ePPPK
le/6/peTx086u+3qWKOcQZOgM4JEPQRtjwMiLY7uHg5rNnd3V7TktNkwBivV18Ymga0cHEaVVzFn
32YsFRhrWTxnJ6+JJ7UVGGN1xft391eXkDI0ZveVAc9MTsB1OGldYDWbPU6zD/SvuAaSRqYF+yCz
2prCbEMsCFgBZVNUc85w2uLLLJIytLbgYd7778l9mbIyimEHLsrRWc4bn3SXf+3VnfueEMg2RoHF
MShhZwBnYomiFY2z9tViRIZVnj0mlZ8tKAUm8vUWNNN2jgUnJV4O048UNkyyCfoRnkEHdDdC7IF1
nR6Ls4vZrrQmaKNC5Bo5oqvsws6xkYOUOZBnkWBVEO9BsjhbzziqpiIjkmKjIekeJuUlCEYjKkm5
Xj8r4Y7zyzchcStgQMIC5bwZhP4/GOLF2bFD/WEeAbME8MTFwr3nCLkloXdUkBUlZkBCqp0DPUN8
E2FNakL9BxZ1tRBfF1C67agPCKLCVwFRoU1B8CIOrdE3LLOT01sR0cDaV23JI+xIAru6xrbc3QKF
QYZDDmZNQoAVzsrlxE1PVlbY/yCtQnFORaJ3IeN1G51CAexJ1vnhijEFOksBeGfIKf1+VhzuF+90
KIZYWmAkVsr+zfArgUFz7Zx37dScMlGifZMFyP4K84p/oXAUSJ8tZG+6zSWGIrwvVN0D1C099k5q
iDD6/PWnIrTKsNiaADCb2E6kDSdAKnttmuAsbSo0GxekZhUoOOVlAdMH9JuWPgD34OwIb+ZJ8CWE
d8qO7ZLIvtU6WJmqNRHOH/KTdFR5kntYU6fXupQJRtVo458d7qK1wsYMmnRl297dJ+cJ/IxTu+EJ
/PsKZg15HH9QcXy2dK3H2ngAlND+IYIy58AKomOdFXgrJCIw1O5msRGHlr/BYoUjbMj81VPcsrXl
oTyww9HZ/vplgFGJQdIhJx8NIdtWfA3u4JVPDxEGcTnWk3K1NSHVSiL5/CfeXFaoCBG9RbkmEg8w
rQULnH9hihZrK7M7YPmTegm2ICrxNi93wqPwtVx9xpWGRowINkn0fWPnqzvvJdQZf1F0L4gKwETs
1eeAumzhKm+ReN2Hs0Wd3kRoqQu8usTE2XMN4L8lmJ2rTScsA6ivPKpdeHLX+9ZOH/YMURjp0Do+
7EVUhv/QsDhtPDDVF5Xs2yvpOP+gcdp0AN50xwyuQ3buFDhwG9Fi4WJle8T3gCg21rD3Vt0/gGOx
6HBpqIYj3tltUXtzeOtFK0r8xKH5+HR2D45ZvK+wuBCVjUe7FXJSKbvmG6YQKARe52RyP0x6doRK
eCEgrNQ483JGJ0fdX4m2vg3vqOrNnFoobD2gF1gQf97baTjqCQUH4kZ+L3vN1+hDREN1vBCRMWD8
7pHXDixVoBPEwxhphdXZDJTxWQRLprOcyc1B+kX9XfZOxEgsiIodTz/T1SD8LEjtQSV+4A1i+7gd
uGuEjhQOSk+uF091iiAG2P788HigJDCLVeHvPtA2nZU1zi2Voo8v1iCgAiwnd5cF02YYnGIS8h+s
4ywSuA0DlsHukKD7hNP0xuxR1IhwTsO6LCA/uj4ld8faRyUtUpnCpzpbcMLpd8tTaAF/stqr/vNf
btlSFqccyNOYdQ45mBWhIYuye7wgAi5CiMY2D/qdSrCjHSffOv4Qqyg7z+kv01FDaNCKV2uDd28F
a+5x7OZUffYOiOJra6HAMWxYTVkiNi9r1+OHyDzgKKaDgg8gdv0DDWl8ks5iH91x/bjHvA1gowTm
BGtW5M5e2Xb/wYOi2ZmGU2GICliQiD4iRd51aA/gLesySgt7QdSOyObDSMN1BKG2xvy1zhbvYRFm
23byII+JjCT+/WG7KCsRMoMpW9mTjWrXs5NDiTn1P5LObFlRdInCT2SEIArcMguiOOu+IRzBGUVE
fPr+sjr6DH36VNVW+IfMlWvIMFM6oa49dEIVq/Yh1s4ulul+e/aaY1HJbkv6kwM0cAT8Ha5NhXOu
4QNCWKCviAoI1vQI0MYhFmwzDiJreHyMkL9aiWFNKHbY2qr3Zv5drn++C9xfwupaoyiFGbWmoY+a
rRZ98GXHst3GZOETU5tBL1TBviit7XpQz8xFHtaB5EQXGWqO2wIHbMK6/gUU4nACCo/KjGf2mTB6
tozlZw7HLzJQEdF2o0NwhAxuOkcmrQku8nQHS9zWXLmCctEoh4RU78pQ5xxhIXqoVNjy+9Pisimf
tmRsQVZFWExqIQj+7wgaifj+sczD4W8IGwdcCNtD0DWwclbm8T6E4uLKifNkRt0syhYZLrDi4PIo
DngTyhs+VQHy4hpAj9cDGQUUEiYkEsBkhkr/whXMvpk0WzGSh6XZ7RcOESNY9TJK9kAeGnH7xlWS
CEfVV6aG3SM/Cua5q/fZz3HqPtz3OvOgTP+ILRmdkpo3hJcNrvdoGv7lgOJhyDgCjyVmF3oCndLX
EF1z5tCl9TG/GDSzs/tDlM0n0nznRxRr8FxAwuqXsBNzLo6O3Vq3I6jyf9qyHHQRLEOXJAgUr07M
8OmJcXNRWbQthzsPbvK5Zy8QUShOD0ewJ53/KegtTgFezmG2gBjGbGwHh5khKYFuV2Il8zknCIOa
qz39kaU7e+Jg8KYe4zHzkcbX4EtUV8rPbS+5EmJMYO3WNLf/eqE5IgXIfzn4eccVLwUubpBG5VTD
7INf9facOPWBiHBbBOBAH9mQZXLvE7jIu6I/soko/RLakcNExV5/99spo178QXPOZLHef2i5ei6B
m0exTqZm47HiEJ9Ui2zy/j9mOxSHAHw3bPoxl/SQhkbeGtPyWKdJtXkuiBK6QCQSNSZxSMP2WLcw
jPGFVk4O3MKAn4oEDlYcbD4yk0PynSB23WcvGmjmE+8Z6WUjAgmIFa5n+Ksf/nmCXO0FI2f+LcEf
zPZAZvL9d9AaAZBFnQgeE6A1ZlofZ0GA4QTA1SPYg78o8P2GX3+fKUBSExo/yKU8iA3rP+wdmcZM
3ySlnSK4NLibVtNjdJp8vc/MCNsuqeyM/fdHSR8n4ZOv/PPuWE0jhHUQx7oZvwsQ1c02j4XAZlAT
F8Wg1/Uew2ryRpACUIGoA41n0NiMoaDswY6z9m1MHM6+0hfy+DuBqYeOiKiTBXYOwROk3X+tjPje
z7CqR7qHv8hPcmh5zjp2h8U6i9Q5SWwMqwjAGn8Y2bXDRR0saCQwEMeiDGUXToiih0595h+A3QQ5
0alnWy7szl7moNX+gRP2LnMWqr+HXm9DGArE0KvLsA5oebPZIxB1ag5ihav9DqabQ8suXb7x2vB7
vsg7K4gvvbECFvnDwXyVHm8S9+Olm8v2zGb54H9EbSzB7cTf5sE5ItGQQhijWg+XVSJTdFJGhc39
mPycxX5fu7wohCQGY2TMCdFm6Fjla5K2QxYgO+Wo+j+y9lx9lUOQ8U+b9079Z+6dsidU/74zZxcd
s4/bEoQC3KBNIdfhYJszfpm2w4vF8crZNcYClx4DUrXw22DHRbW1wJioj5jZOBIS5IoqVHcP1HTQ
Ju8DMeKpyZXSAlx5mSdkpmXgSi85ntWiBefB3usW6aD84QCCGktDDMOPiDusTU7xz9iVGasUdKs8
IS3U3pOtHW5Rkw14yhjZvHZygtX8b34tbgqz3hx8g7Yoc2B6wXpSIA96wqP30nkXpHl22baHYzL3
TpRHKKAZ9YEkBhfFLnULUzZzwKyliuptxvyhueJPs+g6+ygiShgDXLIBGPUatoKVCQ+rijA6u8df
GI6gOsvnlmxwpOpEmCxvbF+/YTB5Z61gfzYl/9dAGt9/ESfchE3qnGmRINOZXguSgDY8FTB3WPP9
Uy9ut6135dwpmWjRH31Dcfk52aP/UN3s7EFBxNro3YSEG2ilmPykP+d1cbqqxyjlNlJA5gqvA9OC
ZoOL+kNMmUONb1yIenLbMxM1ZtvtUCGh6gILgIP5+KC0tz9kAzN24yyGv8sxsDuhGEEK/LVuf1iW
UqH8kCdhlYk0bSOUj5wKE4cdL7+z8DtiHv3CGsKcSAX9pAWjB4RgHfdwGC5BymCRiCXJMfWq9T+a
N+SXKVYSNilZQQERYwfDD4Ihk1v5CyMN3tFYYD9ufhyCGgvIteUuw4K+/unKyqKoIqSBd4/iyMmf
FvyZFtx0KjrrTQHdsY9oqrlpWGk/54+x6rTDNZuPsxFDlj5xLRZrjQuASAwYLBj5VQTwVaQD9yZ6
UnE5wJhz75Q5oqEwSaoZK8ASswKPjbmSPLZdWWYuIU9QlDFnc+R0ShEV/0CXudUBAlBRETcJB3VP
O1swcu8Fqeme6XNIsWQkTX3ViPfOD31BfE4D3GB+mGP/+5f+jisQsT6nj35yPmlwfq8fiNTei1Kf
nsAr1/e38+oNzox5CBCCbqI5CpIwZFlrEo/rtnVGIkFjrfU7Em2Sc5xpMDy//VfP7ZHf516huxvr
9O2Ap5HFwuwJ9ewhY5m/x8WkHnSOzwTEEPf256jAkB4gL2P+qw5ew0Z1uIS7mNgctd2AkruZlX0F
qUKOrIKZrAiCePKMhsupcEgu+FLpIbQ+cdzs+jl+7jfqCrbAgJkKl2Y15cpyKcc88ukt2qk7VzUE
eOb6PGSuDi0oLxKhi7cllWZnU+4vBBHxwfwXNR0vWWK/6N35nEC91p6y5t4vYN9Z44cD2kJ8ApDp
6oz5NxIIVMa0lsUO5hAD9ZDZG8c/E1fDtPfkrZBguxTc4+lRUmxvo6a0T2dPjQYABRRBFNZ0U7Of
i0uCRtlahLckD24lrUzb+R4+hw3OmdDS/IyFX08VmEMuJLq/wjniCQujaoG5DoUhugMLLfuRuEcS
KhpuYHhPT7Tq0HD+argrd9EdIjVDQKXy6lS3E+jAJc6KgrAeZ14Lv+/3+IVHllC6hB4AMsN/UunR
OrVXqqdAc8jBJnEtVZkIg4Gvcchwq6A9eWxN2cfCDPva38mV3Z6xi6FEEPjUdvhaMQdebaUrnDXE
7zbjROCXSzQxChJc7qhueHjcLeF3d9mcCXA4C+fntRLE730UsJgCiZr+PAbcYcZOrGfy9eTLkDZ6
H4zlzjIl+9rRFs3PxmhF54W3pm9u0Qpg9zy7LNqhXOc6VhiXbTept7ekcyRNyiPo3RkDKMIgL+Y6
EwWSu14xlpuXHfZoMf4yvHjTmWIrNaRzdfZqGEyZnmsrubNbjiFyKbraqHIpOu09bnuL0/4zYTRL
7Wt/fYN8Q4RGoQmc/vtj8svpzyUhg5XPnxK2Uhdw1L4xMFgiq+FRDz9RArjLcYq4Jw9YZTRI/HxV
D/AqwhktZWUlOxU/Y3M80aMZ2XyTbP2etAcd7ncgGUAS1iI8FUy3LJIb0HGlQpw7oSfG1Td49lVH
4QRnjoUpCOOOtrUsosFt9/DysEeBp1tX+h360gIgsyvlqLg3bc5oxggmd164TVSWVFB5Io5XMG48
IkYncJ2xPlSWlMusU2g6RC4h55hk+PER4/T1NPxZaHFF/fdeOYHLN8G3+6FAxEMqDG2pg+B8IAyQ
1CYsobVG1ESU5KRaFjHNk07lRzHAyn5R8h73iA2YlnNGoAPr9LHRAAX2MH4iF4iYMMBVZSzEAToG
fP9vuEgJdnT6e3MlAPOgyWPOtFJX6BrR7Zx9zNAjwimBELR/bAKeEHxOenKAYlykno2PLPkj+Ltg
ksJGvLF9NdrpkFIn1GVxi19qBVPx9e+sR/vgPN2C8noElbUzotxBvjzcV1BlmS0zBvCIJWQoADzI
88ScMKi2FxyJovaYvsxbEKsIBCoEG5Bu2k/x7qLucYtBd0WrkQvZfYMUCSXYCHv4oJminPP2QnZp
Q9vRnRcKNrlkN8J9Qdo3PA+MOQ1GSFvjbArs9/yMeD7i6ufkSzzshlPoM7lbnfgDcNWiZzbHwARQ
ZXloYA0loy3xbgKoFrI5DpyIGrDeYgllozOx93lIsXVk4D5+OcfGUY6nGY0fwzec/FGp0X5aqHYz
ZMM/sLt2BA3GxeDNiDumiOPNEQ5Re+k19lCq7n1kNReg3gXOF8CSAKL4pMAKO6Ngx3KuNykpuran
KS8Kn0YyqPb/bFHgi0MidXDLAp1l5mn3sOkZGkxcqQgxAQeEhXUkj6MKT4sewYYVodxE6npH6Fw7
zi1EVwrCcrDzE0q5B2YsrwdJVdUiwhGPy8wCCHSUqeYXfSG9sQznuPfy/kQ6S1mWTa8xmdeU75wD
/WIJcdrTPG2wVtEpa6ufe6Wb79TWkSgk9OKZh9sRFTjh1HLjIX/2W7saEvTXk4IYYXGE07kD4l0t
O2ttSKE3gEd3mXxgkNNS+TqDZk6gpKHRR5LZcZ+Y3aNR/2DX3z4TSfE6vOeIRftkyrJN0gk8WAi2
wmsH1ELNSMgXacvzl5/tzuOcKsBSl1f3mSjzdNnqQXzBzCXE3pw4lxELAPyuSyCBJO2dwCicE6bx
wCu3Qpx71yen5pY1OEzR4I71GSZDy2qLK3H0A2SkB7JfoHXpjgk45CO7KpycIfkBmWZDmTTmmqcG
avwe7zvMljVtmU4QQ07iCVczXc5vxx3hQ7Fy0Q36xbzlqfGTRB9Ml6oRnLMWhSiEpbFcPqQ0knoP
0N2RjYmrdjbIYiGo7L9AiKxCgVj4RTzbJjiNsOpjXw1TRbyZYMP0nNOcqAlPGeQwVxETAX2Y/vKH
VUHGRPBEpYkRIvIkuCbhZ5vArFEDxiKw5JE7hi9XLm9MFYhbb82qLX0I1akwCbCFYyII7mm1rHrx
7WPsBEUG7+lhJdpAnTL0jREIpumwADPOgad38VCFYurExYxtEqgD9aHZh9OlQu1AR5yAPhJeRgtB
BBrbhQA+HBHcTi5ikPMR7USvj9HKCzKISdUaMse/hBfGL6rnSwboLzgY1hfIcfmwv9PDW7SjZGFw
woLFkgaRksYgRpAGIA8mhlYbEhRchBa884v/AYMuJpTs9Gc7AkXYExk+m3QHlxWch7+7a4bNwPDU
AKordCP7SkjQd3gd5psT6UWkCFvZgYMXzF2nUvYeHHv1jgAMeVhMLnoDbVpnjNv4x1CjHNO9zXVX
pQw8D79uDfz4Hl8cbmzsKS8Jvp8nRhsFpy6vvUYtYLrLQY+YHwNmQXehIRV6DZlXebREeAs/PVRk
IV2MDBXJd7z62oQbEGfxMcUlRepmzizANfmagKrw9VFk7YRLIIEnWoBrwSvKhy+GGitoWN3wPpGY
N5Jg8IRIVMBH1L6D5/7qFjHTdKiB7Ek7/IZrBsMMkIJm1o4oOlRG1uQFYqE9oSkFju/BkeWMtzkq
Osy5ZjKE+DiYdKG59n6oQFS7srsi8K65IrSh4R5reLe3SIufR21ck9vFhB1hJdDOSnIJCHUOXwSX
t4LuqGbG+JFk6oJmEe7wGSiclD5ATnXyTd4YqjnZskW7I3UMwln8AJ5EI9abK3udSWUbOOB0fHsc
ifWAqm4Ap34L6EqlLgc7Gke3hVELHTB8eWb6Fg5BXOCdpCSb77RAZU427QxfLwRqlEjzDMIGAiJX
4bulNSwmYQNRpEyJcp5VACQ1HqUF6uXvrKKw8WGFJwq+/3lywaDeYjpGPzGoxjWeV390sEvVheIr
NBngfWAB8LHbsIuPTznHgOg+5ebFLBncszfPNi9GyU+c19Wt6bwRchGTW6w4uLZm0t5e42fQCk6L
DIYtkCiMFsBSM7rA1odOoVvGw8V39667d4A3xcWTvARSBA7h9GXKjt4aafUyBVGe6Yxb4EVJwN95
vhqJnIp3YKx/lrL8K7c6jvts3iaAFQ4Wz6vlk/Co4XhjkXCfdLIQP3qIwo/2BDSANj8ryIq1slfY
ZvP+Paacu5/D64CH7/wGoUBx0bPfKPdV73UQkTVjTxJ/Ng0PbEywGJccXArIiv6TVgr/bWZLn7WO
iwLGsEp8upMlRvle9k0eJS+R+2iTia3MibZ3aCB7hf0I+SMfZrPHTFOtzlF1vvMbL9Rh93bpfszx
HSAbcbcjxEicRGaQVgH7P8OaLmaTQVOJaOoue9ik8EUJd0xtkycvXrzj3rYa4XqixIjER2/C1fFG
Ty6pla1bUDH5HC986BZY7fY7cy1Cp68FhvgW2AoTUI8fWPZfk1fP6UCZwOBt0qWUmGERDD0nwdGW
kTpU5lYY3tbA9y67D6E4IoPPofBJ2vnMcWqBNHPo0tyOb5ADWsfrpB5pBKKP3pNjHn5ioPkJ9E+q
dEyMFRzPXi6j39cV4lTtZGsDI+EK6nYVvjq2wfOlQg3IVAgNzhxWCcSCbNqa3WOkCyUHawxFv0Ly
j0vzuA7Q0rjfYz6UoECZATDx5mqTaSUc41Fr9HC/pLgrnAQXgRnfTnyllWmzPUfnGC0GIqjBD5SB
z5CUicZI7swXttrERz6jNhcLzq5CRWv1JcHsGraXDVMw5xxgUg/xAf8ikGRQOJrjJsCEgsfMwcbi
vODCcXK4eXrDf+GaUPbeTtlzPmtz/wFAoDgfpviO7G/JFyJYBS86x0Hcec+ZF7uvrQj+gHKwFI+p
r0liO42aZW/78qEWfXwNB2kOlY/f2zbLlKFEK2h5KUeAGkkmFWz2ZcojxXkFO2dqn8wGiQJFwq4+
aAfq8u3Xe6yGib3LS9Y5ecBgisJDASJxpKZhvDd69MXl+LRHYuAwscvsw43znUknrCtePADUmnpo
+lwaDN0DfXAf6CNwYgjnZ4B83uKXmBSuWC5mSltMI+0yIFdr9vLSPwykA+y274erT6eMzWqGexfP
oxT/3C5y9I8DcFg4TIG67LhNsWgoTi+QCC0ekLGC7sLTqWBTaJ46UL3r5gtbD03RUMOHR8RI5jqd
0K3/seQJuruNPsyjGNrEiOPnBodv0f+DoXqfNWAaMoXSwywphhCmI3m13bUgntfkk/Sw2Q66UnqO
2HktrE0YmANFC4bA32Hp63YPMrEB+8TPg8VhAlScI+rW5ffwHmseWIQwGt+huucC5ywB34Zwsp7j
gSXEpWWXjwuVGvr+2/ocJR7kMf+aGFZya7M5QaMf3nsOUxluynUs5J4SdEZiyDpJBh+CA4KnyJlB
cBaEHcjimwrlgfovqVr5U8ZdF1PRuaisMWxj+rlAZc3OzbiLMG5xW3sAu4E+pRNTAYdNwvaAbsC6
UbPN7hMzrDjY3GLxIwv5krQwCUYRsDEZkWLe/lrQi0v9gLMeVlIJ1/4ViErzYCl1xzDFR6SO/BvY
FP5z2t6mWzzGafRTqYLc1tqg4GZrpdFn/JyB3C07X4b0FHVwdFARIZRNNAclH9baaomFRBcr8zs6
HEbYjKCpuZYnH7VU5RTb3cel1F6x2lHU9OmwMdbsAdXcVioeU8kVugUaZdrTf73t60k7zEDe6QXv
eREcSAqgwHozNNpXToISVwUyR0+CZzuEplZMwpjfmT8dWKjeb1GEjQEsQ/YiwCezEgaJKUI7LXqF
LRhAGy6S4DnN3Q3Hr/W1ZiTVzHW6HYAi93X45wpTBjTmT/fK9OsUQK8Wm/fkgkrs1kdMhXUmVoFM
Tu8uS5g2oJjjqOaJzRMsU6l8O0zrb/jIq548Q18fMGYYFA4SDihgLDomeeNsehmJGea8lg6LL3/x
hTghujZeQsR88HXgzDTXlPhXlImNg5ATNihd+8SM3+55uG68DcJiwAg0f+LPvqVJdZVFD5QAU6bW
RD5jz2vn1isGKH9/2aKFn+Nox4DuUKNXypb05hmzJeLEtSX1Haivvi5iriMoPURYcrJzl4AM2+r4
hgenLlDz2UI/f5kBiHo8ybWEvbiKL2SKi/ywz5xTBTyhWZliX7yUV/lEF3DzXvAQuoyN3/b5j2Dz
mMb9yySeMoZP/It+qJD1yT2AunbF2In7i4lPiI8jvbOnrXX8dOAXNSjtNjAiL4wL+R38IH43gtpy
XowMoQ/zPlE1Ss4HxtF4tJSzX5zTXyEOQ0mBcobDQgI2I9QFtKZfomt1xHhoBRHEcfgTAM5Mi6uM
g0kEdGc0IZC7XD0WGqYoD1QP4wf+gX2esi5pu8Hp78j9f0zcZVpPtxBpEc0n8gQ/hL7N0P+Hs+MF
9Jhx8PI6B3Xl+eMi0qeFs0kEufhq/4CpPOcJepDX/BpXS+azGPJDffg51ZYB1SPA2AbdX8AcefLw
XnOVMyuDpGgSYoExIEdgtX3NlUOrb4ohEjV5mtpzuFADaCfMmpCIMNFHQ3JIwQvFm8N5Me/SHIPc
vUMDQwSGBBPLeZfr71Dhf2Z4Gp4KhvNOHXOY4p8AoZGTpDUkEonlDg/bxi+R9WekzMuolUgi9bl0
mJ7CZ3dk6X6FGhHzPFmk0n7O+CRZ+CXDG/3vKcw9PC9OX6wbE9zoPd5SL6KLCTBj5OnoMwBenIV4
SpT2InCEtoGGSk9oR8AZxU394h9KTAE5gHQaPtLgh+A0vDD2D5D53Qdm8TYSU9mjQequGdkHXGBY
H2GqJXZNT3RgJc/PtCemy3qCmd11P5DK5GwUdKiVtOluDunkHquTnksc4Y2ci2oL9mQX8fnvBCmx
x/GecWoK3eA6ZrjWWZMseqHDEl9J1t2s5oAGPRm+wmwnzIrzBA25SxnMw9sRAeWSVLTtDT8U3n+M
0yOiGrbwGsFlaSiYE6OySaeF22Cmw3LqwrKD8wmZE+OYns0HfANUwaRTk0+EkXl56C5v8Wsp46S2
Y2x1dEQrTivBP40Jmwu0F5Ia+CVWhtgsUdPAVg55WsETHc/bLxNRv5rJpUUQL3JwnTOD46TjMjGK
sbY6z3MXI4xydQO4xTuaKYZQKrG7iUEAJNBwVzplSZ2Gx9Ba8mwUmgwftCpEOYVtGr0VBJYdzgtY
xRRbTY437icCvw80LdsXk0iQmfOQCHQu4a8rL0jGcI3XGqNeInIBdAyumcwppCaijeZlc2H9XQ+o
ju9bTlPuxrbV4WqP6wAwrVxjATIiG8Bb46Ufdya7dUm01UV1LyN3h319jblqNibOhKUFEzBEvMhI
Ocnj7/qxffNpfPiyt/47JMqeTCQj6PiY2fiyw09+BssdePECQosquLLGKiQmTFjZ1OTVXuj5s0EK
s7Tl020GcHpL8IcClS5wHgs5DVqbU587yYXVCx1d+Lao62jeuTFZ2axadqduMdjSsdNM3nPQBmau
nJU8Kuc7fvDAQQejFuACMH1UhghwBybvk7CtQNtCLbWRw+/MuGMPTzsCnm0MLQGEXxQsgOfpcI6X
CW4VPHGLZxYQhGzVS64EwHbo9HOYQ4eLsySkjXzV+BQnQ/QIwffj1svL1AWUykCqNY6y1xayKuda
q3+e9ya0kgSKPneiPhZaImoAiEo2fLJrpDB3BmJt+frmRKvm1Diji88F3/0BxCFXjLrkRLFpPvdQ
mVwlVPwXdLvboFl9OFJ7xLnrDrc1Zkh8XGB44a4VLNYQYvc/Sq8ouZ8jhGzLsi/gJYPrAbWqAuGF
G6ZBIVegm/Cp8ACW+dj4gX5x0DIwCYSNPhDPLN4jZkAGpTMyaR9cEe4j6K9fHccaozztwdziLGMM
Lh18P7judL6eXOqIIYlJkNIcJsDZ2hnOdyt3lmx4gN+M0VMRYIHwCQ4sOa+Yw3g8UYyssQVh11G3
CVl2bYY/d8n3joWgTooJqBO78hJ/ttkcWqs9JAPma++FlcA0fv+cYt6JVuQDP5FhO3OA1FN8HriV
3DAesCddd82486AFHLXclYW1h/o6usdUm5yXKC30AQxGef7JN+4k3f45/iaoN/I5RGcGR/QBDWp9
BV/by1AmwLj4EkJWwfWAG6V4336XYde1j8wMDTcsFiZJOnhhMy+RPZkjxGK98dejb0RiV2Er0l1q
jPfwbUqYKTBdKEPSQICQ75i7mJPf8uq8+HIykTgNf057bno3Xg5X3qiG3lA3aIb957kvnAkdW4+u
RYz9lxlOMXvxQhNDJxvltLnQXrjdVVdxcOB1iEafQBCBWhQXg2KWhufVz9P8DHm5uGOD7Tggms9x
OamZX7yYXvTQgEOOeYKrY3Q4bG86jEGqxjKk0KwnGsEJkLEmT1g2qX952atmAkzjKgNE3bzV5NO/
7uoNarT3TF9lTBOCirABjQLIfo6vu4aABnR2MNpYXQ/AdFGIIfie6lH9J2g9Zn1o6qMWrCZs5Kjn
YrBMXpa9vQwVy1i3hmfnGaZo/uphehSRxuxnHVCfrn6hDl5DFqFlxLiq/MDWdq2gyQjEI0EnMZY8
XTuDKLXuDuqJynu8sn0vNMqGvT+e3QvzmXRoYL/XtvEE98vDFqbUBKcw4Fd4pINe+Bxe1/UCcI/f
fRv28CAhQ4bQxAVm9nvVXtFagVCBgvntCaWcRwkukDuIhXPd88liCoMf00RhK6hjsPKkPj5Odn28
TXjnb+f6oZPN8ezBDl8kRCBMtNEKJ1iJxSFFxxUTislPc8z9M+rCKISFZvi3CTYyVMCjVk3cgpiU
3twI4tP1j5IEmhHQ3inK4RhwW/moVTBOmUh2WS/5LTELdC90ceigLcpk3WnGvVgYWB++cie4RPqq
Gl6Z1ap/nVnGnGlf3Cn3ub6gUVRLobCfoeR1rDshp284Q+YaSsJcRmuy9u9e86WEFIeyHs+tHZ77
xhwf0ALkA2IOhzjAeADd5Y5LJOHuLm5xLL0on7cg6YrLpL4/orHc9DyaLsFesOrAhF8F16hck81o
FdMb67hHjsAv6U5f8NueU3pUXILh/ixP1BsV6b5npz3UHWTRcK4vo3Rozp5iESkWAm37FHSIEdLC
eyJcouWiNcXkie3rIyZyPmD6+Jkw98ymev+Ec9oQ7wH+Tsw3/OLY9cnaI7/6E78P7WWbKYKyM3z2
IL+GUJ454EJOiy6u36fBpm6BUJDCwZO5/RHTClXyKXOpsyNJX68zM/S3d8djpiQwBmPYcq7BEOxa
e/4YNG0QqZb6utxCm+Rk6ji4v91CGfDirgqLzpDygPU/JDAKJ7weQlQYEbAV6fKqjeYvoFZ4DYF7
dEsQNo6YkgL+XDkZxJ67GQu5Qq4bfvKiN9aJJuBPPLRmmdO2BGyDOipAOIbJHLvdpAPKAUcMX80H
DMM3kR264pyhf3USnEv3nT5XLiwr5Ei/wFjjVQbCXUMe6ucVbBQkG+xSQgvt56I8Xp54R5MDCaoO
AKvvTegBHG+X4Y/xG5/RLo9qyM7rp2E9IcaA9L3TGFN3r/I/GIyfIpWoD/xEQwJPGtL03glMvxDH
vD7ehdXkhsgVHgZ7DTkBI3d2YMeuLoGmOzXjEgTM5jQbYuJ/nf1gcqy/U2z4P6Vf/YGnq/NnmEEf
JhPiM1PhCM9+/duVbCPrisXHD+GlzEJlxWAZx9tip7pqbmswhXSndw446WASqRyrfJYsShcjCIkM
lWlu6HP6r122/U3ZQAiFBuKXS5kRSExXO9TiHLIPtHk2Fl8j9yo2zRA22zP4jbBLXJUhtccNHBwV
OkfAH376Mq9EfnzEGTM0ke8wJh2qtMWDvH9C9gTs4dWhNjbGZ81NY6ioUAk+UCGf7j7SW0CGBcIa
7NVtdQhjkenE1wVdag0AHL1sR1vZWzY0Jv59bgzZEmChhKrO9WQhAsFq8cH7FyiSZcFKvFJhkUgr
mwBGCXuixV/Z8LL5evvCL6eX6ZkaUso2hsSM7fkJnkzSGTYnKuSMMylozNFBiltjDVAkuv+zDuZQ
oz75y3bHzzxbfeb5n+nU4R5CEQsalRipZ1ArUaVClP2T8uUBD4lMdzZtBRL6JLuD00H6WIyzF7fZ
P1oT1C9qNqZAwyf8KI5OniW8ZgYlH8YrGBt7eZB2bF3kod1Q20F3kwYZu72wFROD2vn7uLekghiN
Uyi3CBzanUa50WLM1AfvQs6WT87DfFIMH0l3zkv1CdzygO6hK3g04sArCkAPOtMu1ZT4+t6ctcAl
X1pCAH8eh//y6jHRwdM7tSOM83QiU+3f1IjLI8v67Rx7PHi4glcqrYZzI0/uQgPxxsqohSpP26bM
pEiXG4uKFMXo52sN7lGJzK7ETqjhMoSA4FOL0yLZnXnbyZKO/9jV8IX4UFOBxVlnHGegrktpj0ij
WL6tJZjPlLOIKQWWCOJN0l1Low5wSAtmsIE71gMnxeZP93Qu5HO/579mzCm8bGTYZHGsDJ+jqnGb
v2r4ghUTiovNuX8bwn8u+qSvhEj7YbP02SSwkrwOTD58SqD6lZA9PztjTCKehuHN95Ct2lEeTpX5
kfq1a0Evoobim67eGMENtIVpXWgq5Keq8DevtkZyGqEhY7yCHVSDNKOUejVWTRfriEXDgLjFocG7
n0KotHOs8PkI7F6gWY0xAgzxdJzGRKZMfys00oPP7gW1ZPBbwxeGuka/zhz+uYfW5i47zOq+8W9z
D6HqWPqoGNwWKqTvn4XmnUICZx26gDK37ysuKyxjfi6doIxL70PhrgC7ByLgwsGwHDCy7SdnZ4QN
1j/gH5J8GgNJwHajpNuWLIxb9F53IfiWC2X1TVoB+TUDOAnobV9RRuFZuSJ0+DMAPRKZ2T8YHtfe
j2zFzHtGULIsxnLE1bgIMxAlXAgIPo2AXWAC6LVFWS28l2bZhQ+gxdCtA0IY19iP5pCU9UFG6/TG
v0KWnJSip+g9eA/g7IqvMQ631m2DTasR1+MxKARIKEC2yyXG49R3ulf6ZwFZRRavOO0w7z+CX9Jj
QNt/UYrdhp3K3oLy/jsoOWxDCBerukuppZF7w0+Am0EwNq8bt98hgddEemzmS+Dwvs94D1V1QXp5
RY4XKknQNPHFb1lXoixKn9/Tpywf94BXz5BI0FRgsQAdnXVYhwYeEjiBGTFuFG1+Rol/RWWpKel/
t0XKhPO6w5E36RA3915KlNqtXw0ezoDL+oH0zFZkvOmUGyr9M1+qFeBv7P4VEO/b8XPcJZNFUtsP
MBAf6FF7SKi6GOW2RrQKHsgwdQEeBs4u9woOKF71H0qvRAlMRrU1ZxWxks6Kb+IpImOm3iOgHk1R
FTdU9NvHYtuCxWaC/1+nuKkWEDS5L+ZZ9Br9IlAvHvCoTfnNOU3mAZ5YDGvRURMIhuD46XeDzhIs
C25C8MankvCXEH1p36hDyQExKGeIq43wPsT2go8kwTroCFXgBpxS+cfavMRfT8OP501XKyZwMtF1
3mjFuMqr+SUqmBv/OObK1FYg27hqDKN9UszQC1AwKE4xUjAUYFjwHamweOm1nydP15wTWlQsCqk+
+lymjLMJfZ2R2TvgJwOHBhpnMjAjwkZcMCRuohPQX/UnxqGa88sgeSAgxfik65BRRcCcS3QdTdt1
hGkFY01RlQHfMySJFBz4lC2/NJ9eJMjolVQ4xH74upeh7qUY7KFrYBruF3/QZeyVuWoWFZkscFsY
GTu9wwl9CDcKGwhKo83sX3qD3zaHqNIBgoIVTmLplL+9PvpPjVfZdl9IGLEvfm6kpKIagCKiibWs
IP+ZYS0wx52TriYK9/4O7Nomx1eJ6CNtQnQ3iGN9A0gFLR21U3jHp0QI//I4yAlgd/LfvpGgo+c7
pwvRxP6srTllhjnRFtqcND9O79uQ/9vJ3O+AVRBwlY8wmRj8VEd/OV1hfUH+HGRLJUGVRHxtQ2r3
ETX5uiJ4HbkOTeXHUTAr/cEPpfSE2AAZC34R5CIOr7/aJ37pzsbssTQYSQDMxx10FR6Wnwmy96j7
kOffoUfn8kRgBdkiVv8okCN2AtuC5MPwSp6FAa1Bp7Y2UeMsugQRWtoQhkZJQ4uvDeCS0zCsQMDg
/XNpfkO4eDk5RTd2kRHWqDdfCsuas+i0bftscDg/PepX9gg1Lgc1VdwCk7+48a+D6kiFlc/Svxz3
/cytwFymlJRfB++a4Ar9YEb7igk0Ps1AwLjlA8mKWPdODVtuyDttU3RSMwO75RgscbF42FCMAM8U
jn124bJYPRqrurn6tIVBHu8+6A3L5X1+I+GU5Qi96WKnXV/4KSDR23Ph1cvWHsBoSoK5/fAItz1A
RGrz3P5otRroH+0xIxv6EGP8oV29+hW4m7Rv7qpD6XjIWMp0ltwCBXIGXhJ6cNoKzvG2veqFYhJL
lMAhb9mdpWhuqs1jgx0ypVtApVeDxn3W17henv0n8X/wu2GY8ueBarf6FFbsVGh45dLsi4gDLUOU
0xFJ1dpl45hSIYxoR+jB2Qrd4DEp+vlM0hKKLlNck2YEaoHhvccwWQBkCNvlVaWMvlViZRAMnPih
4BmE4eHuA0nlzirtRvepONSEKk7cl40Rs3G4oFFN0V+RgHi3HnUfqXNQLb7sjju3Aacj8zf8Rvkj
csyruxiOM5adlcMGQggM+8U1yRPUMUAyjX1dpTBoSRs1p92RIgaMXKhQjNIJD/7adXhJzNHkPzmM
VJdWlAeLvoNBtAY8SNEx2ZtUxyL1+caX6R2lS9dhGUgxckezpnPukGeJGzbfZ3nJpmVPvMCdCtMe
FHDYCRmh4aNEAtei7VQwCI+owHjqHAbY2/qfmOKd/8HVbTL7A5rjtX6tKsW5yWILtuAqCmnyvO+C
gRyrBUoRPyUAw4bIBB0p/0dKesvB1+FBvZm592KO9zH2SUxcmHPRMoElROSZPf4q/41T1L/DKzaO
j8mNIfvi2ZN738R3E+Mg7872xZtJ0n97DU/BanJIpuXmniDrQ2Im1E/vVbonw4ZUms/MnWi2eNq5
3VEkVxdZR5cc6MJWXi6FkxDeS87PbU5BwfTaxScA2fpz2qOYx+AeVsUcIzZJS4GWzpCc8BI2RjdR
JwANSadmqHP+j6QzW1IUi6LoFxmhIoKvDiizzOgLoaYC4oQoKl/f61ZHdFd0V2VmqdzhnH32sBqI
bAhEVtz9dfyBqv1JaGqoMz74Tc1jNDtCIoT4AAhixfr7Z/SiGoRfAl2wRqH/osIic/aSft3xVrFG
/tl+HIdJQ3QAkdtiObClAh7GeSGif9/JgA//772/RaATRE1UTGVAy808hOGMwFho1BGK0yExbIKm
ghiReVPmf1YPgd8zga+F2Clz+nv4Jy1yru90BOC6eBoDMfW1ZPKlhByYswDuXAVJ8AbM+15dgXnJ
S4rGSU8H7wsmoawLhuhOzCS+DlZxHJbs9ql8rBBuuIL8KeRYYE5ssZHdIQj86uIuFuNnyA02OjkU
mFT7XyBSm0S2xV1Da4h0BhkeO4jwerzB76woPjH/FXzsK3KAPp099NlFBoJnwSjYytp7e1+yX7vk
u8ptcsOQuoYtB9Q+Z54GvO7c4xqsjqhAr6dx39hisE8kN1sa4UIR0vFeEXycMgPvcH4O5953isia
SxWjszdh69yy3oeevG+kBEK6k+kzqKmKyiO3zp4/PQcq3IEvnenLrMhRR50N73pGtXSFccOwORjC
wLFGNBGK1QJnPN0BOnmO/XWzhGhfL16tVnkQ77FIHVKTtngPw4+hPi1pkoOBma0ZSJI0w2jKpNbF
roYZONsIFeg2R/+HNSRSOGmhjmejKDOEfSYH0mB/Q8wg0F1RLwnzHPTYhqK1wME642H1s2iqeZ83
kGk3t/FIm+IUCyqKfPwcYXpQvbXzSTJAaYwEm79xliH5+un88QTGpXfddvVioBijwnjh6hBo3V7F
dbjySJvgAtrzEnlpH+fMfgHNwbdahA4AZUiHD2ADNS1rjgw266zqJR7zX62MuwNd2IXQOPAWivye
NghenDF9wCGKbS5IDkoSbRVm8asf2kwK04MCQvR0qzdhB/Oyv/vRe6UKg3cLdJcbkcsQTKQFPIBS
j7sb4zarTLLoehJtznPdurJJEh6sZ69/zM2BBt4Ci71UxCuzsFM6XVYXBw3chYnDY1bsbhDxbwz/
mAgCdIqJaMkMnfMAOh5cNEhelT4OnsXs5xZJy82OvhABBpUhO20qv+fsFsHypcpCLkiL1Irb8EH1
YmT7yqU7wmFwhEy4ECFDZXCFMZAVVCkMHXNrsFSZJ0GQw5gEpGAH+Q+P26t+cQhENfvBxGYwNIMO
BceAuiZpkt++DylLWjQIB/nWl32jaoyEFKqh0j2NkEyQjQYIY0ziWp+Qw1rEPxrZ7xL8pulDARCz
0Gpf738IDO0vCAmkPYQLt+PriLALL547WG+vmf8oalYFQzrBMOow/5KNF4m5ZI+s5NMn/AruhcG8
isH1AD43t7oxSAER0Ti9tu0xvjrsRbLnKSEu4qojWq6dImeO2Uj/rvCPkVGXcBxqikdwb6igKdyc
vTcSeFuE/fZWEjvHfeJ7hRcqnDhkKfYoZOXSr5fuZw+tds+8m4ahgZ73VqZ9PH3x56OZI9nVeK4l
ITCGeMeFd44ed/LQP4Z04BQHqOvSj7h4BnMEncYXh9nxcuzRGV/j3z94cDTb57sHnzHUF19d5tzA
FIuEyzmFJbwsVU8+dKkoH7/mGPpt9E22mf1i3VNa41XEVYGX71qtqXxRd1idS4C8lNYOnuWw7LRW
f+ifD8m71BFTMIA+Gb7jE/pZYbw7XF5Syb2Su8LfTvyrzLxpAlsHfM0oSPLRkAfjp4fdIGB1HfxW
DQU4MDjJ0WTTuw3wksFxg/ppzj5tdXqiL8rusw7pyh19eM+vDRikdSFjCrACV/mPlYONQyfD64bL
AuYRED1C1CWhsz7AT04ylgkcNUe6yiKCF9bf81BVKg+BZItUsD5iHSShpxE9PZdThqsNmUcB6uf9
m1Q9lF0y4Pijv0gOnYnUoICEDi1QP/sCLTwJd6aXAWsNk5NyupQW0nFyxJ4PaAqhPpJxKfwYeU0T
foemANzR29yiL4vVYwEhuQL/uUUMijXaThPmM4hy/0C+p08c8WxDVkvCHBLoimIFZ23JewGzTIyX
X+l8N6+Db6VhJyBKaxa4Gm+fmmLJ+mDTCxsoSP+GHh5nA7NiDiD76THmHpsvn4D6IV6M1tN4u89p
gvsPHLrm7xesBfuNguQ5GwpJ9YeR0g/R43tFBpoHowJHJjhOVE8YF876Ft7UDCBH3sMaemIUxL2K
ZwuosEDeLkfGVMA/T2OEY9/3OF7BEsWtg0+V0gbRbFxfBDY4qx6ooAZHHAN1PBJB5s4mSeo68kUb
qCwh88sY4wbzFCILTQaZgjuUmVcXBuWMwxosHpojspVeKOl9b8IHcFleGbSCpItpK+l5TKH5ACFs
zMFm22Mf7Bn1JYST+R1C6s27bV/IDgEOkU2aCMvjr3CFNz2F6SeodSDJc0gwFsM9zI0adwDBZ5YR
hy0EvyiYuRHn22IpmMa2MNgWtv0IWmAOPAGMb8JwH08aaSmkjOLTSIQQmREvHTxUmhVEYcGZBGj7
zXrpR2QYi8VTuncVqgvcGUekRozMG6tKTHq7OZPaFVaNqxqrJLtyJJfx0L6nncOz3qdVL7U2ARix
CTbByeqyxZ6LMgdpk3Zd5dt2ehAk+q/ew+ro7tx00Etz5BcRwbDgNBCBCA+Ae4dFligry/koGZm7
5YHzQstMa0RUwhsjffQbe6F1xZ12eVJnG4G7nhc/Ft0dp1k4pbBrsFxmFMULs+gGqx1unLj5EdF9
E1IQGXuY6O39HELqHCKKBbuNB5f8FYvH9oZbg4wLRrMDuNJK3C1ownogKEN05tMLcR8EJoFjF6vP
3xlrfEIt+fXrnI3eBm7CEq6vCcbGGUkDkQwIs0YwSObaYC2Fl9mstL7IxQbTJh14UNpGKRwAB+G4
YC1Cj9Z7fz//eVDGqzvzYMav9ORWFTID8TCgYRXCw3IhVLIJiFXRsTqd/xJcHtZnu/vrWZT2zR5H
NLMfwluBKJacTbHF0bdAIGBRLjsq2fP2DNjwXoFCWDlngTUIuj857Aun1in/qIhiQmWDVxu43I/X
EKMnymn4PX4DhQlaJhsS9kRhA7bzq/9lwoptzvqFwG6HhSpGsipwJSdvLAX97dB/4BpFaYjP0w+H
9JZhXOWgb9XuwPWChdTXuLi9Uu9mBaqf97xFOaWVOq50mOvDBBL53YCrvRUDu2XNKBFZ1Y8CWVkp
+5q5zO0g6SZj7AdjGauMJwMGTEyMkf9yOn03oPV0jRR66ILIyoDfRqXJfXAqTdn8Rc+g1Rn9Gfnu
lY4jhr2I4VOucuwHaNRpmpdi9ec75cBQnu/LsL1kxArvGao6rFdLhFSIIY6Q07aaDLedR8ywAIx3
tFAOT3L7Lij4SpSFH3j2Ka/v8dRTQGyu7FyZM4enX2swdiAgJazrWU4pQF5Kp99PPUT94dgA/SJI
bkDkChW+wSQQnK936KyaP1G5KCfB2GGqBVtVsOux2dpv35SuPVQkZ+TabJujvOrClzVxKRgOuPUC
CT115gjMSBnztMd38tcXQB25pNp9GgvUTYGRQGOvxhfKbHRDe6b92UzZmKX57nCUfLgPRFU2oLoj
7Hqe6yHhOdWsf1QYTz4QlWU6jMa/A84JwSOA6Le9WOI8ANmd9vY/VC143P+9QPizaLKCBvtH/wcK
VZvPOaXC/KLnu8o5/2XMD5H8pML/id4Ci0ec4NaX/fpAcani7zYg+BYOBDAK/ir4KUpYcDBS+hs7
Q4cxBQ6rxVxhSSFE4RUyLtGo2u92zxnrAqfFgmFdAov1yLJpVxe3t39sfmz/sz459GnKeivORQe6
A77DE01d3mlgABgvaM//iPrCXBoDyhEdHNMqFVSEx6tVBk0w1xhHphDvgLI0oL04r2DwC6tgJfLO
SgqaLdXEojSenJFo0/DexZ0SOBnJXrklEEBXXGa+DIXwsVypawgwbklQQhlhysmD759Gs8roKKph
+S4H4eezeHM1NMQqgS4Pd1efTxf+wnl5Hcx6AkS2WvcVSGS6wknC3BPYZg7VSmNc77OsqbmNwt1f
GESQLLW9IxFsV9vcGfL6u1V1BHBEcBXzkB/16qoI7k02Rv0NmaVd39ACXynYGlxJx7y0jHkHZSLh
G8sWqDEzJoSUvVayc8axVSzleww8Mrt6EtP1d1wvhOEU2KPoTi/Ue2BUWB1XhDCjYAxq+24QSiuw
RY4bGiFCdV6WwF9U7tly0QbFjIGTYooUsR4hckT1zifu+yRgxobwIrjM09HioQOKYvAcVgKHhOED
DbWFalCtWGdgCqhfZyU2CXAHUMNRjOOvendanbn46Eed+G8sh6MqeayYoLCN8IGZ01EulaC64tGD
28xJtfM43zHlZkSdr/Dc/lFVFgjIv2mGOc/byWIoLcyw6x2vmUMC8gmsfxIoJD4nVgJ2wLnZ8rfI
6fa+y6AQGwoPpIkUji7hxjoxi/Tcm0+ASBX0KFoNTM8jKBejCSP7aavSqWdAk+ust2jE9H3xhrp9
N6nkf7hZg4ExR7wu8/v6xUZDEAyXHBOqy/x7wWE36NVzukeOqQyciShLGGAUfbCBAL3Ib4aHu+KK
QA7mD/HAxQ+lSNTwkZBK1mCJpH2oHNEDTL8Gs0LmuZifCa01fFqzQG3wXFx270M/6Pxbgu1Y84Aq
/aY1hrKOFEHHFr2KetjnMvhl4itKF8HKHmCmiwMAeScoZeiw6PlX5Zq7guxmeIiMg4VEXnJIWO6I
6ZzJ25oRICAoUO5BInEZ0irCYsV4xtBElzj3EuqWyeQloRans4Renk5v5vgPzXUxJzUKoma+JLIQ
bg57EjLKSjJBWgiEowZVfvM+MpMFylQ5gbnHiUSoYQMaCakJxfV7XhAf/FzKe8CbZspoosL+rpmO
2UBLoqZX5ZGE+vSNc+UEr3PJ7EdnWDq4onHIX3fFeoI0SsYtsSGQQhxqSvjdfF2ZsQ1UkEVHfAdt
4YKORRiDYIm0RE4B14nCEOxgRltyIHFZv+4vqcCiJC2m3mRge7N6U0CJfAWIzehPaPkWpXN1XiHN
P1fbkgEZVL6chdVEpcnwAsX61Rw6IOp4b8DnyMRoXZBekKeMfHC+PTRzZTGgpsunX7TknLe1QTQN
mmRO8S/Xy3nJby96KUATmBSwH0l+276Hh4CokfaiC70uwJ0gAQAO0Az90PhcqMJGsdAY9UjzUdA2
PA3AWNLHsdFgQA8TjJsfl2g2zWeW74c/keELmlASLhkM7rM+m8DOtS9dlZbBFQI70FAc13TpJY5y
O2gH/5RiVISgyB+D5a58oRyCd+97fyMHQfmzxyC+PQhyoWqPI2qeO5PaFXTvCvSDYovun6qGpNo5
sBT8JdoK6xXf10JP91s9yfNlBI725oFRILJ5aKtfnyUzgjipUYjTHxnFUUCbuqgdoKshNKd7BGTh
9n0uHimoeVvr1W9aYOS3zK8Lmh1ZWaogbNmCjVvzMdZac5nLODiVes1QbWB9vPqn36hRlPhFaVes
H7BqlWmO9qCN6U6LCI0eXegjws0JJcJjCeQCbxfJhYA7gJL1vwckVni0eEw0Ov5b0FqFURA0loru
j7m7JnNWSqmUqoCLmKbRn4pn31sLF17BCH7MXpRQ/zwrAUTFh3EPRbgLBEBjaJgEdBCYksHS+c1K
H9bVE8480dLzAveOhQiJKhBmABfBf8c0L5sNt1iyLWLhiIPJGhk76HHo/ckn4LDuIHopq5yQ0HXj
DczSUDEXnkmMqLgYX8H5MGJSxiVxbKf7CymVjFAD9usQ38pKIsCvhlcOBcMfUXup89t6GN9JuPsZ
LUPy9/SGtnunUFQiWXmLYSHj7cG8jCntmUt7kBnkgHL9zZueTH9UxBRzyGzl6Sv90UqsQJv1yd+E
yh5A7ufnexYq+ll53rkyldWqB6C7kCBSMBiixaAd/GOhngfa+De/3uc5+YQETX6tCaSE1xw2EwFQ
jL06xG7SlH8g6gx5vM2sJUNd1XJwNfzJBhqAd82FESoBiW8a9YKNcwsd8oRwC0X8mkNmjpqgO47A
yXI4oP2kDN57JQTdq/bYgIEbgjWjPuHlCuyfOBfou+DbvCT2BjuEUQaEqMmcr8kmQjOMXBfe4PA+
5+uBm5j6DxaAfWgIha8PHEoW4NDhrOqFeLrTHf8VS8YLZp42wdMrvjMo2Besv/gHD3X2MJm+1ATI
YUZTMc7rT59EpUAVeggwkQGRRJ0J9MJEgN9kwM18gOHK35mRJEU5M9cDgvsr0XFsRD9DcfGNu9M5
HofDDeXMhHZDWb6t1gQiJuGxi3HSmWMnsm7neFvcfNoQqo6abC8ppjexJPNu36Fa4gHrwEvQfvq0
WtPiY0gyRic09rjvoUH4TE1GibrHJsDFFR+V5T0gjsyt0aw0bv6XmSOLzXXeffTMRB1J2SUvVa1P
j/s9QV+Bk32z+w5nKkcezwkjYq6+iLd23ZSbPivy745S/4R1PJG8uCaj1viZpU5+JPr70oUN6hZm
z/5Y4zQLLuZwU6edh0zCG7r9Dbis4pOK6kqA89R6RF8SH7VsuRpVq1yoXkVG2cBDX6WTXoqtIkRb
gtJaYxj0Inq4+SW+xMNVz+ttJ9uKjjEobKbvBM6BCYGWDG0JEzB4ptDnsqhzeygHH+BH+Jizzd+r
u3kWhLeRjyjOZ9TzOg6OmFH+Mdsd/QuHIRu0QLWyGep1OtowyNdlp4rIzg0zKw/JkHdfDgZCYFh3
Ez6tf/bUQ0GadnkklTjANEy/EuF8PvU3INzbRjz9TWXkWxkFaeErj8V480VKflvlxsukNU0uSFbk
xcRGhopAEHhKz9ZcoTUFCaz/Xd8c6GMHSRXBGsyVx/uKiLqRA0XMkFOG6IoF25dDAzwU9+JoaPH4
i3CwxhHaYnu+IOnR1f+xERB9qSbv93CNP3vcOv1XlPuTdGSo+9q9eczO2CN9vwft7+lBlTGex9av
w08KP4eoXsyHwzdC2L5Fjg7xF5+kcaUTgqttu5SY8fQMDJKSpyGdfof8qGzxXDKlzcAdJtiehxCl
8rVYfENTtSu3wFq22L3JxSl88DV8uxDZXByga4OahFhrEbRLDXVdv5ybBz0q6MEEGx/UwzggZ9GF
2BcrBgYWy4tRw6mbRCT6alLU4sdy9uQNhOK0s0paztq5Bm9saxsWyj2YYHWsaqXdRC9wk4fXrIfW
J1GdNlVYuG08cm+miBtRwgmOl7y5CFw9LKMXQwef4M0XJSA/JHNYRx7TS/PudhFiG7TR/tc8CxMS
FKONdj9OfIo1PPW4VJKM7de3Wvus//hIvhsAcTReD2ZMQgX0wLkD3x0HKHEhuVQojPJvyzJEDswY
/b1GWKTocH/tF9SlLUwPzYBTs35rmKVg6IGBRE9n2y0uzmTx3d9OwuVDJxqQZcOw2ZYDvFAxvrkY
5JXuzrgX4BgmCInnv6ufGXBx8NB77CEH2xPSG9qEfsepBeCxzROyWJmAeIT+mcMlA6Q+mFnho0rX
291wvpmc8Og8IHalUyEdWudTMRpmvSi6++jWlRULR3u7CGcyZ5COEIhi9pOcvYHeM8c4jnzmXfyy
FUg4H6fZqRDHwcWhOztPG9EkXHd09dRSV7cjkp7b3wNZM3suLcrhHN59uhuI7O5Lm7h0PTggoQ22
Xs7IK53R6avB+96VdDLZ7MXmy31OfhxwgGegDBGoybT5N489KXiSLneFWP5kMuPegNTfvLj6xMB1
3e4YIgWPedqmma9yUD48xrrmKIAO60qbF1T7Pro8jM9OP3e0+qEjK6PrGsUZ2O8QFWYRP52xm4d4
1EFVDxSXJgi6d+ZdIjlWMRK4+cOVh8SMu2/scPuVJ05eFD2PHTyKBobfRsFDNWoSIgRJ3Oq2uK/4
GRNM7vORL3ufw1v/7Yvj3aRIvEVt+tWv5A0PcGIFClOC4RZ5hTc+QdH7d0UVnpxifXreXHeP6Ond
TW7mGyF5mUtZnwrSxJtSGTJycXxzN0NuxeQC80gTdY5Hyqj/dupTFQhFuboaBJnRBXgRrz6uvAb0
pPCSFj+NbGpKehMYq9gyXKO0wMtOWSPos2pnZLQW/8+sN7gdC2rGi0jx9DAqWAN6ls7XBQ9+EWTe
W3Upxrdw1cu5EtwOgz/mIOiME/gQFAeQKcuQI4ETC6vs9dj5WGeQfByAIY1TxXnfxWNfhUgjVxhd
W8PgFrco5glgw1+Q8Tk/iCibsAq/tpi+yyCQm0HA/PJnjtOH0QRf1EaMDhgD8ByZCOzHJoZ3NnUh
XnGbek+Jw7NSyWu7I67M/LtZ7t7JcN8ZqMfwNOMC0bJjsbgGinU9UbT391CDvIGviLAwKNRpubmI
GYGzJgIjsBYFQ47mUIWPaHi4LEZbBeqsrPU2eOKpK9bEndHj/W9onuHm47LHmcp44ZNAUirjHvYR
JZxXJlTeY75C/4fpBqxjfHmp/QbBg1VQJxI/G2OHVRUUlAzd5hZivUvnsoe8MTnUHNUypUH0psaG
U3GCT7vQPnEDhYhS9AKfIPdU3OMrvKQwwYFPke2EFxhKCcXlSMHzRiPQz2Dubyn/QPbP/LETrOoz
TnFPXKFhsKxp96Tg6xZLWBKEBvxWGD7nAL98j6V6Of0Rxm1IoZl9mh+DqRokKKEFlRkdf0Fxrrbs
F1rfHzko6eD5tcTOZEvINyEBPX0CL/lCsLkG+w3MQ4Tdl2ML2RAx1kbfh8rB1Nc+SSR6f/VqwT3H
CBlO5oy+hCSjM0LDkXde92PmcRbkNgQLOQrD6om3gLS5JvfFkIMQfmRcmZl3LTRK1NtkOvLG2Mat
z8HvhKOs+7B7xL+Q/uzJ5tUYmIqbbXHbsfrLgmw87aVdSTO8Q9ksDdl8WtL6ezb/GWZg9kC32uzg
FQp3bsgPzOmuMQwb/MpPYH51DARb+g3+a09Kis/qulfWr40KMZd/GRw22Hnj/ANgm0W3FE88p0pg
4HzX1R5AOpXM2gAPOl6TGt9K7LMpdzhycmTFvLHr7t/9AE2gCG/6d4Uuij79zAc/WpDXuOOuAItO
nyl/OyeDdY+v8egELwyvoJ8BrM9B9l0PISqzQU7lbiCSYVZ8aS1mX6pRU1rgeAxdpZyX7tvo+Ig5
qDqAv9q/hcqUY7yJh14OQbE3h+HTmGVytkoojhMsC/CBWNjl7nMaQUHz8tMz7Q5iaer0aJdpdZLB
tel8H7MhnamwMc9313i8BrODYl0hJPl4hIdHj+RMrn1vm+svWk2nH6veE0/3PKmXl4AOb/+ZxeNF
9wEzLr0h8M5FG+E89hC8QMY5aPX0IUAUJk1nq4rbPVwsAsYKTcHcW93JqUJ7WPqq0YbV7h13eh8D
ezl9ukVIxWi1Vu1B/eddH4ACe6a86VlZxLF66mj6VSRgnTU4DH16MuRaGwCUhGkqm9u8n5qYb1EC
VoxJwHbEcB6Gr0LYcTujSKUmIN3JHIYjXXGw//JKq7SOE2INmqOU1N7X6nD7Pf8h2Q95o/DcTbiZ
8FBAfP8YQSM2aU6Se1mTJh7kHizkNXAKBhUQ9yrB7oRGxjd8oot23wpWJ0yVOua7xqeGCR8DKrZu
LMOEYExex1I5ZcG+Qa1LmLNidDBURXosv8NAvSjmzN4zVOx8DYbz6eNQBU9btYf2z5fcrwum67/7
YlYx2pLNVccYmW9AbnC82RdR9weB/MBD3j70xs7tH/kRGfOdcpUTcQ9dMIIs5I/Wna6evqFyoJ+W
A1g41sSvDMmfOFDeHAkgN7xifYETGwj/d9/tJ/5jD9zvwFYxaWSFlQuhZFyIHLfMPlaEdpMyMKtc
hkufhNDrqckJ8on7J2RKCdUK4Mp2jIl1FvH1fedhUGs4Y4iffX8c/TxIcqzYLhj81SeETt0hg4Pt
8daSMY4CCczGLORjliz1RIHDZ1NYNPNl3HKpoNwablH85PFjOG3i8lTBQK3i66k+sSp5WUG2abyv
CCUVJ3iH1dLAvmyhOnLRW3gghsyBJla27VJ1y9ZjGBGNyNIL62PjdWG9YxNRIhbWI22c11o+DKBe
MVfjwlsDzPbjl06YYr5j888hFSG14IfcsfbGKxFcZ7Q/m9Kp1j5ASQn/P9mMhHw1ZtFGsoY52oZd
zLRMY+brgNXBnkFPgjEVwpHLLD91JJoSzMTHkMJ3GPs9CyLhY9nuYJlgIO3Ify9bOl3QPvEweFE3
F9LTI5wklQc//OWOottfj3c+x13v4sqkVWOEhimAfJ0KwYBNYlmKQoRGublMBeGDQKsDQ7CfMeeN
skjvznmDQ3uEjqbw1MUMU+kz3e0tesBI40kk9WHIRJKpKGPQ9WcwA2gAmRt30ytaE5Y/8Acz61xw
jXgHwC0QIG7UjrRiQBqgI0qP8rgO+UMWFuL2fkLBfGEQnaUKz4UqpAxgvvD+GnF4ySHPHs6IzQO9
QIf668h6UkvQ7S/3aua8A67z5w4XypILfGQUw2malmOYx9PfdQGlKh8u+VlP40dqUdz3xZm9pqrm
wcEzuHlYHgZ8CkPu+PF2fJICxqWfZBA/aDnfFriBx6mdMX/Y3SghGEQMUhbAxwRb4CfxgWFuHBO2
mLO0n5Fqvik5doQjeYAp9/1IwQ3zFhUhEoLP7p+2eJJeNr1UotaA40NTSANNCWyhndnd/rg+/zgw
JsHPR7F2m/Ms37aApwdUCzLV4//2SpBEQHx7pHD9AWHKf42qDRDX0E1/ZgCM/IlY8PwHEoVCK474
s8LQoAU+HwGP+F5YtsWR8u18BB0ClwIR4PWOAVOiTzLD/Y0mGpeaSQsTEzP2PaUmz7rbFPzkP9XB
F9PDceuY7T8uu/0BkZbVd+RHVC7keuP0xExpOk5wsem28pH+UIb8TV90A+hF6zidHIlXKWBcvqfK
EU830rUamkgIfDThDAbTyXj6wWhmQhjgY5pjrAhdEnUMntx/LUFLgMkbTOBAx+DpMw0A8eahYI/x
nkk/DeFOidwb216CRqBjorNCmYi7SznTnvDiMPnkQiPj7t+8BlFJBW2EkqabQRkc757MTwg3379Y
5aTCYHvEuibyghINE+Rjv5ojEWU8AT+SICgpoS7B6lJWpz0CZUFzsRzg3mQue1RIJbnMmBoNI6a5
wyNKAPBOhrf4re0lEz00C2AHUfASoUN74RuMLOQ+Q1Y9gsaEzzfsIHiZUPMZMvYgL+AIOMV2uZb1
Fso+Hx5U0aDjz7elxEfC51P+I8HIuzNgCLM3GFx8XDTtrZj24GoG5W07vNJSjywyoX8cs+Lj5hFM
qB5GM+Fud50hKKbQ3w5qgiV5KCB8wH6YG5/x3wasHQikkIbgTGioWFBMDrsRHBtlV23oe1Tah/Z0
9iW7n9YWeATbz4JWofXmsLdCKDw2Ht7oDZ9xtkCPjjtTHcPG3VTmL6YOdHrhVXuhYeDg/YkrQD5I
h9HsQQmJXT2XxftE/ksBxTnHpYUpw+tAYAslEdjXGjmn8+Jw/XIl21LKAf1ZMhGOR/47qZPJSg5o
ME9K0vO519uExFlh0qY6MkhNE08sZYPoD2CdrXaAMLeGacSgKVUxWoX5hvLnQuZGP50Yqj/2XunV
paHXpAA7ARhwVP6cCpc1t5zZ4scASwJgaaIPUgTvHhNnUcH2baC0Jf2akfvVHurZzavSFiTnZxXR
e4/aBBiR+x5qthT2NggWILlzvm/FOfBN+qeXNfhrbfLkbdUpVhNqJ4arGquoWz+MdyKGVlYdtlxD
lcvT4QT4eMw2Bht46WQBp5dguAHTA5cnaauigHkEozW3AkTKHIelHo50Ab+QDou5G49TnnJOTQ5v
H3DE6lJK/Y8nftThGQ5tCgSe730nBVhf0FypdN6deXeotzt2665LOW5gezoiMVb6QyKsRlV8Xmfb
ekd9IB6PSthCFQ2XVA/e9aiuoab1dUQ8KbT2Lh1vKWknf9IfBN5kjBcU2r/9jyq4iRlLw6yk/NLa
9G4PDqPthA3GxvtnnLYaM6aD7Y3xLcFGmFL/UliukbyuTpXzcM86L0xe584dvEQJC/uMf2rDzy3h
m5dr7Go+c5TRa1hNpAhd9K8lInJuIloBf0RQytJlommL4MexLwVqNNDFGZv0VnV0hQqypl7lWh86
57h/gFYbvakQWGRf9IjMnhYzWlSSGVwup5yJMbUtLd6m3UhB/YMWUsRqwJA1vcSFf4EB+LHuWOWg
fb0slW234IbFD3hL9jdNLE9Rl+3fBvEMzruTzRfWoLJtySzhJfwRBQOdMGZ9PA50wggXXoev24jU
9Kg5vFPwTfcKfnnBsu0Dx3n/8yeH5pQnVxeWLaAqN+LkrzhyZ6hka1f+CGumU4WHq/kFcps/QjyK
PYTWiCbQTKDGyINRAvaNtuGyveLoMYompmRxNOso5vkYn2vijdvwAb1ficfmeI8QMyB2Tn9EkGj6
Ajsp1zgBHMF9aX4/ABUUVEANHPUU4RCmUI7Ohm4OxhIMKdGfyWDZB0scugPv4t8MlP/7LGGfIqWA
TOjxpDtYBUvGfdjA8SF0f/zW+aj8wVG7njpXmppvY0TW1EeTceDDnKKPtKXet0ve9dhH7pJc99K6
SqTgteFby70CH9FTzLshB2+jR9xvu+X6dy7WJ4Zi752DV6LwjOxPNEG1BlFC7AmuLcTtH4e+ZgzF
R0IicUJs61a7Z9DnEycY2UQOq1/9q0kZoJjD49hAKE2y5AlLl31hNV4VITBT0uaU9lHgx9VUW+4J
MbQJcXPgPIEmYPOWgCnMbq60+tiiue5ZLE0KL3E4Urnq3apblSAr/WXmUKXmwX019jBDAGsodKjQ
GvG3q858BqPF277aFYnNRJ+vcCaH3HexuaTItayjG55gXANijKkAIJa75qSk9915XbrZ4Rp+McfI
11izonwuY2TRweBQxo8UMprLTEPkXLQ2cGOESloHP13fvJp/HxHKF+KgENUOjafeWmwkVEy5WTsT
TQhQmaXP1U1pkMOjZ87PYKutmGDBzH7aFCq9Nd7svuzCHGHoDsn6iAoUhK7ZdWusQbQbucCdrZJs
9HIIsIDbRs4CwYUfl8v1hQZGRLIu/g8rYAiHxRFuxsJXF2d8QYs8G1BPV1iRRLCMwAvgTD70h8aT
s7/7a3RxP7a65jkvOzcn5YzPF4Eh/hn34LK8Q8/hk523eo19HqDIQkYJnBuVLZLRkXm6oCi4kt+o
TWvtZfOJswafzBeG8DnhvOt0jbr50kS6A7ghPHnc6N7mAxiix70lFgB5nCaH1e5pPdbnw1cHuoLU
rcxX8BVWxRTG7siGCfB1OYs7tyNaERgl86uE8CpfWlMVvvc4BUsbiNyns/XQ78eynn4TEtspPyG8
w3jkilrR+C4niBRBNlDycwKfXimgORmbVwNexjm4HxXnZQq4DBqPKHQeKVfC2/hhGXC6/rgIfiil
y5iaFV7hJSxCGQqzxFF8D2TvETf6kKMZ3GIOyRTe5AJXRhtXrW22LU89beT1uO96XkM9oW5J/wDw
CDP4CvcEaMt+ppwWQxRObPcMo36Gx0Zjl9vrYhLCxOeixcUdHJLpJco2LMfVoC2EesC7IjVnOmOj
c6cgDa/7ETGP1MPR9wDHEFYGcTtTJtBWBs7381F9D7cAhhzknxlbCs04nZUKKxQQxi3DPvYJKha0
X1e8IKfv0J3mPm/beO6/1DRVQpfMD3Puc5U50IRp35ARi2yMDw+xd47f9cSCGPrd4FFuFb/pZ9N5
nY8WYTbYsH+hpXBI90KOyMEfJxqGZ/7tkEWwQEcegnYw7c8SWFQKwPgPOB2hfmcSzNeNbyuZFY7c
HYOogrzOPjab1PNnLkl4pcj3ug03E1MxGgnRsB1K/xrRZd+jD95Cl7WUFCEwJNct9el+ErYHaQP1
r9ybd1P+a+HeOw2nRq5F9B4g1tKf+GXdbarTBViCETxPfH879n3M+j3kaeFrfU/ue+xx13SSecJ9
rgSTQwcJBxjc7flofZKny3FhnDUNrTpigS6gLqCEiyh/LAW8Lt+WiLJglp0tnm67Ub+8cinkDceF
DkNj9Vy+mdTwZ4DvCKQeuiDqwaVIhs7VUzQWzCvtrbh5Hsv3lLlP6T10Wbx3KrZr1KJHTCZQB2FI
YNBG28vODGmp+9H4BKb1ZTYlud2Bh1IIW4gMd7wNw5ctLXeHnwrbjrfFDUxdRNTeKM7xqJGx52mS
Jv4xeZYIeIIcRxPAHeGTfgEUuaNhvWvK6U4lA1h5w9bSps0rAM3OFvUKcwCJUDBu+g8epNBbCgP/
YbfcvOLvqWZom+v/kXRmy6rjzBJ+IiKYh1vJwsYjxtgY3xCAl5kHM9jA0/en3XE6zr+791oMslSq
ysrMOrnww1xuZguyNKg7fgr0JZLdlG53tiKYNXAOOc0b4auoJ10mT14CZrJ7mFhsQlJkIuv1jzuk
kVNnUna1ltED8LQ/Y/9Ayrn/AaO2lmxC/oGiuVofitUfuAjWTC9zFX23NASWZ7xJH0lzAWmCOvUH
QUpzYgg99B6QEMJenumGLSACJu6lT1I6QDbVi9rhw6Wir9IrZprdOXNLsUQKe0AWnKWEkVmd+ZDP
kJLk6Ns9bZts8OgW3v6+HkS5h07GGJ6IRB3dPs8DyADWFFJeljqms8zUKla13lR/bZe2aHyPAbo5
LdW8EdBR2t4BnNeD4LNdcSP9tgNwriZmStCQsWmGvLGBcwtbf59dHJrS4477pYeIg9rW61IEcOB/
Aex0tDTd+DH9GV2weQhF0QXneviVMWye7XvISCycg+bwX4ihbw/XrJ5zgieN0tjsgKGXf/cAvBnV
4HEKGkIL2evT7v06DJPdXueN9IvAv6tGi6cHHOv1KG5+8xpT7OiIkxtGSUjowFKHZlOHXec9u7q3
RQMtNCKPadNrrndON+65gBl4h7TAWpbN9QpDP8CHjwZowa3ciw+GieJnDXkg7s7uYRlQ+u/De3bU
1Caygcv8QuYCA8ffU1JzT9ZFD3uXDnhaZ7tbd5bNxZEbWBvbvUmpvrMbAwW66LHL4BG2UGH8TmZv
udJOMX6bMM9wgrC0q+kgGppd5wY+SuvfOk6xtyPPoxvsvCbPpJyhnLObFAS/yZlBnLsIVabdpt3C
PBkMnA/+IzhPaLtOe8u+fQvLEG9/rJ3JN9HGkn+g+oJR/sF6l/ZS2DX7Rb3uuZ8tkoLFbku9umyn
NOznGKSOlvDNiAy4FyCPYEqVhFYd/svrsaC+U5mdsyGmYgNn80PfTpNzgTA8vc5JQDedZTusyaiO
7hX5adHAqayMGDSLRAQh+RSbkwBVgIsLnP+E5oSptQd1e8bEAg9JL7khkTH5JJV5zq4x0ZQepv/D
JZqJqQTdyu06tLYy7fHWiehXBUSED0DshzbhxbjN8YXngT8dit2izVD0ZjqwNa6XdLc/UJvvDLMr
4hcVwpYxWqjxqtoYENOKA3fthRmQbcz0sc9mCN4b6yI49bSMB8EIFRjGQlDPHubFOLlP2tSVi5+a
XyZtn7a1TVvyNIekE+wLJI2j7ANA8EQqQeqxhXRQHOblZLd9u3oSB8ZP/CBisck7xcUY5Hn2xEKz
GWKYIDtoB9/WMOPkf9I+LF4MaWAAaCatjgZa+1BKStnjtGvKHKt/pzXlumOuR3dM5r6ja03WBsZL
XctxYfA9BT6WKJBU+sHKugbMlIQY8MyYHJGAU5PkRp+QfNlqJocZaCmhAMfjLW8KZtSfjGZH0rYd
xfGAKaQPsHRICQwmcTtGZTG+cn2YVcHJOQc7bzLyz9HJQWdOC+Azf81f6QETPHzMz9YtQRR8nrZj
il5euos7IzJELMms318rGSUrOCrPBVaFkA+5UGFwoiwMy+QZ17BF79HTLP8GJIa3GXq71xxUG433
suPCsWHuAN+MznHW2DAcyNx5rzmjOHKyMhfmTMGttyGlAYWCw/Ii7dnNYOq37Xpx9I7TZ/b0dfcc
taYPrdU/57X3mbeTKrjSmVuBbZLe2lABzGHEUDkYHpVHVjKltH8X1On0/h/JEU8htlt0oLeE1APn
BfD66dk1CHw0i4IWHgrga7dZGUN2J96tuOf3EmEC1AYk4bNeepo1trc1eA5dlWD4BRSqCFHTfcRA
b/45xNXiuoASxeJrlQbIHa6UL6grg0VrW5rNJU6E+WfSmVULJAglUoDKwbAk3P01VZmM4A4EWnNw
YzISKC8YL9c1V2vD0AU/p30w3aV9Z4gEtu2R6q0y5lrOeR5YKqUgIHTuSLQITc7VpSmzfNgXjh20
pPVwRp8dZ5A5nbFJJ0K4hZjgiuXRA9CikbyXe4ybXhs8VjRSVm8gRoAmzj9b2KNTIOH5cQnw/S1O
2BNoTWjNsWXhM6bSzjR59+O2jE8AVkMfAaokfwC5opmLjGXWmg982OG4OdG8gPaE01owWNTJfc7O
1kq/4xxHWz2Wl84t0V57I4HKUh8+MVbiktaDgtPWy9TWRZ20KakqkTV0V2ABWGKo+qOe3fRtpx58
+SEDOmCPj78cslpYQwXA3+141ZIWMRzha8VQFdiH55fRmRjvTcH87YaEdQUN/OZq2Es7reC9iCYO
V0+Zpuc57lMX3DdIvcjh6YnA/aXUa6EINz5AaiCSHxHJ5qaLNBxrxoYsqM8Q2nHzGMyAnGEF/JWX
iR81plH0EHKpFvV2oWrD/7o+SPCYAUIftOc2OiJYSJw2CxKdlFZlMoszjJiG54OHrgkYlk+nVHFS
bf/I/B8mW4Ely7MwsWCMrtI6WpIZtfzaSxQ5uV9Nk6DIz1hMI4Qxyn986usK0CcfTCJ44gq/2Ylt
R18RopPbOMjLE6RPFpMdJs6A1moKlqC8jR4yTx1vet7LYJNOPGReHiU4lZQIeZNFAQjKuI1dAR01
vCROmoQrH/dQN+lmzid1aol1YmfK2jJMm2cGR7bXn5CaOp5XzcdeSv5KRU9lVySHTZ7jqLDadBeN
qQG7lhKMiXl7jLDAkw+IFekrKFxOmPXN+G2gpJtIB1GJUyWzTbEVsvLaCsm0qamxYzQsPg6tJypX
wwoPzN7AdDQCpGZE9lEiR2MWGtJQi8oYuSirmF8c9LlYwlFCvQWqCOgNc7osKJ2M8PgXMvb2S0tK
fz/aBX4YRlGsF96BoQRh3U0PwJjyuDfQj3AQsFSdgV224GqkTicy0o/7VQwc1LCmN6CvILO2Csa3
eDJndBaIu2KRU5ocJ4GQ2eNXB0yVQ+aBeRN1E6oW/ASwZKnaRo3/qzFKX67HYUxW2UB0uAFoHtNy
7+NYLvcY5VzVv0Yk901jSB5Jo+2DngCRBxUHPR5JCsC4or6dIXK0+ZwCw1i4liLgqVB76o48YvEv
H+2UkGsIUNdDgrF0mH/v6v1xd6SS7ydGMLQEBiBZ2LzIAwAJSBltX/wC5fUV3PDa/uF6WN7sLxQ7
eT6ah0PQwSnV+yA1h/AKxEa63DEetWiSj5u0d18AALpUa/Tde9fo74MhhBO2ADwXSoyr9UG8trL2
Xudj5nQZa5xuBnn7KENsLzBnnDGdjxKBibIrg1qBM11GQ/l0Vkwxr6wS4AUhIVqpEtL750VLwXmC
EPRIMkrKJBqIpdbDjcbXo/na5e1W/KOOhznLAlAdYnZ0Y1reA5P4ajLqTum9lqRYjc6iurJ9viPZ
PaVtOi6rL4rlFxglqD41yY20WFH08NV3ctegvMPfpnii6/snfdDu3jBxmrrUYcoCM2xF82aEw4cT
Ul/CwRZsfGrmAWNajbY/mOe/h0IA8DD6Gd0gWaWcB5qCRhvl088Ieu6cm2ZenpyD+rJ7BP5onZ8B
fMd9tQN+x4OpSU8U9wgMdvfBbjVDonNXn5W8bxqq3tnDaZ+CC33So2diXjOZT3A1OtNiCne4XMiL
5LsvIX+wN0ZIYjCk+9uJS/wTEy7AplajfU/mc28dxKS1OQ4Fbw0EiS/aTs379Zy8L8AaDJM1EYBI
Ql67KwyLJxfv5/QRjgoWGp9R2UKIDkG6pmLivhMVjQ+wbIXXOrJfOdqPh9MmVE1rbzyq8YzR8FSv
tJ0nkwnSKzGbTJrH6R6nuE5JLRs2jwbam9kLvTcTxH786JXRaShl4/bRGBrMIuGfkf9j2/b56uZs
ZXRZsC4tyzGc7OBozAcboKsFvj5v8tlq/De5N8XffjyjKerMzAtDsVgqtGhySIPgMEWWAio/UEdc
1OmRojvOajaN6GHCRKeOnV2jFTm5zUnVmRzh3WGDN1ge0SCfWIQXULDRIFow7YQ5lyd/PkYt0pRd
mXlGRyRMhkXkYfWwoCQkO453sjzDa1iUwZQG41s4f4oxANEYN6n5a4LzDFPYCXM/AmHpYO9M8Ca6
VjqcEsS4Vx0vHZoBBqj4jsKVEp1NRZpNLIbFwx/YSTzWe9MgbwXnuPyxIjzWcKNFtjzKRzDvsEBP
zCQQ4P3uRo0XE7M69GKz6hiRyV5LXfme8uNAxCd/0jwBvXX+ePqvzazNrDhRr6yBMmcDsCUeA9Jd
nryjV/gcrCYTU6+koFXzEX/Q8iU7fTL7fY2RHKkbFrxiunX7YiHEZAIzgfyMjcA+3pzkjI/p8Fyb
UxNgZvGH78GfmB/UhIdrzDozivv5M+Pf5oDQmznY47HJu5xRCWDuPxs9xVS/63HMj/CXs5OaoSVt
Lye4Im54QidJjsc7fqyZmD6P4m/2WoDBwHFz/rY9ZZrzgz2bHfCjY4PMhiAAxvfIPsWsJjzYrOTl
r4+LHZAnNJMMq5+45eCor65MHoxuXnfdWFTzPUpThvtos61bx7xgGYCP+G78gCvUM1q3yZXBr3w+
9s7B+4gGTpzjj/6SM/L0Lg9wXkFGDV+lhS3wuWP04QPh0IsX2QahqxPw7w0mswkISvj7Yp6BN8Zz
jbE3XjRY9FCiI+PHFZ+iBq7cfjjpgfxy3Z2feCx+aVy9Zt+WjbXA0Ly3jeucBnd7xPbT/fERT3YK
fZJLktYwQX4liE77oNWEoYF13QkTFoyMEX+oOewS9PPM+xnzFCosLZ3NYDM/s8EM6gkY1GN2228C
2+RoTCYNWQlad9OuVvRt0fkxaWf6+4DBiSYo8NDgce2EGK/swYJZH+bVMRcP5ZKG1RNYx1+xFwVg
jGXF9GLwhuRRmPPSPCk2wmgMXQfhC/tp5Z7c/mk8hWrMG3Ygj7LOcoqT1AxeplNXajhlpjt3J7Nq
kfgRkNRtIPGoKxWd94Nqxig9r+g/s++alQQxRlvHoe6vQQOGRlNtVon+ggwAJDg9jYx9yKF6evuI
48aMirrLeCUw7vm8+9d9jQ9Af1f85/GaSrILM2bkA4QA/78BPSLs6nkTagx/BOnJOOabjjEZfxZo
yqE5y/n9RILHEZz9/a3c7X5jEiq5zuPSpD0fH8Qmg9+jC0btvzbAAYdBktg4DP/4wD8X+Is0BFpM
9mp42Cb8y2uw71g3e+MbZaouqRC6I1S92Txd3hsfhnnLmoPj8jZ7IptCjUq0LrGIQiXJFjvnJECc
eizRmqUcaIoTI7f4gWatek6LBGiDf+OnhztpB0epGxrNatrV3AmMrPsN9W1Eg5eqcuRIQzTYv0qO
2ga51BkO2mHdwJ1Jlh80ZbTKB1RzuFdBHkOV7ZcCviURaGjMPs4EKOtnZCV+kJtSkMF1QSuoRnq0
zvif3zgNggMJl8halcjuvOEFy8hmQdpMnXJZk06DzCcXqlC+y0syBRpBN3uSxXv7eyCG2nLCppmm
+6mHGVrqEHTTNC9pAed3w0i9nbMBX/Z3QWE46UB4uORjsvqVCa5+BHyCPoaNWFJj/pPnzJMKne/M
CSHGXUURIkzJ81pza66yyHGwlWjWn6x5ZSHNasmcCs2kJewkTbBKAGic/d4qy7iScIx5OW+6Vl2c
TNpjHtsj2Nw7NEDlhaan8wZofBl7JMgDao8zVifw5y8GNKrdFgPstnru3INx/6OU6UMmT7wz2W32
9d/myEF2Re2a4GpYYqzFRvSCyl2h8Uzhd42IPuPs5Rqru9SVH+irwGQorSVN44Rc3QLwLpgq8uFL
0Rgt9h5zKxBCwRaCgd41dnqeMoN+4Y5cyNfjkI/0FnZx/dNne5faVkH6RW14pKsWgb3pgg9vx4/4
N49lw/y2yzg6/hUrSI+4kaLv5JiisdcmOdRY+GKI6mf3Tni9jPcZvj544nFJzs4edZQ9tNZ3P77b
FmUItl242ex5HCBD05yWoqHfbLfgSRFmcOoQat1DWy17axue0upuRE1LGxiT5U8jnmFUxTE2Ldg4
8zhD3EjEBdshMHseHSYeYfH6K1ji5Jwyz4CgVZlgkxHb4oyZhwxDi2bbM4qi0Aqd7lM4luXj50NF
GpKFTZUfMZcHyK2QeXjVH/9q8wGwCxeEwjVmzOqGREYoO2oveNH2QIRWJG2m0+BKsmzJ6+w7ie5m
8V6sVIiRjeSHws4ktGwM8u5CtgXrhaZPoBtZLWyLv64tmjN06otXHI2Mxpx1GjoX3GiaonyYTRG1
ha1sv30Qa2aMyb0K+8yFXTXVWxS8+P1fqTYywjAHfnKoKosz5urDz2yFylCX4juDfc9qs/AZb8f1
bBZdNIuiuASdvyZPmV+GsEOBmoecztzB5lLbYrZJrhRbWLuqxC+vDuzPer3HqRvJJHY0tONud+t6
VUvfXsMma9KBxbAFYmoeFmeWzNLyPBRUbAfQA/Ew4yq0n728wS9OljvZXwnVksp9qKVdsTplTm+l
ZoVsWynlLvqR6zbHvmSZzn8h5blUMCmo8t9i0TPdUdbLTKyK1hiZSU6b2WiP9Vcu7wJQAV9ytnLU
ORmR1b0rOvrABoxbTJe2HRaM9ozuEikf8gwfxmjM8Wg6kKnwo458V5zF7LchHTo7Wz7FUEhIhDEy
cnPa8l31UQrfNVf5Q6GY2wTpYISZDC5jgk8SMbFyN47stvCZ+8jQnt/QWFcJX891F9MDPnbcr4U7
MJVdFGHyaZGsjjgGkexb8bpciTVyu5PRFrHPXD4Z0c7QR7bO4+jOAcZQ/YX3wnj1Uox7Mlhm+vjG
y7RjdvGvWPqdxF/2O3LZUkwistnB3lcUsin809SP39PrjJ0cFbsxWwVlw5lRVYtGduZLHEu8gx6g
Kb5N0U8kIXQOx/no356hz+SFIbzGYjQpWCzbvmNPtXQb3qIR8uxsQsRewROQK2SY4WJ5X/dKqX4Y
Y+B84PvfCR8UZIQ5GtiUh53l2+EIAUoZNCGBGlT8Y03jS8DzG8f3ma8PE0boP/nBmYyRWqx2SRRC
WNpcMJ4i4/FdGaYNfW5WG+2dWRuoL2/8fHvsU0RI+xwWNL+Kq8kE2HNc0PTAeIvfRpu9I5iAxeib
ANPUk0FobjpP9Ch/+6+0n0+jnPvoLs99pFiH6fLu61dcx82h+LClapEPH7KCi/R/yLiqThwT49br
CKxesMZHEVls+SquzNPAvBA+UeQe1Yg5pyfuBJCyPapozJkwWmqjAe/dZOevvyjwNMNJTwdtfYVo
QaJiFlabT97c0GEmdB7NG/oJfUrweBWfyit4uDwqYtU1i9sct96PpRxJZFaGD0AG35Njg2QTRJ9p
9T/FKUAzG8F/y0G46AWfihYj0LkRzdJhPhSPx/mZh450XZ4bBYlYL9+u3r0gbVexoE+gv/iIgUXh
biqVbfPx7KtiPxyma2b6NtgQVMFThXoUaYVW9k+u3OxTJrjYawwVEc+9POvrFPoLacgI+TZEiLPk
+0c7A65xYbVB4MUQgf443CEaIdjobiYWV0QU+xIVNa49d66h9yIkBhc95jfIQi/SXlU1g8si3OiZ
kEpeadxulsG3ZQQOo3ThIjLWOXcKFowW2VdzbjURiUN2Q7b/L3vIueTwOfK5w1pQbbl5ljzz5iMq
whv5CWv/6HPvodhV+rNyKbGz4g7ZOgM2TwEvzc9sOLLh6e0XXJBNppdCQmUipr4X5Ktr5O0h8Mbz
KGMu3Ycd6SA11E8U7PLDyxXEbH1z4IhMOH7aCaUoTssMTTHC2iokr8UQXuioTBELdPAokU/Q8qyh
0iyGV+u2AehBQf/GbQ9zhJTJdOYVf3TreVdMn+uR24yWGAtXvenzkjarnXiTOBrtloy01V1EWwdW
a3dyu03+fSKYrtV9fMfe6K7aQ3iLjCVSvE9+JbcXX1YHP63vFj/kF8NaD3mrtZlNu0Ix0c/m+ogJ
sl1GO4s7CEFfsJm+kd+wV+LQJabCB+Nuw0Xd9k+VhGzEncM1x9kAIL5COqAFE0cWeZ0e6sKlNGhM
gO7fA7DHAlNccMpaK8vucNhhAVQTqwTDJJ7RAlUa9O4sQcjKDb/Twh+E41mKgpHLTGIMzl7O42AT
EoSqNwtZOznvUDpPq9CzGBhSLhwIAaATekBr2G5bVsggHPYXPzsAHk8Sx/smGEmJJ4P8QBx0FThi
MgZfdK0wn2tgwi90c5WAmaw/VwO9JCmH6+KF1xOL6dPY0VLSt+eJCkoc2vxLC/4durrv+LlnhKAL
1SDpPxTtCqwguJuOzPxS5XbhVg/h3iZS2hrixXFFhCFpC1uPca+iKDjLsjkQOZ7DkS2ZYg+b5Zet
v5TsUx0vlbutp1sTi5iX89ebAQ/8Zsr8SKGgFE+Ps6GIm3Miu+RwK+4681w8DT4j5qGumiIWN/vu
4gmmTwb1lssFhqji6PfTtsvNqG9qmm5cSjghiI+qO8D5amT79pnkba9IxPDUkHfB3eC3x8RbpmJD
/059LnRpGaVlEal897sliPwkwWxH+nS1X2ZE9Ce33uLjDGuEs0LJoCNZUrVIBROQ4laOp784c3B2
iwSI0RkwzI18WKemxTXDdWLC3cVH2xPm7gJqIzW2Xb7x2AEBgOg4p9lj+52HWJJfENhZXzo4Wr+C
ya4B2RZjUo3RU80D8aYA2wORvh4WvtOdIOkITBxyMKMkvDQFU+6TFpOmn+r/utNzQJFpl9HDSc8M
chGotkzjht0TfZb5beHkTRPAiuJ+PBk35GQ8BpyCEHPlNX5YlYHqB/q3T+sBJQqgOR0mDPqohSrW
+YU9OQ0FYHbT+TEcDUI2VMWzTKg59CqcqnEOrVb+oofxSlFZ2YQU7a9OTv909jsZXYzLlow+jrmP
FSJb0t51y7Ox9fxOHiShNJSFTb4X+zDdXJfUFx/bEY/oeJxAbT3gtHjbdg0Q0Jsx/QYotUfsAnyH
3AWj9oCOxfahfmfj4DK3dzntBgs2iuv6RHeL2oKsY8fC6d4QI78lN4KVa6ofH5BkuA4wGt1ELY98
jYsH9Dd+yPVSYfnpm8QbvJH480DNhhPyEAVN3VxQv7dM95GUcxi/IRHON0fZojYuo0mvB/uGc/GN
uHBVdCFrvJFIQiMunlRVxUodqZJOJ0nJgk88Wg2TwaLQVZbhHaEMG4oBWIoFHGJhezce26Sr+yp0
YW5iHBwAYMaZ5+zdB85oWPvhm0ihpk3IGSKGJ9BBYOIGcHhUr80KWBD4GWJAPYLldFO448lu6Lx7
/EdKUYbaZB0jG9PbSUKSmOiTURDiXUlRc1OpkYGWdOPfJPi52XFaqwG7Ik0GTOEWQOCpBw5C6dgW
HvZHafpU4CAP9/BTXgYkwBZWHtdL0iEtYMJ4wkdjpAINL7aWZpp7wckK5scxRatnOLD02NTnlB+l
I8mrD/cyLdd0TDaaFRMwbWNG478NG+ODF4FWu39Fdq34SPCfAf2tkCdBQ3eCrlUkCJFpoaQ7/616
n6g5ZMRfh+3fc8fzTdPb9AHvQd600AwTujlHDqMyvSY9w6A2LCw6WIiNyfL0nItaOlg0ibRNxnRz
XnhmAUzAaaRFm1P6UNrKMw2THH99xIGIY2vZgr7EEGse4dOGnAinJdOzZzYl48JQPMXAluDizLcY
M/KjL8Pnomjq+rd4b3YGNcu/mjmKrqHduhqQqb5WvSnuMroqnwrj48eSpOAqHRQ3PFe8jBL48Hrk
LtRk5Id6AJ0zMJI7S4FDFbNVSSuioU6BovdiBKEJ7vyZAVlFd1OEDrRozVVMkYup/WSYpTw2em6X
cWzjiInBi0C2oM9NmN908I/V4vwlYF99//UUa3+19X0OgqDepHG2F7qEUBaHLPEwWms/xaYZA/DN
wbo9UHGZ5MUuoI6s4l6JI1JWkA3xIRqOk19jI+yJ1EMOcp8EOIdvsCKCFM7T4RnZaXqzyPFGuojf
X4T9kJF+6quNbT+70q7C+JfU+HSsf1lbWAhayiEZkE7jCsZyCecFiY32JYLOgOZr3yTEvdxxBlkD
SdwG/DNrCJquuQHLqw5k1N1wXXeWNNiOlLTn2Io6scSXnpLNxLt35WLvaHKbrLbYlRkrmtKscL2I
eNsobBh5SOTJeQnLjqVaDOKtMitqU79tQAWh6j1zq0YUoYfJgjtdkchqIClkHP3IyFu61YDqLifN
/AtDnlLqZaPxKwg8HWEjBjr8y3iR3sC5v6DPTA8MAECNUMvbV/8uX/lx9COLd/hCy6O0EZSe7tNQ
9zUbiej3IOztB9LGFhiSEUnSFZsdLJOpX8lI9PwbSn0jvG4TEmr+wyinFwtqAN2IMdSv2Xq5NGmO
KyakDfnsuIqT8rydHFAsJGY5Ce/d3Q7F0qcYJZCWhlAU8LwJnWAlj76/fnAp43POU5xFFfUyQNwx
xtuW/q+0NL7htmxlTqcjReuCt1LrlWNxPOncg9AkOAyL8z8Pxrcwoj0Ds1Z+Qa/F8WigB0FwouM6
z8atm2BKS+YRlTyNGO6ADEMgwMeYWSvYevPTWQD4awbw+oysXejD0BNc/xfH+fcEddpJv5tdlH/D
hI7vJMs07AqsqUYiaUUk8Y2lFfU3djld+++2WJ85FJo69nVGUxrmDMyEKwGWZkXRuqPI2bin0gVC
DvWg/j0qqzj+neWBvFTAYHywkrLNebkAbaLPILZAjyAQEaV0CUbdR8fLXuIhHElDx9q00pNcINo4
2HgfrfPQ3E/eV6gB8Ajk3gy5jGKe83suCfdh3rmzWKrA+gl1AkhZK7ZRneH54bvdrWLlKZ/Yt0uz
G7nm8mt8DVVChwJP0Oi946BksHL2RRGxcdel9vExlfnkG3VT1/3ZblML44x6/OZWH9gqLse2K6dd
GKX4NdJAF6vS0DXgbk/2SkdhNprRzXVR57nHogWGwLlY6tJQYAbSUheUppKPMXYZB482T7iAPYAt
MgJCgCDvw/6iHn00ZVxGZNtFk7SCpxZj9UNk8pfXta/46JRqgCFyldLjNihK3+OF//mHBjBH/iH8
Q0VqS0rJVQApVtMmnKzfG4OTa8Hhb3zwv7JHA5phq1yKfZqlxr0S3IdsIkhF3Kd4emjqxmGRM18d
PZmlywnnvg3Dr8YLKUewV8a1jD0G5AzDyaMvSPsAEswY5WYc8Fr3CXT2XwrsOLJGbkffuV72XDcv
Bn0C+1oBg2fDkwXrB08LoV1wSfxQCTDgCJ0dijfVZASBe15p0hISOzAeOA0HrtHVzqsM5u9pb8Ov
iWLad4DsIn2m6HQ6Tl8nCI2HSi5f7M3z3gSnDe+QAIif06GqQeXfXn5ToNNMEe2a/cukC2S66b0n
bxjRSEk2nM1/0MJvhvplZ2BnQ+HAlXXnUbCwCD3/hliKcQeFv6lOD3rMLdEBeYR7Gd/vNSf2w4uF
BkbbYdaY0QM/qpVB2/oQYglID/Q4PmWl7KL7FG/QaPqS97ePVwHZD/3cD7PlGI8laMu+/Ww/5bkh
4R3oBTr4ff2M2rKZdGH9sYwf/s9IX4wHqWBsdaKabIX2mdwjw7glKWIXrIx/xgGvLtNuGpRdF8Mf
2P7yxXDExTHhUZgPUqdU/2GfuGBUQFlrzK2Wrb54fPiN2wWkl4sbiIpR0ZCYHkxho0Vw/7uCDxPy
j55GUFYSZLG6jVFnFAXOyNRaeGjO7rIAeYhuRN7RHzP4nkCUQMtHi3LivuaNRgnIUIco0h6Xkz0N
IfMHMllxIgwOT02BIfz1ZRn7v4Za761bJfs3Yfs/DylpDwAZ9zOy2DrSOLKGCvTmRLkARkAASnZJ
Cplv9SUnfEsLoEVjwkUcrW3V3/6keXC3gnFXM25E4a4i4IudctUjWcq2ABnXiEPS1bqWgcGlWFBM
8hdVuF6r3XzJgfxosAjHKtuHBLqCwLlKu8LEoazSEp3dFJrXnLsKOJBDDlXrtKLiP77G1U+t+wyZ
xxdt+rPbwWJbL7dT6kpqx/Vt6tc6B7fZZSeDVCCKB0kDkff26S5G/EfxDTBDmJ5qMR14VCt4SRJb
2oKJ9+s7b3BvKOU/QmwKUBQLFhlQjmsPwobpNytB1HYXOzhGYkEI6dhL/TReQMoR8Z5nNQYAKEIr
hwKQGhfMDskZJVkO6QorIOPe2op0EHXSW1IZ3srO9BTB1GPqN7vzOEe/RX4ryYB7aQphgNfpq9LS
TQ5GRpOH4PeYr6l0AW8BwgiRP+oh6nfCLa5PQNbrd091JM0P2wDxcULu8pB2F2yozjjNeEnuZ0tS
7ByIkc22XHfHfh0AORYA+3FBlcKdgE0lte37oMDMHdxK8nxI96vrYbsYoRhlgziY8suzh2knWyiO
/U5xF+u4/a+j8g97gggkQtosBFSYNXwKPj41ISepo2IQma8oqdzrAAKwg6W2h3zG4VG/4XyJ404A
lQ7BdZ8nCZoK/vh8s89RjPvUPlw8ji7AdVfkDamNSM1hJZ/zRsREmBYJwRMuXmuZOJ35g+imOTw4
alDch9aA29qiTUTg65aEpeJ6UqAeodN7wL0KWRth/8MaluDmsU3ORSBM+NYBiQGH1+5Jf4BVgOQy
jw5BdANrDt8LtvyaDbIGWTwKNpBqOxzgkPqAZ9gTHjZcDG1UIyiPCBzkb96nQ62yAZ/X1PU10vsd
lgomcdOA+l2j29EUvbzBr2OtxpjJtMU5ACCqjAweKllByHwzCGJ0PLMTKQm9QaG9b2/Z/GRlGZmD
l+2sIChDomo3wap9DAHi5s1bIuBvruQvjYY9WjHeEU1egpA7oBPMlgQWgvkjyv74fZp8Ve+3KA8M
woMm16zXrfGA+bTm/1VDyfng1uiHbPcLqn5ekpYy9AWIUjRxYe1tX+Ok+y+PX2WOA5suJDN2Qm4V
HhmWjpp/B9OB/0f1yMRjrYpgbIeJp8J41zH5fsRkBbUBcjCEmyoYzyEPkNzBlsjbfKmRoD08LDYM
c0dHTqPT5ybGVJk8bsRHg3sDpIYSfcgYKlU+kKTfKLEPZuOkbTz2vM+dhKXVjk7HOdAeYig8NwdA
L9cqXN0XGlg+V7rY7vigdpBAgURrAQ+fkTHxFzLqcIyBLl0ss8AwDSc5PScHhmptvEp9uDTYoYi7
Qyei14C2Hmh/xBAI6NIEqgcRqhM3mba10wXUKbAsas+UBjUmR08G10MQYnBqOdt03PmbYsrLPJLB
m6IuMaFU0p6eGjpRhVaxvkyfGOaDglKXDZ8GfofGZSWW4KUzHfmhxLpk0TEtFp2WfhEdgiGJFB6B
WBV0keuzyEb0ii+M2BVZE5Ju3prkaGfo7HWYEc951w2DJwUbVSTBDkgnxkxgLz6etPEc5EtaFBB5
xa3N1S0L2mXn8BNbB0I9Ffpgkl9rWqK0zYiGBAugXQi89Krqg/6cmn+rG5TyYTMuItR2reTN5K+0
X7An7vA9i1MAOt8Hw9WhB2EFpqSIwfiK1VqW0CR5IvCB1ite3pbFWVKS4Crc0vDFOc13TUGrvgAu
t3/Zm6L1jqqBcssscQ+QcSuOuHQDEO7c+UUYEiEgHGPXQRu8SSppg0QIm5YDv+i3Co0wfqio8Clb
1wG107+2PwG7xSeSIcnQnuEdA6qrOwVX9KSho85PQNzdcn1Usl6EkpzQV+TF5Vb3KJdr+iSKJhUW
EgppodLdDijKlEu8NVhiAXzZNmwrupqF0WNX3g0SF3nUGBw0WaiSZKAUUuG/bsLR/nUZxWh8n5Io
FXUZ7/LOWW1eS9r/mkwa1s7RuvFRw72i27rTUikr+pBWsH5WSCZ8/LCMdvwCDi5AiKigekRCwClK
C/AXTYQ+mskR4gXoVfHGinNcEMCIm2fAihNhNq6j9WlK2xmnRNh/UIvIBdus5MWoc85Adr3LUWty
ukq/ywobp+V3fsCOl5uF/UNTo4z0NsM3N6MO1zeNz78yrlqSZdZQOjSMddnG619yFGtAAg3yvTfc
Nr4CGIy0JMUkQbiDFHNS/kf/+eA6A+KbENu4tmxrxwE1dSULhjGy/iPszJYTZ5stfSs7/uMmWgMS
UkfvPkCzmAzGGHNCeCjEPIiZq+9nyf+Orqr9dVU4XGUDll69Y+bKlSvHoZt0wG8mYKuP2GS/qigT
Zwgt3qznvcMt3gx6p69aMyZjsYlTAIHbe7dJPwdbgb5jthj6aYNHAPSgSay8efqy+WS3OGKsfDy/
GO2Xx4M25Zy6DEB90CeDdIJyAB27jrrBcoD94QGbk4FPfJ+Vl+K5Ep4nYSFkaEhiNyNWVQNJWAev
htzOWVoGOQFjSnwwSViwNWFAlw6xYBxuhriIcUTdOjrgzPMUKDZoEzIAi5dNsy2bSVuWpfwg3EC6
K4quMVXB3kCDXCgK2K3XYFa+EFqH3CWDt2RccC45y1mHZVBvgXfeP9CWPm6JYR7S/NADoQHxoG57
oO1jhPaY/XyMkPMHt0DpaYX8S4ByPyUCYEuz7cBZF1A5nkwOaHjWmpPHPMTpxkuY+fwSAg72FpR8
IPNSZFg43uRlAmSTJroRIj4+jLjQ6alHKljgL2L09IYZPE0dSEBA/pBShhB7+kYXA4uPjxufyuW0
go85u9+e9IMT/LFrl1TuTUwdq4Aabm2TUk0w8gICM2SHVLZZ/cg9l8GNNeSH59aMPTBYvLnbZu7u
U+wZAs9Chvrhtd8JgV3rI3Qx1K7hJrdfsQKoE5mSrPSI50+TPUyq5vbEUbx+s4IJtgL77z1xo9ad
oz7APcAzuFE2VJGZL0SvWXWkNwIEymHBo0RG+1A2R+DJkPr3kYfN/hxFXg/oJL8M0udZSl3tVqfO
HSrwooe0Fm4o0GoYOzHekmhVJUdyaGGMktDYSrV/I9qzickv8VhTyvbtz19OpFeCo7jLgDnF9kD1
bJ0RCj+SaBwGz+dnXD42ApPQW1h7mz2vc6JoaQPWGfQN4rbwZ1h+fZeqlbi7lztFqRCdDx38EoS7
Fx+j0bJdEew6nVt7QoYwJtCo1hqtqAoNALH64FBGzkQZppVhvc5leZ9e+KUBWxvdqdm64w2QZYQ0
0ly2MJtpavmDLcEKiRV28ZbYRSwiBQjuh18srG1CghuQ03z02gYfABAoB0SZgAzwksM+Fm9r5QVj
UOfgyxqglt6DyesDNh1h2BURjGhmYq/W/BjfmB1jRVtrbVymPhU4WpDWDg8wZ4yq5qZofsh3x7Nn
1ASwl1lM8ipoQLtTp2YFUaQ4W4P6X7so36A80zQOTViSqmPRwPeGvGeH6E4M69FkgSA1OiRUDMGj
vY+om9GGvIwUkEAFxLmeSD5guKd9YfdgVz1ny/TNuBUg6DLrQBS1fXAxD2fFoODb031UOzMjlhsi
fuyANulGMRV/mDFQBAMEzSjKTiC1va3FZWhmLZBmtFE6GHNskVvysjABb3A5t2+H5v0YT5BXIp4a
IMrauLWA5Fc1PoCcjmiOW8z6JvEGasGB2Q03QbMpBysCCsK1jPdxD2DELOFbs+4eYgDLwKNGI8gJ
m23GZtCxYUlClmUjoYYv3nsJKEd14Qj8YkbFWfnYwRdRDSEgRFxGmMlBb0z615wnDFpEri4FgMgR
rYcZ6CmNW1gUXnbLZucWj+bkKx33pLOsXvtEzJ/T2434zhQW8iokj30VEjik+hsbG84O2gsF24GO
YAhqZXgle2DscFo2iLLdZ5smjWCY69F90mh9kHhnpBpJjN6Pe2QE/ie2GOnsiG0BbpLUEmuwPqaH
4MNpA42ckNG4R+djDEkIBPm9/ggwYWt8WY9gshyyuS2Q3QA1R6mhE38syP5gmvnN0go7DfjM/Hhe
MxkIxMx5zs3h674C2CNIAiEtriujxnkGPI9uT0xvPOAHB00qGVOSQDK8p1p6BgGzWLAxYoJP6CuG
X7M949yE5Ae1iC921ujLT1vUCGU84gl4S9XNZTiiluYxN9H6F8R5zAVtlU36nySLETZ6A/WkyaTT
i5lKrKux0r3xKh7g9IPju9/8cANyGkQOP6U/MlKbFAeKJ9OC/Z9Dgz9at+ls0v77IUCF6HpsVi2b
5N9GM3bYZUnrIcOa3ZZ+ButCDs7ZvTjkRwcP9ojk2qzpZ/ON/K4HVBjKLzHRE+N1xQmsYCUAYS0p
gnsGB/HMJhsC/C0Gk4IwymRctk9hh0WvBHp8ttBpkq1EIhApzKhNZUqyx9TZQyMkKI3BLpaGR8Jc
8fHV6s9mswsKLUQ2yGI7jSJoO5eX52dgAmlSjMlvd8F03X0Aw/vZbppfI4gmHfbARtSCB8psSa+o
Us9zLCUMTUpdN0cjpvQRIiBlDyCHP4JztiKF4em6HDzIxH9dId3+ivN8xrvEjXgV/4TYz7OX5vC1
n6E1YjAjfuInJDRYVWj405IKKeXelynVecbktO/eJ71Gi7hyuCTbU0Trh9WcvzEcjDsqovQHYRV6
ZNSHg4uE64Pim0yMlSYxMjOw3Stfo0j1Jx7EXvTZs+kiIyJdi9boZMdWLisBX5Z5hI5ie+3jegJs
Fq0JjN7Ku0MY4pmDDElYYsWIWQ4oV3uKFrtkNZDGGBKUDtqpKE6cY5to70u3kWDvoFgFKPP1tYTR
GVMZtmWz/vbzqJy+rzfB3Aq5pA5Cwnp0OYIVLC6PmOA0EHZ5wvE6kBy0Q/HWR1+IMtJheFqM+jsn
SeFfEkcEFkDMfLkBOF+MOX3Qi9bBJEvOgXSLXQggiVGaiC64fjE++rMvwj5EeUnQGLMcoQFzBlBm
xsKezfaihrAOepchmFFnTMWSaefCcW08XeYRoU27z+6AUMx4d+UAIlqpPqstOQ/KC6sep9nHzSUz
Ol4MSHLujOuJNwGYsIkvbY6jY1ceNTx4g7LoH+SXDDcpRUTxRNAciWpWkyW0XIS982AohHYDK8YK
skcGmGCnvQWzAGk8YNjTmIhlvz/yOgSPDl4MWeDxZnWZigd0j6DeGK3pNj/YvcO09VUs4mLd8SnB
W7B5LGDRYStjR7xYISQXisoS66OqoxXkK6IHaZ39P+YRPqg1WwgVJXoC7c2LttiXkCBPcQsA/cNc
hJNJSFR5hRfy2k+hMAB9TwBCkEoYj6xBi5AJbGwqwwS7TXpsUh0ISgiTLVikkxvh9qHyz8vw7oYK
BwmOB8Lrn1MZEUFB9nYTn4gd45jC8G5hrHWsd+8Uu6PlFccZC2s7ZADex/VGwDVQfN0nG/8JdXen
XW6DC7V7EF5sEL1vnSFcocR1JlOc7DwsOXuoIC0errYvrHrqD9mJ3z7WOYXYNiBtQ/9NgRvxqRdu
cqZAWFKeQzJToRfwL3D++uVBDgGmHVZgQ0Ijm4/9KTTZ1QtY3Lt9OFt2+uzbGHQ//BChDqr6NouP
PXp3zfNxQNh7ZGgr3RFPYrPOQRlo/BOO0THd423CJMXFbJUxYIo23BFUdySYyvad4neIz1OkpDn9
MX0hhoK6E9mDi9dDesZPg0SGx+q4kbUm1CnxpI5JHdBLH60buSQw9WoOtIiv3asyrj6AEKAcn3ro
kD6o2+U84UbNIHBhVW7JOEVUouO+IpNo1QA76q0LBiiKedVsOqOB6WQ0POV816n64X9VsAV8Tjh+
KNnVQ28HkZ5OSJyrOOiE378a24BU5sslgueHS+Znz/2vmV2nEFRr1ofwNb81Oe+JMgkK8YhN6cQw
kVcH1UD4nw2JXsjZO7EAXJ6XbaGPxM4MUfnnK/t/MKWSssBLbknKA740YWZc6LOT4BCLUgR57sHg
b+GM9d2BmEZoRXofVKOiqP0y9l5ZiX50mMYgonfoYT/cJalswezsNaGVNAtQDCt9maOUQDZv/IDs
hEe2lWkub6Q11y70TGn1nXAUjTdFhAxs5wQknkrTYh5bH4sQh44HesPxLJ7xb2rtr69nijNsCF/P
GDgoLHPOzvDeYuUCpD4qiAadIm7x7CxYuDv8AW4BSAu/7joNCo4yTL5g8wy60DU2pDqG85b4pftm
jQpikF1XRCRhE84nOKz0lRsSGgAxpvzxZ/o+tQG83diCWfUAIfUUWdl9AXc1/SMsPqJU1zDZWM3X
1xJEPoIyRixii2s5hundO4cufJVHNu+e7QANHDQL243NvNm+7nrX2KjFbpmaeQOr/0qmCbxyyHJw
WKmNTVxnI4wwc3GQDSjjt6BbPBEOvQ7rMRRuqHkEINd8KoPDvX7vSs9e2v2s8earMU6e9o3mk92J
Xh8cmJTRoBAAOD0tA464W+woRkvuywse9j18vPuQvqmPznYI+bdJHL1p9doRidE45QRPP3BSHpNd
nAqrZlJNccQEN7gDw2S+UUGU8rrBv/7jf/6f//15+1/Fjx3qOPdit/2P7Rnpq8X2dPzPf5nWv/5j
//1y9vWf//K8huO7Dd/zHcP0Tb9uubz/+T5YbAt9+n+Uy0vN3drG4sXB2lz2aq9EUPb35jvMOSpI
df92N+cvt2v8ertleTGc1bq2eBEBp+jeZ0oa9zooZF/wZPxnAcco9cQGEnCHEfqbELhmKjN67x9z
FUo7UlXSbCHHQXqY3zon5uvu5caM7a1eEN5ZTCgn36NG3OcmbRD2J1kwIp8vOeVkN4Kez2W9YBH7
zcGpWcLPdhL3GYCSjI1o+ow+AN5L4MYGpe/K3IzqbTcGcyVaVJ+jn4KRMZmSvTkPKBxFeT4jVtlw
dwxHdfX0iB7ReVh2nZc1LgEFQNhVDTYCKpK/GgOI9EjRTMnur1GZi5jZ8i8DadkaqT+NpPdr1252
R7s424fbEBXTpESo30BOxqq+CEMM75iZZk/1l/TqPVki32olaBFSEmHb9iaH2bpNJJUa3gSAk317
jYpfHc0+vaK/KCngWksRqOE6F8YH8QoqXZZpI6hn6w/04sgBm1OycxuT4BSvom24jk30CtfxpXWC
B9qgixvRkdLKq8xOFpmZIMSQOtRQ8rJTigpi4hfIshSoXdUpfAiLePhItumeN/Rdpl62Sabc5N9f
rSKnhCl/SBWF5E5KCZJ8ReJE9ZAE5GwfoZHGRZzoMD7G1N5Kisz4hNqs+jUoyR/jzfg4PkNkQFwh
a9AmP7kznPqG5/Xp5BRm+vdrTuLwPiVU2Fuc5Ep9xV32qFIrrFRMri1Eaz87c4LikQzd6E5xdXad
yCUqgeDv25pSLAklpyMAPuTK7MzJEIWu/iXkgCLDPOFPL2ieUnoiMd+c7JDqxceTG51i+CzZLjUz
/fGfV6Nj/sOM8QzfcjzTtOt11/91xhQP71TUbvaS0/wUulQGlyJiiXIgmDkG5j0w2xYyh5R+iykR
mixjHPygSODodSGGQ9e4EU2jZDDHEik/J7It5gitWG1yykk5EnUIaDDgjDk3/9Jy488tb+j9n3Yt
83y5F+bBuQ0dFjliKsk6PiSUyeCQTArmyvZjoVofqYPjzPyCvkyy5I8zR4xJYfRtgnDeB1R3tE40
UDuwb3U4kviMzBxyJ25WemU4NLh/63ZXe9zvC/Wnbm/Uf2383LFPq+1tu3gJOx3cqpigHKJpFZgj
D77W7JnNNVTPHXnOVJOFEBsFfYwQMFqTr7fXOsXNLwGcWJRLnvsjAvjE0rcBh6wOZbxEGNQEd//c
542/Nfu3rdsr7n5jYbK/7JjXJfOSIrnsDNf8yl6tCoXbrE4tiSK1Kf15TDYTlma6/6hn+2r110Nz
4kRlqsVNOe5s8aNMKQDBml0kVCALz1qZINIOpdedxCAlxICBt44ooUjawpkVptXR4N95cqthnjey
c2uemBnLgzUkIcA/P7DzT2fVz+P024Z6mxers387rF44d9gAcfoNCYHiNSjV4gZIRtQRaiugC9jP
/MmIervAD6axi/xk8IPE+eTpVabF541NEtbUI3ef7QQ4nszzDDPjhSy58LHnWRBheXGGf26//48D
ZlquXze8htVwf1sku/Nh07iczdtwP6a4THwhXoumPkzydXvdnmcIsFb/6tnQ/03wQqh8c2fTl3+/
zC5m030xEi2Q7Zj6wuwLiJ2yDZ/SMztqwZj5kzOla+uh9m/EUH9cWmXKoqv24EfCLksBT5sdk4Mz
YXx56tvszn5r5ga7aElOpJPYfO0ZeYRR+JR21yU74RnhV935nvy5U2wtrv+2+BybTa/RsG3T+m3x
Oa5/X+yWGxuI6xEv3/aU/biGKNCfEKsEYy9dwquSvMQDQlJ95kNdytzRoggaQEdG5NmR44arab4j
8AzjBJjoEsDLsQEbOytSGrI/t7dqz2/tbfi25Vmm43hGo3qen3a65cI72I8tO90ppsgs0q0Uwqb8
ziWlPHO3wYlqs1Y2ChhS/FOeRYlI19+Wgv0PU+mXVmip/NSK1fn42NtO/TbcIlplp7tkkR8TM9U6
f6TafRccxTqMdfo+GN0HUSqyDsnV3ibiOl8hWhKB47S8t86cbn/ppX9Yqg2/Ybgm89ywvN/Pg8Px
drqvFo3b0EuodJ25OTwHailNqWOEkiqVrzVnda77ybFtRg2SSdW++V9m1z+P1k/t0In7Uz+trVvt
YU7Pt5cR6s1E86MP1Cz8SMv/AEcXJ47dGbozKB5e7F/ubvr/YAL+0g0y9n+6/bFW29jHtXsbykjT
Sp52UNvs3ZFkxgdvUxvojLai08OW6JyQWaXSyjJD9wyJRbZyPr/Gw/UmBp+/I8poqMLvsn3C8tOG
wAf6br/2bOXECqBaU/JvnQFTWXxQm4esSSO/526fapgUWM7WXFuGpEqT67c9x0TB3wjx2qMyaOR6
z2XIgEG5asZ/VHXkCNFhfkLGZJ9e2ECQrEkOVBr1sh1nuxNp+0DLkLP8EWGkj8/tMxF2PyG5N3by
IzFNI16QwZRp97H2Qzh0JNM2EjPfIRQ+78qg22QbiYaz+Wg7QmQ+NvPaxE5u+S3XVrSAhRgvsgd2
o+zHKQ3hjPrEWmxvZ2budyiW1nawY6/84by7I8lFe9w59jvneAfDWecYDSKI/ee57v3jWvxpjtm/
DrLxKKy7x4x/sQkNghlRBdHNzyPqRoaX9vwJPs+dUuxEEihXtx8uv6AAdUnPoAQPBeUpXZHtBpsB
mna5EU03IcW6qPDbYb0MKV0dWiM480nzkp/jQ/i0bdZJzrHz+WCXWWjZtY325hhSqDC2g66Jm142
zej9IeYDwh9I8DQXb0ti2KS05as3BLuJToLqtZfN8M+d8HsfYLD6vmPXnbrLtmP5v+1H83nd9RrX
rd3xvMC5xOsZQpfb5tr6iwnw329jGZbtuXWD+3gN77euPm6K+m5brI6dfR2fjxId03MfNKH0nnab
w19sWlkTP2/0nmkZjYZneJ7tuJxOv63dxv1hmGVZntrU015PrHm+Aa9CKrUWXqd/6T3Z9b/fyrOs
huMapmtyuPw6g4riapjFaWd3qE3ljcyPuSdAY9ozIevZf3ksyzTUSz/fDojhl13ptyN3dy5vXmNa
uw1h7uW1dNqppbJDZDRqL3DgKLDo6zmxv1XXRagXPliJYqVDYXcO39yGhXFH6pb6GfEUZVh29rZ+
vjDvEYDlNeLFlFp3sT71rpvLDj1Rp7dOoT9+7lfJJ9qDvKSsXt5yCXTXuSnSjBwa+rObMgBO0lxc
IwwK/DrbskMRVvMSKqR9ldkC9eGsSFFKb08Tg3fV2jpmr5cg4V/9tIIWWgysfJ/VELum+IR2xxLS
NholZdvK+b1e8tIW55pNFNkXjKou14EA2VsOrXw5dPG57zP9jexpN1l1/R4qMuyZuGZLStvVejwi
j8cxR+15QsZkT9X5Qx18XH/B52l0red8WkTveNxTWw+46jqU1+kuaKHHRes0i9vrl2/LXR2ji1Pc
pKsH2GZcRbtxNRr8Q3FtnlHPoW9BBdUH2wAEQ4NO3tMigjkubxKvAVP5vOcOLTNm6htKd9BPLv/z
UFxlr4fjNtMEUN7L0bxZoDmrM4LYxTzQcaETgdBI7wYAyC8IB9Oo6lThZYS5uZo10xX+64rUfqOP
6pQeZOAz+lcDoxdAMirvpNbjyRCUYiQcQua0dkGzNBgeF6eCp4Zr3y4J03Oh706moRocCp/S3waH
W51+1txF2BI7WmeaDr/zjBNtqM5WazbcVnNgz51o9wXvQD+oi0r2aN1PXcKFhtS3+CrSAhXhS7tk
Wm66mppchE9rgZAxScss5KI0UkwU9Zz60mMObLiEHo36kppK319qhD6gdWIyAHbME+hXGzKK2uV/
ahTUcwv+3mKxEHyDkM9LFOJ62knBGLXyTnVNxoYW6SP7DFXGsT5DkeWIJMFiULa1BpDXUXbXthoK
tXVLi3Xo85QsEw2ZZrHWotqk6cAUYk3Pn9bDE1NJE+p7Uuix3DutBRmkeH2NtVi2qeS1rXpOD6oR
Vdc+1jyN1oC+LYZY08Vn3e4ZOP6fB36v6KoPKTKU76hDqUmkJc3fY5S4oFwG+ASfplN1CX1iTflZ
WTF6WSaKDJU7WYgE+r/Hf80FBIxhK/FTZTPxJ+ZnDXWTXEWjaKgeR5OOXs3ANc8RoyhpYOUG32N4
HSf81jksgFqZno8fm23kosX2OX+1DuHVGm0BwGd+GS9HiOKaA+QUDDJJ4stMdov1KYNDgBSqzoBS
AqRkw5SzDSYItWE6Fv4oPzjJ8v1BsZhvq2Q9M7FVZNjIc5NvNkXYB7gMbxWHrhGVLae7fJ3G+1QO
OzpZcZHUh/WQeoyRxfce165MLbBUYXHrV70uNx4AEKfeueMDlkBz9cx6w8fnTV32BHDHV+e0DNwM
jE5/rFdPaAXL+18lF5VY6cqnpJQ8wohUVAfQu+FJgAYuflw+qGKCNhjiS4B2DvDcLrtFCEJj/yEd
i+Vm8oh61YoR3uFfP6ljF0rGwgI+eIwA8Plltsnw1hq4SqSR8149dmPKMPA5P7GB+rzerq0edT9l
J3qfsiMPiOk/Ir3vC5LIbe4li/H7S66q+v5O7z9mflIqR8PnBqts+a7et/nwLS9nskK93h3vQwYo
Iznv2on7qRE0kw2GIkNU3UH/6m5yjfU1RXyjsmAd8EY0Qmiemo/ewrvetnMLk6seI1sW7ge3CCHx
HqUC8HMqTJPJoMddkoB9wV6dUgJ602709d4jNzFzH3x/zwbNkAffx7FwU2GjRKCYJ4vsjBLNvLsc
6H53mvU9lzCV6RaGgPsL9Sagi7eHJgOD8hgZJKxsskuF9VrPD7wvm5oAdnjAhEcTjvH3MndI0Uru
dayQAYsr+8k6Widkl+O9HlIguBgyWWhjc9deLNpxpk1ORKKj7HdejpdY/oJr1bBdRqoavwPA9xBL
BzTyGF01C5Z0JjjihMt67woq3MZnIOolcCGijDQMeceRGRZ0hYboHBd8y3B/RPtBnZ92/15ARVZG
yFe0d+0l3W/QMUfWoToZu1fV9iqQigoJ3P/BTKVLB4vklk4p2iMovMjlrMuRMFl8JjNHRYuQPvGT
A3yFTXjq75647fuxfeAm91jFnTRjNtmaGlx3ekCrtz4Upl0k1jPKCqwarSetMaFq01gY+EMNqxAV
fBdcp6Ljq+BxLCuqzhZZguRQEj2vvDrcPY605I5XyLbGljbFzWpwH7ld5kR31LWEzKjpC6o8V1dP
H4n/cowbIHrfn4AOm17xe674P3Kq9K32O8mh/f2/nkHROeE/tY4ef0HXahmpQ5ddYmzg7XLkyKWl
Q6EbAsPSraSjCOwTClhSOwDGIgTDYwqxx8+OLQ+1Eh5pXJ9Q3jiRZSmsnYnUmROqEGi+Aw75/l/I
+yE1yXTT78LEFNCwe1f83WX7qOIw9Er7TN/o+44vC+hXflJlias4SMzV4lpMHTPwxmN6gICEeC1F
gim81rnmBHbedScHgFTAVS0+fd6TYibcH7AUjNnMCAq8LF6JWZ9i74XK5jTi+4v6APGZJBFKHUCh
rVoI4PP5/eaSGk4aMMC4dJ7Ns//C8Sj0Q5kZgWUlyJ5epRgbi0ftEx6q1twZXJkRVEIh7YCa1BBC
rciIKDSd2jHmHoWY5hmkP6gRmVL6uQr6/5WtJYtP8Ik+q7+ywwb/+kAqRuTEN4xwmSdbjkkhistM
/QjO+Gbw15JY3mJx3Np6X0ElfYK6ThXKqIO4soE5Q79xRxjYgiMFXCCGT+MpzU7SYQ0IHoIFyx1S
w5X6cctJmbjplRVvxLWJ4OMpYSTFgjbAYn53075zMmjiaemsMgK3Dxa39rpzbDx/+/JCpB2Wo2Z6
OSsyv5rpp9YmORLlKCnv9EhMlrDBYbFMYS4k2+h7Q6nHO2SZ0JCIbF6Zpyx1bqObCd7VbNa/Fcir
w1fHwPe2zXbJebSkYtWBU0p7vMG/q9hhBGSPylawMO4gPCl65EVozFQX1sJjV9pHG5ZGQXYgild5
wdnxvZULbvi+JafR2M4hWL3UOlpc+2jnV4FNnjQxozLZQZD93iYPTzsaA+E2pC7D+63ry16goYvs
MDaehXiw04ScZNACTvS+g/AGz0wf7jnXb5z02oO+rYz96MBub3KF22hNaYk1HCyOxPwO6HLIyoF2
d7PqfQ48Dl6FYIzQiucp5bw4gIu3I4Pp5Osu65+co5zi79qKD+Qby9DRXrhiIBt9J7lhAnE0JwuE
O9he2sZ4x6dkAOk4VUxRZ4qQGrZrJJDzIweZyVAq/LfI3N6NwVlQc0/QTh3ODC8K8ikyGU/glp9n
LK6cpCG/7/UgDbD9OyCGS9p2bF84cJZdPZWFebDuHtivVMprz7t6AhkTj0g/XdtWfCZ+sQu3nI5u
akc38Ea0e6PdE4XJmApzZpVLH1R9UR1Z6PYE6+hOZXM4NnzrX52rSxX8oc+OX3qNsmHhdah+nKeH
jMpP4eZJ99sqVfpIwx6Amw2a8iYL4UixzkPGO5rIWDG8Xo+pO1Id2RZDqoYISZtjRKhB12yenshs
0vCYPMrmyU9qfDnUKdE7OvKtuJY0Zn5+5LN1oGe0pEOWaYsaIy0VXSz7elQ13woPWGjC1xwOeE5S
LBwjPrbXmBTntlaGJglz9knrgZUBSmdCI2c2mZwb3JZB1jLagLS5vUV2yxsdjZfOI1ksy9lyZjxL
SgZcrrPhuN1VqPSBf8GoWeN+/05z9aAOvXtK9p01FoZOFG3LbLExVeoVEZ+Yz9r5/fQhyFM7tr7Y
izNnKJOE6pKof+kksL/+GpSwBO78d4ikbji2Va8rGPsrIuOvzHJd3k63F2ilBAAlrQrTcYo+ahvC
7HYIgHGG30w2HZUYoTc83cIiXQ+LAW/gpV1HqCEciRg2cTfIaR/A+Rsd3ucUX802VCMkUAFjlSQ+
KqygDfVECvm9Fh3fjxSDfnfK0JrpzZHvZedjPD/nh30X1VZ0VGY2mi01zHM8WErvPm1x1+qzFakb
HjrwNOxqJQdACKaaN67XnhFUtjb59BasLXRn6ygmwwVAthr96R+rQFHLGubBVSm+3W73Fmza8xGa
St6zmWyb78gav0tLYNM+Xp+LdbzcYC/sIY2/R+1b83MN5WJn/cALMEMDkmleAEnGKFdQ1oE8QaUB
kOj6FXZfYefAbIwjbvNWm0brLQb+HLpBLfKoAhc/gkMbvQyPdOQLoLzqSXifi1Mk5tEmnH6yDR1B
CZAemI6XfmAjLHBFmQCRu3ObhDZ0C8jGo5Ynu+mKSjW398VXg27lMDhnZBozuTM/nz+aq6cpqTfY
5uiJUHhbuOgDjRX95b29HJhoNG4HvL55Wg9WX1qDqBZQAfZ9i+kJpsoyX5C9zPbyFk1RSnAC5O8h
KlOakUKx3T3Z2k1XcqjBhQQ90hb36IJkg3kI2Z4z686Svod5EBLm3qWwgTctymq/UpKuFheUyzg2
d+l1n0Bnw/J4PB1aEMOl+m+/OU/2E2k0WFnTyCcXuS3hmz8juOY/kA8IrtYJwQFAaub/OuVr08Nx
667de3vjBdNHYLf2+6hGzqhZBvC4SLW9Qif0d3+BPu2/3ve3pWbfpttyvnWu0GQU1ITcndUjZjgm
wQNbQlyTaXx/I7UvLfE7/e6qsyPycMNtkTWvrxOOrqz6FbYQJb6rMNgmv3etqEiBnKh93aW0EoCB
IBpiUHhAMrmErwuLA1eTTXSqorL7saxW89mdyPgh+oIhDrICJDIWSiJER1gR8B9VPPIpbbYxFfdj
WXbYulhPRg4ATgooIj96AesJE1B8EdKHZApjP2E2cf7PcwuNmguFnspkhelhcbrrdVi6FRkFixdr
VJ2i61Q+gX4DEwH5wYOT47Qn4reOt7HZslMrEnvhxLZIWiRmq8y+VbT4YW/g8YMRfCB2Vrn5MrQe
1U8uQWPZbMIYtIHLilmOZMngfsZymGViLDI5F9PKCKnCyPGtL8OtgSdnPX+HnnWuy9CSDyZzQfn+
9U+dNDIS5FtTY3dceWk4RHJldbfdWAQkuSYbDm9kLjgVRd3SufaNGujskyNixPZMn7nzu5/cOIqt
UH7eMifI2tonFrkDcCZPwY5+3CfzH5QWrQzvb44COQdYr9BMcBbmlOe6Qgcd/mUFNf5pCZmGaXp1
RfcbjsIXP4X75rXV1q5Z5+tQ51jJlPgmtcsNILqHSyN+huJy5VhWtV7V/JA5Lg/w+3O1FIbRsIyL
1+mLnxajb9/QgPZiTXTdO1jYNHFgdK0pHjvNqIVUNFccrgJz5GC6Q2FAJ+AcufaXdPHD5zcDGIjK
DR93/r/wuhx/wT6X1P3S7AAAghbm2k2/bC2S7QdjC2j0GKyuQEWCmuTLWkNreOtjkXKS3wZy5OU3
yogRfLNjf5OFJG/RwDdcgBmwBzLbffxGUXzgZLX0UyMjfWdONVYH1T1C5fiHjWwaXQlFX6uwNHWu
BDhUSwX1zFro4cL9PUr9ezyJSAiRK7PuW6bPiFm/DVhjv9w2/HlJwVuWleBSO752L0+Q5WKb/YQv
ltYq0u9aZGsWmxwSgv6w3W5AZNqnvEyrSuhb8UM9qdWFK05ff8/tVXZAYA+bHxcDOiW+kL5EaOMF
jk2WnECO89s+NfZAcgcqFkCxW7+6XFhDVGFwuFSPjx03Vqz/+7vIKecxZYTFxIMOseoYcNEZWQEQ
xhsEPvZRrXm15zAWiiKulQYGzSRoHWvWECBAutTTVk8nKsOpJdKAVqiCqSKU6Gd5PPJyZNzLV3Jx
vCiQyRWdQKgcVVKCDde9t67ygvG2SZ6Vm61djJUwKT40gnKE0djA3pMRJ6dduyPbKIJMleG3eNVf
i/flZNCK5uANcqi/2XxzVoENZEDZauwZPHhqUUYo7wkOEEevcvbT25vN7qfL7bi6NuZdJB6gPnHN
v2EJKsKzTwrZerypsQItIP/9dY6Z/8CMI5LouQ3LcN1Go7I0f9oT9qfH8nAu7Hv7+uhdb6SDxYzv
EUgYuuyPPYTXa/Lnbcj6B+7FL3f8bVIX8+3NuNzMe/uILg5xort9Di9wew5Q6BvNmx8vzWBzSgqK
DBwpDs1Z9hiiDezat+bWHku2vaAyGFIX1/b+1FvfEn/3ft7lf27l7yHPauX91C2/hTzrxqlu3O90
y8kOaGetntXMqLDCYhtjZ+zrfzEzLPv/w8X4fyb9byFqY+qvd4u5fWOta+vdRauZDleAH7ZVoUGa
KiP5Hjo9BdXoYzrO9a1TdwU9es429b2jmZ8K4GgndqhwFZKwbGOArFhyC76EsQlQaAiNyD1o6iJE
GDFKpTohwTRfpvGiXYGHGVBLU6iCqLAuVVVZ0tpmqGz69HGj+rbRcQMhPE6MijGOxobbiN5jsiFU
O3lr++EO9dei2QL9cbJqtQok1LfOW2EfHoxpUSTkmt/5SfAITcWZEwANUYh2CUhYv2oPa0Rz4g8P
tnq9/sAa4z3shN14StXtTeQGNi1SoIwgkiJ0ChUqBNPoLTMxRyp76BQrMgOWkiB7ivahSoImi/d6
DrgizsoZQeee27eJCSkIXcfSgSTDv3MY/lBdrrkgKEFR8GVyqM6fC/H+KFoN9KZvnZpU9pyd5wEV
34gOYSmBm1UYYmb3+HFNpVmdtxS3Bt7CbhPuhRGlHxRTovHfwT9Fcu8zBcyqoPB9prigHk9RQgFC
GOfJnt2CnYVUcGm6CqzTCS6QTi1XtErnuUKzCmQ3yFYs25QOz64zPYzoPAq1q4/07T/X+6QbTiD/
EYpOtnThEkRRl1Bj1c56TqlMWa52vH4ijA0r+EDuGQChbgpQTAdoss65oCasLkvElOQ+SIQizSGR
QhfKhqRcODP49Ol29LvsEVkdtbTqL0HO044ikIqZKXqnGB4hcEJzxNN5d6lYcOee30iawpqBWUQt
VXEwv7noer4aC0lDdua6+p3i3GMxlkjYYpkxpnQW5qzeqhpQXYRO6ei6HgMP8tnG2u4ToJt2tO4q
sLSNSa2f6A7FAcePsUZIM0gBwQqryxVMVsRZAUW6kzmnJ/n+V70q5BWClSwuk9qwe2wwsWU3s+mL
bCzN3jMj/h2VVNBYQUOF5asQY7KYCYPWnqAu54l5Kj2t2bvD4NpyS48ANNNZ2CpNu0Ot0m2/268G
MdOYg5qz3+6CgVegM0tUZ5/NR1/A37wmJ0T0AYUu9wyDoqaaFpprByB1lOXQyNsD+IpvcclKvgj6
QltWVIG4NQPICsNLKQbE0NVHYld8x8JLi6B6MaDGb7cif/Hca/qX6fN8z6krlzlMoGrf64uIKkCU
xym6JJhpijA0zHSHqXbliVmMHJqUElbjzGd1CNXGU3uoIx7NWW2tAvUt/B6WZHv6bpA4oj70uaem
QZ27yEYQu1Squ6c3s6eePef0ByUxzWeP2SqwXfi816mRXJVpAmvw5KEJk5++aKqpFUt2CpsLaDis
xKW7q8lHIMFF+UsX3rZtGm8lPI8mHQX0wAqYk3VqCV8YXq0+s1c9GpOUnr75ZGMynnr6BisedcIc
+ejvmUcsnL0OSRKUQXvauaDUvWuz0vYHcM+coJC99iQarC9lEHw3RE2Ze2m9jK/bJ9QkdwSd2oBM
BQlllHUmvbY5P3UWiI50jrhIRTxFpAs8FrsK6RRoXUaEfhmaBEgKkGPeaK0WhOih65AlYEQc70V6
GjrxYWBRRNmuogzTfAr9AD7foBGvKMV7erp2t6HR2cbOq5maqU16yDZU0oiSReRabm5NHTXiuWJ9
4jpcWnWMXhmV5zc45BwnMhblxAkFVHxb6PC34agjxcWKrSLL/A3MS46XfcUu1kGl0PnmiRS21ir4
XDjBMbZ6xxi5O1KBYP9RGCCskaaZn0PywpBWX6CJ2zTvwfUcfZYI1mJzN6iFtRnbgFbuIZXG3C5a
L/PN+HNdNhsIXP5fws60O1EsXNu/iLUQQfAro3PUaIz54sqI8wCC4q9/r1v7Pae6uk/XSleqK0Fl
2LCffT/3YA5XSQX45DfOwXjrt2sonDHGbRnRkhy0JQzx8S5pk+SXeEWE1qq2DohPW4TZ2TfXfrL+
WJ3Dqu47g01C/F0QAuY46ETD77Q/Xs+qVXJZDevIRY3v0v8mJg97zeGyjMtlvDbfm+XnoRZ7u/dT
7Zl3s4fpITDXSTZb16LCGvS83trpbln42NGmPawnRvN5psUzirg5CNrTeTFMPsHFmUz9CoT3U1aa
t8B30U0Vwe3ngrknloDVk4vu8GlSg94vbdW5s5pE7qg5ArqnlYtTwU/ewymUsHCIgJ1B8dV8QbiH
/hDA7pk63rfLwItPQzN8Dy49/AvByU5tStRLj3OehzUMYMD0sAHkVoHERJEC2w+3cKKF2zcvLjO0
dt3thz253vpwMmtvltq88+3MrPvH7mZNWlZQYCqEx8Y1LhFTvG59pIIY0WDPlkAsWAyvs22YRrg6
nKKy28ATD2O2+RFt7Ma/GKSFXfHgxUeW/8bDvB6kwxJ+gVxxiHCpoVf06sF2MMdeLLgbKgcN0szK
UP6/68SZYJ+R4VvTtJDfGu7Tzew6Xywddh+eGTSaoTdGqoFtHoY9uKgMF4Tv4FOCmRXKVOMMZxQ7
MVQda/yV2ogOe/PLZzNgWBlmdFn742q4SulG73r8A8loeLuCBO7dEHJIWGQhVurYpZ+ysARKnSEx
7iczairA+NES20wgYi6q7gVMgcz5Mvye5InTu5E3txMFCkovvJ4xmoZ9SLBwfOuevj2iRPxJGtUR
osbOxxqnDYNsvQ97aqMQws6DZLk1Lv+zuD5ohNwrhLxR34dxMV5ignE+R1VkBcfJLYRCt4LeZXUI
Gr8kZNqefeT8o9UojbbHEJl5K+8/XaZ1Esr4ped/rF+l5SuHGION10j9U+hiJwis9TPzzZlZyOk1
g8uwgZ1baH4unutkcPg7gNcqQjz6ukCHacfrZZyewwzgNQ2rTzMNb8TBfCLUyGP0GNeAvg/5VMl8
/b4c29fuJUzxWfNJZGAyfKEVhWkuEkDvdUG+S8AwLWGTEI5wwKDx1q4QWff8Ap1+WLDqPQOthsWx
b+TSgdBr7Pv2F9g3YKskpk7EhwyKcP8+byZ+jZvKwDwgNHuCd+E8BENajXH5UvG/h68atxHlYahi
Pii2WEGWkbg+h54Po+USewVZOlnl10fXoNk3+o2nPFy0vKUPvwd2RLDEm+ZdSPetg26WXuTzATE2
dTDt5ugUrt+379H+PcKB04oBjSulOMxrJzwlgJtl6mmGbnIiTt13YV0QEHR7ocnEzl3Bwd/TeWMF
tn3G2pX9NGNaTVuIE6ehuqMnel01/gYjC8upGkWoeUL3+xBeBzX6p3QB6WhpmxtotV6++DyQ7XFA
SpY/6Y+6jupUlmzPv+5o5e4OAWyjMoE1oXdEbJaN7JZs+gyC7g2q5n1/+SYtBB5Z7SWAHVBBWOC1
riaXHdN+DdXOug4KPmHNO1hh/gT/JLLw5lKbVri5tivAmrQtOap0Oa/sp/ZU76Ft1ANQDxBwAjrP
CQLRHXika1nHIoSJSU1FNVIllVnEi5YEczVWNVrzPCCuMysp8ZuuXeImW1ca0PfJ73sVHd62GIPX
mRuP8aYjSRU3WHy7qx+ZJVG1gqHOhElv+ammSVpf/NnHZmRD+Kix5QrXXEdgnceciIySbreoJ4/5
E6ZGgnxFqJCa1rTIwVhZj70JKeXJwuOB7hzVQHKhiGWSEO/JoP2mZjrtmp8aDVM16NTDU7v2gLxC
jVG1R3WCrPvFE5nDm+kkC2yGvhGekzNkH4HQAk4fXyad/SP4m4BpoXDbtx14zwbpl4nEstGCp05G
zpFX4jM306BRI1stvcenSHFYdSEJgDWJLqBXZcmaRAqL99RnmS3r/g76GXBtx+CJD4+Et+0KztUG
+tW5z0uf9gmqFbgH0nVi/traTxlHb2z1rRdra3XF9daM9s4urvW3kZB0DjK0yQlhcIogoBtAPVLj
TuASPeZ+hln9gk3j+euINMW+4YfQxsLyflQ2aRM3/p+fcRORAcoftYC3PQ20Pa1MnSEdqcmQR/QP
TUbUmEt33c+BrgCcAZmWCRgnIJY7FMIp1gv6cYBQ6U/v3JW/IHsX3ItAGsSr5Czc4WvZkgm6Ejqh
/5NeVXE3YFe7j4doVT8WU0t4Fsl1B2a6TG1UYRp8aUEhiY8RC1XbzO6b3zE27UNFSarP0H48vhsq
xjGfwLladbuoM8JERJdZsu4RmqcKVqvg7avWfsL4tPyk6n3V+ujId1W5J+p+9Ty2fTKwWo0BXd4u
lvIctjB5EYX0/lTVlNz2m7Yn4ofeR5aUfXVHCBJC9qmooD2nUieR08iyTjjL48bT7WYMzsAgdECo
UbcAmULFBYjm4AxacZ1jYYVkwLDnjwPkxHL417mwRHVJdGK1TpHclIvG77xpjVemPzpO4ZNCKkEH
W9X4fpJYm+jvO44JcC2dcNHSZb8wzHUL6HYQQ1BPIPH4BKCoQlZV7E7rsFuO0RKI3XjfYfrAE0g9
Ezr792vOtYYvxJJwordsilYl5lVTg6W17Zn3q3FiMJEzDXyexXtWi9pPQwhmK+9U41M3FKipUaMN
uFgsGrVW4vubIC4tNznckF9rMD7ObbMnbJbjkpMTyzehrU4b1xA7CzhDawbdgw6oQ9f/CcFnvEX/
DQ3a7r8LFP4XqpOs6hfMNHU2VT1tWNfJEnyCjgnAzxpSr6jeaeUXQC5FJ+/sOEvsFFdqbvdzkAeB
IBq6i6n4ShqBVXL8FDasI9H44gz2dEwPDBrQj+sqvoGOGQcWDV7WgR3isuk1rmcPbu0q2SWNwGMh
COzU96ZaPaolx5pw2ZYgC6CF33B2tTAGitpFW9Z8bABCsOWcPrAXSbjuoEcbQOYBvLBJmwX0AvBD
bwinWnCIqF78S2+nn+uPUAR9Ie9C6c9LwGVg8VeRGP8sMKeN6WMpK1baQ80hOEPwgVhiJUutsivk
UDR2m9tNJ1Rwxu5HDalFP3utOqyHdQDCLORBoLvSgxMntEqr2jOwjNAtoREigcsvSvjIFshsj0OE
3L6MOhZKaDFexOx0mBXroeZCzaL4Q9DM8O1n9KmxHpS6s5cRHu3i/Q7qNBGEmKq5J6RUbRJxDdSG
Oqt12b2NBWzaFIomd5VLvaD7TjeKFxUfBXMGEw133oORJHBT0OdDPCbakWZaNTAezDNxqsRP4u/X
OwWJO1QTqnhjJ9hDlE50tu6Q5316EFtSHNsD9/Qh2fVT9JYH7A/UfCZFlUOz760WmKDM7fd+DtNy
PclofkrYJlKzXA30VOCdJw9ucs4kcoJP6kAylkjORm9+5+WIR+uSW8RsLyRZkz0UV6b3Bzvq3pr5
rJECT/tI1UxtpMNTKVFSC6isEKk8F5rbLj5LCFXgy2RQ86ihswSfTiv3LLLEv2s1p6te2kuJ/AuE
FQuTXrTUea+/pfg/6D33dIeFWG+78NN71kRsdNVNouWVcNz0mSJ9qSTTjJgxGf33U6H+Lx0DVEuu
7dGsc5vO77269LK/3q5XZHbKRSrbVnTr5eNrr17KjJtk6gWM21NI3ZdRIL///LhkRmLs8kNi6NIn
y2dExbuLf/BsGv33nt3buv8kC/3PntV/03Xn5/NiVzVPEgDKBBtbxk/jFY6P15Hs7wrX4ISLSom1
LavqwSIx0GzE8RiGzQxPsndDJLsinA3I+MCgOOlFmM5TjxPjeu+iz+dkDo6+/nun/121eFfT4zPj
er/TPdbH9dEwN5vd9KWM86iICLOQwQRGcbuB5C8eSBHqG9xZ9pO0tR3adCC2wzVpb5GDl+K5De30
GKxfyXUfubN1OE4SMkUp1CckAUPReccnH8YdGS2w/skJBdZiOYWgm22ysfJeWauL4KaVB2wcmDg3
1gNsTeidCHAw61jJyEnpT24V/xhKtMfqjtlEkug4Dcds/NYKOtfKYp+mBoknh3m6fT7hQnghHgob
gyTnEQj76dptZuG5DGpdkyIe4vZoU3+ptu/5OqzByins5+PTGhJek1NEnobr+OWyf7jO0rSbNt+W
27ByyHtfDx0AoRWe+LvW9sqEdfrDTVFTm+zXoXc/Eo+bwWtyLWt3j4hfZsqLc22u81N6HFT7lwuL
AGNac1rNEqQK3KA4xJAuN+fEPPWb27Dhtq4WiZFlckEdj6HUZfsnXbr9b/vDGUUwaXt1r/a7lcbG
s1K7yKz65FXiPda3fhw+4daaRrY9+G7MN0lhAFyA5px93wuTRetTbhqtZcerPlOp5jEtIxGl1cKe
EU9/uGJ4lB3+dNp+J2qoP+qZtgPVqd40UV7+vcA47/cnN3XXzcHZ6jmraGN848kU3jav5e7ZwD63
sekX66a/bI7/+66ricz02/X62wfr/P1yvVZp81xbVbY3OGXxig6Q23IX7VU9dnNM99vLdXsHkT6N
6yz1T9Eq+0Nl5f4fd71db9RqDadRN/WQ/eXzq9r+cDXoDk+xJgtcn3ZweJxsv3ZjD1h4PdwNSst3
9eyqY9/nxMbr4q5HrD8dCdy5BDFw9Vt8SWQO6lOyzhJ8NXYkxezJsbu2y8mthzTS9TcZYTlo2eek
+xKS4HtmW8K3JayP03FoFnV5rl4wCMTwu+59ZBOkZzR9OvvjEwK1LzLpVlX4tJx/fJSLuIm3DaaH
ZoSl8Tt5BQ7SibSVv6+LyMRbtYoqbkA/S5PrNqbvhVfm6dAtQ3oWr2/LrwtpHP0LW5z6mF+Tawd0
SF+G0D649zyWEbvJEfbygwXlLsIDK48rwmmfOBFyELZfihVGuM34Y+W3jQiomGA9pNoeLiNEheUj
XHUbndd+FxPnr9YPoWmYc4dT2dSTCZAn5/FtxXPP6wY/2fdzZ9qI38GXgLPQcteWwdkLHDIq/ez8
sRxXzcQxeAZm5RjCndGpBRcwTC8sm0TdRjwwM0T8yJWOL2i98yEWGNRmUWdRdQcmLvlL5ISAujCW
g/UerKpzmC+7y+4BhkqMVTRMzNHugItsGree8b4D9a1CC62nb3vgqAOixoyUBTCzEaxFNxq2r+T8
cKHd2eRc8wE9JuNxM1gFXsm3cysZp/iCK10wxlCXO33zorijnb/YJl0r6SP7ZBR9uDHuyosw9Snb
4LTGFhj21r8RowpkP4vmmH0R/7xaYdAXv3fMPbEDe6zxR/ZgkYkSme4JcmpOUJeM8CskupFTjTco
lpqXcGHMimJ8idY5IbbdI04AGWlzzWpWLQaHa+h1jsvECirzCYPSgrlm1b+8W0FWG9o/TsqwxHH+
4If44h6iLv57ZJt0qS0cMC44uXT3i8QokvriySzGsvG+nBCcJ3VKvGDROPhv1/bHkYPbElnsn7iO
7T2ooROels+16qe4tlkHfF57t/Z+bq0CF2O7eVkGjEcXWV2req/ePWTBr1ke3sB61d/ftbKh1fBL
lP8rpPutyz6s9XaAvhjSDfdDXG3QYF/bdsO/7jBO8zrrOQRN8x2LATPKB4uf44Qe4M2/9cpJ/02k
5SN3FmUIz+AVeG67iYPR1vS/F6ERGFRMRrAIQdQXyL+MwJw7A2KFqzlV9j2J06VWdA8zINPu94lV
YHsFvajnEkEU1YMLKbcYSN+AJ6VqOzKYyO5hZUIh673WPXyobjLYkAxvN0Hu5x8m51uQvQCFt7HY
G6yGQu2tmOzZ+DAhomxixrwNiW6tA0R6wD4rXH2VLwJcYf9KnACp9h24L4DHS0xQLXB/6FMYZLgv
uyYuCFtqBiKh2sSEtjHRhxlMznfAJhaCvLydw553OrUXqyfxCAsFmkOhQNQ6oFD6tXhdvF5fjHsJ
uxsWk8OEm6N8J5LNsEa7c+QucIbPPlOIibThNgWHcKZZd1TuyE529MRodJm7CMtrH7OwDG1rUsPK
a+Bgk/EOhH8bWI3unvoeOAlSuDy0lXw2UiyD4tfYZZDuojC7gL8l9ofXreVH+QTgts7tbKZdlCGH
8PK8qeGMek3Mc3BrYtLaPAQ1hjBRDgChDlzoenSBlnL+NDqrelgzn2rbjpu+bq/vTQodZ/ecl4nF
yVl3LYI7OEArXhDT5sHZvoQScyq2F+tVijWdG30/AlST2m72YEzDrT4FRy4FFwN/ArbycJ/YcunM
MP8CgKaPhEqCXbxNf/57+vx3Oxfvf6avO9nql+nrdN6e7K3sXLrLevD65spqF3fBGFkN+XfJOcJZ
lkEVkPvQ+gODqNb8V03ALx+uouKXD/ecc7N5WSyuk2sBUlB0SiJIQInEstBaXetmgAFW0LSe37Sa
h2BiswRmLZdHa4eLvlgGxiezDTZ81yowgHSXodtNPngeJha5ywWjMhtnsEaZqWp9xW0Hp0XbIO9l
4BzpKTC3jo4vEsbeSTt3PQ6UW1aFdvgg+oi2q66rAG1peq98LwU9d/YY3zN1hjizM6eLQSw6gCCP
hxBM+w23FKGYw3aiPWeizsgU+sEEkYxdujOt5PW2F8xfwbP0adsf6X7W79IGqf+rNW6TtfQO0F1r
aiFhgqwfBGMtTtGH8DPRhR+/J8qZZCLucWB+lCo2nnXF0AaFVtNAEKB0deKJ4s0FOUtQTjWuYcR3
wpcaJO+/BxpQ02+F2t0jo8k6AcJ6vQ537+8X27Q2pZdb6x0ACNryThlWHQhGdPVV3jhP55C4sQHl
EpeYTio68ldMBU7vpxdsrdMx1lQxhdDV8g/vmR7VssKHxUPtG1ZR2b6GGafSCuyA3xrMLS+X9/1w
O1fVdRjUejzhbzzi2qnrG5tgFRnMuKdwh5rY61FVl8RzYHzQfKL72F++broXgm6v3YnBRLQZ1bgp
XMhol6T6LngwJCtWbIe33ahOg/9GvvHW83dT8vzSaEO4MSVPZESMkLfN9/LZGDiEwWIufwttnE6H
XugR8YOz8dceOMx528h4unWdTT7aJMKVgXwHN4k99+r8VaM3dAkMgpwddnyAEWS/7NZOSYbv5pg+
/W12PsNu2yV87vLJRVBn86rN92a66/ObRbsRzsmbM35S0gqGdo/G8tjhft6Er191enAmo+IQLuht
nYPpZQJUT/VSyezX6y5mJ8qfkUkGZ0aoHTb7b7Q3+m7CHENkFMEhK9ALpM4hiU3XfjEsk4q6a2p/
ZG9bjF8/jt/rt+3b+bsi4WbN0/kNKx8fgRUmHaHSdWyshBfjReTh+QqSB6hwIDzBZZ7b0ocwu1d6
EQQvnbEce674zB2+0cpjTJ8IQDtO7VbZJ5qIICjgKqKDNz8LzLAOeJd1Dv2zicEgAwPWCiBY+LxN
FlGKrlYJ19beJ7DKi2mFkpDhL+MNrWJCbbpnIt8XAERY5yuOJe+mYUFuZwPyApUbwRpMHOSicbED
gjzRxckFf26TEIu6A8Ihcp85D/lEc4lFv4KMOJyIVzFxPxyCTVLc83ZK326UqfPYssmNVWLdLiTG
qV++6fzuOOXN0Ag5d/0mXfPTTL7N/ZQW8kxtjdXM/INjrff70u23G7P2243ZtDcHZ1/hLKbOg8DO
B39etymEHHhQTmxHwuZ4SGFEWtLCY2wDVony6Eo48GO/7kD9gER5LtI3wGNzD+UHUiBwqQPxRS6I
xsuD7lg9gdXTdO9DQQEUlPLAoh2qtmbRbd77NKImNyETGL0bD6ID9GOw9ekfl9Z/eCLVfluzNhb5
4VZaoEwvBIldQGwqcuIoI07BapyO4ZFTqm8o1Zo8LVJ/+4zd4TcSLca431lGU1VDBL7PzdBDrMkN
xBKAbIQ/uVJCaf7vJ+cdsvhlmjwfdxdnccyuuDRyUUZ0yp+3K2QyovjV0tBrhKsX4dzLtqofMskv
gXsKDz/nMB5/j3laEVRCwgQ34IdyhU2CQqBRslxVTUX9ApDmvXlJHhEson++BJFyLNFdIS5LJ8Xn
lVtyvumdo/mg1/DnARFeaNKKcEDUA2b5dWKpWEy8dCse5wuUC4uhA58R99FdWD88nS0fzjTyPXPZ
N16LFx7RvRw7fAIkNq3SCt1tbLgt68eC3bGBbofKbzl0vXb+XqfcvsWXoudRWierXEV74xTk9jxF
mpTGLn2hJjZKrEQc+oT5xKB7u4y8yofCBQHsxWPGYB3QfNWCNOtdolu4gWWyabMmHlokxXhkPoTs
Qz0LCXBiil72WQqPr5te4wevG7n0sOLKgw8DYyTSDrtkgsXESyjaW4vZWlhdw+Yr0QKb3K88WqNR
tkJ5vmZp8YH9AkbKpViEUMuu4WVArmBYs4MzYWi6KMf4xppccUkN1k52UO8pIuYaknbQWrzABNl0
y6fibTLeBcPhbFagT96LxpRb/g1mxJKn04X1aw4d5oZVWT5Jv1bz8yDn2jRbjTx0bP/ydWAhOKGH
jE9t9r3tXOsJcwGpflFvPEwZ4axXX1JXEESE/CFIiMYej1ea96C9eO/HLzu4ElMwI3AAvsx6uAas
G5nRrX3xQuvqu3Gt53Acl4gDjJTd0p98J/AAeEQWISXIhgn9qfi8UZ5txDTbQdu522vmIcysme1v
u9vr22X/1KBchkQD/wP31z4htLhW1gP8z0nirsI5MXNws+TGa9uW76Hfv0zhe9Dgr+A/+TlZQG4I
t+pG05DVYxtU4svtXBFSvJ+JjZP6SRYeDbrk2Vs5PUDlgWy+jitaDpCbz9F24C1FD3Hojft3H3Sn
c2axZL0WjODg4EQbc7D0wk3VzY9PSJ9ZdH65xGAMl2QcTjK8gTGmy1sIHCGoExwRQaTJyLFgMDWT
45WEjWBZTdmNFVWphyN6A2jISog1QSBPuxRBFol8Bxqh5B8TM/oMRi34m8hKvnZ+iAq0ExHA3fBn
4+H4m2DxYJqCW2x2vWut5SGgpKiJSXAMOj9QrUajEbfkC3lbclU3mSjh45KBI97sNeYWzb2gYjEy
qn0C/ARlqMgkEjrjC0xMajJsfYDPwHNeaYKFBArJu5d0IXJFYL6GdhKGrWnQem4hxvQnbZ8nI/zD
Bpf9wsp1yiDfcUHp1LCMkBssZ1VrWCbbxZMOgvgBqo05zESs4T+vMOFuzK2sg+ZJ0n46+E/t8Wce
ImqNKoBtiEZ5mEVMx3wlUQI78HPIhNuLOrxiMGW5RPJgHs49f8ZdwjWA3INtuv/z9QefYOd3zPH3
GfM3zG9T1qtrcVzuplTKPF5uBInsWseav4uqgdvy3k2qBxCqbxPhK07pA+kmT50DCBlngHU1B0pV
XvWanTUWAZc2Io0gG9TeSx4TX9f+6rNOhwXJV+37TNrnW9Xdkg1GyyUxwj8h940/HIv1W6tl6zSX
qVesdtNC5ThkfpYx+Xj/BZe124wXL/BZk0OHR9ms3nVa++cjVVqyGN6662eUU/1d3xhvpovhAtEj
l2i0mhgjOy4HVotaEAlmmJGOe4hV4OwQ+RtJ1in7+zeqNyWeyV2cbLb0eUH/+/iH9SW+fP+cOBEO
2gCzXq3h1hu/VTbH7cnJryvr1lsxDzQRP2Tn9s4GbSJ95HCJ9tg1ucOFxDy7/qrBo8lFi5GdkTr3
KhreZ6vtGWXntmBx4Y63VRd7mdPgVp7CM8tzSGibjnP02hfzjXeqcAlnmqtfT8Pdcv/krONF8Wk0
kqKwW0ZjjP7XxbjqFCy2MwO71g1BGOu35n7VaUDiO03y89hKR4VTJTY8fbvRNfPxGfJzo1st+/YO
YQFIb5N8oqxvoa5eU4PVj2e/LAmw2lMyYixYfDRO6x47tS4DFMfGxQ29/IMpMDfbNwc0CmLmyjF9
c9Fd0MQHguGFS+T0e2/aXDrBpuFwo2Gxg7bX/FjTIXVe82qWXSmONu+2/WO6493qEpaO3zhO7PMp
LkCjbDCtm2/VawAWC47zuA6bp3p0u/A4BpRyCfPm+AYX+Hr4CMOeaxJOsj80eG4RYmZUu57h0tQf
pM4YsdLKvgQH9Lxq9SQ5BeZiyLXbNGPU0ksWNHscVDPspAFCHciEJXmc6czZD3MkJngguf7pGnAx
CpIp+YtF0S3vLq7P6w2+I6fxfsVkdwyvG+b167uxT3jXwjS7BRk+hflsL05tdx8VDeOTJ7KVpQFH
wU5zBO4uKZfMsHBHzsXYOb0UzY/9eUfiWY3gBKqUiNffUPLe/NMpdCkwrM+cbjvihSWlztKvNU3/
hmTvsk+u7jo8uG8ZLHFSGi+j1Yn4Ngj//rHkeGwjPK+H+0t0vnn+snj672V4rfEvmMvf7onfil57
d0ib6835MpGcx6hD0xGryUDaK06LZLQPtoN0QVoKSLYhAoXAmHO8mq1ZDuQj2SKL015vHSnvxWqv
z8Tdky1FbSbnqTr8BHH6wM1D+H3oq3IWELJRJuOe7S7TTVQ+NQIrKkZ7uA3osfriy2uZcUjSjhYZ
Hv2Bh526HKswJYBJtoyqrvTJW3h0YtSt4IotO0f+laG/lH5SNEwzFCetfNHqQvQHWS8dWK7IHJlp
FpcO0SL0JQKCHD9EdNRrMHR518/F8xN0Jy8QKTPRebJOEWPPBEFxofj8iaXj/OnS/NbKsnNrkS29
42UiApVoVg/5lkQ7Hn57zU+TKljKA5M/8vmSrmDN2VcIBQxjwCnpvus/wMRjtH+k1HMCLJib4knJ
oAScFEGpYgHEtvrD0Po3PeDfhtZv02J52brVbnFC+yshEKNG1BbxoO0k/5HY5i5Lgc8joYtoMNBh
3kRYe5DbpBg8z434Opd9iUhUQqX03U6Q5AxZ1jM29PUYSZdpwXjaw4l5nIt9fAKQeYj3pS/OGYUS
WeywEhO9owJUl/fcYXJqN/ARYkRBTZGmryp8YyoGmYga6LDX9/pUlA4b5XcDj0CXcSg7P4GA0iZD
zL9LNs5Qn0FpUn//cZmn0EPq/JG3nIhOpwslzumVN5VvERdBoxDMJfQYT6JOrCONYGPOqhchdwGp
SnSz9ENidQlaRBkS6crgHNShCoohJs6heGK6iDn4HcJvns8MSX2J3iY38m1yJzu2nMl/X+N/YYz8
eoV/NyFPt9vVorZlQl0uQ/PFgvi/DvJ9TPetRr1v/aGp7P2DteZhCm86Zh0je5zPf7f39w5V0Txm
m8Xk5TUmLLffZW1LXiEdpXjS77++5fRlWD99kPwe8ttuP57EcZ+8zCfyctt00xKWOcE0ms9mAwgT
wG4RFIlb9E5RyPJ9gAIhGAQ/g2n4hwpRd+qvTWmXHbcxVa6bntWwyR76O9a5qt8WGyc/U0XzYFxY
/vUYXggYzXLfwtl2Efz3VbH+geDwcU3PbtiueXca0YPlF4CgWt689enSOPSOGVliJo+EckWwItNK
7TVL64G7pg1Jp9JyX5CBmKtVcCOp6rIt/GOWBatNXGwQUV9Jdlr+ZEYzXJd/GjeqtH4/IU369F7d
RLSNz/Tf97BcuFV69Nxygh/zrRYWPxtrlJpkuB69d6NGgGm8+TFILyUXctNaHsn9guH21DxMStbk
dEvyCEv3y4y4YQWn4sVqr7DcAaihZQtIU4S3D3too+BopX7RX5FUNs+638Zhlu3bFflol6DcdY9I
slOqPtacds0PsqhR63mnV1RSN+X7jW0SVdJofYvAPao0yk6Bt0iSnU27LA1sAoBbHkF7waAAWMVh
Zl5HeECjbHpzaO5c4ErRVKKlEBRlkCEyPoW5gRhd6Yt/uN5m/d+hK083R8Ns/sO221tl3nVZVMpM
kC50+6oADMn1pCLUg1ZKQsnu7vatKwq2QJxDtR1WA+P52Du8sOZEQcImaDihQ8rr904HHTycf/G3
I9aPLoxUeJr+ZXSPWBWTYLEm9XiX96wce/XvxWgFk/FuEStBsggBep+7OFjIlMiygEOoeSkgUEPu
Xh6CXJs9PvbgCmC178lg+f4i7bf+/KVRRdOrz9Cnuk/3QuRTlMtHyMeyff0kJxKh7V1Omb2efvSW
ah/hBQ1NAX3h7gW9pziiD6ql3kiaWB21+KVmZ/Ny+sEBmZlWs5Y+/MLPOQPatNJh9JrPwtj4DB2G
ZM5itt5Zq5xDKNqcHFVIa3wCC17yEDEDgVLN4yaM6pMWl5SZEl5fUIXCrGWjLW54MlmmQ8WH3Umq
0nfrF/yIXddxSDSqfYKAIaWkiLF8iI7n0STb9hR7Jb2mVJYmp9oCtieI/KHp1hRbY1yYifOs3VOh
p32QbvdyV4tqKtaYERFXLFULBbXRkmHPGras3lRbqlTM6c0APIovrNmp6DxqFYVteVN9P36iXgWc
NN/Er2f++iw6awAu6g2aS9HDi8yI0ekC6GInScSsClAmfulTP5GX0ryFa48YmneHTwulBEaquNji
vjdb3vTBmJcDkDjID7I9nPloB00fzjHWglfSfvGDwpki4/7IO2hkVdzCP3fvbGWo3F8qMsTvpsjo
HuCatFwMLA6Ql3Gn1/7u1sTbQlBnA9XHCGWv0LV10GLr3w0zo3KuV4o2DTbP3SfIWoe9/4TLzyft
utonJnA+ByAbFjhbsL0EAWL9yxPB6t943PApLke8I3RWPbhlb9dlVfRqDtjICA/w+h9Wl0Rv0iyV
VFdfyINxttG+6H0lf5AoQr5W4vGS8aLd0S9Of5HqHUjvxp2ILu1EjuBBaooH7E+EGidEtYZ2TIRu
7dP+Uyca24+oQkmoo1DTsNVUpk/e5WePQkTf61h76sN0lBQoNBZznE3FDhf3HQ+eYSPyqK44udVY
h6TPEfNdNY0ug9s2em57MxNR3hvrApkpl1MbZbE9yFv2QLtFyIfBKdd+6mQTQYrI+dRqMrAbkUKU
ZC8p8xENFK1s+Bw+Q9dQ9ZSJMCJdwr834kuXkh4hkOxYwCnrov8ik73XgsYV80Q1Vk19PTsk+mK3
uMem+QKsO7vhfdv4qo3lTlPM0b2p/rMgDhsv+ltaXPNLhlsmdk4ZVSXcZ3auLnuer7yb1bmPtJ8P
Kr3q3MwOJVS5zXXEOjCLW6hOpMBj96WouI/vZuv4qsEs4xWN1nQGdsi/uXGhx+t20F35/4PsRPfX
RLBuo6vm8XenjW0G6Vj/Jxd1WfRAl+OPBXAtNowWbPXeDpHVZSpbX4XQPWzB0hPdxbLFX9jjoPJV
L+jWvdELxy6su1z6qs4lapa99cMAGQYWBh6Nu6fOtaXJGp2zSuIlSjRpivY0ozUolaPzWMbtwtuU
kKI4h6ctbvmFelriMujTsJc4ubexjTbsMpc1r67QItbp5n2vxMeH8vLWRTi3bspGW/XpguLplGHO
9LASkjmXLJ1s/ZSO1kOU4PxF1E5xCnLIHaoPlOV173Pxzg1x0DF0arTXZ1/EdLyg8E6T49OZjdDR
NgdyFZIJlGyiNii0YbAjleb9+ywlsPlYYOMqErjWGHIyBgeB/M0YgYfvYkEON4jf6N9aZjS+ZNRm
DRH5ooE9duGZd0tUp3w2Q4uNU7ID17N9N+3tW/mdxq8Xk5rb01ulyYbAUlmK895NOnPaJ2esC7FY
A+GdWL2vUC88jOw1HegpoFt3NdPjRCPqPEfn1JEihZt4ojEngQe/43mo2U8CDI04rVTXbaZGTVea
qLb3+cQaldj7GjzIeGTptboHmy2rv5rp0a3IPyy46OA+njZSVmHTlzE3aGPNF1pk84jh87ibH0+k
v5gKCIq0bmT+e1PZozKICWuql9lvPPjv+2oNmq10xp3CbLh91fHdZyYenBlTT8UR6Pjw88XM5MAK
VbO3jq3JF6ZGUE6yGP6R5ka8QSAh4WIrL4xGRy7BrDrxs7JBLrhpeo1g1fEYJDh9ce5TxNoaSLBI
jJdVW5bYrAzRcUsG4GADs+/enxBcqNt4260NuGTd+3ODEaHlphPtMY1i3GNUf/oUu4O+Tfuhsbh2
Nr2/nleIgCVPkGTBbJ8+m7eRDWnfbGv8Z9wwWWs508r13NUgxPyKAaxBrzGkgaH7SL/XLSADAg1Q
yS008B/baXzrnXjaYYhxN2Qh+ld+MNK5KE1JX9e7j7O8HjQqdCaliGIqZ2bnousPLdy/lGE8hnm2
ABch5lzw8Xo86GMwTuP5yS5NJIxI2R1JIrhjuM2l91rB1pBZnuSb+mr2H6oQLOaTTU/aEDnoir0j
8QTqEyQcd5mGzjp3gr6wCOIC6SSdwPweRrq8rYMiQ78W2UcUGtnS08p4ggKECjRta4IoMAbPcU3U
LljDBjvNI6F//iDAkMdjmSNxuuEplnb4QZdbFhexRwAB+pAPdcBrPCGg/HFyFUeg50Ta12XKPhp6
O54V+j2/G8gfjqcU4wCFTu/YbVvtwxpKlvzKNQbyV8UXNfsVsIIYQhKtCl5QP77WybZ372AIQD2j
jxITvQk+/K86oXssBRpfDK2JXKVlN7cAM5L4R8Qi2Qof6oHk9Bm6ekgRT3dmFPa2KLFBW5Gd3zoi
SsnxCAISJNWeJMD6I4zp8X+IVrgWzX69CjRsV21ZreN4+KbLkvIvEZwezsVlp8TwVhdLMVSSzOTx
+kdb6cLpomvf68egjnRX11g/0K+P0bmja6oX6EBAXJCe6q11sSTh5RLib4qSRsAXuM8n5DCu3LWj
zaTwXfWIE0BncyMPq/FU3i2SNz2u9Kf9hKxptMSRlt2/dpyRTs6mXdIre9L2HhmHuHDjTlCDiJVO
DpxnzKEZNY0CWbS8OqpP6gl/06uPkK3zAav2+oUDGdXIMJA+6iEq4hyxpxq/Oz7YI8xZO0OiFyIX
9kkfaqB4l/v1rnc/V5xD9ksnRay04n7lOV5246Sd4TroSVPTqOBT9MJTb2WJ5ya1E1rukYyIAaIQ
NHskJsh1mkvZu7yqCpLV9opTv2RfmwydGnw4Xej9iy66dFennkWABFlgo8cl4mFHcaRnlioj3a+6
t5w3yZhWvfxVxlmPS/7YZyyqoVX89UG6Ou4Iz2r4kfcnHOeFBTQ7JRNEibt0YI+dUJkGjsbPndFV
siqNAY58JEs9+WjvX3SraqDpZmVDnpEswbnYfEgfOuCzydBTyaA9syjojjwoNSjudxTO6bQ/nmD9
9S/wdfUw1A2+g421hyaghBea9Jri7PuXGQkH95hOyRXhrUS9y0PuBvHvJCPXd0GODuEZj7tT+6bN
Loxf7YXOC8D2Ww48jbN4ZFIRYb75JsGzRWFN8UwdPGhEDw0zRTVz5bIv40YtITRvKhtUlfNfnn2q
uan8YZhjD9mET+NSVkn57A5zXiG+n8pxvQ4Lv9b/I+1NlxPXmibcKyJC8/BXEmAbgyc8/iE8IhAI
EEISXP15Uuw3vm7aYcc5J7zd7U3bRsPSqqqsrMzJ68/ABES+U5xHRlgoQP4Pl1C38Q8kqsz31WSB
MdfYz2BnXNaMPVztHjJMomcP9LWQV4YQ4Ev8x4gPg7C3evGyM/jV/ln1ZsTTx9WD0cUMiTGfwTKM
F1eYVzpeb8vD5cTwIQB+aBohy+zcMyfUvNtYW+XJ5Mbz42JcwHt/8Ag/xeWObtvl4rN+LJ83XxxE
tj9bQaqIUoQcnNgLcMPIofzeuaP81YnsgYXLHB66kCkQvYhLmlYcchqbywHSGeH9npmWfTeczOMD
eEjZdQ+xgSF20cUW0+JUoOOXF3X4WjzM6sizkvBiN+3vq74D4r4ZGUWC0vGiPjNx+XtzZ8n08ZfL
/l3jwDBM18GZzEFp+AT/W64yq5xnAfqEAXhseRti2u2Otk6ynN37k9HWjPzVF02omfkb8uj/A+yh
9/nnW5/c8INReN5hVWOb+X4EnhDLVQVLqFfBgm9Q60hCGXEGlMKkrJwXlS1KtM664AbyYJFZcRVB
eGQ4BtxxUcoPCwTlHYSmX/Cy8i6R0arz2YVSa6VGsi4koJOZFOirkp08euedkVJ0Mi+pQhA9Rw6J
2NE1RArqSnpk/UOoJ6k5QH7h59r0Y5DdW/jaExhRTFFpMOsjLyQpwNkwjD9LygTpkpJCt1Y+FDEE
82NBEVxO+3PUZ5SoEOTZ+NiruxpEJRBrV1Uskqa/mLxHIYqaPT/7b8fT3kBQesL4iGaT/Nil91po
Un+Qfh4FXH3qZ+b1mdnXFDZ4CFCBCr0NBA2U9EjMcINrVfXYnADeQGtwIYXiS2Os5vGXaIL408L/
xOibns0/VPU1DCI2aN8i6wZTT0YZbVeQYtQ9vwmTGRYl675Bj0K9CvXUJDKvXpiUTiV6IpEQcGUp
5E+TJS24/Rn0R/5ML3Znk1HnWvoDjKIxDa7NjGz+lvH2X/oEtv3NtvPXKhRc+se2U5VpVqwrR6qz
yt/VOXFeANrYEdpCmLnvlxLMELvPVldOaao84cUz17JVwQzkhsbggdxNBZ3yNdbH4nH/TMn35qwx
ble63CbVgzpHdIpSrDxj1qNk9bXavwN9dVwpWR8J4cM8bjPvT+qCT1Ej6WkOJC/8X8ZIwjthRSmG
TC9SRBYooFe0PacXDTX1qm3rqWWqFp+aWYtk7D6q42WebdT3+1QHdntzgIMrhdoU8AoJnpR/zihO
9jx6quOhnty6qGrafKbXou+0JnpB38O7Tv5AjJ+yFETZPJLYrVYLE9VaklQFbfKw200SDsOhQ0ai
KLzvSYFayeYSH8x23VqtpLQmq1nltNbkg2y9KyOFGSqJFX1sUthq+kLe17KUwgG7x0i296RRVXkv
SKdaTcstojPq0DKWJYpoiGFV8M7kCpIoejqWaJSgHtXOq8/Rs1UbTEY5gChlIkTJHacdmJDWCyVh
W8we60kQqo8KXtK4VUj+r3+24xcVyJxsrtaKmeBSxgivemkqH3Vyj3/CvxBiNif+6oXjP+tbICIA
VPkI6yIXwjI/9ucYDDm26dS0A7f6L2Bv+FsqFzqen6NAy9Q56bHYBAHXN5jqtuG7/P0Q5BO3nk87
CzLlboIy6PJAq6VI9lxahqEOY6fbROlD6Q2IVc78hebFGs2g/e3PR+H9Q1bF3ZO5WYgHFlPlgXvC
L2hMs5NPsia/3KDZAP0hvMKw9dV/som+z+4l4303xj2tWz6WjDkvX1b39KTWb+s3npj14+Q53XSz
T2uelG+ze09aHtrpoXUVD13Y2gX06vmFNQjKaHlVDZt7b+A8Go8FT0dG+yhaB93pOgmf01WcI+16
zwZ2wVjO2W89t38znb/Ps50L/WPLmddOvS72TMhV5AqHdFSjplYs0QE2ibbNi+F8znY3Fc52obfp
4W+6Wv2/jfqBSVOUaWvTNm2fhOtk0+tM0t18k6b+pbuYx5MJIjYLiAr1TcdLvPLCczcDC8alhQzQ
ctdEnvvy8502jfC7dvAfwd88OYK8qDrzTmY0YwfVUu2jaruoF0SP5z1EPBQWDZ/adxXyBQscg78g
I9RZJd6BOkg/YOz93MN5WUbNId0mWVEWpIttv6ZVilT3gT4M3z6jbdMqtbpmK0l7BDftnuIg8o29
FXt3PqioW6gJvoQRTM4KKRuqMFHMRkmKzXVyzjb7pn2U7fJiDkOF+Q7m9GVl4PeYQ2X7za82SIOj
CkxhL9VyY+iyWxrtB6M+PO8SqCFMI6yjr7xR2nZf1F6hw0Q4YY6FCSDoEAL4EQoRmSbWG1hdj2+o
GenHVcsEfQNhB/ufXwKhg62pNSQ50mxk9navNtmTz6eUJsXPmzBspIYXbTSkViXLj+PW/aLtaKm9
pqAm6RNSKpp2kiVVv0oatNMzB+gFzi5KXIo6JfEopAVM+DjGPcgSaJ4qGBAn0NTdAIvNHtSz4pBQ
jRFkdsBdW5Yxgtl2OG+ERHY/QScJlaXBBgmlgM1zi1qTlJkY1VAm4jwqkZA/g9zNRKLp4HulTxUl
O8H5hG2B1R6AnsRT1OU6tr+0pvQprRStrf/ZbSklFCh3/Lv+UgNOnREB42q/aWYM4B+FH7X68nMz
qQmY1r3w7ekFAmRDoizosJaDMGyfCClt2t2XQD61AWWCqZWrVQuGBYIFeq+oMMiHE9SX1N1Q+8Ie
58CLx9WpwHp0tIBOr/ahfolah9MHAfhayLTbLvOnkEgjnHLPJSWV45dKmt3/OIqwHCWzJfyki6+D
oJJpL783Qly9FecRPslvBCBtVdmPXaC2A1Y+h1xk6yzNYI3Oh2rxiIwjZ/sducSawB8yf7xCZ0Vi
96DDberikfZO+zbotzcW+qZ8WfiK1UIReFIJT9q9S9OkxY5IqEHA2l+g1sBwBhnGgSIH8M1uzsOG
B6NsLJSDq6K2aZcIYqwuAgElghrgV9IkkeaJQAShpuWZoFABYALKyUH4Sr6dQCdIrOiX5eB1nQfA
j5cG6LwiG0IJhxMQWC94/Qig+kNn3HlFZaVbX6sRI5hIzZhp+151CxYpNd/ht+hcCYsQPtXCShyi
yXS1ADthogXHY4906KoVaB4IrmyzrvJs8tEZedfn6MWOFhq4UvKmoqEayANA2ZqsUUyNTvP0yVl4
+6B0W5atEgiuekWiprBzIyxd+tzHJFwNfIiBcm/aXcy+kNLAORWMXsrAbU+n7TPz3Qgy8f835hW2
ToJd1ccFxmZV0nMcSVdLpdiq7b5qF6IPB65OeiJxMyTEeJCPi3rLQyik/3CtTGbVyp9pFRoj2lC8
rj7Aqu0WatdGNKyXXqm1wrUgYT7iySqrBF56Y7XAdEf5l5Fs53Td1sjk7J/XZ3PEh473dQZGLihU
thvow7bZLzfRxvauxIqVyatLD6lZYHKWkBRzuBsCxtVoU611hIEE/S0GWkdSV5cKPFALWKIgIlVj
AooEA8kQtAXguOt6Tfii2b8uo+27DUJk3mjiU1i98Bk6JyAzslMRqiiMTkhddk5Ir4GXBHxm4FgI
IR5RONVxWsa7dyq+9xChH+zp3lsuGCiT1BOtXs6MhtntkM8qX27AhZRGp2BEyojlZub33QuRw3OV
V5RbdlcefDTRwOIsNFxkZnYswbZXFrqNzKA9CczkvdtP70rWLqgtUZo1+NY70BddXJgcNJjkM7Z4
rb5kJSoqY4WEn/4FzJyMfXu5ReBQR+nwPtZlM9rgyaZ8W1J9KyZQBb8pwwdOpRjU+Hh44UBnQ5yG
o6xu6vMUgyj5481HFX8byaZXoSClYnHZq9G71LGbXSnUHFCbTG+lTrWGbim7i60QRuA+G1FGYdrT
8fYyvw0v0jOP67ABOZuNNfMqvzwdif5kO7pwL/IRQr7jthTtHaCZK8Ic9bCg1NFdxGNR3Wr9D5Iy
xNmfE6GjuMlfmfffIMjpBF2223r1alLVRIF9K5ytvlfdWhmp1aRsB24DWYCqTHVC9CqshE81SWgC
02xKL42KVpOKev1jwTNNKW7HtKRIIUBvIaYoewhIATBzxatIVioOqYjVxSjBZ8BY3kwlQIDRlT6B
XJu0vavqlAWxNvZjDqSdk3aq9u5+/lapKm1rU7KBt+N+p2dZC1e4fIuUA1oKVD9+CH4XMK6nR38L
r1XfZEcXFvE9epQ0yAWJHrAxQ01Le7L2XjU09DK7QvSouNLQYtFzoUJSqLTWAljz6/K8+uq87LE6
4ne00Lf6YGtaNEJKDhfpa2e4hEjJquypYJujhnh4VjRWHSi4E9ThE6E/KjjSEIQi5Ya3VfuRviLl
nXAIUibF83IXkbLJ1lRBWDulwwarSPrzIgmN74YR/kyWTwqj6brxQ3s1l1sGnAUYC5PPPd6p4hmp
PaacT6gYJZPMASYulRMSSrymzC28IplAAAadgEtAaOnZHUfI5cMlVpYoSMdPZOjoU5ByQxIibRLT
6chPgu6lHFyZlJJHpZiopfNz+ipAlV5MKWVXe3hX+nGcFPidSmB0GMrh9auUmfl3Skf0qswFxF/S
27Q5/ow3QbC9PSzlPcc8NK2Qu5d6pN6LRrHeTv+qg1dyxjlt2/zNBPLTb8IsVYEMGf334l2Qlzqy
ypyU7IH0kljz3/HY3Ss3qqkgjqfLdSGLk2ie28tAQrILpe/2Izkfw4UVIKLysyPRy5cSP3C+eBDH
1BqzwB6zeUi+95gVUfMVvvh8FLyrnGC5sn71oRYiHXaer/VAK5+Nlakk9SjKLy1mbe9Mt75rg1f3
SRvsUTxXf7Lh8n8MO58vKJDpuRRf6hoc0RN5csrTWj907Oro+aALgxAP768chncfC8ZUw0VdXQfE
U8+3WovCkxgHR06PCRTQ0v+xpSXkycAcmRJuS8NN3xzAor5hOJSfk34vLZMnmlSvFmfafKktohxP
TSbjTm3Iw62+1vlwUDx8mIMitUDUKQikS8b1IZrrrNR06twIu5HgsYKF7EUF4fA3u8SxU6I2k1qL
Olm1mES5WdGwIsTyur5XkVkhV+esqG88C2OrBkyCqufCmWs32ZIDHi4snJiW511o/O8dOsBqG2FC
T/xVFG+tmvJY3XjstshCWuP1I5+laTux2pqODW9NN6s8zPhm3VYd8vxV7uQaHpDagjp2Cv86UbWp
dGOFYimai63C9/sCnjliNXhbME/kmWu66e1RqwKVkSeYHcmyGsDHpu+Us9VV1/WTU7ucQo8QsYKd
Vp/g42OOqisyIydupuyzypSEV5a4CIjdMReIOLuZXswocfgT36r/Mta28oW1winqrgsn148rDhxP
l72aexZyLXVCesdj702XVB1x3S3RGHQUekXw3vEys6K/Qu62LocCtGBunYmiBn52XExaQveKKe09
e1AFIWoD3VSOofOgeHTsrltjWRjTf+V6qLEIcaqO1K3ToeosFaxMynAbGehybHUZFmlDkQ5OeZXV
Kxh+cKSbje2ryPbS0K5ujp7b6z4z2qQCIUQ4VI+HeZ8CNWyBCREQCdXv4n14QygrHiKg4umJDqL6
VIW6oEXMOKxYX6r4a8s/ZtVb1LENQTPySWgywvmsEYS2S0UeQEFSZ+nkKrwrT9dmJrcbfd2SV7qK
P8rfUQZtAwSG3Oi3bQbmOZw5WXQpP9DHXhkCwUxZucz3FOL4e+hCnMGKpaXPhGco9Op3Q8hEI7C3
RYeI7N+4SS9Vaav9J2RS1ECl++0xjnct/r/8OnrNeNSN+qAspYGnt1Ctrp/IHtWIdG7BRNUqEL2P
byMM6xjmffvavNZlw6IBrt32Yol2xWDThaTnR+Wz9vJjqaozUJliQgxcDWYgB6tByMw/LCOokj8H
YNf5Da064aAXnZ27mRg7BWBdfSa3dKX2fKkj0p9izXHp23JfjN7/xWSFwYooJChBsIQil15TS1je
RsYFs+pg6JJKKAkkTJqhEKtpHFnzygpa7sJ6plprZzYm7dN4MtBS0LLm/4ZVizJpPopZy1bxXLMr
0oXRXJXmoSbIpE4vAqZ6zqbIBD3qO23QKpP6ctLfjIpzhTGZ1Ei6YfkqYESIPkljGwzXvfWdfqd0
08XP096gKkrbpMvR7WjNtvi96hz1qLV3Lt5U3nWg8GnbFVogct/kXIe0gurXtK0IRVhKPOYpeRhF
NZtegCshgSJoQd/ERvtfDqqIpZpP5z5hFy+pBPUWR2aSgAikT9Qj4RcenQC1T4m8Nmt3K/3sMdKJ
bqfqU7tZW1uO2Mc4ZK4oDeJk/qgfwpqx3fB09MdWi35Ab0jnRoiBKlZF0s7DlvxVx6/datpnEqLL
PnxJVUncR0p+eCS5HMu8jIpTe9aReXjcQ4uz+llSuscoh/YgySw7OhNHEtSXDL/mekRmRqabMo4+
MfENchiUQDqJXGjdBxojfC+S/xKgYuGw0epFo4e6F1WWBodUTc16M/xAaa1pGm5/pg7dUWudCTh+
WnNwJXbo+pp5uGR7x2+kFNteScR9/0Z7sB0YWkDW3bY8PFkBqUwRYGbxqo4SIgHkWnZKqYUD643U
x9MupsddnxqDE1m37e3BPWhPjaDEy9pWYChcagPRuFn2qAQ9heGsfXPxJEBNLTclYlql+pywTsMn
1TCoAC3YlBfdsM8wv4pKmRboxNm0Od/dm/BWbVt6y2CkQwi6kCYgN8C7VnelJTpcbgazx/2tMnod
zn90bn6oYnKD7VA/17IrKBP4Pa3oezi2KSK07R0l4MWVULYu3XedtHCQ9k04E+3+qihBRn4pGLx/
hnpOisqTGaJgV/xXVLY8xT77CwXfnP1h5xDgD4KWzEjTb84DZtFdH6RpxbNl3SE+zKOrdUpRr8RM
HTnlLwrO0yXzT4THy0V31mOaddHHQ5STF2tb8WD2KM48GyELlU7Zb2VQ2xL4t1QOHJOBJUaknJOW
wd7dZ50w9PcayS7ru0MzmDbdmnF3FnnxwkDxceQ2zsphB0bcb4QF8/vLCkfCcBzDCyGq/N0lWy6r
hW8fbDnKtuOHbOZeXxMxsvOSMRuebqBlYpyvuprXgFZKZF4N3EQRnfYyi0ZXSLxQRW9I8lLh11Jk
oSh8yFNtivMTNfiubwzLu1U/Om7gwTlE4XZXg1GwBH7OLnZ9OwmQcz1TZe9So8iKcEu3Vx8SBxNY
qMCiXycedjFYny2fSKCw/oWldX8svVWIG+/IbSibVt4moMTnY4Kep/QxlKYqQcLL4jx48gGT9NHp
O/RcNf9qwFoxEgE4IDTtEmFDERdB24eFQM9huMKqQdvY5m7+ohHYtP9ziDb/kRFGWIEZsf+7OScD
+1XQMXLP8tTHV1N+04VBWvUCJMOOZBCR2oXsq8Fh9FFtF11BkzLioSoiy3htScvifwMt7GRmtHjS
FqRNqHPJAz/GDQ52+zHPV8AJu2CM4nLkb//VU3iZKENt+YKQSIU7KgFdn+3QzQDAIHyNlchaJKg4
gCrqCNGcQd1Wjwmn2kfFIv0O/anfpjgvMFw3SjWU7o6uvoC+OXCc5pc1y6xd7bhPKtHSXqnMUvMS
6NvCm/75kn+bE/1xwU9yonlYNd7CcveX62mSUlp6UQ6BIb+dMTQI4RHJip/fD0ISz9c/G8D/vaN5
sq2ZK29Cm9qox8p2NaqgD+WpcpEF61Jc0B3NEb4fAllIvv/Y4hFXXbaRYmHj3oR/eEmVvrldsO+h
twoDT2ozlCVwLwm8KkLEclQZouoaziIXHmyWG8AcBxZe5F3KMxoyFJNO4GrIPaIORSdSiK8olwfQ
JhVf4KIMh8/ZMjWtIGtlsmEkqjZnmtYQr0VU9l8ulaWL/8OlOpXmyFZ2UYS1qadBzaij2aaAFjoH
W+hUIB0uaIu2nABLA21n6hAJxGmfBDqIO7iiXDTsRC8Ry1MmeEACoV+hU6hXj0GXkUp6runYAzeB
pkW6qWRrSnKyZaWXKGI96Qvh+npKtL71nDQ3RzSkBcZbVEMZrir/AJu9M6cnGISNhQ3nSOZQaSic
78j7UPFYfen/tTXptYYwr51nfYtGCruQDGOOI/9qjf18de1T5ho0RcdwPMiKoeWiXG2f4HG5n02W
h8bMxnWMVynSgYd2ds9E96s3uUBQA5lilJHza+Q/Dg5aOUlT9RfPa5pFTbL48JbJ5hBPg8SDJjza
37tvW3fUOGcH7NPmg4zG+y7BSuwgFoMdSZnvfnE1xXrvTYydRaK8nmbcKIU2Ht5e5wN/lAJadyJU
PZzrtBdu4/nVbOhcNwhDOV1zgCrguT3kmJ6X9/Nkc8G+htosESDG47qDhOByhWY/w/Dxo4lGUBib
k9ik+B2ut7gBepemj8NdVD/h+weMuo7D+0MrqLPnGs/Ri3dAouhA9EqmX5H/G63j17gVSkD2dWUh
rAO5iJR6izqT1buf9TAKcZ+N23l/jbDpcrxAnAi9xjjl3+G90dU4Mz/X9IWLnn+H7Cps+0GWpIO8
O0uY8xrDsjtE2ROiIdGm90Xdh0LV5N2+qbpG9LG9+MATj0yF30V2Dn3uHVXes/C5M3afZ71p4n/M
hznygLtzKcf51zYmwhOuMTFri8b8QqrNEZycPfJCZ3k0WtxXw7QbJuv3AE/0NEKThdI6TMp+sYrr
xyyIfEgo97RME34YecM7Ph0EEleMiqGWCCn+Yvd0uNnRiKg45DKCXwi+/WRcFV9k58nu6guebuIZ
0bQ3b2X/a8rJAuYwUZ1UswCNZhu/mT0enoPb5R2svOfszjnDNTrhx4bmnX0+JVXfjMsY9b+E8Bd1
8NpLB4fufGQWUecGqakNWly0c9QwKaHvoCXdsxAkpDzHvwHdsCJaPbhPVbKLJ90KtSBaw1jtdatk
IPkvP9l2GUcFSQZC7SHG1qv3sZuEH0zZ1Tfz/l19vkwYNoSl6ieIpaPOGYOn/8IZ9U9izj8P3knM
qR37cDAWa3u020YooZVFdxLEZhlXNWLU2SGpqvOAPmznzIfd5iU7xKTSboqAFSSOXXdKMYOmSBYX
68SDaFDFftntoC1UdzOrN3N4fuJO2Q3RLCFP6tyurN6uiA2vt6YRmp4fwp4F3wDjP6sLYa5Ie4c5
kwATOFrhcMFWNu+6RneZX82KYeMF0QT2ffWST5EAhWJ5iEtmfdCGrkhYE299sSGudIE3EJApqB6c
M4b7rYWOtmJWgefbvcC0/eetyznh3B4voG87Fmr7JkP1JylshceEgWfC8mq+uyuDl01dRfUB1LF5
mO/fLTRulv6ljwfiNksmq3jjP9Z7CHPuRdbcrSG+dJIlQJ1xlTO8tIwX1eViNtxssO47t3YYNlyv
pzdNg8Bar+icNeFF4dz6+G57F6k3yov7qXs+Zb6a0ttLpvZ5OHvfdQZG+EtPzdU5/BH72nN0pfoQ
YGZkOu01+INetSw6nc2hmHmjfVyi9naxvsYQ/NF/cx9nL8ifXhnD2aAcB1/QyryL+sHqNncQOmLI
BwjoC4FuECyVKnXBblVvz+e3ORLwUKGSLMGOwOfZ9587wMJob64Q3OaZx+LPSor+zc93yzyp49oz
8SzT9JGy8ALvVL2xWPmunZV7nCcji62FYbFPpOzQ/lpf/PZWClmnF80X9953LA+9DB3KHxdttymy
jVnOJyNUqdYrqsNke1PUI/8wcBh3Xz+zleUouC3i8Bl5+zluzO7Zeln+sj5N57tT/vM4Tkjhfroo
bdvvOKPQ7++WXYMaY9oti6SDUSVlEnhqhlRFYjwCW1wd7jDZtRBQ7SQpqJMfr5rIfVv0FnBsm8hA
FwiNh6LvUK99INJeFF1/nSyReTIjw0WDi3wt2fEtWbypu/48zrM4cFD2xUtUxNMgJp8rYO4DPSJC
i946hKQ6PqQ9pKZ8+gs5SlnIl0TNISrNsxAKndFb4znYdPPbFRxuHMudbuEnaafbMfoVRZiPS2U8
552IL7hljTc3/hs7yha1trjCYqCOJUT1ThScsG0glo6l5zJe7qIlm3aWePipXh5eUe5qPqcdEote
yTHMk5SS/A0dlfkiyTjDTmxt413Rn06SA5u4Ge/WiYGzxvsGnWH0FvdRM6630dLt7eeMOp1nHm3u
4SHrVbneZWbF4S5xqfChVRKgrW6xG/68tK2TXL5d2j5VnGOrZGM3+nu92Xa1SNNyyT1EXC24L6Ec
82Bp6m812sHwKh8lwrUfN1A2LNwu5/imnHWal2DXN42uE6JMNmLXP8xGXn7287HZ322SfuhR5Pu+
5aIG9vexebvsYK5mHmSpDAY0Iubh0ustpvZtvl4m7nZ6GQbw380yOjTe1TrjsVgbbx3Pmkf+DHLp
fMYwV2V/zCbpXbhDmrLEaMX9nDXp+XKzukszNPyD6tLj26pD7XZ307wbrkDaU0QgDe8QFbtFcvC2
/WDuEXQDRCvL67Xh/vKsfffEI/7CPmmaCMBYJ9WU76azCVY22VURXuTZfYZ0sDPcWYx6BL+VbqdO
J+3d/uO9Tk2ZrGo6M6vAK0YNT0PBpLwxW/bnezeazIZFZ7yqF4llAD1xAFsnKjtcIYZu6k2FYtzn
YVonmYUKOrhmbQ8Dcq1DExUYZHXM+z2PcIOa0K7MEmu37m3DddwxPtbBkK55nJmfs+A8dXbR67pZ
xUUI37qA7Ft3urO6GC2qBvG1dWTbuK3Rd9pvI39C67p2IjO/WaT2wGyqBFfkOtv2/XkW+942Dks2
4spi4+jmK3L1uTdIZ5/btZtkC7T3SmZ6A/9uum+68wDry6VxUxfd9QYTb3sTLSoks5fg8HkTm9N9
VGyYLSnZtcImqskh/PX91r7f55ve8j3fvrhGBjXX6ZVclZ8X+XcPoGngvEOItEgHTjOBg7HPitBc
LccPSwaqrjZQS8fn58sYX2na0Zeo98ZGdFdHdeT8ohp96ruj1WBCCUY00A5NovRJrLGK1c509ocM
7i9V+/wyjOrb2yqeXKWj/CsgnH78fK7fPM+mabrYlNl2aLv+SbkW1NN5aJuzyQjRX5b5li0tHSDm
9/O7nJTcx7OyLKBJLiqyOyfvEq47ntPURTVaHoYUf571gnk2Zk+LzXV1GP/8Xq2+9Em4Ns0/3uwk
EU73q8kkXC2W48Fwfn1FOwoZVSfqjrzePLr7+uXMTsUwj6fm+/wdcLss9wRbC/eN6U82hvKQGmXf
OV7tHrLV8279y6oMTpgu/7zTyaY0387CyTZM3ZH55DwgvfNUXk7QY6bXso5CWAy300FFUXXjXu5u
mzf2iOnLfogv2Cba3Vdj72HzskXzHH9nmKTo3I+aN76i3vLurDETAYRYyKW7Z+du8bC/tAb5Q0hF
85oeIv6unThnAx4HuHhDUmiiw2dBEfmZT+O65DmPzbvVQ+dOQNMIz6je+mZ9M31bsxU1MRG5vHX4
lzJKES9+a34TX/zlwpzqmeVObnqFt87HLiLPvRWjpRTKiRH9VmJ9l3MSD+TJxp22XP/k4TTX88Kv
0k0+Jg/BJWN5scTsoDNEUDIKf1vFFoH0dBXzHiFPi2GZ/4is2utgsjdny+WY6X/8M1PsDDAz6qa3
SG7Gv0lfmd++Gxixz85ju2i7/h3WV/ahmflrtoFp8FTSy8BP/SUzH5ZmUsCiXw+3EyYyezs0xf4/
PKwWXiUmuyzTNe5JruOsJqtFZTXZeBerNSz59NVoG6c9L4ESIYv1snu/js3fnibnmySLHf7/3tj5
+4zNfJfa9TRdgFOhYP7ACGyFJ/wBxBTrLRS8rqe3fs/EWALhQmbYPXloD4o3d4T84Kzse1jPbK68
s+052mSv6z4bKEP/t8zF3HSS7LGs4Qb8cqm+qd3U3jHcQKaSRiuf/EcZMlk5qbvs7MLRhOINodOa
rtNDRXzfGoN9eFZkjw4mN9OktAbh7mUzu9ocbn85hO8umm04IaNIhmHzEPx90bKFlR46SxblBgsI
lNt7G3yayPVQ6fexr/ztJhH5vnkKUPtj+QcUX//YBtp5YTqLNSXP4QrdLYS6Nl+Lj84utt8nD81b
Nig+6lvfjhlADl6aq8nLnqGMAIeH/D53IpCrw/XisnnKXifDzQil3S0bWYQ8LzNc+9eyiip8eR6a
ImEfTZ8P5znTT59zE0uziK0y3wmr3CC8TQVLRYD69Id3NwHOWXyZDzM4M8uhc3542F5vnjd363v0
CMEsqyh4d4rEesq9iMnnMI2LDuJ3MUoPpLBTK/LG+VtzC+3MeNqMoViPazC7lxXIy0s18h9wlL43
MQHF4WJ5x9ZJtcJOCyqIi8z1z7fzu6hsu2FoeA4OiH5wcjd3M9NoOnYWjubBmWskkxJAttfJzupN
d/MbT+T7O/nHm53EyeVuYa7MZRmONocr17w2XaSVs4E3u0zXD8Z0Fxmw+vLLn0/w21TA9mwwHcd1
PeNUMPKwdX2rzgjOSKnQ51t22VeYWzLO91dFV5N620eE5fP44//f+4YnVZJd+otgmnNlPf9phVeu
s6VwOVtiy7ba9FZIO6yGUw88dTjbdpflTWd1XdpPJYM8h4tfjuS7TcMO7NCVlCWFzEnm1VlW02Y+
dYpRuUWIfDhfhd3S/XTCFBcDE93Gh2o9BwRgKP/QX3nnLqgA8NNvo8QtVfs0mrmhh1al52O7Geo5
/2PvchhetBdeYYw8cOscdR3ECVLMPefTKjoEiE4uuvZhF83397NgOG/Ql98b0Wb2NtlcNOUvKVub
054ejA9w5Pi+x1CndxJz6o07263rzB6lC6DaCM6C2+nNJxEWE8EqXjJJlkdLDC54eg+9IEtWwSU6
3AZtCYT0mUroJIUdr5exOhjYDDGqBkMcpTI6m7QzO/EmG7hohW96btAzmds+XNb1eYMjIHNRzZ3X
PFblmzO/n68GUwPjjfEcuNmKp7MkxEIRvepbCy+PL6rB0Oi7Ti89xDM72gbRbhKn94eONLxtgBVm
Y+zICakZu4HR3e9v8/IKbNScDbYNGotn2W/Fv/ddsfDnhTuJmaoTfG5MdrXpIqs4hQq1Pt+MssF+
WOWRu+kGO7CmEUuos42R2SbzXF2sbjK8n+xkkTBBeO3jfHzoXJov+QCd0DukZIruImKuX/laMSz6
5QvojRlVQ2Lam/GYvtSPjAaTWw+w7oG7gxZaHlHslp/OG/9jPO4BFe7Tz9/2q1Mp0DbbZomYZujT
OvdOt46dHzpe7myyq0lRRlN3vOd654UbbVHeyG+yKYlRr+pc+PblyqVBswbA2n9gVeI146p5Xx3Q
4d+/u4u+b6yTLV2QBV6DzavpD5zpmvv5cGjOA1ZP4N1O/avMfGs6U3w9B779+PMOYOmm/LPaA7py
NmipDSr696M361jLMCtn9ShEX++6OmdO8bFCrygcrYk5+DPNkzWmkP18FDZxfR4UdG8MeuVWlTTP
s3n88+G0WsY/Hc7JGqpmzFJnJvr0xhe4bYqnyqv1BS/pEMEPn742714RYUv9nn6kkz7I+nP6ASOd
ycVb93n3hZjJ7f61uvbfKGSKN+uZiajnw2jzBF/5Zv/kupE56eav/tfsGYOE2TMMjck7Ts83s+f8
c4le/MPsI3gK8S14LW+K22AMi/bVH9c3cJyY6N08ms8/n+8/2i3HhfR/1/90twnS1C28zENMlOmR
r/Jp+rrlz9Xj5k1fk4E0T7uv6omd+H36YNyStKQvq7f10+TF5jLk6yj4Sp86j9Z9deV8Mvt8jdda
+m7cUwPia/Gaf1TXiODTGcXec56rusOsLHimNToFqplGFHX5o/Wcv+VvwYeJSAzWK/hf3y4e80eo
heHj+o0BO7Svdu/WuFkk6SveL4ev4jV4yj4Or52v5XN9Vd8Fb8bb/m0N8nRlP4QP+023vjMfJk+H
V2OMpRkmTW9OGWVAZFgKZJHxJkzpE1euz+KTf/1tIF5x63QZhRYAqYcruGG4J8VwsaFXUzQsoy16
cZwyLdoc64OusfgNjf0mBbUMoEAHPJYZpZZ69Ufo2qyqbLVZN52bDJPOdx8CW4jUQ3Zb3jFNH+4+
Krr7RTJavwRvu8WNnxyCroO86C/L6JvM+6+jOAE1ZrXlrPcF7Q5mUi7LRN30bfSJdc8Sa7V9lP1W
l3131gBQiN6QNFAmnWQwEy+cpWZY5+MyseKXKcRP+VXm8W/7QVucn9xI6883OrmR6WLW2IG3KIfL
fOTsYUTl0BSrRbfZbpPazXqzmh5gs+7PA9yYdv1tTQ+wGE9W8uQzorw2I5so4iBENflM19ij+FHu
2dFcjDD/pRPcodczh6rkdFd1HWVzJ3L3N7vD3ZowRQXYzRnZ9HEb31egryVM/z15votmFBSpIL1Z
h4v+xt31dxCPJ/fl5qLez2lxXB+A49P65pAWGOZ6cdCxBk1YX/rNsJM616tl0S2WrxvvN3GAb9I5
rhYYeuAZaFGcLnsrPzTBtMNtAR48f9KQaxiNAwbzzTUOQESZ+DdEUtf/n/vDWxJAXGGhJwnk3F1u
V3tjvbxcBP3N4tDNqlVsb/pBQJecPneeNciM939Z7d+sPs6ONixlH7BkeBIkirKxqmILhFcmTjzD
36fi7CzW+W+Qjv1NDYS8E9Cd67qmZfgn69ya+8s8W0y2Iwfl9O19swRX/nJn9wXSbqs1fSkM4Ptk
zOvgE9kaD0rf7KZDW8uxWLAMB3Y2vX3pJrPA/qydLjJSkTNbJIhC5fsMf7Lhmg7Unu7HDjuCOaR9
JLX0WYRNd71dx6nFsNLqvlnkyS+XsK3eTm4cNyxAXsKlieS0tdEf+9aq47vUd5v80gVTMWJZe3bo
k4Yg2tAaEvdqB4GhcyUag9lrkvRaLmrgiDjffE1H2ShkMA7fxwgEJsGYTfAmGcFT0M9uXYzfEFB4
0DhXgDmkt2c7ym4nfKkXVq+kzUwya5TOfWeqTASzA/9kP+VoUFSsWR2D/LdersaHiJybjzKaxfkZ
3jt4GIoNgy4O1mTmTThExw7CPyQRJuXxyQEDazAPbrp+X75msmiD68rr+YOcJrcJsvWYYckii4mA
bhPL+0yvV3EVy+dKdlgyzELuPoIVBFqIPDHvr6+xG4rlyIzNWUzgO9+fN6P5YD4wGc01LlMIH0fL
4LQ7v5kleZzHwYhBSYjc81/3xu/wRlcIle06aNHj1vB36oboTGBs3YaxXeNm4abxpPhcZd1d3bc7
3Mz6Hs5B2gybzf3Pa+ebR96lz+07VMeu47TQ2R8rZysR/LwTtrHVWF5s/x/Ozmu3catt20dEgL3s
sqlLluWqHcKVvXce/Xdp8G+8cQYx8GMQYJLMWBJFrvWsuy7XuX7UY28RDwplgUPzy6qm3ICGn7cq
CA8vSbyOBKH/z8/ZNnOmC5Wa7cvv+E346N+iV/VbvYkQ5KfpMj8ypsAI3+aX6G36Nl+CD0J4G57H
t/y1vyxft8nEZID7BCNJfluL/jI/c3I1+AoUDrAIQ/755lg7QqMP8nwP646f0vpoqX288maALt7m
0/RNqbY4u791gvzty7+t8SgOWAN17efcvlRGqUUZS71yKe0HinWxY43UmGbOb42dfyOddAkkCNJL
UtHt/bj+UxEEkcIyuEdjI8vnG5moqWTbIHMso2+j2xJ/E6pfWkq7cF7Bw26s9pd7QBJ/XGcWKnAo
y0A7qAJHWcqPNV/Vgzia4g47yJ/1irbqLevDrnFRTvX2Z4povrfPJlUlmo3e70IG059FBOLTQXJg
H06n94cHQjucGsHe7Z/ca53WKVyf1iqg3HdkrNTI94dyW3AczdzkDzlEg3z8hzJAaaetVP5luleJ
suvB8ER/dhcUL2RbbWnrDuwEB79IegDtlkfaNOgNs7k3+QWGhFys+G0M+7Hf3y6KJQLNEfhkAVT8
3Ajl1KIYpugLuov0c/lmbg27tR++QA+DC313Da+rbf776Yf+++fj+K8X/bEnLrI2FHUnLHfSZfkI
sfI94b0jsDrzWctbqrewzmOxR3iBaouW0dbTmZ3287cJafuQVztqQEkTgb401viuxe82RtoB7kpj
KBtq9UnXJWqU+iogpmrtIXW6Z7CC7DOfsGAMnT0ZTvItbop3ZRfzhd4LL3Ps8Nlvf7t5xTL7Eqyn
+746dN+6RXnZNn9YFkeAi+a6SC4O2kGg6MvLRCIwWee9m7oxW3dP/P9QdRbBkxtX+R7e1H38EZJH
SP31KXUHzO0J59DVLYuClE1qsM8cFnMsMsFzeQHTb+kEOv82Yf1EKf91vX9Ao3IED1RJhnRXzo5V
v6ghbS3bgEQjqrCDxMW62WxmwjcCr0Kv9VX8csL5Cc3+eX3AAVBCS5WR7P5Y4cwyzZMglFFRHoGx
2oMJeaHZ8ou5Nqattf7t9vobkclywxMOImsarHD/XFGNaeosXcj6w8CpW81XTZNtBbRBAtIhGRDC
BJaY3MK6pXuip9Ig3SuE8+hO69m0hzBxoLBW4cyXMeAFXB7H+jNWicBQbnhUKTk6OW3oOg7GlDoC
hRPAfe7UtCullVepVNgmWqMS8113XxqjW4/CasrLXTAPbhuc80nbayC1NTyYjE7T6Ncq+sdUo126
FrjzGVT0xEG24VhDvWskjASDhZzuqV/SN1LMtdKLY+aCTLE15Atd7PEcmJlbLa1rduSUtt+LtOzk
tHGEovHG8jOtP5aoo3FwHRIxnG5lfl44mG4+xzuVvxEHkMotiJocMagNxfHWOTgiatZ0fC7di46G
Mxhn1zC+ejX1upAXUrZp+Rm3vI4uOsyXx7aBxphFR2/idU2skF7eZZPutKm6NvLEXSTk78Hg1eVX
nEieoo1OfNOKxXC4g+L4k4YyZTTtugnslO5ChXL2mjEkWCDIpOS4xL1nFRF2Bzw3ou5W2X0lHMr+
y5RMLl6xFoXnVpbWhpFuI9p9W4EUYTp85Hi8dhRBKrtA6O4bYNWx/qrLlRBimpEEZ4ChDheWcilw
o0Be66wrXVXYwpy5MVl0evIytRBiauMp42WSR7v/bujwFan4DT86wx9ky0mEc6Mj9teHVavonPMu
UYLAJr29il8pbjLWvlAs9liu28lyBPNNM2DxifRrZPI3xictfujqpwwZd7PPAXRbEf3dgEBMvFMh
k6ICdJYexbGQVnWQrXCZOQUJ+1Na2ZWB/E4ffD1SvDgjpSPEe73qivPSb6f9wIE0GzlMafxGmqg+
zt/QoHrRgrAr8OeJBqkBZDChcHEAR0WDlC2FEyWjK7dPXQAWFDSugTo71oWVsvhqtg6THG1v4rYS
CRVUEKRP+uIZUndN6I8XGsQ4IXJk2ljKbvCa4s2i8bp5lbWTxGMP6OkIcXiQrZzD3X3NyUQcW683
SR0QrKdOeJxRBc5fatm5+BEwaXEDLbJAmRTaz4Dmx4T0IG6WEYi/S57E/isTSlKGn+L82E7hnaWw
vvSz9CTkEemCrNU80H1NnAOSf3LvvLqFQ0tWofhiq0BYLerEjOrXeHpXeR4aF6Bg4mkZy2PcPo06
K1W9yw1UjXxohM7rzlhP0056SWcPsZjU2woVQNi1TD9OTynq5VN1XjR3sPaz5JCNPLrz6Iq1U0+u
isJ92IZ8cZ2HE2Fo3IXu4IzuS1ed3W6Eh3bKxCFjL38y8K1P3DUQvWHukbVXddsE82nD7eU0ojse
jMVtLjwmBjuK5Y8mzj834PixoWbburnelgtO74atSHEwPUxkIkdv6rjPA0BB8E0k3XZUPiTZkyC3
bsd1F6GpBWXwjX4zLtfkdkYdC7dKikM6vJn6rV952nVj4Y35S4vx0xLsSSwcS+J50Fg6l4tMFhI5
3y1HuTxzTQvulNhlfdjH0iZLWwcuaZcFJy3wx2i0rX7Ti7KrTKI3SNT+FsDHFcGteboPEhMKaV0C
YA5gjYp+1VkEBxR58VM3vjD/OQstTPIXilUnigog8m9DRUpFTBJRYtX91KD2zrKNwHbdTJPb3w/h
U44UXx0Ur2lKP7E+F710QkvZS/k1tEZXnzEpZAX2WWCf0NjJw3uaBp4IsBtT3ZqPjRv17Uk3HVDD
syW8m8twnFC0LrNsWyH3o8jXzjreDLYKNNwSeM4DpbDNLZF8DMphg1aKrUK0A/GaEpVt5JEf8ycT
WqnNatc3b0KMp2cqjmZRoQCmFrrBhTCNTp6HHnQBneuHPn9aZgMdewmjVeaveqoeu/6lGCTb7D6m
qqSL/dgz58ispXGzOM1mELVNPmJ5GxH1puMp4kKCv9mBHPg1G5+1ZN4YrzMDtfNwZZdWanwRw1NG
RMgQ7AoVGEpvnNYY2Qg4yYbTKqq5UaUUgf361pLaa7i3uRQmYrwQJGzEqMKcVQrsO8FnNHduEO+7
fj+oplsuz6Gx3m8mgnHAELyI+M8gnnZli2FDuHDDMEw8i8WrHr/P6VUz3QqloL5cOuEJgNQg67kv
78riaR6+wPHghapVXdS2NW1iIfTiimU8EVxjehRU34hKVw91d+SZrpuXgB7aZTrFSs0WsxlnJjYt
sg0muSBEoTs5Qqk76gwoSOO7nDUO6I0fJ09L8TKSDFHt8RnU6hMHSu5egCNWI6Xdy2DT+ly7SFzA
AI86P1KnUTl/ROOwkquNwN1ldZkjSdes/FLmx/qz6RW7traT9hqKkht8mqT0MK3m+YuuHRYdpz4y
Oeywti5q/siF1mCmgtTyG2mPlL8HR9SC6FTO64EKR7nhye1ANIJxZbSyW+Abaujni8zENZPXMXsZ
88Pt/8fjpmvocuolbg/1XkwCRw0o+o7YXtkQtKTYau2tQxVa29MVIBsJ9iI9shuMBqKFSz/yn48K
l7uZAhsnoZ1gOpiGJ+EqMSQZyiHlAUksnS1AOsiYmYPCWZbOriJ0lsJ5TvdRegyUayNEroQkYtGR
vTYeo1FVf3Gt6vGjBWzXTfEczKeqaJ20WHXRE1iyW6P6TMVVrZ4msTmY4bUn07m3QHSx9mRPKk5k
nZ5kJXBqgqii75QBj8FlZO8c+k2NuFViLBrzwp7kl8yiDd6In0FilNoXRxxyy7BrOpA2jnKSr25A
7Z20PUksAM0wuWGl2TH07Gyhgyvlh8HyLcEr1FeR0a7QL7OCabTYKy3ha8lH1Jnu3G/Khf1MVw4i
RnCU8rf5TtNMFOeXNIy8AT5mYIzU+2+JjYNkMHhI5X7UoF6XFNE/VCT7mSyhnexeloY5aDNlRERH
EaveNxdTqe5zZEXG49Iu+y4/LjpmJmm0s5YjS888Ng7uQsNSqqXbQlNdsT2kirnvzVPH5DsOXqW1
3qhJdo9QIVVq57Y1BO1dgug+JClfoqymsOAom4vFkcWELEWkdjYTeW0RVa7sBJa1LPmqBsLk1K0Q
4v2jsTIolHMlM3MYjTsa713fuKFI/zPzDcs59aC2WhG9a4ArpxxvM5T/remkFjb+TF2bEIOaggFP
3gzC/NG1oWdNy1ti4WQjFTbn2Jb28wFsycmrfNubodunT2ouoAf/kPSzAo3dLO9px26ghO4YXIMJ
MEsl/47ZsU8JjCDzrDVWjTC7hUY6QU5chv4yi5HbMZznIkXusTfTCVkEs6u3/VGazIuYjJuikJy2
nx1BOxsB+t043Irley3GTlq9SdZD3r0khadqHnPIPkxMu2KDbw3dQwvjlEZ1UOp5dWukzlHfpNVA
f/Syl1jf5l1MZWMpHkdBOqoWMbPYfJ0qQLWW5xtV/O7GL+ZEnUNCY5w7w9GZWgy2HN3AOxWZnkx2
cDoUd7qQcuAgo6ptm8/Y+J4D1uD5WVLaY5vD5Ef5q9xrbjGlnpwDW8brnp/UxIQhs6FUgh3n5F33
71Wn2IFVXSJ51d8iY8jmjjWdKgfTHTk8dT35gSOcefFQJXcZAXcWvQq3Xnilc0QB2qj4Kqq9bnxW
hBuJynMhohqbfLNdp1h4NHLiaIPgHfH03t8WuAi9vZwjyI8Hr6vetJ7Vw2CxFtHrLeVnBh+jZZy4
+q+URd8QDzP7TBxXayHetrdbLTkaZuk3Z6kDiTajvVQXl8RMn5W8cRN42xGcVXgUQ57uljlXeQwm
ze0kzS/b5G5pfV3DqMfdXxlvNY+7GuyFMvVHVdzForyyiheTQY2Xz5bHdt5nOvaM+2zKvTA8tkzK
ddV8Wpril8neaD+EYHBE88sutIM4jW5TXIviJTC/UuVrDta6eJfr2MvDwmn6a05rRWne9gMcIlPt
J1Ll1vJ0WKD+yxQrCq7AlGHMGDfD7TsKXxRZc2CZbktHrm/LiA24Uu7Ert+qwamSDo1iraOhWSVY
KHLhatS49JTxUKEiDAW7r1svw+Yq0x+fAHR28bcuP+Y3XRkBbyyiMWyYIKp2JAoMhHQkxaRA+qUc
7cM0t5Pkqe1Y7XCiRQ+tfrVuTkS94cwVe7edUFMqt0fy26nvNWBORExLexfjCWjS87wQjxPlpOwH
9MGvs+ypmtJjOdaPw6Oo4pWEIpCk3jGkE/NHOrxIg8rJW3NmRhQN3+DtBbhGaGRqWySDM31iWh3m
c1J+yFTJBn2KlEZjindaQJ+hVfa9sEp5aMKIPbin5d3vyNjLJd8a+I8pWoTqQ0HrcZt14q5meqnd
gWgH7AJ5QL/R0FAO8igHUNP9d6AGTqMwQhSvqswhrGM+Z0gQcQMtKHYMcZ/IzIMGvQDj6E51+Rt6
9heiVgdE5VYUJRG6+Adfpuhls0g1sC33AymzWIjVzxRIUTrr9jf6jodf4JQfsCmwoAZwiygZIAWN
109Hn6jVkVWoHZW+frOf+HXoj4qbQm4UHIjuRfs3Uea/2QFeUFYtXhj+Uf+p5W8rEKRK5wUNOyAM
rXZfS5+D3C86kZ+g1O1z6XwoQ5YRruBN+AEHC0tahWPZlw+Lv7gkrsHRIFxwoQB/w1j/zT4YKJ4B
vsCddXSCP1iWwhyUxcx4pcotkLQWCJU+Ou+mZ8Xo6f3ydf3txfB1qQi7UXWj5/0n9iXGMrR1zou9
TK78xiezN88k+m2b/w/XogGLo+q6JeuQR+YPFNdINGHOO76n3AZ8NV5kJ14zD70gGXE34FmqIwLS
3nfO+b8/4l8Yfcalm7rOopDawEH1z48oy9UCelEMSA7XASnpJUe8l4J5tm/3otmyclD30qxL3MlS
sVHALOI+cPW03ZAn4MaW2zP/RoR7mC3x+oGvx+uRpOYoc9I4c+qVtSSkALCNDYM9E9Kq1kB/MDBq
9BiUD89tKtqKeREMRs3peVQ/rXOgUsyHh1ExGKbpDl9IySkUGbnrQ9xhrmlQ7pXswWQ6iMp6Qf+S
VYs99RsjPwkEztImKPxy1/3MZOH+NnTuOF3RFNlS/mWkG/jGRBU78VFJHuFhm3OfXXTlPLdXFT9p
nbpqeAnaK46uPNZdVXkWApBR7S7HSd09VtUKg5eRnnX1qHG6QFAbfSVNb6t0ktf9RdBGYIdngzW4
zwnDbE5jstXKx469NQsv+fSVlI///b3/hcW7fSJTxLooKhKE2T+/9zlNuOXMGhFzu5Jyf8o5jRAA
0jzK7WMsH0LpIGq7Wd0l1bnT1728LrPtZK4l+THpv6TIH6vHuLp21rMl3AWolvL8mmivqXKXds/z
9DXXFG0oz2P2y/36c6W5wd8QbSIKaFGEYvlTSfG/dGfUqk2udTf7yOydQu+DYybS4M9fLs+PjeHP
y9wck9C5WB1M+cdjATSiY1UriT6rTceURzcxpA95lp1i0J4SJCuMuHcpeJNIW1aiXXth8kxGbrYv
r43ClS7Swjsem/oiaYvdR8T9G6ldLbFThuPTHF3jJf8OVcPWB3J7h40oW9hBBacawXq7t0A3f9Ek
/VlB/oe2/X+8gWngiTEtdrofC2cqBLNazkZ7EOf2KPfJe4F2rylpT0I6P99A2lxJ/QRgM2l1gAtm
KEAolazE4sR5A90Ikdpgi2ndrUeF0oYiglfjbGfM06qiJ1y8CHnmtUu9GmkJBpnTh4PJ2S7vVS+S
X4V5XovA+zmnH3muVwjYLbAQlHJq5Sek1jCrc76dyZxlTywKR5UIYhAIxsw+jC1CR2m+Z4io+1dm
XTO2hdY3swopHSiJldvAyq4yPGjmS7YI1z4W1uEYrbWw8mTkn3Umu2q90RL8OAaKAwawpRD3Vohh
sd9b6Uc5524Ymg5ji6PkWLTFpGLqvcriuyL/Zhu83Tz/+ioUS0QahPeN+IJ/PntBnylZz6KLYIas
wj8utIFsjRQbvuX+942MAPaXF/uxh8mRmC36DF8lnBI6MyLA4UtAYa4Jjr5iNCRmo3RopKDTA91J
ulXpmLwnJ2emPam445JQHivYZXIi30AjDnBZD9Z9Zaz5I9O+jS/DA9xiyjOx1l463DiTz33RTm81
yM5bnD4vUL/6jt7lxZebD8siAIB7Z96B+17EcZ1DKn0byeO4eJF+r29BW4u1law54Ceco0w3cKsO
tQBhGKTWzq4p74UY+8yWCrqMA2P4WC3XvHwttQ9lcNU7Uo4JKCrd+AunuzQjL826dxOMzYab/GIY
p1ZSX+7idlvHR04Tm9uwX/rxV8auRtO3dVa0Q0Bc4T05Y4SboLKNt6PKRO7Au8S9YwFGe1itxOBE
2aUT+Mm7GK5jFvrxSQHgmnZmfG8G22wGUrDrAwVaoxIBjIPsok4jsZ2qHCAQa3Y8a5veoWQf7+d2
s9SORUR7zq2tsghYbPoCQrF9NRw04StKdjoJh/KTnGyk7AqLq33QZbJPv8lTjNbNuNGfW9zCC1Eb
nDbXGvFELhrZSaBdJX8pkpV8XMQvM7LszylZWTJpfQPlX5i1ybiDBPpV0iTedpD/uMvlHzqF2Ehi
q497bc9Ot84z5SE2ZuhokRz3sHocfEWlk29JVkP7qNEzDktnvGa9A8yWltBh256V3SzsLHOW9iU3
TN/kVNs2bL+kGixjS5iA6XXxpTQy3j75PegQU3ErkWqFONSOReUSV2QWTq/jRG5QGTutxEoz9Sv2
xdd2IiKUhTojtMCM30KaQG5sHwKxJES6dO7vTOH9dqJLhwhzmyQgVgbPj5GRzvVMjIhtfev6py5+
gr/OS+P1ReeHcfFa6L1d66OjA7pYUr4VGKIKofyatQGHHtx137tDK331Ze/pkQGVRBWLNG9qQ7ON
50DxerCbdR89KaTYzRAusfytL7UbWRpL6fLatIY7p5IzGMGD1kAQjPG7Apw9qdxdUfGQYU0ouvKX
CejPvvqvb/OPM4fhFO3Hj2+zkttbzSFrVusRFLi5Wf/CXWjf1ZlPSpD/y/7710UL3xyjKfVOhv5j
0VqsuDZDUcYO1q1mIlZTD0UTFzNLfxnx/zh+f34uXTOpkLrNcJr4Y6Pv+wRNbYI0OVSL9SRcm8Vw
AyKbum04I3VrryFHQxneSrMe69h0jU6zBRod5TuEUPZUbYGSxoL8qPaqYzoTRnDC8dGok9Usf4Wa
5WoaTytCd1go5gPCjeR7WMtdKN8l6Rk1xGworjWeY3ohi++uxn7bem26rcZDSmT2MhMecM6kzG0W
qAxS47PpunBFeHADiPGhQFFT/eJD0n6ce/7MCrouk9TPBHSTs/xzg+qDedHmzozPekaNCkLeUNwg
qDZaLwEyvNJpRkVB9tAwr0DtVD7yI4GIzdEJPaQiC5iPwJxzycT7mcrE1A/bDQaZpVhJhStDsI5+
Mq8knuLaSdrH5UBTaf8W3hXbid7xkehRAAQChfRdc/PzHWJljUEjvvvvrREPyF9WKJ2zv2IA8CBg
/TEStVLTW3WuxueIbtvqYccTNFcrFqmgBvXwMsLxKAsCPBe9GH8gqkcZC3Zvs1Et5qM5nQb1Pg/p
7cWqhfSUgIF0E6h+9QDzEH2mizena1xIYbrGzREsdkWxd+OAdkqdG+kkQziVtc3hGM21RRd45zVI
MW/U4msNIUOZ/HxNgtNcrGpjVxcrWJWkPczpJSb4p/5MjV2LS8fYldUxLY/19xJsjfpc1A9zdhmW
Y9Ddi9ZxNsCqd6X+ojQHnTiPAOPIZe72sXWcSEAKDqoBgu/JwTGvjuFyCsuvILgjoYYolVLfKYi4
BW9iyhO2ubTphlWjPjWyazBTwceB+pInI9omlXQvFtQrSUS5DX6PkqhrDuRd1MuGP9hquy5k8iCb
aNPXgGyotmFYHE6VG05rMVu2BGF4+/tcSSV256/2IHNBC9hrdyATuHGqHRuwVazb3p0LmGJnQSUu
eON9sL0hXPYkud1roXq3MA7zWMhc4nsuaK9sYUuH2ec7MLqV0K3k3FPqg1msAukQdPsoeAzkbWGB
0HrlMflos60VPzLgjvMm+BLK00Dgn07AlR/Q6Sp4anrpyPxFHgxqU58C073dGa1bN06Gs1ZibHJ6
CR+aJxITOtpl6C0JljOOwnYne0wUKnrQ59t9I5KgY9f5uoxeCg7WytmK73PaxxBkKPtm3rVvarou
ISdpsGZ1Mrw0OzfCvSHwxsTIUZkXg0MseOB6iBKCtrMbYRuLa2naqdUd+5ky2Bqxc4gEKJBFFxA5
cuNPlq1i3P6Ocp94BxqJKU2SPuWjJe44jGTRtjW2oroOxX2un+T0QYvvysrLoF3Lx1xeK6iFH6Dr
Iyhmgp5rYOJNTF0tuhzlggmL0Z+Ask0OT5fsSnIVX5XUlULftNaatS8qX0DBnLjiVQGNdGKDu8Gd
2zdZPsTSWmsOYrYOpkNBcGLhReKdCGuCqYOT8a6MfKLRxICfaqvKuiX7r3c03BWZM9UbF1+dFB/L
7NCgH5Zs8FctdG6cD0Cv2DyH6kanxYNrjveZsmPhXiy34vTRdseCAS7y24gJ1c9Upy9XKvdluxoe
is8ZhRw6Nzbp8U5S1xMAOao4diMSYk1fUTZxhNq1XBuVp9MsXTraszg5orQLw206rFvgDnU1qkeV
pa1cQ/9yFw/xSUw+OHJLxIbBSBQvekRMWujM3VVqn2P5pYMRzx4g49v8Y65BTe4JcxPwV0bvi0yv
2E7GhmmuM/Fo+Yn6trS7QT3V1CvDJArEh5NugVePapfF5+1Jox+A+6UPRX/shjtFcPp4W7UrFXi9
9vlR1u145ETDdrw3Y75Kh4l3ZqaUdjphvPN2rnxr/E4tL6KXQ3B9IfYRCuG21LXbMUJmfEfDxVmq
sflDUvfMd9pmtxWr5rRlYXyhMSEfGY2vkXRW63Vh3cUEeaecF7wlX9WKoxJJKJMwwxK1DZp1K94R
PFUvSP33euag3hlNnLivRvUkFifKqHvWXpg7osMxB2s7Kdmq7EXBtimOc/66SA9W/pmqXojkXfX5
TVSsons4JNXh51JHbZEwpcA9OXPrSbf8Hs+y3CT200fWGpHyHjL20h2mP3H0stqbFhcYh4gksfWI
iAsiVBvOiM09qF7rmXDHbQavitrBgjFspBAQCCI8HB0RhEuMTUxP4o1Oa+BdOh5LvTzH5cOkvxbi
m6mxmZOPXl+4iVrd4eVSxedCmggtLCfQnT7clOkxpODThPP058+MEjRy8ltXSrd4YWA8EFRahMMZ
L8b4xr5K5hf8XEgC4Lw1SYxVj0J3ytOHXD/0xOXLB5RTqe6Noz80RzPcMVcX8SFIHkOTOluKSZAa
NLqJ4uEQNOdY8TCxhhiq+CxeE51H2Qm6nZS/l9Z5FF7r4tDPkMPdsywRHlXvI3LVoAiVQx0e62BT
U4OV+yIq/87jNwWUHgSH6oQElEuHvPMKFrHZqylDGF1zzVAjErRsYBZDJ+ZYVPhm8PMe177PfEpw
s3UZ355uU1spwzpUT8iaxuBVhlTKz9lWnZ96cd8bJyHaWDWTPINZtJEAETvhEmtfhg63Nlq2ZtKr
ll5nzgBD9VTK+669n9rjxEPKkA5N0Z5M482kP5MUNjX0BMOt4TA5sqJhISg6WwVsWIvNcU4kpEXy
q2S3RFuoIRZAS7lI1dsYPATq2tIu3XDKDTJ07mOcEGcDeDeHH/Jawt2DE/fSbTqKHYPWMfLdqSRm
Z+FOIdRltmWiWHEWB8cmPuSoFhFgpluFR6pbJVQjIT5p7fgzVBCbcSbeCvJ2KNwOITYreHhV6fGL
zhoilo0WvRj5VgJsmQm5N6iXf1daX0nXcKwGWix25sDmfZWVHTyLnaO89WRmyttgh5ZQHPwo2w2j
xxjTV94UYN/6ZfD8aX/9M3gaN6BVZRyz/gWDg8N18yCoBQEj9D29nJLPh2esFLGzye5ugvBwA0O0
yo4iwvrKhfVe/0aY/JTX/+st/NC7do2+SH3AW7jl01wR7NjiXeW9wv96gTOvfzno/MRh//VyP0bt
RSnKbir1W0pN9ZA84KVwEh9JE0Hae8ww7s3C4gk3mNP0h6fG2SW0hWCs3bEj2tWqOyTnX9mcv43/
//st/MCnJHUsS3lCNlaig+Ek1PU7NXVHIi/0ylFfFnlrpRwGVr8ePP6G7oK042SEcsFKY/44jVXj
khI70mKcPKgrsgHJpx4cVhPbdP57+P8jW/7nuQ8jqqJgCNE44AHH/vOIUxVJpaqxme4LVbet2zNc
hr4kEeEhnxuiFDlylhAegnyN0ZdwHNpUsfpQPMPU2JxFM1wXRvolk8WQ5RS83gh3Dmc3TUxdLk4v
sirPv7znv7kuMH2IEopcEUCYEKt/vulJaVIYimU51/OtA+0tULZStKtYckU0lQypKnE8+lkeAX4Y
SnKOHMjX9G2rHqxPiUSTYngdLVf1UMBazC/vDUmzyqPUIll6FJTTWN6b8xYVe1HY7WppLmN/AkrB
h1xP26Z/GvDvS8llijfquDLdEKtauqvotEgeOs4I3btGM8yH5KQRGTekOvVIghRbeRMxaTGjcfxo
3QZFC2UWID6B/aZHrOtwIBwIp3WzjRUXLjZLjspoLygleMJZ2OHDAwUp8bo5o9DOT0Xo12iCAjc1
/RuA6LZIGRAS6hji2C+ZZPx42kNL/XLL3CCOn7eMpMMEGkiKZEjVf179rGpzOesTKodJoFFSlMRG
Qw3TfAm70ilz0MfhCiAgaed00NYL79ysJ79gAVfUhz7lLMQuVwL/aT3NO+nyy/tDB/iXNyircHi6
Jarkxf54g9XUpmmkxcE+S/Z5m2/0TONEEa3Fvn8IKslrAnLaGfqz/n0phE1djMcqx8GXtK5c0sva
SDYZMyDkTxJNymW0a0XmPD2znJrbXeUoOY76ysjL7TRRi1IKNOmQ65fOH7pGsKl2UWJaSbXgoInZ
qcho+0EkWHY7QeJkpQYfbUFehpLuBQMUWmsJI8M+303+EJpoeDPXqqTdHJLwARWLmEdwkvHQ5B/I
hWr0AjivHGE5puN+MpL7KAf7FzUn1Ho360D5E7DX5AUJuZYYK+KBnZrzYxcXXobqV4RwAFQNB0QL
E9GcZniXUnavhXdqinRbbJH8MatWzKGjaBD1TZK8vuJs7+JDdptIQ9qA5g61wgNiqeaTvLZEcBC7
N+9xwvHMa1gYm03ClnqLDh+KVYsoiroW8h1jNMgGsim5eigDVIMj0uSnDh5tuqoIRzKGaJ3cofn/
CDuv5Ua1bQ0/EVXkcAsI5eRs31B22yaLDIKnPx/eVWe51S5re6/QvdxGpDnH+McfJs7krod2WsHJ
KoK9f26WQ2YuBa1bxWO9smA9nh0tahZDzQylLdJVQq2G95iXmr2bxfFBxObTNPamJi+zTn40Tq5P
Cy5p1bKi0pLgTPfYcpjT2ApHe9zQaih8Zjc/UaeyFMLs8eLoo/DFOdd8gCqCmJ4uFXdwhWoQuAJj
hB7UpxIJ3zmVu6Hpb1SIr1LT3gjReFdQXXRiQrjrWSEqTtEWOqw+FBtKHbnjoGwUC1/1qL9VknQh
QQD2zXu/3AcIK0Z8atXoqmPZV5bK5Uv77Z24VMtpqVoOuWJFR0PaMNpATHv2EoHakv5uFrxZ1Uz4
k+FKwBNwsOC8eqHk1tYjwSm2at2aznk8TI09UhLVg3luCdtAfcQnKoEc0yDzU5RF4kQzIV8mxX1a
PSb0vLEL0qGUYIWrVJ+DJGYuDGO6sR73jmBTqW5ozDpll1eeVC8sfFSKldgtC9jLAdRdSFRO0R7q
3DFKXFjal4rs5E0DiQkK0fmheTRUB/EaHC2cOM7K/en80nYztAeRAOkbdpfb1qvxFTxZxO4ODMA1
dBQW03YdSbPzvXYY1I8x38DeH3w3P4heNTjpjRRulcKLqrmUe9kbJ/ky6HyaPRQ/cceEmq3EJ1KL
p41Tx6/Wadu5qYJz2wmOVIcpSNe4P8tQh5zuGJtrhNY83yZxLzRJlMnn++rEkm3DZhScdJj/vjrr
/xYtMHj+W/y+MM1vg2G9wrYVyWJ0PNfLhNo3mYvnVSi6NDVE0xercYRCO8NsA4hD3Tf5SgZq7x+F
wUlaJ2jnSTdLh1m6RynBjVWHXcVoJH5JmbKoJDGEwYJw2gSthjuszcc6Xhh/gkewvGGudbNWOgaR
F5ag+7tO3IWrrCSEpX6DuvDO9cgkpyxnA2ZzTGfowGAg/n72X2f3z2OuYf4AWgu/6MsM6NvZK0E7
mid1CI+K8NKgwB1TDxlJn+CYsMFy2HxHg0sfbojOqV5X2dYnsZ7YWRXHZ3cY5mcZbBNyK/a94HHE
K6AtEkJPsVykvKVinweHTiCPvZSbKtpZ6calRy+no46xVnk113qaiwVqFSFYMko8Dys6oCqe991D
yOOUXFPB/fxeI7Wd4itUxHAX2O0wnAVTsuTgGDP60Jgr6fCi+1t1XEKDT5Qji6a/UgiUhBdq6Tdd
R8RE7Q2tU1bbEv4ljxIikzkDpmyGeGDVSts8X8sjxhFblCRR7TGyVKJ75amIjHWgPtOz95ZzDu7x
OyIz4uyLTkPn9ckoqdx05cnpDvqrRIASAEzkcf2M+taSZ3LhwfoQkm1ayXavOZH1UFufPUkiuQdE
2MuErZO2YNazkijUpF/V4YMxH0/g/XNSm9/0fDUsfONFK26UbusLayWmEp9Xpz+t9qCkq6mcymZC
8eDfhvBoHvwFCezweVcJfgjjhuA3lPI1I6zig9M/mM9J7FbJouXKQOjAHqIoD7k2O+RLOPeJa0Ei
NBn9FyTBxI+9GxIz4DQAlwVon4qLxPgA648tq3ai4aM1oLzMxmDR0YSDwsnFfGT3G681ZV91/+Xj
rSB3xmFbNPjrorLpTrKsB2ETH4FGtb2So1wN34F4h9FBBcSvAUm7hsvmUAsDLk4V4Xku3Om7jFaq
mKph9AL9Z3GoKSlfAs0FvtNVpAxTjKA2UYG9ogKms8eaKzIPTY/EdvLlQB6QGffwlp0MvWNDqWpn
T+NN/Mk4jva9usne/dZB4bMBcSm9aovP+EBsCQGGkodFOQdn7QwT9/QC5RKikkIVDkv9BQbr2WEK
gBTegl15zaoF7+MfqkGFYhVDRhnDDPmCUiZ2tVEJjcGMGAMH0REICCZ2mK5x0j/jlkhAB1IV/huq
BPstWzAXX+GfvDfQIdhIh+eYvrnjGpWWg+bXDpbnI5ZBDnm6x9gLXYJuz6vTJ3Ik7BjG1Zl/TjYN
0P48WyDIxrQfRydZHuaPB4o2p7Ot2R8B5whEh/zpw33l3A/2J+Iyu7ed141p725b2jwQ9zUokI0P
12rco9nYIcMig6O1tYPpGAdkMs4nOlO+uNrO9OfLq6LXH6+cRgWt4CUEW4b//m0xNZK0yvLaypEN
7djDTV7pIFw12ZL6FZVB7y8FpK2BeK2An9q3f55y+b/jXrR39eAXepu18ZERSXGwvPLYfmSrgJ70
llzK5iFe0FKsU7yN7OTtmoWB/vVA/Hb4i5csyUJd7CSUM6SUuo0L1gZKZ4d3OHoBDt71M9kplsHN
lJFkHhlSziZNYU3AAkgqlrfRQnLb3XiXEfo2uoLtIdJzpoCe0y2D0dgLCFpmrV5Qp8zYSPhKZsWt
8Zi6PdT9GVF+XurWL/kRacQjEtIjjAs8ASa/keknTX9o+jtz/9nJA8ucSdjNyDzDBGrzfA8Mb6aP
WNs3fx5Vm2cN7IynpLJhMdkfHwiiGE/GbjDj73t+4hxW8iyyxfu7cpXNLE9x2yMhB8+MM2cqv56k
TctkgafX6XlK0dYf4uf6Jlp0S3/FUGV4DRb9KzmNnyM7w9cv0ndUa/hgTDYsewv4KKptWDBcI/iJ
WB3EXKnaQRDFK1fab3dTUFDG73I13Biiy/TfY09w+NpNgaHZPPRM13Tlw0SDASG1p3eNNWo+2aMY
M+sGEs/Xz2TC9nWhEudPwg8lGmk+/diM1w6r3C+XBZRLpBfRGDj+IXEsviK+JgcXVFpHakm+a/o4
xuxs35X23WYz5TAfOns67vRDpnBvH7LdFCeCzxlfk50CGKw9GbZM9ixoue3gDlUm/z464c20NuhE
j0wWLa+6/fgI14V/NflR0zdBnCPiu3V7/vABkhw3BKNEft4reAZrVMCLf7tLdwV/6lX3pj9KeskN
K4wNU8NNMXNhtW8XZjbZbLifmBfYZ5KB6G7c7H0kwE+muoV+yu8j+HSS/WmOkmd7ciIXjzP70zj4
UKE1VuilD/MqXxPuS+DQiSXGnAmkACX78BgeCUR6m7xjfMd4p2ziwJY7jVkO/VpwAw/ZSjAFkSb7
gRiiAl8nLCoxoZjP58/03A4Hn98/P5/nMSfAmbRLmlu35wSn733ePNbe5vVVtD/fJ6sM5KL83cAj
DCkYJjXhls5hbnG++OROH3xWQCJ4JfeUBCvz6ydSk7IOTldrugz4FbI/0wy7sc23PU/vAD62a1Rq
C5njk5rLMj0Fqp7s+9Vu97x6f2i8dyoom4ShmfjGfNmDCHhM+DFT+tiEQFZceZ+7XtibOTld9uv0
CyBJjk9kFMeqtslXyur0zTTlfMnu6/Qtj9MnfYZCYZuPt6DmBG0xkHTqJUwsLkOyn36n+rpo008K
OFHiqdfyuuJnaNC6p93K50uxx3dmGjvD5WJ4we1pKxymcyaU+QrOpk7r+z8LITY+mixPy/8lm13t
T53S+Bn0Nq4KLTtwz9ip2y72142BcC04u7oETmJ+MJw2B69CGT/p8UpAr87gvvUvUE4YbriIZy2q
ISWcVaK/aC3tPsmcAM1FOdHj0OopyTHFKqLqPh5NhMo6NcKpd8llEqXsNuuBi7DryF0lJ46VOXvJ
pGg0kl3/luaOxYTl9zZiWuH/OXFVVnDSxDoPov3fGx+edU0onazgaJEr+B56+FGhXAc+ofe8FqXx
FXL428EuKvg+zFLATiM4BsP+dN5JipPI80xeYZ+xM3kWhrcis+uTZ72gO5WfWuOmlez4wzxf23b/
pWOiqzR0ePf4t+BnMxVS37Z7tVH1WKoBnSskBU/s9TaiNmKHY/vh98trTKf0zyl/O9JFSVZnfuJX
VYp1ErVl7/euH0fOAFEk1j8MxRkh3+KV51XNUVA+goQ50+lTsT4KpbIljdecyf3Jh40T8e/9/yx/
NPjJWa4TVol+KK2ezooCSwrfkdNLTsCdlL/IpHOUJJUYFaxck8Fjf6iS27BpiRHKAIeOaZlum1Bb
jW3rNCL+m/KZ3DxiC1MW9n5u1Wf3rGyHloFIjE6uDBfnEpIhT2DeZ26fvfjhMDPLYyO96CYqo+oO
W2pd+rDKZiP7+SKBMiVVh9zvll3PRzJxcUiwaJcxbQCT/v0aS9fu5gWwr6UNeqGOu1kQh2rZezhK
s4w86dsrk5sfJwjfH5uLKnGwOnEIKqXdJB18jYFN8QwqKEuvSL0ATBHvWq2jn9lhw90ZV2G0qVH2
1TT2p3yVKqj90TAq5qywPhLmB6YwIk0DopsWCYJu472pXPNt+rHCxLMBXp1hSbhV/f2oh8oUPRxi
lxNQYQIrlroTZhos75eup6ckUIoYJjX6GLpj0RTwtrahdRAKr8nf2gSR4zX63Q8DH949y2CYwWqD
Z9LFRQxPkngSe8Zf9czCzI5LhBkcjcE13ZDx45r+7UAXtTVW2bHUjoq68SMLiAzTBcpaU8oPrfVp
TnN+XAQgF0U3elqBCiBea5l1FMBAarsYEbGcQ4yDV1KVzGUmFrn4lMZ3lSWvhNgxa/0uDrsbAbb5
2GGygVvlaNyOolvA+fGtxFHybNmGjaebzbIZlFkQETo+QlIdb/t4E57RgzYrK/4wgvdz8S6x54Xv
Ig9LKm2Nei0PKe5Nu+EpkoHRKEcIazvHZ+bCYDLYIqTz0U/3kvGQhglQ7bLFzESUXjtI07xsM/P0
wMy5IqOBsYpmnmbjOMyIkllIhI79/vbJP65w3y7zRQ9RtkGTtRH304UGhlUCoasYFuJ9S8QnzaO6
N7ZEmEBzdtHN3EILZMe/8hF+moKoTAlVRQcYkr4Yn9+W89NgGGXRdeOh+gN1M3g8/ZFuxZXlBfjJ
qwTNY4p3Eu36Wd8bx/bOXF9zf5WNacO4XOa/f4KLh1qymqHKJWM8+PcC+sgnkKT6gXsY3SSv5B1s
QCOUlnmy9Kd6Et6TtwHpQrSO3khypAWm3tvG99pdDr2USDGY+EftNkvtJ2Ed7YloWpsL8ZF05GWg
2/x289w9k1KZfKZLHL38avo9mGkpRTc7Q+SMcBYzx6rdFGMVoG4ILDY9TcgO+46/CZpYid4S/kE3
/V49skjZYF0Szw1Eal5KHLUGm/BSmYsJ1nIHzoIX+gPpMf4wS/gJf6rcllDYMxEFOBhRaNmQrY0I
j3W7v9HB3946uDCWB5FpuK9BCmAkqfNWsOO3TFq3lMKU+1MwDe6wdjeg5+AnzQEc8fIAk61xOJ7I
PdZLDq3OX427CuAis3EpSN9icHrq0tm4k3bi0i5azzyYGxgO3Sd5c2ycimabmJ9RXWx7UrU+LGjZ
Ny3a+Rrf5YQIY0DzparMsmA+PLHd1rbvnmKYBhHuVHZ407xaq/pwOlb3CpCD73Duex8zE9t4Rc0M
Uv8C7j06SLnzd3khrgm2cGCoRbNTZkOcucVw5kHC/7JdIleQcC+AynNb7vt9vox3JIWxOXP5jtIO
Ib8PeEaqxTD37+SD9GJuTJdu83hatnN9GSzNW+kFXtgciUC+T48WEgZbzu0CycqrT6NW2qIJ1oeW
1AZ8T4/jR/QHI8wT3y3Ks4Ay/kX7wBFz3d76N/XjAIuCHesj3MJNNbQrcQ7yj6Dd99fgYsmNqkGw
zCTttw0Mdkx7gmLXyKel3PcbKRk2PgMMnWkWprSLUqyw4IelZu6CITEYwherAXX6EKOMF4jLzUuU
1MGKKaNUY8ujM/Mz7dAiulA4P2CRccBkyyt1fWOiXzYaFpckR34+IGdmvB9lj6N0ExJfEPdPssX9
bouDmBv3jXreWrB/Ep+YwIlCmTaHU+Q7YuW7KlznUty2QJ0JU4+KzBsdH7ux8iolvomkYV62NC5R
61aMe3JNuFf8e3leRiT8qpuTuWos9NXlIgro/AXoTjh3DMQiS2ng6WSSBi12PgyRe4MsvuBJbHdq
cbaLFH/DdJ3JJ6cvFFemsZTbJ+Be5LVQ9nahecT7cUbl4YgTy8eI3C68kyzIEg0mqz0iw0ybW4Xp
iibigSKZd/2mrY8DTmsFd9zMn2QYsqoquWh5V2oHyTIHR+tKp2NI12UrsZrDv4r0yBU59eyzgwmW
gKlLJMdjfOgGZ3K+zfcYMbuMH4+AQ01nbCcle0nZnqUgw2U8k9qPiuwWOSKFFZ9jxDgp1l6SFswy
hrBZutb8PUvCKSsxaBKcYdDhL7BEQwEo/XvD2mAhNBdkfGX4hCTIVp26PilPI2/sUObeeZgFE0kg
Fjy5fkqIQrbOa38yJ0KPFwzq3Mg3WDFozQ2OYMw9xwaf/JBJlvCZj53TcD86M8JLP3dz+rRs7qcA
SjAy1WiNA42p17bQvQUN3vMF/Sq3zkCcHrAl1/KfoXocIljcBDlm6r2JG51osLupJoIPwzb9F6oE
hgWJg+uQXnR4sohEH8pehw8J97QsHhKaqizYW2bsyeVDkNT4XN+K8pOuKw7PvQc5hREUrHpDmaki
22VHA1zfemMJPmTozigFC12F0olctEckMijGtkSB2Q4wu6pVcaL1bHJGIaGrGroNPZC8eSL8imMc
w2TnrRIhH/fA5KlhLaYbJdSvfvwiGsC9TAgMYw3yj/9JssebZ5YXTwG2clb8eB4XJiw+jH6GbGvI
0SxL4VgWy5Ge2KyOBoVTblQLqTV5NB2GjD0ePjEyl983efWnOuP72nJRZ2hSaI11zHBWoSfEUiWi
X+S9xClmKRB1CqznEKi56tahl09LPi77+RZ4C5Xr2+lx3IVEAo3zUPVOn6Xkwsk4H2uPfsm8TUAq
whn1eIZp/pvVYS1mQ0OM+ytcty+F7fcqAWjBJDLQ1HUJ3fc/gkwpEyJV6ON+nZ0DWOHo2fU3NVVJ
L5FYE6jislu5jWbRQP99ZuvIXxT8TyaftOoNCzlbLnBCUY69mBPyTf61iAFT9RAg2hRqzdUi6Mg7
jWJX5uwEqLI6W9vY+8xJ4LLlFRb8L0ktuCMYmA6IDkVVT4XHtitvk5RkjOJT5rrl2Kvh7+1mmPFU
+nmpUPsmCt5hgmQP+bPW6fOA57E3j7/f4C912G9X56IpzxI16s1OkLawqqYxtys/KM1SW/gHFABu
AIr4NGyaG6g+brGN/nTz5EodKU1gx9+fAKW3SmcimQZmDcZUZ36rI4NT23SyFQzb8KCUM8yuP01b
2jbbwOU9d/srJyxdlq3wHf863NTXfjuc7J+6KqqLcSPiOyFuavU2BvGsZxFR7pDLzkuruXaGPx1y
GgwRNWTAnpEvXqIg8sumM3G3HPHI5bmJiJHIX/G9GeJNIOzF07HHzfD3G3vZh02n+e2YlwGqeONU
VqUrBMbgGFzM22hdQgaqUG1cGRH/fCDoWvixMjM0Lx+grFKFzqzP69B/lToM1mZ9O4uLT/jQv5+R
fIk4fJ0Sfh6EgeL1b1yGz3SiGahi3o/rTmd0Lr9AiMN4mdjxbCnixNSN59XZ+GDKjnC5S1PDTrV+
M+onN6Z+YIYYpPc6U8y4u01JelJRwv7+AX98kqdsQgbiJgbF+kUh1qfKKdaCVNwSD7+YBg3FogMd
B3QNSI35/WDyhGFdvjYaHaDGjdZhkV68NkaSd+nQh+I2eUCFyPbeT43PedPP9Tt/H+HpTE/iRIdw
He6KT3MvOSm4dMCg7xrHU5pu8eVHwRddFEV01nyiiz5MSBA+d20nrie/UQumm1hHxAWePa57e7rJ
4rc6JA8pJHiXkSzVIyx8FwOg36/Ij2+2gfsKsWaTf654gfoJndbiuyYO6+C0LqIbZfzIIJOZ8p80
Ra07t1hitf7qMPFyh5yeSoiiJj0wM3M4En+vJ7pfKxFhB18vGs9/ChJhBFj0S9DE3/pGsosCLsQ8
wHYuOveLLrqSXj9BSZcX31SwaxBBkiHeXKxnonhWgk4rcLiEMoWxVaHDOFftzLqycCo/vH4qwk0T
9g+T7n+SFsO6wdWgwB3kabtvd3voSKsRIMlf3txgzDu3N4+z2Sq2F2D5x2gvuCSA2e/XMjmnq3lx
thpafrg3CkYq7Bd/X23WPP8sZacM0QGYK77MlTMEUPk3TfN2vsZ1+me0z73laOQAI12UdRC0v49G
DkbS4+Ch3SX2drvdv3mYbeyXN4192GB8LtrONOiaRuNXAOx/wNX/HZiMDxE/aGTSF4uq0AptbYpD
ukHun+XvuoHba0hfXsxPEkaO0COq5jMcMbWLrzxOXz/6nysssxHr3GSZ8//7nClrpTDsSnmLA97s
vIEQ5+Jo5yIbb1eEY2zgLu3jQ/ycHgR1VtwFa2Qw0RRTBfkUVdDzeYl/72biO7vm66B4wzbd63dM
QTcMVZnrk4MNreSTDNMgdHMqjtAZ+T/IO0pAJrpYy70KRzGy22Vzg4MYhmZgV8YBYaLp0HSYe8Xp
XsTGthYgO0thk72BKcbb83O1Fd4Dhmk9utit71xZXaZN+rfrMpUx3+oGQRXUbBwyDUOkp+3W8z46
+/Ax3+x2i8XxatDQD4sKwSv/3YSL+9/4gmo1Oo95+j4l8lieNmzyeM4lattZhnme70BgFTHcjq9s
YvIP+zmHZv2U8c3Ca+rimRcjSmVLTLUp5vtJdDwIwc5btroL7Jt5atu73cp6WDm3x8WVB++n5fuv
A1+cc5+TN+EXcnw3zMV5fJetLOBbW/QQx16pjb42pMt7KUs4dqGBUFhGLnaKLBnjsjTadCssDMwh
mbhvQZ7hV8FqPzFabQBJ7OwY7Yab811FC6nbMBIhAws+9f+T2W4tbavB8VwHuIOqtnofksim/Qnf
y3ttm1vLhp0XUGshJw6mzy260M9AdKUPPAP0cKaTuIKOtncK8slGu7rP3tB7Im7qXpJrMdDGT8+t
MqV9sowQNPnF5/z23Da6nxos6O1euhXWuIBbdg2f2aGfE9Z4Uj6g1S0Lp2rc5E0f3PwRE7p1DMVs
h2Ep/BT5GLaOeNMPX7gjmvOJbIHLe0vEFlbJyEeQvt0lwkyEX3Ke0bdDBwlngJigmQXwIKCbB2BK
e37CmerTsreah3UkywD5Mm7Uz2DebE+LU+uVZ2fTbsJxBgaJyq6sFg1anEW6LmboUg1wRCoLBXbk
XHcnWvDCeAk2RFl5rRchnL6HZ/0iwQ/ft0++xLfZylZ5ERovXVv3ieaMNxSm+h3q0h2iiGEvzQHI
seaBo3gLo7d8Gt4be6Ojbq5slNLYAzkSjIfYkQ++h/OA3LgkVLpnPJrhKW+Ibzu9RLdgTBDLekd4
XoiTwnvbsRIxo8altTVW2I+4+VtveqeP8pEx3yeWVOj23tcAvhLCIx0672RcXtqL1umP2t21YIEf
ul/MG7/d/ou3aqilrgkCI96Gm36l7QE576RNudLWxW101OAX5yu/pevyN/Jzg4Llvj8vjceWaaZT
rpQ1mJ2x61bm3t9n6DA3AyjLzH9KF6V3Wsnr4t6UZtE+XXXbdCUjyBRulCXLcbAfpFnb4EXuWFfw
Tv2HOoQz0icnMFYpKu2/F+KwMjVMRpJkE4yA0zEAXqeL62wUPSkBGA5rmMNBPm9PwUsa3Z21DpMP
lM/ZH2S0hnWy2+HQep0B0abd6MIfOWYgB+wWw9RnIJycAa9O65F9qhh38fT9oeYFeeDEsoUlDGEe
ce4GkXroZaQHbMGxDiCv3Qwn8pEHBVf2eqbwYuO4OrOI5mhxus96FrJAGUD6xsCpLFJr8gZ3XrTx
WYLDuRrF5lwpSKn2xVmAnczQj0slnKySTm4U1u7ve9lPRRSDSXImprRq4tT/voJjWesClXiy6ZGT
9/P8bM1O1rrM7rXsLUYo/vvRflzYvx3uyxrv2woEDHpuG/yR1rGg2Hr9hkVoLjD2kP8EwH9U5hE1
c9lccX/6+Tn57yz1i66kl/zarE90JUEUHsp2IuE/VuGNf+JlN+Dv+0F4bCX5nvzAdU7WmV9JxwIj
bAM5aHiCzZ499SH5KPlxzLea/+prZxTr6AVnSiNsTuNN1b768iZn3qx2t6IJeRN/h0FZ4UIz66J0
oftvxDszFQq8FDWv0Aee1iRTHoTdS4cCbz0cr324PbRljUnMceF20kuClL+NX4NOnsHGZW5QUOgd
U8NEB5QdY5adrjwYmmsa+ZUb9TWxu9wW6WXwfVQ03q5LPk6TYW6sjAC8cQR7Lf9U6zdJQZ+i4A/g
df5WL72wH2YViuuiPErDWsTUQMvB7YuPrntSka1m7Vad5i+TtTS27NbZX8Yi1lWh/jZk+kNuJS+m
j0cbhsSPSvqgn8HKcCcQE81u0fhR99pQRGYN6PypRp7TZBgrrKszPhkofdEOJfIfIx2QT5xgCZ9t
BVtChLy4PvTcUtH4VMcbq1jj2f/7Q/zVxv12bS5KBrnQQwlbofPa6jBZrhWv7ydCfDJPg8FNS3GR
k5JnThSmqAHBF7a14r+3SevpeXM8a/epHs4J6xgr7bEbT56glRt9eEJDEkCoj5BgF92fQcLuSmeA
zRCV+EQ1kXYtkGiAUfwJC/E+NhHMm7OsXKmqgQKPQdNwj8ddaFaeKBquhk1Br51tQ0/uBXNw0Rtu
1Pb99yvx4+tsaPS7EraGIj3K36uH1vlSU8Nt2KJVmJ2hRWaOsIVxB3fs9yP923ESrWiRzq0bhkrz
ZV5AHPEYdJGSDOrdAye/enrqKS9owpLZ8rzInY9DsThsAG29wt6Z3r0jLI+xc60UV6Yb+9eNnz6E
AWGJGCDSdL6mb99WL4EwMqYOhULdn9lbD8r/9mwvvf3o7umBbwjKOsw39rOzuk+8dLZYME+y39dX
LvqlMaaJFeu02XE1JFpw8wsN+vYpxtqUa6vmUuSzJ3frjcu74tZbzm3b2eWuM5vzQWJvaf/ZOM6w
dBaLfvH5HjtXSvR/e4OLT3FJa9HOMjSWs3pXzh6etpRyewkEIPbO65s/f+YzW3J2t7fxKvKOn1cO
/b9e++I+gP0ZEkiHPEXbXvRfRo+RX2IQ3VMLHT4amIfbrcT0Vx8dBVcxEig7RdvV4mmRdudVE6Ex
GkNPirSFFInohG5MqfGyxlr4lbCulGg7mOe7GgmB2LVgiOZWVI+DEq8UedzncuCeCqi3Z1fDkkVP
8YAZUQWKszEsdm0FLC3id0iQ4+TU18bLEOkC4M+E4qtjuz6jm02NCukGRDN+j3HkjLglph34ExFK
fGboZzGWyj5zc6+ed6qZuzj25wH0fwqESPgkSgE9ECNYbPCQshjaVtcku5QfB8u3c2g1IvboQj3p
PkHVSGuIzDkO7JtUZUMTCy8UCydvBE8ImOOdnjqZueso3RcWTkCltI6T6A9N0Lr308kD9lHtja0e
DQcfK8BmDKfMlWjWGrDRKmsFnQX5JBKBDLs/EQ5qnV15039+sFhKkOl/vewXN1eVRmGQm4Zcpl51
0+IFk8lcX/VM98PgRmtWVYQ7UR86TdXOU+Qz0hlKJ3VSp7xK2SJCTlqziZo9Lq8xYX25eyZHQD8Z
7gn2nI4wrjw/pN21VvmHpUHHpvb/P/VFbe1HheGLVqfe0ZQMTmavt7nt7WmXWSCgSMzmwFRPJ5sg
ztVi8fvaaCr/Lkug9yISU1YEhDoXME0VFrjSw19bi3M08LjTeYHFGH+Ln/dZ2Ea7MNl05oLxYHxy
zptoZ6azlKktNhNLvYRlBV4jvPrjHhRcJ4RjrzJuZyK3Or2rJxddvrnMBC/Zho+YD8PBWFUU/DN4
5MU2WRpIdekAZExnmHU7WInQtmW3ZyJEYYK73Q2zFIpjclHiwY7QqdnmsGYWqjyo7BT1IhTxy7Gl
xCUror9tvAbmuDz371sstlwsTATUOrXTXllC/uFMTWuoQm4g+CX/ZNL098Yl14PUZwar1zB3uVNb
L5stQ8++MZwNLGvI8KvjybkGayjTo3u5bilkiFi6CcsW/7u/j5pY4aAKZa/eVd56KzpPe8nda+vU
LbfhbXi7tOd/DpvZM3dkfo8J/CdrZ+q8Xzv1fyr+6dTxM1Bkw+SjfIEE37aPVOyLU+qX8jpMhl1J
dyKFr5n8wsjZKp6zEluf7tG0jtj+6dZu1HRHGSCEYAZTi7Wb5Bm5MDT65BW1PAwjwTeykbhlEzO0
LR9aMnaCHOFqCebeXSnjv4Zj/16////ol0VAlBaVOna9cuc+ATxrm/0LiM3ce3mzPXtuS6vnwhbd
3bhdfS6utElf/rC/HPpS+6gmoyzmeiavg/i2bm5SVCdVfpRHNBTDNsI9oRYcK1oQ+aPVG7/T7Dhe
NTzyZq8jECbV58pt/IfK/fUEM0REnsf/sG75+1kijjAKKr2Stu0K3RCSn0nDIm6NBeMsV9gS8XGY
BrWYIu2uZUL/C0lPj9C3Y18sdqTTnQqxi8S1n+8qX3Y09V7IcxdMJu5fgeXZao8yVo4tMX2/r3XS
T+ssHb8E0RDcnwrg79OOii7sxyAb16dqMVBdq0xOQ/x4Vv5ozRThKYLG1yuzPLqphWdScgZSHcom
9X7/GD+vH/99jK/C+NtLFMVyneZaSzn69FQsX/CB8vaxOwc0ogCV3Z25uF1cK7l+KPymEza+fHow
avkain47aCInpzxQFdgLUOzUmV4ewvA+aTanbn0SnDJYYWJW1G6erhV0lQIcPNcsD626alOC9Ra5
T/zENpTQlroBlk4+vMBDJS1ILaaHrDHy6N8zMonwd+sgWe1MYRWvlQczLK5grtI/cyoym/HEnorX
KeNSvNjiu07qx5ws+218GHbdEq47o0qSDJFFtZt2WXr1LcbMV4bTPx8VqJc3h9E0YUt/PzptY3ay
lo4y6/1acqVN4e1v5jMIcjerxbVVVplegb/XC05RZjKlw4ZlwHfxejbwTJRRO4vrsHyqmmguJo2r
KZI7YlqeDzCUS1bVTutcGTLzGaOvLAFOOskLdL/CFopcIDBPkycmSOskkLz6qr6LoS8bJzBX4hsz
cqPG/kGJb3UgTXF4wiYFHlTqaXK+TDvIlkV9pcj5d6jNfZMlCg1Lg3rIqf19Bbs6aKUikngA8fuq
7zMKwRgzaF59RSP+HE5qpnRLIDn4YhKC5ivH/2H/nI4PP0TTKPyVy4saCrAQScXwN6S47KC1AdVb
dnADpdry6h2Wn16+skAcj8lxooiTnbkMP8cVmZ0Rn2xjrEgnXpeEU9IpQinNr63J/26t0+cjhlxS
6YrZ5P++PhbglZVEgCZBfvCNnkomWZSnbN2P8VdrkVeTUpuZWWk+065T1tZwhgPymLJR8uhlNHlX
IdX4fbH6YbnmYxF0z3TaMoD5LtbMIf0/zs5suVFsW9dPRAQ94pZefWvZ1g1hO20BEkhIQoCefn/4
ROxlYR2zY1VWVq2KXGG6Occczd9ovXN63Yrji4Ngji26ABVfRqR/dtfJ0Pyk9qr/caW28kexk7fG
tkCPWwbXyKlwPqBGwbY++FqNNDjY8P+DftUvSE2zKr9fuWLwnN+r9kdYzBhRbnEmrMYap6DWz61/
6/HVWpDVaX3d3YS25Jy85Vpy/m3IMYHIA1wbpS5DR/jOmXcOSG8cxN3ArV0t7A3oYVmJw0DSx+jH
+WyYuJUjTEAHW6+p7Y5w07IWs7fn2qLOXbogBb3l19NrQ7ob8YBwLJ8buh+/McY+oGOBgn4AStP5
uEA/1Doyk0ex9MfTtyW/DbgV4U4QbuQBlbMLML6WO+qLXzrU9AChuqPaRehECKCdtvbOZWamvUQB
zGgzruFBcbbltbjokgTh8Dwtn48dTyX/TpWhEWjIi9BVov/YHu7HeZ5IdQaAsjeWmFQcOCa04W6s
TcyDY05Ow+345ieTbJINxOFJtTI0QF/Tjv38zb1rL2cNKwpTbgSZ0fi438+YtZ4FsXeNeLfCNJ+E
62yaTLOl6VUjxOZn8QKcaj45XLx4eBhQSU+Vd7q0OvPCBhywezIWwrjow0INeoEelNOeFw6VNwI4
8gVlv0RX74m5yYCOYOZU/umJUTWBYtKFXXgUlgjZOg9Buv9rgyT1OddjAXlUJgsJ8q8NVv0yabA3
p94svS3+i3CDfajBWiEOGm0IUBFmiZoaRjU8gyy/XKwQwy9ju9E5j7bmWjWf5BJyml7Zirn++9Lf
q6L9wXRVVDSY9rCt2is1MVPIYDtwKeuX4dhT2emx1Ydc4IPSYL3arr1cms7XcN6xUh7kgwoKegpv
l72oM2C9Xym7WBWF3pWeXDR6eZlOV6uFdVs0HbkJcz/AL8OOCz76pHgXqUBwDBVia6uS5AjKBHaI
ONwdPsW9K+EGE0LtR69X/ZKyj79f66MQ8/NizZ//CLD7XaaJeWOc20PyGiK8PCGgq8b876s8/ngI
3QN4kejztkustE4Pwm3PO3Sw6Jh6kIdwzR32+4K9SMdbyzds15Ut9nvcuCzU1jDvCnSPji/0bTQ8
h2RNxqTn/kGFWEirfZGKSC9aZlihDT4pOJX3yvrKyLkwVbwIxnQXVWUiSPNz/FZAKW5mNRHL3ESk
J48X111X1fu75FFAKv/nrlprC6hX2ZPSUlu9kPePX67OZpw5YDCEyWcjJ/D8evt6tZ/soOjqND9a
ZD8v3PrucXbYV3JKi/AUoigYvgE5qupFnMFrkhuN27+//zcMtb15Wcz0dREjNUhV7t9+rejZraeV
9QrPr+KGMoFxsar3BebIKDJoC99y7YH4vuy9716WiXvyv8w+Y56j27WZvwmQrRuBkII9F0Nlwlj7
SD1leMom2qnEWe3YN6cFqcMZeQhhsgNtcJuzHuNAHqBZ7d+G283lOfZVBFsqt9EKkUXLnAHGEfrV
UzRH8M/bOf/+flGP0nB6V5yPhkJ8Jcjev6hYytFwzE81A4DeXAsKhhCxzwx7Ui4ZpXZU3I8qGcpO
EeM38DGEuNYqKOP6VBTSSR4bU4Yu8iBfI2SeI6eBXjPI1mQaOuXO601RaMIK3A4R4WDwtcpfqgWg
cZBxcHNABAhAuMu51D8f/Y7X0ayL1ufiBgmF1JQyDZHW6+glpX7bZQCkjpfGHR5kyUm0JRxyrgDH
GcqHsn/ZwqRQNW50UoDDkXqqVeiVq9AZVxlN5tuuEvfRgcBNGVqjBQRa8Juv+CNmmoKRlBrhbIzM
/Ww7rJ80SHMuyk7Dg490PVqz21HydfGjT7QsErfuC6W1W6oXq+PlPAhpFKIiwA/mJCzoVu6fHoqb
UDZQtfXLZksrerb1Gc4s7eU/bN+7LvYgE2/am2SLWNvxv1pDup4qVvvzBdhW1M8n+Ha4iq9bTxhU
dYSKRxUNP74HWIkWrgQC9H4H7BROYdqS8nfSGyHnchkeh6cJWlqsso43+CD83l2r9QaFLGYaJ7G8
4Jc6Bgy/OHIvWuZetaccs1YcOHQFs+B8KIkg8XDTyXwTupXQ++q4kWYdt9d5A3UHVo7K2q+3m5Zn
TSyTYzJSqudzPWfdnm6LQ/0i4OB0KVxZd+vzfHuWcLsYSdeG9d4p2/AgK8e4oxk2IHtHWdCKBb14
q/WSrcJ7Z9q7C0qCdIPmzGd6gERKR47T/LD28/68WOs80AtzfxGKQ8pwHPcOeLqTG9yuouN4/Y1Y
VxXFoMLBSJN2+K/sWC7ja5bkmjzWUx7K86YohVHD4QfwdegjUeZ0fMZHm4RvqCtNNk4btZW6aUaa
p9mVTYIoJt0e7OvR4kELnFr17ys92PoERR0nH44xNn/zMX+EIB0T66o4ic0muTpsEg87C7vyu0bz
jzYj2iUEOVAigK7bmJ6tFivigScal/Z1ep4rw62rDUILidNN3AFh/I3CxhpUwsUVQgWDeERT7p8p
22rX9HBRk1U8Ae6dn63z4oRW2lO42j9zAHm7flwgR2S8LVGfG1fg6wBkoD+E8sO1K9yZDxYo6Jim
xNGAU5K23N9Mne20+saiYgT+Mj4sxuNhzx4G5iy012bw8rLZHEDFkyJYC9QIzhZxv+95pvWC0998
uFlNF5U1M9yPkeaPUMtC6NAK0RRi9d0me6tspoUAiksrUM/W3D54vNPaGbkf19Ty3cESCsU/zVkP
x7jCvYyDZb78CkKXU6Qjqj9aRt/i8Dqnmc7T3j9lxVxb2uVFAwK/kgdFDBoqV4OO9fdqfXRiguAj
8WOGiQp9O/3HID7coZSA9xFaa+ccpXUZXVRAdhWI2OHV+OwdFqK8rHhH+9PytEcTMqvthDB4PQ2N
RoT7yzxiGhFW/6Jz4QqSgcZqF1zulwJJE/R+3mUrAgLqwfFdjbQVyIszemLxYJX6i/4MtEVTnJQW
San/Ne/qJ/9OxZu2NflNQ65ir7WCRu8sKUcFpdWRCh63Jyxoql2ui14+CPWBjkdax7f4Hee5nKap
dD2a5nX7IN8npr69Cb14lNZwGgvFz6Ksn0hhX6YrHUWeGxo3hwMnSSWc5ge5iF0pAO38GvsRUua3
BusQg8HNUFoMQ3N2PHcEggfjr+YO6cxQGmEm3V6VeWzuymt2Yg6EQpHA3aTGvr+lOsuGNQQ6tUHu
AQc401AJZR03szWIjRMWfTc8cZQGJFVp64hOiHw8dKzkBzAhJvEikPIeLWqDifz9jrnGWaGgGVSN
VAivW9QfsF4KFXwgJ6pqyZfpGdw1CgjlXIcIHgNGgQqaLwR1LOcvZu1EaT/WXEYyRuJfDqPMWKbH
l1gfFMlUpjAVlCEO6UrP1gz7KI4Tda6oHU/we8vzANx9c3Lwer83wY+TI1ElocyMkzilz6/bB3na
Ez4b15ZoQ59tm3YMZr7b9vcHPSBetGg0oosimd/aYD8uJ5T4mCTJ7rYq7XCerESA2KNLX1rtvWi6
RaBmcLbD9c0ybbEfj0T4c/YbUQFdlVc4VPx5QcuTNxkgfo5wWcdW+B3kNbR76EdQA4GHbHezUIqq
jV51vK0UC5TbaSTavQFKqK/T98O8b52dEQXHJJ9lC/T5guXRnnd8C+l3eaMBOyMewmKTGp+G+9UU
loXZO5Ylymjg4HHsvKzg5hrhW3nxEsk2VCT/EVut3fTinybX2MYnBQvgC03Rv9/Ed3LX+kzA3lgX
BqMNFbGy+xuh0MHAURZUGFAOfKBxDhEK8zSfOLjq9/El5JhDV89/fc37TEETa7nk8IIlYXW8ku/u
VvtOepgHQsYirZHM1p3chNt2r+2yaqoODhvDS16z/gUNer+aaXidrg8bdY2TEj4Bi7AvFigNkBj4
h88eYljBbWEYVvpZIxCLKP3WVisb1W8B7rdmV4Z33DsXcX6VBjKblAMXKXXks2/25QvdXrwvX0wk
X0b5+8HFGvDV7J92DrnF/rOcgoR3y6Dnngy3XsialbvFXPNkP/LVxI5xPA3EoFKtcwALoS+7uo8y
gQbw28AE1u2kNj9YtpAwOUplkltZbPfPC+AtkS6wauTd8uoVor/L10lvEBfTCDEWbC2RXjF9gGzn
m8eK2R3hJvy9Xr4bA62vpDUzJ/r3PZqybfZYyjc6RvF1+3Rh6JTbvZniZIxVzpZhqZMz85diwtSX
2cvXcSD0m/z32vQU3s/rteDgjO4zPEMaE9ti57bYDvzXkmV1oimYof6+Qfpvy9gPSJcD1xdBeAzA
PNjxPvA657Qx/X2wK6yqkUnED26ILwGyhomNzRPakCYTob+f9jd5nvPy59O2tuk1Pe7DHfjlkcwK
OkOBsQD8T8XP/InmWfkqcL/o4dQewtPudfMEZM/AnTbu2BoPEmRug0IbB226V712Ml7noczkNNNW
Q5hpur1KnIUv9pGPBA0qWkvny3Dm666x34MQBTeS84KMgW50+8A7XpLzvizr7xCFKAVnGJEJ4NdR
7njLD4o1hkKYlNKepT/Lo9zHoOSc7mUpEquRXmWNFhL+iCbecqfLydpfPzUCdL23FYykwkmBP7Y2
QRPu7w/96LQiMwIELKLlhvhK60MXhb6vUiWsVjSZwLsCQkSS9+YJVmqj9uqmtGR7U5qBi8z6wOAM
y4cbrG/DOb+j/oeQ6VxcSLOuWu/hXSEvhww9FRh/tToiVVGEl1Ot8d0hBVqb3QQ5qA2Q3NViARLk
ODwGaJdm1nGNoII90OyBHQjOPzOhe9o1bvpNR1eZv9D/weEHL3dQkfcfSYpqAzZHfuOgeBmeRpv3
d7BAK5jBC3e0WyHPquMtyklZBIXVNURoQn8r6Nxdu3U0yFpKDRFum/z8yndBEplOed/PhpYLsA+G
5hJc39zpmsI+AJeg3UmoY/eZ392Z+2dO0p0UyZddNTWxQIQliIscgGGc13xhcsv6UWSL8ihOrDh3
1Wx8xcKvK2l7AJHnFhARoj1Dyg4+6/4WdllCecwZPcIJTzCnxwJbHARm7UrHEWIU6zNNDqQbQluI
jiC7pE3IQJsM4viJB0jScw/hMDY9HSG7G9pN4Dpj2+VfPRlzbC9Sl1HnuK7ZKq2PRe0Meo0hL82D
NqApv12kXh2GKlS34WYsuqRUq4NtLWLbQqT3TXmzl+yX9d8b+EGw4qKGKeLYQ/tQa+0U5pVYKpmc
jByKyGweSC9N65K5oeT+faEHnXM+SFMxM3ilfd4G6guaqtfqaX8D7qn78pfk0Ty3TAoit3RJq/2d
ryzEGShlmtTSZDsyx/qHNogCPEM8o5+Ms0/8fG1huB83eUXHzT1IEHhUzgpqJyalbSGSCAu04zY9
auS1HBUQNGVb/oJi9JooiGevFqm9IEOyAaQe3xo1aGkNKjanCSFaQewhIu90tPseNAC4Hyp/Clw6
utBJ7tevHFJCJvSwuSOntseA6qarG3u3f7V9t3YmT0vBcTrixQM84d1F20ltr5dK4e10qkYi5hro
HMuWZAzO28+LAUcVNqcJMA6zU1cuvyJ1oJuzzrnndwu+vQt0ERFcYPuwM8XWmWaGkWCcbkn8RCMH
4Q74/Uwqtk/R22F1XOv/4grkrX32AUr3t/u+gG19vxjv4N5jXImhNR8FsP6oWCk3rCOgwqYrHdtH
q37VkPb0zSdqzdPJygI61QrMBjzBLKribIeTg5MegnoY4/iuIyGN5f1E+iyREmckMgOM8JbMIbe6
t6lBhpj52uyCoEr/74X4KGNpJDr4u4meUhudlJ6Nw+mC8NaIth4dbSxOvOoMf9jSbt6l9NR8QkqR
XPqQOyifyS1UPSAskV7gjGQqKMZLVMNHq0CefaZ12WA8XJV0aQlQzNzQu2gd96YWXU2llsDNI9Wr
ibOLYgsHrZ/u+3CUqb9r5esQLU7G8mqszGwiqEMdF1gNofBToKCAdXOo204CskL4auNi9/fbe4BL
pkUDE0mnwdvcYGvx7A4wOK+SWVE7636NiP7nRz7aja9IuqOXjxzFyUGFo8uu8Dsyt9esSfsVVJlG
P8xonTU9Y6uJl3QnrC7eWvI2Hpgpd1EFlbWz3VdoR7LzFIBd73jY5qf+uio1qELnHKDAd1PoR6Og
Ek9RYdbo+9SYlQtp6TTjvSvuH+l+csqQjEXJniFkeattIYctKCz+voHHj43hkUHNCXS1PWqUi8NR
P++29apwazsPzIBoPkCMzUV3bnh53gH7EnwIOR7es8yibrO/r/+oF9BASmWA+3jhcR/3IVJSLxR8
glyvzCW60d7mYGcO6qFj1YF71Dd80aPOtOqOx/5N86PTRuO90XsBYvfrrJDly+1i7uVqlB5mp3pJ
BgFpHl3N+AryZBDt0fwo/b8f9UGjlWviRvktL9Nc9/5Ry9wUz4VIIaNQIb70fAQqbVjV2DpwJtBp
mFmv2iDv47drB8thV5LwHXVaS41SBuwuz8xaM1o5bKzv0pvRS1EW9et9kHk3fuuu8krkVNxdaKkQ
/IpApannquvr8vwZvu7RJvgEe2/Y1UJdYlx5QgPcym5OjKq+wcS3frlt9p9oO9AxEK7jhtPKOGZM
+w/C1gKfr8jaIvEW/P0mtSbl/fUooNeQQ2I+Q81y/yYPu31+FMpT/CT66C+fPgSSwidcdV2YQdhx
GJMG3hC+num61QvmiKwpKA3uZYjgoKs1BiDjs72fCpPtE67wWwzhUT8nmU6GSC7K71svGnNg7MdI
kVgwHkoWf+bm02SjbIOuKcGDYRNgJ3KEhrVDg7Ut16HHUbwNo6oaabK972sfeTMHpQGGsCfKtbC4
uzTzH/RCf16wLb9zvMRVnulwHRpNpWqc0g5COwIAjFKN97sLdoddeVATstvfi8KdAW/D8cRI6P57
iZD/6/xyU6f4CGIEhwVjPUD6L0I5JERL2jJQFE0cS0XGAsWjD3yEBdwDclgYliBYfy8e9UGaiFLI
/97MNyT7R8gtSyW5IFQvThH0wHkbRWXoYqcQeQP3nDV0MdQw6zcBV3YGBMipHkb5YXTMAiULJHyz
VSfV7ARnJ8ndgj/EW+Nth7tvf38kQuPmh9o+kGAnhJSAEPrWzhqKo1fenAuCmNKwqgb7ysfcHor3
pejYGF2P1triipgdJXnHoyHMnklXJ7za13osQz3/+x0+wBMxHwR5SZObLhj4iPsPalyu2ZHcB3/L
w/ZVkOJFRnajYC1RHxdmr7BE7MP24QVHnMTIho2E/f4Cvl2TbNggrpajLBnmfeEgjk4SYh2FhKTK
uHcA3/KOVHOEpqoYYaBwvDqF+nwuEYQ+5dbpenkGme+bWTzVUgVBXrJZNEplKe5C4DyoqO6er5Ui
ibtdrR+Sww4Hcox6yV+RuS9rHxEN46h1QD+UZvX/2h3/eZntBtfhaFZFZSbVlFZvVfg4YbICm35s
dHL0jbi4erCtgnPlSu+Z1/uiV2jCVLRUVF0SR1yaGwmyTmRLX5e3+PU0KVKvWGlrGUlLX3eL4X91
dv74+G3OhJrG+yivyB/PKVBBTyu9IykhberDFI3JU+HEUsd6kzu+R7sRsE0PYX02EmG1vjrj20hf
T1cmsljOysdwblS5Qm1NzrOlPFxSxn2By+9I6ZlKPvhITVZo0HlGaqit47k3dlmaFWSlCqpCaMUa
0xzDG3FxfKkH1ezq7Saad52qb6GP+D9nS4X9zSae15+Rh5yjhy2TF318Qrr2CueTA2ioBTt4kgzx
vdLeLogcPdwmkYSwtdHN+pAGBhpDL4c+suWxLdAihuKM9DwzCXOuMQvx8o/0pZ5hrKgsBDejBXa1
KZr+3axycrA/aCqjFp4N6Y2tb2tlLQ1wMjpbCU38Gc3xHLihhgiGtXuNAUJ+3sa4yvnFsOcqq/PB
0eGvLvVxUbuQrG9T/lOHaBB/xRB7XqnfBwU9p79DygNI/re4JJA3pNlUUsL7kHIqe/ukOEvxTFoW
a/OZmTjHAYLP6Yv4kc6o5qBb7CWv46oN3r2198BFkhM1miDNpe+vmsrbQyqWUb2qkQED+2faVwpz
/EhQLOq4VPOj/rpUK2lRxKI2RajetIaujs4KQCwFJIUv2SU6tEFHG+C7ivt1OfIjjAXooVHR3D9Z
aB5p6vLnKDsMaRy+pJMxcJYXYSrbnjHMQZjdWDPPzPqR6UcqCwSf5j7H/dfSsSepR2LkoEBy9ANh
9tUY5/3raqo+CHuMlP9zg63myFE85gLLYD8CCZUiAKIjz7NfgsO+igiGnztykEdp1o/LMdq7fx+4
8SmHY82XxoncU2hyH3jiZj9m7lfHl34QrcwGWcrswFAMbNbvLxUJFzHUYmqqg1t59EynGLlF6GAD
phhOdIzXXr+6sshHdRxUeXRZRcqZ3yqlsaxuj9pNU5mSZH2u9+75hjsDSQ1gn6Hl3OnCCvFTHyzo
BrTXYIrZtm2LjKRnlFkuhcX01PMRkIt7thza9QmQs9/zYdq7KpKkH9pz5VxeqmmxujjVBx4Uk/pN
f0031TR+U6ziTfgnYh47L9/KL2HrKPUz6jK7xuaiDtJNfPNx3BUuE+AQMQN7Rz052wvEf79Effut
mosv0hr5qf1b+KF+lC/qMnu7zo+b8l16FRflvHrlHH2+vabv2iu6CTWMXiRa39Pn7fr2UU13z8V7
OT0tsrdkXc/01W1xfJZfq3cTjAfyC+/H990nM9XTu/x6fM6e9VVvVc9g2M/qWdn8eonehM1twq+5
vKynx+dq3oiCn1+StbEpZ+qynN3mFE782g+3ozDsm0/l7OhG6/qjMK2C/1/xcsYl68vE3JkZ+HHY
40EB6eX+9ZVUPNvsN1dc4/Y2rYGi8MJsoBuenIz3epDXZEB+0pkfP0jW4Xw0MDDm0DR5W/uSqUsk
5NVZIHBUnoQCzm3Ueytu1gIXg/HpdUeRTIsg8URmlabknh1jnQ3SfuoUz+EQ5AJnTDQ/B5GLO86o
ttZiUDQ8RSq0v7fZozbbzxttD4hSdR+fqBHj2UuBJynJ03EVMpA2n8ztBBjrzfB6LEzshQ8WWm0w
uVH7vmBbcrIvm2ge0g5NnL9v6VF//O6WWu+up57C00EhNaKnRo/v0AvtMtZmqN6X1DhHTN0km5He
8QZwx9OVURYuL+bylDwfs3XTB6SpVuJ8gOSaOii1zyz3FCS5kBxNF7goqEmTYN1QnOBfV1oHwd+3
/1sdtYGL/ufTt5Oc8GT2tkphVKuNGdSD0sXneIidnJ1uSl/zpNVhoD0nqEsMNcaDMsfXcbl1Bewv
Wdg2IyKnN6QAesM3EzMOvA1tcRb7m6QPO5v/QMl/cBuQtX1AVmVa9npEmY/kxsY7PFro1qzgKBpJ
Nq6DXrm87VwZ41vgZ84R8x/8ExEY+8cduV2aew+Php+P3SQJPyrC5GLkkaKCbmJ+ghcwzSAxCvhS
aB4glCdf/f9TTvsgo7x72U1r8MdVj/Iu2UeSoa44fK2x1PBfaHYvFgvd+Ri57hs+h5G73Pt4Q9r/
uqL3A0RXUwJLjaA0bTBaf/dX31e3yIhv7PLpxcP5oI8rK7voI5pRSASXEfkJJqsfKvhMXFKst717
cd/0wByEz7ATbfRavRM0iG0n6uBBea7Dg+bO4GX0OEbbN1afbrqQ6uEKQiGqM6o/3lRLhv6rs4XA
iA5fCDchKw2mVv9MgmgZduH5I+nr1cUsklgNNiL4py6CgCHUJgi6Gra/E0bMwmGKy9BHcHVsC3ZI
8RUdg90ecSX6pe8wAuxwNNrhIJl3JCwPZs7NlXoQ8DROdtr1918oL3dieDMOzVQeSq+9DY4gtTB7
9U7DRvsc2z86Vkd3Mvi3xWQQ3X1HXxw6IoLRFLr3WSQ3wTLF+7lBQXzzSX8s0utRNULthJbUbiLP
Rbtx5VXdyhoxv1FpzzeIluJNdq+AgHfDYrwdfCoDOkjBsysG9kfYV7lHNRiZ7sGP3Q/gLCMZQbOT
W7Hf3xRyX+qQwWkAXcSR7J6X92XrC4sc8u/9eG8f3GyQwS8+BEZ/i5TO1et6yw8awc0DmkDhIAM1
Dbj7txydEz3UEiEZXYU3FaXSTKsw8J6clPkxOgSKq/UwTkZz+e9I+2BId3fZdorYK7VabcxBV8pS
tGWXLRdgmTs4Muw6uZMykF47qfy/6w/QC+isNWhkDSJraz0J2uEq41aElQ4aIswVNIMuCpAlOMAm
hOOXAuHDszC+TG6VoxZdnIQmmrUXEhxOphxgt343v7PoLEthbl5HoH2Lw78at/lzn4TuhjtrAhFl
eGGFvHZOrB+GExAtTZ1Bg1Vrw2uuSSSH+rkKV/pmXHnjTTx8L9fTs+VFXh8xK4bzh/HN+kT1fFTZ
yC26kye7Hv47OoEzeLu6E3rxp/FpMHA6dtYDuK/eCOr/7421wj+QjugsqUkyQl21TDUXqdLIgI9u
IjMbu2ViWGgrp5dAfSfP6yEc3KBu+0Y9iOJqcYhL67/aCj/vqNX0qm5lfNybu6bFgWgr03xEjbHm
hf7XkSY9GPHpcNs0hDckqiO93T6Us554Ts1txdFXOdi7+aKd4APMQfOagogD6Oy+xV7+bK7+3nYP
+kiMpQFYA7YyARO2+0jHqx4ZlVjX0y1+XsDtp8Ys/dJmjVH8caaNrsvcKj+RY94O8qci8YWnA6X5
lMy8+FczysisOLKK979v6lvSt7U1kG/RWZugYpl8tjofqYx87K265E8oTU9QO1oioZpbvfl1JuLd
ZHrx/LhUMivCJnpTJ47yju0dqG+EpVVrOzu5DZHXU18Q6sYxAGhW+gFUkNohOJ8czMEaB2svdbJx
7StUo6G7/bgu9KEY6JgrDujMYhrq4nXE3JlEC625SeSX78rstEYCXLVwk92r4ESjIU5CdEbiaSNb
nw/3gz3yFJKzW8gDfVPCI7brQOoYD6q/ixGU2hu8tgGKQCdluQ/PVyExlUxVbtOrQSo/2qX+LnTz
xFZxtYwtGqRigwVT1wb2dwoGdHmhWpeEfnFaO/l5ihnqtlgdIhJvnrYHVvbqlL2noqkF9xt5aqIV
No6XRdbPeojPYNCVq315j3NgzwTOjrcnZMvaOXaJ6z0oFAjFULRIJWgqqt9iET/O1b2m767Jdauw
A4bQnzfTvnd46r9X0GlQbEPDdzuq5s/of07egmXx3FhUV4IFxsq+/ft7+T3g3t7fSmvb77PwuIth
ZFPvXZlKkmm4HEaonoojEZDf31d7IEDRAPBpoSoacCWzPXxKDnup2G57+CBOe25vHL+F4/0o3BxH
+/5xRCrqYt08ujYsZXg52FaT4Zw9IODOrv/2oTtX69mHn+efAp3UCwN77jUGJnuxZe+CIzgFPmNM
OTi4nXi430NH7hxMAooskLVwD7hfirvkYMrZ7gpsAkelk2W8GIVfC0drp4wLTG6lZkVptHBPaYAO
BvaWt45391vsnk5L4/us8v7AirdzFdEs9peiJ4QE6Jezi2DsWBqtcn+lvk2PHo28VeyuAJlAwupH
Nn/Q3459X7XcUd5/BbxeTge2D26Q31Y+sp618fPkCaGow/sc80x/bjjD+GuewPUJBgNzsAyCwtLd
8O3vFQBV93cq8PMx2kH4upXCKk8KcaqP9cjWjzZjJJ++DCYFSmEdvhqlp4NVITbOPATjgn/4sqGc
vHsrBoiR4zitnPoXZIp1gqMl7L0ytrGfyWmsrRKeElc61SpB/yS2dnAExFXo8Uk2oWAvuYx7EVc1
TFC1dJareW8lIqupYo3uqK/RO6O9IrP3oY0Cf/4i0fdebld6ZGmE2NKu0bJ/T+PhzXTwYU8uk60Q
FBUsFooj1XwFwREvG3/mo7Pf9IbHhTDYvYBm2n4km/3TrmehgNiTgIoKrxSUSRSY24bsJO7H/8Tc
l3PfuDi3g7fT/JpyQglUojoyeF34nweI47tl1O556ydJitAxq1H2QFqVebjkfFYD0/54Vuxilth/
f+/vDKt9vAHIg9MssXZ/SQxHcnK+FGq+m+nlDSK97Bfm1Xo3pGikns5jMR1UWmxHQDO39eVNKrdO
FG59fQcUpsJYXDWWuX7ub9VguxMHqtxFDPsu2Fq3h3YkNSemPwrpWKsAuEb7jDK4aZyux6jyWGo4
2ZxW137KTMYRB+NpOVZG74yFN+9T9loDiUY0FG3I0ejk4gm0/HcY/gu+Atd9VuavOjoBR0vwQRYe
XgeDkfucEsSB+gHpqIfB8slcp68IqHwd/S+4UGWnovP39O3//zyQ6+7DVHQ29lcl3ArAhU1Q00hB
9QYb/XPazz9v6Lduanc8ZYx08PuZt1p9+jFQxIp2g+LieLBHy3Wuu4G9d423J9l7elsG89yd26kz
QPj575XRvNn2ncoS8mZgYiDhfAOQf5yBgo7t6HX7/wLqyXi/YXmTrGHo5fXyHHpi2FFQf2eVv65H
2KRBDrUX0bX7N6OV8j6uQtDEWYXjDD7kvX85DdutzxDzeLQASoq7YWraRWxrOm7GCCyYTxDaChrB
YeN6OOMH2Carcu/RI7qdl8w9twKMmin/THDmKP364u9M30j9vfhEdbNXguzqGTD2aoak2LK6l0Pt
G9HBTpmJx2I2OqLeHIM9uVm0tqWstM/SIrioXeVXc4j/enZkxvFtUxpGQ+vZETVVakOOK4i9phW7
oXMKPrZjuU+CsfV2pPgdPhbfVJhfF4T2CrcB8LbZa41btIO5h0WjhPhpVc548254G6ZQ46H+RLNr
N9l4dHD6bKVZn6AwpLm8RGRsJHoT0dEY5r7RbHpCbTx2HEZPZYBty9+L7/tr/3WDrX1fJgrNt1IL
iYLfVkChD0xohoLh1AhWTJUtj0++et+jO07SwYQ1tF4vkwm1gDuo/OLf08XHYN1GdKJjWzxKyBSM
Eht4ExogyBLer9NC38rbYxZVq3pQu+9N53RRDQDOcEZ3tQEfjI2YtkLBI8cG1I3W4P21erm8Mw8l
rc9rYQlISCJKkK4O6jzTRqf9m3YI4JAx2j9hHZFeXmrsY+S5cvYkqEnM/A3LVHLUHbvsHR/1vhTc
yZrEtEF0f0/jf4QG2cz2mkaHkvR4erOmjma9vMBesxBp+UZk5gCziKuytSyfOXW9jk/wAN/CNkHs
Umzejo7cyf1r0SJVTgVqRZqQF4iBAMkROkm8sI/xqSWs8Y9wouXnx8Vy396YvQ9eiY7CSJlB8Xb0
hq3FwjX5Fbp/r9pHIRNyAQGMqhmTulYPp5T06JDnLA3Q9/aNivlZRhG3Cwv7YBbP41OecBxSe+H4
eP/4UbVXIk2nPr+QiL9Hjt7XnXBUOmD//Ggc+X8/1AOZLCg+tE0BS9P3BSF2fznpdD3tjRS0MfRB
6+Vg7VeyPe2tVxR43udpeFsQGlx3ctssr+Og8UHwO4LBAxnOuzto+4nejqdMP8rcwXCjgtHHiYQj
chGudv6sWjxbWxv7A/39a7h+OY3Gw3S4zvy6s7X8oEGHShc1BiIw6Np8t7J+LPpIv8Q77RQhz8SZ
cJbt3g1PkrWmf5bKuBevd+LJvZItK8dPbNIKffP3V6DzwmtuR0Q05gwA+4zHuYf7zxBm595+e77V
0xwTPg/cfjqo36ijRSzJUb6RJasKjOedj9L/F5V0IIhWtLfrOchFBBS9w/j0nn/KppvsXgvNCUs7
C5t/LgSmPOwizK8hS94cLZ1lwLhVFz4qZnmiYuPHsrsEstfb25J72tq3qoG+m371pXoaAkhu74Mp
rX/83KL44cvkX7InBjkOpMcRwFM8ABbVtS/0Q6zeFz1fXCT9mPLQK8CnLzRqyv/h7Lx269aWKPtF
BJjDK+POW1myXgjZx2bOmV/fg7pAw5YFq9FXuMdJ9mZcq2rWDBGWTanTfRdQrfR+aHnZs0FYj1eR
OLerf1p7bVP57+hB+go8xPtqsPZZy6NAvcVj1iDN8i/JtdhPhjIW6XIVFOPNqL41kW2W6l0xZ04j
fIvl/crAqfxiD/70U7mdGr02wmLerT9vKOIpSGxNScibS7TIuhvtDHStdNIvXuBPX5/fP2irPn57
cuuxLkP2+vDhSX194RWxbPzc6EhxGs28Bzs/5jYunqfVcZwDdFr8xH79qq5fUV62kuLj87vlZmlc
Z6xvPq5a0zrF5tKh8W+RNSChVKJzFl/0kA+c+y/cGt4V/P/6sA8FVdUNihw3MAT7VXEr65IauS8L
YlAM3/UB+qeIAqVScUF4i/B0SaycjMnQS0jZ6sqDoBJBF5rOnO7WQdqlGiGqUbNb5jexU7CXZbBC
PJaOIylJ9jtDbp4GcXBCguYsXkulr55WzCbHFZ8yorcaRvCmfFaZvYtCxjslnQQr2m+syjoUX/II
nTCG9noOm3ZOvmjv3rvFvy8EozCiWzY098OWJM5JJo2h/A5KYKTmNfa8vzKpA9ZJLqQE9t4rOhGB
KfIQUMvcZcEe6oB6IN3z+nL193siMexnQbPlHwRk1qSAMNhanyDRynYXe5d4h7CTEfBTDjz033E4
luevUgw+a1GR3lMaEzeMrtv4cA611rVNiYkoEBjJ74Tf5C5WzN/6o+EAJQCiQndT0YhNjKsG+9/r
7vvu9vECQp/hAAi72HRif7487IxmVUmgOk+anby9MtuM7Os+vqJXI1PNcgLnghXE5qi27b72+Ji5
0Iduqy9Ki0/0Adup402LrI+Amo/D/0IvtSFPouRmuQVakUkYeVogJN5b9WF6jF/aG7Vx1LcVsvjs
JAdCTXfy7Eh4wEFCxW34rIm2kj90r6bqpnAV3PDad7ZkOUay60mCnLxlF4ZYtdpx5vaPFsgyuXXP
9Ws+uuNj+5iHRC185cPxyZb2xzl9WAGxDpukeGRaa5T27Dd2fN8xcUCdAI1AuBZHGabSVkhtFE2Y
298Mh/RmpIHpDhHW7eKrfucuNw1P5H2369Mvbv0nC9YfR7chjr8tm1nXpvOqJta13cLLnQrGQwGE
3Z511G1t8kUP+Dddi/trkrqKpSDWx++twG+fpmXGmkxaP58qBWSLsEAnKv16dqzq7Ysn+hOkFKY/
nnmWpOpbNt6f59VKZR6PC5DKpnJ57S7JcZ94dz+C4NtAWIrtRGwDZDj9P+i0P6mP+WSMRclaFTEX
+rARKV1q6o1KfQxxwBmQfFR26BCE6jceUz5zP0ugyj+3OK/aeUSYeAfqCE8p9abvw+4rxPgzkP+P
o/kw2En6Ti17cTUe4G89YS5y/S4h9SnOWg1pJkiC6YasRmJBDcyvCvcRgGg63iMgV1f7v9C7/fdd
+YRmvg0cEPnT2Vis0x8WubApuzwquSuEbL0Y9usVLX3qp26m2vuf/OxOV+wb1f3h2U6PmF7YGpj9
r2gTxhrCdkBfrXyf2K9wRDKOQri4I0b8OPiKSqIaV8vYuqytvTt3du1v/sY48kB4TuAdOdrFxhSb
HGKcqG6XY+E7HM5tfMbi/Pn49O8r9NnDs3FhIHfQeDIi/POx7bJ0keelgtfevyGc7XFfg2NleF36
CjwDZPvvj/uMAwDLbovqwZ0TffuHxakr5bEWxwxdu3UmsaZVWuK1HgXjtUZwVRFLA3NMYWollZ6m
fVshrdV4LJXSF8fx2YyN42CkAdtmi7D4sAwZEcJ7tePBOPYYua0+6+S1sfcP6f1+E64H3olk5pN3
cdxdndouwwHPpv3+xrb87yvyWdu/pVhs+afAgeZHY1YpREIyxEL6mJ+yN5Gw1XGvP8YO8dst5RSw
en2IHkN/1eyQ+uBELjrTvrMAYk/qGC2a8pU1xvvO/2FzZtSCZmmrD9S/UpV0o1JUbLngdv6QMTx4
q970Iujb3Si5DZPUdG/gEyY64qua2RXlmIFSxY7e+sKpVizfnAm/l9CWkx35aWPh140L09lI/AIH
/pJEHT/J3EHYMVFQTN9CvRzvqmlfksFKvWddF2NvdkGouL1hM4booQ6WQS4fouWIInS5VpbNxVCk
w/irjvyIrMJgkO5q3Y1H1yAUOTuK2bXSrlN3NLBjLx0zdYz9+pXuSPpsb9GgKrHqYw1gvP/5b3vL
Us5Gk0nAi7iQOWg4f9Se6W6aB+HCcMZ5jPyiQ13678flE4eQjZ7KhrYNh0EpPqz29bjOdaU1qEJe
hqfX7Pi9cSDu4ub3sJ/3D8HN82w6J6Kn7hM/4rFNPWf3n3j3xarxGYRG4gvvscW2Sm/34fUpu4UZ
QjU3j0S+ePpT/EN10vucGvIoBZPb+GtjV/sW5TISax8G8nD8asTybpj18SmFUUHhRliECc39z5Ur
6hvm332xXhXZ7UXfiI6R7sum20FMw+ipcLrbHGTvuZL2WuhK30eyr0N3hsuA//OEZedY7s3Mn7EL
xbLRnOxC2AnL3VL5UfaU5i+pvLOK42qgZAvK0DH1raJLBFeU3c3N8FGG6RnaiXpKpEtJUrZ5GGWf
8PZeOurpgzXupdJvFice8BOvDmrBOuLKkjcl1944mf0Xhc47CvbX5QB3ZlS7had89LPBKFkK85qJ
dgGNHNAiOyO9o+aLM0/bGzbsgAPIpbvt+ItDlJ5W2dXdQxDFbvom+zoKnQTGWi3a4/EmAyLPbnhx
HIPwN2gUzpf2qdu+8q/D3V6u314eYW1HbdgOF7obea8Hvz8qd6pd7EMcnr7S2XxWEUOpIG1TggaD
zubPD1u6IQxNbV2voXQok6AWTlhBlJn371fzM+iBIcP//Zj3Pee3c5KSqVhRD07oas5hYHk3pFBu
yMMX3edns0z81dVttEip+RehJ84KXgr0rI+yU+hOtMWc5NDYbvudeW3u29mJrjgkfnXL3h1V/rpl
v33sh5VHnrq5K1dxvWJHU+/Tb8PkxvStSEAxPpy86GdoPm2ShdytEQ+veLpxaGoadJkXZZdmOVik
YnzrC7v8Lt3NoVfA0vlFDxzmTowDrIzkuAUisuxp8bEnMdOH3DxlrCmTLX0D+AKjynBMdq3kWGTO
VO+MifmoI1V+Ghg8R2rQfP/3HdU+mdqjIhKZ5AAKo1b8cMpROxZdL3XNo2InR4l5jmaLEIgcomYE
J2ENESjX8ityCZKcnISN2Ra8tbd1zE7exstNShTN6oQ7tmkGaIflOxnA48/l+396QJfpTDvjv8ov
nadmN32B7pqf7U6/H/qH5VERejVqU6F73Bik5X7xrmYwoBFs3fkFCQq2Di4Bpz7+Uu3e8KXnxlYs
hOL9XmHS9yIGK8Oq9h4Y3FVtLVAfQjfz1n3ljPZPw+k9yVFP030HP4ytzqKbHG6r1w0x7Sju6aRf
INOw8XqBeCM8yfeN+/4ueN0JHvWzaPoRobJtwOD/SnOceg1ecJjlfHERwBM+WWYMkaaM5ghl0nu3
8tsr2SbFUNTL0iCaF0hIJDTUxiwwvtf34SljVOkLtav01BNX0/SMFwkdOHb43MHsQmLzoedJC9ga
kjOGdHe44B/jnXpjBMONfp8cJBTyMX79y736Mr7qD4vuYCbS1H4XTBdlEwNsaTfplcQNHC91HwZa
xPVafrRQAHlJewV3QZyNd7qdPzen6SQeTTYSR9mHZ/NZP1Y3sVe54k48Cfv0OFyXo3TF8eVRuvau
9bBgn4EYBh8DzSl/Dtfs2n1P98uleoUycJku1n06OcZNPhPIWRUO4dyO+CAww/9u7mB4iUdjPxK4
2znyq/JffLACfA6edTyN0A5NXyxZn3EQsYfCF5RyAS38R+rXGq2xOLSaRFDnhOMFpnbfH/A064+M
4u1tAuqhVNk5t1/Zbn7ipoVz04ZA4/ui03J8aAALXW6KfuqrR+s+uRC60T2ClQfpWdzlP0cfn9IX
6Vg40iV/1l6BbL/Xz9GpuukBFsGN9WN8Du++0tV+/lBCewSWwNqRiJs/t6OadXTRSkq46FdN8/Gy
jYav1cYG/SncPTwMwcP+LpDJEeXCnJTg4gxX4w2O+C/za03EZ4NX+HgEQ23+MzIowp8Hk+llLIa5
MIGXg2M6WTDCPoOnHjMQ+EoOahkft32IqJB/cT+lUEFM8BF0HJVcmSo4CacW0JGBjif5mp/7idc5
CubmnQP7CbNNRnAYW+CveWj3mm/4OGt62nX1dX4tepK7EXiSXbuvLgiP8YO8iW/wEgdxvZayLdzD
sBJImzKu4Vk8mLfDL5ieM3adetC84f4U4PfhQnR1Yy/yBeaVmsvJH1o/Drafh4/KvoN8r+3hwmNn
iawrqHYN/zWpg1RWRj/aXTsOdvPA1PgCf3ZCb5t8Ytnm5j+30luzB88MJJ+J8UX0xCeNHKNtoJqz
OnDChypI/SZoguIVugTKTO2IO8kencE+/aHtjF37rfanYN2ThXzs/zN8lhK/3y9vmq8k9vS2XYni
Uu/bU30im2Jf7lX+u1274+Q8Cf5mUkjioI0GkXi4iVz3wes8DSBwZrbLS/6U71d/RRQqeoq7XVEB
NSzenrWv4CiF3xyIbHRUHeWE0uFB9OZTY6N+sxVfdgx+NsITYuOffYyLc6fzej5SubFOKKVd6yYC
b9RwfOndgYR3BBwuUWy+4Oh7DMlwEfyOyzSfIXHPoZMcyQQ4qfxKcbtb/Q1vK45S5GKVaIY7xOGy
h1zSWzD2F+AnrG71tl1YiT8t2ZaU3RDoOBepXu0zIiBKJeivpcs0/9vqbl8i/A9gbKpZbsvqb7Nt
zFIYrXc2S2nP3e+4PHrwv/8PuLZ7+c32F/HqsAtP9ArP8KHPA+2CZd3dBD8RVDq5W/IULCA4DQe5
HUjy/pXTApIiWl8TD70xf2V7rpv3r3TbaAM6JT99f+ozb3v2Iy+5TTzyg/knOSakhqv98LpdbPYs
fmcKtn8jd1H/M6ZzigPf9og96T1/3S390v/ff2t/vFfc7KiTH1t4C9Oo0i28kkzkLjCeCy5O6acD
51PzW6SCKy4TOfAmTyNGr+S2b1dTOy5nCAfUMyEVDZ78jvqf4Vjvne3GAED8c9mKHvOGOadC40k4
NUkBs30XPMTCUarcaoSmWqEkdfTTTTBN9g/LQ21NTyzdJk7tzbeaxwZYkypCEPF+8ntPvs4O85Bv
HsLKwW+9ZJ/spUNzim7SC8QYAe7pVbjVLTu9MDYFT1UO+WU4aYfuJB0UvqRDccpOyT7brwfhbPLN
zX44AWTvEdf4Bt9hBIs/8NX9WIP4ufOVQAvWgxK0nur2u3o3+LUn3ktBc6r4O0Kw2TAZzrirAn3f
7rAE2itskULALn6LLY4/XFf8oYo95DflALjLHsxePQbDfR9sXwPABT/UQXrI/Bhj3Dyg3HFpVaHr
4rhS2tpb72SwP4nf276ib/EOhyIEXezX+LB4qi+wJbd304PsDvtpT4u2Xwknsg7dfhjt9x/23V71
LfIwOw7ZOMhw9k9CoPorf5tfvp8/ZwNx99C/iW59R5bhL5k/FoKZw4dKjM0pX486dd5yYzit92yd
e2/xPYzHfKbOmCv74fPIqci7+ad6bM/xYTnWTIjep1IQ7I8yYn7oKOKRqOQgeulf/3cFCh+53Gvh
VlwrfhYkvvWtxNa38At+RZ+8FcV+/pp6c8DckjSC1RncCUmU5mRuyfK8KfCJenRaf1MLstReWcdo
ShXa2tBJHzePfqxycobkyy4F6tj+2YqP5SPv//cjsfHk+Cqe7GoQplH30+xzzyOA6Ii4p9Dn3sKl
fkaFxLh2X50qSLiHaN/5tYbKTvOkINtrgRHI3I3hgYvN1aUl9mtuLagUFsSbYngTdMSODG+G4/NC
irqWZYWJqIOsgxu+HRp5Mnsy05kKUZEdl2OJ7OI44AgpXrbTgRjO7tK6Cs5R27dvlw88g+clRVaW
wQHYThfems85uuMtpTMHEcV8e3Jf8+2Zm/MHlfvIjaZJClZP8mjdCQpBQca2lgbTrgzE3QKbZPNp
Nr2U499+r2Zl54C237b22xH9u4v6qy9m04eSCREPcBMevPhhNDJp2apU+jKdJOOxbG8R/ejNazKz
9GSPleBm2qusfEnsoGz5vVn932diAkGNsY1GPtR9JOnKc9mYzSXO/ZXdR/FmOIl1MDXnufc7LRAN
/9+n+RFkeP9EhV4RMwIobPqHQmoQ077sJKs4WTqEbPqM7jBK569Rhq1x++vMiCak+0dWxqyFP/+t
pVm6csyltM3uuvmqvEyX4mfYuSKrt60demc+w9KxXWP/75P7Sy78fnYbO8wkdR4Y5cPANlIXvSVB
pIQdNdJGshUWjnEun+K71P71//VZmCHifm0RwPvh3uFTY40wvsoHpK8OwQD2TW5LrIs8KvYXH7U1
8H9dTFpD+kOI0ICqf17MIlWWbC6q5WZceFJO4gpR2zORn6uuygS0flBzv9r3w2kh9DX6kkfwyacz
eIHbBojKc7pVy7/dyrAqZynpS/mEdRVvRV+cxfxRiL7wWvqfe+THs8QShXkTcCk63g8vYBwXuL3g
RngqNlfSxbh0ghBMqulOS7IzhO+jjGNEAt0/v5TIPtFExiZhEV7UWPs5BEQ1MVsSKa8qOPqiTFRu
TKeARCvWMA888eQ7VRnt57V8jorpPBKk1c52bvU2GeF2YtTwGoJexQOiFO1KFKFuoHO9kwXN0alk
hHIfSYKdza96NWMLjziCEUJY/BIx61HyzpOMoIJXFZnIssxwN4BqlLLhjrE9h8WxVYrnfDUat5T+
k6rFmSdyy6Z53xkvHYXGNCfuEL50CLo6WcGXtHKmFucVtDbDzbzgJG+BdMaJa+WxZxxrnUAisd0P
4S9jEd22ZjA+vZqs25Mk+lbW4MljV2XNLJlzWGifa4xLxfUWDFpPmkOpG1elHKAHLN+ieKZ0aYbn
UXhNo3lP4qkjRphG6bcRXIPYJABeYQA4F49x1fltDFxLa04QcGDhlq+Oz2BPUGAotzpkWcM+10GZ
pJ/i+NDByl7lx0XflZG/zCAI/Y8qwsNcAFvQ+9uao2yr1puk6BLFnZNWh5pjVyvTKcE8NPEclmdh
WA5JdWOMXgIR3CxSp2/Dk2yuu0HF9rJV9wYPZG02P8dsAWjsg6JigxwuiXYrmT+W9mcjDY6QP0bJ
bdEw1IH4INvlt1Gllagiv44D5dRZTv5fC9NYt8XZrRMXt+bprX1AwZLfLPxEfKqocbFqOs0n4yX/
zzysJxq7yC5vmst4qh9wT+H8vlV3YNbCD8y3/O5Nf9IbnGPp+FYZZw7YNsiTeIQj010J5Frwgiuc
Ft7qtXxIHybSjpNsbwrP4pjblWECYM4h3HW3SXeLeBAtKu3hoSTGQPiZyWDQhWDP5kmQQieyfKVJ
AmmZMcz7GSF4mbHCCjPVyXRyILoffTeBfs0qHKje7nJqlxDP8la7MfQsyGYDYI3BQTKdVsQ+3EQD
SU7d3Sxl6Vpd4aoqNNpYxY2SuVaJgXWsB/WSBe1SnaZyChJ5n6mjo+Dct1bWYZLoR5X4oMb3hTni
myoxPZZ4rhH0pEN01jvVqYnI6IGGUi06ScUCJxF/yEh8iM1Zs02xvypG7oRKeyQeKEgzArOj9php
yk7X0aKpVLEhNsKxa7aXcACeM6xAbPCiMG7qaGWq0xvf2rA5NEYUrJnotGaKxa/kLLh/xFP8TVxl
Z+69WFMOadUehOS7CY0mRwCgawdN7Wy9ZripznQjXlH8yhPFUUe0LileGryZ6lo5TSvtEizVMjV9
FLLYzUZvVa1dL49YnL9MYu/EKvUsZOxw1A/KNJ6LvHvsEoo4+ScLoQuX3B5naRfJ+v0KmmzEia+q
6cUK77Nw/DZpTFhnwykS0065bbP0uqyxDaOPf1++NDmi9NF0hnofL/leVHeNtnq9Dtip35tKTgIy
9ussc2ODvw4Q8MorilwiWkJ8wR1IV05WzOeZZ1+ICmzcDbguTIcMfbJDg7GgTJizHdWiHwq3ogm9
DTFX3uh+bLja/Kgy/oSh0K2dWwz6RSn2wrwithDsskY3zIRP69NTOrtNjE2sMLo1D0JaCk5d/Ugl
CGVL7wqhdMxmyRViZB76+AzRyYH/us/CGbSelix/AIvZLVSQYy7vkql8nGIhkGvx1kzLnTHE+0rM
T3PXvYxYolZy/KNLZXdFkTlO8rYKDZNwbyy3ffeKaeBDtqlMgVf7InFK5r1iNf9nFIdKwKihlx8U
NKoZG0FPxCndQ4GZy2RZgZJeBPFkrS9prewnlt4YV86peImz3FYr+UZYope1F525iJwoRAw6LC+q
ikQv1uxSHEkxyvZDZ+Boifa3e9WHpwXGrJr5+Wy4tQzgC5ZrSfIJQS2G/sJRzBt31mhQ1cYXC2ds
Zdi8rcKbyG4ShbTlZR806d1YWUEmVbCUMG2v092kKohf8I5jmGwZ8860cLAtlUu2xH46TpdcZL6d
trcybt1mSSGdGKdEcxTTSRo6YZIC2jHySgmjWyuQKKGqrnElzsJSKd+LHqwcmZ/G7itJb2Ij4Jwl
uVX/bc1Xp5lE2pP7odECHjgnix4Tdgq5FHm4EludI7tmylL9GMf9YNyu4WL39RnNt13jEWvy9hgJ
1Es9ucjjELRR64zszCkkY8wkPYvZS06STJwTdTIByOQInsuXIZmdLFbPIKqsl4odVSTt9PkxyTlk
+Tgo35XoF04ebiuOQWT2bqUrdmcaO632UwKO196fBOicbJID8hEoV0v11DL4VINezPfJCPBjnIwI
rz4xdQu5OEbr+DBU+s08JCfGx4Wh3ZtZ6QzGeihj4KIJtygTppjw2E+euljBUgNORIi9NYJCptvO
fE2A8i0xPW0HbOYv+Sp6eTIcuhV/m3OkQnNesl2dAVuMk5OP/YO5+Eph3U9kb6vG6wzhotWRC6nK
bSWSp9MexRK2QtH4HeyEpXqZ59SpQ+LqZO0YqcNuTTNHL1/qClvIITCm82RVVETNU1IwKK7bXdXS
xsNqGaL0vJZCkF3TmVBRwXBN4okAmWLz2CT60Sxehv4+mivyj/5bo+6mM7td0lS7tjAdwVKpSQl6
5dbo+MRKIiFVaW1rYUx94s/aZaO52aaOcn5ivjN0eyNpTt0mMVyQFGpfNFcfKXxbLwA/BJnINnaH
Q/Nn2apUaS8pU7ueiflj63orszttPoXJKTLZ8LKXL2r0jzOc7eOYHcDj0ggrJTbyz48zpHFqqnyV
TlmMJpIKVkRwvHGdw1BjW2ZgEy9OUt92xWOuYS2Pj3a6eCIrdJ/+jAT5kAo/vzikT9qGTTnEOg6D
aQvp+fOQcuKzmrDts1NrUYJU1cHQeVXMBRkdKjd+nJXzTOxCpZWOnOSBlMbOYP73ZWn/1yiYa0Ps
A1ozmIdI3N7JRb91EILMZmkUa3qKB9gn89tWccFDZd7V/axxrFe0W9PEN2udPNyeeMmDOfqiXfvk
aWBwwAQBBQVMGO0DoyvU07XXY2s5K6gdKoy1p/R7S8Zdb7lxHdmdtn7VtG3/4od2ZrMwx2tQg8LF
CPzPq18JUp80Q1U+vCzeeFMwhv35Daik/LIR/eQ2E1KKVwHtNk3ne1P829W1xJzOKSqri9Q7AjTK
MsELtzyXdbaXxl/JdDCAV2C4tJlTSy9r2PtW98W79pdtCHf4j2P48PQXMS7SUjqVl0w6CAAYvan6
bdj5FkT7Jfo1TjEJZEC9l6El0B2KijKfQ2lFR06c8iMtjC2OX9zxv4Zq2zEpJryfDdBhlPOhnxyG
Ma2EKstOUdp/C9c3kdGL2C1XcYIA1f4MUyDnHErYUjumMTpN9tSlOVJ3YLF0dRJZJNaT9mWNDs+5
gEigTx+oNbw5wgFkzRgtxxabDtq89GwZ+XYCoaT6iZq5/36P/yKrQt3iRND+YKcO+Vv88CQpxDBH
YtrWZ01+UqA1qAoQXBvB8I49XTWDWWxcP+zFV9F6nGUP7044PyzIUJW3orhLx0NVYx8hl0GrR16e
/zL0YyMWrqjNGDuXxrdCqhhLKYZfj9+k+lQ3LFDFnUCy9Gj+4kL8+4T+mrNuJ7Rl3TNjI4xR+Zhs
oA6Tljdrst40BGiC/sWuJdDmOTRLiuZp2WnsPVHw5Poy0H+3L8Z6rZjx577Z7uk9pMXWVU/ALR4S
phtauyIlDfS/fx/k+4rw5/urvI8BtxBCTGD+msnmprSI4lyfEzRRMX3VAGsLvojgkc+9y2TEcKeh
XuxwfVGn/jqq3VVXm11NJ6OZ6DqWy9z6JqYDa7/6DZMZOFrCCSzCoHzS9Gsjn3rTehYyYjVldSfK
QmpHs+ANys8CtxNzDyGUJF/JWywKzhkPAhBoU7xInTh6Uf8sjAytzGUfhSRjczOV7mmWjw3pV+ma
fAWsbY/YnxdD5cnTuFcbrgUC8Odiphdr2dShLN5I87H8RoWrovvH2wZdCJWVUDnxgW7rKz+Evxdt
PlViuYZ5Ksua+GEDI4eSKzQk+nkUW1tfH1W9sdfKC9vbdZgdrse/b/knEDCfx/9QOxp4835cshtN
WZMkGqqHp/C2vNnCkQe3ekghCP77g/4SlhDAA2uVqTr5oyyc8oc3WlQLc2rkuD5T8+sWwu/0bu52
mXRL9Ex1FyYRk7u88pppOSNBv6l4HyeK0L7SDkYPZN+u9pKp3mAwPB0Zxi2dnS13hfIIT30kigU4
qM1/wJ19wsvqi4NX/qJVfjz6bUP6bcOJrDmd8bOvz2KZPRkm9qL0YeipJK+iZV6m7tyhkWoVzVVY
pUTtNlsPfVKecOTPdSzo+sN6X03dQc9Bf2SYfqp+WjVe91Pc6b5knCNGu6VmeuXqx/J3EMCU7gES
mUEitPN9ZLieFo51b93rt8xdXJgSTFzEO4IW4We8ISo4Caeot6X9dMB9lJASg6H3Nu/oIHhCyr2y
/9yYDjRdT/aSo8zclLTOveqoznShEZVO3aW62yay4lP7ILxEu2QXHsBaGJccnzBjqffriaYVCiMT
yV3nfIe2ZGDNFQbxTXGRsNyb9xlzVRY2RwpgbmIBTioiTBz7+RlXs13COJiZ587yv88PVuFEx+6C
VRJ0AX7kMGRveetxfoTlTmLGyqA5vVk8ZRuEO5V93r4FQ9IDCIY7kYkjIansyCx5PQ+OS0Sx3VzI
T7lUFzwzrZcQM8DkLrnLHyQ/DNR8I1CdZlfmjxR+Yxztnif9aXiq3owf5EI1BRW6vSiPvTA5NT1t
BZykrg8lzc2o/QKjDNZi6wv1m9FIXtIheUgTorqz/LvA06hOtSNbsV924W0wMmM1MKZVa9GtCmwq
jcQTwRsT8CRdmZ6QQT4PjeUl0QZxEl6YdL46iQHM66rNHiSZseCQDzMNmEo7z+M05ac6aXddk3wf
4+FWqJ6Vub5TQLpyyjoSBwKryG4nIznLeenlKq4xZhP0CvuJqT5jLgCEysCK1NWVkORQ9tRet2dV
tFcaIrngTQN+Ggfg0znaGT0wcFbAAkyei1I9S3jkzfXTqIX+JV1QoqXkAY/iuc3zl7kZ6PZTR8gQ
DFlkSV2zKFCs6TQPdHaslGZfHrS6CfQBW+RIOtTFTtaC3MycsJkbus/QqRLFFTPhJEvfJc01Mccx
CPOsFsBL8KYvVqGtKPu4qGOvspGd1E3R/6FACgvifwrcLU+tyjs8EyzEqiqMgJQanFplYNiutKId
Ar5IYNzm/Dzr1HDTKW8ulR8XiUuihdM2C4+DYWfaeWjUL5ZkdVviPxwj+aLU0BYZTIb4XuT9ttZM
tKPjNAramYbWjrJ8ly6Nm4UI8MRfdU8n3aoT/sHoEAZwtFB+nYGXz6tM6UNDHIfKY5sX8KSetN50
zaw9mNyaCXQvN0hFhBhgLGSCMMLRx1sD/+EZkYChfbOs7rGIZ6b4uTe2/w1y6bBr69Jd2/f+ai1O
KBIKYOY7lvJAHkASeEjG9jXCjTkFmPr3nfor3ZYVFxkKyil9M/tkbvfniptVloWKNdTPEjcJ5kb0
X9+QiaPh8QYaIOAVCWaZ5k8tgos0GVwgz7C7aXKsISKEGulRW+4NuEelp0qBpUC4UR4NwO70YtaX
eT0V5ak3Xg0AYVaj6Yeln5P+aYYpmBjs8v1pLU4CM+wq0/aWAPwO4jeCEK9OtB4HLsyq3VvGcSwv
Ocz1fD4pxX9t88QbKiH2zl8SitbO2mXlZWJhy2GyqdeF7Uu4Hfj+srl09UNTJXva1IEqaE5uoo4O
rfpRAaalpeRnxRft+vsO+/G5YsaLsZC+ude9U8B+e65iNexpkHIs8gIDVFs5bEWzuLNUp62RdLxq
mSPP+6Iiq+gmhHBpuvHCrOGXmdO+21bmCb1rzl9srZ8VIBsDkLrznQb6seac4sgY5LXWzlUOvNW7
2kCRPj5k3d5S/GK9FJR6xlfzPaa/n7xkv3/shw29npo+01ehuKwmsfANaSe9o+as5LBJetkfhuQo
yrBiKlhtEWyBGRqm+bhgrKZQk/dMruTC02Ekxe300OdaUEmGXWsae8gcJNprZ4SOinJ1zvPAWBZH
rBd30UQvqmavTct9JtX/h7Pz2q1by9b0ExFgDrcMi4srSFqy8g0hyTJzznz6/ugDdNvagtU4QKFq
u7Ys5jnH+McfaGZcs/4VFevjoFR+JMJyqrr7FDIBbwTB9m6XYLBY/hqJrprQKDcjAOX6kOOI0Cyu
sHZBnJVQdu670nK6BvJXQZKCGDtPDPO3NnRqHzoLr5YkgQrmx220k7p7CZxL7UmjMuW9EL128L71
uGXOY7p9dwjBJkoNPHu6xGaGmT57kYxIqD+YSuE1hriXk8uMYmJKCOxSk329fESbQldnJV/pUppD
pMePfa0FcfGaYXowCpdcapm/UM9mIcVd79WIN/SiDqbmA52z3SSmK+V8AaF4lMIEzDhTgoT5Ro+i
qFt9qdFvJAXJH7dc7F9CVXeTDsdy7LgV4Op5WWxxqY7yMriL9SDTsYRyx4hoddqB9JOwJ0gL+B6g
dDvS0hAe173MCR9ALzlWdJqEmh3uMNeoUPKL1V62J652cLDG+K7GXFiz7nNp9fsZOKtV8aWRg8lq
dwKfxRzeSxpPq0U7f6jlaL9h9JZB4rl6lpXYiXnepJ/5NavKBjyVVHDldVaIvhzd5zpGwyL7SF0F
OKqOymupNbvauswLnrQ9Pgmp0uzG/sxpCS8xlBf9Q8jVPQI8Q7gxZrwkKC0KMLUGFreVBfK8Bnn2
UfOY+p6sFhl8mDtkrcpzRBcXrbjgI9uawortWFFvujhyVfmDiDbf7ExnynN3rvCwluEzkWU0qxoc
r/tea3+EFqYZLII6/NtRV4+0Ek5RcLNEGyyIUvzawMQO/5yXPDZv1pJhnhIi44meq7lwGxHcuEB/
kMTO0h/qkqXbkJ+n7qlYitFuFqqjLHnl8lJgB23rPsUXCcpgqzw3UuPUxOfKIf8IFN7Dw2vfpPge
meDBFBpv6WeX/EZ7FaXjwkQvY3+rOjlIzCmQht5fl5c8m5G9lWepONTTudcwL61XJkGRLdeIbzLR
hQNwyZTVi+v4PISuLN8PzqJl+3YInaHnCuDUqdxCQSA+s5C8EqLYIPL8M7zmkciKjYan1mLPXfIb
XFSSihJh9hCD1FHtRiPJGxKsJGk4oq9xt7sde6Jef6Mx/3o51WESgPtZsLo/tVlh23QzISD6eRLv
ZvxYoTDoTDZ+AQ3b7D/CilWp+Z21x5eLKUANnSt9MpDw33t1yT6eStnEiMPYKyT/pH5dMtyhefmR
Xi9w2PIyslNbPlZvqXJst1ZP3KwEv2WN/BeAVLeqAdkmhu1QYj5dfZclaxSGYX8e0ZiNQS27YmlQ
3V7wcHLE9HUgRKZtcdb/7sj88i82lN/iH2g4ANCf70ESybHSLat2js3oSEJ0ViM115+G4SSX71H7
UMuntJ3exnQKqtzcrUIYSAJyhk7a54r+PgODWMYpZ9Vby2eTjNnNZ7K+L8HnEBVCGbgzJ8XOALgs
aHwR/AvuYZ+8pp2fmA8xQ2VzDNGPvTKD9qIRM94C8MZipGdQ1BAPjSVUxeJudL4QEmprLfuWr1Lg
gWD96lQ9zVV+6OLZVSx6vD4+Zkvi4XzFOEg6pfqHqF6yVD+b6U8zIU9txTCkvh4XixzZDx3j+RiT
gvVqDKEGrvdL/sCG6Kgzq55yb4VvrfYSosbR1dkJJ0YxhsYKy+KFNFEtYJhXpdstH82IFw9/VHq4
GDW0FHRHMl6X+cw4Knsxmos6/Eq126FmhoatTzXFt9YwHMQ5WBkTloZPAqxVPJkJ/XLKhGdcfeQP
v8q23Wd8dlkosFZ+xNAPyudYuB9reV/M0A+sUxbdKaOtsX5sPJdKYmYFubc8ihHumHPvFqkWTGvs
jOBfcw1vYJnPif4WI2G00sqV2d/L8mkR2ivl2DFtJdFjmVkFzXY3h+uuy9dHJStt8M6dpMAEHpp9
3g1X8VYnjvCDY9nJmA7HAhZ/yxxYa+SY9IB9ySg+b+EpF0yRqXVNBqqFhQHc7TjApoFkjYy3xs+z
Tm+xZppBCnOtdTRe8YXdzmpnF62Now3MXIvsQ0yRVNZzUBaqZ1ByGS1D0CRxNegk8k1IgwO7wcyz
vVUnt1Gf+3l5FXbFri9+lqDZaZoRwBl5Y3WoJvok6SlULx2T9SE76NJhaFBxVvdt5Ury4sdTZItA
x0J3w1IczsRsIPpV5R9m/FOWro0qdVV0T/qLmmq7ibplitabsLNsK4Q12SCyps7uMsJXtZfICMQQ
Lat1sVBbp9YLn5SuXY+ZnwynqLhZ9Y+4DmroE8ajFd3I42vRhjtDyhysKyxazbI/NmQ108JYmtOM
8H2kl4G5IJTf6SEbgTKaK3BtbKtfJfUl71qnU1e3yW9FuXO1THGNgkwAzBHn+WFWPzZQOo6PU/YA
X4mkFbevg0wbTxJq+QzGZ3VlTx3uJMJLdmMATK+FR9Kju7RDIMK6YopZicDZQ3OYovpgZIxY1+aZ
Uc512iWuYEZ+DUGZ4Ae7JrZFzZ6V7l6Ab6QyNOobApGziLEj+FB9NS7hSScMbdVM2+/K+0T+JUC4
mdsigJlhDEE8aey8ftyIMC7flxQ6S/5sNcyNabRN5b4zrkvpZSX0Rd3J3ROyXldnWs5o1AlLcAkb
a9gU6lPTYSvcjbtuUW9jLeJlQMekhDtp4FlTjMTJ8yTsogl9mtVdVMu35mBcn7Lh18I8MtWu5OFH
myGj8tbxtOArr7eTI5S3mcC2MWF2K8tktL6GxHA2EetDzlBH7bwJt6xBjwmjwcRLIMlHfsr42Cu+
jrFVQc0e5fQ6BDfIKyzbVrJU+34vFPiHjkhROuuiLDI0LsUbk/SkWZOdykMwstf3a+jFMCNm9Xet
fiVVD5UQY8A7AWYgFetpf6YT9wld505YVXLAXtVicrZuMkWQWxrlLtGjN6WQ/Lr2F1gYCjadM+pH
HU5rmLgQ9uYBDYco2nK57LTwTaNYlZHwWnBSGOx3ceuwc9jafCtNpzTmZHCgAf72NDxYFr0/autL
qoBRtESEE6AIkahnlNxr/f0MYDNhBJ+kUPSEhr+d3womyFbxaOCGVkysX3F+p0NZVrLDWiY7WXxP
DUzZwdrDikQZUA6tCnfk4rYWtBx5zndaRqaVrDrLkP/AH8ijZL8TlpclvBbNtywrYA0K5S8A7CBR
thEq45LkSYeK1U5VULXWsdh+cSjc9Aln2UAWaQmcn5H4qJNPsuSdPhBqTHmg51gESK2bNHFAD2aJ
PUSD9CAUqQucGkQ99O0IMUAhHnNRcKSl3ouScJQR1FatvlvkOxpKx1hB+rDBb9PUC3Uiq9LLuup2
+2zEky226N3zX1omeWKI4xN2NslWq5IUapSKa+JUIOjKMYZNYo69XeVo/9JtUFHYve6p5Y2xXoWt
5nWao9HxWcV+JuVwUTe9ogHNpIxvpLbbZQuGAmtygmzDSvA+59yADDeTrKT8vOlN3S6jgmEVPIH2
btaxXLMObe+LxwlmjoxDOKw1k7drDRGux7E/PwmBlh5Tcz9rP/EJvlbJn5MypiORAL1AZpBuXJZZ
8MMpP2qsJEXL4qLLHlDvIMI5DBnY/YrWD2Ew7eaO73oZNCCKaacJV4qSOg3Wz0PERmziRK/CiGyb
m7mfXqS5dSyMmLOrrucuQ5Vee2aZ5VPYYQYC3j2Mh7ln9R3AWn5jI/DdNW6aBc4EhC2u3kC3UbSy
3SgE2VpHQ8CnSGErP1StD1mrZ5JBjDro1ezFLLnYXg+bux790hT63U3qJ+GO2kXsbWQXYJAvyWiH
7IzvNN4lSSBU0jLrldvs03VXCbzzhAW8xwfMmqbr8UN6grmqTjvjl/KgPqZ3WMVwQvpod6eqdyCv
RADfNJyte4XFc/MTyictBe7YDFluNqrhyHQxkKZ9J743KZ2Ylxl9gDGS184EJNLur2rl54N2iejp
iaphUTL3YIOrRh4vP5ZNuPlGT2Is2hISGdi4ctOfy946VbP1DZj5FU4IQxnmsAx6ggXn31U3RfdS
qVCmziXZczjW6gczPalExWXhN0f6qr4HMRWZi+DOikz07yNlkV6Pwhynp0ny+/5umZ9larIFfpqv
aw/Sd6N1bCK+KqbhX+vkk8Ml+M2u+AOqsupYnotBky4SC2F8byaPiRoQkTG91IO9htAldmaMk7E7
QKol/pT9I9+JixvldmkForTXRCofPzRdmXIocqfJK6dd1ZzK4djE+ya9geoZpXRodqUD53pLvBcr
xyTZRPeZNVZoaRoEyduxWLBTgr5QeYU7HN9HMjFktwWUlPfm7E3qTkH+hFqs2zWV076p18oL62v6
Q/xl5TuL3fI5NZ1xwWwdqpRNqdhNjjzxeQXrnTRu/s4iLNvJwx7DCN3B9FA2J5o7fGCoJ3BJ94wS
2t6m8tAWbyB7z/AE0elSt83OGf8dejrBV3g8YxIkH6gzKFC3WZS2a7M9PAiBThN0f/LYxXPUMmib
QeAX35xPErqbq7YA7rfzx6LBkt5heSj7Lcp3eOaEY8GDJFfVdvJeUdfflYXLr4Ztp6ArpymJqDFt
/nX8wHDX9Gkwzc6rLQcKqMl3ofjMalmXECa+LLBKF+yDXL7oAb3hMb6VMfCNobM6LVS6dScU8L12
6wTD29buDQzJDU9VwTwOurIvqkAlcTDZa71D1cBi1GOnwbu+nbKb1F5TOxrjnR7moJutwfbHiOxf
P/lFwRwRKFY5huHxK6XBbn9O4FL8HIGBXELEJbjgGj3BFvBiBKdpPLFy/w1of8EIUsngNKBLbUYg
0mcPajkOS20y6uIkVw9l+SJMapCTiq1pLyNm6EBDeueXAIhieZnyS9S8Tbx535zDF0sGsdYM9+Fs
bcEXWxP753e1hlROETE/SnTbDkzNBh84T1ToNUiWCruXsXXKgUB02iDJghQaEUXyauEQkUVeaN79
+3R+r1CfEOm/Tmdbd/44nVS1qkapGvEmfBDvK/xq+p36EPogaRqa6xox2OsS3lSFK1NPqFsaemzw
yBfgSTNIYdXcLcKVHp/hZb//gkqQOSsvbu0kZo3Jpt+e5IYJCmXB9Uweo/AyEhcmT3cJRgmJwAzh
plG9SaGqp67G7cDiM4NFLQ+NLZLLIBQbYzx06vl+Vi7G+tLqtt66KqTJ2lHfxOmh/c6DT/lNbPnH
LfnM4MlMqhWrCNNLzbBS9S1eS+mpQiB5YDB8k+Na8dRVvwciNTpm3tiu8bFIpNznx1N7GNxaDcwP
3c+f+4xJmls+SgS/HlgU+Fob66Ga9sJbXhIPDwFJ8o1uPzd35oGCR5qe8s5N5tfCOuoPTemu4lVZ
X5NJZo/dnrg1/SjJD7OQM/d2qtcFKR6hb0yaj+AI+fJzQmBYBThHpTjKqb55Q02VK68yDwZhNPwj
t1ok2wyvZy+tr8T4tSleROVXHJ3DuthF40UQvSbaW/NtSepPdonLGz1Y8/P4FhVvcFGz8YyVY/lY
Y1N3KcrrKXf6xVZ/UDhmbEuUsjBooKH6RbQXLHj19nSj+Qo2pf7QOxKod+OyITORbcrr3HqsRrLf
/T5EngKT91CkMJ+4Rahkn+NH4iHXvTnYkXor3+X9rToCe9pgohq981USTPLVsNPUJ3LaAuAZS/R+
+19poj/CZE0P/DC/fnK7G4wi7FW4FREaHrT1kCl2zCKjnqD59vOB5i61mEaSLXmp1lumPixndN1P
2xS/8Z7aFrY0jbCjL2cr9eUqkK4z2vr1RtrJr6TcoW4X7obFzdLrSUSs9EM/zAnvqa2wAFfXcUD9
U7kN2kUAW/MguD9k/bBc+CoGPJAaiBMu9H1e65euP47VaSWNGOdi7aWCYJsE5hVyyNonTB0l8P3m
zY+g1kEBWvfPas4UaR+NO+pVGh2FNRZteXEUl9PDhIsIspg4BSNwUL751WOf+dvX9J7scmWHgV3I
NEQ4gTsVr8qON7ssHeuZIqzk/oyZNxts/cemc6hBpXucSE6jdaX9wjtWoe0Miv6mqA9WfAL0Qvei
fzOF/QpI1TadG/5vKN1g1f69NlmT1q7Qpys8gxDpILqm9vMQIeAP8+9V8Ks1Wcdkjq2BNDxsy/4+
kNyU5bpERkVt4tPz4buZ4ehPFSPf//tAX1/S/zvS7/CRP5bbWWIkkqlTdRozmIq+qTuxcahprjEY
6HcZ9gDqN5veJq38vJr9cW2fTZANue2iZtYrRq10K/fl+FC1lzr75ll9Qa4jNJ30pm2mj52o8akS
VsSxMnpjkW+ITgvWpzmBCNJQC51C9oFxsNW76TmOd3B9q+pEhUMeGfSOSeB9Q2JF0a8Eknwl34rU
lME3N/2LUpaMDyiqkHBxgv6c9C0KdIqRBnybBpKLmQjUeJt2wqGq/KZK//L5YjVNvjrUb5D47VT+
eL7yYs5LrU2E+PUHqtmRsUWXHOTU1/sDjOupPgxl881Bv2gNII5t/v+quNmmKH8fc4ibtEpagBWU
klQToNGieRKTN17glelR+h1h7bcP5edXCh4ZQQgQXKEofuIFiIZWxEpu4ufc2nXMINBObunRE5ZZ
FkyaucU2RuaVNi5CXeKLJdHHdocwITrQzfkjKXEYy4U/OuhT89WgICY3GWL6EW4AL+bVdJmta/Uy
X6MFkkg5ZYFEFGR8881//aj+uIpPE5PWCpOh0JQEXs8tsLvVOWaNC/GhzA+hAEPjZRW+eRF/53F9
vnFb1spG1GdV+zygaPlEkqJHw9Emy1WOGZ1IM54f4oIh1nDY+EawIAM1g0SEaI+p7cT7E03AjQk+
y+cqhTecXOTXctGCJv4VJR/jeqUi1MtpnJ6ZITDx+2g7xKrq9Kw2xjWSCwKvOpCP2cEU3o4mdpKJ
Ei8B189suSG9NWWenCGsVD7K9mOZP4yNE6/hi3+bFgjOMO4bMBOjHs4QUQkLVhII8/oCZ2Q4IW15
WMfvBmjbuv7pNmFJpW/Zh3xJ4mfivrzIepdGCeJEAm47OyB/DseMZceE0jW/+Xj+4/EDyYXdRcXs
W8YgGLPrv78ewJdSkM28vOOqXdTwbzl+kQwNRjweGrI0vlmLvliOORxOceipNQ66bUV/LBDGmK00
FRwOttt1G8TPTDx0J919ANZQCzndXXjE/Oy7l/3LW8ritx2Y3fTzGtHPIVZ5FYddLuKhsRsfPg0O
H4N7zy31/hfXiNcfEV/4PZMZ8umWSnCihKHM5jPOw7aKveNyW6XRKa+FG8tsnTynBE1e8ny+UdU3
yLY7Q+jcupHJkVb1b3z5v/rMdZg2GBsih4DP++kzr8a4HAeNl2nzooDf4vf2o4nfs/XNk/1qVWTm
SFzJZnStIfn++8lK8dLEqznKZ2G5CYmJyx6l4hagfEF0CBF7gfAYtSddOnfMqw3jvlU69ChPmvkz
NQ2+uHMBCJlVr8U8wUn0tjGYvlwm5aAiENOsl4rGUBEPYf6cwzWJ4oeWwjRp5UCBv2FNkzsXcDOq
ytVCzLtMiKfZw78f7O8P7/OHCR9bJpXE1CHSf3qwxqypUdqupI+AJ1jmx5JKF5WsAjBovMN/9PDf
FMaisC4dvd14Fa0zqBJ8nPeQWRq9ZmBNgt/FV2nKqeoGQcpXFqEG3KVwspylab9574HgvlhL/jzl
7d//8b0tLf4aAPfqBYpGJ2xEtJKEU+SDhNcU4L0bkAzragb7jV259BQqfdUBVVzvwsNy1bfe//yA
2O30yVVUT4SpVzFXtIePicqagFD4eiCut/wEeAY/wcgvZkxMJ3U7zAAhTgoh7good/C785wE7fUa
hIcJ1pnpkCn2sNwCCEHsImvs0txr6HHL4DatXQYIIksDHXXnCMoeqz22USCizPTya5TN2BOOd1Hl
ARvQNGLj1S0eA0C1PF4vm1kRo+28tFXhFr182TvT4KqGtzD7aY9pEcTacUCgK+0YrlrYWcV7uDvo
eEb5HldlDpP+KPA29lJwJMi0gHy1k05s9l6sHwE6Zcyh6KrMOwHt70HHGGZAxrnjV4kkBhin+khn
x/+Ksz+Nd6vqM5QkVgdsxeHvcRqpaM/Rs6BcF+mVDrSVdsdqPAOo1ff5hHo4CMtb8LexPqzLCcZN
Uu9ACcvMGWGfZEewuoIhgXHg/1HiXTjcgevFy6nJvDrZpTjqoDzTzop+4DySKej1M3Niodqvuo/d
7fARWV7f+Sk4oX5tSE6PzeEEredszr6uutZy4klw8YCEcYPbgz08K2CNeKxhctgecxNS1q7RXDS0
XA/EmNRXgxYGVuqhbY3awG4GxwD0Rz5a2GV6M2Pd89aWt3nqswjK8U4OnWncrdCjyHkgFR16gMFg
ANDDa9YrMMPW8lbTWzKnRJrGN565pDx3sjeZNuheAxmb2ILYb1D9Fc6EmRrD0sYrZEZ1HrkeCr9h
DVqImwagDZ3u1qvHr1LLewp3cteJN2rsWZLPaAQIT9/Os5ivQCKTmGGGq8LXAAuAWhweBaynlEBj
BUJpv3hT5E3N3kw80ISx3bXd7SZ4urM0NNsOJO0GDboUZOhRoMrqzgyBuobCG5C6kDwkP+DO9o1j
QmQefABEKPsmLsT1qS3dKXaXhH8+rvpuwo6MAR7pEB85EuflhEsGi4YO9eeDwS7U5Ipt7MPg1WXG
rGEiCrV2yc9L46sV5beblMGoIsv2JWlHn928MTERy8Aa96qyX9bbJr9wghBurfjnOnoAAWZyLUjH
EmsVczcPXizbehKUnZehF+qhp136eWdBjDinvQ+nPFXAvq4NnCF1t8RuHHaP6esFS7DdkLOIHVO3
t9DRqp7UBp1+ZMWen2m3IbctKgJvV5gPMsbDrU28ZV/umFfl6RX+4SEevNJRUK6W6oAlcj7uEetI
s1sRIarYirCXhvOIjoH34UA46AyQQe2ABQTedHDHpZ0JMS2+lnWXFw2MuSR1VPMn7chJG4pXRxwN
pXi5X6vTgnMZAacEkfI9fQDrJj8BpK1oZ+FwTESQ7sHc0S/liGyCeRExNphJOFyF8lN/KV5ZSbcb
94ZqrbnGI0Ca7MncqdllFvZddwTyhnMhD1dAmPmMVt5R5B03WF3cnnp/2XHlWuJitKCLvBKwHiFm
OvQS/967vjDpoSf7Y+/6VHiNYQVHoszKu9bNA+JxU/d9gxOa3XcI7xcsJA4E/4gGSSSv7tOBDNU0
lLWvpnNTRhdlyzaRWgxbkMYje1CZBFvTN/7WX9Y4tLeEJoBrb83+35tcoeVhFcZGc8X3BQ+IrUDg
SWWu1tlwgazCXf8XOlPMf7UtFYECnWb3E4wtD7h0zgbYTHyn/nob7c0zLr5lII8v2b+f3O8K7XPV
Yemb5T4OqbiZfyqsRj3M1lXkUDL2kuDNr+JDTMVsFTZhWa64034xQGS+bD+UJywf7CEglg7PsH+f
xtc3+Y/T+FT8aHFi9pLMabSufBhdXDOP77M3BPX/piPZeIOU6hum8llCHsPgEZj+lnfQHEgtQX3k
Js5zaKOy/x6w2G7ef26uCVUR5yqFAM6tcfijPuriWuuImq/uOk94l56OW8MFN8xR/PVXeSvbP/83
d/GP4316mKtWxUU6LNUdgig8F+NdTwCM4mEX991t3FCIf13Zp+fVWaU1plpd4ZSlOvSQuV1zC/8/
GI/qF80VhT9uaryjRA98biH1psVMpEdAyuSJvVWGA4W6vJi80IJFXmmCl2K6kC2XdNR3RZ9CBcR/
Jj/PzCyn5jINOdJT3D/n7KxqxYHMVmft2bzhhmVwA0q8C0KGBwq6oRz5UOMMXWYLJkkS/SHrqxv0
7ErIJ4DLOcorCS5ul2WPqtJeBEF0dTROOZxF2ZiwnoRlbvRA77TwqDi1tb+aB/GMfFMYrWPbXxYw
nUm7hCr9SIk5p0UzyuYhSot3xZU/oWlZQK319jnDJmaqzlo2ElUBoLb9Reg06XC/kazNysR+Z6/n
TB1bBoX9TVPca5GyM8bKKWVSTBIQBOlDki8by8Ha2MGiFBgW4imU5Crv33jm14cxroecubFWfhYt
XjyfaeKdXCHVe0yDvHqdR8Oz2I0KaUKALJ7kLPcSdldkRXYEDdCKGC+TBzJRZqQwR2oMgdYwJah3
YsBgE0/QA702Y0NQO38DuEntqr0G9pGa4wn4nJKO5Fel/5EvmER1alDWij+K+XUtY/+aYCSRZDt5
rvxJvAyHXobeQuMTd+bF4Fl/8/188b1uuxiSHKJyLNzZ/v5e+141UJhH5d24kzdtIM64ifexeTCa
2KhHu+8CYZXvDvhpbyHlvuuEgdUoDsbdsO/dBN4GhHNH2Ul2hg8oPPbGtTzhqrefW6f3XwEA3epe
8BJnem+9dGOSqFc9npXW/pubofz3E//rZnzaatUubKyq52bo53kHydIe91uQMTxcez0L7rc3/6sP
HUsLeM2AG2y0nzY9axq0Fke2CqxI9avX6ZUj2tBzqLv8LZLtm8v77nCfxhJlKkZl34Bbt7szaWme
hK9gjQ0s4gmslP99MPWre/nHtX0We1lLEdZ5LBPAPuiBCB9N0N+F6ZD0p27AOEMug8HawmRoBJNb
/MOWxoK9Tzi28AOd1sB4zMpiLyM9o88HO9nkU7h6ze+DQnOJXntQICv23gBfQpuiIBd1HzzUnsra
GUZcxVI6liETd0323K50Q7jdjeKTiFA/gb6lL98R5r/YHqDK/99n+RvO+WPjAxNiMl1wc5lI4+37
gYuYI9vR7hub/d9g+Kdt6K/jbA/5j+Mk6MCUsJMYEJMhh99m64XlMV2OsngW+n1pvqcy7K0jomQ8
eLLBiXq/ZDo4+Ur4CJNDo1Wj43qpek+33nC9wTOVTk5BHJxepu+Ej9Lv6vS/p0sQCFgZaoLP9ARM
uCa5FVX5UkonuXaWB/M1fZceaXHBEqpH2imKe+MnJOLxqX5iXtikW7HeGXDmGWFhUobDlQ2V9iN7
icB8SkcjtIvEo/uaTL3SgTjQQADOroT8rOPMxFQyu1qNAw6kcD7FxO86j2EYXn4dJJWcqTDWSrao
4pCtp266vof9taYfpvqeJrxUgkLwFXgmTAhjV8r2bJup5MM9wGULyi1nYKYkubpFxV/3IBqt2XZC
9aMBnY7HDaw8spFAEXPphR7lyCklGySjSGzUQknj5pBwtY2BY0TEs7upfJR6V9K29idP0fQ60FiK
1x7rMkybLJucXDpHyDX06H2LwwfjBEjeftrspIm23h2ZdojHRPZCahGIL6ajH1TfqDfn2yzd0IDa
9Lpkx+g1VTdu1UbxvC3aHaQbbjX/acmuofEuvlltUIp8sZoyI9Opzkj+Mj47uoiVLjWtri0oirAE
P+CHJaZnE8QRaZZkq4yr2/cRNQVmYTger3tmS5LlT/oxA/kSrsV8bygnhfV3JYAErsdR1T0Yr9Qq
8v2kP8OvQja36tukxQLBYC+9j5DEP8qDi7fJQ4/Lmys8GLSIdiORFllhL8pjOJ+ioN+CeBkAhxIw
xB5SSArPgler2uftsWY4TOLKiFiNuJSifDTS2zh8m4WFiPLNXdCR8bQOrzt84sTu1JhYQqHEyKfz
RsRqfJroVIUO/LN+0q5DJli35gfUV2u5ZZ2aeZop1Epko0E37rPMW+aLAvsYinWoHDTgCskXfuR4
JeMSKXidfJiRm7jzj7X1wYamkUYetZ1rlQcj3i3pEUxvyW/CBPkVygovwWjcas9dc2PpkAbCKyOl
IsFKGUNHMZ69erLcUUSYhwIS9r+itvs5uRfCQ1T9jAjIGChJoDPjYZLftsqVlXo5js8qxKU82ivl
zsDPnW4/pjMc7+f5OMTnFe0FJoMwK7ph49LHPxSeENE80rEPj714H8k/kzaoi0C2zoJ6nHYD9DMu
PojXQPIH/b5Bxas40w72bDX4i9u0XpVdi7Kzhe1i546zqdTfZv1BG16bzuuexA53+PQgJaTBsq4j
M33TmIXOgfSWQ7DujqLEB3rMrd2Ak0h63Y1BBeGi2pk4/ytnNRh7W/5BgK8iwno+iZqXjTjcAUxe
cM2pXwtzryzM0nabhXIAgl4oe6j58qMEZJr4KLfbOZgVH1vxTQjzXCzHPr6oEfZTlNEV5vXKZZbP
jcxQ2MoeRvPU3scFLLzseY4fR55R1V1QBLQTap8M3XVg7jOXn8yn62wI4IQ73ZabUCMGmc7FdTQc
Y4NV2lmLKxOpG8RodB0tQDFuqzxnCD2T8sFSZc0vEu7Y4etaXiHBqJQH2QywIIdiJweC7EtEVIHL
4q7e/Ziql56i+Q1ELan3DamlfZC/NFi4a07V/Jjre0F51LM7Odm1yV48brbYHfZBw+7ftcJXMzOW
B4NYZfI8MUb8NOXuWmlNpzWUzsr4hL/W9DB175L4mCwH4oZbtSYn8dCDV2+qvX8f+isw4K9Df9pO
LXkRe62jC5euRyJLkKITecGA5ahhhLGNdxJHvzZP1dMjXJgXEnVi79sycKux/7NH/nH5Wyn1x5Y+
K0QDh5k8nheNd3vC2BS1Q1KQ5tyxTo/30lQj1rnaBBxZ0oGjpg5ZyW6+3kflNyPlr0Yyf92PT/1A
NcvLlKrcj+lAoLlHugdKYGIj7Pf3CPAAqNH+iAIshc1r5eBPuJ/n3nT8LvD72zfiU5eAcDozBFAv
KmNIH09lcPeeBJ2rHGZSiv/9CnwFxICtUaCozG4JQ946lj9uP7qLXJAWIIvJmZ8M+46JwGFya5Cf
bw70exj7nwfNNI90VPyvMY/6+0jdMiQM8UX5op8Xgi/gPuKVj+jmFC12h5Up5FjGHZcxQc28UZXb
Hl6LU+Ue/h3LRhl29HqHXS1uM+noYGVK4h7DfNnLn4F84S0v6PMuECn5kzIdIzq6dh8TAUHKxRYk
4DTUxCjg7woQxF8IbhgJ/c9UQv8FJqsyFwJsvXRYKtqRwZYKZwDpk9e+MYYJn+sf/KL6aYavjbvM
e0anyqDpsZsDHDco58SMlAvUdIfq/1B2nrtto+3WPiIC7OWvJBb1Zlm2/xCxY7N3sR79vpgNfHvG
GST4gJnJvPMmlkg+fMp9r3WtT5zhHOdR/TaM11WJ50sHoImPhXl/4d+p4OLwoA+ZxQtQhreS8nkM
htJuXqVxySLRr/qflAnQ/aPNDJ/pifFVmz2O3XLLTwgvKR2tLQmdDQppF3MLHQsSzLEuikf5JbpS
2aeLKZus1nZvuaY8NwIU4dSkDvUOvhpe7wr46EfCV0TLHOCSoLyCKnKhfM555v7cJ8iTFfwYXdim
+BIpg6sQVVZah1ffLm9VRwLhik3bX0aJ8R/yIjTypqgQbcxfv4LS/jEeO0VqOrWWTNZwzt/MgEX+
rPj7Gtzl/L/qLD+YyYDmysSdQxUKBWXESxpiZVamgzVz8+KbKmbHMNHcbkIJSRnXGDtsHylkQorh
2psa0EvoNyWKRUrz+i/xiNaeLcogIfWdkPKP0Vqrptk1zQV6mFxGOKBmC/1XImdulu7l3DyI7NQt
NJYP8VmcaQ8afSQXeAERs9F0g1igSc8CK+jDk1T4L+x6VMQnrSV6SlEuk2KyIz09FCOpvBrOueKt
IM2dgTeGih2VuDIw7yFtWWVSiuqfvjB5qDM1IOreOh1/iRGtK7wCVdOu5Sw6RpDejAEzlvmlwrRt
E+uH1PvnRqNbTmIe2S3KcYilpf9Ij1mRY7Jt6W5Sc0H6PvnGEi3MQ7n1Y+3JdGX1iPbnWF6RJKwf
BaruOmL5lZtNbFaeYqwCaAw5XcPCxPWEhKWoBbYnZ0GiaUktrdZDL5u+bllpzoZ75AtYHBRntr0j
DhfRPBa45315JWCgF4Tqy5z9fgloZv5woIg07PuVDlykz94qP9ll6J3nP2HRFMubbqvwkaEh39TA
Vhrr2E5BjnJf9kaMPYGm2LHARiQeDyU4kig5z+ogM+I0A4BGEMBC95/4ryAX9gvk4wtRpPeMGHp+
6EAX/rbA/8dR4F9D+tsCj49azvp6rA4ZdZTkLaK2pw7+Dob0veTALkdfmdovRvmzKvJTTEdRwEzs
49dIm3jDVzTgw/zlNfuvtwymqkwmgIx+Xvq26JoP1GhUCKG2TG9iBMMxX0oIk4dhKT82DcgjnP0F
QfTwTv/8yb9lO4qWBjgQLRI2H0g46reqTyvk0NCmWj+L7ktykXYk3uufzLiAtIlahPfkhi/9vnGl
7QBil2dj2OJrvq1WmKAQyDFHQpSQcRrYhi0/tU62I3YG/O8i2b3eoo/pVu8xFjPOsO1FPrxq8FFM
f86DnIWL8pMO4kmkw3xotvLfGkf/4YggbEw29NnANM9h367NSlM17h5Dht1MYo8fwBec56y+Qdoc
J3eRhSJvC0/StBVUzyb9UXO2MRTtqKclWmPwHuqbQXFZyM7zn9MiINqFtZR1ZMjaJwcNH3fieIfP
mbVfDY1tCcxasRwxqNCPWKRZbpuCZ4LGggpL3DYMccEt227r1xZJCJkti+ExEywsN8myyTiUWOIP
nTrsxFY6jHg3pMItQ8MtReYCESa6cUqiwh5ZbKVJfJFyAODT2/zaKIgOx/Dtwfa94IXKcxhEFfdU
/DLhJOPrHWACz+VmNRi2dbreCP350VEu4MdBdHeAWedBxGnkq45E3Dc55/oWQQEn03pTi89VOuJa
cbHLkEvQVs9z+X6utzdCwVHih0XR2Boex6rQNylzsH5oBXQ9Eq928PCyMF8/YsrIHarjDvljAUgu
LbZ0G4gn2GlS+Je61H/sojRi3xFEUcvUgQF+20inY6AEYWfCXBJzNrCYDQXw+ku85BWFMFahrqZQ
/zc18n8VmBhxM/pr5luqJGj/e08lhukUtJ3Z7MfmomAxkRsfsgetCVarPDgV2rVJ2ktvbEPLExTS
0ZTiJe6bo1QK61Ihyk3obaOrb10rr3Oh3bETdPIeKoxfnFUBB43/Ehc/GswCo2LgUndjX6b62Duy
1rllQFBCOcdru1UA0EUzL5Qwslb8lOAKGibpxTBtKBpx3KyKGrO4arIVMh1dOAXkcfmGM93rsDrr
ckjrnJQi/a7DTUgxDnflj7RrDnkQntAFL5QYVF++VqBfWb0KDAA0Xuk7lKzUvEPS09MMpmYqai9D
Q2q4kZxJUQ5CtkXJG4DsSDg3NVKA8oKY7qZk4LBJpBxDfxkKlTthPzcbYdVSd6lR7JQhRJoBYqUi
vlQjGyy05fi6VOFNNvNdxxNOS+nclPJaDnGt57HuPKqHNyjFa4QBlXIDQ3IlBpknxtE5iF6L+mKi
GaqTdCubbz2cdIUNZ8k3rlrj8ihy/Gn60opOU/k4+sXkWWG5KoPurSnzTc+O02AUjWXGgfitkDFu
PBGXDa4whwbQqnNDyiMwdxGQpjnQo2oqJBTqBPxq3EUxm1ksoJ3xl5LvPJf9ezfPyLPo0ZGco8rw
mP898tpcFvXIHDmYIU2X9n5/hlIM6gkrEbrsPy8av2uy589iNyjxcknSd6VcO6WNWkGV3leIHyMq
aErlWtM+okIhcwvmhplYuX/+TH0++Hy7QI5EnIlEyyRHVPy2asd1qPdZFRt7q24PAj3InjO43+7n
a+yY9ZRPNSiXU81GP9rUkfw+H2HpziVsvoRqnhapzcC7kuWz5D9WFRAe/M0U2lwVxaHVf/bJhr1t
lW9EQPkTBA6QTUK3eaghmeJ7BUVxz6ao5YUjc2aZNMAuG+RDBLf6L636XFPBjdI3pEV0sKjtMeFE
5RKxteq/JtVow/fgGFQtI3ZSdXrpomL5NfVPbCaQ7uEXY7BEeIkV628K+v9aBum2Y6s1DUNBtPrt
FO0baqfhOU8uLGFHn0lnqS+lLSVnAlk3g04wbYUA7W8nh9/rCEzBNJNUHSkFdsBvA7LWVPIn6k7Z
twK4UOGe8QLwni/aod6aSWOTGwQUhndSXKkaXh4VywTKrlr7yw7nV9Pw+8D55xf5dqJukrAXoNOq
+1AlH0Bc4jqbjNoFtUEUBpuS4RoBpEnYGSvCPR/WtbDWaXFCebX/PIT/g+j971vy7UEEqtQF6iDE
F52Kvrx5NMSYwmdOBoIgk5uu2JyQSE45xI+LiZYK0pTmoh7687f49bh/ux/ElJH5ChXvN5BQmWa6
OvJGXDpr8/gQyrOGPXEUXf25dzm9I0kXbU7gBJwgBS1PgPq8aoWoblZUP02SK0uLFIdcdYdaqaKU
RXzVvLSjw1mHJWdBMFF4aI5I4qraBYYVq2CGFuDwhcj9K8vyV1PyTxfzrTSjFMFAxYpuekI9UPvM
eIL+jxrzpU7oBsJkQSOFp8RALH3UOarG+Kseip1POT3A5CwUcApVuuusiAkEhhzZzVS8KInIWP2Y
jM/OZ/cCzCLZga5+s0DGyhyQtCJ49iGs+T6R4MqwEfN80eMy+GsBTPq1UfnT9X0v0pR5ruHpLfd+
li5rCSVnOdpmYXgJyR9p/9UT/iQD4gOlFGduDeTXHE4Z0xN+RUBEAa7kIiKfRVLWpbC3kiO+C8HP
SS6VRnZzL3TsRPOOIIOtCgAQMwHkh59Je5l08pxyajCT5jU++wQFzk6W7dSx22nl9DxgzCuTJwjF
m8r6NAKY/9oDo4eKVpp4x7LzRiH8eHRfWWN+1O8zjGawMoeEC+ICoq2Z19teJBUVqWb3COyRMZhS
Z7Isy6Z5BzTSeLXG0ZUpsuRdsCuNyBECMDJnjXdGcM2UPA5YVoLwOZSHurh2PWoG5P7Bu2zduozR
Z1g4awmQ6QO36IgwOo/iax13XgkBurL8/aAeJsSPfvuZ1ZdABfOBhQSOsVjtxpQI6F6G4/5uAkck
vmn5iJE/Z8E5C7EqxqAM4+dOOTScUk2Iu5SSUiVxYzP/obWcnIOCv7/YUXNe+tth8Vdh7rcx8Y/N
7bcJTUpqMxfHRt0bjbUy5WPRKvRtpoVGH9OixzZO6UKegtXA/ZdRkbL7bZGOIUUX4L4rJM5AVioe
+G8VNLc//BlzRcCsBR8sJM4AzegDCFgCflm0ZfSQSrbPlI/QcpLoBSFxWgawSzLYLwHsw3cYqGH7
0rtB+lMaP4Kh9DLtg73IQowv2UmroThSKtbatwLMadWdIuaJEnW3BCaYBkSm74X0VAJqlJ8n4QXa
bFLDyQjpNN6mlKrBQU+oKsZMOjLEqSClx1GwVwOX0mG073cBnFNM26mYEU/jEAvEPuvTf6Bx1+5+
krKL1QbbaI9mKK0wacxAFEKZKqBfZLMJbELzUyl1S2BXf55nfy1wvz0maHHQ2lj+ROPbq5tPpB49
AkPec8ZyZGgCCUEVqXQFyutG6FzF7ilvLobJtBo3XmrhluUd+/OX+MUb/v1L0MxQZ7AGv/x7WzhV
CVD2aZaKj5mnpQMKBGZhhEbvorBBH6+GXyyCC7mQVybsZSTfDceWTCdK6y2ZdrrCswuss5r+ZTvH
7vM/9nP0YXXCwGdp3ncQfTlVhUi4lXGOpkWDAFteIJeFNNRoi5pCbn180AWcQCIht9hY+AYKj7Lt
eroLvIy7dxGUwMqCKbTJ/QXMIW18LlAFv1snjPY66cylJ7/PMLE17mQRxCbJ1cycgZOftGNPxMA5
3nfwGMZ2Ue50AmCNrTSDwdbiJnxNw61F9BiKYdk2QSCTiARzYtwYHb1Te2RBMPeJsY6ntdbsxtyR
Ed7plIg2+J38YdWeJ0rZKmJrUq0WSXVC40Z8MgRJYls3JWp1eOH100REIMEppDHFuDZHJAKOVS/g
Pz3SffCAjEvLdcPmiXS00yOzC/Ek/izezPUnIva+XUY/NQp5rtXdyKwQNrULLQBkyoUQB7NcK9L+
gYXiMOAXX5jv4Zuw0mu8zP09PyMop41qYdpGV7acfraeDPfG6UG9r43FVncDWM4nyKx0AoLHLt7p
WwQctcc5ZqBq/VS7qby1KPIC+zxYhRNzBS+suVJxGp9AyNWbziabTH3pbsSBb3V8E0vap8q47J7D
yqk59W/lZhm8C8k2dU2kNgfcDtx9j3jcylYhleZ/Kfrpvyti2Hv9Y7h9qwXRourKOm3181Scwehx
LqDyXq/V2JvIbsEMvalmQSpNg/Qk/XJiYAx5EG4ECyTZRsyqGs7+JQXrwn281+/+z7ZfpF+6Sai0
if+ngAyR0K94AehmrZPX6XPq921/anwnqiCo7IgtarYlaLRjxhG3X2wkaZsyN8czI5GopqPUM2Uu
Cbr68xTwH9qnf1/5N6GVJfuBkFkdveSnWrGxPgqO9NL5C+vIgDeuEsqE106aDUMRTbUfPlaCZbSZ
MT+4Whwjo/fMAYqezWZ8Iju68rovBJYS6cNkRAtu9EL5KUr2CtuofLGJVsap+Zt849dc+ds09n9P
71e95x9dCNUsfbHwU2OfInGpM8GuU5G/G/T58HQohwSB7jY+4dg1mSdg+UeZpINnMdLstnurZM22
OIyBx8pLXrqHdknCdhVG1kamQVEbThG7Y32QQEsQpiY+tXQi4oCuTewNcrB5TLWjaKAr0MuM5UFi
ZQeLr4+Yq8ZgPUlvRvihyM9awyo6PDfcugD3k4AwaDCxqwb7sgWQF6zlYNuxLS2UGEWl5Yg15ALk
sASTgpnhJSSy3Lo9OEwbHXaD8CCFgOKCFTA9qncLq3uCtlrpEZPWYD+qSyUIRKz9f9YRDAWwK51v
WTQ4YyvitzNK3AdJUftjc6J58hD2nXnGQzsDSWBJ/NVsbc6HwH8+1/nTNAP4AWYC/vkr1OMfzzXo
FNVvxYgtK8FBxGBz2ICUA4uXWjcuBoBeHDAE9LZLBXZyuWo+a4rJvVOTKj65dKJN9Dr+kv8IEzEK
PYUSZuVKzRI9VBvbsrZM2Qkmq45ooScdjiVGBQC1bKOpYfEq75mozcJJC7YGdkpTj7yJFzR6m/wM
EMJfiT4pfnaNQxhxT+i13cHsnJAQwGItBGt/ppHsNMHrHsCbvFpyxGY5vI3of3zyMGEEEVB59ttT
JWxr2Box7iG3/FvV8Zfj9PebSCITyiZLwq7w7zU+ieuuNHK9vwXPgwMhcsWOfV/sw2vifjJsHOWu
Xcq7RAf3Huwpea2Lm/SOfWatnYeNtFHOZLdtCtc6fH6yDq4XEtnluvdw9W12lbeBQ/Ah1pWU+j4R
sZdQZw0RTpX352lK+++h8H9X8W2aUuSqlfsoG06c1HZQrxOcf75h4q6fzXHEsfYz543URKdBds7e
PHTSr6SD2rQf2z1b34YeHIUnYYF5j987gcdagAvFXp/Jtlx4Aq1SckWR80EPNWy9tIdiOTdle0f3
VzO8oNkOwaZSPKZk/kjvozZfqaip4Gnd9dufr/e3k+v/Dv3/d73mN86AlhptI+iP4SZJcNVtYXTk
bFUa5HGuDHrilAcC90Et1V/wPkQMs7hfDNMlHklSPMmR+4g3hCEhUCp+GcmwHpEzGgnbhMovqUbs
8okP0ZwMXq2+QCikE6RtLKT2L0UN5fs+7td1EKGgKHjNSbf4dh1GlsW+UEzdCb0+/U8+Vjul1Xho
0JuP5bR49PopHL6k/GwZb0q+D2tQkcWq5QRBiX4fjsZawOIiEEQj+y1kzxUpsi7C50OjfjFNwjIl
/SkZt6Oi30ddIUXYt4mJdoOhWWhpu650ZT7d0eL8S6VEn+e6316sf1zat5LjGE+AFWuhu80lzh32
si3v2CHeh2/6Rbcjp3RbL95L63QjvWrH5svy5LPhFfv8ajn51V9DdL/Wp+b86ZJOgxE+dDS7/JoO
wed41DbRTj+GP+6P5fYWv+FDXWuu9YxQbhN74k73SGjdFE7xl87I/06p3y5qnt/nzZBG4++7tynu
5B7lh69vp6aCyKltJM1WkuCQwmRTi96piAuDspFyQBLhC4ut5LUoNeiHd0FuQ/PKOjym4xeAQtyY
b3HenfrpmHbDD/nR2ga41cbAKSFLyAvl/k7oJtCrh//V5uCPMnNB/BeCanlZEexW517xqK4x1E8E
BCB/yKOuf/j9OOsl2zLbavU95I0f8gY1XndKM1KACDwok2jdZiS+EvKNFbFkjINfIVrgLIv0woYv
y/DtuIfOAZ2t0JwkqDneKHYtYiU0JVvBmcqaMlZfxiSH5Ms21H/K+CiEPlkLLzmnRwMVJBma6/n6
jYqaB/9eK/klHyif4mPxa0rf/IKfOtenZcHIt4pj1f9o8aGmlFb9Eh8ui0TOcSEOTFeZPnM0sQYZ
vtWjdETbwF4atOCXNIudF8z+IrOlh+50Mv5fEREActueWObE66yJBFTFlZtb7UtuXKar+SnNPzHS
N11OoK1aXCQDoz3IJCiZacB7FwurpqzIWkct067V7IdclJzy29nXUkQX0cC43c5UJIZmBrI4F05I
ZNpp4Lzju5Ka2K1u4jgW0Oh0rAJVtCFevEpF+E2cArTZy5LiVzZ2+RhREzOvPUc5nhqAzApSonrs
JN3NoXck6g/inO0admzKzFxnrdO0zTG+VFpp10rkARymb9MSda6KkxcEKEzplhaPfdP0r23qQ5dp
b5qvXAcWWAWYla9vmiQm2vjh+mm9s5AnIThdJoiSzIidFdlthciJEiVkYsJzlqtk12bmmxUQ0ps5
Yt6+qVL/4WdIqyzyrbXBVYrQzR6aO3qNIjkpERVCNuKCKU4DSTyYf9w40yECdru+Af49wvtG3BBJ
ql2KpaP0xiKI860KtrUdGlcndhbTajGEtpQ+/3npoFf8+8Qk0842qeIqYPa+s6OSpvGFyZT6k6Cv
5Zx/emiskvKZ1jGQDColmpfTGNYKtjs1Sb7h/qEbrsW2XcVhRA2EgDBoseifBjK8KfctM/B7rd2S
5jsDj9cdqOv+1AfXJvBC1qeRsCeMLhTps8RYavz7OJMEkw+S4lP1hx4DxIYboFwb9R6UO+zinXoM
eq8N1kH/pBo7WpNZ96oKcJPZNO8M66kcd2OHIfhY9E9mc3yUrt67eb72dfsB8xKrPw7zxKuatdKv
ZMPj5Gn49wbp0YQwjMR5NxfsolnDQNMNz2fhVHaKf9DSTQ7tEQR2SWTPTKZkL2aokNmXZgUE7jap
NmVoMdlrKNuVA3CmoPSSCOsaKnWQxdQv91GxblSvjfDnO6N1xvDdQ4chd6Xc4J6akm0dIgZ142lD
FwlTFynORWVLKvBYu48dsXMeic3OHdUWFMbA2MjZizFsKIiTBIFNm91k4Dsi2tbA0+Z9IuYJm6wl
LMQTedGcGdajZouNh94DC1eobhvLK6DYp+sC3aHkApuTLWDD9KgcmgRKt9cjR1MWmFgKxaPC3YD9
xSKLsMGy2d1EOFUIHkbUslTxWow4wmYXgvJLjR921Mf+sp3jpDD3un9baPAD0yPE8Anelf//H3v7
hxEKj8Jv+lu4iy7JgZDmg/ZS76pn4Sjtwn35kdy1k/U03uMNcvh798IoeSYqzbyEt75ehLvC67/C
0/isbdEgYv/doXxgAv0ZvCf8jOhSvbXPykuTYlHw3xh+hqM57pHC47N0lC8D7nGWhzNFjuZLeZlt
XQ5mPjT3L4BEL8qiezX4+G61omFL2WOJfYHgN8TrqABJMkXOWDrNLT1C3luu6OQ600k9S698Ccyk
xeVxyo/tp3WhTIBJ/qNeJ8/yJV47CKPu+Z6cHnqLG+Lk3OnI4uM2P0BYb/2N5kGi0178TfxTxf1y
ZHyemy9zAxMBwadwLQ7Vob7S43+eXsaN+ZZRLX1JoYhQh73qb+Zb+CSfZdc6amvUWUeWh+di296n
o7oJT9keowm6XCbJtbYWnmSU3XOwnqd9yOfskNwiO9tPH9MLoGHKx7vqQA7VSbxUd2PX7I2tcNVO
/q14Fi9s+LWn4Rieug/r+EaJ5Kd8Ua6k1azLJ6LUztqHbizDnbPiA8/BUd3mNxgE7bZ2Y69wUPx7
cPaO2SY/KisJrWT8M/KKTXtTN+ImvumHLzTNp7BYaifBYaa1KW/tg/P0PhGQltkkHREUKHn5mge1
Rbex79bBnrAsG2LlTrcrW1hcHK5yO22N2Wh71baibTn+2dyMX/Md8S+TY3g6G7TRRWG0TPndqCm3
7R4Zzaa8lkemAVfC8TfaqTPe5s3dMXpzin1yzlcZrTCd8bMvzumVvKzhfTw45mt9HO6sNMGicbM3
To7NOb7yi+XEp/bTFBbl3WR1u1p3Y6vco612rB3HvEEyiHfJYyFcwyP07+AzuIWAB57JddSu4/LF
xGnC2BS4U6njO8aFHsx2egk5yCkXfd3tCre2I1c9SR6KPeexe+zME+jqQ7Up9tahd8cNGl6325rA
6LJF6cVXzEMMuVW4Vq7lC75SZZXc2BhRy5VW/Rl31WewnT4MRK8r0qtnNpTsBpthk5BXvSxxQ+FH
QHLMIerCFVHqes2f+23oaefeIR79JfrQn8zVJ+AqMox+YmEK3zGxlPcUXdi40i9IiExEsdZZP1Lq
zA/NqX1RXN85BTuV6LTF6LRrc6dcRifc1xSdnoRnFukIce1Xf8ppPtxijqDYFXi37uM2vMd3/9q/
aod8W3vmz+pDuPGbp8P03H7I6ZJ9wy/WRbqpYng3IDulM+fYHX67VX6XHessOuKVexO/qRfjnN9H
LHhPWJf2WHnEq3UrXfmxZD/+pF77k4Fo6ak/SZfwXV5Tt612qqe+Eibk+q/RJrkpy8zBdbMQ1qEX
36SNvuNXW1zHjrrpXYbPWlrQ8CIg5QaU+Ul+xSOIwMBmK+jKJx6S+MqzmNxhhsQoh3opXYYzCJqW
gBQiTrAg2qMXAKYn+ZC7yy2eF+qzDJv9Z/MKk//hL3Ugnw0Y/KX607jFh/BcfqYUGRei023qLUqE
Zt++Pu488PxuXaw3w0U3wbh1wLR8FliVF/GKxssh5FkD4oHzj5N1S6LBW30pjsnV92hp4l/iWZUX
KCItj5bLAOHDmWEdvJVb7D3JMoCAdcw/27t5rd/l1+ZT3xkXvuF0YCS8jKfollTzqINIjSiteqk3
lMh46yvW2lt/4rpQMYkn+ZpEi2BtsA7E5+qYncwrSXwL86Ccxt1gK5v+XjlIOUov32qX4Cn3lDf1
aeQFvUkX7dKvKflDqz/R68WCo2OdOjS8rvwGhmm8kA7DobyRl2I6CIueHnf0YNM7X6smxAgDYram
7ctQ059wAnGVtBx5HOMr92S2eThc/1zipNeA42kdPE3LxmF0rDDHzi8K1JWefsWyvnNP+ExrXz5Q
tGIFKu/6LjtOG0ITEafM1V3wz8qr8HN4wRT/mb2jKIY5a0+v+cb8MM7Ni39MgU0Y+/pL2+R28c6H
mp587HcPu3EGN/WsA5uVk3IZWMuBvyxVr78Wx/xCJfDG7V9la/2VQEdwTLyce/VVfeVmnVNwJYsc
5PX8HUh0A8d2Nn/S+JZP6isXPyzu+hWV+woswll+F1blJwUu94ewf5zR5x0wgLjpARuUE96En2yj
Tj94jkAmYbdyYbQrVpHDtQWn+u5GtxEx2CpaBcuLf5rem5vyDixysTZPuOcJqqD+pJIadJC38flh
y05IgBhrwE9kAlcQPItSXcjvcJI+k+NVfi9g8C+sC5E/7x46NROC1YKG0IFZh7sCxWg73L4gEaiO
vm221d3yOMzR9uPW0dGOz/Wtcqprww9EOP4+fAquZKvrxxbBKufr/iru+lPJt5Bsm8t97rj+9s4A
Ta6Vw08aTvmT9WQCtCuRdi/9i/gxuTA9Z3PC+I4AIH/jvQNaC+9GYxxATd5VIC3CS3XNP7m05p1s
AKKDbvm5c1+X0vIme+IhtbNTe7c21VZwOuzV8od8Gt4f749nf6t9yTv9Xn+Gl86N1yWeFhzwW3Ix
1+JuvAeX0LWulBz2SMyY0B786OjODqG9j3fGc3Q1L9ZrztXyXayjeGg2wvnWLpWn4Fp/9vdunx7K
z9tdeNV4NRjX13HbrOWtckp3461bt3ynxNk+VmjLdzpiKFbdaT28FxvLk1jD1UN2f37pXvVNcgjb
ZQukYRGvaX09iZfG004rymav8rlC2Gv9jPfGa3hu3sWz8WSt0s9+K+4eX+p23sed8AyexEN1tJ7q
PT2flripTy6AARW+tfeAAfxq3vxD6Mp7DisLwXtX7tIq25YnVr5PqhcShP5FTcBvt6vYS+ozbN1/
E67SR7cTPP8tufguFxnc47W1yO6U2R9P1Z1rnl5lz/jJfjncJPIiehqek6vwZLqdEznKWdxOJzIp
9lQ1KAfvX+Q9EjKODT1WtjOe1+diNTxD1z/Xh/iAAPLpL8c7+b+Od/L/7Zytb3WnqChqBGz5cAK/
jaPAHxCOLfBIYFLF76lgVU5WnDlFFS4SpgV4Erj053QAoXJDx4K+L9sC+QO9pwceHs2Edyx24J+D
pmWhG9JVrs1zMvyIjCMPe61XrQCjs5J7DA/LaljiXEYIHlK5YFkelghm0V9k1U4AtlYCn9rp3TqK
Ka+4FsJW0AlEh0tLVA8V9XiwE8/jT3RB6K2XhrrQfpgL80VdxZcJvzsbb7qhGYZwcCUdatV4TmHH
egwuLKZNwkLZbh+z3WXrjwi2NprswOyPYkcgXKAj13uVy47IoW50jU+9XNWTO2eTIOeDgAaLloaO
RGsTJabrl27crqTPErflSCnX6XzPEmd8FCjrPz81eW7n/+G4810UGTdCTLmzZr5A24ZIFaUp5SmY
cywQjzvqbelA4bo/IZq2bv1Htot/EFZA4EEV0uFZFFfjtX2nSdRShEnIUfvz18PW9Zfv961LMIVZ
3Q7yNJzkM9Wh3iKOGw9m5xb6SiBBtl11Pj5iB5n2I0Ya6GnYigg7+DmmtgTBauDRottA9A3J1ibc
hYZ3piIpnj1UU0xx19FzRwMOjxWAUQAyXVE82jCRaYvytnsQZcWIRGy+8juPcdT5qwmKItAzSN30
TyrXH1yENkhViJuRA9D4BPWw/1JSknSeO4i6jRfIxJ6syaOgie43WBLXIh4qqEhU/eIZSDe9DW9+
CWoeJ9Jsk42govcellnO7XVAws0aM1bNqItOnJvFrRlBcnCIVM0KSpFbTuuSScbJSpO2GoZXjvnx
auiXczTX3DjYSOML3aAEuX4jrYcUeRCVROxBqxkENy1UUHMDiEPMLjP2uY63HSfQZvvo1h3RneNf
KtQzg+dXsef7wFNA7hoWzQTLUL/NFlmkNIIiCcMTgaA8jctjZdBsXApbJCZ2sZBIWXAoykEvODfn
iqK8vsDVjfahHeGRuaVmd+UR5oX2QZ39ityA5GNXXuan8JVouIVJy2STohuyR04aKDLYh375buDF
5aLWbaH0gLsHxWobHfB0L0krUxOXUzTqhWdcQdTI0vUwXgnO4KBjcBbPFo3NHE8ZlEUm4Qx8Lbbb
NoDvziMlnW+R3BNm2uIzyxkkC/UZf2CGrWt9nL0XSybE3i5sjvWktW6NypM+OFu/wK/sEXfQ71U2
gYe6Y/NYehBwjGcNNucZQ5e58rcq+PkNPolQX9VvS8h9K/H+UBfxJl9iT7j8LLbhJ30f8aInyw2w
OJUt2op20HWb7hMmwXLxzP00XsE7OPgFd9jBM/JLnsSCfSTs6/SZtFF5ZYvgGhaD6yfLwlwY5MIa
izS0Q87wJ+XV+8kAoRk4XQ3fIRU83Kp7wirzj+5V2Kn1VlX2FIoJPmfiIKUelkDAQ7VI0zDdhzPX
Anaa4QXPZBiSgHuIBuwlS5GXAHDqhTqBNDqIvAzc78z5KyQG+22OmfDhtoCbsEtKq5X3xpHaIi/K
LgbKE/z2Yg5LGt0zCIcwXr20m2ZzHN03dP5bsueH1iNOTSa9FQTU6hj6a+0FEwweR/gdhsczO2DA
lDdlu4wRvwOO4O4twSvMPhbIsO8RZn5lSakZe+kP3F/alTV1pguQJXCsM8eU3ZiDJCvUzWCUTAqd
7aV/e+geWZL+D91Ol+q+7BfeyxAiy8eDdTSe/oelM1tOVd2i8BNRhQICt/Rg3xtvqBgTOhGll6c/
H2uf2l3ttVaMwb+Zc8zRhAO3Pzv1RU/k1LiLDOacH/AkePoipWbQvz74cVCmPTpP3WBxAIw+f7lQ
cr7CxHCTw9TZPFbZJvmixEfgqW/4ZH89Cltqgsc3vh3uuzHISztCO3uaASsURCUSTE+3Ph53WLxU
YT3cJv5W5rZbkVJ4+8whQkj4QRnCvMb/LyM5iNhaY1bv4vt71T+OfcljmmP/EBCrXl25OgVuPmgv
zAwIEiKazgqdiH4c1KQZ7Vtn30BQOA7RXSyLQDo3E2czbLXIYkBo+CH4AMYHcOQ6JwLegbPBSueW
PQvmTrdL7DHPil0wdDMeP74orATdeMI3w4NkGJ1hMesIovl0ZhQ7/tV955Ej91b3zTSyWjnd0yIk
bdYukITRyoVuwlG+fOle/MWRIV1EV/eGNbs3Svz6h1t9q6p+25+b0GZRtRQQoxmouJO+4iXeIQLE
Kj4DYi5IbiVnyxBXQLZfI34FJsLNOb9MA2JYEPtm9gEFGsOLCT2qxZnCjPq39h5n1X55/ZZJxUIN
iKTfhahWINBcSVUZzrE1612xcGDK9hilyl4YemppCiZ3lBnee/8mQRfDENLVVeCgLCCHsQMYkk05
hLOVwPjiu0025ahehuoCsdBMmUYa6bj/detP2gBuzB+mUi9ZC9Vcan2B22KE3UpQgOtn129i/yNu
9YgIahv7sThypxmBITSTFinfcbbruh0jKxZDZTHUbWK/CMj99AnPMAQJO0wGKGCRcMR3tWA6B0ZB
jM0gMlJeYbKLb1rQHYstlEhE01jrYHcxNXFX0CxsOAcz3miBfOInEtT7E07zXQtU9iB1vCF+T2hW
wuEf04eXl2qv2AGCzCfko4AuiTaCxw3IZU07QUhVaVi0qhw4l+RPe5kCoXJuqRtWp5st3F0Dhtys
Hgc65iux0M5JCx/ZNZWaOfrDHQCT8l9CWQENGrBMRJQHDGR3hiESRyLaHcpy0EEyzEkxpio1ZhfK
u4Cxvexx/rbXcpvdIZJCsSV1czkyFa3PmvFpasWi8esnxySD5WONA66NAV6SmQkfATvShV3DyLw3
5NQaCuTpTvY7Fh5+vsQvjaETvsEtlQenvis2y+iYuTn+HOeu9WrA8syaUq2Gll/WBnGj7CcBBDqC
5OW2sBCRl2M8Jxvlet2LVkdm41F1RvAZyHJRDUzhfFUD3KtcPcc/Kw+y6hQ9SBz8STdSNA//JMe6
iuWpZhp8wElZacig4j4c1mS+9RdMyL45KIWfajWx5JOqeGz7NyNBv1qF0hbZYctMJLaYPNaTjfJx
XgvA7+w0bBpjC71wnGHoqfE+6SU5n2BQ+TdhOUtmWIGIeUVsxv2cxmJYC05GF/i5wVBuZQYSdu9w
9l5w7QF350Ov7Pz0qt2cesbgNxWzz24NfZyPnbN6ICH+eZHIPIMabRSqhdUxrn6ckHD5LK4Q3Xst
agtLHRK5T89D4nXXRDX48Ttb6z3mpAPFZfW0Pt/vGHa7BdFT1QFJVSN/eLO/SbnVHp5sZjDag3+R
MziNi1C7QuahVrjluAh10gZNJiR+rfzwCJgdVdzI2zK94mkL/J67T31dlj6PNV2Ek49VOtG5mHMQ
rAARECYkzmywQOVuQANEcsH3A7fMC2sb7eGyFfuPp1rduYHuEgPnEaFjktuG90gOAE37f2ZAdMSP
HPSh82IIf3yI0yWONeE1Ob1AyU/RWfRe1wRbrCmCF4NXqebyLrSJ1Bkm89kuhMANhrPHVHdkiCG9
BsGyoRt5uj+PSZRQbcimZiwjXyMEzmQ8kuAtvKyC+muyFsabD8Hybcz9vZXLNPBChtub7DZ8dQDO
E2ebHt+ecL8T+HPUCC4lgweOozE7jssgIXrOLOyK866y0WE28Dq35bLRjGzd3dLC4cTTVvnT50RP
jbt0L9+cdKiysX221Qt8z3EDBzVixOmyMNYzFwmcT61i0nS9jpRPxX6eBrQA+1oBIJoaIHbs0Zf3
97w+NBtlsOF1aIKXL4IT98lncQceFCzpZVAp48Kba9RkFROSfGyDGRwcBsuBi0AF+0xcpJEJOUh+
J8/LLxT9/T6N50jxTIhk2beiG82fQoauP4e9gcT7cdFaaxxSsmAri5nChyQRW9gnq3Hi0MVeiKMO
880rppTqOaF8Ow9nLtTObj0Rx6fTuKXdxJ9CcqgMyFwGvwmRG5mfOyM7aGoy9B/O0k2pmUmwknk4
iUcLLQ4my7QgeYdWFMGhzUBhZsVnFA90fw/DmGwHQI0/5p0YHPBk/yaD53aL7A6m+aMy//kWpgFd
llzaEBzh+bONMIXkkLYgJ0e4FHVrfS7WDoeL+AgetUeA5bBg1KW5y0dpxRsdtwWbBHvYNGR8gXS6
lIsDZaJuzIIbWYcAgzPM0YnmGx+uSKjfw7GcfJXeP1CBiVj/SA7TWUQmX91qGvuW+F6Jp8Kk3Eix
RoSEZbfa6qWZBRLT9edHIRdPsoRArDgKzWwDKdaqvwUAeh89Lk/m0u9aervoVyO6maHyBkx5DSsE
53HU9VVm06iUt6y2fmab2ArJvK9/OvKcVBPEolmqg3VgWoBPEHewCw4eWxr6uetu6Be7XxibGnOW
bkIgLjMU5m022u5v3DVUYEyIHTVIariXI+BShvTC1sD5nPDBkSdFVzQn13uJlMHtdxX6UarRVbQE
Lp4WTvM7Gahhn0vkLJRcBcuYN2sUWy4HdXXgikPWR8QiywgqQcdkpjvM6A+ZTvXEYYg2/LyXzPTy
87rjZoMHd0zmqNk+QJaWH6+7oQKkqs0UJzXvcyJi4gAkMPjsW/ezD88fiNbGnS6knTj114f7Zp9T
AmG3auYfk31DhGEDzm1OV1BH1XU+PTCmk7ezo+7ha9VZ9aVAtgjx2VLwlCopGNZXsl0rFLxgwYwa
WtIVML0H3gHMTgdroG8x4JyNtmaFJ52hrGL7OSXlkIYNHMzTrNmdNVn9kgY3nEOc6GAAkOLKlIzh
QcdM97ccLOzfMsPhUw3Uue4MFn2iy5U6Ow77t1dHRJvaM4gT9rptXDivob1LXqvm1ChOM922U4st
TbLBi5YlJr3RFuYDcmFO5OeSjheMPDQ50Ls5/7KwmpvOTdSa8jlxgoTzxsGMArk3UqgPgF8DIksh
n43djvzYM/1SD2sO/2kgnkLFoFPqcKOVbDl2ZE61bOUoHrM99TwJLdCwdsNm7hcPJ30cWHswBbct
4gR7J24+EAQUE8ff1HAn3+hEy8KGsLvJWhdnGLD6Q+wUv1z23VYALpdXwvvMgyIGYDI9vpeEIsyA
xGPWznvJppBTd1JYWm2J2qnPjekXlvUCyUJoEX6Zg4gQNz9rnV/CAbDqDkys6/irTByQlJvNp0bv
O096ppvtLEgBKkxjg2qaoNAZV8LvOcJyugoyoh1EBOBbSF/c4F0wIoNWj9YvWwjHV7/rvmp++grL
6QX+/5ngtwxtSLia2v2tLDwGJZvJ02vn5Vl4enjitdWKuaGyI41BqYx88Rw7UHP4Bur25Yv0oBiy
8i+Y43Bsbcg/bsxcUXCHU7KZiF54UR6GLZm7PQSOhbgQKicKxrINUHGykpAdipjueOLkjUiJU3TA
VDj0RLAN0txnX71xXSTcPc0KdCpj6DDBiOGQ4U34m6X315Ru6PronKr/YvNOuDFEuEcDUZ/883x7
T/xNdqE2b7S5lJMyaLxnYz/QMSJebNcayt6H2YdBhghtsshjs7RSwSmUeXB99k6NSyqlJ7EfK1CR
RQVc3mfOA2vY1nzRhJA3WQfCG+zIS/3T7NrgPfrYd8LmWhI5HqFVOcayWaysx6YPKTYP0++2DV5f
ORgm92a+QvWe55yO2y5BMmoRe1xvClQLcrcdEPSb9fBLP9CQwGLpgMXkYnyUFbeFvE4CkClKj+Nk
sJCbCLf6nm4SaVSrtHe+Nv99KtcHCQT4CalLlSP/jQUwdGGVAt5l52KklGwBmomtzbaRvuDASB1p
PstcgZEY0baYEMfG5EzGBEd3YtOvISSKkOhjtAOLItorZ05qFLcChPg6doW4MSa4g27UyZstzmbu
rfHe+q5zp9KsJ5TbJMSH0ldqXuVviiWGArRG4uAG3kS07YBSkXtSHCoQQ5/7FMOnbhY6CAISAJUx
yXPgMJClbfRefdT5MzuS0Dq7V8Jexnc0Q+/JoSSuIt1MhzNkQ+7HRs9Nnas9EtdK5YXtwyg1rwJC
6jJfyiDek/3yYUwxJZNi31KYkwNHrvr82VwyONSaNVBuEI+iTZaT2Io4GIccDXgP49DTwn1NJ9MV
ZMbT4ePHEY505ZQu7212bAo4e7VN61Ux3x/oJUeq2WCHw7pnqAM6LHopX5hNnkYjHWT+Ez72g358
hMdkF3nwhEMX9NjEdsjpEG3SYyPaiLwGjGX3uhBWS186XT0WT8FhDEKFjq/PlJ/Qf59Sml6CcksL
aQKq9WbHp1s2dseaIeGMqIaNsK5jrH6M6yv8fn2cycOE+6mrOBHO8YSjMSz+WtWHZ5CcmkDak/uV
3SR/T/p7mGD6ZxQbcFrr4T23HPTsD7KOw49H4Kr4/slPMtU5g6P3QY4uD1wfTYw0SWgJ76OEFSiH
iGIqrSOf8OvGrZM1S3JIhRVM4w2NQHmKnw4Whxze24evbVPsTnySG4zB4YJBv3MSbu/Xd/MAXdTs
zp1SKN5fdx1WQXjTBhPqYilsm26dK9tsLtvDAbpoab7KNaZmyYq6EzWS031AvuJDc0VsAHk5jR2u
x8H79CZdr1LbAAfwFVc9DrFGmx6LVWw+9qytM5rcJ1EZFuc8M3tqNQbib9XuPQ6oujJx95TitShv
OFVFf1bZz+/Hcy4F+aE0mtaMV21APtj6sRFiS1xyPc9JndO+RjIlTaxk/Oqr/Bjv8ejwawcdJy3F
5C4H+W4aOS/92qVLKYKAoSykRU5JjZFHYuHC1jxXjS2sWXJPFFfkkII/3CTK6LFwhXce38MgpEOy
9MaZoqFjpHdOtuk6fgXJMufKmWJXQhoM2Xd+H8zwvvgZKoeMl7JngQpGtOX+4s9UtOYx4FAxW1Qx
uhes9x9nbrQpyTiOzolmJQE3FcUF4A3KROkVlLgO4WwFKfE4fgyaRz2KnjnZchpddTe7vwnfy1dC
aDdMvBaJbGRLgRKNbh3MZ+A981IadkNDIHkCCkaCh6T5i6KvkpYqjcaztHO2A+jC2+tW0sj2inSj
Kn8/MFG01xB8vofBwX8t+Dw8BSHkYEYwkQh18fkQhqnRq1TIBUc1i+69eqXfBdyy2dPmFKll8xNj
gAEGLB86+cDXFgzAwuC5iar7W4PKxC+FWDA0fo8z1xmw9k77PH97IeGB2Jyyjmy0KU/nNSbRO+90
JTCZU9wnKAqe7fU5fgcilCjFr0PH4W4PrZlAqWBr/vD0C5MCjDlL/YytVpappn9VR4wOKvmFIBtY
dgUxjeBgpzP79TgKVJNJfGHxzqpTEl5CFzLdk9RuM34hSnPyQGdYAuUGIOWrOFbLae+Hp2jOXhpC
N41OEaznOJ6XwrEAXm9TzGvSXalBVwLX776H/JpGbzcFA+dTTCeqpUyNFG5x/LHaTHQm9TbWYWAV
t0E+EowO5HlMYE6kAt5yZMV6+S8o3TRFvmPDyyg92BEHxXbETU3uN8fpw2wgLRQ4/QPvm6xuQ5tz
dRDCjXDHBOOgNIc4ppvK7tFseqxqJfzHKN0/ME2psveSCBeTqBjwxi77yYPHcM+Dzy+NiF6SNTZi
Pf7kzCAL8gwoULZsCJlibB6hKqbedvPPhojjYwvAPT1N3BLAiCAiunJtYsz23H7guSlYVGfH+POt
2fz1y+Q2reetUQdP8srDJacHBhkYUh8+m5zQGGaFNj7iVR8MnNBwhMB7RwYQMOQD4I4r8ldpreZL
r0bSShYFsbbNfylGMRUfA4/nJBlC3u/jddG7WnTXSKDaKLux5XxR/wUxUG9sMdet/Nl7q85aBgZG
7of7N/sTfSJ1P+wHV8POunA+BBl0X7rJ0P6nPZGds2qjddlbOnqtyaJYIFglDxlHHMYkxqc17W5v
ThHmDm7FPFjdart0Sfk9IMxRFo+gkz2staae4Isq+Em+n3lKUPiztb6UXPHCDGeB7Wuk2EfzZZIV
gfbGV79TA3TeT2unmEAxTPZUf3JL04NYKTngx3xpm+NEgcVNMHeAxABOxOMXOzkA4WKRW/PXls/S
zBIL2dx0qTaLgYoAVszEL0/4Lj7A6F34ZEnpbd4X6GdoBAu8V/U1tP1RHLTM8ewmgeww4PbH1EQ0
D7TtWEU3T8YhUKF3+nMVHdoVMUa6eg6U36jZEnrVLSJKglrB1WDOWphcq5/K6gbUO4t27FsQIM0/
xTKZnLKC4wkX086KNqt0Jx2HY4dkTfLVTXEDbkPInEcL2MUfyrLl1OuXw1Ga0RFOHzR96jqdF4ld
Ks4kaJyzvsQKQgLsCJ65jXQxOehudehhIbU7pJJDsp2Um35wqRC65ecQan7tdiVTeBNJ+EJUd+XT
eu7kOugOmcMRAaj3lO5YLXepOdox2lLva+f6mlvdvusuXRvo6V8Vu1DFZt4j4GZ1U/M0pMb23tyQ
+cw0r1B/mzWdGdKIAJr+pnF0m9ZBXDdTI4+vCVMaNWVToS9IGxthT4bOZyPl57DG9/goTla6uH5g
19hjmLKOsh3/21VbjHtgMbfcBi2Tdr/VrBdncS9e83sOr4SMlzcDjtrO748damj1T8R6mgpAcB85
Bzl1FxXlNxfMRVvQTJhf8S7FLRn1CqEHEP//UKfD88jM15kdqK9o9yTN4I7Lj9OOvT2iQKHfK+t4
LcB1eh8nXlqblfsq/NipPfzXLwr8vnk/b+cFdgoQXdmCMfSrjg04BAQk1ndhPJpZqkzZEv+BxDSh
RXp3+5o+fzTJST9G8dMQToHRbmji5OZF9uGATaOBBxKkc/u5WAIYTKwXYl3j/VxM79N8UdBA3of0
MD24NHTYU721m6j5MkqwJ/ZcCdtEajjHy5fTNUwwOLkqPOWLwij5kF6YjejnCv6khGKw26DvHnBH
VXWz+RL3kYtPNWxFT7aqr5etM/HOVy8b6OoINf0KrG0/vffPxFUgPX5wy6aG/mpFM3KpnSL3cR7y
Ueau6FY5T9zSo6dT+GoAk4awMnMSiI5O5sd7ytH+sXQ3XOe+6kIW9aY4e5ncvdLf+EfevvI3/o7i
ToKOtS/FprifuKiPVDdORpUAoA8zEDMe8JPEpkl3lb/2W7sweZD4JtVCcfs/aAC6QYnPLyhBtVDd
3M/996LnpTP/4ygudQ2nw+MPowYnod6R3PRUcFDC00sWyjL0Bjf0pj5zKPyZKSLi88BNAI8Pyuta
ZPuxr0HF2mACBVb2IRZ+5fATKGA4dnzya7kr3hYCFYcO2n/B/YwEHkjC4xu/YfmHiYo/4ZhEwuEy
9XKRqs5fXnwbB3vN+F39l40Z2k+OhCzDw3x82ygk6burBeRGfqDh7/FNQwMN1P1QYjgiT7XyQ2BU
Bu0MU432bwjEn/bv42jr5PD2MXF04cfxJAqeAi+yTHxqUb9xMn7kxsE13cn4VRbaYhJ8eJTjG0RX
AGLCf6oFHyDaU6LqjMdKu/QnsoNW783EVsxmQ5QdEhNX9uKH+14fBQ3hmYFqQ8KIE6PgcqkU90o9
KpLLDTlpv99T6jMrOqTfJD7+1E/kZ3YJRWRXWfpy5DKG9XJYkXXMTlnwIvEqYu+yDBbxt5gc0VjJ
xbp/Eh4N0dB+H5oaQyKTlMFqNIHD/NwV0EpkVky942jIopBY6waQQ+3tHn/pXIZn6z0IvhxMPCE/
dnNJ5B1+5voH3xVnugbQbLc0kGQ+CkbjjWoTS8XW4VfRLOxlIw763Gqvz+Xjik0DUj+KBHId+j8h
8z4TS68cNC0RhsitWaGE6/12GV2AjwKNx8whQlbEovHJFeRlQDQYgNDeFxt8FhGEYBCKtQ27ARfk
3PrUlzfSOFN3VeZpuhvduYc4GpPWreVtcwjEnON3/DmoCviolPobhBkawxuvQSPeSZDMbFAaqFbu
lCzRiPKk1/Y9dXnQsr0iq4VV+WFCDF+3tdIT23/5LlgzrK0URfFsrSwJm1h9NurueYYLLLb7WIOF
+kkWH1xDR/n7DvfbRNjNDtiHOt1FdB6iJyLMcNnAhb5+spgKO74lS0Akrdk+buQPgDrhZBfvmgyF
oqnPcOy0KnlDfQVpmk6wcZjXTn5hV8mNL8lu8ss8Pd6L6Ry/kNZT8A8vnJ8nSDHwXsbJYVdkfM7j
zy7Md7un9J3jBYzmkunUDOtMW69IE1ynjpI4cUdpZTUgA/0yh4sH5zSyfMz8XS6Dp3B47UMoRg/6
o9TqdiAZ/eHFlbl+U0CZ1JROZBwixWIKWixhiTdLyVIWk8VYS38APUtTWeht0N6RmEJwM1SId28m
X7ih0U6Qs0ofJL3X1Q5q80la3DJuKgDNDB3DZyktJmzLnHrFI9aV35XxcyMCO74wG9Tep1jd0bLU
yU7+QKsIoyWjQAyspoviG5FbE/TFWpB+dWwHDm3tyXahmiKKBTi5XD5EjBjvX2BvanJCRnVxx0Pi
Duw+riD7wGpRZtE/9XNG9O/feJ0FvfdeRoCuxgDkYg6wHDJehBlJQNIrsLA3zNHcezE7wCuQXxCf
6BbuMO+92CHEYfDevyDnPFUeLgmnvKHOzW2oVfsXv1JdMRjsTW487roZskRH4ini7tWuKXQOaCJA
Oxm3jsB8dm1mfEdAJC7FFv5y4mZLIg7m9ctOkE28bpQ9c0gBsztz3y/1KB/glD3Opff5UuzpXfpY
tByPGwzH0syWmq+vQh/WALbhc2EFdbqdMyyej1TvlAlRP66wzCVJNfptR1S0ndew3/jDlAFe7aUE
UEL25n2E98RlVyFj+HypHPKZG/qw1plZ8yLjHwUGYwroqnbEe2bM9UW3QVE+8xP35ZWeao//sJDH
3x52tN1Ih1EVYGrAdy95T7xaiQ8B5bg9QqeMpf69I40XGLkTSElookqPOAn/5b/fJh6x8K2C7hR/
gX3Y6plBvle5FIGO5HXHp/O0ZB4t1Fu7cil+nhAQCt71+NOkZ97wPB9bN3cUTDHm/Wb0ZCnO1G62
4yeS2SIQO7Ie/fy+Vtd23yJeEdBgJd7UlvnAJO/pyLTb9Xr8vjRHkFhBr3kaLBf+GtfFHBN3h8A1
U7LGQTt4oHyCgcr6mNo6QzFuMrbekz8yrqX/LzTe4tsFZiGPOONP8g6c1xfjf089v///tFsvD2i4
fXpSJ9pN/6SCAZnmykHNXnwzGWw3QGNrllePrCe3yzXQW24T1rt/Ot1xXG+TW+9NrAFudBSgXQ3e
Lhm9VGMRPx7MHD7SlqVeuFNbxT7eTLweVrXkxBuwKb43rlr2f182tUVbPtXgT/R/3gx6878FkfEx
04FjeuRl7vhiPZ/N+A3k8dPweFS5DfkDJdfLF340V/h5+bOgPkhWxLW+LvfN8c23T53KRTPP1uB/
Qp9NykMZOR+AmC+Coq0p7xrYgT/GB29JVsPGezo5HxHJrcEESsc1uY5P9r/NpPHx036+XUJYvBx4
QQtefusjHMdGjjekj0Qe97lA9NdATpmZRJ14zD68jrwrGHpMnViBgwewwa53MZi+8Z7QNFOCAi5/
fknEszlh+XYzf+JhBnJn3DyyCt2xK75jTUbtwqKUrA+umZ7k4SwLcMSzTliLbxfFFwfMeMgkwf+X
9LHi+9T7+AfWIw8ZmOYxvg5/jT+uSqNlZOPpgfyKL5TmUFxuGef3i8WcA74dOI528WXcCtgdONWW
qBJk/ePPLx553vM32rFxmjz+xdoZtwqvzW/zFjm+tmDghO/udNY7Q0DmkmwLhfXcHrCrGc801ve4
KB73mBXtN3/JSgwYTAWc3jP3teC2D56Lpw9TfSHxdZJD5roLQQf6myMdmGnVPx/++AMXq4cvBzyr
UQ+3Yll3p3FddSt+bK5wa/xO49OrEedaJZ/Sw+/+Pnw//IyQ6qH6/Rp/yCdeVuKSFBI+ovGzZ97H
557/cpb8gnwz4b82rIBqq3jicjwkpEXmcYjwj3waNzjD5sgb+PFk1gSSu51kjU9cgS8jOXT6DEaH
BT1syzf999b852z8UMdVPR44POHSbA8Rv8mTHLc+XxsG1Q7S/0GZssskp/mG8MSqYpnJp5IPhh0N
3wQWKCzVCSrwe+jOWJ0FP9znj/Hd9N+DefnIC/+kn9di+En9FAC1/hHd1wVDbJ5lYVsRIHbsVt4M
uunUHZ/nh70w7mlOWPDfxB2P1NoLnZnPDWIjSrLkw3imKzbtfui8bCjV1+xfrY8W41jxKxGVRwc1
c6fym0RMwPtUeSXFpidK3OkXQpvbeNQDLnyhdfPHa0C1ZWt6GBssyqW3T5zFy57uxYYODOwpSMbY
IgcdHLxnF0I2MzX8xR7m42/iVpeIDqNxBCDPn5ocDJfqifwvye2Dhr7Gh7YXm+r19Td+MdPjsYKn
LXX1q0TU42Ks0CJfuk735ITxWtP92LcMvF+QQfoLB7r2+MZefzqW6X9JaSU0IcJ1BuH0r6BXmYyN
kPxTLArNx13n9TfFOfrKO/hQYbuvv//+g6GHJao+/uTKtaKuz6lKlh8EguJv2M4nky21Z59604qX
Fb+S53EyJfUArBmBTdSQ3ax9RRkGPu6LN4Wy/NWfhs895HBMCWOvcBcQNfwhDTn6JcAkQYpSz8sZ
t/Qr+JBy/lwKb3zkthHHIT5Sny+hPgt5amfMEBuq/io/ScjVUodwp1DblDM/fKwmuWIo+rZkXU5M
8t9yMpZ2zZYKKqcwJvF0cPUbjBKGY4g14syh2KN4Qm6Fx8n7J4M/o1ukZk37QMM6OLNRb0TqBqOD
aDH9xRQ2jiyxXyoCPhyG9l7EP+pNlUcTPI2WhNa7tXvZTREfE06t6nMVQlZoYVclfX5keYX6Q0Q1
+xsm8/J1nvatKa0mjKXhGXYo93HaBfgynziVIN8Q7kwiqFEVxR3T4vE/m63TZj4ofjIEwALKDUVA
OixKfauoAbpepgLPqdmKix49iQ/XBQ+1abinFsuX5VzqdzOmp8LIpmPURsX86dHdtayUfhEr60En
wN5PQ2fSb6DdRNWxRddlPSzljMnTc+bW0QLPgb6eFx3j9L10rhhFHTFwxZ9/gmk9d283Mw+YRaFt
vkne+HWMWLcaxuUU6/BS8NTD0EMvLDLMRidy+3NJV5rX9x5iz8ILXzRkrM3+le9gXB8SiEStXyNE
ipeiFAw5zNezMNlwrmRMejmr6DTU6PYKf6qHPwPUf8kmvh/xva2JMeHNawLS32e5xQxfN1TZZiY9
6ob4W1NBk23UpxWOGbAw5ZH6UC5EszlpGBG6ozHhumCoYOOyeZj8dKa071RzOippK8oJeAcuDNNY
PsPe4hfq1pNAmCFPPcDwUiD4bebI5+HYrhCSgFrkpkpmkB4cJ8fn8X1jDvfYdmvNmP6ADXbC9cx7
2kvuubkg7flgysNYRQwN7ARhD5IFD/y/i5wxytYl1A/G6B0smPIWS01CbSx5V+f05F7BkMvHgN2B
lPfhLkNeRc/TuZh2YsPl8aNCxSASDSEe5RpWRDPjpfn4qGbh5pShPU67EaMdfXTaX3me/EBMwo4J
ly5TPpdmYmF7ULrHbI1Bh2Bl+8XTjZezI6RxfLhPgi9sOghDkTnbqT4hYTDkxsEp+rnn4v55+unv
o2O9mZqXf33QEThU9OQcLdKH9zJmkSsE36EhMrK14Mp9thfEI6PyIb1PzeabWcjU1LDXN5o3BEOc
66HKnaC3D/k6P6kQ3BtuYLjwDx/Ct4NTpIUvfK/9Dnv5SkhudZ0YuxvpDfzoh8ftOe/04AdR7EgQ
ckrk0TQNVBRUQ4tSc3KYSjvXjRhbzTbwANbwRpHu7gsTljjTo6kxarRn+K0bqE42ye0dmmiapDtj
FmlihDNLeeBAYT4OCD0S7r3nXbTxYn467+tkDkmWTseb3A7v64yy+W2cuACcqUk1la2IUGMxzgK+
vMMdUKOm9cvSgipKpi2juhVKuiPB5Kds3lFFwjtDPmaVX3RAvmhiaN5aS5l+ipG5i1Sh2VUGRq3l
WjozMuEW6xgD2IIcpOV4kbgGO+dPXqeaabgzo2XK/EAJUtnxNxJvvDoCkHFt/WCq69ZEKpqM+CqP
jSogbwP2aLgRP3ZWbrvSWnQ/wgkXZ+TOtKAvSA7i74GT1oRhtBAu72+8JNhfQK0hu8WCBH0TTwy7
Sh8yewQvvgNBZX3W5ELAn6Bl+kc+gw5p9CxZkjwjW6C3wzIY5yZm1rC0nG5RHD5WPM8uTD1ihlOO
QplNypENQe9p7tzoGEXEF5oik27AieeCEfD83dq7GoM4e+Ti1MYuJIHS8CPsUMhwQ69XePAtkgA+
2X72rZ1ks83xIbH1/fPhzFzCEqWpBa4ARR7fRiEYFydrtcT99A0Kv5XYCwC6U3YNotD2N3I8Npbu
z9Bqwg3Lvhu4rjWhJ1ZzxQOyw92wdBV4doAAzNDH8yhZPblG/XIjHinruh2rA199U+TogxV+EGmS
rsVKv2hB7WMo4FwHJEUhmoAy2iybk4DvVcUJZ+E8egk/0Nmwj/qYnHdsDZqqe/MtXK6TdswSi+86
TF7ct9etNbI0IQCo+wY7mWvBaN39a+Z/kRVfpx651rnip1uByLt1PwpqBjz8r7g550owXRXnZr4X
LO54ezr/C5FfKF/xkcaY929ggoJkA9oXUt6o3iScozBiKVUDrm3tWNmoWkTZib4hPTfG5SKh2iNx
yGgXHzB1kyPcmSx4TpiuAKAtSB2HHSgtSnxy3Vj3dWZ5ZqcYW9AyH2sZ+GrWy6Vq5fBAlmtn+/FY
Q+kaB4nTMqRGoQ5/Y52so3U3F75iorstYbNvztuGmS52zIyfjOEiwskg+pH1SX2JEcWOgodvzlvT
w7V6QaqgMUMfd+FzjZkHX2hChPBdbnKvtKndpo6UoEQzO4sR7jauSCJwZaTXgo1FHsz81sHn9KYL
XxwB83KPrICmy4Pi+T+ezms5dWYLwk9EFQgh4BZQRCQTjLmhAJsgkpBEfPrztbT/U972tglCGs2s
0KtXD8iFHTnRmFaKEUm3cz5CuiDMgIXBbkggGhlqttTq8auU7XvLCToDIVuYPtDubpGt0DsS5hY2
oCVoBSvRu8Utqj/lSTk8D3/Kzm5SZUm/ULtYUEE7uqgONbKBsnvIONpdqNR/kAM+4OEfL6H1S2WT
T6Xk3vr6eEK/0HyhJkMq84a4zN7k7FXUu1JnRjB4Xh/HvLLhl+rrWwnCCjPr5JRZJIev5/Y4g7lc
/b3sQGBQwZicsk53ltSncfP3U3dhjCxKLwcG63xUbyXxKCtRAxp/bh3am6+zx3VQnUPsMIK6tcGF
WcmGllxrfnl148+wYWE2YF9mq0w4aB9TjcDN/Fhr7Y+DHtwfJgO7fySbcgJ3DI4NzLedgVA7OJQI
KWAk9M5c3Uu11bisAVfuI9AJkuUn7GY26dqLRQns1NQmvzd6dL06+59W/2K5cPodn87pbcOfYR9r
L00HxICD2HQHsIta0F+f5tBsfh0sr2G0g/eAkrl5hA+womxhR6eeeWAnhNaTxv1ju/wbzYbNI3pv
NjwJi8jTE5eFDCANauMkTGB5I2lEglzHV7hJCfb+0XBfRnvPqE4aq13sPNhK5gD+Av5ILAPSX7FP
bzfpWV264S52dcrWeElMB1bp3jNqvR3YQzeN5sZemSsnMrrQe5gdHYqm6d5hH+LyspvACxw20Ot2
PmVnyfYu1zTcHYMBLQjWGkadybZLdmO0iG6jK2Vsov/O7rtWZS7QY3cJKr/wX+TaEFStw0vvojL4
au8RtyYQHNDanDUncAx6T2RRWusdPa3oZkIqMV9BPWZThqt7/kOQxfxz5xeasTKUe+nEv49B9WOI
PwwTzTQI2XXoa6QCTWvltsKkAz3YPNjzjs2iT+0KaTaEuFaVOOY7PHcrjBGuoR4aUY8+ZTTIBsQX
0aNFiwcueVbP5hkhHEUPQC3qSebFfs6wAatDn74cQssHNBGa0Xer6+xCrcXqPl7dakgVA2ZPdUDH
uwkaQngVUNhh0+0qDtZh++X66jFDiwBkFeLvKWAtU0FroA82r360ZeH1gehIJ3t1jr/ZyT52fq2u
mbiZe0Q4b/9tervz4EUJ9mq5bAHbQCIVnX/nc541yi179EOnKGHU1Ts4L66tk91bhouyUgS2ja6r
U5qk39EOOetmK76En+ZvPaycV6WwNjSqg9ehb0DlY5+4exuwg8SzDx+thFR664Bd2ZKiLwfEl3Wj
g3IRDSrcC2yVc55aE0pd4XJDLrSttO8Mz2g5GF7D4E4hqo7jRo+yJf03bxlevAl1ZLvZv7r0HEeU
3D6teSVcdEtpD1oOjTWJCS7vLtl9tfMVDbsmEeB99TzDwG3fZrH/ohhtuDHMiw776rRK82RDn/wQ
TY03Fd3WPobW8oE8h+cd92dYhmV93LyhBbVmWneINFDw3hIocQ1V7hsco5H1tl8h22wdvcsPPVTd
69cna98BD552E2YhYUilC92NWskZeZrymLTqU4EE/XEaI2OUOHuXBtIOIglsFkKDH12I6wymJxpk
E1pjtKdCq7F32aqz0cpGBj6hGYzqUHKDI7SIIDqcWt7l7i//dg92IYvH6awO/Z1e4ergc29D8+Cy
2H0x+XRJlu9dKtLlZgcO386JSt74VEL+soYdI4ijwz4hISKjblk0SLi7rPVb65zcUvj+4neoA09t
tHmBZDA5wUU7ZtLOqJfogG9FLxqy2B+rTVvIFEmR+8U7R+0qsW5ihcurXfMvzadfHaLayj5NtZ8Y
KTCcmfukNWnfem0qeGtUgJ6dZe842/Ur18FH7aCR/2BBAFIAcLwcGKVpeAkTYFP6ghor+mIPH3+f
2iaJJ9QutQuxmUV8mPKidx8RqW2NktXSTk2n1oJeXwKYuttsCh9zDh12pjYQuOxHdf9m8wk1WIKM
5j6E5cdmWN0mG3a/+5hatieieGy0DArbd++ZtMuN/r02V6fsG14hwhaDe4VdKaFJtQyqL1bHfPs0
qO86xiKeG+5lZ8+rN3/QWBgBPSar7AP75ezBW09fg0bVHS8eyPetD993+hVLtZBW3eVf+oLE0SZd
6NIGMH4mDt3DtBAfnSfKBzQn+5o11Wcb6Y9vlGJKPnpfdK6iAEouDW0/axFKgdm2uUmln52zZVd3
KpddtII849Gidrgh1qiP6NtbvccxbTBtdji7sfUu3GenhvgYC45M3Kv5lm3ZTNnTXAilONbuYUVY
SIbhRvXZkWi/6sbInS7tOuXB0R7NK/e63QHuTq/sduqa1U72bn/3PyOgJiSF8t5OYEVaYtjNzl32
mqQv4s2ZrdJXtP4CeaMee1sObv6TuJkEAq0C/9k5zVKnOW2urmbnUA8R7qFuiG81hzQjJp+vCnow
bCvVoobCzki1YbOP/AUanC4c8nNvctv5p85nHQ/v9rIX0+cUfrRN+9G0XDiGs0ra6378GxlIu/aY
WxEbR41xVJWjwy5+UTgouxBZDx3awBmVV0QXGKHuYb1sQlZufZo92nHmlc2xT6MgxR41e16nGV6w
R1jmIEe/f//BHjktNxdOmgtsXU/uARVQOP5sdEEnjXuDXmt02EUBs0Kv/hNNmskuZVF5j6uzZbls
2e4effPpvRv32BIB4UK2YDTMXuQ2qy2rfyXh+eYN79i+sTEf09W5053Lcq4OGhUEDI3WfbY4fx34
7JK92/XqAwONDczXkhtBIzZeb3aeMc8e7E2dIhZwRabqMbtd/Nv6tdwS4PI5GbXELyZYdYiGb+/2
vYTc29n/7afX773ZJ1S/E7o/HjaJ/G2Nj2B7BN5HJIEM9ZVmegwIHBXC7EaLHcnf37TijTEp2d+N
Z/4oW2ctj/ZiAqfRYReO41qHyrIXv9pQyfgDAMG+MSjtZ9e6o/g4JE65Gl4TIbRL+zNkH+kv+rVA
WHApx9HxvUHZCgJig9156QNO1/duFch2fWH/9iuy4nOQYW+5eidIHsCmab0Q0UycZaOzjvZ9o+28
aL3i4Y7lHsheejWCdk6zAtBzrHd3/RdloyZ99jXImJGNbV3231Ry18wPJuj8OVJvD7B0AriP3PCa
QYFfT0YR/5XpEGQMUBGC2GY6r1kVDkYNokc1uKx2Q7FnUr9ic5IOVGH32X1266zE1IvAs/duzb96
HG3vWl/7HljSXvo7bDFKpx/Dzs+niNol/8R+Fa0m6iw81fShCtOWyGODJlJmz67xfXQSN3ZP9mOK
gEDH6NDHsSp3kLiEqGLB5eG/sw/PM7A2UPVI/qCxQKV5AVmLuYLaCAwWlh9EImqZWHPb8jNPILhK
lXoJTVgBmCQHQsbN/divvhoKL3/RH6eN+jICf+qWvPxpO3ggysXTO/X2wZMw5O3RUOU9ETOCPL+I
3fI6m+4DOhj4O5kmbuKa3zA4CZPOncS9OrSgOtwmA70ldrpmZKG+032eS0NVUHQgs0L5p9YWhyX+
qrV3T55EHIWvs7MP9BLLgSM4s9CS+thsGW2/ehmhVzqIRyfugsKlG2DWiXddncfU8DJgHdcMsz47
k3XITkArPYNiHIe4T3Y/yQqiGp1zr1kzMJ39hZFNh5zCyvRunG7MEVkUJ8YADR1KFRf78COYC6Pp
oPWLQC+nyt4zcBAXZwemi/Wty4/dy8L4ZjtpNUW5F8w6d1OHoNndTbupBxvfr0Iv+9OQot+r/3aD
N2nrW42uhBrO5S+7suyggbtlKJ0cEyCOcXWN7+yFPhd/ZdBdUMpzjG7ZM79RleO3xjoCDGVb7v77
Ay/cOk5v2YsCCxmD+0RsOqAX3rt7l565jl0OwO3KepcAWICbREyKsi8oBx/mlvzdYNmHsOE1aRr/
xWb5rKC9u0dDpoWkuPNhC10Axf4dEaTW64fsn3W1d7VgqxOyEqfpvVHxNhbVCTLqXuKgB+pX/cR5
IaqJMgEqkx5bK3Okq4ckNHcCsQPDNZMvCyotTYCsTCIM6vt1+/MV01ZFNQxtsBg6GHoLc7HFUqc8
hhxGVeU1usOUO1Aro3zloqIZ3k4IoxAibytUn5oDI4jDOExCk0JT5JfGfBKfRss2AguJU3aJhZxb
jZgaKV5OHQEGd7d+w9V9ttFR9XXLMJUkgQzfdV337114mH+NfsmJGJPUo1vjx4RIwjSxaFB6/dR/
GQ9UukLd7xuHQ7TUvwAqTiCkl/v0vnnxxvy0Stgf0QH50H2IdVuVum/35h2+ES6rtnS86/rmERv+
Wmy5wAeciMV/sFffETvH6CC0XVd4WQNFiI4Cgw90Px8znHatPmfxU/GXtAmRNXKFKrZ1qxO68FTS
zJy93+idt4cZ3X9EV68NcqoMF2P3DmhmQUvkHUT+3l8uGK9RGQyJZhSKdewitb1uTz5d91Q29xPK
oUh6s78LGAsl2wAZzMX7b+eBq0TDGsXj1H2y+bFKiFWH1Aad03OfvvIQuOHE3WkO6gPa7KsA3tw7
SqAQKfiiwrNgCwWIfo1BqVcJjlD0ys6H3trgtSU1p7e0t3uQpBNX6sFj+N4gdXgMecP4EWD1Quh/
lAHLv/DKfxMIFZTSulA8uvBjJXFHvA/bchh3s3NrGTbIYZahmCywL7rwDboVauqq05N8+yp8Xsw2
CBzV1dNwR0kevQ7qoAfKsfth4kdDWvJh4E8A7Gk7bwDxvToVh3oyG4y751U0qQ8QdZtcQpPavaqk
dAtP9sPlKNl3InQkRLkARqUZYuddhqr5P3zKX50XtROqvStK8jWw12r+DZgYLkcmhWjajo0Rs8Fn
2ZS82iBz6uNapdXoRT7lkfoApJMXotWysgKq3jPw9iFlbR8VHwrZVtw+zlSgps1kRCNSEoqgUSO9
YRdk57q6cKus7c6L/cw3t4+QNpxwPxQOGYeN3jN4B/uQMAazcEKqkeWkZXUKAUVn8CT8SsjedU/q
0rB5KTdffjScZUrKWYgKw8mnTRyjIZ9ZvbTvHk3+dKwSwWGqSN4j32Q91u5M13fAig1K48hPIaFx
+kja+NZo2YOR6y4j78IARDxYGVM42W0VEkYhCnOGWx+/gXJ5NeNz4sUmQkvnekcv1xdlRqY7u7n6
zTFPwE52P1ofMc3srrkgb9iHtTESOSHbVY9LXsWvDJ657NKclxQfiiwQJwH7i0d2/c+cE+F4MYX/
OFyiJhzDKSjxE0xZa6bhsu8LRIJdXxdwZ8+cXmSAplN69KxRbbDra729g/pALZEpytYt/mlFAlmH
yx5mCg0v0T9k1KlSkgA7Vu+kiHjvExN/xm9SBatHEoBUX8lj+8lemW1bYT0glc8StNp3GAcfLyar
hdazg4YBYyU42w2mZeybWIBV9JNNThT3oc3NDyziS0eEjyUhRMOPIQ1aE+t3RyW9bkvAEvUXj+1f
Taoi6OFCnjmJUkZJo7q+sYbEVBJrQ8QjKA7Q2MRwqmAZynYiRo1M/jMwFxkYsiygDN7eJUQtOVUf
IW2UHHEneFIZsrK798vueWu46BvniQ9YH4a27i/75FqKS+4EU/cuGFn191nHQ928K0QDeaYKTrDE
OGkcAc+bA3zNga072jHuQT4y4/jGQjGh4OdbF4sqG48WFspjPlpNPrsl4rSpFiMtnEcsim4qRD1l
WK6R/cbdE4iziwuJQrx5bJ60q+LPWDCn8NlG/ZRbrwljBe/ZI0TioTQwti811DE1tiQd1I/s6Fed
TvaZhGV2X0FZgSOB00L+xr3i0ptedVL6bRIiJAuj85xgGW1FiKev1G+CEr9DxU+mcyanITQibBwe
BxkdWmxv5h2do2Mpdld46SrcMTpmHgLWgpJLE9gVZjJIxssmOnIbc4Jdvzki5QpE5IYdPjLnp/6l
D42VmM0iMlEApriBGBovw70LdcMkgqKfdNfgVItndHcbPZb1QDSaS0gbPxfFVG70FIu/UVMp7gHi
l1scEYu6McXpYAki/FXJ2/un8M6KzZzLRj7sHhQzQrdXFqjMTdZx3rj1GAwJzW274tcmj5/DGkyH
FVFlu05CEAaQ8KOE131/3QOdJ7OEeaKwRLEKkQthCnuJ86orVyX/KYfNTCJq0GvSLnXRw/qFtBjB
cpeqaYdRpTiB3ABJPQE8xARG+cx4k1m4kb5tAtN0QEsbYTHgglODLnB6+kmPLA/1dog7sK76Jeqb
tBuzuQl1v93XcWaOGKM94MVyKsON4QMLZeZSMHcLJhOmUAbmju6GdgHh1wuGiMfY+pwhpicIi6px
LDNO7+A9wjA2N2zb5V8pbSdOSgpS5Q7uEapuJaWWxMBl0NlQV7dnKkAspU+CEZ8DcjrpFkGSvm6R
6QKWc3DpwtAFtaEBO3hUCDvYmsk5bkm1TlSAtpq/CijeATY9whbv/eOWucKUNjil6uAUypDpRc+g
SqRY3MjjN+mU1VeeFJEtsZMEGwiq9p84soKV8SnkelwFUFG4d28RWAm2g6UK3EXkPTR4u801NX/L
XD2r79sYsU3kNnPOXVzmOHHuhIJp3K5ziHvALpyMXAwV7A0vSupDcAdtURgqnYOXEAocPDTxTi0s
ZYBYDvOt1GU6IerN9NO8V5wVo2HDPkLgbMUj4O6gRpqkmmEEivZxLfPVRBdPMXoxrxAmZ+YxG6co
yzLVK5td//BVpcq7S4fqQ3lA1qVj0ilTgSMmJi8wcxueqhf25IiTKXJezYvHlbBsl+uJgzk/EKaI
iqeft5GsM6xD7O8N0i9wtn3/g8b4F9HziB9YHO3mt4h5oqTSel6lcCTKHz9HYgofbXo+HXErxd1j
Q0R2QcSXbUWeayKzRLnzAxmJiCHxn6sHm9bCW6X51ZfZoVntMX2g8mQnL3WuaXFENrQRjMjbs1gR
RqdiJ19kdsNa+4FJvZL5kWlhol7ok7ZkifELAJQE4ycSpMR9fFH/sC3nYtP68Jo2kW4lM7uSiprf
JFDYQVInkhnDO/NodWo5x58qhs/oKKW7T1L/7sejsndh0mh+YbZlCxD1ZcXBvrmh7njbHiu4h5g4
wxoh1c9OCI12uhJFbv+zIw7MBtCjGWLDfhI1sepMF9moTaN3qba1NgyXGRv51c0JShyOxwgocmqa
iUUYM9UyPybqUwQcQ5kVKQ81GIb30FeUoQAIDSYx5YR5Xlj1GRlNeWsESUiJWa5d6zxxnlzHGZP/
6pkOJXXyI8XNBjjGB39gMkqRreT8vVYKv1+8PRSA+ow7mbUcWY2uKJJuJcB6meyWgAgLUHihe3Uf
339pleg9+qmPhAYtEdQajVa5E3+ZHEKQCT7B+cyOv7vf5abmUi4rb6q0ESmCr9MURJf7loZ/3NRs
ORf0oNODzUY0oXSuxIkjT8BnHgbcXpD14+95B4xwdrLp2TEwqMr2Oa0/JeeYaL/+C4WGZX7rviLi
BlTk6r6WFfeSZnUgMf5S+qpU7EZD8Ovn2exUf+XX9XDJSbHwuuewTboRW819vX6Aiw5r6BGsx2tX
ByMCYN0+fuQLrt0a78ZC0n0FrFTH1qG/QPmPEibaJ5bNuzWVZIlQjFLWrA9DuTnt3rqUM6bQjrAM
OqFr96yT6/HpD2Bm5D5JPbNLG8FlJYr1sPq7+85P7oAmBhAg0i76iNpEeaO5DJcromibGBG8s+RB
skQVLHeCVs9aWAsseEzfPmEjc+jB/LMWiqzlJ/OYeM/0gklBlkKjO/kFGRxq+5Bh8R5xmG5JCCH8
MFNTkr5y0kpxy42RMoULK1wBJOYEqqYyLHj5PvL60C/TH5iYO5/cnbQKUqNixetcPOsPr89oq2/W
PGNad+j9gAmLVfl45GXAUkK1gNFz8Ic+Rfs2LoCw+1iT9Mmx6rxOVFD1OSDdwifS5aZAlNZfL14r
HEXhAJiBIJMCzwGOt04Qbins5Xfv3RdpNmMJXfCkSUg0lqdkhdkXTCCWN88CfOMwFAkoANEa7iDc
O1ckovGUg7pjpss5UJbjQZ2sXUMEXusIlMuBVUmApEdORKjPPDsirSBFNnApSLBCfmePDbi4VRjK
qEWSnhTuQvhIDhUB99eYO5qkmniaB5Z9XmsWE50ybW9dvnkMabQ8ymVTDsW6pRzZUKjcWMjtkQwQ
PildItmRwyTuklk5hcVXA7+r1K3MT3lmPBkplKI1wBBCbflr/D32LsHU5IlPcOhbZMEJObHy4sRX
gg9rhk8HtOD00cNg5AhSCn41mzdwjc2uuOMRnqYgziO0BNM4ZoYpi8VMkpEprkNpAkz1TrAaM76C
mqPFBR9R7oIog63JMCnEikDd5B1ocdWsuXZkt8RawVyAQArm0ktBLNeXHIGr54COwFqtaUVylk2e
sftWVmG4yfya505F5sTtn2voNFhlYk4ieAaJ+EPj9w6SeRHcM2ng3YtkTchOsvPxzuRKS59OELpe
dnkjys1lS3Bew6rB6GOzG+6SdMyY0c1AQgyzcY+WFtd9ypNZhccfFiLDJ2ufCNTSohPBX/6h6pQ2
FxauYrsUm/jqNRiH+0CoNYuGdkB9fezrb7nDvo6+us7woCj0wyHhGSw5t5aYiZG3mHdQyBhNoEwG
Da9Ik6GaItExA2YWSqw2ULTJaYSkwxNnQemfhVrbqp+x7j4BWkTsh55FsKC+AujUmHV9zgn/XvLx
NmsiZHBCEGSBovoqAXYL8BYEHrtXWqO1hYC8CCcuO0AjJMC7G9EC+/CWPtsyBPIXhSsrLsTg5itI
EM77HDy+rtz35t+D3Eb48ykQ/pwRaOcLkkWZtXMEmqtkipw7VT6sYhM74AcLdJqudc5ZfyHJ3bnY
GteGp9My8w8WBq3fmzRxW87Je0+UQEEhcWhR/9Poa+Lp2Io4NKJv77TIiZi5QwXY7fH9B+jrUzyi
ZAnEF/WMCndk2U+79SGZrGS2I7fBn3p+3zsCBJJz/DTh/rK0wBf5rUbF4N0FR2Z87yDNbBYBy4Xs
N+U7QkiNYthxXZQMr+t9b9+7e41+k8SFSAdIMuohiszOAg17z65CelSpdzNEhYjXaPXpYFrKRN49
vOsPqbMru5N//bNBvJZT0+N4PTlZGSwZJvlJXqhvplqJxUPe57zoHFKgqcYUgWtqcInxNcuRskGS
kiIlNHBcBMjkOzJnGC/MTxVegnKiF5jF+e/TXfrqSKnQQKE+F8094XY3RbN8hBqcAC6wr4pyFRZD
VFvo1ehmDPQeOS+5r9TV69Sjkw2EuWWDcu/p0irBl0UrHNu7e+lIbU5P903nkgmYZc70SuwZCYJ6
sxT86Xm9/k3kRn8Nr6vTUKFmjHrekAGLhX4msMRZ0cmhcFFfADJf6uPREeqIAeIP8I358SmaEGfj
JkdPevRwFV4ViqieMmfsRotBVaeZYO8l5gTQMKzPH6EeswJQQrY4kr0ugsr98MLfdIf190OTpg3E
bHB9kK9AyHOEjQjgFCoeUJoE+os3yHBxys4yR36BL35iMLCce8wyBplp9/ZYY9hetP0I2EEFCDOr
LCktH627fP2xnAxCcBlwjLYeo6ai7TkuYCYsGAI7LTq9S8mxFo/J68s4ACEV0UKOIP5TTeTMWqeA
RFFIn3ijC7vp1t6tQCbusVIUikymjZ3h3Ci8NH1YWMU0XrKWVDZnfuJKBffruq3RnQkmU1ofgKeR
1er3wjs+crhJcYC+BTYIDSAORLiNQymAzCt/lOeL1fL0qOuzEInFfGFFiJ3m/qdrfit8VjLymMrQ
HEhC2I6UwpNFvJORjjBCjJjGSRhCbjLBstAX7WEfWFfKE2kP9TL/HKh/habFddG3xs5jBDdqGBPY
BifKL9v7H82IKgxk1I+RdyRJKZPGKqVVJ1rlOyXoUkcaCV3eDaR+PAFPD1BL0jfSOQv0Ei8ExOyi
ZJUn+Erfi9mg7DyjGFGgKAW6dqBc0rBlXEpsmIdhV0hicRqkouQyinr2bZbYa0yexAJRGyPddszk
7FdnjTIIsS9TmT3Tf6ETx/6dHAtHyQUoeWWBTV9rGQCLcJIVnK/+0X3EemPNaeVeR3RNsUQUUiI9
o0Vf9DrSvwhPm2XfZYMxjnD+IyDku+j7o2M1DxLVVJrr4cRRG3Znx5rs3NuzRTQpL64O0nh9znsF
iSx5K+TvjC5F9SF+aJOTVVFbm8aWkYWiyfU156jMYAw0vFqzDVy4YiXFTBCVkHZlC7/82wzuZHTv
4MG8VNBxmOVYimOBjGpVqkQig6F22SLmVsuqrkANrNR7DbUN4XmRKgjo+ea77qbhaVVmacQrZYJn
JAQk7KD/9YrLSrVtyihUWuh0qrTMDu1LHALJCL7ZrTFk73Q88Rsd/m1V5K8nB9AH6GeD9vRL69V+
OqUFlRmqz7lKQpgfCHGKLFh6t47UGUp5OUdtUJJ5UJNUzf1Qp0GYgQq1WnmPLhF7lxlN06sA4rOL
Mqia4qhcU7hBu4FIngZjLpm+XXVzKeco/1h0ciGQQbV7x+fE/KYc5Dqn/uOxnRSXdUBcQT+RXuTb
Yt8onUGzV+od/U9gDXTeFa6XdqoBqjPnkK3nXUYSbVo7Cyguhso31EesmSPwBDo5DQDcZKf+LaBE
rkBNeib9pdo0523Lvsb+oU95hRhbCcMeXKvRqw1K2jiPRE1hrkJOgky640qkB5kD5qDbLwxUqcd/
USglgYU1TeakpwsZERXLMZOgJSjBkypTiWUhljHgVvDMmyC1st+oXOdugQMXC7TEekT1Vy5VSWOB
aMp56/v9hXXJ42GB7YKsn4Eqfslcll8zUlYS+7iK/M+mqADmcWkDeTg9qSkL/0hAd23wYMYK5iak
nyl4NvPyIrQiHYg+CA7Erkgg7ko95FRiMrGDZKc/ZBGa7c3/w/36LOpStODG/PbcKu9QWUWQB/nt
gnEM9K4ia9VPQlqy1+e2whrT5n/cNVaMyA/ULsgY1d1d494aE+YIciqaD/TrBTErHIEmaQmMANzI
hvU58p/Kj5U2F6k03oER6kIf4iJVQcqcF/2hF/pIEVPWC4nfhV6TZXMpAk9PAClKSmI3m77l0nBz
R0fpCIESt0JOVcOvm6HcRxGZaF/8zZ6eaf5bbVLBfaGgz3gpF6mykYRORFC7XDIUFqCBKsV2gYw3
D1AEBOI7Bd9O8dxIPwCAk/Zr3PUu5IR6oqQUZIO9FJ7YfXffKsNmEMlD7hq3m38JeRH2EgVC1eKR
XDbO7I/4FrAbgQ9UqniD/Bb0lr8T9IeLDt5d9gV/gHJMlq48E62rhFo5othTVqTAi8ogKwjKUL+0
yWiZkYVcbrF19N8RGRVdv7LqSq8UNKauumPpCv73Zvkw9R6r0qQ8X5aYZYqpPvYsXKXJtxQBDhgZ
mZjHGn1hXqAD5Ak47oNyreaOvKwQFApnRAo1ODuKaGsTyJcE3MpehC7fCbzFBZDjT/HSlIZ+FTRD
i6gTo39+KCKw6UCetitkFwSloS4iGjZR5gt4YPXB67MNE0lZlQhGKdNrtaTmcrI/PcVFpBLktAb7
ICpuyilHxEW6EcX3gfgI8iH5bcweYMp0xWACUgX8zKZlb08GpBgKXUrgTxkP0WTYFdhNxzIkisWU
7AhELefpkKKQAogtYjmdE7UtT2KyiriUBun5a8cMI490p52N0oFqYFWOsfeevgGZhoacL8hyv+mQ
GC+PBoULsrcXejWp/7HrAYQcHYF4J5sKBE5I6pl7b1BJzTSdaO3P8EjlQGfV8yG0VxdtcJlRILJK
HbNQJap+/D6/2D05HbHpAfOIxnHuqkJwfWcDOWMakYDxx5pueYTdafwpwhfGKtesCr+ctf66f+mR
xp86x885ci73reeJYei2UxovMYEqvyHu4bMlREdobd71PVQcf7bVdy5Et5KfUJXjGkRfbATCkXWS
OAqch7D4+rd+UzqkvzSfb6MSTkWhUZ1rU65PlzXmh+wfU6TPVy1AUY7OU6wXAS8KywyX4sFCUDzY
MvkSfXQsOKAZdaWlK1lM2e/dDf1N09UeRLIECI3KAgVyWJSDsERQ4DpKsmuk20q40QFkckoY6t0R
+01+B/7VWFNY0wkMBsumm6gcUjZI5yKzL4xb2KGsopwJ5Q+66qaYPMyevhKMXdVvwpWRwSrM4I31
JOMkk6g1Q2aAnyZA2Sg2UZv0HV9dBoxQKFN2JK4kbaSzv+8raqlA2RN4oQBHP5ebJrNWcxZwLl8L
iWuuhXNToetmmnmsLLPReg5EGROULXYXmj8sdqUMNZrWZaVPQofwtB8CX2taXERheWUqZKObv6mK
z9+YCTL8AnpKqD9g7dspkAapCmHPi6AiJmCpuLEtLS9EqxRpmh0jj2V0hYpWUtrCK+6tI0GoKqFc
2blxCIPbop+IFKX+5UtoxJXldnU+PS2oc0fgx5X1ItOhu6LEQ0mUvmU2SNcAVdOxjInuXuLCYdet
VKSnWyw6oG6/4MuPLYAHVHbzJq/Th0EVXLF/RIgr4LAq6wDOcRBBHQLmEhobklHWHis+Uc0Bet9W
aJK+U1/GxnR0w2hVP/jX8M3EMpwMSygqomSx9LaKXQrMHAnWXbuzj4NySVm+fVDGtql0IRrlgZa0
roiVeZ5XoEkQ1nhGP+8gwFBLhG2UgOw1vWBzcSeZn7AdyjOF4Ck7/xGVKxKXp89Cekbx/Mqf86WH
idESk9TBf7+lqweYn3JrgXeCji+ws4DqqM58qNpdhZprxSZKavBWIM8zwYQNCjdaxUKfhTubrJAT
hT72ng7QTadHQ8+IL1KEOOoOPNvq3crDY8JkBccE/12h3cjTEBvLp0m5Rl9mR9xOFVMAyqfwqL4E
gytsrbEbgfzi+e8QEMryLskfKBBSkKx5aIzFq9v5CPT7S0LrB1gJtoqRisNjDhXQTMLvFsGWQjC5
6TIJDKEuMRBxHQCP1jzRKoBlaVAaHPoJ7yyuWeViJDlxq7JSqj8AB5FfatAZJUBktnvh6ovBBFxW
eEcUpdFSXVxZoXQr5PMjKphR7vllweW6pdGiUE1Rl8h+MnMP0Tr0APszKKQU3i+2E0fkYT43L2Ko
dia7J3KMUjJJYYDEcxUKBHSemjXlhQKCsqvYXJGuyTWWg3SrOEwx4M1O5jzD7xdshLy/eHpCB/QF
+qZggnfB8cjRW2FLqL9wZ2nqWmeAxEuHHZ7R7mbVy8ZBd7QVo6ZAqzsXRVL2zVlbE0Ux6GL4Z+Ib
Ipxv7bSdQq8Sj0Ypx4WUQ+AF5cYHWYXSCBlinTD0JkV9ss2C+YtQlrjbl5pTnQ9K80RJlkkfjRZG
igKSzoN6joMmBjPrR8UcZBNluqjXeVLd2PmJfWcDFUp4COaFWSAxDj3NrPIuXJm6A3Qo5aZ6TofT
3JMy4cd9bsoAu8rslMgW6bowupt7IFGHhTdVgCZfl/tGVpIkrIpwUXdqiWKL1pBKHYrDcSlYUxv0
s8TFwyPpk37jR8VMonJOD8xUsF+Fwje7VNlIXXIrUI0BPhCEoC827MjzbAkiHaj5FxUO1caErOkv
i41zCswtI9dLqIw8fN3Oc44RqJIpALyGsdfGJkrIUbvEdynT0P95PppLgMR2baHHpV6SM7ZZmA0f
PhXTG/IvcYxgQ01tLA33UrU/3deCzQoZTbe40eSxJtUMVSS43/QGb0veE9+uRC/7uczlaGmDJegn
BaQIBaIgV6bJbSxEhJBJFF2m6QnlKpGy5NiOXflVLKyB1WIQDlgZqDxD3kWSwuZJ+G0lKTqWWAzU
lvJZp1xSoLAco9KaktKcbjy3piqZNaCkCWErsDZlh3AIWLxKm1RlFwWrQBlV/KpNQJUnnDEJkh6n
7kpl1M+ijsBnlcOKZhgrhRWidaqLU5FLp2stgMwYI9mbN5ZHly3CjxLgbgN6rC6DappKskLSFWSj
0AgcoJoH/S35qpDH/rgIbvSk+lKGYiqdljvWEqu5Eeig+YwIZaecu/ACilDxU4u5WFFazo/85gtf
0E2vo/eo52iaxMFrshROfu9lbWjxhNiP3EOLSATGTwNBAWQKk4cWI+ix6lNfVsyVc7BVc751lfzp
onRPNPa778P6asPJAU9gHJZTrX19KwPX/2JAdlQNVGlT91ZDKHyCGbfQz3ugwLJ4joxeXAal9/r5
2aBaz058QPc6jOqMyt5hNspSwpx0xXkQWVgJtDyF7or4cLyIBmOnAsGSTY/zeSKSlu6xXPS/G0n4
hfAjQWoZuk/CahOE+exL6UlBsvI39oa3078cm8E8Uhke3bkRcmqynmdpvklJTRidYmx8YA7hRd8x
ZWtAJjnIlNTyXy7oQNzkGlT400Vq/qvarq1etALLowKwuG01RoIzNGJ7X/ZWTmM55SfEv3yvRr2U
HRu5ZtJJxl0AsmYil4NH0YCqQKu3661asWX3wz6tvFzdXlo7TdbLZS48JkdjeHM+neea1sVUVr6q
9Q9E5JjcJR0QHhZUOh1W642e0cpY1kC3trjnWoC6sTvEiqn2mpwOK3ejW6aryq0ILLvcu8HCy3l5
min0lWlGyJLo2EKEeXoBc1anbbjduKMLLC5ZRogj5YGBKJsxTlIXms8s3q05p8sG2pqBS6i+vts2
Fu/gxYkUMwwQKc4ZNMKd9JV1QGNR78o5xPJ1Bdain5qRuiH6UIH4wmZ0xTpRnarGt8lvuo06EU1z
YWv8RfJR1Nm1Qi7zArcRviOrkZs2gH9dmO6kBhyWBzdHz4jAlmz0SqjXuqHFB+kD9DEECCIfPzas
EN4ObfHtaix0eRpeLQpOndNXiMIuQdTp83DKJ4oUvc9y1adbxBzFEMBtVuFXR/hsFDLKySWkekpJ
lZjGfnmLfmrQZOswWVW9RuxjDRIKAIQ+9J1ThyaG5acKyxIqgbE1g9EE77dC6VlfOivhamWqRNCl
B/8YA/l90HHpE+jD+SJWC6FHqUhQo51S56XrKwfLRbHotfilB6a/qtzaCmehm6PJqDnCGXIroFLr
fhC7obmnqGypFkBUKU37zYKHBY+rReZi6R6/TsNKHqaRtm4z/C8prhylvjQAqmIU5S4VwY79pXsm
DlW0UAB6CWG+9OGWitAZNB054VKJnpg/RdZaZWgVo+vkFfcquhLNQbk7NboucchU30XeTqzcpaeQ
1D8vpMhKHbxdF1q/8wRQEECVe/NvvbAoScri5CVK/DzKfrCsiUXyAuUDwNuil+FOonQDgVcOpi+y
2dF+dQfZlssxhohSEvgjeom0Q86J2bUMFNNOWLZa38QTndblX2lzNqAjNFQvRWBuB/fiECDsQilF
uAOhBjuA0BPpXqX3p8shNsr/J0oK9NuRS9ZFKxATXeWSyw5Gm1w7lNIoZ84j+bDwfH6liOYSUElM
7tm/BXksQytFPjb/YqxJc65brPRAfQdKKAiPc2xX+ZYeyScBomzc4NuXjleEaEXp89lnb8Uj3f3V
jQTkpMInwJv0wovpQBMyhtu8oLUkssGbZil11ZHRr4HuaMXFpeqpi5uwJ6pzgl+i4uS7S1rbVaac
QwWCC/LEVsktmTS4qLwxBT6Qtm9ezmcpsRb2Gf0VTYDilfAFICy6yH924LpVeoBftKD3a0nKNum7
sMoqSVJJJ4+9dpe2mANwJgAZxXIrYEgVAeUKtYVhRKSSn3wPmJXfi4uhWx16hU6n5BfYw8VVM7jq
kYod9B71qZFGs/nPt2CJvQ1JQjEP6TWp++svYRRI6BFX0VFAdYXfCsFVg5FKnkTW4gUwogydutw0
COyKw6gKEo16wJCclbkWMEBT6RPDqviMqiAfz/ANlMUzvODMtFLptep71PF0HBF2NKiHDo4m2FP4
1efosWSqGyrIpkAxBN9cRtFom3AKIlgkIA//LsVm/0Ld1cy9sb/HQPCUTkeXzgXqllJa504nI7N7
A+hoADXEXzdYpxSyPRWgOcG8xVVnVYK9qnMCm2SMBHaoNF2wS3VQnZXuAQIiQBPCVD5AmvpQ8ULE
CKPkCyoT2a8eI60yN+DJi2dV7oaGPxIbXH+/+hf7PaElHyB1//UGbhUXx3BOX7tfCZRLN1yMnGbP
QI/9f0Sda3OyStOFfxFVCKL4VcDzIR5iSL5YxtyCoiKeUH79ey14dr2VfWcnRmGY6enpXt29WjDR
ayAQjDRLA3boS2BCc77G7cKvKB2tWwee+qYnwKzZFaBr+s7gMok+KrcEthNqum/9Oq/rb4++wtH8
W54BeTUqmrMD4coalT1aA+J9zlyeSe+v0jczxkWmLk8tEEmIj0HU0URVGSWfuQ1roY3qSggOPjrX
neKNDqE44LmuSeMNXrwEJ7SdjQtpY3hfgtcsDXEO52BiRGZJ7hsKwJfTSHofJrWMb9GmE8X7waHs
qcmFaN71T3/RlfQu+ajyn/eowAjfrAROeus/RU/RsLiddaJBNUomFHmXMMtddwGJ9H99Z9OVyD1V
9x4uMHIsq1pnuKwYBzsd62DmeveOUte012VeHEhMV9BHiTRrbwgesJSdfQuapeVMdtunjKzSZuGE
EZZw6DenVSGT3CHZLNIOMrLkqSjC855T6o57xm+VgsFUvnZU/i8zQ5YJAcSVfpZJSjqnUN8mwRLx
80ISVyY6yugjm2+c4B6TAoRKMT6U8HSZnVXBiQVpcsMXAAbBe3Zu9KXnzXoXXxEOYDTqAmTm1RbV
bZt4g+ux1Fjp2/FOfBIKiIFwq4x9IcJVDpIuSXkBU4hxCONXqfgwhfEd+FEqU9MqQwBndJsGr9Km
ohJUNVVMK5w4MjHl0cgal12r0b4HGampyuRoTl1GIl9Wr+NZkGNLH5C5fNnim6J3SoQIqZHKpNWl
KmBxCd9Un8pTVQFRhUErmVcmn4ASebQG8Lg0WExBvzuhWE35vIex8F6T7F+K+vlXGo88KlfWnCoA
pxyoR5sTFd2p65MepWAS9ZwqTkK3336PY3TmEPZ6GDaZLil2KXh93Xp35ZjowliaER+lpXCZ/on+
LZ1iLktVKIWe/gymEAGgB0ZI9RNTrxqo6vjQwRAPjA/U7L/jP1LRwEWphuBRx7SyJLZIKjPZXxIF
Dd3pn+7tVHEsnqnWry1kMuNnYODJMxc4B2y6g9FM5ipyKpu2rMbQglRLUmJdXEn1GuVzMhglQrMY
bB5NrcB/SQNSXlpYSCp5ScCS0QCyb2V2gQvhHwvjVCLlC2LwNdmD0G2TuUEcXrCZaMIT9jlU+3h6
CvGdf6EP1dt7BVULxTCapeMTQNIL5iQlizhDRYUcCjshS+6KGZtw0Me+x+ZQrIXIDP+OH5WNKGuv
fGxZtfpSQV+DUj63m1HD+B/+U9kosrW1B6iFmUJ6pp2L+4e1XFm01MXI1a58KxUtaWdJ6iTyclPw
AgZQ7Q5gSfOxyks3hswkApmyqWQCy0SNeslc2SNJD2OYXV2arzgGFWQqix6b/doeP4JkonGe+/gF
IbUCml5hq5VBryA6/DjMvUvkXisgC7cCXsjWGSslTL89djTApZ4D4Ek9guW4U6FXJgRmeG7alEra
lT5hV/Yo9KmKeYTuykvSjjZKOEkwkEvz1S/tAyKnCET1XdHi99D6BdOH4ojT9e4G5UGL4fPutb5B
9/Ur0cAfAgwYDHyuQWs11ABlzd+gPDNuzxDkUMmlENosc1ucz3BCU78zFBn3FXjjiN+wx8amYVuw
XpkbZeKkOAZ8DaIhWUl9awNlmCJ1kNWSs1fZr4rB6Q7CTHnQ0JnalNlKW+MW4TszVaz9m2JbuW3o
cQt3aD1WWrmiAm63RUT7OmINSPrlewG8QN0HaWctStGfOMpvDN0MVN8tLXQlD6dj5UeT3zj+X3Yi
RrWqJmu/JfaJSpe7oHCnUM3TQOY3lP0It6LjcjX2AwqElOyoC5RYJ3jnmUe5fSL/FAEpFOD8Xhdi
PNeeOHeuU0XilS3hiHZ7LJBVn8VVUNZLUKVKkrztL49wNcPQT+aTkiVEv094QntSCVnKjLFhha/8
BXk2dHYFYdUmk8slMFZSLLid8MFAYVUCpZ33Rr6S+Kv33N8mxyYJBNnoujEZHLr6cygrX++gGeZg
SXMNBlmSUfMxxVb1uFp93YZM+w4T7ii0AMorv0QTpmQ44bcSeQUlqWX7n/ozRq/vSmirwxdkAtNT
OYnRt4KeJU0CGtQBjdIxDHcAoAr1EOVOU6KbKO4VQXpTHadYq66jumPtHcp/GFzKfPPUfIKM7hdl
hFL8pA9wKsh+VukqKr2PkiewSPqu+cPxL7NajBIK5yutQjm/+AmAZDJH2GmhhiNlAggDdR+wBRgw
pyw7pARfOxcQDb0XKiNaD7dWBSHTFjlhjbDeqequso/DsBZQv6Ms+seH9b/MxMo0jHu3Nb2dFH6U
NVr9U4644sNpP4cqJ1CSmchR+Mmvk0LukH5mEToWz4cBUdazW8ZbeUjjrwZGJeRDrjbnyeApQENK
tgRBSgDqSKoKWelf9h/F5dWJXeZaMEWaJPJKaCLBLEiVkMVitOUGSZ/ILVJeKn7HQDWXMtTLgiF+
SjpxUCUTKM2gzFMZQxvJmOQdiNmB3AnOSbmCKi0gKxW2TDljcolwdNpnWEG0YMoEyeHuaPXJs+he
ZrzLJ73nUyFVnIMyHVuum0wf6UxKk1t9DevCx+Gp1Lh5DM5cWRKYCuVZybqe/yF0Y1kGZHSLavQ4
bvWhJL79HnhVz/oX+Yps/mctPIZipaDUEYOgQn1lfwhtFzKvu8tyqfQ2dgXWgWydQ3c9wVXrNaGx
QvJkOugP+od5oPxxJX3rqrJFBDjLEtZ1+Boq0UjIu6wEWQvKcMFNJd9Hd1Cmi/6vgLg+WX6CT0EX
gt+tzBm9W7akrlLa2eU1GhPMkWU5dnLk3E9jqF0jECZCI5RNG9AzCoT+9yVg4465IFtg/ZGOWxR8
9aIfGswTS6J3Te+lLPEx3aX18pNflFAoowKtQjaoTV9SaSKJHTs1lFRWmFqVC1QdjULPMNVVcl+B
lzI2K6RRlnv1pRBGFWMUFsahwBmoMLT8xWPQ+qeEHzrskA6vmZZQygluIR6ydgFv2amaDslFlfCr
HSt0UVajjMNK2uF4KhOa0RWlmaYzF0oBjE5OQCwW0kZpRXD8I1v+TwFrVB5KlcRR/iLE0uYn+RmC
4lQ6rEe7hkr2luGsEIDYOSr1jCoTtEaRJzFaQJoqMUs0FFKiZL/06+V5kxMnVmJ6E9MK7kDUrFS9
3iMlL9NF0IyyYWDj4536uxoW6BW9h9ENJND4+8yaCtH0WUutIfQx1d5WH9IpQrD344GSV0BQjSzO
ZPjQJIFbXMk7lFci3EUw4pOjluMWU0ZhVwV5ZdpVcTsj1ACNUJMjs0+HB8XXAIKK8+nd/FMLCIYm
50xTBpMO1rCMAcUskBX2l3aAPCXZfhIGCCWgMpHUAkMD21JOxnFfWZBVYifnxQ9OHSKkMLkC69R+
K9YN7AqvMhOg/aNQ1AVxkBoQfKDqJpEnxSTnyE+5b6XueS+j0RPTgt6g1F4ugox3eVQaYmlt838F
z1QwiCdRFVYJzdG+JYwk+dJ2fRA4Krc2214KQBv/TM2ItnEVUjIpdRza36X+RRylgYDThscxauNL
OXB6q3STRFNaRuWZSonBa6JMXppBIoioD+HmwGqUJ6m10vmop06DyCyLpiX7ddh0tC9qSLgcucrd
Y5eMeA6eSAl6Ch/xUY5Y/Y6XiDEK0k9uJKqjhN50eQB4Qu/EdBShkk7BeMPRVPKT5s/ogdLRVxx2
CPKSFGVswWBA+iVbUc+jVeCg+a3jvWPVyqZVLZgK6u59CviH1+G5zFC+kMxchxSD/GQwi57CS8pR
bsI8Q1cEsIY6iMO1ZxFC5DVwiQvfhVEozm6PzemtRC8UPKcSdiX8V3FjuUIPAJxb5z2l8Z/RtgWM
cJ/jUERfVt8ieCycd93RT3TatkoN2QrUMklpIvonehvKgUmfTrD9lNghFhKlI8iXoMOPf8X1kQKR
XEmuFUCXnV/p4EpEtS+U96Jdo+x8WXXa7ALeleyy7hohnVhmR5I0sB2DslMVfoxKYpQKk1Ckcxrv
u62JInV6fn0lwFjklQNYlO4cj+qPqog5fyNOrkie0geUCZWH+74AJbdfw4vTjtV4xtJlclIqX0a4
PbafAc9ENW78NE6RKqNHyRJSZlUecY6tJnenyXsPhB6IKyltWZHKa/jGrsKqR3hKVw5BkhegQ6Iy
EXVPZ1qGCzmmpCoUYJGqEPCrmFNawhRHgneVD6HphbqVvwilecK7VCoVksQrFEdCKtihjidITA4B
B2HRHk8DVz3GxqrLxND70AXXY9qyBrLmlRBROgGjS2kIK1NBUR2Tg0HZn8qiinuCNwXjkdwG9KjD
XtFF7b0q1ii4QXpBmgFQgbRLYbaYHeXxJERE9i6ZJFJ1Uo46R8SbovD+A+0tzaOArS5YHe1G50Tw
WSqyAmX0SLmDT60jVNJ25UjCPlLdCBaGPlQlL2snaiKE0Whr6+OKGOK2DnJCQQmHjQqmFGm5TB1c
IwsKG/iNWHGFa6jmIVL7JkmaFUWEN/KVdGC8etehBUSo7VVBiRKlCynJwAREdWSeE80C7HBnF8W1
dB7OoXHnAJFCZxGgT9IBo4xvkfJoFnSeVqE2eXcKjZkDe9uc7mkHz8VAD8qdw5n1w4U/da4oCUnO
prnS/lNsRaliKo8VSQ5YJ54PRWuEaujmRNhaNSx73EC5iEqQqXw7ojV4SvLPzr7COerVpe/665Hv
eh9dAXEoX/RdoqscPb/wLXGogEWeZS2d2l3RzYDbiV8ipSwHuiacP53uZSYOdEGqsENtkEejQldl
nhb9X8mcDnedxBo5juGsGqcSa7U3tf+g9SLYphNccS/FwuCo4Hc5bjJZ4MWCK0KhNbf7Glkk1+qc
FmShTBvCdmO8GUF82gZwnGxSnPcrJ6bihHKlyJKLoFEnpl6FU3XuKUIrXa3oigKe0gj8v0zfeYmp
TDl/MmTu/eeSFCjKanXXRhe/DNpa0JdSxEkLY1WkIYW/RD3BKKp+IG0WeFJqQhtYjr804XN6/EYa
WVuhOKSbHRlVFW8GoeCjiAJGiAwOvV1bV1WzWge+hklZ3dIAkr6RDSbln44K8H0lDSX9A0W3owY8
niXq/+BQsEuY+7Z9dGjJScVLCBZeVr1wStAulvpjyuHLYhnRNOGil8fBna65HAkym3lVh5CgcVE7
iX2N3uocRrzKMSGXW9WUJ7IGlW+mUQpE16H237/j17oXl6U4KnVWfqJLdprgOZ6MiqgUp9iY9qfn
adqlje8QblXPhp+u1Wv68cOHbqPpyzBwPZAd2PDuJPU0PrN6J2EVZ8Tmr+1hU/Ry9YExZW0ecNBg
xcK3vPT/jl79GJ4ST9CR0LQ00Mkt5aPqROhML8RsqvTU4w/VsnxJ64KTy5SXik93Moeli5oLbW3W
k92qDb0eP7elwLHFxQfzsj34s69+g0rV17bRHTbGzcw/h2MH7j1IHa3f57g+kr1WIa8qzlWMkP8r
dKVw2K/Kq2/41idCivsOqBehLIWFqlRcBYVIvM4Ytb5yOF3KOkdInfCkRdWpJroq2FIgRex2EgEd
mfVQZEJi5sSVQ6tXpSTwVGBHMgYFumAlkrNcxSbFQiPLRk4FqUQAwVLdlUWYz7DM/KEox5QdqI0q
6OhQagIhUmqMkHCkS0MINBLEU4FFJ/5fhYgVApbyEZPMdXEK0lmtd4XvQIpKxkdVoXFfoJqUyY7y
kycglWGy2bRD7txZ99YGlY9whzmQGD34gp+1MdV/0vk7CPPN4WM9OAK7nOa1zpjWQVB+/+whz6Bo
5OYtO9kYfi96HbyoxfTo/HLzaNk+mTvzf/9aBNBPXdrWNoP0h5O9mK7/cajSc6B98Mx5ND3XyS0+
e61Dt/imZn9Eo4r1rOBafIn1D8a/xqAJDTws4xNxjhtHD9VhDpIVTWu24HtHHwY6D/ZEwiOgf8fO
GnoD/+n7amtjeoCJdchlQposuD+0byCSOMNSMGdpbWC364IcHwF9U8nHEBNR5tWgWHNXkLLlK5Tj
37P/A3p9XbfH9aQHXfPhw/TGZSx9Br0iZa32v2gC8+AmDy6jsOisZ7jSEwpUQcVoHj2NJliyPt1E
0K9OexiPEtpLmcHj7a9uzcXx6j+esDH/0DkvQ9PSqACWAniaX7xI+yG5ZrcVNOgzOkCPc0+h7fHj
1IXL2+wmya0NGNWgN3rfoKnqtj5rYWbD5y3QE/r+06nLB2ghFtQvRMiIrdEWiEx/eLtryB9pZVuY
vMtkM3cctqam92uC0T6ZNqIuRR/28jckmqS9wYQGwZlYIczhAgbjDg2AqUh24LfvX4v2u58vbcr4
GxQqQtQ6pH194IH3vB7+fpH/5lCup7/0EvggxNW+NsiEYjDRc1Pbtu5iJIdcBuAi5yu9BPEPIBJq
xQ0eJBj0ruOB1fNAfRrejgT0yQIO3w6dxr4IALUhwMoHQxJ6xPXtw+6eQ3XcmFzo6WWmXxneXcOH
nP9MLV/uGbDeQ3hX67S+1xOi7qV7f/OO3qwxqVOZOYc4bR79Jkhmtz7WdMLZQq+HNpPUbN9trzll
YbB4Q9O7fKwzb60DaWS0qVmnt25AZWdw6tHEgfYkdepjrh/HjzFr2HnRrt130NxPhFn28Q+fCZoW
hbhZe3pdWkGrPb0va/40m3TecFSTT+CTjoy1cv0u+v28C15M4yJYXUiBvdDY99El1Vxk26iCCEkn
qPHwkh010zibu9uX3UZvQyVmtz1qpYbWqdeM2+GqZnTGfi28reBRnNPP5ufn1EMVdor2I/Xo8/7l
vgapNz/V22m9faDZx+ywANuJO4fF+m/7fPvvj5YXBXCLnz73NFqxvyDP9/cXb/p78M/TqE0Lq3Hr
EjzhB2ILTJUGA5lcG/zrRVrKNOk1t3T5WeRf69sEsbr4ji+4hnBOs2Ps/adgMQe77JseODuD0tU6
WBaFfVzg4A2f38PoNbVIEoH4yb/7UH4Z5ghCc/HXGz167ExduF7JUT0N7/7qPbi929couG5XLbMT
j1cijad7npfTvmZ19ADJWiMXvtfD6BJCXW9OLhDpffm9gxejr9bDu90e3s4rSMbWnk8rMt9Y2rAO
tmDHhnL/7l98ozdE8B49353QbKD2sQIcePsQV9Fg8zq3F2+2jA9xkDlDP/00R4fnksjK+uwP73QY
t46GZx0DEfLKjXkPxii1MaY02fTZobffZcHKBZaAb3lMI8l/7IsFbZ1VwnV4QXk/2huQgU92TI9a
dz96s0P39MUkmq/AfytjVDrQAUBPdsdRFjxy35duosWRj4NBnSddFoZ2e/1zGEVNP53QaRmrSiiO
jG3hJ/JMSb3fibg22lQuiexN4fG0G8MRE2onQAl+CeIw8gzkvRIA+1AXJtWUCg+yUagETQbszt1t
E8c+gPOEIEUX1kxF9WRXKNNYp6SFviM9QDgVPKFhtFIqtXCH91xpykpj1VvZrYGivMJVytblVVy2
xQf3X5DNcCW9SWUpAF/tNeQf+GLwXr7ncO2FMlFqhIeElcgjEpJ97aqKCDzx5O/9hcBDYdaHIArR
eNBg5wvV8L1J5agF0bdFGkbWD3K/OVCehiB4le4YXZvvcU+Ej0LvHXrLH+kIUFYg1kj5IA0FOjDH
g1AH3n5MDhVQUZSD40tCtFI4IsxRJfjTLI7I66lP/si+n41E3JR8qKhPGS0QYQKmVwk/18/6r8at
PBlRRgCbLwQhlbgzRYtV5kwZCkQtE/K7kO6jL/IxKHdW1MAsQ8h4gPhMMvtxBsTAJ4NdaY+V5SB7
QXa1SktJ8Gg/PYrZ5zRkJqVeBeYq3peNHU/1MxCE0kq+Sbf/IDOOUlS5TTfqSk2YF+XfKE6qJRDQ
1fzQMqgWTBEVud4EveWfKHdNnotqW1U+okKVKo4lBrw7dQR6RSUs8i1E8wjqFyZfQs6UrFXRhstu
A/NTMhd2mtKb4sH+TOyT2tophNzidZF/LMFzlsp/EEAGUoX3LrhA8rKGHjMn+0GCWQfA0CAlu8pw
kBTRpWDe/FCCmdC5FtkCuOkEHxoTybeu2MJZohYPvE4AoN0/G3gv2Mw4N0ooptkPGZ0Qy1bsUpUF
eRjfiD5ocuqTdEiChvA2FW9Xl5TFraFUWbKCD4RyCFQS/iEfWri5GIi1pa9lgoHcdyWfyvVL2Yd0
vQ3ycZM+uEqglCMs51b25a10zjgiXNoly7AsKV2+3p8iSdRyEgbFeJVxKqTg/mdRhEmTG1duo7RE
6dKzLhWELz2hAiFpBGkJDUTv0utVaTetCv+HXGDhiIBXz6HnFQIiT68qYVQCO5oOSIR5SSj+ERir
FVOGdom3sF7KDxJQkg3r8/pEmA4MY7qZIGmaWR9Zf+aOWmI6jAA3Cm7Q5JFuXxXgC6MQhKeZq/AH
VXRWr1WIxPqnyqGp/+TeSpNdEgGXDOnErCnKlA4tgKB05Qq1VrRFPpBKpaRLFf6n8aZMxR088kJA
hHko1l3VvEvNKlcCeuuPDKtUBDNSzHjcjsiNywJ/DVVzbdLwFQv5scOR06DhPcYuVqmXRVGZ8hc0
98Lq/osSw6GAAChie8eFpycJGc1KxVUoQtiJML34W+upunExZWmthLnrKhWZifA+ToRrG15Ug89r
kEoG1t1cMjpwLpUqrXFpSvT9P8he9QuSV+x38aDUFuWZw9WaRPX1RFWESGKgXaSQT1kwqgwbbU8t
arUWZhpABqNQojIDXdinqO6YiO+SEnCUtaps5dgl5PLgkCvDTRUMEZix0N+qNbCaBK97FXQlrnNI
uSA974tVscoNbHXJu+tmyr7rKk7Lz2j5jEPB8vnHK8rDE26gDxeQcMANGTxgcVSY+z479pTDJzIf
jafG3/VupdioBrjVPTTaqj59EbvmLFFQwoBXjBYU/UeoLs2CtSHTIFQhFxeWAOwDlZNnUAKJbUth
ZY2jOn8Ok+OELMBBNnLKceUdd6oqGFFxcEceUCCwHlc1s8LrLgE/86pe2/eV5KiaMg6ii6ePiJek
gMGD3EJnUO88J3oaZTVaHIoaeEY2peYIJjR+iz6a3eiD3laHSX3bojkW51hztu+XzPI8EhdORqKh
T0bJyPjUHfSaUGja1fF28ZNpsCoT0sTKO1f1sZI0806DmlmRsOiUbHbdVrvGkz78MzBOeWzSYKtf
3+rvV1haGfp1Vz1rDklKBCQecStYFAG/qT0anOl/AByOH0JupAINVT7k49vqK9U76rp/DzR2mRbl
kjYZDVqqbSFimnpQd0Nto5OwWqH/ZKBaW+PtvXY3IvZaGNEW3qZCiWVuiINApKHCJsrEWAT4/mn1
dJw/88DEtsU1YskMb33z4HQ1wdmPG6uN09OxWv3Azj9r9ux4mZypdHZoUvqkuVDansC6N3seB7T+
pMvELHt4jdqILNZma0LWa9HHOcOrfHU45oOUnkR/raKtHFCxvaglOEwv5LhqajRll+DrRUe2ci0k
1MXgjmfEm6yFe25HBEVu4CWqy+Pxe4q+VPCVQC+lxt+HdFMVmVIydrkJHUYFcKlkUfuPqAlbSoKj
DaWKPu1HbZ+EzYUY/WFezao1F+WqSiH193RETKP/DE7UpiMDspMkwxpwJUpmpy1R5KoIo70TSWur
a+8MEnVlnr0QWZluur425HNj+dYoo7D6Ds2cw2+8Wv6L2bYQ5+Jyo0uqQZbKATkrJb+E/WtcXPbe
a4U7yG7X3tAy62IVIYV6zSjYKEBKCQ0yMa9YbjCDlCQRWZnjS77yxO3EvYKr0CEnkLPATYVNqWDu
GWARvsvtUPO+ZUKm/Tv9VprcWrMlZr9yTxDhOTFDmhDNJI3M+buUlexQDcyGgZwt25dR+cTC/f/B
0eKJdqCLZ9F1PnM6AkXDwcCNR3dXmx1ui0PDm9EFpTmKds/Onb7o925k9uglK653jjEY1WPqLbfp
ClSvuAWEn3d2s/fe1SmD9hx7R4Vz93TdZoSd8s/n1c9W2eWvRmOoBpozpHUeyVygPddjBx/BKT7y
pp8/Nw2csmTyfHRpw0pDlx19MTJ6Iwx+VtOjS883m5bQ4ZQWz6sz0dFstqacuZ2eKVscmU2fY6hm
e3d85YtAGyR7a+UATa7TjtYLrK+omKZgEw+nc3M9Z6u2sjHpgmNApRjjlATR6aHVje0RTYXfbYMe
6u171HWaPdJraGBMg8xn+k1UDNzq7DIbR3uVNGiNin+mw3X89Ivw94DFsjkbgzrxc5/HSowAckpj
Snk7JOLmeB179aYfDi3vlK0c0Fg6N3ceHN8AaI8uJ6yZf0ZmvxZadyW9GVTsGMHt3N3PH7RGO5rM
yJl8jOaWnlxG8D53G5SvFJMZ6XS5NyXADIUljTRygqCDMV0p6CJX98bjMz1PmS4jm01/6jR869Dy
s7keMyreEtphw/pObx2e7OAEtTDHE+iMa51Zo+mf7RFjvmWr5ja9TE6F13gDMGDlcHSel1lGK8L9
enJ0gtV0HC9Pk9z1WrQjufWW72JKF0GC8tlxcKTjnxCS9SwtPIPQScegwy4lAiyESLBbn1nhdWaF
r/mNyXakadXV9qJT3XvTnn4djZlqLhK+aQYd8kGrEcZ0PTwukBTmLrwDvvm0A3iXFcWjvyW912wP
vDMPsFhpY2k1fYTuRJpS4aUAkPzl5C9DJpIek2CE1u7K4jO1dzVDPC5ZE+SP0TaLSaPmBHZIETzt
BrZchZXusFT03L2up4aN7u3ydKzS4R6Aip+7Y7NeVxvkPTzYmD2vYTR/EYaiPyu6m8ewrJl76L+i
bh7QXsQOZ6fJIyg6J2gpz5ZfXDFkkej1cwO99X6uhbJH7+tWU/9S00ebYAPNV/rAlNmKXuB0Pltr
O3AHc8d0nI6DHKKdmFAPW6X26D7xyl8L7vzcz+nFdly2rlhfp83ThxdqtiSfHf7xdtp2tmNk/8He
fiHv2KPNw2cj6Vmuty+CMQP9ZX2TzXTsFj0UwcvHICXGgzQyv1eHFuVkcJAqGkOojMWHUUlZO4eT
9AcPzXysTC+aFx1tW4dbNO7ztTVj6qY/dIympznC4M+ydoMGmaiD93Fgw+5vtaMHuqHwDoD/tEN/
esVrsZ613h36iiOkNb3C6dcG52jQFejm3UdpNGPARedo+dFlwnLljWFEh7g0YuHAa9MNigKt1Wz2
1Bk6yFZcAQ+G4/rk0QbzCbh+6xVHgizHRXHHMEIeL7CdLp3DJ+vBqj7pBski3VZPe5Unvbf24Gm9
aD1gN0eebXsFbUPt5V1OCM7CyWYve5St3ig7puLxa93n9/q/53rKYiSb5hYDnRbQV9RZ3Ni6GhGz
ljNyHvz1WmAzP+n26HbRva1tjTiREcA5/Yr9Bwz9o1oIls50IxO0XUV8LfF+7tcLKdorMUrzg43s
EJchn7noofsyivEGbjG1aWKt9jXONrOygA2FGkR4DbLTa6ERz+3X16kJ/F8bR3T8bjrb9fPz2KId
GM5+8VPkr8758h0ZX6Y3bKbT/HUKDtfZfn/s2SwEvka+79Std+dwJcGMHo3x5olzTkdjegPPD+6v
sZ7y0O6F0Kr54RZjMApqInEzXY/9xH44wym4RhhS2p7h2bIPzUmynjSuVx916yIpRc+5g9HlBHw4
/49ehisFOn7eHaiRPjDUZpF4TGrc6rqXv7u9e6LlTQplWMBb6zloElrIpa6dZv/t3IJ1to3fX2WW
dzTOOa8e99/H7eihyhHMZp1aW+TXIPN5EsOEP3GdDgcMSUSE255QkM9sXOmwoFmwsX9+tGo1j/7L
rwOEDsWkGW0yc1xAnWItLQj/a+/ey0z962NNoaqVkmHwxgwlqTjMVrn7CFxqra7O3LZWuWX6Wf0y
QGgvHGHoWIMeqNF1G7KxdSwiwNmqRu7IEr0VzfV1yzzE5ZShtoN4SfPaw/LCQiM68RIhB/LmHXR3
nHMgHJa10J3xIPGSK/EnKx0mc2I2YVGnMQZHa7o6LG0wZjQU3aRB/W2OsdIi+MgDWmNmq/XshEYo
+ucHcel4ydnP3kYD6HPRPFshnah4ZDrdHJZoWaDKZbY6LjlymFkuunjpzTQN4EW01oG/3rgqrZ6i
LndMV+jy8zKam2Saq/FLfuuYu2TTWjQjvz7DHb5xhroexw7vyX2DJtmPlU1iHX2EDbR4NOcM43F5
up2J3YaCtz3mjFdjbtuEXGp2vtK1wA7jumftdOt0VQsztdrl2jeaOqerdKXOUwzDmEbzw9IJGdXp
1lG7ZF7UkxsLZmY9i5i/24qdzLs4LKM5T8x9Ym5mwp2zo0g5XqYrjcvYEgkzto+AXlLcCHXId4bN
vB6W+znnmyYQY4R6Avof8HDMZMz8RPP6zuJL3w9LDded0eYIUyBd8Raeoelbu/0cxYwAZysGxtbh
zlxCz4xaQGJW8cftMlnPjsvYGNsPTgoCD8oCYnyZx7odtFq8elyy/IyL9h1LLgKmjRFHE+h5zhT+
1XePAFMlW3FlyBJmjNed1UIGbEuINDGaHmYc60yzcrpMDksud/h4+s1ta8rhrkeIl3yEw22JuRLr
zsxKtmpNGUg0f8ZBKTtMULxslOuxnpXLsORU4gDUtAOSSHb1hMZCE7pi0ZmD0wtssrwKfRSioKE3
MqXr2d1n/dYz7sVK7dk88fKwvJVyGGiLaDSIICkpGDoMjsYuXFlPU88ZG+v04B3V4Jm3q6HKj8L2
kGhkO17uC+2Ww7I15SdeNGtdHg96Twm+zh09Js/H75iFrCwPcPRrNw4CWRwyR9gJjM0UlsTe1obn
igh9bXtUaB2SwFm6MabYtuwdic+SbyyUwzX4xnY8LBka/1/P3hp0udtZP0bESiEW3LS1HrCujJ2f
qw3FiKL5GVFkUiTgXEKqIluhpxAiPq87Mygk7X3ymaT1jOVjH/FOBJlPaWfweLdVTaYT8mYN9Bke
98XmoyEdE7tBmf5ywP1iHMX7+es+yM2xU7e4+q+b090Q++5d96/+7zt+tffsx/tcq3D7rRGeKyAM
JLmMdENr9stBmJwD/sNgarXfjWGj6FscMcnlo6Hm1orNWyYpAtzxYo9it8dBfiwm3DNpYKvbMjWw
wWxaNydfKUXFBF1syTAvYhBczY/j5eAX6bTV7DGGX/f9w+b6xe6/YXGfVjfrGzeAmDXPwxOyUjrV
eJxtC5GUGXVynu2EBhYwrbe6WAGy/hruhdCun6T/GkXvFwxxh4+QQvGDtYin0OyhuLlh8jq1aS7N
DnKumGYbdx3UzfEzhTTKoJ4E809OkP0PugDEL9606A1Mv41evcsuYsm5MjbQw/goOuZxwbYw6dW4
/X1lSwbUsJa8gooMmcs0/7xQ35v7h+vSRplvGE8Gx1fz90GJzDlv0QUXv7n2ojl2C9fPcxvhnp9+
EW4jj3UUcCZyTrRuONi9nI2Fmoy6HNw8dREHjsu6fFjR+BYgawe3jyOGJl03hsdkZJncOyFsxMmP
BDXfnSkTmWRE7c7/bub4jiFhPvbeq4XRevmzGkO5JS079vIC1FyjarJG35jpHOKsnGktE2v2Sn6m
TygPTsUPajxi3t1o7N7nNpfjMvgzOGd1S26g/cDkogFT6Zzi50k4Gq3FqUZ74P18j5n/4i7UyqTf
nCxG4NwHWKXkE9ReC3zemIx9TGi73mjX7oM7ovxKpxibh/2cCSow7I3B3uxf480VrwezwO033W7R
MUj21MuBhaBjJbybFy8z+zijTTfBk2PKsWpagB6Hzwu2Kb3w2FWp03n6WG5OPEdrHLk3Ltu+NkY9
7ZMe6hhlw6HfnN6MDyf9tgzMrR4PJYO6zlbKP9eNMGJS8GzXE26G8sIf5qhNgc5bXRk8RoBeM+4D
rnO8ztg+5/UUy9pN/yJGIPnlblcmt+Y+uu6LMHb+yW3Zgenl72CPHpSWQJh3wfcppqxILflpQVCx
y4yvyz18s9DopQuCSO/Fd3B/fSGg1nHx3mGIcjSwExE/GzAQcuTYI53EpJ6PYsRTABrOR7F6EdgT
HvXVZ/4SGhlhRzLMOIjgzURAIZt/B1e3jz7kdaaZh8D5RU0Z194hDs7ptEZ5Dw5SHFygNtRpjfDh
OmaNNk7nHq+HvpWyvgb2LdD+pW8lm4sIC9mXMHg5gjWw0J7+g8feOFefjVGnUqoxfBUTszHEQLdx
OfGOXXJyyCKXPXj3qX28rbgVJjgytzbHxrvjonoaQ+Kq1CiRbJP7WJI1Llj/4/YohGMLjoLgbH6k
lw9wjsNryEmCuqjRVpMwj9tn5u98hCs58rjB+IGU8HxuQc2Zsz0cIgDrNoBBCsKIPbcXhnIhN4ds
LbanbOb8QtoFnlG32WYVEIrpDeDeGCCtU8CHpzNP8k8mAVfVQAbQVfSKb+fGh5UM0DqPHbuMMWAl
31ufDdaIgs6oi43BzALU/PIA73TybE3rySA5Dph0w+3jYqFXORlYs1zG5pHUoWOHowuHHu8qW7Hy
QkbOpMxgPWDx5QHCT2gc/c7uMlsLzoMTG7YAT0t6V/AVuoBiRtaDw33AHuVy56jLGc1/2XhKhTHc
xsw/Enw7DhB7bM4LnhEJf5H+fL7OuMGUk+0E6wLx4uQHeeHSHAscLAwUlAL4AmMWWcvAZ9jpJ4Q0
wMzk2XiFMwHY4J6wA55tVvhRx+ncIVg40hdc+ti3s7HtzKNbe+/6t5XdObV/O0g0CxAV3u28c/Jh
8xbEtDd5B4Ao+J0ILy6BAKNYux8nmjXjSgga3WUfO0Q8spenYso+OljtDCfX7K9r8vGYyjT9x1Zh
bbCamRkf91Fb2wfR4EU2e2ncst3xkDgdMcfY56x6eZKsXtopPcC7+L14WzMMMySEmcuhFBxxxh9o
/kFEGfiIj54CzIEDc5xOUe48FBNtAu0YwYsYMlwLFO2du7ionLrgWvzMYZHeYaJ2z0NOzOI1vGE5
Pdtm4dUKXP02im/NI7GHkAHk8MHZ9VrsMSlZdVbHVmuYBu9gAc+tT7RaARK2zz+ty+p5wvZw5i3q
+dE691tvbS2LkB3GpOGjc+axl88t+tn3EDdWEAVq1mbn2E+uW5ld2RIloDODCcZFvxaT5JaUp0/M
StLx3vWsGPqV5MdMJygc9DhL7BTKZX57eN9rdBUThvcvjZj8uIg/JztmDtcGAMATZQ3zaHwHyWEA
Twpjs9X1PsCmQPBwcQ1rBBLGLuAESTcYPkwqL/DQ+3SIYKIRktX72tERln9KnFAf+Z14CbUS9gqU
wLH/NV+LF8NAp4a20TkBHZLLnI1zfH6zNbliVawHjdYkSocPmV1GcNo01gHb972zt8wUruNpg50J
GJzvOLn0srFgu2Iagq9tmDFhxcc4sPlfAq0qdjjvafJ1XJ7xDE8AXcaiCBXQjH3AFnyXnENrwzvt
bfX2EL8jbC1qYXWbBZ/J/Yccyv3GJ0cPmERv51DId3gpztYOayE9ADMvWZFUFCab0+q0MXeEY7dI
/klvZsp2GoXL7ys+Dii6JYNqc2IyNe7gtNKj1La4wHzxCa6xwhUsB4Vm3+JKr1CI+a76K69cUVD8
puFnnm6bAhDpCyFyBF3q8kXIzmOIW04P7G57yzPzJLWQE+ly9V9wQuzy3X6z5/AomSg0z2DWHGjc
Il2RzUP+UzFh4LzB2TLTzOzKvWB5Nmb21gmd8PBxW53lQxdhKiOxCCOiE6iIGVclsYqV0dPrgvpj
vrPD8mnW4/0G73V1A0tCo20u7HVw8oT3JBtGvHrvTuxFzQYrUIQNKtZCZlQaRwuuydP3OkWD+OUR
n9Fa78vHZqg7Dr1SKHhWpjLfpSvdt/RVOW6gbmBhmHfNaRFi4wIvIh/phh3JdkmYFAZHKVzsa9Fe
Ic90fHQB2LZAuiCXEiNeS1l0RxNrh9gZetwiZK7/j6UzW1JVWcLwExHBINMt4DzrcrwhWrtlcEAR
EHj686X7xO7dq9vWoiorMysrhz9tqAhncS7xHL4g1rm5YJbTnZIf4WP57cseXEeg3Vbj5Q/bcYcn
ElYDm8gOa3uZiLb/huO//E7rZj565W1CKIiDGdBcYIi7fIpQMyQwz3I4Q23+3FwYqmWAmqcIdRs8
GSgBZv2lrvwZBoGqcNF371i2LEPmwuR43vcSL5OTKfMbHI61eIG0qFRDZAZLZCsuY4a/bz8XzBwm
98YY8pkIhzFHR/bf9LCD7JpIIGmEhjwfqjEivAm8HJsRTl8kkv2wJkRYYV+x17GEt/VXNkhQRdXQ
tvH7ZgNfNbYDra4JsXw9a1h48uQvq95/0BKyCliS/cMI4Wn4y9gumzu1fcZfAAuhMORFIQqf/b7l
uy3CFrWMjMRAG2giPEYgZs0LV+bDW2WfROrZJgSYn3/4G08VjiF1g4sTL2E7yYZw/ly3uij2r2Rb
Sw7ANy5C312bc3fNtLhxMZ/PBebAnYQr+dIgOTxGaPpVO1ecmh4T5h1yHf8S4cscOBNo27QPj9YS
ysmk4AcRMPZQuBWYNNg6hzRMUDae4XHl8oOIO2/Qzpo9EBZlT+HMPU/4TxSxdBmh3eMXMM6Mjfvy
S2KZEXNAxMuLO8cd6YvHSpZN6G0l/gzhT1k4e2ScORBQYMa5RN0gbhQq7Jkha5M5oKuQRFhN2Jrd
ocoT2xNKyIC8jU3ADuI1BB7Fg+DR8faD/4J1MRncZMSw1iI2sBUWA+9kZKb2vjA5SPsdrt1/xeNL
T+zW6w8r/k8+H/+4MX61rDxN2oPfMfqug7CZOxz/TU21hT1IYqA2JFrwygCBjp6LmvtW2/kt4tBP
7qFXEM42uBSC4bf60IyzqNdaTKdT7qcvAl8GNbCdNiiL1VO/xKnjoTNMbD7gDThYi9HNufUcCsid
obJuTJVYBOcnd9CP/s+0atIt10aLF1RiD+zeNUjxV2dMJQ7nV1J0647i43KOndDrZIsnFrKZTq4R
gcDXmWdwPSUCWmDIYBO0GBOPyxM+ZLl3/BO1s+FKbtKKAjtIrzYW99u83mEBcskv6dpAXpPWv2Nw
qtOMCbc+xiderUc95sJREvtH1p37BesJp3zYHDkPNTLO6FvazkqQz7H4CTe+lsXzH6aYlS2samMD
DyC3JC8GSxejKk8CDF70AtYSkPsuXhNcMjYem2IVG7F3a3rMo/56k7nR5QMx0lMS1w9aiLDgE6dE
16YbM57scHpCUkgPFeNlK6702LhwW+1kM6QACn6sb5gP3qwpq85mGV7RFy3mFQAOD0/MErQlNye0
Ci4dCbtxEmSHFx3Zw+k776ELuXgxrH4LvSbccc9y3itkwZ096rU4zDGO+WvunbjB8Igr1lDlbISE
jk8Xeq5J5jnFqSGeJUqoIyf14XsMXfW5DSMWgxzgYXPF+MrBpHrMm9i3CrwQDLbFeKM4l7TdNV5+
LqZc2ogkQVqQ+zt54aXYcFzfK26z2SJlX6N34dmUR1oWqefYrlsmwG39ym2yeAXMLLoOMLfi9C1B
BM58pV1Y17WZ/VPTQfieUE3H3YxrOY6FZzgptMJ3XrlvJJu3O7sSPMgeJBSVvtlZOXepozjdwjm/
2xqodkWfjXNp5G4PYiJq2e/rtv64M9QUbtTS9e4NuQMtLoj3Knq0/gPyQy71ur4+t+Qx5sMX69aa
WW1YHgcJFr7eTh2gZkzrBNlL3PLvj6eH3Tbq4Mfwq2bmwJPNY1xmv3Y4euDN0GGL5DoKkyE8winD
pempbzW78Zyr62ePPyVrJi1NrZ7L13ti2KF3tcYtO99cqb5IB661CW0fd9irnVfori9rrcE0JJU3
6nKTwUJ6wt3MSrcpYHknuBWMoHZ/iufT0++XuplVtAyzf0i5s6xxSeTtvXoQxCsmZDNn7ZRdxnDn
jo1XPWnm0ZucfBtLX8P0K7piriMA3ey5TTurrJnj7L3RpOv+p0pThE7l1ed7O2zjTdzMsmiqwVtY
8tl1VMWbIh+q2W/znuTaH1NPotp7YIDBjFxPkw1DTZVIsLzI3Htfu3bJeaoB0OJ2/FcY+fZb80oy
pI0wGqRKzeULRwV5HG+I/CQltpmZ1iBrB032+6DJKTzwcDZNO03BQciV1k/ctfWmVkY7PFxcDFhw
76RnZk+KbcDjJ90geZ9CjIRn51xR0w0Jr9pz5DQAmT/makQ6NhISav8UnYwuyjpfhFE+RASeVyDz
sw8AiCn3IsvXTErLO+q/mK7bHTq+G1TR0dz5qhADMe5+7QCbpXVAsLUjx2vMW9Aqdy8yKi/mLgp9
J6d0ePpc8GjURDs+pZfluq9YaN1kV9OG3hxzynJxFFukvI4UHM66h5J8d+WDjJDjKeHLnzdF0ku2
EenXOn03YsvTybrVyP5+HMzc9BTj7aW3yi+t1Gcr0QG4KYkE4PUrNzq1k9UGb0knXGBL1whGqv9p
iuuHde0bpfcimyuHcfWO6rmN5bfhZ9yWAPyqtHtgy+JYinci3325vQYYZeZ6H3YK20+gWSbWxbyg
4PDGLj6AlHuwwcznyqjOMwki3Odc2Tldqa1aXWEspFSJkpG+dN3Wb0zyXGO9d72T4fTxjXT2eXY5
Fa3jp5mn6RHHyJOqasfEQzQ2qJcobJDC3zfutpeWSXP4gMNgwMLRvU+t3iMpg3sz192dYRDTm1Z3
vITu7iGl3K8p0QCyerqENgD1pPky7ZHRF7d7GthKTx2hse33yI43TratKCpJtgl0dmG5iDOubhep
K0roUx9NyBdx8rD9rq57YbnR8v2tYy3eiLeS/dPgxhKWb2/+G8FrHiR8lI+uUsgxBPPdSFSiYeIZ
IW11Oq5fOWsKeteRSIiApMw2x9zIoUOn51BWRZQJKO+1C53RaoVG+Bisan1y1Zbo9DdUTX6eNLsh
fa6rszXmvEw6vmXRO7Q+VkScux2mSGqfC9qESXkLFoc701iZonnVjZyVwJhTqFUFhb0Bk7cicHRp
0kEVcO4qCc6GReFOkUlKj954x2+BS17HB9DS8qc9551VlX88dJdrDdqz9E+nATXKhhXFOpOPP7uY
MIBJ/lG7YJ7CHO2Z5zEPKUUD6tfrPMHNe49enX3eOcv+OXMG0pOhdbwR2EiPHMlo3NyFfeKN6kZ+
U25MbQIVZHPzgfWYqeBDkKtOKaRGg/LGDx+Zn6BVqMa756fO02+f06zpXulwd//L4Hc778b07Iw3
HInr6N6N83LAago0FIqsei5R9R9lkjx+6/nLIjEgGTbNnF21cbsF6mNxU3ra++UpCRh2UVDfD4qy
NOse50LNGGxaVfRD/NvuQgEvNPZa58ctvU7x85HPHo14Y/BRq2zxjaNOiP9j+b5smoyjjwz/wQlU
3Q/vjzVUSjAdAfiKArNZgC6HjmQeGYK1vocLtyY48qurHdK8fj6vguGmKT4uc6w1i4c9JDeJ2h+q
DZ26C5XqtxnkOD2gFzVaTQQLF3dC52cW0dLnsHlFXaPaXanu7OydVy9lt6ES0w3rBwleVBK+Xa/R
K/6lTsAdOfYs/YzzKKCej0doda/0O81UvY9dZ2pXY6sZpjQwirofChHV9E0cx8SRdTLdka5igk+V
hKsOzcNzcgELv9bAKB1eczyfAR99O7NOA+gYhVQPMi40L4Efk+PTGtwfiysvOVbwoizC3ZXpOo1W
TJ0TUDNWqvpPf9FQzP7pUKJZz9N4k8Bn+otA5u2PqkMoWt/nTToywUWpu3a2tJA13k5bynhSJkM7
mWSNf9UHjjpSsmn1xNLKXwRbyQXRJvo9JdmvZzXTqFGDqhorzvRZrfcWq2zv8/J1st+0f2fiabUL
7civWaIbA3hyOyTZ+Z3tcranWbx5v/X+GUfWklItzhx5sn6+2gc3Ploio0BQwh2pog1TZ/5phhET
VK+X5nXiF9usAuisznR9mBTAOt/Har5qdezUAhU3iJ67pMSPPYrBTHDmV6p67v1Y8Sx9qIKia/fL
z7G8/Wnab9EJPYcq5Co8Z82geg2VsXHHJ6p68S3uufWigjb5qog3tvbrcNJEN5RwVXpxnGK+nRQl
aCgHy6udBUO98N6Pqmqtmypq7C93LT/kMxk4E1rezW3aU1c5IZPCy1kfBKnVP8s6xAWbXniWcXzF
vSjuvdJR57GNWqysaZgsX8q++vR5BDS18Di60Vah6s2IZ5XS6Sl0nKYQr9TI7EiA7np2yDbRfVul
SC3FW1V6ykT7vWOvhlJ86jwCGJNGCWHtUWkJomFN0o7txVE34z1xz6C1LPW7cHzhc2SYnFOv4EUd
3Y0aTk/sE9JSyczKPQA+UK/3GbKmrYHin7yfvjtwafUaBY+HzzuKszbnRSUc3ihjb72K1Lmz+Y/n
9D5k1GjelZRw1AYXKpKLsDAv9lpd8owaLFqMLJLqbwFrT3b0B6XvdNmF8kzz9vHeoMedGJuOHx0Y
fKUd7i5Ozi7k4yntb3V4RgHzpy0AxwqLotq5gVG85CSWIWgRuccLPPcF8JjtUaUqRSgcFS2VvMq4
+jA+0iJc03pBzczDgZr7PNp6ey6FqAvmRrA6g4jmKDlxiFNJG4VCpcogojYpDtHpDjar1Eu4E31W
UWcNHNgLuD6yBLpo7UAJotNnmZ9dQMEkOQo+4WuoHusFFAv/OkfqRqs9FX5R16SswziTjQKppikJ
DZI0YRBNjgaJTqnhgrSucbyM5ukG0AFnRhn8B2ONcj3AT7U1BLMnnWmzVFfaAnRS0hoVNagXyhgY
T5pTXPEwdKNLxwo4T5ILq+DRxj8p2iECSrVLdehMEf1lO/+Mtu9RdNKnqetVk2jLRjar94hqKmpF
nsPOFCqwNZAuonQBpqBOlHsM+WQkql9wD+SwAdSWzeS6gUlmyl9L22/4qoIO+IPZtIHYrvese5QR
6/EOXWs9AteeG3k3vfmqjQ27hdOami64PR0MDBCkMrL1g1vUrV6BZgQoU97MkUHB52dZyjyuW4y7
UYpT7OFRF2rr/if3nQ1YSmdtQdWbKauuDvrKWhnUzFJqig+gJu9zrS2uu+su2rFmOItD7Eooc5ls
YSk08RImgUGgItwG7dTj3RYRY8V2EsCh8gEOdGAs9vA3zMecWHCUBeEP+2T+a1bFoV7YE/3Y/sKS
+jG6wF18vv11NowOioS1IeH7ZnchbGr6YAbCroraY2cR0Sc41qkfnUTG9uPHmXXxCJB/KfsUReoh
f/n5sWeIXMC9NnruU1nr0G97WLqES8bPs/vph3/qsToYv8a/6qA2gTImgSJNA/Vo/ANRWYpbYf92
3azoSPPr/jIrJKUugoJW79TFnCqueyvso8dEoerT9tpDB5lTPerLLVZoT+JKYHfMxVX1rui8ske5
qYZQzczfDsV7puElnOaHPO1qh/SD2GoHkCI/GA0AXRD9o3boN9tp1AHHGwWqmQGF6AtSAscNBix1
aFL5B2qhMbyPgfm778xFuGoXxoLGzSvQwyZAJLO7gjQoBehAEOvTZvUBT63dh5hwXWkhYa4FPwC/
IsZ7vceTXu/BkZpyJ+FU8XLXw8LkT+HRXHeOCZXOzrQ9YPrX++pMgDg8qktrqc7iIU7jAVo4PLIH
GHSAalwxzWhc9VnKUVx69ro+hxsDmUp2zoYJFHvyeni6PcEeupMl5kwhcnYh423yxKLdZyhJbX7d
WlOV2m8kUXoo1+cG326+f+xjjMOzxrQ+S/342Ivb4wibwwgVd5Lnu9sQBQjauYBfgNjbF5yycJr3
Aiq7l52luTbmaPv7pbwFBGYJ1Cz1ZbOsF8+9CVJyp1/PrzYuB24s+jTcEK9canPBeDDWzzMcHm0N
kLTlJxR7ctHWHCDPvTuoIjJyAuvIT5YUw+dnyPLYd45IIcqBhx+BOeMGlnnNUlvfqE09q8cImrRr
KiuXnGPoW2MNAw2lIjml3OHeTzDTOFBBYOCkWzOseuTJz3P485Ap5Gd4FldUPS/2kDu7FAewVL4q
PwF9RY6cqu6hUJFHsbL4i4m8sS1IVk2vwGkmQvg4Qwc2jr/z4eJAkvfmiWm3VJeCDizdZ0mPhoOe
lPEu2zX68HG+7f8bMZEReBByV5yxSWVJzdL49258ON8YAoJlbehexY2qywMgw2tAZ50FqKgCJOFI
4o4HbOPxTSWmBXtTt98+hXXyuiewE6yu/W1/kwuaRxmHf5/ldSeaHu3+ISGFqjFu4Vg4JaM8A6QX
W4Az3KnlOHYBUArlJHaTLt+xDqjN5uwOYRjaP149VDAa73FGYa+jU7sOjV74h05kHEZAE2F7GKja
NUfFql7Aqqg0VhydUFER/iXRfGyMDLVXZy7YU8viwCc6WdcMALhYyUdO+R5dBOJN4wbJKdlxVKor
DJPOKjm5g3rBmhF89x+HLCfxdQd8h2hRjhk3wDKtD6g+Ts528Zia/8aoTywaK/cjFVsf75EXtp52
+KCICs/8ve8aINpRWygp4M05d6PCc3/JMEK/WDMNvEqg/EqwP/mrjVrdvV99pdlfT2ik6WuHuo6B
lTgIOqh9sH/xDb5PPOStkeItiu4KqIWxFk2VesASYBQzdApUAJXJAZfxFcafuzADit6BZm125pDP
ZScuygZwAaSYHBjEXtw2t41ySEePo0N9WhO4PxFFjjllh5Q1eXmX6jz+bbuU0lFNhI29efgYplOK
Dz2yECjCG0X+T+Ot8ZJ0rQtYLMTSg6XUKqrBjf5b94Ozt8DGBS7E/1CzYQJ0JbABZP9TE0WxFfCw
2PtdCBm8uw9fH0ilYdVFXvhMTsUVOTCgMBgkihPB99+A8RMnBd0h78+kuqmmIcS1F/lJEHbdQKW+
/tklGazXDGcVgHjRkJqopH9+B9SbVV3Nn5C5P7N6GwGJuPmx53jq0GUlryFpqH7hM51u3ncXWPjz
uJsAByLVsRWTQ+f6tKIInlCATQSRIvSztenngJVc13n/Q/UYJaJjFCjYKNcAxDdfP31m2LLdphtc
GQTnQxdWCBpQSzHO+dORbBXGu4C4woXRa/a46Xp6sAm7Jme+7msT6barUxwEJo1GiUyDR6IIkPVB
7m/NoQL8HMi68g8pl1Tkkqvst9IBJxD8HVLzRqk3uAa5t756GEKTHkGTUfHPIAbFVhi95z/iTfGC
eNKMZC0AG8ahdIERnGuqctDFPct3AttPmQBa7DNyPaCoKa61u4rfDjipejagjxalwCdBTgNDlvJI
GoIdC+9OgRE6Yw8YVe+xABBuVE+qIdlaPbKaQHAWtL0i2JPi36XdUx+oEFJ3BFwcNLIA0OqgRxbK
xzcpbGgDMmcDh/9SfpIDWSHH7QjS9YCoCigpul/13oO9thbJBDMGCvmkn/ikIPlkzoK0Mia7h1+4
RQZNV8DeO34aKN0nzq7k5zGZah75PCPSWrqUL/vUV/1zYEop8dsmQYrPLFmRwUymLcX04RBXj/f2
cQRRWDAlDA7cqfQ1cvpCdmCvKMZWR/jrRtoENAV4GHWzo1yNtRDJH0qLK2pTZgKeCOJdV7lESAeI
ZpNoLBAIjU8uk0cSB1KAyBHOSlZ3aCFI7hTwzXNYj46tc2cUH6LBfdbZ1oE9HwNONFVX11MEfM63
rw6VLK8f0oQ6dDvIid63k2JOb2VfQOQqgCUBbO0R7euTzTmOpzDuqBkgh5SYEyQDgjmcKWDu5LBK
2CcjfAq4FfgClCiQ/t6SnwD0Dc4m4Cg6CK58HH0JGpZyAIUMlqCOxTeAOAKfHNHmmKZFizPQx8bk
QceAFvRMl/+4cwWvruMvPwNUYcDNjVmli3xSE7QkwVIgLBDKwrd2z/4H+qaUByk7QS+wfMs/Sqei
mgrb5c0nzEEBVU3h1HX+6Iut9YHeAlOfrrMpPjbPDKK1DqyVMbiPTk+klCKyE9c7ulXS8CqwAz9B
MylAPxcBzgyaLYGuNKC2Zej2oi7QgcAIbFFAPXPcYDb55RRUrwDsN++LPg/fvvrqwgILMRnFaymK
zak4fve49IDalWE4st89Kos9ghogLxAVDiwAEQiKjpwg6ccBAZ7hM8AvCiiGtCpQuy6dWWnXNasp
zn/9ACkE55Jl231gDlIXWxGkGfFIVxrKjuxejG4Zv2bNliQYYpT55DW7z0DjnxBBopOnQPnTDR6Y
ePssMbhVEVGkkcyuP/GC7GJ7TjCQTBFpVwsy5lQmEv+LfgpKs7clhWiYoDYlff5LfpbIP/FHwpbf
hmvYUINwqY6IJyydW1DvwXcIj++LNTXn6YRr/PXyQQvBGXMuiEt8hCWWKh1sJ1jg2roEZxLDr1V6
JaEumr6VziyVK2Wfs1vDgsXRiusyiAFGSL5ucGw7MRqfODNH4dS89ow578FwlqZRqbwpFhsUNAOC
gp1p+xtdQOIQRcZrmIcT4LNuE/LrGfvbewAAkIhMTg9baFJicDm2/5jgYHzIWLgKy1FKEid0EZwQ
d/BCUhmBcr4JS2XJIIGvM2zXpUSwaF6BSY2vdYKNak0xz3mnrIMEdaI1Q4YUr0YJaC6gnP0HGYky
IR7jksmGJ8hLxRWL9coH6HjxGWEdyrxYNsQZEQcoR9xBKddS/2GBYZyh5oEWwcbVl+hrRtDm5agB
/Z4VyqSZCo7LEbYqY9C4UPxNgLZBLmKe0+8TlQGj6EvQSKcJrXGAAm5w4Xsu/jyS7/m1hLbA/qL3
PyNlYMw705qr8zS6cF24TZi9xCcAWX0mzNqayhLjCTOHYDpk4Nk8DJhZel2QxEdjR4YBN42dfQA4
+mpYG77gzwgLVB7DYnD7QpF5dBFnE8/H7JRumrKucqTbvvT0wQLGRueWQ4w7856gXc/516DdHi83
o+TCVsr6uao0fYxFvk15Ai4aC7qUbGY8eZ65SNt0GWdKAIl8pGMn82c2AoctaMWydyCvgFf6Gb1w
byMr+JdlNMztpi9zksexBzJBYRHZWczSQXShvQdrYz8HbA005o2yixjSvOnNJ5kcF4wlgyyFK2S2
tJPlFjHlGgLnUakifMSbMK/zBABcXA8iHp1piRMMe2EuWDGdGftGmTMbCN+Ff02ffcVvxu9NH0eV
O4B+nel/26dIh5ohVBA3GbvMvNmqKOzaPFsb4onAZQJvfUa2wOZK5ED+gF6eEMvmVusTpzHYDhkO
CWd3uTmVI2gCJPRe5zEICUPKejDluTMb4AOueP7Tp2nhUS6IUIRDW4jwHyHeI1Y9fo/EtQObZQNQ
3vj8+A68ZTaWOXIOCc/JrRreCrsIdF8Qq4U/tTncMIVeX14FT6bxebDgXeM8Z7l4T9AodY+njf/b
ss70Vs++0sN1E0YO//DeZHzguwr8MHhJ5J1PAlHIoRBGCA0hv7uXXOS9PEj4vv0V0F0YzB1s29/3
iKsU/hP1KFIuqNvxhMnwIh9XAyZNtIn41Z/sQvgHJ4zxbGp02JT5IhhKQJ+bCV2lvn8rOUinLnWO
sGg24BZUCneXo/DvxtkJfBCuFjw4AFmOM9wumcsVmwuaOosupQgxlY4uc+DJ4JEpTJHrk0zXHYQ/
8kiGxtlN9n3fyrolN447G8bnYMO/55nnAW00sCeMPICW8jpvZnNi/CgztgpPi3hFaL9nT9xJzi2E
VfAW0lD7+Fp4zJ+QqqOyja8x+YgnY8i7lAluTIhayyLCN+5XH08o2/6VSkjzC6uP299GZQhN+kKN
gftjftlY+43T4IlZADfeisCBQJiqtITDNGE2v7e6zw2Na5mr9J3cx2EkX7jWD+Y/Wj89qi4VQ50V
bRNoWfzPPqQbZdKsuCU6G0caRqgnwojlfVr8KYdyF/9pB/efNdNnwhTs41o9ch2f47UyFu2isxKN
cjLWzlSnLRAtdcbaohx/SQ40joPvEnye/re1eLTNLgLWo3JEktB1p9vQFYMwWYlRGK1u/6IZCTPW
sgSarQhISSGJyoy6KvifW4KYwKbveVFaSTvTnAw6ufnj19mzB0QrYFx0htzKX0Hn+DzDFRwj72bI
pll4NrGstva6ICMt2dpzDiKFnJNrxLQFqMheS4rk+n65UnCBw8gkQ2Skne11DlAnwc0ZHl1kHfxE
XJ8/qMfoh86Mw87R/KfN+QRfZDtccBPh6HBF0dXnKuoSD+Ivr26Dg730+ZGzCNUucUgT5yCsxxeS
X5whLV/ZBWfw+RpLUK6djxMSV/ZoQBBjUYX5OT/jJqBT77I+k7eH15QQQAfHJE4OOFU/ioolYJNJ
KIGg7nPPbNByRHDyM3gW+rG0qCsS7wfqjkdEW2JW+DjQLI+b+PUrkNSEAEg/xOSjDf4wDD/yTL4u
5fraE9cJadZyuGAAUCbEEJ8aN7d6fJKj7H07rzz2OIsuyQWSEYxS8T6FG3PNeK8u/vHn+fEZ4b3S
l3SO4+A+4q/FLxvLM3V81UedlHD837ibxOdWz3k4ZxQnFQ4JAZrNboGJ7xTvCicUMck1/aYLWn/Y
E/G0hj8hl6p9+MeI2lwcZjmeFhXPXftrGN6LazMtK/ZCedK6t/xrbT7Lx/nrK9SG7W/4g6YA1/UH
Vgo30Ta5qGgUPNIGPQjwt+/QIaxwH+3q+WfpuH7CXZyASyM+LhQOTiCcXqUEUixEW/EIoliVhE6y
+5jIBuu6p8SyJU6CTxvtbPwyLi4Nh9XbZNgP8Rq5lX8HOYybUDznO0QP/wjIFAnIbBBKnLHslN4M
+Qv7yjJeJFWAaPARZmA8FC2/Qsnwj0AtvqZtZ5qcUBnXXXFo17JkXCr46BoP7oImfJJ9gMZ4jTor
fVUf2oU7MNYdWilPSFLbwl+AZSsSoEHnFA/xdrMG1oMBFG6kM56sHQeQIX4sPORwCxNjGtcLFOJf
wUqr8Hve6XL+9lBjKBK+49F/jwTqg2lFO/RXfRAH1S96Mdo9zwzjHDvEPbly7XE6ReI1rw58cweI
MlzKAcFzE9yR5r/kZKs99pPIAa5dFBT0QL+5GGfVXiE0jFFNvx1uTmsDqjRL3NIDdHb78K/i7Me0
ICYlbjpiQORGSQ4b/7ZlF9jGAx0L3S67HF3w5x2bJSG1Wgv4OBEFWOgHa2xSz2Ou4//UFQr4Ce70
NyZCABB2kMOOuTYBYRgl6X6sABZgdIhP6IX4IbQjFoZUEstwjaBw/kSjvT3OBwIQMBEMjIPx4wac
WJwPOO6IpsAwWRMQtOA9bkJwwcKRPkZqHCLH+4RSLmpmuJ66PtEdbY3ws0qUIgoJAzy7sLWsEquI
g43FQUsWj9VE8AdJlXOQICYIA6hR0LUkSJH37vdhDWDYDdxXgrI9ngDzMiwrwJcb3rpIgfJGVDGO
bMnSQK2IIYalQAUqW//0cPyxdtzfnTtoOGtiyuwMZz57VzZiU/AenoUgNFaQkWvAK+WSJUAotA4H
HrwCoY/EmcVEA7ycQCAlXJByF7srJq42ImoWPrdXEJljiIzx3tY9YnMkCIQutXKHj9rHwBRBQvoe
Pkr+mgG8E+DzNH4hHkcNi2ffWB2LYlLV4RX7XKggHuB6c7afcwbpIS6TA4XLtnAoA9Cp9hlSDA81
YFQ8xsTgWD13KmLGKESI9o1x4v38ajgVVWt0nc4IVcKm64Qt0d03MUhR0c8zTIQ2ERuKYIIi/nOU
GPPB3iwOxBj30I8XoTRRV+yFJ8mMMJcrqolt4me0orxyvu3lJoAvfKHjoG3nKZVE5UBd0ccEF7hL
/ID0wuTCcpFva8M3hiDggBMaXpWb3Ca5uP8wvdhT+AXBgsh8R/Le2CEcyxCUqAPK6/MY4TtHDGqC
RjjsCFS+SLIS7SYnDHfawocYHBd8cWGIJyyJN7JOSMbaeDoEZcLpS9qnolPYD3iW2SXwo0Y6Wxf+
lTBLI+SGKAhC/Qp4yy2Ad9g49vH/hm0unGjfJ4gu700yERqCw+wX9jc7gtigadCuTTPE1w65YGYe
/mFzXgG6ipsHE3y9FzxfZKZZMMHHtSenKCED3JA3n8OCY5gfYB62npOb2UEnvrOZEB4Rh5CINSxR
HEQborbVHueFWJVP+ZVFyqq6iAOxDIjPupolvU+ZJ8RlFYgleucOvPP7GxZl04mKEGBRQDvxMKbR
LjpaS7hEEx9+/egRtnzur6CRqaCvyWMS5z1lHzkGcx/JYUzUDK+LNioxP2M6GLJSmBylaSaB7D97
gov6ISEL+IqpsXz2nU+RGEPAFWaR6xumER29kh3vhKrMh1mgAFg+8Mm/0ALtUt5/SX/gNDetIWoB
ijM67MC4hMyYSuxO+bw212BVa4azYAL338GFfQgnqHRxOgopyOgADLuSMC6Eu8c9RIDYBk+UaA6h
V7Rl/fCJYhCoJQqSd5He8IhuoubHgPfWLczcBBrgbCcUqrp8SQQnOUFSPgT/8DS+RBQOz7P83/7C
LpCYfPdb2m3LAc/jEag1duWF3w7rBzRl2+NEgtYIJPMjhgKMNQO1BrYzP96dHvESLHlCGw3uzrcf
QtshAdVN2i9om2HQQAMnau8GVEnyo2EIkrqwlEIS6ksuqCHO3wjPc3KBLcM/85czkhsXgW2Ym+jb
01NXXDgxj7CLNtzB+k+CtKsMENH4L2mDbJecmiWDdJbJhWrEnT00CZ0L6Lw4lF94YlMfUGb0uQcA
DO0oQZVdpEO8bY9/jyHQF16xKQhKXANSRPCQ5AGn3qIZcFcf4a290IudijqiCB/pV0J/Ri2QBjAP
ivvn961LlQWwCsg4+X+yoX2ECqmnlc0ZvnuQBD3BsMUuRhuwwpy4hMRFkSPWIRJfiAhDXc4j/g4f
clAUJPeKLEaXaIdaRQJ4P/aO+CJq1O2ULRT3BxkVCDafR6h4BNIuii4WFcBJwtAiODwDq/c+RFmL
nfFVR/pjhNQhvRyY7SI6Sd6KLeoEHfDmMDa+9iAYNwTgcQap8r6mCdA0HOHwQV0KSutNHSvK2wuN
PnDhik7JsUgu/I6NwCrQNvA2gstBx8lSKaIakG4S8VgOsT4TX09OgR3WUgSfyFbDoJi9v0yOsxO7
m9wCiRN6hMNIBuA6+B/7IR4SOSaVmi4Cv8ySGCF5O0T2eCJTxSI61MC8UZzEpWHdHgjw6Vy2LJnX
4+zbv2hV6dBK2uHOWkFX7Td79V3gUSjJIaORQrBxjM/bAMKii2A1K/3o/pMlfIOPGEedo6SA0OaQ
k7wkQtrhZuubicRotQMVCCGosnIjR0vcW1ApsIWOUfXnJPOs8Lg8JzqoQt67mEUVlz2ab2n4368B
9TGPepTXIxckfq1b2ZMW6x0zc1LboMcN6YVnFR6NEmU5nPEZRRakeQ4MINc1X6fpIOkiND088kL+
F9KDz/HSpg+q8gJkQ18/q/ts4k41f6NNr4HqCTIhrc092jPj0MnGWB89TvguDRvHZC2D+VoQpRRE
dHfe9nS/CKK5PqaN/EANpPMlEb0CsObm1NH8a/AcvSdl5k1MospAH3Kzm1inZP7sv+bx2B7pe6Mf
crGa3H60UXkO161fzB4zY6TNzBm3suF7mPuU+5h+28VtMq9Jp8YtXK1UcsO3d2DY9spUXYNQenG4
VVpefVHxGxJ/JwTtK2mQaeQCedbsNqqOHHqDijjce0ZIanQjokj7wSCftJN64s4bkMTVgNB0jx7a
NB+Jl3ZgoB0UOqU9N9KmwdxbvKYHhq+PSRbhanrBB2oGDevdEZkmdK+t2f/O0gr9hlCJtTNG6W0U
z8qJMnL/3lb3OscA7aerSdt1SPEivOsRaOIebC3rHoED8E+GKY+ibZdf9JxVMr9xSu6itSNd77qC
2YsFchKwWog3Vg58luANMdRXF3AC4iHUHhMlnhcgvWAL/zSj+nD7Y5BwVuzxzNE+L13pnrL47Gg1
uaBmytXG5kJdghhDtfcjaGad0VYlGMtZvqRCuR06SOr69ZMvXtPqFPVv83JGNJPmf/8KDpQVXYOW
FAJ2U/BYwQWldU7XGZIb7GNTBuVftnnMjUEEfB6JqLhRWGQQd0PvNlM9Z2WSd5P3iOsMqJAgNBf3
aKBLcG6PTUuMMRnR1SmQDoLJjNqsEaUVFLoR/sBBD45OcSbW0QDjM0oLX8cUn1OwyktUsuL2IPKH
U7oT4Amyt8XUoanrTnO6V3L/d3kZpB1A58n1IXbcK8iIQ/CHOTRFnpITuFT/itAzCcluLTozvv5H
0n3ttpUtWwD9IgLM4ZWZ3MxR0guhyJwzv77HcgP3Gj5uW6J2WFU1a4ZuEpJwZ85WupTYio0Tb1S5
UjBNpH1LGTegvnpZOF0/TqZV7XPr2TmH1WUGp6e8e7dtygaz6w9TbI6S894+TZPyDMaFQbq3ddt/
M511P54txV/F1Xvsu7CoFJKOq2i3tVhMLQJJLNTPR0/FpZbZVkK30MwFB8N5dBo+lyXb5p3wgGL8
FyVdJvJ9sJbvsBzcqrdkUPu/Yo4Je+IJrReBjr1JcEFI1OaMN8n6Txhak8QT38aQGUB36510uvpa
jmN49o5mxPdXV5W7p6skHa/u463w9OCc4EdrdrWI5RfbykJXg6jwmWv06/Ttz5kNcS5B6VfD/t5Z
xiPxZ8szVYjtToLf5Nk8emF1GBpAs1cyP81ftY8MZf/Q3nO57mY3xobNPXo7HO7+kSwg0cxhpLLA
o2jblPI4FoxT5pdB5lh+htbYNqfm2wNUiK8+A5mmf3pLLVt4YrXLpXZk2zE8vhrnLzK4UKv/MF3S
H9lMlOwrmFqp/LlltA7D8KOLwQ6UOK/qcw4hMw1EP6vR9xH+9YF+HNY83y4MtYFIC6PERLMOJtN+
+jyhmyOfflTX6aoVwuUWGUhe0C4d8KbymFf8+Fq8AHLeSrHIkIohT7xdPM4qK1r+eG1m7AX0ZRmJ
G70y+z6ievK2qx+cNqfBvtDTaBZGr1Rvk62bNEFZrqVh2Hh4WtaQ99AnXKTLeF3ozcV6xSuLfbUM
PDF9LXedm1Pu3ZfwDxiZbypaznzbVTiv+udI6ftZ7puQHiVtzRnTilJsbQ72tKwyVrSd1kr7byjH
hzFU+F/te67bF715e1Y5eOhXjQyGR6xs12yn74CSmHkXbBGSSWUXtm5v+Q9dzPEv+6ENsGJDvkrW
D1z/Z1F8/XaY12XDxDur31U70TtVC93zJ2O5N/3TuZkZ+Z4VPQuL/LCV3rQwtqxMD63EcKfRC2EF
wfWdW9XnupP7DubwNz0SVzlagfK2vrQf9uNi5t3jozWtDMGzil/zLMRXTU09XUYh29iVDFi498tV
fRer6X/OeEtLORhhwLAwv0HT0NmtrJDLzgFCC7d+VjV2aFCe9VlEHXDTAolp/n42ObjVj7+pMgeR
bIn4tGy5+yrZe9SD4ZrdPHvQY/Kd/pOIzGrkj2YD0917c5ei8gGnzBI3nB6dHefyhpsGSK5sT4PM
NWQNpcM1zv0E4cRidHrLnZrYS/q/IGdACJ2aNXT4K5yaey0/wHDCtir8uI9a7S3i464Ry1VWbFeN
RNIfaMwQl3xZfKnReugWG+pwkJxA5wFrha67bzWx07sU9Viz3+WnS5MMlCYN4+fO+gHvYBsC6HVp
9s7v+Jg10yaWDvMAXJ5wp2ale9H3KP6iv1cUh5+Ju2cdtI2W2Ako7MWUShkyBGJlWV5yqM+Woubm
7fT05ho/LhKYyMS2dVkTQxgZEKLw48PAROWoeqCNdw6mV3HJLZbLXZOLFu1u1/YAZasWTPBaB0rj
LoYl0AvidaqtxtupbV6+9HWaJqJs6dAAowOGu7nv1I32rZI8loh6DRudRPfGxvDUeE2xrwPKDmJT
GncjkUExrC9shmd7N9pKjLpXbpy1dTXLcEw8/069bT/FhDXW4HlgaPnMN/fNVziDfWRU7a5ZrBcs
X0rbTgFHTQUoFbre86QKAIIPqidqDHj7o3oqNL3sqkVy1dw7k4F3Wlh/0XdagoaGSZKD9d9u243f
W2bY063+CBO1DgDnSTxWGJEyidK5f+cYcMP/kKOcxgktdO1efz2wtyHjOSg5KcyHM9LC3BRgzlkd
37Tgh+/8rVA35iR+9MFOGMCca48nHPjk6NpGXYi6CWTdo25Z3foQ7gscMjpvf0wU+/ryaz89tAN1
7VX5nGMGJRpKOY7VpnTVbU02DW8vCpjY73qsu5elg/Ryxk0wCzZyPzLldM35wdkCClmvvI9WY3Nr
pnes4DfWHmV5BKWU7JUrhgxiy/g+lXvVNObUd+3yos/pvfy5RS4JvdK6fKw/RfpKuilbcp2/MFFV
SGObqfE5LfQEOsVa6ZxsospmvMczG5yb2X6sev86d5frkvdu1bq9Wy0A01SCZKfQy3nfvja+vMzk
PlvdTxEj0bmlr/CBAPJGsvKxd/9yyTZjkV6tZL44X0kkSX+tZ+Xn12UV5Y9DGMfj24GjdTTx/Itg
K1S53IaUh7BvMpglcBMNnyoL9MEUcP1L2IVweORS4NWtG0eZQ9cmKB8m4eTkxlKRuEe8jwS5deXr
WHwi0uj8GiYYeVExLweelKqOHifsmCFJpr4djzDN0fw8Csm+xLXyLrqI7nzxPEp/cGLpXPxz4Flp
N56VonPlod1bv4WEl+P0PgPNaFyxWF4/u8btWNvWmEhiFb6J4ajsxycZnYW3xxd3sH6hmL3VxV5t
6/wX68cZjCff925ti+ld6RUdGuZGHR835CY2TXmrVxaxMrrrztFWzulihktacfXN/MvqjpJNnYy4
Ra+jBB9s2q1vj0svPzUUoEB+PPnqlK5sFmLR9WJF4XM7XJoOmd13uoYnW1rNsOiSzgSVJPDYuL7J
5gnXKjSzzKYQvGk5wrlxqxdw4ERrCsjQjGCyWaZUaZfzTVhUBWulJKy6IvvvWjlWDGz4RvOKZq0Y
jvJDOfC/bv9gBoaCOR1fGnCBbPUg0y0ZF1+XYvpRSoxeW8w5/6hE7lPaVTH6iqIoMSCZ9kkteyKG
bEC8JG+NTHRr0eXPoVWja4d1fFk0ZevUurfnfS9JJRdthrevJ4FoQErQn9oH4idMKTYB7xD9yhKP
cF750h7zMH7gGL4kl84FFZpksFDPMhdpTscHUeqFtzmc0hdcOMlLa/Hst7z7eB5nWiwI0+NUPf+Z
+CpU6VE6FoOd++Dcvk+ebb52jcdUR/0yEzwV+HPt3g4cModILY9zepLUDfUo/5neagK8eIVnqkhY
cCY4OWlrXMfl2rnDhSoyc/U0LXRSnUN9+7aJHqXdhKSrH5IrXs1EKdOn8y6uDSDLY3E9ftU1zJn6
Q4zBrZz/XAFDkY4afC1qFNNnlq6M1pfF632cW0IvDj2eWGsOlLk6qSgizPNZ5CdKI252ZOU6b89e
Smu0WxBw28hqMGK5mg7VwWz7McuWEwXEJlsJ/xdA83BWlki2T9cSPzC9Ou8Aw01wjDiwaQzzPtyU
N1RjFqXGs0txYTXlV08G+ANMDzr83S+ruoHcT1gjH95S70yxOvFOvj/vrCjEiYNi38lJ/FhiP2zI
4A82W5RO6VL6l27OMPbQExYPSVscE1VwQHUOGxom8L/MzvY4LId577q6FKavovllneYiUNy9GKJE
eZqCJ0FZ6XEpPkMmJfHhpnEqX6rOJNsPIuM7qphmohJy5MNDxYO4zndsRlVZXnfC+/oT4yWDeEZC
OS/POqsa5AdRq/svm0jEX9YTdUTHmzcT9Thy6EacGhQxJvpu/rGtieQo3yuy5Q+QUqdf8dVItXwU
1sH/bhEnCKbQ/4IMjCSUv2uXaFvj7LvkZN5fc8kjo780EetuHid97FCnYI+u8MLxCqRysdaagZ3j
yRKAZea66u9i5/uOZ9YeygXlmAWcMMmtXVhJeYZO3v+hxHAmWwZ4rUHGt7/uIkvc4ZXgaUYiGDYT
Joq5PoX7+KVmHAOC5SxYw3G+49JQzBqhY6NYAElXkhuh0WNtX2JnV1a6of9qP3lI3Tnvv+/jpdu5
nP3L/p0H+1qhU4iCeytPmLd1lHOn3PAe5lZ0Gifrt9rybRZde4m2njUe6dgQYZoBtwRwrnqxt2Pz
pL75aKzZipvhcZDnJ3MG28L4NebzL2OqFVJektgtur8/8JF/1r8HejQ2Oh84N/asGc1mMT65fiyG
F1of2H0/g7gY/hBFzv3XqPAJFIuHm+cVelE1b8pmTxLc8Gs2rPNgh7lsXfuxfPJxrBDJGqlse1xl
i0H4+xXsFtA/IXou9ncKxs2MCeP6H/vvVjUdIQs/Q38Mp2en29n1nhXPOlk3ykZANY1X//BT6kFA
4nwalj+9/eT+eey/vtLjzFu4Q1dZGCV7gR3JDVveU1XvJN7QImb7aqO52bv7lgkroHynkKvFhfMG
WFbF0qKZUMG6OBDoHXqnMMYaz5lC6qwgucwVrS8LPROd6dpXhfej4y2yXyvGm8/6NW6fPz7vWPhz
y6lt01U0BwdI8hWOCB2cgZDedbtqJo9VcCY8GiIL1LRQsoeH9F6QdzwrP/bXvEnsJdiwVMR3ysmb
m/WdLMVCazUGLekZCo1TzRPWORjr4rdmvA4fw5UJ0ozANMoN5XOq8ii9Q0x6U2GsEY8S/4eqyLE7
Tq8R35OiE7eUnBqSAewmRWKHkD68ErYyr2Y7UMxdW8jfkGhDsOjO0PjEc/ZwV5UYtRCjunaPDrUc
9db1UHFncKE1LHjcnQBK0WlVUU+UvW1zV1285RTGE1YZClwf8QRz/CHeuFDX4wfZhJwmhDWqi1Bt
8Veh/BeHmtNltG7PesciW+DKQYEJxTBRT9S37WUt1YnpdLb1O2ZuLlKva1KC/SM9CU754oe7Suf6
CcKqHJQlS/PSCXd9X5K+VxSwEvIc1+LLHqjE59JNDN+sHhuvWwKdpLmNHiyj7fSU88cUT1nQ/cem
4a0pfjh13ufNW3QumV6BsRIXMccIhckIDoSfd6x7KzP5f0DU0gwv+VzCTMcoxdh2Waq/IWnb7FLO
f+CK+iCzGq3mIPeGtYG1fFRxQxOzqGIr/IUravc5eLRk4I54ljZ4tRXlrqFDFaSibpsvPQ5Wo0bj
VM7ylhw98KWCbiCHdP8qZif3wb6fn6wpDGiIqwfK25/059LKW7vUOvycbTl+146zbHH3cxhtes8J
Mn1XEVp/7Pt41q37ZPOqws3+dqfgn3r+c25qUuoP0GDw63ZkZNtsllj5O+KEmXnoq3uQY4gg43IQ
lJ21LLVtRq8KUqrG6CJCg/XBluXfHSHLdwS1tb0SiCsLTNFrJQgyrpV+SAIqL0C19/5BRucTj9s9
FQaYM/Qtekn2Q2VM4+KXbL7SWWC96GU9ryh3o+a2vR3jukvbYPutyd7WQ7o85olNV9XHJgIkZeBZ
IQ4h1AFnHAEflJvFUf/85ziEyMGpGDMaeibt/dKiOQRgqEPcugIEumUDzh7WoaV8+9shT/5BFxD+
8b/vMM8GKO71rRS97H5ileW2zC5Jy/s9094ZGPWwTgq8Bh+bqyu3LX9vcvkGNqCLwdR5sAUZ33bC
wwLHGuwGxFLmnEyAr1OBsuvHHOoPUbzM2U41VpTkiGAa25ShvwFpUyN97XQYWcJeSBVMfkBm6rO2
lWiXmC8I/3QbIDiEOBsvSlc02Q/XA0Y8MJrz3PCrb5zVZT6LquyB2yL6j107Lg4GTSbwzP2vsHLb
s4nDzHW3nuHzZsdlOxI7XxtFA4uCjEX+V0Dp2n0f3JK6XWV1W9/JQjAxwyVONeNtI6lnVTGiQzmY
jj9amVb6b6aCPQmcrQCAEGyKmA4xFwKrKvZJHGdvyT0APNtPQevtpFfpxx+f5Tj8uwwBfM0HFDC3
DvrEIBefg3CqB6RP9Qc2fSihCq7VEhdZLTqWz0bSUyNwQ+g0falw84eBt43eQhoNo/R7ynRn5BBg
pDd5fWshsFVIxhlu/ypSyrnXYDc+TpefwGKGnf9uBxrfbLBJh22WvpJMExBhEF2Wrl9WS0T5Qz2V
cWHxA3ofYDas/2Zjd9k9DJgdfWHoVXAE3oCEG4S15Ef8L/bmEX32g3Kt655m/Kt72Y13C6yhNarW
cXNfoLktMzpq/dvAysyI9jPs7VjEvn7XS/+Rsc8rbIZ5sSa6foz9l2YHkO2ZVncBGh3iuE6IPDSi
fcephMNPQLXxsf169NwbX+f+6XbxRUZg/9n5eeTf5ievEfnQxWOS7gMxbu9B4WgayxY9X3OqWUve
ww+YJ8fK0F2OGVlXcIL9JNZ9/rGu2/TOAza2bqQni7t2A1dBgWrcv6zVivPSvjErovJINstWjZVd
E3xnNnbM1nkWVObNDM0P/njrJGtzL4t53nxEs14islMUmhgfCMKsv+oYc7WgvJrZrOxvxX3rXObo
OoyP8Ry66+aqW820dMGP8pEK/GP7ccRd3bUs4plUtK/67VWvoMPbG4oTo+O/1Ix+2TNQO7dXQ43R
9C45/tDQoDXXg3l07iQn575Vi3b61H1RTqmZEf421DWc//PO8XP1kxjdpcim6unxYXjrbShaf24t
AzWkLA09G8Xbia9dPSQyLktWHb3LyOw0+0uPTaxG+IPw2QNdYBTrHNvH5qI735dSUaGae1v9iO76
s11ZFtN/lG6P0e59vmWZUI7/5Yb8H4K9wY1sGiiKmN3njBSxXaaiOJByhazMdUe+bGtrNF1VExZP
x+bDVG6/j2x7n0AJpk/sZQhJLyCFPPW5VaiLre94N0UJlC6nOqNLjytPJRUtK/vaovqobw3vPHPd
NdlGVQt6K7qtu7Tz3w71jCw9zUrDc7Zp3KoZpWdVzorIS3fvshndWLoaeq+xvILKc2ITMCEx6Rur
4n/BStHBmC85hpfn4uL91NvXwpVDRnuLlRbVbTs1vTTCmi0vg/7WkLTQvsFZE7w8yttH6fpxMcgx
b6LplNWLrNDN8TXNdX0ziqJN72a3mfrmLl+BNrXZNcBP73XMPulmqbcw6e/t82xALTD6fGH/Armg
N6ssq7GfY+ULE7tzFejLHA1FlFhFbPS1Qh4ESCdr7+KGJH7mU5v51kthW5QPPfGnPYEaOsWosSrP
GmfNwipAE1vVeu6im+UqTwquxr5znoiP7ZsYAuOf+XcpOXFva+vpShvVaf//orgi5fvvup+pPz/i
45imZ7qqxjpBonX+1Q/7GRc9Z0rFYy2/14a8F5emOq8LjgBw6T9bmbI1GLoTtMdftJ8+Uuyt66/G
sZ2LXhYEsWq+uaxwxGpnqtvBrjXrLzumQRoSyV77DoBVbTOwMswQzK1cBg1pUK/Fp9yz6pu2pthe
PDRAawDZS9puVgXhYF+2QymCN0v7Zopw7ayNIgijAs0OTG69NMApZGNn0FNoIg9lKj84kaUGhCNj
dr2DMVY1wjyKUZki4BuOa3YXqzIkoHboeeaoLnVrER3yQLfRpJqrbKr3dkK3FnSrm3FG0tix6bSM
tv3tvLToioKOQq4qcTLDkSX+eqobssLZfWJ7vj1NzFnaDhD8NMAoN6sac/TE1rWpCldiaKGgiBKa
j64xRJXvbS6OUQqCZezpHTthGaOhgzLMappAjqWDLalmvAYXMjosrKLNt+oteBgfntZRo5ocOReE
/6Y/z7Vz7RUJr+klxzaEEzFSN1kbKH54iq/QkCgHb7odqs6HQx8Oe7rTL8zaREj1dJR2ReVN84ab
nCvZwTUK4cz59oKhLn1hdB8v+7mvOPwpD0X/POpCtyVTsu/Bu6S7aPlOc992DqaTd0UAaZdRYSLX
40XZngl9uQm6JWd4u09iU3AQqr8hqhpgHbSAJOzt2NnpNe0FGrghhVHhJzm4mFsS+jbyyMyb87Jz
rJ2m6V7GURLt7cfRlgG+hUZBYXq5DJfu+eO2Lj3Hl5E43hIzofqZFFlCX2X1c+qt3sEx2wHrwx6t
Ktgt1QCKmk0eKFYmoFqmmmrdrOs3P0kEJVkN1hV4S+EEiwuaWQ8uo93PuaNMIx3QgdrK2YOEJ1mP
vo6eHa5Kr1b88/C+eruO4+M8SXEBV9sMUzn27SE/8rUAJjqIogvdJlPM2LQQ7Xou5l4FWQAQ7bk6
+3z5NAISzf50yh6G+ESRKDgYs73CINzlTCv5mf8TywYaMjl6X0bnUiFKV5hvDp7tV8PW9VA9NmFQ
bYNfUxpeXQJSY9cT9TEI/IlH0ObRBdeAiKV8a9Y6RIm6ytK70FW3c0OATahv+b8Cs/GBqWOvvgVl
7KkFsKjnBuuP3dDT4F+IQIgEKUmvT365FO0V6gXO1giADmkUF9bjsuWohgcysCztO5uRxHMf9tjh
X0cLshJBVDMB1Fbd9XiulubMjkD0WkLhWPw+60dR5CyjzJP3EI7eXEcudHry/LSRbi/etVlpcjxn
5mmUniTNiLPavu9p+fSEiicIbZvn9DP+yWy+Gf+9igVnP6bUP8rrSMZUZ/vn+FyJBNS4UNkumwEk
W1J9F0IWfCVsm07dh7MF6+NWxZJ9z87KsfeFKOjgy/e2VjtXX+f2tZwe5iqFyg7KpiLOi4nR/mMH
Zl12Us6WuKcN1bu968/fcuHN+NM4O9BzJD5BK32rpoZ60XLQvF5d6WflQyfX8Lyvyuf23OfJVRKD
dW2FLhmxP5U3uzaKEdbGSs/eIcKwgGVrruuZXFEZrQCLj3BZVdFS3Bh+wI1YCN2G4kwNTqDpoLTM
czXSIJe4pHdCH0F+N8k3H6NclJgGIFn82w06uKhmDdy6GCuF/prAOGjaTa0NzESHivkBMItOUbIB
GWWb9zEPRPXJHctODj1e5v10aVaNi891VeuL8r299Lye6318DztNtLgWqttK+Tmx43m7NslW6N6x
8krLWhi9F+9pmDmHxPoRKhKT5KfITxjwRdr47qyR68iuqJ+iR7TrbpvHZmZm37ofnEaLZ/SQCNfx
6YQYeBaD6Lif0uYwGKj+oP7qTnTTt16CDpum7lS5fW+diIUGHhGejy1l41UHC1TTRM63+iuaN4/t
bf3VSrVEbLQVFkGNMz7Yn09pDUlSB7QpATjLorgWpy6FkWQ42mMhNIgKnWB99hlmnayRtLLfGwxg
GZj6mQqX4PlA/Ewp+U6dQbaAUbXqzQny4zVKx96tmqimJ2YiQ48eOlG9DM+dm4eY+bRVBzrHubnR
8F2/bIktnYI7wLI8/FxVUB2KJ5cUv6sZBvJrR22o4OpWdjWM3K7HFJ2MSZHZoOH0Kdue95Y1ESy1
YzNVvjUggEUU8/KZyY3zM+6hOAJBFbraq7iHD5w1r/9gHYVY0wAOIEkq58vH8lKb4AG3e9wXRwXv
FfoTckM+vGnlU7TqPlrsJ95OjXm0r+mmgyUDJlShcyudqzDcSPAtYn1nP7iNjvwcQrq7oMvG8S/Z
hCxWrpMgLn+W+t7JKlNQAe533/6xqMV/QxP5MoQzAc/JOji0zn8cVZuKpLoRFmwBUsLfGfKD4YRJ
CM4C05rYWpR1loPiILbDDbUFB0nNyt8HJiGnCqdij8SiOis/6oGzdahud814CCgLCnaIhQIND/Vz
LpaV7E7cKhgi3GPtIQRVGGDcTxnaibnDeV/LN+a1tAbwUV7yu+oELXrhO2SVGkd92MNIBg4j1idK
nZGhHLfeSbHL0MrUM617UPtMN232IeTVTigIAbOjvma5IDbEEnPLglVcraYbrm8sWDqHlwFOky2k
duqnzbZ9HrKvb3toMQZXa/iKThsAIr1mm5MbpB3moGAjdRFq9Iu+lBuG6xUmPCSOs1V08sOkCfGQ
Tib1JOkcr7J5Qi9ZtQIz2JjWvJD7pD/SyFnZWrKZ5bGQrSW+BTyIEmAB353zBA0gCBijbxvwevWo
1AvDTStZg1YsJ1CR23dhCCyA3MSGq0aqC8zgv+TnIgn6Zx91y2n7kKRC8UP1+Ej2sWXw+zm93st+
g4FkvyfZrJNsBid2OAXywa4TYHKAhLJJAqwJRscu6O3vYC2AjT3jsXgZdg/DRz3fm7djg1Si9Pq6
7kvbR3FjVwzhPEwFHX2dUSeqN5ge8EttYCJSCinii+l2vBhi5R3HB8Tej9yFD3cx9RWfN57O8el9
vGVXcPzIfF1/tzLYe+G7xAPf7fb1mB7VrVSg/kXMDTYM4YuYG2+zPt/n5Lny5vi96UwVaLjfOuFe
P0kKk+pI8FNwsCebIc7hAR9VFj+dR4a6Rdk+KtuHO0DMYl0+95yoPfI3l+DyhvxfDVEVpyQ8CyAG
MMt0HZZW4CHRQcPujrmSrvyOSgwP08iZRT+E2swL2BcQBlQI+sc807t/YRXnSeB5cJSthY96aNmQ
VuA9NYLP8D+Dq8flzQvsd9lm/O/Jl+Vua+y8Wdod75x3OCJJLEJ/rhP26A2vk6X468IwaMtsjdA6
mOYnYNVBB7xwyrskDFFgBPl+zGu1LN6pRbu5LsRND5pI2G34mVT/jh9k3iEO+76X/Chdys+kmUQy
UIglQ1KJQbvpuJvWUsFx/h/0dvy7vPmpeUIcOJNL/+hAybv/P9UIcYXhwaO/82BrUoGCLhcYZk+Q
muoy+0OB90oC8chQv9MeU1bYBnSf8e/mmwy90IFE6A+8bkEBnq0EGImSwrw4lCcg/IPhWBilwqWm
v8P/DB7eOWA4ZM9zzUEi1zCJhjSlWduapj3/DLeRlXET9S9s3fmPN1wgvhDzTnCoIGyNrK6uKJNA
6wCwZoYOrRsPxvkEDJf98N1cnfPdx7vyTNnWUshlQ39qqYRJSPPZ9QmzgEuLvo/DrstKq+niBcMP
nvH7F8EwP1Ccwer2DzCYmA9OiQm33BPWMG1D0xexstn/EcaH30OLght0fuV9Tre3LBTOROHPplvl
VOYZPLZO8o0wA1n1GK44MYLQuB49KkwwGXU/VfsC+TL2PUF99fV9e6OMf3/2bxhv6ZrGC/53bPgy
DpogQFjohM0phWmQ23A5GSJQaWq6iWPjNcxoZTwpC7y5RJcLsC2Uv0Znht/4Gh4rgTvsEq/qzz7N
oL3UHoBze8VQFmPwFNZ51TACOgo7whYp4Wn5iKlHZ8aPyQ6HkFyLyG2dr6YQCZSiKduudy6B6GuJ
XqH1JPL4ue7w+ZDJ4IU06vawyDVl8VaVrDrwIzBUWccrzJsCA7kouPyd6dD/l3vODxXK/4WktE6Q
I0Z3jM+0ZlVTISMRS5U196ENFoZSpreB7uU5RUFNAw3a0FLOGWOgEr0ZVd33chKWG14IJ+u1JD2o
Sy3hQXViA8nVoW4qNyY1HFtk4vWA9DSctyWTiZDNw30TYxc4lQ6Wyaw0bO1U4Nc3oNBTBqH2aQJz
K9g1EAra8s/1zRD/WD2JTPrqutxjFNPTmy3nNtEsZL58I+RDHAEwKhFdvHaBoMM3x74gKejQw9nm
bbIVGGC5p8o10UExpMHU62Ay5/tbdQKSGcMlCzR6GeUPlPVsk+hf63BjlCJuvS8Ia8TvldksOcjs
l86M/yiDA9RPa39yo9kn/t/9FGSEoGarRZKlFn7mnXp5OaUZ2R4qhWvDr4/3hEGYFSQAeUQG21t/
3YMlkX+PsZeOl05YJ739NPfj363bHBB6q3EhMBGJZdephodPukHp+AWm5RnA7ZHNQm40+7SJLWDT
26dS5gy8PelyOtmInZo0XY1cmXJk9vnsMwxkHGPBlRg6F2g9aJJFFjfs9WCVuADpSsIa0oQ735XD
pqoTE7t0/JwPiPmfRa0tvPP1IfdyDTpu3ifI1q4v7n1IX0ZK1xFXd6P43/UztyiDJXQ4pBHd4Mm1
wKP7NHr4J3lJWBMEz09TWzhWnRgNWSqrc8OnMM/pmzXJQugLjpa08Xhdz2woTUpISdYxksNUrBCG
dLWtYB7ZoWvpw3MmlhLwjlMYfnX7jkaVofC9Q+NCJhUlq83zeH2K2ngpDc7quAFK4MzDItMWjRM/
zG9bAWaFdJtU91FFxbVLO06ecs+aCrAEEGXo6uL9XVjTQTEd3Cqs1ClwuNmqBmhMCtQK8J09CZMN
zAphFBxhF+wSwmaOO7c/vaUrSd2DzdFm1n7JMjOV+bJ3+gO29XWvo+P1YecEmXxWvWY6N42Nv+Yv
zD9xzMV4I4d493WUOLqeWmI+/pT99URvyMqKg4glRKgPsXpuGAt+B4H2fXlDCmmx4pyx0g/vXh5j
Ox745rzU3eKyvCHYnspmdFiGO/TGnXEY7zvFfW+BBRYBsw8v0r/9lyQGZai1ZRIQ3BuQ0I8gAKfJ
2zas23R6eAq+RZozpiWZo+vtnK6m1tjSJWYLjpRsOxzeZOj6tUzRZsuvh907l6KOgonKm2Uy52xi
Dd63vrBOm09sXIQthK7wfysbzjbMH3zyb+6ebE/AksRKZ1PSM1OT5NwRgychN9bCw6CpqgaDDvPo
19nuPV8pNDbjFBAbW4iJ3wbRsb+pJZfduWFoPCbXLH7qqVFszUbT5Ix1Sw4x5An+yNIPGQOQAqDt
NvciWpXqmFPY+cHczcFEERAvmXEexaDo4FTWXt4aM1Q3yl5o+qy8QQgqrvtXe1ICHaNwqp6k65li
XtVPw7AcvYeNB512+WWsu9iYJkYpgFq8chidBEEE3tpdMFr674WK4/dmVHdP0Eil8Caq87xubHNR
5k2P1bHn8Kbq4EVUucHyvp6lc4S7hC5aKEaIkTXTBA+JVFGRypdsw+Db6nxoHlA4traDcdtaCgmL
Pxw8EO+8IzBR9Mwh9Ze8kdvZe3g3w9uDUeMFD3YafOSC4xy/4bAX0A0WxKZ5i41TmbfAQg9B7Dlj
goQohdtz8DnvJJ0X53oS7DzZ56uvWNMUwxm/d2RFl2Njxn3LgHEc8Piz1biMpMgbdWyU0BE7txHq
JCA1B+fjkVDmB9LLsE6c97OUjp1tZTsOqG+i7vWsglPrVyiD/4+y7/hysGAEg+ashXgO5Eizm6NX
7WzHq1hJlPH7Il9c6/OtDxEeMrVcCVezvf+3hJo3cu14nSN9b9neGSbWlRmDusvKEw+12/dhjllX
aOYexVtxuzCDbZIMo7LPVtHoJIarivanFXs9K7TEcNWHvdUXDvP5gB4XvXDdXNb2gxzORQild2C9
uljBUGvRD70YckIaGIMxMzmzVkMmsiuY7n8X5cLXqXeqF8Bjh+6qm4hu03nkKdJ7r6q74bof66QN
4bthwoVEx4FLYXYUl7XXVD+CJpGHscO4ubw9IgmvCGaYp6CoxPQ0pYxqnK9KVDE2mJnPAVS/memm
+5gWBgWdC5S0M+uc8ce5srKHflQvo8LbvXbEFQmfIUlb317XZk1W35G1TuUQHWyUDDhVi7VGspGF
5hklwrxljBZvW3OQkYlAmxuXSgYqdMWoWrpvKM0t1yTal07DJVoHAL5+/orX98z4gHBazRek7Bz5
Oo1b44tMopyrpyJGk50UhkisCKeo+Lkrp+6+Px+fIce3eqJ06Lh5zbyIuYCGcIg8dZfN0/QwjUP9
pp6IZ2c7mOVL5i8b9v+PLIbGY4dbQ3E4dl7RYrj+jVdOLXhcDQFncGCft2OJd4MzxYHw4U3wGRkq
ggG/EFo+5BcUYPGdkzMSDtmFboY5Cl02Wbniqbdlsv2go2F6o+1jbGyLp58F5UXr+ivk8vM+ufZX
vTi3TTDS6N8mYbzq5hXgR8vtJV8J/JJj7YK0tugBOYAlycqLCjDROo7v47z/xoKvufy49t3uLl3c
MDc9twPgff1d17f160DAWefReH6cP3KdK4cIm3JhQMVrDQ93eW9cvs6/p+hkd3avbL5S0WEY+1p0
E4MbF9LpyWoIq+hQX3jI59MlidKiMVubYnfN101HJLqj8rXEm7yMNgvIcPV67Pn5YtKD9zU7bIB2
MzAgws6j0NVpKJRN7id0WLqA9acuNTYyIjRF3tVPvdj3faK9uDdNzK8GeLuzRmwRv+jdPNgBHLqF
amyQma6GALDLmimiQXb4mj5CiNv3vJ//OYesbhBKMYZMRVnk+ftJ2a2tqlZ6pdhg30Yj6lAC2ZNA
nHQt68/4JC9Zrhj72g2X7cJgXvcjd9m7Vi2465tuvrEf20eNNbzDVTfXwajSmQjsGlhttA42c4UI
hlxPVSAWqoel1hUJK8lGoBcX28aJdQBPB5u4MvfP8BxmPP2HfPFBJXppLi7F+PcKOSv2pWy0Z/1z
J2sWlcxln6ezqZwnvhbH6O65lvpatqSiVRHJt78xWxybOjkjreMAsXrX9SegKg4Jn6+vdf/xZdyO
tzcj9IS3ZZSZmmVB+2EhKOcsihOyz+F5RCW53jzKfZ2pA8MmSNhin7vq76yRf0dlbm5tw/iQdlYo
xiiFqPbl+GgVrXvLElplon7fl+a/yerrKHShiNeHrkK6DPP83IDY982L92KGg9XaDPd2Iwjq7NXX
hk+NLhad+K+d4N8SAocOcj6NUgJIUBonYPNNLxeGdggyuPk9G9K+i1vMj0zz0d87k7Ccbr5w4WP9
nkQl0qShHRnHoWvSFsrbeWV9w7aryxZKx37Xi1/gfmCaFrcH4Qrl3aEsUt2SlmCgUMUDQ7yoOHwm
88k1UZM5lAtZcivF6hrqnaXnl51i51affzwiy+h24Lktmwf2vdtKzPmfiAr9Q2XTPTZnki6L6WGi
s+zbRrRvgUHBnux39n4z6z9g3t/pssPqoEG293wPAO1qmOzNWtnRrpttzMqr6SG6DE/smYrn2uxH
aaCjrL44jlXVZeLsZ44qB88nCYIAIHB1dw5Z5Vwos21sjNbDVPS4FGcjZTvKaC94iJtEU9Vr24Nd
vTqNAffLcc7hO/uQyda1Y9Imxfi9nok+B6mBvbvNoEIyWVe8bfXjOLctUusVM+KekMwrT45ogfuW
m2amsXgROv/hm2ONpN89pMv+Y7RtP98Tndk/P4J1tIx2P0+HbT6UxO9Nb92xPOVGCxTpb75DpUPp
j/Yf+dYRd+jvM0dL+pXkzeMAUeco1t/Prhebkig2zblnd+9MupLXFSyq4dzd0FMUwMoFP/4WfWaQ
/tnhIPR301P3/vtQKhKa90hcbc0HPLcPONah+bdCjxbdJP7s1260HOyG+XB7lv15f28Z99T4pUsp
IE+2nKZkwFHtqnZDotcR7WlTtuA34vOqK1Pp7dKwFCnvpmdLQ/XlpgHE6tAZZaZOba8Ael6wXEVV
JBDpZltPvNwzK99E2QahNq8l+uvShnPtocqV1BF6+4+jM1tSFInC8BMRgYKCt+yg4L7eGG4liKjI
Kk/fX3ZMx8x0d5WlQGae82/Hx+G37jja6TanrGECYo97KXoTbDgl79VVtve1utdnKopNklcpNoYB
GbL/sTvEHhAoQz9142VOHatQK5Tj8jx0mUjChBtDWySBErVEKx1+xBFxix4IJ/t7ygyfeWf74eHl
aBGCwwyFNDwthWnKkUd+8iSGawfh80TtKv9BSYTltF1SfGlbye6Ni1uFkUlaqEgr9n0ySvGnwT/1
ojeX0GYRdFs5LMIB2cVvqiWyMAOsGR5/S5H92qunckr+7l5m00zHgwmrDwsnGtYOqrw6Qcy+Vh8S
lpMtDu9JAaTzprIFD7c+PhZLkA4GSUF6PCgieW9CloSaQ9AI/B4OWqKOojmzRGNF884a7qD37x5z
IuCkZdYwI/KMPuUjUR2ID5gwzC2BAiJ7dwAZLGHOT1zVSG6PpaBj2rNQ8rM7BC9uVRO+lsxkG7/n
lHyuBAlFnnGgBoK8a3mNigi+zjoI0UOHEPeN/Fc2DytBddboMo5sPsKpggmT1oI3NMMm76a0IKJk
BstgXzg6eLxhCRu79en+oJNJU4IJKqCShvaB52LcQoe+cbjDbfDO0UlwVfowQNj8co+vQJ8z9B9c
DFSYY2bGz597LhRdGJuiw0UQ0KWtz3o8AVTjqA7VqAjrrewjjULQwpkEJH57WWeStqfPZcpErSnJ
EhQdmNw89FiwM/1QcZKQw+Ru1H5+k/f1OL/xqiHk3Jgsukl+4/t4EpkASP0/AGVX4c3fZnVTzsPb
Z0XpNBLd7ggCvD0r7KOcasq4B4wn6uzuTFq7ly6qdXbStkJTzPECpaWaw1PKCFpxpL2cu/ua5vMj
mqXh/E7LUIT9sLs8HQw06n7X+to2QYRUUt6x3e6FZoj+FmwPE6dBBRBmmM2UmR7xJ6bwakgRMkgg
vz7qbmkilM0wmh63KETRgvaMSwg9xGUlP1ponIvwTB3spGu0rI6gplQUBWh78YoWARgXjyXHNQ8b
1s0JZ5v95tEFCOP3I5vxro5qjdacnHMG3C+orzkH6H/4CpEr30ODclzRcOB8pA4n7Y1Gkqs7cA5U
U6Rwc0ZHBErYx0gQqwhZVulYDpUz5eaeoBtLKIGJiBnnBwXvEwHl0zyU17REhnYW5whn5kvsp+Rb
rzVuz5OM6CLCcrQcjJs/UpWgZqGhjCFyVFTjvFqzEPSLgtKnHkOTEfUOPc7QBMxY09cMHdM6Yy0c
CfdndjnPqGi+aLug8EUHS6GGKqdapy7eFRPHmwi+RsoF9yYZZ1h1zLRmCfuMJMIS7AvQDAnyOvOU
6AkSPvM5N2k66cnYPhUe7QpNw3c8Cmn3cF0eOMeQz3JhuRke1bDoQiH1KrZhWBHWy8OXeUCZYYBg
j8gcEA90CfN4iQgmevKEQ7k6ElUizCxwESJJTiqr82rvcnQ4bM48jYf7nH2I5IRyTHWA5Av+BeFk
yxOEwS0cmqKxoLQljGG4gVjetKuOaAMzQc9SzqpFOStncrLT5anG0J5OI3MnsfocH48hmt6NTM2j
qJvqO/sMNlzSSzoXIR/j4elFcZ6ZsODf2gRsYDatkAZdARP/fwH1/1EYbbS7qwzoVKxebVTt+k66
RO2+tMUdGZg66emXNNs+qPmyIa7aDBiCuUXN80UY5cuuU9ns46Vm7+mlZlJc5Dc6WZgkxNZ7hj3A
fgNLriD9YWtwyACGADF9Z/ofHAtdtP4zhgz2Luya0WUmnRkEl/izjUJhXAvAG6oVbg85TV9luofZ
Ed9ENEeNJAoIC5fspIJTR3KUE6AjvpItTVetRcJ7XSrIXXiPlPy7Rrck3ftk4ge8LhATIJ38Ba0I
XeAbTnhSIs5BqbZAUJyd0eqTJB7+wnek3gaT0Ta58ZM1XnvyfJnq5rukcd4jj3m7H1K+wU36qFYA
kAozJaadt7pNG7vQoYh7y26qbnCljbaDS30m2B1cf/IpTF6Nkj7HmUeQfGtANzY4AXiA8jmddv/W
LOS/evZd9v/Q61Dj3qhUXiuFCUsNAm5umFnndo7P8b+BjaWBWZZyc4S6gDnTmCgOaFcpn1WUDOTa
IAVn0grOODgrQEo0P1zOh2T1QQTwe8rGhxkLsDVUowSCXMR/Z7XYypM/mSlgHCCn/qkBCaNGk3B/
0nWBlnPWgYXgY7/C3EGhCvfd7svJstX3iu40lZX00fqag9SkDxmuuez9NcjxCwA9ZzLxpFvSA36v
7fK7ZFjLw9IJtiSfgYguUhcVW7029GoUrAgDmGG663EX3gx6Btdz0htdwGfaXHTK43XKFy0q3m5q
1dNSB3STdioY2Uw64T0l2qRacESTIJVaTNFTPa7igAwaycxu7bgeBuqDgbtGf0UnJr2ZIWjI+9EZ
vfTmibZH1CrJ0KSu6QPVHMXn4/u5DDFxYSgp2L/n5ZYKmK+T6HvQj277daj3nHtrjshFkoXnl4dS
x4lN3cytv3R/xyXdaTV/h8pCWyhuf8k5zN2SjmbGWfGx+S6uCD+lB4ipYpdBQm5+uQU9ppea+dO8
aBz2tdlkZiUekIxBGqr/wovbhtxclgXPI6oYdZPiB4lQE9QxKQomyB27N+aiFb09b7c3BsomZe6P
RYUvWEb39t0Xh9HlRz6Z0emgyjYv9rzk1HQoTkfmna/v20NkMandfzvizB4weIxm4Gg6Mhqo1uD1
FUISSPnTxcKRpzq4A5+P/OOP8Ku+dKft2cf3qYbo/gQZVRWqKhoZkpsy//n2+Bw6viqigD7aQqMP
G9aLPq19rxb6uVha1z1Y7/u5JbxEumdOiYvtMSrtBhok7pwSDC9Dg/Mi0a78MmktsxI9M1Vmsw/i
01P3GlQiaG1RJnyiL7nCx1P/c00/s+y4fMozzANlkJEsfQzI6BH0BJg33T/rGGchTy6GBGWFU2P3
mIFU8vA5qL9V8BewH7BPzavWDfJDFuCDVBNHJrGHp3YPgwFu+FwO2mWCXqRdvstJqfuS7uY998ur
oshIgxJP7igaHretRkaYBcGQjyIdEEnvAVWJIdupxyxvpgVDUzALu8NVl9kP4pZ+HnOG+6jJc0am
ORh2cGswrRjontGqRLsj3CaTE19nz0LdBF3MEEWMGBBwODJgxwaA3rKRb8nm9kHQF9l5uPhBbY6o
SnTz5RKjaBOsQmpWZw+Cwu/CNvyG2fQZqEwqK60zqhH0leILN7DXGDPJJ8BJh1kteAad+TGvJAOb
DLrCl0fqzuTtyMhfdVBLoTYEsBcuaWB+zX+t0TIe+iBUTs+W0ailloK/JXHYB93CHzqe7OnR1yUp
KqzXffB/MiH9yn94LWlhDdOISOkdc0HMB7oZORouGhK+B0xziX3BDuvws8U4RjepkrchJPkk5zJR
rc+gs19QCnM3An2meaAGRvtC6IJdIyfNp43fR6dNaApFCQFIQPBsV3wckgFC8eeUvx7OF6O0YbNQ
f8EH82cEklvxIXE06whNkUwRoXlCsvHlB9eWSAvBWThj+iZIGkygoW/rW+yRfwa6P+cFHNUrlgWf
h2AamLN2khOyEQe8HSzyVMKs8NIhsYnqnj4sYoYdAm+iKoOn92SqSeVV/9WjqJspvwTnds+tJ6Ij
B3Eh4s0CJRPcYmuUSGd2qOiYwMYkF58DOD6UB338ChIyrjLkfNCC8fV3+u4RS7/BJGH73TY6brGx
9C75BpPCjmS6bIyx94n9mdMDFN4iMM5CMWP2rY7ctmQaB9eniyTOWb8Wla/Yf4xCwvTaN8+wV/bf
uuPqAZgysEkQOw1XVDA4jCekkRGjdSRjU4nKzNgMVm+o/isbsjVH9fb/u/YPm3ChpZj1JOTsKWBE
x+1i7gSy5I9pzQln4UHe0Gk4QotHuWnM+wZMBk0XDDJVqMg9ECOOWCP8+AEDmR7ka+Bes7PxI5T2
TEcbj/CekhyP3A6TBmoIadkinRHfTcFlQkwRF0OjbgEemeLGZ9P3Uh/rW5WwAZLB7S85uEbmy+j8
6SOu7H3Bb1KfFPu3xaPqEWdm6x7BQlPCnHYd9tKjvcGdQYfc23/cz3qwJ1cActsgGi+EOfPRBLrD
NevEVidt+CEdBBXl7Bs+7WbyGItZW50tlofmkzEd8fa83uy5FpPHabsWEjn6pEv60qyHBiH9Q+gR
AbYjcMRRsLyjEsF3U64G9Mcy2h3MBEYXsrFCrPWm3x22MDFDj7EmU221kfEMo1ej0alszSpJkNmC
uf62w0XLILHZ61IxcQz7AJl2XFpeTprEATkMW4oS68Wn+fJnivCFcNtQJfC7Hl6JkjQM9GJ83nR6
XIzEyuTtII0OUnxSffL/xDAJkQ8BBcey/mtFJImDlVikmTk5A6zkBSPr/GL7Xsbz+MYq8ssd4Bl3
uwX5QgK/P0a/MVsNJoyGx65g7FUi7Jj0fhniRwww9tEmcM6rmBPA1CT7ETzs0QxFq+h4g5YdJnb7
i4H/4lLL4/e0DZkQ5AzHn0Cy0Ney5MGYsBGzL5ngbMxUknZiVtmIdhtPsEOd4rR4llF0OafhONuT
PBQxLCj8+W+HheJjJmUPJgiIM9fPvcFSuwzn9W605FQDZpIDLGWm5F5RbqCSFUpjtgvuGEiojEGe
BRkAtDICa1FtSjaATVVweiXBk670aOMqA+sCHQzvXhXJp2T8nTxWOf2IflMm6PlRST2giR7hGxuy
hoD6FTJqTkSicAGxJqOwSZYgwaMZolhPpIgMfNScYmzZlCvgcZUQAdUADuxENjGb+x1TGuhXIXZA
6mka1okDp8nQKHL17WIqblyMb2UE7kVKSiifUU8xaklaNn8UlZ8VMnaf4bQTcr8jdcF0b0aclW4c
cvgI28v6tSYFZ8Cu8P9IIzFTNpQZgzPXP9zeBNshmU8WgP4G2CpvjhwhNsq3sfuuYVjNDdUNploi
s2YEtblsHAA0qyZC5D7viRFjRDMOx8dzBUk/lr3HnI2Z7faNTwNDzYjPh5WXUKCf/0cmnatu+4QY
FmfmT7gfHxMmp8swYos2k40Q4RaLKhKibTQcMNVI+9EI8+npfdnco8FqGJKtyGYPBoydF624wyk9
7gEQ2B+eWuJrsaUXns7Tw9nvIKVa0d/gtqjDD9R7unmuBheE5+YnfIx/29ZV7HzJGQhjfKfTA8Rg
vSGBwk5JBhD7FtId/xPlfuaoi5H1CYS4OGdGFNkmRh19WHokFaHdboy+d798Dr8xH8dOxtgpcKYa
x+0DB9cQ8YUaIPFQXRAT68ur6OyShHWRH8vfik1TNnhDqKT5LpGGwqcvzRqHPcN8zYq8Q9y6Vj2n
jD28p7nDVgpXp7oyq340OS7EEBPgNmfIQJaRdd8hqOBe5c7Qa7h7ha96qscW7DALBfJngFRQmzD/
iSdsxJJk3gcEMD7qgfH3jUCi+HAMA+O94Xe/JKcnhi/4bwav4dF0BDqn+JhNsy10JkQlbpOLmDaY
gj+isp2kuM6E0BAzFeqCu0u7iSgHVIqq/zjDxAQQomwVT7M/9iz1laDnDsLn+A4Ymi++03oKHAUL
Wk6wTkIPt15hMRwYIDMxoBuw2BWno6sAmyqAiUB7Jvlo0ctTp21AsB8+zssIIAk1rIk+JWhONUgI
SBmmrs8ep1MGxHD4bOkk6DkyCBE4KtXo+FDEIRNMSk7PVcUOUtuKS1+FrweFLY7DjRL8HOTzOO4T
exUDf+gAODx64NKrxSoki4n4ZTcxzj0EEQU7CSJrcVFKWhQYAGT+KCDwUrnFPt6A4328n6A3qZc8
2alPR2e4p3MYLECb6DqoMZ573lJdiL5aP5FyWQPldvPRXEe8uITQdF5gSbrfkTNMOM9uuMsnsl+t
3yD7awH6ZsF9/gCiKVgvsFuHH8gL7B1gUMrftONy9pl2xCHcYbWBnkwNcgZBAgRBZmuAV+/d90xO
/R7eAOAgIgyEdCKQYHD2O4AdQTeWII5lIRM3UP048WYwKaLR+akbkF33yZ1CIPqeU5q/TcumeGaz
rQ71mWFq6Z7mqDrcXb4vjAlMnryBdK/Dq3rrr0ckYS20dblVVzpy5YtyNAcQm4QM3IbcEd0QgoXG
kXQBfrwjjCGw9YG0VgkL+q1J1xwA7bWL50nQYWjIVPOk4oRnSx8mZn9oKJnZqSZmzGeC4tWC0uTN
wO09xyquL4yS1FssuwN6lawjrakv2Ujo+zd4GNXvIpQWvM5XN2IaZ/I10PUhO+bYAVtHcwPOBC53
NDqKCwYOgChzizHZgRYczd7T0q+fbUzZzWCFn8P0AroPUJSY9PDawiwHaPSULRXXHoMMO9yjhAnR
r+PwKcAumIdZWUfMusybzE1VIVKHJAP+0fBIJgz9S3BJpogOUryHyPRBN3tWag8/TjsvUku9m/KJ
1piPkwgr03ephEcv/tPCF+LItbJo9gluAzALpMpUx2+hF2+5oNhfeQYAI5eY6Og0SQmo6ZOPf1hN
clR2wMhMAORxvQq/FWAYTDxeSkDB0ihnKYGAICQ1HgSDK0sbDN+5fshGBr+JZLASECdrUaKV3NCZ
Q+hqqTm85XM6alYk1AeQHrhOHzPl25QHJn9dQWgCC4GPVAAAuvHZygAerQkKAW42QlFdi2483mjE
cvadOnHulQWSUPds7lFBjvvfiHx/lbx840EOEuQYTQdPAXjRln497QweZH4Ql5WgWJ40Qv5O6lrQ
ZCjyoT7YlK53Y+EvVtPpuTNWiDNI7MnC1vAXt1i2jpqt4jpAQEzO0ddQOlPtW4qIurZ+PaanuffY
fmeMASD13iorB4inWhAb0LHhwMHDbWiTO3svqAjpXlDlta1x/JHmSWXRt7+MNecDMHPgPJR4o8RF
GyqiWPoynAZ8/syiTSaBAeH0Z/emJEJ7wlTDHFWx8aYRYHtCF0z4NXnjYL5gXRLDOaz+SERTo+ek
NUZbjC4QRTieh+/LjBUTdxTaZ80qVAM4hNRAsnvy3NT6xp0bl4kcHDXiRdVFTB+WGBoavTR2aIp0
ZNiMeQALB8g5IVHHBzmyVISmjVGdmhtgFwI/6VKveBh/SJGwKZ77txyYmufh/61AxwPCU93qI9NX
jBF4HLjZuVm8xum6v473bOYvujmez+toX0yZMMHjueCFFMwFWNp36vqxHyFi//tMIfVYrgJd3JAu
17+1IHnQzTdwye789mHoAOVQBvwHYMtlt5BP7OBAHogR0QeTuwGYiAAzCXqcKuv32xyBPBHhewUT
/ojLZZTsC2B1/Pav/hvh/NtywiSMXiA7meeHi0x8A1kBxO6hV96zQBEQsJNAdKu0UdylW7HTZ5Ck
CB/Bnshhoe4ozFw12OUBuitejsxK5L7MxuBItuHzX6mJ3I5YczBffqHeLciYSvg+m7wu9LISz54q
VvejwMpionxNt4RY8JS0SE9qfCGwvKyCLz5KzhYOR5ARnMN3s8Gyl9rdCmsO91ucBTWsd4doBki3
YILtC8+SyTp5w9ZiyZ2x2B90kv+xO9jtwiTqAb2gRLgFCDlq59phhQsMFcgArUzEOwB7Y4Ppds89
sC2fS72xLeh/6o0gDvC11MKhzhaGGhCPaLPhAOXjgrDrJzYqrkZ9BXWFRId+R6OkYnxhuaKcObBz
6bfXNb5w+q9ibFKEYJO8Lgl8brTubdFXtAueIDal91VBdE178CZuQNpJu4KHEFiPGHwCkplhvf2w
g964syCsCF3uNzBkuTU/e43UVuNxUS9SKImMc37py9EGBSJkM9KcW3HTId3ASui3T+D38fY++aAT
vN8UjsZym7BkmERFwQvxD0F5N39E8wPYk0p06naswxFCVVGXqPMjvppk871mC4Ds7MaZzNO24+xl
ZZAWgNd3gsZDJ+TjxWcoZ3XPHEXSH49cF/Cuy21xiS/5WghL1qCr0ELJDbDzp4qHCT68vH6PxB3D
GOVrkSxscIzy8aQzfCXILB8fQeUJ+DbelSOx8tiz+I4eYj3GXeHzvzaxLcN84ANj5WOAQInNjKnW
1Fo7By5ArMjgXaQtDxsgVXDlFfGUqVMi9qicN2ZNLsJx/P0Eyo+0uVVOp7RSwahIcbybpLDKDJTu
IXhy3k/7s00O8q25wbPMKAyQ2s1474Pxc8vNIT3v1p21eHE/94QOd/GYMLzbf5+k3Ydgq326kOgM
SOEAbITpQ2Z1XB+D1165cJhwBxBvssqHiGwMmKSM2d0/C7+oGLxBe3lRwwFKeH7MAhtColkyWJ5q
stLko/EmmA43sDBfQvIgu2K77F1+J47W8tzZv1l7Rn81HV5f03o78PC2w4E1BqkAs24C4VUvqwP7
yfumrrk5nJfdopqz5t83dHZSXxRBSNNhIcDwgf5J9vwfNHn8g6Y+kuUr+ABoAv8z49/VqY8D4aax
JaDNOFUHHBinIUMYUQ7CF1KAikeGdT8E4nubNZI7zIYUdGcAkxV20OC5/N30Vazgw0h7NtXLaMlW
x5c0yMBRp6dEtURXtsrfaaAzJMdkN+nDZ4eaZPKGBc5eC+S4z65FU1D+380YFbN6LhP/fcsRWMG1
oqPQ9zSWO30/WDzHyeToybNyq51xxO6aEzZ8u3O5gtUpi374zV6kf0Ewk33SRPVyNOYZxoJMD9Hc
KKjVPW+RjT2/ERoX6PPvnEz9kH0jX3S4/OUNfBRHA+pECBuaGb65NbNw8PdZVMtXxHuIHguyJ09f
77Ej0muST6Tou/2eM/ad3fNuoFqZD8LXuWA0KyQ+5Mu+v5Zvv2kZZT4Drp1shvDW19y7318hGZ29
eeIn3+oPXL5d96LmNvSLiTzjeusak6YsCjwFYNWRdtqWICOU25Ofk8wJOBTykUL0BAOmhVv3WxH1
qlniZ2EvyC51AOFCUfrEWXLODnBfqqVf+tNPpK8e28y9T9TVC5uqBsbBcj+CVCHvF1uu89wWEw7E
UfQ6dx4sIwoC5t6hkz8SIEYSjzCzDU3YrY/9iTh0I21L4V44BWZv/3koT0xkZ/e2j2RtU9/1gTy+
rdFckiA7DOxfhIKy2+rQVFt9mfeAwH++vm2hMd3SHvqS+yZC+Af4W95eh+/8E6gI3uvFa/4Y59fk
8o2SAWxrEP+9mNmx5Cli1xqEVMp+Gny9fKYRdfBd1mfe0EyCW/MGboV9nAoadeLPB0jx20Aisg5/
Eh39Z4tMPwCq9t7ugPiee1BYpEegfGqsFxGGRubEnL+oFsexh2VpX6wL6+7/3yrr2ciJByaLZITk
7LHC1o/AuRR4ExAZjcCyijiWWKnDSewB5zqcEhS9tflGyFDdtK3KBDovHpmfoI7I2A8gpZ+QkCj+
beaDeYDoS9mLvUXpkW9vYEdBj4NKEGEs8ldp/B1XKA2oK2lf3eNpmBk4wnbxcoAOl9O3c9VxLipv
9JPzFxAp8b+McNJIqxYyD0pXZSz7PxhBp+MLs0OKtIdC6IuweMsWQ/FZpTS3rRbUJpv+GE4Obv/7
8SmI8dc7/AyJTf+s3OSlBDVp5zdexMxmAEB0n0yYWmlBfmVfOpoy4NFcm7+cj9f46YSxDlqI/pOX
PJUxpTvvFuD3lKy5iXSaNXLXkuY+iRjXGUCrD94+zk5eiuSBmABe4iWos45vs/URSpFTtxjYozNr
8m2meJWcVx3pQB7ZrZ4O96pTno77I6vveS4J6UL30CLT1AjxuVS754mT9qlZLb3O3W56RqLZfRIk
KU9Qv7l66/J5Y3pxRqiFiBH5L/9Gizn7EjKUhcN9uubcadD63h4A7ifAIQIq0Y0/RRS2iyZmxmHc
Q6LVj7jWFqc+iiaKJ9D83xorj/AY9UV3RTCeh490xzHkH3FdeAPkI/RL6Elpew8D5OZMpCYvEfOF
bFRrJCR/CSFQvYuKwYJjBY3Qz85P5RWrkEsLrIFSl3PSUDzKuGTzICtTGZM8dlNBU1ALwsBOlYC8
4zGIAboXtBh2M4WxiEU5VHq9MdpIMiiOs/o8dOjR0OUnXnLAUMkGoNhDArBiwvxR/JNvRS5KSNdg
1QEkp5uHX7tvwffbf114YmD9eHBqD4xSttEAoqRasH7HX5t7ajA/wkS0jNJa+jvulHUZ6o7uZP73
77ejlxlOB+FxTzKzCv/cP71mXCoNAq5xkBIqVjtm2U2FYOEZvZA7gygkNsV84klnSlPUSI6QkTQo
VguXUs/pQsktyGGCfi6n+uy4kh2iqz2EFNbAlaLE7IUQE3cWibQbIE/sgnKBEsOu5ijapowD9AlH
D4uZchruXosfZNIVDgN767Tyu4BI98COoQJfFso0gEMyi8H0JXP/3HBPxy0yt94k5UHuIslNZpIp
vCqyL3782+rZja9fei50Par+dJ55uGOnYAm/NcnfYzT9OEYbBpgU868jgs8lkFuRffCdnC94FJki
n9gAAEG8q5esVm7Y0c+CBGVzayok2GB/mVRggUOvjLj67BadHXvPqOdSIEgRz77T+CqqbEbAOs2i
Cjm0D589hzSnjslubSQHAXDdgUk5axGFolxE7sHt1BCGoHaKdL9cPp3/qcTKmWQvSDy0/kLXuUCR
6l4iZng4qd84OcgZEEWomYwPIRyt9iWzZ7JpmZmf2K9pg6YLV4E1YoWnbjtfidh+9GQETfPUmS0+
k7vbYLSdP0UKx+S4hjHhfArY6lzkgNPCGbkxoCCJoK5s38fdOEFMpoeAJv7wOghJd1ilrjz7bNRr
fiNsZHXO7AsmvxM98LjbfjycFk59iUFJkU7db6Lnpyc6DzC/eCk07GveswsGi6WuZtMvTbnM3kUl
Sw6RJ9Dj3Sa9ejJyoatn8eboXOg3SQkheqFGhZzP85uKIoiwZK9Z1NchKtfR+TETEjyCT8nkxFBO
GqfmlX4FkoJOlyMMrtQrDkdi3YtzvGpEFon93RNsvuLsOX2n6GORgfKdcI5iLpSOCZ/ZHUFrKZOR
s8M7hpoBqgM4ldRlFF+oCelfdf/rHT1i8Mja4MRGhxaDGgktKJlbq3p7Zs4bsTgEx7jIWEXMK2ro
AQfniOP+xSigeCrPO55EeBW+gawPv/WRh0HsDBGeUkKiTQZ1dEf2uRKBbciVaSSIfo/Nm27k1sdg
aZqyRT3PQ/eBwtgyFQ/CdOg0AuDFyUOmivVj66rNl7ftO33jVEOvM/nB3vds0vvcluh2fLM+uK2N
BAI93GtKm8SULFGQIaizJyLfhhFZnjrJuQacOzxwvCJ7VWcjQAx0SJ3tB1Gxwhgr4MyxCHYj18Vs
HBA93hD4udibomTG6FCHn3Ppgtptiez5CJze6fP3g+DhDZc8IFxOUh1EAgNvXZr3Nu8J7m4fpCAo
zA+LbU8MMvauwkLPQdVe/ac5EIJh4FHGN3LsCDljdqqloTfAveaI9VoCm49MHjpqHhIPzXuAEJgs
9IzKQRBfzQRKG7FzxbW+zJhPYuuGxEKoeVRRnIVDQwqP/tsVpcss9spNQ9nZmwMyOspcd9TJ0aGo
S+c0Posh3JPQlsO98ZirMHDa/G4qQbaiUrVqN5vk07c/A1cfj9ySMWC/SGOxJnOSoDyyvwDItW2J
dL8gXA7TrU20e0hGHsYnPgL/RtBu91Z3m1KKhB5yDTBFFegMLz2B6bu5VY4zjIkiAVYhWo7C0mM7
pInJDkT0LEdb2mgycNE4MnWeB7KaU8DYqnMh1IpcQW5viCeIMBQ0aOKAMnFImu3ywiVDC1BPSu/H
nUdzyed/2jcRBkvCCfcSgIg9nBEaJl1W2EfGiKGYqwAiwDkhZK4JGwkh6h5V1+UzVcmpzUguego/
HYPjDQ27EsjYWKHCFjkrqbcRKYSPHab6ae1tK1fxbtUKcMP5LWlSHpykaNnnBM+5DEu3ZR6uSzHR
7JLKS+J53l5gracUKcS1iAwmsBi/0am+AfWZOMpEtv6UUpM/p70OhgZ077zgLv8m5Yn2a4pWGiPO
DSR4wp2yE4LPRuzwKQGMgK3ZrvBf9ns/OOU8fO9AG9OqmEfv56CvNbXFgSikydPjUobQFLv3vj9R
J7MR/YTM5LfO1WcolsPhTKGYYCG5KXIlF8I9rHYD1viAIrM/aaYtylah/ux5pY1eZdywQIeTxhlF
X3QKI7Hs8KIyRePSd+5+5pMstYDBZlDh+LiL4V1EPcdmQ598bsFv1uyvh0eEg97+OfIkOnJC65eM
Z/jtMzQl0NCb6rMGAfDqXjLUjpqB+j395Y5CiUr4kfJEjzyafAPdi9GEz3TO8rBbpxcRP3z/+x9y
DdTGeB3iGBEUuaXbjI8LxgikKHfPg6vwPyo27UYhQpjM+xVQnkk6mw/bqPeEbT6DCcQhY8JnHxqc
ZtU78XFqqofCqqP+5EuJ8GGQyXddCbkDbfRNmPgpqWdA5oLS5B8RfrTmxsKnuT3gB7SrGUi+m4FD
9I0IXdgjswbCp+08yF4lcwsAhaBu8nKgEvNdqizkj6AjxKkNL0a20df7IP3zy+1xD+JN+b/6XEE2
8OjesSt+t5WVTdJr9/fZ5Kt4o04L/zfDl7lgiN8e7Cfb6RMtygGev5vhpJurPtAWpFU+lxb0qawR
nluKtKGTkhSYBvqswHhBxtT0PvtNs7Xsa8HI/V2fZyyrCOm1Mb154g54cGO06hQBLPkUu5++3yZ2
HYzsxtINYFRKPPZ5F3YyGoFsbF6nPugSYR94ipCyAOLFkIIibTqPfpg2kcX5wMD2jF0wiNmUpLAh
2kahUMndz/l89EdmhYD8TvEBTPNeiYio2BNanXz6Q00ZUlbK5Il5OaILaXLEaEywFtUW5raHrSDV
IGdh0tSrStn20nmK0wV9PQGsb6ul9yEYWa2913f5BI7mNOrIyvDAXioCQon3S5xhaWV9p0R0QOap
6g8GIb893oM3ESGP6f3u35vwh1QVMw8TRqZvRvt9l+0SVJnfvxz2Eeu5kjfFCR+TOQpT6jeWLFoN
oT9/ByL2NGefI9nq9sSCWo4/098NfqaAceLkTWdd35ZgS4HmD1A5n9l9TQP7nMkkYTf+5+umN+hG
CTSh88rO4//7T+fVC79oGlDVDOxXZysvu8+jOMtpt0m4vVvlXwMqRd0MlvwHis2ieBOdw5y3HRxW
jRquM2vUEggckIR8re/fkEhfpo8yyBfHd+P+hpNaDV+Kf9cmo+/4WEx7iv8mcBMBDHmnEN+P6Pmb
pI2X9p1eH/F2bDyLZa2sabQbbFex9yq2ubRRynH83iX4esiiJ2aQEYgMQ2JCJf79kpgmGasuEPJK
jE1pHW2CCXfXP1XzzxbQKJ+nUQgQ8ph1WyociCK4cRoyNFjCHF5svhRloBuMYsJPxSDM3NWvGiAm
N6rdCuotIcw3DWg9xtXhqdgv5BmErGOORTfJQ3VqOhGsTuX4mpHot4lnlMrrdotKGjQP8yu3MjHJ
3hJg36beA+MZoxxp9f0PyRHxgZsas/pdzHMQDnadQrcQYV8ENOLvZ8L1pVxli56ngQ6G9JHwbP0N
rzXaZYs7CbO6qRGNhVmJCje2io55hyhmJYb4oFVAJcmsljhUkfN8MLphngG5QydHE6yIGFxmM6Ag
73FWHoq/7nJUna+IPcCGTeCMUJN3aCq3z/Vory/v2qlyvkGvtgPdedlggsvhN9irRF0xMqmk7ocM
YoKeq68VapeYqHfOVpTtAgGIE+HGB32CkRvsdKK50BZyUI8ECwmHkGxI32HA9HCNRpWbGiXbBnJ5
maCzkI36IFLuVk1Acvdg9trVoIQ/cqMfq3YSMy/tCkAB3vg+vBcEpBHfyNVKPZ1HlrZ3YJNVwLhO
mRmHfBc6iZ4iokyJjcGyqTZIXA3lwgSZ6g/e6/3XcRZD8yDJw9oEfVWbw8Vw0dujU/JhPwhNEfJp
pgob6uK140n6XgUlH+asayqYRT2FwPhxzwvrTcop3kUgcFtnlA/BBOguaSZ7gtfRiBt5Oo+YHAdl
OpqiCGSkjomBDXEGRwZGchknSivkTFipGQlrFifomucVpAA3BEaIIdAr3i/ygRD4wnguGcHLmMVD
Bo9xrnTjAdKMDhK0hMKWEGOICmw0YCBIOfOlCJMgRj82d39fpkOg05lQ9BHN+1w9kX7FoUK4QYEj
JkBEApwsoaXpVpi7MfYmDgEbDg6BafbH0/NbcPShbasCQnKY/6orCF45YZGn0oY+l+d8IxoOCSGN
gpIJfGFJaPs22TBKcd9CyJjI25Y5eCXl6jHbvWyyhTZxBL0KsStzoZDS/BhON9Qoh1EKNcYG9Z35
njDS1pAdKaQ7NuMTkN/P+u0GA4NfhRhX68TeI/istX0BVcV9Jl0KanUkEm25F/9Iuq/lVJIgCMNP
RATe3OK9N5JuCCEkvPc8/X59NjbWy8Aw091VlfnnIh2uZMimM0z+A61tH0cacbn5qxLAwkdW+ox2
z4YL51xetta/dvfHRHcln1Ri3Qi16r2zmiIIgtxjnX2JvIeGbImLCclSiOcJXyep+aUerQLnkO09
emzL3EvtSC0IcQKADxOpDfAzSrbpMyZnDT3nSNIjj89GXpUBr1tAO4sggKFTqmvTO+jiV/XS/ThR
0JSP+wIFYqUlUmgtBvtRfLZt9W5V/T8mvGRBJwAj9WNugS3te0hC7i5rdP/4YZJIBlafdp+9WH/v
+Y3BaW8qjjfEokElFKRYV4VkuhvYjwmSSMBtqq19bZ4tKd2Hki2Lwbp3biT6DAluogv501ZXQYu6
/PKp4a8i7G76jjIOwrueh2VVmllf/KAAm5HsW0npIdXW9UfVB7saSCpDvTVQ7XFU+vvjK7QfjEEZ
ygLwk+Qy2K8vDRYO6OVbiz2wFtTMzxrPp8o51Xz9CiTSCMPLn6RmZonFFBtEYQq4cXDA4WsioeGV
rjLXlNKK14UYrT2plmMgJMpWZyQGbaHbav5Pv6pBLvj+N9ul69DIQq5uniiFhlas4lS+ReB7XoAd
ZaOUEwXYsOIEAZoAR0u/keyumjqgA4G+VgKyLg8FBURXJmX4ZOpKkRKPr9lrUfOlwSenAEoWQzMq
7Z4dn7pvNd6zHW1Sx7Szam3XMpffrYvafAvUmjIXkBOTtBAqqWcNT75x9qF0p1CJkc4CFGHFtWbt
bFyZpHfO+XRF2CIyVkmCBdiWwk1+bcIdVILW6EURTq1ggUhWVP75iC5OiNd4FKiaaeKSMiPDVktQ
C8ah//pv2bLH2L8S5SKGfJEYMm9x57K9hjDKZMkSpSG86kPjKhux0CljJZtaNwIIRpfDgofYhyyC
cE8T5lW6qsr5gkaaWvteZ/e++nymGo7J/I+dToWp0LY8JrE1LaV4Nzkfpiw/PZWbToczHiVM+I0a
8FqOWzt5mplO+6Sh+mOolOPX0SqEz0xQgAtUOyiVdoXPVcGrtOeH8JDgU0TScewmlmKpdR1KTyZp
AoAxa10FG5Bs9dwMQvYday18a2FpM4RLCYk4aZd4GzoDznPZCkSgLiTbt+lKohePVq+7r3es+/Qx
pctR5MWlVL4wNF/0MpfqwypczsQSRQaNNPBn4xZrZe2QKRtT4jQ0MlxHWHUqsVuFiuENNhgvYl1t
LuW9QMVvm5olLkPYfqfpfja2h87UY/QqZS6l5H0EDkXazd0r80juxUukUnAfUFN7A613d/21/Voa
pHqudKRaOY5ueWEA1PHGaXLp3Hj3FwMIbUeaCy12TqTfYrDrPHCPHpPMZ2RIOL32/b/H0W5geZo5
9PUz+L6JYa57/L3NUJDCqoLOPjXe3xcin/tfOb1q28GBJcP51w11aOSay1Gui+OIuEOof26lZy+e
sdJjFhtdyTZ7wOzdxPAgmipvk7vNHjM4u8tfsnd3Mpy2EpKBJIzWRJ81uTTH8a9bQ1PJC7la1TEZ
pbz0k9UUgsivW1tCQe08vDsxKqeeD/fmciT7dpIrbql4D/SYgfJCBm0Qte1tf0+De/tUpiNr2APl
lQclKB4MiT27CsVstBhvJKvHXtghTnbEKyfGEWKeYqN9CH/ONvTjmaGIqPJjsqCU3gqnZbXsXxoA
A+SrChFC1Xvr2rqOVtBhQWcMq1Mw1ente3KfrH8x7ZDeQqEpD4m3YF8YxKWsb2VkVOfxUpEKnD+F
jkw/I7zMZ2s1SDdyVm+QIzv8IczU6ulGhLeq9xpcOsH7Elww/rD2DayOX/Hq1KyKG7+J4/MZL8nJ
ssFdW7L4KMWXvWjjWvEtbDbHWoTGkCShvBHeGWP1fVkiwqNEzemGinr4l/JwMc0EB0lvYYvxnbpL
gDUDEh/OWrNLi4l6xaQu8F4FHzaTBQkvUDXXMuxE/flBuCkFKlKaapm9+1M1AJ6FlGH3iQb0qh6v
zZbN6BeVfS9u6aeokAP6gOs99OPjx/jBIvyDIOSSoezMVm2pDoN1l5y3dp9E2gxstObwo9TSgUKw
nWQ4hqMFOATDSblL+r0TIy/7jV2Uz4CtOuh/EbVOAAOOotqRWmSlRUVfsZPN7xvqTAv+SgwUFcQg
oiGwqoX5hX4l04va3VI8CnjzY/fRPxkNdKFqrdO3cjiIBY606lmh6zLVDj0wFw1QquF8doj/0Y33
dHflOZn/ZWvH2eNz6bg/P9Qtcw+19IML/GLitfj1kiUfIKcjEy0qub79qRgrpFqZdhm3e3b6ik2e
lL/1hIz6TZ91s5Ol7TcGGBUFErZ5pqC2+X9Q0E/Y/4fSRjvMvks7cZPEcGLSudqft7TpIXPlWEO8
oTC6kCgDejmYJPsxrQF+2F/22EpwUMDDwBikrC4MGWTpad3CE1yq7k64Sfln4tZyigTLpw1apUm2
ywPPx7xXG8c1uRa9nUAv5CzL8Fk32L1ANEREVRsBZDZ1BPT9RDepXrIu9HGgo6x1e7VrLzu+8JOp
ZcZRab/BzB8lWo4A2e7uy9Zg6j6SK/eZ0jeMgaIbMFSVm6HnsXF8unhRPlY+6mPtUqVkCc5rR5KA
mV12n7XgSD/OEoNlLeFMsKjecQVw7ZxtYvBM5+4KaT3MqrjORTFYh4SrvOB/2ez7mc+nQ1eQlHN9
/RBYgzj5XDSmICf2nUOYAzxsE9BwZcqNvkFl6/kRUPx3XbbspxBGACPTUq9r1Ui3zF9CPIdNe8Hr
gT7aDV+3ndEDd4+Du4ZQZ1nUsdSCCJgJwsu6iQA1NEeDHRkos5pF1tkOwuGFaNduZ5aMQNOeVoku
S+vuob3oP6B6rk3qsb77pq9RpR9u7OQAoM+L3oRV+U36L91i2XzjdW87CGD5Z91Wb/OWAFQ6zuxu
sGhBzTXCLil2ZvplWrFr9/6iTSffB/8eBPkD5pWTcrL0thctLWxWYCrog5anESizP7te7YW5vuqd
uYde5l/Zz80XXmUl1aA9sCziXRcCYJ8xqvLPH2fakSu/Jltuirfzr2HiYDl8Nh7Ommm5F5mb8+u1
88U79+9sE2nQBTOmsYeE+5er69mKNGIdb1dUEPAY8d5rfGAt2PVX1DpwfRXAhaH3AVWzKMU/t8X+
EpL/OTs2CLngyU4cGu4CRAcQurIOi8cAldwjIsSo+JYPc2ltBzeAQY5RNIMctDOQLKVw2OmcZoqG
FK1IeyNGl4qz+c/pJIsAvbETba2LIRYJime0qS91b69Qw0ttYyr1AeFYbKbtP3g8g+brKRj4rvcu
IYkYzbKPvLptnv4CqPbSkKYyJx0W8RLqvwPLEeuvg/qyZf9b5Fezg9uGP4l/RvK5I+LTq4/kIa+k
qHhlLAwBLbstZbqh+lUJldYtg+5yohY8ShDahddEm6KKUeX05PxuCG5+6LaDxeIz0okrbdEr0Ng1
a+z7TCePOpEW72MxQCEOjvp8qWXS+zC3+rdHeNfv/LVBUXQ0wNnwT4D7Oy/qVBY4NssZQIfQmqM9
A35YedoBrNppY2LmJs39p9kG3Qqu34kqatNjSjajuTFrhSGyfCCd0rgp+KqZNBUN9dvdm1ZbMYgu
mimZGkt8knU5Y5kKfw+3OgOXmZdWI6GAroIGe5hBhTDjRMWrrF2KD9Opyb1RuRb4GcOMTQ0axh8B
VwHKYMwGKFvcsvRcSWau2qKPcma0svJ9wi+FgzTxyLm6z+9hA00LvclIYabgcbaXiWsDNvHqbpq3
skN2VWekkSt4K57LgmM12gRCVNVAS7LFtLlyb6WL++q3mSiSy1uMkqtZRXkhKKAgMSBate6FX9Ok
Oo+g3xXmutNurq3aqVG34jsik3jet8Avwb8WvBcRddOt4pP0f8yJDMUED1noNl7tVoFAa2Jvs3r4
sIJuHlDFMhXogaTeVvyjkVsWv2hd/LB+Fc2PNEwXYUrdQNuwBBHBmmWe3cPWFAq0mEeHhwon5gx+
KQngw8I8PtMBsXUrZp/etoOJzBGHH/TO4ASVIocgTpTrz7iwx0Xx3FrWuataDc1lY++3zRyxpW7D
aqWHy87NzmuQj7kSKaX8YaewvBBwGZBnbN9EJ6ZJypYQrlsRz2FopvdhgVXBCZRTPtiBfNsFnMXK
R+OD/RBaw4PuHf3jGeKzJB0sDMvcQg2e73KGM2pdN5UowtWMlpNrKVK5017FO9PBphkdLJrvOrFX
oj4dRN21q1pkfKlR1Z9YhFOFSH39rVOs8vm88Db/ZjRWHoX0582qRUAAC3Wopeg8ItXVo5QzUEN1
GK6O/d2zF5kO9/q0jva5cvxRyqzKr23j9qy+Rvts/ZAapJ+tdbx/4qCF/etYbNK/qydVfJ1On1BB
5cq7k8kvAj29dOIHkqNqolfWevWfp3pZWwIRoX8kjuWN0mpfXFCxmy29inswGp4dzrlsK9E89MmL
nz9C2vB87kMi4IGYzB94/2ZiBiLWptPWJM5MHqG1utKXeVQ2mfLbsHNV2PnUnV+17Bm3skGrugJR
Npqj/V7pzEF0HIw0j1SPh3d+ms4zo2hG6gvnpvkHN41Ddpx3FFRc026q9bwqUrHvsOX7iY8HrAEl
attfUvgAWvmJoJc/OiG/auflbL0bve5NCu7rqZPkZ0sGWMhleL54i8XlvX5e7cpb/Lj7M8S2PMla
qQmZBXK129tLPuA9LT6i20kOOg8x6NjeUaGmDp0r//X7xynAhm7aoAcVEtSeDIvayJY8R9NXfjfW
lnH6Dykg6r283qizWcjfeOD76yw4PrwAmx/1WX/vW2/+u/4mKvGtilMrTLJ6Y/+7sOK/MLBC0lqo
DTKf1f2XqRvXvHmvgVEhUNUlarUWzL2Z+r6SkPl6qC8VmSGWFO2pCFac6NK7tFGVgbq0VGosiZq5
HxKkWWe3zW1lxMrbXQLG8tcPbHN+5F7WX3AxgjfRUjyg/Fffz49nJ9XJMcSqVY0BRg4C6hgJVV+X
3iFVdKaZpdqHGgkhcz46rznAPNa71dIfqk2T0xsUKAFEg/esyg3cPdkSnVfa2/Z1fNeqdxgYPQUF
0SnXjuPjOF6LCW4gbtG/R6D4pWc1vB1MOytAM/QJc7VEMTcRLlz+lZUyzvWSH4fhobur8QeVUVQt
3+QCQRRdug9WZFJ7wSuL3yud49JoxtKZHqd7y9nDuNT/NpA1sq9SqOl8VbOOtpeyzric7JG4kcqq
gS9kOm6GVdUtX5eRzqS8a37oTuefEy6AwlsAnV2ldq06ITnramfDr14Fq4ZZuZ5TIUoVcmULzubv
yqtM5ej3rpEV20fzYt3qyl2miQNid9XLFQy4AB/rKY63K1WkpPnWaUSzXJu4EMS5cu2lAVOAUIQt
6lgOQa6Qj3+uO+g/tVMR9+j35di/8HVHuYqYuBkuI3v3W3TOpcKAYdiXmjAQBa0RZe6lfEOxkso1
iW9o5JaDC4ULAks5N1xrhjrwFEwfmTdPitlNntzKddCpQlbLjwMpwlUPG0bo19DSTJ6TLBUcvbav
8YMcdzUFR1oDRAXqDYNXux5QitZiOMLmCvvO//2yZXlCcV38/BFrOIDpxVXzKZqNvtA5ux69tjOg
H71VixyKfON6t99dG5faIhsUVqMNZdWmkKr8YNPwYB6raRuPfAfv+VoPo1Q6j+qxfyJjEUVtZyP/
uNRy+BK5XqJO4dCM1b16Jn11ULaYUzayAudTJeMYvVgMw2K0G60tmlro+fa7QvxZiRSMK7sHl/Ft
qS3+ti90g5eP/ThOZbPuBzHMRbYPEdJsWBkOF67MZDLS8XZfrQrH/rJ/65CglHO/jxpFjw93U05O
rpVd9/m14yFE2hisezThtc09n6FanuZvfGmvgpbm5eM4Xn8TlG50737MIJOx/OGDL82CFtGSLlx+
IqtJOgHBc6iurinnWJU/sca0efdaTb8c1unDXNR3SY+wtjBIfPSmuXEOQe3+t1nUUoE2d8MFCBIG
wkhVeEtUiN041tzPYyEzzjEIyq6yHieDVKTzzM/kilQYJEuzfqbgWgUr67EdLz/9CanyLwsQnvhI
G6pYKTZ9fMWJz6/wuSt+3gsTIiB3qqOlBm8QVSc4aJ6Fw6aYSVXeGglPW8+DtSz70GmpJlZlcvrY
ubJd46/tntUTW61b/N6F/Nlm69lHabUtxY/9qRsv29oYq6+qSWwdGvxWImIDLS0cAG3tjdc22Msi
Mr0B7E/lm0CiTSFGpPNUR55Xpdy2s87+vq+19SPYKRPV6LbyVk5Na49d3eZz1JKAY7SvwgQQHGUb
sXsletTiWFYylphkZJBdk/8e/5anz7Vw063eRHI8PY3fx86OEiPSfdOUb7/2x8+0hnLA6e6oXQTk
4RRalSPdxPL7eBreju1Vohe7VjZOR+wpSaf14k7Kt84JrC4iBFWJ8aDWsAJHoEkO4YahTddM4IH0
IA+FssHZrLxnHs9IAsSEreUks2qhStrLYnJUcb06PQTgko4FkEaiGyGspb9EWohpQEEaFB9c7EAq
pWA/f3Ff2/9avW3LB9MIGPZtjwtes5NjO+yNUUODY2XbI/3IR7ruZfCTY2WZbxPBKSWxTv5BZ8KX
VlfF3q6oXxjNj0okZGsDIdMTrI2LDfVjiQfioBlqPIy1/PxFwVuvzxeOmmM5McUqjUJh1Ev5iToK
NuR9ob0uNP4AV8IXGKb9nZUD7XZ7jitmO07lx3/Naelj3LsW/hoGP4PeWFYaZob/2cjk/+qIhN7u
ttLTg9cwpHn/dxwI3zy/CPv6Mw+0PgoFm7ho9T8/CKXDRXSl1LzXYu9vUpk0/yljCrtJ251dSXti
PpspTIlFIW2/v4/2Zo+VhzlST2nsCeBqN+4UoeyPcGhII9lMS66posVbWVaqo2DYzwIfvHxSFNzA
A+GVzCGolC3GcmGmPQ/Bn498L1JW54WJ+l/jVRhXCZfVTHnHgVv+K2NMgMeTKiYc+R1XwmxKrZjK
6zNZA/Jzvi4HmnHvBcFuluOf/QzHSr62na2guPBKx9mCwj5V/EMpceqYh61Ei6HQyfmlWV/7N3Jt
XfTxtjDfBPf4ufg3H3da41t+ND8WhxptvoVS3LX8HiTyULdjLxzuQ0H4NA1SpPox4Ysy+WEIs9fH
kZgbGjQp3/dhRu//oJDkG+4JD6r/tW+O4/n6YJDOV1LuQtcm3Hy6tC4cuoFv5JLRAfBhutZjkVz5
r1thLKWP1PcNCyILzy/8+Fo5j/jc853OIj/TI2zRdJol9sOOdiubXog6LCFrFRcamSAo/6qs8HM/
wndFFdwfnbCNMNzk+3ZEr+1W8rPInFTTz3wH8AYxdDZLKmMX4V9Dl9rEOU7gFiq8H2Sbvhrxnf9w
nlPS8Obf87++kypQG7HV4QGxxmcqrOJGMmZpurABKcmSV0GzMc4hmvRdBvX/PpmANEJtaTsh2Mpe
RKYOJoPBtdD+/PnsO5+4C+F0C7++yfGheS+Vrnm/P1yQXL7bvZZihm/xcqoneK4JyjtO2ExXtSxW
rHx5EwkGwitPBaWUBmTK5fp9I/8nMY+9Pv0XOpsyMqKvfFeE/tmWmTldQ0GAen0KTBYCivjy0SmD
HRL8MtLatC5E9c7D+UsLxVX3T66EaVRn6BBxKp5LLDDeEOSOitZvzw9nMMGh5lUD29udtlyd2RCN
Eq+BSLx80vXkTPN7w46WBnYMx6GnDwpwUy/QwMTEUGIrPmwISUE4rV9GSwVtoki0xCMgy4zNwVdR
dS5aEuscLXctyIRaIDw/WJV/4t/rH7uXkiz+BKk7H5kIiWECra9GdNxV7uDLx730ptzq+xyh7Bzk
MEhs93swPud+Tn+HP9GRSJl0pJgy1DDmvK5eTfoKv8S/KXnvZhghpd00Od7LaCcHdlIg8+RqWky6
fYXXODLQdtWHCulfyMPDuGdOhe6hTmrKLj9hcNuX9r67a/NTi9Z197pdNcHryKVDCeFlzwl4oQYj
Lllx0Vg0pvWpJsGyCyCwH2byyu43qg62MrwwtIVpXtTgZddG2q3DdG3yM60iHO00HmhKI+lS7l4b
U+zbaE1blfqXstgXEJ85rXPhFG/lH1NpDwv5XSfRe/YWTSK84DEBkLSgcu5o03xSklpbQ09/OV7V
rvWADXXCpmhMUtqdLXeE+IuCKpCI2blcq/zY3F4Li21lLYR728hi+CyK2XR5JX9i10zlhHy82vb3
52D6F/1eGig2mRCv3XMOcT/RfLA6/gmzjeSvtVBBXwwVi+93+enp+FfSLhSkvqZyWBU2++J5Xv5K
G5dAeFyrSThBJtJ7JYJZocN8zAugWG6ba31Kc85LDbnuHW0vjo34tm6+mVy2XpLcHQdirZzzZX1/
7sUPhgqZD+XGpiYE85pomm5eTfYxTel6XPNIUPRcNlWHQR+7nmPPzVBcg94GecPTMqZ13spK236U
UBhLousVaPbtS9PpYeksP1/Wc6EM3BtfCQ7Fq8KIA0/bNabtaGOlTnyKU3pV9+4nqilzR+qNiS14
tP6d6mt2YPgrBAtigk1KR4/Cs5yVofHWU0dVhkzPdg1nJg70lWnfj1dIR5oxNN0Ep9mpJJe2nujE
gXHWrZXgElX3cbhAVUMNUtPo32+ttsdGpiqExfOLKGG4zS3+cdQgtEprCF2Kp6a2oPnX/c/hWbYh
ZbnjqXLpXZxlLRvLtvkIClo5WEMuSgdxk4Izg6dAg1Xhf1KdjcxLatdxqpIkz9aVpUZ8N/ekVZlq
TFMvUT+Ob4f894b3J9GWeV2ZltdtJsRavHt2l7IXaT+NYMpGeOJGbzkJp2Qzfv4VGgJDK1R5by3k
RdhfDOrTwiUFc+PYzJ9yQ2R+FRMziOrfFb2zHikFb+X6lxllSonWq4vraJFUtvjFGntCBCzEljQe
KQtaPeFlA0SXMAq8/ycbT8KLpv2n1w9vaVfp3jV036UJGZWxglZJ5efhrYd1ECRa1bCCiWkz8Soc
fL/dMmCwlaehi1v53hi5LQSEUDMXXEm561b+9GfWAnv8J6dWWFFUTJWNK2mzu5Z3L7ER2bH0KqUY
qhT/RD2B0+aKmG35BKj3F0rCpzTYWGOq3ekikXVma7E+vYmtdldT7P0bnMJx23bsmgZHZvdud4kF
roWUYBMyPcaYlBXBSvr9EUIHj6yYVkD/myiXGRGJ9T30vENSon3cyWC+7H0kqjMeNcGIcT9v0aec
sYnY4KmWQmjp0gqEGSiE0aqo9Wu8AxEUQtyPDqzJQvdS1O4ubFhoSV6+42VO+lv5XkiwYXieDJsN
DnhJbNSma5lW0GllWsnhdLgihwF2DxUW/vTsrB2y/44WNzorBL1ze+tP/FFIaNpO2WdLa33EdCUs
bLnS5U3iWrPdXKNsteXlSWlUUdqkE+VstriMzF6Z9vJWu78bx0V3tW5lKSwE12f7x3j3EFB1l3lW
UJUV6tTOvSf302cGwVVCjOYdQ0ykczmPb656lpq3QkCZXbTkpUbcx7Fi6lScfr8HaUqAiBL8yia5
Ml9P1C9NWI1aCkIrCqIXUv3GeHoEIuuOkeZnIDIJ6a6J7StlhWFYG0hQ7nCPWl1EhCnzPZToUrrt
3FIWHLErGWY23UW6emwTyUJ/pQ1ifkBvybOrCf76W5UolxddXZl0PtuxKORPBgfNxXDXlJ/VeXVz
NGmPQhZhRUZ516ZHgvdgIFrIxz7QHkH+a/LgHlSMvA3gC8nOq3wjwervRhf5uNtaTAYsgcyueuT0
gHflDrHVJurbbTOTrcZjNV3Mm5bCYnbaTeCdn5dea7Uov1hm4JWu5VWOortElnrNVtOX8i5b9A9r
FuRl8ZmrxHKV27a6TzZ1Jk/xigip/a2eMWo0u7PmTUfRTON4FgZYjx7bFC/TTVUmfTZVzmTtZvXD
bhA3/trWI2kDZYgv2m/dV6rxTXN9qxPFLC+6oIX1uXdhDMXGFn7LysdPY3S5b4BobHE03Oz0P9xU
rCuTrHOQGC2PwJWNZjpI9Q7DXfequjMuKa8qsVKY6Dxbqd9FLH+bXJumWm2USrjy6+gK1lCL1tN/
x6FqczCdbCsGbtQwMiBl36R0Sgn1JrhA7QDtaV+66cmD6CUtQKC8HL0oEp7FBPwdPVH7whef+Yj8
HIcpgfd87QYjTyIJF3bVmPfWn8e5QWbr9nsYRcm4Dl9ASsxvjnV3EbnhGOxwbqBoohCmIBLB9dZy
RIrT/E/Q9gVHjLFNJ+d4E/s4Ne4/60q0GsGOkd6VLlEIuqHvoq4eWH+qp+4ONgx3qWIgwn4EZfFP
CSCl2PKx9fIS3QRyWrp8JByjXa3DTjmhkXfJcVqWNdpUIhuD9pCxwO5e/gaTq62HVpnmufIi51oF
GmBtcKunW2fjB13Mab4psaqJq24ce2tctaEPdlCaSFpvuNf6S7WsR1ybtrOFuzHu1MRlRZkBLUcd
Aiw3TzW3HbSTqYMxbR4uliWwdfFCPKeNiCu9G0uENKky6U6o2vZNSIlKrpxj3w3RuMvPZ4g+u/QX
DW1ocRRhBJXUI0tYv4yeKgfPy/edYdXtHHKPASff5SQmv6C8gWlvxjYaKPhL2bznDrUwIqxREZFV
GZf3+1gLyK5b5RoL8O1FaTmwv8+zomwaYQYtq6lwN30y0Sih8hS3uhF3luqZ1LEqtXHxFcipAlNS
ah1QiLRpEKNy9fibUoU107Ul+HaitRouB+b9zY1sqeXPglP49Xv5euhHGXxJnl6Wu0eVz84BI9cP
HcepGc+jANdz0NLtRlnzcOKcbaF/FRpKgyH9VXtfgmEc7E1Y7rVbT3Pf6dkEuLrpLEunz9fgofh/
9e5NwK6iE7fWLq3FQIOuIoWLc27aj0c1PZd13oz6qxHIpUed5Xr8Tzg0YddzvOy/arG/Y4+lrRb1
EBeDSsJMvCBHw/V70LEuisHDuy1FfuSd5Aowiq0YPgmHTaLmCPWoRPoiJTuOmm2O9FU71tz1rPbt
bP1qEvQcnjvP2al6/YxNpnN+Y4++IellpMRjTcr0I5XoJKVlvC5c7KLB7lHKTNaf0fotaNAE/jnJ
VBKfSMRXScCKbgbIHQ96/qI985HEGA/5Q7t6JkwaYh1SMjet9g68Jqden2Ob+ib4tqCCQAYKqW6u
s+3exkA5mDKUpnr/iocgVkzJuIm0Yceig/Rwx4tAZ0MO9fhbdoPPdFmLti+CMnCV89l+DEZqnjCI
yajiP2Ifh37kw9rxdtwWcS2Z0hAh/XkZk78fSZjiY3c+Vdi7dhSETXFFMgMmRLYQ4CJxAunOQ+ZU
8uvUCPav2CX/GKRnFy4nMpTl/DTOdIAPBE5+Zevx39c37bvbSZ4Ib0Wi/BjRVmX6sckaloOE8e/G
Q3ydMVtYDJJfWR/Hfhj5eU6es6TOhaPb6QvOwHfGfx9fbimiOold9eRfivR5tJqsh+8O1b73QqYA
HmE2JQoVQ0q/zQndrGh3FcKIdBLJp+abmW9LahGhhMJbP+qpn13/0HM3lbfd86dZYCPTP/s0R+eP
2zj+cu9sB3HDE59QPTyWXxnXNdNJ2FgTWI1PB/dlfSH/mECs/O4gZNXPnViTn7tFCTOWU131+WU+
PITR70uYPppijZF/3Nk1wueX5dOQXjZFtvYQ8fb4unfJC3vbnrEYUiT82/7z1Dai+7fnG08m1JmB
Jp36pBLvxKqz92TTo6nYj/YtWcPtey36Tf5XP5U9cszEFvWheHbs0JzW50KazLabVvoIaTiRG0lb
k9nz4GA0THL6OxhWB2m1uNMaKD1JNFRA96QYj/eeP9Am48xPSEEUKWVpfSjCr6N1L+lDblDED/Gg
RqlGZgYtMTlyYmmBl4/zKfUormjL41clLcWq3XTAegBLXq2QxTFefsXbm85LQOCuSi0bIHyYED2p
VDISJugGjcMo3XUbUiMIp+qlmk7Vv4qg5o+Hur6xBl7IMQBlyiCM74nMkc/T7w271yfQOekFQKqq
AyNMZMf5Y5wRHLNwdtpx15x4Qe9lz+m9dnALY1SpyrJ2FBtyjshvbVTMTDVZd/aDnLzcVCfWpVlb
ObJl+jAFv8eAvt9Ay1guj4NU+zrZsOHFDcoXPSpuVEFMFhOZ+LC7DAfuOr+QitgRZfUXeLsXINil
ZSBeT7KChqFksq8GJBSVT117TCL/CLyL4qYY64bH+uG2ePVzw3iFCk8fRNj6kldzq7CSgBzes9EO
4kvnbYK3Y56PTXY2ynM5217XM5RI2ixaoCSepWw/61dhBxnSCf5uLoe3b1QC7TWy9V2hH5pqWnOq
i2l13zg2oj808KqskApyLGX8dxt6zQTBfPBaPf0+J+IAlkxJnjnd+N97Pd0UATYndWtbxhBMHzr5
y+am/RoH0GSyuBhlVU6QXetBuvaszsJBaqm2kO8Haa7b24q3iYUqPEWDXPMyyThXkbbZuS8lTibO
opR+1uDyygcea3gPRD1kFqlhtk3w8x4wPHGnJD4ZfI7DQz2HLKL8LN+HPr7qdp5o5AirnOhaGZo/
jCY0BGIWYtOhNyHCCUaD+7cVxrl9tsh69OdYjddoJvTHHm1rWC78ita2kmsu+pHBdT4dJwyyY74r
XlsME3WMwwrXGcKDAAr1sZImbjQqyulcfjM6TSLN5yN/mkW6N7KnxdUukvPcnp0MUkbOwlvEqH8Y
2dk1ich/9rWdDZuwiThTa1CFH60RitRuatNUfdElbyR7ug6enMM3DFCBfkAzBxIqkfSFtb7Xrh8d
3Txlm0XokVJUO52QCaIkdvAaj4199W6EoRRuvNsqWgFIh29KzNpuspm95zkcvwYc8qkRIuPVLBzB
w9OcA2MXKZx75zYUox3XdhipnibT/nnE+3AcLQavuqdKf+zc5WdpR9q0KbPfZ43/5v2TG0bmp6p2
9Jjotazqejo4fJ+HcM58ef4q51XQDraJQugg9Ajlg2OFXEqCWq691tVZTK6fNp53/kikC6B8+SMK
8nCe5P1th46Y6d6jeu0tBmJ7H0XJJe9EnjLhOD/0Ns1EL9m9QUMnQS0ObbzRWZIY+NF+A6PZixkx
RzhEk/tMDNTfoi1eFhSV7m2RJzyfRoky8veH93Fo0/H8JH5W/Yf8ThtlN/Vxbp47jBaTUML9eeoD
LSS4TUTXt0kwaphkBSr7gJheebzcCDap9y3PH/eueaIGmZ/MxNlpQpHU3c6Tf7Hmo3/uJgnKP+1J
EJ2TVzeZKuRG0Y/pgJxAWzFGZ7QuDgPtP9W5nfN6qlW7zhVFKQA5n0NiAg/kK39HNtMC/859xMc8
aHowIIAR2yNDTQ3OrOsSxX54Bx9mp1/JX159IljL8nKW9nq7mcqz/viZNm8ft9rzWYhqwIRhM4BP
LwYOQeJbRFpuZnWH3PhJIqZsLf6n1NcMMS8LPKZID6/0Y+mE1tzKANlzcSXn70YAvTjofO1+kx/P
cTS0oBtTo5/+o5bqPTN5Qpz14D4+1TJ/RoTbccJoOtbLdh5AeKV0494CSCjEB5FvDzZcb6QajTXi
a6kgjUiqlb63INAuZqLJwXsvArj4PNQMXJNSlIlaT5ijrWywqVdWYoeftSQ13YJ8B/mouGVqhqPJ
2DA0QtPPYo5O8lxI7+onBq59aZUpL5cNhXJ0USblESIaQXlQ2CkPF40DwXu0usk2ttamaCfhOLpq
XeGYb83ztSQYUtDowc+hNzoWnqlfc1EFrA8AJdlxMdaKAUbjz1HFwdFJq3hyLReyXxECVFCKyfNr
P7r9bRXb6FERA4I/JsDY/Mo204871X6F9BGucG0Y3fHvoKEODS/Z0N09l6Yot2a2lxk8PxIixM4y
SpOF6KPocHjVfdXwdL+ff1ntj1Qjn/yo1g7K+fqSbBvuUd7mVC2iG0u65OaOFSztvMj3e/k4sQ+m
B4+QYxObIfV8UzjtNY4cQ/OniF0psy1cf9aF88gPO1+LcXoulH4NXR4GGF7OxRKW0SJuEPg0l11S
990Hcd2Kb9gra0TA0zmIzI5Sub256783ev7ZlV9mJJo6Yj8XKOBah2wh3YOX+2ff2H2vP3ffj8mz
vft5DKNfgpyHOTMM/Kjv9Pj+AWzqNI+4mvze1a//TpZWyfT4iPQzZ/UKlMhb7/Jx45T+W2mOWxPW
pes2zzr9+nDHQk+eDUg92sl8TAFLm31v425Rt8XcX5J59Q7epU2sdtmXtCmekfp5J1KDPfE0fn68
mF8XnSkpuZsgYNsOJVaaLgBrWcdjeP85zW6DbXUxuwQXQuSDhecBEvqVqvnEsl935Nz+uhKcPzdx
5iAEChP5kKcAFKUCWPDbXEuLZB5963oX0V5cgaQSrPKSRgKWc/F0RCWxWbTSg11O2/UmxJZyIcBN
9xOqkEMrM9kOz+6DP5Ao5MtEb9d8rfLgDtmPWzM7QKsbnuHhjyHvKHPrXiDRHBAWhbMkFHIcgzxl
NDyAAQcPZ7TgFkpSf1qFsAOUdel8LkF+xyBc8yjRrt02tajBTNCF3uOAbo342IHsCbt7CUKxwERV
rLgHDt8bDK6crejRSMyvH9PeyYIzSH0cRoeRU32u4efHdUNy5mmHXGHt1BIP33ju7D9zS7yFyvNe
iL5LW9MbFVC8eIm1hjxZFlGvwCu70tMoMkPvVPv4ez1ffq7nt++XXm/4Iwx0y1/GC4aQD/8ext7X
2leYbIoXUJkfJIme2v7uvxxD5ACPnG7JH8SPo5dX7ltz+a/QmT2018mCSsI6wNbvbvDP+6FU4v0w
FE0nPYRwYGNz+/erVv2EI+Fr7Je2d5Id0/Us5E/aGTd8jTbvSieJtWDoxD3Gchq+KVYMI50SzMb8
4lQwGcj3lplIGZMR6b4QGLny59kmHV7g0UmNO3io/BamYVrdtg+b98GF0sgEYIGZwnxhcBn+Lfdx
lP686U8rUL2yEYKDkGQbUcgEgqydQUDK+qHtUVbPBSL8uXZwaZ7+27OJQfoY+1R9ukNR9DWXIE2i
m65roWn6OrBzwYcP4SFuemMXhy49mk+5Ef8j6ry2m0WWKPxEWktZ4hZQDiAJI8yNllDOOT79+Xbj
f85ge2YcJOiurrhr16pTBBhEasl8UFkpRfvgFpJdCyeDycDyqnxuprnZO1pNJzFIUa+MJ70GMQi4
hLx3hYTEnIr+0QFisfzYgw5xJiCCDYMBvnU9Pzk5lx25sgzgCWhgAMr44VO+9sWOL3bClL8CyfKM
uZQ0J8zhE1fRbqlg3QIbYGi/hbygxF+xYQBk64lhSdlBEBXrT/VH+VpSdng9pfJutkBXQZDobXiX
wPzvYrgYDsHp8OOM+ap0IN0W9tAvu74FIIk2V/JgsO8BlVayactXdYRyE4GXxInuQdABQSSyfUEI
KPKLiwvsMdIbAT6lxBAd7A7f7V1sL4Ep237CxTMcBkJerwCF6rGGw4bfaAz1nxTJKHBjjbQYWeYH
UKatkQJl8WhTApML7yFbDpkGBds8TvqLAewUckBBU7wTHpxFRsDobybv71pUMmg0MGt4s7ljXZgA
zpzGou7s8GUvX/acdYPSADBr3oHQv9cJwxCZ4OaCDWviJUmcrcXIIm8gGY609MIeAPV62wseRouo
86CDqJMh4Ir3tIc0pHqBHp10L2/MqnRYJPIb/C9VGSP9qqoxgogEBjIhyjI31+XpJSLUlrklCQ6a
+MVd63rSmKG70KNV6trxTVNfKTuDUIN9lj/KUpcUECOVKz2EWdEvj4i0q3bE1JE9L/lkte4UcTSa
SQASPYAug29j1EKWsqDK4Or5Ky5JL045IVt/7dOtBeoKTaHVZRdo+NQeYKIRSl0Ci3jxRpLbGlYZ
6wZcYC8QTwRLATfI5MuuupUoXaN5SF70NeiIzlKzESlqhhqF3Qm3ThgSOpjrSaVK2wDuGqyBpg3p
3zpi/ERPpvo9/2b3qAAJE4IoxjQdu3TF8LdMI+MvHkwDTV+BzLC5tgx8AbtGkY0BSeA2FGczRJ0k
jTrriiTMGHfPEvNOTbQKS607/eCSgEPsVljJt5uZ/a0dT/fkrmitZVJio2ADCZqH7DpLouMqQdFN
4rxQtJfQJ5z+OOo8hD2jwBOGKA/JGA4kTxpFg4+tvPeqvpwPGH8E6kHjVL8uRpw1i+f8E0a9vBNp
YSWaBIZwg5ZYMl4ZTZDr5miEVDWRQzj0G353fLR/F0niBQ+mkR7tcYMTOJRVINbjPUmKcKdxIsnV
zWk/2DjLppyKAsDF5xGAavxdFZpw8qCnQJUN6Mcf8Jx6Uh6flarQuOIh0Ym2Io4RGC4Vpw2EhtPO
PqFQek3lrAlt0RpoUiGUXnazZPfQJ4luI8+qSkaB1JEbgTeODj2n/U82ZDa5U8DqiCGUxthRlpx9
ZymAgAGTYtSwfknYKn4WtUmxuZThgKXNB6EW/NplsV3+imWLpWq/dqJN0ExgzakOuuOZ/7TrfoPV
q3pl1o0DzugPi18CCIB07HmJu9uLMraHxo21gXoFHWJpCKNg3/ZsyAt86l1KFuOxT3aCEr6k/9lC
ZVMomLQgOK0HSD2N7jS7o0GhfPs24XhFWk72PEXaAftywwhjcrGpGh3sYoN1T0jOc+sXB9lHS0tE
tNonZ+HPFo1WQKsE78Td9KoNtpWIU/VeXdKy0ghge7rHLrgJoHNl0GHp2QsrdiRtod862PP5HqS9
LjXyS9D0qT0nacZXmT6Jos6qFNU/mU8wRS0fn6gGuxHQckid7DH3pOnhsgbguBYLuoC4wIfFbJi2
TD5OwoNhK7BbM/Wz7m3/wEPRuD/asGIouIB5AL843fPLcP2bZcIU/EgbBwjp8+BMsq3CrYW7z8eH
fUVDoBS/MDmhW6VK30xiE5QuQsh3dKS46/nW35Trr9CipGY9GpdpgVYQKhkoypAjzXLosKX6Duwk
tmQwnzNXpyN7WGAx0iMc95KAncCsoA55+OGQ8RQgde72zBiYluy8zvPTjS61KGY8Nri9CCE8duVB
cHMygsZX0FLoNQBXgUkYDru/XEMEwpwhsikyGZF8St3WfDCQE4L3zSfj3qgEdjrPegfhweSFRhVx
V50B3wepFL/YyDNnr/dxesAjl6M1YEhE/Lc/IiwAR0pBA2MveUixh9qb1AWYoN8420iIcQE4aOgO
6QfZHckiLoOUxj/FUafVhUvWE4gf5ySaS21EGFZ2nOWSxQokE3sG2myoO23aXyAiq7bU+gGYxclp
MXlDCojZgDg5urDwcmH0JgnVdKiriZnbu7ACT+kmJJ3zrD+pSs2XbSEwl7CaAKvkAw/g7GSbHxvk
Dt/iRv7MDXdBSVTTqb04jnpga2Fr+zSXEnT2aUKbAI/c6Qw6A2kr8LT8+bxgz1mFnI1bIB2ffvJY
MjXAK+05OFneoBPpUErH6Pymnwq0KTryfQi5ofQDu+PWfqf9rvZhtrdnM/hS6L/LOGRZ/2RozbnZ
gmR/M4+a0/Om4WA7YjgFbRrHeqIt0NqwO0gHV+BFctpAqP6JqJQhP0VZaNEhSuQlEg6CxAHeeInt
rkbNml/g6CLA2An64hOdSml4vY6x+WGWCdSTnuyz3lFDCxkcxGvq2QgZQjlZGxKmG7ieUy8XVwfJ
x6lxOpwfycA800Kp+MLU4imlqlNa0cK0x3GSgD9g8Dr3x6atmAXJX0ggUxUlSjtEghcnv2L8oLo0
CAE8snx11mz1YB6i6qWVpJdAo/EEUXR1o6hXwTWWU2q8BsDBVHJtr44cspE8uU6r5+n3EW85y7CI
0GQD2y3+sZpLSTyqRGoemHUv1IttOAXa5+6bavOTUsrVnTOOEZ4/c4zQEQDY+Krt4CH+ZO6IM9GJ
Qiw6h1LvlbFxoiD5Z4vZ5M67Q5oAJrc37/Zuqj1VzakghrgU96jrWpaeFAb4IW08D4hVIIPD7VNW
tyuMMbvI94XZVjYHVGdqgRiF1zAKN4rCVEtUXBlGaTlpSe2HnPwroDkN+tSLpbpF+x+GeogIGzTX
GeIUyerK07q7oWDqRmvKGkupxUB+tawBK8p7xh5jvmTv9PriguGWNyh71l2jzmVNpPxIF5C6ziCj
iB9OF6v34jb0QyMgERhqYrBOjE2kUsNLHOmI0CelD7pQt8C+CGV4BVg3OWN3gA1AGzhc7fbPSA4j
d6FfOnEsdXQTPCR4JNlbWjEbAM9ouFb4g0ODC9RUoCLLJnknm0RkzsZL53H6ZeoB1/JFnryCf41x
Bwg2/JIY3kM/gpJcDXFlMahygj/qLSGwpw0fagJQVogopra/9lewlW41R3oCKgTgIhyR0ESB/sPl
IvtNo11EhvjnNaj+HDpVFAruqkw1mC9AQv+cUkyKOdSpsaIx8s98T2rzTkh8pgfh9oUPJlnqHHsr
b1Nfnh15nkvEQOuMgylbLPHSXDY9Ip7jYoiHHfHZQ42gJ7SX+hnmfCFXE7W0ZlG1MDJReizRBtGn
VwSckV5s+WD7Mxn05nMcE1yd+tvj1N45tbiCuMaSNnMLPcmjghtJLWk2gh4yruDVsBQobMRc6oK+
S6ot0RlkxSEsefeoGmuFvv4aeipJiXosXuiGD40TwP+fDY32hFoYqrAdXRl7aLngHHQRZhjIbOrA
2L6CCXb3DqMIuI6OBV/JaDSaTpl4xvWp01CxposD3DHI4wLIewkohbS/wE3qX1Zn5eqdd/UlWkyj
cPW5dapYWHUb6MhKoHN1OvT5t/ynEoGenMivy04lqeMsXQ3yvehi2eio+9SF9J49bd9YVZ3ZF93X
ZkfkduEBHhwf54mMWZ+erC4dv/j9M+1jAhUFol6qI9ni4Ra/s67nSGREuhSXowJrB2fR7T7cLn/a
bdCTJsfUODI6C3K90/2VH6kYSE+vVYCpjqsArwRDqYDZnt1PI1P/NPgKAmhP2w1KcE7eZMmtVYVb
p8Es466Y+riqM9OQLhJ4pIgwtCdaXuVbcEaAFtHm3yQDikDpLaXW5SUFhN1IJAKpIGaFYYP8jpYC
CyTThk+y7r0M34OVBYIofwg2dudU+hkeKPnnrqIJqF4KgKrjnbp6YjiDIg2nHAgHWk3h55bpq3xt
FfHBU7dQffkBOCJfxV0Z6rcdkEuHVkHdQvIDOEv0StQ4Gie6HhZyCotyCndkXoQ4TeRRE/xwluQP
yPOPQ0435FGMrHUpTEmtx/FQ9FVVdyiP8VJD/8lm66QodpYcIS5nngCT5dFmKE8Bylt+I7XunW3D
/M3LwaHFviYXGxW+b+lvWTiPc2x8Curgu97K7pm7GuWhpM9j04qNMjj7D5KWJKk6WNBi2Ly3V11U
q9EA0RZ2TUBJisDR4hbvLT3OTDsn39LKTOjWmCG16HppXJwDWh/TpKY00tf1PMrVgWVHYRSrUQ4M
Yer+LFhSqX5aaOQNa6k33QZ9Njr9ch0wJHWVDifUr3WpqYfxxHI4OBgmMUQUKhfMhFUsMm6VLIL2
bDhcKey1bFaN9ky+S+LYhjWEEFZ+j9KtepqV3RAP26Q5A2z2MGJPdzsWjSNH4sxQYchQ52TntGMe
/pS4IbSti9mtPsv1Lb1fEn+7is4ztKcKyz+bFYlzHmCzizyZP5S1bmP0amDFXMznAmdwYSIgtN8N
jSzBL7BfnAAlIITn/XCLge4k0CtCgeZ7yafGRAfl/LS1lEToCj2O5VfCgoP/qWWxEO0z3Btleoi4
Xy+R/2H1qbAgPluzYjdcByVAFNdWaWZQZpxa/MatYHR9/g8ACBft9NFlml2e1y71kRs1qqjSgjPQ
zzFDl3ZsmvA41YKd10udHNAPoLXnojMJSRCvWPYZ7btvyLRJ4e9bRTgo8NOnNyY+hAxBCG7wMwVU
M9YkmG/hI6wIiQf36dk/+48+o3spbR/g76B9w1zXFingof5SF7mc6I3/eerTyAQ17ODpfWJGhnJ9
IFKhtcG/DYthPoQeigzzG9AsVCwnLgq7fpaxB5DSMX8YDj3wcqT7ue82wk1iiPQZGQi5MmiJeqrg
Cbsc4jGYbIw1UMbog0eQKhswoS151BVFliSAdFYk23AUKTXJ542eXHnNtOH34oRYWa4nW5FT1JPB
HBbbK3BreabjUuUy+TA34ymaz7eFgcy3D3jo17rYQgHMwQ26ZVq4opYqtB+sL0jNrTH07zqlU35L
XXIR+kd+lIfwyoGAR1JXK6zW5qHOUmUGXpWj/eBp1WD3AZtpwiBSUqfmHL9B7h5EXOhmHoobetXW
vklr6Q/m8j4I4qR05VXI8dExoXvHCLKsH75lucYLpacdxRninyqIPWKCwXhhyqXyUGDyDHQKuGPW
ZoVHkLrjOh1yiEt11oowUe+FnYJr6BMq6Yq7yKkm+kwVJn5QDmYM+ULEO77vj/1f0hQm+aMDg1eH
vG6Ysgqb9IgIsbelOUDZcfLjI20MhcfeGqhkukV6rBOdMToxytIq/4W7QpMDhVyOHb9twjrpfkYT
4qJu+dmm9lhcA7AN1TZWTD79Wn9LqkRsCkg+LhXv2j45zC3kv7bk09KkldwhvQeZn39PCxspCWHJ
mkIXxaQy5/KEDw6BJYRQ6IedQ3oF68Cf5fhKsMhrKyWDejYtdrJCWhMl71hIole9sXw7GpRagKWg
bjHmjrGENjD3vj/DtvGAdfP9NKuTpwdiwx/80yWsGVEMfPasPtmXAzsDiMW9DQJao7hhHQpSC6kb
e1FYTYaLdfuCzlIyQArsaawUBQUUrmw2idWOHo679ru+L58Hh2WPP7rQgAV1fiuO5n/9hQzvoSvj
S4WT1nW6zFpFfaV9Hu4v0xXeuzJ8aQMCD5IDGrcnTCNROWRVIxLHZtCSby5mzDbK9LN2mQ2BwZAh
gQI0etTVn1Fh6JQFGcQC9jiAsxNeZdJ6g9fcAelnCnOlXSg2C1b9+qo/t/WDVXvQMu2sIffHYwHI
xphYUv/QMDOfEUagq31nZt26tfs0K1YTAP4OurqCurF3B4hI9ZEv19OPx6nBx4RmzFv9iWr4Mj/A
PgyvqEqUZVBtlw+chh1T3rZAeXe0LqEW5BpDicQJY64Yl7psC9hP5nNj5f5tiKRaDvhpsJHTHwTp
llAUZpsQQkTfQudJn2yNz3yoX7yRvJUoMlleEjAGDcVOy97rBDLklrQsdMCgvOnPduY0f+ri9IgO
ts28AfCHa0oOqnhAFwo+9eZ8W0/OcbGmmC2RhNMqYwcxXlIUIzTGKe6Z95VHGGBpiS5hrTRH8mv7
2vMb7cg6EjqDIg9SKyNDmIiv8ZEx++Dy8fSkJwoq2apKCukcZU5sAOwkXxDa8roV4bypJrxbMPY0
rTrdjfQetU+kvQCTPeDg+kLBv4Niw2K0h2bJvMluQTBK2gYGX+VudB54P9x+ozFYWP5Jj7WONoNh
/BMb+AovU+oer+WdzMqyOihAPONlPPj8ho/BEwT1YbAf3SCf2I7wM5NTQ826qR4qgzpTafFNC+ve
Hs8Ojb13Hl1BQ+mZV02sOmBR+Ff7Ge/eTQORtLqlFqjUe0F18KfkCI+2Tw+FdOBA/UkFwP851/hJ
2tDUGUstGuh/ImHp4lWTsTcgPA/oaSlKNTg96fna0dt66OEXAJq8AoAFfg7IKk92Eowt6gfvkWr1
arihi/IFT1kaXygTpSukpEcYMVDBJd0qbRd1JNrZSamkvqGynstBc9kcNDEbkuYShaYOXe+0/vZJ
86Y5BxkrWenb9NlVATqPmlK8qaTLsZ7qQqkfqRBKzPb0WzsTu9w1jsTuBvKmQY/+HYEIGk1j/xF9
ujOMiZPBUpFT/lp6H/pv5TK00l+iCIwZBWu+Q4Iay/VP3eGKU3Kg2KC/VMrNJLHx/P75teKqkApP
c6y6VfxYpZ8XDbKJZ5SU4vM0Sh/Tl+l9AVUprY6uhx4LlY6GHf/7Heyh6nwZe/j7O+7iqsswKD2i
h6OSh7ST+xvoVuQKqIdbpfo7vQaytfI3Vx1ZH10W4aaSv4uDEyQUSqivojgUEzAzHiOGtUvDBLmo
qmbwo4bQozoq76akuMo5JahqS2tP6hLCoz39hRWc/2KqK8EFm8LcyMNPlXOV1fRJOsIKwDUZKc1w
HvpfqW2EHG0WW4GCfBFciBWIPcu7djf9FCTBwQZioesNqFqCC7Ta2F/Z23Qz8NTxr7lpOX3aOv26
1JPMsIycKIllcbQJeqQkzxK9CYrUgofAPuxB+xckAk2b7fbacAOoVVkHR1dnUz87A9gYPjTeyal/
upDzIi5ZsJJknHK8rDJO3IEWDnXHj0jH313qNRL4k3K/iWx6jsWU1To5pN300AfczbAQof412ABA
P2cGliAAqfVbDNCIvqJ+NaryVJ31rNA54D7AqOcfobXb/Wyn5WAzBCJaPdtZqCab92W1tfVp+O6V
muWgMD50M2vnumQCxHnMvHYAPTP4kSzGwuMTADh1du0tDY3GDjJWShkisvo4tGRwkp42RheppX2w
ZagSygtvo0i/+qtuEYwKasLKNr0ohrZR1QHoiJq7+PUjIsLPT/5NnszZwdxBNp15hu8WACGgWM81
Pd2XY5tm82Gxdif/qaENcKd3Lm0YROrAeurfgH8z9wuqp2/r0tavbHIQdaSpzRe3JWMl90oOpVwX
LSgnezCpddgARWobZgGRzF02f0btNpXKl1nyNL/JLDWAMKodW+4VXI5FAoo+EXjy13T4lBm6dMPs
0JnUzzffaIH+czxc7G3oMxpEczrU/nhi97smW8JMCTIYsldy3dL6v8QQfaFM+w2cJveIqtdRIlRm
GBaypvFT8Mvi16aaez/KdW49JibBYK6gQ75mhQPwdarTfNW9WKDvuvnwlWs9/dXV/6iRzs8Xgyv5
STCya3B6tcNhfMlRLWJUJAv6vAMxrIIgccoZ6pvVHAVoFc+z75/znJHZZSd/DakTwFP70ceVqarE
D7wwQB5qhBObuA9QD6/PB1HfBTZFIhWAj4LM/32lGTh7FJ01XwvwpROVMlTsq6/VqlNm5gDpUzB3
jcexcV81YLOuYLkZuEWJwGJ+TO30rV3MRyXThsm5TO8/1cHXkgm6NOWJqhzY8o7ZGN0nGLMfussr
YHe3ViPfOo7W8CSFZIJhalj7E7qUM6Py4ESr2C4sDnIeVMJ9SGX8nx/VnP4FKy+SWzwZn2t7rhQg
mW+TYc0LnveEaEvFB2lOaZQXLlfxhRK9wyQBxwnEIhg9UurQLTztA2zWk1ouZ4OkFk83fWxXp1h1
TuCC6ttlgaY5RuLNVqcGmF3EDhJIWupWNvTd19/i/NUnr7z13oPLcDJ6/EKadCXkoy2QmTBtnIpb
Hw+YdVO7F1PLFNLIFgj9ALCIXDjFGcjKA0E5VHGQeUTkCA02iBvxRGNxpFyfhXLyW+tPf/uwlurP
K3XctMDfhze3YaoqOkEC5ijHiaXgpMsfMHAn3kkui4xVatDK0CGIt2vH9ySmCdkQ4GDkZ5RpU92Q
rJfw66Qzc+6QEzMkjBt3u0D6y3yH5nEDvVGy/UgC+tgtsFPlHkzrezuSVCzfBeecZfwK8yevdEcx
bcDye9WyS2fZpm31C8ScEPchAFWP2U9L9CGntFEmKbnWBFgqNBphqRDLRGm1LfgpFTN1stKNVY4q
LaoAUCy2qnunCkB3B260xAkifxDyOmdYPoFXkw31T4Rz4PGeds5jGgjsBuv555fG92NYrZ/ANUMF
3HyPrr+lbpnOIVr849sPaMCnV1rXngw9qEAXRYPh5eu8ck71ar9nk8YxuDTGzH582pqKjBgQqlUb
ldmK3GipCR5i+UzUrLHkUEL4RrAbAxuqdjcM/sHcOJkEuUOxyI9M88Tivk1Rjcqz0bGlvCw0RSW3
0oLWALQcgq5Cb1p1f8uOYcX0VUA//T9pkmiwG93Gt04p2kBngAqgW/E5QhvQo1EhDEHO2usxWE/y
6eQZO5U1PMGMg2zBMkEESpqJXkSP/ssps+RIvLJKjODAEy8jeKRHylWVUE40avBgqx7dvvfmik7z
dZiffTsP6A/c3AGtu0koUuwWu0UxYDM465fkzdA4743xJAwmEaOw+howIpVRCnJ4XuA7UX7QFJAy
MsE7HV3VtiCKGRTVRQiENXVdPMoSqmNpvqB1qgYpqa908DLaCVAm0IMPjOP03QWCaAmkdYXrmtxZ
ZHmFWY5RpWluVscidS1UfapAiPHsHuiTA3fYetTQYoxk4IL0mNVVKSBROidNMZEt4no58367/1vb
krNc2XmUMJr25xaeF5n5doDGK5GjoY4KZBvi/tH1BzVciFB2s2xc6HwGJ0YGeLvBd0BMMr79ltv5
/iMsxgfK519KGd4kvjXfNANv8zZyBoQMIOTeD2jsHDxgrwHF1C7G5T5En81X8hmCm8qyhz6q6UUh
6rXMDwqz1cU+/rJ3h+VxXu5yNxYkfITD/osuKmu2n8C6ad8TWnquySbetB+kHHuAX4dVuEuro0rn
0yvNONN3ZhLAQAQTIYfU8iBv9Z/1MtHExKcZv8+d5Tk91EuHkCC0H703JDeFhNxkBx+Gnh2iIuZg
XnrwnaNQO8+QwJ2JmdA5RBa9apXZF/4LuFsbZBqaxC+028VnqhEz2nIGFmzbJLCjD6kjjmjDotS1
aQNLJR/iA3QmfirI3H9buWBWZtjHtr9plRrXUQn361mbQJldakANXltP9/3zdDs4dZ9J9ZdQc3iC
s3fFtnY1seXsVKCzKDF58Q1er3nnzSo0J5X6DLfx9k2mAOAj017TftaYN+dX6+VgC/i6/nYKULo+
x+XoPX2GJbySCVid4+ITPLy8Qa6f2h+PnH3zHFacPROrz85o9NPvt3+rZKtJsYh66OIyTLHPeJjx
GjBTcB7rYjDaixwV49G2bgFi3F+g3vexWDHIiVxImapLVzEh7QXQ3VfqAVVUhHXTDm4YFYGMVYVO
nUKIrsLi9Nsse+vZoWX1KtHEh0syLE8zgzIDXbKW/TsGWzVLg4pJa4Ey5vviy2aE4ddj6Jz18zzY
tVU3s8C83SANI9UDHRGzLGhAABNfsItE38yTwIknIQDhGLO4B6T9XGJ0fcQ5wgpNl/9+3csil6Qh
xuFtwxl4Pdo0uX4Wn4WVPGIY/FE+Bx5qS2UWAjEMvxxBlXBAS9dgpWF03aV7ae06xDZU4Ag3W5sf
1VBUiCA6QoV5r4UY0SmR0JqZgq4p8ZNpobxF/WqoFAf1GyKATqVzDZnqfukRjTeFYaF1W/aHSxhR
VQduxCDq4TyDqn5MXyGoIZw08XtRVwk7IUzaPJzI461o/3sOLdUyGDVOT0+oFSL08y7MtYEF8LvT
RO81OdleteReBtneDlbjoy+rzdwS2uhOzEujnwm8ru7907+a5Dos9p3dgQ7TXHf9uzq6+fDuV5ql
zo0l7FjJLc6MM2P8tQ7B/+Gg+P9108fx9zq/zs/zzcqGTPd2rzOfjaaNyrPBx6YAE4i+lg6Qif59
5GEdgnlyU7vP73NaFl5k5sxHGbo1YIB5t7Kugea/vd1rwPeuwTWwGLtlPrKQKVddcHJkzbBB6dci
7WHwI1MtJpeK3r3Xc7QVmY8DSVqoB8pyYvkAgobLepnml9bMmqFMVarYA8gXuOwa5CEI7/M6R/9L
ZwJdJ31ZjINLUGZd9fFdaxwZ9SacumPtcqxh1fFy//vAGYYPg/71zb6JV403AV4NT5IPrOT8Ms3M
MrMb/Vv0HACLs9RqfJmeuCoz61Y7gqVHRxggAcqT2YWrJd0tuKBb2NnF256FkO1OwyuHE75eul3p
tKOaINQtPUvz/e/1dzvLJCV2jlZz6FoOACbkK26Nu2PCZ5MhYHgxHp5gz8KvCmPMpJs+W4qrRqaw
pojuXyuAQm+xZSnBoYKWkiCr5gUfMU0PkEAJ+ZmBQst/MClFcV98KDWm1hJfQ6UBKPfA5NMvbJ/j
EZg4kjD3bgwsL+t0+IUOKBbBYeSC6OYs8J7KEp2x7KpcKBeRgh4SZVAW1JFRInBENIn8GcerjEml
RqKbUi5JEyUKK5DfCDejzNP/Uxl4D3Yv2sNEppRknMT8njJWwqbGcT1G3a1qnHQBYznTNZOtmVUc
PsowVjPBmqQGnyoNzjZUWNOk882F1kUAMSjH+BblCsIoasiQJ6moqpw9kTZ6ixBqoWpOotAVth4/
zlNRwoOTAlkQkg8FxuPnfBP/WWGtca0bQ8qPvoqSPixFoE1IudwgGbtE2ws8I3sIqhT0KPSpEvow
lfoDXxXjEWicyHhq85jAuyckudwaxg9+QmSeD9hh+Hogrv9qyB9p6XMAYR5tp5wnxr/Se5i38Y32
VKymu6Eqd2dIR+mCKdX4iidxQ6Ira/cT3si80TlS2OB81ziayH5mll/CIZpdFiG84MRlZkDfIYsp
LiGZAQRK3wh03GQSb1Pib34ZiOdJjgm9IRuHN9oMH9P1PIPvunZfoY5rJaI/nZkjkPIRqGaYF2Xi
VmuWXdKByeHmr3kNzhce9ZO5SkWnElXgCVB25YEnR1y5O9L+mV8y95MeFV03zqfYW6wZk5LIJuK4
FaLT9ADgtBDhbfOYxSVf+Fu9DFVPMjaXUP05p+mNl9btmLviN7LLF4dzyX+dpiUqr6qJ6uDq8wo/
2omBd+5pKu1D3Ew0wLPr907MyLl2byxcG2+tREPvhgyrLop1eYUhPJpah3Cb1/6uT5qnTzQO0V2f
wB2/cO3DsbDht+EXwPlkynJXj2SxLNklE9zpQ2pd1c7qs2a7fo5VjawZ7hyKp8iaE49wokGysEfH
Gl8ZgXgiAaV+vAs2jtQPOZ6No5tFEZYiIgEelY9bpoa3uso2iewZmknTztfRihMyaIYmuU0T6J/h
ROHXzAf/zTvgmWaXfOE/mYD5ZQwmMwejUiR3N2Ib+eBNiJRYllW/4h3NEItqLz8o9yzoXjfMPzrU
xW+zSjjvzJ14tHmgTKCi8qpTejiYLbkcGpzBJ4ZbpTeOFqk6DD9BkFJGwiUg4HxCfEOWAXXYsZpr
2pga63YMqj9WGjqt5+t3qQ94BbAeBkOC3tMraDDjlgpNeFRWZR8wX37E7C/yID+nKZgzgKbuC9TH
ok9xioIYda+GtAcwnlrXB/myIaUK8gAdcGoA8BGV4ZfSNqi08DFFOhlkRo197ZOJM9twvUGdY+Rt
H1QYM4l045Gz2O+sz38gJXyQcAG6NiGqxxIxv5O4699OZyhSMG+MjVCBYdNXJC5+IMrIrYsB9FwN
YlLYkTd97mlmWUktldfNV+RV6dpvdPjLjF5Csge4NJkRIFRmZ3jCY4Aj4zIQlDY9qK1MUxfrC2G8
+rbO7tcnNuVapoUDiLog64L8c2v/lJxpmz5mymDqRXiRIWYoLixCd+4N3sm6JheqIJRmLVT5yToG
d3F3CyQRTDYDWgxzz0qJmAQdjPm0eeVr6mbDQacYqdSKReqbSJqHU2pC+V+1q6Dk0OWqGuI14Ewp
/yzjqbRFmeVSsh3SDLTwzpjjFCymGkAKjRMmVKugdZDpVWz+5TbTlh+khhTkPwObdkXB2Ai0JwOi
Sldu9PYEBHkNTjBgCO2kzQCKS4I2wUusCglVKyCBMnYcdqQ7VuJHtTclPFRuSgQnSIszSvLoIsWk
ErrpPxdE7GrAQUpWK+HF8QBerS4OdWpCRkRCiNknSghBRkbVnaVUxoHMt8k1lKI3OEmVIIRGENxW
56nKZXVpJO3ewNYxmvDWYQzemp/pfdJKFqgJR37XF9C/kvZkrUiPq5KvtK4FaEfbpovU218in6YQ
IfHkmcjZSOMRZdn1ohxsYpUDLyvcgh5adYUKQLYXQLaq6ZXQd9NHVSJI+Y60y4MmQpZRxOFFhmUK
yrb2dfApitOUJpCEEmtrxyJ1lpb/VzCJs9ZEoapMl6lMa3F060LGk1NmSQQ7F2jtRmOCloUprKA6
5KkoG/xXyee+8YQuHUE+tB8qLIC2sskeCzPGI+N48bjaX1Or+atr+CqVqmBK1UZyJDdN2y9AAJV2
0YAgBZRoJbpqdBPIVW2i2lbWkNQWcinsiIGV8PUKrUUGUlfOLE+NJAB1SR8qwWs1q6zbSNf+kLa8
UM8VVEADHRWNpAkpJbCfNAORTa4nWmgBEz8sJ5aPlyGPgMnTUlfoDZUmjkKkRY1adF9EvRghBcPV
UnWKuwAQSWqTwZbcFE7CIBcJU3PTeEuuh3OMzqS4hOAUPNCiKwbwIteGga9brqnqO2dq6ktGm9jn
HspmvrPdgeRDcmKQrQJBe1QMOiGIdJmGg/pGBKplv4MEOnlqeKqvK9DL2V5CZxy5Y90RsDJT3sM7
nc0Wa3KeQlZLJnmOIK3Lm4obseRfXE1oDUzCXlAuUzGNCLeXYqKZxN6YybukuktBHBpBfQpcCsyU
IvkD97dYpNJJyE/hVzzDBlxhaoe8P84nMmExbF13yr1ynOjT4VIvQA74KjnjtFiVHp6DHRzIlgj8
Iu+WCcvmfe/MsdC7Cv6mSz9NX9scRX/iXrMm8FWGldKPJi7oqMKywKCkW4OYubYHO6hLE1p1mE8D
qiCQv6R1fw7/XAX2tGVM+tuCIuZbZ/MTldX0erwKsyNMw4Pumf2gTSfiNwCXZtQsAxRpQP+HIBIV
qgUCPOl0a92ZDtpRoRCYjoGmKPXjVHiUDLep21HyGswbxWR6TLwAieOFOXomoIGknlczdUmgsQNi
mNHVaY8cYNG0GC+FzADsvm08+It6QnuaHjjw6oFBp4PQaUYpRiqDGCrueTk05Za4R3OwzP4jJyg5
Om7IlYOeACuoHcN5RTbksMC1TfcmtJKc5iEgVuUh/svDA8Ah9UgqTGAlPSWCpoOoP7sZZBRZM6Yv
gWvQ6VQcIrATzcVdC49D8BycCW5aUQrviXxB7C0hEdZDFW/OK53dEmNmzHLYTPcVR5UP5D1dWmxB
Q9uEDHBDa2+YJkNVnxfGSZpKSXjJopJBadEW+C9Ypd5CcNIyF/KFByQ2VCq1YHsuaHHVDpRzmrTj
PWKidhHh89WGLMVfBfpqgWdj6qbgdY0t8wtVLgqNVSz3O8Ktmp5HljsRXsKoUUmGxD6E6oINvteB
vwUi4YSxhxvWk0i5qwJP0ec2I0lZ7q5DZrtGt7j40o+plJ4WVHEb7yADE0MX8AhgeGoJzcPPjPPF
drDYoFveNu11/QIOC3AT3r9TGDONjnZpBmF2mUbbJXHx7R6YmtiHbts/ExWQpIbWjKijPKSJZv7o
k7rI5HySDetNDVAkZcr9WBkQkoGAeNeKUz6j/BY+TgdX/kuaQC9NCpqBljfLgRbYZ7LlhHTvNeAv
ymxX1mP0/O45tKrJZljeNXlPvGz4aoPCPi5/vTc6Wu6mojbcywJ3RNzjk+dQCAi0gDgCypzuqyYY
5xsH8Bt9o1NYmn2WB5IaCjlO0wxZp317G+BqEr5b8EvLl9/1z7dWOdcrPBqPcO28EBEYABRnURhZ
09isS9GPxYB1ASor3gXmjPvv1oHoGguK4z2S20gPAFzOK3eQqt+0HCzFInSe8IBKBbA7NHDKv8Qk
0DC5wnwk2mbBBfUr6CmggOIAl8nU+QiUv6Mur/6EI39iuTQtdTroCJTYBeMAdgUv1M2Oj0yyY9oR
amAQSTUpbOdFxBKsEv9qIBwiIAtQeTrUKZKCJhcQg5s2JjEmsFAZwHiwWDHSvaABVu65cW3s6hYA
e114C1HCPxLNEyN9yH6iX/Xv3PjkAC3icblv/JAUjaoFQAGtnRhtoO4ANblJ/UvjpUBWtesz3Q7j
fBmmTg3HjTIa47XQiTiMyHCCMgpMneKf58jxAAIl4J7FI7UUPkU9KlYcaJIw5RYPKe3E8qK0aBPl
yUEtuBikNE8ym+nQ6/cNLhPnVAvGusFYX39TMcT6BriYSoBih8ViQOyVBCcnoFBBqZNTZy4WGPyf
dBYUCmV3KI1ycbGYd9vH/jJKCGOaKh2pH220LulEGpFcNbuWmGymBqUb5TmrkxR/yPfbAh4XQQTD
hkrmvoADlKJp1EUhiTDA4EgeAd43qgV4Gqzu/8qJAsgDqNN4Q2C9sJDTqDjAlengP7ADN5R0LiGF
6SznjCUhPqTbuocQ465UnbADczo+BDYBA7DVxCNWcV1PFSYCJO2pp5fwoB1xwoV9bAAmavR/iJRq
3YbR5+lvve17sqYjcT3SAmjjpdTJ64ABqrDsekpdpbrwQ1lnh/MuHJEQzql+zAJjlh1NXU5SY1Lg
OlEerZg6cTKN6p9L20vkserSH0ioeRiESHInV0AWAinsSbPKAUm9D1ZU3tdgjlOmAE/jMDCtH4cR
KGqzR+ZTc3Zf24dB6lZKO+ss+eTgfMHzhZhCZBDMtDdQb82fkazH/DBJlHfkdS52LDf8VuNMLdeM
LfkwD+boREDr/9oVzC3jAfA6O9w8pB/HE6ePl/ViDDqiKXfNX5AOZGSVnCK9/e/X+W34wwwhC22I
rDjk7uzE0yYpSc6OI3HcmUXQQmgppGsugwPYUij7+Crtcyd56FGokhXf8HPJFVW5tqAgB5ANZOi/
rUlY/Eneowpk8FcwboGuXFAO3/BPAm+EP4Vs7qaTr03I4bSu8ycUnMoh3CCv+aq2QcsbVKpAPQzD
TBroyYtX3paMbAchRPN5hH1It6IMXAa1/SKH0n3v0dr5MCKXUqEB9MMazzjEIiMvds1N58GsJ1js
J43bEZN9D/KhYPlVyqr6ImsHOwwMMLrIexX5Vx5qSuGplDHQLDvEAWHA8eeQJLCiOvSfYrgFIjck
CAKSCp384I4lXIiX6eoGxtqR5sBJb9FhvxjqDIEre4oEReoF6pCbHRO/Kcgw7zNHvkbM/aF0tq5l
aTr+/MFsCQpCgOiIEiybqavFK0uhKSx9N6Vz+rV+t9sgsaszukPLNYa8YcFFdCQhUsbDIRIxHP7p
QykIBdQCViiclO+SXlGeyjDBjgIMFCdvpNdArR0TeYBSl6KAEV6ar8CqwWhx6fzDFK3onvJQUBrr
pGmuLwynAGA1BIOYvfsyoMmbU10kSAbbaV5bcDiFB3LkhdNLr1K/BNlfqV/p35m5eSecfXbAkfXV
77phsLeMCtNBcVWTIsKADAL5LbhPnzAEvNQDro5de8cv4vFjak6Do4GUZ2RJpQsI4uQ3Mct0oN8Q
CCM1PIAeWDDZ3vRpdWupeUBdjnMJysO8dqF5BvyHPaADykVcpYIShvsCYWTn1bVhQgbgKHW8+Jgc
iHZNW2TcPt4/aPH8wz6b55udUdE+wGVm93w6KC1czyquJxuri44n01DHwt2c++jqweN4lH7k7NLu
W7fGnx/Kij24feVaa3WyP3cYWkk9cD7U+EI5jYo5aDnlI7Ra+kE51CllRuSGKcc7apKA2KAjYnml
H9Kg5GZD7VdEFQcEJaiuCOqATsizKxZOAgyiahMJ4h+zvDRw0BWK6kIKkTtn2EISA99XOVIdtZQk
CXN0pagh1QHUIEX2aDBajkYndx7dalLo6lkBukxKS7hFEbmIes5DOpVWUExFSIvFoFiB5DuafdSj
IQWyggExWId7kRZNDx13Z8xE+locXR1ZbcYwiTWoqT6C5Ad1k3NNmMwvyNCb9kaFIg2yoxtCUUo7
w4vDYyuzo9yMrJUu3Y8mLAnFknZHq+aj9EiPME47Tay3qNQom8jjGHK8bjoCjTEVGnNiAzkZiRcI
+yxHTez6OgwKD1eNIk0S8KhRj3/Bk3G0F4CJQUWqIqXEDo8HlsWYFjbNeBedf/6dPA/8vmG3Bjiw
/9NfacJv/Wd6tLsUxIe08AfD4FBjk7Q5Ou8KwiBh0NoJlowrwHoFCOdGmjldUHQIGThDD/8/os5s
OVG2i8JXZJUDTqeAoICKc/TEUmNUnMAJ9er/Z0F/9Red7nRiDMP77mHttdcGYKFzDSe44SkHraDE
LxDK0QMAcIGWm1wNQZY9JGoIw80siOG19iYxc6d40Zw7QCNGjc+0FYwOiz/P2PoNxA701Q3vrIBD
Bw+Fc2Qz6B9+6XYrY6Qtq2CEzezAcAdm5NyIuSMni1R4nQIOiWnd2aBj1zVMV93kOrLbiMXTlcMO
4qGTvBIjYDYYA3xlKiNtGe39SBtXd/ZO2zi3AqqqnKjAhf9MhmISyL2hTIaOvGsn78cXoVSLHroZ
m1mbPU9BtxuDtsdqSwZW16d4Qm0oYTgUppPXNvVgtoSSW12lbg6xo9VhBStu1oJTX/d/VQFloArh
4UJdVKp168QwALIafJZLVbHO2bZDqvnGM9uo4XZYPkwe59ZDM5rzg9iAGv1rb0LzHXxAMfvXATrN
bcivexabSrSXUc4gYG4mGvgyuk2/iVwlGnlqNcAA8cHP+JiqOpNH+EHmxGN5ZHv+6XShq1Rt76Eu
pZAiNM9Yka4EsFQjVMVXxdefLuuObGSpyqhMgw93X+EBWNz63OqXNJGNPws274LRZ2LZplgARi/p
BmZf8P+Ops+6YcuzfjAiP4A0+0yXjRZqlreMGGoYg3t7QAcp9TWzg5bHFCElSrPUYq8MqyQVEL9i
OMYkZH9UUUVLF72yVtCbz5GrH7rBJti4NBZZIYPsvPmcfl7sIFVYHqD2gfK6ff9AOrYbaAKoujwS
99InKF1oBKnAHzVr5fYxd9R0JXIhFyyKnqYOqSKoQC29ExkBJLbRBtTlHntN3LvqInofeR5hXzRO
KpS7m+u6uj39kjlb3RDKj9iEYp9m5Q0YOGzet8v+7M2JYxXc6xn/fw2LGg1d0o7n/B0oawS6tTXQ
Cur3kD4T4huoHtmhvpCx0lSaVzTDhC2AGiF9HlR2INWWHMqIUh6jvSuTrzplyDsdvgZWnqdLoqme
WexSTn59MRJCF6ZxNGrf66+V5JDrYgAXXSWnaLiAayEc87PoNqwfWk5KDpOatWR+wbrqZlcOq89q
0sHPAraAymB3WTIkPXIqmW1hIelWs9IIRAdLSyQBWUMdsb0gwMviF0JDVhz7KduhQ0SzaP51g9mL
AvzHmSF9bwZBDzEJDy5/r9ciPhdqWSBDLDC7FsXdPvSgCgYgYwgRefMnHiF0mU7i0Ysjdup+VIJI
0/Thxg0+jB4rt57DZy8ZJsPH+Elb6iM8fngW8TxGpkxCeFWk6aNQ+ozRuOYyqpnK0JcapGB26Ssy
qjSTSpBgnmIDVI+xeqpKZqkZy0PgnOyhPqQfI2t2tupDkGRyXaw59ijithF9feHzaA/ThkXMVUKn
uOJfB2qf3SGRsLNLVJ8MKyViv9vPHu0vQ/3yGJUrcDSRu8Dz+HJeCkAUAzum8p6yfNUAmBEHiH7K
yhW1oTrOQLh/eBpg8nLj/AEl7a/x9nCUgNr4Fj0kCnKVZdKuWO5kinwI73HSLzNuqacxi6G5PEad
4poRHAzYDD1XuMQxq/Xgnlld8q/S15OOEYuMZy4yBnGNWkt42My7xS/RyrHOsnpKG4rSMGZdBVkV
u1kgUflSHho1pjw0GqDf4xeHMpIibB8ZOJU61aWbFxCQYv3XyUoa6v21R1xYnCk/7cETUxTAdWdk
01QZ0yrlLkMuUcFA/9MClWboD+s2a28SVYVFL2I0AYaCw2NLbbl/f2wUv4uSQ66sxIrGlen72mzr
qojoGFERZfTxB3ow+OFWX0G382z4R3IVfwkESjWnkcdm01Mt5hT5ejGA5k8OmhPsKPEpkE7gdv45
7iFxAYZRCkJblpXum7SEc5hV3GEtEwGuqsco5uizMYlK6M5VXS7LAKRxybPPtqI8ZLjFsatvM0ZC
QAWCcscgjAqDgEAi0OJWwq9zUfzGkQVLsshnyx0CjU4eBCUKTOhDN1kRUvEIsN86P6ENKg1cwah0
NlpPHZbONgjneAFhA2Oii+2MgVYXrkZLTIGf3nw4i03FWnqP7H7rh2epLckNFlLgymFIfxP1gNSe
kQBo5/HushVh2OICYnPiCXQPt0RteS6oWweR8+ExWZGf5C3HAtRU2sq7sKQXwvajXfLNyDZ1ZSlO
zbAFAh5j2/8ZAScyGtXnYalJRcKIdSZ/ZXVbfGQXS+r/kJ/yLLWyfsA/eaHunjaH76sO/ufzBLLr
UiwJcEWSIHkOsldxGGB2sDp5s7Vqp0JBtMxw22uiTj7RA5HYo2QfiRHkoZSeZuAHsVBOZs7uTBDS
Nhz0epMdozi58aQWicXv5K4oJHIhL0A8xfly68iveDZQlMIhIihvCgmiQm2090G0iChnM2Zbvy0U
0+jTK1m9gIcGkhK3EB8laFW6PFb7cH5p2he6s2BVLL0L/N67pbpRFZH+g8Q0EtRYeW+3o6Ycrkrb
iOYlqiWuouzxsBNKliU8YjoVjYIFZ3G6Ykh1O5cx63k7Yb7q85LyPpRypxKMbLlSxd8RR2n9613Y
PiztOScebovwZsXz2pNHN5ga0ZBoq7KHC5L8396boXAHi7mnlmGnYR02MMGIIhL+2WxQiMljT0W1
xL9sjCpRPXiTfs1Q39MryX/ccDbvlaz5xy7aCE9BaWVHdZk4SptFH0Iqs0oN8/q2oNef+vpGxedo
VyAIQwgEQDrULWLK/E95a2zLk/2PMdFRDXaA/gBC7P0DIeSnmx/RplK0E48clE7U9rHOfS92q0E1
2Feto7JWPsqUIlC6zzRqFEDJklTbRCl4xGNbDVwH/xrDPZW3fCDj8AiNSbRJF6Xx5VcBjDoN3mqf
0Q4XvrPWaQgNUxBzsp9dieAw7fofonCxmYAEEVVr4dgCX8Bw5X6NClFH4pDQwn4VKDH5DYcrYWQy
1bYeo95XURHQFNLsRPJwGejwYCV9iMgZQ4/wRJM2syyUFllWH2d6OdKhMSk02/SuMfJl2pgWqZxN
lzX+d8FVglhDUAf+qizNpOKW7nb9ZT5hUz5CwvWhQgOdR9bKizRJnia8GTJW4Ws6R31f8QXt4gxq
7ZxxKtmftAdO++LNFbY/h2LnMmMG7i2KGvmx8w/tF2DP0nuNpfPxogkMeq2xqq2MFZ+c5s8mXFX7
flfDLhUmUEQuiH5oY7qfp6vPaj+n9ATjHOIuf/M62LVQa/nDJ8wX2McmQGIj9vUWKGgw5Za5rEx6
+00b3GIYvEBNib880MzSOaDzv3cNiGJN6xG+TpNlxXu+bZqgoHA9p9R4TuNYfL6IMElq2ky34vx3
/qvzlWbHvcfggzujXvVV7uiOmFa9TCKoioj+Hd/RyOTTKq0VwIggmLdxLteruyDYa8nIETBFRKtv
1L6yV9CcYsVgGsGF1resHVaRcjIUh2fX/kyrDkR3gZOvQAzJuCO+HNL7j4BKFUOtaP2AlD09D1VP
E5z5ole6nKkdiz6Uu0z1yyjbk7QNpOd2POc1Uu//TJEb+4FOS7GEO0e8lQfhOkFSLCIRKpnjjBOU
FRryHNJYHGcFZAW6lOJ+D36xxqLmLvyls8vgxvahF6o0Rke9+dtsR5vS+DxNGFH3x5eLuJDpF1kp
VvzVqqIjQxQHdY7x0zH4Rp5k5ywA7S8pA8ARzwzjCag8Bvb+b08VWw5sUN00btOKyWxztJ65Xc/e
s8cSLwXlVpF67c4UykxvPtNSWvnT1HPQU2IN6XaJwaY3yW8v6QeRl5hTDWhmYrOIeqtDEVZEp4wq
ukwxUWn2aDLEpOhOv6P95N2/tg7DF9NBmC6I7AKhVSf1372yf2AdH33sCySTyXVenkVMTkHWuLvf
XIenbTOkvLl6j5sbRn146IiHKi8VekgLz2Le4Lp9hTVk6q0DZRA02tsXzK+VDFCLCB7rO+fg39bR
qMEUsyYwGrDscYgON/MdT/1i9+GTY3xg058HZWeJPkXq7jclr8DM9tGVbrAdbRFph2kv/td9bikt
2ecwDZbz5qQwgeFx60XMRXqGRTiAeYFM/krok8pr0awEgfnq3KL+c0fbKwDtiY5exs9NqjN5iqpf
pfiUR73KKXJAVSUsyf1GqYn5co0JjQ+t4iQm7SCxcZ5DLFLAWCmsYh746xHo9vu17tOv9+uBxjgb
lFdrXiFEV4ZZzq0GgynIt+zP+hbiEvqM4es/UTKlDjmo9N/up1PvYCy+E5iR49R8MAT6NSq2k/bL
qbavA5It/zAvWfvNs3Nkys5zsB99gufoaO1/KrNHa7l+ry+jxx9wxAgjPPy6TSjspdnFL0KnWjrn
bSb+MpNHVDr/z5uTNQiBUnVTwYJy1nPr6tX9Nd5EhwImhV55Ck+++eOXh5WRwc69tpDXcA9DphG2
WEmUsxN/TwOKz5gcpDywn7XW3UNJKe42Wjxpxkc4jf4OAZHz6ONE6LTFI/ownp2a33TT8TLkFenw
6+/bS0Z9OGeAIhvHUmT87rNz0vCpb/fCQJI5fofxJ4uK950xfTzYzxrjMjOtzm61daFWGrGamg5D
C5ngrkPOlhEhNLAYk/dYVX1E+AOKKO7z74udUbgvMAxUfXGlIhBrWdLZcWAKaXG1/Gv8aVb0Ad8G
SMQ/Y2P6pmZkTJUTVRnzPc0LBh88Qu4VTnN6tE/zE+q7eSkew8rSUfNIzltY0ttYRt2Cn1YPSa1G
A1iCA2IeBUJNt7D6aEXzF/S7aTQ3pkV23xth4KYaYvq3ftyvtFVVkpxs1N+PlmGh1whP8M9zxEHh
sxxlbaD8rAwNr+Ym8BtF6Vq2NGox+7clOmGNjyrcyN1fwb97iFAFYuHSo7dhBiKceAk+cpWAW0sm
idHp0dn/3jpqcKIlOZuR8A7kkCLGuX1RXByL3X2fqqSZp8IFh9T3z4M69kdSqDoZFSpyQkhjRViM
WXmK3GhNQrygKqyIfuoPVMpUn/rf7y/+z7QlMyrtFZpzOMRZ4MN89Crh4cS8RpjsPWNQcM7rc6+J
+98WtwRmky+1ph3BYUZc/lcVvNFQqUM9PGtFB0df4U5+iOCnlo4ccSg56HdVR/dVhZYACjgHWc1z
69Y50yuN22MYmaBPxfpCPRU8qx4T/TwHTUdxwrsjXtbOv4TyfPKAb5Hu8axyY0tX0ZtYt3lBK4cQ
PiQzWUG4jwlHWuo3or69bA2eZuQ2Ws+/1+YCj+ivTjXzy6S2ff/tvRka/h4aEXUsYoJuDE++OWoO
P5hlmgQHR/82Kq4a4W6B8SUyOG93g3N3GaIdNr8wwLqONXtRK63gvdI5pICke+loTLFBv6/00gTr
owQFcswmEc8rg8SEMgDlcSZqBpGmjJ4lMWiWVGkxwg2aRhQfcpsjhF5I+BuRhGgkZwrDQMm0wDr0
TXkU6wLBZoFGf4Wi4hiQZ4Bby0JTNMtiW+7nNwBj1Nj2PSRY/SQBtCrBwmEVyaiJVWM29KH7Lieq
ym4d+BfSBqG1XpVNuYcazokyy8ejyVUqaIkXzZ8MY6w5j5dFnZey7ZDfBN+H0+FBxpnQeEL5lm0Q
1u5OgnDE39G/ljrfso03v4z3MKZpykLugwJfhSw8RZmZgTOg+GdG4gkjuBMDnR7MEDJa18YPfRol
Zj53CFRLrG/Gx9SsSn2zf7mXlxWxQct2gvKTxdDgOO7TAl8uIhlU+Tn98pP708kue4o435M6HaKs
MlQGXgHnnk5pP6EbA2aQU2CYYdxhgz4CplcuaYGoZTYQ7ip/tBpvneOw9vcl436xodVRwoAghqVr
rkrF+a/sjHTrH5tCc0jU7yF7IIkUfTuPTGRrHnT4agmTlbNGlHijD7NIvWanNF9mKLW2CvkaEapg
HtIVc92norF4LxmytPSEszH4a/HdfGk8Afpc/0eXEGGxhkIzloTKth8FVfbdL41eIuGSwR74PkAc
FLYntLQcWhIgesTY5PzUD6RgSI9Nk8W2Xus05PSy1P4A2KNMSvp3D2wcmoDcEMES8PjYqi9bbC19
psRL8nS5b5SPlKcsMP/0QJfvZXycMC0X+mve0zAFW5pC04e1iC2U0hsjh/0YJfYj07WNbsNjoubg
+tcM67/f0Xf0mD//ooCZeR/3virBQFO4V//5YPYVgxi4kR3J1a537z68PcPFY6far/uHTrEzmwPW
tq4d2uPtuRtsEWV6+FVy4bymDvYyq7oqxVG1urVSZxawPxFPCwUkIKpgIgLbW+2sFWWB+aMlpIdu
CP7O1dUMc4PAVFb4idsFS3iwflxQk7a3ivbAR3refZt72+kAXoBmMEisJ9brzd9N4tmuu+vmBXPx
YUUCQWIsKPf1vyaj08W41qFCWMbJdOhRnZXahDO4PVzf+l61o3PVRFXsDhOa1i/mpdvVl5d8ugmg
rI3mCTZ9D/Yh4P8WqgKr3C039qrh8PWsNqGHuA+1TkCK1KSxz4oV4LNAPwDs+erQ0gSzRXuACUIn
KhrBrduAuUOv1hPCFAsoMREYOCD4SohHqXJTJX1Ec1kAu/C/AndEMBYiQxyMD/Q3O2AeKnx55IVt
4Mjq2KxArUL1CtSs5yBdfDEMOkBaLAYCgKb81xWRa/nEKJ+pNUp7cP+r1ZnvOS309/w2wYuz64if
MA53Ho/qI1oPIJn8fj00EEEKiuLp5DGgNgR2vMi2VO6fFanWFKoowGA6RTPez/dzNQdIEkkakSms
Rw2rEeqZouFheJVswIfhlc13C04S/QwofwSCHXhdUHYp+/hPPMsbogz8sTZ7qT9mCsh6Ae6Xty7q
htM3wHTgznGlzSziyo9NbaN1b9cReqxaqU8WROcIauvoMnz8ZatGCvtpRRYDBNCYJlYoejt7sqOs
tBvSrglNpgyMRAoORircO0VdGuIMvSgQiVpNRH0XKNi0sFI6M6h3wILCAyEKOjGctD1TcButG7R/
RqpQn0CYhCYaIiZift09GmY4bQGXJQfQ0mKwsPNG8QlKhjkudD9Oaid2yaXlkGGkXxCal4dSnrWl
wQYqj34nbgrFiQeml+WLYi02HoQe+RSeGroa5pwkAcdYaJWskvXi78iaaFPqPu682dN+W73YWvpX
MGR+2ntCfo/Yg1aDcSN7Cswv9IZmD+vLpksoy78YYvFBkKgBXh67O+cOvnu0azmBGOJ/kQ8svitF
4wbWAKk0QMm4BSbIVW12XaNT7TXsJjdV5A8VtnNpSe1eZjhDrJFhXWiOdokyVD+hAeZlE5mAPR96
tOmM1L5dpVz3hYuJDtsLyjwcP9yWIorIntdYpnoXhipCaAAytKp8pnZ750XP0SzmtjS5IERkeOWd
zE9KxLTN2YSdG3SdzI3WvCBzieDOFVseEWeeHLlqVIdARekHeGUVBm6L3XtjihrYfarDUE8aRIRA
N7yAmAATdTFT7pjSTOpf0lpT68CV+/6mv+CJfgtcTAKYhmdYQcOcbSkV27MGl5XyQwqnAFWptkv9
i5YE1MDMcBImdg2pm/lfhXP5ckzUDIt0HBc8YczYH3pnM/H0MMEwFOBpql9XtO/8th/d21oNy2qh
f7dfawwoY7CpgkB3ihiofVzIlMJjPw5KbSGCpZnInEqCRQok0IJcSNdu9syAJEeXkVh2Cr1AQWbl
CeKIDDBPu4pzodqoVnS31AZvtKoXBgM+hx+Qp5Q62S2UsaoG6CTZ+FXxc2Q78KxTFFLfKMSqDCrg
KB4/EJ3+kia/MseqwWz6n6yzYLv3WGAT9PtBAV2LJnywQ+u1PkNwQMi+C1u3m5QZTytqPsNTWhLI
57BjiqMXm6oCdBNmiK1Fj5LVKwn2JUA/t6XftF5zIdWMAFBC4iCdPN0PV3eA9MhZr/uKQhcsWC4R
GhLHfYBZ9FI38YSFqpSjnwZL5zNlE6y7Vp5boHnpaCMXTCauw8PrrVFUhExGDtAh7PHkxXOTLwMq
8Fg/e85LeGvoPBgGBqzqRlGrXMsa68aU7DXYvdPcSAc36jT7X/0G23Bjlqo6sBgaCSeJxA+xmhOB
GD/iJwwifTNv2F6rI0X7COgeQ7G9i1IAxI/rUmUD2x/Zcnj6rcr8Bf3+OwfulNS0FPlzMqp/jLM2
iT7GkZDdV5WEG8fY4XEfLIuOB6I/EmvOuQI0AuNBUBWD2xF/IYyiG7JI9m0wtwL8hOKp8FwSYpUL
SCkYNMRbHBCXlsRcGffEtFT2zYvEAYSaB0321f4iBSE6cMJPM+Oc13xxsDgi2i2YB0iwpvuAag7v
98P1cQaYWIPgVB3/J/XzCW6EqaU7xtg+zDYMBJ0RpVxcHeaU+8dNIXbgc+0Rxodyq/Z2X6mINs+e
0y2oJFGw1mQ7fLVm/XyFaQdni2qkLN6RGnWou763uY/3XM1psVbxSFw83CJ+TwedXsS9ylA0Fe7B
TPHjUHwIbix/1oowRZtoIhwpwjHyX0xYUNmMW/WraYbqisyHkYmXTvLCa/V63WD5aS3GBymp9iKU
MX6Y8IeuCcURml6YY6skCdIkEJcZoTl+UPnWZyXnT8sFzoenqt/ONuVvbtpGAgeKbbhaLl25s2gw
JZKG5wqcFp0c5kZoIpeqeHKOcnSqXzzJLVTeZxoeQAiIrjQeaFugAfswPNNOq2mK+rravoU5IAtL
74S+H42ZgP2i75Zh2Hx7B166/LvSbk8CpGxoqAGMegPKg39SkM5/p6oGedhUBFrOFTxVRSi3Fgr1
xGPaU5ESQob2APlpAdUCCk/8TWjKoXoS2wa9+o509ps9ZnBgctX5te8vQ+SS+2LHJN27gRLVF/Et
2BIk6dmgk/O2AMDNi3YDhJgyw5wBOc8t+1RwXcZDqLYpNJ09w2DpJG9MU6X92V76hSIE52f3NpK8
6RWmwg2iZH70Qf38HZvOjX7SxWnDKGiVXrLagOjL+XVW4LAQFIt2qnVa5c7q0K0To+I5PLalK/Lu
UDpQPUB0qWaGpEnTAmkTVioCISptoH7EfWZQNR7jt3bJulu1hBVuizMmroZWomIxPV6xOECS4A6g
dEBKp4eu8Z1EamiFfF/01UjC9zhMp8chjdoVhEYuzGjX+Cv1buuJ75hujR4UWr8p8cBQS0NLNu6o
leYWxHzUN+dMD+S6Ys7uN2t8r/w8ymbyx+A8JJaGrzaOE7BpzE7MGXCqHO6dx2zvvGbw5fCWkjJ6
bnOv8vVPpEU+4T3yRuBtdxRoxBuTAwWKrKyPi+sOWQpKiXDrpepL/a6dPaYGT6vWaJ0H54G+pgOi
Oh4K9+t8EmoF50FMu9St/+leiBmpHN7uLo1NO8sg4WIfAZP1Lw6U2b1Z3lmPPv6HGlud6sSAeiKI
5uyz70RIsZinDTOUNTosHVIvJPsxJjA3bnzpfrP01e94R/syKyLtVYP7UGCjrJSU5GVhgDSpRFFz
gYgON2asqprU4CHkwEeXajxHvsnkuLPyEiU7QS07bI9WUDQHdmHX52CWxP6QXXIoxFN+l5nvLtTv
gWLqWCZgTYlWFW4kOQ4mTkx2SpaKkrQa+IDImZs6VBCwA/9+O/X+B7gP9m4DPwJ9UbxHhg3ksDTS
ymIAZI6ChKEuFb0r042ogtRchjaYq6I51ddpzbA2a9Hkny3fi83RFDzb+1URJbsLJAcqWSuRx+KK
SMCIAjfAINj+WpQVXp/iju6MoEFtxQAgRZOMnwACw5UA1qmDHDYXUt/KodS6nLZ25tQW/wXHEa6l
ILImCZNoaoUXLJSBCbTAvCfmDJtBYCAekTAHOfU/hJxY41/BsHhIbB1mCY4H2pLErluZ/4qt5yfX
Qq4NJoenpuuF4TQULQlrnw4xojnbc3vl15TYMDxBQWbKdw64TPXD4+17lOvYq+ACH+fROnEqhEsk
A6vVjTGFpQyQu1suoW7nzjiciiPxTxwil3O0ZpTu6fEjIp6vKMHgEEvW0vyQ5tDzb3bcgps6Bffa
OZB9xX6VuLfoFIh9K+2URP/jfOzbaj98t3rgEKyNrTgQB8vdgFT0JpMRsXoP2UU2FQcNuw3SN4NB
NeI/9WZs6m14a5fniKG7MBpXvRXjcCY9xo1J5iUvB2leyjLYdU/rZsbcl6Btc0jRSr2SNJx5HQ2X
1Sosi5LMUh3C4J0hVjpnetlq4nmjUftmSqBX/F6EucKazR3P+or4l6CeaJ8onU++A+gJIjZsOQGY
MKtJbLbEFOZ1Bzcn6SO6hrwQE0mY9+28MEv2tZu1udHrpb5ld/ayZjNqly3yrUPAZx+Hdxfz2t3m
yrOCD0joiYplzKrrvDIpYlyaIdzEmFmkqrJWAd+rbB6aIsjCuxOXh2oAvNkoB01Pl6ZTbmaqW3Tv
cNm1+tF+vXZ28fc7jNul3jMi2/iQ82M8icE4rqBQOXuOCpZ7XCj0Vu0TOJ3p6wTCKHWJdgABQdyG
nMDPIHO4/cBVWEoqg2dPLQGfLi0wMGp1iNZXnLwK1OKwa6JOXIm4JeYKdpuZnG8g8yPfpOaAxo5L
lZPKEgUCwbykLOxEVb0HTEQBwyoHpVRjVwb/kYsS2nxx1BmU+0nB/hWEexTWKJQRGVT5D3DFgpOF
zKAWoR0kAvwpn+lDh77SfLlHrAHq9IR0qteoNE/pv7h6PdrF1XVYnJaAWYb3XuXFVJFvcEPO74M+
4pUhWsydZqqp+ouS3u5iI+d1KHfLF6QXxIkkOCQx3rWfK5pOZavBZJjaISaiohe5b8RQh7BoaU26
85H0ah56PRJqfNOvRECU9DgVfa4k64GojdAiWtaGfbwnJypHnmnVoY3JK07hHcYN4ReympSY9dEE
1KHMTuOTeLCKTWX2NcI6l2h8BWjrSCxHvl6z2yo8jRgpSg4N0FYAp9CysCG0fAXls72H5MvvMv5E
MdDMa50fb8NxY0P18tL+EhCEnOHM8A8Zep2IvARCXGStK8QawdqpOjU3kEF+UNmhJYpLR+lof5Ds
2KHYvhfbzYd3GtNBW/32Hk2XkZhJsb0vrOKmWyMfKHu7t426y/XupFe/UXJvBS9++7e3X7i3TvcO
2i/XWsO8ArijcZh03w/vcXISsq9l/0TZ5eGlUYf59Vfmd17cfaPzk6R2sWq+T1ZlZzcfEty94jl+
k7h1IZ6zb12QQ6fhnEeFOb2vix2MqbdZBmEhMASoLqLSeiuYx8j63KwTXuZjLesW0kKocT7hzGD2
v2blKOpNCbk6Ot+KoEI+BXyyu7Pd+Ohclx/rVrH2tJkj+krVtF8tdHaYVRro76NyAHjhlCiwgae0
4m46O4wuk79CmKyb48o4/ikPSmHiN3qlMIUTP05mJ7fR21F/Dqu/1V++VrtZT+b3IhHAn52JHElp
3gxP7m17oJpLXHtwGjvzzDwhkj/C/YtViSXIVlw0CGk2ldH5rzk6jUG/UT76K6H8lK6SHsNJCdE+
K+PvOGxiIMbH9o5wsEgxgI5a1GApnYXlFQXm23gJl4qCKFILsVUlQqdDaPT2P89+5dp+GZ3Dx41q
3u7qPEGH6MA5ofFj1Y7Wvdw6kUwijMQgitRs/O7KTnxwjq9WnWwRoSsStgfVGTqHLCNIf4vAt0vz
0rBeqBuU7GbilMlHi37tgNQjior2K6IAUBhWnuH54xWTSfrxol3QSDunS7d67O8vg9Kleypb1WrH
SIIa0qDgXPvAuMwqOPJze7/s3GvOMglvjxYSeZWbTYf3cQUF5SeGuPj3RE/qx/B2haBIhHH1q51q
ZO5bJ4/O71bBuzqJU+/E5H/X4QsB4Cvj2u7tWpcKDxv42CPIsJvew22OT8EVRsIjaAz2bCl04Uma
jMEDjZkzBuKJSWn6cf8+SboJEsoaVX7lNXqHa6vSobbXIe2mlVIV7DNFCBAUoj0RdqLW0UlmkVse
fBESAnYgtDz4DBtoRUxBPoyWjDegCRgzQnvUtEh88XCu7aKnoTVFtehH4+oGoADFqXbk1kc0A7D9
0b4ZvcN9JwHnjbo3nrkNLfxlNkeVfrlb8I3ecb3vXmffeTKrzivzQhuiwfgbRgEpfuvZvcPv2BPd
pA4xTngmP6lJmNvqv0el9mtWPaOIaZaGVyjFv+ef+GNWgeZO5vtjGqABOIES2tpmEfSHvTz4gPBd
bYNprc8dYt/obL3CIukgpDmK8Qf7ykwVWNJ3B2FuEtKj96Xef/cqB6TIbIaeB5+6VXpo01zxm04S
nsPCnOrobvWyo8iuQ25Jfne/e8g1Des0fA3LXczh+LOKw2T16t9mu8Hx1T2VLLiLcR9vlkn/Ij5W
X1LoZbe/N7up0f3Ov9t01Bw9xo3eOzIb7feqgG4Bcy+sglftp6tmp+ZUOoy9ZBbGaRDbKMnB4fDi
7m6FCOzRh2L1X00sQzu85fwGmQQhusedzVjltx2CRnEQNbGf3eOl9y2NntFg/2rFFWToBlE9uBCv
0yxf8I9UX7xP+9AHmmcUKsYQrYGlBR6kMr4K+Ro9mE89kl4OXx9rHKciEpBiVDIq/UxRDDydoXqi
dGuOYtZ/JXJA7P6N/gaZNyBKVnAuiZF8QEvSFuNe76nRz3sGzal0frKSNbPJfQRcER6IkJfdkxsw
ChfaNPMhrbd7s76Ts3N2JBxwdGKXqS3M8WbLMenQlwiJXriH9VIElhVwjLwwYDAkP8WhkXl2ig8z
nR2fZm1W39YAh3fWh/zxaBYoWcywksDOU6Tr6qx2yhm/tS2mqxKQoS5jS+rDsf2oe42yU67a5YYN
iEExEnNNveDTejBIhcohcA60GxqLyORpMPiro3gERQJKzOSLmf2NrlZsoCNqPSCVw4A9mjc0X99W
uWCdqCv/Eq53mqD6T5sADGvK/J3itr7e7cx3031UrFKtHZE5/95Syyi1UnjpdMLQ/zp79hvAviWr
WbUaC/ZriihE2YTDCMuytrqvqIudAdNAuN9miWwESgSYWsE8Y3hnJfSlGWf28aBh3fsX5FTu5rN/
AKKumIVRhKY0dMWrXb0EOCpWLdnmx6vMr+u9d+ue2iXDPBGoLwhlqMZ/0ZlYfZiJh3JEFQGLa//w
UyThmFz3Zn1VIFqm/meYjXVx9k5NA4v2/m1so3HyyRxsar7JihjxB3c8Jm6zl02be/oCEpgdL+Zt
8DV0z666dBM7/CpgD1p3uoyiVqNoPZcWnm7T5J2pw2TDSxP4OyPwdqp+V0p86+UgkhqfMW3O7os0
QZ/x8DGTopkkLZ7EfnD3KyfrwTsjubBDjNp6kzhQSqVPmadXMpd03YHOAevSykREywqUUAmQRfq2
rqjVVqwKz3zY4PFxP2/W427fgUHRYKWi1SviJGbFextb1uxWB4dJGt6DuHfzChSD4HvMTv3v+DRH
xRLG47TSvvW/GKPg3Dl0jPDoJpNCiVzpiCJL2o37cPt+GLPZO0/OkzKKwwX33ClMGtwtuzJ4kfP9
FoaHCSBY6/FyDoPXurmIe8dODIGaKBM87+fWh9AFptT+hMuf85KK4D04BOg4F60SrbdjcrB9gxXB
KOLzziqwh6iRInENMWvMurwEhX6Dpy2xRGLdqUFOCSC9uL+t2++OZJeRspMXzcAl616y0qL5ZWiD
G3sn7909INhe6dwc/+HQrRK8MY5noIMRUsAQLiEuT49u3LrTJeQZm2J/OX5GtpGicG4CguGFSc0X
h9lxdoXWZzsIgw7TlTF9UBzgSovmGIZ1CDgfQAyBBEIjHOSaSbFTGhTnt1PXuPdfsye7EeKGmaJD
hSR7UOqUADzGrN9lV3Aqqv3PWbQ4bQ9/kmkn8L4ix5Fs0SKG0NuYXogiwRzAHggDXww1rIhZY+xM
9uapS2h1Ru9yQSBGdBWNywO+H1etN8DzDQrIOzgMEH5nk1+s+pktA7swDs+LrxTxr5M6QwJ598aK
Hkg27ODxMZmTcliaZ1Rw9tYNAgcqgCXYi86Bpeeej/Ylbj8nRejjFb+etKJKq15zi9UB4cxlfNu7
u5qD+A1XWnYJZ4Jvap26lwSzyA5vti+E+NH4QsSHU/YrvacT050ObZ8qBcpdNMszgc017NiPZjjo
wpaFHJ5m351Z7X2Hn1+4Dm04fusKy8knaV6mFvsu7r/6Sw8EsVOG+hvjLDqFETXaTtI9t6EhApeg
mVNo1W4OnJTdcEnK++b5f2zi6x27qvsYX3upZ3QRYWZQyolBsoVZyX/Nlr/GHEJZLSwDqbMk17sE
VqJb2L5m0KnerJ/3L5b6AQcCpcjV4wB/uIh/QooYbH0kq9ZL7lbkVVpRa9c/dSP36iOyaVfHxED0
Rp06FEU6TP8KrxPGuAA1fftnP+o2O3vv4p0Gu1Gh8/TxaB4kNCuaRIh1pv6++3b2Y4bDjyvmtR1B
rU17df8yYvsjKkTHD6Npy70mgUDqG+1HLx584fEm2NSCQ+Be7n370FSCggP5vHeD4t8/TSrQNctQ
7MUjUMJXdvGdHj6xZTiT2/bm7v1Tu9mBweqfccYu3OnOuVfYGFzu3yUkLBxVA5DhasBOoCZHXy3s
w4dTtb9zrqAVu5duieiDkclAy1evEggjpixEOUj8BZwTpbQXv5m4k2dH0t3jCXrXCerfsxiCC2Ar
OuyHoOIxK6JT8KL2DTJpoXegeS+h9skYCXglrTMvSIPHIB68ekn4Zc+tmD5x8hths/f1d24SvFbL
vW0AYm8OuLrB14NjHFYRN2JBzZPJYXs8gua//Fq465bgF5+bmMelswzqvAH66Gyd0gPHxpSRR/gO
7mjwGS6yiPanve+iOjkoL9CbHtwc4tWfI3Aro2uoJCumbmJ8aTTu0wLZ33nLTg3Jw6r/6B/9+BcG
wLQUwPUMXnZlXF4YA427jDqNVtpuDCtQt2uuGKUUzVnOqyNiJJ/utw2Fmi77yuA0LbnNyQU1nHV9
WMUm4x4Kw/cMoujgwMPY/2reGAl2dfOmBaJOW3RKpwsN011jXlhVWziLYW0OJZcea0RSIMwCWHzH
b7gTbTwv8AQUtBdd32UkZ1FJLf2kfwnedoo322HJnuZyVQkbvWUPL//0C+NLN3pb5LSIlPLIm1xm
AlhTcS6B0W2Oq2PUaDv0XPi0gVKDgbbuFIckNN3TIHEMp2KVg3JbenSMR/bfdKSkQwRpHfJFz+gV
2w2nykJoemwsaoqVfuKjQuLtB6fu2b8Ey26jd+jXI/M1h0ESFrvnBVf2mZwHpVmFEVp8wjS5LlUe
79KGMtkRRb0BqRPXMqFtlToDSmIIWLR33duMpip69IFcLhCTGr/oeSAPD3gfQhaGfEGnOJwE6K8M
LyBeIzqcpGt+N6T7aW1woChRnDboGqI15TrQI2exLlS/5JQ0205evJtMiB9ua5z1T31QHzT6Baic
xuhAd1eV9bl0qu4Xusf/iDqvJceVXYl+kSLkzSu9RDmK8i8KseW9d19/VxZn3zPs7mkjQ7KqUEAi
kfig2X0IcS6DLUaTwtYO8586hiONljLIfeFN0vAuULf2IjLIlT+QAzdHeVwxqlJbATXYO1HuRlbT
K7tXNkaGsBodh7Tdg5Re6uzqm/rXcFFUc7sno0PeHlyN0gFARqzzDuErAkJAVBpQD8r1DLWrpMPK
Tsn9QWwpQv+o8pXyPrt0dqvwOQiZqEfFxyCPMj1TVwDMBaC1rjpqMvKSBO99BaELH+uYPN522T3Q
wOyAffoGdxC7XIA5gulWja4uPeJb70YmKMWZ+DqkfoXuNb/w2z0lR5iul365dafJBVm+vXNf4iuR
aCu0KTBwa238qOvyFrMA6VVc29n3p4MJ300Ok/x8N77EZBbX1nPKl0LARZ1IuI12SbZbbj4a2fi0
+naq/Wz3QbsEv9CWv1SJarSdoGVFLL+J6OyXHKr0aEOQzcpTzwmbIKjBib7PqYjBVfxGB2RSCVKQ
H8fwkOztvEkpXOwjrJNd/ZbhrBt5MooIYmFvncfXgTB/D66URAEM7JzHE94owQLeVKmCnE6/iooR
2xNQKYbX37XfzhoADTeCOzq5n+wjeSqq7p90mUKFz4AebGecpArDcgBO9Ry3fQJ5BnfnZpdaJ7Sb
+zeENBmt6SU+wYV/dd/zWVSJC7egMCZmVOZxT/KIdvO04ME5Jo9OCMZpFKzr+IGp7R3mNfvN1sTu
jEe2c145d4tDjruapSSlnvs5JZYgcdHDuhJ5xbQtU4YvZH08OrsCDtq19RhdSDWPSiMSYZURac8O
T6iEABTT53TfoxVt/DbNgiGj+utRZfKN1m1SRvCbea/fiFQr65z3yU++Y+5gjvKAc/1JqUXVyzRo
M+qcKUlzT+1Nu9z5NXLwpXGx8Z23oFQwWqZywNrvLk/9NR50BLh1qvWCX+7Mmq/GJWS+NfPe19u2
KJ9ov1tr+inNvFd49kvhBS7Ttn6lUft2cGJCIJVAPxtao1FeEKr7HzShOnGMXYzvTrb5ovhjQ8bd
LfnXvwcuQ8a/F53vOihPPizWqvWEjYGsB9wrZfuwGS/CO0xAyf82N+3iArtxX+7Xo01tikt2B/Ii
tfEHM3S6XeGJAZiH1+l5+p1eFqWC/UEUnBCbGs2n9WVFltoZyvqgD9CvAv56jVJHH5T0dXPKKKVA
bQMPobslSdr6TZa/8Hf7A2vIyAG9lvwNQTagX+cxOGDU9wnuuIenXvjbdZ8Rd2Z1/kq18Fd/Dj7J
J6yyApgz+JNESqMj7Z22fhbNX5QYKuzzufZm/hx/u/uBGOeMBjsOs/C4rLJV3iePcB2RFe3SW4eQ
gKnrbuodiYz0VPPaT9C+CENKBiJhAdDnqQUgWUdledqJcJqIo5cL6KDVH9YcUnWLiEepDEHiaygp
iKJA/QGKiAsBD3RrTxLVxvTJs5BpERVeShh9conmsVPp0qo4HHQIHiVkzz60UaUQzpbTGlK8Q7GD
tEpR+pS4IEwUdDuY/54SjdQp8y8tO44ivbskM7gcETR1RTCfSaBK0CFaUJw+5GrOqABRhqxaA0li
HREDiaJ4QIIKPVVVyK94pNEZ4ZmiJitDafSBqKxHQgUpNl4FUQnlWkX51EmxdfFV7wkOwKFmqhIQ
QmWAk+DD8GGlq1qze+L68Id6p8ULTVu8CskyPevD+YQPR+LDR96Ku4abjrYI7NJOQqvPMUQcmkOQ
BOZtyTZRqE3pR9/Qr8mFQiPSTanpqskcJzywPkTK+MrAcmMF8iAkXl9yFjx/2oKkKUoGGqjwkLjD
9Wa5M3GbE9WhLyk9FzBD0s20lqCNDik5/gAx1+F1lUBLb3ECmkZqQc1wTbE475xmrCkTb/Du5pbr
78rQikyWHum96vWWf72lGdRk2e2m9WN9lBm6qihH1xEZJBKzRhP52VK994dWhUpiUrffhmWNzl2R
znTc6iZ9ECVr35zHjGI8gfWIIDH5PiUUl6RXJ+24EeMPRVmrXfN1eeJq05Gv8bVQw/e7IlgjwVPw
m1t71IVfTPmr6szz2DRSi/8xM2emkEOTUYyTQqgEXXqU4FypZ7hkbyTCJTEIMRlTfpIIRsxG5rWY
9P1UFSDRYE6T1lTN0dUDDe6s2EAEBL2p0jYnZBAkZogDQKgDLbe1COIG+dCZFUv+d2HW2d4KGkLU
SJMGi7Kb8f5NdSY702Jj0xuTVSpAb8ys0DE1XU+oEILMSQOngQQfJCgcISS6IBXPIzVkotlB9lAu
O2cx1BDC/AoDzh918OLMolS1tM/5igbHR5LORi6OH1nrml48UsZDdoASJV4/ZNbRwz3UimSI0deg
bB+xI62F5b9hVeq5S/fuqwPMwPzTDKA4FvKCKLs9SZL4fx9y8U8HuI5fAQGhvKAX0UM11cSO4BqU
0oeUZHdhkn6dmaa2EtEkurkDb3OAUTbg7/OXn90cGS1LX9RUcXYRB9B5+S7kfnXN1OSZz+eIvMQx
t4zLGaY6kDgx1FVeAnoT+tIULrRrbrH+AXGo30JcVz5JqwCqw7IVTcoUExIMidok4qkal59R1rsO
4Pm6RErQ+HFPoNXkpKJO6aUyxZcqVvhCpAGlZt+QmuMNArpho4Y5wDTR5qR+pySulHikYryxK5Rl
qgUVHklbFCZ4pISMKblUtLaU4JbcGSsx0WhIpAGGNplAXMSIgVlBkEAVxVhGDSsrFEGUXg8TxgNg
i+ImAdeITMHL6JUZY01r1JYSaFOYLVR+sGTTPtMJU6pJxI8fD72lfh2BTJFdAOuY8TS9bUmR1BQR
JHo3EfZUVqJXTZKEArT+0kfNgfVKA0MLS8Vql2mYvJ32qDliGUsVRIWt/PrmZqYS3hgVGrkG9AOe
1Ry580azjQzHEjEYhh0ycptBbcQDGuHNmA50yXQa0CrmXweMOueWPTVxbdvu5ON+XIo85lmHOQP8
BtfjY9dahNSulac7e/3VeDVmFNwWnV+viHN/9/S16KAHV3YOo1xv69+CW/jD8auXF+VFjuiF2YEy
WChSHNw5t9bD52ae+LisEl88+qctXAuxeTcdAMUrKq0basF+o+0UljIi3AemAQwqj+iTiZEHFEA0
WHXVzBEij9xI+oe5AAkHGFXKRyHxCVp+js7MoA/tyqAMZEa0zGPiIFWwlOSBDBqOI1WtWfqApSWh
St1vQ0hu8K7EvZJ0gRL6BXLxIj5dyUqj9Inftg1ojdqfDc8kcfqEeeBnk9MkpQKIXAchl+FUe6hU
mx/uP3xI8HHIRC3296hK8V6QP1r3YMW3Uag5Ii2mOqooPXzmMlSW7puop4u1voz2fnGiTnMsu0lx
op/0VevuEUp1EmfvNtoOtgNIID11OSliv/i23MVH2g5uo1fAr/bEhuS4qnhWG28/UE0NstX8VDY8
al7IBecsT/DiBb96s/qDJh71/YCfKhSAGyr5hXUtXGUJNkioeeIBOLhm0VclEuz7M2oqeHavSDHm
aL8kcOB9sABIXvKdJsB/u061W37zasTbQbmLbNuo1tvIB8ygKJVpE0BwSm29Dyfd5eTwEXf8bj+o
EaUQC1WxOCgbotz5wTDW+8jTINw7ahZx7NkkN8Nai1UiU6f+Udo1+bfkHpEDCR7JfsBNCo6mCkCS
/noxqUxLLAUb0MOJWJoW9kzXGfXTwJCGqn9cHpeg12LafJBENhsCrpxKR0SoT73CMx4Of3HNzuQu
l7B85MId7ToiOEi5WLzhBuRdPeG5uVylboJObcbXXkZMbHmPlOCY7Qd29Rmd8zP7AL4nAkf8RLmE
3ix11Jg9VEuYThGcBf9THI5lOk/lqoq5ckQ7VLvVycNMibAtcW6iGv6DE0TwzvJK/RjJkR3bHTw4
nJaLKwE/vCer3pkmfCtXq97vY6kJFxFn5DmCBBJ02c4Qx3hB1Ash2vcRf5fvgJEVi1bb5M6DUNWf
QufTh/HQjMVNOvUZdc/31au4tY50g4u3zqW19egpgRSTI0Em8MWLve+kGbjsaNs5tb4P6yQcee1J
f3y3rKE8nB5KzN2DN/nEjLNSnvBrAdT6F1ufOvbwHrbelqfpCXrgm1LonV3prx8mF7kjtZ46Fypa
VlDxUecOlvDq5VQpohZn/ADqlAn0mffXVPSBdpHJds/uYoYSkWjuB2oZ3rYa85zGAM00AKHmD+H0
Y/jY8T5qrZEHl73SPVaf/JEAI+PluttRBiimgr56iU/VOyt/KWen0M94pX7ZLbv70ZeYf1E16cwN
6cwLD5zNP10KrUytteKXh9NCihgtMb1yjawnO7t8LPlIHPHDju/xzhogUYITkHNh1eURaIpteZyr
aPzyAjKWFoEGXk0Fl601bg2J3vjdivyDKZyU5eqoUhvHWHuc+Po6cONMD2jcZWqqrKFSvHT2YG+U
sJf8wDLJcaic3F69FPKyYq9LepSUpq3aLHqxgj9ve5I0VqWWDjr5UHlFLQH/i5oPN8KjedgJ8Ysa
mNbTLfyJtYkP30jPBRC1AmNoP5cymfrobOcf74Kk5KVpgC5gGBQaOkhMUiwG0eDDVauRUKEDW+bl
XV3lnrN0DVIGWVL5qoZXX6qhUtaaPSc7Wg3agzginejovuJ94oTHG8teScpvY83bcXyxuaO676uF
FM0juDRcNQHfIlrFePvNttt4WypiRRNO3mUUrIaErfxCCuByKqdEPkSsgURN0VOeyg1PEv5Lpv0T
7XNQFSOSVGgJLUo3TTUPmq2FzrcBFYVe0DemW9a/eQdm5C/OeAf8ARpTATT16NswYnKOqugAUI8a
5Cb6ekzYr3b+zqeIj3lEJj3N0csnZ0i5HzrednhzImaNhO40XflKnq3KA6qa2Pap0J6RFf0d55TM
uUfnZq9Rv8rZUNHcr3OxrvVT7zVfT4oe1KZFlZKD+touMCnpb0bbKn2dWZmGfqPfsX441rxIekj6
MR9kZSWoyhvM1cOFfI51s+0DKQv+SM9XPe3s6YnMdd55xnfYmlg+ctbjy3yedwYPv8HzrKonhVmy
NCwNvfvHf9gn4oqHjwfLMdCX+TznZp1JrZF1Bv/cppovnuukMR8MDg2djh6e+lO4uPzpxovpTBDJ
ZoYg1TYgh6MHUZpmeAOGzcAK2+gSynhikwGQNicltVle6jX8OhM8ur3D81murGPW80prGlN5sfPB
hWf/FwMsVOs8HiL6QiB+aII+kFKSx5Eeu74kFtCVVAOVYQHF52gVRFHNWQyZoTxFXODxUGwKtZPU
3IcfKlN0dYdBjIaZPEVRcM91cXBXgA/YG8BMvCAylI0KTff0VsxgtD4hGI2jOMYXzdlc3duRbhnf
Pp1JmwthcSBf2QJD+Dh8MOdR9wPoYOXEMVqebRpdDvX6amZEQxtkJUxwPp0WPNULwQNzf808ZWWG
1IoMWxqzpvxI9ARUeQaqxH5EkTAQuza/VOlB4cMjlpKBqN/ikaTMdennXGjJ9qKsqhgVoxKY+HGY
ifUVSzIukW7c0luNyvNbULz3MvRgLB9X+2H2FK6BzvEtzt0LYNku3yyt3TJ9jzNebd07n8Ljapen
YS64eLE3+3SgBJwPzrCAhIX4AzijnRdEI8gpJAiVvsu3q7T+qjhsTt1MU00OSnVTPN6SFRKjRjva
21qzDjNdpkDylfT/zea2InZ9Zo+p2sNPFzIOI7ipa51GSPZHCyRp2f6ccEFv0UXEmqDLQhAtdhg2
NowMIiH8v4gqThStFvwcMxwiy1xsVBR3dhit7KzeSoH3DkyiQYwRs9NGP7YUiscbjK0daC0MBo3B
gJn+c+da6vOdBUq1x2rGR4cYBTPanuS9WHq1YxSwowBlmHghJeyCtSCziVlZYHhL9XuwUJB7wKqy
hFcnXxN+8STkjeQQrL1FjQpgtn8aCd0BSUgbcbPoK0TTIZ4RZahLXhkOkltuv8m/L2aw5WT72LhQ
/17UHF6KqdoQyIKmfQDb+2BTw885aSoOAi6Y8987xMwfjEv75Da4nLZgtxX6fjaheBwDvpmTR9UT
yQ5Wo/ZGLRB2Re3M4XABA+nJglqwygQ8frVJMrFZjTTuEnqxGIaa6QBp2pj+LcaMlwkz4RVYfrRh
22xnvNekSnqFMoMmiV1S2aEIZmGhvvFR6MFK83oUSsNe4eOcQAzslbo4GfUyAEYd8PMeFjk9ZIfu
4TOskWXmK2JniI3sBgcKgdfQnzJ4V0tudnAZqP+SLM6GTPbNvnZuOFYytahhI0TIfRjEDRauWFpH
iIfF8NR4tSSWPaADIXYPTsI0b10wbLK30O+YK/AbPFlb2UOMRNn6G3UBRihU9CcNeP3IGfCoCzZZ
prFJZLviHq4asYy0qrujVRNdo3ZjjtcSY4oKVsRNzCLVvQLXXSyM74Pzx1TM1OXHyGpKKlMkLhI5
sv9HRxuHLkSnw0lRWJ41n9fuo50Fqle5Bbaa3BuoIvUF7SYAC/KWTySUuyhPYbEbDeknnPCmBmxG
bfyBNo4VuvAr0pfaPYJVjJldLZpNJkzMydE8gc4mrXAR8NTmaNJs446tWJxCHIcCEMbjiLnW5l8c
l9D2khuKT6beCoAVWxe3GgdhOqXHyzRVKO31+xSYEncKoRs/pWoKa8jltoSAv7RWWcjoUkjRYOpm
rcHNNvsab6Lfswx51hhi3SpiTuKB0ERENDvUieWPAJcQOEwTVQ0C/WILAkiSjO9qOH66GOhtWw7X
w8FIG5cFCAUMB4exbxAPSffDqPISXonqRUBX3FWh0ylc86jr/xowDKiKEDcdCACMWZnGtWTo6ThM
Va7OTZiicBYDzhRx/vQcxR5ppwi9Q+qY6sF6i4SzIUxRXbARDAbdmSIDjRNFtp0FKL8mG2WCi5Od
Si3p5tSCm/HYpY+kDkj7M4usiFXOdatuvlfFZZdhegZFwtb2AXUlutHQuYatmZCG5QHxzh3EVK4A
y3wApieqtR/h/MkZQTOQdaD7/s9BbzTmH7fm82i8csZnbkpeJlSxdHs7x0wP42mmk3hjAf3EgHdY
8KjBtGtQHaNlYDRspafHgO8RPpXx0ZbPpo91WWmIdWNIcwBeDoleNNYtMAxCx05Gf1QMZEyWcfil
2SsQltHno3+3CefAuvqiiE5xD5iuDP6UTVziTnj+w+Eix2Yj66aprMnAXOYVKh6zQs6+3h/WqqEf
m6fQrsvK1YdlhBvYBScXwqCDjTEWqDuYa8HEKPVuuaHYcviqhkta7ElbivNnnxK3FGFgVZ2NF6xx
PWUl7xy7Ykr0UUpt/tXBLPigqgdk/URF/9WBOEfJvtYuOVHGRMcE31D+540DhwtiuEWJIyYfySGz
eTFk7tk7ew//4e8a+fAB/hPCGOzg2cGH1rGFP1qsWsdi8AbAoxAC+iKpUEsb7Grv7dwDx84tBrll
MSgGR4fUN7OFU+YlFAmL6HN2eB9+ixiefWvtnWNHJhdvmulTwzmecZoFXGJOFCI2fnbn1pJ547N1
Qsdgi38Ad3W0dp4YYh9vHgLPO6Dllk/fFvjZ0gGbMY2rtjq/XZrEvBLdzn+RRVEEVvWFaynVBCIK
EiGmX3GyFvSEbvFI/q0RUPhP4WnLCpcgpdo6XJELQKaIMn41O0GwgipaHbAdDZwiLIPt9UUHWsVx
Kh5RdRx1JeKKcKgWKC0bwmxQGwTuS70LtdtU3anyTo1wd81MAPVEcfubCZU2c/9RmYaoCwrdKn3N
UUsPaaQvyc7s8D2Xv6dyn4+jK1QxOiJ8zFZ45YTsGTp35hU5NugJrfY6eMDVwcP79s5w2iVeL6Oj
EkHp/m4ohFJnhD5sEzqFVzowqZnVVAVGWQ6UumCiAQhk//Wi3VcghSn8ykCCp0NwmGnqqLbTDVgN
r3aM/Ke1cx+tXXTj89HKB+lMu/mP1r6TZ9fq5MO7PK9seBocBmX8iVFm8h6hb+mv462XDbPhDt4s
DDL0CJ/hoZWpb2E1i6sPpsIjaiywJ0QQ9fz7oTei0iJdD+JlqG3JPCrrIK9YMfcsUquTBFUFwe17
A8irtl8lSNQN9gRo604IitdrKOsie5FWlKvToALTF7GF7qa8UqALe7V2orHAITriYFKwzlPg+tRA
nOrjL11q0j2Hxjcqjacwfk7xquYhVp4skNC4DLkU6QbtbaVOlI1QWb7YLZq0ickCSG4dO68tKD2v
tLhd0gUSX/gnlUsrA8FlCiAUE2j3SA3VDiZcJriB0GTxHnCIF4uLkwkgeKFh8GXCo4dLskEwsLB9
o12tl+UQDEaiFJUUlY3zBbVGkjiSJ+mC7Pt/R3tPYq7Yrbhbf+uLFiT1jnWDHpCm0riSSO6AjhXI
ttwp6ZPQWREmjub2oZsuFNVkKIkneFyCKypVU/Guyva3oUIjjeK/TwkfSYkQEI/6PF4TwY/oPDhT
+VEIpRVLtRqPyFECrNLqbOPUFJSAVCjA14afNY4p1CDYaddE58G/rvLw/HbskIoqZpicNaR/bYFf
4mdU2GtsoDcWVhmBHcF04tOffMIWI+E9VtWscobQldhrNDpZ9HT0P7QxxAOkRZGCJ7gWaSW/dAkq
BxsQLlewawf7NWGQ8YsYefRtjtwKvA4UpxG7ltpBUm1oQsoYmDYNsAcoSWNLwjVRj6oUdlWXMiZi
inEmPJvBVNFyOpBpTk7gV2c8DZX4w7+HITA0s5StUbld2PAMrkm9/jHiKLVUm3xDKScpOFnJirBf
AdAMNo8Xlg3IS8JpCzcth/KFTleLUSkF3Y50QSiwBgrzMvG2LbFXmSEttrQXd59creaaXou2Lyzi
TYdWsolyvOrYwbQwi1phMBdjFu53qOq88ipPsbQRe4NJrRyuzAHbwHH+83JoL+lYt0/NcnTH/slL
SuGAsgsplRDjA1zPFoLr4x0Ga+9JtdgzmBFW6ZC0pAE6wYXU9BT1D7xDdQRE3ZfBztoSAfig+CJj
g4tpcAPFQUwjWH0bBZkKIQHU+B7Ug5hPfpo8FN0ECsKx09KjwJAkxjUxNSx3Mn+aMf/5MmMg6h6F
eybDSAYPJiMyJiQVzRKVLrmwdoH8Wp2kJDgYIyB5ETo05jjaJAHxvgseZsm4PIw7Qv64wsAWxKiL
CD9fIJIJjaFhKFpVoPeUU4RfIpdKs1BmqMb2ISmOdHrjnGooc1ZnDBqJ28ScwmXSw3WNrGOkSMuI
Y+kJzEhlxJOEkw/6wyCUCaPdnvk9QGGNzBPQqpRF0tlDXxreLc3ha15pQWl2/e83VELaqDSn2f0q
+XHaQnFws7nnxDYFG8RrnnVwY3GNJvemvinYpJLfHXC9AuEfET8AksJdISl6e0RYPJ2vgBouZkgQ
onIc3Q1zZayzfuql5xsCqEzLHDmNKhA62AEoEF4f0fATrT8tbjXOEexJEX0NwQgqSrAOUiHRxVy6
GfMKWi4KDmDOyi2VEE06WaB24XdKypYogyBEe4SE1LbhtZcjLBE0JG3zSsB6lyBIQt8wvVprrNlF
VHLn2QVP9w5HmGQvGRMyJFA8lPPQr6l+6bDHuTNq4dSNQE2Ui7C+DvXnKtuYtZQggH+ux3BSYC8h
3yAPzBar/09niw+tEgTNgjedWnU39syiKMpCRtkSSG498B6FGcbICv0RPK9CqnAFYoHbK/+QwcBT
jrXD6bw08d4291H4NQG9/SVdIuwIZj7PfIIJHfAWVR8qf1G/09ylDScHpHO+i1cEzaMtj0OGocAr
hhFAlfItT7rHpq+p8DrNuOhrNkgTB1h7L0UTngaWoc0NMR1RiCgH6SzTTNOr0bFhuOClzbwnaaCZ
jFSjud9aq8wYpefTFJjyXEkC1qhFqSWVGjfFKopDFPi2iGWIhGWwStJuUMyphfXzyMprYWkuTIl5
1FgKJ+6gpj1o/fhX40Uov0elkQ3TRV2zGGvYPiZRZ7J+opzxIeMgnlmC/dcOkB7qrOr7o5898k33
Bh7V75hX6ExFR9NMJD5jduH26NxlwMWDlA9lnKH/loa2QTmsAilTkyYhC4kr3c0KllicfPYaZ/JD
coa0Jl1N089ML9Usl1a5WsTgGSF3jX4GDrmYPewELX3N8Q5asnKI0Kcw76+Tkr3UxctpMSQ46T9x
isoZ/rt72F0Wpmb6leoF+sBE6Q0X/06juwCE06TKMHnjk9UcaGYJABPMYUJRXVSN2yN3Lk2wdkBu
oX2YwdbGqLeWjdYFptucuVRafqlLMBQT7XlK15JIFQ7CKKZPUCrTdHvEtHPt0Av6CGhhMHWJHe21
upMgKOjnOqXxlT1PranUoEpYtq5LsJxC5p8HSKcrpDpNno6uD7Iqq13es6h4d3gjqQcs1Fk3T2fL
/7LX2GXVrqd+cJl4jSJcwcwfBARnrSJaluTkOkQRrTsJKEVFIPhsG9FiJXhRQe8XFDztkoM1DQUv
bFyhhUDmNA+EsAEgzGIOWNtUaXiraOvF8Bi5/8Cbb/Cn1UoOrPYnokWTGZGDZjYqRkmDdbA3ppmu
kquyNrIvCo3IbdaNlXLVpYsC4p7mr8bvq85FBPxD3mGhUU6jdDWiSTE2gRW8WLzubAlEqYGX5ZHF
MTaDP158EiNYLkXXZEkawpswBFU744HkYbR2wN0A0iBmzJiEkdPdpP7RyXgbf+NjVHgQJZfuYuMv
dIswCeTEEuUptRiJVZkSOQt9Nm37sh78TL/K0U2MLFEEeuArEDxFhUznIN1FxCH4w3mHy8C0Ex0L
F5uJSMc1dWaGqQc2KYygfYNPQ0dM3kkew3+0Lc29T6ivbB3a6pgOWBYcbr2RfAq9FtPWnJ7sEVZM
qNcUxikqJiP/ZE0mI7rH6AF6lh6sLnfy59JzQWSW99Pf1HRatpF8IFhgyuTsoYMDM4LnIxkQsuqR
ANzRXh4axJIa3TMMA7SOoApI9K8ngVg9D4dHSs/ieRAXcNKcPBMY9ubLe9vcXt1CrT9OiNWnRZcx
JMx8veL+esT36Jt8IKvxFqbNqk5Z8skKy2iZgGBeASoYZRVoa6lSIEP4piAOromJjsyl6QLpMg2x
IdEakvgz/RKoE6J4pPtlzUkCGKTp3x7C/wJHqWggL6wZS4FpvEMP7789L933LoYywPpwquTRVWqs
Jcy02gMj6Sj3UpREm9pzRFaMhEIrs7gHmmmQErl8+edya7SryM/N9NNdVTsxq0uZEpA7AyPB0Rq1
IWdKN/TEAoMk4MM1CAp1MhrK9BvsBQymrcSEoCwlUwt4L1/T8oRe8uwG6Sd4RVMu2wZXD1lGYFWK
TsSSo+oB7x45FeyybpOsucRPdNPkUtKUHBQlDfcKoTYyYyldtWrN0AOciiiKtfjqrqfnwa7KqIpk
IxqP/vz/LKIStyqETtTN9KCwiNbVkp/8IKYVnVGxDfNfc1Uz1cx5bVw/s7mUzZajyFqVJGroMoMj
dZxrE071lXVllVBEP+mSSY5aNWjs13OkAWmFRwM7fkKGhJz+2zADXgQU8qTeJittAgbjaAjfUt9w
JOIBCgUVbkiAK3pVXYuaS1I/hW1XnhIxabxdfAwg9HG4Mn6RPCxPEY0+gUkYabORgeruvS8eGJYR
30b2S5/yk5RsmhGzyF9iC7RpA8F2WOhfKW/ToJW5NOQyCd+vSICxCllwWhYK82EVcUBRomHwK1R3
5HRFqzWbdvGUP1VlocDpd8XIRIqO2klR5baNV1hzVXJTZBkphNGyNLOCSDfvXrolFDW1XOSMpgdQ
q53vXZxPh8ofbqRisUOXeGwlosUbyE8ehfQa5Tt/G0+OXP0YZqeK4M/UaAl7E/aRgoM/AD/FXJqm
cmNYsiNaxFNTqXmJLCdmYLfBFKaSnWvYTM+BpiHMP+OofIJZfbt8mdugW/GfRRBFtkzK+I301BNx
VMlXKjMktqw+pVZ9raulnQ4wQO9lX7gZFftmGJNPbwcnTFVUs85PalR/B8KW9LGj0R+iWHXAF1RE
uYdUIdep6VpS+cfxgcQqRdE7qnvSckNPlFudywGA/sJ+op0vxddxTa+EVkh/tiixo1tJ5mhR34C4
Pjy5D9ZVvZ3u2FeKjhjuDUNIaSsEy7tT8zcUsH2oRfn45aAcnNw3KPSH60PLCi8zPVh99Tyl1OX6
/xpXnxEK/Bm5QHWqurfORCCNQiJt7PRkKapBWO7DnvCGHAlTS32s6HQSXCN19qhIoOmK0v279fzQ
ovFM5WWNlYdbd7XRHE6l1r9Mk7MJ4IXoKFcqBtMDsDZPiidFgV54NCUP9EuQkoClB8qvysHL/nB4
hGvalvbcG2FM58EWP40Zv3HQTTQdqrWXGXyCFSGzpgZYNbBfaUHBLlP9+ZvLEEfTiORVwlJYpJpY
Lago6ScruKK09/JSgS+lSdRTl+e3yWuxZTtbZFHLXW0Wm4lcarWCvrfPvVv/0r+prBz5GL5SsPpE
eJcEPDE/ykekqvEQ0B+miHZ1gO0JokjyD8V/9rCZdSxba/DGrY0I/sl8XMjkzCz+VFzlVzzrtXE/
GwfVolm2td7X39RFghizYXIfemeqClVXyA/6rfkAbIGY9CD4A5M4WIjiFDpFavHKlDHCFezP2Ma0
L9zQV0GNYEMzyLx1IhWB7AL0hPQAC8c3JNIUjqZDgOTjPqmUh19K+Vk9ZWuGlsn4NX6Mt8P1/Dcu
/d02zn7+edp7FGGv9st8c4WQV7XTr6+CnSXuqlk/8zHbBZmclUck52vVctbr7/V3XL3+9lY+epas
NdopKl7OMeJfq4Cf/tQ3FKHPlncoq9R+0dWFCvRJjuOcXJNqu9St4bTOKBh9h5k6UhzhppGmT5T9
uJGT1bG2y17eKXozw6fJGUoQtWe+8rWlYd5SJuUWKU9Swc33Ci7VwRwiAlKRS1yZcQRNnQaznSw2
JIGTXavfE225BKFyDb6WGtjLhQUaJ0OTcSAi8Dtli0mG4gZEGgDtBBADxNs62IQAcHpJOAFsDKFD
KWxXPDBVOHO0lAdYI6BDwP/PWshmUHuNNq+4esrPaftT1CVUQZAzct9tgSear/+452N8LkFmemWN
aoIvJgc4a6vD3hv51BRUYjObhuE5ADmaJhu7c/GIa4WqKWoE1XPY4qhTZnY8QE1WjXbBhf4Pa8mg
VfKzFdEo8PjgRKWtzaW2KqBxHEZDvbewJ7xWHSDr2L0+CqCoQEqOTQ2BtOhTWj7gLDHQBm02bQuC
M+W9KIgVEIWTQqyEuCAXTP1nXydZ9QmxcK/0PqmLLyS4TCzGBjZHLbQh1EfXqkco96D68TSES8+t
iqKXSVkI1+KETHSsNA11KyAsJ8AXamDZ2RTkcSMF+qQKpdr2NDhUplM2jCA1CIWC7MQQhPGKBcNp
FCvcICWCgW6uugmCH8RySncDPUZAtlJL/9GJFPAd2950imEFYiB6lqHdhyCQKjfREyklQE42jTvk
OoEq4Er1sPh+72+rVEHV6f7VKPzwJ008+p8P57np13vgEkeIx8QdpmZA7IOXS3d0anBz/iwwXjUK
7SpYUzOFFPwUAJwCBzlOE+8MlA4NfeaRRkGwej8RSRiXBZNetMdvcKebz/Wi2F/XtEwUmKv9oyDU
AnrFcudAKIaEwBTs676nTqsGX17ozoGCTXbmD0Bc/GzDcWPuaTNW9rDkP9xi58MmT8RjHOeHe+F4
ejeXjPloIh9T6rvg6DDHRkrZqkqBov4bSvFvimHEOhJP5Ec7iWznpaYSHfTabQHw0lwU1E4JgvQl
jMaEdHppnbONVJWybdxQyp+WyLW8l9TpG0nwJ3GK+jHSLpFOYNrSCo6yTxRDaSPhsh4shUKgySHv
VEVSmueKTOSVojvKdHjieml2ga1roSqB/q8sjnCT0GqK6wkxYwqExdxn6RK/UYSSviRxCagxgZeW
sKCZZ7STtGtpBB07V7V28bFRxvAyBZrf9o2E4N8FYsHP3mEb+6Wnnfk7t2l1Q9rlILG+FZvUl2iE
La5ZHe7Gx0Z28EQ6Df1Yys+XJdz4eBfvo3VUWFv57rdbmj7W1iaZ9aHWt/NNNGTcMno7fyWCwC0s
dh+d3vwwv7ZLCUWqd2gS2BCaOlStAsZ3mF9V/VuzxKo9Ogj0rZ4retZ093fr81edote1QNWACOia
/O6N7MXWJggRp0+/qwFKKm62/Y5u7Ffskmy2tfEZgcLVdbhvs3PSwUYb97KS5HSh+x8NcwIEPgq/
7pq2YlW/Svc0tig8xNE7gTtepZx7mYGd/SZj4bARVGixu7dP5NSBTDdBnjJhdhYqftFMoB6jVR2c
USCujWniFG8WKJvQFKeMYtm6neu8mWpso9+NnX07h/6ue5sg3bm2K8mxbFcLKHw+knv0XuLt4Ibd
QclhU364S4cJSkAkgHBX4X1UrTfWLMk1yfLt6TGfpdnyK87TewY6AqM5fvQrXP/lr9JHOuptfbPW
/Y78kJND2Y5KHvYYNJpwEWAN2gVU9grW6W3/ULbKWJe/7Bc9kvvduiHpXEZ4ufL3HhbG6/l6WKAk
5jqkm1UBCvu1vtsM3rChCe886u9LMBSPvTViR69oi5l9eoS5EUubeuwaisJXv0ipB+oDkKEelGg4
H6rk9RyVkbwSlIUoCi5aa5qpwn6gS3iSQVcGGLn/QfniRiMsSNetT6c6IH1X+nrVG0P7nefnjw43
Qf2s1tRJMQKLzNP7JFWI6gzNm5poa7/MEua0HyNW6PLayI0eezs7uM5rcbFFyz2U/dw1bSkQzN1b
27t9wxEfFaNDs4L4Xa2DIsLMevcO8HjH2cHmT7j/ZXLwEDTIjMXk3zTB75lUPWTGI4LEFc5ONdr1
6ebTppC6fepW4ZAf0NsjjQntoMAuP9zrftZrzY1//Lo4UXiJlfCJxBJd+ZA/QKtleY+ebZTVnnhY
VA+XLJYsflFu8aSBDPxmaEDsYlVvt7cLO/u+g2Vk55ezIX/IITUOksJUgBE9yA8QYrt/ATZKiLF2
i2i8wFMrtB6M9hh9AVQnkG+8u/t8A1+Wx54u6luaQ+/ji2i3fcQlpTdCwebdL3/rNu1wsirAX3M+
JBqwApMbOgN4oDcEofdHa8NA4+LSMuBpf1fcVHy4/Wo/LxTs4opcPA+eszJ5xnNOxd6o6Mq6kN6v
2IeDx6OQxLls3GfVqZJ0GrLwd5zlz95gn8H6Si5F3CiGZeDxLisxil6ta+vWr8IpuoxvYP/ErZDJ
zWtQP16cufujW9m6b6hwBWychYramh0XGg392l/2/UqftR9yB2H+7r362RvDg5ZlXIiRT4xwqx/1
TfeL7Chy6sgCYTYJj7FkbNbD5/TVRaV8/IBNQwuCDfx1uwzDLCi7F6iL1aQ4kuYN5gES7Si3cwrU
JlGPQQ08ET+xxMHhqpFnK2IaWLW3/g/R0/Pw3jiNEX27jI9fqg4+Neu+ysWZrVse3P4+E9SBKid0
x7zKzs0jyMSyhiuEeuPbfiFVkZz+Sp19Quq8YENomWATtnggncvJOk5zrIFzixDPP/Uz4zPT7ik3
Pb+x13j6BEMYXFxxuDHfaNdkYBDwxgunhzvVcQM2iyubDODjxa3ggS+OsDX2qr1CL/MF9k3XMTqw
ZKxb8svZ+bO9p+Jv7eQRzILSbL9eNp0KL+jMvmhVO4uIXFC1uOBbko9flBY/WPT903h/89YbDxXU
6pT7MlshTD9lzj2q1neKkil6rR84TDjVR6u2+E0+FV8OdvniVz6NLandoMoOOsOiSUl0szwNnskx
yfQ3g2dwi46dWY/6nSIO06oS51f79pMF8LRON2dLALOxiUkqNObYaKqU2Z5X117hZSExOkTY4dt6
UPiGpsLOQixiNmFzJyFTU/RFgJOnKGH+xVMhehjvugj5xrReLkotARGoG9UHO/WErZFvSQ6j86BA
weADWS2EeiPua0nr2KrOvDfsfRxJHsmNI2e5tQuETsCBb/tydi67zq7DHvEoDjbZZmHm1Y5e5d7K
VsJMoUmEyFlQPoGTPM8PEAiaVka7CeGoV3q4J5RjJs+yVyu5L9QjPs7xElaQtM37uVq9emjMci36
9a578Bn7me5uwC4xm3Nt2dWvjyL9EokSfJ7r9MMNKRNNVoNCtf74hLJgFzYSyo0e7EM+KpHRGkG+
gsUgZI/WhdIYXALmsaTEbHht6EtRutfeLN8QjXKT12RTz42v7Vvn3j4tftTa/LF/V2jhVASH3EYY
M+56vuJ+qOMkDkBAhE3ZLrT/ZnG5WWszHuXJdXkBLykP/4+j81pOXA2C8BOpSjncokiOBuwbFWCj
BEIRIT39ftqqra1zdr02iD/MdPd00/Fn2gTbi3fi9szYSaSKBi/d4wn1n6+WJ69sLf0mYCOozpIE
MSV3vmF+tXhgcvqAy52H7+xKC13Z7TVrJhLpWZqt0J3k4/vIiaqMf9W7odhsEKMdHYSr2mkSfEYR
6GN/rVVuck0hZ9Fk0bSJk8+PSXlLc4uZNGdS8t8ydP88Y7+ilBOpxFrFHajV2vFRY69R8UMMcAzA
E+5qynsmFX+LX45xrg9CRtmHwHYc8rgzgsmpAdYs3VK74i2VnnHxkM71PeHmOHNryHSjhE1x6uG5
dEf4nRy1M7DdgVu+oRWTFsW+/CMZRRxXoIqalYLgxCXSvWyDARhzYjST/i+8W+fiF+ikrCcEV3df
2WeSUriqDpePQdv5Fx5CeN1iYalT1Vw0r6nxCrKtEDpD4fQMdxWeiLIc/Cof5wAFhNQFOD1WOgbm
jxEXDfWZDxXuvU6EV+6sb22j/KrLcEvUyJdyyrEizsbINI0AoX2aT/jFpOn72qrjwTb+V3NVf+PT
44hHcXrJ2ZMHnEAoDF6EWdGVwP1ktvAfljFpa/BpJGvZ5YyRmdmQV8Z3t7VwcAFKxWT+jfUvSIm0
oOYCn5NO40++xrdyp1p2eCS8yDxa1/FF/RkvF0PDbhNfJcmN9+K3n18ZopV6JyILsMMV0qY2I55B
xtZq9sSzPqFOsp98n36MgfucUwQtnLr3NJlUZ9Qyv8lV+gUDoRKNKq+8A+A8Dhh5njvUBGR4tDv1
j1IBR5c1jzLZCrviZDz/u+986Qtly7qqEOjQv1yaS7aRtgUopUqth3Lv1IDopg4vMPNTRI4fzMSH
KYDeF9+Bkknhd4qIn8EXgWIEz6DI1CYFbk+3EjscliZ3Ii+N+/Q+7JQd5xrvUU3nrMSW+Tcab1gX
QFck/Yc3Xm9DPO4N4UzJS1UU3jmC8K5q/5RTu63/uj8DB8DigF7t1HH8OZx+pvOmypknPwZbR6AO
dsSPLQAdIyFLPSazO4CDWKBRzLoFPnpF6JsMD5AiPVV+szvbR0SCWXsh1tZH/oaO5lhCKPLmSqfG
kgiwYpvHbsWw2On5h0tvxa3sq4c3Um11I2AQj1c7qW4di2wa45iDPrx3ue0yxGqCY3L2H81+DPXE
EzWL7AYTpWzcLSZL2hzvWxGMU3YGCPL34oU/OdhCTeeKoXka27wk7lrujZq194MZadX4ybE3HAto
rfb4tKkUcxyzPSveqYaDZy956srTzg/8JgNAjM8ieKq4K3APfSq//ri6sOLAq74HEz+eAEZGfbus
fSBK05OY0NC/mLSXP37U+4/K7zSsP3m4jp7MuuErAhjicrJs03QIRWwZvMsdPIrTHBdqN3568uCW
ACvQm/j4Bd2lbDwFc0FlQYwL7SMvi4mmLvcTOu4BGAAhrem0xvyJS7rgVg+YFLOg5AqUw+uaLsyn
L2aBbNrqZTRzYhqb5yyNB/vzRx7zuge7L/7qeGmpbsRYNxjkd3jS6Buglu8FRBZTdriuDkC4hvNG
TVlhbTWNnq4gOp82eDdO/CfOZQfPWL4ysksvpFF92S09MLro/x3b81R5HYNSVD4z8yKQpm5OUsJ/
HtOa0uWr03AqM+ySKU6+Ys+2qV548Dp83hVmj9FC1pwSjpWQ1tImzJ4kFWb2mBzzJAQ5XbnqjlV5
oDnlTiWhVACFuiTtwkAUcflkC0vbycM6ShkibHd1uO+aRSrMxiGx/Hvo9l0a9EjevnNfIzou87v5
C0PRYa32NoGROr+2OtZPXIzX+hTzTZhrgcxTgvd3C2DYMYKgdDb3FvjpAKcnU+bryEQRDB71C+ZY
T1iTx6HQlxYmZ8iiaQdRS/yqi2yvcIlzt3nZ9HUWN7RVvbFogCkUanbZE2UsI9MiGKJFabnVa8uB
aKmLcRVk4/vXkfhbU+GMTyCmc5y+dJOo46ppTW7v0y4Nzzo/iw04OIuovbzp3nuvfowgucZ9yKLT
XF2cPuOl0Z/wpaecUmR84LiKrgDkVh3QPphDoFREpE9z6/rgcYev+UB61mMmwk/S+j893Vr1NPXg
ApQyyWVoZtj1m7k/nkXqjnVltD6SCoMnB8yBoX9/f9duSLDEa86/ZdW+cpceqMyC+vVHaxLLTpe7
JuYOwLeodtOpBBRXu+ZrThZA/XQ6aD7+YbPLXnM+zahL7BoHWGSm3Xww/bHMYEtzicsht72HGXaN
ggMOTHViXK26ICQ3Aa+4FF1qFDp5sik4gGBmKY9v2l7PGS5svvWtvARD4IFh80wN168s/PveE7lc
9C3VIcbwuP3b2i07tvPixWXStDYW48vqRXmNMSSFFbFH0logMwMPOUgCBBybUAqywX9nNnH3GLbi
nQi7nfpytnphN/bXU4QYdt0vxQufIZH0+If3M5YfkD4AvsmLMh8OBTNvCTqi1GDLKQv/v3TJUxza
+eTtDgYGZOVoeWjc9B/thu+eXcMj4RzxWjT1nM5fRIkNxEXfO8YYA6W0K+sssJEB6HEH9MP/5n3d
MvnhX+kNjvz2U7P7Gzfsw7GIoIGHQTAK4gqJSetksnlpKtvOUYGDs+D/guDxzwaU7NVUM/2SWgDt
PjIC/faotjRCCTJpmu73xVCOEjKHi7JukJfuHgjhFZsjozi8f1FRXI0Trb/OPfkWLqG8rWRHfsya
4cSBkFtfHJtl7kqpSrFDCYCVAwiIZcEQ6PPaGPsNzn/jV0h9VQk+kofMn+Yjwy+YlrAHJSXnGQfL
0VKA24teMPY/txdvC+kGE9o5ixXejB1kXpU6ENJFxRSIhuM3G4a8Tsw9HbhFNLaUTUiHPtLkFTPO
LRdUuDiD0yMbsSvqHkxWtcFPkTsLF8FWXEMwcDKTi8u/khj1Y3bVtJNs+YLECe0CI4Vw9lgQbJHk
Lh95zIQWI9B+FtvhMKH9bEddEmsEECHeQBuSAq+Ndx0boCAdlTbvG3vv9wMz9czEdJCphq5wRctR
0IK8D+9vMKnkOaXzqOGmunQqPl1Nmmi4X3/mMimYzNas09BTYA//gxEtEefYcOgORZb0KqlW1mrh
YTX1we/NfnHv/7D3FbwJBWEec1Pv8Jf8yEHMoZZPm9AuUx/MpDkZol3QPY4Yk/2UJwJ9OQ+FjpXd
fY7v/beCPeCcp5P/Ft8xrRqAPk3a28Vwxeno/hv/3bsCkNCPIk8lZK2HDxIYroQtf9hQcJKZbnIL
4m6+DI/yhcRB6EEsjgBP9UWNyfvSGJz0lk9BKzhQWnJMDqYxrxWfxOJPZuN3XVzr75DaDEUcvjeH
6PAi85ke/CKeKYcw3OPc4Zi/9Zu+s/m7/C7+jtUhMQ8d+pmudSS4GmVZ1I6STF7ZlKUJzCO/nQ5f
nm/d4E4B6NSA+F1A6SMlZmWS/0kxQEoxRMvKUo4sNNqVuHYlutXP7P9nxvrgg+5nH5qI1K48KZ3E
9Cn7F6Zp+qyem8qUfii79h+X1Uw59mE5cnCOOM2MiigmNwroiFL8eXhXrv7fEfNzKsSJsqPqfN3K
RYqb6jctYOaqzVrEFvnt8jk+TC/no+yOKSq415Sem5ooLZwdb3tYab3zQMMmTGV8DpSptCrPOZHD
JwXR9Kn/4+SAFpaPEvsBbQjyjop1p605mdXd4wxKwU2DNJwjI91R6NBZCrE7TMXB5YnQi9GdVjgQ
Plgy09dNcDWiOyFwxa3yq1AZ/3AZh1tKJ3IaadM+9ghmkMDCgkmJmjCAMmcSj9hymyM3HxAOXYPu
Sv99bgBbXtqqFM+j5ZWB9ojjtpw/1TkxEg/pZNZHFdPr7/wALoeLLM22XhArH2RzU/a1xVtdSNSd
erxsaNiJsjHabqIbTkzzlDTXd+/Fr3XdOQJSAs5KQHbSPz6L5uPzymlc1WvyWCufyWOb/gGbKGQA
/SproJGcTvurt5lxAtZDaxG7Mndx7Go0iXnuNYCq9IeC0yIbIruCKmzT/VSpRzk/4ts+4C8NZ/72
BHUprbAPpaWIWLo4mqr2c6NdeCwVN+UhxzsBqGunphtQZPkd1On8jf83CgiwAHVSKzQnJ/qFBgCI
5Ws5Fbom0jywAz3tWAOiuZA/W44KIvI+lhcRW9zxLwBiME+qtBk2PVbhxJQxD+xwG8EG55EgWBlx
UvFLblhZntrT77gGVqyrWHE7uGsabebcivlnHworeQCPCkAqi2Y6Hv0UpVjAWxhUXwjSoUAzPQy5
F+EPlb2IgGvW7ejUhyk1EWKD1q8woMJ7ids7eH0Jz6X42qnfXUt+n5uAhJZTgWX9DRDHGox4QT2f
OG0GnSSdT354vGeiDqJ54l4VCdQZkxEN86pZPn9DkYB5J86aIahoMaHvpE/iVKmlJQumStwPtE/t
gGcK69Ra6wxYouuFNd3HuO2sRmzgXbpvLi6PAx/KJCnmVEhxPwen5ZqpPvsi8qXWFx+zV7hqn3uW
F+BN20/0H3DFkkrPDCKMQQlRwcFt8KjzLOVv6Pcj9gIEKQAG9bbeu2U25ZlVOJzKi7b4rcB9WZ0W
w3vhWqiCMlyx0hJ9npFNzrnTexxdfE36+i56L+zXerSsezRyUAZI7odNhS+1NGv7tZwzsx5NxogV
vFiVBS+bMpHfqe3kyuOmMgHl3l8p1vsTeghlItcXgUEVBDRwEIys51OYjtBtYTq9x6EpJnHLU3DT
X0CgsdJSV9yuSCvMnxFoSexuNcKtKrDiRFoNuOW/F9biBfOxpDhKD+AcJ3ZG1XnosfZ0QA2RNZg/
dBPqh0/tyPGSS15hIpEmFqx7jJDiBtW8OILdu6X8P8QVs2NcCcLkhUrJBUPl6P4JLyDK0o1/rT8d
6t98Ufd2hsz6KsxTrinSYc8i8FsI4VzwHeEFlO++3oBrJXfg6eykAax/8QG+UKtQ+a/qpaHg4+3I
HcIsgBcu7tIlQI0qLYygK8YsinzTTPPHz7NEIDx5CqdY/ZP7H6qDqvWbz/5hEO/iUvXiU2wof5UA
NAPA+sJOh7qaMkPUHVyM+2FJQaowmcGuJDEDId5ZmWXg/qvPURulGOgyKR0ftkwR5Fm/4lissZDg
8iAbqmQchMgucAmaHnRcRIiEl/1p+Cn+5GX2X54yUgPtjLI/+6COSKejKI3Ok0RqQnqdfjmmVObr
kikkFI4gIS9YEiKE4bWA0INmFtOeTYxlHmj45Xuf2i65iP4GwjERrS1VPO+QdNTkowk7bUWxfFeP
QoM4Tp+ZrNsdyR0Whv++yhZkw8+eiJsgSzN4dxResq+4CEp2Le9xWd/ax4UWtPvOgFlnxAxxSPxW
hLgsdDoKyOWzTvNt5yGfzKRuHImrbhIKE3lqvu3owPmZHWoGyFbqflhxQcrfkrEVWQLQbAyTDbjt
vcfhXAqKzlwUxoxLOg5KAA7mAq6VQG8B0+Sk8o3av7SbX6Yc8cjjAB+KgPAQfE8tux5cPgsZomE8
iFCeIuVKCAztwSgAKTGEP7FeTgLjJYyR+uRpoQClu6RXBM1SiH4i9ziiWwGVfP13C1ZbB96KH49D
veZXL1TH1xSZOvvwMQGLKI/RHIydYzaBHeezFKeQQ0B5QN8oRwb7FZ0JxZLJpvrMWRiVvhObhYK3
UOxyjMeNW+qwGjHAID3KFfoaCEdC2qZ7JNlwqLDfGMOdqVvxyXzE4/whv+h/q5VNDcQ6MbWujRFU
57BuIQ6odPs75xe5ZILbEb8NjhkFTzHIsBLjzCCxpCGkBz0FGx7lXGz4r8KnzKFzIL8r5EmG8Hzs
kie9aexwiOF4ev985iq1b2oGvNPxmEVj080VXgm3CxB/fEgQjpLEt45JjZIxbBnHJcbpYAWkYRn/
ws3JDuyPGSQ7Kn3lps7eyReyTbwpVqIfLgfnvQi3MWhbcjIm3f0oldj0iAEnTBL0qBUAWwjGwUBu
/IlI+fXq9iLtAQAQW2ZK3a3qE1SAJ5Q24f0DXYY/HPrdVjDXwKv122EYMwvYmBxU7V1AjCAQOEgd
iKEl11ASeTBuDzOgaxkvDnlLhB6gCIXlQLk2nKNVe6+jZSK4z+7LBG6UHTCPYTrIdyoWGiidDSQg
gclWJdF6n1M/E9+G/SGpCvEhQwr5XC9ss15wMLzPlh5O3giDwWkgCfO5iNAiWSRUlXyMk49+5cvN
3i6IHbSfx4i0EBwM8lXLXEXMYbpNCVpDj22tqeZijoLMG1PO3vTlos9tBM8oL6U941ijsFj6LeeF
5ujpmkg7WvnsatrUyRoBXvoYCISRDJQI24VWxc5Cp1T94u/xVzCGPfKFroSPN6AkEq8190p+i/qJ
icUBZ1rWOYbkjP53dz10n801QpVM6RxBFV+oZLuv8gfV4ttVOQk2Df39iGK9m5VwfNC67Kg6MaiX
NxDj1o7ACgYpn6KrQ718a8z1gguBtoIjrPsWRP0B6aTP27u1bw1HNW2CEMMte75oXJGMw+jcilMV
0G9H/RfCZNdexEGvEiix5lI9j2UTV34zSwlTfl8EFZ5cXDbGlZq6TKcva99B02fikiIincJAv8/y
E83oyMCq9QJp4aeapqSj4Q7/YugAte7TjYaAKY/nd0V5FZ7YpMnz3mf7tqIm/JJ6Gqtxd/DnqUyk
wfHBbiUaKV+RjTiLgMXSfT8rHCDgTNpaNSyAj1Thpe8Gwju5uy/PYVqbKwG4Ydk87KLxm3oWo8KE
1gvqmhyEcvqsUGD5Kr93Enj+SGHKyTTm52n7hnXWzoTKtcogex1ltHyAIY+QaI/i4z2fvmX4YWXY
T2CamhlpGIfcuHSMLuesW6Zim8SP7nH8pSg37nTR39Yz6nKKkM93JtmQ+B0addIof9py9uYo/Ynr
SQfC2DrVGTYXCpi2i+uznkVX3H7QzBFr2lxGdGaWXCiD9Mwp7yJD2NotIg1ExV+PT6k2mSUkZux2
fh5LSHPVoz+zKqpMHflf4qd4ED7CDJnnt6kCLQKs2DEj4XwBThRzAbToILfr7o+AG7JM6NYvxlFy
S+8B3eCpGFrMnxRiQYIGs/hSvmv8GZW3yyYItA6Mcxb3HMBjVlk+urMTM3griLS3CHWR7+ERZFjY
PUW7ORDQOc5GZvcHsFXqSkxEgabblbx/vwMxtF+DUyc0IJOmc+UisNAHE4lT4rpx4zZ/YUQL7oM9
bi85AjThrcPq9DV/wB8QHjCJWWPhLJf818L6sf5A4J38NmzoaBPJtX4LsofkoOwWfBhw4LgJHqoI
4zyMvaQbGGsDRo/E+PuNdkDmanWtyKVeSe6Q6cyeMFQQBYlkUwlKgHAm2LidiIBjUwVt+o9x7KfW
vasDzVdQRxI+W0+zdgYWS0UQL9+WrUe8fAAtH3oO5HFSHB+XGkzVo4GylS+hdRT0cC7IOK4nhRNV
vrWBZo0QYQPvcxr2QXRp79KtWnCKpzeMcbEWZivBZGqIURnbJ3npnHnhNcI9iW/8iLfxH63VhnaY
J64/fHnJFQHhiFQIdmBMLBq3EIckgapsGA5bhb4Q0Ci6vgXmsOIZAaK/gi/Z1CT5Zfu4iKTYQUZu
rK/6xp8Jfs2Zj4ACI4sHz8nOWasgfq64IHsPnzQO6JcSvNSpsqmWBpWk5BvGopx2ZwPAcfPkR8WE
DUyMg7bmjeJdrLKT1XuI4GMy3N/3x1Gh+fPH5YiT5YjS23EwgMaEvIoPl5bXHCtkgDi2HsvfzPnU
KFsCwNOS43gbjcOoDKcyyr+WdIIN3NwlWY3VIx5QiGGkAQVGpGaLs0Z/aOzF56ierR+zgjjBHFnY
WbtsrMfqhfxLrlB44qVKDDRupaWF1nEGtwZeI2x1bhxkM8oh2miz3hlk4lK9ksQHHQhiC4JEdGc3
R7uD1OzNSbwj7FUn6u9WrUZigjf49pNbVny/n7NwLiGaX6vkgcwguoH7Kx9LD9xG5V13bRfFT7VF
xLDW2Vff/MZhEnduauKWg6Itb51Ocp9XAqd4sK5iENskMWn0V9RnCgAu1LHwBsui5P7v+zIWWgti
dWcEduqTllTdM9FMZP3A+KV1sEZ4Xp1p91BXSKorVVPuK4wnF8JZCsEI35A/R3LoaDFqXCTICL3C
8qKJ4N6t3Wc2e3XO80LrJwO6e6zcp0J6RgJ0KbjmD0cbl7UhLSD+QhWjF0iOvXGTx0ZcZ9SJ8Jbn
GG8lYCKxJ1bhxHVk3OoVzAM29b8icVdgEuIo1P+RZ+AYiO3QNuH6zITcj/q4FevXjOmFe2vQshFL
lN3l5RAurQc5mfRsmqd4cA6FjCy2PqJuZGfcxxbYpTukA7IEKuRG/eWPRuqmt7X9cC6HMZ0G1CD3
lXCpU8fgX2HQ+dkNH7jk6ywrRtoPguQYPR6nEp9EE80bYqCHamnlEYQoW60gYQRElP6+rY6QbehR
cCJ1ebdcfGj4jeeinqXJSkFP9EgdVt6HXCiIM8Z1JFvkEyZy8/EHb9SV+45pdyfd5cfn9Euief3i
zML4jbrh0h70FnGAzREKNNpLqzc1q9+uwytHhKt90fwBtex6VKXtIWWuvJwjgKhb79XgSIiHaMhz
J874sXyla3EVftWzF+C5n99M9N2jYYhkLWmLrQmgNo+QXOrtGJskWzanTbF50C94n1/g+mwFLg5f
hjaEqgjO9DYO4H4W+bdMYOs10+dcsgoQsA32IvqDTkUsPxxB+JV+BX2qrDPJLwbQjQPwQV/YKhIk
hJBrM3QpIEW/wHIPd+2nSy+5giFGWJXsZOkHwoUuojScQwO4bvnmZ/K8Q0MByDe33k9oaO0KDmjR
gspNGk4+ptmdx/bFBX+LTr3ovtFyiD6tCp1LcaD4BTHirayyHe+EsoZ3Zvmo/dYfgBlIlgNy9D9j
F98j6mH2BYLjmbTNbM0NKeqY9t/Vf5R9RIQhliUDBMu+fIyOju4lKOmQT5ozYx4OAjf8jLrSJuBa
vNDVidY4nKKNnUGlueBqGXysk/ZzYpWeF7Cf7BIyxcZ5DreeC8x+GiAUByIUBzcupiXIkVNtMDZv
fQHlXNAEdTdrU6cCSk/tYfdObYGZNi3ISYS5ZPDAyXKw6LCVK0TQSSOQK5zFG8ZvHhtYdPbGGt1g
d+Fh8yNRgAYto+bTpgr0n+xO1W26EQlTozUStTv0herrPw3nFBYyHyCsEZpq57UEUHkkR4eBRmMp
Ll8/cUh215xdSvj1h+Q5aGnTF8u/GHNLhCDcwZAAomeFhNLivsAZVkw5E4AGaFOOmeWgikKxbPYu
tK1GoKDzmbb6ClHCi/EpO9zwbMqtFiBlpqyijBbEVRqhbAKkd9Wng4SR5N+aCLHsa7QMR6PBxTYC
VC6jbRw5qrXoxmmGZ9CgqMJ+1DGX6W/+S8YbwuM1Q45w+Qh2yAQiehomdUscDsGA4+yRegegAT3r
NE/jc2gZkyAeq/qVIy9Lgiw7Wc1cO4mIyKPROTxidNWmZ8ZHWfZM/QzaBItCyL22BmHu7NAT4Qrk
3x5Go+Jl5lhRz7QfZaf8SHIw0NP6fBUKrDe2TOMDQDYRE3lGCmm+1+3oR5xqeE5wHXuhlyxKprVQ
HHc/7YjEUc88jiED9/s+csK9ChWLuB5ffcdEdgdd5hCVBBsGWhEM+qQ8iOW3cvxAVrODomEf/erF
utK95696ljnHzdW3AhI4fdBe0r2ZaHg4ON088t6rOMjOSHxOlMaJ06LdceSaqGXKAcb70P4nB/6X
kxrSb9OwngnSZiLxFr82REvdHgCcj/sHSShXEkaxGpzaxAD/uPFJ0hYlFvRVIFFCzqytdIkZujyZ
nDTMt5qrMnJzMIWLLnrIYqKJRVT3h3BxN0HgoIHqmMLUWKnIb1PXYh2Iv+K0vhEjBgN6MVxoqvD7
uRzNF/iobSHyDOSGthba7zUHIDtnZCsGwZZv1WBPlFmyeTaufHv2XnFk9oGekHuNoYrDZ1ffyAGQ
/gaSmIjz9N4gWR35tk6NLb+I8h6Rk/yeqsyc1pqt5dMSs6Y9fMiLFGGgaD7aAX+1aN/JXlHvgSIF
tHNE+pH0Mrw3z48dvdFpRdM2u71YX2ylgFbB5AExfYn1w6hl1MdToGA3opE4dfAW+JeNaNfAd69y
n/9V+DKN/D1xLkhfzVx+u4nsfTJ4St1mGxf6y343xEbOBDIeo2n+PHSPuQVRkVK3nDk6vyrR4SCn
o8lNNDcgW/FUEydh64hf4bFOFHQFmxH3h5PmicpuBCohrzKAXkTeTB1/psA09SNQrsZIQgzXfpnN
aKPBNGMVBut57F38GbhgPfQxLJSf9/gDnoE8SwI+VRRAyVbngoln6uOYGHas2R+wjXKuJa76CXKa
uTlRooyLWKN8GXZaRYQBukpy/QgBIil+zrIv3cZIh/jaW+sjEh1jKpxm0azDjTJvlxiLUWO75Vmg
Ej5lzF54NPgwQ5qLFoW3ZBgREOokPwD7mrt82pO8F9vJiutqQsM8Uy9oIG3jhuuan8EKSR4E46Lj
qyLiOV5Y5LV/D5C7irevnal15p//FX5GpEszSgFx/S+R9k1gPwl55HGbF2qj4slEJzH3vJs5FzfS
DzAtBnd34mji9thTxo3bR5/JXx0TPItqmsz0feyM/eohZbC3uX3qJXKCLD7rgF8mk+E0rh8SEHNx
U18ow+AK1G1XMHgHJMtFh95OQSM+1jssr91YRD7nzHZMP5Swu5ZFpN6y2Xv/CYxr9pfYTAqcq5Uy
k5FeODn0GjnG9vuen+hXo6XZLA3L5lBoqDn8cm8cQ2aE0NpCfxyHL+svDhpXEg8dhRgNV48az1gI
R5qOB9q9W3xUtjwUqfUmRT6VhcnTXCiFK+RBH97LcGeU+8bkNL6l/a5skY1MZDO39dyLIjgt0FY3
Mf1hVYTkvX16xyA9AjXkuCDZgevY8h5k180VCQbn1Ga/jxY12qFD0QQeGsaz9kcHPqqdJ0SzdgRR
M9oZJQ3XwshHjXSjNh+TR8BNqarBSfkQpIaxpF7xNRO4rvaYUHvMegZZyZU98hEMCy4eUWG0YXzA
vcsvIEfKaFo62A04EGvUPwDdClftXC85TYLYM6c5WAAfdDuprg2dhmMeEnLXWK6gTZfmBfRJgTwC
oFW0MFCmHZPe6ZKAyT8mj56ODgQ79PPHRltL+Aww0I+Cr8M1RF8hRrwkq/rECPECud9WPIa0N8gN
wSbsTPZgblliUP4fcdJ+J+RXAJw68YqX8SceX0trFbFiHpxsK+6m5YP4vaevrT4zekN0P5g9sInH
g4CpgQUZtDogMsGmjjIvjz2Pyq+PyBw4hzY812ZdlW4217kICY8AE0EngqBHmRPX6QPwV4giZZKf
RZTQmKUkvnocGvfVXlVOYZi+ehIyddNd4l+y8uChPsJMVA7tsH4g3IAmMM45itC+PL5EUihGNCT9
ur7Rm8TZV5OEKIFf7gCCTsYeYw5RNLI+Pp+UGC1HbK0usIZdZM3uoz0R731ZqAp1vFCpHqtFJR9r
vMsM5MkCk61Mymr/taa09aG4Td8nUMmadVr6SjpP9Q2tez2DSBpWjXaTpRmdV7PUvtRTQXBMbVdf
1Y92yeRxr3DVyVCM21j1TdweDFtGHTUFIWAeHt0Xid/vgMMVqgMzxrW47xLACmHarDpcc9HqrfKl
tu8Dbnaco+caOuujfi497j/8X6J7tD/i3HnotoxvvY4vWkx8sbY4T/+mO4Z5OZK8909PzTilP8sX
5RxOnMMiupAj/w3awSlwfywQlZGYHVQLNBcMTW8Qk1D+ojDvtuoMXiEZjUbiAzofjpQAJy67OwGl
Q8L6jz/uAuUAlMMych8+AhZ6NO7OgScoriyoLyg3tHQOx9QyuQg3a22uqtsAZM4AAqY8VMVnIjyu
6rKE+F+pP9k18miu6L34GFQfiRymdm4fhHOexbQ6P+fwhK8LgmRKQlaOtuBbQbVz1LFKqaR3Jtre
54HShFe1YVISy34U9WwLOzuU5N8gn51pQbjJ7ORAbAz4vewi2e5HrTwiYtTzzykXGHX89vkFZtX8
FmsJWa1xZamznaY8pc8BemiaH6hHBdQG6BctL9+TbIMnQfqdOhLfX7df5M3CXRNQSX7q8ysB0ain
lJzNQd2YbxeIVdSc8JgCITgFOJrlWgwRxNsud0z81nLfIljYNG14YwNpnkuN/6gDxGMaQ1kFAtj3
wGwbHjvpCaqhcOoMTpfMKe7LF/EUD7uS7kzSlBIrowpnKQNFiJ+bli36uSY8vGceWPHCwGM2mb6L
n7SbvZn/4FQz01MVMVj9OIs/n++EUS0RpAmbijeK49Zjab0KNwEg7Xd034owfcTHsYlTAv6qsGC0
6nlmMXhtcanwacmXbnC0DJ00uKhnguB3sLTTCPbkCw2AAemUaL7I5BfzkLJX9TOZSqd8TWWwVQ0o
hUEgR8POlihfsm5EPu/fsJk8voBi44jKYPrM/8ry2D72kE+wQJArvD9Ic9ooBJLgB2jfEAsHahrI
FF+JMgkkyzZAHQjp+0EJ0kerDCO2x1dBYx3PxfesJl6dCcsakbNbI3GQLk1G1jwCioUyosW3Tj6i
p3jS9H5w4Tt3YmPrcHsagZzTTzTpf5FGxxcK8ToE+q6cNLA2BX4xHMgcPOAv6w+011b72L2Mx/AD
tWDlP1Bb2flyiGeRhODGlyHhKItKIAScgSJ7IIcXM1HQtZ34k4KYL6Cr5Wz50DY07NJGNr06yBmv
HQeq0Awty+DhA0X0fg7iRmG1j85ECaTBY0adz82GLGNrYBUgMElG8ECDdppV+K2eLIN2H4isHzF9
hcN0dQ93DGGAoUq/CizxYwElmNri9vVy8EpYFgxnIoUBem63Tb5Q8FPFoDucGwxwwpklTBdJrtpu
xDR2wAwNcqv0dcIsnuX1QWWkTgGZFROCfJOoxFWGFhkQKiieMM6xvsAJ40BE7Y0wBDawmnb8aiFm
vlR5ErGn4JeTiRa6FPvFKp4PDD8dLCLVuG21xDNW0lbmfEMzzEhC4z7Z7QtxCry5RbkbCPeP3wGL
ADN+hcgk/exQrPBCqMHo60WHQspmwdWL6AxNCJWPvpOK8e2+v+JtuVYupki/bUt0Us+ZMvvAWM/C
c72WD88pwLPCWMfgSg/k154BBVhtdbB85AawhXjqJCsGmigS0j2cHdPfYHbUuRtfWEE0Pv8siPZT
66he6emnNzO+65cTY9AwFmyqF8+gQhnhnQN3ktb99ABBP34pT/giot78aqZewx1AzrncxQeO1klH
nc7M+lW7xCidxx8srQ7DnPMvWYI3E/YuB+He8lEpLIefhlRph+ciHpTcfd7Cc3uANUCC6tZEYB3F
xjX4tAbXDJ7Q69q4p1oa+3TykKbmrcfvA3Kb2TOE8LixIYegkH1grt2ttWOB2OInee+NwnsgtH84
BucTufYWTPT7H0nn1aQoGoXhX0QVgqRbyeYc+obSDoKAREm/fh9ma7Z2d0L3KH7hnDcdS720hzq2
iHPR9x/R4vnrNK0LHvWAMajch7lbM1ckt4avKSZsO5+r0myKGuDA836t3/sKWQRir1/GLUDXz/RV
8AsQX/+AzMKC/iHQPFJLIHqG38IAgd2QzY4N65eHrAIwd65we9uvNRD9b0dieYt1lmGRnUvjz8V0
HXHiF8IYSsJrAZe2mRClc2r+BPc9L0/iGITOAknus8ATwddh0c/xNXOe1vRL8IipS60pCJ3AbPEP
8xxlC6ktdoJ4kWyUS7tvz6j51urpSRxE7kdnRI+MEsJMC7GWFmbpUy/fAxKnky3lvgewDEIwqqem
1GYcUHB9KFzu0z9KYf4q7snnHVshm495RmRi5WODInwX69RYJD+o4ga8WiruSDuhTGNB4u7ysv1z
hdp2Je/D+xiFxOWXMLcO/pKXTOtV7dueQRCxaImPTzXaphsEmJi6n/t4X/O6DY+/pf6gYzUzPt9b
+ZsCnMU2fxiFDhJgufV1xlkHlpzPDG9YZYdgFH5Z6rW5D7JbbagFqk3AhGYMYYKXXsDb1ZdfAF1w
63H9xJWZxUc0/dAC3TYk6kXfi+vhik1JhMNBiIYFAkb/cw+P0kr7QWGrPzirtdhny/CITsM62ATI
hGLvA8cyL9f/pECYID6LSPG1W4VCANuOW6gkKJdOdKjY/p2JWaL3NObeaGb+1Tx9bYTA4Yv4GKF9
dsbvp3XKU6G4ww22UeS44feOw2ce7CRSfcu5QIm5/5jDN8qJ6Zd8bLm4fLhdY/ZvMDgC7410aUub
o3l8vUBWzHb2JivOzATlznQ30f3Mbh/x1eBQgeI8QfC1myk9DDdKTmLsKMGlRrA7motnPktx2szk
s9bN1EeMeO2rX7JVnuKy94G+Wc61KaqrXrJ7hYN5oUwWAnfvZLo2GLY7XLm5putkcn7L+0C1EBBA
dmRwwaXuccNSnpCKE1MxsOeF1WREUN+f+ei66y8ksC3bU5YjQyfDidgQkU+HyLI/jnzAugn+ns8e
NPGZzFHcgSy+lP0n2/JgOvY0BydZqdtymVvCz/OS9E75LQJnUEkfKIuV4wgyg1JyvocWLDsWCkxG
/Z+h+Sg5R3oB98lnjsyv2IEMiJmZ3KZwzHricsUlM3yzUzr7CosRmovBBMnN+4OGhi6iQXlSklbI
UY+IwMEpJpylCEmmNtaFZ+X0+frFicLIi0V/yBOf0xB0LT4kxMVSVpRAixYOJkDU/m2PnGy7oF8w
bP1hbLMLGBh3Bsq+jwnPEVae0G/VyQ5g5W24RTJ/0fJTA6WrhqSXfzhjfUV6A/eRmHhqRQ9yBTcI
evW3XGLkHuvJETdN9724QiQCJJSaSB2lzgLiHHHdI4ALSp9AXaC8Ra6JJvg5l3JHJxluTI2lBMC3
FdN0zbD80xVBHkl/+HQGYq/xJw9raiq+VL8HvSsIJjVsgYApnAN2aQ4FwJscCm4MRk9wg++KM+iO
jtOJ+aNQc9V3U1nhtXKxG5bHtLs3W+SuLRQqJAFAIPz/OcEf5mecdWSdsGCT5RNlOOriC1on/Bx8
kLBnJCzvmyWz6tY03+9vdCKgO/pdg+sAKM7W3bDmGi3zWUmjf6fAD376bX3JDzTGwDBIjVPCM18W
guJRagEPCK9TmQ3BXBg/dtCwxl/hNETeCSSSHp64ADjAyx3lXLupz7n9pKznG7Gc9PxEIgNuuFZa
P9HWx1Z7wt3dPh3msJ4KDaLtmZs0+VPid2lhzpgUph2iYDyMp5a9CAJWm/E8OaTMZbQYkYkO9qXP
eUT5Bh1WdqKF2LfXYEPtkF21ucpD2KFIgX0ob+jmKjx7szS2a1ob4zI9DSTL5f7Ubn+50wukgsY9
uHUTTgG0S+h9yU5m/8IX57qLhDI680mhpKHFzVvMxcHLh0mL4JGoaAInuQWiJytnTAt8DFjpmnr1
5ODjQqfr5iTMfBbAZxU6ajjvDmhtIxrYuD4E+/rbqOeTAgJgUzH8YXLI0NfOqnPDUbFvNvEeCtEH
UuwhCjxQmOourtBBzVE47ZkfALFmF7//sljC7yepV7zXcBv+osPzo3WG2IG734oX5YaEPbMZ2zbI
MRZGCgY7+paK0bPPQoKxK7+LmlFgEZCYjpndbS4Tlh8IyzrK0VDaz/akznlPNcpRUi9ILifkSNqH
xqz4K5dIAYjqQsg9nZgc713lAw4ZDAcAmnqu6C7JgRvPs/K7ruzX8ak6vPgino8HJOqHggG+RAa0
FMcz0irt/kwCyaE6c+ux05kWAf3D2fWZcViCTj3oSg/1jzFWgUFrKutwLZKnR8IDmsFH0Bzxg2K5
A2IDCEe544cbzCSijuWJ5RScRQyfeEkWrB0cASxybI4wM2uEUbLgfmgHowVye45DLIniqpO9Op8H
LF2BJjw+s5Ez2Xkd5NJEEgW9wjfpMoa7BlQp4hZvcXjWmK8QHGw0BL/depIS/cZznI0wSPfFTUTx
SJoQI+K+43Y2ECWiLXWiJRu8rPyq2Dn6Uj8kDHPbZ70r4UShVX4XTFbfprvxlCY3lC0ZmoNTeOSs
WFi0YN8W7NTS66/cLLDza2rzlfwAc4SwnDFKhXICKsXp3HxsbUnu5wEFy/5KPzV6QJzKHxsEk619
CpFUAR6s5HlpdzouKeF3Alb6NxnJkQGfio/fe7iIaGApqXgyzYHtyxk/zKovw2PdmID1fHb0znO0
sSje3oxZYe7DlQwpsgpV5i1UsD+YQVzxGgDdmI1dfw04h9ail/xS64rMowlXTG6wIz9joqq6yMAn
NixxQLr6bPxNVuU98bR595evtdbKth9OUtx9tDe6x1tpGYNeLTPrNZjCPNhUR/mvNin8pWWTL2ii
TInMr0c5jzbGsV9onVn8ZKmp7HTAbZxJna0TdZmYsU8nUmIGJZ0JGWnlSd+aQLOChqZ1BAbxjV0t
LRcrLcLHFVpU+O1SO0c3XiTGlqcV6xt0TZ/O6eYq42uzS1OahsiSv1aN/xyuWmnWoMy60xSump/a
4E8hCpQrGS1lbiv7QfbFN2S2xHp9zssCZzOuaePYDfs2LNG0zSZ0kb2ltqMXQFFcDG+l+CiMM/8z
qdDewEOQbwsSA/KpRj9F7xrTDaMFP60niZWpUV2qX2pzm7DhYmvkJQlytLHglyiIQGgxuOrpA6w8
3qVe1/CxwmMK4Ln6gAmCe88ZgZzcCcqv5PBM/XdsBjdN9nPFzdNr9DXBT69R2ZQX+SH9ciW+NG0W
opaRmO5Lv6yOBsLkfa0FHCE4UZwEpUG86dEYSycyADDAD76yAJTufoQHnvws21eh1wBm4UQOPaHd
asbuwzozA3aWQVGklqeB3lm3ItAxxQpRGIxECVO/BndyrFCFF9jLbegWIG/qn2B3fq+Sa0glnK2B
SMiFPVCvTUfLZkPeGCmmEsO80ezaxRdcxL5cphzg5ZK+5IDnYgArG5z8Co/bQ3N+bh13UTTXUGNw
uEz5cEz5Cy0iMZ3Tn+km/VVUHNOYNGZKzR0nObw6WgcdVtVMRql6zukJmDN9WxkKMPvNNi3nWedz
7fNr0jmM3M/gAox1hocymPA4BDbyViHpFax4wEw+UjyGZDNxhgE7uGMI2qFAaV0NKYDOuPo4pVKg
vsEayXg7cnMgwVG+oNgttrwUqNNbipv70H41A30gCbkAm9iSMaGtmupYsM2JZWkhCN9WMH9SzlGb
lqIDpYS0ROYSkayuJiHIbV4nwdhQsKKwwZ6LE+y5rshb/g19mJrsQvOVt2OSj7EFSFMcKhrgNRkR
kEB0pfOZY4tSf4kKJmeTDOhk0TpwZF62BIWHajqzbH+7Y/kg3UKzK17rGh5skSxogtRl6DSJJe8o
YKFYv/G1tU6aATsbLmjyrrICH3nOn2ZCjPXG6OHjzqN52j5/GUKP/8Vvt1FpMX/eV8oZCpNNcy4c
eS5uObHILde2wm6pufmMyViZE1uNCx+NRWIJGPNm9hDLu11mnfvSHaJZJtNF/oDsqR8BHK2sO4jV
DZTtWesZ0omya7TTr9iaPX2h3rlG4b413IecrpzwJOf+Etk07Pq2tzDgtyssQFCaLHBYye5gSMWY
foQHNTz0p+S7J4KrPk+UpQaLlu2ECEWlrUKgj16aTQYbWdAJhmhMleOLqo/CMDRB35esWLs9G+Rf
6/foq/6BlI1H+7TxmO4QsHAqz+NDVcLRDYyLnqzYQxkTMLBrYSlES48759twhD338uBzX6L8UL7H
lCONuQDKVcFxTh7qF9Yk5r380Sy/V+V87A/pkmihDyP2UM2ne3WFz3ZBa7Lt/+jrm5+WiCzpN95D
q6egyMoi/YWbXMQrkVseLUFmdXNjzY0MNTTuVJrbas9IaMg+nHD7jC/tV8MoYqR2cIMdOgSmEJ03
eeZV12Y81un//qiJb9xI59bno7OyIF09u/deY2TYNV4qMgs027fTw0QlPArkFquj5GCTxFMR68u2
I8rMTQ4x4kIZUCx2Q9GSlEvRHRvcgYxqqBo2HXZHdaUwppt70ZUfPYCnh1FPJsJAMpZ96EtPn8/y
9V7x6T9tWR93IAchCrMA/PI9C5BrhbMWk2x/EwK3PARnsjPi93emEfpEZs6WQLDw42Me7H44CHFI
98xqQrrGsBa7ghEnG5MSkKkyjbSVqdLQ1L1rj38rlUtqHLVe8v5KkAmFLkeOQEwMNTkRnSruV8BK
b6iPCkdyu04EIJbpI7lRAcMEjmcWuuPlZ2cseHmdlXCxvtBWOUl8R4z7Jo+6uUZsEPUcjYIHyl1i
H8YwCCJlVadVnelc0khAsnVhDcmhRivamgw1JYkNZrVX0dXUNiD96AYgLIMAb7qvlKLBfJZ8oFAE
b8MLERtXzguHjvAQkaJQ8w8yDA/yonS6Sye+iD/GeitQr8g+KfUg8WQqFtyMbOGBLILvJuGUwsc4
ldCKqg4BVG9/UH9epOyNxx9ielxC4ro6K4gWReIvtAg5Uu5+WA0fghOQ1eXoAcBbwNAKUAcFxXT5
dMLBQfHRO1NFv2AfESe1q8l/cc8eQmFPu1+wnomS0DgQKi95jg4PMTiU/UWSe7cBD6W6FpQ90sTR
cv3+I5qHShXtpioda0KBMaTUJQmJXvdBdvfyP89VRnAu248j6Oed3UTp9kFv/97gCaAFr0U4HqXz
yZ01NhXq6SuMAAXcS3tEKLYrLhT1vQ2q5Yeg9ud+3MqnF63v2xjN1tF7Eb1/AJsE0QmmK0SdyGyp
Md+rLraWBhAEEQTSfgL35QI6hvNgfQo24oPZsO95gloaWQeRLe57zZGMXoLpdy+C0N7nxgVOR41O
Cjr05Z8w1x/sqnxXUBIWOqWcPC8sfnJAu3wcLUIMMAz3sIujQoUJmZ9F7QCKUuMiM2zRcxtzoDIB
7nbTPp5XEWcd/r6Gvz/+422+7CffxdhylcEQQXWvpUVyii/8VnbgL1aOn0W4606vryqgOE1+o/Nw
COyIe8EH0feZsLEhDfI32ge1Je8VFyytnVUztBf5IhnzhyiSCVPfYRHrwC2HS+AZawV1vGoxJNBh
yhtgIrGfWyxJ/0IZsA4VO6wtfBSYZJpv8DPqL1boYrDwtJVkhFJCYBNaPRe4d7n3sPviWMFF6CYL
moQanZa2omz0YSeN2fTOlVm47T7cqPcCnYuIHOKzSohcD3YPohHqHyQbNAr1T4iOiK5qnRygsI0N
Hy0d31n7Hq6I26J7fSPlT9vgYIy/FL+mu/2XswecgusotMiv+ov3woZSJv4rK2/ydAHcxlgTtO74
h5jqAeBO5Vxwlbfu6ydepK60TXlpsKBIP2gsmgdqERoJ+HRcMsn242amwbRFxijN6f6El6NuX1YP
XC5aCP2VZbqDNVRvDZmN0YnZDUhioKuQNpLV8qaoQKKBLIGo8TOIioOoFgYA+bWxBIRBjXJWwItQ
yWT4+UYVDIYIwLHnZIU9d537ITYUU7klSDC4L0asl/QyJDao6sYMIdQOFCzPe7KdHPk2zZbsP0tC
afdFXBhWL2bdhId6Y1w5ISUC2MeQ1rE/QvQpkZwzanyKv/7vSXRyei4d4FoBe/n+H4A9Lx7vVRs6
n8f7G9/OG/obQzyfNrQF96l0wihuoq9Tz4GvLqOdyDDE5YuVrqEH5CnDFtFG1owEzZygsanZmgta
Hyct4F8cgh4QK01nxoWHjRcNwfrXOJEPxs3+kC3L7Lr2rwWrAr+9GB8gg3YBKMdZsUSKSt6kiyv6
xdhEYd+ug522mfzQ2WMdpcCQ/fiMC5ZLCynDF1ZUfFM8qlHxg2hg/K/s5U655bvMRQb0cnOJgzsc
qQ+oJolC4UOU+hsNAUlUZCx9HKxIFM6YSYcWmrH1m3jDvZmOEJKdhwstdIPEmwyOeCb/oJ8eQ0JW
P6L3GexeRWWmOIJI7M3b1ZOLKPqv/jBNDhSronaN0gM5Lmw1PCVGg8x4mT5XwG7hkdRJciSB9STR
j0Uvw4wtkiFwryUCbhxDWPFtZQynxDWljvzCr+M9F+LETRAIwM7iRgVgDFfc7WW+ySezkn4eTGuY
kxikT9d9vpTUrVLYdDiY+tI9GMlnD9yJs4wc9H7qYC50LcnFJSq95m8ZBBsrm7R7Y/wnMQBogyES
3JfUhIyS1W2pvT0JKm9Q381qnaaMkK0otsnNXCKX1zQ/AlWZfouoF1/7oZhXxakyzp/XOqMsSVc5
ZnXJreOlFhDu52Jx65SHUFy19qBy+2KxElaUE8nLqdtz2h7L5Nor6IF3PV4Cj/gr9HVcfRwQi5bC
JQfsgSF1Kpo4VkqhLqYt7YqZ7V8NBldYSUsgxElZgVsgaDIY4FVbOf9PrJMHvWcoflSfkHLnwIx8
BgRz5is4qlJ3pxOc6nskFu/r5DA56CdZRSto9ZL/1v1eciPR7munxBla8Mre7VL/2HVOBhT5gIjR
qtk7PpFh/PkXBNc4RmX2axJs5z2MUGsNY87JLLnRN8U4BKnCG9v4x2hlHLhTOyc0mjEusPJTn7A4
OXIqdCtjvAi4H0rZ76owjdILDZfaWboT/EEUorAHLXo9xvcKea3z7UOanomPI4KGEygHv80gtrMU
hUrFJEQwdzX2oKg4tMkXQDZJ3BQVFHDY77B4HajNU2+khgkO1OyEsEdkSIo5aHarmcFXyG1IT45O
G+EAqkzcrLwgVHnIFGm1AoZeMF+KMS8meWbkmKjcO4zTxMQLnPyc5YiL0a2QSEJ8b+on/V5jvs8u
JDGpsoE9aPqur8/xSbDmGyVNNEfi8Rcfa6jC2OuRf50p8PIekgPkdpDsgZiC2Kprk2BoDomgs6M7
jA7vEP0jzNpEtPwgd9gdPEZK3M+YjObUJL0YZ1EiS8AmTDdZx4wp7v2yJf9u/ZQIdfGTgCwqbARE
s1LrifRx+igKJCwTCoCmDns4zB/GRByRaLgmrnKIp66GWNrYN8Cl8OdH/iiFa5t4tLkkIxN8LRoQ
BvyVfJocdVx8hCIRX67fu28eJZyj8Q1QglYM7JhwW5zZDKmlqmw1/OnjYmXJkgVK/LY+BuwaWIzA
4R4dvIer7EtmBdsGszPQJpHoUt/7q/wXXKdTcpdncM8ARvQQyhw1rNjugOBBOHNlQxZFEqAIX3GX
Z6GnBTdWBXWmAPlwR4X6ThmNkpxT2dGIPx52KoLyCVGSO+pclaCA4taQZ01pMULZyl5mhkQyWmLI
WaA+RcMvV7ZG98Sc5sqh0OSxxAHWRrMgUpQjjqXSrlWM3NRQhJ7NaEboRBg0eozoWvv8FJdIhSCM
+nlJkWMcXw1XJMdTZi5SjrS62ardsQ0M9LyrOr4NActLBipaKg05OIsX4eYIWsipGVYcyEQyyAgt
jGyjMo6jYdZjt0DzH77/hXgzfLjZTWqz6bfDdbim2TkpfRrQ6osbbZo59JrdQUKGZdBRmfGX9Ctk
HnUE4jPFJM5kEpufdcTDhht7V6RQAbpQ5BrNQg5GGMaNUG9FTnMqEZt/rCKgtKLzRRf8ybwaKYb2
owGeijv2mHimm8pWnLTjaDYodErI38nE8TrpMkHNorIhT1wu2IR1wxYKaCDSiuaGl5JaedTFm+Er
YypBeOsgJGNCK0a/Pw79V3EgXVAmeQhgZsou57fRq2ECbVHcNqv4D4PyS9xm6eFJ+/0X1tZzMq8F
d6pamCIwraJYBAK8CkSWorlrXMiLCgKHYaucTCpaY+GiNpsEE1B2f5G1zNZJb0ngaWQLBOYTv5Dh
wHROy0vVf3evtZ67rxqLErKGc8FZMiYu4STecF58EJfRDe1k6jAcz8O6gIJCCxJ4BEr0KFuJGFDI
M8fwRclHOfDTroAKXqTSbcLGaUlL/Xjkt3Ae1VMfjYd07v8weBpLDex7Yk5DDnQL8RWD4ioPWQ+R
q8RLSU7lqQxqqE2yNPKPi/gODZ9yQVC8zCO/vnTR6FmWfj/s2HWFFYYINfJmMpNyKMRqcOjvrIEy
dqi0CR7B9MviCw2nnSw5C1Uy7j67qL5RMA25K6wi2PloslVAu4K7Qt3wPSlN4ICKATInKmk0TmpO
wVGbr9RC+v8iRyl2DGA/nidDJS71oYMrMG6Vtqw0fCOrAjgh37It+oqUEQvFb6qPzHuguWT7vMES
PpY0XD+chBjGA/wqZt7bHdKnmVGkVoQI5vlLzB4npwrFRGlBzQfQGjm8nCc5qqCMfBYEvKLUi6mh
KXAHsIlovkHbS6M/sQLBLtBY8A/p3k9sdV7Vf6UvX3+uXihNCxMuapLPJThRmiVS0inXXkvkh2d0
MkOHPwGt9TZ5UAMgk3NTJsgHDuprdtlU3arKFmKmuUBIIAZvjgG89LCtqHTlmQEsWYME3CkUwSjA
qj+WESxifFBDNof94A44NsRBx+UXcMu0O75kW3gMwO04VFjX+sQTe2im+/Rtf86vLS1zro05ApV8
kwwmCZbykgAA/G3Fy9PJ8Q7mIn0rcRbW20fAG4mMMbL0yMxvxReUHRK7mm0ZLFICrSpXmlghWyu0
BmGJXaMSnDRhKc4H5EfSo/j9NBv1856F30SNdrX5JPBEH8uMH4KWRO2NOX5Ex+4inWp5zjgsKvmI
MrWhGOXyG005uJQ3lMQ6I9l6PNI4Z+0i3He4FAOzV8xfKgbp5Q5khrImjMbJc68sRrXJnBZP31G6
Sew/pODGqEFc6sRBKdtm2Ke4DeIGmcRM3CSaJU9cETtczCaxA8iDwWhnPVPbZH/AB66kPiECPxWH
b7SE01B754MvTXm7qjEL770xRwJfp3iSZ/Z9QjxPYd6ieJmmZmvlZ2pL91Sa4fp3T7kM0ip/sYq7
qRMbP80U7caOjeixFmbPD8pnXzxwRlvEbgWXnGtnJR4mXBIpfeqRcw8zdWW9ztA4TOBAi7iBk/oi
Dxx5/tSRT+qi2NQnXopFsuaMln32NKeMoseKOpPtqTMBDEhszkzkVADcEFecfDajDNR9SbkFllv5
H193yLpaTfgT8MbVT4xHFuplRB423ao6ggj2y8yZevolmat0VxVZEBshtmQEXswCGX+IDoEPPhYU
BF80VzyH1B/msa8fZPfjBJ78BaeEbHY5DgYjz63EfYP+35TNwW6XOObXFOF2vsbyuCzX6daYj/PF
wjVBYR57jalyqniBLTGeAHar7uVHy8B5+gPxLxOAfiYajj+SBS66RptFzzn6dAXsH+XO9CBeqRay
bTJxn8fg8L7rh1LYaoFNwaHJ7pOBX/Kay1DFjEJqzJR9REGSfm6wkZ/8NGUECDkxXDkg0QVZAe+Z
0jACe+M4v4ysnm1n7g2k0GaVWMCnc/t1zj0y6YyeKI0ZqefAiqR+zSDogu/mrKCea5Gae5/j5xjd
nrdu3a2rzZgslHy97NqttrijMHiF6HgkzBVgsXdAp6X2JzLELFtqKOWD+STYgvJPGSPHjLvmOPT4
zkanVkkWdIUw1mmiTdqskPKSQtxvjK/yDxtVeTfoQZEqrVFN1vdyn96my3rfHzPOR3isWbxBK+ij
IP8p9wjvvjNqRm7YaCmcjHuZ4O7F1co0THmdsFN4Su99W28+HXcrWSLkMmCdpx6Pz1X1lbwA+LCW
s3VROChj3tsEonbLddb3IyKsk6SrWxLxVanb934gu+2HQmOD2ZiDUfLSgTisZRKvRYYLA3URNhhg
I54L3fYlOJ30g1I/Q+jVb7hsQS+1z7UVbDnbPBOCdMrbO7znOCG5/JevDc4F0Zw+kZjmy64YIyTx
BxvAhRisn3fwq7pztSW01/vIMSRhmhG87LdRfGrWqXSpkT6Q+CJLd5mRQ8meHJCnl3vq5omSy4Nb
pYBnPoXDSUIlVkTHkqCJR7RtphcxsFLVfdGYykTsuS8+ynIWCXOlkkc1qiwsa2M7TcmLdLQU8fgc
ciTS7bTh6lJXkrQIJHSCGCZRVEku6SGDzKVxFJGpdgG5XQwNkJbkZeAeYBTOh7CD/URfCZGlfuGf
pmZlqISeUchj0OO2Q7O6xdIMWJVMkdj+FET3pcIhQRPCRV7cUxry4UDyjFZc4aMCNGPQx5SIOHX7
uVYg9mlNLb9wGXM/VflS7XY6dFEPpC/Gi2fnvSTmsyn3RFwSQhIQXpVraB9BTaLhu6IuTRW33xGY
gCCEA10FEJK9iXyvaxSmi4KBwBSWQLxE4tLJNzYh4MycqGKbTp7ae6BibYMWszvcKIn7oPHgbpqn
qguaVWOyFaOVquPDgsd3khbQks51tGqYL+Z6FV5QOJh8tfayoszn6RhMGq7BxV1MDLItR7cE3jre
yLg/68CiUyYZZZbSC/G2oY2l1qtBiyPFSrR5CV1T2AG1dLsuENqpDvHdk8oWBXvINwI4J6g5hbr8
3V1BUYI/Mu8pbo3vkNj+8DgG+d6Bz2iSFAdTb4ZdQ7cVS1pN/OiPuDqfFz3Ohv03WwoPEjMYuVSs
qRW5mJKd4Cj/awKEBQD8HJ/UljmqDOlF7ItjdXRGsO5+sB8R/gKCooouCThRTOijKxjzgawKJEIA
kHPi8kkUETSoeedFgrNBvhtiORK/rBQnAcFSgIqMw/Wyi0D+SIlXTvAzpp/hBiDQJLv0L1PypCVX
5n1qLD6XwQn8Mfmo26prvlC5yb5qC8vWE/xioa6JgnP7BekPMCVY1RbTtfwj7uXtODikBxklBGNJ
KGxC8Iw0V3f9nIFNY7yYtogW5RFV17m65zCBFHEQ/KB74CRGPRN/edZAnPAXCbZgMqcofXqb5Fne
PX0AgSNdCey4bTs7UcZJGJhjTq8W1ZEr/gsnIXGne7qFYbIUxifo+EdntmGEg3N8VOZmw69g5jCP
TJNiMPkw2zxnR/7zdvzo/19owVNjcwKU/3jumkW0QpnljRNka3pjG7rfjr0jytgH81nsz+p1UNbT
reZKi/ShbatN72cbyTMFV18E69oVluOtHbnav4R6gPQAAR4DOh7TGyUtHfCb25TPZUXPijgTTo3W
+p9bBc0cXwRu0f/iJQEFlhcgmzhOxdhG2QOFPrmARbDJqq8JqdTianR1Y5r20h1rnZD+juyR/RhS
txfP+TH5qY/JEW89IRWaZKHRgwAjlCv7Yvt+s8SGTXxG8ih43XfNBFThAhytLaYvF+skBK8f7lhj
swgFx+Q3wYPCbLPGUSCFV5NtNYfrM2UPfc8eRBO9nkEOKsNacvojVtfkwFSmf7rKKRNOiAk1ZjkK
OZIt3i7iKdxm2bl3mdt4H9WXh2AFUYrlp0XqT5Tf4PO1Hf38066L1aC7YCFEXXEQAWLi9JJSFE/s
TuJYGpJtyAIjwYAcWk/zkyWS8NNrmVwnT3uM+BE8Yg6shPdjWAtCrE7qA6lv+EVEFQduZli9aHL+
5+xP4qlCSAPtqFHSYloZlcjv70ngB4YpJD5WMoEhx7WlyA7qZ5V6ZcbIKN601TIhNHTYGES+Tmle
aGoIGvfRiza/UyylTG9AZnfKfnpe9MXYS1dp2a1ip/uT4UboasGpdmj4B6Y3/fSu8lMjVbpxAkGs
g0R9v787lAXc30Q1G5NRkEwkEGlWdJDEVqNpuWm3Ydtenod0wU/pTJBwjDuY3crLmQtLjXbx19jW
rrjAn7h67/J5vgv2qi3Nidnw86U+7voekSeLdeI8gTZfts7ljrcndJIXOJVNor0mz6b19ulHFHL6
gWe6jB5PTpczYSPfEWp2AjWq73bJrS0fM4Zzoj7sbqB+C97RFHA+XNKl09htBOtP3nLSG7CWpY3C
vCYHepdnx8nTKh15y9toqUN6K6Y9MgHd7dJjINmJvqwg94trayHaCpMFdfNvLJD1CzvSQkXtMiZz
+1kIy8KT9tqRRZkFJm3406JTC8eg4VEBC6FiADiRMEbtMc4VpbxoR4SE0WvyAQG00TmQQinpN7QE
534fnjL/uZnuO3IjKTkQVRJrANq4HJhHvTXoGfXtU3NFgbgtr+cIMCNscPw0JKobKnHx8Ywlq8Zr
vmrsxMzFYc6CJ2t0zDOaDNC05O/jRP4WwGy2tpeIwfinAFcpTPWQk16QA/KZiNtR1o41I3kHpvqD
RLVkg66nV/Wn32CnwMS3iYUxYlZB04tCeXS2WPhUUdB1dBxQOiQM+sMONzAO4ISPm9gnOv/eaqio
CSQE6itqlwgD8aaQZ2VGv4gwwbp1yJZ/P8YPRJvR7jE47ypBrTISc/gOtzHkjO4bdiGjUH1iziJE
LZot9U1lKURbYlVHKjQj20Am+mDiS1MiECRQ6ltYzpCyJeRWIUehRyntgEeHLgD/TLv5COxRgr25
by2obRxy7InpskB2UekQHZktp6ite2gX9EHoP4yr3J8GkZtE/UvZSESCo0LCDmFln2uPIKQ658zK
UTBT8eXUkeD0himLngHCj2mLUwo3KYkwsZO+vl6xpwM9+3wnYZiDmjn6DSygoZzEf6seJjsM/hU3
9mQ7AcBNwFMib5KDlzEDh/EBH5Z6DaimhzdSPhnWNH0LzEjYywgIbwirJ62vYHDuebsELInFvIsz
jFBcwYwt0t+WyHADUp+M4BE9jxH8kipiLYs4ZTW64ddepRqMEUMrCDvrUvBDYNKmPKIjl8jICVoQ
BgTvuYKa8R3tIWJfN5ROr202eidCxi057TiojFRb8iBA5IQFsSzllnx3/i4ksa/RbD3aSkcLE6c1
0bk/whVgGVr0eRcO2igP5o6hTGW8MM484FS8LJCDKn3PHJACSVVxL+7ieaT9+3EaGsf75zz9w6kC
M1KOkcMiixXT8hldjkTYo+63yRwIt+4dMvE08rbG1nvBN0sZHUG0M+mGKBwr/w3rBerLZM8jQb//
3y7R201RByQOsv/RZ3emvkO8wEiGtrU6jJP1nERFfnPM4WVmClg4XM6MohlvAvM2oGh6EjmDFd7b
9+LDUBpCU7/Tn4+fuNnluckW0h43kVd5hqfOZaJUix2WO4d9sZfpyApXQXw9yqKsjzbGdU0xGDF2
kMRUYtn/ojOPuDUjxOW7gEy+HdfUhmPqdcoYS/1dXnHmbgmPdcjN3TOtscbDMRN+OrI09soR7BST
TXbRyGNSLt0mI7RRnBs+lkzkdTP9lOyHc7VtcKLy3Vinr4W2jC4yNWk7U4CsiEBaMub2j0/NuJZb
xPqAlVwhPyAmI2/ohv5/RJ1Zk6LaEoV/kRHOwyujioighRYvRuE8i7P++vstPB33cLq6ukoFNnvn
zly5cuWp/+wXfcKoT7r6AQ+i8NrhaR+StQMg51/DQ9KKKv0mmh7NHsDHHfQPFAzPBxob5UoRwfR2
eFrAE1sRMfokARD4hkRskbbZOsW8RVEDihWwTwrhnsjyOHXgzJMuK0IgHdBbCRmvGOtjTJjoxoRE
t5G0DB/ODcZHf9Q7NG8di7A6+zDdBCgLG5bDerj6K2NaqSOgcp9Y/hf57HIwnQOYojx7JrfcQJcj
UvM2OIeQt/FdGkZnBdSPgkSb2qn2Cg+M8rwfulH375LO2nmP4OCf/AukLQjK1umvHB5IIa8DFR/D
PFh134tdF+pCtdOkiE+t25Emd+8LBlf6GjNpBR5e9B9pH84uvMaTXS7TrqtDpgJdJyo+oHDaezoz
tZhUTAiHvsHJLtwHJe9Ej4oSTb1p/+geA8gClfYl2A6ng1Ib8dX2OagPmnT124+uP3uKExoRCMYb
UUyIAKSaTa6ODHvWr5GqK5EkQi/OXT9JQrbJPdfW0AgeNtyp9YZagAVaGUOUf6M9++7LeSNyvwLi
nN6H16b/grZUah/qaO9YD+ImBF0noGJW0ap0Lv4teo5OnUPnYZJf7Fdgkp//qEOIqGYb0rs3pBkU
ckXGoUM/Aw9x1PmlfzaKOKudS4xyxQx6ef/QuRlQHqm/thC2GDivkPqTnxf6dT3gNpMSAWQcqIay
ESS605wLXox1pVO1eUUOio2Mig0KTxr2xTtsuSGnOZhCXUHCMKxSUl03q7+3MbvlbVwjfG39Nh/+
dd0tX5PXzYPFi7IPXT/gpCkueUNIRriqQjEJmikx2b0X+zTCr610P1vRohJlkhIa6ObLod0gslAQ
cilUqRAeN/z69vh7LT3M9etll2D8+wSi5MKQ7LiD8oGkg7Brj3yWLAAQqBl3mJYm4Ca7N19bST24
JkjXUGJLx88PLPT9L5p1c1KtgP0UKxGZk+jCbJ4HWfJcvH8gXH2OZ4jENgsJGRojuXQeg4pz6cQ3
p9qndnXQmEMXbK+CO4HX7yogOUWG+mAkp4j2SxuEJNj+C1GpR40LqPo6s86Ztb3TwcymYIlMuECS
t5IV63B3RPEKRoVqN9fuhwRwkXLeNqQMlAQ6pd+r182OzvNmAgllBFa4w7QPZjzGZYI8gpUdrZcK
uLK9z4Ad5QbsrR5plCoAoZ8fXhW9GShz5Oohj4MMk/ZrVwkZmqAH9Regt0m7GjgEaDTe/M2smR7d
BqUHUtxrzI8/2TDDGmCAM3bgaZxdYCwjkowrd7CbLMjj6WQTSa4aH5uEa/++OsK/tT7DzXKVHqft
JiwUNVHpvTbusegVT3YR7juVEKPVtn3FJT51L9A53MqjTQl28dSmRS6tH6o+nXzTDAVq1IZ5BGf7
c7KQYMdVq7SrcKaorHn2zk+Y9gC46z5AH9VBACQXt/Lp3erunnZMiALS7bzW2b3s+9698/VkwxW6
/0ANzR4WqMqmLvLQ9mLXXoMT34BzZh6lSfQJg0N1T5AO6R0nNBoAycTvBioPICH50O7+Wj/VIYWt
lYi//K2zIwNGuIbN2tFMwYRUTTRJFgDkiEo+KB01tK9Q06LEE9MA+g0QubMK5NYr9N80bh/vfbTg
UqqTVtyg6PVCqwVJqReoef2DKkSBGugPBTgwbT/4HXOU2BBBwSnjs9E1xIuzeS0z7DGvx2Bet+Ea
zawmQko0nsLdIzgwivHzr9JjznCP2cbPEFKAOQIVGF/jQV0Qb9tBLcdPAZ3mOrt4Jo8zxaXOaxtl
ZMUVUTOHUdJGBh2IidPgqVAUTvnbwYRUDM0Bsbvt/Cbil4MrgTA0zAVEShAbIHMFi74ynzOeKK8S
3uOj9dc/n1+iMUTO2Xdp2Ax9f3htv6MH3YM3lIqsQtpFsP8cR2sKwJD5jel8coGmj9REumLzxDJR
zUP4Nr6roGs9PnU2o0a47++dbdDoN/oUsNMhgYSOu7fu7pPPWHVvXt0quaDsb6fUb9g1Ki8g6CN6
QvYQ0GqIRXcuu2URx5IVkkcJPO4mNopGnqyOZ+eMa+UAdcBMwqGn3SHfXFlQyQ5Q4ENzBdwoimHj
wx+cVvovPX4LAVTln/Lo3H4HxWC1McqjCiL/qNLZCGJP3n3ImN1DmP2U0mOwtXCeRpUenev3Niw2
JgBUjcIEfgMUe7j8PKYNYhkzXEQUlqE0j+rxu9/yyj+P4aZbWNTn+7TeW3WzsDS6/FbaZbv5c13e
BtvfatzCrh0HGGsPo46SUdm8L5i/DTbTj3FC3gRTcb05zKosas1KPYa6t2oIFOEXN9qfrsDCjxbz
hhfP73+bv2NxvKqNIDq18HUP9FP119vovHZfVMzjw0IPpjEwQATtckHxqDIgaQOLkUAGsKJqniU/
VIyrXdCWDpRhGOUwVi5+NYuhC6IyeP8rXNs0eqCTFtJDxXOfzR59y1W0AUOnPxhb3pXuDm3akoKM
0IwTUAaAcbNvAz+QCSTp/WLAaw5CnRSCUk76R01pqYlChAk/lVYIJEZRbSEYPY7KP6flDT8pGQWj
nT36oGWeucS+5ssYDAazCJ/H2BgpaIuh/QEiH//EoXAq7RG4hQF6SI6LVWkuKIajFJQ8NLDR9WXB
5cE7RzAUR4jle+3fRtw498ft1K5tBoOU4JM2f+UuQcQJlfynBcf3Qky2tiBdIXdCWvuRF0FTwg0p
lOwn3OoRZN/aFd0lOvGC7HNfEtDubYANdj3oWxmUrR3V1gf82IIq7ShpLPOMce0pqGJjHx7Tcqc+
WCWPIbUWpx/SvCuP5ECtB5EdiiLMtYSQBFb/bOo2JphXtxCsB/qzimDpxCUH6Lp77BAkEBx10DVa
m40ZpP9OmT7WRf4cWe82jXJoWK+m9ci4WkwNvbyFz/lyaOFhQSnioI7HSHb9ksOH8sEt+LBgXp0T
HezBIUfUtAX4+pBCddC/x7pHVXPTRrkcRxbWFFKmRZflTFzNU8w4glTPBRPFQVqczNXBp2IGHbPM
DNKUF4Cio9ynRwlcZbEKzAVlpPZisbYi1+6VzN7v+Gj0BkZvcTMGaJybZC5xpKi/MKiO4ivBGT8j
L2CyIRO+r6l/mA5W9toCM3CZFT5CHVbT2pEYfZkkNYz+cDgMwzkSPE4MHmUy9/izNpaAasaQFrjU
nFPUQ4axaZCJRWj4lR86z33y6VYDnBgSn2fjb2r86gp0TTdjNuP6OKCY2PXfndu0apGuqWDiOuQj
oPkLi5Z5jLZjPrGjqGAOHrx1sBhtaIlWod/ayfwYCw1cwV4w9Rfj8acLDt89GqyGoIR+JiOXsg60
PlghaOpvh1trlJnRiIUyGFCTwofvA8j5DrAQB8VLNg/Pn0w879ml14aZUFOoGKQ7CVJoUryDkvz8
cAOSTRwtHl8ajFQZRWcXS3eGBBdf19R76X5QfuHOUDAyyVYxtkR5+erTc9YqvLUPprtgawVJciBh
oVoJdcPcOlLX1IN6tR/tA4IlcEGoncnnBVUw4Vr9ksGSP97HW3U/XuaXPB0V79Ct16z7z3F4zo9D
iJdtc5fWLtTXg03Koc9sp5CuCI8suNM7GzXg8BJcgjrsc1v4sUtFBVpLlTbYGG8TTr6zj9Z6RqWh
yd8mNe1UUXygZVRNUhceZR/W0SJ2AVvWa6p2OT8q1tNFC70NfN1dw2/c2J9bp3FAO61JdaknEu0A
G3NBEI5Ktg3NFSFj0LCGAMF8sudernB2bL6WEJBFeIx9fKB1TVkSIBXmm0OsXwWSWlxopMAKRtym
U+O7SeztDC9c/nR/lt7cm3gEmpM8ytTaOxnLtxGGXuxNJkXTj72lp394If8tmfDu0Zwj+8tPJi+H
D5skCROqk/h8ip/45BwCGjcbKUUeIJc0RLMC5sLKYHUOxuNe+feVnhY0qAAwwKT96jGtupsuirde
haGFh8Wx5ihR2l2CZQ+1u93sshfh4RwHhIbtUo/YoY/VpIrt1WNPyvpUo+wHWR+R7K7sy9PWMHxo
HgMRnceyQ5MEuUIKlcsoVrPPVBzKgByyhvwhM9qpd88YQcQemxbmdD2//umAJU5RAXV0ZLZWkWJu
HRQNODpgJ6IkrKFpWfO9+zTmU1PjCXhrU+LJ3zVGfx7X0DSM5/SgsqiUZnGwXGWuXsZiNmMBf82c
/q1MjR6AT4Ox/MnFmdGhk59B/oZRcbV3ydzlCx1KnL7LWPIvIxqMB+MhGL4Dy8u+uPhFRr83GCwW
kVI/+kOBM6YBDjCfxzeLaDFwB2MXc0OBF9oIGaq2BnX9BD8AWMkzWr1RWtQgt5yWg6oks/keskDa
erLfGQ51EnN+ikg1nzgHITk9YVi+HaTvaDOBLyG/mIlJfQSuap/tDqS0v4qmIbz+E0Z3RGUB3XgN
St97qF7FV/vhME5mHM/D5coKgZqtecOa8gNNZXIwfFXnDaQhkRY5tQm6wGL1u6excp5GuGPU0fTG
VJHM5zgZI6W9rr7GHI+e42CODlQmnPiRslEaQB2Uof1EMv16FihUeAWMkSzbTLC0bDlRl+EusJKY
Lhfju5hlFtw+LBtWmI2HOS6DppePb/ZgHKGeANdniol6kU/DelHcscJM6dBGQ1EKfwoYsZ1J4I5B
ZNv5WWC8I655xEwJQH50E6yyQMuInzetqGVHC5m97+dz4sVsMOuNf3vjmTtwI+7ie6cnUnbaFErt
UpuNw8ZJxe7tLflB0FOctG5qO+Cfrr4yubpP90zNIZqruElUNlkZf6cQbDzkRKk8pdbFlHHT+qOR
CAZDL9x5BfZ3CK102AWNESIz0E6P5Hc+VT5s1ZoyehedyHlnBZCHdkJRU6+ft5g8wGcGbbeMRwej
0UMch1eeog8lLGTRZTzNoGyzfZEOMaauvgaB0wnYjvIhanApLUo2EJtxMGZAZ3r+3zkAQ8JMimaS
JPz4YmHUvFRjGblshBwlw8ckLlsWb0w0cir6CzhTmgj41Y6W8CssXDKiS40ZRbw7TTkv5RHceFLg
OfEx/ENZghdXT+8Z6oM4Mdxi3o3DkqSjlP9om203Jm/bp880lFOb/FPn+geB3d5F5xES1FQ/vjBh
kMEYGhgz3WYXvfTJqi33Ch1RpOcf1qb/5FW6LxKWxovX0YkCWf0SJk8HEv8jeXhoffCzr9uFcqtZ
c2QCX71HT+8hKOQzvlZNOOIbxe1D/730kzuuqVnsku9jvLQgZb4QtOclVDZ0sVFJEmyMo4W/nQZ0
0jQLSCaSteTG9Yehwyn5z4dgGjOWXCon1JKEaIyB5E28XD0fpiahmRkz9vyfagfBheT0nI6Nar4M
vYmmA58BV8gI9CDuqLYz6gWdhmfBCdb4mR0saBLHk52hz2swnZJJ/sSR8jfiiafHywdssH4ffQdQ
pFPqKnKQVY+NqYMX+uTz5bJqdjTdxEkgTbORsSRHI5bgQbY09ztY1qNRJwhSPo6bnqLbcu403XJX
KO0BFFcTSHMRizaft1tWOGf7nLNZeBO/LHeXWXWxJjXDi629GfKOCXfLPa1sThTJtruDhRs9jM4J
11crDn/sv6v+d4mUIGnMuaOSw2TRQH7PGzN8nOtuoOfBI7tYB+Odm0aNA1ctHkDEeTr+BBCD8UVb
iMizaGMzI3fhynBFbD+yDrjcYBb5ei9ZCa59HYoB8zn49D5MzSuePwmarqalcmQvcgKoVBEc6A9V
UaibUJYdQAxFau8mIz+HZQEBJGuv2T3DeRjjiqSjvcUJWYPWyph44F8W3oimS/6I9IBOTIs7U87j
P3ZZXFO8EHZJhIL4x3zJGDYMT76Jtmyt35EbDWQxCTz55GRy40pyn0e+SzRilBevMI/9Dlhg7RO5
T80vMZCgB1hHZqW8Eo1/If+TwKdnvmiVUQLCD3VhSEDlT/vO884f/o1l+S9zGMf3/Aq5PCZxfjv/
fWYQ5E8MDer8eDklaAny1dD6w3+L6TMRhvrAfCC+Adexs4q0tPPJoGlOn4/uwfohEulWzL8/vlmG
U5Nnrznla6JZIXGHhieO/376Q0j83YaBYfTz3/Lp3tvoDodPY8m6YyH4SZAe2TASfhWGw5BJhGIy
y4q259z0x5ncbWawxEyYT5rnMhHfLIXCwEePVFteHkj8aXYv5rBsDIc/yzdeEXeix8ZcZ9bK52MN
p6wgTAtLZbkcbizd88HwX9ZE5kDPkZfyoKNo4f72+3iTJ+1tbJQEmZ0VW3jBjm5jxRDRrd0kdNO2
ri1evzvg60yR0DaKBYA/9+l/V/t3QlFnAQ+Jtkwu8ymzmThcPZNWT1hXyEm1EiNXa2U04kIxEdj/
V6/msI5GrFedKdqZUYeXjIDcsQvBiKArNwzcWFCx0kDWkpsosFEFGC/mFi9mpJkt3CS7VBzyJCdp
ZmKlNBx6unc7nx26DvJFcxQrsPv0FkbrGCGM7aBMZE3pHWpM0lIuBNNww9dC8KRNn0z8dkQRNN2m
NblelkyFTL/KZd0tgbomqJ6ZVljdlcX6/kzjIx/2e+B/kTLhET8cHsoFyBhw0PX4sXdzeJi8KqgZ
MZoyTAEFG5Bc+E6BSBtHbj4HVtV7vQqm72LFWrg6E5p9uYemhwV89cNIjyIiO4Yc15sdRC4rRl7T
I3gZ7qA3OBJeg6YS2ctKbPCIv3iO4lXNpIAhhmHPLRWxAUxazpV/XzZ56AFewIQrikNMdJjZL4g0
mCwuhuwSS1pNDjU+WrXwSfmp9hlkOVjkJfJPSK3kfjjqgJZ+ozPl9ldzhuYyQCmarJ+AYdI3+472
THpu7UUCIWpANJZB0raq77Tv7onLvh6/DBv8NJxZ4QtZm1oCEwkvDrhv/6UCmT8Kqg52yne6vjS9
cucagyOjoYNJlU9IzB2+5NRayGcEhJi28WbPNmEHsxmxVtwcfo1SC8mC/ANK8vVS9Xb83jbVDegB
bdroOWBoNFP2mFkA8y559PPDrJH3tPe0wdoOznyoI5OrvZn5vBwOu92//h/bT0ww2eBnGG2OWGHQ
ucftfAeGqZK/h2HUYsMgLwZRqx+dMBC4ZfHavVNSLhdfo6Q5o5mKsacXpUAmFofwKa0b2VdmpOy/
PtV6Td6Ig+mf3+BN023qvqxE8hi565hg+rRjyT2U/6lJnz9NrCJXeOx89x1+qFtjjeL3yBfUx+ce
5UhOh3Z/fsj/mLIk0Gmw2aGuVo4Pzykt2wmGIuEWZTD1E003TR8MyM52UiwCc5ydz2a283nJBO0J
+Rt6V24A9EbukmGcv40he8KTeSIT+R2XBM9Jt8NQcKV8wih3lbw5noeCJs+T26HNEuVrdgszrBis
Rr2Zrsrsk7yNoZlYggc0iGUC3KcWBrfF1xjIkkdCDqA7oYUP+yfbrzaWBJ9IoAhg/ioEh/HQ9+iC
xdg0WiPsCFLcY0y0nKR8o5Dq9KYNLKABYRiK2j1YszjSeFvd5NVrtFHCdw/d1uTTAm+8gDiumJE1
R9OdEJ6YfEpeXmOphV3uaqHJ4dDs0Jhqm+bVkVyZQ0TgzzFpuuwlWtpUZeZYjUKWD3Md5b6NCSg/
DZ+4KvKa5croj96ndxO0OPVlTn+l3Pi53I+yv8KENQAovkNo6Nyj0Rr4Ab0LJsi5OXJ8dFDO5x5i
QaiCN3GAHC/WU2OLvStWnZOEZCHivDBp4HVw2QpgygJMtRRWuTOisE1Obt3EDPLyKI/kv15ZygNn
LWnzuuNV6w8xNVphWKK7resqAMvxkJhR7OMyPTLo8gTLGHv97Xk1C29Ur2IN7YyQS9McWG6sozkM
l3AH89nNcvR8vsdYMppyR/I5wy9R+TPwFTrEve5s5kYH+asDrJCMUwdb9HXoptaGIFjfy+7opnEj
J9SpcSgsLAmKHGGf8cDr7MRcNVNkY8zGLpEa01uel3awA2KIOpB9BYh8QxzWw1d0IqeJrhoG9V99
dhoBBbpdQZdfZACHo8DrUBex2KAgfzJzWszPCueW96Hbyx2bf545Mz/fs2V2ZLBqxhxEAldOz5MO
ibkjinfEYlAsqMGRFZK7ryGSPwQGgUtLaILP600eyGMgAsD1ZO2tKZCNO2OMWOja7b+XQM6Z6R2w
XnSXk9FgthjxykTGpJDDamkKBVxuAh4JoISLjcfWH/Bf5cEKTRKyiTXPjcbEexrDsK0r0o1pncjY
5u48WybdAYHnhG8MKNgSIA54i58TpHK9FM1olL7bIefN91usZQX/Uw/vAoBWZvp8HK3kjYHd0lOO
vihEvi+zJLWH6pSa4wFx9iD64O53CG5GvCdoOOxpwhO+boHWQpCUZBiEJOKDYZy/A6SZkcdUlX++
rfxfpiwQJdQ94+eZ/xpjnZ7w2OUzuvhusqVsKg8HO8ZUDgVsxs9uXMbj9OI5PE8jlqGTiR8lBO8y
o/onH67tGXu7nOPqTHS1+bPyYHLGhe8uzLYgN047He9JczcQw52kPFk2CP1Uez2fxRRkMQKTbgCW
S3yvu9LZ+JUHsgqOuMSyvim+xflHNyHgzobd/k/3bLaHiO9rKrLNKWjEf9fKxmvmvPIeQj5dwylo
/pPmTyDfQzC1mGrtaVebUJhZvFzbuPrzGBsuB3drscRiAi66B84BeedxSMyY9QUwpHgc7EqdaOMW
/kPuqyD64F16wjJErGMshwcazIrlrPjoOMOuLJWO3CXRZZ1Hlw6TWteSj1dFd3HD/MTsNNwCCwZb
kt/LcknkrxvDZnEgZsEexmYuO8Uq82WOCBTkgc6XBVxMIiSGjREZ0Qzhv2HVJ2q6E76xeXysNMFL
wp9kxLSZM3Rjpj2YGWZHTtDiZfa+yZIq0D7IBjFmwuLkjnpj1gNjMLVyfA1TzP/saTILnNXXXJHN
fnmjAsH295FobEdyy0ijsL8lk9iSTweNBUmQrVvvKzbH65SZ64DrrVjB0Sh9WeyZQQd/t8pQcj4G
ksvSqs6IeVaYREYWT5m3gFdSrWaSb1lbXGk+g7XkHGeUu9KK75kCXAiDPgF0HSqLpHn3NaBK7yVA
JSwNjFbMlNKQTeYxk+lrKRREy6jJieLRCfnBJ/miq5rfyQ08AH+UtKMtxB/oLi7aZ8D6fKZ/nyGT
FRSGYFbpsyICp9SAACuR/mDHlVH3taZ0ahLZnE4b+9cf5AS5U8eM57mzylj2TbNmoUJsUb2cu9KV
gIA5eMrPppHl1wWUr6dlp52RyCd3D3TRchvkJtAvF+vgxF44F+Yiv+HrPGuglT+bkbF42OMexhV2
BTax0Bdaq/SU0AlMOsHnnk1Nh9YPQR8/VDqOyZEvKNk6QFRSlLsuryHbxms5TZqmGhtFDDL4285E
MBwPqGUE2j1iprNm9TKcy/R8N2plafwEIBSBNN4kB5kxgcPHt4wMyYctMwu6E4A5A/SNF3jmwoCU
qZQPfYa1XBtue9seNQk+K4rtg5nUSb/xkhIFJs1ElPZcE5L9d6Vfr/Wfv/XvwRB0tKEwBeW4xVQK
HunhFG1q41W9v2VrBLNboXpUR78Bqdcnt8usw5VbqYn2Z1Y/oOUD+SQjoUMx0dF9NdpTBu4eIXzV
JId961HO3aDm7f78K2dbJPf+6Ep0g8fFp74RuTkCcQoqPfTlrAn6FBhzj/9BntAx2J9e1vUP3BGX
ZYqi0QvOJjB11cQh595Gu+4IGRyK84V1vz+Gc6a9JJmOfo3MBVX70/pkTZBDAcd510RNMb7TyuS8
eNecet3yz7SkKcEUc0uTZ7cR0H6yFqBEUigxh2GWCdi6nu16xX2Dc84blMgVqF6ggpighPBrLRYo
BYbTGNXs0ryenP0XGmgJOkJUBB1njzPt0T+drA97bgRRF8D4HkJbQUcdm4hSXlztQ2OTEAeFkMX2
rgFbA0GrBzSUTwCbp1XoFmp2k9a7dPRNKC0Y0lQts8/WaVlr/jxAAEIouLTZ2PqV+ZsC9YpBXcWj
ZKCaTkb+bZx7kD0+1LZ1AWsHmUePPqkNQFPmE5Her9GtUcUN8JeLS6qx3y1TXXeYxlQ8XywELXde
1t9UpGRROtBwpzAu413f7GO5LzZMZ+XVlxBEoJdAsnhm5rQwvlViCp2a5rYEjfrx1zz1CwhEcDPb
XvNCqXbXL7/psGUey1QqUtdt064ahrmZnb37KqzTkzs8ZP3jAc3oOk13ugzcE4lkWsrQZ2Xt0EKm
+iwYCBuXqHfZ9lD6jc6dfW1+bKabCJ3LzDz10XmmUTYyZkv17qZHz6s2/5St5ic4w5eBOfAewnZ5
0ASluqxk6J/DuxoRq6z+qnRKfo5bCNi0fHrWFGlLQIUyzOgLPQbomWU02aW7SJv16NTTvfSqZB73
o02049gPIPn0Sz30LYihoAaRW790mx+IGpDIG2oHj3WkSvKlBuOVpru++OR/y+T4J4XxxUNopkz9
LPzlB5vNtHumiCf74zHXJvDGW5yZSsSLODwEBvC9q3uLKpsGTjDMfIwebDEwEWo+xYWHWs9CfFPC
FMObvv3CK6wED7wiQmp62HSgnje3bTQxSpkFV5ZncDn7nKIczU9jpvHapxhv7V+9Zn/ab2iGdQoO
EuttFIsAqVe0FGOLdSgIdrdOtqAooftqUwqdUilIy9PVDmFuKZAcoIRBOEKjE9R47d5uCM8YTA8W
SbbVjK1R28deQlXWHpjrCPouEHzqvmPk0v6UQ1HWnc42nO35t2kjn3Inb4Ogc7mHKFEBvmV4ALCh
XvZpVOhBQxERJdyt/E/TvrKI0cxEWEsLR3wYJV2U2N8RyiireMLbnnzqpAgmhUsbhXh6eJoQ6uh1
vxnLgdOBTghWXEBUmVTYyoPiDqG8RQZaCWulrjdt2E6kt0FfqBt/GjCIk5qXdT8Ptw7hCqwWWfhq
abR6rCT1sq3Zhz/KwkqzQkAqmmqDv93JQzpQk54OYeW1iQhEjaIfMjxMw6p7u6BSbDPpZ+eTOpnH
lP48u9teNURVZ2dsxnU6e9bYPzSmiMLQxuaxMaFa3Zsw38sRGggy4WNRniiqNxojtEvgH1KyOt4V
7PPsW1VEPxAaikd7aEAh1UavHsPKAtzPrevUzhARoS7E3II19ovho3Njf4RucfstepuSy5xgV49q
rBS/jBbT8J5WE4q9qWJ4zbKw+jZP3ou0mzg6GNpGJ4uzFEGiAwVwFwd+6Skq0Z2O/RlBKsQ0VeJR
aj+X7x+WKKR2pg3ESQog3gbrHAmvGSkIzJ3NUBQ87FbVxnJRAQCZAx3ItU1hQNbN3jhMjbvBIBLO
tR8wZN3dxblc7RqL6Y9aDRID5LBUDsRexra1Q9oNQlzLPc9WUIu9JuX03QcKxuQuaJTmrjAu+IFh
BSTde1XMgzrebqibcXEuiNy6FHS06K1hXsb3pok6VW147z+7UDeLv/tRXWJ0OwxTve60hmj8kRRe
3qD3D8Axnt11zS4uK5MrRT102Zo0gtds+YmrDeO6dui5eErXvzycs3+mm8LP59IpeWW3kVno5Kkh
S7dCjw/q5m5V3JXnH59NQfooy3l4bPzS43h0kNOjRpuHeAu2aHZIqfCQ3o/27WruVIpi7ztsJUwR
g15RJTQv2KesS4ESXZ4p6m9goUPqXx7ERDerSRVeyhNuDZmh0/Bd5L3ZXz2hnf2RWJ3ykg2aFqQj
94tzIiSLJ22Wgk3cGL5oP1BF1bzu1mZ3O2PjKASYZ77063ROoXeK3xoee2esPOy6fpWCP3Ae/oeV
15hkf5QWU7wlVtyjV6YDaOZvKXbYAWLMwDLus/cdktj1tzqvd17jyvg1rltlBKTT8u+VNX8hnqna
G4TEl3W8MAqADzb0kQvCBuNLp/hTmnD9rJpCpzU8tIsv+7xAU2A7QjYf3c2GKoouD/v8NFbpe9l6
DZDYKocVUscunMfzjD3vQC0aTTFbl87VZ2VMrc/NrvUp8W61m3+XcXm5AxduU8wNVXp4uDtvEKkQ
44hBznjeNA78RcEzYtizBKH/Nby0t70HRGGgSYjArFx8EBkL6mfatDjUqrxvLkRXOnY0oDIayNA8
od/9NgdZzVy5V4eakX169Cgl2ZzMT0pVDOAB3S0++M44IKhAxTx/ZlelbmfeK7h6DfpjBWu/nLDf
0PAQLZuKibdD5S3h1g0epYm1uAQsauRP7atXoAz0LPjG/tRUJ9Si9ehPWWV6/ceCsvj6+MTabIil
Wm3QnvDwBq7RjWBAN1BtrfefejZDtNsg0Av1Fq6BhSbeyQjry/IPgnGtSRYiHfOD0aApe7Flvp/G
O96P98Fr1EzwAfFWf9ldjlfon1YDTUGjPqLVyH5W/X3394MbClrkfSbFqlPuI1dzocgd5zbZ9Ea7
CHQQzZoMIdy6hSE+LR8wGg4OGsvYAfTJzhu6JSGRiHvSsGl3iL4BudA1knE4aaQXhnW2CGox4bp2
cC8gRxFdj18wwfxdzYAxXmlv0bCGu3+0tYOD5FXyCELRBHEZT4Uqn61F6EjYp7RlCj6RrNogRzdo
TEIZjx2uEs8MDoGQSWGTrKk8kKJKkVwDlXyqk7D2vvIQBBjEECG1ycY7DyMEOX/jjwDFYWsrwhD4
nNIjwm+5Ch2KUtkZ24qTlFxQ/gS8SjEheJcyKaA/ytpDYiF4OpC1c5FCM36fjpiRROWLxaNNlKvM
EGRA+MadqQNTMkcdCLNE4ivRFgLxOYgoIo39I44pAhX5RIhVC83rRDkabb2E6QowPdKLZDP5BjgE
TDihYJ+wMoQqblFpCqYOR45fKXgkGPOaJtj3E81WoX9K2mgj1y9BELhbjbNSgimYhlDIi6OtPneZ
jTlzi0HDyeYD8SzB2b7Dk4o+IjxR+OUXuRR2STUswKLILMD5Zkq+kO++QawXh2REuegJkMm6g2Ar
BThsiPmzCL7oGBlEcha+cA3w2J0NKCVQCFvMq6iuYJkSsgrOIEoFZdAcqACMkPgCJSdYy1NpX4BP
dB6h5Zo0YoaQLr5I3B2aBygzFrwG5M6crbplclq0KMEIUY86OpHUl8NEfXW0G7eBk0gdb+3ub4/n
2+v9krodLsXVGu6sIZHp3qx19uaSHyHyz+gLk+IuqexkLHWAQ0ACCecE/Xf8FEXDXyqYnibJDDCh
HB8AgwarLdppCXgC65fTS0Q1QQDJ2Rk+WznhLpk/MiSx+Izh0VwSXr+cPHtE9goYit2fE1JC5c5j
PWCwYGGFSzIusfd2tTx6v8Mh/17CV5BDzjQRQMLDT0jy6HqUUuJSANb0qIT8C5IWoCLEQ9e/7anD
pdBhti/cCKPoft1DoRXfYPsLdU7Cb+4G6HEIp6+PeE8dIScuQKsQ4InzcHmMMdAN98I1fxcnGGYw
SvNHHS2grY0ZfHccDQZRBLLbEuw2iQ9eXBMqBExJ3kpvhTZx7TJnJvOpzUAxbDVr7s3D79Vp3kP7
FF9AJAzeDEg5mYNZMkhF898po84CaiH2B4PAhAJXJOE6tXmwYHY5WCZIiBVHrNRhAFmCPENu9Luy
mi44B78F3uMJzSEx0NHx6uUfsHY1ATyBnqw8bo/+JCSBuSVZmVSJMp9bU5pKS1HDyUvBsUXbEeFZ
eYevYRQBXTDQraevAkBFqJOOhrAgUZh1AtL4QsIB5zXQk0mQwKlgLTMEIHs5rrnAOgGG3tobP4Jx
yUXxc/F9BdDXyTHBmIxfnSoW6tCu87UsqEwn+Vi3jrgAdJnAXNEDihy+0lOylVqEspgKD4RiKE0s
q8NbZUGAGDAQJSPVq1KsxJdlMonnmsHkTMkd3/N5R2DmFEOlfYTh/X+a5Yj+krWNnRRQgkv4zabq
zhw+HBJ+W4CmbLlyCtzVBtKgUuy6MyJubkFG5WshhGC/AeDq/g2CSL4LkOD52lD0qtkLkTjBjKpa
QJcLqY/3f2+VQhArA8BnTtMKlLwUM1mWLjex35WgC9fUBlbSyDBGugBNf93wHoYoC5E3MHWYzkEg
QjaYZKrVpJS0MioP3EtsPS+R6ZBtwXC0el9DIzMsNE6gowYTcgsv1ABAFTeC24Bb57xC92iK6dFG
l38pE4IpTzWVlKYEQoQgq824bOaZZmwAN0Kmb87k97EmsthcJpsRvizZI60jvR46CKCq1uA3O8fb
uNTErzh5PkyLlJ1cd6OL+zJw9B1JPaWj/0MINdw6tH8ocfy9d80qnVI4c5A/Rlj/LBYNha5bX3fk
1CbJW2aANwvzd/KpBk80fyeDe7MAHvhwLc98jCG4aFWNSqCImhziTH4TGfoQrR/CeiNis/5Am8mf
TTzJR0tm/mvqlZeCuWyR8qhoVT1Jmop4pE8kKcrHpDrLi7/xYXzw+1HU2egKwVX5ta5dEw/TTYob
aJidY6KNlD1bfGGsHNb1wHbA0wbhnprsSKBsdkjek40ht/3iQNFlQbNRKTXxeTpKFmnBWTXySvCQ
NFh0diFbIdviYxOU1wHS/wejaxrxML9mrHDnSf43k2MsZG46sXV52kmDqEXDv5kcmM+tcj3fVOTX
sglBpg6DMdD6hvyY6ppkhq4a14aHErIlwDyowKVVTg1rpCWrC8IAEgQ7HtMOU44Ty8Z9eztZWiNu
wvcc1KPdElHvDbWBQEbzJoAoQlnM2RgUo+5f7ppQCK6injP5oKi++FA4iz35o6ToNrvgSiSlUWn2
oqASHwspt1hi3EYVZ2dJAIQmOO5s07/jocxo0xwXmLBErH/4neffe/LpEfg1ZtOk5VTGn16BLju1
CSglIVq8gS92j+tUmf1SnetNO0gTgBSWl3D/F/te9a1aTKoxCgipXA0iJtTca/yerPzbIpJGsIor
vyMCNWmlJTT7UEhfUStJAAnyVXhbq3CK6llnxxnS6pJeoUBuq7gyJAY5SPX3NTrFxxFtFMIHGsHz
x+8hQofqkBTi5qBitQIS/YJt+ukJhK4S3Z3H+EPXjCw6/SBlNj78HPxssR9mYWvc7FZBVIJatKFM
kP5wP4/uBe18LN1pDIkOTayC0eghceRmffLdTg15eIja3VcnCws+8t+cEHzNIN1t0o/TmcGC9jfh
BmXsM2UI6CT0G94HpgR5Cffpr3zURJ1Hd/MzHcG+LxozKijpfF616/3NX8MpoIn/9OmtV3KFhj1m
JQowbm1YQOib1cYbt9JrwttoUlTx/KOi/+cT3h1qTmEftEzVqNPFp7vx6dfQnpaMovfpFvxtt9p+
+A334FB93qvTVAofGk1FpqhfDqB5VAevv0KfTkHuw90MnpN99Ohu7ZbfcutOw/x4reVh8Plb0874
sSwOaSdv33uleeY9+u9ZIWq4t/FucI724aO/Ty40wX355fHRXFnrxcpp4VSIH1Xv7/mJwhMQaxNc
ghwwXfIqdpkC/ZL94Xhb3+NlF63DQN9TZZofb6fhNtzXcvv3priU8NqthRWOC5R1xcKrDsNlne3T
1igs3vNjuxAX/tBI9c5eiwnoUQDA0G1cqpRGb3QWRudxw0ZZmfIkEkak7nb/Y+o8txPnmm57RR6D
HP4iJJFNMKZ5/jDAgWBscvLVnzml7vc7rYZ2G5DE1lbtqlWrVgUTkor9N0oLqH16i6edjsy1dcsk
0zfY4Tcp1bhUJwe54A/u2bXhL2H9bmsdqVopyPjx8UTZQVoj9UUFFWKB78WeNMcS16dErdSVijDE
Ko9hn5TmNQDCWDYtRkCwLTaeeiN0gj033TVntXIc9pDpCFpgu8GmNoYuqj12LSWHDk80G8xoDvyo
T7NBBmVWitYOTTSxgz1e6DKY4ohu5uhTUl6WpcgMlTsK5Dr+MOFQID8BAEpneg+nSB3wcf6hXR7M
PaRHcGGTN/KOiedHgQUlFNdaiZzyV5CHO2Ld2wYsiVFNvyJD133Cy+r3eW8AWMVHL/XJJJ6sg/jt
EnnIzhnRzkmp1vvl9KYVYo0PVh4dv+GwX+G0ocZ+Reg5Uh2zjlCv7BKPs/KsauNO5x7oWXd6nfmc
mmS2G3OBC0eckxR00IkL5Yx9WAzfKjTa5gxLdUQ2Q8Y+5Ar0rRX8Ar27Niz3eOqt6tc2qsHX9pWa
6HuDuugW+R6aYSImOcIRbaFNwd/f9hoTwVhG6wGdwGgtNGvy7sZvA9JPRDMbipZBmD92VL/B5+A3
mP1ZC98j9cuW+GVpOd1XwFU/hm8nKuYstjPI0z2FZ9FnMiD0VMvHyXCfGK1T/ZuvrGAFs+QNwSbK
8Yq99BJwJeg4Fp5tPjgg4EaxIblelk2ilfiae8v82c5/5rtmNc5/UsD7xzvpyuBnWygtlQdfzXOo
vGi+dUE99Na5NPPIHeWZUFiG6MJ2DM8hbZxRR1JxdR9ekBb6oUPYTyPT3LdzPPZtzFl39pKbFqaX
Tf2BiuNwOV6Pz5PSFECKniGM5cd98cvGOJ4+Th9Ytvwiv6jcGvmF0cDXf1Y5ytgkx+Y/F9QXqDSz
8K6IHV69UcyHiBz6IvvnfPvneRvlz4Cz5B67p26eskEr0vhYfEmK9W78C0jWQBOC1k/o5CE6gn2k
tzOIfpG897IBO7eR5aIlxTbPv40denqzJsWKCaWG6dvrjcfzc7Crf9uZlhZkAFYYqdPLle7lWfRj
kTqOKtE1Rt6AQq7vaPsfTXHjR+MBi7bcBwdjwu7qxWQPq3AdARpHqxAJrgCANcjRC7I9po1Ua99F
Iyg+RKtGlSY6VVo+B6XIndNRKUJIPLZWbBWex0faf3ugc7yLfngNRYI44JcI825adPfmDPNBnjOl
J0/93uURP5pbdFez81xiXAvo6DoBHjwwAzym00cdbfy/n1u1qU0Osn83JXUPnWxLU+J2aCIugHHh
3pT2+v65wXVDT4OCkqdI9r/0V+tDKmxm+0lOmcCkUMxcTFrAIn1AHrT0PQkF5vvNBZsJ/gGVMztc
aOkbv4/G4x62oUg4TBkuKr6cxz1E/KqP+EEtn5yXhs9z22JJbrQ9R0aX2bomgoh/AUGLIe0Bufkx
udgnb/7UCCuOaFmr96MsEQ4RTj/fST8SvI8wgZ2ONuZUx0BO3jwcwmLYzUOz3EK2eP2+HeLCIM2L
LBUPzCUqxau2o71qVz9WSMf8huTx4rtdOBn7ywuPJkm41oldFFsn2iuxkqJkfEWyvamZLwaPZq62
RnspKL6eg0pEgT2Xn3ZwzBbWSmZOykcxhNoHrp+obVBK6FxC5Ior7307z0W9Oc2eWlNubE22NgEJ
cowK5j3a1zosL+u49AJjAktv6TVG/U2JHG3RN7BXWq9oJJkW3H1jzeOh+m1JjR1GKzjVfVDcitoF
ZcFfzbTkrr9v9LFSebgwhdrvILXIqCmwtt1b/4wTyzZywzvEctZ8zIXGOmwfhejSLP1ZUprNMOVq
Mzoc9s+9Y22O/vGDo353zrXt533wW2YtruwGvxTf1qpjmsS9kpQByz4f6tfrZI+k3WwflAbkupHL
oXuTdoGuj/E3yUU6+9TPfXp+UyZpWvOLQvUDWKyknI+PUv2DkmwaNuDLA1MSGxq3GAEUqJf56lFq
QOmX85UUOs/G/FTOUUps3GZcYKwKdRTMT54IMSQNFgd3mITAZAQ6hYG1+JZs3Qlb74B0F8rPKOqH
i0qDK/gJ696a/ut070uqV0uATmmlZUqhycQZMrO5mOwh7y5RcZaPxC0s2uOZfZhhOby6T0HHFDeW
eJkeIT3pA8R5kAQIGNs+LaHIdN7pgN5Yl+gkE9Lj86uHbu9uno3QYjNsO7x+v1pnYa2LMOW6/oR9
G1AWAopj8JigpQviXt8tI47ADslBYDTrDARwHY/dfAaXH/YhyImnm0IK+8jR3keHlsRZCVgLQZf/
CxkNa3NBpWUALKc9xS+eRoJSmgqDKqGGlz71JDgSBtN/Ev4tgdgSFMAr7BsAYdyzhzVcu3X30XdL
oNX/p5NgN4YZDfoLmN+SM5NvE2tSVXQIogVhuoVYaaznM3tbLCyxkrDmvwt+A56xoOd8jEgQX4x9
DxY/kYVJ1kiIFglSyGz7rdHcvvYDycuTcX9L7kCWcV0kLM8PizB5UswufJZYL28/1xJV49Qe/QaZ
P7QAet2/KmCAS+Tij3VqTsAOP6Ih3pQezhDEa99G0qhh0WuMW3akEpZZWXvq+tMk8dE8HJFM8wt1
rGKs8oL234c67DnuzyXOZzbkbsQa4yzifKGiANERNUvc9129+krLpoBXFVXAoG5rIX4e9oWf3Utv
rJu/qYUtFpyetqczvdRJIiS+qB/xHI7hJPlIJsItvNXRhvBcl80ryu3YKU97Mp129rUWfjD+IMfT
n9Vc49XyaQ0KbJyAQcDrC7D7a51tiWA00IH6JW5YjYgZmGg+/yvFMLehbIHY4owSPnFGrh7vEL5K
+EspIX0JHCkx6aeO3BW90bym3y0ZvG4p1JYybtNbU/4arwDG8R5SKAdTQ+xarhmEXtiMVtM7Cd3E
pBZkB4S2UoL8wtn5hUmi3GMhSPuPyqBhJk75V8t8ezvVddbOzBpk8nEkJ2+5JpIpbT3DycSV9I7Z
zuHM3TGmepVa9J9GpUOrALbD/1aM1I/UT2RZ5egI8dJH2qUOZ5GJgIpjN+MEqP2EY9rEJY74++cP
Md2o16sYRMzHo0djBDGu1TIGKdWmVARR2zcV3B3G/JlKAUYGjo1P+g9r/niM80WFnzfhLrgvyEo1
DmO86mc87jr12JEXkv4tsz5ocjfVlVCBw6X9iwDt2Ni3K8bB/CYp/xQRpbkE/YFRnNh1IdFhFshU
EWO56PU7cSee1qZhr9dzes+z4bjSIPtez4eb9rFGpR5RVzLz+RqTyaTPiKulwcfx2CfEMc6/Sm1O
bpOvQz4yQHqsi3xrsko/apkGYtcM2sZ7R9+cxhuM5pSbm8YFqbPuCkgXigiPh4O8ZRCZm0W7JLnt
3svxpb4CXHBtdqY8P1N5kE4YKv2ZG0o75htfFLFbyI7GCpzIPqfG/owI3T3AEQ+jbcVPOJUH0Z6/
LkXe44jmJKZGHwt1FoVVCH5VNfBOOMUcuK1qeHphliH+MldgBc2SPmJJ8IegwEKXypFPVUNmhDi6
FKmBc+AlGzt0KirAgucIVpM5v7GxGEn//2TExuQ81Tl7cvG1XdMRcw65pV6N81ZXpEJYTKtinJiJ
zgyfMPZxS64HcmC1p9Z8fu6lI6yvSLM+Yh49RgSNwnvYC+mYlXjOyRBxpfSpiKwLEdS9l9T0HSKY
OsnbdLNTV9QdpAbSEfXVjGPM8wZ3zYj1GIwxlPMOgwlBKiC/47fQWt8IrdJNp9Uw7JK4srqzxvQH
fEJ0N5K9ed2m03LMl/slNDc/9AGIUDtj1t+8yOW496hPpxj/AAAH7wgC9OL5wwicNrJsflmP+oan
9xazB6eEH/jASnrXiFNca/tRyV58+5ef92x0OdXesrTJrZ2iWVTuajTcvAQkyV9QHntAE2WROoeb
uV7dLSJSxGu+YnK9vm+oLpz4cttX48c00sxFdvMw/nAvhu6aJE2RwjEFLuq+sYxz73u06XNNg93V
RBNepv80TXnCw9+zSO+bJe1JckxpY6qvemnyqO2e0cMFPNiNjghsECy5bCYze8YiOp/rOf/QXFrs
icZk3OdGS3w6+opoSvxCnxB+X+CO8LbxYpxYhi5c276T5VbfDP0Cv6BTRFVjBIyD/TBHmOeVyrEz
LGPweLnHueTExCw0A09NMJsGRTrzlssj2NsLxmR6qztZk1ueGeKd4L2w0Asy+fXdnSXVCS/4GfoH
N3wt8WZfZWMV4e1JmQ4c1Qh9yLZ10+vQ1cmlDSs3dKdYzyT5fwgQkb+3czdoJcHTGN3j3/j25zgL
V5coX61XLiAa32CWVzTdlt0KxrHgDeWd4xg6JTP1XR/de87bRcZnYy+v5InlYx/mRicQAkMv72FX
YIOvdVwNxdloxdB0A2wRfyHeBjb+wMDHB7pN7+JfABV0G3hnBhL034+lkJmw2SkqoC2XgBBMrDQA
cU3y4aRycj3Fv7gb+k3F1q5p3FahZbiOTDV2qLUMfIEOlddeYdcpirFLmOg53pVOhrHMvTUhBNxj
ffj+O76nHzw0f0OcFlDBjjhW5v2JO82Sr4RagawRo2wxHas9cLFJGVfr/Ug4SN/ig8zjB18++eKq
lrBsAUmxWIWzlxv5OH6k20ZztVBKqfagX+9fvBBIgDuLW54o6g3olSfiuLfJLYHTqv/Rzcfz1U/c
17Y95+l26LPrjJbln8CVeJKGVctgdEw3oGTlv/XL0IZu03K4jN/WwHanyAB63czHGt5y8qw+FTBi
4hE6lF59WILoZ6EFwYRL4xBDIrzhSL0KKpK4mWKQbagHypDRdDecjZ+gAD7iR0yPbuoCsu/WCIgX
3OBJQFGOr+RFCmSyUwaDIZI70/G39YTZ1TuyPleCJ5U7TG1KHzHeuiV1BWZVTNeRQipTz04lq2kd
csEm/3zr/1+CZkTDWzfBO5UefAxqHZ+QCdBOz8kfdyGcADsNFMnaVjtPHWoQATtAkUmWXxrF6am9
idGLqMpGjeSklvv+z4P7AUN3i4RNI6KFgwazwvxda8oe/JCmONOiwG8KaZtk8KyosdjkxfjluZkG
RFXKK5UQUYWFsIxtQT2HDkDqDPibJGDjK7oZkZ47pesYhjPafUtatse0fr8jQbpatuDMTq605kAz
PY+Zqr6jRB8fYSET8oZkkH6uxq5k+jZNhEtPy9qM5h/0XQo3CDuid07bMujw+XDVyXXzpKJavzDe
q38QOV+je49e4vPxjEQR6TF6a6LctEJ8u46e5XrfhhBeRkARH5eerX8eZL2Rqd5DiGeg6JpzfEMc
u0w5FaSy/yBbXj7TbClusXVB9YXusQ/sIl4itxk5SJJs5NRIf6p24NMtXAMj5goIg0ZQ2VYd1Bpg
H8KIz/9BXO8VL53wzjuWMDHdsJdx/y1VYJIMxaO9jb5II3sZspjcQ4AEFv6WsV2Sh6xxMpKlvN2J
NLtUjlAupo3WpKeoCnJxYE+kBVjQCvh2H9Xwo88aTnMpsCr8GBwjfCEpWO6ZPXr1pAKY/PeL/nZQ
FnP+uhkBl0mTZ0kpWvPqnUeU0tqnRueH6MLjHxJcQ8cD1ww3SWfMyiTjjn/RRhkqc44Vw9sCtcrX
Cqok3mfKZxnwVyAJZIJF+m0pnvas0gyolT/mtz0/cuLw67i9L9yAxdE10d1iF0NhPpju8QVYhK4A
wCYylZTDyFNJmnK+nbSCKvalQVv2xVeFVWi/im4bCx61qKSnkWFqAiBT0MP/vv9uT/y8bm1GV/or
kkGt0EegsSo0H9PLdDu5TrLYJbpotQslGjiFy1P41F1BgovOZEJmnWs7lYOT6mGslW6pibjX03FI
0R9/l45RRiaYWIbfGeJXmnV3xBxBWQVepAMVTfAegWWkX4h0KMF1fXEfIiDp3ZlJquvTTzqGByJF
55B4toQ9ZjVfnXZGyertJYD4SvSoO51mksklDwmKYcHiHhEEkThNrnZhBDQPAbVQDO7fzXV3WyAQ
vgHcFIMCoBOeDWpqNA+Z/VdchnTqyL4dq8+PI/0B4nPzMN++X/vH59PHNYPK1XZxmc4QPz8Fvw2A
eQTYEetGf6+MfFsXBjb1wHmQdWX6iKER/aPILbk6TyFdasA0GveyTUq//vv5GVB+skSrOkRMed0q
s0gnrSFI9FZ75ELpALyuPWA1zneYHqKLQ3+7DpbvRWpFakWTFKh79m6daov+DEDgjxHtvkfC4V9/
7vGdzOU1zo6v8U94AD8Vo7/QiE7UtUp/tO3w++X6Sgvd1+08B3kXUO+3T4akR9s4bjA6w//J0H2M
DrLNcjAxVMM7MEaVbEjvzMYXtDegfBRPnur7eB//4HaFXyPb4B3BQXT/jsGmlWn/dPckXP2dv/XD
un+K8pF4F7YYA2gn/sc9/JfevIaiot9sPDdJ1DZ/P58GdwJug4wso3APdy+56FE/IZqZ+l/gNYRO
TZ1xvaA0pDEqKcePSJecPGnrAoeif20cR5dhrgQPmix9xL1Cx9syLU6xL9QVMZ8BoPFaYOPhEdDk
FIYxCMkzg8SYfB1qZ2LnGMIuIjtf/ewvHW4h65FJe8R/Mvvx/oAzzQT5pt7nB4p9iMz5ZnIf5rvF
Mu1Q6+dj50Bf0A67O35ewyqtWQaIHw9mZBIxTesluuWjp3OUAx4jn9ClV8gzweO2ft40ysEZSijd
DVG8ZbFEUr5Vei7Gedib8TlczVfzGzC8sVR2cCRAuETpv3sChoNOaIAQMQ4UNAoSvevuurtfnNvF
b6Zc5oYSTQWQDAFLXNRSPT+svJgxKAeVjkGHYUkJj/C3Ve3ugCefi4M7CqMi3x3Smg61V2c13JAR
SPMoWbxjI0xDVrcqDqlOaRr30CjvTLlEXGxV49wal7JKmqAc77jg5Tjfyre+yQYUW7moGtNjFn1l
J5ABypFoMt2OXSow6s5BeulEPzFppf/Wyb/bMbLoMTTN6eoj8UTwQ2bfyO3NQjPwqzHqvV05w+oF
rEJzB4/amDJsEA56ouHiVgAFDI4v9afBRucRMjf/MRciYJSPvW9w9dOwzeCuNCpBBri2rq08+FKa
s/0cE9zQYhnfkBnMEgecwMLT7xs7upmrudVnz9UBzWhw3jNJTHh+rcaO3aVDm5f5jWfn/TUE8qMD
a5XgAmzsF5UUaztZaaltotiB9rhwYuCpoHYGn37WOxAEve0+15vJSszd6q0tmpFqQ6ZrZ+r/CdRr
hlO3UgOvCU63v6acgyWyf2GlT/wyRu2V3lccvTCltymBSoV4af0xQwyVn5BnSfPBhzhryhHVYj0z
uiyjj3kblqMvRBcpGmJxQ434W0Wg7961U/q8zDcoPW/eac9K67wiIR45C1JBYOK5euXEMrm6xrBl
+HaQm1tfn5sORYuNG5VU1GjFdE9rHBqHdr5ZZDs1fLae0WdFu6ibiUrwfff1JxzaDB0c8qNzRJOP
rwk1M7+jI93VupdWtdqtUGN1jzbNTMtWQ+QPySFcSNQ9Pet8IyGN13GNcjFa8/ER9zs/OtGaBacW
CXd63p3i3+dy5jN3WCgxdysh0Fn/pcHD1+fTaryhIDTakQE7xTPKhtvfMKl2jfKLPrWqOZfaJ3/e
8a5pPPIYwA7bNd7RGSZKcLJmMMJgibrWlnwtSTOirRyt5yo0oFk/Uph4/wfvjuIvNxhwbI/EM9KP
wCED1/0yskngljNzLkNrTecmqNQHzhEGNIFPJTi4kq6gs6dEU7xrVnEGi99VhSKwJrNOCjmC1wOp
CHuxXEHQoQMH0bbxubDtAs9Gv4g66l1Y+g+58ojqt45hirkZzNmbSiRma8wQyc/2m8jR/h3t3x5x
tUEGtQJFe0MLP1rM9otsZbZLo5BvnCshRSvYhlI1ygF9JslALcbcfBpPgvamqQUfDeKlJU9ZeAAu
ADXHxWDMKpVJyBWiIvJ1wC7HrleGL+X6Z7X+CYcn/HpeDX7ix8LU7894SaTpakbHMkwMyMGw3Kw2
y2ylEFrdpvP1qTvIV+bilMIVbGyKeXrF+lN0JFtcGtMxqnMhS7zh9wZTxb8V4tbtobYdP43uf2jz
9zcxZmos1YcV2dBDAkNOhKDB0QHbou0okRsGjVziBAEPx4XmMi6Gl2mhTneOgD5RrAThBsIPkC8g
ljEwS2eKaj39t0nj4gMhuDQRVDthteDpH3jm4ot9cjlh/fwTVCXArdMoQNWa3KvVgJwYD9jI6p6c
5g9IuhLyKauCsuXtk15uawig55PhNugjH3hmZtBVg/8cCYUpur8ETPvBN4xAGIqv/GJAFCtlnMYY
LdWVNlRVkW7vZJHp+26nZfUK9h2dTYmIFfOKw5B6hBNv2GRRajaCkap/mvqZaXazanKLWSrsSrwA
N5QOy+n/SH4lMZHp8SZ4c6qCsXhxTBwVg65s/UomiqsB4pEMkIPkZmptscaZXUBhNTQTzDIc4gbh
py/jtQ15L268e1I1MpRyxfrclQ3zsSbegeyPes4QpB4qJXtJEeIh+fq7BFUQbsEvXiduKmCSqz2B
rk192JlP4phwihUHLa3StDpUU8J8Q2cesv7jB0PF5WK+NOG6ejqg0JzjAFWWj4/mkMwPTjcn+LJB
HGVIRjFuvsEMg5szXPxXaLZauRq0qnGm3ptPzbmvpwc8SmAi7iyw2EcE2BROp0wOQE5+vgfA0hZT
kJn3LR9D1gq+HKqNw4lEAyCnQo0cBMfiLHvj0b6XDUEVSSZE0xk0wUL/cqUb5OnAF3mALQ2vKNDS
/ZVB2Fl5ot+d3BD8itY/BAC8EJvxcqFMQSYGKtG25ch3aCVPNEvBSLkDUOkvlmhPQpdFYFjkG3wT
LsE/76QY+/1ML7rJS9oSTRJ4pAFHogUOPrXGl1OSAL6kbdbqH/vGmxfWc2Lt9FRm1DWol8v84C/0
m+T2OlFKd2hppqHpRKeYTiIsoBTu/tTpd1NuwAvSfy5TANUIPmeJQ+1SsK5nFvSuAs9NvBk97kzt
2v3CYdq0coB68m60UzOMKB1MMUeHRA3/yOrmPWNJCZ1auUuUKlIYNk3je7sasZpjVvfkh+KvhKts
YcsF2r7Pu1CUSWLjqutjw08zimTK78WmcJHCIV8nckFl6mZKwxQMUiFOOOqb+v4jIhivlFMgaUNh
iNLUNz42cz10fetTnb57XTHGhCdwqK2Y4Z+F8aWYgNG3POwrSx0NF4g4oUH0fyga0fbAWAYH0cWh
tAp6gcDI64CiqRE1bUU43PhB0w0x53j1wfmzwsxC5LHf02Bl2+V0JlT9MLoJFW9k+3H+B+lwHY0o
yGmYFyM++uRNA1aKAb8erOuD9wFg2vLc42/5qflND0egy2O8ZCrC5122didWl/uP5faAMleGGWCO
e/KKTMDwRGB3fKFF0OEc0eWikmn+UCQb8PqqX5j1SjQNvw4RsG7f5pupsTU2J7E+5Ql494JN0MOM
lXZHIIRfbOqzKfd6SyQci3OvFabVkMwpHVV7MD7IlB3qcPJINRdhyhhPn1vo75EbTO2N9srdpYAP
Zd+J1UOrmRg90bRMCwJSiMpL8wKcKjcP+zT0o5jS4SoawuVHOTHYRi8mIUEuTEjG1FE3AQ/xfF6t
gUL/SXKPC60sTyaHq8M1QqiKCp9do/jCnHH6UHczoB9ffeTb3Ir1XA8PmLa3+nwHRjXa4QI+4u0f
21+eoyxuklz7U+jyoBgb7PFXcdOvXpnJYpnDrgHICQ9f7MkaKjcRUEXpqWqP+QSvC5qKAuk2i4yk
V+IvEs54J6l2SHXpuP0meBgGe+D9LkKZlC4k2b62MJVECD+kDLa6Y+nmuuGhfQCghmCtjW38wzQV
ZK3Wf3ANN8TeXzx/k7+5Q5E7/dRM5axxEX08URq5pPP38pm5w6zkU6fJrDdYRrqRkliqgLhLHltc
UEW3+Jsz4v+3kbgNc7VKO8nsxOfYrN73815KVi3X2LQ8vEcaoNPH4HOCMONi72cuS3sZfT5t7K6H
ocLjcr2AN0ZcI7+Bvlvkr/DS9M68tRJoYJMYYHMu+mVr2NJ6aBmek+RtkhyU6cUn9en08YzdLrRX
p7FWOC41ECUhxYtzt2mQHquTO6TiPOH7PWCrwbkN56TZWbHk+ZodmLIK8es0v2dywJA3SYW0vuBp
ZckEmHQ1gydLAzepBjwCOJLpeAoEkGAmCUZCut8v7oPsPxb7nb/vouG6iVksePNCVQfobPd91Brz
3cd+aQgAKaENrj9jvKmV2pIKkLkAYPnhXuAQHIm9wq+sjaDnKp97jH0cg93zjQQmmTY2psMq9OoS
1fydvcV6KXT2X6MbQqiZFgoF3AF3VGj0z9ZDCoSBJLWZzmVnsz7SDGCW9gUUBTe/GtI6SLcbA9x6
YoUpGqiVdR8blEORD0zCSX296lsmEMwU2dMpRCoEs+2W4vaYKQtCgKu12KKB5Dtiy1Ww2aYI8hTW
bxT44NZTzCKNaVZ0jSlQ6kSvm1K1tyb5glV/ej69eqQHCHS6LZ6A514WZySLF/fmYkFDOl659NBt
xEXFO8N39Z0/fX5D1VqauCHTQM7Y3wPrI3KOuygUTFjNl4Zi5h2+oIklO6ASj2K45Iu5Ox4i5aov
J1JpL6Qd/5fKXCwsjLMgyLooViNLzvYddUVvIe0Ek1EXBv4eUtSKej8/ehKe6ALDOcNS4i08LyjT
gxdjlS1O9poD4KhBghBNBojVQXx+JkfjssswuguJvouXlw+0gP8rtFzcDQn/XTvrgFl0XrG7723S
Cst9+z5ELgRMXR5eWv2VYgK6tNcmCXXzfKfYpMAuGH6AUDarmHlkv7DznKYjw5noUbpdGxXO0cS/
4YNrhnQJjByOGatgsky95OuJc4sRjIdwj/gwDRsju7HLYNHJS0LQLu032FHSXoJpKCdJRRZdpRPN
tzZJexQJ6FpOMxU7CEnbJIBl0Ys3VCDBKWLcZHR4FL1nTxTBMtR9Gjjg/oxHjFucqCSjau4qtUaj
DkYflU+Dh2tNImZKGw2WeBb6z0fDoPwTj2xAqfa6PiKAxBrSTfbRACfFDvNT4oRRNzb6/Nx2f7qu
bJfGgPQXN4CtEtxeWQE1yWscvdpjssbBIMBMTAnvJQLymGXu6uR32FcLwzasnWbWtOGYdJ7elS4D
fEBhjmJki5XRpnu1TPkVRqJrVyqdbGZDh85qcfrl1HobDkvWkamTulX+2GV+LIh9OE2r0vSk6KwU
mRdw3UM6oPXfLEa9lKuBaeBRYJann9cYuExSvoxFNJjzf54COHtiLP5l/Y7EdE/QqF8HrXk1nprB
NVKnmXCwaRcx+pemVt4V4jigNTZ56nlK6pnP4Ra/ltYIQhJh0PWIeKTXW/fX/WnvN6RzpbwrAo/W
scZ/qLBqyWaYpnUTsFKgxIThxAQVkQdvm7dciDzEOQAZkBrBMjLmKNhpk//pagONrzPvdTwmD9PA
rASbZMl0UexNp1CpYCCnXCdfZc+5WuunNf6utyAKtjJ1c/A98u6j8W+IeOCAM+tBuJHsMx/z3jmJ
9nDam6Ol+FUP434fkmA2oJUOJ/hJQAxR7Ahnuwc/kNQ361ulllQPwTyTGZKwWw7NaWsMfXo0nsPU
gL1Tvz1X2oeItW9eiPg8x5GwtYtYXUhiMsA/YKNlZuENemGrxdLkyp4kkEE19NOTBe0z4bnppul5
+UicfSz3eYoXxrV2qqTbvwhCxq+O041FiVZ9fMJH0mBAP89F0PWOs/JKFWG3y8+a/XE6QEN4lf8u
HaHyR/+BUeKP39qgzLX6q8kEKMfX8NBhYa8kJUCu+voZUtdFqaWNQlx6nbsDpgarOL6uOX2PBjgE
bhR2OnE/nDo4Oc6HdAvej9d9VqtCXZEmdWmSzeVnN09WPmqapgBOm0sK+aZdqqewa8oX/A04/oNw
cuc8gl63J4VUm56avfTLOU8lGEgm8OL9EDkn1zElShlqArK9baExEgo0JTzJebJICC+DM57E6F2i
jGfw+o/q5kyWi/dv0/vy6xwZ6j1FFNKzCo0zHsQGX6nFrJBjv++uYQ/h0vF6Sm88418UGjp95y7G
b41n8cksYNHYQFfIYxbyyPOmd7cGRUzvAoAFZxsQLP+S3uVkVeh/nBqfDJC1vdksbKbKPp0I7C+Z
C7i4tRNu06mBmjbagCHAzzEaOMOcadYnILfP/KPnaY9KZZLuHHwbnBr6rwQGaU0rxbSUKTLdtjSH
u0d66kVCw6a2pwwqpDgE0m2h0vOppqMZVx9lffOkWYC52NQpcqHUzUktmrZM62ZPFc2gwn6JA8J4
rJoWekDDSOTtTXS65P5zk3CUMN841tEely69Mkz4bLCBkpenfIUm49i7UsQ0OQbmzax8MHu2aule
7oNMexOOJB17cfGrgyuGO/966OuEppeXGZZyt9LOcQmZJ3jqmotwcpF14ID64RlIW3Sr5nk/LP4v
e/d/aRbcSG79KhDlRfXt8nW6o5aTDF93RHVuuVnBUnBhUhPARDQuruPGkpapPfW9pXVpr90zC54J
ljH36xRLpVGegFAVpsI434G1dKIokgAy72IobrJvCsz3N6c+1Ckw50q9T2HFPag8/5+jrltO1ArZ
+vFcAJGR3XMH27SMrFDn7v5HTpXMhNXYDjMUMRX5+lKxOat/3xeH2j/eDl6Y+Rha1DtTjynFSs8K
yTfzBf4x3ifvFOCGE2lgxFdwZV0qilSteJPP535NlgdsVm80C0dQptQ+pc5v9iyr3UpOzNVkcqb3
0oTkdXKisZboGkpjH8Fm1yqxeLGLR70Qycg7NB9rbEOBUiftk1PEISYTy637PdoOCqBPlAsyTxLS
nS+Saz1izHE9Rp98O8mYXId0o9ImwYv8Cknc8IS3YoqBhBnRg0Zd6kIeo/3UOEeXluCrZjvT83b0
psdfAFZJF31vE315o2qj5+RuBA/3vdyoqZlnAcEZaausLzALSlOuQbQQdOLW5PaUbWHsgLLM62xg
g6Cv+ffr+pVXLrXSTz1/aF7VS8su61kWkFIDma/cUWElIB18ZLxkHBa9eKSAKaMjdsErNYxBKEMU
lbLElw/IJx8vYIp4Xzvklimgt2bCOx8xA/1EAF9+16UXknFBSlhQpUPvxt0vRGYlIRsGPCsawGcE
we1VA/nFk2CPtiO81cr9z23cGHxi49ByGX3VYUIOEmvmTfJgzo0+seVpEH7AlL3rzL2LdwxGRL7M
sxGqMu+vuJmDUWO0oTkJU7GBLDSSL3vmQa/HfOVdWugBakgcIL3/kriZ+eAUyTXOY3ih3VnvesNo
l+u5wbZ5rFcr8TGRwqQUbZT5707dylO8vQ6K9eXMQa8gY2mo9ed27izXAYJvDHa5cyY6XdbKZLvb
tjpt5CGS1nLdwwNtSZ4uxO3NM0ITh54B5UKuyMs2WiQlITiMXhYxPTtkmdWQg1LCiVSOxE1VDNkj
2Q4yJK8k7dvuRgEQ9cYF9hdcvDTSsGhBJ5qYA2IlucnacjzkGg8n/XsQlwOsTfxUrfcnbz8kYdN3
Wmsi7bcafFB1yq+BpGWTHtBLoNAAlpVbCtsnHI7aC/iVbNONlHAom9a5ui+ihG+kkNPoRYhN9ocJ
0e/gV8bRGkianRtHmG219ytyyPGkz8R7MeR8RtG+LPDyyn8S6QxjT9cpoU2ccNlVbpTYGHsuaRJI
r9amvbcMqQ3pJMVBrXk1iJeykz4o6/3b4st5i9Rm2r5HvRDx0DS8JX3D2zl8XeEf1lbthixh8l1M
TmZVgjacu0es+X6wbVUm29YVYwIMATL6+6F/kGuLRmzC5BOsVpkatBSo6fzSnVEYyg4FR0QldsgR
3dDLCszZYlKSaF+UK/vscymBlZXDAHFuETPEm86Dfy2jFK+2HRfQAsaDzlt/7gTU657j5dcBe/SP
LKPKQKIVqrvDtFrtnsg3G7c4SOngZTsFKuSkj6HV2/l5TzvFoX+dkpjcZ5W2zMEN1QZKNM+McbLe
Jz0ASujjeFmSgNx4mDlEQROTVkUv1ZwSpLJaWxixvnyzhhW7H0npQiJHRjy9TjjNRr8GruaR0lTb
YqHxQuKCtneL56yxPwaKSYKDQ8pLP4e/OTAXZQaFB0Ut8XNajJr+iY3EwEDBTjTTOkGbpki+eTb9
MDdmlsMFhiuGkcI7YMaUBErfM2QntQUyuea9/5WTj/h1vXMQAZAxT62gd51rW3r+3jOyMb8TNaKP
Y4Pk0hOvpluW3hv5TBKh05YuBYGcws4/1xHugFfIoZhJllnyFuCVrLVGurBkR4hO/EVkXZukcfzb
CExSjDStEE2gzEcMYHxovDuZSuRgGTCXJGMQw9hMIHiMyVzVsMQD0iMBBtaDaXoNq2mK8OfA4uBX
Zuy7JAycqrpDCoGVWAM5EMZaV2dMicWl+eiQGevNMxEumJln/AtFC6h1JvAbz3vT1jeZaO6clB5/
DA6RxGsYKKpS8IpPOHBEr6zwZ0NQV+oyAQYCncnPZLWtyjC0MWip1GCD0fW+hccBwZ+Yk8g5wmcA
WNTh50RgTvX1+Axg9rgTLP+wwaEyk7ow3y0IjJewDflAgqjqWxbaR87fqOcJ1ril1ctgRTRO7UwD
H3WYD7NUAFgFoGLFb7gCaU0jovREdYN601Cui16NIb1AbBowpXHbinPBwwl7rN/4Mvo06Qt+B86N
rq9jfvilOMWwTdf1GhKi4wAno+TY8F0oX/mlJOvIbr77OVyjObtaOuYUv+Pj+Z8bEVsxOX+P5FZo
f9f3gx/2toVBwCWqI43aKMCeP8GZzwYUNHeKxHgA1fVStOPVfPg9TdxkSv2y3V39QGmFZX/WPuBT
dpCdDO6xdRBLKpk9gRworj6anmbv0PelSpRjcP1p33JelBqeDPQmIHvL3I0NdL90wio9IWOv0KNd
7d8WEJsStsFhkjAT+rpoEHlxxiw01VVzQnI9ybUtQfm5OeITyf9+ublkOp+Anc1laJS0FZoFMdsi
H/23+XslFn3HEwJrVLcjfe9WCbKQo4sv9/69L1ehAv/ZpLvhnovUV0+sVy76QkQ0i+VIF0/cIo1L
gTZGaVscsFgSzHI61/Buz80rLR4rLfW7cpJJtZTFxra+Q+fNDZ3SGN1WsFX36YaxAQtcY72oGBh4
J7sa6JXpinlsjRC+QTOml8ZQPyMN4P46bgu8u7+Zb37Ahfu3WGKAkr96oqY+05DPBSAbffd81vdI
ibva5gOHOfE4jn5ItmUQYxeOBDf8ABDVlLusFDgzGx16dhCeUGNYLBJ7Ar4Mom5ZhDLSH4Y5pOzF
Ri1gcy048MzYxZfuDwLMHmuRwqgCsL7sEEKNxfnRBONvUENDnpu/sboqNEipBkOyeEmlmUtTtr2m
J9jf/dZAsxeJv+xXSeD4nZnFhpC3IatDu+7hhHxeQKp1XgyHHQ/9L9UL7jgoLiNi77yOSJBLsF40
ubdn33/jFRYZh8sLn2UUXHydMhYruPlmD8fll18k5AvUi4ku0JoIiaUku+vYo4+KXLZhuZQsjXiZ
wY8uvcrLsp0bliiRp1fD6ykoftV+WVjZN4hmkX4LXlFXz1sI5Gon0wSNTxdK1tLMoEyCOIlirCZg
UMie0rZ4BZ4sUoxAR8sy5Q0YMYPLHyFti1jhdCAO6v+UWnNoqeTh9NX7JB44BdfnMrWttM9mQXU5
5ZGMlw0S+Bt1YdQwPg65+EKKMNCmTmhlz31maQhLzanh3e72NwAjKDMsu+EVpXl6vyKdGbpob7oe
Nfb5oLpEv4mVSwdJsMVln2OWI4XA0gHRX+J28FRJH9j43tPTdywx0I6KlxdnhInIO53GXl/jO8Ee
d7Kr0ezuvBDqv7Zn9dL0m8ZIHIDI8IvEoomvw8R1GfT6lZVdBNsF+sZa/wfRuNr7MpFvXbPsiiWw
vuLwGXgbQ/pIrx+CdB6MphI09iB/hpbk4NPmjNyznEPiSxFzCVYzrmmbRL8e/xO9cXyEvG2oKeyt
SbMxR2G46v71GuINkZG21RURKP8z09Zp3QejRq+XhOs02NiGlUblrXTim+daAKUBsMd4CbvjES5H
FFY8IAL0hr1R6kPTQxIng8JaUo7gda0sHO1Nvn3gQxmgrCOl4ylIx5rmgjsi2UrzHEo51ZaVqUfN
MMyYYZKIIMsuSJW4bYjl0BUbqDMAxZ6BCmQDHAPWQ/5ue5uh9Vo/tQOnbfFXvlWOqwPVTC5UrpXe
1i/ClCmLmjX4Us+3hMpd6V0pWetZz/UorPScuqSLlk4n18ASakF1tFF7La+XeMAgQwCaFGZ28EOA
Otnn0wBSUMoA1gvwaIAiKUU40/FIJRZrvYgjRZ24B3g1hwTpxwvSTfpm2bWcdIkijyum6+WxdWyN
96DWY1O+KMazo58EPAPib5nuzbMrtxS8dbkXx9S9OpJYBdmPty0j6vR1XzM42QccMTyNGmkhpIvx
AakjQJHd84YHKe8IhZtQnMeBISOQTYr+Xf93nOiOF8nbhqRj0appGQsJrBMDQ5Pff6xIk28HvyUu
rzWxqQROqXEl05uerl7Wz9BRobocGRrHvYKfJiYsKVNed1kilRseJsoDYDx4sAA3ovjjOR7TJ85y
4i+Xet5LeqZmiyzHdkITyrWSTDL41BxJLSe30xRHaw5AdcaTw13FbUJ3hqueToZ0/JfgRAOxocGl
8fRe7A8+b433hq41MAUWVONigGARWneNL2CGk/WDBgqnT7NOuVZiYLVzyW2cNGJzDUBHcd/8z4Zy
Wj8WYPrdtolQEMfDzKSeuv2VtYzu6P8xdWZLqnLBEn4iI8QJvVUGQUTEuW8MtVucZ0V9+vMl/Puc
E2y7d3c7MCzWqsrKzBJj8Ewwr03Akunh/wrHgZBJxzzPQMtfuAi71vrkymt2PK6TH5zbGQ6Vo5Vz
OJe7Fk1CCKJ4CwX7eRol4seDMrlsi1Wv+jdL5hNojnKLCpLtG80MBHads1w9J4U8oHcqE9FrOTIa
GTdY9wiKyK91QX4RtYkRC5KEyaPeP99wgscj8Nk1ptAlh+8VZug/yVH2hJ/16dl0ygGwxgDM9Np6
7Kzn+NpthPd4MziQghOszdKuMSmNL51zPP85DekDED8X93XZuVgnnDyrdOGu+zXwYap83RJY6QLQ
jLTX3c0ahGlQKMKaT3l4VesWu/e0eY1PZHfhDccGrM3SloH5DYhB0rzHhT9U8L3iuBqasdF5TNJR
ZXbrNWIG6N5K1FDli8u+MUFaXWmuoiEVcdZTrR+K314OpdH28Wfe3f2aoz3E7maByKrR+3Z2uB8V
DxLk9GgDG1SD98QosmNlB6lMo/9ldhhdUQZuhtXVC0N8c3manKz3igagHfR34YF+Xbi/9+d+oXMe
X6ZVpz47himsmugRsG5oYZO3RH1d7/M5Zme7+DpJWJXDnTbVw6+ZwQrNjeF6EKiv4Z71r+OUlw4a
E871vl8GYh5vBmdeVEB23zmi0Z1H1xFX4dw1w70Ll5DeYzR//YuQtdEx7tWOsbMTGdFF+fpu0px3
tW1FcK4KrajRWhmEi+J5xlT0jy2wpCWlHJ6vfRIVU6HFFWxM+fUWVj1iPDsdKUnXdiSGNml7qiKs
PHq/1gs/DgXCgoTe3GCKn9CRimhG96YhjUkAJ//VaQurGrY+eUglGocSgnzrZmGBoiBs9VnbCUtt
LCjYLcVAmYuxInukenh5gsrC8Vd8RgCxULvfQ3TlcQ4fgbY93wnPNpEI/8f4zHaKLsMaTQ7qTKek
XpH+pl4oN6+MMkvIYX2dLh40RmIU0yml4qtfit4oPVp3hNzoGdQ9RYFhY7qLdlzlTbQPkWzuwyfm
nPtYjyd+n3hkTp9jfCftKt+r0/PiRp8F2Qzd6BdR6CXxYajH6dg6DA/8Yt6f93fDeZ+2PPS8uXkV
/z4uT+kJMDamG0w3j2N9lfQCi03vlh1iWWh23qCh9FHboT3vvw0Ttnq1+Vw/1wdvv6BJ0pRmRB/a
YjHEAF05h6v7+p5afFmXdhM6hEwTHq/pfvyabsd7kO/qwGR7T8/4PNEl5Tp+rm+gLM3zWC/S3yqX
ljl4Gv4OfBv3AqZU4me4Kufoi3fpa2oOSn1zsB2XewBsvVKfPiZ+Dc3DJmi02YXaz/FI/4VqidZL
JVqklVw6jDTw629eHm7lYNFyowzaTrsUs3Vmib3ZzKjqGgUyS4Una4xQ2nop4Vr2743ilzgBnIGe
OViV/gLbF3+M38csWSbLQhlRUzMF3Mv+lQkYkmaR+ZPWQ9seUPIjRadLc5fz0qTsBE2TCqPJrvT2
rImxkTYrdeeCLeF5YZYHFzyAgBK3peW3bh9YJ7atI/Tri93ANrFi0fWiTIMLtBw3i05Vd3j43aLZ
rPyU/hD53he1BePyzmuAH+CCxdzHN7O5udh3Aox6a4M4i94GwLGX1pfVEtDl515s1rEQHdx+qqNb
XJwUlyey/cAcbsfGqhpgtjo+4r1aCCpBAk+l/3wgImYOSyZcng0r4358hYJ3H6Bq6J6i7SCjuhP2
sj5oObqkxMe/GSOMVorhiKWJKDfXRjMvSstNMD0md42HLiRqfItJdodZvSFvACkYDaiMyixm05RQ
qTm0CRUGoR9SYwqIRTfN35fDW/2eWnJmWJsePJH11lknvbS57X0oHwix1WoJzEiARyALVgY2DP+Q
oAGFH4GFQMiiba6+nc2wEhY6l9FxvV0UQwMHThRJNO2CQpE2OYO3X8bEd0q/DOFrGeJkq6Ip5iJL
mLXpNwKUIN13r+CZ1sa90PiHMoIZncJk0PB43dZhCnuE18UnoDA82i9udIc4+J9JLSzMqhgYws20
0fGMq79X8LVptVP/eUznf99ZYQYDcePPO/cO8zr9MAZlehpRcUKOPWc5KffuYZ1mdevN8DqCXuZv
hijwqObN6qIxdtOxQd+rj1uP0YAnhya9g4p9LuW8exviFtJv9CrxcfwznsfQ/Agl5GKeASrUryFD
Y0DN6gOeLDTDIEYiUqIBDxOEUhMWnSxBUehE8KOYQNBMf+dycpVgKQZSRoa5tnJvQd4kepKO5MW4
ss5XFyRdkREJuUh9vKfeV9m4XqPiu4KmKzU3JeJgCqJQ57jJbviyIMJSBZcNoVLrvPimtDFFcJYv
I8rY1cpPH57j7g/6isxdPJDpWlHz6745hbx2xKsSEx78inZBrX/Eu5IJvn+h9Xx5yqzywhmYBdzF
x/7cvP2WiW42Le4sxsY9fFJFWZvQxLkf423SNLiKy8pfbf0m7MHYBd34tfUJd4hn1cLrS4ut5ter
rMuT54JFxCi3CpiqVZwqFlNkrHd5kovnqEZgmQX4/e/t8cT9t0Wa9ooKx+b1r36i5gS8/1zfF5jb
0ZcLWS8Vr/4p+HRrY4bwM7XoCBOl/mXKkCmui+PK33W0mSXr2ujtHUefcWlNS7fL0HRoiIS3GGnO
xUJcsMF4CpUMVFq4U/vmyWhdWcbLVsKCztjWTFNeGYBDYw5wtyoHJbrRr8EteCbvUFvDduTzSwzp
+m/lt8yMiK3ap/sJT7Pbo3keFabXMFatg8PdMsJOETGOrjtkrfEN1nNWCaBdgdAkPYYk+EshacJ7
BO4IyOE1AqYUnKEqkmMaa7wN6E33VXihGpfH8EeIyTEWaqIfXwHVAE1J4jJmYTtapSNFGLEb9WAQ
BY3evdb5LG6/rFVZ0PkClzagGbZexeYcpNE54aXRfhJx7qwG5i0IBJkOK4Q4F1z4aM9SwQ7lFSG6
bV162Dz3v14ufacpla36W6yS67DXK2NEXe/eQ5OAonKjfnEZPhdvrzq5rTaDWwcS9oRYvNflw4mh
vITsFm4r9gGP5ntwpKUITFPuFVCoc9OA8LNpPivN0uj4dyX0+TQPMxaOD69YiXyPc+0vHREZC8lP
8rfDvKFOCG59Ks1yfPxDnl9FSdebr8/dcnDbNM3lBulVzER4H5mdZPGoN7fYMVCOHrxn3By4Wu8G
CJXjpM8Z6FSTZplT20IBdOweR+V47hTpSUXZhP7kXdN2mfBjrhGUifgBoX+4/bl0vm7FOrvlDkQK
AvJqmHQTd2s3WBTxuqHE2X/ArthyjxJ+2g+fz8Yqdt/hBkiw4Tx62NAAEWqTthN6pP2ayAcH5RPZ
/AKqkpJOdCwib4IytpKReBvH7gZJMcaZEDAknlGWX3XFxnr7OUHjidZQ2P8AuSKyW7mCgJiQY6ID
0rNrvEoCYz1yQ7Z367Oq9h84Jn2QNFcyOofckXJqFJkv6a3IPr8btz/IQQmESauIcJzym6gg0t2+
/1MoP63t8MmrRbDIDo8Ae/WGr5UGJlr6lz3viZ9VW0l7XHSewfNFJaXsp46cfGRKJducjyWEQduF
uoOSZhB6ECJhE9qUSEOKglthtAp9LGdQO6sskfvMvtfz3jXAuiyQt+Dee06DRrfRPVEgn8qr0HDL
yNQffJZ2BSoQnyEinGhB+q3Exl98Urf/bZnT9w3QwK7iSLUPdO4S7zj9ugbSDV2FrZfVVcQj+z/P
sNz1BmOqAKVy69Gk16dlhFJ/mJBtrhlrpoZJlUyMcMbpFnsvqpX6vy6Pvl7aN7aKJwrag/eQ3rwy
uGGIfAGbuNgXlIUolexPVPFovnVpI19nfwqQAbvZO+Cz844rw28sp4ZyLKUhjiCYUSOWog7vQrTn
n7zMOKJAH25C5CllOyJ+0Et3h6RUL8yBDhPowRyDXJFE8hFcpj353/3AzzXTMm6clCgGTGx9qTZr
RlPSdhni4nxuVaK6Jb2W3lIP5w8XZMzHI1yfjjhDa9hjrK1hmnglzo6OQ9rXXCOJf27mXlSwaeqX
9duViwleeniJcyV1AcTBOox1N+jU6uU5u0lvUMMqGubxZYJ3uH2ZSHV5RL5WYHeURFLzA0aT15IG
v45xRQ7H/svpoqWT2+A6ympOD86kyrHshx5b3qVhG1TYuaF5QogTRevWKZDLMWdq8+JoEmGhxDGG
4o1khcMcXZrg7OSVBoTAjkkBQdsc49mqLZ9FaX4lqtu2/iarCRbt/zZoFe6p/YlqwZ7d+mAvLD7X
FuYFh0N3LLnaaScltZuoRskZPnqSC0pVcbNzK0a9CmNrfr5bGvm6M2TiIHrkJv62ApB31T6Ueoo0
ovILiTP3PgWPAxQ3USZzOb3sCFSbk4E1Cpb2p0Ok2zFRGklNXKcY4p3b319JhEqsj3YxBJKxyA8y
WFjEt1NXhkgCmj4wn/5tQqjpLUhop98IAKq5lwC7Vdb7Nv1JIM4LvFcESG8bACmKyhmdR9EhHUbp
A7D5q4dVoCfTQreOQKlGUzrnxV2rghs7oA/PrZPUQ1wfoVIFMHkGnGvJVUUpa/oi2In8IA/SIaQP
5tBxVOobS41H+0hsFKGJG7MNfaLqthGRdM3vKKU27nGisjjWTMSST4QhJfe9KtFx+YmC/JKdCJM9
NrUn6I2092Qn2Xb3QZQgJaFbVkWecJaHDkdfsycjhk453x+IIRX4SRCeLNC4k0vk715Gki1ubH2l
MEkmoU1I6a27szFccYSAMzxktZWLhWSxx624irn8MRdbkhzZgT38A/6UU40ZrULiODLfc+9hbqYp
VBNpVs1ui9INsAkXDhM8/WEtooq/yIcvvHFZTIC984RPMMot8c4DqZ0kQRLyKQmlWAL/tif9YyU1
45i5pKLuFzhJGhdc4K606iov6EQ+KTdgvTSow+WBDoDgWeYB0+UyJ01oDWUS61SsT680SIJq12wV
e1cmNpO7hSkhU0Hkq69GP4kecOKPQNE0K/7IZkzhnLwh3lkFTVgRkd5SsX/O8q+r7iIomoug6ose
bAxVlUNUTDIDkHx+JnLv6neZczHPUzk5bauMk/Ty41MJqgDMqauv194swAKNGel06K/2H+RE3Kcq
YYpHWd7xWvqTui+tUZGinxrUgAJrB6CgIbqTMRjWYK3t5NhByJezPXQjCcfWddDSqxp2fnOJJSxs
e7Bm/vIXINYiGYASUlXw+UeMITvIr8yluDO/oaZMnWt9ncxgLYQz7EZzvrQGy3Emt/sNILjWd+41
qkFUhOwKed0AC9eQOoi4qx9kzeFAO3VokVLTiEHLrHi2QPV8Fj2oPUT2x+YrQXmv5fWJOUtKPKMt
/1++2stQ0YDUr+YflBCgCag0oIoFej6KQ2zsV877WGmWT0ZSECsyo2UHQv8GDkeXzqmDSLR9or9H
lZXVZN6WQ6C2MtNniuTtM5UXTr7pt/q7ltk64YNmTFVlipZKIgOfWzYfzPggUKwQOQJX4387IhsX
mblg6551I9F73rK1P3HlLaA1WJ+cOufgynYPnkElc/M37LoUpaLyNjgrWt+vFhY41MQU39CJgfzR
S51jVEF7nbNLSk4Kcf/D2r7SvXJl9FOL5QxXvJgsp8hgugQaToJu87r/t2lCI/tJIal6LPs6/Vqx
FS1ok1mr1q85oavJihZpl/e4/OlAPs7R02GlDqu0V2id2vu+0T7R3mcfFgbnRXX6Gd9DcRQ2gLIU
q52GXZztXZnrKiKOWfWiieESm0SCdLkJScy03JJ2xH8o8GdBaEPNSVpIDUZni0ILegO5Av9FwQRa
/90KAkgziEuo37NQMtzkfy3xAyU1tTBRRQ9svUYAqFBbBb2HzV9mshQ9EYB/0A5oY74MILm64hSw
vnXhK2blazEmVYgXn4Cir2BjJpQle+oRQPKqyZu/qVGmithgBXA6SCrzwq/SvrxuoVos2aMcFWAs
XrFM/djUOXrMOsiAbGnv1A5LKJUgY51zcpaJS0kwYHclpBQZfIHcfzQIoENG4XW4yAQ726GI6jo6
0gIMH4+4O1aau/XZsGgZ1MKBWK+m/Im+/l/mIga12d0SUCgVAebpV7v8SsWzySTiafT54wTrE0X5
IlgPCIAmMwY2MtFskRBRcX3qrlWQLaIgle1QwtgvM7H827RbcsMsPVu1FdEZp34EVgY6pouatJgU
fn95cwhYuKbODqGGk/IU2SDkj72nKSTfFBLm7kzFgQaiJgf9ZYM5oLulharPTVHGxvMAHUmEpCtZ
hEGkv+V+UZgjy8+33fBJZ7y6c6ZsqRV266iWvLijWCL+ieTXK5+l7/rslZzatMG9qyjpReD1tCBL
vOMSDZboytuimUBUjvcPa3fBu2z7ahfT5m2ZYlZ68o5/FXTkafNci5KS86SXkmHPsQeBUyKreHqR
uGoCzpYgEqVrMYY/DYc21ZQqTjilqf9Io6OvlJWsO5SVn2P/Sj1DrMD7SD1lcN/AABULVCLX2cbJ
rVhfmWdqzbt1Lu0SE53m2MLoTDdoMMaq8yw1r8fWnX7Tn45ZQvBjxiUSyHA+OAZf9+XjlITlYudI
FjA7EjNuwnK8WaYAnPvuAYu4e7Pc/ZIJGTE5iZdg9IX/ruaEc1AlGMhmuSI+ENDswmJw5+pRGoOz
g+2eaJJtumXDX6J40S/04Ee3NzCX8244G7KbbM6xH+3T8o4jKOZzEZ3Ow+POom9MG/NZJkr5zXO1
8dB4jPfRJ3i5lc6jW2kXrQujTRvYQ7PGjg3S7rH/ICbop91aq2ylYdm6zVI3dY80gsF+dbDbt84j
bZSoRvOocLGT/ruDSzi3bzfpb3pJP+nveteu0bnzuHbvI6pqo8Pg2L/0br1Pt9HZY/R4oNX9GRkm
2QktbqhwQdkp+VhbgmunwLCBvAsPzrdTCOvR3HssaXpTj7Z+6t7Da0h/E//hlL1NtxBcOyyfw0ps
RE+/hHOpzKjo6jtOx5/xbXgbbttAscCCN+85Pi/2i/IKh6l+YWD2juNqr9LfeDJ6uhCu+I12Idsu
K32nHTzlLKqp1CN6u6DepTf8oNLfjxuDog+U4xRBggIgpNV3ZQ5kqnO3d5Q7TG7+AOsorP78m3Nv
P9s0rfaoag9L8TcyosaQjsWheDY1W7XgjVd0K10zKFBkrHclODaQFlVX+8XBu1YAYutoZmcp0O45
uLTaaadELEoSiybS/wD682F1Yk9ajY02NAdtzL40mqcBT3UKCsg5pXUGmIg5OCpSS6CCvWEpAfp9
mm/MEECb3878ANbbGFzH5q1NI7yLt/3aWNpgqUl8ifB9/IzTH6yR7Xvaftxb75N3NYPvqZ1UyDIZ
8rSDua0PGAUO1eLc3v9iYf9zLuBq2rxB8EdWVkJ08fSOOzfZY2t+H9X3xC9qBX0gdPIwQk1N6/ht
VQlUWo9X03i2krCE3+aisWL1WJxDqizKDWvWiYJhNLfKhDDOF2TfL452vbSb/LwJDEn1rzb39gVC
xqjmmRe7EBdf3QIG/BglGzYuqUBUk3Nd4NU5ae8TvxDXolrUiBtxIZ57+z81KcKMLOR3IWltzBgn
G4oK/LmGSiXm3cHaQLSYJTrH7quzx+6uET74rgZX+g2/g52vDlj6PvcElIFTxK/JwxB1/0/TzoO2
ToqsSl7Nq7AlyJHKrpbf3J1OKhwDDuymU2tj8OG/3UM7pcGNWtxcwk+wj/bIUPVcRKe8quoycftV
TA0NfsPP4Dv+/tU8g8Dxk28yjPnDnYBJL6j35LRX7Te6lZ753+PyaTZAjmo93o/8F7s5kUIEvbyw
59OH6LVaOp9EpGfcE9X26uoVXBFboa/SOAknfjYp/LYkKwql8wRA4bjCdCnX5FkqUmjifNrym0De
QbIg1oP8xIo4im2hs6W0lFExWlPF1T0N8Hhm2lPJQcTAWn/nlVywfm74A3Xbk/d1Dp7uQRlwgI/z
/nkYX/aunSqPazu3Qj52GhTzPxhtkDhY8tb8BvpMVSCemXmHvM3kZjd3kzZ0QDq4fKhNyGJZn/fx
X878p8TrmWheENhejjJ6ZaWn1oi7BcbQh3hbhGbJnlLuf0ECStJkiqAzQS1E1VzVh+tuAdqfiO4C
TxRmqgIjysc3s3i9kd9By/XIktx5nNKOWZ43MN3E87hC388U6qOhvESUIYtcdqOjlRZq3DKYYtSj
Wgg8dSfgDLWyVu3+Bix9aqUkeb3XylinlumLmlxwq2v9jzaArVVE+KqwU4itbL8ExSoR5n5XAP5x
4HiQ0Sh+T04Zc3uXjdGnZxKvEfBfkubhbDdIm1+t+Z25g9C+bFqnTbe6n7zNaX1FVyeqeTg3FfyC
36Bfpi8CeNmmTw6hRNE5g+EQroSFbqH7xiJSeObdSTxM+zySEhITIjZiFYY5Ey67pKXuRfawaYtV
fXQuGTNJJDuIdY7af6lBVMod8WQwF/qXcTLUrfDyE2/e1qZc53bEJ1+fkNDgruh9ok9U5PEN9ds5
vdlkx7gNKgzbYMtW7eJn46sl3pvGeGYr+ro4on3dEriTn2RPIHgMlAXIedR0dXs/h9w1ZGdyey9D
VrtyD10dc6zWYzXna5s8OyVO+EC3V+eKDCmOPyQs3JMsnLfOxqHmh2hHJhOMZIfiJZL5bRvSM/0m
X8NrXLL3lMvmaLvhT2g7Uv7Y+/TqIKF4NxU9KKtSZxJlWVm7mhcA08NNvD0lOv/rlvEKLUZGSMK5
m+RJmM7HgXN/J5ENBCgUvXpwaz/aNdbyhIQYIBEveYEMSsTyvyjsiVYrsg41xFNoiSklQHqjK69L
RYradME1qShbLJGuVjql9gGjKZm+ZtMKJPYriPi9lbD4kZF83EfqFZcbGkbDTbk4ZwXPIS4HVdhx
5I5UOZc4W7GxCnfSzrNT5i7q7rrgV91a+H1Q3dR/818ppEgACDvZBvMH0sCWNmCdWlgJG4FRblbC
086yzvzCiArDB2cvNk6tSlyLr5P7ZDcqEBEbLXyfRodROjmNNtAZ6/a2V4hOWHKyAwoHFBDUEkwa
rksBhu+Nf8Twb8di7J7n1veFRVXF5egA2j7uZT6u0lka1Oc7fXORa/535zbQwIJajGosriSs6JW3
9jzpmFzpRW1ae0GtTL7O7eTuH9hxA0pVx8Xhc1jE/HKxw6R2P3nBQfsAhX4bUQmOmtxX54aFLfB7
3YBGWvQOX/tRsLdVu7562aW0WWUBhd6UNl/LZzpM0nY9MtynhZa8zeUwj3sHfcIhLJf8+vRJf8Bv
7xBWNhbB834OlcMyoN6relHDeNYg5PsiT6kFd4KEznZnl7t3Wk+w5q8+010878m/NB8SWcUHZFum
glqPrgQBKi8o8f5E6oAAjYm5sEdBuojl+Bc9tKrNUmGrMI1KCSbhjRAzN1mp8f1LQzG48/QnUpIq
HzQFpbnLW0LJgG6l+CwXWqR4JJOkxlJqJMAlEBuEI+VsCmE0qtR8ECaL+Cg4kERtJKAIhHHi4kCn
5HQoYEH/0WxKi5IsQ3+AWg4EMYEUChZUCog0V40PpKTO+6cInnzbSWuERglkEEk8LXx2cHJDJaKy
UxRUf2njAn1pG9hUWsUI3B/U4Rvrpi6MKnSKYSc0h79pL1OgyIYUGiI1lQBqCo+J9kkVh09PZQs5
9KqhRG24m9R4EyOueGpCqRgFvL9Gb4k3IZhwEm0vbnn6AXFrNwBCtlyhvKBDQt3T3CXw5tVS0YOi
4gZkRD6E+fc9TShUmWiQvRB3Mm9sMZSkNcnQtFll6KsEPpGjYRWmE13vBkuQ8ErtsmAWlWsxwuLQ
lNoRIQy2fagBvSEZSldV4IjMpLvFlswgXuzRXxSLMrYj4BY1ShIQupP28MTicaVLBlOjvLZhfFFY
B8XDN5nj2QKM0c7XrVtHl+d1TZJ3XvAm2HuTm2rYiCknjpqmXhxoGU57+0lLzCcetdJWnLI01eR/
d/KeN7418rI1so6aqVv6O9OJU4+jD+mAlupt+Ezkswer2kGc0bt38wbYd0CTs5/pVhACS8mSFVv6
pLhcWl0VWePfiZG0xEPFwDP8pIYZRO9EU1orwJZyfEkaj6EEBnoL0Rmyt+KrfqNqvcgkG4oDL+sW
KKf6UM7P6/UyJZCzkSIJ3T5XX4zAFx0U9C47a0h1X5IZVe5Nqvail6i0T+3iKKoRXe0AfKCliO/x
dSBwOSb//xH1Ptd3SElgkl7l3582hg5jdRAXgSVtiXLQ/FG1HXRJKBG6gezdtIv852f608NvB6aj
wkVkHwKfdFiCprJiDgqLiNpSAMIyiQo/qqVpyZq36RsMSraaACQ2bFS+dGkpx2rAShvYUCU8ykx2
7M78xcgW6qNPQW67HHqelzSR5QD6RKz/Ega5MclEBomJbPmnkS+a4wYHUNS6dQsBL7MM+QTe4fIg
YmR3EadAtzqTIGDQWetDK8BaU35PcYwk8l8hLj+OXBYpFJB9+CZupSAxJKWLlnBftSdTZq+aHvuZ
WdxvEU4KW9SlU7z7tthhYD7+wc+GE+q5PL9Jvdvllo1B9diKFId0Fbl2Doou8sZJrClRRigBJ3YY
BwEg27r/cXYEVJGMNBGbSmR01QEDZOihxjl1zoZXkPQdQplOHRN31kyLmZEP1M+aVGBd5BIQlZ76
6z5lpw5GHgCdMFV5a/IpyeP11CFOpUPeTGdY4rn/xZIXM/ev0OL87sgf6A6TycGuuo9s+Bfy+793
pROTuSfpr40FlyDFQvMIJhNGxDDopZhCMSzFgJDbGL2Ye/4RWVYI09UXylTt6F4UUqKH4jDDKi5e
wyqE2bJTmEpOJN0wrEGym5xnJUapXDAzyxCIXuKh40IrKpa4LboNuDleAcxAjV4VIVFlK8Lryg5E
l07JikBVGJTI30stmYXdPJySdC8UerpJYXOZMj/pZJwv3Yq6lHOX39bdrnyXWCzxwnaWYLMGkwbX
UYTgjcUXpursjPoasDHjfcptueyhKVdToZhb64w0zNOiBpvIemb6OUS+uvOXPw+otVzjZa8nxs9Q
1CBtuvqYwDOPc2IjreIvPyMqT+iNPbNDIM2ZCzxNM0OQ20l9UO0z+7MEIKqPdD323H2FbPp/8eto
oq6KegKcGfB7PYj8pirRkcM2Z+hiIJYIpg5IgxnhjT6EjJlamN3Pet9JpXcMAu71HMJXYAqEOyG1
VfEEEleXfmG+0G7VCbFKGiHrII/QNofg0Dr0ZWpBDQNlB/UUqnv1zgX9yK5DR2B7kWU0ZBoNX3aE
aSDFp6oVak67C9WedkvPSGrh1E5k0T6ji/Ts7L11+MJzuScVGLuT1R/0aK7Jl3Y1VKPjv8xgQOEE
dxZGZ/he6tKJXTV8L1/LzeCLVdZAeIa2OjG5Shpbsjdteaytxli5ZGbOecrlKjiJI4jR8al911qc
E9J4USilKZFAhkQP9U7eRV7etUpmKG5Q9CQ/0wnLbesb3TLFH10aiDF/zKVEPUnTcRjZNUoqGopa
GeCtIVIQDlfrQ1c+jjXl5YqHfwsNA09OGzLcA/zfo0aUy7hW/SNkBFETGtkKvco/TpImrn8f1Jnk
iZ04tC7rA29N9XzbfB3tr39b80OZvTb7hl/M+nWD2cuORemGTkB72mkTk21or4kJax/xtsr0hH0U
wX/htLKb+Vb0v/DSdCTQ2sdv8nWI2KT4shLgSeNxldd12rwDDhwKDBEkc2n/9QGlXMBgzC4zDRv6
EjKrYbwq0aqZ5ewa2UvJ60mFARUBZ5QUAP8VLEJ346v4T7n3DHyOgnuMAHqIUxdlWVXKYey/Yfvm
uwrlcmxRaRr7OGt/EheX/27s4nI72PjFiQyaLqMbzRB/VD/XM1WxRDecWXLqFrhxMCVOD8Jm5y9q
QKzRcqnpPC8PY3NNgml0+E3e8TObGTQPA2mzLihKuY401V8x8k984ccAavSUBM5WGY1GWfIW/2Zl
xDKXUXGkcgE4W6SOV+/uCXEy/SQq9Bv9Aptachm2PGxC0886EUoNTmIIOgHoF9cdYu5b8xztZ0kL
kIGii1Rt+SmUbBwdeyU7n7noPT/hOukyrGVmiB7NSLPkkviqxeTG9NlAWFTzFRSJqyoxhLisMh3B
/JkIMjdIhAkJ/LwHts+1x1kkYudLnWZFrfusvJrduFn0WWKliRSErZuvlZlun1zykWHrxKuQrFKQ
pGihLLI1Bt42hCBWcAn5mMY17yp6U2ymyMx0DBiyJfseJ5039eM2YqGpbGpBupwP/ZL3mRpJrvlp
pmEUZIR4oAbIpW5gNfcWEAUsCj3JI5BFY1JR85+L3NAqjwPzRIp1lAVSdtlKpZRzqIT5aIuMRE5B
YtIgwle0r5hfAGkOkiogJ7jG1iTrPqqAHk2K1MmU+whGVT9cTgkdx/0OXoX4DsoF8dSlHwfpF6wB
hOvHO9QQWSzn4vGqVQyxEYJ7kju4CxfU8X189Kw98kJYBLADONLvkyA0w9v4UeYbFHwBBA0W9byU
lDeuFV6ixKOgK6Uqfz6dKsrSZK0Rk/u/1TOzNsFQKo7npDGQcmaqf4Q0MhdHXZDV2k4XS5G8TqDC
aRVDFZ2JO6uxpT0Ubsi+cm10BPC/4dMI3wQaFM0CiwhUpYjw9V3u1qIQZerd7HpKBaZJCnYI76cx
qk/IQ/esWXLWk3f3XzVs794mSsv0ILfmwokORnc8Mk1BWwZ3pUrwQof3lNMFuqnCpLYqqm4z5zA/
yeyWSr5uSPwO7GqL2XUx2rVhzZwYxyPdnagEKZdOZlBKCInpP5WFfuRq3GYo2W2UyyW7HEj5ox3O
loIXBTAJ+SvrG1Qo0AhQXBpF9Sq+Mv6az0jJMxluAxGSdbk0xCAjxhlhjVEHj5UEn9IAo816U2J6
dbSgMF31lSMrFM8JYEqXiIsUxWpmg4HM4kT99VeNFsbQrkQPAeP5E30Hwy6XXF72yTJSb1jfXTPz
jLvTKsTwftWiDpgFV7tys/977fAf1NdgE6gzWFoEgGPIDTA+hiPFFdt5XyLuryO2vGj2OTIugdm9
iVerhky+5fcb6W9fie5Q3lB0U27wFvU+9H48qM2e2Xs7jSfLlka9rLGgzTCadC/Mf3RPXFmI5eg5
vnaItvuD1uA/QsBMTY01H4kLKnbJHaAQzlz/nbFHFXZp9VHPQk2jWTNWNWka4R8l7eeHk8QKqrK1
DpEuYZlzTK5g/LQO9EKhG0rm/X7ga6UvbeS4LhEnt/6x2e/fwDz0dA38Qlu3Mycfu5WJIQkKJLgu
ZvAiSXFS6/bGlTwyf75eo2Gvm0jTsyJmxRMZbE4Qr1lKMI/8ERgPtskQIVZy68PvsQn+UIrKoW5a
QRtFnGgzQJy5WtvGOk3iYsvRyfunVhdXCc8cRCbiO3G8momQ7SxF4ioElLiW5m+N2p9OiSoGAJKa
vwCQqPFrzJhs4gjKTSbzk5GfjiIiuvQx0lWHIAy6MiodRzm6UiAtInniL9aFEgUtPhsAkls7A9dE
qISlGRXCIyXbzYAi7U/yc0BCXGgJCP5Spt3692vzMLhTqT0N9v3nqDp5jtIRLa26ZiftXn2z8wQc
oZ07jzJIRwUs+RnnqHIVVZ6MfaFojOVeoRvxEQg1kCGQzoVKMb+1OBNzQ/zKxl5GKXszJ8m/MJ+T
hFdosv1zYWBMaDgcRWLhKXrNo38KbAR9VXISGiCTJGvVoKLXpiT3Vr9TsK4EauplosspjIfomIas
1PTyzkGabtWb72DdNs17jbamRgXE/ACSK16jADaCPI0enXatBV8sqpmFrMOqQbJHd5LAmLPCI4UM
KuvrooayZRfV1uXAdOpjkJdspVeGrQuheVwDbx9r0A1BCEiKRGaRmlIBhNCOHcJEErIL89kPrtCA
JODuJIhyqFCc3GEamGamuZm0WQP6sW02IM7hFDqmBmpCijBhG73kv0XowThHnDL3tQ9L74PkZo+X
hPwk5CHBlGaTNDNTMD9qDGFIcWKRNgi5KbjJRwIjNeWz+QrBxMuA+3KdxMbp4c+2hc/Vgj/HOfpg
NJ7ZIyjzVOyz7WAhLdrsF0cpdsdgZ35SG2kRZf2dN6cBD7KTI1eGroGlv8qitLiydlIOpNCNnoYR
UqZfQs1obYvWp0CyQQ8W6KmQHkg1qQy/0PzRyqIxmcOZprQA1EogJ28+6tXPo1WkBIaaDgjt+vck
RcFesOgm6/qojtfIcj95HmkW+qW/BNrIqWIcX7qsU9RwPjXWEQRcNaajPS4l5ob+mBT50Rd598WZ
+D6ddLiW4G/1D909mrU10lMC4ajeJ076USVwTlFzQzlyO5ZvuDEtVpvIexnvtZ/rmh2l3r5fz3/q
XVOSdmVAb6CvPJvIjUWn5/V1fPBSJgWIcoOByL0y7AP9hUpbp8kGv8l9eHKr5m3OFHQTC4Hdxh7I
7E9Tr6J9anB8vbXw2sWsfgGPUX/pIyWA0YjnwQBXVng8PvXkW6hoEifIzDEf+4EyVkh4J4i+qIKg
yk7k6Zx7a6HuzGplPnsGJCIqSxGFyhuCn7SsL1T7xEABxyQ8E3ApUCpebYUjX57zpFoiDEGP/FB0
LClk1+rhy4kyY9bOwoZrtPbRpXke5h+fpTsznJUNeEb6xFMzAb5T6FvKgnb1LzfWCt3ZK8XDx+Fx
WP1kJr0BSf0qktsxn4RVJV6GfBa7pgcNorGaEEecaqZ/9co4A9+943AbKXi5elTpPOwXAnQXHjW5
8Sm+hbXpvIewg0wFO2mAQ3YfSp+1ibMjmLFiln37/3E5Z5n3BWgZLakBJtiRlx2qvMH55IjUflCt
CXkCWAeEduJiYuSx8f2hWlPABqzavpQ4IzNynPAEP2xW75ytky19COqv6euPa5h7XHBuiK4StAkN
jAEL7R2tC6kzPbbt+tnfpf4riZ/F5onA9uNWCRdTBoK20YKUCH9qQJMRw4iEdU6JyLpf7M1se+88
ZLu32ZMsarFKYVSL7P6hCyPyTtyjgAt+yBQzpvVzIiuIIl+pSbG8KZFW4USqk9NizvxENnno30pN
sKv7cr5KLG5fPlJP1Ys0bEVR3VvfP4IIGfyRjdMjC52STfc1FkiaBXP7kA7k+DATpiJbLe2ahbZt
zbpFJqkXxGX5sVztb08Q2w2L8kK72K8BQqEE8hFykgShk8MMqztspkShvINmWEna/0XczBYPR7FZ
ydVblXtKnMp0+uC3Uzan3k19FINwhuDX627X1Ai4sT4FJpkGGsT7GrU1Bnkvui+ji6V9652ZcDuu
8BClWe0H1PeGnmyGVwy/PVlf6Q/ZB6Ik0AJ6CO6cRrhFRqawrnSN3mkKnefjzheF9oY3f2WUAXqd
+ZgNel/v7TUc0xFHbt/OZfzbdmXMcr3Y0uCFJnjBhoWT9gvlefNAO5zhErKRwM7rz8kpLKvtJ9Qv
JKgZxKmuBmrHVaU8osVAm5mRMTix1mtKj7WqA/qXtNPFBQo9qk1p26W4v3islr5aBIilIZ4GWk32
Vgf9TwuwY4oT//9iPfh9KaMtiDPCasfW0YmQnKBmb5dibIsRT3ETlkOfttN5ZKc9EtwKeQN3EEVl
snd8isfuKxZUHGJg5FdAPvsrOz5dJeVGWmaLrU1UJjSxAUvRJYpVrtRLGeEmUogi4oaGhQaG0kcN
LG21bm4cmZv/KHWWSFbPy9npSkwgvqDBxENgF3348cNbZZacCu1q5NgmeCy+rlQSVMBRCC+Mu4q1
7JMVWYvxyaJy3xLdlWYEDkS8rGUyzZd9tU/OSl/23ufZVJH0mtRFRdy9OCKInBxzQq9En1ih8seF
5YeLY3YabF9PBpWoIokVeriSyiTV7KjT8bG97ZxRCwYnKuA8c0PHA/U8kLGknPiVhQkGEJ9HgZIM
VoWMn3iGtqeEugSL6C1bjc5tdvW/Xu1/iDqz7VS5JQo/kWPYoXhL34io2N84gjEIioKoqE9/vtL9
j7OJ2dEYpFmrVjVzzuInORVpmCFQFPGKyPRzkemeJtJKE5IWOA+0o3JzRmjv57w+AuDrLt4zEaGQ
VsrfQUh+W5Lon1AZl7gD835Uq0ZZaR3ylOD+FP5jKEqCfEALEpGoOkPfRLxE9aiq4JLwgaWGXBc6
vqSrpXcHwWMHx+wTYUHkcizAxhIoU156D/GD+lYsDSbxi0CftoaSUBFRCpLvM3ThmB5SWZb/D9hh
Q7GOiSbHW+ImF+OWQZOSYXcBnHNGAt/sW9X0+os7OayooFEzGRXjM1tX39LO0Tz9XmdNMIy9Ui8e
djnCGxGeMs84uXqhegXTPDd4mZF15JJdtENlhGWq81NCUhTMqOpduzrQ0WkGyo4/6v31CJvx0Rft
N4gdY/u3/WsN3PNvv22cf5uL6wN91+biPL7Obji5pNkf/Pn5YL/uQ9pknsfJxQadx6u4Mp1crwOQ
CW1RN+gMk7cGei+j7vvW0571Av3B0d3tZ9voX430Phyo7kfixabdVPvkXY/DpG13Ert+zntv/fo7
oHEOtL/ELt6jfnuYlbN3w6MI0lOsLdFdbndbXnIZ1Yr/atotYiu3M37hP5GLnFbIh1evm9dsz2+H
865J3q4wDifz+nTq2tq2zUeiF1dYRSrdgQBuHOm1PM/xuEkPPrV70zhQqWElRl5/cyWmPJq9jtMH
yAGmPbObB6tb2F2wVKXVe5pbavJd61yZ17t+6RtvIDzUcIj6Ve6UdlXMC+1VzW3fv7y1+mKqDPGT
icZO9wJ7XBuQjzjQLl3LJ/nmuM+Wzd29rb0X6bgiI9+w2YN7Mpo3o+wsz62L3mjCS0SpJkZ/h9x7
g/6rwLraA7MCR0nebpf4xbh/91rZ9JIG6tHdNh2VLOIv4+QjQtIKldI4VlMOu3E1L1vz7r0madyk
woNuBKoPcf1p8PZB07yA7iS6yvyG+VGbxdvuoZ8L7I0isN1LqO0rN6Q0AJsJlDJIuv1gkOJxDsyL
9bRV6/476FkHHwST854PaAu6nRxRLHydrBqASZRNunGX5mQ37d7Se6TNSVYh7indR8F+6oUkJbEm
O4oB57Z2eYMP0RisiGg8cASaRv68m8nJ7CpGddFBilfBBQjSYWt1lIH+TtrmoD9YS7azscMxrxaQ
3Ut6AYMmTfXqref4TiP0GayBX1hvaE+ghQ5uTzFeT/O+VDAjtd4EHmzWmfz/wKJnRg1ZjvZbpLCQ
KhkN8Dih56FJfdPO+yZ4DIiLwH/62slu3YzBmqbN21FTnV0zI0ddCD+Wq4yu0bIzfir6GRA+4T/Y
Ryhk+DOjIqjixtZ5EvyD/oERs7/Nb8EjuDQ5GK3PaxxVR3tnZosSE44mvHYE+WHAd43bxWoDcdsa
FUqQTTponX+kdffWr5cNP5k2HGV9JqiH6U0MddQrcJvwIuAeUF/AgWz7GTLe9Ftwy7g7TcM/QEVh
3wIyPUXFoL9Dpsa7jt8GgjWEH58GwO+VujmiTfNkjUr1S4XYRTrCdkmJWDKLk5b5Ggoo0Lv8dhY9
5Echts9a8y1qjbCal+UJvaX6DxEXRiWyLPF1T/dpD1/XroYwjBwaT0e11VwDT529LhQ++nDS26Ea
NSOAKZP35Hygb/Rx3h+1o3L1MrqYlk9pB7nZv9piH884dZXNc4KW1DNu+QVo+k0K9T0Bg3+FE80y
QInlRGhx7Wn5rwq47L2nr9mm8O7jzvw2L+bP/WOTrytY+vF2WhH5rs+ThM7Lr9mbBreUA4PD5KXi
7vIWlQRqWz9PXorW9h9FcLrUs/a55QyupXXd8OpjPqku5PgByN9WBcZmBeEfIBlKGRn96g9dJ8/S
edru6jeai7MkjtPVNbHuAzKgRq4AJUG1JiH9VpDeHrgvlgeKBfYj7gO8hHQYD6iTSHfnC8DPrLP1
aEd9Di7EaUjI3DQ1R32ArGORad3gKaInIvnw0rZ/GOwOhVyIgSiIItlMLZfKOv3hVaOdG0S4XdpQ
AjL6e1FYpHq6K4QHQYUaiaK3tX3JL29DQvIrng08ELpVQPL8I5+SK1Ze6mhWgOjus/yr+r02mm9I
F+azo6tdq99i/3pJepCnpGIqs9Uy+i0RPrmA08N1Iu5HaRPwqhQfTwFncbXQ8MKvUgg674h6w/VL
KbvdqUcN3MvyOW5zPlHr9wUQCsgT3HZa/qjWRbEbfbNkGpbm9mLUyO1CtL9wXCDStNNk4B6oG92H
hFU1ZUpBdF72p6jlNEh4Ukezc0S5qDLPmwAHfxWgQLhmHW1w1W4IB9Pmxex4itcc3uwLfTATURQA
BQ0F0rtYRYBJUdzEUkci9Ad2AplNSQRCoHVeBCIdF44nqELgh3PwfKd9e3malGGxZ5DdggvBSTB/
LIiRoQsSf1BsahjF/Lw/ebejsY07pdbap+CUNhewMLi+4FUy7f3WKzwCtBboBAGq0ydFSyGusASM
joAbRQdBeaWzF6UxljhS9gKt+xlQa4Z+b4zxKHQSY4TikugH5m4iK0yX0D8uDZNbIJ2Q+xBWpMU8
f34C+KzohK2IFTNuiPTpoUNOWOriW0R+oHa6KWDODrXHhLiRmrkrcOmmXU/UoOQZqjw45CXYlCuI
cQT2EC8iT+1U/sE+UXq+OwU6OWCpvQKFYkn6Km5KTmHgIiHkvJwEHDmmkP8TKwuK6QvwI1XT9Q3c
3MBuTBCgAFWXIihQmPOmgWpt4becAvBpx2tatH9yHEHg2ghFUuBGip4VJs6JLhIQxLSWQkyHYtJU
vPwLORlq5cD/GnAIe1bfOLkv+0lv0Dc9iHGGRaYXLxrXi1kFOjeW1G3m0hJCSEh3vEXS9fSnlLoL
mBiqEwO5IMnoPKO0Mbq5rTGdt8ihXqi9wYdxmt4g6iAE+OD+C/eHeWPmo8LNfzDUPmWikJmwUqKG
D7E60e5IjbAo0QGZHyiL0dCeXPPRgnMKF4X2G2Np3agwq6ROlNkVVWAg44i5bAm6pWc9Q1JosEFG
zVf6agFFRxC0wcykK4adEJhnVH5PdgmUlalXg8xNuL18EFfs4KVhG+VrJEmszBesNZkNyGVPHceE
1NGwb0t+CVxAooPNgEWN+ASX/A3+F/xFnzSTpC+a1Hm7vF0UOUeQ5GB9nxHQVK31WjJIx5BXmFEV
HQAa4yx4EdkJpeCOuuaTIUH+odhc7czrLqXJ6jGkUOhlXhnJWcNTGArjoQmIffamZ9aZX+BaMIjR
VSc5wjjuMPk18o9Wh+q5paDMIYXi08cH6AEpZ5wgwgmc3MbK238UxQN6qEnH1smEdt50beOiR7Iv
yPoEijXro4jOop2L1NWvtE0zkI0kr4tanZlPB8MHOQwJLqU7lrQAlUB0ldHGDA40DKUBu+D82Jge
lkIyliAFQnTJrbnzWZ1xdCeUVMl4kAeMWAt8ZXyzO+NymUfP+Ymc9lnDRwD8QGfz7g7bV/mXpYJC
zB0vBO25H4wvApAEnW4xKywqp5CkoNisjmYyQgwL47+4mIcZmm7jq4XNF8gJeCEiwC6j/elSkLLU
TTYUngV5UeuJWp4SPsfE+gFI430J8/oaoIcKRaAJvfJonPB0LiR94OjHrQihPHIGj2Hm3r0HxLQp
mi7Y2iWI7LE0X8ojZcHqna6r+DF6bMrxYH0ko7RKf7c7jDLWu4Xlm2GZH8H7p79GtBP/c3mlQwsk
p1/A1bh03UQbrJQV8nDl6Lh4Rq3dbdY0+4iCztp/COlsh1DfSuSEwG4VRj09ABXZwS6ad2fVT8cv
AEHH6rrErkAgHD++rYEHUe3BQAH8eRoXq8sIv79jnYYZfhrlA2UFvalNINuet4YPyQAFjej+1wVm
ZtbICA4cNWiEbxfJzOhOUG3itNaV1k71EgDo7EKkAD+MGpJ3cpWVwqIHoi/qcpA/jRUMqu5L669S
v0g14sN0umFlZi2vR1c4YeSzEp2PJyQsp4edEuNEnJsaH1NQpEadCBgapU5cpd/rWMWlvuiIUELq
O+LFMg0pSRKATY4UTWbUHOgzzyHcZgP/Ihy8n1ew9ZS79tzVi8u0/VXnGlw0ZddYXSb5iAX66hI0
4v2Oyn3fz1aVvQ3a88fyRZMRPw226xKuoCINd/9eL42UZRljt7YT4mCrnDfpUhpeo3r6nBVLrJ2n
LPPNIYJ+DfVykk5Qa9nSfh5fG249F43KIpK4Xa1/0+p96t35KELsYd9JNWJPMjiXP9SVOA8iloLl
cpLE9772jmr/NER9zX4bNSqYY9J11CGDK7KJ/ZBIhDFwZRhY3c12XnPXSNcoFpm1qCmLqjegnPz+
VX4bTjIivf/JyD3QJxy+13fvtqMSEJYjambUoBSs+cuBBrQ4LrZBukhH2e+F6scfalJRPUr9cv4e
dn+uEXtclqOLfY1wG+nZ7lCr3gALtg6hlPFqUBJEplEWHoH+ItY6Og/LH1aDfTJRqF004fYsSWsW
Ee1hQD6fogyjuckp42wpnhE2okyXz9/LBED0/BGeLLhsGTmhxOti6O13vC20x5KR0kEXZJ5MHk4W
vkaMeWKuuouM7Gve3MMJ8lMkpZgvjDKIoeW+hPEPOY6Ufwncup4nAFXjhPucbnjX803n8bhUjRdC
EXdbxYzgNM4OwyQiECwhFoI0WDex2ZAypTn3O0qWjSH0SPtEsWz4RjcaRDYljLhBWmaMMh0mw6bZ
37qVaUl4xksmciUROz542AbwEN6hbbUaOPLn+SWUfbcIqozKp3RMHXYKvWO23W9JvpCpQVBl2Nqp
wGf8/m8et9b539U6zfkLfErkXMQNQezPatvqqBV2g/akMdz+pMvbWp1erXpCgQq6JHbSOxgIinoK
xr2nl5MeMVihZbvSS6blqLd/7VW3ZGweCUIJa09gadH2iutNl3fPefqIXj9MLJ/MQTXpkOHnfo0b
S8RsI9D7UYZvxTDorVtA+LfDjApEhBSZC+gWWVzG/xmxQu4Y19O/TK7j7d8LZixAgmHiY17Hx7Op
UFzfIYPr9lG49lprHAirDYgv6kTbTT+igEaF9pfcMOlbAyLni8trCk3uEaKplgb9afqEC4mVOD61
DuRHhgajhZgrnyebwfTmQBTprdv0q0MWCL08GP94Eiie1dhkRHAbOkPjFHdrHR5loVplw0GxTe1o
L4Qt+gQuRp/BdjNail0l+p2i+rpHbaA0u0f7iRfD32f6NTUbqJbR32HgnB5eC7KX0PUeki57nIZp
GrwhkfUN8jTFKl1m4sPk/sVJIpGUSUeSQE/+MrBgFtW8JpJ8NJkgbE6cHldFLhanv1EnDxwvAO0R
/L9ZE1xGa3eewWWuFqWznSAoeJxe3fovdd4ujeF36iQb3m1cQe+4QKIQLdU7RL/UufxI8Q9ux4Kr
fyVuLmZHJ58zMxvAHgHqxds1LNal+ovMn6wvTCOVlT1GbWnOJBZcTsXEz0Iq3JjUgIrlugKco4LU
WCdzWKjTs9OuBZuUBLzigqEbtdf3dbp/Lo+ldoAcMZge5xXz9ahp8BhgDYCF3q5J1VrJtK1oBmM4
JUBPlyeuxTZYHdx3qOy6k27QgcvQMUJ5HViOl0UnYAa0ub8s+ohHX4f3yS3siL5/PiIZHZI2Hr82
zxgSuFPPhT8sZZal2KH9dt2jDzmUcOxR3FmiL7eEizIV+0WsTisEeBCguf1y0kDoaX7HHeIjFyTP
7tNzxKT6YWmF4uVcZ2QU+yuWjqC/285Rz8RQ93dUdasfwC0jBdY3WpETaCHQ1y/zwSintvFw0oBn
wcFqLRl9N76wUSnYHxXERHN8guS2dU8h3IgDadwaNcl8crTR5CP31Yg7fkpCntkn+enFc1lEOYrV
RXTHQDNJJ080BLYYatJz9gXAJQWTt4W4JDnadql3QZmwANBao21Q9eargxaoBSxmjG+CctEvZPYR
/snVFds68FtxjZSx5LWRGT7PuigYN1aD6O5xJwgiiX/4qYckeoY8NX27LCF9yi7BjA0JSggqKiZF
i9vXl1tITsrESnD+qEqDcyppkGZc5onHZC7tdHKZn0L0Dz2G2eYNh5+EP8KA4B/G+bSzqv7uZscl
E0o95Vc46wqxA9/wvwkODkN+KiRf1Ua9mt/nPj9vR4PfCZmyy7I0++OjQY5sD9luXvow+A4EzOQu
JRfJwoodHcDoF9Xgro1TaiITPOyh7M59TZzH8DJCB9YDnOeVI7pskIo2hDoBOF+nrf0m3/conwAK
W2NzBtNkf4ef/vQh2jAQ4JB7FTmuu5/NK7zjCtmok3OCn0uWTYGWf/HzJYDdZelceAuAKFdEtNRp
b0QaghKT85q+7AZFoYdVI2zc4Mo/dyhCI+31gjOfTPGDiWe7KB/CuQejwPwC/y81ENIqANSmT6Y4
MyDfN0ZkhLzjiJfaDOAm7BLUDWgl2KKZ2qy1bOCjwXmKBTMI/bwKDmHu3UcV/pY42h2pABnoSapj
FtrWkKsjVSwpXW0AaYSxcDwoFbU0a/aRwuCnkPIKlYwQVEZIxaJlhDSJywxrZgFmlY41gkt1QYW4
VjPIqb9IFXVDOwgYDR+edDETWNFrIZgWeS31AXnQkfO5/uKx+cMwtj47ilPNBaHE3qbQYOD/+/w0
K+3OMp+3YuFeCGGLRwQXn3yEsIsFi1Uyz/HA+EiqSUJxgDQ0Ov0+WXioSxAnncY9r089RwpmUjoT
rRh5UFIlHHpYuPRWvgDoJr++g9sj1P8VJKyUlU6QqVhD+QQo359Nblu1yH/ISvVgkJ9dkXMV+I+q
+3e+5UuKksBJhThOxZePAHhJXY/KIlVBAS1xVbnY3AORz8D+c12enyKhMNHl7QJXo0zgNMGoEsIZ
g2F/WGHvzYspCqoCTpHOlze8im9JVKCesgnyVg5KpU2K0BkvWmD4Bq0LrOAj+o+bAiUjoNUKMlcW
1S0rsEI31FzLAEIU0FiS/6yACpc84+bHMXwMd6ZNH1oRC4ZKGE7d8VNg2h5qHmDJWOM1QoYPuu3h
7wcjak68KHQPiBwynnDL9f6Svj4toYtABIH2ZLkA+xkoG2PT/3wanytVtTgIA+kAxKixNmdqY5tw
E3BA/FLINjM3dF1hNgCshBvwZryEVpg7sHDcuON0nJAiYXDQLXBKb4fhguCDFEUrhEiZH6jqUtxD
xp1FWpL6FxF+R725s8p/2rDZ3wTU7WxxHSbE1cloC6SyNlq7zu5mFGTEqQswihJ6GGRXI/lp7UhR
ote/e65Ezjxd3FaPXf532z2OQMSMfsfs9MwHXNlxv2VVMU7imdyguizsw6TYD7oaBZLCy8Ou8w7o
nfsE6yB5ElA2CF3YkQfoxPP0PxITkssQqBmKxI4ABH8p+i8q0+cFgD0IaQMHFYgk6YwvQEiq0/+x
IUot8bmXmL6hDH8Q3B8CBSNWgBDgxyQv8KlYctdlk5c/fCLBNUiVW17CnWTvsoPDTETS6k/9VWq4
guASCFkFU0g6ZkgfZZEjEGxFPINcJjSr70AwWhpkRoZEMyBxi0URzV9gZ4lDNVUOQp7FgsV9BQrg
M0HUphOSzMxzKSBXnAU4qelzuPUIeiicAlYjWcxfCW7uCcQcOjftBljA2Rt7YsDx4UfzunyjJLei
AyHqK6Dl5JCl7CxV8s6BmFuEpc606/l8zAfCTSpasnLyBoyLVGmPTvZ7pCgIAiGQY5cGB1LJ/ZhO
jo7jFWwlMH0wwjmQQrwBzqVgtxxBWITVhhZiRF8QLOGosubcjQbgDTpG0JPJeTvb8Xt5mWfRe9mC
wnkbg5nwBUtxQqjoODlH2e49u0/xi713DOszPLB/PL5kIi0YLl5r9gqEs9n+eQzPmPuO353jujs4
Mpv7/BxdNu29cP1Z2Q08jxFB/hP4fr640XGgWhQzRMO916L8Kdz2X74AoqhXEM8Ka0vAWo9YSzQK
AAhoW9m4Gm3QBUCceuDTnmCM+2vnOLNQYTljUAd8l5vZMkAFcmk2LXny2eQipR4odqav3OAS/Oas
Bb3jSwX5ArqZsuxBlheiQTa5pnJlWdJ5nI1ZnPqyy1cgz+S9Ajj8wCRZzDr0DiVb4Mr4AH3JzfvC
DHJTGrZJJ0hQEaEse2AoXjpASoyLaKeRu+IjBRIrNIJYhudnt7xTenxJI5lqcf7AA2RyfD4RkgHN
deWo+OOKJRrnzmPIyaGyx4+RbJFOkDMlt4ssEpf/6HNZAGHiohlx7sSyuCpW4lPG1wSEKVjcODcx
wAAG5ChI8hpxl8FI283Px3JIGOhZyB1ifmBaXciXexRNYY4LtV3uwvdD8cjm2EMQnPFMBNA6FjQ7
/pI5+ZkeYru/dDsZrXLNv1f9P3bllHaTH7I8e41jgUbAjpXFYcbiQJeNWG41Z/CZwCMCBd7xgTKZ
QJUkL0lcaNSgxmWtvXZ4IpzFYgiCEpi6IGZlrRLIKzeOk5I9dcFnSACVfGBZKI8g9S3XXzYxNokv
Xadkqb/xGyE+CAlCRo2s1xynXDTZ5CaJMIrYMWnkLNZMbqCwHV+mmEXh3LQgqLD86MlUELWyrQSx
I32XWRK+9GLyI8bTBW0SpyhdFWMisj4gl3zyjCtckFU9bazaDGZqBsTzP/m0nJCpIvm6UM4aDW2o
phPvvQLMxOQZXahKSkiFN5TQZhLXd4fqupgmYbHil+krpKHgiQGVFe/lewwqtlU0ZvAaPwCgh8Hb
ZZOTlPGAPZRbyDeuAE1uBC4jtlxOW1CjtCjbBCGzkTvPeIFhjLP7j2wpC/bH62Hof2aujLSbW/KE
/YEXYkDTh1hco9xhJHccmesn4z6Xv5OZxdim2gBy7QN9EYMp68rRYahAwxOQNmPLF9w5OvPMMLrU
MWW0GFgLM0fssYC5Cf3x6jDESLAjIAY/gdiC5RwG/MM8YPRqMlBkE7t7TCgxKnknBe8ITaRrhBsK
TL0Eg36KGtS5zfgqN+o0JkktHbvLgV6TTGnSgOU5PEdPKrSkwvcY0T4+oeQGE27uDZeigOavDkH3
sxx6z+g+be5JoiDTrmIx57dK5xmDjDP/ElVRX2cTTUEWHPTfP7bIeg/5QfBB8Xe2QfZGLB12GAoK
eyjLNHocAAbebOKYO8IvEXqwx9KFecrzki6L/y1L32scYillxnPRMASxeNnc3dNY9cTiiRX53C6Z
mBghbK+MWgLjGxCho48gFn14WlrM7Qpk12KLPxl5sP5PsgUcQmLOpmIDZqIkIKy1nh7KfT5HZ/aK
tJLBmQipiXfPVWMsZ73bgSDSoSFKC1chIYrwtdC9BXIrClKUa9z1CDpsAodOOrnNARdHTSfi/29j
+hFgVCg+XwdI6IP8RNVGxDEECPyvCSzVEaCqUu35EhYFEfxCCb0BpFa4J9KcTIiQH5Lkjk72kPFh
edowdEW1UpC/guAVwslnj4IpPk2F2Jc5KjWbBhqtQlmVB5xFNilRodHBoRQBB3ykdJN5PKG08CJ9
eNsTnS6hkHlnmxLYpp0aLRTz0CtZ5blOa7uenybcbogvmvTS3AujXVhSctmED7bjq4TX/IQj9VXV
EwpnH2WPn9vPa6bMr5NsMqD+ksdChPi0F/sgFK8AWhXjOS4MiQtkQz+aYKFvtArKO18xXZheHzqR
4gq/S7DfFN8oB8F7ERIYWU8Uc0VkSvCIwkAVvgwV8VCamRUGtAZqUavVQvYHNQVfM7EgKoHjpQ8y
io7UBeHvZ96JTY1v9LKTmjaubRU+7Zp+swB7HLlhKvq33HX0xUzhgbaFEcoL5H0/4OOfH2lHC+I8
N04m6rXrrXVVfdVp+7dRbSTjptWYiPDS3cjdu3F04YFjZmISjVdHSILCxt5t5WVoRsufsw1mWoje
Uht8oIl0+7DOesiTVtYrRJcDeodQ8+gMiZ8Ui/8gs/gruy6y5Agdf+RXRYFfSKIyaqVRH2LM4qX/
0HOYw6e7Ht9fw5/Rz8vYyuB6UtpX+VgZ/D9QhKUTMS0JvciLIiqpDoMmYviMQNYLJfdlgOWmaSFP
QZkLDBus+ZyP4O3yr3aivyjKwxsBAr3MvYf0CQRBnYYHj8Gnc5qItnhv74Ee09sBg4DfmJOPOc6L
OIVFukw2BMxxLuKLH+UTMcHyqKBtoFprohpiSV1ZFs2P78OrUINQa6FOB8np48PwXTqMJmh8yiWW
i1IAY6eSj4TcIBCd3D6c2mpYuiKse/DBrpm3yYlpIXLVFMPB8wuJr609ptI1see0wfYz5V/DAvku
wfS/TQzBHAHaOfhtMQD0KPxwEaAcYQLmP+ZoPVzWrMZ29jNkZi/He5RkZRmTGI9wFHZ3jhst7L0e
PRWEbiWOjZDz0HsJPzEp3SGEJirbv0VG2qCSPPxyKr+/EVWUT+7zvTxY6eZi4xbGaEjwyJCWkwca
EF7H54HCKJ128egFaSvxBMsjAYOoZqXOF/fcWOUSn5CPgOTy3Vg94/jjfrEET8caIrwCgmDAiBWj
HxHVJ0aRiqxrOhONVlBtQ4Tp6QkhpEmhNh8hTkorCRnxQhkVldYbIAoxgFsZfUL6lQH6tWMP+9vW
UTpUylglrkXxA/QQlucKwurpt2tf2gHI9qCULaI8fR5it2Q76rv/ljiO+WCgU8Kh76d0BQBiKkxP
EwWU9RIeZ0YvyC4asKJox0zn/p/QKKM0bsCDQHaZMj8j4xhtzb5bBJmHMMI5OCI1ff+VtUEICm+i
U8rrmfkZA2TdDmA6jkYvJv/mSQ/Lw+QcNAXBYYAQ3LSXr2V/DRouibaI2Z/32Gag/xI3C34GwQWt
P4F+aj7sY3SY5BEyDJML4JCMbApwEmh2Lx9U1ZpGqCxRAPHAzF/8+1JkCZtOC8Oo/WI0+4aYQL4J
yf3LOmBGo2vLB0BaoXu22DSIMBBbupawUbb/1kGxRzDCpwN93zOQ/YWJsoRC8lmU5F1yt+TE6Xmg
R5NIxL7/BHkhH3TQ+BCBxqBQaXSdnk9BXHvg8oVJVIU95zGq3Xz8WGTTAwCwGXDVUTU++HVUhtd5
ivO53jJBzloepUZ3mVtd/xgKZR84p5wQaviU18E0mF2/678QFWAkgzt9DfuE4LlVwlppmO221m0z
NAtqzLO+B15m0PYYpzeYyCx3HRrouNc33YX0IYDZAfm1v5z3Lx7w2k56m1o8Us+oqmBlDr0gWyS1
mR1EKnDrUtmliEfnKBSGkVXWZ2QAWRdtWm+IskZLRyeDxaOnMRpNofTfjTWUHVg4P6PEVol0WKLn
0JJETKvnPwKx06L/hiGd849Gt6MhXTw62CrQqOymq908AKAbKC8/qa4gwXdfbyujN6wLzZZ2EdKF
pOveM60idEHiomt0BgYVLb5awBaxZXF7vf0t4iLO0Piaqy4uKF+q22YQ7m+QDG90tpCKjBTcML0S
q+cYV3G4ShK8xF/hTPwvwn2CW5KZpGxxkTEt36SBOMzieMHb/QRYyLP69JdykXXBrQ9xy4hbcPeE
GEgwKExV3Ei8QUpls29MJBGFyJBfUFM6/EqERZHOFKrKSrWJxwyCC2Hsn1yJyXLtMKPpFkEQVIZs
Jn0ZRXMJ0Umslkg3VdMYRxbXk88m6JXMMPnCGjjJv5hJIqJV01shf26tNivydqE7i4k5fuHiTCaL
VXAmvJJQ66v8tBHvl/fxeRKjEcuwP178RC1iIL8JAKr4M+QHJWaZooAki5FEIxIV4Gtj0bmwuM72
cogmt0hlHEYPLCEDRKFnw9NksIw65oe5tTbRwrCBcuLuH2c176aThxqyCn2VMy7Ip0BDX889nJGR
+OJLESN8jc8+9CpnAAoMqWRqlcpInH05ANkw5SFeslwbOTeuzGZF/LaZyXESx/PtTaTEKXzTGXvS
YuM9PstupwR3qx3iO4sA4riJSH9fx3Nd3w04aF9lB7Ed4k9jL2iOIvpi8l6RZh9vnc5GnCHpeyP2
X4SbhVT/oGbIgEIXtnRlQUGrgsVlxBLrzVEVwY8wrxPvZ1S5L8yyLAhco6/HLl67PEZy3Xi/93F3
kXcJm47z50WT3z5kb4dVGkMvbhuwS8A5wtpHSsQbsfDI4j6f5wZmC7QNXue/3gVQcL4qA+U/9daG
JQ5tw5r8khoF0iUb/bkaaHBeJ/JEmh+IM053LF88Llm+SLyn2sE5jzKiRhLTuMpYHWyHMogOJfl7
1FAS8nl948lg1j7XejpeiqbCGNzr1trx9b2iokubz1QuD6dK+CFiNd82yLLypMYVv6sbt330aTXY
d4NNYwPY84GiHzjXVWvSpjdG19g61VqMBsajNxPbUa8RY0zmp1jieih/+JPAS+3uGmXEudCP4VZ/
ktgkz9Hj/M76r6QUJP1VpbfnyKORtJIkEdwaS2ZgQa1sraQa2D++3yDQTbu6SHYShU6BCP6SK/lK
E+IaH/Rww6NFgErKEU/IZfTeHMSQ/pPMiD4KdhL/IaYl6nwkLUOmE7F62yTr1P8ErWKkwsSXCUmV
RqxXOhEnSdL7/Nkn7y/BoKj14CHgldlDFBqWdnYZ7ewnEigysk1ElIbDwcsZK12N+1NQ1C70+12z
O3SkilKtGWZ+cdCVTdk1C2ioJz2lM2bLVl9/WT66DcwrHsT6/Ubr0rgRmCbWI9XPPat8W8hEAoJm
HCiqzrw+DmwVI0d6h+biSMEOG8Hbe3r9gBtF34WuQZ12CFOfNefU1LaKTny/x9GNcvSOdmKo6z2W
1zuFNN8soivePjbvY1WxbXnLvlG3N4FESxNl4Vp/7VniDKi+Eox/Ey40pxODKbYYiyYmYYNZK1xh
4lNCm/0/wbYX6TZcU6vxaYU0dUEpIJCIX7ufup/7h2TWx+ThahHSS76NADzRXPFSvz46LdH4JeaE
L7QHOc3xkrkrAnVi16SvwdefEz+OSr9EniQiWHrH25Z1hniEn085jTVoc6GTIWyVz7oSkEwfDlZp
JdmwO/gnEvtegfqwbF9JMmHui8CAYgnFqo2e4QtOfabq7dbmed70Saw0GK2kdvAXfsG+DSzUEEta
2y0FFCPLD1fk4wlfoKqIqv4NsY2vtCO3yuoaX8soljCdn+DXPGh1/KRHvdPuDvSyQz6jxMAQBEyf
2k6aWmG/t4f2qM3sP5YNt5kZtx+Afazz3uDs3Z6vodp0j8q4e7j75I6O47v/aOLMMppZnyUwIJ0u
qVrMudzB3y9llCKrGG+t8JUeIOgpqaTtuo2s1Ovv3gCDmTELIslRFqQXpTHhgMym/CylkO2kCdRx
sOt68qr8PiE3Rvnvc6Fl9Mir0HbQnRAKKmD+M0wJJ2EXbWQ86n9SDhJENAVKAK6Fv2Y3kMXJQWEJ
2eRoJeUpo/LFkioLsFTgJLgTSUhJa+NsMOll7h4+/blUlCpEtBLMNg8cI5YaEakROdF/oTfCwzkp
aZDr8H0TfrhB+z7ByCSkOEdKZSlkNczHokkbB1H3Fq1ikdMSZ625q3f3XblqRtX6mYi6O84TjlK6
f8RgJ99xKxblCNH570Ms7EBtKygu3NxXSo419Z8uMEepgkiQJhUhmgogACWPN4WNN2INibd1cbeW
ud1bA4hxyVv7T//tuAkNICSu+woMkX3n9n48KkmNXhtzyao2dbLPEP5JpAkND+obmXep+4pCClPM
FmMtyhFSVpc0gyy+4kCKJpoMSknakDhU+ly6pYiv96yW2Sf5MM1RW89n23Aw6bMlM+k8k42qIf19
/tM/l/eeYWHcCEY85++PpY4RQp5CpKW+M5imG1erq/ovPJnSzwmQsuCWaEccZVZWZfgA1vP2f+4o
IOjng4/L+nwMeaamQfv3qAx3uNjTqTgp2B2s++O6VntWr8JxR69L8p9mQe4ry127LIZXahcn47CD
+DS4UlUVVQsFARhpDi/s2BdjWXL2cukYXAIDIJc8m+VMr3R+BSxME9DD7+vu3Jt4nz2nzq56CkuP
Nh6d+R2qlqo/l903wHFwclXTIAE4kn9Ht3G1pm+nCSfdD8AVHsjJcX2tTYfxrDdQfdHyyjzBftFB
Q2hXkDVa65XruAeL0gIWfoJqh48FB6yEXZTgGIRbGi4A1Ov8oZ7GytuBK2TnRTwoGBHCXv7pzp4d
FonW235N30G1tfBcXuvGM7iQQUCq/p2DGb/rRnkaNtcDADgbBYluoqkSISm/HFcIR/fpn2p3gPWr
0fklMU3SQuBNUUIk5PrHn5ZqHfGsO9rtNzyj8x9mcb8yboDfRXg3N0/0dNBrAdAfT/qltBpto3sn
E9QnvVw99FZHS3r4u/cD2N2nD0iNK3g5R2X3qbfX7bbR79pPOBdnQshRmU754gqdWciojRzOSfBs
zo9lm5lZYWofVm9xc3udWX1aisP6DUdwRvckcZfXv+PtYG5r/3KYir9J2x7jrrjvp1aA4dMcMjHu
0ap3EUB4rRuKNuA3P9B2kwA95iAJ6prRODpXVq/WykbQue7gRRYHBhLTBg99yUXVzz8Z1AGtPoC5
pXdJh2xn35hM/mq8RdkGpRaRZp2YbjJ7ubdpk/EMHD+JkhB5bKdeimzVAG176X52d7bmjTtSxXTz
pDnWdiTfT3Z/fYKLIUlKYXyn+MWtowlrsL64NT+O1Tf17LShd660K8yPptoe9mggniHzhXd5XNxv
XtW2ALsKfBU1dSpgFHQVkbs+PeHJDEB3npMNCKg+DQ9jVk+vIqrp2ue4yRg5IvNLcxN06qSVScV2
jr6GS1rSECfEUur4lLgpcEhQKPcCEVw9nsHq/ngIrPOsjMxdd1qu2Ke6DXp9p5Gbz79qfu8If+8y
PC1ufVi8pLnEpaQJ6yzsUBkDB2hMsehlpGoKzgF1hZb2P6bObDtVrdvCT0Rrigp6awmCilgl3tii
iWCJBYr69P/XYe12ziZm7ayVwgjMOUYfvagAWz8xIAQ87xE0ybigBX0SJjt0wYH8ioHxqbFy3EfN
xwLIPGuvvmUQ+Vyn68OfHTVva96Z/KoO7zS1lfpce9BaG5qWhzcLBKoPhFPTyurQ3n2M3uHJGAXs
d99LY/BVbODew2els6uQoZthIe1mqf9EE72H9/ec3oYrP02fXlJ/N8vrz73i1xbPuDSKH2XWosiq
9E52+9kYPdsVYodXVeQ0l1fXhN2I78/l76rw7EY8On7aXNchvrS7VhC9A3m6Sth+bFNFxXAAGI1Q
Pef+N3i5FekJT5xmfkp9weJy9sGcBYhEPYx0LopXrHD8kkr+bjoOqNBhej4M6y35xr2AzRVoXR1U
ByXRH9l5AW58ZThkfeD1Phxl5z+wPu4Zfg1g34YuVkOgQAUxuC7MUMShJGcCYW3DQXk1j1CQqyQX
HwE/SpQy49vIWOFv0KqcBkgLpq9r725BEKR0PXczivNX6xFN4vYBxxtub93gQXBFIKNZhBpKbvgE
ejVTyHjyeE3wmX92iBfdVqFXc2O4Beoo5PFGoMeje21n5CQIfVSEh44aEVAnV3V2mXDaosZUnclP
4UAv1npGsKowKq3G8HXbxB5TUC6e7S3uNZQIdbRpxPVO33WKqKjWAdJ5LZZM+bL2rb5+OaXVz+HR
vu6xcneOLCHchLAOERa2n9xbeMUtbGpnFJ8ZcKFDr56PNAX83ggYNlpY+VILd2zarzO7Uk/yk1C3
lMB+DIfX0ykR6mZjHpFDgIPiuVVeXFwU2e/7eo7Tmhwj7o6YN6w24HEan7y9jFhdLglvNWS00lNg
eg6iqCEAEQGbuYs2R9XP33zNQQx/DZBEwy+7EDQTr8y1+ujLVVBcLzCYR/NiRoiaXcQmqJ56F8ik
I+7Qj8dOxi2lubaAHlyemI6Xu6Vgh1CZ01fV7Ei2j2QhxK1nHkWhhIeqaw8tN6WSfrIkvLzaYXya
QgNulTI6EHK8SVdu9cgcDqz2phLCBaY1lY8iTSDvaQe5LHDjPDFEoJCCy7+bnRTI40V/9psT4BrA
XQxX76LhqWsVr0HmcqJaVFsy9So8jMVqU24JRa1zBiDE90wGHli13Vh7ZVBFOdFnvJSSPvng30RJ
IqMpfxiOouYRd6fgvjQf996bMWC3tOWlBSjiq1FOj0RIMqEY/KMy5cPz+ZcHJUqUvGcXolIrG1ea
82cX7RRGXV7+gwdgUvr2WQsfEFo1zhjkJyAhBvmIP/nNuVTta4/7ZiHcUOVwcUNoxljrlwElhaOD
sFvoBhP37uPL+8aVoWOwxjZ+MI41X93zu3XunBkTUJWxDvrx6OKUkCgNSUkgVAuaE3U5mrCUXJHx
FZw6N3tVz+b7rxbYcD03I8q4NUmFJDPhS6B6Va4N/MNrLjkp3wdXID3kTgqIwds9bu/+yGJr1ZnW
3RF/cT2Rh+ZekGRTNcWtRYWolgxBprDUInXtwCQha9/BWzWspY9yqCPeX3KpPLjoTUaVHjd57uBY
6vo2C82druLVolxtn8fnvlAOtZbcd6tvcM/ctZxhvdpU+Cd7qNFiBmo6k8891anpJ8oCEKLbrcdB
B1bhJmCc6qUhcqsuH/ILff8A5b1ZYeR/xAh5iLmpYusO/gYB1/7a9ANwBvar1WWg+cn3nsHF0oSI
/Xe0MKc9IS8E2nZo/lozZSIpLEajthuNcMQACovBSW1QHpfH2BVSksqusjQpjZDlcof98d0w2fUB
Lj59oIsElDHr1idyjM7xuAJLwpHaz+2hfP5yUSbv++qTFsNJPH8DR3V42XcPdiIdweJJPYtXnbqH
S3MfPglZS6a73zthOhqgvV0dsXcbJsExPIZxePx5bkubxvL+tfNJmPWOXo2KIfyE9elqqrszVYYU
8y1N7dTaIezK25Qjr4gAQP26at0qZOwohE+ol4KgKqQ0keTdZdrQJqOvitjuBjyIQwVNnYL8ytSx
uFzV0Cwz4eNXiofy7tQIisKXAyE+V0bxm8l4TxnjSIXZhppUVw+Y9flbBd467HUIoajZ303/3n32
ZZ5PntWURBSQmSrSaNWUBEzx4hyA7HWVaCKlcy+7LWmMn507ftj5s1odu3WyWVMn83U0CBw0IQcU
A+b3tdy8ftd+7r/X3xWmWNvGtkZwIYXQkVGt7hbRBwQBFgCr/m8XGMik7I4B04GpnxN3aSdPFEs0
gB0afqU5cOSDQAYqLFj5m5gh9KHyC1TwHKiCAfo6u3hxWJ5Hs0poBldyRoLGpWewoINZhBFpGTp9
rzAjIoix9KN55sXaEKCT3vRmIVNHUE/MkDVifFLpfZikBPKvNr/tYSOUqEvyjOPkCLUwG0CZ9Csk
lJTbpzBBGnycYucwWo3RorCGrgYynHr09/7RP2N0hCfG8ML/mZCJL19mT6uhqpPY3bvVcWNijaNr
y5js9M6YvDFlRFjJF/ZXgwzPzsHRj+z29d2s833tUTTUOh8H0LjygCp95+q4xGEOzEFCmnRG7y8X
vQab4cm75fKFVHoDSFwFtVojC30kIIOmUjQ8N2SjjvrICyVOAkmlY9rl8S21PE9WM8rCZlS1iWaj
GdGtilladVfI0jWUrOYewg12OfSAngpdPawilyT1Ksi08ngS7X4w5NHI7fqytixjRi03Sw4uQeAG
8sQAuQrM4OxqZ1MBCuH61iwhpwQM5DXK88VIAsPgCyno+DUi8+73+R2to0W0sGbnr/qsurSWJrGA
L2S7k9uXjmge/VQ29qbRjMLGxtxWvrBpvM9rX0itKl+VL+VYHN3dz2N7dMsb/Zi9+9q8+/aohkur
nScg2thkySRq5yAiIOKyhuhArlI6aEr8nE6mZyWSiIwBMT4dqvpUs4RXOSQW20Xj4JL+7ekcGd4d
xYLF+UVKPq6Nku0eFy5R9t6Q9VQ0yxEKV8aJ/JpMCuM8fkRen3qI4ShLS5NLjZS9bqJQHSISFZj4
7qm8ViGtQDf8CejQlAOtfq0RvObPrLXqwVPJ629V4Xtpm/kCqPUUY0pCrDJZy9OslZtegwPDHo/W
WAbGD3gsR59WlTpC6IWQi6+Gaim5XAJtFy5U7/zae6G7l1JdsNnTXQKXga0MASqrsIyGEpiOqsnw
7X3gHTc/jeaZBe/j+GeGVSiatheo4jfI4Ot9Ey5nadhPnBH3bdOD9tZEKFoND0CWwE4ZEzgUKwfW
bAedDwYwTI3N/jfEpMVG+6YoCwa16wlcnUZQM0ByEUbLZYof0gKLSfs2OcTo/5OZDH8Q9eXshoKt
qjmiID03gYgArHPtvNL+ax25oNuR2UZKh/UnakRGi/aYyBoaNi7x4+hgdKLxCmpE+Y2EqqAz4PbJ
ta41LqFfUmPHMsp7pre57ALUmeWR6EPQWu3oGgUUrBLx2fgPw48PE1jm/rUhP7nOasrQYWe1QGIb
4Q4+uBUwIvWMzupXidHyYtWPK+NBxly04sDM4ENU5fSvuCKhfItYOqBazDLW8c/Snr1+gcCMn3hx
rTQXMH7g9bQXPnm6vDEEYWZ3GPAJsAXpFGCRdtRe08GTCQs/BsczJF+O7Zy4Vw7IVmCT/9N2QGjH
L8TqvYBwWP3IccO1s+Gsi7ZBvS5ps7zwf7gw5vVZNd886hMGAzWuBMwzLh1leuOk2Ar1U+k5BKwK
KFEC3SYAbbkuGUWdTJ95OQyl3A27xj56cG/bG5u89lTVB72d/2zpiyK3skxZayf1CX9UqI/aN9K2
3kRkUoQqlUGVnMUPv9J3sYs6KVp5/zUEk8wH5tpGI2oy/EIWD24kLDoW7y/OhOhoL55lPNLroysP
ZofaxY2wTREWkl7zL2criFDSAuBjRCYPkJTiMmr91LtHR2QodOtsqBG8PM3PEGy9patFJIMa0ZV7
CR1UF78Sm1n/k4oUB0hYPm96NzpkFFISthhdwxPs1bf9S7scqBG+9+EKsAjF/gt7Q6lqiGZkgbp7
tntNmw8vhkU/ZEEY4uggS0nGdiK8wN/gLlTRQ4hZHmGZuA+T7V2ZxeQSUyrcSQRIh3uvOAz8WIz+
TSGZv/bW3DWx0aQ6j8Pb3BjvptGUDpGAS3yAyrCWNtnXfm4wDcy+3l+ryXn+/jrPjz+KwU6xgb07
9ToTME/xlyqY9J48TfYnneasyzRqFPlHL+3LJH3HI/8Tw/EGXtJKxFMxV3chu3JciY9i/n2i5RdE
DvHdvw+PuAJKb6EUS5amYZQfbzrLwrn+1qb9IN8ygcyv4+aKFC+ugIiioouaJBDIA5fbi46Zb2Iy
23n3EZxKFSWVyCvXRlm5h3ThUfcfkV6CBiwF81EJ9z7doqKt0AOOWVPGBwT6XEhdZMUvlhI0XLBp
qx1GewAYhaQCg4hczRUrYofeboqBOnXWieWAvBf4kfVpfQqEUFzO+WZ/w2tGF7kudZVs34z4qfWZ
awMccC8u7nID8Xv6WGNidQIqr3Uv4VHnMhnrgyj3ztiEjPBNO3R9a2SPjUF9pPxTG2SD2WFeKhu9
HyYdJKvxXenFyq2fBwWzmr5vvBPyorTeHA51G8BiA6r/xs5VrQzmyrjB4hxDyaoDPkx+ERZgvnqW
YmgQwAS9Pz2D3CACbLnxCXenmH4w7lKlIhvqFDtqpoKd50IvDK8TIzoNDsEXpKajR2dUlJIzD3CG
bV9KXoSwIaQl0NOQXPGyE2DNQidi9k42pRqD2OhDk1a+GGrPgJLS18sPIWWpz+es8tW5tTl1pjzA
lcLEOGy2b1e8KwsEG0bPmEecIRVjgDocBQKQ5bRk3Kzz8VOCH7GY6wwI24oy4+B6KbJYNGgDbpDA
D6oeiJHmKtWpei29uDrFsIjgbSi8T/QLu/WhcdKiKpeeZrhhkXNN8Av9k5qGgv5wp0lUg0C/yCVB
E4ZlDNbP9c5slucHQPn9yft3TrNOtHp4GJo3SL9yB06TX8taNwjL5cZerCbxz/7n3S19aYku97nt
FZK7wyNYx4Fxjm7vSr/R43vMLvRW/FR17mfmhRk02MvyvNwvd6NGEI1WISvUbD+LOYxpkQvZQOqq
wkalDexbQNP8BcOrBw1rV66lrHROzcX/yaU0I4oS7NsxXBJXvH3RMPcUnytznhIUOYCH7pFhEkY7
rIKQLvvJSKmu+ltIl20GCwSEvnaDK6mPX0ekEvylFnNYgrM3v7g4YshrAaIMiPYAKLCvaW9iJjrN
59/zLxlVIVfpccdwgCsQgukf0B5U4bHlwJUaXcb45fD0LoO4b3rn5Wv2mVUYVGAkN7K82Wdw67/d
H3igfgyz9xokwTlMpvswnd/mq9H3ZR7/qMfNNsbspCBRFfNyYIIiM9mweQoR4e5y8Zmivc5xxmub
+ePy+nW5NS8AlTKEW3XRtGO9XxnatAwb8WtWUYjbx21LD7/P2QIRc4fjxMa2o9aNmQqxOIEMfb2/
7RYwPrVU0maEoSjn058yxVX9aIKohayCkf1b9e65W0MIIYqF1M9RH4m9Ro94L/Koxr/6QLE2qjvU
QijZ78Q6qEk5DpW9p8/CjMmtTYFdGanMflAy55HhDNqJ63DTL3sCZLU7YnMVzfd+zBDH0YZo4UOg
iHEM/6ijsVnhY1Xp1XGKBI/uMX/Dga+xMTiW2dxA8aCQLSnkMO9l9ESRzmrBGtHHQIKOh4VAVQB4
8a6n+owSM+bX1u0twgKURZFLKQoos0KwjpRyQER9klXJjtNtcvU1N/rAPA7D6SgZf1DjsGm+O6ol
csCSG9LurKbCigAVc/t96QMpM7TMKcOOQO2ejWLBEXwZWS0oCisXrwN9eJidOFbfWpU4HqRvULN4
qOkY2P+JksvhwOjlHOlQplrk1HEVluOQvC0JpSE7otpTp6YjdlNqD/VF2HWB4yf0Pgbmaha363Vx
XSSLxhSSvJs4q59736ArOmBWNsrGjz5ecUD6ePbQUjcmp7nBYw8rjPJR3rTqKuDQyNeedlYjEuHO
cRvXlJw8o+tJlTVgAM9eVbZOgP4WMT0fg0mKfKfHqpdUJ1UyMzE65aF04QgQKAXz/ZC5W+ZB6C7H
q18Gq4xccSaK9hf0O0cvpDeg9O7xcjniQOcMb95HHSuXVwrHvTARrOHZ++AqLzbsyMNGgFrjEOIi
hEj29HP4ebcuZG7Y7D8anKtjP7tm38Rp6PBTmBiLESjiIYlBNakINDZWx/zCx1nNaBWfZibBwMG0
huxi2sNe7TsGoNg+R6Rhxt9iOUgwno5KwBpp8BhewxsmtnKkNbelbQoDik1tGw0FPkTD3fDEIU0v
JihdOz9w9oSSQXGPpQNf+mKftPHvIu5Yh7ZP/fBcppqTsQtSjurhlCVEqc6MhUkj1rLyZApijliT
tNdc2yXKt4IkWibs9LxYYTYkvF1FG+9paJQUWsQk11i9bjzEkn937Z7UJpITCGA7hh9s8VU3P1xg
24CK3b+F51Ar4mHaKVFVJv7OPfmC90VTFQnxBrlUNYI2Z3UkahV57llgHeeNxXPfbdxbH7sfMYh8
9z54jSCGapfQIeMPr+RqHfDkro+WfWlZXHbAwqz6f+/fK3cZs+r1fm2xO0Zy8on+dn+guQfsB6DE
Mwb0TrN6cMJXZNWmxLtTElwB/8WVCAOWhRjQDN7A49MThUYHq+m/Iw8bVKsthoVKDQ1AC6RHOXR5
r4T+SLp+vY9YaFgZ5ImR/ZGySoUCCd9BUUk5ROoXk507nL5bR+uS9gVIALyqBfyXnbUsYTp7IPhi
W/Uq2Fctz7wEy9Vitai9Wlh3jlbe0REefHTuv3tQ4b0DkxEBA/SNFaIxuHfY1tzhKTTfpWFy6prc
xQC0BXBf32QUV0Dg2+cWfP3gVkfG0poQnjt5jUuTLADXC/eL+lRU4eo3/X0PZPB7P2EcPKgtLhTz
GFv7O++BslYl/Rm3jFN4wbDjAfQjTXopax8Qp99P7crX0WyjYeMtI/1v+0BSj0PNSW+U76gB8U1f
8V4ktFVPwkn5XqvkPuPgoc1HmxBb1PAwsAJ7iNtLO4DNpKlvAwgWyCxuNnc+8wH2087ZocHWXsof
YqS+RzrK4wpgZJ0jHjbGQOEmPyDvi0pfB4wdL/PS12X+jtvwMeubKNBFfJvvptamujE38Y810dJ1
9lZ+cdit+q891FMiYmbEPslVJOYNl+t9B/dGeJwKUgnRLvw6svOWQ7WFq9WrvQt34X2OhQkV7Ja2
5brFieZGOwNNjTYUChQl2+bz72A7PeOWP49djWLfbAI3bGnSf6Vzpa29GdfhHPvLgRC4bAUFs9FF
Qu288AygYRpjCzA+sM7ch4CtNGM4nS+FIcg6/+Ne+9d+JoRhUPGOI1zWR/AlR2AsxLU+Mf2K8QvL
oIZGM+tbAhUGIrAk/9DS9bhjuuXeh5pyPxRN6LXVUd/sAmVaNObP8Blm09iJHYiJ8F+tbuYesFV0
jP4p0ILxxArjK50jHJtXv6zNZ/vZVjf7nytEbgzJoEZWOzlAsdio9zx6lWFlqIVL07/6t4Gb1qDM
rIqY4hdIyQcLFERS/BvLWT5IhMuH5QNKIoGkLOdlr5S84aCt49IYQMte7HDWdnmHy8cw8ipAkJX8
UH9yGireR4/D8DiVTb6wxCNAJmfOGse+oEYdFRaqqM03ppP1MXndnLCYemwPP/aGXehfG6nCS89V
5vW6ziM06dj2hPspdwv+ePIleAk6wnLuxGMXRiF2znGQDLFlZkliBcIpv+ZhKITLz1meaDyK83QC
3LKCapB68ETViosVqvhp9ajYZUE8w9J8UWPdr08r4XF9XJxXreMCblvBcMPSipUTFiP9ClRGYdDU
Po/uJkMWqXDAlOSOXQb3om2Sk532zzmL22aP0ZQDSmwunYmqKe69BLdB5s6os47LytY61ptRidv7
Rit/Q1aEAUAUfMxlzX3vx2lpVOuZ4ksDEY7vwRlBUjdlg4fsCmXKdB+lbsk/IBhsl8tLcMwDeGQZ
9S0+RY1GtXssg1gyZu8E4SZUu9Vsht3uqLscSKEt6Pcr67QHnvd7aXsDT8YcLrCliw0Hfh78N8Be
n0GqopkHA76Qv3dFwAiCZ6vXbM0UpYIaA3L7t1JAb3M6b0rKxL00m51Or9ch+PPi2a2/tPkZBhId
BQxHrm3I/S5EZFwinu6DU9gdYFvSnbqhyzOE39Hs+dQxzSdwGTxLTG0Hp90vdniMja6tF+6GR+On
wpAmMzC5rlWG9Qh3KYDFJfIDxr/IJuRxA9cZpi3fFTotSlx0uMHm8bI62XNRkoOghRL11GSTTJGA
IN77hu0Ug3Rilpe/rfDZxl+H2ShwJ1PzaLaa1sLasMTGeHEOrQvrKYiGXxlEfmlUGpkja1IZV0fH
eW18ZmPeNZ6dyin9joeJn/gnqMu18X5en+izykzZdNy7n2O7MRPt/NPTFMSYa4KkveYT4jTsN/JO
Wr30s7Vgatnxh1x/lt84t5Os/7Sb+32jeX24GcIAu8f2v99yicLzo6EZ2sPqiJHdfr5yANeogbLv
E10QqiJGE8BTlbB+blZCC+xIf8t1FS9WdJPw1G6t8hAuYsm9ljpm0rHxrCkNVS9bs8/k/PV4OyZm
8ohz8T6q6e1J2CF1MZPp/A0iRPRurmaXfCJC9BLEKqh2f5hQQ5wwh+XgBl8pOGctCwgS93Rwxn3r
Ajcna8Jm/OCJQmV+2B62MT0eyB179apzw5LFWj439eUR3T/VH/me+VuVOTg0XHyRMBSIccSVX/m4
Qags/qNQYEavKls74qmMcXvUQFLLnzXcxXhev1UwyVrz4QspBivOJy0KHRFwdu2UJ3L+qU0UVGJ4
6u8LDolib4wA4BM9mqyID200FAbUknrYaKuxp/eWuFbKNfFNkOliOSfKkeL/qGRYEhmMLFEktVYD
kYqulNE5WsBERUfKoOn5nThQ08ZG93NpnrwGTUpKvJR6HQXOAmqTUjxJ6q3X1wvPGj1hPa6dN5MS
KGKckrfeLpsbLjZNTKxONrcPs42Gb6EbxSPJbqa0kd8JdofJ+r4oY1kB6S4aCdXFzheTXSQjt1af
FrSLVIIDal+2OPb29CbdbBF1MeLtwX8C5DC6OS3mwSrPTDAh9vAOq+rcctC9TiZI6vrDO+mO5pBu
i99ffI43DrdyOoIYsrj5akrszQcXaPrIcDc0RhcfL5/68W9sXoGAIfEcmRlFvPT7cTI6j5845Vue
5SExTBFFYrwNZXcFNCyT4QNnh4Q9544hbewm29gtuxpZYorrWWEMgoPr9rlV+64zEzLcDBiag94R
93Ee+I/3BenEvTqpQ7LdlW5RMhaNpYUPohLOX5GLyESg3/pdQcXdRm7xwx7MrLS0TJw5am/30i4x
nsXjjJeLT+HAduw4yDwcsVFcW2DXdeftPsfnznO8z35WACEwVofoxQ3E6fs/eJGP9Xu9H79AXqo+
BBUadEZO1+8TfGHP9BU7bUGOAKx5YUh8xNhYj3P/M1h5n8FncB5jXA2i83YevCTyL9P8OHJWCACE
KyuhpwpwfHRjN7el+n73EkzKE6CrclAJrLAS2HAMGS3qpYJxzygHMEs9t8qwmGlzjTFmdWwNUKGb
A8MzB6VhbfoOcXhdlL+r+KnpsINsUVpgdo7Yc7+MeX9cprPVOl3uvkpTe96vcBp1xI4BYd3oXV0T
uAs/a3qsa1dH1UFEyWxCgNnnNluI4I7uZ7wl2Y0TVjh2CTgvc9R7D3l25XceFpNnBnwaJdLtgmde
8trmTMitBrNCE4QnaMjJZdOr0dtisO0evBJBiAKITv0souNRHk8Fj8FTp8E/nzSBYtimslwc9hoo
wMLm3fr+V15X1tlMEyrZqkXELq2wr5OTGx0X0iBI0AHVLgP407sZIY3YnjcPTjZ8uDze5JPJHY8J
SS1r3n5WX/fpY/oclgeTSdUTJrjvcLKXby5FXJ1Po9c2Ok4fXp3mD4srqh62uUUFP4Rp7Vv8RKbE
oQGMuUM8W4JJo/HKw9Uc5eGvANHhJ6wmif/pJ4CigKTBZSjmingsn0Hdg0H8mDwmn9lrVl3cUK/v
RkZwHNw9ayhyXNkt/0ZbwrBYo1mdQa+YulWpAPOcAHIQQSBOFPu62j5MZvsX2G9YSqd+FVPOr2x+
wu3wQT1+uzQbHqkp137ZV+m56iljUt2mDtIt+wnFpzHC+ZYFD78EThfmftzxyl8teWl+AwjgJExj
pGWi6kg4nfYmvGRjUvNmOrRACIw9YwhQeHbNuMTYso1B4iOER3U2lV8B6+80mV6hs4rnfwHoIemi
xOy2n8FBVut57cpjvOQ5ikWLRg/yAnSnXB2hvwKmks7+2BJn0MDg8N5nPfcrfELMa/fAS13rQIl1
SP62YMMNbB4aOEBo5+Bcsp8UoC7LQDzQYbtvlGwAvZrTNekeWGjhtTYniAInwo81iX8vtITL9kKC
5NVCtwxR3l0xrZlssRblSzVxWyvYm4/5GWhFKBftMrUXuZGX8wDjlfVabMDigBysCSrmX5yHMpgY
pA92zQwURs2qMAGYjrqq+QIBS8rBeuKQf/rJOp52kDMZB9iisUjp6u3HHOyj/ZiTEqPlRtM9OoxO
o0+1ue8DSJuczbcOScv/e5UghkMZ+MWlj515z70t0ksNwE6wlY5nO6c34FCksORbuzQWa0E+e/9t
ofAu8vmwGhixLU60Gi+yvgRifdpUvu0Vw0L2N5vTwI9h04bR1rnDJxaTUQ5q8iEs4Yak1US+GjwR
TkN/AgkO34dC5s32m8P5t9ZjZHK+TLZTk80JnXlnP6Z8mOgUFScIllz7ERDGxB7wCPBdaO2+JJuE
eZgfN76TfEwYivZL3LkJd59GpCf+5tCeoY3vKPkMQI+hn3bWZKt5hLxGtHliow49RDEJ+ZVFRcIv
xmana1OvDabtG7NHuB7pxCIup3wXuRJqWVQCgVgetSmvJrIfrPA0nbzDfH3kj2pPWOyROWUZx78j
OWfomBNoBODQA/AgRL8CeoHVQYcKuyB65UJ5OwUl4prD3zu8a3RdAdHpwXcADWiu4Yh+zT1VC0WG
m2L2SOBwUEvxg5Wrx1LO3ipGjZZwIYgN1oViZVC8HCSZPBj84bAkfgiQ574ZPBg811xd/qWedrA6
vn+fTXkT/ZxUUOEfiD/3bngY3vwUbL/OFqkoO5k/iJhFZcxRuXN560USF+eX+GdVAHqpVSY22vuB
ij9G2Vz1aFq4AXUGdxOcp0Gjq6E9rU0/k/rMZoS7xGwQy3FVPQfa3Ccw6qoPuArAf5+XeT6NiS40
nc+0rWJP8Ktwjzp8Dxz8BX4ewkuQDTGN9a/js/dg+meA4mkEabkXh/6GdpaG+FvKvEOP2SwzN1Kz
JpqynB20Q0KQ+OxGp3DcMFouplI7PhNe/3TXKw/5H3KRXQmXV12xGWhiBHfg8rICa7oz9awB5ilw
mEYbJaR+sKDuqlsK9O3FaRA7UIfpVvnXKm5PNjwuA/TIGGrGoimL5i2nwWFA181x8fJhkPNE/dkY
aG2OapsDfdWrf/APvkUI1NycfIZ6qjvY6LhEg3eIxSeQ8YpgA1C8exhfmb9FIwzf0ZU0glWHyByW
0oKyYC4NBD9MN4AL8wajgbkhlxa5LbAdZToqP05Wli4XI4FjN8N9YGyPPpwoPxXwKbU3pwfKUkrh
QeMMu/0rY4wv+YHWIF25WjbEUl5zd2i8oLtKbjzw0Fnzx5Nt3kzsIHBC4eTBxzhmcP1wn7N2aBnf
osDPk8apwim9tfMpElNUMFxGKZB1+ene1t9wYeb/rrtA5RzpXziOqk1oONYMn93wFVSmCgKJB6eF
yrxyUB3qUDLNihkwe5WIXrFbQG20TiwnSnAqsZTeuvM6WSgwObiZ7t4+1+rwrAaGX5QDORnEKVFW
PVgotDi82jcYNDeivqE1TF+sqzQMpEO494fM3aHC1FC9rR/kseEH4xpPF98ZvHa2ca9KPC0baKln
DcQJPzRx5m2KCj7PWl8ep+XXm89/f+8OCRvjPXuC5xF91fydE3dVZ7D1dM+YI23ZHic4ch47M9bo
mTZRY3DjfmBjLJZHSZEeXCoP53eSEcs9Js3jja08GpEMX1g+fK8P3NVYVcwmUrTP+pN+3bn087Tb
Zy+BTa66inidbr9OHooW6PKrNdnulA6C8cjv+Natz27d/8bCxASxnJZb11ovjlrvxZ07rAudpqOJ
7wlzpphrtVi5dc5j+gi5ROkUpOSKzmHL8ybnzMadHe9MVVNzXinpeW2UgtOlZvk6isG0zfkjGIoX
UMIIhB27Hg05I++gAeFMOeRqhfLj7ujaqLlx75q3AomTUPDfWDTlYKsR2zUfsunz8uG2CjBR/1Y5
I7E+tEIrrIbloOHPU/lW3eArHvesZDfW7Yy7QgMkbSP/byu5whm0aLXgz0JDhTJwb5Bj0KUpu0zS
7CIv9v6hPHpaNITry0QBH4dW1iv9Wj+Xb92TcAN54z/JP0X00nvxXAprOoYccP2ClyifOOPrdpVr
RtGH83271hKZDzf17of3WMYj6Olpg1dEqe5lXVsX9CLzOv5bKqbquWGX0kuzsRq9tMuNFufx9tqP
DvmqHrMpZrJ5YwFYMxNc46fMh6veGW/lOvacKlt0iNMLyRNEwDvY7Qc5sqwqfe1Tbx4x/RkdGrD3
mRisSlcDNv2eZDQxYs0ZJzIlYHCF8kYsZmlq6yD/n7PzYTUl7+dHLDcJB0TPsGBPyFCNUEOpyJqa
/D66r/CF/1jcMhHWQm8dEy2HLEHOP1BnSDA+Q+8QV0+kXcUYQ9thPgwlPHFjJ2WwpqCoS0djf3jQ
5gFaeU7cgQeiCVhjcKLHUIrbB9rP95EwaEkvEkRIie1cad22l5KDwOwGjfzO5qJtBC9skOvLooZ4
AUNxNvN8TJcyR9MBiYS9p9hbjBdfJSf2Myoa0z2uz+vV7/XPeHTDy3sDAwzAnK3rvgEvg68dyVRG
iO6nj0YJYtCt88zp/QVxSZsiGnvYglJBHDpGbfBZ74nfa92jPkbcYOxUNUd0UmLKop+nKtahsaro
qDc392MenJrzUkv2plwBn+59XuCrD/BY0NgMNquk+GqLeMX4cqVIFXJmldUQWtdY9mHTHcJDRP8E
IyKsugCSnrycEQmyWTPPR0Fht1AlBBusVMRH3S8sJAT8w6bWCYIycPABFg60QE346ZpFs6pjIyXu
oWhNBYuH62XIts/1pJKsGHFP4xZcAMb9EmWRZOnd1pr0F0i66NbSzGqO6SR/MZ/4QedNzAg1n+Qi
jHCZx6aOCEc8W1F/2qokguDAr1JtYxbOf1HT8q9Zk9IQUiNg9hC6OMRSzbuZucNgoYZkloijPt9E
WolDXiYYoRgeBlx6MftV8+Q8fy4IG3oJMl2stcQokvjmk78XNnvwG4OVY9LrnIfBBukJnB/OPXeA
72PmNuwPI+ZineptdGTpyOJcw8lP58XEJMuidKlzeyXiS5H3JX26xAaaamLJCfcSi22GzgC8Y9Hb
8+eBxc2ZXxnDs5yVARcMkhbQe7quExCJdp3QR5jsbEpok/HpF733zgyq9u8gJoepwZVXhkEN4Drl
kjh7UV+aEWa68A7AwhmcMbR/sTeo48GegRQxYY5qY2raK6isNYlLRzXoG8wWZXVW/SkofRYXLnwv
FmftEsLD8ka08/B2uE0dRiWPFo0ORs1k3IH76VGTHLpbQrq3Y8RZKnJOeA5VvlZjMh+1jlNRYTCK
lGpM4YCYoEwwtjBPObMq70wsGtKlf1DWePW5xQFjYCrmwGv6GD8njUUJ/r69yGY1Hint8LqxNtbG
AvYOb6/f5+8eWb3P4IjJEL67/EqaA6I28GymY9As8mqTdYI5DjOdCG8lLj5sUcG/oXkxymZ6cW0y
WtgtdWAOuxQtUiZznJ2cKijpGPtrvuxd2+aoNhB9oDJ4hdUpAvSwNKksH5vz9rxlLXz1EX2oPMWo
JqcysRAFRKdAe8HmuX/qm381fM7tRbKUC8KVwe6xa8NjFk5EkCODttMwpwMy3TqM1TNpqtUI7bAa
1BAL7Ref0JqWvs9rlfNxt6zOiqZJ/ubEjYUWWa8A7w1HFRyZkzn8WWU3rgJ/WvQgdw7y2meYp/UJ
wjQ903nOrpPnLJmUFvE4msitMpbow8nDx0VrYu+F4FQQeRuUBNr/oq5KUTWT7FZcLSqodRCVM7DG
NsoVRWgLwAH42orUUe1AEOeyvmIGIc2h7h8Ml8d3FNar78NM3YkOGhbJIJ+npukyrZE6vTa0eQWU
ZKIRpiy30Mkim7G9K9ELOy8NzPlzas7vYRqkwZPgojvZJDpuE/ycobQe6QiIWvp34zARDVhWTgDa
DAVVKvC0ckIlFAW1oJB9xGhg0WMJ0hRbDoEWr+8rqE3t6Wmh6lcHIgxqYJAf5+HxkszUZ1vU0TYT
0QwxTQz5BtW/eyYNSlhhheuPYeWOp1Roj7K/7O9G7ujgujQWj7EKYxMDwdaT9Z2ZH67HBq++NXj0
VW/skcyDS7cbgQp+MtP7jLRDWl8TM5xmhBrNbFpvAmcu0/f8Nk3C+FuvzGuaBvLhEH80GyTjy6Sy
IC6KV0R0rMRu3uDLwMKORm+s+PYgswJshDk/obTscHcKKx28+iBb0o8QuBfBOyy1ocEgycP1k4Ka
boWK/f1sGTNzRHEGCfO9gVUArUkCNcZS6MlqWAXAvzri+bTa3H7qAJsCGVVGV71kBDYyPuCXaTpy
Il2tT913vXnCchBwpFd1QIUckc6BTFFryJlYrGTNg7FKZn+dg6qAkRzHoPNjvgzfOVZvDQtKK5KF
OglES5iLtXm9WwFbqTv9V+8CDA9eyNUvXJrHq1kqNc8kEZLHgUA/FaRqA/SDRHGP5cRJAKrV+j2p
g1bjFXgHSGUu27U2uym5mmgiMVrh+aZYI5KUmItf1A0mgH8JkOndI5ARrCsdgFd2PgOSEyklGfMc
W9VBcd+ewFQr0O7jAUnCxlREtis3LXFXgK9ais31EXbqa1ZfpOPnOA3f0+qqSUQexi5m+xowGzFh
1TCCY9Mo+S+cH2FFkb6EGe2JRObjGLVmz0QoyAgFmPQ1uNCyvCfnTqWDuJIzW6gMhz/faDWPjLzP
SO6wUcUfhQPZXcaxGukQnUSUpNWkNq6NCR/tlEb2gKRv9KsoLymoiBpFvKoL4YDlZXFIpJoQQ3qg
uiJV2M2osUJRfyZPJlD7JXgXz/C8vOEiKvxEbl70KbRAwm1ke1sIgwRBKgPlyd4l8zuBQjpQIqBV
UzurplTtirBqBhE4qwzjWVJuxTOmG7zwaqou7WoPMbM6A6tHql4p58OdXXujGcH/sQ313c8EJN3a
5tgcC4xi24MGEVzArx9DzQTKrCpo/V+4cF0gvqg2yK5Q9ORHo3L9v832xDSBQ5RtqNmnJak78E0e
RFwgXasgXhMbEu+NEa4XLFrl/KFPuuP8XPP+I7cQkpRvopFToc3WTEc2CAVKKU1bidgSpTSLzVhF
XKabRdqvwo5dVjCl/gHFwGckJEMAYGmooWWE5YYwSowYYRvo3s+m5fnu9/Xz+mkccwj8BXwuPYnp
4PY2OE0s8qpoWgVBl4hNU05rg3MmZIz/kThVhUOcd7fZhNuTW7UEAK5BHG4gA8ZdnTvDRXw/JhpD
liSFVpl6gRCRUHnIDVWM/U9HtryStz7nmN8xFou92Hv1hLQWEpf/EXVey40kOxD9IkbQm9f2hk3v
Xxii995//T1ZPRt3e6TVaEiJpgoFJDITr+WNWYlmA9NAUYDeJMw0T2QxQuTk/4KA9F2VtoIW3zhA
/Frbofbdi7nJYCEP5m+rac2fnX+eqS8E1tN+zEu92zI3J224Me8PPJB+0K/ATMxqlMWXoX7qCZaD
bId3FJp/MNFEr7/RVkGmhY2kvlCJz4ZW/4/eJXEWShFs3CRO3UG3V00h3FFLW8W7ynccnQXuVNQP
5QLQCtUfVZkqoPatYMPX+p4gKHAa1rupXwVO6q2gVQ1crR614igMcT7AllaLFTDHgWaKTFmm7nX4
Ziqo1IQZuLVXt0BT/Ey3dz88U4Txop1RAn79WvCOMgyzTHWMW0hCYnBWGekpui7zziQkBQcSkrwD
0so7G0CfNeSL+m/wPNr8OfxjS4raqA/xp6RplpXjZqAcXhaib+dZ/zrH1peCBXqTXelT18hGkYKG
0+YCt3I3RCtKzkZ67CMsSPCA5oZ7U9Hpu7qt5BsyGBcRWpWPVCHnXsbfBApHNb9IkDuD3AiDKQ+Z
uUwQutiM42PlQpQi+QW81wvPUSzd4nZ45lUAEwkuJ76BLhbYi88G42HdGXTkGdNtotuTCTOhehkX
XwIAGZzinHtt6uoLyyfGeSIZpLQBQXkX5zQ/zSW6FMKYXod6pUtm5JOno/CsBbkw/Vzg3VKTlr4S
833luJtn7rI6DvqsdosaLt1iUIxl952nj3gxa2DF+NoFZovjCkuDRbDQrm3HiziOkwkdyekSKdEo
B5/xDJmxMpfj6CksULzCcKTeuMArqqFNlF5VJGGAUzC6t532ZcSvkIJTHwUCphC8Qg+lZ7c6mU4E
vp/qzDxuCnGXik8GFJC/qKH3jby9I4UUwJX2AMVll6rbIByooMgAGO7EXETob9R+qFFkTqC6klLV
ANotfV9EW4Dprljnki2pUjsykfSI4ZikOfpxQMYkeTl+UdrxOnb2nefg/HdFByPUZcfn6+pJDtgG
qFltWrp2XIymY7WLIsfMj/GX8SyaScSEIlY/STA747x6gR+buoeei7ZRlc6EGpCAyURGbbepKxCS
CGnCLm0e9cdYMOpryimJzqCb6YmQcOA7vMHcLuPsyQV0L8VW1qZJeJiGnMgEU8IQEMjlpV/FoQrt
YAASes9KHQJvgbUAk4NAsBLQLNgSWBPL1D6hIFBwoKnR3jospLbigvphLInBQLwYKX9FfKBjSaBZ
tBlehHduUzO5FKaAZQuhgpEMal9OpqlDRkaBOoKYNsEAjdkMiyt0Y7MspCweHLWoqaKZKSPIXjW/
OPZi1Ou8gqYmcw+iH6dtGgcVUdSh0nmtVfd2M4i586s3U5LSuLNuqDkFG7aAgX0Kc7ydmq9LWIB4
xrIk1SVex5r/06UTz06imiMbSBsSs3Z7E20RO5qNpHjZpmfPMQdjzJUVa56EazvOcUDiP3rDI50O
HV7p6TmUZaS7Gptqc75pEasJQZvetGHVIgaeb1+os3dIp1kOYxOYE7yxOT31FuscvbKm+ZKjlT7u
wz5Fav6Zx2Z+id47mVbn3L8CtEHxJmA+Ya16gThwfUnOsdoSWE9c0+5hsBuUkaHuBighZeXJ/2AA
82dPXj/CSxcUgdHvkKpwt0FKaCjSEBiZnA1d+sd3wp+LOzbesTr9TQbABHCFFnB8wdisGdZiU1ES
9Jqnna7QTVt/NzQZFpNQAz0H6T239CY1d12tVDGlClZ8c2Ig/cUi7apU28poBJv9vBLOx1WyHDVv
hZ3JtIcBdyBUmBlniTKKPgbBEFybIt0LVunaa7e74Pl6ubCVfuvADJ+mbYd4nseYcQ6kDDHrH6t+
bpTXNuHivk9rRJvha8ej9GxVswWvt9mODOKIpze1D3oTVcI6meERMepNvrhVFxubN8Q2JYqwlRwZ
BomVop6I4iWrFvheDlZ034ltyhFlHw2GRu/0dYDONXWYfrp/u6VL9JLyfZdxfnl3CpxOhqBckp4k
Kd6bPQCPigf5tQcZb6DN+M730GDPf86a17bQFuNnbSzt8ypkG7qzCqfrN/kQvUS1RSh/tZ+DQ+86
0OaZTrTNdHxL+SHL0Ptf1Qe4wc3ILka7vY/r+yYqjKWCHE5x9s/ZFX/X+HoUbRymoMNZ4GX9VZAj
kswMyj1hz+L7i8EgLnS6//5YvXxN0ofJyx9rnLZMSORRkkI7rEuiaf2pJQYZrQvwRDuFHFF/S7vj
6pghGLBcbeI8jwWw9+RM48ch4G7dba8KtfblXgZvJ+Pj8wtiXfHPPdJIYO4PqaTsgBQYNpQ/UzxU
pkBcGSfPxBA2olYyvbpdsubNNTGbNIu3m5pOpgaaLqxp9SrJZYdMppNoiSiuV0I4KqzrlGEgh9UZ
byu6HRDVtrL3h1EL/cywq6KhUDBB3MqhMvo3bc04M6nczRFGUe2Fh/EnlHFwFsHNlla1NMQ/D7+Q
gJlKiUObTIZK2jMVADe1yunj0a3++jsesvbELlHPGgScSI+p/MXulyJV8KRnfOZlV+sR8p7cnzkF
XpO1Q3dtQTJYn9olCHMM+STZpPcuNr/9TYSBqxIHQ+GJiDhC9+ntMy1LIfwTljxaH9B/mXlD69TB
+W6y6/3eDPbcnW26XNMGxxyUj+EK/gB5O+/m1msv4mAF/YOIstKja2ysv0Pj0Kj4PzI3boNxPJVr
+0DaOmUk39b78oA34Sd5Wo9BZfX4+wzWKMbX400gOu0TthhnQDRG6ClHHEnMiZJaVzf7usg/8KTO
uZloF1RAOe4twirV7sOOWA8sLVj70ddqr2iwEeC/1iKLcp6jwDl7VQ+BKr3abP0Av78KKvDs7cci
9t9DYQRMse8hticy9knQeHPos3Hurz1aSYA4T8pWcLPj4DISRTOiCX1mB5ZxGoGuKks6mGz0lPeD
d8Trbw0u83d0YiDecYhTBI3YLzq4EvDfPbo4B34BDdBVlpOFf/M0xgmKb+sXVMfCyu+IsPmCb8Tr
yRqb+4dB2IC1ZYQNKeDMMT3ECHuBlD2ucj/cFU9gsbduIb40m6Or8Eammkk4tlvQoFChkrEUjaUn
q6IOe9o01JJKrg6VMry6sIJJZWFzuGW8vrZD7MPwf6TTFNaCi6OVpMhIt53Gh05zZYtOPpp8vAxY
HB27CCsrYqQ86+/QvrFjHrRRKSE5ZCzBR/YOqmdDn+m89hF++ehHbFTbT167YpAVia5CvkGJcuyh
r2u09+1DvdDMBD+sCWhMOoPFeMVIHQcfL4KOdojC/4rlh5ilamVIiXQA6NuchcdKdMN0b35vnsgw
MKdDCo1DSNzfGveCrR097UdbQ5DQMhU9sKePu26Von2L1OiC3ve8t6GDvovNt5WlKQgbCPJLzqX6
rEGSjWtn7ws20XSOTQzn+rnJ7WyP1lc3uPV/eNDV99/YHb9wR8VPm2oleL1dnBSx63zOSnhvBRjb
ASXOAV5jzczbjTJVK+++G0mnyvyxFxoPCXFYLaygNyGiThfzRU/I3RB5sM8r8lIEqXUylE8u2lfA
bG8fOVJ/H00Qbd5Q6A/wkvm5pwVPtndrFoJnx0JC8oAo9FjMf1unFie5jfMc3Na+v5PBkPtNFpUM
7wUICK+i9Y1qQy9JHGfDgs434Cz/FsK/BJUB2cjkBlgAxJq3jYJGXXFhA8rPRIoqM84XvLQr1bS0
0/v5Z/JsMpfTubUBGz927sp5Xo6v3bMkZYfJO6gkh1q91Hz4sCj79N/LOXe15m2KSUpIeEEXnSBw
YoeITso2+0qzvW+dksWAEfSHfvD52YfMovihcWfNCk7tF2vs3USUEHQTasB8YYPgIsTATsXemIyY
NyMeOKwf3C46vNHnYelUv5M2gk/Drf4OH8vc0zkwnCR/9ZPT6DZXuT4puyro8YxDxkX7At9C5SYb
q63cHfbXzV7gaOh0uxlHHKT2LunGkbKPknL+OCARcIiGcRxEbeo5+BJO0F6MaAWpzJk1Je1jT9wt
RshugFjPjb0/aSaxMxkZC0SPEX3IK3phT+y4PeaXtfhlM/J3plHC8afstxgtzNi6HlJZM+YVtYni
gLQeqT4jsP/soMI3Quyg+BfEsFaTV4mzavJ2mWbrJBD5bc4tIgt/OVrJiFMsCAIWxUwYSrLIORYd
0o73LDm5CvO3mD/qwxNFo5swGZf7e4nTpNvqMVQWEQuylW80aA69dYj9NCEEQ55dF2FIj4XGwwip
9flfr8NXoZ+3O8hJeZF979jo4ImJZuoSljpP0oUZrCkmGHAKFjU9Fr2O85ntSmA0jLuH4bSc9sph
jdBPf+k3Q3NFPwEBTqE/xXy9Qviho3mLh5kPayAbKcN9WrXeZu8Xis6Kog+K+OmkgTWnPv9HHfj9
WO+91Ssxchxt5RBc0FnSerTqvR4+svSBrzZjKpt8HVpIc8KeGQ5ATWt3aNB07+BL3ytxr/VRp4u5
AUeMdLgrSptHwJ1C/UV/7fAyLpe9MsK2U7MwYzd728iavvqbTCSNAx+iqFIqthn9sQiUAECJqLpk
B6y4dwB9dtpor9iDSd9eF4Ls2YG1fljWWoEd6E9A1cTnLh/i5pBGx4wKGfGOjRgVifRIo5jZGsG0
Lf71N3p5t9aA7H/QHjgk74tPo0AsXLD2VTDjTDx13jO+cN9WANOn4sSiaMCtcdosfScO4jbpdxQc
p85j7xbb6DQkQ+Dkjlwm8Xa7NadLJwMQJ7fM+/1VJGAEH4Ro1RXJH/hSfYwuGHTXjgI+rvwc64Ut
Zt57Z+s57KnP9hSROSE6C0RCiK3qeRIrnhbxYsSqZiaP/p4UO4GjGMKyjkcEYtRWcaKl6fXODe26
EV+GpGx6PQgeedtjr1HrNiczKhpGICfMRm6GHK53nApKJOvMaZyUZh/YCCTuwzDswfS42p07jTBu
9YhCXKZZEw+Pky4fvifPvWWMRDRX+QRhhP8zfbR+YUfcbfZaD4YmPkoI76a+51tMFcWaQxtki5dU
GJaCMr8aDo6VLEMmhmvi88cKFem4F/vR7s04kj1Jr8j0GOdGiqeZCTOGKAya7MHmhM04SyavkPmQ
2pcKko7HhvV4MSjY9IKwJXHJ4qbsdL4x4z4SnnEb5kUjEmOmODdrcl/+gQnSvIB84PfZ9EaO5820
27lDs1nim2eiHXauBL0XZCOwi363X6BcxvnaWGrc7HbU1RA3sjcl8AvWA3Q7iHUL0A5W0YAvtx7K
FXKAKPq7IXf7izCIsX3b5hjJspSo8e3uzY7031p/bTRsSNk0poIV496oTdqwewPUQQE5dZd1FzF3
pathKm+ru9GtGL9C4cIvXPF/1o+5z97r2vyMiIeEAMcOGDpn98kpu+4fq1FaI35XFC8c/Vg9Kx6g
1Dmk6f1GvwsZTY0sM7kNYJ4BC0Lg40sfwIKqlvoIBTU2IZDNgRsEEq6daacgncnJfhhkYrBq8DzY
VN+ABP3IZCogJtDIu5sLMXpjz2da3/gADq7dKPriAtRY5xSb4Uhz8MSQO4QtQBxCrOiJyjXK2Sxz
DyiXENSoJb6BuAQQtxn1BS4CZXADFl8a1+rcqf+gMbG2unucCk9hh/ZIt8LptOuuyYITfFqZy5xp
fGbkpRkYHkOID1FuCGcU9+zZZ3hMpmHR6szCJUOb6HTg001muo0L/E1GvKKnazDo7J1Qq9CaQZJO
T55l7jNAzjui9L0vf8NpmIsRXaMC3pA4RTjVwq/B1QzZBuPkh9fo0b22pQx5M6l8H2RtVFlQLjLN
NWRy5cHCKmDwEGavuDmoNPpgfhjmrKaGBbtkq6HY9jyzg8MnPOISzUv3Qj8BwmC8u9a9l5+wnc+j
rQK25PXM/8Wqn+2wj5q9DkGd7+sPokcGtcO76SGmpFUtKo6oO8hSzOAI2SLIFGQtLhF7X10pfcXj
6fUYTmW+aHobfnFIyOFHHjxuppOGbWWhqOTxhluXUVD6PZjacVt2vqcfkv4cHiP4y4Q3Ms3dU9a2
WhVPm0zLmf79FgKy16sqForFiT7AfOCj+MdGUe2mywK3pBsBRBkCg1qocSDaLZ5T+32sn2G5C7TR
JQamyjXtBgp+XXmQS1C3P5xlv84fjqf46ubsC5ZOX0e2pzUfx2Q54sLikN/ylh7Blq5AEXM1zZiR
R6qcxmSCpkmXH79sMPJLn4VKs1QtU8YgJmucdgxqL82H+ltC6S6+GrmSnHA8SHhFtxnNSYFxZijT
uLmQ9vTmzI2fsPxpi3FyIi1Qb0aQvrj2MgGr8czntTllEBByOfoi+m6tO/vGupNizcKbNfE+M5KW
iA44H9NoG29wfQjzf1scAx5hfpAdqPkkRpkGMAt0pSnjFDhz38Y4Q8hZfiXMQNCpxIj6kKDmYjoO
KdVRraI3bQ8zv48YI5ARdDTI1iVPVvqtjiw4sWkZrBQoyKYJkdhuMaeKolr3ediNiEF6m+BPXbyp
xfQR8Bn73tXMOkIMb2YEiPqHiZOQ1P7ZeTdzySH49sQy0BiqLDU7byb3pWfkqC+N84ZxwT2Bk7Vy
tAELtIdqzCOQhZNagw8Wh8ANsZ4k30ilCnAwaZB+UX2cG7JTQ33Iv+0t/neDtbLxt8P0+cszHktL
A7KW8RwuGpIMzZJ/12aikQQKcOrviCQrFaSEE/wcFnyZSEdV3pQuU0KK9Z/MPlPqbK1ebJS5Ki0N
P6iN3xJn0AQQ73jqnoc7P9OrAJIKJtX3d0tuYUNfB3EUIiwzKKw2qSqPTNQzXTE8yvA3a/QBR/Su
qFY1QlXn0Bf8KnCVcsnYSwlD6fbzFgmts4uz9TLMvMZxfByf+agMysAYBVr8SFDgWqRLXZZRNKkg
KsAZQJxzZrFjxVGEC5bOMT3RURVlqEw+1hLSu+aSPDR9UegD4ThbaVbxXciNroM7F/Di3/2vNsqM
voMX9he9O/YZ0uRhL4fdHC50cPu2CcAEKXZKcjIEHcp5NYI0NlzmL4JViREo3QhQM7nzKO4dE9F1
aKUSq+EXsfoZq0XcJ8hzf4TC8JBowGJEIbIVhjMU7kFuC1lzS3p0MjYS9OCDLTY2h4WUa+dGDiwY
Ps2paNdGqTmNBtHTLeJMOPvQ+HCKwfNI1n8msKjlmA9FYSpDyBWJsoLN1N1XIvbZ2zcYApGMpxjU
Yh5Thcf0/ZMPgi75HokCdzLcAdlncIcrizUgjcTzBQxp53/oarNGSq3/RD1pk1e+r6qd72APYpKo
MZkKHQpWeVJM0jHDWt9KfdXMVDBSk0kdHu18yQckI9Al8JJEgWM8XekyNCu7A7RC9IHkzl6Cqq83
QR9PKzf+xjv24BULPSzf4/OMPPkL7W86KXWLKG22f6X5tfELP+EjzDUxiGwx7rNTYCuWo3Vc82ih
1XPx8WN/iV8kuTlnOjgGhfoZHr1T8WY9plXQzttCFNv7J3wvMm4RnST/y5JOLD+GbQqzErau+Hvi
Wwgl56W3yKnvLBT5qtT4SmI2rRglwJyeLDvTbDJWTtxIy0aKtq/xGcJk8SMU6v/XV85DkE1+3rQt
hYPm60wTYfvilKe8ckV2dcokKlatUmELMyOFVA/OpNmliWaSOOzQrgosxSvOPFa0Tk9d+6NDV21Q
m+MYgyppUGLq9+q8Wv9t/7bQsnNUIxY8+Uz8Y+AzhykOKY+adah/27t6fnKab2cXhm3MKt18lGVy
bfbv3inVS1Xr3flO7jjVnBvPSZ7XZKKR6xcW5WTX3E9eqJZA61lyE7pzu5OdfdXPH3wJSwA2t9Zh
vEGHReKCfXA1yUOW+qsxCqZxMfvqwTsr5yjNZVJTQi8OgB7Nz4cnWb1eDKmmFGnVLVFdJwEnIq3+
HeH81C53xKtXF0UiNd1Oa1bcerlNp6IBvcR6kXV+/QyHXjx6CbWmfoFyJgvnMOtOsbeBT1oitfrC
NUUm1VP0V9sovfS+qScj1r+kv+rMom/glyqMi7FVZfpsvvMbS7+NggYi/gv4r311IViKFKGHI6PN
VPqjB1H1MxzgonuIyq3DVyFLREd9sOTo7xAQEgLUMncnUkE1bWuxytxRAmNZKmnhgsHB+PkR09b9
Ld5JJXgKbYhEsAUTPF5IhGBBMD6L9+raJwxBmhbjWrNCNFpCc0KKhulQ8plwQLLRZeAw/jk4VW7+
0nnDDxitN7c2MeZj6LkuhkEBcdmwXiUSMDTxLCfNmmbyx1dLuYywheFBwFAmD/inDvhySo/hT+MO
h7UkXXho2HysfXleSSF29y58li//HbESjme/iLyu/sO/1EfQsft7e6fB29uGW/5NNySQ4oVb/3TE
W0/tks+Y42ual+zcRfQ2VG9A13yIzVGE0cpDxuHBFvLtmhK2vi/Yd9yEBrnVdnEdP7vXLjJ+p2Qr
Z1DWAHUIWcPbyTJ3U87jD2QHbxQLb2al7LFne+HrguFHHZ+dDjYgHblA3Wbb5WNWawCk87FpCn1O
6QObDaxshGzwCCD1Dq/+fe98GE80ZLB08k7kgYWpN8493qd7tc+4G7+srLunwqbj+mX0IUi5QBCZ
dGtKlz4gZ5mjTmvph/5QhwLlC1l3T281ZPnlfJ7z5RYnQR4zQz0sM5mDKBqEZAupt/O2/Z8NU6pi
h3MmNqsORNBLIHNdBX66Qm6urs8426T+beGrDqlJvlTy4ZsKOSaP1NbRx40LbpBJtUCGBMcA9KiF
K5mPCEsPYMPRtlPA4dAusrJu/m1vPzke9tY22JEmREV+vP2rP9tTNKDO4cFLVkA7f55cuhqvmcH4
BuR+Bj3+MizXT0Ep+UTTbpHnapaTV0JYgGY5rnHqZnGNfFhVp9TQAmRiYCK9hF4L0e4Bb3Jfd9Ml
P8CDLDcUzYpBc8hJ9Hnd3nV33X1btPsnBeHbLxI8tIGfDTVoOasxmMpB4n36enkqeAhUvDXk40+Y
q//q38F3cCexqYyKqx8NCX3iDwZGNARI3U+9LYySbedAGBIr2gjbOX/wPuG91Lt5C5bsGUsPNSPZ
A2+f6CoKEiISSmViuhom8ZD8Yh8Rp3OxzJ6O+PfqQ4bDDOXBdFg8whwZx9OXaYG4fwUmEO+JEuFp
rHeYGYSOGOjoNco2m4t7VkMkmWw3UaWYV8sUcnpjsHv/c7/YBTfy+x2Ga/KNZmyb8WVA++ap6FGu
fIpgkgZVfC1oWHfS69u7t24dfTx7tGaLWKQzZahon4s2PIXny7q/rCdpKVX2FyESUqQmg57Zyjn8
rXBeGx/7BDrvOIEwjfgBpnaynXxmmmpVHddwH8Pl7d9cgC2TASQAqqEYZbC9sekpG6s/ENr0Yq5A
Kg95ehj3Dh9RvjVlBEe2lW2JP9YapoIRxQhqGMxOER+1qTIdmQD83Iz/geF7G3zcmi/GmGixtLIp
F7KUSBQ+qnQ4ZOHHiun6Nk1l3AM6mwAGJXdXB7wQvekGpZqULJ6CJa6Cf5PoBHmMDNvkAfmBpAYj
pFkbH5bPYS2synoDGgkJm4oQGRg8Z9SSHXH5NqRzSumAs2giUJaZ3nnQRvZI5bKkO44tgJone+/a
FcHt3Dw3GaNOM0UXtYLHncRCEqCjdFIliEhrb+hrEAFR/Ynz/gbDNm0xSShT9kz6jPW57FH/fvf2
J1ER/fHf4TV8GxWONGMlN2TUKRgipwRDWx1L3lOnFrPnhGajnQk72gggm8AcP/4advxtYvmdZQhU
DYLic7Z19gicXlaoYfbLJTZTRdqX/EYMqLAmtbe0BBX95luScnze8a9v9UIPSdTDknfKQRofLFAZ
tmpZOFBJIsV/rS+P/WGhzzFGxYIIFDeKVgvnLxk58/NbWFVJuo4ygFmzzDdB6Vaz60cGWw1bbgdF
HL/gzUjqFwZgZ6bkbUd5B8zBXtj1MUCfpKFqa4snoOK6e7NcRlSno3fxAGTTZ9bjD3MEZzuk/7Ak
+Ee3FOVxt6n560szSyVgc6pVF/uzt1l9wWZXhYP1LdqlwQGlyNHB05ARQOWRRqxM5x+3oF73FbLF
z7aQQrnjMj+R+aA1XLWf0DJIKsJMO9NmUF5LKqlr+KxfzaKWP90Nv7pHJ5fQSGNAkAJBPgiAzWmm
XznbMb1LiuMSBpqF5NfGfrD1zFKku7GyPxo+8j7N2jdqbcPq41saRz6ZnBZg0RRxgGR2YDtJaIXq
B6k3y2fda+LRfNKAXtG+Pg7tHeHKOgVNJq/cUgpKYRxvChGRXxJl44yA0Kgpumu0iWHeoiilF0lq
BUr2Y5nIVBUDeN9nwg+u+MuKbfmWa/lzy+rYboe2nmUNW+lb/+IY2bIEGLIFY9oph0nN/oNijBUa
S6MVoTu050ONpb6iD0J4J+Ih43Cih8WiC5nDlGU+E/5djYfLi16vu3a94o9bdde3xz6/0KrbDf7i
1T0eQgMeSlEuaFY4o4iEmlC4WRah5mRZdStc9vbJCWTvaDdYrD5tHG5oWU2WJTsCZJ7XsKWuDv/k
4X1GIXqlncVNrA6W6aGPgH/YQnuHIVuRfefytHx+xhrE0HdJH6DS6jXBkr0u5zTtoBbbsRcC+9NT
Y1PSGEi8+RV1X+/O/YAbe+gCdSyKeUUHMG9PNCTZGEAobRlpujKfxEVh1tfDGVHZjNI5IAN5amFn
gnWWyK5K9Z+GB5HqgY8DOM/NtK464M5LMmEE9iomRAJTnSVURwWBSqYSn1VUiElxB35NLzBEFVXk
vlQZtJNUMIg8puvnXfIwZFLjkDI2JVLVfjlixde/+7Ra+Dh4EPOjO/RGPCGlxIO7SOYucqJqTBS2
jRdmsVeTqemJZuEaKJPa2BMh3BW42YTN4Lc4xwiCeJo1wrNQnCuqs25qBSI+MTwQHv3Dm/Y34RYj
TMjFalEIz5HPFDcwFyZS1mBTL5pe8PRm/y5WUmCl69W+bJwc3hAX7JFPkLa+9mj0YQPIyleJRom9
oW3ydI/cYbASz67CLxrkvAoUtLKPpRv/kMgLDa0+zRNKNvbo1Wp/rTMERXVc9GrlPAT2T17zs1WA
8hljTmkzTMgwfJGAVdmObfYnP/6K9KXYyEH/EKqws7sHO1MftOM2dxe4G0MI0cNk67/d0SRpAi9L
ciVDXKoevsqZoc4sa9U0GoW3BxSqua/4EhztHcct6HoHfLrHHugse1WcOI8U9TXSvQ+Whlqkddql
YeeAXuzO8wXwoXbtkc2RXGEYmLFmNL20sOku5YgzQk4VdYRBE64wQyQQ0aH7YBFDsJmwuOlHN2nY
AdtzJ5rddK64sxp36uPR2yLG6QsAfTZGDpy9OfMEz7OZPLpZJO8zJs0Q/Wji/pD38RDoAICrI+O3
aJTpESiCsmP0cPRXNRRqerEUF1Vd82MmL2dCkFXfnd+Im6pah+ol2iEw+qzH+0pnfkmTVYydggdY
IzquSLkPJ6ay9QX7yqMnhYUVo/9d7tu/eBlaA7em9CnntkAoUmVMkatIXx9mkhOT1xI+6G/rAKPB
QA268fZ96enOWGBrj0iXLo1yqaGAoiNYl5B3Yl3F5u3TJOYUmf9Az2K2jTmrpMm+OsMtrqpzf05g
8js+GWmLs9n3W0uLUEqYIzZ1aICHyij4Q1vf75AYLDskCB2At06rgwcKMk5SAkT4+RYMQ2629Jjs
wu1UrJaIi0vf5wCo2aQYEhd35I9C9OOGFFTSUmMkuWwNJWM6eTYBlrvWfbvu8ijqQ7/FAKCT5fJX
jteX24gigdU3zS9gukUVBiQ0ApLpRoNDgLEI3KrOYIQxD6o4XzvIq/g+99ePIvJa3JguXEQ26RWi
lWvbDCuyhjoIGm6DcUNjUpgfcZ3CINvswscdrb4cWsPOfLvVcCC8Ua7O0uwL9W56XjgL6fvC1uDJ
mz+kTfmC1Tgxv+Fld6TDphKl8H46eJyWrdaBYXlSS8yHmgbKi79EJK0HMRwWefN4Lfwn03r8k3lD
Oq2nUx+6lquT1GKjcqR+ogvPqef3ZoBrKjS3VgfwbqailS+bOP0xe3DJGbJsnTloSP2aVecoxyBW
i9bNI+7xAi23fW1pLaEbWDD7ncN3Xq+G78HXTHjlRMGg8ebAGhDWBinRfDUYwElfDAawmAZIYJ4c
EBhZ8Dlo1+ogmDR+YeKUQOQWMAacxRSCimMOC0dtGXi+NvIEe/Fg0xwH7LAHeHN8wCb9yaB4+ThC
RLbgBIvxjkDg7uL0T8wc6Kxjiyp+rqb9wpMoCqkBIhDzp6M1VE31eUTElYEDeG+RMvxiZn3Izz2D
76iU9RskDtpy8suWzl62NuogSsmgujbFMQlHUmLkcXa5eTAyJa8wdbexR8ZEMfqZdofgLxwd2NwC
EW5QNjWy4AtVfqR4pm9KECY0QIA0QV1gri68tuB+dLuguTu3CyWOrgqcf0mPdCTRRyYZBu4XOTa9
NK5Z3RG+Sw9DXQuDT3P+Cs8782KI6QGjGNOI5DUqQnnUSa4zPcXKFPoEKwgmrPBmABbxQyRwwklN
FBLqoS7oNSUOBHIeaQo+C4fQdeKn4P2Ya1YN5nqlly0HLBGyDbrHYD6kGFheeZUmyg6sug8tBBvY
LV3GsvKucV0RaZ/5kAZPr780I4yqd4HZyA3UVRB6LNI2OWh07mheqo5ZDKjgNsnJWLjAtSOW9d5Y
oe9wZEpDJ+7y5r3UeyoffxX4Ms3WHAclDlmQgZy36wnN1DnEyDMWSh6soIBtDo1AmNnXgYxF1h1Z
X6tPoDIe3JBqf9c8Yx1w2ttqomAOIA17X35IL66a+8DJWNdltX9Z7/qOYxYQT+Dezx5fmAmpZujP
pSTPe4dGhrliNT7kCLh+WZsGxoCMx8K/IzN5jtD4duVhu6btUezd8OHYgvUVyYQ1h1iFbw0IG1Bt
2n17ghlv/GPJfRNsvpiS2n51UWIfcQ7oDKDcih7kOkCESqefHobXOhf+lcCGRa5aaBuW2rVJ0drM
9jw1/3729j7lcgHIpNa4BJehxn88dvYLgq19YdY3Nj03R5UJqrpyfGfxAZk3SjAdH9A7KafR0mGU
aJXgHSQlnJk24ZMhi+/ojCFR81CXjn3dkK/stC2DMZJGJrnx+YpehTZiEQalChwNPdgGL+Sfe0b3
4WHIO4Jfr1lFgit2HqNvzSbG1KLmnmZqbJWwmSYFwLK5xVPQ4IENt9n3sYDACOIznI4xtxins9UI
A5AJMNsg7KvhscRomTh9c3McojouG2ONvsJHfN+bNr+w7s2gD27w4sp6cH4R5ZYSOYeDj9Qv8RrM
ZC8RVP8z/Ay3GFdnmfb0YmJmZxqy3jG2pO+k/wFnzuRTkKbGhCUmdigHXhOuEFYZdEoI4i/8NtDh
w2qedhQUYJDNcMKV0SJy0jQ0wOrn+ymtn9YTTBN4r9suCERbMUOXSPSortUY+M9eQC2pAeGWPy+n
AKe55K0DUDSyV/F45UMuTQi8I5KhL4WEbIpkRAoTvq0dr6IA82Cow7CDPp7kc+pZkavCUCFRbwn5
yLUqBC2CHCQeqfhpRHQkhkRrwWcFNGOSS9xT/JPFH36LpOdpI1xUesl3FHEUfTZwnzHI/cnyyCkm
psShJlBAE1PzPku/krwrvRsyFEuhStCAfpRgAk6meJGH0cHXuZby6QXiIZxsp09vYSh1ohSKSKDj
T9GfugMgWaYfKrkUWmV0mOMMy7oTtULT5mlaPYlLPVPfFI5IILsWrO5ZqHJKF/CoZsWR5E+gjPLx
nnAZyvpFIeSIgLegCoxRoiFLGFKnjBH1S/Wr3xyEOph1ma5WeqZw2jLYuc0A9mqDKmBRtQfQrrlB
DOODMxubrYMdD2h0cjO6FZTy5US9sThWxszPtEZvfgn5K8e0hkTT/9X95QImrrJKiknCOazoiZsS
OTPnZIHcfUQpCgdCsMOoRu7tTibq/jXhmwqlXqHcIOeCZaIuORdU/9R1UdPwsnEWF5QM/lZ6B3fY
r22wwrrgEysBGuvvZV2ZZLDrbXp5pOO3rcwYroOfJ3PdNESklk0K2HuChDTAb2ww7lSUknszG1J6
cE9ArYwypAzW8K8UBdYbdOcA/+HT+QnFCAQHAsPX8SKvErnJYIED+5xu9JQUvQqypo60wjPdI3Md
GQTwgDKIVwzBRM9dJ9ksR4WhAw1UC4qRPtSAUvv8CdNblUAuUM2rvurGqU2YxkRmkDzn0+BD8q7Z
KAXiPHE2x+oLv0w/ZJZw+PQqNJbUyfn5tf6v/W0eYgGxZQLQlYVqhizCwDH1AJm4IDXZCW45wZef
dsVOJ7foFGAQIrn3DfYJ7k5G8It1G1kwQ4nIQXVSqLaQX+ASUJHHCgXgw7BJDl2g/SPV4CsGFx7j
luJgjci0dLwQiMI3/u0RpB5Jy6vT4kcOh0CEyJaGcrLSUcTQukjeg0fsDHhK9KTw+k/kfFggWSUj
1av7CqQjxeiwlcEuShkrrzK02w5AUD7kk1BD1aTKf89yGUHck/ankfSAH/xU4MxrPEtM8iLrPtcX
PDGEzWqdldwqtQdWjbqKIYccVZVMG5UYy6WK3JmCVh9X4PvUh5HJu7su4xHaR8w+SjOZzTB1gfmD
BVq7EbUdJDZN0tQ7bXyeKAegmPU08IU42lDK8aV/umYAU5rSpOIkkeguaNYh/O6dyoz+Aku4EN+T
dATDQRON8Wui1ynLKJahqftea16Jzaz2dx9n+GCISIDTPPlHbzPcDPO9M4xaJvwpHdAFRAlkecQz
IpOktK2bO29RXFAi6MHCMz4ljCFiCetSA0UQLfRo6mla++x2MyE+jTqLmyM1quKSoBLFQPzQaYnr
1EqPau0l/IVEGNARq+h3xpiLYxhSt94yMkGqR2CGTii/naLLvjHPUWJV/ZPe3WXVkXkWU8vcjHny
bJgG6uQWs6/YPGR7vDA7+Ns754Tqa+doNz6CagG3SXy1GDtdIOBBx8QvS/j1iRLYpJ80/ovIXbAE
1XUdfDjMKAPPZp4MYgj5eiAFfrWUiutDtoZSroEu/UvI4XuiHZbDAsn4W9bSMJkbWaadGs++WsXd
9Z/DXb8ylv4KPpJMdsHtiJ9XP9MtM9GL2J5qeuXdpPWR8wzQh81jdAThQvSGjFPtia1xgZAbBEwp
00rQ3N83IlGZPqSGD/CbaCzs+qILSQFLhYAi9hpU7Wzn18J1F3q1zkgMIyg/1No44z8l0SjIGGxb
CXOFkkn2rCvtY+z21mZyZBA4T/s7hFMb0Png1ipYaJ2QcFx8RNF6hH19Vj8k7YpIH/+FFivB6h0H
GF8ZjH6M1P6yOqKgQQkozYl6PWd4ZjnYZjDO8H5RC4dZQj/1r0rRBz1hHtkXkmJYsQce3JYnqacH
IYfkJCWG5X1iJgI9XQBr4HWabYOnLY4KV3hOzV8zn8iIAsZYp9TaYV8qn36ZmMppUW+f+Gepny36
ggumJDpvU5sA2RaLPiESheYp67t6eeWGSpqBc2NlrAxr4+fGuIWG3wpU+6rKNbzaKdak2JIlSKkr
9booHCII6qNqb7ifGkyGuJGUWhg+cglmlUtl1f3iC4HYsI6D1OhmcFHxIdRK1YU+0OxZRcOP0god
Ps0Z34Y+UeU8/Q+lepsEQk/AcEXghlTBU1FaKsfS0tCFrTmfa4Yid7LhHLNslAjpEiILuiVNLDkE
fyQOVhgQuqd8UDfUB0o5NGC4KcEz+RpHY2FlH1A/ZZhSi4l1toZFrIevyo9uNlyyf4RVIqUp0dTU
vdIuvgKp6qxWhNEH9C9LcUajBxF8kiPfO/gFUv6njCO9AAevlx7pMpnXAf/pler6fbOCNwFQFmM4
jz5Ovts4o2NgtqOX+jngDx+LbwFmAiqqU0bJmk5z8NT0EvVEEjjVrHqA60AGC6lJvkgrLwwLIPk0
qittalFmivCk9SyFQ+oijeIPnXiWl+gxWhx6XyqkuyvJc/vaKDi/qK+IFnJH90hCWm0BfRa18OqZ
PjHDCmR8BGc20JXnEpN2Mzn5clLf4YqRD9SZvPUv/RNu7VV8y+RcJucr5JJo5vWbH0Dmi273j4aF
oCmlBcwDSK9SpPmg57BKR7KGUq4hTiqd2bUd2Q2RSp+tG23qM3tTdjL/Rmiyq9NLIQbmLzSXBsz6
BoCdvEJwuzwB7OX+6ZXTKRCKPxQMC9TIxgd61RXzfs2PFNEV8coAXmvBfXevMCs38a3xBBpsFAal
wbf3bD3aYuzD2Zf5eXdrrg3PWzFph+6UOZsEGRj9hmtaCYsVSy/EB3R9fCPPGd5nlRbrv4ssTYxU
Rd69J4+crJNjZKhonLLM2kRPXgr4MRylVYs/05ydu9SrOZvvlGdcw8vk10c8e5z/Ju/Fc3EeF/7O
4xK04b/rIsfHebEfFwb78YdZBE+mUOz+x9OZbaWuNVH4iRgDpZNbILQh9AjeOEBUQGmkh6f/vy/Z
5z/oPipNkpW1alXNmjUregTHBmpTDC0Qpr3bjow3w/T6C49HiRXVQi0AT3q10qmVO2B5DcEVFQfY
WUKu5EGqmR1ACQyDqQPnL0n4QPVtYtUNrSjRZ5ErmREzb+UmahXiqEfTZhJIK1FgblDajwAJxYQY
qS/Q0QFkJVjef40ncvkJZxxtIbzlRaqJVBd6QvnJI/iOb38i75JEoabAPStNnVHZArV9RjmOzfxL
IQ4YPRPqlDyUxHRwsiu7j98+JEXTxgyO7h2m7jpKtW1a/NK5UCYmNOzmIZWgWEPdZvgyuQX5TPmX
ZCBg9U+IoBjswUcZMCX5Qpshdy894RtSOrk4DwO4B1SnsOiadWYd4YvVgTckvbY0S3ERHUY/g/1o
+XZ9TU2LXeBkdtTSYAzjjmrwv3mWwG56Qz5i8T5Lv31/Zd/2k8qSD4dpWBj8jG+TzViQbjeWKrev
5IPNq54BtR9fSexJnQ09IgFTaO3z3E/37Rr0fIlre58aqF/TcORUIddjYnf1TQPrn36eXuhPtcMl
ZrpfEE+5hGt8zlkO56ZIM5EcuinvbeCWMEuz7rJpvlaPnBgo28SbTQDYTuGPrBtxsc9kvEHfy7vl
VgBjEWCJuSYL3DyXBCV3xReI2S/tNLuuuxi7ZRtTBmn7Tij3MnK3jPc7ClLJm5V9JrOQPqvW0U5Z
n5graFD9TBs0VRrzTfVfqOeK+8nZ2FsiENzRbA2dpIqqWT6KzXODHoSp5pPqAkEeW8Ai/TyVNZNn
CsTXFJLfIplp2WqhmWsu689YH0NR6wUN7ZXoUnQf/dgA6PKr0DlVHFfHwhF5JsGZY9LvKxPC6FZL
RioJLAPzyXgy/iPth4fQGrdcNSIHYhDn+kvfqj6qkBA7qGO7qFWixRcpCDMWfyHQH8bVcvlYFnVm
w2GKMRA+sR6e2V7LznGxhEIGyDFAa5WHEv/qnsCHiTAeWM4Ua2yqu6o2cUC5QlsC+0Dj2i2Uu5CB
KMwg71AjxcDxQmxthIGJ6NwdTA8v5WuX+IsU4McyX91Gy/oTY/j++vg80kwCgZHNcXA8R6st1b61
a+v9m5ZqlC3iorBapVvEHiNHHo0wVjPZOai/9Z/YLbBKllA50tiJ39py9EMDJlpW3fvPaDhuWoh+
DTPdXCMLVoij0M33j/NsP1Ut0PBHucMdS/yMr5MGh6eRFb2Q4mVVf+7fYYz+bUr7D7y46A7LGQWy
4QNhzTP15Oq6XGnFgWxK77uD3CaD9lw/d+4Ny6goV47rDhKWTmxByhekNpKaC+Em2Tqx86Ojz98P
7Z/qoXbBo03Xs0ccXpv+uJE+w+NPNlq2YkzcsnXp0dGFjfc2OtNLBhJX9zm8DpGNGWYhcd1RgbQo
6xErFx2by/BUzfYA7MMzK5Fpf2hsw1v1jwaXp8axnAszIeoCrUKL0mA47deaNVH/qShBfd2XUrg2
x8oS/g9dAzLl3RXm9NOpdkQl8R78HX5KD2qagUYZGlCAiAa8qkGdA3WDEum6JHWROF4cis6xjQI9
dXtXJD5oDnmZPnWfpodr6bIvHQvVwrA4Xfe+BwUOvS/l1qUfVumocC1lKexApKO9el0OQYDeRALj
eFA2t0kPsz1ZcEFdQ1KqFGLyKr6sJxRYA1QmA0zCd9dPHNklHpW8ct0+KcZ6VCYwCv9S7dIVWImT
CZ8ynw9f+MzhnCYAbVvXcXhCKzSg3yadObnoS5fiBJr3qnaVRkzO3Lu5e/ziIzLnht3nSL/Qn/Xk
lI5xaPx5w8jj5cVutYG3jxvVv+SMYjZUF7CY9s+vrOSI73sFlwbJnxg22fCKROb6m/ySSQMBiSez
1F6e0bKHiX811FaeJgYxSrA/OvNfglpTGKAOXdMZCpuIFfmhHoBUKguchKsBsg8//zyCxwc3f5Ao
3hhyr0GSTX2R/Wv8fCrORXfcYAU5+r1C4N/l67ULEkSfdxwLWTqgRpClRpvPx6l0/uwbTJjwTM5t
ZVhxLJNt9zJ+Avs47WjuWagXkQ41a8JTudYaikeGSozqif1gO//55S80VW4mj3cw+Usry7om/z4Y
1ytVlY3fezuymp9nG5weq9lUKXeuPV/LqVN4Ga/b48u4QTVIEULiqv2LAFQ9twHczzfSwDbxgzyH
wBLQEskSxYWX0aOs/jrOWJz0yHJ5oB0AR3xxRR3Kgb27NAVBwSHOBwHMbMlp38fqPh5i9FscHC6x
aoGACIhwCHpvnGf+T999jENESMVurYw9AVFc6hSSAqmP12wORj9JsPdOtYYbXUKPN5QCZpUT+F9K
EINPqzWcuV7RRglwB9lUEPMiPcrn6jAJlYrz4xSxE/91tLLYWL0jPObYZ9ZUCuHuII0gW5zQdX4J
8+hZQ3yni4WjSKC/GhC483+N5GlkRZ3VY9Zr/1LDnZQ8+Zm+Y7Fgg9ObxGTjmCFqZ4HB+lNpw/cy
zcxwOtn64igSDDnWQohpHVgjFr5KolJ5EtOQ+rD36CY6j4XNb7RnsbVRMi5uu3qauaG6vFmITLoa
CJsAGihQ8YzAnpU28uTFkt2HBowBFQRszWlEoNjYSmMbbz99HL8ek9sHadFcRxFFStTC5fCXpPIW
KTKq0XA9pGmsu/nmEVCQWGZ+pt6+kWND4ZqTPKh3yThtQvLbPIKiRNbmxh4s/rbQOklyLZziQF7I
GU7QrSLPRKozmB5COCz6/ZQZNzw0KtRUKk8bdzmMyVUShO5AZ1YvkdeEAFkQtAwaP5FiFwqwLskO
6JAfqhUpo6qv3oH/qKPYzDfzx7pk2xDuju2sbGi1qW6WtesaB/mUHe6zleXv6KlyQe4zyw08vtNv
fn+Ew0W1S+fEXk+SJE/+XPAa0Rsclc9CCQX6l97Th4QrcQGBJhplCTfBk12/HdrJY908jQCSqkL6
duewsd8Bx0B3cbYkKzT5ubVWVMXBfh6/fOwxVJVvViXubullV6pdxrdgzxr9K+eAh2qa06BZ35Zo
jUqtRK55Gl8rReSnoFKFhea6v+n+DdOVbT+NE6hwboaY6VxCjXeNNiPzA4HgC8zcMGiWvyr1chnR
ix79VcsR/I+Bjr1FjXpfmGu+4rQqeCjJPHwYY10jXLs34Mfg3uiU+U1Vpgst8SBHay5Qba0i7ue+
lK4YiY1GrEk9uK/eorcgh+KENNhPkd7xN5f8pSqSMpjQL3bC2Q3qSCy0K1XTMs40GWMo5LLXJRhB
ESF2GKmkWhL+lJNhU6JFi8aHsmb2UTlou9ILuaJb5Ti7VcyO+DCR+l77WZWPs7/Ze+06FnXJULij
jUtQCKhY4A8tvXSCPlo4LWub1wK0DnqUkA9zujObugTimBwuvzmyoHdGr1rrI+HlTKMkeKeev3no
6WQ1m7ZnskYfhQjesWSh/iIUQT+XqElP+Jf6EQYeWWj4H2gu1O7XymOS+cjXTOzYt0N1c6tqb5Co
ZLwaqVDvOb5AxEPa5gbNQAMqaKLVhbn3Jv0RNR98douhEmgLRZBwsaeWPjFh3pYB6476ToK7Eex7
NYQSH3YUcUVyhqlqkJBES4zajlqXhkH3nQqWAhpn6Wp2kp3gZ5HMJ+jkpiOrBtIh3iEauaOIVHlt
HuVjV7VTHUshUgtHyXHiUmKomrqiAgmPcYrJXkRYUMa7j03jp3GCT2zHjwOF+AXopD7Mp4hBCXVb
rUOyBaJ3H/oU27WUIlntmZ49KCwzItciUCBMAFHKoMOHDHqv/BmH9QXMiBmdqRQgJabLKxSvpmhs
PUopJM6pCsqVbv13Wu02rmTiGNtu5u2nWNpMzCTI4ZZyphsSnxQJgng7JZdGZo3cmXsrfwlSkakK
wHvIUN0a9KZwGjBqLzSczLdooogGLOEy1mprkx9CigoOclc2NPWLbJ671nldPr6CgJI9bdNfsHuG
mr8Mzt0c0o3rkWA8IFBj1/VG7KNsFY7FZfxOBu7zhE7LJ5qcfzQKg1gPlP9J7nlILr5NQcUnVUGI
xBAFIohOtNWyehz4vJLC8me6m1cEjAHeTx+ZDqrVxy9sJH46McciPzo3ZV6C0NVUwc5GCvWSi+bc
FjfwSsvl6PsHTIJxb7yw56aG13oOTJhto19cFIf8/7uUxWzjYS8O61IhpJlsIXzu20dyP8KU9ujJ
OnrelLLI+1ImUyit0qXiXgmHbXFcNHGNHMpuvnsle7B6VFbHMijzEetC7P3oPi1SIV56Efj41j1V
t7FgKnWMq/Hp4wnNiQksF8pDxgU08Kur6KV2QvUObi6Z/r/mvf0yTo8unb/eelKYrwep6NT6bmZe
t9Tw/NFTfNU6IIezrqqj/UCm6nPfPTVesDC99bRYpcipCQxRjOwEzMl/FMAafoe72Y7NN9vk0IOn
j/P4QmeJ99pvN0dcnwmVhN3zry7+CprQtX0n/xltu2zgHGdTQ4HktzQBKw5tRL8jEXdGJeKnt+r9
jXJUCWXCM9Wv3+hRvOPDI4BKWc+2Qi0sbAY0/CdPmAssxRa1vMQi0rMbAwgsDtBlhSIBo7sVk4qd
H+00OCudOz0GLMqC01w5oKSbpn/crnXFN/qu5Bp0ocRtuc6+WweWJVVIer6ZyrX93qQwEqnmA7yn
bPC7QAeS/OAmWC5eEERSpvBaM1l9gi8mLzr1sR/SJ5jkdppusY/KKfyLClX9oyJu+oGGQ+faO0wq
PrtGnTU1SCk84EyfdjJv3+FxaplNtvFep7IlzFHn8oC4o7k6ki27Tg70qivCEEIWDX4oNCvLIdGV
mUOgNVUqmRQZJEzJh/yiE8bj9WOHGFnfuMjCKHvkQBeGooBfT/RGBTGx2L7hXjSHDzsf9j8+pDby
RZEf/MXpdDRrTqMQJmONz/ZBB/FOZ/5UeZsb6Jj1hroDk9Usu9QvAXrp4UQuDNWRA7+MHdBcWCRn
L4r/h+1LwiMOKun6r2+EZvmn8p5JASgf1zt+Wr3JKb/J+DPYKfb91+ApueIHUk5GW55YisS8NNsD
5tW+ODf+QqqbXOURIoDEW9YZJo/iNXpczJH+aG7aLIXqS4UEX5W3Wa0RyCB6kKqFelYlT8yQF/hI
eGERecdctHy9Igm5KmUn9jw9vW0GqKVXvhRixam3fBlPv/LFf+yYbJfPICojtqTZzEJKcRUQFchH
x8oTQeKmv6+vLq8HGhz8lunFci3lp5d6AQsK4wcXYp6hzKV0m/PzN32buGHzOGgbcsHEfGa1IeUa
9AUgzNRc4WfdyjVTwxKe8qX7h+GS6WIKd6zWeYEd+cIbYUnCgjCmlRjxDvnLh7rP38Hv4LeTgrny
U3vatO8/NUrN09egcIky+U4ancptiXLm30oVUeKfvypdg/ni51yrkK6s0bdj582Wv0EzkRGgT86y
VIBFHP4iA3/9rf++rIjYj7fKL80YYmxB6X2DBgpuYnDAKpZrsMqh8wADtTfOB7Dhicz0kXSqrEXG
zZG+2qKEBS2scUsMEELpHfKpvcIsXn5UqKPHO0L1EF/8qdLJhek25LOmVanrDgp9PH56y+qFwkYL
ABFY9s7TwMJq1HyZusEfMpn1d8DKXrG1e7C0X2I0U+3qPEDPE04slUMxvUpNZR8GJcvhS285zNPH
z16URpm/oXnLK62g829m2q13l7HFv2QEFbUoVAiPgnw/AfkJkPA0VpXn101HLxWNVTwQozvBW/0P
Qxah91wl3RfS3+HpWUJgVbafr3eaPO7gn460D3OMficsdpAUlEiVfKDFDHwaLArrNgPh3qRYIgLu
pPCR8OpWQW6ODgDU2+uI0aNA9dbbwGGBEbUi54aII3YxO86EFJi/jH8oberimLRSBGc30nv3b2CE
R+X6tmPbw3JqGKQXxCCEi//BmCPYkqvT4Ani3WkuswPyYyi9RzqBjBxthSXjSqWmg00/T30X0JL7
NXvC176RqbpRWPzEHTIBfx7fcQghJo6R11Q1Blzs6Vw7ZMJllx/TX0/3Qe69g8bFLl2/FAjn2LMh
BENpi0DTAaiosYKXe6q8t78j2ozOviMligWWreIVfIZ6uyDQP9IwAfpTGzwtvkNSfHG3DTaI8gGw
R4ilElkksQXPJKE5XeUhAJrnN5tiTErmgdY544XiuWZkDTmoV9CCYsiwofAssMlxZngTkGUFf7oN
scy/U9Yemh6tFJo3wlM0+okxkb9+jj0/oXQYm2Ko2VtTp9Kdeyn5xcehc2/f20kXb2+OMyVB3C6h
KzOB8/ZVWU9Ltkmqbbmx0ng3AYId3BpvkUb5/w/mkw8hMzUkBAY9MW6e53Ug1evuxFvRSIv/z8/I
KMm0SjgjCYfS39i6vP9EYEAti98aUb3tLd3B2ugtIps+lCIG4hbbSclhutrifO4YaPiR/eGHGPyD
To4ZnB7wgduJ3+tpOsDKYSRnZJFlpqXU4HbgyYsfmpLOBtwJCX9xN7eY6+mbj9DGHFbaorGRremY
5FgYhyuoAbhpbvnt0OAfh+GJpefwMv+HAFjDpPXQvrPpEVa3MUBS3F17bO5sX6D2mG572qVi1FCm
k+ghO73GXhnp7y71jOwCYJkfn1Z/fsqq8frFPJOFLXEOKk/nMvA2ZilleRnvp9spmacTDozE0e+6
+Rp7+qbj6qikcfH1UV4CqmbKVz6sdGYnIw7VaD+Wley1siYVy0WOn2hSCC3gxOLSroOegKQYArsY
AeR4WGelVRJXRhwMWjgWfUvT3usYbacaLbcB5vzO154me2Lmt8nEoHJTegKso3og3LEYxPEIeqmo
k1befonl7i/VvVqDtFszRFekBJ8T7/htvmRqMi2+S31QQypfCGS47fW+P9a6RFpUl/Rhwjm+UAJz
EZW1DGHNUsFXaHTUn3T3WKPwQs3io2k/PFBW22TsGlvUvDf869ab8O+I2yxztQMkb3QTpgASRLZb
e40/4K8CnOk+LUjBLYuFJOK6mGiGGBT+wow8zLLP3yNkwVVuMlIlCMwjXf9xJTFa7D2vw3VfuXmK
X/rX7Pjy9RNuX/EesuuguCn9Ua6zrKS/KzfgBVjoXXBjFDOdCn/lxpE9DqmIT7bv89v7tZTGqA6e
WDKg8Pvq8NTBd9/0mIcD3bi5CxRptg4Wp7+23aLWOK6WYUQpqKSk8qNLw9QyVzil0pKKFf7E1eJH
8lBGQpYBMkyjEfgCOAKF6f3MK7cEzJ/KrM4baL/UFv4HSkfzDjhqb9S+AazGVSvjt3kfXvynLLdP
EmG1kMMkj37XiqSaZU39vtWpKPiSDs2UeujJxB80niCGufj66mEvmEf0bEA7uz3GwgrBmivSe4uR
nt/w3+HH4xgR5rfE5Ri3INRSCRP7IuMJGGoPC5SI0cTbbHU1to0LmjIzvJDyNrw3hRIvpE2crolc
he0+/PZ1SOyScD3EtDETki4Ml8bEVCQ1NhB9nePXgEkuvtMa58xSst2QdWLNMFQgs8jEco45rhPg
mp8YQhRCvR7I0YDGsncsuKEF4VNXGgC+k/+lQtxOUG6biOteKbs9hhWIBGkL5HuRDxYCz9RAjvFu
yWnz2n9UZeFUzwNsmg+C5wRUDuXJgpQFL0lcsiMHp6sedZ00xMFJs9HOhmokad/uawkNKYOwcnx2
1EaW4V5VwD8T5gKi35FFKTJpegvdn4SaIH8khxTdYKGL42l4CosvXRwQfuCzF4jWl8p35Ggi+0OM
MwGtP35dqglwJxKVRqBfo5R0TnijCZFTzTFkCHnDBZdUpE5T81LD/jBAAQjbraLwL6/ht0JJare2
Sh+BLAZF1vwxyTA8cxJCgP89pAqamyaD1pFxRelEnE3Tq41Hkjsk0doMBBPPTtLHII9okvI5p8qD
NjD+/4pyuDPGiSGV+oIO+D5MDKqjoeCUPan1UDwRPnUC5s0VXQG+nVgt7tAVJM4DLxsS39K1v2DS
OlTH2faJW9N7Dxat8bncM7nf4+1pTldzbZ7EYi7J8bRnKN8pOk7MsNCo5eoSAxQnd1XY4obzCXXT
YY31UnWq0XiKN5lL3H/oq7KRM2fiL51i1C7hOQJ90GUKoiLthR0aZpTn5eQxNcDlvDN4UD4Gd8o0
PS+PLuxgXKsboj4Q7FEaokIv/QS7KgIIfpygVdOlrpU0wFGGJ8Vmmipb/kMqi39R2CA31F21Ecgk
6LQYyawbWiJzYsLBjQj6u0fka48deq4iZuOB+I0omD2a0gAybOT4iNFj3h5ObYkG69hKITX8mrk+
Rv+zm690P/v9oclBNiS+3NpziEtLt8bCXerW9CLToBgHgblR3A/inZLJ480F3kGy4fgMAjfuRsbu
H8eKMjd5E4IgduwBfKSAot9dfEYffLToqHKP5tR+GjcwBvU1zsSm5itWQJYa0vcQDfZypg1jFwjT
rbEY5PqFiNIY+NwKjP0gOFSM+8umIqRoLnOD7Q3JVcbnXxoUr59LR6S0qQ6TntJTCUllBN6gRdd4
8seWooxL7Lj5Wl+xgUH8Hf/Jp3S+sgEOrrTAI4rb4kOy9mBGDvvkNIerJhuSXP+4DghvUaWh+FZR
Jw11UC3veOW2yCgDBKnaTS0rQ+99QySGY8y9UxAN2djYR2qfYUiR/1Ca+rDxhs/n1scOSEEyGsBW
Yycuqhf6HXjBOGkNWkJvoyg08WBzwIg7E1IYSitlPlKYlzZMfWnwxchxMh+87oCK1F5oKyGzGmjY
fzeflhChTQS8woSKO14QgsF5wYM9jiRi45bamxME5jtAoNpzpydek8549T+r8jdN1MpoqZotpUDq
O4XX3Hz3VpgXXjfNG05L4CvOtMvL1DfNLcLLMhTa5xrB/Ov9k3J+VH74pi8yXg41f7vmmf2DvqsF
yAy4q3Rpo0ojOveL1fUExdjJhV7jvx/3t/ynErD30WlAK91T9xo9rwgGc+GBfGB4jaU5H+G2O8c5
61+jAy84AbytM6XfKWHjPlMhcuR1J5Tfo2uUnq2n11tluzhGB2gS0b57oJvgX3/XP8+yX9mv/Nd5
lp7lxy/jx/A0tJDnu34gDjw0Uh/Zr+ViubjOcnTyWex5FBikxcvXy1eGO3irpCbFyXl2H/P8+9eD
FhvjAxzQMdKLkNGy5eu4MMHx/aW8oJtDhwe5Q3QOh7/D83hNQxTWFFKkpmC23Udl3f3lGR8//d+u
jx9Ay/Psp3+c8SHpv/J2WGBvWfWLH+/XSupjy0f99P24HdSuzexpku3ht8FFGouIgNLNnfvCXIYi
rIz2imn2SYl/SS3FWviKcxWE3VfrIbqQg6j7UGOlmu9kkQgyH3Yii36iEkRZDyZhM8JO7IPuufoa
RKOw1scYUKE9DTAO5NRrUo0gG9GBOi57tqP1pbSvv75GJlqiZsDMnnK414/vcKVkBhLgmBqMhH3N
Pz7yFQ1Y31ooBGo0rtSHAz7hHdM4mn7mSTf1kBe+fmi4OBFEhgAeV1S0nJoXXOV39FNcLEl6AgMm
LMkimk5x1cMwBOx6x/gFXYrCL0FAFfatjDkMa49eFxf5XzIQZ/POGc+aMFplNZL9IwVo8mT2JK9J
Zqt5zSS/qWsxQsJ6FPFNkD7DKfejfOe+7LOziNzSbARfjTTYyPfC9OLlUGab5aCJmq5pRn14+Vde
7PReJTfJQUmYAQUeyiNzjfUZLUTjM0o++4RsKljhCH9/NgISIP3fRGd9WUIXJSSZZcpHZZzZjFaq
M66Jv+BAN2eBkigfMabIS9RNIhFqKBEflITt7IVRulb9d3oMo+8uGGEUTIOI6UBx/igo8wkO2Lli
Oof6/G7IHQnQZGGI3V8Y5Ok0Ckphl9ElsIReki+hkTOdupuYZOWjGWgHBpRzRK6QsWtG5QhJ8Oir
R8o2mtF4i44xlvzzN07eWICjGRaEJbQKILnxwKErcxJ8VLrShDbRmo323I8yedt9afRdbkaDdbnO
aJfLQcAAlBhLxp0PSm7hqAnAGlBVX0KAdxZwtximWLGeN8jSwyBPZ4zbiPkwGgHQQlZl3Lk3HBk6
XcCkmiJAUBuhgF4effWYCDR8C7itwaDMWaKQTyg285jJQ+3eKQw+dMghe0hsRnXI+z2jIU680NyV
z5XpdOqVQZa28RkHHLGWytHoHcK17+7B9GP0eGImPIRo+rp+b2QCxID54rD30qD+NaDPEOehjgJz
zxvGkvpmi2GOFGsxI/CZ27svlaPykitqTgOeS1fI7HIFUcD8ypSns5B7XiLVG5GtR4qAm3ALphwa
6PprEE29NVNycN5WEeUjwxY2pRmGjI1Brl4H641XTmu1LuIRRHzxrPOpV2xRtws41e3DW6S4jp+6
RIfIWoFK1OYySDBrWjUyEQTfr/g/aE18YL6KaEd8YjLUr8Is/YOAAFkgPrm72qWQzXIUB5ebWv+z
EOHOJIh2sfyZr9BYviwq1u+7Ef+M+BCyA3HxH39MPB9CfGPVkJxGja0foYWSjz5KGGIlIOJ4YsP4
A/Dk2Kg7Or36z2A2ehCAN48KjaTmIE5chPys4RD/AU+Qc/azOP0ahgojea52X7cYM+xXV9PW7SZm
rVjG+ev2yf7uyl6qp9uYK6Xi1xspln5fi63nwMAHIXeKz8Su1j7IwFJixZuA7cUBk1AbR+YSe1zu
FCJFehWNv5qeDMfQy1hXhyhm8qTviN9lwqSfJyPQTeGHMHApRrmfIIuPOr9/8lfibe/Me70LDuJ+
0+sRNvfGdqxQth9GrEUAGl3mJrMm4I0M6BBn13HF/INCeQY8EhxrSaJZD0vn7IbECze4gw/GYPi9
av6iRcWQvD1QsKHi1nNOsDlxQZx7xQD0Ev2zWipcM942GWs8c724P+rv/Bf5YX4Tfdvwk1gl8++P
4hMfP/VOtzudIgwNw5VtAdM6jabsLafgp4FFBLjAY3utbcBvSgH3ENWQD3Y89h9mvswSMKMHVJMQ
fw/WC35eIvamoWuy1mFOsOQSdpekWkyC7RB2FQgsaPxVJZnAIhAbHjXdTmYschqNvVQxCiYxeTE2
n+IMly82ZQlNYdSUnohl4whT1vUJ+zwt1nLNHKkfgSZxv0Y3rIU1ljDTh68uxZq112OV7b8bdo9w
Y/D2q8QKaLypzrIdsxq4xViLfxy0wSyMQGlmmFAXtXvZzOUfhghyTcuYPECp0QB+MgM189azD/PP
ja0DiS6OTE3JaEb7b7FJrMOUMbPMgWKUPNMEqxRv0jeoGG6yr+5y7HARNn3gZrJDUnUNd5htUXP4
FAga8Rr2pZfSXyOacnBePWpOYwQuugW4NQB0XG40zZVpUiaX5a9h2QUDdK2E8e7ohcR7PiMX6dCw
HURNroUPh4yNLR5NFXR0K8ZKY/nwrmZsZVOukwGjqrcKUZQ4MnFOflh0ifSqvr9z1AkoVPYcgO8y
Vc+wTvPl65utte7kuvcIHG0rRCMixa8c57ky23PFUI+Ko3QHk9PHgHBjuujzfYZMo2YUdi/UhqLr
4nolvRlD2qZE/AwtqWFTsn5YRwQORE8tcjh0T6gaJsTVmgMiiUD8nHXJ2iIOs8jZcMdHoZ4eQf4E
ij7XQP2pwgLinr9hjcx0bejHgvw3jqqZFulG4L9AtUTigCCCAcAerR5TnY0bJMacXEJ/as9lAxOX
x6BeoiqQbo4tNgNTAoewtix+oKoiki8FyjoIY3ne6rl5nf3PXKH0LfFOw5Wi9Jfb8Nzp0qoG8aM/
Il5j30czjzup4fz4iH1kiGqE0Ic6wpUN94eP2F1tMp6QR1OoH9LwrYKRSx5EcTWGcfBAL1RZBx6k
gqkKJlT1vp7bQ1IDNcaobbbKlLXWhVKQYH7sEQwFdzqrienHqH78BLkMZkPa2VDBmzeHYgbuAEyV
BkDfN3ysh+bm4H011amCJgZU+BP9AF+RvALEKQITChkKrKShF6SbCYAl7GEK38rBJLcnKOJuZbpI
lDyBp7wXrSta56BWdn+RAimUFMNY49ZfUBTTpCEUkOIZfCYNfA4CBWAkKOm9BY41cQkmZHN5zX8M
LZr5amVhUCIPsDhC7RJY4ta3WxyEAxHHrElliTlOSNnw4a0xBFkkDQQvfR4MqzxHSn6Yqz4R2cHr
6Aray+1+ZnzUR3Smmd+TsHAJ9w1HR+jOa0e4gPKSUvu/PVrmXApu/HtP6ev4CM4rLswTupchlh/g
qLbVHdjGakX80enLyACbkowG5jtVkEfgygFvOVMw4UOVERD+40h8WG/xV+8lHym2Fx9g4nTmOZIc
DKskwbTCCryP5kZ2E0uGg/vWBAZkOFvjYgVMlJbBNp4U4mwtOAk+AlkmEE3GSebv4ivGUyW+rT8p
Oq58ufniq7HMelR8kTckxaiKkIlHKn6JITBgd0rHTCO+By2wPAkJy2CAj/olu1i5EV6Pq10XeBs7
jTjLYh3Fu5BD88WfrSYE2+WM0KMAX+3RrLUVA7z05mn3mB7OCrE5HIIey14UmMyLOC/zhOHi7JlN
cWtkoXI+A/Jp7Yv+zNx83rZuK8TKLz1qmsEIReht+4F8OiofwI9U5TCs9tuJ+1eRHC+TMP2C+9zz
foBycy84sy8lXR0t28f5eCmv5lKCXoLWYryoM1yQHyscpnesq64n0jgm0magLZb0YFT+oLAhNRG8
Uzt0DLxrO67PBdWe0EMttni06NKgkUNo9SZyNuml1IPkzYl8XetfvSb79BfxCw0DeoMejGaK3Bjs
dWAf6cGemj02fV5CsxObHaHQQ1PEwYnmW9yiJvE1/ZKeK8Q3bAoRXTabTX5jX5wF7H++0135QThC
FBbnjdyeCEMSouCUQDRCQzPExZhOQyPjPLtYFLC5saNxm8h7LGuL9/JijBgYWoM9ho7bZiLVaylU
GPsxWKvLAIkOEgCaFCQR+Z3VzntabWx+gmpPJjYWQzWEu3GMtf39FJ/zX7/TzYkKK49/rNcnVJoo
DKut+jfWCe1aSN7rjVlLqw4X+u2kBxMzmHxMm9fhFON243JXyf6yL6HjR50Jv2fZVkECs+XOHJ1p
LO58TmPV+C+mXJdlmB6rUpFNV0tNmjwFBxfnnawJIKDAscA9C5crYygW7l69OFsPkUwKxteqGrer
Iv7nRlIqzw3d17hvXwqtgEZ71RdNe+KlEhFwdIhZtNmkPVi8N8xxB2LSOK+ak13nIjxzFA2JHoZz
GiTO2Vg6RVM7mKC4e+ecNx1NjRlTBDrOqCpIeLJKmlR37Mk6Lk5WBgd96ia7yxtNvm6hiv5mbosl
xgojSfskLj1hdHKC+PVEEAWSpCTYkuGnmWGbV2bIlVrfrOQZHeg8lzZnNKFvI6/QhL29197mGeSF
UjjQz8HcMSfvTvE1JdFtzgupxiEDMO944A5MMe+uW9qEU5hzkdw1IVt/wemvdXiByo6xBA3HoVU1
F86H1uZk8p+8TtLm845EEd7hWxkSM+K0Z/KKSWlgm2C1E48ssD6pao6ixV8MTCIZmmFxM658mUnB
aN0xdm9cDOkaxTWpdHI9J/PZBEIy7XjaH2jzXZ6MmSAYcc4UyNAQDQvQmrBIcGRYRmMKBtgkEWvT
NMzf5m0qPsks9phJgwErazyptHgBbxxrJiv0mXRpsJe0vphKzDlNvzuJScE3M9nrhjkZ22+f0Qll
RWpoOaC+kpt8jqvyytxevxChG7tYzW3KmLZ0JRH2YGjiYSGbQ4EA5twai335GbFlnWufxurGpJNo
3fbk4lwexyNVh62x/7gmekLfKveyFn/P6fUlGXrGksuYczMLnNzkD0+Qs9gFbAzuigwzdMHt8ARL
1HL6t2zzu28W1Kyc/Zd9u6aEE8cqFxu9d/SkeigN0Yo8LpOESoyhxGr+pzo0YPXRUXHAFfMqhO7o
FGeek0ZxDuWJrkkyq7hStlHNVo6RuHUdMM8InYOkv4ZEKxrYJvthvGe4byRJTcaWPQUkjvvE5OTq
1vQp/bfMJIYocafPjQgYMyJuBEqCVtdP6ogzNVEecpYaiRuL/xEeSCGRjqmeoP9fli26ouJt2KhR
fEZApk6ozBEi4epyIKvSIMKRZBmwXPpQYFz8mA7ivJrpi0sdHcgYu/3sYxtZeGRvLTnCP3gJxujP
ak/xpOcG4IAuGJVVky7FZnVpdeotZ460cg4aDprzPqF3suZ0W1lkLgp3xDFCqXOWoGmZ4bDUPdbY
RHEdyEwvWkkGv2PypN9nrierKs3t1ezGJNNnNPb5OL50V+88pSPGzGcazGhugx3dM9zwT/ooONTc
NpQgvlW9e97DH9Kzdt3V8rKiLJf4YTex34JJRT0g66sK2Btdxjt/19GVbGKG132Fq0MVJi7dYq4O
BmzXYIF19kDMG14iWfKxJiXeFq90rckxte+wwJMV/BY7RG+wprk1iTvv6TPeFuzr2+A7OY9Mder+
MJF0ulieZktxoFmgfpiDgpF3Iehas3zANL4DjKd1ixjEY6m/KgOIkcYEITFE6cLDBQQCowHS+QTt
f/0kYEQDnthQ8F+IrT8E3frlPoNA1RD5fRt+Qjsp9dkEah+f/eEbucdDHfDs1dQAcVP/RiGn9wwC
jHCPB2KecFOYct/8IgJU64rqDIGShn0s7xBcbIMWK/WECsT7FLtZgi11SDLjejPMSF13ngPTZlBs
XsExQAbJeX4I28CzZD4llmDCK5xRc310sDPQMpIREJ/7KZqK/HzmwLPWfp17ufr+VNqN3sfFU4mM
bHSZ56fX9suUlhek/SaFnhnNflcVUK8izqaRJpPttqV71ss4C0HZLRSyY4mhlnqG4FPl3M9U4Ku2
nmNaolNTFSQ4dSvocehcughRmXxG+SOHdqXdr3JosbAwEVpjB2jLWonbdGoRbCg4lMySLIEr85zO
u3OwK8Jv7EksCO6smWAfVXEvsg7i8b6BIsa/w4fxzS72DgP5xL/xFpGYgVMjEZ26NQok4G6Ndxjo
T9XMxMozi1F3cO633WNkju1EWW35NNyTX4NcT/r0BR7rJUQck9Nj+cV0lAesr0J1Py1weRkeqcmG
DJZ8/u2QXnAwW7cNS5sPDfJkh0aS3jLdBdudQpSm3HptWmwD44NvyX3lgA0upSy8DVj5gBfRJlp3
bdf33V8PUx2psvlaNt7trKrcV+wzThg5QQXVGnyLsKjsGeEMR5FxygSuzAQDsCAsE2IoYBDY8glN
1P+juS08wDd2/rHuIbSNYHJkpqmcpwFh92JtxnutKt9XYjw+41p2d092e27HEIdsrl2BdLPDf/J+
sjhAjKGHsbhYVsBoALj5uE0iuafuq6W1PNE1KwbLAPSNRJvYUCquq0FaE2LtsVaYCx4ARJJTlUAp
JT4b3NBW/ak/wkvjhapGlR5uz2QIVwxSkSG6kRJ0N71UIRSVv2CXcwWx1CObFJvfINm0F+xVsoP0
ZMcwVsethRWccFJx9Ql4akxSN0BDmBZxJ/F9HLpx4Xr9Lbbfd1z9ikEQkTAhvObWLdTHvzdfqvHH
xxZU35ChZYfH28OwMpco2jAeOgfUbE/8nDhQmkvAxh+kwADfcz1YvQnZCkBpLzaATjRmAPwFedEA
skma/PdffxMYFjRm05nPPSLqlRyfGoT46c9PUDIY7SLcOzBs35RgwHRDaSrM6B4K0sUhdhyIB4Yb
pia3AaM1tB6bdjcyE/idttFDzhQ0AWevM48Fodkrh3hketFu8W/MDrqMcR+P0XZIC57OmqYef+Xr
qgwROT1+YsfKL4rp7jbfX6Y6230nt5z9bWv5PnEuDecXOCnUCXIHW8YvdGwnglBtAxCiuQ0V/03X
kjpie4y4XaiqwQ4xSEqPjTfcEx+QyHIs+Bu8GF1dvUM0RaBjko2u6lDhs3Nf+Eq4OdoYO1pKSr9w
tf0kQqNcl1yzPzs1nPJuasKXbvuGAacQ+0N2HOXeZ7SYMwwhjbBt1af+IRa5Cheg/kDa9dZY0XPT
ZoWoEMTqjbmWbWHJQ3i37f7ESljiNyGm2VKPz0XycaxCc/GnVS2PdjpSunBqfoI7KJt303jA+cWc
4qoI6Z2RAmA7Q5k/qBI6NhQuIBh3K72aoiIvHNYaPMtcCHZI4vU3I2qdBpnX++ivdxmcBqlXH9nR
8wj+4wFEnZp/0gR4GZfybl8+k8pLl/eryu5YyjyXnuKvY770DOr4W8KuFQCu0Ll9L52BHOOvK9nQ
r58+QgeUnmeqSekj5UQJEx0NZ5ZTBjBjXcMzTcZeaUxXH2ZpDLVpb2+GM2257ZYmfudzbcRJoMzh
2gjz0H+ZAFzRaRKkizuepDKvFymvBvDAg/GyZNF47YliPm6GceZwi7lZ1RXURsfaTRFg2J3KVaNb
ydJNggathM6m2PaJ7w3D6vJ6lPK9exnbYLBjpCOabJGz60z2k75Ivx+Wuq5cKdDyc2ytoKZ2FiD5
xAey8yimdYtFbXaRlm7Vp7L1PIZSXJhQSP61m+2Rd4HKz7RDHZQxeiYYoqMC387zdZmlpPApaA2j
R9jObmCEBehEN+Lxjb9K1ycUREL0Ft752wnV13Zviw3F432nZIKA8cu4ohlOEW9pNgcD55U8N7Zy
gt1Wj+bOkkeBfuKQfFXvtN9cFp05DEnvim/QrBIBdbCXWuA3fSSMlRgwe1C8/vCj2VYYK2e1ZJ6k
BoqyJjJYMup9rBjoPNQr5OPn8Zqdk9+K5c7R6bRLz3dbdm3sbInLcwJgWzJA28SyywZ+/r89LHbR
YUi5XDg3HIg4Pitw5romZHr4NAMN76ieTVJ/5Ynt2rQgYYgJT4VkPCtuKAwoEwdPJZq08fICjaON
fgAkIKeXcyz7G4s/AzVOE+xMWf2PqPNaTpzrtugTUWUy3AJCiGzAxvYNZbCbjMnp6c8Y0vfXaYwb
E4TC3muvMOdcsZel+Cpm941mBww3FlK4Rcnh207yYBkCjpanCwNLriDevWc87DjMgRkE43JOY++L
lSIuffgZiWb4UB/vChmworsCcm4t4E58Ycon1kTOsCmq716DKa6pdZP4FlBF9fgH1EddKqY0eCb7
wpU604+d1hXaQdJ+3cXoiAy8WXSzzfsI4YM2uyS8aILinXbV0ZAYSkhMV6ylOWkBqGaoM01dQBHN
jypdRwh7yfi/0h4E/hBJlSNsziT6FVO6i1RI1+sw0iLzwphzlJmiKoQaPmCZrRcDcvJSHLVTVThy
15CDcUBWmZW/wAwBZCme94SLQ5KS2WEsS3TLzNCReMcnIDhskejkNXPNrvRJcJVs1kmGNGEtj7Nk
BAOGmvCm9coeaIUMsQQOe2ORx+Fyw35I94qAByl6DlXj1WoBhKAc19xVia+k0ceu1tcUT2D0F3Ln
iUnHWE6DTnT+TxQFWkM/eRwzn0kGtc5yjIgiVNC4mIch4TjvcjzkX1otRo/RdY/vd+/eCQ1ZsuJu
iAO/ROka6Qj6x0WO/lUguI2kk0WNppKuMyA+hYGq5X1ibcsSA3gY7Bffg7+FzWP1H+HT0iUbyFUF
FCABvNUg2B58P+ymYNvtUatncjumYKZwej7iQhbrEcfNjhv8aS3ppTWmYknRCWQYI/dJGD9uG4J5
jE5yVi5CCVdBZ8fUZdB7nAGqlXAbqI3wbDoJ7hcEPU4zP42fOhiIJ78TVC+Zk1LO2YQjFBUDqUT6
Y+6GQd5AyhAeD8kIL56VJqG8rQ/4lhykywoz0fdOZXTgd9gifarXxMeZ+u6j1UTCFPPrKzZANo8K
FCOGLD/ZVRdtF5bRiKC1T+jZnqaRgOzhWoesPfEX4HRFI8JJI0qsqA7SFyPqXyNJ59ihxWnEjhCX
zgYQUgmUHDoOFzfv/MRCqyisR/GL2q0iHDBnsLXObDcwMjbktFmW+8I6TznVioI74ngYTz0o5A6j
1teiznhhgjnDMI4MY0xtme3EM4drK+z5HZx6lZ3mkpk8uBHyz+uxa27GhLP6/pMMZLbkoXLiykwe
ryOZLoY7dgrHnFgy6Rr8dQg7BdpPpIxMtmZvMOcwh0jwcMwufnxxfPkQRxoNcFi9yFaCR6aHyMZw
ulmWSLBSEY95EsnosxqrSeUycG6dGV+9Plr5yTjAzgOKjXMK/W1IC8RGqb98+5vdWwysdfiHFlXj
cIcXu3w9n6rHa52+gsVKGmrr0IaruNeFA8hlkMEkChzteMsn6t2mu8kEssMjSsHsOieNFxilDtT+
gDeyX7g8XJweY5PAmwQGly9uP0OXGi7egJHl0HR8NX48irjLGfw+r3/ZfAljJx7QHA2IbxfLbQzt
ZjSA1tbXeVIS1+jrUVI+ag0ZnF5TynD8xOc6sclszzy1UUa8SdFHDKmQuSlEKD62bM199bT/sTZZ
XyYO8Yg8tSRMKTayEk21WAKKXBopOvfLwW80otzNlCClynIzNRJxRGsRfucGNPGZGQF3oXkP50EE
B5gA4CezfUA6B4Q2uCexmVtc6G11ZmM/u65NftY8YdE7xijwbjCZ/KBlDJVydayk3k/1IoTnp/zm
faP8Up2HJbWmkeIc5GrPnas4BkmTtKllhREANaZzBuaJR843vY8y3mnM7cJCUsDlWnpWzRWBtUer
jM9rEuJEPr/3lDz2FAjSJAnS1Hkcec/aNIFIgANHY/sEjlmXADT90FgtmcG6n/RQYsuJbDjhnhdV
CIQejMlVQ7hV7fJWJsLOEZ9cINnhmSyw3llCChLT5ISW1ckzWKBrUK5TniHTg3iremk2MZfkT5wD
3w0335zhHSPuaGScMkTeN1WWQMebQi15UnUpshNJOtkF3lHpdGStNY2apJEluEjbTEETq63aNAKD
e6J44pXQTZvsap/BXLLoYOa+mOharzx+gZwVjVTCa3A/cvSpIWLzyeSLNIFeAxeDMnvWLNcLv18s
edq+Kd7mdDQdpRsa6GlP/ya2FNGCIMAus9p9L5enNQkA5gx0PMH4d3zymS7L5oFWWbzRKIz11tWN
m9g6kRMF6OMQyCOH4Ix/XieuGYrxDkvvMi4m7R1tZ7Nd0Gngeu1WIlFRkkGqCHu4eh/n+f9r/RY/
BuAxiOMWFkmms7vN98e2vhj0f1/6fAtG4Rf2e2To7iznh/nRJyHDK0ykXrnOpLy25l+XdTDBEYJ0
HKfrTasbeNI8xI4hcDfO+K+LGB2jP5mcgSRa1qJk8JfgYEnrN6Vs3GFKt4gbIYn2xHQYYA1m90p+
QOCKuAsS/LRHhunHaRL1g5GJT4NcCguxt9pioDjD7n0+OkB5osUzyiztdXQAY1kGr6Vy2wE9ghwb
m9Q9o7MyAlml+n28OLfS4JdX9X3vTNX3XC2/VNKFsJyqLh8RbcivvVyumUdU+usIxv3QzcKvp/0Q
ge3PHNgN5FoaI/9s6VC8bdBGft7KfB8IbSdIhsxb9/bLslNm/rbnrdN8lPnelqubPklOnPF2Ot1P
fSyhBDOZB8doO8if+DV5VvMf2drqGi76k0dl09/xth7g+GMH1Ht3+wzyNDU+0c13jr4invh3cUS9
JUUrD5xPfuKamkthManCwwj6TMhhi/apuSC87hyCew+uWCvVKiAMTidkhMFhi0VOLZuPyxIzjisi
GaV3GdeqmZ8CTg6NQkAt7AdAga4DBSlR9c7VqaZohOWG24NlwVQ7sI2G5MneKwVapdnPFNDisVXC
aTJYYMRgbGyiw1IECWes/Ul1tT74Xj1smXODTYhlJApZ8N4tFHasbJACWiqElWgbX2TehCGE+gQZ
kFJ9Dlt4USmzw02wjqXodP3MnegxXBykV51MNtgd6V42QbazM6FbBD1/+o9NNWfjhReUQvI0FX1c
KvwgFbtq/FE33FSQklhGi+9TO0XCupcP5z+Hnyz5qRJo9XIzN0VGbHGvLmHCIfumdEAMgOBsxr3n
FV4CoKJwKsVGJJeospla5TfwkuwnbVnoB8OMCOl627BErlz8XuWdMXzlYE8j1FMvU7mGmUqpke6c
q1uh60pKq7l87h5+Fq0JUKqo3Ew1y02UfsrNW1uN4c1g3wVs3F32L9fKqoyAGALAnwHtV9FWOvF7
i/Z8PijgUg4y9fWPT6uqkWPBPnYWp8qlnd3W+Gv3DM7gMuH7ZypojV3J1zQVubZxa7G5g/f0nqkD
mGxm/ngFLdlT/B/STZna/jtNw9fchwpRL2jWl3AZwy2CTmxFBKOcgAQBXe6Aq7CNEPBC8I5gMsAM
2gl++wmscwecA0j8cF2HjIsS3x4INxIAX4/WrrP4SmA7xlFGK7d9k9gCVkGqee7uEL5dtA6oOm3Q
RQb8B2ijOcxU7u8T9KNPUfnfC+dqN/B8bfs5wISDErDuLNj3vYKw11hpRIT9pruF/D6AGgwzwSdu
tTkGm2UH5avj+3r0Uhe3uhi84OZU7wHv/izMUO+G2kx33qjwsRicOVMv9ROg2E+l1vhCFLM4zk/l
0pSgUsRb/sRf7dnhEYLaSrIuwLqodOvoMOPyjxbM3Rv0Ww/YBuhpUzCJ2gV9A1gYeK6EHGISXs5r
NlHjr1DIk40FxCKtUAS5VcqjAk2hoFOgcEsGCDeDaflTmlN9YyO/RTzvFnAgPo9bTZ1Y3YXG6wKt
6X013pcL8s7/1nUzaEMiC7w/EkFicehxgMDXEXzOnx/ThTfUXvaAHHEIyuRyPDzra3Fc/I/13izD
hXxuLJnIpsQvxaqNG94LYp+9GALlSTXRK8vA/Yi1H1aVM194rF7RF9sE/A7/i3optvfQ70b72+NF
oRHRqUnA5skEV7KRpettKz/KdebvCAd+tmrpWWq4fEcSkV0s2Q45w/j8qh6s3G/raQ5lExQPDA/H
zQJaCtST4Pi7RZS39o8TuOscwxVfauOHW2PfKffVz1p9bUEl5Rp/9Xy1wD3d2QR0cmKWo0pcPyLc
xSaQP57tgVrMjijxhdfwNESmBOHAUv3MganTuwtKCKlBkrEXxKU3qSAXE2TAL23YjU0j1bx2J61r
d9NYtGj7HbMeaN2MLH6mngpR4kXzWSbEKXqpQeThhJIYp/YjkOmFba0CFb+OnT/QVYt1wMWknxa4
Kk484r7BMYT8zUVGS5i3y/3xLpXHk/Pg7kl7cM0ZjY/X56WSyVdWWZo2TdagltIu+SQayZ4UIzBr
NOMYC7WTKi6IIkZmfXNpKVIBrGPGcwZtn8EsX9L4urN4fUHGByUXv8wGG+Y1jnxSTsqx4/M8brkj
CXckE+/mHxZjhc3wfb6SiBkD86u/FmvbXhrf+mUyOK+qs+frkVQubRAGx0bqPTe6AaHG3c9nomKw
4cPnyuZa/+sUVrPl6/WvscxV0tto33j5rNAfB9j/Jl0t0xNoVV2uaCs3qR8+LnUigx3BNH9nO2Eb
AujbFfY4wXU/96OnRyySIk1Bune4bq5qO1z1OO2SrZHfdB0VfLz+q+ZJCbV258oRUhS0DPwk0g91
xGITn9N3KZaRpha2DvKtW0eypxGHzN1tc98joMQn805SIdjCD+W1N9+zjGEW0ymeLotumkXX740j
TOPfqWlDvXWcYNfkEfEX743DS+v7oJPIClkY5rUtWUkKFDxE5+PMYZnJTrc2PbxD/rJIlcLfJSoh
ozCvrH8nZHfN2sa3OKWZ+KcGgOfxcWpgkhroMSQ6f8afRjIDmjdRQQQ8DwsM8pa6mlhN2EAnVm+U
QJGmZ6XAs2NcOXN2QRqD+vwqNUqNSctWKrn2haGPN9tArJ/bPt7MKrh2dghYJyOcbTIv2Fry8rla
avE9THkXDVYGVqk7jc8VojpErBjYdElZCYHKefVXt62A6p/+T0PA4U4ig0PR4QkMkemMJCi3M5Pz
O9mGCPZc/TRyjfDm9vjUHvpVMqhdBhOmQ2xCG0Il6OuGRE5pcBmX6VhwmRbOFZo9/KLGjzdHp0Ug
+rD0km4Syeoag8sx7N8lOFWKVsqfKjUwrDUwkPG+eHwJz8Dfcp5Lw5cZFAT4Drat2lc+YTuxgvHz
JsQfSZ5Sw4YQK86U9uY2ysc6kOnO9TVfvb7GJxuhxQwKpcfBcVDAqi4al2jR8Pf2Z9F4fl+iOZ/M
4uDM9+iHvrRv8ROwGDJcyr/aquVFPWIHsBK0R0hsgOcbWCd7LmtQ8p777JFdWKttU59vrvRNru/l
8E6TwjxdxLw9cEzK4bLP/A1P7U131T20D4QRyyVkv0fds+/K7LViENXYoVqmLtXCdvd2q0w3D1A1
tqM7wiEPPrF5z4eP+uq7GNK9EsESKEbyRCCvvSthWe6c0T054XUiXULbqXAePWlaNsEJ3TUy0QuD
oHXJk02YtMvVXUtqBAkHzE24jo7/1pEt0bLhnk6MaT5mvy7JntsPUxL7hj3CVtNydU+gqGandfUr
/yeZDYMgGszPxp+Js5HhwBatR+SMKP7a/wPJzjrLE0N2wUBnaQoPJXT3d1/xcoSk/vHV1StpW7HE
eit8f2n8TfPRqUVfB/5rbKcnZFKLNVDDeMQ6JsYW9svYIPWLBIUCBvlKumfPQoMPa7N40uVRaoQg
JB2abITkHe6KBJ2EHfn5zXIPqeQTBsy4fanRVfTOxb0QC0oWLZMchxDDm6kkkg+dFcntZLucPUPl
hLC/JkC0/fOlVuo9qw9kX4rhcmQDUe9IxHNxswzcbHWJU3aMfW2H7JE6QbKEvFS2zD4IThB37dDi
VmQv3fCd09ULz+lZcmf67ivF5p7Bw2yNRaMxJezhDcaQnV0msV94ANOK2E0+LHJ7cgG2dbX08Rta
m86lteJe/vRmqyt8svDSyuL1dZAt4wyxfALam3TnPQ5QT/qNVPzwrclBA2HizOEvWZOTfcWuMRaB
XpDDlHMl45Dx+cRDf+LvIlMLeus7i5cMRFfXMvax3Xn8OmEhhO4XnLUhRMsSe//9j1Qf4HGnIL7C
v3+7N1wyRHVQX8zEDUE95xYvsdb2/3RA7hGLYEDCua4XbmEZdQQwaC9BGKcijo2Zr8pXPjdzlcww
hDw9u7+qrupVS67cOVh8My3/pTpXCLiI5w0u/XSw/tSk2FUlG4yR2sFvts0Wqs7c9Li04pPxabh1
eOOP0QKndqvf7xRsNtH872PZm4CvIVFziDJ7UkJPptz+0nj+7J+gSB3Ok4AfL8MruPRhc4habUIc
k8qM3wKJGdLV26aBgl9dUR4IXfJU4aKiiBx0CUUqWHvOEsOHVrR1Ihquj6BQ/nslWfWwKk3I4oDT
v0kcqxhQiPcl6h3fDASpncLmtTNIymz9dg4vt0p2X83lVpXnunZJFb0kQP5ywMFBkZQRxSgFaSQW
82F6ImgXHUFyxqz4qUqByLU3CYtT6vYkxKywTr+eQJ4hrFyapOsAA0kx+fn3AziUPqsAZthHGAM/
VGxxHw8t4HnvZfID5sjJ6pOQpzkm7uNQn05LPdT11/lyGRwO/w2HDarDtSFnKD6Rb5/Dn1fIFOBv
GF3MmM8wVwlLkAU3lfAJKR7KHUNWljx5W3BBsJNYCynI4Aat6QW4bd9oeUpdtHZdVLeZ2hpjR1fK
avYWMgXgE65H7WfAUoWCFKMeavB305ArDrc4zUNCFwA2F5GL/6ju0Vnkhjbgz2RAYMVEKNZUjnvn
EnCxjFxe58MLfVQhcFQ6VKqp/L26GDKJvptv9CFhxvDz7zWRo2sGcB2XVfU/WJS56ShoOxj9wQxd
uEUlt3pH2n97+y1V780DYoFHvmUF3SHT0rNdYmWTaMmCpfOSEBBxO5rYff5NbTrCVzJ9KZOA4LVc
dP/GmETB78u1kkZUF9WTyuPaeaEhze0n3cdOf233hLdncsc/KXL/n49VhZr4grZ1ncF1lKr/LEK1
EOO+a61/FAgYGXqCKkViCLhWXC8NAmBxk/5U9+f1f5w36EgMAMEPPMvfSsCnonkPnjxtTrgZi7ag
l2TC9593kFQXJHTAir7DJ3Gh8KaezfvPUJoGdEhMfT7MhvlXdb+w65QG8kG6a2I+M0K+lfTonmXy
f/gKKmHIfJIZXdNDMzH9p5rr8j1IV79xpWBSYsC8DN0mF3SomoCDQSlz55W0H2kfTT0aT/fQDBsH
4wuyS/lgvBY5PblA1ea/8tuyOm8/yEmhv0y8ZAj613NeE+4OoaPE2DLQ68zlBpdpGJ8/YWK0pmXL
yJvyZfCK3jlb7wZar+wZv38AsmDSeYVp5kyLcRFcAcrUxWhC9kBsTggLG8IeNL1+Khhg/PN0r1QS
h0jBDs9UEnj2l0JERJrVysmStNYc27/Fik0GzT2nBjcLXyS8tbfVbP2XmcaHB6OR9QnqdVMQLL8U
NONSShTXGgxPKD122+aOfYWXFQ3U76ewJVmaMIa64xpK9yD6r4zxC6Md4CzsyXkzojoK8iH67cIe
p89Kb98DdUQkQZxCEYOPPmt8L7tP1GGRiWpxnMJGEVAqqFufMyCICH7tC316MwU9YB/JdVtwev6X
iUwwvnEEQ3EDDssyeFk3D2+lCbq11LXfzCiKfFr5aRLffRZJI5g5aDcgcxSr8CJk/D9YcXQr1xHK
rJ17c82iAcOZAKz21ya5E12D0xLtwGVdsZtfTnbcB8VsV3dIeZDiut4yCBmQ0sS98o6JJFi1u9ng
bfhPd6/fjoed9hCmraD9IeLoLMu3yp6cAfFlb9e051aJyD52w012t/s2TWK6uEweAw7g2RzrOO4b
UK05RWgIBDhFxcBSboJFUki9j84cMEvcQiplfXDL+PeKKzDMGVvmp5KWRQzJLvusX/BPI814pbea
S9KQKRSfNc6dNRAAgvy2FoKzUSFeSNoHOOtKH/QLJ7eofC9aIpyKPS7U7lvRP8X/8OwKF/L2uR6w
ZZoON9QKLYBIx/xQqDbD/QfJ6FABtFInED1RtzF4dXAwUBW9kwwH1KPDww4o9QzMRl6h3mS1uvRa
pIlA/Ae4AQiKzVgUD7pMrFjGZ1jEblX0uyyeWliNLR/rYk+JTtCZ+3pcSGGI0OE+qb5KPUL/kKOe
frUA0zJN2Yo9PTqQbWLSDgyZrw4biadIUjC1aidkmFUXOD02OKAkyxe6Nco1KYpn4iWYe73pbx/F
YiN1npaMlAYQV8TUEpf/DiwMxp3IM9VOuk4FFObXe4KloXpFQh3SwRfwno+knt9TsgFxAr5c3KZ3
IJgUp0w+xJVxmAnXmjQzITnMYm+jqaVJys0/pmbQ+rATa5kahviHzQimUfQLDH5gtfNXyUz0dHKV
XSMfzNuI2oxhFfO7CEMeIZwz8ifh+EEQSST5iPvS8Qc/fXZsHI8TRsKAcBMPustzv7itWLBCLRed
W+cGxYRFrQyOPbqTbqCsJuIiGHA2eNDzwo8oZGFpzHBI/0DYAQWwNCDKJxjvrEpW1q6CErFQPDns
aTmzsyNKLMlNIR5cDL7bwyJXcx9dt9ib3bO1Jm9Hz/rK7IH/He6vzR0szeB0Hj07L8PtuZ6SojwP
F0+k4aiSpCrnE1iibfX5eBucuzn8gDJzkJow1xq0xu/v1NJtRDLE+UNSiG+lClLhu0lygPKfDUbZ
+nRKQgbq3RKoBicZMtgUcwi6IBmjDC4NogkVtsHJ/8XaUA9F3kG0vbVjMzvOzd5HjO/5qw5mbfBU
vI8hrf5DFLatoApUs8Q+sNQHNBfHyg+yU2A5OLsfvLe56K1zmEfZ8JZn+oggDTjNXHmEs1iSrV/O
9Rmcs2q0/YYB0gCuVdAX0GDo94+UN89xQgfzyr8SPINUkKOWBJpVUAXpoznY0M/rdPMkZ8VBswO9
gZABJhJLDoi+e6USTWojAB0fU06YnY/5rlzEjKG0WWERE/DsEkKtuxxk+rD/WRsp8Fdt5U0EhBYB
VrOf5KgqAz05Ied9JBhiG0h4HY3Has8gFyKkgHzUHlytO5uqZuBS1I7TFCTYc2+Vgml0K1TPJaSX
uaqxj20hWRbABCFF7+WZqOJ7u7CrZd6t4e84vfNgXe7uC4Ndfll9wC081U4Zwo2/Y2dW+MFxREyv
FEvqWRNTxF0Akgdr9VadgvuUaxJLnXlRTAmCzuaCow2HRC0XOM11pYdspa5CeBqjuouEMItxnrBf
j0AmQwqBV9qxolgAiwM0MvBkVL7dXqQwH9Srjlr7284VhwvuSGfefLYgbjVFC9wRwBYRA3NNlBcP
+EPb3BvpAowGXAXWBGaro3RFgQBJ+jSegsq8ibDCferS7zoMGLIz+mMQMcwSCAXQcXYDUZXqs4GA
YyPV2Yfn2vCCg8yYsxpO2ACuw+B3bLTwOT5U+6XhscO6eA1BDOMaom/QzwfhGL7OOsqGGcpw+JY+
vNQWkIB1HHO9/OuWa0DXEVVlzzRFZ5tYn9ns3MTNOtXNLxQ7heF58npG6W1BSrpym1OneS9NJ8fg
3sjdh7fxBVjSjZLKMF0p3YMUGOy/Srjo9WjVHtxbOBGNSgoF0fkw80FWqV74yNTRHvn3R9+TuEj2
j98U/4LMR+bj+H5ja3FXlBPZskv090MtASUhVTn20JP3ldVgQt/RJz0dbcYah8Nk899uEQUSkpDe
CIrJ68Q9qInG/MtEmq26KfiQ9G9Rh2w9WttUlepga0K9o/OYLns/76UAKFUWfFUCGSZpQzZ/UsUf
wJ3+Nsoy9OEvPeRtj05DASkMEnSSuMHAco2Mh1fMSb1FbRsIL0vDZndTg+s4/j/A1KLCxu9FDSCb
ee4BMN1lVVLWgJVOcBB2H4ODYhGvDJjwoICY5ziBhRjDk8BS6W5e+y13eSdzFAmkyu/4cymqAfcT
4hT/b2hPNz4gwTOmHmdiybjbJri7oDm0WPiGchbnD/kZ5EQsz1ERJM0p01NieZ+KpU1+cnUzfN23
f++v1qYQU+GsWB55g0TeJh5E0QxFFXyprsybLK0rX1/f2jBa6PyCbArJ28ZP8xvLgshRuzmMczU4
RuMCJ/XNxYjvwSSxNqEig1qYGjVtgqId8r8NCLGvEEmpyQ2JWdjDz2D8G874OvakPR6TnUZIB3cN
P+6NOPcf2izohPFVOG4/jSFb6hqfKwdTDnFSaWTEsfP9iLU0h6YuUK7BLXs2L+iCsIbTHoHohyCG
wbdHnIuMBsI60NFcLAHfDPoxzzrEkwxDBYE4DfjABfp77t8PqM6xm3h+7BUNfZv/MJ8Ew5asJ7jX
psU+oWL+8i6VYrJ0w5lUWP8G7bfmK/zeOS5zt9tvN9u/g/b322o8B0VNQ4IepLop2MVSFTxh72sH
QRGi9RdtW13cdCxDgDo6K7FDp2XiR9iP5pmHaFp3vqb1Ea6SXA+xPxgwVzs9Hd84/R/3w1fEGCne
An5L1jcACLbyBbqy8cpnMf1qLRuAxAUdgphBhPlD1bkIsDEwC4eqACMo1nZGjwpJUrIBuBzFt1yt
1FY6ELXVYN1hXBMCVAdz1L8IKFx+WJp5sUjUi0Ofx6Gf9WdP3lNETonL3f1kgLO5WT7fWEX2R8vQ
L5SAG//S6etEthhXqhboon5oxZ0TSM8W2/Y8SIAgAhiY8eiNJKRopj79o2TWHGDPINLfs087bfvq
Ap69yx3A5eW3PrSLvqf4ASYUABFnhGBupMeeXAJYFHqzOC2cuUtX1l7vy+VKwi8Ie/CNnE+uw03Z
kTPOLhy0eEPkrejNhEiLOuS8Zz+6izgDayNwniUIEtgW4NqufgnXSHeiWtUU0mYxzFYHLoK6sniv
szscKy9/iq+V2eTtxHK84F5u5dtbgPeHV3uwIBkK6nWOLbmOl7SaSXXRqseOe4UF44vgHw1+IZSK
7icrB/T8CUvlBuMouQsjT+R8466678+6hL0ntEe1U/ZR/kOFdxWB1Im33SK9fQH3KQm/w/0rf+hB
qMU5hyyZr2eChPP8Pw8tKe3p7sYcHh0zelmyaPewmFjZgbr8ovwI/+lIiUDBx3uqLiPqHahPIkwh
bdArKZ/vXlfCxWTe+yJaRKJ9fOIDnPgi+pAcA4aXP9QrogMQLwOwz7EgA0tCPTW8AxjHuRCZn4QK
tjxIYPsC7l6qNJav/H3j4dHIT4mZlyJAvSeNlxSalmT8ALzHEGAGwgRRIcadIiijGFpzz1ZR7vUG
x0f5ZnldjhJvvk6LZsQ2lNlggMasxhYDx4nrZnzPo7rki901iKaMT37KukkMVOjocfsOY1hdR9yr
5mIIZImK671yHhN90D0HTBMAVkq/fVrdwMlFGphpR7ZyRhZ7ZupFmOUWEJPbuOPSuDUWNDoDEMqk
yMzEvRiwDRNtQ+qlD2Lv+SLRKnZYZ9h4pjLeLRiqeHODOx7zgL+2IfDDCH8dkUdk8Z4NwoBRPdrV
08AXUcQgSgWnWCf6zNfRkqj3+Pl56aJbo/QhjJQWWSfzdKR/mceZMKEsEBEjdC34O6HuJ9DzTTUf
yXx8FbLnTZlpq40TUALn6izdefnKIhZQo0/Ih5ofZPJ+MB4Yzo/XV4HfYHNfcQqxJ60vaspizFEH
AVfyc6m8X/mQRPQL+HAKQ1xIm3g/wmN85aw4sEk2alNthxvmoG7+MGFnAp5nWkkKUd5JpQ2Igzaq
TcJVQ9bYNE+nmI9MFX4Cb5FD6d0ZZFj9vzlkX1lmSny2dSPK1XlHcWvDhQk+YHj7LFYzEX7EOB0C
BM7VLMIZRugQ5pAFrSUZyhnORTZs3+pHnqcrAUpaZjcsFIEoYTndUnPB7aAEUw6NPYg0B77HQhbN
qI9YceQeq/0ZWz+zonP5zaf8/rICE/IIo8Pncc9+B6DyVTT+e+M5zNRIT1rmZaH6FYNXHdBxTg64
ud4T8oq8y0E2ANCOJxTuG6SGCHNjcqjxBOrJ4O76qS6lm7g0kyBFl50thURqSPTGbvMRqvAGySYW
cbKqLMGsVUROM3JY/SvT4Uqzp0I0D3Px1BaJm+qZWJAyQcsfwiD7Ls4bL4GJCqN1gpYGEQXcRiiN
yD3EZAM6UM1/1RO3d5WxUhLiwLAS6sen2GEsGwCtmjBEYAK6d4jLia9AT5vdI2hUEtwCqC/rQfpc
kcm3q6JQHpLNadASbA9tMt/N9UvQMjRsV1DGaux7s6u2t0NjO6afTONBCM9/p0aevqKnRhr4QetE
r9F83C4yVV+O7YRHo2mwlotwQXfWUteWti6uLqOHoLWgxxm8KhvbbMIdtaVd+Bgnd+dXzC0CjIkG
A1klSUpkoplitPT25ryI7WJcgaBCJxdZthHTKhv9+FgdqALLNgrwPKZfLPdMaI6MGUo2GSMKqaoQ
SoC9kavSSNrjw8kSo0m1l1rMZ7yy820uaMn5YLdoRRvoMST6VlYN//8W1ws1IadmIdAB4es45I93
Ne83bRYQ6icx51ZmUiL6kmTAvtyP0oadwGvAJmMizXvIX5EOxqo/ZT77h35GvCRo7nVrYjQrJWWt
lF+nlRDDSs+ERhrI16qa6SQOUJ4KBLUb85nWVuQtwAHTEAoNT9Yo6T0sDD165+EimE35X9JZwIvj
1TQ0iyyBt8LhuAE4EOzmacCCsqhOQXiTR3Ft9oNpnNEpr6c5Kl7Xg9F5wmVijOUTCoydKCad9HDy
fe+X24W35bj48yK07DT+G2f3lS2AplylgN4L2WDq+ucKBUrM4+u/1k98xTs/FOK0349qZxdCt2zV
Pjod1m7zny/VZ0uy3aRZJx35hUyCKR3c29pXDbKeZGUB3/rIdlbtfJByhXT11VEmDnueC3OvMiFt
4OQaSr0vz4jIw49LyNWU0UC9ap21176S2HS6IsA14VKda6tIc51Y5iw0hmfN66wJcQYqhF/sYpgy
EZlCArXfdtgn7JiNZ4Tp9+oY03qiC6iChUtSOGcCJGobALCY3IgHiGoXN+T2MB7g6nkcJKZR60d1
ATYNP6ZIEgf9QOrTtVlw/raT8CtJQfAx12wlZCwNsIkmsOPE0kCvwObwXpMw5BpjQhjkruQb3FwP
Y638Lvb2NxfTr0gi/vFNaI+IlMYh+M9oiWhigGvM3BBWWGOPbe5VxpEJbu09ZQ6ZAqZOZF+ChMax
ID24BDdGr0IXhxmh9UAfmqNjl+6VHIZ8LXNoVfuNTxLgMSTFSRUMcFTjpQAyWg9PvAcbNxbEQVDE
3Fodwg5xFBL27GlxvJvU1+X2o4uSx7tMzsKXrSxSP9lbdT4EJErj+0WHxrigPvIRd1qFPgBGd/IY
S41fIciO0vSPTG772r0v+Pw5PNaP0Dhk4mcQrrjG6hlXDNH8e/m9ie4xwb5AxqxEdirxi8nTv5tL
+5+X/DfIBOcrBHulRjIxUVzOh/dddAmys2c9c6wc3mE9z3aYOsesUxzg+2jSyXQKuNidXVCY3pb1
dT4isdvLTTfNFZhFMjpjIJp08OlykP1COgCsHZVhtk+qL90S3VTAT44p2NryO64SW/ykUFxAAFI3
Se8q37t/gCelkU1xmO/lXle40n//MjQ+T+6ZuKOdDPXLf22NnWYJdeUG3TBpu6JA1LybnunkuCjp
COGfa6VcTW+wbAw3kg7q9sspD/XVFNpJ2v6Kvkn3WXkoGp8axQiEb9FDWXGJsCAl4sBUOxv9Yabp
JAL/2Zjx4awuDrkfRqjzr34gAmVrKJrUUuMdF7G1JYX0UrsP58fKeViepsA972vl+h10SLT+yv21
abWYjF2dDYtuyzixx+PmDQODY6xd1KhqSH3s6NZL2VAEWdSJ2IEJQrBH040qBtaJwEjRlVj3iOCb
+JHBi+OONU0CSwbuSDdfPxGrCc04KfioHqP9cQjo4KIeRANBAzIDCarjmMvl9xXjlAtTFOosDiX5
ARgZCIvatcb6t7oVNpO+EtX4+oWLxLNJDp5wl9XCHf0ydp3iaWkKOKgGMUOvcA/PDdyNImkpjMHv
CB/eNDYu8SLWzuE4dFZPlLRGTOPRKYxsijIi6y+ric0m7a6f6FU86/v28psGsO6pNynV80GuqdTB
gyGUkKczFHMhozYIuI0ZT5Vzf0HoTPvVyvQUkt5FfWOa5rE/frUHic/cI3671tbdTNwTh2a/Hc9o
hq07t1wNtt2XaqEp7yoZsi9s0vB6aku3RfUSFx9c82SikTjGjBpWeftrZqkssAfK40jy3YxU3FkO
5Isdk1YTH/OGGhlZdtq11zR2nCauxeni2t+rQTnnNbq37Daz7pQoDS07sv06k3YmmrSl+O+ndBul
FtPftJZtFgwgAcvo3rw3l1GuV6CnQ/4VJFgM4ftrL943x/B2qS7IhVR2b1uSwmu4Fjipx8YVZPGj
UhiW3+Zg1gDeHR/ByzVduaeCVZcX79gyXBgg64fGnbVnVd1DOaOvwip4VMZXFklGIzcxUYYKuMg2
z0mKsQosGVRC52eajEiYl/pp3IA6B0ATmWC5pDlgjnbWMIbI0X+YpXeQO5Ad1EWsWaqX6m2/5dh7
WfbRJLzQ2hw1W4QfCs0isdn/8gd5MgzzRnzBT7BMHaxeMCl8spsTlwpHbCtLXl9PS2JN1C5b948X
hFUUzd23Nc3P+oSPIkdhV3VFJo58s+b48urvc7RslDMkMbyyNpH0E7oNdlSy+5G/tWCbkeZuRUIE
Q8gYsCExqRE26KN9dKGuxHF4FIYLmoFTV7wBztahshuZx1MGmELGspcuh4dVV+rhulQrfzBr1J/K
VM+Rbu2dViEeqIMLK4Q5YdbRpbg91Yj8cZbX3ce/hAhL9kOPV89yjWFP/Phcl7RYJdP1L9zs7bhE
aHuJ3+L/tvaSBoSDzcfVvXUlSAS6sNkybdXp5by760RptxCKrheA8glzManccGiEp+DhXv8e4X2c
GqyGpVQjS+CSV/Qlz9iZLpv5I+R6DAhyJBdUkMye0UP5J92+R66HJoqS2zna/OTrZ/KrsDN5MHIM
JNklpx7NAll/TMOhPqpNu3Dy9AKf/NYmTRPNTae7pkUPU9dVAAvoJ2J0YJENMfgPUPo3qBt4/4mf
Lc1P62qqRccPpFU8sniVmIQGwGNIGKi4GROlGqmG7V03iOT4NV6Ej0dTzbrUUL/AlfDOAEriBU+m
eiZ7DF5yy4SZsNTRn9CQa9i9lamlq3jgBh1DDpN4HPBKbLLQqsFopaGypRHvJnUiWJ6ViZNrj1bd
RLEm3qZ2ADUmiZWa4jMWJ8kIbo51wEwQ6oaSVG1EdwqyveLwEDxpMZaQVdUHW37f6xukgxSpuAVz
ZAXQpmJPPLdJfvJEYECwwb7dcQDNT3gDKdq8vQnoVzCJHX5VeebAinl405dUlck9NRdp1lAwBONN
u+06Jw9NQSQkkZrJfRNtIvpBlivnTC0P8pS84v0HYnFQnm4VopJz6ddzBsgV3BvbNx1cvyL5Ipze
odH3oarulLtA++raE3bz6W03tH2AO8fa/yosx0fsGOqsVmsSP5PiH/VpD+1E4spuoB6oW3Rr6IZ/
sYLiDpi1vI5t0aDzXGTx1Bv3dx/dvFO9v2xb0C1WT7MYWg3ENsm1iGptArHR8FLsoY6xP1ayYW5X
hyaYHnNYlpUBI5E0ZS+WJIzda9SNaopW2JK0eO5mzrUMloMEYzdahyd6MKXJGeSKwbHlmiN513SR
lPEl5cclu0IGaB9Q86gJ1j4GmeEeLmoOTIFvkFFuFqIUlfjoJALPkPk0b5Fkdvx/TZbHm3JL/m/G
hxwhySgzLX6XWUCciJiVT/mAhIfoCfgcHBBREy/EtPUZe3KoTaATcgqyr64+lEZpbWA6SljSHjiO
SGXOEadH8fc+tQOacgIXBlBW7J6pPBeiFLuX3Kg+4LkRpTRc1QlX/vsmdoa9JP/Cckb+hBoiBLMg
XSSjYj6lDNpiCcBsGa7G6W6BIgdNrNjhOKG25MTZdOlIdXdJ1VXEkGAMyHa5j8lM6J7sxGy1ALiq
faw8aoIo3flS5UXaIHlXc1UZmi4lR2wizkMWDbXoUiS2QCz63hwd10fAIKGiUGQyP9vqupMhm9ki
IbTu7KdcncZ1bHs283/JVbMSfK9CGSLqdKvuZcycaAJTCf2rHY4pw4BkIBcM0D4eFoIcqBjEA0TY
SnIpHd4mrwxCfeSUmtpWYyTELbn0nE8uIh3rxGX12zA4gG1b9msTANug4uVj/77lZGWb2+gC/OzC
qyYYZRhuGV08SPKJtm0StAgENgZc8VsEMp2EJpUjJcxqblt9kBRDCS3MLIP71/nrD2pzrziPNuQN
3g8/5W3tArp78LIIJr1991j8ACbRXZca6211k4fudNp9Hh9oV4QZNH572/Zh0uTRahfeUs3Uo3Lo
5xABmlSKGDMgOJ1tAZT4sTVpb14qpVt1tUen4EYaAHjTrl/GFc+2S/AwqfQ0lx/p303jAkh2jdJu
mSi4FCznsG9v0SWSc/kAtu/g4FgYDx7Yt1w5QdTCjyUH7V+Fza1r5w73MNPINTLxTYg1yOR6bryO
iXjrOje4o5Q/JbftOmJvLZjv6RdFXw06x5hPmPSpBon72NKxD/p+3NoQCjK3a8NLnahJrHE/c/Rl
zaUqpb74d0e5E/i/EF+dgETTSxDWuglKwuaw9jwGsx0nOf+PqDPtTpTtlvAvci0HQPwqiggOOJt8
cSUmEQfEAVH59e9V0M85TWsnaeMA97B37arapSEDTkwYiJT9EwWEEuoCrJaTCjIRhyaTDsaon6yh
c/YeYM835CYiWKWIG0qJQxXJg46qW5lE9+KbVq/2V3XjviiyT8QrT9eeSaeSO1n3gpPOV4aqxQR7
OfYrn8gn/CO3eGARPr/gzmil1W03l4AChq2fonKk0E2lWvOmxXuSv49mjDmpbp/o4g7LBy8FqZfA
u+GXzy0SxsOt9a5rRHh7TpLWVE0j0cU2bstRGH/4bowaI3EYdz2z28DzBJC82bU6NRR40vnra9GI
dLQc9Hh0dSYcr/cvgVICo2+wlMF1vgW3IILgOdRPTEITssIR9VQCjm71Qy/QdHJeKFptoHixaIG0
66a3JeaN8B5By7rY5ZzO6Vut/9H3+knyqxrhEahNFASWEZGiWHS4Kf7X4rRj6VEnSNBxR9YiOik3
GlKaxaGL9OqqG7GI67o6ojBrwGstJB+HerEotBg1iLyoSRjnJ+RRUq/oeA7qrrTZUlGXTHc7kBhC
8gfpOdPF5g6/vBrUg6hrMQ67cQRRo8739eCB0wZyUM2SU/dQyJ9u0KQlWL0gUNeBGBnEWtwRsUce
q9NCYZ8E7hvQhjw054qXH5z84aXznl46qZuAXJT+i/VJfXLv2p+CYM9AwaTjjoVFQStqJ/ieetVe
BbSovN06FrGU7Sx/0GwKybh0qiOeiqfLZ+etnli3zULxY7rrNLFz8IzPzSJ1bfXbVWgpJ68fal4F
1xq6qlYKUfDBfkEXQB66p9F9nk5i9/mTL6reGXEINMo7AvNm+AySO8qMqu3WjM4zOJidSvhOOg0y
eRoOR+4FVWKlffbpSehWDPd97xYr3qlrLhvgbvWJ1aJmkY8w6ail8uj0Yyoze5pFHsb0kCqKgdMD
b8czTKd56dohFccENLQyugUmxlojm036iV2C0anj2wuPnrVzZ3Q2+65Vd46UX09uVgkPCKwei+qs
TlqKKRYLLoP13r5NN7HzRFVseLde1W4fqx2jhnfEfvyEpR61a4tr33YvoxSpIpJilMeInI7zU2V6
Hm6wK/iFDmSDkvQaPzk7+rMdTUwC9XxdZX5TNQiyp9eE4gZPjkQyrzgkLJUpNEm2Ndtl3bvOKqMM
hflP+nCtnwd73g5S8g7Jm/HDMsaMvHgpUzX1UL4ByHTTpGN8XFZECwsj3C0a08ZI8wPw90WEICYN
tJWcBWXwcBWoDAhUplNCQoVwADAg9uBHV0el1Ok0xpKH+c5SfFlVw+r4sHyu3+voKxlUTEpzd3fP
es1EpsAfL66L+PO5uM2uk+rQBPI0B7TixCE5Wkfr2yyZXGa6P2wP29uH9XX7iT4q6+fXgyOe4l95
Cu+043z1RTO9+vXF/bP1/f59MpoW/XjSWB0/8+/kN/49/qbf6ffu1/g4f59XxRp18W7BUcy6arsy
UqkZCQvrvNGRfnjP2mjCCovhhrWQdhhuHblT0rG91/A6bhjt6/g6ex7phzVuPTo7KNRDI9AtG1qe
jlfP9sRef7N+/LeeaAm+EZbeundkkg0kjtL91TGeyGmthzAAOfk1PE+v880W9ll6at8B8GgHRlxF
Q8z6WO9NS/G+d6PM19i1b545OgdnxF6S9u6LSJ7io18L8LyCuCtfFwNLFm1MVXi/1rqF70T2VcFQ
wsT3ZPQcPPoH74Ca/d4/jKIRMQS8of38tkyXMlA4jU6jx+A8woWhG38Y7pNgTrtMvX9jQFncM2tY
k/fDFyvhtDk1Qm2VR96ilnTZwdwo2+54wzqMzr6f+1Gh+LwsL0u90HEeTffhgdtmXPNz/3VjkDzd
9C/9kwxN0TuIqdZ4L1/R2KhoEEvaQNGSqQylUbhojur5PkT5DCwVVkNt0advi5EuS9Yb4zyNi01J
9Q61AVZh89oTIAe8RfqkCED27lh9/lm+ukbp/ooX9GO0D67+e3gZPxboHWbReBPaoRW2RhaxuhEW
F8DL2KUldhS8tZu3Jq3JZnygZeUBeWvEURlGo3jQgPqo/EQxgg5FBwervSMSr/du9WHz1D7Y6+Zf
XvPeDbaXRdKBzoV2Sv1C6U2I15gmnSonnIiVgD62weHB3U9qq/viQRZ4mckj1qRt1Oy9czR/9LZr
3/kq+c1WreIKGSGZggrFKvDWPFmLX7AFF81d5WED8Esc1is685hrjDIWqatgvAShLjHErX2+Oq1a
j2jlveuxDuWEHtO0h0WL0X5WHAu/juDo2mByVFiJ9IzZJvEkAUS94Ne9avAgWgek61w+n5RKj2H2
yy7J/1ZA2ljvju09tPPOs+bc7K5xD25PZ/+Ndb7tWEe/UmtXyf2bXqXR3QAiUA4xnTPON96t7l5R
ehqesenw3dImbHhQ6N04gHu1s5e2Ogl1v0/sVNbV9bV/hoWErK+XHtu88ZwCor/DZ8LPcIHrxePk
4NaueF2gXITPOd58W9fu2T/5Z99MnHod0+RO7esGCYLoH4FI3Tv7bOO22TuTyK/OCz6/kY5MKnF3
J3969cBI23zADWWN+SMw3p2k2n4Y/VlKCuRUG+3N/EDCc3DyOhO/FpijxAivpqOIPdwlbuurMWlE
zq3ZOeMS1ao45/G1Z65q3i2iEzCKgkbQWDVWr1uveYcVLSaSLGwB2c6hSEwC8qBjLI3la36fPqZx
3NbIpqnb7Dyrrfaf+eq6wKqJ/WRxsNuk5Mwo2oe5rRVgl56ddmI37Fp4kRoPVWNxGAMfkSuKNHvt
pi99QBZYzA5zao5AhHvwNG7t5iJZ393K0B5rKmzGSf9aLKsNaBoEtIS1zUlahMllDKb1kiTzq9mr
QtCtunXWLWxeKixdFQ03A5ONCNm7VNSIQiWfN/ZI53MOxV4SmJUhB6GbvS1zMuW3SIjgpjL4K93b
yvh4GGxDSkgBMlqsVafgCvFEK/QO0MVP2NzCTdSpGk66SYJHYntP8KqIWSciiGJJnmCZ+YTEzs3b
O1WYF4e/sweX3L27Bkvlahu1tzCYj/A2Mv/h4r2EFj3t2mMl3qK4k/W3ehc6IsG89PUBqP3QEGmD
pFUfBn0w+lhX5+vaV3YeTbEVSgBWiFA6pm+MH2TjwNu8CqTPlhMq9u/10aQGcuPd9XfMWy26jV6N
xBD19HSFNQEmOWu285qvlEKpirCJ5z9bAk7Y+kBk0T2G2vkir9KzuE9HjxkDPPtld+X3O/Fcqj4x
ttmfxPYgHVMtNaFYy5LUTQo30jQQmsFOEdyKdUQmYwq4tfrVOV5dONSwcEr8SI2AlTLrmaWVFuJA
DT6MPHbRJ4mM2atvJd6O+zI44tR9VV3ZBGEOwG5bqsmfG+hsLWDWtgatVkihRhf2SeT+/f3g8G7v
B9WxjsbQRvWvHKb8BCpvvHjHu0X9w57n08YwI/dK34gbVcWoYR5AMsbWvYyWh2XO/+37ySAnp5Km
PMb4oQanSJYHtT9ttUodnoMGQnXqmEXOLMatnB/kcYEvN14yhkt04W74vA2QjdPo9nX70pkRt7za
qXFDp+7+d1bk3HrlFi2V4WVOTJvPB3rLMlLRMKn0Ik9XTZLbZ//dx0MjkEtEY1GdZxNZNOXDmLRF
nHVe3xlxyXApEeVSKB+AyfjI7BZZbvPBgoD84bV6EZGjHtDR+D5i8IlegJt8uGFxSZRSkIdK3zzr
33tUWqtUium8bhZXvOEjtkj6QlDifs1XkisYSh+pRPLqfWueKVylGFNk17XJ3VWeWu6a2jmfHML4
HsgCMIwpwotWF7c+ZrM4o3pPN0SQrIvQUemGKHGDBIfSH5GyOneY6TqFLE13nrlMA8s9uUz2ioSO
xG2zUlgm9wz5YNz8TdCigFBhc7G9EyHe8+f5c6GHL99a3sUvb49xbagjH978OjhoYAUEi+Pz5Dw5
TTSiywye+dh7bDGZGEjWGA8qwxq+FsrQm70BofKwMgQ7w511e2Rk1YoTdh0kfVlm3Ad3kLTlYZot
T9PT9D5/zGXukY1stwESI6OixM1/QV5wTcI+7AbkeJgm89P0PE1C/DS4+opmsWjrXvGYSFzta/Xg
NqwGl+F+fMbu4DCUwZqJEn+DRRSWJxwP7Jya6IVrmPWbDlysgBp20MRLTVLzlEPgzw3xJOCP+/YQ
ZFf6l161SHqlSD/5JVQgq+vYcYlmMsaVRtwr0E4Sg++kQAUG+AFeP6E1z0fW4BluPHwL9oPUfzEa
qrNd1zoAzyQFRLMhwpPtMfy18UsSmWgG0yyMZtGMCO9XpWAt8MI6MyqJmqeH3KFcRbmFeEaISM2/
D7TZaLuRe5NmkGZmAphFbL/b5r+Gd/KdY905+dmwwSAIzj6qUNzi7ODmP0DGwMcGTZ/zTMR3534X
HudgPtMja1fFt92TZ7vGINewmFzHyXjPAjquBgdfp7waRP7xjG6bU0XSSJIIFrAiXsAhxmUWz2+j
in8bvQdnLvZ1ni+vczbEOO2af/sPPbcliI3flUNbqSp5IijBjEv+ZE0K0nIw4Lruxzqqq8NndVVf
pQuswxCOlL4N8nupsQMpUy/H6ZGw8rrIV6/V5kMZ1O378i1gWbKuOinxC1sVRdSXVatLNDxtHIDp
b99guvvfy3djKop8OblLRKo1fJMJXmmQ8JX+3f6q2+o2+4tGCpbvAy2TGpbGQMYyQj/IljHnqHs5
iO0ZlTfYiJ/1sk85pgBO3sMqmwzDWOM96yW4zsnKo+pFfuQzWIMHt2a/AeGdkct4HhIrln9t2oU1
Q3vUCpshN87PuBLuxwxVzv6tB2DTvvmwBxjRh2DH22ouTSzQNFvKGRN3LoxyqVd22JYAX2qj0m6u
DfFFXCMIsPQ50S5lb5u9ykT+GVk3Pa6s/cD4SR6Tfat3yrukehf8KP1alZLU4ae5TthTG5P45DW3
NZw3Hk7z5NzPParSe1bGWjurds5PN+cqYeO58+3+Hp6DTaWkIGMWhQz1oFB5iDTBeyPEvO4cFdca
K1Xzrz15258LckCDBhiP3gVn2Rgiv9GtF7dsXi++uvBTUftlckvK5UnyFjFzlfIJ8FPcVGUF1+0Z
vsfmkUI72W25NVEiobIRZkQHUMv4h2ZL+x5FgK0E8wQs1ixzMOWhmIK+4reC6ILchgoR6U0XLgp/
921W8uAX7QW7f/3msSDmIM7vduPt1PD2YhRREviLI6r9lPoRFxqsDZ8tap70XprbMwYbxOALxgHw
ujbj9R6YFWGF6cbLzaQ5Oycf9rt7h9F67xzzNrlFi9NNNfEC6+LpGIg5auNqzxhSDh0eYVJam24G
yvX4qx0G1kRNWE/U96BxczyLg0d/VmFT63Za38DKbGr6YrWKpKRurSlywLyTzkuJ4qVvQxs4zVWL
v37dTbdKmpNOs6hzmu+mpzntJaa2L9HFhg47ZVVfdf3LYDOUN+9pgDcvREG6Dv2rNp54VyVBYNOz
fFEYTKrSLdckGjqDgCl53sP3ZeiEFcdQaMaKq+qAjnofRIHtN9kSySootgbGPFo9PsofpZ3L4Dww
JrXxE0bnBF7p2B5uOFTlTEhg4ZFl7pOttWvCZRLRSgIM8aagU2Tt+zKmO5o44SYJSa1j0o7q+K8J
w4teVtl4s1SPBsqgpvstZ2b5HqgQiQiAlUeQBrAHVm/xuko0zq65xQ+XOgFu3qiSFYmgG+FeEBMY
yX5YfYI/74f6kCUALZpx5qpGHPVv7hu1DjwsLnfagT/mZpzMI104mo+CwPl2zoOHf7xB8z1RZd4M
z4PdSI1o9KFUEVd3mT9mZmvfbjJeEavGzgOCFc0lyDbXyZdUGa02om1oFCLWIf3kitsUpEUbabh3
iCNwnJaSo6ggXchjVFYuShIKrDCVALZQcUyo9plcQ/4Xr6mCpBL0B+ekbE06jIQlh2whHq1K3Odi
TLy5Nte/659GyHkPEbfeE8lEPXMb1MszqNflZWJgcqFOc1ESYnExIFUIYG4hP2h2KoMDeiUbgrEx
rDN7WjMVtM/9O6greBWlwj9oTK3tc0kXmeU5c/JBfIY3cpnreC/PYdZvMhCbbgZPJaXx162fwaCp
06dCk+gF70BH2eoH02iLUV6H+aLjQPW8rKZrtKW0lRY9Dw51IdMRRfHGGaYQj8JXtfSS4iGrbAmQ
Nr74No1OjFjpTHgocZKOJ3zibJz3ESY4Z2rmwtBUINQBmisDXIaRKqlCtMSspzriqa7Q5AooxWJr
I4hU8Wf12AIuQNQY6jgFOTUT9PjgrvyeyiJGn4uHIxMLZ1cF5RcJG4mkltLubmF92B/Z9+Yj/n19
5xzXX5lYC/ESSV9YVUE6gcCe4G1zaRux/jb71tQMrVGDm9jxJnR5sUVLwP7mSmtUHvgPFFc6c8+0
EIT8+fY1mDfD1/ZIeQROR+ZqcdK114l9OzrhpFKQilnanOrkiXoppaKgVqS8eK/kdmpZ01FyP8T+
eEJmecMYOoUV+SzoyyNcs0MolklBFm2N1e1JhDN4UywS0OEn1gQa5bg+kdYtZXbC6zg51VPHvHas
z1un3tt8ljSTOmvdjbchOzNVHVLWWsz8l5rUDYhCfPPf/BSTNRHxRyQmEfLqqKZb7mnb9J5gzeXx
HgrgAwghadCsK2ee+H/rT/n1F6Sb3eq5a1NdafT5twV5M+rtOhLjKlzCGxvbo11IPupUwbcKxS+V
mzMGYvJ/vWPviuFwYTaM6gDDUgXYj4ALN7VGUi1oGdr/VTwTQ2UvJq7GhrVXmhzXp81BdZSP8/Fu
aX/m2/1XY22xGeyCXbDxWXI2CMlfg8o6+ol+Ktv63zn717Lu/W7ztzVu0WF7bE+SZQP+zaw5hsWY
Ppw9pBsu8ObT/rytb2s9db5Nmp18ex7E0L+YeScoM7cB/cahnk0wrhrabDkm1Z14ZZEbYC/3Co8H
pzo150mgo9EXG0s6RwjKQzPcjGjxMtzwXXPemNuLy9r6rMCNwOeYnRwreljtZjuhJbcZ6ohXr49j
cbt6V48XithFaW1RcOAug+TqZKxzMOV33mW+I+cDo934GS7gtc57pMXPZmUWE0kd1EVxe3ZZl6Dl
nAaV4O4/6McEuUrES62PWpdF09fEuDDCrl3tnTeWtAse0trItDBqF6vMyqWpxb8iE9V5IsPX6iM2
MCqoopAssiXtAOCQ6rZj/S63I2lpVEhGz0aZIUbF/9q7t7uzSdz0O6MMcSwgCu1ROsSoNCm81kM8
CUH8UcuwHBXMO9EQn916z2IuvLabz0N/bxfk2hrj4zWuMpgqLpTwTvx9/JYI5tBrEfvrJimMTAHF
lav1b4d2ecHMfhUxRxCvjqvm/BU+JwnrRcJLpEi91N1GlcKIs4eR+bA6MXHs3S+PTDZ6+3Gu7WJM
aGdkz98Md6MzPEWdIbEVb32JJ5vMuydsudg3PZOWscVZYlW+9FtjE8IWLcOYw1rbDc4rFgmMjv5+
tB8Vg9fqHerFeqRVSX3IMPdmz9IsV2hVwcGvtig8/IbwB5TB4uat7HM3OyyiRWVuTHUeGEqUmkf1
oTG0eMsQxTgutIZM2YAE92srUqcvWUboOPePvAX1OdL/NrCdF9VSxE67WLLuhVpJ6rmKRwjxSYwY
XDo3d/OVUE61eIXG2GLSiPUl8tmlT9dwOlrWBrEXA1E0V0ThRQENeQpoMgPN6kFu/pJGVTrZkkOp
7pmiyklVlgdZUBlptAhrzQjgFM5jMAtlGx6Dt2EZON5xvT+EGW3KbP8cJtNL2BhcESn+NzYBa4Bv
oLWxHkJM5AodvV2Q0ceRMtqcHqOLyir5rJHyZd/HX+tjv9gtzKlqguxjwIlgYBgBiEhV5gD1n6Yj
fhGVprBFz9OWDuCYIlGkOK+dtCjgk90fF9RZRRxOgxajGhHJqlXwkUQ9wIUALQR/mZ4ibYq3qJ0H
0ZCojyosE1WPXjSQoZoAEVIcUWmO9HWDnx1QjL3COqJm/yfpInKUKkeXRfpKqRBKauQBEqwOxW6i
8Sdf1b/KWMGS2oOLcH2CxyiGudY9RDgSRujLOlaSDNATw5QgSp0/W+PjqDJOcWrf6prJ1UORrZaD
GvpnC1bjCW3fkUNlMR1EpPYPHnF8eqgQOsSZOHu3He499b4CXAgrZNgfZfEqZXXQVZcJiLBUjBYQ
pApnLbQ14u6J0A/QL/IgdzQvDBKaR+LoxRokPjtGwECxLw/ONmWr5mg/3Mwb09q0NnqHRPse0T6H
YDaZKOuAFsL1BBoHoPG4eL0Dua0aTrCcYUciPbbGoZ6OqHtUDRkAgzd4Kmwt0GYdeQHuCbcS3N/0
BdkfjUHl7tqAWoP7IK6F2MSDjTxxihUm9lyn3QOWrU9KBS0M/oR6bX/nU+QxaEylQHl+SU0utXip
Gq8N6NwwP04vc0K/pW7JNJ6WzWNVFz562c+rX/+qcT0ag2NQHT6HZ8TFUBk5p7oaIsgV1JZhtKx8
6qDI8gbetWaQZtaPtTHLJ+fAZjmWSlFptm4vQCWJN7FVY7yW+fNFjQT9ciG/BdZP/afyVf+xfnaL
5jSl8pauwLZWFMe5vnu4cxlxYmNy7ahs2Brqlv1R733pLv1bcQ4H5rA5TMAEMc73r32TM7vrwyzM
APOfrug7gP+BKvaaoUrR4vWdEPS9vf2loCu3v/IzRMt8kqzr8x4u2x+Hbwqx7DGUxJqjawZuw9Tm
qDN51SdCo4rGTp0ru/l14+woST3b3COFq085RnloDJ9Eji32edp/klXkW/uzOnlPMlaosfFpfKbb
dJv8Xd9tw6Qe1jZb7UudlnTMlEEUpqxOx2kyOoXXUQaxutpubtSqZ9Gg0GWhEz6Ea5zLsSp8BBX4
D2g9dcjo1pjWQr2FOGAz0vGC78mejgDTt4bJu22ztivXvkFBeTitQWVQxSoqbM311pvzPHxPn5N8
9gqrWNPjtNnHzh833RYuLArPHshJo+EdXLM5P64a83xGeKng+EJ+WdxHN1i9Fuaf7I7wjMPaR/Qb
/eaHTp3eEqvK/Fyh+UM7AsmqQas+wA6lIeq71yIkT3E8ObQzyCSoXYq/m7xdfwOwRr384+oJStXx
arSrLGO6aTfWcYKqPMzHNYJj6QAUoSjDl9AgJ/wrZBvk1BzSjgbLP4ksn5CLDl07EPcIWOs38jFn
nciktRoAdbFZ7sdQa/Y4yHxzJyeaSl9nAktrxLHyu5Qk1poyCvKfaNd9XJwaVB/g8NFPs0HVWhqt
V3OAk7D17qTP9uHp8HkMyr61YPedPtqVB4qohCT7TP5mQwEvc9s7GhjcAIfXIZDXAS+lzUe6Slf2
R7KQQxFthqk6YqmOUkACJOkKJLhSRiKRsNqhl08ljYGCNGXxlrwzwajV2aMJrNcs4kljxIjhZoyQ
5XIDWiG2EXmpSg5MdkPgcXMVMV3xVUYI7FVpAwACCKxYB9+TmqSCxYIUqwusab5wayG4L+ySFdqj
Qv7Aq5aoVxGGhPRKTtVxOh691CW0XyXlQCiHpEoBkEKgxFd6WsP1otgf2L8JGglHx58/amNsTcEo
7wF3OXCRp9EYf4O5hyZRnHBcjJrHeGPi/1/wwUqT4nsgWbSSv6u3X2k08TW/qpRQuml+vHGsHepk
he8iaEmbprReB2MP+tfDT/i94vGNfmWwB0wPpKfWMHxPGkwG5Qm7r3yNacT0ECYjmm7Tt0osbhyp
WFrvw8cw9smtesjS+v/fEzor8mvRLSW70MXTpWuheRVOoQgx7j646CocKmaWGABdF85kyCrkLvBG
LaHoT04VylHLjNNkfF5XElyXMWvqlqGdPTTHJcaTsmM3iaS0u+/I7qfnn33AyuM36ohfDnOLbJNI
loxBTgylrYHcug54g0iAJulIE8sMNWuTv4rt773Ya7lHz1oKKm26FsqA8gbk85nOzfW3kk8FCeBy
HTAmLUeAc2BmipUVelpDE9Y97cy8SCtEHTFmeRNNrwq0lo/fPXLNN0sHjyH9Ebyod/kiDFEwmQ6k
/JGqCF8LRs+LE6ydcU+TY+FqUiLZPJJlgk+G8A5o0kQmM2vOrIk9ocXRKBkpdSqoU3QwqP9iY8HE
u1NVKev6m771wYYAJx/DP8ILjBx48dpWmChLG0/ZHCur3EwqY61GkkKBY4Zqpa5B30TY0CTCVDzN
SsWbIbzlI0h+qg/GysCqGAc2cYvf8tJCoSn0UOuY8nYJD9XqXqHrdVJrJxN1bVZH5kIqzD6uf4vK
I/xgfEWfIOOUMrWLxUWJ3qDYZ8MbUpRcozoduRCFAdJkXLVaQRsX3lxGqAJj6OTnENoC+wByS+Yr
WQSsIlQfaQTBwqQZmTQ/ZbzVAEGgr2LcRsUNi5xQnlgA66MOsDVBQfEMLsargK0FrD2FrD6VnZDU
xnokFOTu9xz19yfMxy7+MIJOGi7DjAz13vv+3mM3OA2JgP5pJnA9wWMRtBzvqim+GUgZUepjbSRz
oxCuNOZGxM/8CGeIj49VDzOLMCeUk3naVhLuFbZSA4AqvhIt4R8nP+Yj06eTizzn1/ddBDhdnpiD
TyT8lQZ6MkLE6kKNMkBkVspGShCNInthYpj43+BpnBuQNJlafyLO/NY75PMQWUvZhIXi+Jve3ICk
YdahSXEdBdR6jaJd8iYbGEET+e5vvmRTr0PTXIF7Ga4rKBc8yTzEPRSfHd40RQOcdiI3DabYwsi9
qTWSIB2kFBHArx2+4I5VkIDalC3sD13d/UKpi0qQoiAeF3QoBi3WAcdcl16H4DmicODxjzRAVb44
MpL4F38Ssd7MUezwCAXhzBfeiA2Zj9gJlho/pP6IFFxMArEhVF6XFD3i92MIWwcU6YTmxU916vVT
qjeLnUVPLr02A8Qrf0nCCA1H0Wpix2BLJ/cjTite+iCxK+3MrxqhsNPUGR74sqcb1w11kr7XrbzP
veOn+kfCGmJ45ZhyJr29BiMPQYWjz8KrFeUjuS0U3+NhpIGghyYYQX3/+4R8Ln6pGB08YKKoUV1G
1PtQn+ux0L/g9oWhpFghDOVibGrkc2IZyfIXZQhqKCIVssdHHGmlQrGgB0hUQReCaVmJpEZLgyfx
RN6dfeaYqAzPzitvU/1rfMFTSU/4xSGagFJ7HhG5E3ccfO4P7CtY2lItfb4CGMKWyESQLB/oTNWQ
rPUJw+f0ZW8fqbOpwNiNTj8UGBEJVjqUXmMk7otD1yKnqdD/4eDVCXgf7Tux5fKJ0CGFHpNWuhdV
en9q3fpgUe1goK26ugqYJ2qFC2IlKpk41Ad1iFPAonBFr/5J7nGYUtNmK2ovAHLxUaAFZjfsGbeu
PeN1amSnlAZpFYAKhQfA/kAuBB8X50z+rFYUzHCHliSOVRbiYvA9lgyYXXNPCx0JfgkzYj/xk8mD
+uWmk680UrnCvePQRC8L1YO5cqT6o0xE+iee0WbokfJp2usyqWllFlBTKXQxGUUUlphCxcPC2lW7
DPJVrDlFRt1Tu250oPXX0ZNSDoXOFl7o0wKFczV9ZN2IZirx4P3z/kEJLMIQzT5EDxE5REQf0WaK
Lgdq9GSeoMiotYtsFle46kF8ZMygAqQxpFSCjCdViHZB5GToqwXx0+7VPYfRh2huiogF1kQ/OVrY
B3VSb4eHBp5l0vwp8CjzyMjJ0fsVWTOpS3FoKB8ncbexSveuAag9gi52iftn6Ho001hdP5veLRYS
3r90SkRBi5TMN2R2ovtoQF1pwM4OXtGhbtTgC4SXIA7F0s5SKF2kDkUcimh0E66lxY6um27irS9X
Avgn4RqtxeDC7zqla4r802d/uL/QWQs4T+UYhqQvMSyFma4M4qOFGeKMIMdy4knSn/YP4+0LhYj+
LLDLn2Fnw/ireziCdogklSsUD6bjoDQF+tXDcEODN+lulyYhY6NNI+4JToosQTxnIbvl9ZfKok69
CK5I46PVsYmwD84Pfc1/eKLNyEANWXRH0weRe9UbQ226Xajr/Bqvu8lyJo9KlBX6dBjyFD3lmrQQ
m7ToT6DGB/S7wOthpqYBfz92l09EFNPRvYXaoT4SyCOYR7vE0y9KVsqBJHMWgkN1DrAY+a8vRKmG
ShO5lC8JvQLPnae40OJ7SW5LI549KBriglBlJDo4nwhBbjNpJB8LIS2SggpzEaqVs/SitdSKHUia
V1lFMwpLYwKAGMDtRNmcBlH+Y6j1V2CMFtVNv8VQZL5FbEhiJ2M1yzzMoDzR0Jbanrz1pcJhZ9NU
xDQp6rSYsexYKKG4SdlfHpoH90JEqwJ+ZZuAeeyyqbDx66hKwoqaniFfFmYEpglHkzPQu1cqzEuI
TQ48UoZTsR2r/AN8zvrGg7UtJyCu+gpvDe5VgZDe986DiLDlK0PdDgMQ2i6qKiQFLvPBJxNiVlR5
GSlOdJRvQl7geXEVdOY3PdLX8xwVtK4FVgaqfN6p0inCMr1Sq4VyI9DahmczjnacwoANrvhlgEGg
vczF198JLCbaON1i+TGHP3EdxepSqwsuJTwGH65yjgq/l+JlqMv9Xy76XSOCbvJi8l2GUE21GU3v
WRsaGA9IPYEjcGshCLM/molPPDDigry8NO8U9DiYjvwG8YicAFlAurEau2oHn9PJNmn/4Nc0eQQT
zVLVkkrcUmp1k1EsLzZdFyGZt46uzHldYhhyTNLIrv+zUUHTLbZBRP6jLDNewrkd2hOoCRPwSCVG
QkkRiK/1OvClec4j+YV+WkqiBabqwuhivchOnmiV5aeh6aBlSKConFyU9JTGFDUNK84cRGjSDdNN
pjldz7XkwkEm+dHwu7ioUXAMUVAoTPuMd/a9jRUo8d2l/2n3CAbHn3Qt/b9IhAeWupFvGanzYC65
qjJ6Hb2uUj2cEEj1pUgvF8tHYXrIDGeRow0Oy8eyOlVvo0qQeEs6psxYIiZY57LilQtzGTeesPTl
g2HYgYWIRPH1Yr/Q/sFgc9JxM4jZMPcMOKWdQmwhx8CpJgqWiaW+leNUQanmARdCYc3/gvDoCALV
tCwFpmLkv+BbkCKaVNFr61bdOWPQSMIT7UdcZ5oxUZqhI6yukGBpXSMtVzrzugqYI34SLLFVk9nM
FfsJgCVUHRGgovMFcw+1COi+hJVbXXQXhLfg7TQsVssfmO6sIKdgN4gO8K/UVq+1eE0aQxEeP2qf
4uyIQQDNnF5W2Ctvt1Osn3ryY6ebQSmXy/zCtlehJlbuwpxZw7hAmlIqeaHoR1HnUW64jnbQNG4s
ORmsRGBNHAzgVowi8w/c1uhWaIHYjacZuSFF/8HOey4v87qTDbJB9HMIT6EAHubkNh2kGRf/1cGF
tOocR+U4BKBnNO5HyVKXT29Ba4G2cP3WC5BgrKbxmtBaRdhevz/JMp49lmpSWcX/RcRZLMFcOWQj
LKuK2WEMFrH2v1o/zlJak2lOwb3ibbtvhHJMr7A647i+xZDaxm1yu90PtrUJnntNjAlXuATPst7M
XwzIKKdFqDtnTRljWI8L1MrshsiHObPdLzVFQhfMeVX/CuocCrJCImDstmTjzmNG3RFb3d/fCKv+
EI9C6FC8+S2tWolVK8MGNfm4a9eW1q5bQ7sBhES0yyh6u4+Cvv3sNHuimYktLLvgSi+FS47ejFBK
UXXutCZX5MoiqqVQ0M3JvSP+K1Dy2tgeB+eldRjkdPVZ81LnU7tmBnncxXvFgAZJH86v9NKDnvtG
r/tnjc/vNrzMBL3i8EpfOO/2HETGGjv+pDG6nTrRnzXIrI4Yy3e6EYgJKLqENKrIc7figRn8VI0L
9txrGywpYjuCUQ1Q2M1rcyiyrij2ou5anXzC6z/3g3yyhzqW+XpOdbBqLUTKkPYVVrRvAJJn/sbT
M9BAfqsNVs8fZj7ioKOTs5UhEC71rvQG6Bk/e+eOBtkTpQOPca/a34a0KqBbB/75ERgTsdTXc1Ab
Hp8u/F94ebTHhtMwbZ7arWVth0Lkid9tWDk79Wb7lbhNIFIYfYPz9rDr3q3OAQz51j42O1mtQ4/O
+6V3b7rAqru/CucnJqpKbtiMsGkaSBlo9OY3ZzGQNi0PUWpAwjm2jclp48c1f/d33u7+WFv4f358
zsPThQ3hNDgRD7CJiCohqEXFa2sCCluSOErYzGxHtPSodU6Y4V87Z3pis/9/GFTK/WYyPNdmrX23
XnUOtU4Lw7DXmjfd8l4vN3lSfnut371a2mtsr/AqlnHuibxBTZxSMBv9ePMpK3pwws5SloVSgh7b
S/1sqa2o3AC15B3YlGit84MD4HK5fDpLjO2Cvz+p4djHoVTWSddufA3mehtd3Tplob7NJrdMOjRa
Nhxzt7aiDu4ENz5s1Hk+/PfgCvVqVHWPoUS7T2QNGu3RSBKHUt7QxEJbvqDq3aYJ95F1P2RQT+q1
J/JCRyedBnIzfsbUlWYY7wrusbYk8Zn2FZEpJiN1Ykgx/d/jYpXM2g0EL7/yNShSJGivUHsuAAcb
fMeVJ50QHWp4l/rqwtIekXNPzxo7m/lmLrsGBX3IpyitWn20QDKBwGIOZyrlY8XaBBrAf7Iqka0x
kMNWkZtVWMw2HeIS8AzQL9/oV4bwjqcv35w83Nfk5Wu2NB1xzbf6PKWlgtj3t79G796xZ5j8FyR0
ydP29Dxs9JQg996sM5T0yEep6xHW0qhPBeCiwveSDl1iPRivSBFE8S2m38F/ZrMjZO3jwEYNBCFn
XDPbpLZ0C3tNn8QZQdwz4a7ZNy0r1VqnOTSJch48VW64tOdiBWl9WeEd3q1jDRJC9BkmFbMzKP84
DLFA1ZU5oaVB+gCOhb9GuP3dshYPBoaLVBVXYJYMhAFcVUzbcVsHeutPx1NWbB4vQAzsCwnrNw0u
WHnK7bDsldfLuCo9zu00ZBXilRgGaoeGe+zXiHz97+/d9kje0YVRH0hJW9Uwi6Rc9u+4AoS4o2Dl
jkhW1lPsCYylUqkgGxCGlYyopECo9vHIcgDztD9IbAsRliSXBrTDCLTRaEdbOtG6G8j7sGPWMcWy
jgl+o0raKawBnsEAfi7y/nEahVTibBKNeOdsPhLWIt+wu9dn1z4Eyatdx0p5GaOq+jl/5IMHhoTH
QZOkn+vuQ7LbmODiiKapO8DptxaW02q2n8PjFDx+zPtIEAG3OtWfej+L2+Tx2aVbhZtBjpiikm7H
nObhzSP1N+P2tkKWhRQAVtvX4ew1R5xH48PEbv7g/I+m89pSVNvC8BMxBkFEbgEx51w3jtKuIogE
EQWe/nzTOntT1u6uYBtgrTn/NJ90+JovIgF+UY3773jyLF3SKPQXDrod9uVnPrbPbop8i7jayM9V
Zv46P6RvOow7IbUX675zICif4T+ydnO9CZ7L6Ahz1kHgt+kWTjSk9jBRIu7z8+Cdevk/vXR6Nzxz
qd9tBmdeqQFYXah7PSxa/QfykdW7dstZ3f6LVsGXcXg83ZBUAC6jR+w3zcA6ux06/wmQxj2bdpYG
k0TIrzLdpyzLfZ53mMxsrAK7HMQohwmpD+awMvz7UJOYK0dB2I9n8eXZW23TkhSlV16B44ZIGETs
NXi27acLa3jmdcbbchsA1/A5ZyIWdkLUmMjMF+RPZWSOEELDS+Sde9McfufmWIySbsYlNUJhucoF
CQiTr/vPs8/JY7kVPcZQ5V8AjMI/wVWK+Ia+hhyqeT1ODjp8Mrv4HYl056r7PSfseQY2JFon1de+
Vex1/jly1K3WbzaR4QC6Gdqo2VT6Mimd9D7M/t1O2b8clJ5ESrbU2OEPfDAu4+VWI33631Fu07VJ
/7zN1zqr9Lrd35bpPFomEY62cH3HA3zbinnKYrcRwTw1SwbjTVoFNxKcv7tX/di94txoQFLQUrO/
VC4FEB8NWhlthSi890HoWHGaa3U0E+99ZelZya0L77k3VvGH5Fev+rVzNcbiRDTHCqDgx3lAtrbM
zZAbo665vP8GHfewUlUjdhos0J2Isafl6DkPJy+Smibvkc3uT5nUlyEgchS4EF44///sNDd41tsi
odSsvGeGNDCh/ya2K17JcVvcF69dtsk2n89Y6xC+YHRg8DReVN6w0AlS+TiDwO7O6976Tpd6gGo2
TzhLy0t54TvV2asuxqlZC1fd/TLQcIn+C+MtDOafi0VnNnozgQCm7nvQDXyykRhwK5W+pIJkvNbi
i5ENQdYqqbZEwANsyMYjmLGgzAJ3FLPb6klvsZFrpYdgtXviKn0eJEUWkdC8N5XAEK5vEhTUt6N/
Prqnx8XAP3Wx5obliHUaoSumEjmYZfMlKhURNMkhQ3dYR0TnYpyB6oUYllh96qRVuJCeC2jd/4uu
JYwE84mkfYhXTQRForUV76WGuapFLtHbKDNWXCYBNz5lKAWhqKXTiTp6BA7PEm3d46PKCQVL/3Sl
RFBJzAyIP60WLZUcrGa0U12kvxIpIuWBDJHLOUdBZUuUMvkQRQ8/1Rc3jOzCtGgbkW0Tz4QrQ8BV
SaCS35bYkYjXmX2UvE/PXJmr84YyHCnr5rwJtudNjEVWXETiKySlhQyvgT2T7ERrdpuKFVv5Jotl
1q5UIgG6GyzNeY/IJWQjj7vXogYkqJDLphhJ+sCfK1Kd4qrBqETCwCDFwNzBvGZwtrLbEmwgGSW4
oAfyfzG8MXgZ42zdv23fnvhwVYB3E2sXySQc+a68hD+Eb2un+0GUn8ZWpFfBJbi8TtGF0AoUnO3p
fikuvTUTTDeMzF3K2SeHMvqbs4s5Z5JdcOWgvrBGf1YdeySB3O9DOgh7fc76HqcBkYUD7gWiWpGZ
nAMZUvwgZiEZN+hg8PwER7KH8N81o3gSTrKT9h1jVA0YZk0uCxYuOTK/Sy7Dc5Zwzd036iHfNQfl
9L4kPzFHcUHicCgPMsv77+Gm5KHugk26S3fKMt8lzGxehavmYvM71cU69XivMZQz556wFeBilJPm
tllHBzSVfHSyvmV4wYFXAyVrB+WJsRQVYnEId3q0MJfxrCVL5KOMlSme8pwiz44dnEjSPljLYBMt
bot4tVGHnUlGHbz7jIr2E3Gfs59PGuZg4dZLvtRL/PX4US9Z0Y/lMQ5J0hUNw2OmT3QCKZLxc/AY
JGOcfchBZMbtnzVa91lscRoy9Vtyl9z8RyZxfrQFCEQeO0QilwgNZToggpf3h/TaUW9tpS6flslP
+qO2Xv5jL98SbBLS0rYD1GO0krJ4cEkhVBOJldhFRdIhF1TPYw/1wDv5HgZbNGn4kS5Y9AjTAEZ9
TSJy8SWmxIaNg5nqa4eEOAOJNLivzEOou6Y4z3GuRGPgubOXUiFo7u09zG+UyedsXd08s3RfBiaU
BbjswoypprOUQBfabZpbI3TPJOYkbm76zfE+GnV4wL3QCdE4BeTGLB6TN1KPyD+P3trkYc4Ka6q/
hlVeAfadFaeJBzrEDrsnHShDh6dUxMpZppKzfsrxl5bxSdXAzobOjeGeS9K75vdltlTGbIzKuOt/
N9Oo9MLUI05rVHzGI4tCJx/Yy3CXISIKd0yb5s2QGU744TAkdnx+dioyMHvMTmSjpqtG4d/2SxX6
CRnCTiibTbjizPhczOLrfA3+7KCdYcn1AnjC0FWClgke4IyHKTjJvyiHsk12coEm44IfZNZljtGR
WAM2IqIReO5AMKrTckqbSKM4rTEc/B1IVSSI3xyhF3lzWeSiFjMxbVOxqJBekujAh43RLtjYKMJ7
/KoyDWck4hB/cmOqs1j9hAbAY+NkTNB174QODjIMwhlWWLqCT7qGdPTK7D4q0AtW02KU44eUgygT
aoQ/O3F11Dcqh7K7I6vLuNUs+iJxfLLg97tbySQRqEQIRcztU54tr8mjI/nTYf15ZXgseCbfTkH+
3dvNYKYATIPxkzRQaCPEThg5WAHYk3/UA6kWvmSemUQaUUlwQgxK3pkSF7Y5rvs92EyxAsquK05l
fB6zzj/OoowdNfa62+7o7J9V/wwEcC0wkGImpSjcUE76Bklr4scUt27Nsv3imqZoSOWxKZSVhlOi
mPssknw+36E9ndsmXpVsNRu8ByyCw+euc0i/OofX7jl7MOYXgTSFRfV0QiBbNmdK2KcDvlAQl8p9
lMyTL1ASGcti0pkrU3vamVexa23vnCAFkVPKKd+pB7l78UlKPBUaKYcIMrGTR6iG5SBOBcmGOMpj
//WRs0semDo6DwOQh7G+DS/hITwo++IawMD+xr/6lsQh/GfBjHTHpSLZQpLmLoH0kuku/S28JF+S
148/CWMpGcSwkxmpQ0gXHDDAhaDINKn99+69y75gxL+EkyY9bqWsxb0a4EoNfugpqE74DAjEh4z6
E03nawi/bqOzVeaUJeRhaHy+BWKiXEm4jK065YzpPh/TsUCvyHXZgK0Z3SPqXnFfnkcBP3pf3VcV
YihjQjy3UED3sYhP0NPgscuxrhHQIOlrEmMgA9WF+iTf8oPJyee/hD2CvvtSlclhcCaJM1kOcfX/
3cTpL9paHYLrUyqrGdGEYq43xjEJjBLngFN8SkkdzzHey3dL0pvka+WUyoWX9z/1wX0mxgQBPSPe
gg7sUDRQvm/h/oZ3jqsnGtwVR90YuUvH310QTcS95upQ97MnNS8n+z6e89XwQi4Rqd/k2ixeEx3H
FVIIGJvxiIUeC0A7lUwdkOKRuL/o2foX/osc3sNRIK12jzSQZM94bo7uxlh1eIHlRdYRF+sLc5aD
kX21RJAaM2PWnYqEWQKQzHmADpnXfxww4G+srBEoMymIEY8XAp8u2rqBxhdRskQ06NTqXb9a4tif
RGR3zVTiNMY9QhIe43gST16pdwfg5NqAhRh9P9bxkFUGj7cyNnn1JfgtcGV9lIIiXIm7xUBtSG79
Ivj4qwm0Zi3h4wZ7L5fc+Ibn5SYLcFT7NFLmN+UL27XqBJsbSsOExlEuxvgLZIEt+TmAEx1Tr6ve
nHwTQXOxFjnKitYKJEKo8p5DwA2fMbl+cKwT4kSgY+FXGRhcOUOAtT9eevLw2o1wttBQ0Lno4oVA
xQnSF+fO7QBFTB4pxK3MXv8MIMdUFsyf7kvzyxIAZ5n0ppRuwRAnD6soO99n+bOZbK4t26WFRNDY
Bofg0Nv1dvH0zwYrDKA2EopDnIXn1evjG03xjqbTuuyfZ9i9aNTQSxIMPy3HyuQ+UaZocvEZSr0n
cR1SqKuj4ormOUycjPMcZ8g+2avHYEutm5EBQoVL7RoTXsBtKKs5rZfEcMkeRvICO6CYw+uvetAd
mj+p1I0pSQ0i75SbYPKdieCO33wDvEYUX5/1Y/VYNDOxhtkTUfzJrfkS89h7YMolPZHjPpa4fGvS
7dCYG0zSgd5FEh/MEPV7Ei2hEXVy4xL+u5TF8f6+lscb7ivyoqIpEXQAVRZ9QxX3qVd0HjZggzEs
Ol5DJzTv5A4wWBEL1JBBWzR+sKXBJYAuV/p0zzGN/JTeZdh9j243p6XpAFuuvOrnfKp+GgzcA2YH
lAUJc306tWBWMVX7y1pVkVOpgKW4ptGVA0GSUUKDUiwekduDI/e6m0WazIx1fggQ/qAgPSYgZ1CB
PRCydnXHyJzA9bDIUG4NtRlpGXfyQlNynNovDcyVTCNENfCoEJ44KyX+KUzIMaRs+rmR0s220kjM
LyILABGgDkSjKvnubsNgzMLJObWpw4mHwAylDeJvaoK0S/q5p1rXiCDw1k0KWvKWAIHmORDUkOkH
YBC7BPvxGzMFKCLRfTRNsGiEEO3LUYEskJ735WpgQkX/+RXa/bwDJj+2MTnNqwsi80OtSBHfkLk9
QdD8BDhgwMDlgQEVhT/hQrdJwDlwuFskUfnVhXA+ROuU2i2oTuoUyBwPNaRI5dzJ4Z3wLyFGIvuB
2DVJ95MTUfk1yObQvgVrkOJHwhElnqjnzO8evqWe0xCfJdtrBuBIOINzAvTMcf3+xatAX9DfqoZT
xDS3sZDiIhuTzhRkFr6vM6IdFWOJZHeKvURaXXHohJ4IZ6A9aXWVvj6C6MAGUTGluWJJ1pyB5cKO
M8excY/HwMHOQy0uFKAA0HDcVLSISYXeD0cido5+9ZcX/aJ1wT7KpdyMg3l4dwt1kf67Dzvf4TXZ
WH66AUVEEv6lTTKKSeHgRJ42aS/QnKtaPn/+AfAAPBVs7wDgokR7MeKyBwYOfInAUw7p/8NPSsif
H1qeFc+w/z6Fv+aqSzDj9DaQuGqpGeSz9N8CL4jhSeTHYvCUgVfiAREgQahV+SzErag9BWjgH9gB
MSAjAfII6DZkJK91kZpGJ0zLb3Yilf0k4Pywq5GukPB3g5dRqPAcVFGErzLTVzjI/BMU/x5YrB8o
wDFbif8ZZwry6PZj6i9gT6eCC8qPM1Lu4x2U6kZSi8iu40iH7wrg4jl+wBbDgvStdsiKyBn/BG9F
OZA58XOdNDIzoYeUqR3ZDxr3t+4VytjAlvnLRVUSc+Y/Xi7AZzARjvo1ysZ8McO7+Hbt9evCAtGg
fcF/qCFOejvRimDpKSHBYegSmiSuZqHxVDxDweBH1ud2/l6283rVLPRNs1B2yq6zeeKB24DGmV+c
iQK0BwPIkhckt8UNZc6+eTjiYyjIU0ClUjLjhuzMb/PaHrXrbf88itQ8SZgcJYbGetGZwWj96YP1
QcL+8UZTN20ZJYwhQluI/Q5WasQNQR6Mm0nJqld7cayL3F14KJlNKKoViSMo2Ur2TFXA6fmEL2Ow
0efPkqcgh1hc4ZTwFYvFUGg0OT5uvo902w7Bk5131wt+n1cDBu3YbjIM1yKxx8vBhBe82cVEO1nb
F6jJwfpXUydfost9YuGiDKedmTp4j1Vk1A1LiNfoeFi7rRtGXoDRamtiKQTQnDYgOb/lbQinpyUu
CLKFWdJcwJxRZvGrf27+ZkxQ3l6GUogUp0HZIQYJcUeLK07UX7QJfEWeOBYKVyaPab7uStElh5z2
JGShehOZ5vbr5XVXhKyuAiaRaEfJtiDV4bez6mL4v6EZg/VHw5Baw27oVnBopHqgrGycJ/JUUtWm
z1F4dnj89qJ6e71o9LgyXrJA1pJOMcFgYziixyM3MGKG0A2UPSKDQtLRWCBg2oTgbSBp/m+HI8Ps
A+qB8aOH+DNmU5t9xOUWc3FEsyOKDXFSiOhcHCPF2Jxkqzf7tngs/hwkkjXwdxCG8dtJnPe36b+/
7+hOkAeJqVOiOOrpHXFLOxW5kVy1Fdc0AfsLYMeFXIxPfFPiyUsvNYVTDATg3dFzTm7zszZ+Vchz
sf7ZpFd3+0/ytrByTWFXGLlSDRBIPO/+LXBM5BgTbaujZchHvzlNb9Dv4EG47TuMy27m1djeyE1f
MVSIKXShtGWvt3iwiBREI6UMknSqGR4cbmfVmaHpf6HFWuGnP5bdyTNb6Egij+17Qj7DwngOqvF9
XzIvyHYeV5sg2nk5uZPxjhfk8xF33XTH5idY1/tCaxhQqO6KiQwsEONrPkJJNbQn1oT5rOTLMWvg
M+SV8wZLAOYPthKZl4Cn5SijBEQuk5M7aCLSEkRVdg7ZP0RB2iH+hc8e729vygDdZNL57FmsEILY
ko4NPAogzZp+ld/b/m0827UMhKDDQ+Ihkx/k9mbmmcQU40KWq1robTlEDEYoDLIQRKisCLJNiQcC
6y1751X7mCfEHC5pLCHQ4ycqSXWijQrYdWgOJEgKoqZemoN9Ki/ZpT21J5xY7JZP1wo8aLZz6Ipz
ouQgrmSqouXGdVszSVXqXCpd/G/pMTmyNuDmYTXhyu2iROLaYXkmJZ5rBXVD6dzIdUlQvxS4aP6K
ymrQ/GRUb2zoyI8L5/aDzOwhDczh7LdkKYKywZpO1aW+JIx8mQHHG5MG0uCr2TW756ZctaMXG29G
qqM4HeWQrLYCHQxlJUmSXViwUHaJ+OxW0aZLmhGjd/2AMXIwE8Fose30VYB/wgUkuqHnaail+m3p
RQGbBktUDoeIbNaclsYgyTnFSw1DzGuUnqqeh5yHGbtYTGAjB6TzdrkbG6/+JD3FV5KGkDAfMsCn
oEZS63fAnr8bNr/QqXHQLnBx4gkXvo7HEl6jFfVA6Ro9H60Tz7bpHIKvV8ll+LpQPCY0QYiMpzdM
6kNt0N0Iry3iD0lgoupETg7KAy7eQv9bZC+JzlgabQtk/A9TE4QcVhQk6C+ZqfGjbb5vfyWaUI4/
lEikBJIX9ichoNmWEKfKcO9np38WXW0zkkiqRp2SPEoFaJheDQFkdR2lcB8EFvSthq6NH+8eJTQ/
JXRXbvLnne7tTszrrl0IY+nYe9z7n3JHMiEZFaAMJDaQEEGv3r/2wT+stMAGxuABLy8DUYNpgjv1
PJXml4DcYYymd2xcICGHNrU7Jt+1AUIh+bQ2XlL5ZeHXLNqS+wi2Ebq/hFIQF2wwaJYNu3mzNGZE
m8zY8SPmNwndT8XwoTWEZ4Ho6cvdBSMTskPUkWJDl/b+rywKF8gjJWf2DViG3rx10HfK7stliz76
76ZttE1v16ybNXzzLsVWlv1mGEnL3+qXHZnF074q16Yv02NFr4eEkwFVOe6qHlwezatIS2Rjl+00
JHzAWDRUFOQPpQQ3oJKaylpQEEH0IqFAEksq3IOi/pPbg/SZaCirPO55KkH4dqarYaoHhO44vZO9
vmHalTBjMf12lz1x2w+7TCBY0pNQEy3FwQ6CBMUlP8HPzi06Y4ClWD64v3gTw5ElTGWBKbbcuOfn
h/zAhbztbcVLbJDbbMyTSTKpIC2hdc5DrnCk9D1cKfIyU+5iq3v/sNxCSt++NJJhboBjXaRTNERE
kxdoobobbdXQVIbf+vX5m+yj0GuOyb45vgncjr9VUG7OWEFHDVoGWWQlflvCayJuZ18fCTRHJP/a
XIvRX18SvPfpvInv57ww+4K1oB0hjJA6k34DLcn4HHjEo06xbHx3j4/vet871vtsWxNLV2zF6C1H
PIwE724AuXVabrJMgZ540EIt/pGL0s1I1HY2DZjISBT0g0DoYNtj0sGd7lgWu84Ixw1vDJbAj0/y
z+OCOcr0X9NgfcZ9ZpPjIDkLt/mDTV79fo7SZb5NuN3WJDqw50x7zCuXEU3RpJ2q+/d3yaH+nldM
8dqwX3LWyIlDLfhLMoqJ3ASiIHQZ1EMtYx7Lb+toHdlBJAeCIULo3lP62AajKF0aNK1vncx/FfoH
+Nrf3KZ9d6O7l4YkirkPzGBEjiEwY4az7fSyJWFuxT5Yd3+7v+IvFC36eXARrbNGCywbqqidReMo
WlgxCzyYNCcz4GRVTQhMYSKzJ+Ot8BcyAQlVFWL739XvL4AS2A9UkmgOCMZ4D9/s9unoXgyoRAGy
W5IgAbNLYo8mrebjBKUDn2PCKwZAQO2/xzXJt8wDoBZ4+RkNuN6vLtxVsCCcPidSUki/DIXGtTtr
QpdKjriy1OxTv47zciYaz2KO+hqJSUCW7VGrUCdQt/awHJ5XD7SsEWP9at6P10iQFIswEPHyS79U
tk41r+aK7uRLEt3pjMS/fx9aYC0mOAsO8U8WkgTWSY8VIUYm4vXjFeRuJeqF1wgrZ9m3Nyp9qORG
yWC23liGot1Fw/tJK0YSSkNIpc0JxbiNhUZLl6Lyv/eZE0DwGDiytpU0+WLcyhkzqvakyoy/Zvno
zZRM1CWYKG0019Tj9sfbPk0hMBrmmAUoceLlnfIgXX5p02puTN80gAIXmXhiC/w4FEZjoge45MAm
iAj2Okwquh/BuPzutJ238xRRNxlsSeaxs+XD6tSu5ccq/wZ11e23lJ5gJqePTwysHTPZkBXnfMI3
/VP+VBQDtaNSSV9asmSpDhfvr/tYOdSqh5SE1vRH3+n8BLgXGCBp+9fq65FKp3eKocsoAmwnQPra
+A+SYvf2uKJkyUilrXMk0f59i7tpnfYT/Kq9UZIOXmvsVOMaCeG4vvfDuTmL1ZlxG3cbP17ne36V
O+C5LJHvodfji3wpOjtqPeFS61urvFmUuDNdEm6xVXnG77litolNw4mYhaXxiFTmlTraljdcd7J5
1Dr5qMQ+hNL65RDbh7yYtw3W6eHe1paflF58/0q2XPhE+QWRm4Qel9ydjbhmlET/afYbY5s8VsGQ
t+nU+0lOyVahxmG0WUN8mhxEYyfI8AFb1yqFGgV7g5Kmf+MSB+FBiocNJCeE2xwSYGCTjQBT2R6Q
MNElvJCX3cnSj+fE24LwPceyelbHdpzurRUJzA+uiFkERw9cBazGe+cjjAvnIN3ZP0YmbqMtYgVe
csDwm6+k8w5eiJm6yRG1y/68ZodetCttlT98CMj0l8h811pJDjMhQ32NWt2cPpe3CXACo+64sjgb
3/uUMEFeh969/2L4EJPWCVAEI6kdi2iyQ/uiO3EbcyNxDBCczDtDaoQLip8pUYSli3s/asegdOe9
nMIxJTYN/MqgUA3Hteaaa52EhOp92srYLeoGqkf2luTycuKDzot5eFxCn/eMjuZLsJLbuGT4Q/B1
R+LBVIZDQq0CJ4TY4syS4sA7qMv47MEkPC5PVjxIOqQxJK+Cqk/K+Zt07Mlj88bYPCgLkIB76GuM
f5HYvYzKPF/oQLLDbM7fFWLEWOXpG2cF8epLdV6OW4wY4sN+T6JvKvT6MSxAndGW6wsSDiy0iNr0
mbpVc7kBi0N7BN7DXiCOXdSA5dsXev+nY/17xH2VIhKCjo9l5yuwvOLeb0kzjofoavm4WU6M1cRv
U98kaaIaRkABCajvKYIcQFVPNQMl09uUxxctPJ0GWe6cecgmeVjxUCiQmhGiDKN5e8l3F90T3PKb
IEVSpLftILLJpkY+yWl154+ErzERkSIQRAgK5U7p0+/YzgsB8zVM+zVqSUSt2YR4aorm0OvgU0A8
Uf0r/xX/4mFROY+v9KsH1xU62QYOMUVQQBgt4S+1g5BJPzzMOSykpw+LTZcsPFjexQvtp+K2HXBL
4u6VEfoB3U8QlMVupEx6TM/hyoGlruEOq0txYa9EFKfmbvZroI3+1a4hUdiVm31Llks7/ayd0HhA
GF47zeY5QbehZ4SeckyAn0h5eW4fy8eyh9FnHQ0tIFTCle4EE2Q99/z1pJxUdLdb+BYrW+iX5Fhk
/SZc6HNr+/y8V+d8YCA8KBkC04z1A6NjaueR9V+r7EThbn7jQAQZT9EKsZWh0vnWQIt5mkC+1tJY
QpS20ADVql4Q7ihPmsx/XqzXrd9U8zYc25SFOPGNSZz0X1+PdqAQ8VaP7ouGBgRa5tT+o4xlfwTM
SYmYYgeRJCpwAoKoJOpQ/IPAQ5sWV+GWc1i2OqLM/h+WiJWFRDQJBQBx/Zbctvoa7EkUADCgCgG/
holXtsrWPFmcXQceYEwWlgyKNsjCsOFbJDFF0iztxXkVrKN1TMF0X+fL5zYjQYeXlEVDfFTFPF6G
SwmxihkjfxRMTCcnTYIzJEqs15dx9CUCEZGI5IOb0NbbtC/xuELux2ORnkm8brwrD8VFLpxD+dH9
9OacFqlLmkVILMmNIUlQ6f4T+Vx3WPiSS83msrn72QKFDEB53P/F8dR5MASHebnEDuCWr9yn7kg5
92SmwXueYU2Yh0fBbqBcgU+fwKQUkOECWpammMZ4eAPKMKYlGlrJ3lSoHbO9IHxP779XNCU64W8A
dgdgqXQfmKvJtwDoNYfFSrBzoCGQkAhj1Q5hpoQzmhfGK4tGDcB+wYkKlPHsnxnsFe71jWTLixYM
cvxTvdyGJvUox1avvYz3XOnDaawTou1uU/pugKLKQNzi2CS3+QlUX0r8AMGtM/OAnwYotZiooCHD
btc1CWJHgMZfNawcGNMmJbXMEGxLxzjB/Hmd+vGvANamQmMJfcXIJ040ZREu8eAAihcDNi5y8mkd
J7kv31VZU3HS1ttibU4f/8RPGwz/pmRSoO7PqK8J9LSO5wGQG4+k3eZgGU/O4Qc7dTSJJkxspgoT
WEYAmhdxGtwFQP9QijKJrskZPMxuTj4Etoi5hLDlWzC86a1vHu6za3eBog1HOHWLA7NlXTo72+/h
7hpGKzX2lMq3oO685tSdpsyQ3hvxSqY9+y+GHunA0vDsPpll21vspTXZO2cMlN1RUQ8iY6OfLKiE
qY1auGa+OMDB0b6NCdwHqPmnrbmLzql8fGntuqZPxtj3Hr6yocact9dee851XE665ocMNsvtk6b1
42jBXp43rlL3TT43NPPaA84Mhwxl1KDYLmnlb04yqQ+3mjVpI5soWXgB5eZtbNBpwKq2kkvc5Tv2
JmbAVOUawSAD+Y76JcKMM8ZJa1Fi4YaT1XcZkrvfACBn2pAcVrBsd6HObD9nOkPp5pUXPxf359xO
MbIPdZQoxUQhOckYmid9TRBRmC2YMx7Vu3NyeHOy9Cl3kn+vZmIfixxJzxoDpbbtunHqvyMug9Ym
isU2CPdjhSohdwPGYDjt8dEb2ccuLg1GxKBN1uEyqHzlN/izwWqdDDgxn6gvt0Vvou7Dk00dSHKi
QlfPjKcnjYeyMHyNzhUs8c1ZwhnJRcbe1PRDlB7XcHr+IWrS+tdwkT58spkfJPLf3QcW/HlT+vmI
scOa2U/tYUwMkDZ/IUXkvCYVc9uO7vtaGVfaTHmsIjJAMeExkLfnp62gt8YF2H8Fit3ZK5eCPJkX
fJn6743tuOfWFsw8oe/OeWEA46TsiiHJTWfoHirX34ryzh7FxAitjdIvyAM1nCdgyrg4L6JoXdUb
47m2iquZLW1tyxhGNvAg7NfpBL7S7nom9HbgGYnHiSEqzxn/N9WTvjnUq4xr1SbrkuIwNEacZw1O
nlHFWo7/7jxpkeArQyC986jt+WHrMeSLoReoOIbv7Dt4D/nLbfDghDdduNAn3qKd5SvwHtncuCTM
yX6997oyPFOqBcTkv+FOWGCp8BFCvYc2YZ/o67g79HW7LBirEaBtZ1O8nHR9pyg/FIjIOl91h6iD
DGVty3JXeerCwibClQjasAYasfsvoOblfdZN3QL4ESH9iSA5gCFEsnsTg7/hZi+M73v12lzPa/WL
qinvDp+F18sHPfzkFlYF536iaknX7M0vKYqbU7mDEdvXOWn+zURBlt9DEacmPIbwF1Cmq7vBzcNl
nU9qLDDqJiLWkbiS385jyMBMtMBXTGNgUj42haYYEXrHQI92aM86C9AwJLmUTLBPlZvIkABeLN3n
JCiOFkpJUkqOZ6Zo8Y+P89Yxf8+YCGbVUJVoQna0iTKgVMuRhKEpghNArF7229W1s1F+gg6c+ed8
2jz0sfH20u+ILmXQS+hwJh3i49D2dSBy93H9Hdx9vdkoqRDdgJG6V5e+rjuN7inUOGTEMNwTfJGp
oAF0EzvuE5vRw6N3I/TiwdM00FpBAobu+74IrP4LToy3BFCesfUdL8Mzxyg7ePLQjzinzDHniQqX
CoKv7wxmsuKAYMWMX37V8ZBJWfRdfY0sPDV1OXle8u1cezqNrARQfBabEK0r2/uq3dYx5Z/LrvUE
p7PGKQR7suq8ZjnaSh4ERTgBemyfCuN74jnTRm5uhrSpdPGu5MpWhy6yGNqnMYYI7eXG8Lr7TuA+
uoNsV6N0pUynnHciyipzRCPD4pksbcWlG+t1HIOQZYYFrt7zatb5wcwWsQjTr8ye1Ko3R++yfLgG
cZILpRjnBrKcdGbe3GJnDbNiSsOXtz9RbxnSBsC0YwqACR7zTGmYq3mJH+M9Nzo77onrJUa1G/tK
NUkDL75Sj2pAiQSS+iX6gZd3gTD5xx9fkXemlC7YQoa4TRqCm5Rh3Rngq2HLUUzUaF7KTM9yeKOw
f/ZlqIioj+yur9RenfQjKkVfZfQHA3gscx7hUUn6PWaygyTkYx1M2/ZV20ffDTwK3OR2zaFlTM6x
b+5zbdi97R7q4sGK7obGSSFqNe2/68O9sjwFzXA5fUTEDdqz+FdR3CrbxAxuo2RnLZQ8AhkBRng6
oCeZOgJ0IuojtVY0+lRYfFtGdqBrZB6aiF+UuWRWMomzHiZvRJ49DEwOkkamZwG46pNzMaifC3tZ
0Kwk8TJqPXSi8U+HtwbvI04xDO5YiKuBhR3v2X98OAQ4hktrif0o2tGB31eUW7vmH9D30rycORXf
/uu91LAmnMwjHPLijAy2GIcmex+5XEmyaHpLjd0BFwsMFSoxSSvLT7fG410jNvJbUvUuCCbWBD5s
i0kjw6ZBkWn3zI2yuM/xMtN8ZOTbMMpjqf/rLR8jNg72IZ0LEvQOxANX0cO/U95pXgybAO7/a/K+
4UQhU1KnatWC/jPovwxoIM+KPTRhce3i6rCRAAXDSoF1mWqdjVGv2q7bFH2r69Y3Oh/4Rc+ot6/b
5NmMs5tLM5YhFsWV/1GuBm8/rd03OUfNIP9qa/Ze/6zhp/Lr2o2JMcp9pvg+yAikkPrJk0HXmr2w
A3GenFdlvTQZmBCQmUsQTu692oGLIk5jHNZ9+0j6BioVgPY+sviQDL1wyIzi8j2oueoV70E2CHNd
GHRc+CqR9K9FSFGdsC4op2d6eSTLiseJE43m9HGbhPRF5SRIZuFzYZzXVTZuUdqla6ahPU9n9/6Y
ZMaiJsPXs7gwEpYkcuegv20ixl7LF4LFfvqPysvt4HydZRczdVEibyoU9y6J0pWrTNQVuQHHhlQ/
wixaCn0objBFTinyIXxYgruvVtPu3Su5HLCVPn2i+ggJTU4IMXhB/2W2+3xhPzev71WHXWRk+pxI
rv0FiHsCv6hYQ0uPdSKmOAdFWZDpiBJO0mkEr80Q4zBwkxCcG13Cedz0iehWcJq/EBEgwZha/wj+
4dToOi+4eJ31AuBKI9sNpxVl9XnRGxhH9TbM0kG1P99GIZE+VDD5/J6MgVWl1qoGd31sQtVZ3pPx
lOgsssk7XzbPNVetPj23s1c5fhFhQsTRSL1PuLZ66hj5A6qk/TvbK4w46x5fV2aLNKDKX6TUKIqn
rns7g7l/kzszVTCBREsUgC+Y/TakEXbVeorSW/lnSBAkL03mpcowIxLl6bTZNxLkNl6inK60vt0e
FQxhP3eUjLCylmPF/eqxuVdLpMWOcbKIACPaYV4knrEoJslRZYn0MwQiLHMSAp/A0IKcEwSR0R/w
3t7m9rFs3Ruoz6fUU2t2Omn87eObNvR4+04h1W0AptKBRN096dom2OjQSHm1BZr+lzyIHlXyBfKl
cnHAh17wlYYPII7nrTno7YK3KeusCBNHczGlyM9RQ/E4lKsgYKwZ5kTfA2yNW1/G6vLiQzcTR+0g
SGmPdOy8MtnQYqbAsuwbo/M8Hax4BtkvkeeoyX4ozBv6wlkPTcyxwqbchY317EE6s/9p/6LQxSSo
2cIVcy4YU7afLtdeDQ1gak6zMyYw57B8nVErcee/DYDbmmGPoDBLzYsAgDOuRizA1riMe7zDc+wT
RLVdg68QX/mP5r1nKAcQHUReAcpBe+WmS1PxShaE7+RfD2EE9dU+G+NDzfts+sblzm7+/Nfd01l3
Ug9g+b1Tb04XdypbBGFDxwiKepuPgFoZLwSCvODdXkTr8otWb2evYRag6MNtF7mL6XVmFffzZQIY
JKRoZgcyN93whzW2g+pGRgIwBfbCouD/j6bz2lKVW6LwEzkGAgrcEgVzDjeOtt2KIIqgIjz9+cr+
z3CHTtqKsFbVrBkwjD+CsJ2BSwyvte2OLM5jW4OZSu9CEV4jcYOogifmxevukivnce+mOY8Uucao
sAL99CxDQMK3ydSwewuACVQQiRHjdxygyHB3rxd+3XvBCaFtbrqzNza04ZoVDM0TTXlDf5zNgBsj
s4UH6bsMGeCYwnZkgwZfYZGohx+cthgPW96H+9+CJnbPpd+YgVL3TBRjWK+zeWhzw1V28QKrG6Pj
qXm/fA3ixVv3Ui5x1OjdWfqY8EyzcvWizWNF0qcZFJsq6K4KYFcTJyg40W5zMFuzhFn97sH6joK2
u1aWT41Mbo2JegxfN59akyvbANeOAHXnsRbCSHDYT9MZZ7HS4dKD+QFLCgLp2pgUOpJHiItDWJqc
kt0e9WU5gMWdzKp5uU5ZxHvsQeqDwQ8Mq+5Mmb1pw7Z1j7U/NuwWI/E3MgfY0G3koN4e7gvgwK8J
jH/z9H1wKYMroTk6oUX9F5vcfYA1a/cRKHQLqldzyc9RJMyIDCPZsIZNCu1k/owMan464pMxNOcx
PpAB7ZgIwz8+I+nilKk2OtUsDhR9oLyiEjIbkOdvHA8vdM2XUBqAkoQy27z5esd5K5A3qEWA59v9
OPco5GrHeqye8ILpuC8/BvwvxEnF6H2bd1vjGv7N6f2Tz7IJyeow6N5OvXhMXjGis3MVNRmjTPQ7
3XOAbhWbn3ZQa07MjA8ZKPx6en8rWUOPbV0YjFycjL62cGHYMofF2Qx1CNJa5zPd87ERFCNCSPdo
2K4YyRUn2htjRxvI1uBdEUutmIqcEvK2EYkaFzfRrV7VPX6SPqy2iJE3bLgWtq0VWF6rd8UFWSMj
gp2Ik/zrqa9MWZSI4SGvpdVrxtr87rX8KuJfTOvTE/S6rssV2cw7MLQyHlXy3toTQJZFJxSDrWyt
juQjsZY1ZyasJfdFzOuxg9TEWpgPxHqWe8nd5HxS6gGN2N70a5zzbYBGjDBmBG1VPSrAIu61qnD+
Mu1P3LsNX+t42s9QAxlbZXcHJ19rW3RG8T9RKVwGrRWE/wWOJ/kIg3BJBi8x2LMoEcpkqrBTbj+X
iUa/e4jh+ud2dYBJ/77THMtp+ZqfcRXon1PndWBi+ab5rLGxEkZcCwoeLdhrU9vuC8PnlCz1eCZW
EcTNA10YLgOuwfWEd8D2coZg7D3iXoVrDzYB6fDBTL0cMLtiXwJ50o/o1ZG26+TpYk9DSlDCOMc9
/5M03hpleOM91YBTq/oOc7RmmMOy/7EqfpX8Aczf7H8/q/apYRkYqS9KKgbHflH66Ijo6lqnam+n
DHOFs4xKzX/okDfD5C4hqF1IG4zTddo7JwFEssJWxy8Xezs+222WLHgq3MeERW7Dmb6SCM6it+Kb
9aBYcYc7XOjafv/UtJybnFVkm7L5bkwOOhYEF/eCHzBNZ/CBgGKx2dvlgseEdFqs0H1oLQ+6eDyz
TvziN0w6t3wHjTp8Hc19UM6T3XVZJ6w0dU5ztku02XVzPrGJUdfhe8T8LAv2uDgHd9yV7uQKUQeT
6EesTdgd3fcu6sKSqEMm0P5zh7yTwdd7lC9NPFdhfKFSa0Nx8yhfVUphOP6zfIo2vfNxO3TEJvgo
MkPLAcm/8GajfdWW7yD/123A4G2DulfyLzGd2agDKHFoCjh+rNQ/ze41L6bI4SHcPE2nWCnMK5eq
RNOduhsGmflI9SvOE4g/YuqIs2I0GnGMPH0Tj4zhHreJPNrDt0CevpUUSQkBh7I3exHRSKZXUCzR
aIhW6jarB+0f1pZL17OCLvHccV+mDKy1j/7590mt8bDNlqMsaJ5U2OFQuFnUXd5AY0Wzfw3vvq7Y
FNNVsb52Jw15l/QEY3769nb3a0YzQCidgL4QgSbOovjgCbvefjFL26q7MysN/SwTz9LLY089QddS
eFyi7y6uDnwHol4wZMmp6h3932uWbGiw49/uD3Yd7CVwLV+jfEIRq6xqU75kIh1UA7I76tNrxYa6
e1FV+fmR+rFYnCHm96hXslGb/bOx6x0pC5S+mOwVY2mS2+7zmBZOfpHwBMgEvccPhR38CynBcJR6
gILAVKXEFxqr92z8KxnNH5fghekHm8DbNpfvnTnz8XQ85ZwDUKRTpmBDOowLZoYQbF7hE04+vQrj
htgx5vXUOFK3Uk5chUQMpNphWV6gglmS4WE4qBnHdUfoeyqApU5AFCC2++ipdhUqZGFCv0jto4U3
YxKBMQQw92/BZ1mtYWH42VhfS5wje2jvhpE42ddezbpX9c5EsUC/s+N8cE1/488UtFbvBK0wWSKu
DS70Wug4+WG00qlNHxd7OECKFpMFVmWn5L1d1noPFXOFxq8IeM+he1wDfZ0wg2Jv9krVg42GIvR2
0N+jN26DO2IlVcQZqooL/DVCpUH/1rAOYGHyHj+QGxh3Z9XujlBtaEvQhfbyuTtjlUIOoipy8X/y
URJZFA3Qn5kOMpX5pRWU3GsJxc7S7Xv3uo7fV6+bh7fcsXA6E3UkD50HF2TOUAi5iV+5ZCL9WaZf
1jiRM0Ha42RpckxWd4921G354hYEgfKbPfZ3uPaOEKxFyMRFTaLl+evLnjti18A78NWQMiWGbUA3
E2Eh5Eq+6fcWPXesFDxvBFnWNs29+GEnjCjRm4uJ+sUXE8wiqPF6vyC8lXcASIKbqKVlFiVprz/N
O8GnQHJHsZ72cQ0j6BhcCMgLAYPYxYknbihGv6JVkD1j785mFmqN59dzRhiJIxSeN+//HkcRy0Es
XrA49u9FSLn8BFGB7PcnGkWx3ZN4G2vbYo4mTwmZNk9xiqUm/J3Yo9cYP4foz5gEjG/BCVt/d9qr
efcB/NEAZ+OLjwGFU2MVejyuhC0nnCGxO+8G4v8ovoKVuCmPDzgfTm8434lGwr/AgEGEgHxznJjY
+yKOCCAaII5YlMuvFZ6LJbi4IzZ2qHwKX6NMSUccWxQ1U4pAT4S99zlsUQ7r320ZiZ3+08GRknJR
Eu3/ZI+SOk3lpG8eXFSu7MWSmmkRlFt93QtExy+L+rUnfrDCg4THyWsc1QtW4GlrEqNtx7A3w2Zp
cqvCa1QypEPPd3c09LVaqCWy8qN+55Vgdzsq3P1Sx19oDAO8HXZXracHsnPu58kPwygKch0HwMzp
tCd72jAroPbWmDthTsOLshwthi/OeMKChSWc+9VqWtny57UWo1Lex1V/txEu0t0eHhYSabPHwg8y
hUNTdRaIQGzsMnuz0fC/grlV2a/+2WVE7RzlIcUt+znA31osrh94243pqPqZvdt9GdASUTPeiX2t
yEcMX4XTAxEeroZoR168T8g/uF08zkL7Ose/EmYjuh8vmYupJTpP0cZwVrKhfHl4iF/mIFEuE0Rz
BREY05zHyPLZK0Ew+vSEyd5+dfzml1SMLQPu59lxjflj1fzCbkAMoU+rUxcJQ7y5jbGoAfTlEUzY
W/uI1Rx8TQE82D7eA0gnVQPhnZOsnbttOnLV6xoeOpOY5gMizRBhm/5LVVJe3AqDwKC6uOyM9bzT
ILJXNjnUaUK4TeSXtL/HZ+2WnBpreIyLT9u7gns+PDBQ4DvGQLpzR8Oy0z2Apm6gvPA78y5TA9iX
4vDCmkcbN+r47cU7zNuwWi7VuHVA5G8yxLkzT0Hg2sfJCApoJ7JmBHUlWHfBj4c0quEDcofN5yJd
O+PiM07GkLABvA0U8swqXbgz7fMghhzq0/5XMDNWbrbee+aIdacFCAFqvEVHaR21iqCFNlaGyG4G
8QYEXBN2DTbVL7kWedbUzmTW8efIPO1F18mTxsznypo/j1tu/a8e8Q22X+yQH46w/i3mxmNKXqFY
kL8ybRlhC24MDdy0PnFS1zt8h56I24HhDTstx4CqjJIuUwyjiq3+84E06WS9147JNLPkO85wQbwB
1FjgowTEXqJ/Ate/+TDCug50M4PjkeN7eV1gRBVZ9m0hTpZ/fqs6kQTi6iocd+zunOfRhGeEbmn+
udnF/PGx4RQB3j6WseIa79FzznlYp6w47TWE9rPDjzFhdjiYHDfXMnsNDKvR7bVhlvyQMSOkYFDY
CUPc9sWlWcb1+sw0oX+1fDv7h5Gn0QejAO0pAQtwrSBs5iUCQchFZ0+smtRo7yX/rK8aHnLjE93T
Y95MXnkAiaTMvG4qmSskkPtqBPrEItDKx+0yLPRTRRnsEUpHK/+B58CqAfcXWOFDFzMDttIVUDw3
m0HggNWs3PqAwDA3+CftNQX9HMDW+xXp8fTGjIe32cnLAMPuanhlrJ8GV1jEn3V9d9oLyBhNid1e
PDHG9x6Y2quHsQijEgcxEBfi4LNtKrtbOA+mMFB1ig3PJKaaJYdTYJ1y1Sl7ZkQeKUaHjG7HmAmG
ha9O8ZFmMzh0KX7moMk5smBGxs69RWUNbmnfCvdGl630wB47l9kFcOQHnkpdLdG68OpQBnClmTeh
6FiwdK89Fd+9l5P9pKsWBlApPEdqlLuXUzZyHFgNYHMwcUb9dR6jDt1T1BAvteoysEKD189iWKaI
X1LAzJxrwckV74nenysaKjgwApEXoJMTLbyBD5P8UTtVx27y6avuMT2v2tH1zIQhOlPObkiuge2I
sR5Uz8+yrPsFW35mQ865j+fxFMuEzlbrOGTfcQBLog1S7Ay7OX3WLDd6HzPsLvf1TMfYpOPAGeNI
Q+012m6qRkbpKafkTe/vn0fYtD0Z8dd9MEmOjhJ1l208IbRR1gal64FDfkFY3DCbHm8IZ24FdMdZ
WQ+r4Dwzh1ewmvx4mem4UddsRJHIB6HIAa4zwp82MZIzdBdBOk3R+93cz/w555usGChFuJqZ170P
LFDs2KnzYTimOYhACXiCVscB7jLWcUixsPrscghQnrCj97tm8/7MORvMalmEOGCPPsooU4O88d+Z
3xkonlH5LdxBd0BMb66d8Zlia6msslFFTo7lXICUGLpD6gaqjHtPUEaZYdta2S9Mv8MKiWNMgA1l
30DVgO59jiPEIQcfhHBNOwAW+TmyjuFjQf4cLQqXkd2ZsBqq6fCDriNMOg7qpl6bqEiWPwfROMbu
UxXGNqegt3+wADwX7QXHsy4GuatMhVO14nxn4dWnn/SQE1c4Ka2gFWi0ERrij2ZFd0fMMkgw3MCK
Mj920Wm089F9sVS5WObnX+Yujzl7EH86/x6F1/6X7DpM8Gb78WdV0lAobmN5jz32F/m0GluIl9JQ
O6EpD8tQ9W9s9c6PY53MzaU1vC8UVx28xhYGbqlT3J0uLjmwMNtIaNd73lTnTAXLdfgU24DmiIix
S24hKvv25DpKnRwWwB1hI74XtVOidodrHHtdTj+qspGyYEYONU1QlgD99r/bTjl0G7c64C/mP8YU
Q6/jY/IFsvb5+JX51sOpsNmfXlP4DqdkaaLspVaaMewAhGEhXFIbULf4kBAzaLFz7GmQruEzgzSa
TB4muCEEQfDMHf+8V/se8x5YrCS3nRdp+ESCnzjJulhDU2izUMFB0CAw9HCPQMBf8N6dGbMrmK4l
vaQJW/+04NZXGRiQHMVG35xM/z0EeOwaIILQw5qKTKcLL6PPeIGErq5jmj6DB2WNQ32fBmB58Z/T
ZNamLwkBaHzcOBh4HDGmZeTNBdHigXIag7eXAsvM4EaqcMdODMpb7FtT/JDhNmF2PvzQPifn7VvI
QVcoo6Dw0f43nxXR9RrAjVR+ofT0620bBUc9eWxIrsC0F7327/63Rb4pQ6j++R8WGKwABeqYF2oX
9vN7UE6fE2a/PK0Ytc91yAFjaq5Z7q+OonDW7B2IYzfMxD4Epo1qDEtbfX4ge/eaLDy/PVMMOIJ3
0muujFE2eXG8XAdpZ6U+Pc3htEyIycJquhprrx2nK5gQkM4oyo5qiz3Re7CRdceXvV9MObud9vTZ
5zkFUHBS7z3pEL6Wy8z3NWRxYqrjNKPLy/l9941biK/58LHEZJCVJsa9hHxDTAGp8j6Mce9Rlchb
fGMAzNGm3eaEgKbxvDivvf35yc++dWJ4xOLI9PTi4BVQDtK3A8S07/PkbANnE/T5WsTKf+l4VTOa
VMjg/HKQ2/fYMwz3fDwfXxTdujePH6s7k4VBkoagr/msGjM/AbqGI3RSfjvTDzwyQbCte7/BcqwZ
Qam4P3uWhrNewcWkBQo7jwnDxX/I9uqc8949dzPSYtggeCFPcEz6fltZmxTtQXt4i2ixHFz+CClk
V+bjDMYLmv1etxfj0CG0oMviTyf2Xn08UDwktSwB758y3G/KUDAguRWsB8qCeBA8L/mEtk96S/Hj
Kmj7pIMVH66cUC/5W/dBE5i4obz4QgWGi+GQ5D1Il2y4piOijTpoIER1PSRUnjGQrzKGJrFBfkq6
CWmQxUfqyoAFN2ExCGJS9zpgUeKK9ZL8CunPcCOMFPvKX55MIP16Jp5UrirDAVpR+bp4w4nd6d0l
8Fg0ao3z16CJwZzYJ8JjA3pkTjeRr8jnSQ8vUl7136sHQ4zy0WdlRAbeTWyJ0v3JA5m8X/JggJPR
y11vgVeR1KmDuE83rDlYoCxhVHKTYApBAETTbXrtCdLmEJyauDLWGl76Nwu2XxPohdIr0FisBk3q
sxt8zp7JF+3iF1RmjN9L9nuF7U97ofTkr+ljywgwkuPg/AxiEDgWelinzNsBV+QnMtw7e/dqJD9H
94O940HB6vnYwUoDXFw7mly1bzc2l5T6yLUpmpTRMsOoGIITExGcjOn4GF58jZ32pDP7wNSfD6gR
UEBw/hW3p5vY1PkmjJNleykGXgUiQhZ0v5xrTGTlHuLCie0k1hFgy4xraFMWD7xsPqO7+8GSkkJr
kDCHubs8AXERJ9TjeBSPeTZl+n0R359HEjrCMB1BHKUrHgKfEem1gXbsLpHNxxxP4BGwgsqJPwEj
N8mfY2KPUevskXs4/Q3pA1GWo2nuq8RhHyk5y95Tsy8HviyRIfKOkIcCgpM4Jxrc03F1JJRgimF/
f2XYm8bHu/Zur1iZKIJUTzyb/tIyrujxvrAC2UQPFAKSZ4YU/qvZe5ORpUcwlXwIMe4QnruHWL0k
sPntD9uETuhDCWFJT0qQu33KBWfV8oldgXofB+Qq9jouGWMETPUlK/C8lmBCmYT0JT0cI4HdCqDd
v200ph1kQOJKWDEiI6S751qTmKzu46tX8rgP/mXc5BBrSDT1ef30GYIzVYEAPbkSqtianMfJ0NpK
vPd+JF/l578fvfpYDPardbVu4YUGMEimBpJjRhVcVhAyec9uU7naBHTC29BdapjTVGMTUxVWCxae
N8aGspK0PWBrX/cbL1pGPwDOFE38+5eZE/d+uB842NlJty2GVShvfNMXbzVlIPesB1jC/4jKtA04
3nYuE9Ufac72R6yMt2sMjA1nMuF/d7Jle5Nbbm/Fg6hGmyq/VT5uBZQl0PLkl0Oc9baN98OVuxTc
7QeTu+XTIR0d8yJe2jyaY4oy3B9ofFjwrlEexNFteFvuR45BrmcLPYWtj+pZQWy9zrv5AnTd3U/F
RhgTOApha/DevDco3gP08V8Xh8a/jBgBuNBKEJ01jL8b96Cu4HCg7ERVp6Mche/CWSN5P4xxRaU9
YOydXLys1+ypsMloeOoDHZowO1b4fJLMAmeUsEb/PqsRfUmAvcTQKV45Uleq8wxrPJ2Pz1CHZXDb
lnYxgZnmjA8i3fsLhbP8d6jtg+cxR4bNmPm2BTsiiOV4e6GSw36D1MbthRdpuq9ZEwfXo/5z6Ykt
s7l6hyWvo8FCoVjsTxKjJypVqNg/5ahFfNozFNhHp9HWHaKWQhEK1iOgH+jcqveEpiI5kwcR3uPH
gnXrItv9ZYRBYHYWKfFtSN4kdQ7K6aHc/bkniF9a215cvve5UgJ8lf2L2BmPF6LoR4cP+hehlcNC
RW5iooJoLnzwE8S8jRfjhTingOy4fGlxkDwG8ZWQsKbDAQhL9cCwJB99TIqN97ZBSFG24MCufvuH
Plq7j60vwbHWMWK8yXuCfQncMyuMX9FD6gJ/jyX2zNx7d2YzrORIegE3CJ5vJ4fOHMOZ6tQAErD4
soJ0ZmYHMEX0iRBp6MoiuJZY1iO7LCVIGJr15YYiBarWSjv3u8/f+vmbPf0yixqMVYDDOK359agV
sRmGzoXe1vKwyq85bDToeFuwuWzoEfkVLKAF7KS2ff9BUoZYgyaXVrCzuR7boDL9ZEsz3OIu1JtX
h6h2RFLGI7xSONBEHOAHUP/jPYGs5BvS8hm/t5JDesZkQ9rNgKuC1Yu89ykiSm2jKhENS4G+ox19
jJ7OobkAjr4DaECQYxSyIAu7PHGQulN2otrBuWRjttYgDbuYIdFAPT1VF0oNtSfsIuGvsfjS8zjn
WUPwSz4RCQUFW769dqBB27EFn1Xa3huS2hrvN5gMKicnNMiJcmIyglwU4k4dpGsEriFQv61enTJ2
FcABLOeT2utgkQmb1zYPdDT0RE/LRR63ey7To8pxOGmRyjQBEZWrHK5YPqn+i8HWADhAMXrbpChE
hIO0JdApFCnx5zRR1GzXfzqi6uX7H7v88LzAAICaBgmtn5zQQlX+3gj3RIgCMDNk+9UVyDYQcuMf
a2ctu0/47PMEF6heevEwu+76tZsukhWCuqagzbItYRvfGpvld/2ETA93Za28fboQzCEO4sp6PmKj
F76Ht2Jnsegg858ZxK0cMLPicQd4hJoUXdjnwT8g5ffil28PvquWe/BfMRUXjwcZIlfI+3a0WQYw
Bq4WwCtACkAznKnzBoEM4BwNV+22eObNShlg8OfJPAU3Xrsz4ycQR3lYO9yYRJSOsaQKlu4GAQv8
ot/PSaPs2BTCI3GZ3hpLffH6tYbPqJ6gfYBwgGS8OJ1JOKnggsK+9ZCE5aNOw7zRNX1Nj84bBidv
WKviUvrZMazOr9EeMAfmjU6d9/Bx1Lr7aNkA2Kt12/BUPSAUuFxfQCLQ6vaZP+FSvR8xb6EcxVzO
PZ1akjzGn0RyyXLbY+sJ6NpxUZYUBNOVyBW025h28i9T4tBuaHw9fVxucAtBRnlSCA7uoUi/nWBu
A3X5ba4ZnFm3BUHwW0OBWx6eGXiy+s9LvzIDXil6OEK0Fw1ocht1sQ46GEA5eEGi+ymfw65fjVO6
pKDYUSj+VX9SG2aQSxlqZC50yizvqezRr0kN4pJAI+i4yb8nB2XUWb7YSNIeA/wGRQ8S1pkRtKJ4
1in9uGAOrOF8fs6pB/NRG3EO/WTqMN5LomR6wbizlVAd3JbancmEpyvOsxWQLA3cFX8cnO0ahnVs
3o8xHrwgdq72L4m0fx8aIVgCZg82gPlZ09AiqN12RkoOcmcXBYZ5NFIwSTaKMFFQoKI8DS1qbtiO
fvr0LpPHsQrh62CWB4OUCaI1aRCf8+Ios0kG5uQNcWOKE+/2y/9dxXsgQLCTtr//4ZvwsR4EM+Zz
vvewXIRngAm4hfY1kpepXPum4e8Bawi5wycWWdog6wtp67+HSSm4RI8CpMeafsXOoXuVeCs4hhsg
0nRFtuwwmb650D8y1XrurgRZN/8yjPlCnuxe6zFz+uAvq1BbMK5uQDbO4weXyUuwj2fQpP1aRkK4
27RTxJD+fk3x1fo2eDBFkihDcQoB58U7Dtg8rNl4r0soPgkoGwp+cwOhqe29L04M2HhsBeJC55ln
zPAfND8lYBlv5uLGOmYFbSI1uj6uv7SBWOnFPVrd98eFBVIuLhevxgjwqYwfITMvEPgT7n7gUfvf
clD5W8eDcqD7UAwgYYjigW/Q3LDPh1usYUHx/GA0d0aUWjIKI1HS2W5RAHBDSmp7zijCkcVTfPIo
sI1EvbiWzExE12cS9kKvFVEsKi4zRhZcZXHZordOfvYQGTlVH46BQHbDUptO6L75b8ESbmG5HSQ9
Cjv+dKjoZGIptap0jnLjGkZD4Jhcd+vrkA+X0rQyteRG8/q1czT4GKL50SKCOx7SX2NgH+LgQo6X
QEl/81YZEAPWBDIQazHsvMsEHPdMjCfxx/7zyZa2lpvXHSUBD7gomQejJXSOcdDy5VZw00I4PjNr
kXw9lGWwy3Okg4wICIttMdXEg5n+VOrUOhQXSCmOCbxj+Quwz67WHR1+ItV/mNTRLbgOQdbyOFKx
+uPUg0ANi7A7zJHJnlGOb8/+HgMhHVd4ukz3GaRjJvDiUF69J3xVh5iLi07/IuB6dV1YE+QYGP9L
k379NumUhDTi0vfLkZS/8IOzeeqf1EOO0ATy0lz+TedMub0Y++8n7SH9pPeHGsgLzB0Aj8Ptm4DO
G/IdScLk9m9oSZVgs8NGwoMXQN7ubvh2hw8J5D2MFwtctWwquDFlGkXKd/gIXxUtqk5gokT1EVrE
UJJNxlUCf7XabFr2LryIFW8opSH35q6G7faHuwWfM+Dk852/Ezuu3YHJ8riUn6IqlJ5PBpwSzyiZ
d3KTzhTGMnFAEjDILoNJzMffrHrT/qaAD3q3NwepZnfyJPA5A6yx/+rLiz3MbMwviBfaDOWp7u6S
Dzr72LOFvA6+IC9I8y37PeB7f7+XsSsvCsHipkecZX/IZ8ODOFTJaPb7a1b8CM84JRBXht7/vy1k
pirzbn4QOxbMKKba4LrVT5e830AWKH6LT9/4xeoDP5HC6FHgVbqPWA97PQ8XYPpQddRCMQunBe7D
UZ/JFF/e7Tjizfosa3QdPI3fr4vrHyXgBC3geDpOj0fmy5wWwek6PJ1y53SaTo/T1bSf2v1ozmlN
i99fVU5DbDj8QAdNLIfpsxHZZUZLbNg7ItX+gvQM3gZ5q8laXBAvNrvwsUnOeYsbpwTolyef4FNr
h3JMZryhfF3uQigbh3jMV842Z8Dh0HZ3Kt3RQeXM4vFo1mktDkyp+Q7VOHcSMrz8XnlDON8OXYcE
bU4ZhGjweuRej/+MTnij+ZMxEX/ZUz607DH9C1l+q/8DF5IhiYh7WkZi/UW9OqoIMjwezz7chiM8
HPr3Doe7Y0+n4AwbcVWRWbsaybwdR1N6NnbS/1L/SjoWILVwJnQGiIP/6GzG6VQce8QsS/6eeTvw
gqTIcMVJsgPxCjtME6agBIh/oD0bFCuSuCfBEH/BZrq9oBniCHlEU0v68fe84SSCGiKZynKS/d0O
dIwcTa6TMS1UMAs4rvL9w9+RRZDgSTYt6DhdnvisSZcmtwdUYHBaHoYhEX2djPnpqG73rWio5725
nCv946qKHnigvSKkEWJsIcqE3cFA/9vxTZrh98Da3EfFQnL45BIhfw9URmXVWr1Wos6lEaaLxvLG
gQd/N92k8W9W0PnMIS1RrV5j73X798q87MQIEhpAgtsay2Ubr2FcEENlRqQ7mN1lhJJAR7gz3BOD
gJ86ZnPJjs3a8j87rwwN2W/YMAGy4B8DkIsUJoHcbcI+ZWALT7WC30q06ypbWfOPn614Rfgg/vm9
fX7xRPwuIbKUKAG6doFImQQ1sIjioM9kReCfdgjuA2sbn8b9T+F3NC5JCI6o4OWK4fE5l+4cr2YO
2ZYpkixOLx5HHq19hLX4RR33HjwyHk1hHZu830JJvRwUfLTE2kpuSHZtsTCGJ+TJNvWH2QpAKREZ
cvWzbWFybHr3tfCfIOOBInFEoMomDqxsT5YFrHxOJ1na/p+YhlMLmbj6yPQ0XoI83JEoXJC1mB0Y
HJo2sn1zLKQbjA1R+MtDx0EDB7rDr7z35R76TCBig9ddTbXws/37rD1pDaQmF9zuDyZ8ReYQpqn3
4LQZQhHsDm+/+ihvYfUbJUit8d51rDkQpzZujqridODkb3lfjQmeD2riWL10lf0QGpet4dChp474
jRHHlPhLWeqh28F+oTi3gfXyUOQYslrL+pyEHQanfzglExu+Ig6WmBEC86KmYOXsTFpHgYEhQLGi
slb8HSVxmZb1ARcaH+RoiuADui9BoWd3s+HyWmAp9zUgg5eDnQQ3oRXCVLjjKxjg1+7FuIJ9foEB
g/0QnAlilJB75N/vJiQr02q6YqL/gbrESmtOld23bEWrwtL84u5vJCErUCgYMV6C5g0xfYN/ZDnU
FPtwHRexNIPW2X79y3awEkSiiB9ra31V3HZfJz9tifh7ZdV9AAom5N3VB5LxqcAmqRt9yHAEMcqi
R2Pfju9nL2FSXJARhyvEA49eUOuV5svu+rfcytVusRWLAWNGG8VfXO7//XVUKZMdnDZ/fwfr2yle
4RrgYtkEs6pxTN2zwAzGOLuFk18UNDcn+8fcGbZJGlltp8TCvd1rrYkbXqMY96tZ5uUM7pCEhjLS
brDwaMGn1R28ABbJ8fVzRzDmwsZsX30EGdkPsu59TRKcV1Gs7NFYxRNInvwpV3fMyVaYAIjs5gOh
JUA1hluppMB+fHERyAetudHycYBAbwPd88zaMTo//fjN+i4+WuQQA3H/ZWnLx4IOwjvyMIQBzCOt
F0xN/t9HgqSJkYMsxuz0GBL/hYBihI13A0wisil/wXaIjvz91V2SNwNrqaJO2DNxAh3xmI8iNU6D
9ujZM5wOYgjw+ZZz09jd1iR55S9cStMejEtOer/GmQI3BVgi2KR6sTG7knuLYw/veO29Tta4rD0T
daz9WN0GHbhluNl19+v2Y3hWI0i6Fs+47WqbEslRM1JAfFCtJ7EL0lWeshUmIoA9GbSgtMGtFaUX
ORCD56aEcrRr0QHNzWEDyUmJXvSaZ3DvuO2uIHVAm5ifaQipzYj4UR042Q/5mrpLsNNVAvmr1EOq
GZRj5lCPwNrM2saUADOW5j6GC/G823gJ432eEaHLnv3d87KAs6INNgoyyjHXMZSQ2OX3xIzuZj+b
KV4X83+kN8kCydt9lCz00z4SYxcBawFvuTb/ihLqCZkP/LdpHv6qinNP9qYirImVZfDpyRYmUbDi
wgmORc2XjaTquGGc9ncP9k37e2euFyLBhUKcLJJF5TUYiMkk5AMrEl4kpxar9wISxycOMnxGKNLE
UBBPH5SbYBeat7ecBBdU1G+G1zAlQXB8ZIT/vvudxINmzSCRLax5e0ru8UXVYD9+HIT4NaBvVvp1
8Og18/2/v5EVnEy2LG6UNUB3EtS8x1Lu1B12h5VjDiH3OEhig/IkHiV4b7PLaGwMsiaCf4YM1oPv
/fk6tas4HT6/ox0WPEA6QciZM/OiZbET0qIstfKQxvyykhRvubTwHYpwvmsBrQu8bs3larsOSk+S
Ozv2atVxVxtZXYA/F98LCZvcM2Z6OIDqK4mDRkgGMEwOHNgyAPIXKk49oy+f/zFGxWNbvLb//j4e
0AJGFmLzcZ46NQMEzqJ0WpHBvk6nxohsjfljs+7Os013gFkANlnGsvWjHuutPiEp5KhU+DTq2+KQ
Lc3Exqd7V+HOg3m7CyQOPZMztqYvJ9XHhpKOni8D0hckfqL5u10+EYxaSkypucTyv7i2PPZGSnSU
wZuEQTZXHXTEHY46Oslgua2wa329eLUjhc2HaQzjLrYhNgl6ybVq2M3Lfc/aXra9eW2GcPLXiu5u
CbhCjoNK2oDpdyG+MrBTem0RectXpAMtLEfu85w1NOfpvEhX5qwVEqpzfG6Rtd5PcWg8KYqSzqzG
l5cn9iIdNuUpqkDRJZslc0jqmb52vPPAnAMYWBWejsHxsblJYk3vMoeie7mHet9aGdhow8F/QhPH
cO2qRndJl3j+pMf3zIB14OvMSPwnni1IyejQSATiVMqG1WWbdkGn99nwuXuNiwDIhJ/HIqq9xJcA
8mQedEKDfYGXdgeAZAGJAwMTT2ZHzLnIKtmkpJYAp80KhiOzC27kfqxiqgYoDT6OUT1aLsRSV/zT
nghlsCgF7uZ1dl1IIj0IIwpFME6eJDS5OKEzq7rK/8WpNcyBMGpgl87UQAQiXtKT/fZzeOi0bOXw
vOvoYYUpRuJ3TSpqqB345GYYAiGrJKRF/1eYfMJe56NyfCyz4QvP5W2Dd89KH18GcFNxpLut+D1Y
V/jlC778P/Q1xQpFzQPBIoN8BnVIkN6kdcW18zhe6OgBkRnX1z4kCMVaIgsRv4hTRaBtUI9h9NzZ
ZeqH++SAib0H6ZgMjbHIcLCIYQnbO7hUPZaUECj+ICFfAA2qAHIgBgt4W6V93BWInTiQdP3PR7Fk
oI+3vNbBsHoGNUigIP/mFMEHuISN/gnKYYyf/vC8bDFHpvGNeFmQrXFxJFzkE6kw7lV5C7Krb3U3
Tdrr4sqFCWjae1x98qCV4/nCc1YIjtRiJ9sWw1vqdWcAlO1t8hCOQResAHezCUL0l6s2s0tn3NJB
wYc3TFunCCJaDmFkSEmiNkTPOaohQBPgCXZdsJr+fvbRySFy+Ga3E8JbQQaj2ip5WYqjYZKwulKK
D7VOv4WoHquYXllMa4iNjF1a7uMIFt3n0bR/9yMeGVCJNfKTGFG+Zy3W9ca7L964j24RJgNBYkhO
5AhxbZSxj0PVJ93hfzSdaZfpahCFf5G1RCL4mpmQmIUvWWgiCJEg+PX3Kc69fc653dqQ4R2qdu3a
W/PfE9BumuU79MtD8v1iNII7MRm7N//mCePgRhohX+SjYyBBEvybrYQF7a06WrMS78oiTSpgnjad
/t+fBOl0nYMXYsIGftaD4k99/4egka95ewj84D9SHGXBoFwq5pPUdhOIFL8KrJi+fES+LQ/0Au/S
LhYyffjRSfQZFIQbyNImsHXpwy2ctwuxHBQI2KD27WbYe/s/zF/2Jvhfb0I/yl4Q+InXA2EAh5/M
BBWktwjGRx0cDMbFyQJymrw9ICd5dDbLHA+kHrgB0wqHX01muLyas6bZm1xMbwSwFhvBbD072xw0
P00E1Uone1JSjoRiurGnNCw0Dn6y/poWqMaZLMkfgZCwIbHgEueR+YPVSNhG+/0XBlipTp1SrOzy
qRd24Pwxamz5vxTNfuBFi41etnvJcPmPYN+VqIFaqJRlH66UPjfkvlQtvxXK0pxK/j/NAHgErtpM
z9Y0PJEE8LOgZBvAjM0A0MkHqigBLtCyYBsV0CTEqSjcXA0f9+ooysGoJD4l7u5JFvMNMuKewCcJ
Qff0aO10awp2IvHJasC5FX1JfVYDaPxymisM619WFsjpiNbx95dyPSTjUMmAgGU4Cw7S4hEuhuBo
wHUchIArEUE+lb2Q7J3z//CGnYjGAYUo6HtB1o/5i3DmaqBTQBcB71jzQYvapJkEC5Lg+HP/bIIk
ZYQeknEVJGmZMYgUpyCoAvpZnShCC1Q4nfKeIuRFd4Ocq2CD8gVd1eYcfrftzovqZvUVY5UIRJ4v
8YVcIngfHFRIfBFWGALJr3ViGglBXg42IsHTqoUfcgCJyyQyq75xGcJH7sOGM/2JKltifPkirySG
QeRIDpj2rAD9A6IiIbzsGe0lPRgAef4cCX0CXdDGP7JB4AhX8kYmKNMToGkEknYy6ET9ImQcHdhj
i8QDcgpJp++3DHgmGyKFKYVuOUFIKJyKHADRPvKzEEr/XQW5anziGaxT4lXGDUqyJjdJvuSuEqlz
gQvUBuQySzDF03+g1lzyVslcJQH+YViSi0tOiyYKxups9ZzruyeP7ZmzwKMAXr9nyG0kmjPO3U54
mL4IZqnGYgQhN6n9TXHlJnFa4IF8ovwgd5W+ATTDmOgjykAyxmUqMA1OvSnNQEJmmF4sGeiShkHM
5WW3uWTDhMhP67SWPFOuA3ZWYFCUupvs40J+F38njljhZOo9ZgWpyfcbMZI4wnFuoDSylruOkmAk
p93OTfHlkLcTpE6iU7lGFQQu/GYkDpWQFmoeT3vzJsmaDqaItUIi2PrbTOf3wlNDvrtHKADU0v75
QWsTwXQbayn5SwE7HkizE79O5wlfAiil+5oHODphwZ7cbEFppUMq2dSc+oql3ZP2518LNLgNUBS8
+G/f2m0j2E5zeXZbXY07iTum9JFJYxudZLLqhZBbTFncWQf5E8yC5XoZ0PpsA/K6Yj8Pb3Tnjofj
i7FoE6pArgnWa6Q9KCXkxmJBTdOAALleQxgUVp1IxaPcbGMJBrgJl0oADgYPA4dswmYs0EzoMrG/
GQD/zPnvN8gk4Cf+ZTCseNofHQQATCXeq9JDJzwtNgzQVLiBtoxJLi6XGsnpPjEWF1xG6ZwJJDiL
z3qwGqBxDlb0MPw1padgxgnKecrvf+OQMcYSIQvK1f6hMr9xLO8hn/0btUBeXW7pN7mRz5fjkG4/
33sbbCCQEcWVVEpJgk15f9IuKWkPiJ38awg/q4SXRh1o+AqJ0efRfO7/ugLZFEX6mqqI/JU7IhWS
w4ieZjhU1JqXF7msP7vJXvDT11/2xZkdaORs4N4eBBPmmbycDbAB1VPqLpM/mrtYOH9nJQCVXFrJ
q2Thp1WLaSVTQvIvWe9k4fpYTDapoczrrrxOPCp+q6FcbfkFjxAtyDWn4MvqqYNay9q94oXCXaro
+JCFXXJeeQ49roHcK/n+h3YI1iVDl5YLusqE5CergcKUl4+mCCMrGGn5hmLMdx37gu1y/LIBPB2Z
jHI0vy95t5stR+lwBOp32yMtp9+XigEtM7yTrIebjWxpctp0mjlPbJaOjqx9JpvsRpB2LoasmFnA
nkSJSUyY+L1co9Xq0o0LlHAgf/SbUX3+GBGo7iCeIO2Iu0ygyEkUoCOGQpS8TzHKiOcNSr34kgNg
Uoomky4XcNJ/gwokcJ84zAy5mm8TeZuJrCWsJDYXYf7X6gKX+iNCEP77exhNto1Ry6JMIC9gHt0t
0D0WfBlh8ldWaFlg5BSkICILPZgCV5OUmYeFc8bp7wVxoIOKU2TPw9Ll/y/ZHuQ+1B7fA5LpRX1G
En2daTKqRhSGHoinsqiAz/4UWbXgs5RqJvkSlU2AG5YbQGHaZGW5ObqHWXtMqdGmlLqkKMlaQ000
TCeXAaRWcRCmXgp7GAFW+UvXCJGa1Adb85skH28Lt0cxWFn0h2Jzl4l19XIttWNh7QVURYM15Bbn
uxbxYKA78G+D9bJPNdlmJZKJxMQyJlA1+v3hjobGYd8+BsU8DplTsoTN1hBaiQm/s6zff5p96tbu
MWi5y0Aiz8lk5I9YvpBc4hoLsv/b91B1daGeiCiQ7OF7aCEj2dNkNsFesZnbIyaiJ/qvcl3JMkbc
tkN3LhUphiPDSq49DUTf0ASdOF4t1S+iAKYAf4jACM4EERWo72NQNRhwfwmgZAJTU5R3we9INuCG
y8Iqq+WcSh0rKetqZbLsMkJkwEnlmlCCv/vvn7Prj+RjZFz8CwNkCeZV/EEBHyNGgb5Znv9uvo75
rT6uTeW2yp4iGrpSL2jbt8XXQtJSpAp+3QiV++9GBzADVi6J7CdkBOQGXMfRH5WxjBICvxZA3G5C
UVWxD/6u7vT7wizk9VIBkdWSCy5ljkOf+M9j7HuTSe9M66qcGgVzRryMdwkGWWj5PBIg+LPfOgMv
9X2hZyXmzNtbf75QeAVX+51xNB8xcUZzrnNlS8jFiXOq/Mf/IsIpierRbaG+y8TkEp0CebFcdSE4
fqAy0r1EKVCKiEQhxN3ciZDgnLIYxVmWqtL25f6tVqA107BuDiT0ZoKxOm2+rqEJ0cz35ssyzEjg
DbiZsuQJuEPo9rLkUUn5pfrIy6QGvPoVH1mreCrESFm1vguXLOffgElGEI5y/Mvtj+jWlYs7Iroc
yU7AovO9NzJAHqZUKqPvckLZhNWUvcgcRbxONsXoG3XJScjKyXvzEH3uQH9cRE80y2SrxPgHOE78
uajWhohHy/rL0KWPqQeG+N2eJUySpX9ALkFhfbWRp0q8+U1OEtzzQj/yoxVLPq+UaSCh2+pbtR0D
zQodFDhObE8M/FosciO6I+XCK6RYzqrO6XILuXWkBDLW/6hkQe9uJCBMD8aVpG+JI6O/9L4zQIYl
zpkkmD6nz1JpWjVPCvu5pdvzg8sEYBL9+6f0+G50dEfz+d9vbHMd2anBVZkExBRSO5PhH9uy7Xco
ev0qaNLTQD7LslAZsAepCZFDyu3gH7n6f6OOtacKLFmMHP4vcCF8l2/BRJ0mlxdP1LPrMTKZljLN
ZR2RS8nlmV7NF6WSKduurDqy5gjQ+sbsUObFmfSSgS1zzvB/ofU342EMSV4A5hu+JHclbZNRSar3
LbgTCjC0GO4MVh6T3f676vxishA6bEJNWMrEMmI5EMYHNZoxgzbkLvDHHzFNGWfS2SGne+SQ/w2m
tissTpgXEdtWYUUsfDIINOHmhqFMnGgQbphL4YrtVIZR+8syleVOWPQSun/figRSnNKYInLqx66c
/q+U8g+Br/EKP5LFY74RHLlurjbUzgkFmDlTrhkEEwbZ//wOzaWCECUBs5+D+OaQkr9Laq7AqSCx
KMmzV1F0k620RZj0S2HkFsn2y5rOYVPUfnnj6cEaj3fD1HS3Q0WmJzQGyQXepqwGY3gcfEQprA8O
5pdpRZFcN6YmTJUpbyRFiYQlXzzIMhZ+xTtaTcS7RaYBh2m3rxl9lGysI0Ee5s6pzd2wMQXiZRnO
k4kB6DCIuHlMEfmEtiu3iex+MO4Kf0Ie46azfsgndbeuu2OisQat5J5z0gKMq56U++XiSX3jFzkl
ngQWBHy72gIfxgKBUmWBz8LvBg++bycUjc10wyeQk5Ol8qB8tougxBjLHEMOQL4kqpJxz+rMeibX
ztjdvfEYePtiwfIRWgKXmuXGhNHAC7kHpG0mzc1Qtsn7hK5Nhr/bDXdy+FPhiQvHgIv+pYcn9teN
TS4jhmcm5O8NoR5NkrJCRdKhgT4KGimKI/vCt2jALGOaMTXPrmwHCFB89xoWgL8Rmk30QjDzmc44
wv/rU8mtV8jk/O2tEmrIls/KEpsjVtl6QMAkwJFsNvIHH2FG2IdP5IeHyfLz+2xIR5z3FCo5qgcb
Et+rMdy2iFZ2T5leu/FULlY092nYHnxf9TAjiIckiNAL5M1Y62UUraJVTa72eNiVGiFvm0IGweab
ywWXhRz/ZgxqTNy6zSTaZF4Ia16uB7GjBCMCJCBz0xV0Ku9LkCNBt878kBKlhOm/vSZ2mVLfuSAz
QYAA+SLh+gOsWVzZdwg+SPPoiBzI47/XyyzgWDEBIhOWqEgm3pv86u78ItgmpyN7GPX875ThwLg1
80+UMcWoinObQy6EoB5SNNdlFssXmIdwrLAyGOgmWQMnuQqj1YAJLYFxm1SagExW+B9YJJdMTqVj
hEIyk7egs4gfZT1KaMaAKMQgDmWplF/wMXwnHLTNhm/IBuRiCT4ky4F8x9OZTwzZcNXuUa/hqUIz
Y6A6IdDEt4oruZFqNbAooBJLg3T70LsOciylxtq1rw/zd789fKGFiOKjdQjrCNgt28PSSZBUoGV6
oHdrgd6XHTOxv3dX9YRZI7Wq/9sc6Hc0W/RWyBewG/VctPBxwaMDA4l7qsd9SrL0SMvxXIap9+x0
b+iyoiLYhnMUt82k3aYuu37RjU6T7XONdGASHKGcPiASMzyO3Uu/eNDRUr3DhzI9pLREWydYmCvV
0G102Up20gfq8lCp4bjq3FseFG9x94VaxIAerVtrlMKCJ73tn/FmULraE44zIWqLXLdL8RjsQw1p
9O6wERXolhXeiXbFEPJGhFPHhHYE+BwJAixvu0THoENr5qQZlcFjjw8qbSiwErxkVM3KWXt4G9CC
Qt/hCz3UpkdqaNaCYnMbKIiy1/rx+OqX9qn33BzZDTFeBSiv0blwsWpjnuNRrzhMXj44EVmTOqRe
ZUGeDM8zZakuH5tOV3MZCdRyH/S78ObuM0w8bL3WVLeTOU4F09PNb9OLCdMSauPT+bCPzDYVHZVU
D4zG8oGShxY2huhVI3JywrPHQpniI7tO237v63tIBbc1hWZ0Xeh4mJ+oCGbjK183vqqgCo5RY4f3
4P0ghgvUEy+IMINm01GvGVeW/quTMb5pzt3wrpvzRMEw0rwWJt1EiAinQBZ38/FCl95I0N/F/9y6
b5OAZyE8vUMPaJ1hgLN9VFZGYwGejaeXcQEoo2mB2USPPzY66JY+RQhboT0STRDyN9j9sdOalU7s
qDjftyFJIzPCoF9BanewSTNjcA8s+j5BA5sDlNNeI1Rq1UWGuySKG2KQqlBhE1WBGkjQfcqGjt4b
IT/+anD+EJmH5dwtDrTHYq7SmKcg6Dczx297iraiq6EWgSeFKHcx+PdHcgv97zh9NYz8OD4meH8d
T32aZpSmaOPCDwCxSK6saeiLw3Fwydlj3HIXWqBcITG9wjy6TPW1w8dQBV/VFJpKzl1tzhDuU9mE
R4ONT4ke08M9aHvlYSKxDG5opuM3hGA4INTB68O8g1MAOqzoSxNtgnpm7olKW68T4sIFS6FtIWHQ
oD7X/aSGvv84NV5/7KrLixm/EX2bP159hn5dNNTQojjV7CvzBmj40DvmHgMHyfDUE6WYiP4dDipv
G53NY3UZdjb3Z6+jerriF4tO3cQTFsI7IcQ1ukMEtBtDHc2im3mlL9w7IGU+iKPGwS7qXboPqq1C
M0P/GmH8BwLVsVT6RICUj2aBXQjmg2HpdD5SAEQuPe0dnNOKoiVq/MQnRW6htvKgzIbtAXpvF3ry
UcS22rDaEV/A6VT1T35mX3vF8h4i1+C8/s7b2uJNW5m2vo0vbF+pee1dy12Tm9jxXrWwE73X8Gf0
/S2oI0DuH2M38WF6lkyQ7OwhBnGBINTy2/AoMTkQBs276aTeYciwUBHqs2s4x9Or8iboowmpFrJa
V3AJsJp6C8FFu2NXSyQNaIxdXzPS4LPYz7dzR52k7cGDuY51mKvYg8Q0e1MX35ZsYxAXac8E8UGe
40MgkMHayWlwGDSj+/C2w90Em7mUNSoPL0hKNG1qto0Z2iJXBjmF5JoNy+j1cI+4p58fYgBWQOf7
6uHo1hU8eI3YL/FLEebLFrviWkMGuUepKSOynReZSKToLlyA8OSDM++vo8e81kWkc9SZZtBVGJ4o
vEIIUZD3Rn2Fhjb0q9bx6jZCl6aiHRpbeWH/csWamD8x7aLP5uI9IKl+DKq0n6lOSxG2rHXvgvRw
ZWlu/OkCriOeSfl4eFsDt99QBcHWMF/qituE0UC7yh1ZcbyiM/B9dautaUpGFblmV2+siaxLgVil
fy66/KhqdlVZZy70bXSk76nllSganh0tNyuCjIt4I6lIqJ0cnfI9UPbb6BSjfKjh3cP0QSCxsF4n
5LM3yAtBSdMJEcdqP11fVIszK6YKy9aC216ODktkg/a0mJW8yuDD8oTC6BGnPHyryRIRGWT9WLeY
hze63dqXHfr4X/1BNp5yjtXslu1QBYmmNRoNIxGK5EqgW4vporr9TKTvl1dn5n1R3+dhOT5uM9zT
Jtx07lfNUxgU8TJfoE5SLA/UuxGrtlnFmcWd6MFC22Hlh6GLNzA9KgRhkOhb5gOkZ4XBCPuBhssT
bWZPF9fl1ED5/1M5F7pVxtULnWkDpl4tt7S2XQ7oW2wPM0ixYCJk7N/wosYUfli3VV1MAfhYlm+t
Mlha2aoeKKsCTiHPwXYOE4GGECS7SC1hBg1bmzyXptNEd5TSe1GgocqJ6neTVK/yih6V8QAJkL7q
fLDwobfPVXym6MO8oa739xmk29fyWTPus/bizVnB8KLrd01HH4umBkiIDkbDxSUlLdAWYQtKnl4L
/74lIRO7U2MpnpvatF5BJEBCmsXrtUBxZqah4lW6naeLnM2nAS3JvKKECFG1m3jnIWrj9E9eXxYi
6a3MqdFDMuxE6OB0SLT7TKYWxOJVwg4DIRBJI4NfpR/79rF5QtEQniQsYqYnjjEFona40VHtPtgK
0WTbZJCmut8pbeT0q8y6MhqhH5zpuJFV5g4aQxBz7OPzRTQDA04v+w+awbheAIbwdeBdsHOkX9Gt
NdO+GTW3zYiXPvZpwNYxUlH/jvdqHxfJieI/J3ekqedxkDrQerFlT4N8WtLrNmtcLLiKLP2MEKIn
Lm5j9GBCQ4hbVcgnp4pZx0J7FgO/hNmwYo+Yx4uz26QXe3lVsJmLVwzyZkeUl0C6M5Pe03gVr0/r
+/DIkcLrYNdHTgu+Qy6tgCVtNNRAuHs4BJEvIgWgi/5KBnuiYx02JWKPRwLa5ESOmg0YhCkywNiu
wMAwOxv9heZGhCEFYtRQtglx2IiB12DFADg99ngLqUjGEM22vSwzBE/HxY0of5f1LqHqN/0O97rh
vuBrIk47fFBAexn1cZbbxytCKVSYwBAT1s63CQbPNW6smX0Jg/VoqIz6A/2uhy1zBW5kRsdaYpyX
+poIqWgzrbGoPG9bi+xkn8wnJDACpybKuMgii0VV1TEJHeAVtiE5ZA7HAEX0BJ/sbSW61aLhApZX
/HfcpP3LPF9f1kj3FGs6riY3BGm+LJlqpmKrVaCFXdkInCG18ixcdcGURPuuiYPsUfMQR6fmWaPz
2UDL5IH09OTTzScp55BYNaN1s0ssEXKnWwLLYBfazQZdUAEsLQ4hB9Be3hfs19pfiRYZyAUGnTdX
h/uMahieSwrzgaXOostTP8JxdTKQ/8rIHtCVLk06k50X8IriNjTU8Lvpw23SpEmgTLTMblHDoNJM
mItQzTCIvk5xjI6jYtycvycYJyE3K5LURdCat3bVxXhPi9FrkI/Ou2yS0DWcGbPKSrpJ/9aPfWV+
D54BPWnj0zAbas51Gkc0tDVYgalEYywZ4UWNm3Sx1qLL+DptYCyD/Db8HrjCsdHZ0yWoAyzkfBtH
B//dvXUvQTl9rq/TihkdtJ07ugHncRuFSZBBH4kQjDqQbm44qEb0i6BA+vZjl9NXCkuI3koa1ljc
p0iorO/r8zhZvruXcb1hnMfnMY4SCGfHiCEnf7wlcHxPpRV0nvP3Mq4NjhxhCssQwgRRBquA/FKL
sBKNjsGtYWjQuQOssel7o1N3fA5UN1/nAdoG+zsmyOegHqXT81ylywv1M/hObwtPn622zRoG4jMF
1qBMkso6kkyiGg48E9FrB7eEOg9teoh10ve8vfORldpvY1ek7LMp1zIb0jI8zrmG7W0M23Stbx+I
Ir15fcVJYA3BNsyHbksgVmyQuVkrWhxoO+M4Kwdvsit6oukocwsP2XfEGcoGwg+Paex3IPqMuQNF
gPShuQRrKQGQEPn3Ow4Gx0QueB3MyELYDy5hJ8i9w7y+zTlabBOdRlRb6Yp1nn96jwhrqdsWSXXI
Zg96zqk3LiHCEXv66uCdSyZR0SXQJIxNBw3qkJUM7RdcTzLkDn3ifKdi7YAzCGGCkSCECBOtrwan
XQUHk4CZMqli6ui4/ZFZa02U8OW5rWCLMap3DHmDZJfMWBQSNDnRAQaJSgyI8EyW50JjVv3plTx0
lzwpnaXuZcN78jREkhrfNU+llHEEesKcO9GMb7bHE4j4KBx/f4U1N9/DoauMvKQllL2O6cpn1OyX
f5jwVD6CV2vISREzsDMnBq95bjrjhPVhFw/5X7xEKv6JkgQaWBwm8izWi0zuZT4ReyGjbg6ehNtt
UXDiHfi+CeBt0/5D6bhCIZZQeL6Nu4oPyCkJRDV7zFA2KHfq4uWhGckme2zYTx8LLDoB7mju1EwS
S7rBPwtxFE9XMYv3BiJ5XDN4Egkz5lvQMXG1XxxxVecjhemXjnSMv2hm2d1QsT0YU45S2fCNsoDR
tMLuZFDusl0n4A2kWe02wzmwFw8/Cx5gm+eJsaUsjhO6EB67Ek/BNyT2ZKD6/J6u9NvgMiHz/aUa
EuSIiOJ1JD0A0Eauvceg4hkb2iZGincPEZxa8Z7lKCdK2jT9+6SatRYlmEFB8PwOFNJnYPiAiHeu
r+t47ogV922sQvvHOIXdtf9BbK5htD9mdiEFMNGTFgVKsEvnFhDqE2iobGQQLFXRjmbzuq6e4QPl
qI7VJHoCG32Sfh7sNnx6MgVWFTJG9BIZ+YEKTefVR7ijgzgq6QumCwjcNW3JYgi0kVYmygD8OC6a
R5gjboEs48EqVFP/WvYAPighlVv6WfZw7NtwY2DfM7tFA4JslShEW91wWIBF/zCURFQiMsRY28ET
VTzQXljviqSYBaxOFJopjafujf2CzorNE1s1RFZxJNCsJyOdqYiyQky4hCukWRJeYGoLfbeOmYDL
N6pmIYcvwk7NoQg8CS+RkhTRxtl8LW+FXxAqRA8qS4qGXslLCMpmg1odU7BOlm9oifHa1ZbaQtkV
eE3M7/Sdv7F5YFuk/4H7t1SnKgD1mYjPInIgWigoGNB3Cqo3r6+fw9fivmFq5RMUS0a4LYedMRqa
TF52PuTjmHxMfSJmmGtjDOV7LBBIzdICdrQKIA2W9IPDqvIG5PW1P16ixlwg+8LponJGOZq5T2hn
0UFz92+K04i9OjMZqyJDQ1qCi/iXIxPy7bjAP2sBPgPWwqKlTVumMgaY2DSm7wuuIQZoyGUDcRxV
MlZ91nNiqfP+M74sOMbzhBD9NLqtrr37BNjfbA2a9AV/Bg0v7TfHr028vGnW42mzcGhMNy4seg3U
KGe3UTzMSeBG8R8zk1WEf1lOWK9kClrtLseJPCyrxItYhN+Bu7O41IiJ6I9Me8/jspX3ak33APut
3WcKIvdGHJizqKeIT23qb7fCoXVF9vDeVePP9B08ZB247dTU4SgIG3+5zWl1XenzeN/ZxiM65ZJN
XqNOqFrPRYyWuMWSptyNGr48m/vmHqJ3w0RPWHejzpYMvUmfDu3n4wcXoSRQ3+jLbHfdsQDqQ83K
+uy8OKKf/NPqhdmX3m0G5fIGfVxfnFcYeCCKNKOrDj2lWv9ADNLY1IYNL++9u8X4RX/yE8rowcum
+haphZ4+uUZ02fu18QdI2sf/b3yanRftfjJoD1P3tCs2tXFn3B4eJjr7jEfw2F4Tln2mlz+EQv/I
0WjpwJi9FtVoGWoXWA4Zh6k6xQDQOzZYQ3AJZrt0Pst6kMzrjMYhEzUNTgHwXlDNXzzh5PO2z6nW
e0YX9tCnR6MAUpisMOfYoB1H39PTT8jM6tBom2eaqwrCUEmEL6VHwlJvWWQliIui+BpDY8OQj66o
kM4JITwKdv/5LiGx5ryKbokC1rH7wrAG9bSc/pu+jsq6si+2WsvE/Q0lwS2zc9DCXVcBDDM70+bk
6uV9ustYLhhzLeOI/exGo10e40fQThQeByked5wdK+cE8+kOe22L4BVlsfTktDfowrN8AB8CPiJ9
wQia3HedPx1Po2dYTJRN3FZd0l8wFlhzCL8gPepm3m11DBnAAKe9i3fbIYB8apqtmd7PIpqbgnTX
QmC0LVKKdRxnN2Ck71Xxp6LIqRsYByApi0co67I2O1SILPQ18Aya6g7WDa0e8lRoM7fKqvcOUIKO
xnFHQ4Lasl9EH0uO8QzTCVybtQF+goV7xOiiWcqSZ5YkqrMnBcuIPJLbgyBDN9s1luy8R6u+Q/zX
QZwXreqaAJv9oi8QL4rVaDQlNlMPN7pDyO6V2bcd4TbK4Ebc0+zEwyIBPfE5GscEAj26kCDlXPet
jiAV9z7lW5K12pZeCzSF8KLKh3j+BjEoAcrLDsBb6tHoSuL7mDONGj0GitZ7Q1qlss/ABPICYB6z
g5Z0R0yw+vGrWbpi/75vuIxM4LRlipBzsfzCDsAbzy6eqY851sZlKfLBseIeny5FhSfYZmt7vIZt
IB+dQs1M2kXb0AzGzKQ+LcIe2HwvbPHVQevQAtdBfKEy6jiXL7mKQwznYixlBqpxectbc4r6CFFV
FihEFpHnQKOgNq1GrYm6fezxWMVSoZxnc5p43eOgGJzRGTh2WyHiCi4eL8O3V+uT9654UwiVre2h
e+x/osZAx+2l41HSYLF1E9gsCts19SL4xqtXVLFMPdZsyefpaa06guAx74a0fx1RXKstEeAD0ar2
tOqU61qUjAFy/etIWuluFpbHIJeFal2G2DN2QRbptE9BoZbVmvWurwArdox4dI8QD2mcWQxFNakN
eJL5DfydT+NqnY1b0WV4+hjRiRBjzYCVm7TKRrfBa6L0GcOq8ELyv+vqDBEwIR0kj/XoxDYlhPGg
3fXQnn5OTj2tiyzzBKlbohES7htc89RAskv+YcHs6SCj7zW9MX7Jre7ldevsSAmlRe3o5N1xd09N
PMX2jVk2hiIAZlLNwbeARGtbzo1LoO87Er6UdKBtOxFdg5g548+NcGsPIN4HGf9jnFWCqTHkqZx1
pBtSutWIo1AxpviJg6nLLjzB1JekBrJi+0tGKW2KNFTsKimYWgP2dgjdAATyOFpOp8J5UGei85nn
UFCmwnizfficSkhlFq6o1BYL69AXVTZ+r0w0OERnE1BklKfue5wu6oE+AycZvxCPoVuC9xUSzOXb
OV1DZbk1beE/rg/g9/av3meodF/Dz7Dslb3PpD660WcRBzBodzccwInp6K9oMd8k48FRal326sF1
0Rh3+geciq7+YSaR0Ll3ptvqTQsr9RrYcjfqSMKQwFMRGPmKV4dwgtNAmgYSDxFRdAMr+83mmQ9T
v7lQvXKn+OmoGkh8iyJZDwPr6b17RtD81b/QdqdhD3mhaZhZFr4g/qsIaCuhEh77dbc94KhGZ4rQ
XHBUBg/9BFUs7EFqftlrwDkIuSb2zXvwVXn4sMONie2L+13NK4/1EG0IpVtC21bplKcvXJq2XVpM
wKSEkfGRhuxF6XXwVagjQ5Q46rDFrRDqFoYhDqU0puTVE3f2lyN0UKQXpVu9bZOduSMIhAN0mqEX
PjzUd5ikVPe6yOJ/G1XouHLg3UB6SSgdIyZCxwfOjlzYA+5OaPXBxhFtjg+FcalMS2WnhNtJVGPq
nNgeLjEc6Ct3Wrgud+7Tw72ZmXsOqZFZZCy9Y/jBPP1COUrk41RfoV1U8T8+TUWQkURUP18iyb36
eN2kxzp5GqjjBgyQxG5tLmF9lo2QZ/Dv4csniwnfO+bVp22wDx0QYEYHWwp2SH/PdJqr+enUOzvv
nbIQ/saRgyhnKi3Y5eBi3WmFSug0lG4PlJqWjdmTASB1ejoOaFjNnYvVWTT7R4daygjP5j6tTyNa
xVgaFEdaHUGlbaxl4IqIp/wNWBbPV1SuOAesuwGbPj7J3yV87EScmgZIJ6PNrOmVK9qyaDljL6A9
ElVQyoN0m1kMNiOldfE+vA8PtICEm9cUz5yXN5jKatHeE/JMuG5G02uSgOyPy/sfQPmAJmvappn9
+r4+XzUGFLDHz67iKX6+KUc0it/G/JJA74ebqpY2Py8vVsW/rFm1DWHrDVcruibtakdsehudRiDZ
5HYh2Z+yoXpBwjq5L9hsk5XWBSjunv243ybkWBJwkyyjDUz+eOpRkspm2I2jJ0aXu5XOJAmHBoqe
MQbiLJ4vKaKSmNIrS4pN+JFgxmJK+TNUPS4KyjhYuNK7CfpGKwmlFzKHaX15GtwXGTcf3J30GAxu
mfTwXrEy++6BHKSjTvD0z5aGKIc+vDiU9U2k80N18Ri0lwqdpLnTWnB8WPveJ+35O6gPHjOG7qSJ
DfWc8hWEFa2HHKS07bMdEA2wq7RZxFWrGGr7fNpxGKbdrHeGf+6Ts6scx314wev+ZMfD6+Dkv2i8
yHnGaXSnMpF4AONDtd/0qtVhSZ88GsfQA1JyQcoO9gWCfzcLQINZ5zW0GQywVraA+8O1XiwlhVAl
ld6h6DZ1DyoAyhOsukK7wD6RqSe9EVECTA4lmeF1R6cnL7sAYxWy6bX+nVaX6L49zZtTAFvlD+HC
FD1k3D7Xn45ERrRjlPsz5P47wHaJ56zoKdJNTz2LvO80xyEO7hTKivH6VYH60Flz7J1XF+QbCY2B
3gkuiD7cRnDH/xG4AudlNOzJMRCs4jaIhnhKByr57NPOMG0bpItjn2Mi5ui1Ioo9qM7jlGaK6Q4G
RVZj0p5cKBshKkH52Uj/rtN2dA+0J/KOBjZkYGD3oOoWQj1mit6nIsGp2x/wAFCC2KBHOwc0UwFg
7Tzymwn2Lu0gmdSQlcJ3yc6Gr/WRO25nUI6il5tNipnu38f6Rtu0NOM8omg/OkXgbYDt6P1pdFqg
5vUHpthmIzFQ623tcJc7kNGxrgBwJQb5Ni04lvrsNkm48MX0HuiMliYOxwpALq2nu5IqwK4YdQCb
WF2RyIBzQHstH3D9q1HKiAXHTP/QBy5wDszAI2Nj+bZ0cFgKTJCziPIBaVDtx8Kr6V5Ris3tJlzE
2OJgGoDNRNAzbRPHkra/dprPgWbb1yqb5KPLDAWrM6kD7dWUiZnhR6JCU8VTcNYBLt+peDiNNKgG
wKWa8aCVnfQWBig8wabDgKzjO4SUSSYYDJhK52EqDeuxbgAI1OyyZudP8VGt1seluk3n7dlpn5co
I1v1lkkzFulN3S0sSJNQ6tCQO9rxw0FAmGgTxgrN1HQkt5YN5F5TSswUBr+FPDg2i+sKMxCW73J0
Ir7Oxvh7kZbhyUN4AyKjAa1UlkVM/nlIQSZmy70uKOndeTIQ7apWdxiKnf5ZQ2vOvuZ2qnpvxVbp
xmix4X6uzim2OvRnKGYjt0uKzlcLxUm6VjWES7oZ7ZMk8gu8wZTC/oEmqBvHHYuLfzjZNbhUaC7T
Ushd+Ih/M83/LyRSmyizM33tFyKQjAjapRkGuZVCClgxcNAs6dcDTAtBlsHVWeQPlvYx70PKaiWb
KaVMGNAsSdROHLBGvKCPyG3neAGQGS0K6NjLeHxIzMbmA0aASbOhLRi3uELVLOy+2/fFvWU22oa6
Pm1vf611Z1d1H39xlHPxnuaTtIU+a4iDf3Y+vwrm3twL7n8fnb0KqTkqo1djGYfpFFjdaY5upIXL
RpR2gU0AtDujNv5M4v2FvPT42i28FBmk2GuE2vawZhiblWMXpu6UXXxrgELzXoBrj9Ps0YeN8Lf7
2h9ETk51dUsZHeYtjjXE5nqfDrWoEX32JYvDlj70sRQ6GPn33WtwmlzDlyuSQGj3IbCMwVmXydpb
ttyP3XLvdmeA9DrSS1v3icHRS/DP2hiEWV/qS9RWJpdJS5Rlex0fu/b+A35PPnxOOn6dKBxIYH3v
nkDOMfPEUdOoDyjvdXA4tg63bm2j+sfoskQ1RKgLOM9Va+4UPnhkkimG3EC5O40VDiERpjkBD3kC
nWpsttu3YryH902d/HWTup/RnWE9k2IAuhzdZPjGdBGcATFtJCpJfFdH2k1Zr3LYz9T3CyclP1o/
kF7fX+nHRYvz7dwIv+DDEMOzJHWMylriCDBsuXWqqRittAHpKNc6DzwlnyZ6hTdJFqT1OeFewEnm
HSFqFVT3MV3FUcC49fM5P3O8iBDm6xfTCVcWI6GcQ0f+shy+5jm1I7vV4+UMl+abPMfBgjY1P1CB
eoU7o0DxNlA9VPGK0u17UHdmzzzQDzYf/prXtbtJcLYdXocKln/3XkM1T+r8Pm+6AMx7PpVR1aTA
j2Y/rSH3eT26zB+kzaA6vXhCwUU5mCLsyf4Ij/A/ks5rWVEsCsNPRBU53EoGc9YbSz2KiigKCvj0
8+2emp7p6dMmEPZea/1pK4+0SeNZxKV2gYZsHh+AsAqUxHGVdBfvYlIJBma/TvRRndzPyhRPluQ3
tBbEkbvagBsg2XFV35a/sNpkzADTMs362lYdfcgT7ckbIJCMFyhxZyHJQNp/0+finZp/6uaRYioL
T+d2uC52mxtpWgJfHDTj++rBP9pQnbfTatONjeH9oA2yvozKRo+JlFhUhIVKW/nYjbJ+mV77L0CU
kE8S4aGUKkOy6ofa9J3G71TdlP7LU2NMZSa/xB4B0ckBFzdH9OY2sibf5Ouis+Fy30Vj7qTYCLP+
OyVKPa68loe0rnDgJv0AN1IHd1VoUi5po4MyrIeM1sf5yqHrKIkmhG3CTVUOoGQNhU1Bb4EnIhV+
D7TVm71d/hRN0IdHaRNBjyDA8Q1THB3plek1UdzwHvfyuVs2eHGRq8yV8Y/HkRqj7LzbYxaaMnor
DsXBnL4wPc9m9lCLL/0PFujk/NFz4L+ybzpyOXv4WuRLfjdmYgxxEB7p8kRNiEbudzirLy3CYdHr
Jve+MVInxkz40EepZ7u43zkesUXoloVIho0YnvwEeYDj/U2EgsCIoRgjCIOEyM8mPCrd+RPvg0uh
g+Tm/3gEOMeXwYTkNcjJVvChOXK89G/yhwf+yaTi/TdDY8dlnsak5eESDlGw8+K5wmBg3KFB4E/A
Y0BXfw703H9/Kg4v5rMMirEOF4L8n5JyhxOtxLbgMDUfmKtPJDQ3mAAynsLVGwGETMoJgY5Sw+yx
Zyp0bBiKQIx0nQ17jUYNhkuYCNzuNf9enLw/JmZW02tgqLK7gGzZFF89HD5OEsgR7AWAM0oWFiyE
65iB0dSBZnGVANMyAZPJDyIfx32S38VIKofn47HJ3EBwBQZdjJRrYtVBJ2NBkRKhncfgw2C1ehV/
oGzZHq7ViARV71X7NmM1W+R6GK7av9F0kGqByTe+QAAtTErr5MV8Qizxl3vyLscyQeH6SW5TFWu1
tV0n5rrqZixbkhw5Ic7blwEwq4p/MTNBv03IN2HesJzc9xWm4D2HZHuf/clC5E7KY8vIgviVHNsf
62jeyd6GLOjx37fNAB7OOmCxj4kq+WMhYaxa31FCbEJaa60lLJ4XWI7wwxjRu3gDS7dVI6yVzN6R
hRLoeY8Zqh7cIgrCB+0XbKqX+8nC26fPURL7wbyZZA5KuP0NlMu1j+XnkDEcryLSgRDBgXiXNivk
Di9/5TIx9nqgZfM6m1+iNiTTBi8oaVD8fZU4u3oFTLhu9j4rpBFjpAiABcdLjlRKLbLBUQXewGIg
ZoryMK4w/H6Gnzq2fv5FdjETJu+9fY3vNoZ3q7yamMaJFJQ3OdI/1whJ9QLaH2GpgsOQxWrZMWAw
fLLnPzies58qmJRF9c9ni8GSj6qZfGtcN1RCf0Hsye34UakfH5J/Ba4TSxT+5E8yBM44o7g17InC
75zkdczdx21dox9pwuo+NZH6Q5LDW60T+wgb/h9Oute/658l+bjsUpLcHx7pXjfWDJY3YVBNSRMy
yTaQzVDXDrIHEynflNzflr2GUNEdYYRXAhq5+CmPAcmx+SDPa3doTVcYo1azdpA0MzV9jXRYCVYW
N/bgvahAPsFy8TaBfdWnUIanDc+By1ZkT0IoyP6a0ZuCa8He+VveO6/YcKwQBN57ZfAdSHOQNIC8
J2Um6iBbgAL0ixgKwbP53CNC0AAubSiRjx71HBS++k/R3eIZPh23Ia8GGfwuNO+Roy8bHxgCYhlN
PmU1EVaAlx3N3MVVQUDRgINb1KDsvqWCZXomtA7bo3Es4FMsmfpBlKsg7KKeK4SJmD2hE8Rzb1kS
6cWnAcAgrhFClU5WTe3zCOsujK3M3Yz5IaV9ji3xjlam96YcwLC06/HDX7cqyLvJ+7yLSpHPIO0e
5VOV8ewn1P9NuGuKLs0tiEv4kHTrGQCD7CA1WQYuH4kmgcBeno3T2031DIiHDIHK4TdjgYgfeKQm
zH2l5CslV3J8/j2n7A/s0DyD5tSvOUgqPC8J71QndHTB+VKsCGrjByI9YlZ8Ln84TVjoxH0+ONQu
+r6Onc6OiTB+U4Blj3PxCGF4v3trCHA1M3mBv0T6LzJvMRF9hRE8lfB+8WizeTEYktzuCnIIRqcm
tPtLK8hexi5RCBtgzIWYghNpk4KCh4wPlfT3xv6A7EDvV/nQGzkIYFJSFyUgWct7XDwbZuU9gMhX
mSnpA5gFAhEDg7SKt7NcLMQgp5G2/GXESs2FuWYR1tZhRyNdEZ/0epza27apADnh8Nk0Qi/arF15
rITTEUm51lCvxtedR0KLTQ30HLFR1Zyq44f5bekCS/9mhQCxOKOYxe11vzj9wlaP3/SnWAthG3C6
IZ63+Ko8++FfHbeC4Mh1pc1rFp/XXO62MqQu87Mn404BuHCGeCgscFN2lf13wJYGfEVx9hUEzUdY
T6ozEPoX+h1meTIUFZAycKBWgQ69y31y6ohNhVIKEbgAabr8MfTnLVu+HkA77iEuqB/2gh4BCSDv
kFApKEg6IH54poEJOFQU5H+nl63DcKTXUhot4dON2jE2DlDpjH4+uR1lPEtfW/jyPxJOl4/x+48O
lU/Ex9RG0p+6cgCTvGJ1HQldqzYCQGSM/l07kUZaiwpg6IyeULwyTOmwogOOCQofreShPHxXSnAb
3Ba3RXXIZk6fIeUiHzJwH98WOWNdtDTT2+g7qs76mVMiL8wNYHAJpH8omYpwKgRcTrjXdfI8gQM3
JyuQGVGVh2wLmGRMqS6t0t/1d6NqtEtZEsuhlmR9OCzSXo6dSbt0En4fYHo0cQYNsCw2TND9N7eV
QEoxHmT1awTQVJ1I7kTPqXkSaQC5+zmpwGLAgSeVUPuHj+k4Keb0dFmY+wDcjUj93OHKxiBtC4Xn
dbRHOidwJgfXgY2z2xizQ6wPL/svsvOt6T1SaENSGaKoAY7OJgIMgwtDEskJmsgjqKagf9i59Fk9
uJHEzRVwSQolhbn5RlzDqKlot73/hXXM2vwTnrr4UUHseE4AIHlFQDOoNwyZmB5ejjCN70fmhAqj
DCJHL3hhoecQkrRLADc+zEMzriP+Tb8wWEQ0cxt9UxI6fcjyRcaK3HNy9yD1uDYg+BW+xbgRWsng
JjQR9h6S721zZWq/fg2twpVPefJPDKv6LVM1eoX4Ns+i27gb5FsIDbAEgA379rxcfZkrKqm2kk9v
5tNPvD6ziXDmJb3zLnkWRvqQmK/wJSMkHh+2GzboqI24Qmu5f2XQXxFBDwQVEnUCikPmhlzhNOfD
UYF/Xfc11pdssmOJAfii/icgx29nzkEjmpd+3PDuClGyRGPEOo79klvP3qNuK4QenGVUklePsSVP
xZwcntUfLGPlH1UGvvi98kBSmTbjymb22vmH23bTziR6LXbpLIQqjZaJLe1WeYU2qdjTHoB90EO7
1lM/bwYxSctgziZS6wPFuwUkyImGUHsZF2+TGlf/fZ1KPMKAs992K7nB93OfP9MShjl1WwPHUDKY
jmBRCWXmSe1T2occcnz3AraSVmwSzvPmrTN+RPKqpJ2Bk1kvKxklMU5tH1iVPwaSHcHGhtrCAGR+
CTNTUfvvLvgxJzcpHxhmWc6oNo6fbHCD+Y7VJj0r4is5X/1gm+P8AubF+BsZSIG3VtCx1cqxaqZA
mKzjjzpx8gANgqZRmwG4fwV/TkxFpbQ8Ys+ANu+5bNIKQtz0M2qIklJoWarVi/6oSgzst4ArYH4x
m5BPGFYcKioSyLIbI7jNGHsD550FcrjEsOdUrmmGXmc484DAFAOwGvI99djys4fuwQ3H8d1n8l7f
s7ozEIO2/93w1rymhP6LKd8IcIf1n32RPb3aP+bwKFgH1x+UTBAnoDu9pvIAevB1eZ/DRFuZc2v6
JQKWmSYHJU+VkSrIjhFv0HV+fTT+fhvIBrjepxLCLe0IGHlETMYhxJ+D6GloX1ZQi4w/FWYFf2XM
iqm0dtYoZ0A3BQ13mw3g7mmPRIHdYZB0NrmyVEF8+PoQxqDWWG9XrIuZW26YODJosTSXXNIjzKvd
Fm0FZ7xaCZeXT4IQAtrvLlCYw5P32IwZGkiLEhLae6SfEFQUpav1L3/Okdnh0vl71gCZv36xANfo
FoiiZGbIY3kkz15Nr61cGO+szAY2GSfEUTW40vdPJiGK9mtKRQZxnUxb+xGicoFOT0nFdg8lCm1I
jZXHVtl8VqLJu3n15r3Ol3BCtNF1z2Sfv7YX+rDeFEEX4/wWSWPiavq0EgOiMyfWSNtA8OKc0R7D
7zcHBLmSWcRt0C9jnFJx33ZmvNKAyqQMzP4ugrCGwJbMxymIwx+r94b123iFTCVG4Eko7mQgVZWX
vy/outnqbgPipuN7vyET+yIIzTPKtoHhS8OyL4QxIm6Sq+or0DOkaD04Jh2qf2PcrD4rmlUuZdLU
XyN8u2OBi+kJVihCb8UM44I07D37rVhJw3uAbcvCmmYnaQobcPAa/FZK/0au9i1okVZ+JqhZlhaX
BHqvcT5QBfQa5oMyusY3mEl58jpBmwoBg4FeM5bOnjG6xb/IAm6DxeF/QnNs9q8ht2gM/YNMtXv4
AZe/To3+Y1ywr+YTZYWpRP+ZwsLFzFMaco1lxG6yYQA4aQejX+ypknDGVUYZiSKGsPqw0JWIA3v3
mzO1QJqfQK+c9ZvejpLuTtxvSPrRU01gXYgF4QifgC8vY3y1ZJVm7aCetqfy6gzrf2Nt8pkxzrji
NtkB5gOdPSyXHU3BdDdVB/oEN+3xhyFGk7CWXvoC8G1WWaAPzfDNfDKD2UuSSPxMRLYv5rChSI9r
DpcFl4kUvXyVAUXm4qoN14gwUfbXBLIggis7qcfo0jjU9EkQzi66hmW0mysrc0xxcT2Zm+da2/K/
xvYNmsSsqmRWdVlh8hy+DxZ8OHm8g3ilb2CoStPnQAbjJKM9bQFy9eUrUSJc99ANP+bGUT6DUoeI
As/0ODcBg0UVH+gVvsff0S7WpspEn0PD7TbdRh7f94yIz/KxOcobOQ7baRl135grF1ZtOeNbGZC5
OuO0Z5Pr1lkpqwvi2Ld7MdyWPQSv3SxgJvseU6s2j/DJ7IqNk7PYRLshgxF56hXL3YT6ojnf+uaw
Sp2N8ZcvQeKZd0LOXLN7L4sz1fRraczy/YfJ/gj4CcrbC96HvCjB+GFSJ1aaibOdPgZYgQ0/aEGr
BUUQmqJqAbopn+5/Ku67EIf44pBNhLJvRMXAgmqeLQQ3cUS3KDPzmVGqN+snzkas4gBuzkx46zeh
Fl1wzr0CbNix8JK2Fl/sEM+v9Y5aFEYB0x6Aoj0SJRgc4Hcz8g3+RSR3kC6bf9xCDhPlpwFyzL17
cXdsnJRUtF1HIWTWk9eZJROgjb1HsEr0yecMZQI8IjTgjHdL6whJbVjCGy8P3E+xFe6O1/Fj/97n
c+w8B9IWtvt9T+HHoHmtna1tO5VrLzvZm++B4qxdPcFTFfjUl+Cbtvgo8MWJP7KMliOt36BOsjfs
Uo5LBO/KpiilFqpdPfdKzc9M7358EjZ6GWsoiGSssr0fyiAoxPjNPoFRVXn7I8ZISxQn1GVicobk
lb00osDdBmvwYnap4st7YFteyegbp+7CvyMk2pbHB5sxliCGwMKYi+nTmiuMzYVuBZyaaRWgVGIm
aIA5pWdJIbiviOzwNS22TvBZUGleowze22NUjy4zTL17FeeMKQxgM6EQkAkuIyWiTPUQ/6JmoUxF
WJIyhbskcg9VMFBjNnsIT6YNOemeRTJp7b18hlCkepZgl3Ii/Klf/m4hYgRpgMhmEWwJEE20+fdx
GzzQPwu+CjqRmOv1mYJ4eEj+xUfHFNHHFBvaxTu+Q9sQnJY20NZUpXhjwfgPVR83+LmAnT/8/4Pa
D3tmrxTV67BLlHg3wDvrLChMZUyOfdigw1N4JxyW4MkAKkXFVAj1VWgRlyMmGL5DhMUNNisyTVyd
KZepKG5wZl7I0W1XZIyQeDq+zR0881NhsCbE/XW8QyW2C4kyxP8wZ0l7eO+REziHK+tJPjjZceFa
fi3G9qjy+ddj6uEy2QydwIDtLWgRmNanr8ETQ7Hf6oczL9HcKSppsgtfg+vkMboFH660u3dYTjLv
0svxIXa8YsYAKyxDonOjYtSl10CK9UM5uJESJazukEtiWKBgnSWvOtQ0H6iRYLfCc1XuLYATsXfx
/9BJoZ2vCX+g+qZjEEeBswMOIhi1CA8AiB/QPzgYepcCD1GAGeEaEHCFBKdvWqePlBMXrQU9RuY7
gdgZYfiLS4Bw07gEQIY8Wpjyz2mEeSozovDiNbRaDj5qO2iLObu0xMZnpHwb7z5eV4On79BGMbDx
YMTynjZyYwfbBjRUfBoUuT7KeSBXfNs4AHop3otZlTvfKgHOFKLzeXH0wqJP2CYIzgNfPl1QBoX7
jZPAY2BPMQWAsMYuvUSYzU7kPaflCAoI3Rj3+W9+n30PORYcU/pba1ofPiGqBFmIoNpDB2OvWZaf
BOI9VS1LmTb/jdQplWJ+ePTJlV8pEK1XnAKiKt9jmnw2WBO2ktW3+s+DvGUEQkJYfobBYG4LoCqk
k0go4AzcieMWmoRNtXiePgv4GXn4Y2zNRI+Fbodw+TnJU3WJ8lfeE8hE7Yf+POKet2a/Tb5qEU9a
K1Q2p+sWmrVxoCCHyC1g5q3Rr7lpmFOgksfbfFyF9diCucGUAhKehcLwT2aegO0BQ4AKqrFQYdY0
W1x2KeyxCeusmhDr+KPHy3ovBllHSHQczPfIjzgOfvFTFijmdnPA6Y7NPGXPn1Yrfh9IpKR11N2X
WNnoU2MmjZ6TYkBHbo+dbZ2UK4YH2ZZ9mSWHn37T6+mXwtWFzzl+RMrEHt2Joq4Xz3G9bHHmPOtH
xgM2LJzaVaHwcd2YgOaCjWPewrxEDcz00WUrQZly9ziO7tTOrnztXywc1KRlVRAaIwUI7DazNz++
4Ik8YAyo+uUM2hQFI965jNxNIXZ7p9bwPmqGtBpB9WAdU7HxV5dktMeP+WfvHDjLdLw/Uqhu/QOt
jhV0++vwui9nz8VldFtzX29kNRTefwf5BFia9795//peUl0g1aizkHHio/bpV8nkRGquULVkAQ3e
xxZSkYwYXpdnWyotrHn+9tkXoIQ8RBn/nsMYliPwW4olQN7LP00JlAY6atXymD5hMsgwlHabvRob
gS9GV9DUxEjKL28LLhx6MfRboto1kwJgoQ30a/zKmeL6TNkYnzHGxfyhJNNPvCkfkaufWhGZKYbs
uwwgr4ihuqzuMUXwv5QGbSYP81EZOrF5RCQ3KPbPPc/AMmTJ0GqXEEQ7f4z15WP2A7kuWK/JuIBK
DUNNGdGs+cick18MH3VqsWTekaPj7pnIAw2Axm9XpJgGJexMssxg5P42eogFqiBFUPpEWdJCfNeZ
gvzi+9xaw4td3sYMGas9rGANOmMLY9Yc8C3H5ZxMU742lh+E8+HrzCeh/PmyzxuQzHAq8V+TK+AI
kmMJ5iGU0Bi5PzmxcJkHwOpI/m3MBJQ+PcEENdeccSLyW90HuBzL429krN4jo/8ZYsMx+oYWUb12
+DlAQO4b/eZkpAxmo8+ACwW5R7qbQMUox0zcpTUiIswSUHS8zzlQEWJoJlEi9bOdmBsUIfeRHeOZ
AZXVOHb2Qr5Mr0QgImCv/cfPN5hbojIfgW6TIU+4cYv3PM6rWRHYVWRwP9c+uZi0iE47dayN/kFe
5HZtqF1HTPcG72U1L5fNhut/5+HdANnNxqrZ/cGjQcDbNZN3mRhdv8XHwaL76JsJvs+xMlQmmSD5
umXXw7KDglGlUND8mxrVj8RQY0eNlHqsq7M7I7QbOr3dId+gTrzA/tJpgrN9J+Tpoif0HosWu/0p
7WeLXnQoMwdcQD4AabEssjAFS+SBXv0blOBlO2JQXQ0GLUPnLNy8QYexRAecH1TkYSLYOV9AGHr2
ER0k+MNOgH0/0mRhccyftWvoPX7JB21+m1jJe1nMn97vBFHjC3+R4BqYSf+wywrqH8wa/AHXzzN6
aywwgJ3EZIb5CtJvJhRE5jLy5Y6DSS3vzeX7j/Vc3ecsJdytkMKvaR41fJubjEEAx8rMF4BlSATz
HsCYhEgm6MbcUXr5+eL0rqvH8brKVyhDsD87MwC3WRm/XsYZXhSs8wcsYsGr8o/7xXByC5o2JJKB
r69b25F2Mg9go59Vg4AKptYBAVZOAGc10xbvE7ONdtNNtFkmfs5Roblw/r4MdSRkV3WAYc0KwSkS
2f2bTzlBX3k51DvMYNyHJaYaL+jS0Cz6zGCeVKsiG9gtvi6RAOhD6Sen36rXxZ+xHQHEZiN9wKt6
r0ifSGlHYJI+KWA36pjIkv7CeDyDcCv5xjtS7AXpmJAABdG9D458g0eZFF1wY57EetOtrerQYMvG
vZiFTmiPgDgz3FpAu+g56n4BZkv/oE9ve30kTfD8tPx3eoXWwLjtQ/fYeSJKddp9/B0af8ghIYyO
XAoaJzEonPvK0Hkzj/VvdLtDwm25WDV8abT7+ntQjIGBfG17Ueia1BOxoJ+eytXDZ1QYsTir29qG
luEV0WdbTX/9F0vQZXP7Y2z5GQ7Kv7YvrbshBgP0xdyKJATlw3usoR/AdPqsrct4UCDq+xfozXpJ
uSnqY7jeE+XojHYhFp7QMf8n3jZIW96jB2l0RpD7sPTJDCdKOq4DNp7CZUpfQZSD5sv4lpv3gKwL
yUjuI+bmqExQfQOjA/eJ73gWdzRhx89UXzShuTdfPRij6uLFi9XukxgsUm6uFIPN9pGRLD1ksFxu
2BE2Gl/3Etogh0zKwhhrI4xCwjfN73fEoAmo4g9wkFAnSFcwxYG2I2G8zK1wg1K5eU3IRxFdcQis
wmQJlIyHSzSZzMzg8XMr1y53ifTyu0vEZ7xuswkQBZ4A48/pMmKHL7aAA7SQzL9gSYv/kXs5l1Cv
jB4HMIQqkBbOZGdFMIQkIHYKd4KWz1wrDa43+3Kqr6WJHcDqLEXAhpRHHWpmaDXMUg2/UD0tKc1A
7z+pLP2H/0RuT4gaFXCRVIyfKCXzGB6QDiWQ1Fm3YviEDQio47rBBBc3KihkyvhC+fS3Sz8UxBuE
L2vd7hnM/XOvksBbabJqCGgl5cRCWZDNAIMhgwFYetDejIXmq30TsGffISrFBPLvu++CLNZnlFD7
4k/v7w4icZPpI/KItbE0I+5w1PRo1BfF6Lew046A1e/2t6j+XuNqVobvocacJ26HvwHjYAIb8NPy
G49ZfVIPpeSdXFJW7qgdOONbWKDm1vjJOyknZQiCnrzmZpAfPyNl0c3zjRQSrDpEiN+HAKa5VV9e
qxJqdaG3kpaS2/2xXLDLvff2kLkgawx+D46QQzWzYv7Yx9duhoSfihlhJmbpbk5KGV/WQkY7hzvX
gLZvCKDLBQQlB0WSDCWcy2/GpKW1Ay7rDPLg4hc//loqJzgO6/tao2iB+ARtbgy9btwsqPUoMauF
PMAMKrggJ7hG+HVNy1SZ3NNu3E5/E2n5mxoDWGrdkfr0TIQtQa1kSjF3lDw1soNvaKbNrB6+E+3i
kobst/uMJgDhAENT8JNOEF9VkAZAbrDWgT5iy4Lw8Fh+z5nh41R8r4Irp5lLfQotBEoJC2bHzVH2
GtB43JFoIXg+bIh9DYlyLwhuMHYF5CweB3uBbBsuhh2clT54mk34GDgMkzBKaarz3mVhrsoJRIpy
C+J/F0nP13V3ZZoiuAhDSAEMQB4/V9a4C+opj/nC0FyQDA1YxEujegM+pxun44UiwKgPkQ/DJtgD
W8sE7XJhbNyUuESNUQWlMgDteMVETH8ln49NfX6DzNIud7PSV9ni/r7TFuIN4yJeFpgfl+Z/jExl
z3F1ag8CYMmEgeA5NsAOnl7jUWa8RRT4yBr/pJ5HxCKCP9inDrHDrMnAerhQ4KDPojv5jLNNFRvj
Km0O+io7Nn/avhgXczt6LApUE9CNWANS5+bpqDrR5W5BAKnxWVzgMqQak9T1bmVyqd/gqpKKVbLQ
9yoG48iA0gVUmev8WY7aPNLXyk/8/upLO/8Ku+VYn7+Wp64h0/Ztpi4gIXgCwM5jmaHEaP83Xuh8
vNq4LL0VJQhEndonmAiHhNalc2DB+Lmt+/GUpAmM8EOZwoB+Xz/hHDo7PxRm+SuzF/YJUDZHwji/
6K9Wn2AVfoLWrXnwpl/E/VXI4yBr8JJNcI37/O3XPa7Es++9o3gNfh3N3hhmdK9NBKlVH719jtMT
rynedIMHUo8jiW3+iA0ERExhod3fmD3qAP5P4cVLMpo3w43hDt+9ZEGY65BQlJ+f1O5+YQczrtDe
jMAU2sfgSvBKdL70JjN+HGHunDPMmOWQ9269BcS84UyPFmpvsf8O/0WyDJP9MCEQ4O0mi1sv2S+G
hApseBv+wK+Eh4qH7H2fQPUd785vQ96fXBbNJet4CH0iGG4ydz/csLNwqldf/9+fF+4C828e989r
QgQRbPY8UTiA8wIiXFqc7FBY5G82i/2eXuTfcZz51CRoTM4zbNWF2/5EimfnSfRHbG306eHiDcnu
fBbu1WdGNRlRMCLa8u4m50fID5KOZyBmF4OY/0+NMPwUQcjA5V4JGdEnRmbGs+AmRv8HDXDCeBpO
4hdedcFk0R0SlgPMwllL3H8nqggWs5JDWiQQYMgmkLE2T4ZnTtKMaAEyFDg0fJLcveZvLhFB2YtX
DPHMTzjozSbk8nYZGXLUnJGOlO1ko7l7qhuX093Bt+zvek44VANiAlp/Y/f4u8Ybbrge7F44/P47
eXxPi1nChuvyVXIkSenqEe/Mt8cbi0MxMbFnAyasibztZ4xjlR69VP+Wi9tQjaQzq93l14NJV3b+
7xoXcEYwv5HDyyvUFB/R++MaVLCy2cyZTEFH1mMT9QkOmmvYvCydLIYaIke6G5TYb5jC3hXTAe74
zQ4HBQXdvJ/RrtSiItXxp7snF6jOPBVphjn8wRrVxk9jdIEf+IGZ5V9Vl9D1t/CfjJpbYDX+tRE7
8Dv3oDObBHPDqT/Y0x/DBQjA6GKZ9cH8wv4GAQqeMKyT99b70NCrgjSYQ1EC50W2exl8IaEhwXDv
w++59p+ZT10NN/flmSOm3fzhugXsn1PpUoYcIAQwwXiGzOISXCtGNN/S+rMXBnPKHO1TUmqekxp8
h7RxgGxP9yEDlSA1AzMnh8MWyifcN9Do34Kc1CcxDhFypKL934Fx/FPcLl/+jDCXllcOFKt2KhB2
aMBWHEdk8Rrsqa3if6SIlC5TRyMufA7ab3DBxzY1cFjaf4a3DY2O0E8I1SFi9OvUhFwlRDjC7Z7p
J+5XqIyYuFHVAdTDUY+ZQZcRGWUZOk7Vs6oYH6qHHb2kYUXakDDm6/B8PKt7WFxwne5zMu2+7m7J
KA8mgnUwKGsXlHztijEZsNBz8ghy7Do7Ms0ugQWZNZLoPJxe/zehQXng7Y5TK1pBhpMzbJJmKOeg
uDPqx1hz8WZJI8gSX0AwBDbwCxKHpGXWCHMMrRLvfYQHBV3qf1uo7vyLd2d5oQNbYyMBEPp/swep
CApCTQvA6y0l3EfgrWhYI9y8z8v7UXPWSd8q0koJTH4BCz89FatdJmEwVKz+TRK8e762ViGStCZx
C2mXleDJ1krYSgQFGSwYQCCb+SExEeJ9Sfe1NeS1rwX9K7IyHwdAAH5IOh+YnDSEL0/gJYx4CkRQ
bvn38AwwxxK7XuYoTMWBW6E5YdCP7CmmeL4dqcNbTFmoVJkPBrSc2ATsYIMxb51yigLGco7AryPJ
YmDnXVv4LuYz4EIpZzUIyRNDK9gTrbBUs9jpIdQTdfcHaImcCRHBBClDKMPs6XDpASKngcTBloKQ
UoxD5JK4RMzwnsj2co/Llens44WbXHy5BdIOyU/4ET+PNIk3cZlKddieIAFYcreAgzLJ5cW4tPGr
zEk4oyBGv1Lht+LzyX87j4sGVd8DaYviA9pzRTcIg1ZYYbjVQD/h1n+iC6mIV6QA3P8bxdCn/FRy
36gGiBz/rqURWpyBHH8xEoAiCt2+xWoAV8B/LejjLKaTTk9HoHBiOTBO0DSEXoYQgO13cCEirnWb
GfXW2xQsZouSRsJuBWMMUfGXpzvY421UY3oGupExcnEbKhf87tAs9XarD55puvBPq4fXjS65oixL
EF09zICyjPcqJ+rqMWEl0x2MCTwJ65Dc1bqQGrB2LUDPsv+9HxmV1PeUxVHKQw06texdShBJV6ca
IBtnSMYgdQMJiph9Mp1gdKR5n74jiXJOtSMEXlVfZ6rvscQ1hNRJKxjG7VT9pg2O9rCqWcp7RFxy
Tb5cvXCbOroQLpulbwbwzqF4I86K7efmTuV4Z3j3fIygSz+47kAe5PgDh3r+Ufth3r80nspH763G
FM78ftwFZNiMj8cxhtdH0/v2JJH2ew0NfzyGUMzESnLFP4U7zfltfKojyZ8yRQIuEN7eWe+UYSse
z3uxDVgPVyucwhQXOlpPiaanEwHdIB/4KvHQfCGeiBSWpz7dE3Zp/x4JVdPnL1K6C5+I9WwCzDZ1
hnIsjyjMtIkxgIHm7sbFQB1rtFPllkKWucpcgwRxQquN/sBjg0/YucnG7DHiI4hEhnbOvk0xk4jy
xpX/VVKiFjjPXCqRt9ux2f/bcOG+8w/br9j8S5f9dyH+jvwAUWOJooECIQ8ot84CtXMBi7wmogQ5
8xDqlckjFBIK0MT31uSiYc3la6ZDLAr3YgpBDLMUaetfhu43vE1zhE8X8imbsExvywvCEIMpPwoB
NIM2Yxh0caA6KBoHdoz/OBbivenxVPc493w/nE3sUPwTX8JpOg6PY9TPIDx0PD2e4k6njnvSObM8
7N9pNy8kRjSYbpQPT0XR9vGmZDqyVliO92VBhbqOiQRVm4zB03ynUMNUVaw6oys7ydWlzi+IYBzq
3OUkmB8kvfd+BTeqLg23ycI5PsTiBlAiMSHQrG+v7EiXywaZaOW99u2rRZiRzKkTuxxnpCHHnTH6
MbTNheCueLD4hEY9uOtjHp5h/ANZkD2RNR3iAtGfr5mzm9ZtomCVDFYUqvdBffM63nqX6t10B2EY
Y76EW9BAh25BTY3u1Dr4Zl4iAxOhjxgIIG2gU6k5ZtqePH0vDMYtp2r8ZU00w5oZFWGoY61Mbdym
yCvdjXa/IV0lQw4D7eetX1w8WR47aiKmGVloJFD9GQ1TnvBfJxRlCgQEiCoo90hCVUPJCNRAvXj1
w9eq4BXfek1fOv8c97WhhXbmkIJhRguWUBV1aGaQST0QC/RuAFy3kM9VU2AEdxwfDS9bG7Dyz8Wm
mWUeuhcOug2xGQNRQECHCakT3bPgawY1/P1nmOFqiD9y5f0yVD4l6AcTAGUyVpECDWAwccc7vjFF
SUvZypqPI9GgxE8YcIPBPqTHRTYo/9masQGwxCP8/q4c34zZYiBE8ZR2lS1krXfFQo1dR/PvXLt8
J/9gI3WxoydS4EpaqfIKUVih0oJO1eBHBG8LC7JiIqGNj76Q9CvXwL6ez0SdheFo6X7/zP1rm0/g
iXJJYUw8a/+Q2M8AkaDbsg7YGK6z1VOmVAP2TugKTxQ6bSiIpWhb2KIwjcN6IAW1QyMOOxTgT5pW
H+ShRprjnUn6L9lSkpRCu/zKcKMF89LArJlRyzeEsWgdS9ChuQqrpTt9CHtzls51xMxP/2yU79LR
Q3U3lfKB1fSvTJGZIc/aKVWnCYFT8Uq2+Efw0OLPqZSnIFjVrEFZ/9yq5eFeLH7myZB408WlO8KL
vf1QCa0d/kvP2rrmE2ARL/NJ+/ceM/jTkNHeI4yp86kYYOqYegM9/jOq1WyRH87AEcl8bYS25VvI
hvRQDlrYnF28i+5FLPPdwM3jNZnPWkFhuD9sawdMpi28VugbjIG0Qdo6mU2AwL3oP57ObDlVbovC
T2SVYIPc0iOCiGJ3Y8Um0qgoiIBP/38ru87ZJtlpjBqFteYcczS0mk+WxVQ0laZoPlnyyP5ZOsyK
nCXLK52R+CeiPekk+dc3pjPRNfJ90SWRXCcaID6fBVPaxmAikp52IrSOT+kf+RjQDNMl0gGbOxKQ
zR1fBEREwXQ1g79WmSvNzJnoj2cfc/Y2+ZH4JdKhdsOT8p41+YzFbDRhGSAH+X6SZ8XuMVXX772E
AA0FbmNlnNOsX/L0Ji8UmK2lP3iYV5UZgd7ulXVx0N5UIg+zrqePSFnrgD0H7aeHwTJYJUsnQxI2
J9BBRgzALCPsFjuUpjb0vFWxLbGXYjD/1fJdf/WG6TF7xYxM+yP9Rrm5x+XgMm6oJownIw7CKVtd
/lGg+sFHx7+WUTHEyPngasB6m0Eg0Xv+ZDk5oXwaruoYmLaXWmphMMRL42wO1kb85VgR3lJ4GzGl
gjs/u0PMq6zvL1hYgbwBeAtxEvyhvWRX21avjAPBHdjICLoxp4Q3jAgqtEElOcHBw6nD5+P9EBoF
B+sc7g32ZofV1T447fQaiwBkSluCcK5eHlC1QvR9nvvwpvCzH+v3aYHdcK6LxkhISCA4dndqQucG
xONi3ouoJxFcb6xnu+FmnHmSHLfP6btwcvqMioJSUx/u4GUnpQ3c7FcJIg/mywnEldtqcOoC6mY5
lrBGRfXm8/ZIf0C8q2DEhBql60HoCca/cJ8wkn9sOyactd1EVfQ8v4csKhpJ46+xJsEO9odsv4CB
EzYCUwXarxx2rDHFC0vGVS/hVTIZwzWv0dgbAfjfqvF66MMByXGmClWtdDif9MOLRYduD+UFViIC
ZwPeY/RVpWaLuKXvfrE/Ww0YFG4lBovQYiC5YL80oCXXcvKP0OUB5IyneNjVuxtN1AUeGCpS+COF
0VBhY3wvJiQtDA5qUSGP+DA3O+gtnQ3UWSokWJwMEUtM2piZJSJugKl8QbFEFQ4187VQYRsj1RM0
q8ZS7Jd7n6nw8dNwBICWwosc2cw5I1xWuApDNUg9sqHiOIJ735NZuY6A8AOfEmI1zVFrYfslwYXB
QPrrSKzpwyklF4YCr1rgccDxONRTlYI1KJjiL+VdeiGz2xvt+tEgxG3w57Ydxw9BzWUOwWxKbVEW
WdeHnd+mfUU4BtJ13XhBfqCsI1k6/FrJAC9Lnm3twX1g3ghfFn+bzqCvRMPLU7m4O9kOWPq54lmo
/cP6sGaZfA4F6709Q27PtvzG98qhgiCdFAM9OWNisqpNiXQRD85AkM3xg6HoDpKdsuVsZN/uQB9s
Wbb5u9W3jhXcNYJfSRMngRYbLzBmqPZYL1wNKbVvH7M5Nsdy4AmeIXZ9DLcsQI+G6i3XJV+4Tyj4
tfjAn31+gSRmmoCJA8hycxhDpN36Fo+Q7AKujEKQEDnqB2xdtETQSOlNOX6MVyCt2F0jsmxnR8kh
O+fCqIjhVGUXEcg98qv2G7zzPYyHhsj1DnxZ+Wy+H++f+wCU4c3Yh1oDpeSxvWd6pRDLrilgV7W2
U4z9DWjpwKAJsshSjw3dMQzfQQOb2f2niWB1jMxBGH6NlliQoPwmKZBRVQwB/371/xzDvf4kqLFb
TkV+fCfILGiarg/UVcKkgM3sUOgvSDPDmHMNec+XPvMix88JNESj/zGBQ2SOeUnv3V3GodATP+uW
Xu4FmZgDrcWUrDCohTircAdxJ+i67zO6xGorz2+Iovu70lEieLgsYokhHZkYMhArXZmIY8Z4KD+G
+I/epxk2r289O5ELc4AEqzLY4yoINzAHswSviqPNqLQVOdD6X7Cbah1FDBMJAZpgRt0MVvppOcHv
RRcuMZiWwvz7ulCTzpIBoxWjxmKBI591W8KSBjjBwEjaDI6PJRS06Qfq48cRsp55unjZXyhfE2Bi
ydn2pxMb/lSURngJTZXTBKasSFIuftQ52EP+g+wM9rWZuSpW5LyWwqv9RqKCcLTAdy1+bIEQnHae
btoQgzYmQLh2EvRXCtrr5hBNML7ze5B1CvO+kdzRqthk+EUxrNnAM0ZRgwqh9PseKgN1l897YXa5
LptNvhyC/Q83/afxpdWm8aZLhlIAlL2/TZ2HL0gf33nhqLMJobcLOiFGjlzWIurVODu/urOkOABk
pWig3XLIz+R4o2/qGfRNtFPgBubQwq6dvIvG61m4bOi92cvJfMVV3UOkuJmPDJwJq5vEL/TgA5dh
87S0+oFXOJIrzQ9xNR2cK1JdhRY88UdsVxmBM7iFkYo5YUEq9Q91t7Bi0JSVuiJyfZas+lOWZCPF
xWdIYtHDei8/S2nVLqs9iynDU/GqIb6iM80EcpIAEdCZ0k/xRBC4jioUMXXQEzs9qzZf9ElROYJO
gYnwhi/Y8caCsKxQTT3nilURGPNcQX1e4Q0VpcEbr3Xj/tP8tlv4kbAd5qPlY3bwjcKcRJh5xdUR
xy/seo+M28bRfdNidLir4AYFymqMA2WNtJ68hBKXEuGr9yOdR+eSim41WuXH1ybbYwGCguNyu/SP
qC3o3cGglvJR3VH31SjN/Nc88TLnZd0gO9ZO4n+XCj3JMpmpq8G5Q/W34dzHmUfCDXCylyOJ2uCq
vQHZHjofsfuBNsGy0mPOEU/2o+1HFad/tiIgCDu2cQSJb8v3YV1AoP2bMNZr2HE+bnodHCU8r7QM
Rhc1OsV/c6HUlyBNksJVD2ljhW6lLqgyaBjxqz5M659biAbiNMaGEByUeOtf2f/svjDnkZ2bPbLh
Dyj7ofPPvmHhYDxoYLV2us22uK49dXkxwWxxNBeZ6wCr627Rs24xaTlGNmc/hYwzMaAhdz30Hhov
K7LlOGq1iP8hoMrgiYYa9bgI6qXALqKW/FqQEVN8A54cJvUtznQOrztSk1VJCtOlEZ5jEqMg0Eqy
vMietw4krCS7ARzCkVOeC8QEIhANPmKgbu8Rsjjycva4vVIGYlpEr6G9VArHyVpxpBWHaZihJMJG
PJpMIceACjdA4NbwdzK9hQ1+yakHQ35BnwI9N/c+YblDjo9pCRaDOGIRhcS6RRcdtSsZK57xuotT
j6bA4Uj1n97B6v0IXwwUVR3OxIDJH6NCh1qaV6Tw7IS19VS0C04uxgUQx+qZjzcEQ5a1A0ZBrI3x
1yv08qHV6HVQkLPI5yLUAvgT1LJZX6lrKLqcLlA5qaHT8lKn0zHeh97tlHLzpH1oYKan1KsDmVih
LHy4H9KG8XhE1Xo34N3b4CNDnDAmHHjLHmNUpg+MjQG1sZV46g8xLTaAy+RloWoHSshVtat3uf6m
bqDzh5azU6LDuU+0F/oGGFT+nTngwal3/Kw79890SyUDACpX+4MMDv4lMgi4UpneYBU21okC6LMO
gBMBff59BOgdX4pFu4RVOCB5Q3j6ieRlbKF1UA5jy7CFVR70xCrYFfAli59zqHr20CQF2QcDi18I
Uq6LNC5iqOPkqOENNn2wQ321g0uFhGU49byFserfrAmFGTcvyOI1sR+CTHDQTpgkOVQndtlqo7EQ
rR/GdgpYsJJ+mA9jlNWacDLm15V8+qIGW/Rdnn3mPVN18cKkhybis06iNHy5L6vCpL5Y5WFn3EAu
sfs/cxPXXb677ka/8va9bujF+pawhVEXw3n2w8xlOZwfrCZ8bcdz2f3ShGZeA60hc9JddtWqcwd7
JpJnzGwYlxNVEDazcs3YdjZAZtq3HkHm1HwnC2q+uokwA2y9rmH2gxlwotNyrcqoWg1hRlHJM0/7
/fwAo3Jz+RlJ/3ayLX96U3wO3Cdkt4Ch1AtvInVxBS+8hp/1GPP/fIWhwKq3eAYJnz/Xr1mOucAq
+4HuBbzMkZDOFP/gYMqyfHjt4jq70z2suvN922u1vjue9efp7PmbUlILW6J2mvwM7KfZLhoL7b1f
8VHornL36o6Xio/dEZ2dQC8H/qMUUzYLIAgOWs+iIS+2I7aL2ZD4pm6uwE9sp3A7fDo43BIAfSl1
0Ff8Kn7PbywIgK2+YfI8JomZDPihtsG1n1KI3y9mk/lk/p2iyMCy5j6TUP0Ojc03uM7e2sEqHXo6
ECAJy3+qtgjb+JhZE6ZMH70EyhUsEq+n575AfiMgRFIg/2BExJ8mSCxO16yPNGc0bkAn7VHscnua
DUhB6aI9ZmLpZs+DgU+6wLGG4cdMHr8xuvmc7KihCSrDkSyslYSvbYpVUhm+6NRwGIYgyogodWB1
BSL824eP5asaDnmeihkTBdoxpQAD+57f7YmrBm9vEtKiAzUL9vs1jpQArFNBP/JwFJPhhD7yc7ex
0MqapVlbL6Ozcpe1ye3ZsEoQ1vVh+hN4Pb9buLrZ5bS1JROIOHEaDh4sKdzBtIMTR04ENIDUzd2e
XxmP9RAkerTI3Y+eBCP7NWsMZQoPaYJfVWveItmi7Q9Fdgb+T6vKhXuh9XAnGVsDvQEHvu6UKcMn
qyKoAyMQaDyq/118bfwRcS1kpguAqwaM25CNvGxM9i+1/3VU/c5pSuM4JmaBqFbgOraqkZ4CyAH6
ouCkuvtbb/kovPZVXFn7+vG2wUWDbpA8RvsVvKaV/z5eUWdJLuKR2S2c2CT1YVNKL2pReVqTP9Kw
MNLJUQBibxy+Z2nQ2bKJ9nxKtC0CEZpqh6R1+MQK1/9znMwjAuoCGZFc9SsD8p0Ofg/f0SMjChIN
wasWH6OJPuHXTT2igDziroSBKG7KTywQD4v7GsLLrBQ+jHbrQfdn6fvAHXqscVT3kzXWTHsyjyAt
yaEaHGbPIwzJUYIntohLkjaQ1wANv+y5HINU3XQcjK0SjXnZEMIYE+oKq2+6dlJhYNRTIj2RO2DB
c85iyfwEE6e0CYCyJ0xbJQvDW5MBjsEECPXNB9kiEfVs2Mpm5D3nV9znGxP/0M9cyF4eoUyjP5UJ
XMKqV6HOsRod7MwnduXP/LTkyVZno3ASNZsnlDF54xTL9qXVQHacFuyNT0OF0IVkBOcrVEjhe5cg
H2DrxygcB3J29cVh8QoYJiKvpmZEYpAhAtVUWFDweoSp+QKf5Pl1IyoyqlJDRfJdCZe3By0U/H3K
m8bDm27YwmU2nrT/N3tymMktLotDIHwFVMzCIO9J4Y3THHQVzCngzaPmofNjFgclFRUJPVKI+THo
Md+4qoQNYExpoIq+QaFqvBu5Ycj9qSvID/14ydgpP16/nOWTIIMY8ed/Xj1MjABJdAL8GpH5BjkV
Nlmy2/I3zUbW0+ujoqDIeztkxslQBjFwaxiJeHmEC/olOfGqTmD/wvxc9UhJhXbwMHOREaV3bCcT
Q/7Sh5sJRvqo4eFx8SMe8e9bNuD/M0HvQVtuDXKjlNJAFEBWUF94j+ijm4We+4VpCHA9osXMfXcW
duwfGLTSLD2YRac3pd4P0s0BNWrJ1Fm0pD1wPmqVifnupm3j5Lg/G69Nh8kMblBQKrFNEll96PPS
38FZOj2Zqf5WP4g/srO6BbkS3PsLLqdqO/vglH4wiNcCDC9iBYo1kThINoC1WWpZSRu6SbIeEfIv
viMdxlZCVSGjJSo3zw140eVwVo4NRyawsFfWGgZ2e9ikjcgDSE6cJFSloMvtpmtMmmSxYhxmPR/y
05osJkp82Bzrbl385V8wmyU6jdoFZQK0dzQ7ABF4spGgg3ZQMYrcqSX7cLe7IiyzGXYfaeYW+bQ7
mMnQfEtQP7SHOJiYq4v+nbeCzo2nA4kdpPO+amD7ydM07uPfytNkDh76t2XoLlwXcUt8ka/IhGes
90G58LQACgKjQMREhCfiNxzLSLVl0DvETtHkBWkRkhGusIOWxksyhM0i6QK+eJr9gdu2dsljAEsD
36zEQ3pRy836yBx4mRrvauFAvssWV4bKrCQ0TTxbDI8FBaeAyCIewZjScZPFz0Wy+O5u23TTh12f
a0ZDc9sKZ80Ewu8EUQAeKbhoaMp64tBVY6cxAbf4m1Qz9dh9SQN6rW5XbTgTZkRnOdGaeQGkduTo
4S9Qztdf6BG/yPkJy/qehDcLanppLpApxKmUBImO8KL/O/5tfiG1v1XBRcA7s3nq9VO/I2vBjhO6
PHPpVCTF88ww8KKLu/eJnocjjGUlnGJJa6/4y2ggWQlnAoOXj35joTvdGpZTHaIDnRw9G/eVnCHc
s4mxhHQalBOQMlAwDt++YOdqONpwrxWTUVF/i5v61Bqnvo5m6UHUVaOPcXN0sQmzM5Gv56IAbKYy
OHRhkq9lpFY6H4UjgweaFNbh540TrYSjO+4uwHu0N98tKlxttOx56UHPN9I5B8HapZvBDpZ+PAiF
FPLlIVvBeBqKA4BoLAfycbJRp9l+fHz/+WGCX1Q5E3MiSXRcO8dBhsUH/h7wOxF3NdqdnZTRE/Kx
jQp6SFgcjp4JXZanADw0x5stjOXGwX3D1RoA2ZDVCfAkizkG34AEexJ3D5JZHIx6PD28g8HHkQpr
IFn1Ey9TI2Wth/72jYYHQ96863mtWtWfRoKRJbMn8ErG2bf9fc5ML37sH4uh91y8L0+ABUe2ulkR
1i4E+3Ue5q4wPizXk+0rrMOJ9158/G6T4NTdh6cfXlEfnrNzFTxCgjNPo1NvSaf8Z5zHU4s9z7b7
ZX4g0EU48kUA9ebEkvRF9NybY0GEUfrAHQbSTgob/PPa+WudIIT6BTOv6Z5xvainFcYO0Fd683tU
YgnxJQVWU46loI0j8hqAjxyvPqt5MA7fmzz+CNeYwqfvxDT7uxIFBIm9aNbTBdLmxXU6QM6Pj/o0
WR7Ajsc7PHo9RMvD3Shqdo1o0UqKo/ZY45jycTvzOVMBS4ZTRPb2APjsFvbmeYAD1pgtHtR/9Z71
TtXPhxzK9+wLf751R3yeRhm6pxRSEzNAH+0CBcfIvFIpXm27Cbu5FPV3h5B6SjrSwQNV1ovJeoJX
Twkd/+/0y+GMndh5ul8MnrFixMIgmMwqa+KmNM/3Wd+drMYrwTh9Ok04XA2+CD2qEwSO52/C+bLk
c4qZbt7xsdpdY1itcfI72BdYkMBtHy260w2cICLVhDrbo7lOL+Uxw0VHNd/H8e56yS/kx9Kd7tpj
L8jjlh+k9tu7AjAOXSgbrFQ2vrWcB87Nk+eQaX+fPxURBGt5e1sPl3QcJc1pOIqY4ZbH5mOy+RyG
uFPh+6tDQGJccwP1PPcuyUahHK2Ab2WLGSMtPUDNfc8kiQeXIWNivAKoCdVkm+CgWSNPgtQ0a8Ln
hlqzEHGmdAYEIgzPze61peeUt+xfvE6kHMQ8HzeGq+d0Jtk2xLI7VTP6E4AtEhNZZFZFeNjAlDDx
mAqyAGoMFJlXYjzhTh1MPt66+ZD1C5YzQDvaFsxZkKyx6VAB0HleyWzy2tQi7JBNlhA/3FOe02Eu
BnGY4cDv++eHw11h8TMA+gWj1oV4F0sdyrv9UaSKs0zr4JkkyItoeiQ6mrXCTH1FBDnR3ijwSpfe
XkcIrtGzINFuibX/8D4m8frgd0yL5rhll5WJtrRRDM4jpIF5B09A92WCD8DkwfP+vVGasrE0pHKe
iY1KVspyNMdBYn/9qX4m09c6Owt8wesuzb6JyrAPhV8IYwFXFBjfU2yKUgRSiBU/soi6oT5EubBP
QqJ7IAXAc2F4efxSRaeLt4eIYxDB6eNMQ7XGk8ZLTqWXCWHOm7X6nIs4tL/UN64qrg2/C9QBzS2A
bijvaAYh+0lOuudVhiXwupTL16V3bIL3GZoX85kPFkAiXpRar1j7NbNknAq2EkMc3K64T3DMXX/P
TvE9P7bDhRi4/KjLPykCJ7BNg/dwIfDJmIWTh9btGzrQ6Y1n/xWhLn5Newh7gL+qgFMSdWe5IvpV
/q0Ci9iVaUrtiG4o29bBZ55suzjbPndUtMN1D5LsQKNQ5I1nTKh3Xxg3lEtmcwO8CqFcgHX+5JvK
e8SwUiBi1/MJPA1NYh8RfDC29ZRB/5Fi/nNpc8wHxc4DHYZG7HgwKarnJasyXGZPArGWduOo8opN
cqmOgNnAqHg148g5AkwFgcTF/pLsm4Pxpmw0OpgpNKVxNpUdSnkY+WJfOmJms+sJ09Dswrb1vDzE
f/zC+AgPbrj5MsS8VIBRK3mWedNvLNB7nLshwc6rjTpTQuqLcaZfKXGY+0z03mocjQQXRisvrzkR
QMdReMORGfOQyzCgYqg8ePliAgMWTNIvzyav25HSTI7yDSVUNcU7CP9AXC98SkvwPF6n0fFmySBZ
Hac+HvFXPVeEndY7vO2IY2F8xx7Bq8gay9v90sVDFhVhdvami8b4HmE9ou3JL70OBFaR64spF5/P
ID+Kw4CCLWZB4qDgmHssC5/jLr+wabCZH0T+OYsUexB0xedHUCiLaXJC4L3jHAXpfCxxKiEAcbgb
kmOPQSpjO45bbD2ykxxzGj1XyI0xcabMWcHbFN78t5PqVb6IBmCUXe0bXz1OLjS/aNAGztfOghyd
6TUq2UMhgZD3NPZGAOMHafH+hsrTL61x1JuJniCWQmnHkyhHXQThwCWghRCJBQppDMzil81wybsu
4MakWNpgmWOmvkTI45Vj7sIOyr6IxIfNIdMzsFOzGQiUcrBXY3nF4LUjt425MQlmIQRDfd/iGRwI
R73rNHmaDw96wEJepoXVz9BkTVnS6SZoayHDfp1X6vRGDs3zaCb8C94MOqDA0P3xOtGvMHP5ay3q
xR9RmOaBrgQDj3yPabY3nt/ZCEJlPVp/f6T1i94U3ytQ2E6MyTOQRhP0iIBHdjMS3Q5heSw3l+xI
TNQ+RaYD6NMJaY+CdgxLSL80QcqUuO0MaghM7kqv2zUClkflo1+APqCYFpIHnMu6xe7zZkKSUCpi
hgl8yzbOljwi3IQCE8OVvllkZgIjsDNGpKsAlhwpKbCvwXuW4niTY/+Gs1Agd/qTqHBmIHh3NSox
eR+cF8cA2TpEX0i9cu5IczrWcTu70eITEF57T1ACUmvwrGMPcdQjq9KwsG7GwCm/FnPnmqX+d6Rq
LE6N322vB0a9msyY9AyzQ4UCwWs7FsZbrI05pJ4T5x0lKjzWgikpMnr8PwZHKMGQpgoBQ2DmVsBW
Y07NsEF7b6+/DNdxmaB3YeMgiBHAmUe+qFe3qMRerFx8FgOESAFRriuconVCWmbp+rsc758nlZFg
RoUvcHddxYwAgHLNcPH6Q4XYW+Zrmj4q8M+WHGA+Wz8YSWarvTyt1ujIxf7ErJJnbnpz0yBZ5QEK
d8gYKLiRK8OMoaekQaB6ZK8GiIH5THf9e9i/t88tdzqYd9EopL2b3Te0A4g/UPa5+QajgyDz0zkG
WKvimPk3PKlYq8JJgFGnQ5y9OQoT+4EaTY6YdzGtbDCoxlifDq7aDBndYNGxfFxEL+DLXs9VHWIQ
lVDGEExEzh0C5j4YVqnhXw+hN1NlWc7KLX5JPAGOMu+eSOzfBk/qhzH98b7pH7P91eBVp/L/ayVf
mLdB02NuQ5nKMwFAh0ZpVzgjly0Awl6yrzeIof6W1UbYy/R2ADzXE47JyBHbS7XMyK8tlvIGA+aY
OF5EWQp2UMmiXLyjT9C5yrpeDj0UcuHQw88epjFnmSqS8vxqU21khVktFI38KJ0LT9rlRzo89pPm
KKNf2nzjwxHd2u4TJA7CtOuu/XmtYP5bz4jL9B0z/Vug6Gg2r+Wb+6yX7CLsbu8Lncnw+Gg1iXi6
fV98j+Ypx5uDcGu0kumWjuqKepVav9Uf+wFpEHsMkGTzHd9iORqwczIwYSjEqASE5+cQ9Hbfxr0b
LafVHNoj3TLa9T2sa4UZ6qU3ldk8t6jRimVBcskP4+v7ThWpJA1efTZ/1puWu97IPmFDOtvlnMWO
fQD1GyYxFD493F0fNgpxGuLRsq9npMnGJU27avZ/WwOLX/y6uqAH3x58o8aAAyiwoVvUDhfuVhRh
T7EYty5bQoq2RGtVq4vpSICtcWYATSZ/uuWORwx8SxP/BGM0u1l9n1laE388DDYYAXz03GUDNK/2
2yk9iuuJOyHyq4qZY17YY/blsh8LZ4PWZeK8K92Pm1gtwugm/AZ96nH4UH/IOkU2fx8b4/AyWZM9
AEVtVUVVkEEBA5tdXUHNO/9lk2mDrQ28bIx3YMXwEGT3MFMCWpIQ5QuLxj5dlMs6LpcDh1EV8Cih
29xzOF6nPI6BMf6RVl38mY/1jztXPfhCBAIJT4160V83P/11b5uEyvaFK+ArekWqV/NUCDYouy5b
cLKEWCnWdCwSxRL/lZAVCGYXHCXW+Z7zZQ9u8ERlCPBEO41v0LJ+W5M1nPWw9jHC9O4LnGgJP2Mc
7IGiMNyD7RyIhkbAX0wtp/ipGUiT94wSIZIMjGw7mr2XT3zpCn9wxLoinmQm4dkvrH8KsHMeF4+R
gT1zC1+IKMCFN3X8xLJpThDNcw5Ouy+Q+/S21H7QyVi6QeVwNcYVeaQBHB4Wn5ue0Kui/o7H0wEp
X7mfOukUdw2cvdDHJEs5vNKXMS8eMAbHUZUAG04eqhLMNf8qnP4FQLqOBh42LDweNob7BX7ZgyIM
e3iSHp7mkycKyxUDsQfM1vHHQUPRfollEAKOSQPKZ44hdOJagZ2zNti8uT7Dwmvu3Tv7+TSqGBpK
MqXWoeLhDpSNQu4mweRT7hDzQsoFSnQqI0xsmJK2pBTpNOfSEeYe5n8MZvt+tuttK+i05zxSt9Am
cero63OVXmbv77F/6uuMYvwPbBlf4ON7vq9q1lz0SPOXNu9px/3RP/p0TY+96HoY738MRdsW2hZH
uM7ciqbItxTNB/bTfX/Lj0VbpWpbXOVMfrb3+Uz8Ir/q+xiRmbUpfrvGxuiw+FrJym9MrrL/uw3f
eLjcPLfCXdB4aoZ/1/bGlpsHWCpnY6T8jFu5LX70tXxD3Lq49HXDMEgC4D6s+dzyucwty3L/99Fd
FT5G7Rd6Jw9SYy5byTJ9xZAVGz9bgsTaX7zB4saXcQlYZG9dWhX7ci6yQXmd4d9w7uA48VMhnmOQ
KJAzCFDD3ywsV9AQyzOOsTBtGIEVU1ICNHUi1GhpnJxwu/lsSCHZU4oOgmRTOtjbMSaHj1zHr8ec
qq47w3e6c2SKkbw2ERV/z7iPcLln5JUCDSHQZU/AIWYxcTLvFrUmQ87paFqEjwCWh1evkqi3QCWH
gJpGLs6cwjhsmmXifMhAH/3WMnb+rgrF82Gj0O+hgKMwoxLApoYCwKRqydbyHEaktHiyCrz+pEFk
iXv9lgRiDEIoGBGQsSdOxAE+PHc7VkSGxLeAYTAck8E0Z472CIYc+taeQ65ZNyzJOOHMKJy8KqL6
5lugzC8d04qWsgQYBxqnfMGjiQHhhC0QtxkS/8wxst6v+xxG/YN5R0aGwTvxUCCmCjP1A+r2AayW
Dssw8ICR6p2kCCU6kcJxdxazWmHIC/xsTTpWMcytoGXCEwCN21OrNiLYYwg5iDMNpsXqjj8oFliX
HO8aBVGiPlyg7AswVdthJ8zcZ+Je/W9QnQaYDAagL/QUyqYf946Q3xibwKyrRDt+64Qz7KMfXiP4
kwDryAzAkSS3TIkIMrO+VVYGCqnibb0kF5FR5TQvHRT0xuit09/YbJFZ2WjZ9BEovwcv3UqFzlYc
v9mde/qzwBRBBw2nFBmjI/sFUFAYPdWbYtfNVGCrv0x6YCF5+/zpZs+vNmDx3lOPUC1RdV4pZPje
SdrSHX9X7B70HfVFPUrlnqLk0vcwMDwil9jQtqKxhMqA9Sd0m6dZUrgTKauEH+ZgZBB5EDVJ0Azo
M9mEwUgpmyYBFqHOE5EozrfeTTzYkYugc44G7ic7r+ZHkE6TtDGIewjGdZF3hn9fa4gtT4Aq7DkO
wdicxwoFJq8amWYAKryLy2P2739hRiRhitLzlNlEF20umSXwG0XuR+Zjxx6Tb8hFMcaRSDrEFZSf
4TQLoRro01YdYgm2IGRYuXHsaGNbIECs4Botm87wMNPTDbJOAiYPJjrlG+59V6tzRBAKcRj6A8+H
OJ6W0A+ofDVhE/fU37aQD/HMIx/GHQDCJbejxXGnnWtt4Z3Xa4/Gi/sZ4tFXc3DVJivWXMGrTSKX
G8c2G+tI0k0Ks7M7e4Cv2OA8cF8Um4kN780RXLmalJKrlUJp6gg/yp4W1Vl/AwRhg3B3PPNPu+/k
Vm690T8TczVv5tRzNwaeIAQ7kiowCSDK6Tf56mhti8QYCIhKk08t/P/gBUry19A9QZ4TD9ijvSA6
VndAGa9N6Sf7XkhUC4WfwwA0ZjTSP5Y+xd4hKhdS/JiClnyR47Ns4HJJ8bYkOGExAeO+XUa0tuB2
Ib/0jF/HMuYrbhZfpSCZ4REsvFPV1XDfRdW0laj78HrLf4C0eTvs83W5ncSlcYheVjLFEGdBTxN/
obVjjMx+/p7Ji3rNFDoVntVrac4iAs4Eb40icDC/e/mmx0vzK8DiCgdPHOOi96rZf8KEkTvLznrk
Ee14BLS4s95XNpO4KzJfk9X7saQTxhjtHw1Ice6YwDXRZN2eOyK22zPdnYRzI2Dn33h6rK8eRm3X
+/ecagRn2toekGg5cLoLt1D7A+qhzKpijAEN+g5N0E4rzog5TCI6enH0t2zE4zWu1uwjinfnHnHA
NGVKUoyWLZxdGdMj/DaOFZAmIIYhAoexETSEvyKDCYxvBn9XFb/ynUkAnvyUj0PcRhGLwjnKBTEP
WWpGLUb1BcR4B1ikNoOnBp9dVyx6Vi6JTkgJWxk5iMJg17nCIsP6w21X4taunoBQxfXHXI+cdra8
m4ErFV9Rd/Iz8aiod7jgNcxGvv3iZIsZpNFb0n2KE/wxE7OdyuSFbC3c+wkprXGNFXu5KDXYOvCh
7EwshkU0hfimomVUB+IK4sdisRCWhOKkqsyvJZ4cIqm4R4gIzsGufq6O4AALi0wRzSwet8jqvOP2
PrwQIyFYKsDRFMif+d0sprC8iinbN0/+3WFGbtR7xRtxEV+L3xSuia2xp/UXBRSl0chivLkiD4L3
AX6qFP0zfFLcPAJZKAKs73S/b/5d1gR6XB24LpiKXh2iHDEyblfjtXgNJf4WHhvDMP7mgqlNFt6D
O+ui+JM4ssV/rZFG4iPUiqgzCaPeX529eEDiYY15b/DDEjeFLyHOpfu3uxd38cd/Pg4xxEO6rZEA
bDV+E1OsE3ZK8Dzv7iqKwnC2Q9tDao1GIWvEcYaJEOk9N+dGbM07GOkjnaVvOn1qJmIfBDu4kXP5
TkeLMeYZykLB5toWLBzhISHcIYRNB4QVFyMMzDdGtvDLuK6gPHIJ0T3im3/J7Va7hPxo1yemNyAK
54d1NQam/FtKO+OBqBN7P4g2AH7/v+F/901SmnY54cMClTRardz5kT2Gs+mq8QdFOEmZGKX2nPV6
C6yPAFtLA45BQQ4VtagogdFXI+KGRulQ5wqe5vEOCYYzmAtdgf0SUJ3k1EJZLuhJAw/y8CdH9oy9
9Ub4e4pnlLnYkt8jHIIKgiri32mEAoHb3wPU7cW5RPQNLmZwNqG6/rsM18O/qyT6vBJvlAa6eOC2
fTltwvCmzcLK2G0oPPbFVng1ixbwazOXh2E2ElYIbTRc9dayi2bYlV1s200Fg1Z0kKh577iFErbB
Z8AmGLViy2vk0NIrnLnpbGm0+PsqzA8kTnXxzt9nNL4wH21s2i+rtyF9l5/WwpWK1o0MHnEzLBv4
DsLluaNOzW0y9miDPx61xJuZmwKbVvSrAEPuZezCIBWCYDhcfHTF6wJdgPEVrF/eW/5gPFTxMBWt
nfhfXPmKGLmFpUaJzuUwuxDmNzJPiJg3p1NtUf3wskN00DfiiEUP7PySz4XYl6OTr5bTGAsUhGaq
D9dOXE24sGzEL0HV4xcrY4iiVtwPROSbJYj/OBtoYv0a8CK/aHhQP2l7hvAsMv+WGoAEW5ilzo9V
fFg/E7vHtLDAsrKspgI3t8AwSAJqQ+b5+U95rltkTeXq/sMkCLo16kuI+9VvHfU29z3eAR0lMEHq
6HEUhqzAyvhon9jLMioIRPVExnem+vKxTWU0i4fiBa4JvBOEhr8jDNQw3KpBEbXniTHtnEkuzvtA
g1B0+6D+mV1DLpNMirIDXPMshudNPwYFXMTA4XuLm3rPwGcmtaDoZzgt6AN3rcyoVVCPOIS86sPg
3wDhXy1FxqpGYyuYT5iwiIInZaovtNEIVai7CFgTXrriXRRaQJphZ6+xwo+hRrviW+mRBlk/NwA+
1FRCQUDdaI6Ip34jeWKdwWBqwweYS/CqSGLr2dKOMDSSqSsHSYEtCjvs3T0H4A9XZd7huiPVNnPr
Th445k44Kn9R5Dz15VPnKEiNZY8qiMAxm7kC5iWibXqF+JONie4S7yQY6u/oevpeanxs/yPqzLZT
5Zo1fEWMgfScSifYtzGeMKJZAbEDxAaufj+VfHv8K1mJiQZhMpuaVW/zjzi54GhFIF8FPHgMr5RM
JPFIhMX2myi8GYr/9WlJ0g89wOMyCzM8toGkeN+SyEwDiyA4XwOfF8Ru9ZEG58j1f7IQ6ENypK2w
oeXq0NQgImUrNnA8PO5JjF5pBcJZcrQDZfBIitHlJ48LwucipkxIehk0BiQupi56Ijs82cB51BpN
6vm96EQQPMWAAP8i2CR17reAdX7UiUk5B5N1ZZi2vj7FU+Dz1u3fDbv2MtALIA768rKx5tTAFh0E
lDX8Cf2brDcYhwr5TRRk1EWeD9ByTG9xs1u7by/bnt/o2w966CPCnwIUTbELVhqVx52J8ucrbNHn
QwiUsOa7cb3JrRkgnPqMerj+PSPKBlX5WSEU0IKgKZJsiQxj/4NaOdhOJrapdciBxxsiEGORJzol
JuaXDFI4HJVP8bjHugDGuBKBOL5abh/VA8SkbrzGjYp7KGQ17HGcs3cGugZ2fiaW3DAowXxyKRM8
vcBurHtfHcqv5HTuPrzPXouF0FB1Y8LeBkc4aPvwvXuodTveJ5qIKpfAhoGydB26hPt1H4k2eJ9A
kMD/Vlt1emH3Dtqq5zkMMezGXuF5h2/a/rnhSjTooIvnCTFqMrLeZW8sKro1k0hYQWJQ8FKsAVTe
0NDGAkBfHn+gV466qWxK2DbQZRgh1TAfA53CVJjhze2bQSiTjPmCvhb9vPqyC2JgybASbk5BD8TR
CY9DZ4KUCUjpzIiR43kjSLMmfZvjXCTlKuYt5gwVpRq43RQhwbeaU1huqRn1KBtZXkr9l6oc6MXl
Y2oaDBSSuc/Je73U/2nkRb7BOtGUyLhp7CDY71KFIknbClv1hOzaHGREDeENSMDyDjwBHjUCZ9yE
39IRBaTj6L7V5xqrMZHnHABAerh+OQfyEipB4q1vHVKCR6rcxMY/3AuSJA9UuJEXA/FALzL7H8UX
D7QDd/vINtzxjJ6fgWej1mBCivbt3fkH9iIkAi12loASrvj9kKJPehGGdb3EOhy/e5vbd8Z2btWN
X9+5jQbcfcm0oKEU4GcHLpkOj0xfXGA7pQ3uS3fzWgJnW+RDvNvIwi0pN+zZHT2oI6Ba+++9BhRW
Ju3qMW3mYCVx3TQ+AJI1ZIScfs4aSPoS27kh6k5hM+lMn6Q+c9gSVqHtKTjtgIO/Lk4zO3qF2BnO
3Iic9+L2wRi92wJlYmfO+AZMAH+KEJD5dZd+wF2+fdqb0/cjvs+y7WvZUuzGQoiyyRQS9PLNktuj
nIYBsRQumn/nMfNaafRf1BspVZM8jtiZtStySJ0XONt8gHbj+BqxvWyiCjVc5kzE1POEXujJXH3Z
sy4BpsJ7jJK/tUvX2Q8V6NOe0n/Z+DngE6Rw4Zp+Aw5MUX8EB/iNPCOrPEs/3FdS4jOUHjIQkeST
Ct+Ek/vbF8FyvddMGSwf2HFefPZ+xI9sELRAD2G6UScCKARS+Um+qR7ZS8oJKGRyWh67Qda0vgPX
8dWH7zjgA/mOAeTH+avve0NvMBS/ULbmw4E/3JI4HG9JHPqhfNn9fpdHY36+9Pnub1mox+QWfX87
HPrDuaQa/W9/7rM6wXib/z4eys8bnpDPOR8+Kmg+b8vn92BAftLjY847D755W/lHcMrLONCQ8QsQ
ZjAcD2/9KXuk0GGVhbUUbciMUsuIJS3KKXCecj4kQH8f+NtL//d3Q87N3258Xz45RWTdv/nK482Q
rChvx+t/v/ONH/7+8ce8UB7Ln3P4kENzeJKrvA1f+CtJv5J8lfb4bQd5X/5OfqDV+B7SgvIkfy8P
fTmIZGjJA2+315hDkKKVxtxwQduhTzyOzwGXLCc194cbTnXoP/pOQMttHn1CEP97OPyia7qr+8dj
aM/SibOgdpZc14D/Qs0H3xHAcBwT0wyJEhINn5huW/qv+ZHUDIro1ACA+wUcFGQPaFREr23fnhVj
89ON7XeEBLI7c2dgNeSQVw80Mqw5VcxTGQAMUJXxCGKvHOeYTBsMOdI/hUfdob8u+3hIYlYQsEcS
RAerhjHExpQMTEmyiAxMdE2qsEzKBFmQoMf2pUwUaNp2dB91njBhFLgzLzgFL79hIyV8BnQQvk6h
Bn4cGYhwcCJwuYXv8TO6gFKI7qIyqTEBtfEjxsgpVH3mA8boy7/7AD7wHXD8Bu0RYm9lklKXeqLY
E5EgpSTXsvLV0Rr9senwG0Ak8RRm6JBlGZFfaGjFQGbYiVBaJCxhgGNPofgQNiO9/836wMU94TcD
sQ9U3yGUOjNnKUlv/IqrWTsC8krW1mv9W4w4Y/AOngg14gDbfwcP3JlVWBoXEHh6ZCy7aAbclzL5
+0VM3lBQQ27OO9NGSpQPqJcO2vhGG5ymzfr4G9zlyevDmbR79QMTlvl1jhDiyHM9q19zenT9gkbC
Pgl5PaQ02cF83WkhbXifXUac0MohnkfKh0sdv6bqSN/om/ssHyL91IAThxhF6nsjUD4o86QV8Ex+
cINMr/qo9oLxV6LrFyFH/aNtC4pHxGF4U5eA1A5XgIUY4MbGJ/JviI9JUYqy/oeQViTVf1tbsYHc
lYGSspP791X9xVb2AOYtNkJ8VT2VKc1gLXkNlDibXkldmjNFUpQTFUIejtMHNwfBaS9Jjljr3hJ0
HghrgEK8nNXmGmmUl1HEQiSF4Bc6Ar1RlC1nDmnIi69Ej5EqIt7XBXwUOk1vc528Rtms5DzqjQLJ
5eFrB2vaYkh9GXXgMdAMnlBxwHkOtU1nmk7rjTUtNuVXNbLn1tRsaXYrFnzNJcGpHi3MI5tRY6nv
urlgHZGvWiMqkxx3bJLE7jD9dFbarNhfP7RP9VMH6nkePsI3hBg2qehOOhgW4hq/1hcZQcB5aHtU
wgb6JPWR2fNPoAYv/L4mw7Q8b6DlIEz3TljT625AneQySpfOMhsJd+uJ0jLMLnN+RBZXG6lDtHsH
eqAO73t3VuHfC0/2NQR08O6fmTUKMDsqmICnQPb51CBaH6ofiNf6FBsu6MniLt2E+eg2uAGFhVEc
qvPe8jKsSA+zLsFLYccyPHHfC1TRwnRC8IRgVA5sxruSEMMWfUfp/zK9Rl9P7xG29GZEegPoIHG1
PG1NCCnQMMLzuFwTMSxZiec5VfYznhu4k8yfrHxgPKYEIIN8+Jy8pkjDgt2C/gbwevACRczEc4OL
DvCAtZqEj8Dj1YXBREkGf3xcYgXqEeMkR/hNvciMwIaQPbhi/3SExwWAE2nvN0L6yoc6pkIlDMXe
ogB9NIfUtkyXSLNZ0NbsHdFmYkfkWn18MEgnoJ81VaeM3QTX4p+MeWFTAj3Fr91vFm18mlWj+gfp
PoK1mpAM0YixJfYT1rLA78/TE3LNpIvmPcpVVXz6LCfnBUkmdGdhooTdv17QC5Aa8DS2mCSZdxjt
nvrO/r2u58Q3+robXycQOMvz8IaLRpgoJHvjm38f2qt2366aMVs5Sh8EUQqkNMvzbHisFDCAYMhU
0311GxiQ4XtTkwmHCIFN7sqO3gyop5RHt8ZOXwFCJ4oTq2Djg80Ne9wYcMoYHz32mkdWZ2PijqoP
Mtt/n66BQzF+RB4gcPB1VGKneXLmfYnLqP6NrbCCNXZdUKQh9DRQqbyBdvOzB3QeFPkSKsSAA2yS
VCTKJ8pC7CvNwE3YqAb0AaRe0Qf6em/KBVdygt0hXq2JygyB3vc3zUKwqkPeB7RFjZGsNO9LPu7f
Y0rsp2+s5QfUK9L5eJTAzUcFKe2jvYEHpoH3B6TwoPlC5MQmdZyFbNsuKK6Rc83CN7MeuDdAFey6
cJrBXJE2h0AFoGCnvL0WeWcHo+B+CqXpjLx3iFSxtqVZkcGGz39SBQPqqn7FKLZ8fBNf9wVQKCP3
3tDx8uCCA6w65vPULETEwvH0Q3c44mOBwqnbvyLkQhjkgsqJkM3qzTixl5d+VUC4rzgOIywR3uph
lYcuQp5vgtIXNenGZ5KgDpP3n5CmnDCDLIItyi9W3z4OS1RRYc5kfRwsXrV3Z77TkFgCD97nLR0L
NcYQPjkULaBSxjeEPBWVz1LUcFD5aepIc0Y6U9TDN7Xgcp6pDKgrsvZw1I6Wn2e+iTZ7ir5HoLB7
QFWC1H4Tqk1o5tET1+9b0ANvmIXYlz1Yte++SvtSM2yH2nG8uzhDNch605anYDFvHlgv5OP6POKr
1XliHH0NrqsipwkuYXdh49v6UKCcH2oEyPpT32WzwGbYjU8OXk+AZ1DnhECF3gQYYZYzG6OkE3k0
5+LVLxxuXOQ/zh/IDd2rTdrsdX3D4To8/erTqKAAQkHlWPUCp1lgtYVls8vdu6nQboZKOj7+mjCr
1I6apHCx4Ek0kllOfMIxkwyGNq80oIjJg57BaVcro4tv2lyvVhyrtYZp+tGhJW6Ara1W3W1qnJdV
M3KwTZXzsbYnbZ6rMw52qzZWh2bi2LrNVG2lVoe6Wl0B5pVwYDnvbNxUY/FuRjf660Q1tXTbvos8
U5eOVcINLHUh+FQU6p0U8cnFA+mGcmMVH1q5cYCSMWl0rIIqCQIdRw132Tnr9hI9MG/dFIb3wLce
CNKWs2qpLbawzLEG9VA8hVnWGQFez2iJGtE1i641OLUICpWyVJgoLuLufFZg7rHvhnmkfBb/kHVA
SqGUIVG4fch7GsxuThnhrkcf6QMSPPoWGn1JKR8Bnq/7AsgBk3QjQu3o05Dj4V1cJwJ9zo+G453g
XFSkDn+g8XQjoDqAdHpiwOYuQb/NuBMTDOUK74Jtj72nhI31zhgkGyC3dgH2z9xi+4R3EcBL/O/s
aTnLP+kuzYrixsj80DCgERx4CjuXi0XpBBlVpsQX3NJLcl7aw/ucAuZYn9oHI8km+iBNQGrNqQpD
56jWKBe9/gFakaI7WigfdVhiAyoxd7ahe+FBNwKzskATbk2JaQkTk2lsfwKSRWV1lyW4/D7+cSNm
TAPrC0WZK9VIY0E9NbIHT4CJY7CJQ+h/sPSAG5t7ZDzQkQyUQx0WO7B+YYEiiEGF7AbovMK2195T
ePWRsxpAMfHxv5lBXR1nOxsCxOTONH3gSujVYFdhGmKu9QN+oVogWmS8/acVVKSsXgM06JQCYV7/
YfpMpQ/AJbPrM8qzqEA3C5lDJ7Bg6eq+RuzkeioL2detN80p8xOawdcO6VUK7AGgDSAO8A5jDmSC
g50H6vgDHwfr7VXoLFdBBtwOgCjBUYrZXNhD9FnAtvdToJl+t0cR4Q30EwsDWMkbHVuvJ3JVgEFC
vp5Vv9ZCTI1QlOVMSf5J6UwqIAolROIVkQcLn1OpWWIARlYe/Ro0mEoAWkC0KBvgWB9h6knZEsGV
IBQqxe8f0g/+Cp0oGRh94zkuiOpoZBFWERWNAtjWOZQ6gyYlhwtoL7HeuFK06tBJeaDYhGcoExGU
0XZpoLmb+xAT3YP2oyM69SMoG4JSkvHkbcjhItVGFe3oVRuuU99CcBJ5DJ7kkzGCJ1T+zUPth4GS
rxC6bHkp9Cc+jeTyZaOL4MMIVaYZqtDpHGU2IkDEMFBv0CAtHxc9qojHiZqkoqlkoERizO0lZWRc
rpk58ZYgDCYjDbX0QpjuQ7Nyde+9tP5BpjOoHVYYZOV1oI4fpEB/XT12UOVh0rOyW7OsRDQTA8gA
BQwS6qwH591TSpav5CEFTE/c/iwGG/BbkHnZAlPxLZcppFI22VIAtZjcqWXRRalBgNua4i0lJ430
1YbBiOmW3FnBWznRC4gVszH+JmLD9ybofQRqAogjfgQAD+rRNebAt40AtkhSAuT9rTNmtMIOgP5v
rQyaNQ0D3ml7+7pvXgH1RynjWtEVereW4F9JtpD6LSpdpGLgasXlKKckN9m2Hjs0wQ2D+Dl9nQV3
1/KAhuIViMg489ePFHNRC5vXlOSgT0XX0fELjSCWcCYoEuDnEWRpjAmTKhCYBqmCXgzy5RYIoEMn
3ynqdajU9FECpga8HUpdmcTF9kmdVop8VHKolFLSAc2WeyESTijQLJCfpcz0j0JQ3A/jOAxzbxpO
x7sdUDQ0XCgRyuDAeY6Gk6OBe0hki2BcJNtuRHewSj4dIgWWBgSBvMZGTg/VNtT3BFtCqmUoGiHy
SEBv4x1MvCAkOSJ1lCykKEABpb/8GQwGPreCsI+3ky5Jqn9L2mQkiBd3STZIkjFMQ2w+oy4EYhf6
4X4HQM/ywumO82y57ZqXRm/yYFbylrSN3M0tnRqgHba2tAWzWEhGhhoCP9ic8JZ+T9KMRza3RcSn
HsEYRBVvI4CcZrQDBrhrVgiEDgSyMx2H+z3VZsMbd/4ONXLwot0oTaTSrAZTpQ82oRIUl4oyQB/w
HRXXCR0QBAe9UA76CsbX+L5RPc7DnXahjjbiURHSVAnlC1xfDWD8QC958hMJI6x4rchCSoAccIRu
EpdFY/z1XSK2fhNKs/M6upnUcwUrCOOEhU1+Sz9nuE5b6PvZRBACQFP5uJLrQAlhLrAfuWh3eo35
63fYehkzdIQeFwPnGnf8Apsjk+N04daZa5zFm2ygE9F+VDg4NqcC2LH1OKnTl3DBpCsfJ8VKZhyB
MJWjcvQOx9zMP+jSy2ME/yIgx4p0qp2cNfdJri9fCRBIgEFyll2IrAsWR+BUAULJcQU6dB1xhOo3
uCUpuR1vdzLIfxGZW+mgokgTwUIbHzf4wCCxiJ8RvycpTe9i4AnIgtCEPBL8YaNHOlHeHvTn38cf
ThMgGmP4KjdATpFOIIkh1BCAg8qjkNEk4ymcCjkOmOUvhBQ740g6WTlq0XtB2p5V9Pb4OkpSk6IX
lS3qUAwY/jd+OoYrQhFMSmAygmt+L8laWC98l8StRPEPpilpCyYCUCIwQzCvk/xUyijHrvt3nvpD
l+ikS98gUG7J2UcndvKH8YDbSZkQQR9wIoJSoYrDmVCEYwMNHxfhHpEik6GKaD1H1ECw8BEQx+E9
8fcMyN25CWdWIoU/LAupGd5fXotsSoBeHWdGruy3qOdynXK0FGSrhQoK8rmBVOIRy+Y/+SFMOcXa
9Q/aIs0okB+CCVqJgiof0hZyxfIMG6Tf54Wtk5JtYYvgi+XJib+hhxykf9JK0lJ0CZ3cnbSuXBXo
Y94FdWbAJCwF9OjHb8tKO8o1/7Xvi3OVv+C3dJJ78NcS0hYNawotDsxI5dgCr2d54idWbFrhHYux
qGBhnktp6bv8FpCOPMdrZtJSfy3ecf4oXwEcIBQFe8OV8HoC1sGu5bAyXcltpNjNBwKcOICI7YdC
uvbvg0IWJ9jD/VrQBwJhAMiAAuCRt5dmk7Epg4UuBQoQ31negkQQlS8O9/4PF/SLCOKxjC35HVOo
2cdlBNMg3u6394Gjkv4hMcmvKypFRV6aTeTGU0ngXVK+yvthsvQ7MQBZlnEpy6i0Pvd7Lm1rGVTy
4CrgOS5XYPvGBFAqj+juAQVQStL1P4j0pJJFbRwrAFJAv8X4UKruAF09hNW4RXJIOQd5PwFI/b1J
zTOAwgN7yq3nd3Q+Wo8GRxyNC5OFmVvw+xua+q/FpM3+YCAiYkYVDIxK9XupsoD8XfAfXkW6v8V/
QX6bofOTf7Mg1+H1X53B86iGtPWW50B8ZMz6L6r3aExO8sjGo9ShSzZyBnQ6cC98uAOdCdIg/oN2
wXcECHgsA/7NIKW5GRjSeWWZhtDBXxPt8SpUZdBXSaWTBgwy/gJkKO1S0O05Gh0b6ATtKVOBfKcF
+ZCpRLQyZFqRTs07+KJSf/sdeG9kd5Cqpx3k3KQVLlwnoTNXAegDrVD01/eEvfLrJycrc0VOqMtL
uCA5+YqX06s5aZHHR4HUO5JrlRzok2cIcsfynFwi36FUy2Wg7MXiKZn1zpeFUjQpZcQzPsDjySP5
+vc6+Qm410ia6r/X0CxyW//AsX8rmDKVkSlN9vSVKamIkQwcZSod4e8/a+hfX5HplrWdp7D7lq/0
F5ky5CObOHPpQzIYRG9PennrIUTDxPX3RvKIvvXf6yXIlKNaEun87+Pvjf73szO25twWZmm5mYgO
cJbymE58kDn7/1/5pBVkVpPOJ5hB6XCYcHIrpGui0vnfnCHfSbXzG/CVA7DYdAU5JsI9HEvmPel0
f985beI+ma1kLvx7J3lWVpu/n6Sr/V4ef/t3mX8rwO9Q43fpWAzr5eiEGEQGxAcYcsvREH3nGUA7
v5wxWBtTmWyk8zaj/OwFhYOyRqyks+4SpO74yo7b/XKMxZXRzArrIk/njilOGJiOwZbsPCrXKoQe
ADK6Ry1bw3bVJg0UYjCK3LSx1RP9RwDE1qCcdHD7KXlTzwbZzad5DmwXmzy0PQLthQ60Ado1DwDz
k6ED5MubVN+vb4ek3CHQASoctG+VKHjJjvuN8jw53GqRL+9GQEHDfIFjqI/+Ka5L73YE6UwqlQqz
B018nwMYTBD8CGugReSHw9xMLAx0QLC5tyBxvZ3lJ9Hkn4NLOamBuEi21Fmk6IdUTn+TbBR/EhgE
UfrsWAR3pFv3lq+7vnUNIX4WvnaMNCn3E7UBL3L9dnYdIKRqwRVINbSKU0oF9QKhNpLpJavnKXrg
7PyYVmswBBBr/7TJMg9E3gOvnjwBuXve9BrKV9a0ckcwOPKD9iWjjo0hrIw5/uGRvUev9krl3fQx
/1FRY2QzAWXsNsHx/AfldduNHm8fQof6paexPoLwce+ToINz7zALlMKwOqPu2EO5N6MT4yZE7XCL
vVnCTvndhx+EvoJho5ITHJEtjApG/rocYYk7Oy26bb3tpjmArx+ENrplo0QdOL7P4klSxZg7SGuR
IvU/y6/0cF9dZvdvZ4DZaydmEyBjMAx1WF80aOFevbk8+xaaeDYZKzGZIxv8intfjmRfG5xXoDwc
kAS8Lh6gEKw9eWh1T1Hd/OyZNKhvxu6qXWQf7bz51GcOs6ke0bLqoSHrAfA+fGxfh9uhJk16cIHH
H+iGcFMqSoIusMiD2KQaHyS4YbFmyM2snY9ufDlAIhi0e0gK1V75bPe36W1Z/iMQJHxBOZgat6kW
WMssHyAql5kGoJ5fUtTC2lCqWG+ApuqVmm03qwDGhY83+4OSAHqQI+eUfVgn0BItGQsdk4PPfKRF
vaWOobfFThMYV/mOn5lnkfgSk42RiyElPlVQ6kdyg8gN1Vpwe8/r9+Z5Q9Bo+ISgDDAHUCd5CGpJ
AGLLRWFNr0iJlovGjIvXDPTvR3Yc2GioU/9EVALjA8XvVP9Zxo8uIuX7iEoAO6/QHOaVD6D4+lnC
HXQ2UAnbDthoNj958OV1BzJZWKdhBfVBcubwh+vP/LOddJQgJTx0h5KOeiXlSPsy/lmz3vwGL012
ateYGtUI1h58t7DQFqTue+R4dIxq/GZqEfe/1uo/ZDYNLTTt5GbPMntmvWLn/I4b8QoNUwXFkchA
B0QfIJ1RGPGpOJyZiAF+GVBh0TpVnzEc7JMxwQuhBiZYzGwsG83xw5xpz8EjG1xIXpi3ROsNH8pA
7JeQ28i+S4R69UHjgCq9+uV5rOuxC3KBmLo3LCBPlXvskB2AHAZyRdWyB3PbDt/F/FTs07A9L54F
JYJzoH276eidOFmBDTD76xxbJIoKkQYgZnhTI+21A15p2SJ/pC+RLa+gYSOcFJNIxVgjj4yoQZuk
SJAyH23eI3LyKN9fvkjR5CM4FZ+I3sRnddigfAODtPlsTE8JzRlwEztLLrQHqp9gWNDjXFQfCvpo
YJ9QcSCkqCKKByoOa5/ZVMGbQSMbTsUJxaIlmBme6M2s8XV039hLYwch5t/xNsCwxKSCDN7lGXQv
QJsBcJceib+3pzZ99CTuQy2qR/fEXZmflI16hq//yl2BTtDw/DV8/vwEadqYIhYM+fjqPQ3/wk5C
GTh6nB1DKDrKyDzgr0QF8JMSBVwRYEH3mGQ9CHKvblLvimzE7endbyKdfmwMygJej6IfWbaXGink
sLgO4gk7EBwPSE2wCuCZSIISfTVzDeRZ13rmt0tZvBOCsr3pTV6r1gSqu39812wwNmLjuXY3skiU
cUUesZu3aXguPV5kk3UBuwi4kpJMopBKgMD2mvbGBgQ1gT/V68wR+jTJ8TOgtPP4BeCjGr7mr7kx
fk9VNtZNiCvV6v3ZK8ErnIVYrs7dLDjjVY5QlZ5F9paU4QMKmvltK8kzi2pnYKSTol6198MFCybs
44tFnu3xFCCXj5aI9usABwEEyghgNPIKIJZhPrx1HzkEhOXqJoa99UCCxZi3MA5NFADK2EEjEfYY
+TsF1GCqRQ7iofYNTyqvmTe747IKyhkTgINGxfY4PJOAVMmDo591AS/ckt31lDq4tHi/UYnxKyAp
iCgiWtyGUM9eaHYAwD8ijHcfUAkObp9NJ3Z5KQFA2UdhNcOG1t5gPrrgZwuEHUI4FG++Cwjk3OFJ
sTh+PwHlV546OgO2ot6D6Q9upBAEqBAxw7pwsr3s6D9i5x73oJM+iRpCohCwe5Ub44iFgQZ2q7ig
Yy0r0qstdDeA/Fn40vxbE/Revk5poxsokXvxcc/odRDg0B3EuibIPCV5ITHK6IWQBg7w5/r2KSBy
Cnx2G2uI2PXzs1jjekj8kbuCGnTH2jcFifMH8E8StRYWBn0ri1jF0kOLq6L9owL3IdKuPDQknhsK
tubFN83Qktbsp9NXaIX1xNly9WQwQQayQ22XBFRvsk8HzLI0oqosAk9Yon54QOoobPFIEqBiCy1y
Y4TI3IbIcPlYOzQb/Yc/6aicqyHKsT44EIqZPJ6669785T+ReEMKlJVyBNhRBSnaV5Gkomh69Bkl
DBEDUVXvuLU396nJQiZRQj8/D03MBd8Dvt6mGtlKEpfo0Z9wIvFMaAvTDDfO+6gamYnuYRPkldEZ
uBF0RO89gqvMbhTwafwCe/eMgHzg47DWMHhK0YGcWM2kqXfadQDSV2tmPWt0vU+rMkLoRumNzrpX
4GRvkpPCUKD6MshxUZShdIZugOMj20ztcPsiuocoycaB93UoRHnUk1D3gRypD8tygA3N81uj9oQ3
HZzqrUaIAekY5f59PrU/7hBrzX3bRg0oaZxbs2VnTm1rfMqX5WN4IWvG2FdWl26VmghHDA0Ehm/L
Y7NJSQTQK9wuLI7B9e4rNHovfrOtz4YKBYj73AS/7Qzax+j5SK44KuTBTU9qd1+eqF/Z22e6xm2v
vMed8WPB0LbMMO1FFYCs2DkNOoRx1bH1WpunnfNav9VZlk4ad/1Il3n7YTZJCwgcAaBHRE7fSKiT
8vn6Ke8o+ceYV6RpoDiRbQ+0ZkFqQd9qLx/wNZ9U2vhK9h0xDF4IHWnqUj7OPQqEkmkkz/1wPANC
zSrHy+QCxjam5aqBax4UZ31qRoW5uGtzFw1scFjZl2ZtX9rqdBvWDR4qcALY272GDxdE0PrW0Nvm
7xavjrBCnTG4WMPKnWRQ/ropRVSl2N1PA62XuNlXDbsJLxwzfFC2K0a6s67aXYZPXPpco0HyoKZm
pB8USrs0OaNhgHLrbXjspvcM5fZBwQ7uNsnfS9VdPvPFm/DW1Ubi+vIevvPF6YlWCvbzaVA7cUXV
legZMwkXIvU0vY9KsntpgmykAlsmTS7aqrlvuTye7TSiNd2On9qG+j5OMg70BCoH9iDPFxa+kEiG
Fzvt8tO6kxJHrnKcXf81RnDhbESGb2FQm1WrQ9a1kHYpajWJayzsbPFqp1SYObfze8kqUs1ze1/d
9zf4z6flO/tKT8ujNr/1omeTnJ5rFReN0oGzOuH0M7ROrsOzs86e6+xXHdTMEMFKcic+V2OXJZVL
KeedcXjcZrkOJJi/Nu319b59nJLnHT/Jw/2+L+/bY7m5uBNO5wZ1AY+WDrq0u6ye6/dxbfVWmTpu
e/PcXFxIUEPB6+JX7xNZ1pokeS9hJLr3hHek5XrGovf6sCrkHe/kp3RPo1ndaQFevxxbyujejc+3
6bOb0bKNtsncybOd5LygXJXXz+K4Pt73727G+WSXH6IoUAxry6G2xokz5ZgvNMwBcfCjhmIBcRVz
mcH/xxNEQSu1T7gEOpHROyzp8JVfwK1TwqMZPtuQ3i8yNuyq0Iy3/Jr88ClkHStr3zn7WolEB7kb
g9mJwkTbv0IGoaINfv4S4Cgi+A9uuu3pcP0Q8KJK1g1Uqoouc0+YA+XvYYIZlmTAdK+x9jrHhll1
D4TiQKLsFG7P9qAkIXah+0WqEabHmAfvdlKRqkLA/uy3791V3GbQRseelnW1f9wcSSPhPYFKdTd4
UaK5RL2M85HD8FUnk8t8+PvJ3Hgd8QZNPbg6UV3z8n1ZD/jMukGufyu3FUfnIvhUifeLEV8ZMpo5
rAxCXMVl89wAGOVE2OIUNVsX/eLfwPsAFzCOMcoTDzIesJFJFdbhiwXs+NE+vsxyrvVWTrE8MthL
OWNO4X7+KbR/uoHMbP4AYfQk0rAo+bqI+SiQJHqeSUXxLhZxhFY39GCvvX+2ldK/IxO5z/QI+AUq
/oUlya4q/8lfFZgd3XuAmjIiBO7PNYVo2w3q10cPBPU7AK/T6cHLnRVHNmrcm4NyHBX4+vRGy3c7
044fN6ZEK77YLB4hwAaEYDM2KqLY9yGQHWLwy/ed5SZnM9uNnSIBW0O5QZ9VAFVO4jaEs4UIxBUB
sDlq5wOyoKFQZYRvxJ0mc+qCqsaicXz1FNY8oS0BQ/8Fx0G5GBplApCcRD2SZLVospH2eE5wIzpQ
LUQEFSfQemGXHpQAQk+aKUfyMKrnORCiMZQVtsHwaozN/RhKaF73nTVh/4OjkQVdkpW4UIv6Ar+F
TKyOFhuI2w0v1D+PkJFZKKVSunC1PpJK3UiZUEu7fNUjhs0RUCeMGwx/UIZrJJipvXp3nGqILUzR
A1W+bz/UxDIUCKy+vUUI7/yN1iugfkUCCVTeZq3dB2omQDLOB91Qc1Oy3aVkvTNgPMxfPI15EeLt
0PZufdbGThPj2dvXGzG+Xr/+fH/bnzig1v+KGfKYMVasVNL25hr4v9tHmibQgP+21PyoVP5ToIuO
LsdQXVUo2w3MfymY/+PSGN8WLbsZTKEJd5f1utw85yQgnC0LMRmBSUNgC2TG/ba37uH4A/ccsThl
+RgYH87+dHjvjp/6WiEPuzuv0wUvW92mLQo/wufNR6/N/YcyR0gfidwVe/dbwOWQvf5CB84jUTJw
982KNMvyPlHsfjWWAv+mQmvcnr5+8JwiB/NmJhNBV9BLKvUtNpyZ0C/+XY1+8c/05zih4WtiRZch
6Re6B1EcayokGmh+yvI8uoLdm73X5VhfIlLeSWMev7jTxaexzmeSohlCeykSNiYVh2DQcr4ANL6v
h2IOCZ/JjYbfkBEiIdCO3YMRdah+rJzgMWQIE7cmKTdscZ/evkmhF1RHyWLBmEJBdl//Mvo2Z3Ql
ad+buO/q+3adDVDY5lLYVKZ4ZfVRomN7+fkkkMGfzucY9q96sS6j7zIsZqQLiC9ibZ62Xv6Ji5b9
9J7YGxInV765NOCjcRG98fHRR2/MQrCCO3czYdbdfqqpWnvdljkbnSk2QZ0Y53UWbiT9Gz5BG7pw
Q/liCWyEimf0GBCrt6OctaDPEEAxOAPPtNI+ul02dWiKPVmNrxYPdyVGTVcHV9ZXkutcKUCDvxeM
JFac97p9evq/RhSH6Nqw+ZbdBt7eovmYsck4+efkeHD6zYZNwzV5kjNZqXM2az2UdkXDrIlFzjGm
0S6T0+LJvgClioQX6B+aQuQnIvHlqB5ttbnC2vnb7CBjcdQZ6w9P25hoJ2IOjHRz+6NMi5XzwQb9
dQXU3o6On6yOmN7cfu7URtYXOPVzM1FXF1mG7EMKr/2AggbpLgchLtNDkh00ypIFFrAS8cgxaT7s
O9kO5nRzeQRJc+wjVC6TNQHs3nmLYD4z+aBHUZY9UWxMMZsjiWN5xfRBlWBRgiGoRHDIoGyyRi9I
/b73fNSjWr/C7gMNsquf/iCYyNKc/wOCrAwd0ghwcfrGhEoZtbIu1EGaETOE61d/Q+oCmoIZS5lL
yAv3oewqsK6EJnOmFJ5GJIJ+2bbo8QKjSMcIPIcwhMLdjYkYFx3yvIBZKZ3g0j3QZl1/KwVEVj1q
SD3+htQHRPnLuLdHK3HbHbIvSoqJsSijNnkNjCGyMaSY9tnyPHbjdl/D4Wykur2gjOW/x0aI/DIs
DdxZKZ1hQzV9JeAOqAh5Zp9qncWCYH0Asw4KAOMTxBb7o/Vyfupz4bW/QzMwUKPhLYB1AavhCKJC
8ddt2E4P93AElQBdy2pgsXMiRbFUk26EAgptJCWB6kfS+hTYk1dijc/xicLxffLGrIJSYNx6S/gg
U9gFAWE8yHstEsIqihVz8oX+BWJ7aAwBdY//eJ//R9R5dSuqNlv4FzmGCojckoNgTuvGYQQzmBB/
/XlKe39n07q71zLCG6pmzZqzQAa0NWg7GQiu8DRuwb1/6C6C3P0ESgSdN8rsV6QgXAhuPUNzKvr4
9OZaha+GultbSR/1kQrd0VP5DjQStGmRoRsU5TxUSk1Yf9KhHDUwmh8c4+32CncbURifrJoG5gZ1
P3bVAQxB1CI+gRSHfgJgCu+nuNCm3pA1CDVpcgWfjR5oCXxiEIWHR98Y/YgVraZZACZ9k1FB2WUA
WM2GslGlJ4MWlDEdB6u0e141w5ySE8yWTitGbtG9xE/4QccBSRC01OOA7vEA0wnrioQOWlx21iX+
sFL0l0HAvPUUdw2aDGoIVhLYUTDYkv8y5JQopXsdb5X1QHVUR/OVqe62rOef6BagoREhDAKLLOtS
FoKHwKmI8LGkHoe/CM3jFCMAE1xKlSj2aG7abwVMzEEtQbo+hlq9375AxqghvaJmQDKLHhu1B2e/
xMXeIQrEI8VIGv535EEyKpy/J00wEK2IQ57hfoKIvN65Yq/oFRE4I5/sZrcSsHh8qTEVpheuhitZ
ivg02nVUbc/sbDhVeEQGXB38C3uBfHyqJ2husF7UrH2cxntPH+TRZ0B5PDnNqI5uWhCrdD91Wr1m
AH8OFh4yHUzBV9RrDt/Rw1906hsUlghNzWqTRyJ2hDadj/MDf7shBFAfGjF9PxGddyGUfnooXvRV
FDOaPFBoct5or2B2tKKuhqo2VNGj/cIschE0Fp46edfGCjQ0NgERt7rLlnk3D1XUqlr2qwJGgTW7
a48ziGp/ZH6lA3qdJ6zJxLyQVslPa6lTvZYHpYMOMkHs4RGy+SrXLtL2bS3a5xuj5qZUG4p1XvQ1
er5bJBw1hD8Im+74DjIECafA0Zhxt/jYFRvuHK3IKrqUPgsveH4btwSf1Y8SwbQa8a826ybXnRlG
5QCmLRnrHoUZl6wXn6CDOAK0cHbFLNWn6SqhbaNB8mQCT16JoEnm1/qsgiZ3niBXVEn6UyV7lTIP
k6Her1GJphe6ojVXU53iGmFvgX8w23MLoRB0FS5UBUxgLwWuw9VZRAaLCxQTNEDgSZ/8z2aR1PsE
maDXp+1bEwPIApj1bdWOjnKEIGrDOQdVhqZMkyTvpeMwfjGNqQ4nKBKxNKDZDtK24zcd2gg3I9pM
6Y+etJC9D7ImVTy/Pn7GuELYSOi4x+SJuIfmPqjZovszT/GSoujrZFt6HGjkvJJx2zQWx4ivOS8a
7ZGWQxcB4Vr2jn7/4UkdHWt7Z03jDCx62r0IyGmJp/osFWsM23DVuyfAUxHCAxh3EhthutfDyc8X
SnAJyzDrAf0GedKiT+lDI8PNe2+RQZhfl6x+OLa14js98fURDaaOtlXmx2U+UmM13g/qY0QTcZk3
YD+yzUudc99RAw0hWJSxX7hUkTMijknAV05h6TcQBvFe4rY1QK7MUWZZoP6RxlBuIGgCXj7TWZ3S
96Yp5iTzFpCzXv5pq6ObhzK2PzOQFXzhQaYFN4K0wWVT/CHbO8nmhxEkTaxvh+QZz7ulUzTg1Mdn
99yhDpjKJBYve/PcNTCbMXpoQPk64U//HRu9iqWWJgjn0IlbSzr35xFZqXvaiNIT4gD2PaC8Gj7Z
N9Q+WBzqNhQ3kjscmQHhm7pc7PIemn/X+ICGZBk3g2tw8lERxhaOtAF/EQ8tI9neKaIRYiHh7hAf
nqOKvvI6PkdUM06jU3DfEaoQTyJTkdsEUffJqwOVkMbF9Q2xZhQHp4eg2KEwGigBpKAZhkD9ylmE
+L736PCNW6uWTw0BE7U2OOYzPC7fMwjTbfM46N7x+tlHIITkHrUpGnH7/t2rTZ9Q0pFr7z7hniFm
ACgWoq4IfH2joE/FK4WNbBWq+PK+m1b5RM8JIvuBJu+vkjg6qtRE4O9uqAuUbIaptYBCAfljSCy3
wCRYqgUlZZiWiYLbiTi1cCjDvYnw/tQBuU9DI9F0Lkhpkcx0d36T1GJaYpSJGm3wDJ9hO4YOx5Vg
sgixiaL4VwuFk49ry/TZR6687fDuyobz9gbNE64Otc7D0e5bdcgjCBzBVH1TDaQ6XFg16u9/FWTI
8X78XB4o8OvSUQJ/v0pFOJtalLJGlYqLQrmJrA7qOEbwpNAkMMSEIMGlQ2RJ0ForRcX7SWhwph2t
GDz7z23Akn3cUlRbHJzGiu0D4ARXdogtKniH6PtiGq0A1JPplm5xda80xb49w8BPl8WFlgGR0bvB
E6h7ChdPMe8Li9mQThe7G8rKEeE61SRyafp0mktcvfQFXu/40sgyo+NUwg4FwXD5WbGOPaBzYtXI
cnbv7of0cZerFs07Vo4u9IzQ/Lqt7xSdLQGQSTS89i2ztaJnLuMkLWmfIxwcUAK775pjCAiY7qFS
k+iQJ7enppPVCXSCbpda7dkytyPaKVmLMOGcYHj+JC9msM2ouu8JS7dE0g+SdmatLiJ+GAUphjDr
OfVAseS2H2BanX3ILtqwbu5EOG2HiukROScGEVuIbtbqsifCq3jvqFGk1mPZdOuBkqDCXcP5kc4F
LAZOoC3Qm56Yf1jGws5QO6Hkvbk0k5NCybNz/poeFQCbAV0T8etFjuBzj8T5AwZ2WesJvgVs6Yq1
RTZS+1f2muvEQILSAg3FiajyzhM6kLKbT7LXejunTs0/T64OD0WgrXPq8LOzZh6g2Dw8tb5MD/7C
iC6adUc49tU/UFqs77sLBCKgxED9Rd9SgcAFlN10VHzLkbVvP1G5uo+pEhM+1VAxenqXLtJW0NbP
oUH39ECsGwnboOLM1V0xQc2/1mElbcwX1j1srC8vOBXPo41cud2eKyt6IHz6BB8h1rznEfXtbIZ2
xKT821ckOwtsfG7WCX15KjZrDMeoZPXhgmc92pMamEUCRDyxTBRZdsQZ6atErZwelTqYkgyKe9zc
0imB4XMaPah0nYL6spww0sn3SjotNlfGiM8FYPUBDOw3PRArSGst4vzG6D2lse0zpTbxsc/8hGy1
LLYvNrCV3rRvI9oP2nb9A2EYBcdl/RieJxXACHgh2wetKZ1j4bXGLGHG8OrTIZrP5AFViBrXIryS
woWU1cUyGO3bRa/Vg5yDn6BPKoc2Cub0pA2TdvjoKMQJtN1c8Vl7i348X5+Ljc3ehNVdu9hp8CT/
sYw1SQe4a/czfK33g+ZS2TtcB81P/2il1V1qbjNEXrMuDVlU4TP6NUgGmDVagpcp+cKIHHtFY1qy
Hy8CbiMd4/hWN/XopPHfvmobdMdeKXMaIpOB+SAaKffRCW2Kk3ccoj1hQ8XR9kjP+yeoQXSFd1Ks
xD+DImiwzmLARa9ToIUa/yjIfVCuQFy/cLIsPJKx/5WI8oByNW1t94bLNFJnnWaT+P6oWu3UKTP0
2UWco1gvKDmyDRCJEVJRWz47Rx6HHxpV2Ouk9aBr1DaWBr0/dF5rZhvJHuKT8R0cjhaKUW1ZEPxc
wopxBa1g1CCJYb1Eho25fLNUrKQQKsZzAyIztipEh2/vgicrdnIv50Iw+XKPW9rfrkcnDd/TF0xl
2LUwF5E9Ihde2ErbbaeibLygl5lG3raZI6f1lg0LY2g6kej909XgCcM4PnTr8krE00+kY3AixRMF
2WqmUmHeOfGIJSEgOP5MH6vHNF/p43e/PdwHxrIxaI+U+EXtSFhd6cmFcqORkYClbtQmfoM32lcJ
clrUHs9zpWWqkMOAf5s2aDJUr6zut2/+YXegfZSc4LSqUMpkLLMabl6chaZ1ZJVG5ZiaMk1ElKS7
ivci7oZf2LDHXAjNuUzSQKWhcnVZtTCUxPMSA85H8k7KYZ0al/nKI2q4UtmtOVfNqeo9zHNDKrEP
YlsmClT946j2iY8Ic1xRNCDrKZ7+he6e6XPOtXqCXYlSbJsWQonQTa7jNL+ZT1IqcOLSTiv32sb1
3T3BQ8jsumK1RCrHeWJ4+djpfw1KlthepfYpeg+0D9Qri02A67yHJRTXJuozwI0XVbaTvc4Stav9
MYb2QNXAXwCG+IWgGUl8aep/VZfqBhpDh/7tkaQH7/Do3a44lNE9TfbEaSO0buhuerBbT8c7wugE
n3y6cFXOL39/8PIFtYll1Ry2m0lDC58oA9BNlptrtg8Nphq0GAhlSKgtNkb/iaZWab77/IAA6xW1
5jydTebQcDgt7SbYI+Kq5rHTYmK42aSgPmD2nrM9Jp/8W7dvTs6aP9Fy64FihKeJhyRXYpdNxCXU
KuBpvL2M3jOUBXHBGVTLo1O9LV0JcIlLblH22Hm5OQ53ekmbGfJO21dMjrKfC+Q/yLEhvdoDAAeE
3O7uw9FScbdub/iIzXkaI3gr2jg2ebtXx6IJ9Rb3nmTi9nJgA9gUlm5BoXB5MbIeJvnhYtc7CQyF
HecftV2uWzo6jg6RMpEUn1zpTcucgPS3JfhydMaNhADgsUXHNDY6kHQQ6bwj1w82l2+lRkUkNTU2
So+eX2VeiLLOvtsW0fpXn7g7ne1nZRuHa6oL0aufosOx4cNAk9jPjfDcMypsOSHG7Q4o6LCfEx4h
xoiOPLnd3ixx5zwNHMSPn+CzQIfIR40+u9a6mjVuqCDTBSpfo3eZqrbqlsOGw0inZ/2wfBAcIk+F
oepjXA+qHoxfsHWIMugDU2a228GDsYtjrt9AreAYrHMHFyRwH9TiXRQj2OewbKrP2sPmUIsP2L6C
RUQXv5qxhdhprAaLIP17T/MID+BJLX73cXNyasuqxxy3ce3oVPE1bkGUfDl7/GdJ/B2+YJKOUsXS
AB4IWAeLEQwV/laf48ahw7TELgFZOIeIrEUyHTPWVUjNwR2wmaTIa8/Tsr+wZf1gM0kFRNUP1iMy
BifNu8EJh6p58KCOFcX4ieQbo+BIQN4jvLujpzdtrALp9sznGX4bb1xKXMWnAfo0ZBcKG9PrV5q8
8m5TJtUtIrKCoo9n5a5cwza8Ih+toL0EjwPpr4SG07AszVw6G7GcjsoyeOlhq/SLbdaEP+ajvahN
794Ld0Byk4OrwYdHAyPMRfkd/W6k8NkrVkTcR+dAc0XTqb9ZuwP+Xvy9sXvITFS9CQx4GGS6cZ0P
nCA8hY32KygsqlHAQdCjLDrwKe926+hDsnoNWctPTxNWg3VlnaBx8dFriqYr0L2yogncr62KRHdV
Z983wLJzvx6UNgoV/s1/+FcPswRURbhGSJ5oTu6j34i77NPVKSqEVwQarrPmvD2/4BMLVkWcn7En
4B9EK+X5j32HE13ScQ9nTMxsNPT8HK4lgD6iDcUf241KAEFFnMYUOlltY/UJ9BUsgbfZWmYzdP8z
KhTUpKMbUSvdtfwDHg7QoOqIAizWWPGFk9e/EbzYvPdx+169VpQdYdmCm8kWq5v1DYtxG1WxJwQi
s6lYIlkOTA86T6v2UOthFAJyoPWQMyGiwIs+ykN9CYXoMHgt2UaAcOmm/njtYlbmvPeNZwIlk1a9
8cjro/Pwh6Bw0bQEbyyE9UQ5imIIS+mWnPC9bGyrQKpke/M0eCSv5EoGU5pC9WFomxVKNX7RO87b
s1YnGxQ36DRNJjL976jgdJj56FXQ0VXY5ZyN+GZeGG5OyzQ8ce29JKJXU7kQrxF4SN2bdbXPyABi
hmU3XUiV6EsaXgaD0atH5NdRCfJ3supRHosSYY4c4CGugKUjJABj3b7EsPe6olkoQOANClvhI3wI
2IzQm19zdbvm4+gHvY0ys32g+PnpiaLQgvdTHAhDLIqAgXEJbsGM6F/iWoddPCLGsO9PeEel3QaW
Ab3zrsAOi26WgPB5SnztsGXs7ugC3TvIvQzUqPK/FbaaP3utoaAg+FNhTnROVOppqpd1cpp+DP89
ryd68HBFQEtUkAbP6Wmc9c9DFGrommI/RZODQLF/3jQmdaC6tggf1ZDFjKqIaGG/KTYIAlJRQyjp
bTVJn15WkyYGkiukv0fKpBilqX1VLQ0CLR7roJDbBS8yxhYF/jJhxvI4Q7bMopyNSlkVqdN7UOtD
xnqO3oZFRejK3kqQ9AzYVSg+PlkmlEDPRYyF8vhprPfy8X11GTN+bvibbIADT+RHGScf78wH4xsD
a2WpvLq6Zh+F0W6nraB6hVQ2a2gEQDNsRqAd6wXCsC55n9UiTyh6dVR98QSpDXO4ceqoUQ9uE8Ig
dr57p5yhREC1WguJINSehmRoQuCDZdH7ilDI9rCrbY+NXfPh1baEIClLPr/WEgVRfAoumKx83Z5Y
cjFveGwgaBldDXDM8EuQY5AtzH4AkkYkgUrRp/P5Dir7stRtQdjzkPbwxuh4clgDqqP9Mdw0CySr
qxF1Q3RHh/rSzdZnX/ObFFgfFnLVKrsosfryjMsIhQE8vigi0RxIEzY/BjbbHkqzubzMHxspaYEk
87Eb4gLYwrglfmkeFavnIdGcvWLtR1gU1GfvEGPEQN6ouaTgdaX3dpmfQe/3oUJBt+qcx9rebYxO
vfuEtzv1cNSijD6ifsm3pkhNBRzJCyWszRZoCXych+HdRos3SqmIxB7cEp4c6BIfpw1ya7WD+hx4
4oT11tNs4kgLbz/kTsGWCu5ARRJLgglxhQK6e1ZgO1LqWLT9YuHpk30K6linfFlCZtXo6vGZT483
giZZ1Pg4UCUO/tvjF6xcZcBdDaw8aP57AlorkFsff3VkED2NE6Gm3SP8ln3dYaGulxa4Qb2UVZPY
VwCYNjIlrpK5RepXOFtBywWxhHFwstIOS+mh5kBZhJiI7BJrak4TtGKxoLJsoakCU3b8fgFUoucy
JL8G7KEMWJuyRp/HpPrJ027ZLUjTvTYtlD0CW6w0I3HUagZ6oiVHigzGgGgAYV7VK69fV+2rW5RB
Bii+v1oom9z2LiBL223cLSSseJF+Dgvi5RCzPlEQXZ8YgTpDu9Xj+gO34LyCpqZFr8M5XrA2E210
8UXZvfsM+ss0g4EHkswYp2sBzI5CKanRHX9GFGRoeQHvkgyNxEwd0V5ASQXRSkX2/BpoDtBa07k1
LDwx9t5VtfkxZxPPxwWkPlrEUdyw7u1g8Qjf8Ntuwefga1Vcbw5bF2gMvRyDeN29VP51Pzjf+vtm
530JG1fnzpn336FoTlU2e8llfNiiuAh1F0RF3GLHGbpQ4ut38lhtrVNf5G1F+l9M+ljkLZiUdCiI
UBwmlzTnLCsbe3iF3ZtR1rCwog4MthECmQaq1w1r37tiMl93347uKbzxMSDZCRig6uxMFv2g2OM1
Qv7qVS6hp4txF4+kryzYW5B1nNOUKC98umlwRgjrxc/5+KE6bHZhPDkQxeMGtaHMva7ftNVgIO4g
7dQpFfOqIdGE2bJzLs30aR0RRaTfg1QG4hD1fd16haw6ZOi0sBHKfVWWGcvWzbmTd9ztdU+3eq1v
t+nHQql7a1i9NUCSM32FPNXnycqfPj7PNGfhSjAjh4rYGRf+5m+JYns6Nbd9bFB7o0kD86QbQ4K+
gi24xXl73n6w/iF6/ER8eu86psgVFfGHgl4jum/Pfw3/jkL+3pHSsuIfQ311QUCiGoOrgOkiHSFe
ntTMZ+/AcFkMRQtfuvTwGvn21UFwoXNOelZ/h7S8SaObyMvfkWjZT0RYoEkRjyqTrXdUnk7XJZut
FHjxjKiNAD99vIipu8yoRn860kwLSmyOKHRRDZduwG/XH51pIogh9/KbwqP7in41zUdhh580EJmG
9vA95FTLjagZeUKTWUt+heO9pQ0gCHDI9Vj4nBZP5fcG12Uf84i5XKGH6U2BxyyACi4MBG+k2NgD
RIKN38lzDQvZIvoc27ae1NACbJKcABJRQqRGsVpJ/fgnqi0vDKQeyX3NAe4zty9zvVZtOlccsDOO
D9kdtHGbuNOGTsKrv3gXea/fO7EXU2ytcY8BcE4VRDS/9YGRtAP5rqy0weDM7+WtkDmNt2druwje
JhLz84vZOZlr8i4OeMfBdpCEyThsOKI0SsQFzC5NwBDCuCfIoiAlLZ7VSiSUoWpQjzp5G/kx+TCT
sW6GbdNpMMF+Z6UkLmLYJtkAfAnpRYSkkRODuU7Db26xmDB1YQIRi38DLes6ItwiNqe0Y1HW5xAF
6J+u9JmOipODvrQNEcAWkb0zkR6VEx6rWVnUgnee+XKce18RM7LNIhChRwSY0BsumOfX4BzcsaLB
RIXjudb/9L9yXa2lFnsMPiFye/G+8wofzK2rYRIRe0wwCQt2uYPKWbEGNIEOHC7c+oYs0F24BLAP
etk7Wpx29p1mt+GV6wZKfC+rHhQ2AQLaxHe7Wr8tym4MF3QWHaNfuXWRRi46WfLS7Yxyd3+BNuEh
OSXAfYb3OxBA5PE30hSgKdJ/OWrU5Vv2J6GojO0ZQEELlOFBKVrsz8QbjeX6O7cX87fPLUqJa8hk
sbv/9sSSpjDYKUHbKkOssJX+zRFpdi4YK9q1Iyug5ukcZ1ZMWTVb69vk5dyQlXtBvIf1S68WB0UA
2gFK20BUUl3XWU7zZd3VPfE9vEwWQ3bV0wTyh9vuogBtmEb/HLx2Z2Q3D0naOyUlMlgkLizJcqvc
N228MovudqP/dEv3Bi9BY1E+Bor3DukZ+a53OmiHbjUSau1+GoMYITdGnczfe6dpy5ZTU3X171c0
nHxlOMpAGdR7Va+RUAKy5cZyzXvIZYEIZb1IM+j264tQZjaouzJS9O/N8B5LGTsiC3ocyfdUdoZH
5Y3vq6NEqSDDd6eYHr7YPOhPYNRz+j7hucMo+hPzhZLHycksv9+G8eYW9gf1axk2cs9ue8dQauHL
beHKwBO4LPx42U7UATXn/4/6kKCKf4upAHJGK1AFNWjiR2ih3ohjmYHUf9veqvZ6fWaag0AHx/gV
sQbExxg6C4QXabUWISAIwxGbFWum3BfWSswORkiwbLfetIP5Q27Ol/y3MJc3k3tWCezmsIuouwTA
XPGSD4kKISkPOyvxPjc9bLqEPx2Z5PcAfwrwJ16H88RDReDytwZIRLh7TMCwLcS5eUGZC6K9KheA
Zg5AVR4PCyBkdCFK2ggvrICVyzsW4Jut6FAPsiSfUFnC4arNSERqtCNrMO1+HtKmdKzR5ftGZhH8
NHi6MnOYzJYYNcgh4os/CUb5m+znxayYcU3QZETtkgvBBQEGYgtl+7wBFYmtwmN69vax7KOyi758
sBQYnSxnMAEi7qDis3uikuaIMBOYkc9eOhafB2nxl85puAFUJ/7bqeRa0JnOoszl+y7jsqQj2MSh
x99k0cbnUZ/zp9OZTyFbdSp3OjWnrNX8YQmXQzYzuaSN1XWL573z2/6EViNN7hQQ2XgbuMi1EQeS
m4gEtejLQzDHec20IYVK/uLKD0BPKb9eOh9AX49WilPQWCNN0z0FqpcuVfLinN62J1bwaVInV+9A
N2n130gFGUPZyeURosVRfHV/RLUCsQ5pNm+jv4+CyBPjhTaprEgHCKW41hGJBbTUYTKg/AuTSxRI
RDhCfgsJGVrbnaLb3UHtk4SY8JufyzOIoVApESsq9AF5pMZBQkmGjvgBz26gu174TAzCBYqlptA1
JpsNNQmIvJBM7czTsDQ1/K+cO7/8m6Gc8kcsAZJpnrpcs5Ar2RdFEUAf6F8UMoCJ6RvugQryM66w
Qz30E+3DzxSrRF4I0AvSFazQPxiEjdXxT6FuiuGi1PJKz3AlNiLR+/1ZqJI1VNhEltxwSabExx9o
6uTprILU25uOlK2QJ4P2AtMKoVCoxN0WmXr3BlwkOFlcxXucJyidFuEnoGkkOkZK54jTo9J5Yox3
wvaCtBLewgb6DXXgy0aOxU6OFAHEicEXv4w+rMEiz0UhTZkVkg42ZoeRfRgdRsVEdKHOlEWNYW1Y
HIJW/7Omf/MInrKXdiWYEb8/jAZ6qnGmlZsa8nKXQIZO/Xs8EAg/TmSovegeLBydzR3bBKmjZnRc
Ynvda8b1pBljfz36DNvjfEbXS8jVp3Iw+x37idKlvaH5lQCjMtfqK92s8wzvodwrw3SChQc0ys5C
R/TgNsNvd7a4dY6UjFO7FbfiBy90EJEVaoZYvLf+aIC4YYxLi9ViXKdgC9tRnva77Xf1ll0HKlKG
AgwZPrwlw4ex24zFEPeBN1i+Pu5qGRS0m2gD84UQDsSDoC+qIGTCznveIqC9rJURDE0Gt4RQYvQh
QlMSOsnx9Un7N/D7cEcg3hNvDctpiukFGU4IcdN/bG/jmweo5b22BUVUkj2IuZW5w1+ok0avUQMT
6esAqo1bo2boXno0VUJia9i3Hu1JSEJR/SIiFx8lCZwlOj/6yFO6MHBd6rmMDyjrGT2MxG3UjwPY
HvwxIEj1BF/miWhKA/gkZ5CEJKX2Kb5WOR5XxjoPYAOzyMhROosM7aEHIok0b9EkvW5yf8FzD+6d
hnmxSEg1wyNrYSAiLqIGAzkJ3SSwW2LiVfcv2rQdJiu8EJnlrANPS43Bl2NRxJEBJMOogDTPeYej
epndXBYYqIC4bXg4FY9o5BMiOzkFCT9znoYMnrFn+MkqJeuBiHdRK/Fq37Oy959385lQ9Qb1uNDT
2jKPYGTE2REto9QyfMOluwAwGa+tgHbUd4AEYycH9IvxUh3l/ObiPoY/0b5yLMZDQpmkRd2VOrEh
RrckwfOcEAl3huD7mvtIbMRy/J78V7AIAbjoOmcIcsuRPgT95sNdxCTo6wl1skVOSdYSsABTjL4a
SB7QUhqUA3GbEvWYi2RhaxHmyMnDIOVRnl5LgoZ7ri95kCjqiKsS1CkfcIHtQkyELl3ZOLCYJIvC
A8DhI5I1iUrQ/Q/fXJ7PC8mTIbRobNnxq6vY4oQmX06+ooFa2w3DpIvdxO/qPpC3kE9TxZSSOTgx
5IgIE/bPjjTiH9YsZqgnenKWDHclQQehwsdZEgXa+x44MMEhscCLatyDm/xNwjNUNhwAIbdBiyiC
1L1fqvBLBxASJveUqnl0FbFiu+hR+rZEjFuOhgMQoIhgbc5GYYzEHkesYnb4E4XLJYABweCTZKWi
VC5RroQfIntNZZAQ7kxyoHmLoaQOQlvMCRSaAaHcNykjsucggUE0nsZUgj4MPIky3qTnFwIJSc4k
JyMCp5TH3oKHlVgs3T3aYFzOMwdyFZxp5Xu1UqIy2Ysy0kcJ6mpfdSt0LYnY3sg9IIEiki1dySFB
fSwKFOLfxLbUp3XB7NJU/E0JDYcs0HlQ9Ggh7H3zf5GGJI0S/cvt6X76tTFeEbaGC7z4OH3IBFRo
AhKdyXHtQFgN9fjYyXdUF/7d4bqi8AXTABi6S2UbmNvgb1r8ClNU1tOAcNbHfZMbqRL6Brb8r9os
/GL98aBYoD9fdw2v6dLsy2Vqcsl+yV4dM0XxEfdq8z3aG2fyxOs3IxRJe1xWe5JHnrlElf1hUBCL
2ihRkqhJZCQRkaTYP4MtEf/5xUnr3pQBxtSWgFYSzoN5xahofHDGpxB3tWFuDXe7naSxhq31vsGI
jA9JfHe7zMTDKjfxsJqy/xJwA8GaAyVRBlhh9eCG8rpQI7ivheg4c9BqMpPwORxbO0yZ+pm5Y6/j
wKwyTOZTsVxbr0n0t4tOb93pJEtags3leEzQPdd5RDIXFwJ5Nzr/LS/FT03gixXKPOaqwTzrdkep
6a2322AwCkb8ciQx/GolP+11pnO5dGjrfm+0uiNKfzDH1P/55jeopKeQzPn7gXiMQsAOxkkOLgH9
72xSQXLBPSzcz3h/3oROA5HiQ15ObBFR7YOMLWv2Cqc2LO2EDi9gi6hcSVQKWkLgTWb8hVkEiNga
xNHwlBb2IHPRZGL8R0dx49xMziYykRDUaDB427M3d5QHGearVRdxSJkJVMdMQUdS0pTRiD0OuZQ7
5FY6xoERqAtRDfpBCWOaPawlxnlhZvb5T6T2IJjadbonFpCboAewIyq2kNblG9AmzP911IUugSgS
iXITIo5/8oVWGNAV0v1wNSfUtaaVDMuATXvA9u0L9nj5ioaJEanYkC4ZyGa45J1xGBU5wPvyFpSO
wGFArqzoh14N7UYM3lnnHwi3ZZB3V59OnZ1AbthZQjZntc1dzZeb4rM8jPdOCy4/ZSkEDEU0V2Iq
saMSIUW0oDjrV+9N3g8M+10uBA1KKUVLTiMwhPpFjT4WY//lUUwHHEUilakj2MLjCzNCcPjfodEd
pDk39kL/EqnBQGAsfdC2Icd/k0/DScmEyIsM8CaaoenzIS7G0hp5LeDF4zfdlDBZkp/UEWQR5T0x
52Oz68u9bGqMGfYoOTNjWj+jvCY5KU0YnwgWEDcAKp8v5b98jdYqVM6uMa+E37i7mCMdRqMLZn9+
Ob4jOfyELKr4vK57GsJ8o16K+NAREpwsr+WY9Ott6rAfUSaKEUxD81as9N7DJikCzQb0j3piQVl6
15DmAz6i7Fdn59WDS4igC95xz37uKjZb2OA5gBOJZiM7ncJRJhREUH9Esi+cdUcjb9DDMjAYMG5h
9bEhy+YsilmMJ9BISQWgNgeneYP+XDSNMl6EVp4g39SXee+yoX2R4SgsEoWgSmHI3gJ1Jw6WrV07
PEI2hpiMLFkJoMps+UKoEhaJRZVIZaH65uq8Qh7ITaaqqETC/La63SJcCfLYkCk1ClhTQAbBlEAc
qUCZbBYJP2Gid7s8asVfeQjfZTtffnN+uzMMrSSZz6edqSOrPE39bCLrmwMcvd5/M1lBMWXJlUWY
i6YCecqMbzNAAJ2Z984PppBdrS2lEoYqFAJ5BfDU79aj9NWuoN/PtWyu+Q6T5j9BhdaF3VsDfgMo
fH0FWa37AI+lz8zkCJfEDwdfmaTWsgxYTLlG5jgzh8Phrj/sG3Z/OAyHyzDhG7CQv6zeXPAF0E9s
DHuyj4KL0N4hSylfv8YVllAZlPl7e3Lx5CLK+qZ8DV7I50ly6JShssgiJ6BwIxFgR3D4hf/xYM6x
A0LP/aKFZHD8bOHCS+Gmoa6T+5Rqcl9kuGTGaolsz6rdq39GqAmdZjWq0SX16d8KVqGBJ+qismbJ
cJBL24AsLfG3XHDJdJH7RDlN1PZ/hyS4fWIc2cI4E5nJ4ijboBxz2UkpoA+ygcAwgu7MQ84l9bsB
PXDf7BkKPqRs/A5ZbPYkgSrlaREUVj1YnVSugzoizbJkyiEiqdzouSWUojMRLAGcQEX4AU7OQajs
NsmaQxJnV9aM0yykyTcxjoyW43fLyIHbYd4gvSQWopBhuK0Yt6Ybs5hyBkLxlmJx5gL9kHz0zwe1
wb+r951n8KU5RI5R9PCQEvo2L9MURMuyNC4/5YaBM0LgDjzB73FlqLOk0MEF04MoC1HhscgzClYm
25lgZBIrywBYrRpcAUS3Of90izJNK+eyrR08uqExeROIfJGwMhJIkM6R7d3GkveldkYvX7E6eeJg
zYBl68JDkhtufZAc6Ixka94BXciHmsDt/u5bcGS/uqCSQAp2InhJimRxZX6fL9seAl9s6U1TdvjC
PbCnPk2NLjuJcMW7UUKa1N71xe9wj8plHWsPkknRvKRJT0poZKTzjAKbZKcbcUrc/EAYecOfG56k
Wmrc6BYOOpDmleqM/F9gmBLZPXHDEuhHdDFVMB/RMrwAE8nuJFuqiKzWug33t7GL9W87LJI9M3+g
kP3JKCZx/eakMuXOPmLKsjf89ofGqAgh7DovZMolHaE5DJqM/A4OPMsr7SGswXSAi52xoFOXToVa
OArVwM/sl5dA0lRMztlFSTriliULuSRfFIDZVVtem0PWWhp0cA2WQxJDMWymXe6PMGA0Yoj1tmpv
u/0FISu0eCvrD0nk41Im3on+xB/UJFPx76/LqP0upayg5z5Aqyv1F4mIkH4ixahzCIqMSwvpzR1U
usX2insrg+6rCdpVVhLsyIAjDf8e7ILmpL/ZbATVknhGzFBFP1nSAd7SHWG5K+69a/bpGlkcYbBU
x0RoWwI2PvG3QiNB7g93+Pl+0l0nQwatAQ4ZWeAKslywWiyXyRLsd0qI6xCz8qfX89Y9zenMk+WQ
xVWGpdxEMBg4DvUMLrcofjdZJephRTVXfi3I3r9wWkYvhul7LNzF3JNyDsUc6reRlIPohuSRqAjR
+irtsYLp4TeKFl2/TTh8c3Rq1JAA2RfWfCj+dOYSesvkod+X15ahLu5iO9qeJeIejvkKw6EvmwW4
zIbV8DsHmGtEQ7IOijuyFNmk1DblaxI5wyxAMEhCOuZXTHhJeJejAHSzHl7OTLvxdjU6qF5J05ZK
1gPLrDNfBsMx5pJ8jD1arAVNqorcQ9KY3vGMOcR3GhPl2rHBs3pIxPcbiP9VSN9Iu6vhrdMM66yU
Te9nQvmgD1coQZHMs++y+r9VV7R6RWOWJzJjJIGHSF1LJPQi1qI4y1C3bkwAlafgAzHg2CMl5CGn
U+IghBIYOiN03kAFp0eGAYJh40saRGrYYPx33wLupfUUUj+xNZ11k3JyG4EvdQq4ann3jC3BbWhM
q/ExZFmHdZ0P9VUOmX5VbrXVpUvQhfYKlCKo2lE+bLKr86RzHwm+c/8ZC0QgaAQ8OUZ2M9TBjpA6
EmgAXGtEpxI9nM/kmch8F/lIegeiH7oNQJXbr578A+01VpAiaTr3kOguatiGzyQfiXt4hlIp6t5U
j3Hfk3kqIJDM028C8+i17O4VPMNwuvRW7KP2qPsKGsFnBOGHXA4fBsVUOqeo4Ws4oQAjL0IoFzi8
0WXL1X3ffUjcQmh1PyQ8JCN3GyhNKaenyr1Xoi1G3GFJnrX87sMEI7t+bu2k/jkcj9mUx2F4tZlP
46OdhHPqr0MsCfsygH12bWTCCF7ObjiU3SKU/1j9Me49wI2QJV7uZVdIu8jhBQjax5jlxoIP8gqX
sBXBAJMqKgxdWQNk32EMU1UViFFccJ/RySK1sXHWFfiR/i+BIWENAkJi/cZ4llkjz0TRhH2m5Usa
yb+gzmmbClJwgC8Xon5Z3E7whyOH/2bxWchug0IWtnGRHNhbxiWtfiXWx4uBjl0qNoJ0jcIpnh5p
SGG2N3pyNJN68u6WfYFZH27Te7nQYWk0Ejn1RYy5ZdqwTpeBdu9+KIP+H1VntqQo16zhKzICBQRP
GVWcZz0h1BKcmRSFq/+ftL99sKOr7eoqZVisIVfmO8R9M1vnPyPgdImRyTKeP5cQBDuTq2ZJo1zG
t9+fdIh6GNd0JnlaMQ/Kii1pRlnNZIpirz6fpv785kRoQ08jdnEb6Ss7eo+o7Y9ZEuR7kqD8VKJw
Bo+sYOgTT678eYxSMFXPSbq4TkKsI2RpMf0sqqDxG3OpkdzZZyoRixKcD371QhwhJEZEOVjiuzNH
IBe636mEORK7H2QBuIhX98kHnGDYJxYh4nXTkbAzJGEnU7zE+DIAZD8lwAugFywQxlHBh0ah81MH
AIQhgwQZvT5+FpxVdpNPsN4S3uU08+avQ9gXSMSh+ZhUTqfzEYkJLKk/VrBaRTc2tRkChlfmtneg
94yeRBmw62FaS5SQwPxXKCNREvrd9GMvsv1SbZL9iRR0+DDzI04d9B1B39ZusmixDoZHNSoGb5TW
wBf6GlX8eKsMUgGxP2f5SHGWzNUtZ5+PCPCvkB91W3HImPzLtci/OZkWdt791AIDRFxfOfdZBaNT
fiOzOZgnMAKow2EbCYn5t12X1/9T/X6M6d/M9EjvMo/D3qScM87t9lo6veA9JZSSMcYw+Y00rLcl
iGO9jCSTLyuqDEQiPEaSqAjIX7C3PQpWRIPym4SfER/KIuvLQaTgJRHXPxdvTLLdf9HcvS/tI9Hg
fp9afJkWsFFWqv25K1+0hfxZMnfwbECcjlP//J+btVzFxyq6eg+dShmVoIO7f7LAf+A/SxgvAa+s
1v/6PAlitCrIv6xAa1lnjArxCZHIU0ezmTf2JbiTfUjmEibA1pVbeHO70g7ML1KSuHl8I40gkSN4
rd87ZDix/FmEK38rncOKtoxcAWl6Ysd/Qa1cS8uX6yHJ38ce2JINBzyM33iU+NJ08T/3pWonIcTj
IDU8NGA5RXsm8a1MO19yeet/tcS/JPPLpkcyj1mTIT79w4iJyZ78Eg+UcJ+pm0KhFA9lx8x4F/fB
qi9egurCALLMhkvPHaRnbigHwgAnaQwr+gxbm1KpesxG+gDbJyDbf+A19/kmnCb79x6Sarlt9pKV
VMVe8GqW7JIWtXNfIA1aW19Mr7aUj0g9px8rPfJtnWIAr6yNbbr57FlTcTkkW9ew1AZIRedmIDNG
zZSi08Dsl5QbSFDEIEOvi7x3uMMhqwPELPB6SR0mWoDN9Frg5szw0mFjvO7QYGqtzWOyVfDpfIwf
83TaGtBnB5oMuHE2AAiDMvBljNgTDQHkz78vjHk9Pw+FsixDuHFkl/dpB/dG/42uXMNTx1rmlWLz
1uM11vyyAFTMOvjsh2rvpnU7bwTyrDLxOlQwS7awl+gdveFSP9zGy683YYQhSc5iaTo6YNTY09eg
+VMslpAqYH/dscpjk3TSLDyVyG+CK6OyQnAIz6XoPm5gzZHQ86Em2bSfxgK0e6IrzQ2nvIEk53WW
/GGiBmKUwGyNaGrVceD3t6AZN7a3eTK+d68zmNljZf1Fd5dc3NU1c/vx4/YqXxdBgXE5zXoVjBTw
w+wHImhg2vzzJjeRroA3YOP87D/Gn3UDVD3U2UfQyrwcf/jKRTK61bRBWsMWrqCSk06gZGvlBTrD
9hnDQCGy3KP2PGG+zglnQcFjjuk9JvWuuXy6jT5gGB1IQwo4Pv7LRyOAzgPVLcblsAL6iOQJWiai
wfo94n+E41C3M6jnH5sJnUH4Qb/ZtHjsXxb/5j7dF2RMK1E4B0wNzbATAdIW8S14GRl6nhbcHlox
B/zGw4cVxACG50nKiiJ2ZdXj11ukGtpLXpRRHOVHSp2ILuRHqrRjePf0MjfvF+CXkOhcpbtqnQUl
752B/q63H9Z90vhwhyqcOKFvmq625qznUzhTDmh3cQSKpowqc1nsX0DPIP7Qa6BszZ9bao/Iv7Wo
Q5FXAwzCZMNT7sC+cs5g4B7oY4judzm/HyXw2qW4Q1xWjab1ZJcTEc0KIRnc5gilnzDBNl5Ashr0
euo83RoA1plFE7ooYnenziHbPd8cSyeMyyfVPhebqh398fxnUMcshNN+3WS79+m9hFoIRQLHD9Cx
hhXiDIZm8Qw3sC/HX5p4d//FPFsEHd0W4lDBgd3buhVj6LUjN59RnCGDgPeCdbiRtNUDPWgSSgJn
VIRyy6XetCCBxStMkGfu1pSKC+uzqxIXRjt3/NyihN7YnKFsLpK9YjifCKU/KvIfFrqhpGPQlGFT
i8zRTHu6MJ6pxyIaSm3f2GRtZEL1zYWtzpApC2VM/UnEUawo5Js72MWr9qqcL9onEAfa8jXJZhXE
UwxUWFD5zP49qzF7hwQZNNacYNQZZ9GvR3xikfRojVSQ7xZfqukPeQLhQ7R08eWiHIy09kWx64vr
tS7ESrcRe9eBNoXw7+RtZqIg3T2XID/jpo+iZge1wRsyHwg6kcbrkrthjioUCwIaOUPQX/BkwIVC
dwcY0oTV8KMfNOyEMW7Q5brl7g4QHyhFYd3+RI/3HHz9G5afCGSDsznEm3tuG083RomJzOUfKoIz
dHc/qn3R3AqBBBawTER3rzViwBaIQhwIVki2o8pVLVT36zf3+j4GFHNimrma7hVi5TQ8NSXut9AT
I2kEcWJ4cV7T2ybbquzNuu9FESKsjbijFW7KlVoJ7hzur8aaehGAecX5ENWt7DuyrjBjjue9Mf1s
ANzxGylCvhHCXX3GTGT9ZN5eMyWA0w+w3UaRO2dLA0zhi6y2scVe9xDDdF1zNdlamz3WxiILIjQB
hxdqqrHdHIK6LncfxgC64pBcFRRIory2jK+jtj3kc3U2BP2Qp3/Uzs7964Tk22GinB1ev4aToWBb
Txrv/a0VFZdBEw28C3qnKIMoSPogDIVj4Wugk4W/z9/nWbriLgRSz/Z5ZOyRHNsl8+vuukNeGntc
eEYwi5gwEI3nuqsDswZf5qFg07KD2JyfbmDNaNp1DqnuD6RFc4yeV3tYVVa4/rpwUGbGXqP2n/Ge
zrZYG0gorB8ICd829UpH1AyxVaTBoDqiSJcOUXlIT8rLiueQGatDG3EHcO1/2gwYyi4ObvUPAOGJ
TcB9xzBckzZc34f6X9kE8RHuklVzrM/zo2r4rR06ARkbPea7IzAQ44IsgfOdfMfM1/DVJ/FcpRbC
ThW8MMsBKdZ9TVL8Yytfv3H2qkYXIjOM+rfpaFRBGTDUZ1CnnBb9eMwNQMIKnuIQBmG92COX84wR
HYZipZ/e89TvQC6cXQ5x9CGOgaEkU0E+bLrfVSeqIG31tZaLaQMtU3PnUGPBHs2LP5wDGJc8D9Sl
z/4Fvd92YFy7NfSkd7e+DdV03cYAM4drSIWnhfAWSwRIkMJ6bBgiVdPBNvwNRMS6kTJAWyF67ZOJ
ecgathYiZ46pBnQPDFktja0bWjipPFqoZSH6YTdABTJuuXadyGjy2qLCcyUQ2hUGh3arMIgBbSDx
/sSZFjtWcYAlrLje7fzqKJQVkNZBKp0YGscjpNh1m717A0YUmcLYeVCrPNuI97FoEYkwQeUbHGzD
Xc4t464Zk6AkVis7FooUZ1pVAFB1ImkPFWzjoNhrkAlgzhZ9c/fcaEz7rJWqxcWdwYHhPVHIuskq
zJLX+GvBD8el/Dbkm4RogmjVh231Av5LEyGlQtBbuAlo6uxoNB00ij8Pp42wMIJtD+fW7GG+atbj
MvbPREd4I88NoM5U/F4Qo/3X08vf3Q71rXLK5riHdiOjY/o7M7LwHd1m5eZqat1mMqLf16p1geCx
zUyvfJE7+hJY0vhoy3wsBMNitJisxwtNFIsbu0Q0KypPBP0LY6Dskoi0Odm4t1wI32Cp+iCdeLGh
QhVoTD/8FmKvkJcrV+T/EVFvOXHhcU8G2S3geroLhjAlZmO/tUs/uHtYL+Y2ACigqcf6GWuxeg6A
60ZzoBtO0MdjBzxFnYDdy9kLlJ3eZEG6RbdDlTgVKI9FEhjbB+b04CTOHtdd02cW5baaGdtWjt+7
mLfy+u1YHJJH2mKfgRzoBvwTd7sF04RqYgtp6DtC+vycVZR1+qZbqGGA9wEc9wU7OoV0SXHHOLAc
oxBDooqV/L00TTcPnc+pcXiNW5C60Iw8afTqPSwgNGYQJKC4Odb2lMRBSZGTPhljIhoARST4YEnx
rojiSWW9YGevlGFKgHHvXRCqYUrc5NQ6uiSSkLE426zTJpo7R/SsPjOSSPDBYhhRSKbjbUYuCtQo
GWSiZe8NluU8SXFEAaDFhqXV54ZJ2WHe10REFkksZhIg3Yg4XDBLkf9qpvxcZV+RWGF0Y/vNUsxB
qf+z6tD5z07KdnOV/3WA6KEkkSHUEU7AIXh4BFCzV07m6lP3kSWRQEcf1L2s7T21AYo2xf1E++f7
N4KHGKMhqwc8KnUQ10ypgaL4YeIrjfup+33R3+0Pmopk15jK4z7z0nfZQqipHOXT7HBePonYMFZ7
2XgltF9BfdLG5gb77DJBPMZ6zHM2tABw0kETP3G0pw5XbM2YBa64ZtBLnfOSQLOEQQHDib58Ba7s
oETCwpFSayAvwKZccelssCFfcHF0OzzRLRkcGnolCVIADE8JTYkmP9P4QH8jpm+9QGxD82S7tG+z
zdu/QA0BgIEv3gaCUjmdXuImCDoqaEBVyHi0nMek2W9MQxDnLPWdUYHY5Xt/L7nxmUr5AgMjroH0
PSEa+g+EYxjFoWh2dohDzre+JioRJelttqp7Nh+ix4SpwJkwbtWC/z4r5o/WJzCD+HgBIwqVilI9
iXKSrWhJH9Ilqx/IOEp7CWUj1s9kjU/uVPCiKVuFr0i8EMtqJ8iJdeHUvWLGFr2fU2eh83fb3RZB
E47izNcw/RF4TYl/WHtslhHz4mmfv/x+YCWOcYggQz66LNobAhndV8bhQDjKQf5ARfMFdvZphUz9
fWIAlbXYXIdg8djWhUNt2p6y8S63tD4JxC3wvQ1KtqodE9t25jkS1KITXRU0nYghMW+gkczusCJT
wDyPohs/NNhr8siYFulV7DboglWNx7TDmtO5OkSO51PHYeKTZX7LOxsBClX0QQANSu+CZMgwQatr
ma8NJBc0p2cc8j/FbpMjBNcQWjsGqYJWyj6mNnr/yGKArQqMb4h1VGlQ8xrxrzGh3jWmhsi8cJnG
yNujP6Wk1oPpF6FJ9NBGzy2DGrRl3ulR/7ogqQdIDdAqvGfTxlAnZ3w2xubqndlt1OfIlX0clgqm
WAZyzIO/M03h0zC7P1G8Jlq2btCzVRwyHPayKsSqcSPrpbH7SX3t9fe8BEWrmyMJZi4+BsLwlv6H
zq6506Y6YE+2Y5qwdk2DuNO6KCwO9PUz38KxPyVzuMMIrCzfBxQpw+CKLAFI6AkBdJkRN7WXJcLB
6aJx1DfI9cTpCLF5FgZUwTXNeyIkivAZekmwvptbrdw/O3sTAPJlmWqz+OHqj7He6b87AEwD3vbM
ekrpmE8nSV0U/hi7ZAJ4ra5TXQneod0C8xGwcWw1X1ZjwSNt3Ycmvy9syfRijTMp2Si/R8Y1yG8u
BdkSfULdT3IfKS/UWUqvjQkMpYUO1gt+E5zPx02uXhM1S2q5GpGpY0DWCa0vjHb6P+KnOC2yEVPQ
t4jnZ6iYTCMELdQo2OEXIhho4MmNrGojnL2SQcgURwkIoQPqUdTckL1av7t3CjINTGasbItSRudU
TKr51yfBqLp3w7sQUhkselZ40GPI67zkwxA1bLe1vrtVwKA2s76CVk7qvg937AJcY6KypiInqI5i
+vuIXf8TnmQFHPo5YDufEVRtc55YEK+JSG+rdMM8VvSzoLG99++1dR5hgxPIuw1ojsf2NF7dRumk
NbytsFgHObt8nkSAtIrCvh5okYltXIwW9Y14Hdq2wTLLTLrAv2venDMr1H/xrE3CsJQp84UEQOaH
kYocQRfe/b6zuC/Yw8ZwSY+dFVEhTi3hlGFamCghMid3SFYTkNKplOCxvu9g1m46DgY+LqV8lNwo
9Qc4xLyZ/48ZmyJUIVgxA+VkNO1sqQCN2oKjyANoLisU55t3+7HixSCucGQthdvHuEFdnIuA9kkA
sE2plYmmXbk1IzQ22SfFeMTGI4QDTBEpfpLXa+u4kaH6DI13VEQoaO2hYK+/s+YM2bDZG/WUmtVF
ZjiyAMnye1DxJsTzBRgsAezfi0uaEzgTM9cKaj32u2FBN25lMFXIKk1L8FapmxwvuM4RtIBoIwQh
6sBOHJEaHJd0+SFqw/fVB1u+KOHBQjteovGgAZ4liYV6IfDaJUmKoLkL54ZuhUaXpQQNGwBfqdts
ugX+RA0J2DP0ZemRtUxFTx3FG1uOd0TAJhI/LwJOwtnEgdvCZaNrTZfK/TMjp4WxiZNAzieNyiLO
OsKCDsEBuQzR8WB8uBlFkK/ND5GqoMIXq95FYlOPb8htXAufJMYL8DeWjg7EhzYJsj0AMGbp/DkN
L32+ktb4CRYf8fZkp77n38fg0l7oz119m11Vp/nqftnoeueL395/KbaqTg5eFeA4OQeKhh6RHLqQ
DdZbcHDYs1xcAXJfXEXtP7cGSC9DPLxx2FPWFMJn+LuRVrg47f4Z+eoH1Azykfz/gmpKC9t36zEj
XoyDsI/MWS8OoEp02rMH03WXd6WNJd8iVSbvyW06AnABNsgTM8oX8veFPBpaS/wcpRmkalHAmJ3P
aBNF1/vAQESmFAf7D8oFk5BwGqGGGelP5Mke2QnlOuKw5m2p5lOo+YCXdfe2b4y1KbbekPsowSLX
y7r5QRKdi+FTnwiLbihK937RHDYK+W2jcPVN57WpAOeg/IjbAfqxIJSrecwWiS0H0fpKl6Hi6UX3
lv2RKiMCjOPpeUKtl1A/w72OKL3lVKb9UBeIGKcj3nFL2OHG/iNBeF7qmnhJ2K9Gv+4sJV1eM4Zu
ALumJHBS3U2YAK/pmFQOCxy59KTwzjnh5W2dFeick+L79wk+iVz6NP0Gz7tXYleiIrt1A7ZRUjdC
M4S49eOwS8IO5oOxiTK5nl2dOiArCPcJv4gs08PF86T9cPkV34S5V97xWfDkGwfVwYJ7IchtB7yi
e3tVowvh9C+M4BUyQo6UGs1EoR+SQe5o6L5Ri2YSIT7jagB3hP2v+t9Hzlha/T6Ldhxf7ID4IlC5
4YDECcnTkDiuvBb62ZWXpSteMTDBfIVdEL6Wu0rsfBDHJXH3BPn0cGLa/veFg0rcZq22S/JfKg4b
KEGRR6R6c10/W6tXuiD8IfVw0bqXFVs22bUB9qcIzi787vGKwUZOtIQhBHmmc2uASQdfSEUSNLGj
47UFRAxNB16+R3IWRYUso2zQ5fv8/30p7NqZRPMur6E5Mt7yTs6HYQqv/NDchTsTugz/DnVEMsKh
OdTh4SisKMqUxSCHp8DEu2MZMsjrRPXfh/gLTISQ+69DtGnRbam6KH7ZUtnWune0ZwWrjKyMK0Uu
LghkMsUu1LACKTxLQVuATEjaUIErT6mPAhJgKwEsCWOMSs8DNCaYo/5G0HK7zWb1sald6RYvFHIF
mfOr3XobAACGFaAQsxLvUBCcggvgrnwB1JC3/NVNBUz2r64qbAzSucADfxRtRjGl1xoEILnqH3IQ
eDZgmwMASsHe8KYZ0Fkfut7kOMO/U6BNgtEgqW3Lq8BzRE+6hpohByL/AJ/+AQIVDALpXw725UiC
7wfTM5kIAvyQWXi9fwDYoW4MdKpD8bl2jCPTWsNlgGzuCwXkWEM2kZSUo3RQkhl/Ua2W+h9WJwb1
vXhEyM3j+vfo4UsNKcKR76Q6WKNHQ40Q0XdzmCHS0290GwgIUxSb0+GagFKgUNEGyFlC8+HRl0f8
MwkI2K+DIUW2owNpj90vIESKEnvBpwrjSzhfCT4TpBs63StFZ82/99BFZmxTLxbFdw5ZcdLvkW4m
F0NXJuCNRCpeTDEbcHty74wocItPClfx3usgm8s/Sl+uGWigp01LOR8QJCIWwH/lryad/FhnUpWu
QaBJTV3oUM/JfdKypUQvsPDQr9xqJSQmKdfDkpSsGIAyNtU4PeYDsDKykR5o1M4rUuF9kkTtflFj
BXYHffKYPXlNF/mCaBjlarOP1RV/y8FjdJmR4QavGXdZS+QvsEbwbyqK9I1j6Kf8Ss7f7md7/Ozg
Z6Y/vJog1oS9KVX92kGQHcx/20YcvavthTH04nP/avklOs9XEurXyXMhf8g8kOhPRvdJMlK9x2wo
mPdv6YfgffBf6yuAd/LfZWLJSDZsVEBKB/80uZb2m2JmY6OsBHNTwlm6dB+/xEQkV/78u/91Ws6T
0mcYmRFViL82rtTvvYI0s7JSVnLrH0iFKc0g5zDp6FRFZ/K9Qkabf169pDVs9wnHygEXKqgEgVDq
P/SdzvnuW7nX50TBN1tax+SvtI40oDTpEx2dvtkX9Xz58x2gmgYXLe7Kn2ovUveffTKjcCDpkpZz
h+9oRjfU859c1R2pz5CCav6XzT6jfJJPUn6CzTOjGQod5LnnhIWJ5MAf0UD02XdYdKRtnpOf0wVz
eK9NWZgmrHC0jBOfPJA8BuDZ/cYbqFXlPmYpMQDZNm6R6XOQLhivz0Vno56dzqbYk0bjq4mrGnos
OANxWfKn2DeO8qdzVPCTiP2kdkkP0dkkq/ZmM9RnCScXhK+aSkF2ZRoo2Uqhug0I8EExOuFP5yg9
FZTyy+WVTatGyybyDYEAl0HyiC8ulGthw/nvK7v1CAreBc+AkORX62nZOTj02mOJb3oARzzlBzQz
4U8IqJxc2hfSqK31iSy4gO8ZB4IGNahjK+J09Gn8gGdPCA7sXUkvUf4H8/vvL8kPL1UHOqr8iAgi
Nc7v4tm/gzx7HdDuTFIAvciFVk//AYeB0ofuwYvLHWYvwa9ReGPhwzESyQZUOTnzg50GyzMCTqbf
AhjZhvYQQ/UDEn3e60eAMBFJfreV/hEOH8HI9DsWybHfgZTXIK7dYDg2CX+CzVix+b50nA2gnoAo
yAEuZ34cjwmAxiFRC95atYOdR22LmADJ06l+DJk/nqDqeoTncPlIIydWkFge33BIlhm+JzdKlHZT
egQt/FdOISf7/Xrn1TBH+68c+eUBu51g6LGfJq7B0e4TtTsjsatDAxJTn5Z9J0kAPPA1I6pK0Thk
tYCusAeg165ccrqEkmx0arHC24zxfeLEtGNwxlliKvkE9tS95ob4SFVPhEMYGCH6w4JBqhV1Uevd
mBASYWOXrWj7YOORdyAQIsAgPWVjU/d+De5AEF79y5774NvXgBPDGyb2OuPEhNuj1Oz5QbEKADcR
V2GRR/b30/Rvn6Vhedwn0dpbGT72JJmTFWdnLSDy4vScm/tGQJqjZLj2JiNdYzK/7Z8DLhZ8eXaf
p4MrGPrjJ6L3wNuAEubh5Ew8yvPQZ1/swhwF7EpGwvPscmIw6Hy2eeQMvIWLeQ5+B+WT5J+JxfgI
sENb1kmD7ajbPFId5UI5Xb3hQDDjVElkP25dmgDkKM2Eb9zTp+kk9pVVZYSeMueSmM4yxoBN3IDG
ZyNMszz26oZRwi0Bj4abaiAlfu6ZO0oMBO+/E7CpH8gvsSv/XYdcyw7mO80GWVZ+Q2xMS7z6+lE9
xiOBt2u5J78gVgRiQsQKwoxtskMShgfGkyLlE3GFVJSwgeAyPtTvIeID5qQgQWyLmCuwUnxBO1wX
mfPzghZ5R9wrQbBvzCl/yMqfO/FeEPzxiDDi7eP59LtCpJPPLLYvB0t3aSQSZOw44iGnI4IOh0JG
wM2BCgQxBgdGTFh6EEkoi4tdceq3y6775TxWBacFPd5++B9y29h4wRtw4z1vHvO+1ZtEHOemOXb0
LptL5x5eRpeSNwfccIYLcQeXYVhy4TfaIBzKeeQmRGHIHJJEFGz6gx8hulEB5qFhMp7M6tbqC0Lp
DnmCLD0+bTjKE6fMSXayLef9BI4EkQwssg8uaE4D7amu5nOVxphiHtnZXu7UR2knakv0doBURZRv
sodL7+Z4DB1yfCT4uUJiaJjrUoQyxgQ/8P4GVNHl/5e9YJVerPTQaUnv0tt0j3Qk6Hj8ZEBVkxJA
0RqMGU1Jz7/3uAE+Smu8XU6JTQb+zP5txfbiskLElatd3Xt8mD6xYWcZO+WxJTfvntmSEAGyT9Cm
NDgEKJsyHYNsxRMbGxQRqbZxRxQ5/IQCKzgxfM02TaN7bv3G6K8VpZH1NjbpTDGEfAbVeCTp1U3Z
IYh69oxxhawBjOoxU7e6CYffTbJ69gQYeZ5oOLjHTMmQwNsBVAHZIt323DMjk0ZHsPbpk/4FKoOx
cLZoVh6PiZ5KvzAcugPvDIc8ddj7iGLaPBVhH3ATVzZWbC2x62OP5r3pRDk7MgJW+SUbLO7+saJ7
MmY4BgCOIZsZHA1jqoJvEKaqhWFl88jGS3oTn5G+QW6lsotIRbMKpiLDi34wvw/erF40wRwKTJ+I
WnqtNDqaIF65udFlmVJtLpCJM+BybntzGu8b83MvhNBujJMoiaR38atwyHXfc54UvUpQcIDE5+gJ
816GCikx+dV388EfgS40ZwAdf58DI8XslXC3rCfxHpePnqkRIzMqcehyZO5iV3hZnXsYhEo3kCOH
MuzpJOeeAGq5PvKDXw+i0YqWo19Jw3EZALfIzt/BNbBX5EAo6zJToL7HbAtkzy1A+g8/PMIhcxTF
VEVYQQId1OkM4ZAj0HpVn97MuaSRJHR/yWPiGaTMdYx3edJ0rSSSdL6cu3fPu+T1yWTePeVKH+LA
NErM7XOX5UbGO9ARQhwoqEeqfOzd+ln0QQ7CGLPlzopZy/9umN+yiKMzNl7eZc93TFlM4nBYZRqT
U4kDGeMtE1swFR3MStBNSY5QgNweOUSApaxRYtTw6VfTy7Xb2lFN1ufGHExka8As9900ZQKgt3Cf
QmsCITclB0ka/O5x6it10A7wDoeAC/vEgT5nCybSKOxt2BNn0b+WgklF3ZBpghG/Z+kWEGa+4T2k
XWvqveLZofB0MHaUIvicZaPJRMaqLi0sbV0xg3EAWcLY6hvdy54WoqF+6wG/IO9xpRux8gw+5Pv4
35spgp5Nx5HVojNnLBAaMC4EotmaYiXFk5a7NXfgI32MQtnafSCfypOXDtyZkx9gVmKnZsht0bA/
0OhcBwO/4Ylfe68Np37L7MXRWX1+y9R3Q8fAghvzW+cLCnZHACWdRvIPAP7GiHPgZDpkVtrwYMpN
El173HXLYKJkvMVIJqBS0WX+L48aSKllpwC0SSH/5ZH15ZoUnxEjw5Dx+MGRnpwFrUN7qOxNoyel
kbvDnWGDmR9JYmTur0Nj0AlEFcIJhquwclPAF1/4Bn6WeyzIoVuYc2w3aXCOxtil95BIAWlhzLMI
71gZtUd+hojJZS1PjAuSKIB5i3JNTxviC8FjlBorb6TBWEEo5DtZAAACwATgTVF2pXKoytAnCz15
gZNFRZW9sM+7uu1pk97mONO4ko12CZhtezmIEXsG8A5YCcCTRwSsu7SyGZJ3ARIPs86xuaE1PjI/
hvomHTz24ZBhz3ZcnYO+8kVEpQTYSTWO1r0ODAzemfXRQlHoA8aczMCYfDELlgFvT/NVFocPkvO4
7vC2M7hHqznntsIl7ZwfEVvhd+aSHEE9vq2QT5EV5Dr4dwBEJYF8ldxXB0ZF6dxBoGs+EzyBFQMd
uPC9R36I03EqcY9YkXmdy1/WIygA4ZCEH5cBv8yW98j/paew+CDsoc+Rp9mBZ0cg5sWMSzPzPhEl
kk9Kl/3AVXyxJJg7jDTn18F33Bqqf+X2ssb8lAQVI06wjQI6Zs81qbfUX+2CvBDV1CH29RRo8HQF
nJ3v2mQThoDAOm47ePZjYOOUYTo9Kj2xp08gRIHIoY0hzNHxkhUheakOErD40OCek0uQ9VUUINAD
olS0SbcUKZDEQBD6cKUZXwxPEra+clI0fqgMP6OQZDPSLa8B21t3/HX4+g525MaDeFcroAn7xfKA
KJHLUSA9Qw44PCf/NmesVzIXALJoHi+AuyWWIT1KA1KtoSzACBXScIHRWeES2pbQ6OQvwFIGu9Bx
iGhgBUQyc4sKlPRrqjwsbqCiycWweryQc8TTachMza8uIwA7LA/yk3gl2R06xaf/2shjkWmy0TVY
2F6blk9imwcjHwdTJXmoscmjFhVmetrvZ9I38TKe8kT4nTxMQpb+7wEyzG6rBqnQ9pBuQ9Lq3xEF
nfX675HLGZi95ozsN2unzM9M5syncr3cBp0fjexhTnjEQaLzgOlcQ2mGaKCa8tIe8qJKD68ZIh2B
AD0CY0GZTXcKjAzvvumaow6QdIqNM8A4767S7pvo+ABVD4CaTzqDDoJTt0jtMWQJBxmf3wFFBm3f
qYO0DM6U2rAkOqjrL8VI0NAsm8ApYSZNi6+rnTZp1jWC+zwZPtpASTDOgh7biK14ivwqOna2AayC
PCHPvI+Qy3t4d9K5RlXshFbLBt0XSwH3O6CWxKbfejK6qN3uvgDmBx0ESTpuoVpN+jj0fzxFMKBA
D605vbat/W2xryOjH9sgTllmwDwBWkYeHt21ZEDJnLIu3OYGyIBIHxq7eoq23bT6q/6+ra6OAvu+
7Yj0yM3Pu6K4TzXEChectWOrQHZwanAbI24ExCwpgO9cQ5UBeI8NsD3u0okbKPKDGYB+PaY29vB5
OTsq4pyim0llrUbX70RjYruYDK3DFawKCx/COWTYHjPmQGAMy8xfhB8r7H7tbNNYXRapGA7AFC8W
yR/2HbVtbdUI1IIjVTm1j/za+M3Ye/dykgcz6IbkCq6jhg1znb+C2YWbDFHMnGgJJofqgUt8XbyS
9MSBbFcbkA41Ytyrbv3r/L28UCJGaY+M6VQyx+jW81xtcMDM0Il/d2ZyuzzwXQ7Mcfy+uzwcxj66
8c+Gc22CHf7OzRW7gJGOiPRE70ryGO+jR19b3twPOG4orRTzsBXWPUPDYEz3Zt8FcwY1A+Ra2aWe
LlMmiEW4vQ1nX+s6vo+z5RnXaY8iH0USoDRdar97c/Wdh1+bUlqLRPf21cMmicwWkgSkdslmk/RA
lKE+8BSuB56aGnx8LHBIMqFahvXcJ7rf0IK7YNpJAsgr0FsFFAXsA+eWrjycaTZFsb+9Irc2wdZ1
9mGEQSZv9Vn//eZcP5K7FYpec4NbHtogAKdxa2BjbYdbEswIYVz6YHw4trZMtxqZh1uQiMEBXpSw
B6fYGDn+AvEjlBnWV6ip+Ap3X2MSI4SMiVsjIXCxlbYFeDzBFbJySZ8DpkDv6U3kbIAbY90EmxxS
1p2Ic2vlklhR20x6Sbc9cpjbzGm2b63eKIIHbfo/uhygIb0nuAHZ5bewtGeCF/kGCIDZjDziW6iH
qMRZsxJUGWsMKkCx4YrW6nksaO43A9LBJfzDnn2bXpwmEjZwomuSKG0AJxgp2TrE5kFrlWGQ7WaU
GyZQEn+aXdVe9czoDVy9GBHGYLfhE2gJL2WmuLAQX5rdsc5bSQGLnEQ9CP0DWfFiqKw4Ji1BAZsa
Y4pDH8UOtwHL8E/eLPlJmTW4E63PJ7gPACEzZC5GpPieZGwT+NZfJyOHyaWRDqUe2vQaFssNmatf
0b0VkYx6QcKgM+AJa5PnBHhhkWLXOZXcYrWqXPornG0EXwbGphVpkehUFKZQ6yhUzxpStH+vEjz5
VsUqYydbegphGUEMR6T7gD7hAaA65txwtYJW7aJQXmGFRhIYY0zroMjQAPYXGUf9SK6MHAm7J1nq
YKZtSNWwUSN6lVS//JiCAdk7MosQu36LImx2NlJSOWC38ItJUpJIf2KK/sMo31ueCYaIne4Ey9Fu
1k26hupyEPzHWHHZY7GtYsG1nh3qCx1aBP0wowsz9sEIWFLuRxq8dwEdNExdoFjry4DEahdFQDfZ
i34abSqmrQua2qN2wcSGmcRlWq4bq+u8jchLQFxgUCciX0o5uhjFqMZ1CSYWw3Hv/YQoMcCU7wTb
IWPeEZnj27LjigpKOR+SnwYbPAe6PuigtYeMX2fMCEQw0slG1M6EtIsEtFWcANwg4LGIl2hVxhYz
QAe5VXoy5jDcQveCG7pz9pD4aM4qwlIUNBsjmBYXTGMvI2o6XsT4k9onuwdJl0OMYDYMhAGdU4nn
Iz3kAILnX+fX1Wko+jhjJyYFD5eDUA7lCHkMokjJcj3FzhYo6cN+Tr49Ph7j5JNSVUkpwhheNgIf
SedPJ3D+V7swoufCAsDYCwYVgesK+BWf7ViqvFy3wqHGPZaZU1mxzJOzZ3UGRA7gtdtefRfAOE0z
+LCIljYdLUY3j8ZkyHEc8vyQt2rnOvkA2OqXA9QpAL4eawAU6CSI2I0l7H9m+10Ts3PSqtMrRBOR
j1C9MUYpT0c/PPpj2oWNX006jZSi4aj0dJYUT4vONkNgBASt+Uau7ktmIx0FG0/PFryzdsgpquwd
0fCTp0kKmvK8avaouFN355qkOETN/9i2XwOIJIx0uBgZSFUgOD57QLYOvLUXz0kG7jLQYwUE3F1E
OouZtPc9EviQ1ApeyDF+oTaQ56LUR1DLTY+NSXj6egrpjXsvm6ZzNuprmpaJMTkxAb/eowdeSyyU
exQzoXovYx/FscvJQs943Z4TT7DN9g0SaaNwe6H2WY7PQMdOOGoyjfTamATOkMUhwy+TCJ2m5UDB
TXtyHyC0KU8w+S7QbQKBNqyp/O9Nn3LUigqBZNCZRvatqGLaMXmtnZKKBpCM2wjDpD1ZaRDKUN3V
zXlBI/J/EBw+OEinXBxYBphqwz7GMuzeiBkIjGagGoDONtAwxIp0QT7+XnTPi3cTlUFRRRW91GQl
g39BhmX6id79EEiqpS+uJ8bYzf1bLVHtcN7EiZHNro/wEWAkPEoNnPBwF3TfBhYZ7O42JXMrxX3x
xxHJPyI5lHeZju8LqUyjK/vt+giWfGahL8bPzYkyu4Go/OmqoooFFY9VuF586WhPD+QO5gRvFE5j
t1p+lsQa1AScfF6/bPYgJwIWViP+3ghtlEm7913X9FmTUAaMKFsJ7JQIOsSCsvE/ms5sSVlsicJP
ZIQ44i0zAgqIONwQWg7grDiAT99f+kef6u5TZZUIm83emStXruXBjy6i89FjRXiKzCm3tW55ined
no8Ga8x+eYYNB/kmM3puQwzQnrPcUjGuU1GmQpw+vbr0/m7v0Eijnb44W9P+cMAcNwZRvkKRGTnR
+RfxWS0X0y0R40b/NC3cPP0OVaLcprufcnw1RGTH+PDoo4aNaA4eCzg5rTO/FR5ItXb00rRYwiw6
Ieb01WVauYG+j6bdyz1+MALLCertftB0cckwsqRFgwPMlORNGhGjw6G3PjCvRU097CLbuRUfea8R
M1+zt2nH1nXLEI0J7i4NfJUIP+BsFVHfIxobQqBhI9qg7pVebzrGSy/+mAo/UvqEQ+ejCSv0OeMT
304c5+MXISr1/qVIRJ0Gwzp4Pszn+DShTQ2HNpf4DH3Z6RuFQDRn4VyJOgjfAv49aZzQnxnsGEhZ
ev9m9ggontAKjhBHWOhPhZWxKlLqtmCocw6IvWA5yo+HvxoZFYfbxofeg67XQiDc7oCSpG10D1Qw
CMr7gUKJWkrkXRhSYmqO/iB0QqgULJFf9jWse2Fx6FdcDzGm7Ycl/ji5TbN4X5vTj4D2xKsDu6G6
OjiptKnt4VG+fs/gUZKz7fG5JZt5QlaM4XMSE8EcepMsZG4/LhjIhcxI3JrYITvhGzllIm3OgK/H
WoWpdpiJO5cSd9z3urf4QwPdf67hfCO/eRgzPg8wzNa0IEvqzmiwY62+OUeTINd+Qc9xWdW/ySu6
DjusTEOFRrxyOfAyQpi+frvTYupe75KO1ZWW/+U8xm/tscnpFmtaJcVQbplDsMb2y1b1GVBbRUms
W5iD87RK8oWEXNc8KTwMZD7+mSSnzVI9IrquK7K5AqDzYxe1wYH55eXlPAfU20H+f/Fnh/08Zbdi
k7ts4KZ10tfoGb7H92Vz2iOBVQ36IAngngU+U0SER0dBl3J0v9DfD1mtMiQqIiQ3+8S465sLABsT
Hx4WxX58WPz2Pmhye09NCaWRjDZ6qwe1DAtvWxY+qHGwDPj4t3uGYPc12edub51olI9kn+Xa4c8h
fkSbIR7zuhSUKbvyKhFYh22tMgj5UjZvevv2DrVzbBJVA+fVGwsTqgM0CxHcfdJ6xTHhCNBkmC8G
GJAgU/CLYzL68prSJ8w+y99eR5AjaJQ4PBHoq9O9SP/8u6hLWJvESPHNXSvWuEawR45AFEhwmAhx
lJWLrbqUYPWTFjGm3QldQRpnBE3QyIaQ7fgN2//b5+PKEbwIGiKPjlwObZQUDIQm+Em53fKZ7PVM
bAJyJkOiDtmXThsiZVYrDvDmo29vu2kSQNA6EHJZEuhC89DOI5HhhhNi93ZkV7js5JAzipholTL2
V8INcKEuKNjTvKFOyqdU6MBKjCDRs2IBy4Zv/0BV3K9NepN0zkRucx4O5gohtGzsMvS4g/nwUuR1
QmcCLJTlBvM1f00RCDSVnK42+ai1xCpcVLw+hbKlMnxr9rXRJZGj0o/5k497wNSQb+5kGnSPcgvu
TKp1ZpN3Dgmscaz6icu8/VOCtxuzD5SBXzH5ViRxSLRbREZQHyg5fq0jrgaUUSCp2+WKCJeLhGJF
DN/ZsfvSrkq0XjhMHI9wZScBjc8huA+pnJNs+2eCYQrro8bfv597w70D3wXzWLbyjF9UBrdJDis3
GoFHlqGcz4enI2QGelZgh3xJ/84jkhB6YxAXoGTbMGmYqfYMe2vH3ICA0CPUEp6DkAkuRx8a/pPg
gV4bnicJy9qWjB5KHeR7Mu+vI+xufwwJKENyuzYkGAYrHkeUO/9jSvBMii6ZDA2vq1xJc4d2D/cf
IsfrRnK1VwIu4ysBZffEH8spfJkBKtmDWpON8dSQNf8O+LXY4qFl9KCsfpDP+iAm1KbMxjflCtZo
mTKaTYdj720yHSiU+6ZDOoQFba2xR70KEPacKXb5xVOkklyBfCBSXX9vSflUoACeej3otBZ32KWC
BHZFvJISITQWObHOUFgeyIr8ThKiHKD3iF4FJQuuaXZC/IsPsQCKIVSLrMN9J7WTvj9wS+jei+dH
pwucpg0abhoAZndK3PyWMnV0peptFvH4YPVC8B0UVzswxfUWhkfO3w8Agjhv7TGe+Zis5P7r/OOK
ipcxd7IPiy+imgJoLFD/QCTBe0DzwgmgV+R+xjxYXZI1kAfv5IYhseCcaMRWWcV5RPRWxMTogj8C
+R3J7jc/SJ897+BLN5VDWEgnBNxImErj76wRn6wBiUflllG5HVyRt0TEwfz6qCRX5j1QNHrArsGR
sRs/eJAtwkQSZAgpJOY9ngsihzMCR/AOgGyKKKeUQG8tNQJGCHEVJTzPkJV4WqSaTtdj7+rP2mt6
0Amwjtt7C2Aqtwp7ENPJgs1LTCrWJvSSsE4gk6tdAgcB21odqGn1juohWiZxHn59wY1kiVR4DiWa
PpLa9/8qC9rv2gsopVgYVNNPhNp0k4rOA+UlmcaH5AYYRVOALRssiZ5HUx21WPOeqinz/8LlSOhw
HHlP7iYCQWCqzDR4wzDqxPSn3qHitMRrnGz4w6PHjZqgADKud6j9sVLhojN6r5PHOHi6ARQAKp+L
ZtzfIA6ubKh3xHsjFWD1wuMuoLZW4Yhj1lgnHhKEB6Nu0oo78dWbR61IOts76edkcuuAwI56xT4J
dx0LCuK25cEiLaM/wy5yoWLyr7gdyav3KfctIc0lX1oA45nX6fpuo5+ZLWSLhYzhkH9hB3GZnIeB
yMbBH7eICwnO2hmBGBnm6I21z3O2n+JHys4XgB1uJNzJjC7GQJhFo3uJhBg/Swgkr4cdPIYGo9MM
5zLMJXAAOy7XrRX0gZCUX+si2dq3YW+je9OIUCl3Sc+No90dZcb23//xUfJdXByQde4H5c8Zw+/5
iLNOGdmSO05ASm4wvNEsijkSHl/KbGDBiJBCPuwq0iADOIG+ZDAA5FsJ2hYddzswB4A5a/G6nyqU
Ka/W5WpgmGTKp92cK6ZAuf5HHVE74jcrilfZ+Ew/LbGM+5x9YGtQmPjCmSzjIwuebEsPTO1QLLNr
gHcGoPKUGUvqGr29+wA7SPJif0BR1iWefwA1zZsgEYL+asWw61/I3lV7jPq6AiAuTYyQqRFAY81g
DI66AgHmo6n+1Z/5w8X+rYWI1/KM55aC7ux126EdAsweGShaXZFjtY6bEkiz1ooBloDnac5DB6Wv
jczSHs2vn/neHji5NUbgc1hb4cv4u3GKZK+u9uZB63oi7itKkaAh9iBiHozaowdNaTNu7BE2sMih
NsCwi+ACRBJkLoEqITxPLI6DQdwAXgZm5tu8az8ypHfP06zNU43558NRN3QAhOdg3zVQHyV6Jecq
os6UkQhZkwjJ0AJpwySBBgB3OtLKaUYYkA3ZNxQnC99eEdBcQA3L9xQi+qCFhsw7IZdG970CycGg
1NhPnww//XsNc6HidPvUbqkyrPA4yU96AywXCtY0EQyLkJzml+eXkebEaXzjHkyTMiLuXIELsLex
jGJHgZ3pESEuDG3OWOLAFxzOmpO2/fk700Oud0S+G+aZWYfhY8aeNGmjDl1JhnNA946CBs8cKDKR
qsdC5LGwsv6VkPLM26Tq2aTJZDdRG+CstGnb+UxviP7W/JdGcd7dJuJubtHsoTm8dikKs57Z/YPV
2gK1d6ZU2Xj4I6CH1rRFlPyh9tpEOQ90EqEgWh9SesB09DLGcEOwLqB3kA0CogfbSG3/isAQJTWW
i1IHU29cXNb54zYLefyZhGgnXynTcSJWPi6il/1l1bwGINudg/H0qtqocaek9U5lebpCCl+uJS0b
UKBhRZCaA2aALAe5rBGbjlsfDKmpXGb9pq4mL+QxFgOwX6OY/snDr8R3IpXZwGyF74HBI/UyZo1t
hf1NhVkdxRpbibuj1oI2Hg877O7o5vQ2HKC9bLn1An/BG0woHMfOWF8DR7qQhif5qCBDV5YfhGJc
AQvqDpdFXWVxRRkVjsuC5jRcl5ouRozgjDjfsdJcrZyFKTmji1jFvURB3gzDLv3mxeqmCORBwI6O
mS6psDdg5omzDpnrZU3OigrshSCXWU7+xfOCF688LT+hXfSlOxtsFOmh0FukfQubRB2J638nixZB
aSzoGU8rwneuhEjCUqIq/oTYss8II7DxzQ72eft2zlsy2uJoXI7Une61TWrNgAHt621yY1pLAUmL
6IKvz9n8Ov/mHoqFtqSLl3EZcMOp3pTBc3LDCoEiG7snntAEaFKqFWHGkiglDjH+LCuttcHvdvfB
WbA1vnln/Y85QNMaWA8NaFtlxrzmM3D+xSIUQ+BlH1pA8MJ6gTO4wRrb9mcgh7bUYWSbQt06ygVZ
tMtATpbkmFcv2NfISYsc9vhkXBBNvdt4UmDPIEcvzA9lC6tiRs32Q5Spg65zjroEFdLJ0J91QIiw
bZBrpt1BXgOD5/qorXk8Le/JZ4qZHmoIDQPQQKX8axJYKKVNr/gFI9+T2UWHGs4CfIjx4SEmNvmc
B5Q/xhewgUjOXgcWaXBpxCPeEUadfX2DjaqV/qIrqGcOcEiBd8Xq8x4qj+F7P30dAko3SFgsKNZc
Fo0nPu7WfgCTblRJayHdyxwSfxNmx4VwuJN2ViTSz807AYI8gzLzPgSDSLaVgXOmI5Uu+UWDbEuo
Eg8SIJRpyPU4FJUfxNgpBTVYt95DNeWvepKK0xcPHsnBSEy/JDtvlz6MfEEbYorB8+btkhtL6vIg
54dv5SxfYPHac0O+fFmQjlZuvXph2Y5wpX/bFNQrUIZx9x659d7DLd4RMHypUKYdfK2ckhP7PHTe
lPcjYUA5aMQJVsDkYGzyIYDQCvl6BciC/CAJ9+9QhaTtPQKwvSdtCaTiPtw2t0ciQ5xJXljEIOEj
ydGEm14R06lDEgZ06eV3CFOMpHJ6fOiXBSP4blq9VcG8Rq8cPvyb/LV54kzJ1FuCor/xD4anICgI
26VF1Sjm7dQiwQd+2XzXkvxckljJwIV8L0l3tvv3k2AEz2RpyTupaCX3mKiYoSxIcldcJ3UGxhSf
37ApqSzLMC2Ugmew53056tNlLAE3JD1kEBg7+bsrg0KYaZODY4LuFpzvrwGC4aYuIPk49CIb9MYi
818Be+n9+b+BEfxCjkRyLBm/ZJyVQfYo2Bg4h+DHn5RdQXAJ+dvCEaQDlaXKWBMUk/8RRXE1klD/
mhooHxIri10OqT1lhhV2PU+qbEcH8dD/r7hwKLFZHOJ3aRQx+Ngf0iCIL9pJtN0h33qxD3tPYJDG
npPhBb2CMlJSOpXAW16RkyUk1QVzINWXIccBV+NsKwPIQuAHyYxJWYlX9lGZ3lRMWfmlpM1SuMg3
/zLJyujt5EqRwRKYRKCFf4Mhg0mG7cgkkrdIRVAGho+oAeRBJ+g7aZ2N5h2mgcmPtCBUaBb0DboQ
7tkoh67RpoTKPdvciGLpdkcqxFBKGkDgi/4UM19M3gOgBpk/NQ+Vkcq0HnRtnlR6l7tmhyoWP5SI
JJp7rhRRuP49eOdoPYzOp6H8NZwsnI9fQ5omPthRkQO303vDvKIU+B1BacdathGUF/uNb4Cq3/Z2
O1udEulXTuGoqVFjQvJJUxIsPniNFAO/c2IZePiwlF40AOTQH49kJFkg5NI+6XBf6MxkxYRQwvpD
mc2k2QrGYncMhwzSZHah5apJ1FDrQqATBjLUYkpiGGUZtDBQYqBshLxWr0Jo9gyuvyatdej/ZAgH
f8iR0SrmbYTUCw17OBhoY7nxUhzs9UifvrN7RP0sEQinTOUGAtYwBQ5hZ0jDidegA0E0/kg72cLp
GPTRdOwbSxpsEvJ95ibPEi2sFF9ZEDffpvGc/KTBQAkdysOjd3ix2Mo2GNBY14gUyQbLbm4P4/O0
/nk/YMN4grxB7ARPk3OOQgwpvcaanROQDObIBfDa6iSEHKr7KFE6swqqY1cb3nbwg2dPBnIrT+r2
wPzsCt+oqPU7OWdbu3ci5W0fFqfNCU3BkIjpcQcHbMxPm8+qXtEGy3Ix0Gu+l1cOdCTlm8G8P2cy
5UbWNxhEFFW4qVSnIFX+vuEpaPEgsBSyeLHuJPMvCwKNnoaKxIPjQR+Hm0Z/Cu/7sPQMpGZ4C6nR
P8NmMO7AvCERJBZ+Ai2ziBO8SVCOl+6dckHrpm3dJLckKtYPimSBMPwYPKpje6wA2UrZQZsDs0Ma
aqyh7Cya0NcnItpMqyDw/4xkPiCXYbQ8gP3bjHiI9GFW1DYUjpdqvigKE6hAhLVewa/wtl4fI16V
8yJQRruma1OuzY1yilgW9lMQDmAAfWwkFyUNJoDT4XPgWvAr8xQm7degDw8a42fQKqhcvCed7TW6
ca49k3+ORVRSNSBxPAMDsCOqqeyggoBnQ3rqkG6Ag+mXgAniYEXnNi4uuEmwU97CNh1RgsY2BROm
0QtxV4BSlkNS/4ytgdsgSAQd1T8uA/AlSwzeKVRmUW4H25XFrJmylQgeCvTiowUNTIeBOHcVCFSW
WnlR1iXWdnR4BT6V9Usdwuv70Q44ERbBzGYlTjP76R42oLCD39vgGvyrtkN/kAdw78jCSb8NSK8Q
C+j7QqsIppvbZowS+bRPKhYuKnsJS7csk6TVHESQj9fqvqJBjMUPPkIKzCu2L7Ikdy11SHlZ9jB5
elmA2XEICFnnv3i8cJT0obIH9Hb9+SdtIBTJxikLe8myWZtLAUAHc5rizvqnYVL0ZG4fY9q3WCSB
WY+y6FPkZHv60pssy2+5QvNHLjuHl8XJ8dO/h0D6XEUD6GI22V2+FofkdwXg8dfK0BGkoRq6IVLh
wJjXVQFKBbDNp49pNeUfMjsa0l4p3WqcOn3i/T/arU903LWM/BFQe95D55vzvPU81s+sGbSvY0Cm
Ow5Cnx1NPpi4kXFToctM6IhAcTST0xlV06AEIWtH98qDaEgxYMd//4QqSukf3AiGO12ZJx31K8Ti
bRUN3T5mQL1Rw1eR9ND6SR4c1w2LshSxp0+VciFL38UX/eGHBQeRTYGGPO6Aun2Omf/FUoptID1v
iKIhrDS9h2cqnlsVqJqa2Ec/pHT1tWMs190z4kYIggC5gnMzPXSMaShR5pJpIzsOl6tpvrlTsqXL
1r7m8WaPjQXPzxfv5BECjn0QqLAuKoRO0G/2CyJQSg5inCe4MoU36XhEuEAiTEfuf9t6rVix1NYQ
9FY2uY9Bff/WMjp3cC2aR4ZLaX6j/v+CxkBHOQ5KXwR0zxNlfNARH0CSwqZ7Hjwjbxj3F5I+wv96
TR9t44zMXGeRfydY/GVX7/41ia7YvWmK+0Cc6PZiZknj1nD4pZrBd6F5XXUG7d2XvQfkOwOzrQYU
GmtwHrv+TMvrQD88oqq9vbHFY5hLpw5aV63o3MHQE7F0EvsaGUk0XY9pt7Np53EBbFRcPfaksrSY
Vuqn0JFHqyqvDwZ/dOrjmyAGFg66KTl6Em+eIThxTLOvmeHKdqMkfPUU1T2h44SqSaMCkMzfLHXY
CKjzz7sw3gNXGQCFz479eV1akAngybTUi/PqUaWEggZXtZ28TkP1fHPf0uJVTwZtzMj/+ifCjBYs
k8mz9nLuV3W3qke0Ly6W+owP6IWggSBDzTYC2qRk45Jx6zR55LqbTm/O+QOj1x+B5fNDpvcuor1F
eNNAY/c6bjEUUO/L7zhTakfFtZsNtFCCntxArdWsnTsD9lYq9PRyRFAxTuuBAj39RzbmA/LSefed
+43RV9f0DD6bIY1YGTlDk8DsAXV2MELrgWinrU5Fk0EZ1JpR8BmXNzBDi7oVv+4D5XThqh9n9K31
EGE9Lm+l6tBpcR2rNYoDwDwyszPEKAbPIRoPPIJ7Xu2XMBmuXt1a7E/of9SqXz79J/pN3b/83tYb
9ajuV2RHNfUHYCeIpF3YhW3SfJhWSuU1unEfStQjuj4hBpzh06jr+8s/fSfNrLk8N59xmZKMwRs7
MN0YRzpEaABANxOiGHWdbNU/+v12mg0+EC9nZ+gYPbZc7h+tVcdbWB18Wh1vYb/11PvfMCvXNNpk
X7dFEZgVnn6jbPwdrN75Cm7uU51eVPcK1IQA0u0e8QG0yNIJ+D1QN7qnN1qZkKruG0pNpaGddi67
+zPOae+GQrx/ad2WzyEG36vx/rJ9VpNKhd+U0GrIeNbV1ZQljlbf45B2lxz5/cEJ9Gf2GX5b6eOe
9JDHKqWQxc3p9W/SlYfR13XcIdcQfGJcUQliJ7T79ajZscTW9Kx90ACCm2I3oSDPuoijIvWjKFbf
zxDQR3KtjtQRPQxGe1zC2nTv0sN2+RuQmj+sJsTo74jSTLU4TRtGb2BCbdGrzKiXH6iCgEGTJmvB
MaYuPngNCSDyv73iVJMvBYt26bESDuL99voJALBgd6xRv8kW+SkhcBF76oOBaiR8B76/wshA7+cG
9vZCgYcOFKhqm28fjhpCODaRIwIG3iDGNzJBJBro7b3uzL837wOsSkgAI4k957PqIyS6D3q0MzxM
1W/dEWbV7zwvOlKqPAOtnlnSxK94L9SYO5gxPMyCALv5WAL5DG5DZX1TYOVhcU400sx3F9xZLgFI
y56gH0HgHqhv2zsfQD2iYx0dyUyqoDynJyqjDeMFRrsHHkGQk3j9krnndvB+OufauJdQ6dl60eVV
N/fzcFkOCM2BrHP7GXY6C9J9wIQcJPlFPtBA/Qteut7er+Etsournz4p6/ky+WLQlpGfWSWqAbnd
gcFxA4H+mjcw79N+hKpNozm60yXEbqUNaquZV+IR+thccvBf4uEXFkpOvzFEDueuGhzsSoWF/Kf1
XQ6QX2mjn1J7e8VtoALSjt6N4PKIyMbyk6+qoEgdGDGt6MMqXE0/oBDfBp1pLEQo9L3gvr/gk71Z
1U6zJt+eLdZLYuTGd0TdhmCwx8p0odEBnI20FQYUM5eCG0v0GY0qyerI03jWerjCtq/G92EoR/8K
zSKH8FCCe+KVZRTMXGQnszE75OkGxkghHe2P57y4b56Vx2ZX30YXdW2cGBPS4/s+GtyDnOUhp3x+
gMM9vLf2xoANMTtNcOfostwUlJ+vXQs1GZbpqkWMoSKdZu/FpuQ6/hpsrST6RP80vQ2LA21zrIht
1qg3SzqbEsodR/eAoNEJkv8d5gUxTvfoAync2ZNYyPZkpgpbbBuuBPtgt7OlI5aE5NJh5dQPG8Qj
jiixEb6e5fKosTCr3ItPTibpK4V18c5hBwTGsK9ehu2A+HTQYECkdDUnd4sgCirywW7FeZB+hqKC
TycHVfd1Ld5eB/nPJk3TDYommDcM9V0UbVLqNUhFkExqlFSO+nbLPcX9TfN9W3NFDcW1XVvDxZJd
l39nYd86epV7or7XpafQe83E2OqKE7cyzjkh+YoQEv6ZimHWqU2mQ38WnjRzshOHBNm06EHzUV3p
GylcIIrdBK0Is0SbCGxMguQ7Ei0bbzNfAp+YAX45RkClm3ShiRYL739pWOlJWrWUhFV0XeasIGDF
lZbMaRUzDXcbuxBL5wPNJevW5LBU5jiOfGc5GBjtDI8flkCLUJC8ylENf3HRFv5ebO0S2x7dNNN0
3WTsbmf+dLTHXXSlofx3taH9h2I1NNCxkREJlmQJ1adOhVpx5D6xGgFmVqT9byu9sKzViOF9tOgA
BxCKE9InPwLUEvOxrubp+MtOJowDAayDc4t8Kw2lRq6R/vOXGzGAuOjRfEkqRFTKlRBzuj3tbyue
dNI9AFZAg5O0iv6cmXYTuc3BuCJshRJIG2V01extGGtjKmyW+/cnDHM4W4lmLxa+mUii6gMDwssn
yxLfqDajTIfKrJzl20gMmzrpGouRON5T60ViQBKUzVHbfHC4kK+bPl0tMI1bTSLc9KYIeBoYUuzo
quFLyq9LOXFpl6bBBKuGHZ66w2EkbZcfupI3L2dD6R43+J9T1O+gu40U0Zvc8/7vZE78XSqHQpaP
t9EnZM+5uWQu5CY4iSxjO7TjpaQj4+Rv+xeLMdw4iUP5tvg3bOEMmZwx1pJyNuyeIHX8iv4SbUtS
pLnu+HeevIvHgAMw/WlEEZNV0o/fYF/1Le6pF4ZTnpOrHvsLhhAKn3zttdnsQrXK5meZGLG5Qpvo
bf+Z7aHm5oY70O0ES+XhmcVETgAaMVkWRXrNU81M9zrLG5SIN884ijNQI67oBe3FYHQJ3YoenDhY
BvMxp4yIUByqGgbIBhOBcqpO/sxMkDxXrJ5iRIE4w/F6ubbiv7+/OPlNnLGNwBonuBhW5lS0kna7
mwmR2bxSnKLQuawMGWG0eaBa2GAFWvJWKHdTFIsrVyzB2wbOmgAIWk8fW6hHkrn26ciA4TGhBHbQ
RtOjteOxg12rzT0mQ0SKR4uYNnd2k130zy7njPNGtNnJUnHTWS48Y+55zmQ3cVLaavjyWKqmOWzY
YB4E6WbjsTAsZchkDsnxlku30qAPM+iYcVpMzULuSGFCgbd9249dl+dSM3mKVws35la45nBo6rZ4
47hLhnHMH/B9wnBZCWK8HMtl6ltjWqc4KkNMykG1drleyjpBB5l3MzxvTnFP5qVcUpC4cTzmJnGJ
qRFFjpcCEPGrAG4rc0mmasDi6WqWtQysRM74qIezHniX73PSluvLuoqxmCXPIr68WjI+uyPcg6nX
AFNLI7n0i/PpY7xmufGZtO7BwteZqMIdv4pptJH5qCtRmhXXs74d0iWiA+zAMYmSNV2teC/OQVGZ
aIgtGQcXjqYRGY4R4e7Cs80sSxLs56bB0rJiO3aXc7m8JVfHwMl4oNanYSti5ganVukhFSu8VPna
a/5X900chhPXtnuaHf97Era+v/B/+4dry7Jqx3yEu/2D3q/98SSwvvq+zx+LSFZoLxgQM/7dMm2k
6KYtH1lpFBbce4BoH0bD4dOsdKDCPuqbmFU/vfhgrJtoO8wrS5YJlsXxVp5S60xX3tua0/0oc6Wd
pHMW+QQWqdxv2RUYTwt+tEwWeUY/lu/GuRFvcSkNQ17jdc0ecYKxPPNsi6a5ME1GFYVbs0ZfjHax
+qrNXIqwVxZgheVenmbBetl+RNlDPMqCTZ++P3x+FQMW9pwJ5O14HuSkZM9zJvrQCRracm5EG298
g8TX0BB8CWTZSVx3y7XLQsVMxNGJ2yALFXtTCH0EisdTrkYWGXtEC15lNtr2cdltImjDmkJfuk09
bcBZUHWw04YfeTujsWHLYc3l1iZ3ffsgfZNTWeIV7bp2aci95tN4LsgZNDaJ7X7IY6Obum+73Lo4
TgJkC1Km+519dbj+zcNSj/aGE3keF/gw0jTC4RJfZXnSvcjhO/nFfBPtPtrEWFocQPaEndPUdHaQ
3+o/1Ie6Y+ClNScm4J0Ck3FOtm271tKKCWT1v3jN83NkKvy7QbHNo2PL415obuIDNrKsyeYN0YPt
e/blOQvDcMst5B5rGFWNTDvh2jgaVUauzxxNpjtH0ZmRPWPx0HWfv3zPcGCHAMK/eqHbMdsdI4RT
L1I9ZqzN+FDmvruO+VvZChMeO2324yg4s5m5wmvCAjcxjhTGmTCED7Kbf/Tg5PIAcwdhwgh3IXQ7
RtMtfL9ltfXJ8MOkcT40HspawB809LDQzUXHIubyoTCDpItRbl9nI6Jg/RxCQu5rpNZKTNVR30NQ
9WCjjGF+LGlB3Ouv6ZuC6ASwFqC3TeiDNntHY3pcJjWrqN12uvB8sNbrCiuC6vaRmjE9f4ZCEfiC
LbFMxy6E6BcW9Fdo5zmPUNf5BCeFvi29wy6zvS2wof26BZ3kvaeFEg9JFk/C3kNw1FC0Gqu9Z6hS
f9hb3wS8d6H4e7Y6p299fSjRr/iIithtA61s84A6FcOardNsKNvXr8emcC6hoPqUJ4f5ovKhiobN
H8X4juwngUqb9YE/2cAt9aUMeNlUfme3d1qrbHiO6d3ZZMMl0mLQH5ciwNbS1y0dbJlVHTK1D7xK
hWh/gYN6VQCRLZrbCgf4tm0dFqIKRo9feh+9wXYzOpylngIe20ylzMYGjfrtPRbRsWPcTC/hDwZG
6StHMzZfvFbl6BI25oM57xM/ZkoT1BNEuw0WHVtGifZaM1V36hAG9ZNPR/LCpTpIoALuS6879biH
kEQRk32Cc7+h3AqnGIAWWl6bgwiBGrU5KmRC2n370ITJ5kBFcTei4woSqrBzf9RowoIi5vU+jctO
uWJHYBhDKejdEt4WiEgbYlUt8Gxgk18p84/SEbi40If3zo9p+2bAwBhpnOvsKCUNT5CrAauxJUv+
1foscEHAd4NTELUzPqFOyxXapeIrR/riZsigNc1X+oBUSKUUjTvuMzB2d74v4UOcR28ggL8bCjC0
SdRacwdhlY4+3OgO4dNfqpiwSsgEFxtkjoYlhRJvZycier0h0PQdSVVkAUOAZoiFEF+pI4t7jcTk
6MygYUyUGABqCxhgNHd5CFsXJIUK95Exv7G+468pH3yndAB8S3W6iIm9+OcYBxIP8Yk/irQ0K9Jy
V8RSv5a955QU8fKVQtvWunNorkDmEl4yEAQ53FvwVj0AgAfhn59hA0sqU8R8OoPELwm7qLLy/Umb
A6oTx6GSgL6iiL9i9hcIHdoi+6ygAp8S/ktTk4wKVw1h0zwlwiB/uwTmBB0cBP0cUhFkAKB947Ja
Mn3oabJpQ4OpLDXZj8k63HDI/gj5nr5qv1Ig9+8c4AzgXoajOxfHwYFkFiim2pwTAwSuzEhSQE+h
ZDO5apTUiXgU0cGifImBKLKL2j4+S0caZQ4GsmZC94CfMXnwAf0hNpNgU06omNDwrHdcY48OTlFe
PIOCjym0SD3jvuoMGQE+nUlOLd8/dM3+n/wxvDXUepiFQ5icELuT1q5MB3/QFYxGx6TrrUwfFFbQ
EOJQPKcI1sYtyiUAZy1qfdBi8D0SLVdh6n71OdptXERzx5seIM6jfdwc4iPGICbF6Im8IzUNzoMp
yhjIzxUZuKoXI95ALYObLacoCC6VQGqHTFlEjJLfkMHV7vPxDcQrzoj78K/NbebWyUyDRU2znjLn
DpmHRHTr5pDOy7Rm3kraQ/fZnW7uZPB3HgFZ2WAT1FcyjtL+a8m79wgzitwJERCaK0ljwvcf0zu5
15pN56VHFx0OKCn4h7wLuZBxGk0mT50WH303Z7elMWh8XskDXhJvojtLeIuQhyEpdY2cZpOeVm8/
Q/LWMOCg2Wer1n4BOhv67obdLfkDGZkoinoREfskgowryTxEcL7EVjAFa0jnxD5s7Wz7zoZ+aS0l
u51bgWSYP9u+n9HqMvAIoY0gIDbv8htVl8RRnLzXiLSSH0wmE4BpFjvy4KXAGCRC/I9j/wtJ1sRK
y3m6IdwjNh4HzmSyc8gbxP5c4kGJuySXlJODlcdDQWAy5+XlF3tkajByYJFzlbRHwAVJAsasOktr
TSY1JguYz5dEvBKmWsE4kMCf/y2XgciFSiTFIUBrjGBJ3jiek9QEYzJqsoqa5tZaB6SQFICkg3he
koj5GoYYTrwHmFTU+eygmgzg5kAQA5SgMUl6TTUaML2Ljdi7VgDTRrtbkA+Rj7B7ZhsagrBPUNVw
fv/7EFgZR83wJsQUjJezE5tYiczSX5LCuCzFrHr79Gg2BvLgUgiJLXdtSb7kupakzAKtIGbNGQnL
V40Ui6sKQJx2KS6ga66dG1TbsBvBka4yilGKf6KIC6UEmE+brA4P85OOSajBjJtE475leUOHmI8y
K9uu5m0MkgduLafFMCyJyySYTZZye+aS21Gc9cfWwVqP53POIlhLQMJt4NfE93YpIy1yAGeN1lTu
MtwknnmMSaUJHGc6g2sVLqKlsSKKeN9yjOAbY4OiIsqzPBLOjrnMdBIqB6QtFprKIByHI6HNm/Ym
Q5/+ZnSNDvdKnKprfQOpQ5SAkfHUox6HlOIxBwXzNVCOMyQzmLyGvHkJA0+b4+eExGzTVuiKlaBX
boNcX4FwKVOYZZjDEgKzBrPa8xLLHG+ROgOKeOcVV7BOmHp4y3tU3of7iPDOjBtnRkr4uLlxDTCl
hzhMjAvV7wydnNlFihkXgFMdzT6JL/fLCM2VD1N6tE9YMIwmBMObNo2AU6awaLTd5qT5F+aYvvh7
GSXha62N3maMhAdhNSUx96aV/tsUniR+APp2DCpHQVLkzylZEz6Hvn/EtnxB6twmB1T0RuATxy5W
i9rCUMr0/Rewp+6/rLvh3yF/01qj4ykEdHGBGH12CaBnMzl6achXpd9OYt7dtakI0b45+4TE7H28
OEL+iRsmgiGaMnoO38OHeXFaaJJkyQDtBNVVkRQR21thyrs5xMw925w+MNtxfyS/AejhP86eLut8
AtETXJaKIVk06FgWkrbDxieVE517qJ/nbbVWHGWG5IgrSXZB8yTsUvIQps1Ti68BuPL4uqUFoBiu
2w6KIkswEeQjWgQISyhwMlRYA0PYES6U5DVrCWGI/JhtzJ9U2uFYlVDG7TPBAeKstxZ+B8n146AC
OjoOYb/TTd8NlOi06wdte98xe7lWMQmYlyENHvBsOy/j2vYuCF0VwxdEvMz6fkZNmHnu103u5DL0
U2rUGYjsafk1gr7TEWKVsYeRTveJ03XaWN4P4KjdQnXITicUjDFEzgA1DaJT6fNEWhjOISHROLPZ
e0hq15R+rDum3me61BXYGOKyA0Mv75ld4Z9BTWSqN90qyTrI23bMomcdakV4NVA6ri/gfKPVs5DQ
hSTaWZApXLI1J9q9jVsllinm474gEYHao7LT9vGJQcyk8ltHtzrd+LZ8nfRuJ+3/x9OZbqeKdV34
ihiDRhD+qnT2bWz+MIxJABFBerj699mnxvfVSVkpjzEqsPdac80mdG+Ksm1G05oxLwlIFR4SiWeM
HOnTTirD00igZXARTasWbiKbar7GS5AO7aC/0G20IX78qOAMbV4bcBY3OcdJ7GLiX44Xpjmsiqw7
5UQAb9wK0AvmrzibfFYukA0uiX84IogJZ5jgtGyGib+HqnODAPzvr0S/SDSzcOnmWY77Zuruj0eB
iGxdoCZwxuX2LNr8LS1fXpEKMSFL4fVEQA+TnQWONQA60Qyi0L8+zw53IVQEccnD90YAJdTILbxi
3GeQKPMH8/Dz07H2FjuevC9yjzkN7NnBpPED8+bV04sCYMApt4ezgjT41PEDBICAUMZzdB+JHc+h
cgkmM3/qVWq37hvZ8FE3nfI0cPRThhrLzm8sL0CCxO9G3YKU4NhRLRfTkeHk0aLMINJdGNxFbvO5
Mi2k5WrUN8lxq+e1ykoqfHW80LFwgON2r7Zq/U0GXHowpn2IVMCqhYlyNDW0I8MnrhHL7TBUYpns
G437ubM1xJYgRjXEgsA+CXcjhiFiXGXKfkqLxqgJV+Lks3wFp3TUE5fGdQKb2JgETLyf5P4FSKAs
aa5fPqydtdvLHr3EiwiliarLUBaFPvjK3IoXFazHrYIfHUhpQ26YMJz4VtX5d/mlRffvjKEY7snw
Cr9bTjTOOoZCcGcifibX8F2C4uCnn63UO9/MtwQjwKRHwE2X2PH+8B3ynN+6iuBrEG3KN3Xvt4bX
IaaiNAAGYYli2BT9SGNP/uiLavTLtEg8qKcFLn0uXjgD1Onf/OfJk6uQBqyKaqyJyfhKZjwab4Ig
+7VK1GUWbJ/gzsT+u5T9b/iUOFDHwG2hC+GmR6JXDrdvqty8xt4GKwA5+5UgOqVBOf2O29iO4vtT
WmnWSfB/hCn1FB2u/tNBaK3hgtBcdpoyrYodtoGPYgzaL/vMxovQrVsqIAZvKuSabJMzbVSPBBzB
WemY+j2X1PJl/sMLeStbcpDyEboaWHWj1wHOAvyiYSiYns7acJW8LaJ3tng3UiPzMjDs7RZPy4Xj
2ZlegK/LexaUTmHA0dAwGvd6uZt+9fmXxdzdxxOy4PwXdspZKlSrIymAfO5l0lnLru/QZbT+HONr
NJPKmabjZygizq161Y4nnCsRReVtaOFf4GAm/zGahqM5wDdqd7U+i/SpZnqo4r4K+HQdhHho4/Q5
QjmyYAd5KVM0BsKIGf7171OeaZRcylRLdjF9LhP7bfUkQ8WNVUfxMHQhh0YmrbzZ9p0/Hh6tTpDh
DJ7C+ALhhUYWx64vBZ1YMaPVgrYYQQT5q1djksYrdgG4a/1d5WmQWsKeltdAUvGKEyrqzwTSmrgq
L/NDvaev7TcRrfGbBvoNqON9Ig+w84UcjnYnXyk3smp0Ow49K7xWDUqD8lYdM7Y0O5lX3wXKu01+
4HdgdABTgow2UmI6OyUaLgocFrXyFg5zFUR/N27WFRGiw5Rlu/8LkXD9s4oe/SGwGZUO/ILRb6wt
UDAdtYt1kDTh2IpCLPgqDmM82erZaBu7z7/goAtm79SwSLuY9YqTNvghXSwsVScZFTOQyQxNAZfm
mFEHEo+ZdddGq4StTvNGkZeRT4f/E9ZZCuIDgK7SfYUzWqwxTqcoRX5YPaXcVq/9j3pl9tv8lNiE
rZWjouyrH4OCBq1+QybQtLi2bE4J2oiAwFyVTByuZ0EihfVTceQEDGe03vi1M83l0yQdVuiYMsai
oR+oDmdBAB6w5yMZfUh9o1Wd6PCzrhqXNupB5LEqerG3N1ZOLMb6aPMhfdlYWTihMSg/BNsYRAPT
xlk+vL66n4Tdn/C5dq2ZdHkBbyS/YCYFuLcYnz/MjztP1ned+aOiicwO8v2tbV/Rgt8KGw0hRYhv
+zpE9QBjk91dx1Gfb6AgQA0LHSk4jT5rUnJYT9/5P67mv1v4DapsIj8gVAe9wmubegVqSEgKWzM9
436lbJPKSdhzoftZ08jyKlZ0KFEkpzVump5HxiSMdm29JLMGlQV8rE++4HaAzP46ZfnCfFM3oIYf
Y3eOF/elVV2VnJt0XpWwGzk3yS518fn/wJEApfrAJTbFcJ8yQqvhH0EOY+Y/1POIX5zEK+AjUfkU
QH6AFgxCR3+5tGG5nPWEy6SOqR2dqnEtnFsFrZIuBCPyeg++0FVCfo3I+KugjYCWZnpdfi2Lr/Ir
NRE/pwb89XDRJuxeJtuKGa10bdknfp6ceADPoNoDqeshxE2Mubh62dMKacVWhiz+5QVwuY7P+E5a
EGyBACJB/5qzLD4jF8wuumLslSxhahT9edCWSukrKZgVDBzTU+nDtCXkT4Xt5/nkBGBno6Qy2L0g
JUCg08YcE8uHYBHReaLjZtGY8ibeqROOF2l4GQI6qDFS+BfR9mB4cOsFsSLNf2MZA8yBMqPY1bUw
3Knn0qODhN/Q5tRuw5RZahDPp16UbyCvwtswHlRtE0CaEZTfYscBGGt/G7U9xcWjZitm4ZVYA7Gq
DgwEQ5OISmBgngOH9axs5D05g61f3FmE9ZZCcUJYXQIM+YfLz0+jURzBZiYl+8VKCr/zt+IkWHVH
rr0URZ6ILfbAWVB7oy3Zt8RCURIjGNhYDocFcimHUWemaD3Qf1BZIXsDuETdCcx0pWzVLi/hRhez
QsMswWCF0TcT8Mf7oAR4lc2QPCZ3FWQPthNHBQbLK5gVxH4+kfpRNBdLdoonDYeBzmlSswEimQIn
PEG1bs4FEJs8CaRJcho7eMlAlgL7jCbwR5+Ng66PE7m8ajhmcP0r6NtpcKJkynYNhUqm90eHqE3g
aEEbbSfn4vdTTos/DhV9TvVt+sq0ALUUzPznYcyULaaNmENrDX7eaxGpQ5HZ3T/HLLJTIGTTD6OZ
dSLRMh7b3dsTVxFDYSjHb68bbUbPB2lfreownyP/XCl5hyrxgDW5vbxlyiZ4USsc/YbxBm1bgFFp
5WBj11r22PLkkEbiNSxM7lt1P/gNDe3l1Sw6sntkuGHyeQj8Dv9FIR96V16hrl+YufSLfrxWIc6+
vIK3yLX5MmL4sNQM5Q5hGZYedBap14GDD7Y2HAALzZdwtTfzKQlZs+eBHxuwlZAZaLeyh28VOzSg
mjpXie1I56mnVfY7FAwceJpWsBoQUgdzyfCwQqbGISqddws/b92ualLlE6xWFmWLT8G023+eAHRT
8yCH915y2q1uo4GOKfla+nQl86vRSex+BwkvgPGZc9RCUccmUw4nvXHbfSGfe1qTfp2EG8h1LJ8V
ejeyphcjgEEwcZgBEF+FbV2XOthiCEeh5H1gVeVV10xeLZ8VCcsUPhFjsMnnYmFghanXzRLRVvDF
5kNlGTl9stBiRxtBtM2XceebhByaH6FtjT+L8j3vsYW3/M8d7jyoO0Xc037iiRraFfSiwdMoOhC8
9ZOw8VV5MVAJ1bPOmHffXbmogmk4ogoTn0U2soN8F6F2yaepspQSXL7SehNRUGiHxrhlEPhbYSSH
o+Vz1v92ut8LrSLa7WadDi6vCbx28SHoGL2PUxzyQkjS0R5QO7SrdAAgh3ptfOXbWnMRw6XQmcr6
n29Oj/dCCPiLKUPty/c+o7nlYm9ilCbffegoRx6PMQ7tatXM2apBpCt8C8w793Mifv41zg2ORW7J
pQnkz4dSseeMOLVA4i3LF583oSsFsLqigUtjNTmrlPFMfqNLGMHRIUfWa9Jb9MMGhezPXIiaTJu9
Kg+jxF51ZYVqmLlEEQuwPceiBRKzqjK1A1RmK8zZPKS1UmnTDr56TRfCCEfuEGxE6W1wOMzj+kI9
DtLdvjyKX9pt1vDXD/xsQOulLt07ZVvFd8YGxUpi/IIjz9OLI6flgj0nI0e56jL5dCLJi3A0IGYK
R5Y7zoQymuvfypElMRluCau2ynfBwTrUr1laOE9KmgcFyvuqybMxUT2wb7EDyh0rJivm1mwZYWCC
cEa5dYlJfliTAzhQWYFceZkACuCJp8EBFw7Q6lHkyDfWY+sxLPt1/Vsw58RGGX00olNrmv8V4aqB
lLsJSgihiKPOFa0JVQiOCT8jVEWw9AngLDaaxTg+n9E59yhJGWGelc/8qT5SayESbFnOUfQ0xCAo
MNjaiBC9Ubx6bSlvxuG3YTgt90cLTvuRNodWHKhuJ20oSCqjmmaGw7WMx65wNRrJt4IkbwMnMZrJ
t/6napnNw+XxG0XCPP9ci9E0QpNbkMcMBi3RwffWbFiW9fKzLkr4ZJSP98b4ESl6EOgf5bq8801V
HDPpQB0BEifKEArWj3zrKaAZnyUnioN0vOgHyuJs8Uxv73qO/pJahqfaBzn+SZwOA6siQhRpzpxF
e93AXcJnMbnREbNVq/W+Gv3JaeRKbedW+k/V4Lj8OZb8Cg4+BScCgfyIFE+6aJAqGeBS6LzdbpmY
wIs0ecHaMC5V6ZHSonJk3+77dRv6s4XC69V+Jjo00iKhoqbGiFgDgw2NcEZBDA0UNcmIRtQyOAy1
OddBZWr+5lUc25qExfQg5z8v1lEZ1+I2/+VFBH0+KzTI7Ikfiv+zRyw66fPt9J8vZnlr4nTmqyqL
5yq7LGM3qTuX7elTtARPQzFW9U0YdraJgOBFFZ4lc/NEVBmjQowEAH4xNsXfGj87rjtGWuzmMNB+
KmRw/ew1hhVL8zBt++nrl8Uy+O5wTHsv6n6qwImHpfmlMr9+/aRrZVM9lE291hfG8f1X/DXFxFgm
dxaO8E1EY3SAo5/R08ER8dUd8cJnYy/9aA99ybmrs5jhgz/DDZ2uC/OV7oFl/LrfNugWfrLf9Gvw
a2HMACWvFZ7+rwNNgwZ3EsIGKq3z8MNF9idJDN8DX90qe+mO4g6HlZW0QDdwzx8mhvxwcMsJByeD
x2JODCa08Dx+UkaCwCFzYX+j2vXpdRjvFdTw1ia4dQ+GZHSsuTbJAQBVJzdW2Dmk+qzscKMUyyTb
Dlf/wJkRs0Jswu8QvQnDSKcEgolE4A2BSpc3lnUofy/Sj4rof89j4PqyGtdsSB+6ROUbEZv0jVst
U2p4U/sGlIoLumKrhmogOidkT5armz7c4ISdGyvWfmbWXCSzIhSpPZnsG7JHS4LO/BMd6jWGPSEu
P9P+hgBZBK21d8br8peIGhlXU+OmbUAAGFfieWSC0srKqhfBj6xzMQ0YZbb1mT0tlm1nOOgPVtf3
NhhcmmctQrDORzApcGPHUzuz1XCKQ3LoEmNm4MOEtY4EjoF8YwZCOyi4voR3TZ1GlBWM065CX4+i
2UQ2hUbdmFsKIxzpJwRGfxIarNEELXGe1IlQFUBzspBL55XQ9UaX4TwxWPhweAAewOSRCT5AFpmw
0rZLiKeeqYRzfUm3dz97lO1ihKzoSz3in/Fh+qy42diPu0OC4m1E/ulflm8iFu7Sa3unxhBpma/K
c5LxJDPaTa33Xxb51tPo48o1u0K9LYpDZTp5vTVjKLk48ypc4OxX6XczkNA6fbZfJjt5/MS0aZWu
dGlhcWJ0QT3peNlZ7nzqTZbCZjfgckyHgaICklt3bV+L8PmLTl9Sbd40ZYlpoj0zfKMihQMcQ+qB
sNmqsZWO/GdXTTeDGQlNf4gz0ssdV3ZESRzz4Q7Zhe3rOd5rryWWe40JlPl+7/DXU/EPa/cJ6c2h
tkoVLxktSqaXqSeKg/Ar1Hd9OkdBzdL9Utdg05/o8mLO1kwpRHAp0PBRMvyEZW1asjBwqv1IBoU8
LlUo/NO5gZmHkCNMgz8cjYUtiIpPEMC3h3yRHQBWPhJ0ptL/NPEoJOuS60CUKNXxdQW4qe/0HPjw
edWW/jVvptRe7MbQRGg+QK6tKQ9iMSSer37bNLcDQDoWPIzsAeP/Ae5aMOH+p8gRb8Wz8eM8iMqY
jpwygW/6u3RpjlxlVrHifI1Dp0mnFvN58sLZVj7iHlX2RN9NvjjiMtgW6PJVN6Ggoy+OZuDkyZ4n
EP9VvLyc0Qpn0hr8FniJGRPQKkvtvjqaf6OvBh1bt4CPgzKYc/0P/J6ahtfLLstz8EM8GItoKlve
LZcqEkNKS0LoeP9Pdk+MDP9th/RvGPOxhPHRDMsPQlG2WshPmGxfDNA4/rKocKOaPRs3ep0UJOSV
HbfapHpRj0qrOF+MZC+BJnAx/1gJsKd+kb1LSR/9CI2lZCNYYDcG1eMDgZvAEKlY9W8bqSOKeJRq
PIrtm1cG0wVbORADXjrKgDdOeGTbvV2F3THGdJPDzEfJvsmHrE0p3mEVgQFrMB9QUTKWRBeKEUAq
1McwI8jXbRNPCN5RgLDBU+PjiRa65JiAqPIGeccJ2ATEKJK3IntMdKQwo86NBx5tleVKdCni8xJs
B1bsODgY5KPxhuQ1HYCCkshweAI0brr+BxWJs5MuP1FWQiv4By+FV8ZbYdkDzka7xnZfcck92jfl
/oZ1dyxvreiOYAx9xgixGwo/oFmkqCzj2ORhT/dBVgmxAjwCbmJkm4UIOpMVV5HmwJt8fhQyyK0J
6oWF0S2rZFlAriEJuPQssiXYZFMBtMgsVFjjVhhY5VMN/uTH031eNs46kH0YHvfe206FGZytPzSH
aZUHLudnM/x9p7howCgoyd6C9oSXyXMG5sc92FE56ez0nmogTM8Zw+bZ54xOgKFK5+GJyqFaKWdK
VyavEkx6bRKsce7GeU7ZRsvyT0ZOBuuOlVtb5qoohOU/+DFf5T6/1msNSk56p4wHo30ecDbWwbei
LYHXq3xD/457DKi9a/ocD2hAHyg56Fn5ZaSVMCmnCEVb9Zxa137R/ALs/Iab5GDuR+toGR37L0hq
RFaGN7wQFoxXphFWP6BA4g0y+am8Ev4voiwfizl6KCpczJCsdbyKmXQwwcQzZ2puBruz4be41uzt
xptiSs6VE3iY/rkVOpdddBA2r4jxL1ARaFEdXIqQZtF30eMw4ZHWI1ZW1CaL+LdkpCR9a+ZkTHo3
oBLzCy752+gO+4wrwvzKD9UBgSkgGghQsLPI1KjnpYf21KN/JdUAszCXS9cT8zxhdiUk15bDmAmq
VDzHQ4yRlA7dsVpk7ndpU/8JVZGPh84uW5nbD1NJ8JkLbb20gWFDjAhY5elFxnAOmrsBQCYm8/KE
DZjMrUVI5EN3pvbKTiUWj8yd3WLZz/VNsm8278Nzk50wTF8XC/ka/FhYLl9r0HZ5Imz78rPimpvR
ZlgnK5Fo8N6A1OTBjHMG+gT2Zct4F1yDbeHVzmvROslR241mQuPP4AznnYYNiHOl/3qDjKOZXlFo
YTY3+O1pYM6+gvTI35skJHCtCD8lN1zqcyok0SqXF3nTzMOt4Yxp2SfsDg5A+iLeCQ/mz29xQMXm
jDmQyq5j2j/CUhkLMogBcDhP7S+VeEBe8MvOXqzik/ZGl8zGgBurSqZG9UMhKFiUINkHIBfpXO9H
J+4T/TKO6xtqHPYNthu2HgCGTkx0SW4ZH5Uf9F/z4Hd48Nmjb0LNt0hd/HUZwxP/CakJFny4NjA3
fuE2wgZw7O8dBorYGuA3NCzUK1OiucKYbO0qbjyvtsN7UoOkF9BJPyTV4a6EnM4nEiKbMiXG98G8
t/d4ra6iX0SK1YPeZoG3xDr4wq3AG69LrN3K0/u7vL5pUx9uyQu7xr++cv5QP+UzDaewWbx8fWkr
fObsdNv9yRtzSWUFeIaqD9Be/e0SJIvC9A9PROJFCk67wv1w0jEf7tDFTQYCb5vz6Fpei2LyeZig
BNnM4IJhCguqlbMRAq5NDcGNw78OTUWC+zSCPEgq+EpOb4xa4cx8gxKxzsALgGMD4D3DcgfSEBeA
w2gJSqOO1URmf84dww8huWfPxYoYb9/+VK9zXPlg0Ip8r8ClI8ZSJFznW65CBkPZjqgYHNgeQBZc
Zzr9KuoYyGbUK2LYjnHp26fUhHIinMyhADgMeXhVJBmwSGIaAV1cZAThuDxNoakAL8FYAtVM3Opj
pzecVVqb//9g8U2hSinFSRk41O7GccAcG2OkJ6NobZX8jjbaTqeGQQxPncyiSJxMv/xwqTDMoESk
KGZ9UkE1f7RdgX03BaHfrHKPGbayl8X9jW2cQwzBmBLSPYFUipQBzhscwbhN/c4dz9WjdAcACBM7
H/lG46PujBub+rb2R2fs1d/4XCDoRBzdbLORHxIXIhPnNv3ovhT6HYsNY9HWSeE0627eux+WnXDa
bj7jfWb5CZFNxgLpcIH6VPYT8zvmxbRcG/3zljenbIzRtn6xLeYK4zFxhD61cCK5n/CRgT1WA/5+
1W8GWKvHCqUOfE/TicpFodhDtW7Mo1Qyt3vfNbKCuUTXAV6U9aq8dd8abB3Jze3kKH9jpL8YmHba
z6+M32NNLbA8H6xsPMwqEGOn2xlYyBHw7uXr5i5fjFk3ZwyfYLMUcxVOnkw7JwUnq05HVLoZ7hOA
2p7pa7hPOhiPQv7/+Ab+I6FvHPSdYmcbZrJYkEtrbY9t2wSX51Vlh7aG4ofPbKUh9sV33xZtqEmn
jW26j0shEURtP4eRgoVL/DmFIWFzc8xIPq0nc7HyOgP4GiEzPkwBYNTQYu3x2/z0cx5HseNyMWKc
/pvsUjZ2ayNt8Ka2wUEnJbS30gCsI64P5oKgN8VsgNFBANhAwZXYZjM6iszT8jmbsP90ivG8wE+e
NgxrrTf7WLUo9ZmMF7nutj2kBBtfSzJ5aDQ/p49pD0QglcJwlPUCsxY8aOpo3upnUMqg9Z/h0kzW
PaE0uLfKM6BvRytcRrARZIBuqo/nUO4H7mntZ73gB+TWY+1g5K7hAg+jD4UNnG9MYFiTWKhhBXAP
Rny5Q0Nusl70u5ZL5em8xytExi9p1utkNWkL8jnG32PiwngeGQPLZWTenrRDJuD4MDq9+r9RcTJe
a1P6CpRLY97y9Jgw2Ot38mv7CnZms2nVS69e2AzCkI5h2KVoteVxOzG6aWnZMoq0YKm/NiYbB45Y
uEl2K5zIg9e61phioqmA5qbZz8/MYJXBdWfsslXkhs+d+KDjuMADmLtg4PbE4wgxczilQ44eWjmL
VS98Em23o8lKcUbAGOWWv0DTsXSrNu1n37yPtZiOshVVNEc5DfVaUbeBcjN14dLdHBMTS5DgNlop
Fx0/vb/6CzNj3Gw0p2DtmYbyhPVynewauv6Y9I/Rn/GXzotNPKdemItUkHRVuzigzyPADXpZLNFS
t0CVV3jDmvgBu/FCP1uyrsv+azG4MaQ7BNoT1YkWIzwLiYVYjfylYjMjtBkkunDBVphPeKFtXC34
aKxTJN/A3UJtuohP4al1KjtZSjewhVmwZbhrAWmauFQ9cKQ0maZbYtBroMkw4flwEQnn+FF4pput
sksbLNsbNpx8di/s/q46eUiVQ3erIt0CCfxSkDnWh/wD72oQurwLpRY9puUouJuG8/dGO38+0Fwm
HC+1+jHjy+h9VsnhKNYyi3GML2RV7UC/GcZIzUUT6XZvR1W8hqNs2FJF3o/bam6GTz0MRNRfNC1H
CO75xGnXyYIerVx/9sQ1YZuerpO98IeHuX9kYrpM9umX9KDryVF6oDPYQouO128fa4Yt1USx1S8c
b6gS9L75oQeNPZWreG76aSKAqeeBSCpvjFIGhdfA6FTsTk8ofZ3HE0IbLzEBS+3x3tqXjEIGh0Iw
vpuQ0NBoI0lAFPHVMvEYLtHytSSttLuQNyQchpqf/Mp5SwMv2j+MD6lbiI3EI4jFk+p5rbgRe2Yk
tM3f6Unfp7hcYqJ2zX5hA0YHkEqOGKYw3vsqg+r+CNFGiUz7n+iLXRQrtHW4yPYq7eRfwlsGWQXD
RaoBi5aPCKb8wM4P+3/V46wYwhHoiC74NSfr9wQq2C/bGtIfkDt239mv0NJBsLSZgfFJAJsL71dB
/kTp9/t4sBw6dFR8NqHLD8PZxaES1gGu1k+/Y3MHcSfJkZqTF6Y7wlY0tsnnoEgUOjx8tflOIbLt
ej/dbaGn2rro+1D5QkODDnwsp8duckb7fV4u7esSPqnrWjYOODbbjyhFBU1skcyTucat5jE/myM8
S1AOaVQbQkQsxNm4Bv8j02EAPvlmIeRd49k6Ff+KIll8ApFzhKVGpIyOKbcgyQqWJB8d2PkYI2Lc
xehqSBtBfJrxh/USrqbw+U5Xgr2JrGonBLxQz5DCdbZgqwIxOiCxQirH/zfc29n4DU/YSNGpMhW9
aH8tsAgLzF99Gd+sEz49iw7s831+n0tieZiO/RusyrCoWlDOiegOgCmF/aOYhLKRsXkRVUF+hsJM
+N/2kbIVCEEVINbHZS+hqGWph7gDEYRlf5RNselc8B2LgASXDz4khNhs+gSRhBHJ/XxPxBvRXzRi
+FhQw+FjCKiHdzSJKzD5FTFpeWti2ssDqkO1wVZ8J6+gBa1Zh5vt6DQ6BclsdHo+AEOLa49XKEwh
HztNkNwgdOB/8Kdet5iK47/LzEVfNptmoy+lAPB1OJJh0RlkkU3a1ONHcMeENvTfV6Mv64KKDKVX
P4suzFH5oxzBrYBz6aSBDQPxjdIAVjGenHOLNCxW/SrwZXIQ8GOzpjgkcMv34XNVBL6ZuRJET5QH
nNy0k/9uRyY+NLY82nFLW5JkNkySAXFP6vGYAS+NaMEt7py0NCNgIgy/yEogLTJ1uK1DB+kZ+UD8
Fa3Mf1+sAlrq6APhH2B2km6DV8mGWIwYFyswSWigzRm3fD1hxTKr+Wxexl/zWo4/V0imfIn4IVwb
oF3xHIyaxW8WtwBa7F8skdxCm6mYXwOp4WlNKlQxTTA0CZ2OBa10YHlgvgHzVQdFYnPDjytmziys
0vgRDTC9X8ASgSEpQOl6qZvAFOJLfXmm6koROi7AMv7LF+I0bI4G8IH/+3oB1syUYmWmwPN0x4eG
NUS3IbH8/9e7RDKJo2ABtYK2ECAOfIhVmVvYlgA9/32BePENs3H6xuA1BxcT3/NGJYyUCmkj2CxY
ewGeY9wDhQJc+Z9xHjs23wi88WE9/vuXLYMv9imen1/0z89zXxyZNK1JPKDUw3j0XtPoCfVcnLnv
xgVDG5CTEWPFaiJEM2yO/6QzkP/FOhrRxojVtP0SXm49Oj8hMNDpocZ8l3jiEf/9SW0lNv161PkR
jkc9ZaeYojd0YkSGILQvcdfQNhrZtQSxT3FRQH1+736Nvbqg0IITgrksn7c6ASgDzvgibXOPweuy
uDw3tB/lmrhUTUQz4FUSjGaKCdpA000dKvQdAomSoJgjL+6oKmDdr2VHdoBknDm6mfm8mt7RGz9+
DZyyWSN8weX9h4zgRI7im1thOQ92oZ21MwQkqqQtsqcbIwhtxdL/aCYuOwW7F7Lm3WeVzPUFZEaW
ZM2TyA+jod7gAggtXfR+QgVjuOqcgGV6QDaWeM56zs8LVbdgfIs/Fc7A1YaUN/YvaIBQx3FTZqyt
8vkKSIVpJPgtMyWh33v9VH6NvzzROxf5gfTbPf8KubSgFwtNMVgVtwm9ZWJjODwvGX8MhN0xJZ/e
cEVFcMrV9O94CVGoRDHB2eJ9C1O/b/EPblT/FL4aeMh4h1/0e1rIgjmH/TMQzmvjvzbvTb4pNtai
2MAMmAu+Mh6K2rBgzkAAEusrFyTlUC7jJEmuBlu/BlymL6vNR/TNnx2mlizWoFfqL77EXYTxyoRv
ntDlnpfn43nh4Ka2eqJiMeDwY+sCmPSylUh8395ou2+j3+ih/krf8q+GZ7L8m53w3jwpZ1KgOHJQ
9GpKHWvA8Dy9ZTf9THNxy6FKZrt2lUGi1PGifm0yDPM1R8suI/1Q6R6xEyz+0NoYLQ0IL7PVu5rS
bFCOqMoGvikM5RZGD9qBwoZFA981GYuWQw+3Q0UA4Sx+z+GZUPrwqUY7VhlGb8KzCd/CeFZCQoh2
TY0VzywaziDHREl2pfvWAW2sfxgCCYupzfHum+8BBOxp+RncPvRgqgu8r9TuWJtGV15kDz96mNPV
UH2i58RZyCWQaw+tEYzFJLL4C8ALN8qVPBehpNoC+hD7OLX2SLRnn2D5Cc9JfBiUhwlmi1vxHdLv
56Z7prntw03A7bArOcezQzicIJ0n1iXUr5b+FYyufI0YSRrRpWguT3V7K7Z0M5x6iFXqO3zD5/Ne
SCftdZLTczccWMIjXB7jWVUJdS7uxsipIrxmWBEl6W4BoSlw5mhIxjRhkC7Tad2JwYIZrBk+FCMM
pqD+7BmMJIaDCVH2+WU5x2YPW1i4XcwCgNm53/jLhk0kbdRoBamOQUFAgtIeJjnDg+yDyZ2N91gi
fgk17CrHc00IjipAHmGVgXB+Pj+JqmVRLMfwvhCtjVE/4duw+Rb69uPmgqOPt2snix+BNeE9j/WH
ULvTkEywohTa55V47PG65p87thhrF5OFf2IUtGo8ct9N9sLBJEacIP7rPvBtQFJ/Xm5dIUvwGTPR
nwlkWMnn5J2R5DZSHTXynuVZTRbNeMWCl5Ft163UYp3AOi/pCqfvwm1Kl1axbW7mMMcHHDpG9fHY
xwdmZ9QUEHCKyo+1VRG5ZKSM9+y1LQ2+tA5gC2DD+Cdd5MTHXI9uBD4OhsAZlyV84ahiaOKyk3No
aZ8GKIupD5rMVtxDr6azcSEKsAtCadJLnyxVTqoQbSFGoAxEeLbS7eCVlW4PewYNNnabkBV5GWw/
eJo2rt4veG3wfCDy0BT18arP3D5fcH/isSeKyVQ3k/Hni5j4p+P1uFvIlLZEtQKkU8o4eHlTzZjy
xtKFwzOiQmrHP8aHKrumqCTiGf3y88o5JEZ2yKdI3XzuDWzc1XoS9vcxuzp5UiWEIzd65+JMixU/
D755Va10+NBccQpqsEjwOoZXghYm+awlHGPl25uShSBCtOeDTQ1QQiDqIfKZ+bqsvwdpw8nOTi1r
19GwebIDa/NWvvF7As5g2R9QAUBAAoDrD3G9xD0s+HxxJEZUJvwVE1fGSJgxWw8mT5zFD4o7PMt1
aSXTNI4vGjRpplG8+uyfEEL/ie+oRRgOYZVH/ZDD+IZCmkarionSv8EYoBnvh/k+Y7onYyAOLUuW
Ns/7M9TXjMvnxaga8RPkXJ8XJMv+uzhSdmRQaKI7fBUdSisOi5Q2eJwxuGn6A6wm3ryZzEfAveF+
9MfUsPyLjoy46JlZkHCUTJhrSdvRHzMsZluoELC37LSvAHVTvpZVnMp4Q6N+0hUzAqFafrt+0S7o
nY/QB2Ek3IXx3x8vP72PsXh+9MjLlUeyTu/QSgtVqPpQbMBqF6sROT6UMp3gXUleNVMxBk9/6Y1Q
5KyIfKCzIgxz92+MsKNhAAYCNtJjLDmdp7SIMKutCcGmenWB1LChi/QTtnN5sXmnJ3FRyYo3ksmi
hOo5enmJ5mqWN24wt/QIrvignw+/q7fJsFA4aVKvwTqq50hlYPkapdM0rIqIJDwM94tw/UKylX22
kKCACyp5DbVZ0I+a0ZJVUFbdFtLOeMF0Tw9he0pz6ElFcNKGc7KvLB+akFgssXpF5tXezeDwju98
nomJTYY6hwP8KR88QqvmOKapJLt5z+REPc2omLE94VpI9KhhyYxht210mwP1FPZp9lu3oTYi6On6
cxfvdVr6RvtKGMLiSbtEnE01RlXKVQaFCc1JP+eoNeL0inzQDAy7pQuNArICJGgzfjP0cEa7gsGB
QMVX/xuYcf3/SluLhnFVep9zeQhsYy1RLwrZLSweCR3TVfqRfvo9IdUbuB9A3f74R90b6/G2XuiJ
M95EP6/rZ2+RCpHt6/3zhwK0uSAJd82jfKgf8o+2zg/tCdRzJcoGfJVJbOn8AFsJZqSSDU2gt6Nr
dCV8DCQjJuIksUNKH8pM1kdEhtfum9ZxA00h7BEgUH+2vzSf4E7Q4OBq0oDVe72ZgiLpACeUspds
DxbzvtITJnRRIrMPsgLedDi7FpAoZ7RbrFKItyAuVEsuMVZHtjsMKajiU8iy2IhzcUKOhcKDkUTw
RztEWZAfzRtvMNkXxUrMvAFfkN4z02Z9qk3s5A1MyrPF65LOIFl6vYvKQpnGB6ZSUw4e3rjmHMX0
vNmIsEf6Pm32YHLqpHMs5vC4h7fyP5ruarmxbNkC6BcpQgyvYiaL7BeFZBAz6+vPWNVx4t7urmOX
Ldo7V+bMCUG2U1k2talU3G/CjnuHyqvtQ5MRmxGUIZhKyWyk/67lxcgbXVJ2hVItJ6vh1fL539v3
O+0dvnYICI2H9KqAMeMaFBP9RwWvl/L0VXbOFzPj3Bc761p0GPcszK3VfPpnLyq0nfyJfq6Gth7J
Yz7eheFd/iK5/IPdBKKCXVnyJHSzE64l7ZalEzIk9cJibuDkbr3+YfYRqQfKp5V5vOuMCDyKdynO
dFHFz82x/fFEiBFQBLIspG/y2QLFqXZ8f+AsuPaxBd2VCjgliiW8WS01ef0jFET/PKI2w1c9GYwN
JIPXsnW/IFWHj0IVQr1H7IqVN7cmh9TFqqVNEQvMsiHw8NP7iuqMIe2RPIE4Z8RTAcvAO+o8eTVS
wauRFOJ0KT84OiACkt1h6MmufJei04+gYvPg2AnBingqrKiEQbrBYnJ5YZLEK4is6GHs9XczMjj3
qmdsfYwfEKElFQbGjwIZwHI0MMX0Y8h+ggMyVR6K/oxEIAPvlfZMPCM/fhptZqRfJsVr32vDK02/
EO8Sk8efCVT+RKa6upQ3IrUOnVuktIugz8zCb/Roy5Lh7v19MMnmJCgUD6O41ThPSW9fpERWts3W
4vloPtqP1NJ9wYm1TGdXTHRz349qunIvnysXat1TddGWlmK0QX0pHtKNY5M99R4iAHdalFO1QHpP
11HNSi9IXuL72HxUl9Xt8GX4YTHEAWPbolFoRXvp9rp+ax7GkKkGGL1yMKhSGFRS6AjTVszV/wD0
pSvomsV3N9k+zRP1bDtRy9XX/J0wyquXhsVv9VBGnGiJGxf/uyrvS5fGhoSrNAfWlNOlU+PZXcyO
lWxfHtqHOOfKbpQu0XEW7q1U7TAOUGLsQ1Jjgzl5cVlnL9lGxxCBmKiua5HOURTfvjnZCgtycvVU
2lae0lfcFrgMZjVYpPMj+Ct6OMsTfNHJfpD5XjCLi1dik8NsM0vzst4PXCIJd7kjki4QhFqyTZO1
zaXDXFlW/5QTP8P6sqQNilWv89vkrLJXru/CGZPzJSOwNIV888zUFFYz9evforls35zsg2gnXkzV
U7rpkV1YSSJa/uGmr+6aLETo1fWjoN/jqyCvq3lnqfmNq7b9kctQMccTSO94vT+rya4wJXumRvJa
jIW4rt3k3bM7sCWnMVmX1PEAyDFUBXZVznOScSNWLVtcDJLzBfvvj93Psb3kSPx7H19+0713JzWJ
P4nWV5dOurloJtqYgneKkfFyHMOT+Iz0z9Ki5nDmaItIAp/V8QoGZPkBwm6IvHGkaxmfnG9OXeKo
DSNrKeOp8j5ejP7RubCMrl43xdRnCPLOGarzK4tdOWHfS3SBr3Q1U7uVzuVD4zB+D3HYlrLzCif8
F/X4uS9Ek5VkonbnXBFWroV9a5orZlv4sbtGprgoZxuoGV9sca+93d+zlYUL8Copeuxqmm/OHunj
WJ/ISOBJNkx0li07xWqudrTeda0lW+mvNfjEF5pTAMyivByo6bWgML+XtTqljBCBENAY/rdf3tW2
fKc+PGYXKFoBTo4Ws31Nf7mucJitJ3vXJkIn4BkZkD0vcEeyDWuV82D1mxOZZJLYVABzvX92V7CZ
cvpRYAXNRSHXt5OO9RfD7RzPqf6anBypnesoZiONuNeaDrZ9O9WSxK7afnwuXconbgCLVvxalNdS
5sN1LiW7yU66mCntG8nicRRpYaoNxIOUl9Vr+zCw+tn0jP/XeiqNgwAOznIU8AVrDqmB9+pxfDQL
J9p7JKLsJ/SuYHe8hA8D09vTHwDPo3wcR7tCs8fR71Q70w+q71v5Ug4PuRmux54XYlfjjMbj8fKr
IQJruptoewEwpW3DHqqYrD37wtsA+Eo8ZwZdhDWLTtJwWY4U7HqxhtfWQ0XYNpni4Stu2R9gpsvv
4PZrFSl5cM67Oqsftbhq3JGyZtfAcnogbf6a4s3MVvvSKSp45t04EldMvoudC92lOfjS59HT44e/
eJRIeW3ENsUNBaK91r0gW3mbrh281VO7sI62RytyAV+wlYJLazqJGlFUzgHwxUncxtrv5sYwF+0w
RrYqvAGpR7kJ+6MXDDngksJ+8eHJE/Do9kXHrQOQVes9QJWIqRr29wRT+ar21q9fy3qkHKEK+Vjo
EuursuyADxWIeqP4npyZCbX4V7W5GpmpjaqWVPsq+vIAmFhRYeeJJmeBaqI6HT1tw+JWhYuh1MkS
VmNoSHbl1ew4SewBaAjdlUTz3dQlwCln8dFysOi7mDMdrXYzFtMbrSuX+nQoZqRn5C5LwbPomHZ3
v1fus5tDIdm1w83YmjSIj/bjVDuRcXFHvl7XYg5Bsr2do4CvCpG/y0e28aqlywcGHJRvP8kaHoWG
EcnlOSYN9mEcO5m54BGLC3wPqA1CzvMDpwSlNog6YGCSG3Hjo8z3aUD/Q7lppC6edvorni5aXVOd
PCrLNignGG80QtxdzLJu0Z62nhPZOX8ogU78FZ1ocz95MJUuHFso+o9qtnCpn8sRwQw/keZyeKxA
8Iu57jbuYD1XFCIU/9Tcgz7LKTYT+l7BMKxHapa0JYDsTkRZtnZv5ErTZqZ0b8BMu4ff6eepuGpd
x+gqu2G8e+28qzridSf9aZPznFvhbIux5v1H9GttA7kfptrnaromALJ1En4XfFGZoBdRU3qJ1u07
4xaLtdNNfh9oEGz+5FC4+6wouo/vTOncUDPcPYvWqpJtPpz/v5dfYN8vuz1XuTsoMw7gZBR5zXxS
Pneu3U11O9BIzNa9a/kiUQY1oJQWp87xvDxPsz3T7MJdQ/4KWJebR9ibWYLW0JQamT5ftupTGYhI
btN18O8g3UH6CYgtXnwx67VYltWtLp+IifzSr8VoJF9LdzfS2vZdE9k/vvHyk3rZu0vuG1jH+x+b
hbKdiKZLt+YG+rNDsc/IlK9dK0+f309kUiZgMjmz5PpbDtZsNms4D2u3wat+bh2K8tZsz0qbr0gV
RRBUH7atzwE87Ifz5KN7t9VkxV/PfUV+F603y8CHFXm8lKneP+4/saYdADHT321mmR/E8RYmOLe8
Rax7Qiy2PlRFnLmZdX9OQEgbRjGWPPREbBnzaypL8OW/98UNL71GY7/9XHdPsxXmsEPVlmnm4jlV
k21UponUPuF5C+9ycLyAPPqt6REfV+dVOY5yALTtG4L+1mZG78xPRosvLNeIeRZYxXBvCaCIVwzC
2s/kXxh4JEf7X3Ioin4iZDqQbCFvZkM2C6YsyEPHTd3ri3jB0qY0sDrPf2sT7TgUwo/qyPGS/Vpp
GdpT7gdUBCdhOMiyoFqNkVdtO38MEwchQ25iFkMp1MibezlwJBF1EMKDu1oc6H0vW2V1khWuYS+D
VnCiuyewv+7etnNx8mye+pbr+VP/1Er60LLFE9OYpGvvULCeqKT6yKJDObUOlb0rzoFQ2ha7S8pb
dmVhs2ZRoQTglxyZnjeQCQnmqLYxxe+RzvpaddkQVt8hdEVP1yXmejtzMZEckavYpxlCVWajuE/g
lg4kONeaPZZBhxu+GaF8XPeN7AAhYSS+esRMctGjaFs8QuNG6T929UaesJBbSv+umLxcGLojNYj4
+PZnGFH6b8p9FmA6P1Tf9Dup7u4v3kt8ZyYYy8dwG7xr6dGqYX+77kTaqy81toF/vhzsO/iOTHk2
TaBzNfeV+DqOM+37wRYCZehCcpJpLCe3Psgi2qKkn6KU0dCLLSjaqCDKF9xSpvDjT7auokIeoIPw
9ESuYmAESqGjid5hJpGhpwymNj7/gFLwBAlvCttAGliz0ZGqT3q6lWOglgfRmFce5kx/C4tcdcry
DMnj1hM/hfguzGeV+R3eYf9mjviP7E5Gjjfv/UlJAllygpRmWLDYW1tJ/hseFwb3VbjLAClh63gr
ePcDVoaZ4fkR0fQXfaLD8I7boEkfsnoEFuAaeOvDrQFAzL0l3cqNCUR23wmo2C7cDXLMbgABgyXn
HkPrOdwNh9OPv4Albw51xwKACBuvy+KjLoPi343j34ZSUgHTH3shV/63FcVphF/vDhLvFg14D6K5
Vtgt6Td4qqz+Yl5jgslLCBQ6ckOxc2X1Ym4xM4KNct/SjITX2wv/GUQkwfmtQSNs8PHrzRjzbPnY
2ray/cM8VuN/0EoPEzVcw6PoNtwAH8Yx/Ds1OM2z7UNj2cp114dyspVsvfq5wfRLzt082afXalDU
5hZai1zH5+FjDRGQkc7uLz0Mx2a8BUy6sD2zSCkuZhlEIHwJkM7ntClZ5Ds+OHHj+Ih/L2fPnrYt
O3jWhZ20Yhr92qt7XguQkCCKqYBF+55baLkqKWMSCqXU0PTvtRNrPkas/N2RPy6T5Wfyb9Ve29B8
vIyRnevk4kXL6kqMD8PF7NlN/PhmxM4/wD3Z3r557UoH7es8ss33fFfNtK71+LWw/Ms2r2NUiRNK
Bf8PeYS/moj3+ZNp6OgxcrEqm9sf9yq4MVVyMcAS3MnLT5eYC+gWawH9fFDEDhGUKslVuCIYHRSM
cDvmsv1M99BwFyf7015yJOWoxRET5Hj4es9j42C58xEdXn+gLi4M2xiBSq4XV6UL21dcI/9VA9Dv
ez1EzGTN4vEAgz7n66u8kubFcV7Q7QjAIRHQ9+McmnMhHw9agHP0YhthkzyI21K1U5+78fvz/G2v
9Zc8FmKdVNekc5YEYFibZbq56q3uaUy/joOUCLTtjxZUu+fSik32rUgz+RVvLdrr30dvupAi/6hz
GMghT536+HC5SaqKu9ZJ9ffz7TzkdGeRmTf1eyPZOU3SH7smqtLwNNlXVyTUeWHMRsnGqxPv7FP5
FWy+mXYhGdL3xZsc+IxSE+gsEa4iWXC3hKuIlgKV5Ysa4JIt4ay4WISlo0SrfQ6t/OqIsJlPh49x
yiDNUUcr7+tJiLqVFCcGV5WeQduKIXOvxJ2BAJ83aW5gKqxyQcaS7VnL9aSANdMSEPe1pdsUnpHm
yX0uLyuLMaYWjlC0He9fYeuYXe39PNuU8G2wOTTpXFpbQ1a87L/z5Zg68oikb6GBeopSHBXh0heR
vEkVaf+ukcAcR5A5RooobziW5hZTChxumQeQoh9ig0l4JjeoJ0fHn3X4v080mB8v4fyJNeLpU3E/
nKFdR6iVu4I84pFUTo/ibhsvMIGVT5v4A2JdJhyyruzA/LgUj91TTzMlOxRDHgsEj+nbyKFaOe9d
bseBbwRePYWHAy8wI1gxIc//y3ujxUlMFB8XOLxaeTU+LWYhEFJmupqknFsrJyTtxGgkHuQSc0Qi
S2wcTJoMl3/6NzkM+kpN0Uzp3/XNH8iYt/69aytOXdqQJlj958XFQNmLmdZjnFU+nRQwFmBwyj0J
z90Gede9qYlAwjn+ULA5ZFV5uacziJ2Sf2vvqpferuekFH9r8pBmsir6/P0SJInkyJEBLGaqZU2g
J3CAOeNcE5ZClcj3njGUMncu3/ns1Jfgm618iK3JLb8t/eU+HoREzUj57IvaulqwHQXSHAvR9r2y
beFC2pRWJbdNLA0LcchElmDEmDBJN7ZBDAQ9gDD0bn+Ks7ECbvXtfdmWA/MjJvsba61yrWJON9nX
FUQHNf25lGrvpKejv9eB9MC224vM5FTa1siNuHNgosz+s6G0T2kZfzS+TvlenOhoj3oCcoZA2B7j
PKh1vqumCX9dIIK86s9ydHRvBNl+dVr8FiddmR8K3/Am9+i0ekdtCbS4MISAaUuLX4zUPFOq7djl
UT/Op9V0YVGP1zzPaqK3qCdrN0PIq3luZ4aZr5AqfipS59a/M5XPMKIcvn3uCCQxOUCYIOjjheSW
jOjQuxduPchFUU3//Z7H67sS2/cM1bTA1oRJw2FdwVDk1ejPtUvrCenNL5rzZVmBHE6rscqLfTmX
GbNlyKB45leY5C/fBSA0L8VU/900mAFiVlU6SOQWiG+DciswADs5lhkym0bH6nucqi9KhvRypPLE
282UUpVT81G8lygIILHdaylXf86eLeqoPAFxcrKtIvPJi982IrPMufD6JAigGWCZoqgRgi8Y4Ikb
Y3LwlRjjzZAtPMTvZfkWFXKuH5nemRbXJ14BkVPpHC0ys+Pol6qizd3N9nci/tLtWXq53m/huDwm
8isOjSxXdZ2clS9YWGRSFvGk9tN8MvKvBQ037C3kOR4HNmrpEXYF47qR1sa44u521R+7OYTGsDY/
U6XX0+QXX/ePyFxhvfUelcSxmPw99WRwHj/QA1EqlFcnNmEJTrUSbLlNj4oGKCeQI2MgqgV+knOd
7fklUIN0ukgI0z+bHDJR2wYvrHkBq0qtrMOdG4cRnl39+Q2dKK1gaGukn1spUuU2zv1vY/eyr2XG
iFOu61gTj96wyCKtakqJFk9974Z6nxz9B2oYHBfXoCC1x9BCcGjCn1MrfP2GrPani8x9i1vOCbiB
A31iWmBrX8uR6mKcqGVqIfD2WKwfW696xoC/LG0rj/qx+f5MdTxxzeorxKdDS3LtSyH7uyld+nK1
4Ga4mQlYFxOjwrG05bG4/sOA7V0BXUL8CtaLFV0PpQtFSAmQ9WsTdqcx8yGbNdffHCocXwLZAUqN
HeO7bHBTUqA20ULKnlH7rLtE5DRNz/hrsy0HQa9rsdmhKCOxEe9typHyvhCRlsJsHDo+pVDp6VK2
kIx076lKnEo/04rtxq2Ajmj9f21eIG2fp5HeAWu6ncvfa9cB6X811ojZ8RzLzwbTx/mitWjchix7
SCLuDS184YZunpbFmF9/fF7Knl7FNH/lWFaOE+CcZFWXMYAqRN44Z3YxFv25fGSY7GK2d68NvmzD
bHFTo486j0Ef9G0E+V+Z8fUnNgg8aNayvbMFa8dRJ9qu6l3xOafM/9FAwwkn4o/zfSGA0hCApUBy
rBLP2KRP7OhOI4L8VXvRXs0EjORfLKaT7UhDRy287jNWFmUzP2ME7Ws3Pn6tU4nQu7GuAfY5IE1W
/c1MMpygslQZBbyWAeikVTa25yxRVYZSQGs1IolmXGMb6e9IUs55Kvk8i5DaUUDuqZUpnCrT8rUq
aL59K9ph480RKGAML74ypR3dl0YIJZ0bZflZ3zUPzenHeXwpbmcpmkOqvcJl8K4CQSuzRWG2JvFq
RiqPj/ame53F4HeF9OQ82o9yrC4K67/Horht3D6fTiUGDDFsdO4XTPsOm1KNZVwQST1X5RAdevo9
/GpHeCYkpsUjaGqvF8uKnctfNsUIfiN+E+btqaQ9IQPQcKlBzAer72OVewFVxBSluMrE5pCwHl5v
w8o2cGscOKMUNQeXPS4SypXBKrAf9ST4S27KcHIj4eKsXornVXHDBc5tamfqPjkX4KcqRHTF/T9O
L8Fu7oK6azwn4wwBAfDTSKSeeAcoCOLqy9sf7U0R1YuPufOQ39o/rxhslAMs9tVQE/eXHkDGjev/
BXQe2S0WbDvNrQDYZa5GoI3TcY20TpZRtnSf4AFd1nbbtCHUEtsRq5S3XdHm8A42UVOghq2fZN1D
x0e3maHVzLaZ7ZscGaO9Fzsyc5rHfEi2LBIQaPUu6M6ht+IqqhRLicv980OcCtc1P6hquxAN+d4z
TbgHZzMz8iJdzv4lynziQAxnp87B+EeqnA1LT/wB603IRdZ69tZU9CO3ip9TLuA66sOlfd02Ge3w
4EEjiy4m/2bg8tT4n0OyK2L5vkmlDdAm8P65m5wFJqmzwFrTmOqepJkAbHgZtyCy3iXqSGavRY8D
HJIwApr+MR3pWrer7zAjnaQx+qobgYB5jVahftxXRWO6OXVcNu96MxXM+6Yse7wn+4go/G86badc
O5fE4JBLwQH6h6tymGSley3gVCzwe5Bs1R54K6pAcqThjOz4ekdmQmAXp276cC1Ob33+K+qhlMpl
qr9OFK7bsK71sN74HW9wpi5A/q8c+wtHcy25/Z4uq6gaKyghbhFno+Wp87AjuKXChtnrOsRbHhOQ
dk97kWuAtwmSon56/Nm0E/YKmmexfmb+46thXtwBB7B9Ap8II2ivbGfsGlyzx8X8nMCKjJNwafXP
LcBH5FL1yUuAXScQ6qWabMcSYbW13uuQYxh/iBG+VVKnVpby+6Y07fgFYuJbOVcyp1pOD4RlWNjS
P3X24cXV4uNVh3w7zSui/OhZlqn8n89clWkF8zs612HYSFTeTQYTU+r1448e3IBpQ65p1UDmQOQh
qbv3nhZTsdKxurFISuUvZxGHlnHFRzHSw27Jxz/iP1spNeB8ooJnwRKG4PS0LZ3TtcztIzaIAJnd
zodDJczTfArQtzggS65vvdbVBNUWT2Osa530/fsiB1IbVsONT8S+WzJcCIRTl0rLCQriFyqJ+YSB
gLh1roFOOPnFZ8cyTULULnFV5vta2vwe6UfmG1Yo1RwlZa6czDYvLQKGMx9UrBEzkYnB8EF8mKsh
BLCryEarvHttZjgGwXiATDIozSbBKMnu5106R2Z4ZS981du7k2Rsc84Ns5IEeKkhAjxC9iK+JNQp
pAOPjO3H5C8YFYB2TJReIF3GoKdSRLbzs5gDOw1chER4/PPexQ1PDbyp36jkGraCsXz28hWl5SFy
FPaA/0W50L59UfS9Za+kXwExktvAbsndB7VSxBTBh2XQSPPzap0jhSvxTP9e1WvY8gW6g4+TSx2X
L/Lqc8kkxaQBqwbJmvVUpLgytAxxto4fjNgEH6ON3RiX6ebEo+el0kDU48VdVTg45QTCVEUpAPNJ
8fReKZHxmTHao19/iOgOFgIMZb6zs9SVLTOj1USw4VKivCCuHYqTeutmCXjGpBPvxT7Y2XzwBT1V
T7NH+/W1eZSWnBWH8QcBSzmOxqNZSJLKXVgQtvZzt+5+TH5dy+qfSeTA+bD2Snwcr+7BX0tmbmXE
hN5BpV1VlpfCYni2P7511rkBp1QEs922nXwO3pmvWBwHrsAB1oxl/UlhbQa/PczyhKnRfWE3TMyT
z8JrWTfp5MobMsELNUhptaxdtu1d/f4oP6O8KTorI8Pii4/Xna6adM3Fi6u6jX3wDyQX2lW3qSZS
ZRoDFI89N0eRvnzlGrf2zecncoNtPybDvkBV97oE+KV02afzBwY+ouk3fVTUtXtpm/12UoRV1636
uDc1tMfuYSnXhbladQvRwqjBkJn7J73ll46g8h5rvvfTSpSTgFfOmnOTHERH2k/56YFPN30OAyBO
O4nJaZCP16Fu6eOfEn3HW1/dnINOdJ7mydtcSc+oU6dt1cpgmXXpFjm47ZxRSpki6QwFGC5/Fsne
JqS8LKFf+1cD49PzjiVHyjmnLSV+/xqfN03MYsZJ7uVjtnZOfbOZiveSXzmu/7vytVdK2HJZ3I4t
4xBCOu9Ifj8BeDpn43yQ20aP2xcb3ziopypM8ispuLKY+sh03573v5NyBPFw28fG0V+Rt8wMA0y8
0mKmmusfWJt214y/N3UO979XVKP88vdpCo+UM9fKlvQivxj9w0cggRwE3OjMNvD4nMycxIE1HCTX
DeMjAv6me3+OgDiwfjuudFkX75iZi3AwDN1mborUWKl8fS5682mdaFFearTtV9K0oJmMp59q6Wka
DC1RNJhmPlovALD6RrplJ6p/xi7WF+WOxesHCiufy+ihqYo8GCQv65ydUosmP+Hpo3V61q465svo
Wu7t8tXs8CjjUw5MZPxooWzGUpVlBwZ7GhKqDZdGcKK1j7t1caocm8xB69HRbWTGePRt0ym9cqyU
F7VdfRluR9bGG9eiq4382XbddG22vfZwtOk3FmXORNlI+3aldfo5EjKkD8WDMePY8OZ7ay7JniLo
yjvWGMG2zKOnEIOe6Dln9SEuFBcgdea2qbxFRzs+JGhIjrwMzBTDN/Xn66mrdfW6cGdGayV76v0H
oO6jbeXRVBNnrqnD/7vYfSf7y6YhIF7nUaOeo124oTUsZR0aLvXnEhzSwR+2fmgrq5Ci29ep4m8c
6mPdogERvJ6JjRajZ0ysbSJ/Kt83/JRKmVpiAH3NTIyUS+By5/IJo1h8LRrPIowMrl5JD/dNXN/z
JLkt2aDP7MNMJ/cfcg+IH7k+NjcKJGVrRiONSvlfk4QagGJnx6ZJAryPsw9r4CxIPW1Jvhxl89vx
7fvV1RpcboUcuWFrMcy1412KnxjB+Y0qvbwbriqASOSd3bB7+n3AFKrz82UceTXfuFav+jYScaEX
nmhhaBZUgLdtY4vySd2baEX/uTZaBzK2w3u7TmQnKATFzRgxGAbGU3hVTYXwD54ASQwjk0zrEC+v
kjbNd9EX09rZyna8LGdWZfcobG9VXfVFrJFF7ouyEYK90Iywif8diODr/W3fEcf/CpEBq3UxVj+X
4qJHeofJjjttkUdGPdlZSNDEdlEnwmvFMRVaWvUmZSscFiSxTHSw41OFdj7Sh+/22CDcS4le0h5I
C5CqrM/BZvbkDtj1oP9LDCL2Wbj/qPatQctO+zpg1elE3UQVvXs/dq1+wR2XsTYHLi1pm07Opm2v
VbY/ZlkXq27X3mI9HiwFyVzCm6aKtXU1O5IC9/lunnPVU9SK9Z8xNPTZvuQqLK/LMtvmkcxlz33x
iVZr0gmCkPhsHeUyXb7SIWUTdXomZKgfkoM0cmIWaxmtU9D8qgTheZ867LBEePhRIRYS2Mw1Ybbo
WqgtNFL0fCxvERvhC1hHZgIGWdpYfIc+z70Bk8DuGdpaBSETHa44PFrT5c9MVtv0CVSG/uANprEz
eWzFnZE3yBrzdfYfF/yAtoYqXddBht0UkHYaIsY96bAQD4+AzEvR8u+HXU5OGAAGx0ovcNll9iD5
QEMcfGJ5IHMkk9Ke+Y6rtZq0dP3Cq7Tudt+vvfX+66Lh2N3eoh+Dddg+bwe2b9F3x2+JHtueW2Br
tn3j3y9+8+dBxEExyTQQaSi+/RRdeLrsPXo3nZGi6raMKsn63kdLoGfaujAerZkYPeP1j+5fGlrT
n6d68U112d127T7avhB7P+0fSvyO0vnlLV5KS0qIlGz3wpqI+Py5xVEaWevlcjQhhrvS+pkpYpqm
YSDSvqKRsY2mR6W3WbYkwdU2/bikMjzsYHOfT09LkRNxbNWpeOyDmfPZiTPQUD4+lFbtXcOWpp9p
0p52d7ObxrkrXdSBlQ2TJ/5cDqqxq+47r/ax+fy8S/q5tMWfDQ718KlbbjdvlRsC2uJrVc9UEW2q
x25q/raF3xdWu+rXrr2oUjB83/4Omtz6on0p5Tp/xyIEfGl2iE2UaHR0YG2yth4rQtsw1CedXOU7
4d9miKszFZv4rPkk7UrDO7EtvJtGOfM0hDAyXtVvX+9BLky/0ssmr8oUsT+wmgwjl5JikLPo5grX
WQAaGoauQyVglUXruZc9ROIjJr1sXYHpmYaKqXasuvi6V2N2bbDOEAV1qsb7i49nhzKMHB8Fqg2L
xKs7q0upZtz3c524d+3VPgzPzEDy78ZrtGgsO+8a/5Jcaz1+lbcsv1FdTEKpfGl6+7wkPpY7Y3Fs
AikxQ9VbSVdQbdUnrGkc5Lf4Jbyt8O728GMBl+11O9W/YtZb1GHtHNvD5PzYTjb2/Wdl5RS/5R/L
IhOX7ZbqgEy5tHZOMyWdOd826xLC5Sgyu++r21s3li3fG+tp8RapHnnGfEX673Vn7jx+PGr3zNf2
UUbSz5XhN6kGTlEUXoLWE8yhWuiH/J8L7PWTv9uMnD+iyxFrI69MA1GJD2MDfRRvjX1ncSrH8rtk
4/3s+oyOleTs/pG5h9ZgEM1xjIytSv7rb295MiyK2ZE6GEKXpnVa/mQvRbLtPLsXMrx+y/6lAbv+
WGR95nAwqlvWSLDHu+/5X9mRg1bLtGNJgluLC1ITjIEx1IZw3+5B9h0xnKZL5E27vrDOfz96rSEs
nO8T1zdZNBJQw3mF5rkyB2qnzgPIwrNGPpKuI9eFxhbe9yx+ab+DYZeSSKZsSx9vsSebzj1iqIMB
MV5I5PwxqCAsUItrW3h7o0OR68GkFFE1915L7L5gV7aOdeXq30OEknS4NfEdHO/htdEBNzk9NFVl
z0W5IN5adj2TQzuItwvnrmes0KoXu/Zl5BbRpi8sqiOddB2AbbDyw7oUp2Q/9/qgzcaw59ZvNp9t
B9dLbbUb+7UKVdKKx60CVU58KsDqozekj3xDnqw91zW9o22cB9vlu6wINcbCOZOtgLBVR9jjbNHO
XAuYhevmtbAr7mDdK8zWQzXdykK/9xaiyTqMvoowCfKkNBWbkJhQEH3HJqqQepPdGftDqkcmUtbv
uH+3TDmORNS7/gGwZFFw6r9moCxN9N/2B86zElOjY/zn6hUdSSTF3phMGaN2YVdXClx+25ihm8I9
PyYHShTW/QUiSaR+3pdiAgi8oA6Tq8N2/s6WD8MpYHddUn4eh+ZzrOvxvZcezZl3CI712XUpd/+j
sT1m8xgBRm86wEYsWcMmdZ/Ehw9LJBf/9Vg8pmrL72W2Hn9VIlP9qLu++LoVWcIeWDZTWhaiuSZD
m922Mh0t9wO4feW1G+XKHfcE306eq67+QGi4jc2Xny7gQJHgIL1u3VEjCu6482e2vmosqgv/aBCW
jzACxmeRbHUZLdvOnD/9vOP1v/vK4eyUTTAO52XKLv7QB5hiuFqU/PsNjvZTd0o8YHXFzZ2roaWL
+mnXEnadZNEuxQwfZkQaTax315kX/nmGo81x9g7NhNbhPAif7fNSvPsZdKemdakHbAIuoG25/JIx
i/rtt4Ua3nalndrL4J3iGbrTj7Gwd1+6L69cpaiyNEThn0PfxFmy6/33oOFERZDicdkGNPIXHcQ1
cst8jnaUCwUbLD3gjRzN79WJpaaVcIo8m/tbcFtYVImjjBFn9m7XmvfhrE8616glQO872bL/9SyQ
XZ2RZ+kxCUxqz2j7LUDA5qZN4eEOp3Tra2HUm1hFz+8MXt8r70iQBlEQ7vUK4ah3i+oJEJf+336w
lnQrazdwwnSxOg236v4HTPOsiaNNq2TeSl6tO9bSgf2Eeosp089MjJsgautzNmp0YIQlzbAARqkv
2cjoUDF2L/lBiE5v5puZlwQgHmjPSMFwdkFM58N1b2pAmdUYZJWa8Pp1nVAAcKuEX+9RUZv4j9g2
FZm77+ptvAOrO9Lm/9/60GsBUGvX90dkYvvpVW5CZ0VJk8GA3n34C+A2LIp6bOBB/rV2vq+7u+Ck
ZEM3turjGGQmQR+MYlJfdx8jXrdIV4Pbpbz01roPMJxigSJlxbh4DnVGKCsROxXgeD8D52itEPpW
5deBkVX9dqwcdiUAANdspvNeCwvucsZptv8AYHzuhtNutpvjhcjKr3LBOcYFno5WW6/ccf3vWYZq
GZiInYe4nZtadoDKkSxrpkbnQawpPJr7WKq3adrDlXPSlpGd1WcJScXkVwLFZlHBqJHuWrFJZWzI
QAmCY+RpLT9cl+JrWt147feK3WpRdZdSiSBKfNxPFvERizi5E3MEcUZYgwkF5HqD2j7IygHSskPh
VB5mAI/yYmvRCs1J5prx3+yz5a4B9/l8r9dWbitxBLEJhzY00OEsA+s7N8IJozFdxFqnrdiwyrYZ
6ZiUi7b5pXMx3rtbZbEDq1y5Lj1ZUgrJq2zqIZzt6QlnaxvsGp/JvTlFFDm7KV/AE4u1dUc0BnW/
Z7D8Tqe1BZdWNhne3OpCLCYK+TYccVU0PGJQbJnGESZqyA60ceauFdN2ALt3vABcGbGWW8Dt5DNx
ykmjwHQ51SPjSzsNblQ8BX2NN0PeNDzi3PbehshctUwfy5H014Nyh2lo55ysHr7gHXwKfBTYQ65G
fbw+ddGTyffMf8/3Y7YZNPqO8i9TD/tN6LNtcLx7GgZNgXpCuqSP5P16z8+zldzNhYom4tItSDsG
WWkyFg2vK8qFrhE2Sddt3TYITXdD7qFUKAjTelgFvkuPBXONyIQsyL2mJvghTldotxIbednnhtrb
eyLQN8H+IInLX9LyorKsP5/5kYwJ67T6ERNviFjYjvckyDDd91f2xCUbRtp+Ts92HbhyjzUUVzpL
GAsICa71Gwl6iQBqb1HIs7LlcqjaBtqTVV9sfG4cg5Ti3QbNLIvd2B9f1e60HJMsUn3BoArNTAEc
OTRyu5jZg1fcPHZygC90keqmojksr2s+tG35HmVdykgcE+XcWHzFBikNMZ/q8YmCTDjEL/JT7UBs
eGRtgek+33/mxibbn9PXZhirYuV+bhtMjdvvIHJyJpQsI7con/lk91ZMf9xLl5+42zc5yA6WZR3k
rY0I/xD1yKCA2aVz4CNZAipNR57k6oXtusH8g91/7Yb3wWI0JwKq8sOYpEfPIm7AJMWLNlG+/mjo
au9vc5dLvrmYzW8Wjgjpbc2viyc52zPHMiT5pS3X+9dzzNdGxzmZlqO2wP13I9W3/AGedAic24uW
ZShoZx7/hdQ+3hy/RPHYVt9a4b/PaDP30Un37Mxq8i6aB8a5yzI9bH9af1T0kh3X8OfBtaoRS5Ju
8duFWVJHXREqdVEc8EewEMvSKtmzm8VRb4YPFd1Z7tgLdRXT6VWKj0LldkrV7S6syhzKZo1EEzh3
aIdu4BmWbY4+fwjNgh/2+lXFPYiE21dJ+fDbeNwzIahGAZS8OhxxXVyoVTb4nR2iX/ERywit5bkZ
UVmL8VYiO8QYRxlxGluzduVMtu9VrdKi4nP+WgKQKhY/yaDCyI7sZpSIRuzKbJRbjk4u+nfuGtVC
6Uo2tc22j+6A0n0AHtAeyzzE9sGA/h9P57WlKrdE4SdyDBFFuCULKkYMNw5DC2IWFfHpz1f477Ox
3dptWCxWqJo1axaEHgKe9pFCGhNaizmA1gIqAMQ/yb6PCayBAZC5KnmeaxxdgSPWVIBiCyP+iTIA
BfdaFKqGhYx9Qq0SMupbDrnw1wv53w7TKgaEcwz75KjmlD0XNLv/XfA4sbX+Y1r6tbDGWj04LS/b
Dz4AKZDBc5IMSXGOpL684RK6GcHGmtEQCFM6WRNosq3g1NkYWEBRKZn1pE3aSDwSVVviO86+kBuD
x2wFe92tw0CkA1ojfPlJldKB90me7i0mRefpZ+vGBKnDwd09dlMKLox0wiihhsgxS4tPvZqsBvYr
BjWDZi9Ug8YAbYjZBRHaj3XzGZeQaicrl4wGB2ywpEnITrLVsLJqKiNWaw+ABeCuDSBCQm4AmWxF
xvy+zqg6z3p4RQg5XxdXa9lyKSMS3HCvgZ3bs2IkpaositI6LUej9CZTNjq5CelqqAUBLa5cluhH
CM73mFH/SId9mooMOhHg9hac/kyEsK+SpgDhgxQ4akuEVHvwV6PbVhgp/ZutQzlG9QJnADIdnv1A
R+W/2Uu04TUB8rRL/+pcw5qkApy6OWTe5GI1SuTbkNMePrd53Bw2B4NsjAKqxWatELF1NTq8FCqy
q4/1QT6nP/jrBTBQgyrVob0zBAX6DOHWEF1lK2P9qsFy3FCwd8EJwVsepOPk6lKEdIo/QdEr6xPc
p4gro8asIclikiw3wvlnSaEUBoAlgqGuPrn+vUNctA7IPe4FRRI/syeBt1k+fVKqVVuQqEANEiyP
CMTvssAIJ4fg1Hl2cIfPfmPND4GQBXesC89OCSAnuiPkLr0c+Tv1OXjNXRSbCYp3209fW7NN8Zd7
EulBajVvoVSAbRJjwpMNmXz87is2c/akwttF6gqdBhr5G7nQiT6d2ivAyRX7WVYOxAApdsgTwSJx
RURGw2PHhXa3LtfNVxcDu+KWsvww/QjmvD09GZJJXIbg8udR6bRdFBYesC9YXkhNM3Ykk5KBM8SL
RPWBFbUHsx0CLbA4qE3WaQ1akoMnBNyKkyP2HLgM+RsS+ACWwbsUs66TOI8ITCe+rllGSKuFgptA
8cFCLsBMn13c824c4YIK9dX+blQ/GSE+zDinGODfOUDAmW3riHWQ2cQS/47w2ehUbbGh8g+1slCY
OnSAP7u13juAhJyOGNz9oqN6bwdaHxraV0KMyAGxWUxeVwqa4p4e0XguxdtMlhm42MV09YZr3J03
yuES4ANgxrMUsSuxptPtMUQae1IBLpLCBox7IMIK6QVW3Duj+A0Zdzf8evKTuHb4WZ9OwaU+j1jT
s8Wjg+I/hARI9wSo0fGg+JKBEM9rjAwepVtIzXZq4Tszp0jYkmEZvvzbcgrADXvLzvvt8SsuRmVA
PfSXuXnS0Wgn9VCcpHrvngWNIaxFCclqT6iMpJD0oWKiIO7jSZPNBbMX20K3M/Iih+hSWXh4u6OP
jYR5dOgfNsoUbmxQUkkcatUBrBNN/NMEais+5cGc480jQOEA696Hd/hytag4B5/ue/IhqjGgGFcn
97Db7M+G1zkksRz/MHcebNJZv4mloAAG2alfdyGB2GSSts0BTYEL/iwIp4pd+bAgDBCK+vrFlE3p
vWuuMzCiBToj8MHfcHQgSKISBtMTnIdmUXrwCT6E43YlCBd/OiolGxG+c3HvwLIEYMSgBa1EQIXF
TJteZyt46QB29pOOL2apd2GL1FqQ7FWzEC2JplfG2CQRSQWElSUX2iIEsCPEB/oGizhuDBm+Fkxn
qNJYdsCtXYLX4acrHiGTVrUZ8HUnTuew2cHoAPSZNOzsyoTYyRaqSmkC3pzRVW25tQhAYKINNyzo
3SbmkIycHiiph2IPBLTONz4Pvn8luxLVYEZ/hbt6WRQqb5KmSOSOAPoUJx/ZdropNbfsxqEqhbah
wGI1BhEM4YBH+pqBmdwQ0ij/5A/Mnu/mPuKh1kk6bZieXva1SF3pDe6dm6c4x/HdvfWhorx7987Z
Xc1IPpw84ubutj9OEZEbP0+ooONdrbnEBCy5Ni6yryXRVjgVuE2G2XwETZZxLGT7g+2SObrab5PE
h4E7PvZWAxSYPqg5W8lSWPVUhybDAleZOJklfz5CG20isCJKx/cG1hiSqQeXnI/aSIUM0XsJUlr2
Dj5ZT5JgnA6Itt06xPKYlPf4tAC/P/oifERifuIM4InDYLdvPhL3k8ZECSnYQbFr9glcQAYvWxWi
aORGGRvI/pKSmK/vVMHuPGboTM0aE6OHcvXgBQOsW0QPzN7la5z9QfNCeVzzV5scWk1wGx4w7swc
Zhw5SoM7M26UzLPcHH9IbrsNifD33wFQC8qc0RHZh4dPxcMgaXfozbqbLxoFPMOj2sfygHN5oBDP
JOk9NyQuT28QMsn6yK3vzTH0yXlK/UdyE3BekM1rRtSPz8a1UVWYSJllbeSIrz0sjyzKsGQPQ6Ps
IpA/o7PLoqNQRSCHu6iESYCINKJxn5nIY2fu6Sk+roKgQ8QAS5Muv+aBniBwSKw5uwdoYacRZYOX
b3qMdAW0b4i+4k3cUcV7PmDjTnIE12bHoEgDFk/cxfrNxQjNopd3GVMo+xq0kIOJ9FYft1mkBJGd
xo1lSQ8UiB1D3nR7WkpIxc1rcMegwwdu3oHpK9FBmwg6VTWheb4QSVZDXnrkL6jDLilLr1niN1P0
ET+k+ttbI02VBB9CJK0w3QoQs7ztGCQpGgpsmTpecratE0UhcIetBvBFMYGEgDSbCw79GW3XOlFJ
wwXNAxakoA98XyTEob5oDieArl+xfHnNKV4BmHp6x/tGTFWF9wujnnTqNmXm/Ba+9eJGuSH99yEt
H9BcwMGYv6ATxkM9BhGHQlIB9EgwPFuYriByVG8p5td+hY3X13cVt9G5kGgsCXFsP5iwh/A9eHf0
GMEzIo8HSZA4Qa31AeUpUgT4doBlu7uAQAjwBj8TulgXh1lfp/NE9JYxVJaPHeh+K+YNzx28bzl5
G4W8D3YMVs7PqMDUEMuiwqza0C2RQFaldhxarImr5S5oPA2WpjCBGpScwiVnBcaFW6z2j0psDLS/
fvWO2JgUH7EzynwzWUC5uRhf1Aol9ZiqlLBIR0vSAD8Z8WbO6HKagliCvj16q0eMVwUXCeAe/wM2
TJPNoq5DaL9HbMMECfCIkqv3yNFnH2ZgY2fM4dtCJ8ZDCl6tB/TxQXw/dZSvy0tpCtY9qD1gI8Vp
EITDX0uTPuVidR82Dopi1LXLY2AIQERiCJxRGx2AewtgBNuLj2LB54MazUWFZHFR6mgnAtSiSoJ6
iKAPJIBBsoHzF5QGtcWC8wicZ0LHSczlh7ASH9CF+kDy1mMCjfGqBvmq/xI4nUAe0QUSzAIajgIb
MdULNiHYrQF+2W8Znpr74Bh4g0fk5VTpgSqEgMAJqB97FemP2GPccEOyiahcY4IoLhHVCbDpoU/p
suOKhEqp8tNyiU2OhAXZJ9wrXQKKT1yUFBEoMV2AV3inpByf77GixvK6qqwx/BoYp7wDMBHSgfdR
IKLDvENCpxxTw4iJjCwku8wnVOYsz3BJlR52M3guImFwGCRLk1qRAJAUm1cw2k+uxDwQr8IAgPWn
+3yp6PwgNZT7vFofvtoQvNntIQnGNA5OrWBZc/SMuM6JDzxKZN6GVl6Pi+biSjz0PMr7QOEUcWKQ
1WMiL0U/Z1mqTLhXNXbAoqkOdbA5YUwjSJxZbi9vtOgidNefpQ1yD6cWHkK/Ch4dj5DJAr6TAUG5
Zd5wzTlhnlG4ueUQsiXc/8WZ6JSqRH5ovGoU+ERUaiIzCG/rYUtEPKNOD34zQXd0xDwojQTwj30g
e5TRstX0NICCCkqruiQ0luqCfqaHkzd4EnG5ESO0RqfDqDnzqzdblJjxQL50fB7jbZ9OS7hb9zhf
E0JqsCaTqIhDnneSDxGpHNhvxAczGW85Au7IwINas6b3istRMnhpdd4G34Biw2CEbfNEKhsPWZ0o
2rZBzUi58OU3YvCCsaOFhSPJhLz121izjXoHpL1QeqALahdBXvqPGVrOTmDAxhkLCF0JMHkqRxAB
PKzbVIkgZ/f6R9kBwu+rh6tGnI+qd9BaylpQBDAJ6Tl+p93gN0TJSHI929RY/Iy/n1CoQinlV7EG
SPxFlumibVMA/Gfi6cMj5TCO69UwIVBVA60ipS7WkA6L8/ij8x8Y2fy2ivBpQL5YLXOndpgqojYB
HZqY/12d8I2vuNf4IsUZIz9CL9/od9KB0ayrDdpP5A478ElBN256pxW1ECcieJ5D2H+bvQnZGpDW
tREkSlXfZCghvEafV9A8j2GntOt96FXCNEVIhMS1AUnaaIkShKmWqjNgvBA62s09M5/pe5oQCGQg
IBEAM4PvhdZXVzxtSKdpQ33Y8A6QRQhhQCAvETAzSOPwyUZ3YaAdJaUXofURigBACa/41CVNd8AQ
ZNVAC1+or4ikR58QTfx2P1+8bxaRcC0qDCThyC03nyjZ4K1HrEEmRuDtaovNRN4uQoO9a681AuYE
LKbIC8lTj3DDY3hWIIx1CMcd9txT5h4+JnCeJrxXquScj2HuofSi3BjPTomur/ua3lUixKHSGLHh
pnN2PRh32pq1Fj/mS7Fiqnn44B1s2ZREIiNGKpMlbnPNVs+UYtN7QP6Ps8FrLcQ4huYNbVZilGzb
SM0SM4Si96LQ0dE+RR7++R+R6gFBnkljfepoSO8EDKPLTk7q/PcZE9i6dcgkYHmFGy8x7GkN5liP
XH6M7voav7Y1/qqSnpjtqPSzTG9UTcNu/+huUnraQn9a0PdWA3JjT1EDWIi00s1nJnwO1ljSRSpg
Sluow3yLs8QHuK3Nx1f7FMnq6ZFumCXhAdbkbr1j9L79G+46oH1kjFIXDjJgs0dVrXa5bC2VJbQb
f+We290G6V5PMlvAqdihce4GBRA3WkGjjDt0NA5u7btJOEntieUslPGF+rBw3tpTipRilCJnRIlQ
cCZiLzawc75G02DdmuNjsXcYaCqTJIoQ/+iN6AbEeCDivy06/0jfWEZAXfSQ4E7QCrL+FeG4K+Su
jzWbeYMBcAu1rxgElGa6RG4yxO58IvVVuI8aWhS7U07EjOpWWGbKhXQ2KL8YYS2wfOtOlOZo84xQ
DIbavFYjMtL4U8nBpCCImyYALneQMypOpR1klY12r/hWJKcYDxNWtg06Umygt9282yI9eIyihg4t
gueAxWijA9uUCL4LwgN6JspEXxJxYf7Fzwmq7Wsydc+czzXHsgLNYcQQc2Fo4J/i+UPpidkj4ZSR
Tncb1NcYT/WcubID7Dj7iQ5yk/OeNW8hWJOEUMNAmCARNNbYqQIeg1L7ly8TjvDohygnLtdal4wW
K1OJxcHDQhON4mvt1MJK0wO+09D5pBXAqsf0yPtMhMLhTAnjCszDzM4g+0AXJ5BC4N9aAjRRYsKH
aMwiEiuScgd4TdmmhqSmqFBtefvlHsk7boN0obpYeTDOAN9xL33VBd1PXGYWyxRAR0sKHoruo1CN
xNCqay4GLoFZKOsoRvQxeJiZNAtD7+ADK5OeASzGwgav08fFV90GdgQxKzAxyZEm9v0WjPm5mvIr
EIqUP8oL5Ed12Uu/FhwF9GzkBJFW4Ze0Bbd3LaC7tjuP0OL8ZdIcfIkgkXgDnIfphl3B1/7eik5Y
TKoTn4dQtg19g5fMid1Xv8CWAEYWgBz+0GuOsolTO05ptGIvP9XZEQy+j7g+fCV4vLwAaghbGgXb
XgHGtnwsoe0mcbaCjTuf8AdKooLHPSawsnknH95QehgRiJyyGbPYwy5C5UVzMTZJaOOUkhAxOwqR
YF0JU+00YdMXctzqQuyCzoG0ImYR0+sNR8Pla59PB61d3aPr+S5gEi46dk7JMPy20G4n/LuGgXK8
hc8bxXpcAvGAjcjgxmJ4osp6gH0D05BwPHHhR497DUAILh7JF3ekfV+gwNgFY1pMyB1OMIbt1QOr
TKQ0uZje2Nc1EWKsAtmsxnB2VJGpedRFHTtNAZH7TzT7MZwmWM30EJV3+lQUPVKRCZVRqjOKIUxL
ld6zS0uxQ0l1Jv5HjhUCHHAH0cxNQb/PTKIROwAy2DcYQ7JIpw6GFIBPLcImb+UgjheWQAqpkJMm
LAjlAt83IBzIfjrAbBHqQPqaP/FuizYbCKCYkdWtD2ScXEFP+mWmoKSPJiSEBtvo62kaXOSb7ucl
othC6Mpy4HpGxjfDHC1qQ53Kt59CAdtujq6U6SLUTdIQSWgFsD3oOboR1DUgBsK8o+TBHPIwOS6Y
8NzzMURFuOcmcXkmSen+Hgi+BX0WEnopGiON6p4HzTYxHKj8jT1WLBeFG3MRe/BgpaipYIJTDY44
j44gg9zzOGFOEIlGTw3eMkYeQhROc4+nwI1AjqCWJXPG4VO5UQRcLiEijJj91QPeya22ZbDyWmRO
/n/PR2GKMRh/DxJoUfAqqltrflR6nAG7BzeMfs6Dop+cHKHo+5pnddYb1k2WPDkfYjTcN/ds5khY
TYr4Ts0xGo+G8p52N/d3UmqxZmBGpXaLKMl9DW7Kni+nbGwP6uJR66E6uaUR+Bp8J2fU2KMIY2xp
Ef7MryX1PVoK7S13iLW4zeC+Zi8nv+++xs24E8qiW+GDwdA3ELHldzyAc+STMpiS0eegX9q4DTif
qhnXdTbhOovvRcdXYqi0E0d90mL7xFjlIjwM6qeh8J5zZU6T0wR7FvcMtRBeISchp8Clw4Rv7Bkh
9AJDpb7n7neDfs1IR2Oae9qAzFOdzWbf2LfnH8OTjriv+ThjywUjG4qOxML+fVAyolIqKknb+5oR
YGz5ahGgpqGcmHRi9Y28o7nnDgOfr7jlHfweHvxumJ7c6NGkHtW2jT0pCK8Ys/g0qe+NbX3PeFTI
vKhu7S9kbJvrrpI+eZa6roD9QH9tLH2+kGtA5zboCRZ0SQglUYz732jCR3b54SZloNhACCRA5wZr
T+kXqiBVqs4Qk6q50FA8HuhU+mAiVqoXvJF0Fe7pLj6BFlLunh5hoKGZtlpnLAT8XgN3AQCuvgip
mOspOItIkAjZVuOC/NE2ZyXdy9DhWuAdZThIlZvEY6YGk0K8plfABMYLlMmMMVBdJL6Ar+exhDsJ
uoFSwJzBrq6+9TRp4oSLP8NNPAvOksgN1wReYHWDkPT/W82Q2f9bA/BzmKjI4HLPx8l0IcUSJWPK
r3AqiJ/TZ1Wm3O8F3DM88Km+Ml55eY/vunSIIKNqg+/CPb5WHjPAoIwjWQONmnla2GTNwoSCCs4k
X0X0FG85wtIit7a6lYjrgoFydqlNRh43rjP3qwuLLow0FiOEmHAUkX+O8OjLxvD+2AIK3A4ES8aw
MPgENIfRiqpWNu658d149+LK5rH0fVkd4BAwmZQ5CTn7FxpnCMc14Tw+u7QaHTVpepNccgQSaQii
vfKudhs0wbrHd7R9j+sDP+oWFuSHa081MBZhXpM2bAXdiAhfEVYTvHkKxJDxPyoweRCQQR66jfDp
rjVAo2eQTk+Wsrj76iDtqYP7TF0ogy8yRWjVZZYygGZV6+qYGRZcEZ6owI/WyxdFkRwTS3Wx5L2k
B+hLcJkw5/3d6SgXX2T//o5Xt7Fgs7pnaD4C8SO+RHxLsXQS3EgXIely93ihZkFWR1psW6rX+ji6
0v0cg4Y+pdIlKUvHT5iuxqsryqP6OLcpgQeBziY2+l6RI+asQIAWOIJqSYj0TJLWCh6Apd6sgsR0
2A/ffq10PmsSjans1bmDFLmlp/cYLxgUABZ+3mdoa9dBwlo0rO1IZT3a94en5yiqUDegd0SPe3L9
kvlFsmZ0miUoAex1F6PGfegUXW7HJ/8xxAI4q7hUTh2rBzMiyLtg7vr2uKBdzvvUaXQ/TPXRO27O
D9YHrcx38ISB4mpd0gQPpBxrQ+BYCtC1wc0p39omKpbBCKFIK+0g2eqy/p566tWGOLKyD+8OZSsb
u9axh8AHJc8AoTOwSbN1c66k3xM4gyhjtgDs0GaFwW/26928294bo8RBHpMcr+8Mpjb6V+o0hdhq
Ig/02RDmKLP+6eqDyQPWn3GrSWq9Ukrpbjcmpz2yKMQjVSzRrj7JFAB5/Gb7kAR5w23rrn6x7io5
9namTGtnH8ZB24A07cAGIoPyMM1YwYfHTknMv+3X0H2HlY98w1yHvkZ0uG0WgzZo4ct5v4BhKWGr
7eC5eQTXE2f1pK5bQm3UJgyu/O2Tjolr16o7CUNnXx8fqGL2cSlJ3P16BXQu+3iyWkt1CJkdAbrC
btU9DBuSibBGwm9LiEE1kDVour4hcUiVsU1cZUulRF9/2vnRKZB9S181S8iRhrks8T2AlLuGCfAq
cbIbxUhezmQSXc055FF+Cdm5OmDHWFQPOoOhQY6iJujl6aH3u7xGw1AtwhyG7MlYn6+D08MvoNDF
u7ZNLR6EeYhQ2w8EMlJke7QlWQRBiyAzIigki8HKD0ktNhHq75IRB9yRdTLmHup8T4PcRf5ztaUG
+Dxqj7OyT8g7YQ1aXmDpwf7K94iqIesnUWtEMggFokxNerSZG+7qHDbLQLmSw2sW5o5bHH8j1GfN
oxnvdrvh7mq/UdGPzogLrOvv7t1cSj+o48e2LP2TQRr4cDfcY3UhCB6sVSso7X5q7n3GofBQ85p9
dOt4Y6jcN7w6ksZNkbuwKQdu6dZh9sBVdFr27u6HaN+XP5znE0F0sWhM4p6sHXCW2ULHqIXgtbwR
HeO+OlAsckqJhmqO2jnV0K28+wroiqMMGn3qhMImuvIOzdEcKPCe7siReSouJt8Fw8EXTUzVjHHH
x1Jnr8U3kuluItFIyatWRy4LJBGr5sYvS65T6JPha1JYJkNFVJfQgToon05tgtXZ6tyJmCMcgsbX
BxWrcq4cBvJ9K37gazsvf5/1Tqh5axRbREPFanegqLQW+ay9yDervoZkxgBRdJJApSg52uY120BV
mpfLf6/ZaVr4xabwUXPuGHbWy3oUfujp/d0LZSVsO+dlDYfUxRnv4jllcDZLqg/A5qDkjdZVSQ7B
7Gct4HnTGhKtZ84v0EMP0arwDTr+6oSXbX1ZXz7cm011Zo8wuKuaoVTbeZnxtbQ/kfyJqqvm05Xh
VqCRuZq2zPlcxtPLKVGtfrO5tOiktJPEWi/tVAcBxU4ZpBgblBnXSXEOGp6+XC0P8XtO2g9GjEcR
Aj5lOF1n5ng8Hl6sPT+74YqfHQMybJk9JppMNcWVrDvFJYd4wNBHU4o8ycGnuxQaVu5QR5oPk3oo
lPCAVYSqYf3saMOzzpOkD82oS7bAratsTx11e42vMTQBCESHPgkQnormzaXDNo9RSQE2OJCJzIc5
a8ASYjnAVwpLlB/WVjKYd0//QK10Apq6ZGCyY7E3/R4Q8mQh5UbAWK8JxRxODrWguVGkAs4eAs8Q
KQsyo+1OVUwomkQTEbo9Ohjws9wDp4c/QhQQuVuywAHcKUR0oMJRtFxKdbfjaIkUNc9TK1JYf3IL
YuSmDnEDpz5qWBEKQHAMeJu8kXdK4c0J74ZJBmH7avJgSSWxiD9CDtlcCEEiCE2Vs3IKZ8DbHEDF
pMQZyu8QBEhVgMTwhiQjBeZQKODnYp+dDZU4NYtGgMUotksTOlI9CUViaTBd4PBMoDVOg5+zE4E4
kMYibXepySSN5E7+RiNyzme5WbLCSOtABDhw4jlIGvMO8kpRK99s5NcfQuicHZ3z+3Q5QT62L0OC
hXkens2erM1y8NYPHfHHB0zkYyGUcbfZ8C00Z7mJIrqS0iFBDQCHHmY4LakqNacZG2kkJyHvZ8mX
F0JeBPfhJbyf55ArqMuGT4fnWf2CglEwoaqW4/lD0pQz4EM2kLA4RzkJwX4h6dA0+dk0uG6bLy3p
1S3OXpZZUuWRo5WjEbR5JgfoOuRZYewnkHtey3x4l7TPxvqr2ojctWfoGOEROx/uCQNbz1Aug2J2
oqbFqQhURJlO6Jh1Z7kC64ABAqNYPk06Sa5KJNevw+le4QSAgg4GJ7Pv1Ly1EdRtii1b9S6KH4Nn
P/VXZqA4rw45vHZ/vSBfm4+WHmE4yNml1nvMsKwuLHw0mx5AXx1ZS+5l5Dyjs2NQU0GFvnuXunhc
yAzdIikQmPfQiH71+LBfz8nF/hMmlJQDxI+ztn9N+297c7YDSE8cKxsSOHWIT5sDpAV1dOR325PZ
7XYX1PaiiSbMYhOM0bx34Cjap1FpK5aFjomH/9pBTsGCO2eBLZp3O7ezuCLWu8jE7amPNqxHKKoj
dt12Evjs8kWQ8tCcQuUMSemTm08v4/OQ/xmlKIBwVtAG0K2uMx6ERSiHOhfdr0dXnYsA3BvChu7J
KEd9o5oN7JaMBUx5VtD4ZjN65ZDncvUvHWrAWDxCWQviE8sVrjm6eid+r1ER+NDHwZMbQBKUeeao
HExHmRU5g1gSqFgJyeaBFusAHEJLbrvVDJhTVG2/p+7iyUHi3p7CveXIArk/BaIveLMyZKyPbsou
T5avxf5kGZ1dJU3I/sMOdDZpMDOG4A9ri8FQQ+Xdk0eyaqOfxoRJB8kIYaTJff2Q9FpE3NOBtPLa
5zCZcvJiQjDmvAe3ts1/iBjYPJlTNkH0CcHKKYCAFh1sNOG+otTMD9oxZnhS4/w0bkdS5BfzHlcH
ASiOjyv2Dns7LaD2wrpJeRJknr3CiucUumE+Mdajya+bs468+Mn+J7aZWCkfTCGSxOHMEdRGfMfB
GzPGF1zCoQaA/ElgrZ3vvdlgNpu9bJjUg8JeRW8HMXSOhsu26bxRTf9g+Ld7/w2y4OZ8hm2KFcxm
3Ys5QHWFcU3cwJyhTDiTp19P7qUgh/y/BYTi2DIVH86W/AwUCwEDrC0REnNLaZ6buV4HKUvN4nix
yrGBn+4X5CgFSu+DZiOmVggPSSFma+vELmZEsV3qZ8DVusBvK2y5X410Jj37+NfF+LS0YQoYZn5Q
xb6HWpP6J1qfulXRrZc5SFQ4aLM4eAFIGz4dtF2YKTmChlQIksIdI2Ix02cohxTwwpKfHj2dFem3
3smIaGZ29+18rUWN0M/KJvZu/3eW2yatQePaftHYM7OVJBbnaVEJBJfrjJI61DQGJBEw7m8MzgbO
mvzUbZS4BqpV29fh7MmsnzKExTL1DZvaBW6z37bb2JFyb3RbqGLuMHJvpCjPO0R+DtZgAKm2Cwex
8/en26MRC75srbJwquDsskY2LOG6ypSScqliTYuRXsLOu7pXV3IYb/DzTpXNJ98llmiztJ/v3oEQ
EJ9QuF/8Z737wOUICvPACck8o5zhmgryLFC6iWwsPyIgyUI3WwTmtD8lEdtpzLKqC6Qr5F2ypOHe
Lb5WX8oYBntS98LETjAff71ztIGTYHvd+qoFqaEvK3jdblkkptuq8x7eXc3//TytkyOv5HUWUme2
ZmLDY/mFtJBzkuOAyh917bFKT5ier/C3CiR2YZ5YDWQVwK/iFekSnTd627AFKRDr+zwTO3wFHf7g
4jozeoTL2OLLcGTNBzUN0qD0Cz9zHugqsc9qPYr12E2CN6lJIssJ3f4xUqbKvIb4bWqeQC1QZrKA
MqtFvWQIy4Ahh8aSoXPtyk+O0Jd57YLco33Ias8nyvH2mn4T7ttqIwsbggs2bHNxUfwnTKqAj0+D
hg/wzoWR0fawLoEWEhA1p9Lf8MwsRCcZbr9NRd5ORgNHYu8pCsFQYCGdTqf9tWL1+/INw8asxKwN
MnMtm2bqN5H17PcX3afTXfBvvZ6y6K65/NwWRH6dheHJsJdpvVac9bPPu8cBH0ld8osD9ksDap40
A/lRC7OzK02jfamZOVM2PM6akBXDSDa22cVEO5SnLC6L/nQapOZ4f3ALv2oqrZwOd/sduQhe5pEU
DuQznLMvRRELys98xOCpjDHMMtbinu5hVzUwRvi1lAyWferNSiqrfzW3PTaCR1c2LllIKG+B4Q+R
XvxPRKyYMVBb8bZI9DCZjZ22jZOBs7cPWDxNzpQawL99pmbvi/DSK3iKKyi+QH0Usz/MqSdRbTTz
cB6GcahbWOmlFc6H/v5gD2WLuo/f04avgaN8zCYePlsZIwkPjtwzMmKIfiDAsSw3xaa24GeQjJOx
wf0JzypnbvWyaTqVn3SaFIDOlCheHSm7o138c2tJKiFZvJkgYm0qiDc9JM5fYR6evDe6zGR6sz3i
ryEMxTANadN+PExsf4gvi8M2xLGqgAPZvHpLuhpjXQz1dyhWZuL8YapCp/VG6ORg9WBOBlVa8oDy
7pX/kWLvtEewlADgxFL7+ztt/t7mn5hJHsI40+fsRBG5KRLiVj7KSYXeENAjOIqqFXsqeWQW++38
QWVV2UTlYkrpaDkk1FdDdxojneQYmOLkqa1ZuPqSv4a5CCpSrwwaccNWeLTEXlkeVfK+pdr0qy+h
2g+79GpYgM5LTOAVK668ls2ZR4ifYggRgJXMHDFAeTeyXy6iqr644cie0kBppEAucsjCK4vuRgyZ
nMrXgo0+u49uIXYPsUuxNuQDSOImVZmPccWaBRTgIEhDI3+jk1Mu2fiHL5xblv6feV9Z91jN2Odn
nC+sfWrdow/8czx+3wonyc4wrL8h3FVbfBUSmggAf9FM/grp6kE2mJx4CcyKmT3SqOcr3UDt3M7K
u3XkHvHrtQL3gASC/coztoC8YMPCa/vSKV/ql8n/8h6SsMQaksv0tklsnWueONlyFM5SCwrYUBre
QYEmigC7ikugSvpTeq6gWgW6MMw9HCCZm9g6nGx1yx3qxptsewUIAPgJM9Dw+ZPMVbmu8tWS7VsZ
j/i9hMs5R+nGf6Y4zou5ET9EfO/NZkMWOuW4cgsXaoMvVHf4D5cuwwGEMY5dL90o+6VcjRrZ1dik
dLIU4xUPRTZ97ILqdVIVm46tfAfqF8ZfskeQeWfHFS8T3wDX74T5mjNK4T5w/2X4SAFukfkUYuDP
RpZrLQMIxhgnJHv277tlIJEBRw8395CmK6q7dHLhUPQ93VGfGfdWJT1THDrpexK7+ICvDQWmmhq/
/hUjVgZdCCY3tE8WsJAsSL3SmttxOMysfWIPhz/jXaxWnDo878kEj7RtykM8z8qZlfPt4JeOBp4D
i6l3IpkLKSDukW1E76GGZymTQ9J3iNjTtzLKKTXgUe8LXTOGksysEiheZhOaJGRl87AuUjxkyxB+
Fb6kzDsVNkCNQ64n1IJqmBr87YYhLtNJDkxmgHCsZxmrMqHltOW6gV/Qb9Ih9CqjlNQ2RioyWqwT
qvtao42BLX9Dr4E6i1VsuGoEvUTsoSThvu5cRyQOQDdAbYj+bPNYFiJZRwhbyGCV4SrWVCvKQZLk
50kn/xYaeWEzEM+hxZD8wESV3zOXBen5rRCGOf+ZOuBnTsbmfWRHphPsy7Rmj9mY/1kpqCNUoGq7
G7IOA1zuTgBGdevW/XkJYvuKa1FWjVv+HDQGOhgLa7QchJgoMCSjmiEvA6t0ogkSzzwSNxo/frIR
f/WD7w1u46FCiyUn3iUi5EiHy76+WJlr2cbZ8GczzHr2a6Eaifn3whqfecWALUtM/yObAEJbP2f8
Y2og/hTXxAU1KveTQqCIVawql18adbZGo78aswpVC3QsZGuQNlwtPoRQTTXRJLcZV5v17bfCAYDZ
jMlfW1EOFtlGm3wFzlDmrczIky1EdnkETQxhTBjkPpqk/NAfnPqGsyY7pzPpbIBXAHlg/CMtLKuk
HGTUd3+PcguLOgIGQenTk2VUVmkyzHBF0eFlUAhqINjBD2GqQJF/qz9SW0wEfNYKngIlmi8rOwXQ
QgbBD+ph9dnoMaQkPuPD+kFqIQgWQhAALL+jThbsl9XhN7FZxnGG/z2X1aQNf4akR47HAIVMR+Yg
S2D/OkI/lueQaroCsr07sjDInBTACWlmBkC1Iv4WG3kijcKNFZuIXMRq7SOpmbVTbKaWLMOMwXYH
iyAWP4EkURPrhtgnh7y/Ws7G4rzK+iw7INWrZNnji+Ht8CEx72Uxx6ySycP04XXy0+OCikExIpsP
T/EHkAgqJBc/mmzKXpsKGqin8Jnyw8tlrAjgg8HoseK23AowEt4Y8NjFjiLBw9hRsAQxHWJQ2Wpj
xkKskLElNqD7m46yYWw2MjbufKYgUPhV3mjiTjYbXsZ2E17xrBiupzFD0LmNq1135OW2540YTTzd
eqjHYrES0zY9ru9v9dFYu6X6bjNAuQojlErtgFUV0uVHZ1PWA1opXbhkf5GZt2EHfLuCSf/sVP6y
jJa8jT0KPI7r0qjgxBOblsCUcABHnud1ZxjmAyq9y04i8OAPE9yAmE6i374lhhl68WCqhglQESk2
ZrJccWkAHSUm6nzZWyq0InUnE+l3GfHSL4m5xcSb3CneK/PiBwpOTi7wYmIa+KJcCLlacgkBUX8z
NZI1EtUoTDfZVjhRuS4bGWaymzHQBIwHzKSPWdxCzQl5TXV1Iasyd7/SjmUIaxSZK+kQpk9EZ28m
JzvqDVfOUPy4ECBHzLCYwgRzyNTgIDwhC4TxGYdz0Hxsz485GNztQdNuO39/fyNORgbPr50YBQKZ
ypNqRG152cHyADsWH2eBd3MxPWxUBifLpkd3Y7eixQ6YJgfS6x7VFUSC3aNoAb8VCYnfYThv/kIR
5ODKa1jWPGXDqsdBjTJWm2J0DMlxZfFiEWOZkvVNTLqcbZUFjSWh7JEQ94iKHhIf7jMqj6CVKHT8
CS4mPy34gAJ5U4EQChjpCogqkppKWgwHMuxOPvyhmmJTgFzJVOAyz2OST2TuyiGb2b+Dsc6cjnkV
ww4ZRxbqjKaIKQ2vR8C/lpRO5DPEfJGZL8gcAi6uzHMxAMSE+e2UP+eKN8lolCteODCwZCgYjP22
RKYkzIcRtpzzmNkhWxSzZD6XtVzmAyO0LYAXg2tEm6SVMonZxhhnvz2Zkh3VhZNrLHuLoDMJMKfY
v/C+Z7JByLouphRSFNwjnrCQBVHB18BgYLO4oFxPcY3hgUpoMuQVlvV/Jthv8WNgkTXIPivzuiEM
DRhV7ByjTwcBOXoaPRDScX94sUJ2k4IYh+IXqCkSg/Iq89yHpovKCImkLhffh/ThJkESyPD4+uy5
AXxkWr+gdAiZXyjfE7arTkrWJKNv9FfEAvu3J4nvkvouW+vvkEFG8ikSFbptOL9DBqIMyRpDVLbe
1khTSSE1+trAGNU40DMlee0bkjF2dJTZjWUXNOJKgtudRMGrJzUaaW64QqISJRe+/ncoEC0ySxs0
Bx8ux8jov3kJbCDO47PBueP4hnIooVQrUf0GiVxFL6VP2T0RYjn+1hR6Rwr2HQPp/gcLw8u7k+KF
4kuvHVL1px2WPQ0BqKhEmk29ENIhWxGeMYqdFAk/w5L9MswRYqEqe74U9dcUogGl7uSoT+/DsmeE
Z6fsl+TRfoB1QICRlTCo4HgMDdLLb/8j6sy2U9WWMPxEjmGHzS09iCi2MTcOjQmIHdLj05+vdO1x
tjE7K1GcwGxqVv3NDpUuJKkq0McXW1ZX2QHJfkxW4A52MrIaD01AzH2jXkUA9MnsiSYgVS8p76B2
YBMS0xKkSdPdxc5SXo6hRwWlNZ3nJ+hjwDLNlwOp2mX1stPd2Kydi106LMYefK/SSeeF3/PkWRNw
OT1PAQE7BFXbNc4TNKUZBbwdp9H3kxP+fY9sdLIQ9AQgrngyETABvJ8SF7x06LA6AfR7Uf7Uu8ZM
NjcS6CzFyEwN0O6raUCJfEsbFK6CfJY0CWUmerNcEcp6thxR4giJrD8Phj7NGhwukM9lgsI75x2a
vbiTn9Wow/TE0URui0e0C9H3FL8l7Dk4cbl0qHnaOZH4qHnv1UBg2fEOWmnmZ4gOynXnc7keYLj5
RtP6G1DEDhJoMq/lGNGgiva+gNJicd+AA5avHouSw4t82IAk2iJfEfkMCGBCGyUmcN2pg/oHJwwB
3mkf5JhybEAjn8stbxVwNZoy7A7k6kmchGYl8ykAZ6Is2bXJ9QDrJ71DT+foI7OE3kkE9NjLyQ4k
p337PzDVLw9U78sDWg4yGkB1lwse7xrkAe4nchojtqxAc9gvjfl80M88pKD2X+zWJkXRbOS43Y3c
Hy4PptCntwwPhrmogvmArUVLC/izqDa1AcgnJZcBUSpwtounjzsoclvz6jBCk+izrwdmTh8HVc/8
hTDgKXVIA9TeiLKaqNs3QAy5XM1BshFyzpj/ctZy3vJETYZLKE6Z0q5cfJ4PyPDy6ved5p4AaqcX
IYLoJPN81WErvcArRzDoyBDQ5HfbKnLF5DyQVwB4MNYg0j2ff0nkt6S1L4Q2rnbrEWv9zExXow1y
NLsbAQeIWeL2t1xgBTyu1sV4gZoGaiklES12bGxSRKOPKTk6kaMAPonOOxyACh2wfDX6Gwg+t0Kf
6NAjyoMuf2pB0+MmAXxBXeCPX/GLeEfHISuLnjIuqTuOjw93x4E9CTmoP1DxsezhPCzYb9DX4Ojb
b6Q7Xg+0CTshPgBsBYj8kIk4tFD9Hv8g7wL6mTYVmxFVicgd2y+z0V6gjGcobxp9QkRJikh3qywq
2nTCUo+cCwKDBGVe4RZkd0Hl2PEUFAjb3TbpSPDcoOTI79Fxm0Pp3fHIQTmOwgYVAW65eHuCt9fu
BKU0nYVLtqgDvKWAlKodowYeRYHDIYScxJJz41VnbjYUVNKdbCnpAEy7mNkwdXjtA1Ohe3Xi1Vio
9SI09/AjZ4MrAYBvXKcokeJcK3t3Nl05JS0Y87gIj4IYSEXfkk1uVw+I0xjucvAXc5ZiJ8xRhfag
vgEVXmFTzdaaz91bOGKK5ugqaMGURxtdSyy2xKhMTVpOzdR0p42JFRJrUCNEWePqgMtgUhm4o6DW
nwQ3nAnoyQ6LCjgBYpOh0ZmkeKDemfiRDSKKRff4TpORsNSwEyKtg+wFrsRsPiLWmKeb4NWbidHv
UjmCsNfZMSOP0dX383J51fPJcwof2hr6+E5p0ZIleErktx7Mcft2Rg6VXyNfPgLMaqaFlU0lOrlN
cxvYI95Z76pmcJ4Ashe9qOULSbxkTrDmdzcVibLWLJrLpgFrxICNPlf+aWPMR9EhoahZkT6WKf8O
KOC+7NjDH7rUrOV0JxeKGOTfWMBIi565T3QfJJkUe7gd2o+AMHOKcCkX4TXBrgyJj0nNefQI/I8S
j5xZi7PpHuMwuqR+F81ca/9NFdInx4IPT20j/UEtHOkRlsASmdmYSwW8hCAKpUmmQ+jd1vjrjNAD
vguqiw8O7ZGNskLUB8SFxIBMQhIqNcZmTzzaNmSVvdKEQg31WDuxmlpk44bqaYRk4YD1VSyBardt
9rg7EjQgRYJlkoQcBX46BF5YhdCv4HGbJXPUkA6CLzcitvgZ2WeDC2RGJyq2wmWE/YIvt0ClZE/R
hrFTTCXWQ9uCOXCEqJ0wVmQ6Tp09ij/K7A4KrEWxjHGIQRzpI6TjWj9icw9b0IQfS/jWs0nwgHqT
VM8Q5+wh/ZLWk9gCUELagIidMQU+Dj8kWa4J1rTuDxXNSbge+sRYu9DNsR20Q+5Pxy5M9MBMOhzq
87WdmZRnvVTDcn7WJ4RajQEeJmp7lwIQ3I52OBWB84neKt+zjMKoc5893Psym16X1bqzxdv9+MQM
r7BQ11o+g9YW6a+tMhlvAQ4+VeTgWsfie7/Bo8oXBvrTPYPVQIYPu+gLpHfWbJsMwoYYLN31Sg1d
2lliNv6e/T5ZwOApUl4T1AfYoEssJasy+RVGJgsJiw3/l3AIqKyTz+tVXwR6DG4WvClZ8NjBYLey
R8+QmUbveWdCE9wakO7qsV7X/DulCazuvL7wWVclS4KhvCzZkpyFoLPqbyQRI7m6EC0Rbj7FArIf
QEVZ7mXDCs38nTP5xEcS2UTveOmTl838Dosq4qosGu1mjflGX3pBcmIpO8HvT08d1n3We1kI87ks
iO+MBslcSZIgB8TGC1YX4EyyLI/FiLghnoswSY4quOSYJZMMZuaTfZdGMGcxDfOpHVnFOvQ32UlV
KFELvOL9Oo4O9UtEQeWEJC7NSPTKQ0oan4ckXdBH0xEVY5gRT/zbhsFE+rdCs6pJGwlePJSD2Sqi
ASR7QSQGSB7L0SQuQHdMUrXpKjqTe4JqQWwirxIzMY5NtPIB4pDt4nqinaTF6LQSaRKFvm8Cp3D8
JF4h2z1ITHNcijCEP9Lw+CRzkiS1ZH8oo0Req5hHGbdcTmLG0GZ979FfzgSen1d9y9nVaMPLL4/y
DxpDPCcZWnkFEgJ8l7AdxVSdNRn05psHVhNEy1UfubIVRT/TRx6KuiqfK++QoE66wyfYJwRGLOk7
+GKRJGoEnMQhpXEY5bGk4gXJh0l+G4EpucL/tr6Su//kMWRDKgGXNE/ueJdpS84HWpzfh5wAd5xr
9MnrfxBpY/ShJFstmXLZZhLq2306gBydwUy/kQskbZdPkbqJpL4/uR88/riYBLWrMXdB7oQ8qRJw
alL6am8iJHPlgsiFkd/JGXU3/28d8Q4BHKearOR6AAQD3iIfhYAyDZByWp/T+Fwp9swrIhhpkfRq
sFc9t+i5OR6gmkJF8nq6n4ivuOckT6DYva2uIa0hLwXBHWG+p4YjcK+ro/GAsTmt5R5hFw0nBxAk
otPEdgg+XIFy1ToUxQQ1LbRlyHCSU/JgA4KkO4x/QhgRihA7JPpg+0GNrJEwjshqCFpnzvFeQKbo
OWfciQw+FZJSDdl6pPOnm8+vCcZQThj88XpoHuKEvaEtHAZ2DA2FLgG57iZMqJRXrECGzptJe1Jt
UewMZ2fqrNUWCX07XPagIvSclBUBm1C3+e0Re3QpcYRssKS2CAEBYMWdnwm32fo8gK3vnSurPrfD
AHAQxO+6F9ag7h1LUYVVQRJeMRKqJFtIxAHQpChwn4rlI3rzxHa1vUDgk0ysorbMPZjWo+SBCEC5
9ZF5tlKMf5AEIj8igFe8rLg/INERBgLCrx6/5NWo9Ejy29ggJ2uDitVPAgVAa1/9pmcbUtlC341K
wohKd9dYsfj22GwD8DRiVN6GWmrPjhK7Eb0SVEm/wu/QvjI2ZN19oHx/RlgfJw/eA5mSLAcqyXSw
U6wdJflybKkjLSQmqFiHmfHnJ8EMg3nSn5iGEjyp6zulkFzbsXlAbIZUGA92HXpqgmxmbQkNgilO
WQ5zuJghlRlI6CY4EpoluTRJhMO+p2GydSe/SYOIral83QHu8eQdTJUYLsn6wUpMCIjkGrlpgSEi
lMKduLlki/h/BAoKXT/tR9CcyqR668QixGFB3kHNCd9eS8YwfhfkfuRgKAxSxRmDOZbZGDcDQCpI
HNr5queNJy9Uyk44HBPqyHCHDmD3iISIKrgAzXc2/SRMQhI2F567x+4BugAeOfaYNy9zBqZALUKt
BZza7VnJXx3BHLn/VT/Fz/OrPUPInFcrFuRBHSCtNwzSA4YlrSCc76FztNzzSSFDXbJzQg4dMQw1
PiTYnX5BqR4H/dx6EDFG6gvwINAodeTtzZSk0gixWILGyd0e6JVJRlNLyW6GDugs77WIjyMv3iaT
vVmhJIgnG64B5aSLfGCJpC4VIYxfd4RD2sVpmy+8SmD2rmoSG6TonGFQOZnXsWDX87eOi6YHt6qw
Y+tsRtOW3XGqVRf93DNefwZy5hl+NiOtS4objvJNP3eRG9fu5OwBhhz6PyH4mx7+VZAstXSklWz4
0KjJjaJUtScImB10xVBtvAjFDCJBWPdsP5hxQ+MKY573ILqAhg93kToytMUd/7pU+GWoHZSfEdK0
BqcnFgnYz6JShM8EesrY8bExOZaYsGZaDhAfLNwQrePR2WrQWKeKt70xqNE01LaNCSluWvec3uQy
KcjNIXriD2adoEtQA89iy4W1wnkr6FlEeddjg54tSbzaHY71pOIe8gkdI2+rdWL0sBNmTUVKoa9X
uJLEegpVKYa/YrQr5koNTXd+GZ/Bq88hygz3Wgg+LZ8NaivhjUhSWRU5OygliZH30btR4f/mZxNl
iJRonnmk0B8IJnQZya2nheGl8tDPrCJ8V4AbhJgnoSJQ4LxhlQl2h9ZLwQsEox0IrmLDlA20GkbQ
LIIiAirkQevUxy/HuT+R3tb58x1AH4DzGJtCrRDnOrVF/yXtx/8kvUQylayswGvZa8H5Y1Ai2IA/
B1pmJBFtBRcyGznBG1u1EftY5xygPwWQ3X0dkejiCxmteFl1J8kQh5TJ+BrUg2lGLvIWFIofkklU
/FbfqYduPMToUynNAuVZ0LXKdl/MXoPp8GE3XbMuTdrc4JXDfE69jdsAq4MdQqK/pC84Cc485/w7
UpwGCdbKqW/TrrJFUqNCIqsyVojiKyy0FHlD7cq1oNbrKgg1kHoG+Rebg5GYG+O2w9V5HREDQ86r
y0nFZlXoCD3zG776I4PP5XitDn5OYiJ4b8nvydnyQxtdD34DphDFb3AAEOeog+x1GoliP6JjyDci
W4dQf8/GLJ4jDUVq1+pXfZhYcJGtM8qlodNW9Ob3Qtn9aqA5+PhGCxI8Eu/FkhzrI9yVseat1M6x
YNeFzha8NXDtzMjvw9zBYzB1YN/68rJQy5AvvRhNrQ3QN/ht83+cztlgdxh06p3yQq69UgvROA7Q
IjbFREostrqwvS5aR3Fe5MjeGvf8nct+GSJYBhVswN66rWP6jA103pIv8sr8kzbgUsS7HxE2kcZr
YN3YdQJEKiCBklqyOACKaDrsKdbdp3nPIYFhA4YIoRYO0cEyI3wIkcHBCSHXhtiHkWAo9ZDSwNuu
eUS1XEHARSQynlBwUK1FK2TkPjgUY7cyH6N5F7PvxFG4qbWdIqaBtcp1ku/N5t2kNrFVbXPwMbBK
+As0cm/2yfOBzGHjle4ysE09M7qYzc1+nfUnAt0oJd5MLnV+R99KFycbRSJO1mqyDC2IbQZ35U75
vOt0FtDykNB9CL+N6aIHUYsFGWCVhSW6lyyrKXqEjDh4aswjCPI9+ipd6MGqgkdZiIIbctIlmNtZ
T5Q5s4BbxS1+oKxbCOmMNLtcYbCrCPCNDbaANKz6HhBSg3O9aiNQiCDlvkqs1FH3gJYFfqAnBhbl
KccI6mf0y0XEVrXF+WSQCUWrDSMdXpNguUFBZaAPkVQz9+hhp6IiPPqFzYFGHXMzno+/fEZaMDuE
bTwn1GHbiyuYcA/qXkN1AF6OxAOTKfoEtKpa4FbhX2O1sxodiu8QpdmeEQKJ/I1+bkOND8SRm+/V
NyckyvJsgCi2UfFsNF5M4/rwmcZIL7PHqk9YKF9uYqrMH3gXJyFNprewMef99OafK0rjQM1/aCVO
3+nQ4jRxGaNJCdeR6wlEZ/EY6GPYnMCcFvVpPGHXZ1WLTqbf4ctp9QpXxPMQTVS5LAq77VpF9h1d
FXrDmHDgVJ46mBx2fRrCIEJEr5fpvAFPxM8nZezPyEoc9mj+FCh0IbAi15WPe6nN9+jAMZFoURCw
I/9376sverGwMIqg38f71xuFsw6XlYjjYeyBZVLuJiVzXw5xv7rNkXbpXRb5wBm31l34PqNJfFvf
ScKHqzzcjJ7e4EzYxl2PIr/Hdjzf4G/X7U73/dU5nO1bfiecx+ykFC3sT3riyhV0b1uQ6eVzVzXr
e3s5ioJzNh/nwagBDXM5DLJN97HsXNfYfxRR0IsXUXtbdGbXwhm/Js/UD4sG2YV50vGv1FeGi4rL
cob7G/otApzS7bb8Szo/89sinF1Hi17x1VE2D2V1L79yUvY3Twn92/Nvz+njAt1aK6Of4sHy7d/h
TLls4QqyuecDituDtn17iiI4JfT2Js2d4uZ2wyDiRMll45YFYfDs5oldcBVIzI4mvdId7q1LPKU5
9zyYtganGzaWTABoFzwnWceOxzZWz/s/pMhwdG0eRphY42by7Nj79uxCzqvvdS9itA2XnwIUpkK4
4CkjmIw2pmo06pKbNTIiufij1FfZeF/tikGzZcZHhh2oH7BLlKnJTSOiQwiCz2JuIAqYzq9UA5C3
IU+YY+VFG48yjETmw+qwg7l6iN8gZkhbotJNMx2/1xeCJy8T0ScyR3zq3hqRHiPw2kAYV/vIDaAB
xQST+Zd+wEcWWBaW4tJE5pCzLBZIg6BtF5/Gg8WLVpQiqcUGkPw6O0Thwv8U5LfdPgi3fVAczkGD
UBaeI6TOX6dKsuiDP7CD5bL+iUCkO6z8RDKLG9sdOvyOJAK0th42psHLU46vs6kgwOYnq+4viyTG
niy6EUsK85/anCQApK36KNTT1BxTBo7VZ6ohT5VSAbnMlNJvjYMrruTVnFW0YZoMISfuHkhCReWy
1yYdVz+wrh5tbq9DTuB0J4W/64wW7XSegW6yUYfm6lxeh3O1IBdyqvxz6pd9kaXnJqBGkn4hFuXt
pyR8l2B/AsVBwipQ5vUs89PjfRl7Qw9cPgKEuA45FGt/we9AHCR3Lo8j8c+ZaXaIh+B+9lw1evKH
2Mx+JcKnXjaj56wIGvuIOZfGk7rldD97Ga1FGAxRoMWgMqi+lW04UTzFqvTMO5MmJIMJdWSC8tP8
sSoXaDuYZ49uT7Cf8KoKi5VVNJg1OGaZLcTJiTZqDQNizBpLCNFOvrxMmLmvY6zwmBXmFF+TU3zX
qMyd20AA/Kb0mLEaEjZAdplj2ulvCxpieHfjfFWnscZP2XOS4ydYWVj7ZRTY8dDwmpKOVCNePmAV
TVGJ6WiX7JRAUzoTD+2tOx0vZJbZQ0Mn5/Ym70/otiOuSKe17gz+8Isdj4/hiC1YtWjRD4e/9ExF
MS43u3x11Mvzr2j5T5SI2kizQsQ3qZEhBRpfFpnf1EjEZKve2HlgPfJYlnWlDt6u68yu91OH+4P6
EkOmVDZ5jh+dg9L4nZGFQ3V3Sq2R8tE4PjDJ8BlVFNDisCEQRp3QP6NOxbg8i+Eb3fv20nBPHzSi
HtVZMShfEC/Z5Y41sjd8JmkLso3d3/M3E+bPK3hoGIiviTnpjNDdvtPdLaDh3w9ErbCtM9ptE5qY
V3n54rYyug7yRz5RwiVZJ32rFU8HRXCp3WJoKOVmf/7pdPByIguizB6FnvSdTvPzvB2rJ+TUejUs
zZyKbm/S7U56bZW4nBAEkTvwDhNC+ot7oUcNGqugt62TZW9SgLclvCAPfaN3yVPq+GK88qGfUUef
ZNNsep/xHd8NfqzWj29EyMgSb4fb53ezTpf5jDiRCC+dDSeY80H8nF2ClPV1lnGczBoeSRgA+lNQ
hKUHu8R61TSZEb0kM4JZPr392/2Vv9A3+V+QztDYDtLlzR1QF3PHR8TIv4vv1haYzbQNeKA9/cBo
ZkNGGonK644iLdnsB5/C50wqtHiLKVYZCKAhqysf3+PD5Y8EkU8Xk2naKkCE9hQYzkweBC144BFf
sOO8YACk9df7s4uubYa4LcHfnQjihzCBr3T3yrn5fKuXRdBZFUGN8fR+QyyAlUSsnmOXcVotqsUL
EvkqR/S70UNucaIy2MAivFYEACUBQ86jIf+DYnUPz+45YUxS0OVVQhoI/sLxhzpMag8Lu/tOcAhk
1OvVI6Uin56SU/cgT0AzyJ6+JsxrXQpldNUHgo0i4datEVYQ94x8RbEbga2FYBEFF5xkAAheXi8L
GEf0W75Is5N2c0kZhja5Q0rmUlAm9HIE5VujKCQ4XEE2C60CdrWgYa/aXzA5CQJH8K4Z85/8XFMl
6rpCsBOkryCoJfnPkv2GIgkSNDGPjX/sqEepAwpTGSQQTGMgR+DjEBUQzNsU2JFkTNhsQs+lygXa
BoRzqc3fpCr2xmSBhNqEbh7fz1qJWgPf3aG2R1kaYluN1tMV+wpcqTFdNpiP+YGFCbXB68NBipHR
wUaa707neINIDVcdShjjAWHv79dxz8cfeT3bw/HD5rtscplAOQicGMhuOCVc0FI2E0owqLfDwwIW
yV6SAZbyqzs5CnMMAPdiUQt7UmkEIA/KkiwDktK/veODIFLMc/yqMqrfz8fn781bW2Qq6C9TzDP4
kqNFpFeMz2tuDI9HwIzSrAkTx1s8bBJ7fJQqUrPOqS6RyYDzzYuzNVNPtr4FbK0ZFMpkiG40GJN3
PUm0JZv1lXKyjO1s2puIFVz0g7wgI5A9YTqT8f0ZjhXTWHegVevh8fndAzz1zfj/le/jrYwlGU0C
iIPcQgoigFH8fhIns7EHBeQy0nsAsGiWVqwvFLLA1nHXqXCTKv8WznL/ewOVkvyc/gHA0RNIsAvO
TB6/858h95rIOOguG3hixMdqhNKPnhiJUTCRJkZ/+dSb2VN/YmTVswpKk7Xm1a7QuWrMTJr3ozRa
QdusdOFU1kajCzwTrHNOUX0hFHpjQXIToBuQTIBvQmMUICOS2JBtAELOVovFQujM85711EkOXbzh
FMuOWkNBB3w25qEwhn8QJDFTY7CMN9VXdOj+xIf21/Uw+Ek3yWH/kx7yQ3l4bSK7cGI7SrXKiSYo
pNsjG7X034F9Z2MVZLMbFD3okbS18hryajDU5B/CeGNvI6w32GskO94sNjC88gCJLsy5u4Xcw/sX
gh0UcC/LFb0XSojGSpxPa3QwZqO2mtRqSdTIF+ByturssmtthCyG24ac1z3GbuwqxZVkV3SeJPeB
ty/NaIg50xAOSIuRUGPMaOdUlfiZUYQwMFXPSL7Xv3z7C95AXUHTykOQtwIYFLS+QIzlXgMM5euE
UEil/vFfo0IjplDtur7r+TshMsI+I6uqCu7Ts+YCCEU2k6/5zncfy4zR+P5K6T5kN7ajbbZ8rV/r
q0HCZJrNlhozVnDWW04IY83f7a7qFvw80lHr17Q/UrNZN0J0Sx3/9nHyC82/Sp00FF8AXIKDlP9L
mwUe+RbvELy0cM142b+2QpmDIylEysIBVwIKf6Tutls+5mcuKXwQ9b+R/iZkWcbOL25eSkj+/uqW
2p6XgDIlKT62+zgxkFVMtSs3l0C8p3dG8nUBEMDuAJujsda/aYcbnM+x9mJaHun5SL+nZ5KoDTCy
rj4icif/2nNvvB8sEhsBNBkZamKbNSXM2qN+AfeODDpK5rgnIl6Y6neqq+8fSiIZFE0LLX//0Nmj
Z0KSdoiLT6HVfy/EzBq1gCQOI1kopkyyfB9bLet2alkvo2u2TfJzxgNa/BBa/NCK/ch/evLgbfKL
h1N4T2foDt39V48Ojp4WTMjYlou4xuVKpx9vYMRInwhs7h09wfd8z9vmqje/aFxVdeeyGTKqZWkJ
Y/ZiDrY3M9Eg8tooyMQq8JwCFRYysrBoT3u0cWLtORnqucIPxO6Adag/TMgk85nygPEBUxKW41ZO
icSL+SN8ajLzAN8jHLJCIzLLo2gEUDVbRDpfoWot5obvQ3KGkdrYqUWPZyw9ScdMGFndSf6b/zIa
YswD1P72sbzo8FO1xBXKaKPaNiIl/YUg+IeQFNU/TnXpb+fWwloI72nR0uaH9f396r5dQVT9d4KU
1WgygTWXjZyGmtHrxq70vZbbGfDtENu9DfatZrLoGJ0NXUNP/IxLLpddcdHk9ik3kF75wmLj4Shu
cng4r7/LqhVcVm2gTMw1YWTcI6YHMNt6C+ZYvUz/isygInEjjMXj1e33F/UNxyr1TGUpROqK30kR
hL/fCcuD6yYCCxVgCzxE4Uov8QtxWon4vu8LijUkOX4oQfy0f6JD65sXjBNttLxu4s2t0OLNdaME
g5kSDIO4f5tcEKqCDkK5KVqFjYHcFk4tj79qbyjL+qqVV43vQ06vmd/+yp9LpZc/I+SMRt/p1+B7
vw5RJHogEbvsodeDVLZaucAv8VdC4xaEpJdeOgb6Ti822dYwoAGtthttho1dSjKccIZsGC9MzZYt
AjDjocjFsoY+rbGC4NaZBacx2SFQiyFzHh8xoCBdnsypA7M77oukImO0m6rdSKQGCEcQtxtZe9Qv
Jj2nwShJ6wf7AC1z/4U54DmI9E5CUhmnsngjODAgUUbNaKH/gpq9g/LYRuvBorsg0Dy9lq+Z3luG
qOHspyGu2ZeDgqIhYo2nZJWv8C6bA7kNpFBHSGzMwIOgdt2Ae8PzdvE5qa6LXsJXChwTyKYJCkXC
ZhzaJiAL0cVGLaLtTgfBFfRb5j4mJBY1ZLwne781T6bp9Pw1RgiNaO6JWMCunWIZ1kT662/MyCYe
a/t3dLpLK9y9QLulrF85niZsHay7+2KHpHaWm83D6M0G09hrgvSq3ci8hXrC3WvHbgQJgQPB2/gq
v9Clyr/wRxtCFyfkRdEApBKVpUZFq/RaWKPUzJngeD3V07e0Xc3Sw2sQIVyFC3ki+r6heMnULjDR
D1WtDXqoRchJWQQgNzggK9MRbVBBtZkIUMF6P5DeRvKj0cfWDpVuqFjs3/RwPoYUwCJhxVS84kN8
aL6uGxkTm+brkeryr5QYwb14F0/0QXCepQQ8/xVShqQae7BNyTcblEkAySPsQ6kxtfd26Z690o3+
9vbLCp3BcrCU4bFfynRKgfDp3Td3hon8cgA/ybt5JWPRqd0XayObOzyf6OFvHqpIphSW4JwFoEk8
LgiMB2mc+wryH4NpIbcY6yukdDFX2ghN7iuaVyBCyQVx9ZgmDtVIe8AWlKu1t0rUUCWxJd/FBVAO
mq6KA6Z4bJDFHHd+WfTA7ApVULASkh+HWTVb/co1kCsAZwPFFXB4Fyu3fy30L4TZxpVllDC3sS3j
CjP5TDM9NzI9YyIqjWghJH3515Bqp8T/nz3Ay/rZViY2flbbHFPG+ywx1BX7yHF6JOm0HRJ8V//u
U7W8+43+IvzrIFRAd5ygjv9+sJBNW0G+GXxJQZZ6ao9Qi6DeHpk5rfq0aUCoJw85Der7cireVWUZ
lKWwMaWRW+sXulsAGwcYAaQ2KZodz+o3pRirNoECoLZCFMQRfZFiSb2ErBOGugAqxGKXqz34i0/x
afRHBuI6F7CMQLQFuH22K1/BNFTxSKHNs/fzPo93eJoB/a0ODZKv2KX1tfFXdMpATgtLOIXnnHjy
UQAxv+JV7yvDjyz32qiM9kd8Q41TpotzF7VU5StcZBsZJTJGun/wO63Ea7ttV1j4SGENsY8MDy1U
Ig71V+gjhkUi1RsuS1MUxEba3pBVt9gqlFqtwoac72T201agp8mDF4EELQEZ5KjVyRvkiVU1MmfP
bWG3qMhnWGI+JmNkxbABAK/auJh5e6BdEasRwZqR9Xl8Rq9QSJvNY4Fd9ypdCaywFKgKFoiIhACj
2oBlSfjLjb/f58kb3n+h4EtGgixbRKUQgCJINgD/zHeCigsnpPoykO8CfxOMuYCyb75QXJmGASgI
t7MG+yHcJzYL7O8Ya5+IQbqSbAUIp+m90oc/gbsE7w9K7kRB98PwHRy1UXFoWX2zRtWhY0T2wOwY
6Fl4CjF+rvW9XGscEWfovWmdn06HO5QmHBMhNe2dBxCF5xTGBgP8EVyg2JwDIdcIhmnMdl543cIO
l704vHIBoAqqTPBEArgbbMizgJHBWcwUUN6niCVcIlnzyHkYezaSOJIjQjJc9ZwnRojykGVHxE96
zNt4Gr5l70QNj/UA9IT8BpMPS0TeKMzwus9T/r1f52ZqPgz5axchnYF1dZCIvOPoKLcUiKcVnc6i
cv4h4QvcvVwJ0F9+EgyN0Dqz4ENHqtUFIvvA91XJlMqO7r1fQvVFrnwB9a/PliwDgd1+z4ife9N/
35scvHX9zh2IGA4lUJhKlOeJ9ISlL09B5lyMmaS6qMGBav0WhsmHSEQ+AM0pq7MVClkNHFnoY3QG
oLwkLcRPVjhlwtehpO9Q3EOgxpcPEG7scCKldAxegId/OC0CDxaKlmg4Q0T+2hAi5OYGYYcjJXVW
pQ6YcOFEVVPq8CIX9c6wZXBtnuynL9BqhAxLOZ7ECVEb/VEYgMK7igGfUKHgvULrkQhAuFdkernb
0Lwt6dCSsAF2jTCUqAUIkbnUUzo7NY7cu7JGiBrS6M3ZZo19cdcG3DuyjiYySEHkfcYwtgD/JBKH
DnUuR/QrZDsKYBz8VQKUJLVkVyvLv3RwReubfbM8tCzZAtSHvrn2Y0JyeSB3ITkmUQ4UeqqoSX6E
HWQfJo38iD/Ec2zF6dn4FXL15PcytTSoFMJmlTdITySuUDsONU/CHREMkUdmA2b+KIiImgh6IgZh
hMhjyeEF3ndZCPcc6ibkW0WdbGTfB2wqmMieVXJdIuAmIcR7XRMy6Et1Hm+G5pvVLQBFwZACBnXw
2oGG8x99WDJeck/pbTzkHslTmG5U0SO60DNQqIyYraMkZBq542DF0pkM8IzBfgbY/dCYdESqQ/v9
ZZMpfsW/iwWYteA6k0yLPHq4k1XvzEwya35BxdF3P+mhni0cLTRU36lRIctBTLSF5tWuceITcDSu
m3QY5hI6nsClI+DUzISs+VfQjpeFQMhDmiETn0x9XZJywsiU+VDw7BnpvYoM0+fBic7kZIUVDjmM
PNnZUHIQIzKaoCrZoogoIxBoAH8CwY9YhJGtH8yh6+yXqlqLXBYJrXSk8r5sXQF2RAqI3Bp27Gj0
i5cLM/o0XvJBy8fvZ9wBSwGnIoEWCUfh5sqw/tDdPylE6PFnEje1K9Pqk5iirwuaSiKOWmuhtjVg
boG+5AjlHmlJhM2WbNU2J3IWH6oumWt1IgIy9A7RosEXh6cdqWvMDd6CUo3eZlPcmBKahPMC1etF
7CebhPBwT0jXnw2nVL2G047sO5REK74+D+xclxS55q9FHVwn6RXkIBWyGcK1T/RisCJeRRj0vRbN
fLBqeFUJTZmKaixfXbSrYg3RgPh45bFfKQtlEa6VRT45T8/T5NjDkhZSxMi5rJHPWgr18HV8HZ+/
nSMWKsEluM9uPLFzoyPdSOEnwkJbCNJ8eIFg3/jlfLQxs8Vg09/g+s0jXxWYhw0xdBPUvzDXhLuG
dQYPfGRVQbdjsvyGEKF5x8Z67EPH4348po8109T7IRzNDw9RJt/PIJHl9cy2mO03TwQLIJQ+8Lgd
EA+K8tdCJtePqo2E0J+OxumINfcv2CMOiEnne8aUSffOOBP5QGnW7U12kBH2IZozpBBEO2vWts99
H6iezw6fjMI6Nsop2Ym1665dYzfvq1vRYpDFXaShZAKTYJEX0kVEXOwOhHG8C3XSWu9s0d0SrSQO
sD6sd7utaCux0SQdIvFqbRQegCh252O3U3j7zG6jAzYpVntC4Ycu7yPx3qhBSxdlsMIW1VcJmIbw
Mz6asxBRkQMWDKlEJ4kH0oa5ib4p+QWR13pur0A0KygdHERbcxqHlE4d43RExkbyNmyfrRx4NPv7
eUa+Zj+T3I2gFS94nAUx+w4lVQ0gfJG/n0X+GUMG9+ldnI6rWB0XTXynY4F5tDBdE3TLd4efEqCJ
3dUQlGHI7mqyb2PX+rJ6UwE19pftWcfqWGfn/tef9WfjKfv96cU7e91CPXv9ZWstGV/p/tdJYs97
fs9vzxGGZsi+SO2yPdEAAvgjPbXnIJCTowx1+hN6AUIxD6c/IsJ4dvAVppZKXs7s/twBZGa6NLZA
v64y2TFp217At1qzSrd0t9b4ezyVh7SF0sL0s2MZTqMNscbWNw4NWEk1sbO72XaUoNI98pQSVbSY
Ab1nqHfwHgK7iC713abSmcDSiZFwN3i10V9Vc3x78qlcJbk29aIHm9CAVMIMVL73NoVZvR8NLUSI
zLmspJtJblG6mOR9bjsyhu+M2cNc59rB1Q4HhL/kJEU6UJ7SrVqW3NrMiezbiSeFX/U2b6Pflvsd
+F840xg9/s+WyHgR6RVqaZWIqxVLKpHMZGZnnQao0r1lzx68DecCsqofATGQB0abZ42OX20grv+V
b2qjTfKv0ftEsvIBPeJZRUvdzrSalQGSbHIsnqHWe4uQid7YZ7wkZLNlagUqaVQq2r02tSbJb3EN
ScvhlPReXVCzZU/FHSbMsRcS//ki25cu0Dk78I4/SaTdkc4id8ARReBPji9qcZI1L/2uDvL9QKLA
zk7yc4fWy1k0SC2mfs4j9VtUwnB10R6n5ym2u3q1knOJ7MNjfpunPhnUbNXWW3+St5SL+bk+ISQN
LSUxL6l5Oe2++eLgouAot6Xi+825OGTQFEuxnrASx35j3tgSNAw+uVsMvozWcesYmT4ulpxZF7HU
bB5qB+4UU4xsWkXgL2N0VuyIcQPmmD1KHuAK3qqRkCUNyUHLq0XP0JXb+0B8DoE3LZs9zDYOy5QX
zKsRknkEPaffXfkt8vHvxjcOKmvQ//alJTtx//6c1N+f85KLiMWM1nJbLreQPbq8QoqCf0tWRQJA
bTJBQ3qtaGsmy7u7ZkLkr58wDqXsr6nUAabCrBExGCEByQMF3U9tQKwFPqq1oF6szKi/MoPQFJke
2S4OAqkyIoxBCm1z+hs7wZXkTCDr8U3d8BdS9mP1KBsfUvcsObKAiETSSiqLuv5nk8ZhaW5LxpZz
lXImm1RmTeI/94Yi+VvhStL88pBi5nAWO+XP7Q+sICYgQQHdxuwGstV9GrxJGwPbF711CSJLUyRC
G00ExT4NfquJfA62kTCWxeB/PJ3ZcuJKFkW/SBESml/RiMRobGPzQhgPEgLNI3x9r6S6O7iu8q1y
2YBSmefss4cfZhz8+nM9Xw/0ys49p2iQsJKcvYjWWcLgMNul3j0kdS0YsZ3E3d0zXqy1hfVkG+Zn
0R1Lr8IWXLTZN76qEORsWPpwNN+64PnyuGEh/vCQ8IY31ja/2tDgTxxKCYT4suKXyrn6wg2y2Im1
gD0hd7YRiuUrrDLFnSE+TnSf4u74d2cP3N+AnDwYqH3cP8Q2JX/fYWezAtVAbJkk/KpO+l4189t9
rq/0VbIUHwYPWXXHrTV+PNbyogi7qEnmJGHA4Hv+n7zonojXv28lfp0BdVaOvqvTl8FeS6u0W1Ym
jKBD+yErfw8wFlLkJEiPPt/EEKTwKw0vez/v4V54GqWipHiugH+OE0yZxeOIH7/o3oUTuNDki1oW
9RlVrpg4U0RTnYja9p/XA0JSPqO6v3pqLMxXhBeFQjlDIckqQ/u6SZlq7Mha++i/OXO25vrl5fyK
pwuAJSpfU/htUM/Oz2iC+Y2oB35l2MgEoWlj7EtsIAwAlQnXCMn7ZjoFY1JsHe7ANi0DPYoHsxrA
+3aZrdVoQN6zELuJuABiBFpxmBRk3RWAhXz2pwAZ/nvTlfVI+8O5qb5AyTtUB40EazSKv0RMnpVz
+wvLm8H3+DvSIlQ0GSU8jGbTbVri0sUIWEyPCS0Uv82ABmgZhC+xid6EjgB8QfTuAtUS7X3tITWO
SJJJF1JICqMn+cIpH/TAJf9D+Kbar//87J+O9s96BYISt4scgEPz4HdgodkOaCjqIz2dEyMTdN/p
gk4zar6lmaNsxEPdmPv8ffrI3+29HCEt3uHJGxW8r2u0P+iArECgGGDsAVGlT6k8ZCDUggo6QiHv
EniaEM2KvljYgVw8oV/NVxM6iWQnXNZRelJ5Uh+LhzHCarv8YuhB0WwsMNywPcudC1MP0bmIglb0
cP8e9GkCpeBDiMEQexEsVz0VXUJ0hjgFcR7EfOwvcNQADhAwQOWLLu9pbb2n9aF9EuoYWDo4QdMA
8xXiIXAbYUsgqBXCdm7kzdOR9orSL11qK5H/0PIY/BacTVg9D6jqF5evlCnCl/F/3EzcAA8eopkT
SBC5ks92T8y/wUBYnyzXfxZSoscVXmk24NGGrvPFdr5FK/Ld/RflohCmABw5xnS6xA9OtA8+DYSr
LwFmThHaT8RK5R/aTnawgSa+hzlmxMKyzIws1roYJw4eUW0MUloWc4veFknL07ani8S+IKpCZVcj
8NvMNr1vHnufIrHyatoi8X3F1ZCccgf0l3/JEVGTTBOqZbK2VmRZXF9QTaGdgHe9ghuRh9V28u8G
scZEp2Fxh6cECVTu6Z0cZ3SaqWcy7YTAhQ0yVxRgjP0DSODPRtsElIn233Qva+weqk9y7qeDgW8r
nmTmh/qR9tFte6eaA1H5ZyBtKm7yAI9gofunVfsnXLYE9nlb6pvbUnxu77PF6cg0g1AOwE7CBt7z
d2Mn7QFeyXsAI7tj4U7gKubKHH8C2BCYhQjAuAdAGs5jr87bSF5PWwvB2Kfkd/DrFvayjNNVi3on
/e3DVnwOeJetzIX4uK1IEv8kHoNjJkF/Jg6S6nmUCK9ecXgUyMWv7h+xXs6b2nxcPGkiuxILgnSv
ofm9OSnJGyKTWnsfCf2uNyc4fv5Ni27dewl/CSbst4ZL3DQvLhGcg+b2riBupDDwLp961On+RE10
mcsfXEpj8ykqng7LXM4gaFPz2odo64qPmVtv/5VqwiqB0YtJREj5SmdN1UbhRzOzfxPnKrXAsw8X
h20Za2uLaa84QMXMl97c0XnHxAd2Bhzao6Pvx8haCW28+BcSG1bBLGqBmO1LgOb/HsJ0XARXbZmE
MBLRriGBUjoYevveLf+hwsLy0oiEI7lAMMWARMw+/oGsAklhz9yQtkxHLafhABx6QB3Sw6vphEl9
telXSDv+oTWCTyOYbvDIBUjdQ9YSAwB1Nm8vTv6Sv1x5FK8VIVmviQBKhQc6Ipf7vMWNlOAOUuoF
ziO0a4DDOB0gJyj2NbaOkH1qHtkm2ZUrSNKbB5ZIGB1FHDz4UAjU8MKv8AXmsBdoUOnqiPDmPafO
pXpsnMjcXRbyFtKjkIftLkszuIXK28lZa/59yfjp0/C7dd3SrzBV4ka/o2sO+5WyzJVQltYWGy9e
Hrg4wgdeIdfKoLYLXEYhSItUiQZFnk0a2KFniavPhS6INyVO6/jcMTCPoHJQ6TWAyPdnFIyIg0kX
+R8DAq4ODcOx/tMC/o9lRUrI4BONt1L31Qfp8R9SeOPDqImi5VvIQfUthp/cQgwv1L0YyxBAwn1q
BIB+whh4dGKqWtFh/319rd+YBjopNZqAJv813qCKnphPiPmIMNEXO+z9j2kjEbrLCaBUnIwTm7F4
iOFmG6VLAnXk450DT10IC1Vxgz5b+TexVIn/csmPAUWiJuXrmWMuu2/EFaGMrIs3peKsFA/xujlv
P2bBjKMxYzArfq29y3vtMXbk2xO+QzcEuYWHMDj/B61S/W6EBfouFDfLDdbVdW5j7fxYPTZZ0K0e
OreVxOyECVugG58anCrBtIJb9dFDbOoZs4lRW0cNaO469m7huSwePFU6LQQnz5JUlJqUn+sx7Imc
wRg6JOKGwY76U1IaSFxByTfTtfH2yJBzCFL1UoqJgBZTn+f0AHkxRQX4BfMhomQplv/nTB7+3UMm
vvAmSgqOGV+Fm8XHE8blKwXdyV3NgvzkNR+AcuLP6z97D/0d9478XWyyMg4eYiQmLpN4pEw+Ly/5
mg0u2wr72hKXJTFYEiWDGA0LowHcNKBhM64VvhRiseak1x2JgJknxlxFQ/7DOfEomeWR2aZFDUN2
e3NZM99gDt3/WWRSi1xqY2ejnnDsPXO0tUlODJFWDM+f8LoV4DEScHMbBC9CO862z2eU8eRE3Onl
5QrSgJFGw3MX5wvTNxD5bCYm4PxHWM3lTILQfcZ7eLOD0y67H+w6sFB+Fj+z0htjA7Tl43Rf8M/E
MoWmw5jcUaGB8ES0RY65eLXSUdeVW/nlIYWIrcsr1tRUMSBdy6n+PTGirefFb/Zbn6UfdTtqfgLc
wxZK2A4O7tuSBLTuMEUVnmDMoqeo+csejr2jmAeJmbwmbmLipFfJsf+l/Dm04LImoDKaJQ0/bIfc
MsPV2Kkrgprzt35V7nSA5wqaLgJSd3Yk+BLNDFneutvhypPNH7/KSBor9FmoKN7UesiekBImx9vZ
BJzme8K+tL2K0EOE1FUsPSj2swOtBWkEEvw3002uy9lppaDJRQJHGja054Pe9F7FU0oiY10hJk9+
Ms1LNe+EARle2AyTqUcqZxjjBmiGa8klphpjfnusUO4T26Y6QgDFKSZyuGHtv2h/wt1B+IFBYFmL
GfqxfRHWD5gaLMX08bEQk0lh3FH50uHf1OnpbBarMZRRvUQg4rWAAtzRpfivTxzaoGZfbR4QXBks
PP8zKyKbcQbRftGDIelCImWj8IKAS6UgNFPVp3gUn80Pi5r/kKXACIYELGN4M371PMT0+BRI35sn
9ILcXGMjEKp2eWsxgpxtdUo6iXBzEOH592H5jwFJqgSB07jzwJ1iskEXhkOP+F1At+YLqSq/NrCd
9fwT8bcCsRW2ZeIhDGPB6ttn0UyJSrfl9wwwsbNu3FX28DnnxPDln9UueWA7K9+mMiinwDkzpo8C
6xRIJxvbbUfw1bPtpY1mDK0ziNb5lW2XjzokvYrHncgwlcB7wAMOzyfl9JvXmoiYH+ak2Jg/KLSP
IvcQy0zhVi9+PAcAG/fJSX9PjtjA27Cl0UGQhEOP4ck08+YSGhGb9vVPbN6FgrzTqT7E5xOF67e2
Eo5RRMhG/xtviZOOXvG4ItRoAQlccJ55IoE2Dw5L2KyDc3iArzLSVAIxY/7WSCbnF5OJRe3qKzTI
fCQ0nfOtEjx2YsvmUhTxaUnI3/NCCLRdeBuq4N0Y+VAgiA8xLKpkF9kotbEgJL/hTRQpKT6SlZ+o
AUY8S1wYDLwpMM3Gl2vud3tkswiJzZqdDvViLijRrWArW9c1tEUEJpL7u6WMMOYHqDL0siBbAEeW
jxo3mIAZm11/dZJX9eQ9dmPtXkE+jSXsQgmIDyRzMxEzBcrEn4wzeLY5A0t3mrzZdqiCBs/Km2sz
9gnmp83tHU35ZQuZrXu/PZwZbBVER7GKi9GRn1H+TEB1oNVoYgKrJsgP5nD7PeBaiEHoOEctEanA
MCB2yU/PDkKtU3kXZOSKSWALNmd4KlzgZG8e5MKSdEdfuXkNhLvsdYEoQ6NJIyHtpWbhwaZwi3e7
fUmSIGPwfBLK+AcTasIfmcs8ek7J2+KGwQwS/MLJ6GQ8ne6KMX2G3hr5FpO8aQYD6Wp6d4KUq7lN
Dj05kOpCymi/sXIUdR30cWqwO+h1uh/69T2JoORO4NtTcMOMxG3i/tP4MWbjvDrbng03PZzg4rH2
YthFMsMfxOXpsOUL0F0SGgrpt2Z2MhzIIzs5s8zTFa/gOCmvLqLUIc6ThfXJW3QfVlntEaKZk7ax
Ry0+K/2mdUamAj0Dcq3lL7wrfwfoulK46YcV50/CoC79nbQF/zbrIMED0lgEoG/g9Z2SiO4g5p9R
o+p6cBnDqg4GeY7r5YjZosIovGdubM3TOuqM1WD72Yb5oDr4Sny3ltoMu0v1UPMnh5Lx6AzA+xpz
nlS4aTITJw48VOJdeQ0ECf8NbYCtQMvJd6nPaIsAvxB+Pqv3gTMmBP3x6moe3o7QGfl30M/RO2Hn
VOOtztel5uquYIeCgwfU/4IM9i2QkE43f400pqbcRRZDWmLA2y/N6ZnUC0qXsWjwazBXJaBskCzp
nBNMhST2u9PooP+t2Lg3CNKlfMUdZHJTkoKQMr4dsOtoDyOagWCSnEcMDpMnjIbBaY43fEtg1++M
bBRCadTaw+2PBaexvk94JBXiG+e/bTsyIZPw7BJt+H8bZe+KqZiwIdVfrkRRmR5uaq9PUsmzkR6e
xqX/HHWFjakwf75yp7nGAvsDZnBDaC2GOMV5Q2BjTOMY24q9BWQ+YATLbvNSp9Hl2CJOW9W/txn+
Mts6YMHVpaMckp24fmG56prgcVDKsIVNjJXuNtvzpHkHG1hC+B8QprqS6zcEv9pcYWq8QaPPYFLn
uBjHUJ755xT3LxkHA78m6ovNatdX9NgqLmEiKlBwNbH248DFR4QdhqqCTaTz8oWA4O8fk9N5QkEG
+MI+SBUy/rIGuDEcZP4IpmjdGLv0G4P1RBu058cl7HJ3+BbRHc4ODsD2AzSPoSkvhk3UwixY7KF0
WXxZ5TO/Ns/5kWZPTNFbNPdMWUrkjJ5qzev7/PpOjCC+pqJRgxb+V7xbG5NZVLHpMLIBiMFQ7RqX
R/RjHPFkvP72b8IW94zyhKfS8w25A8n5gYMjLGzBJ6/RGdmIzHYFsMNmzlHau6hSLJ5VEtln1haX
gGfevgldPsYH2CvF5xJ12o3rVglJi0ZvxZOa0ztiPxKDf6wQgNgsgghSiYWFXfuG6xpyfCqhCYaz
5GLGULJg6EyfYfU4QEH7fLltR6bnmJgJTZHwJMSPeYHoZVmsZ5CfYC0vbVjJxdqMYCAzMuqXdz99
uWyvW80v1tdtu7Bm8fXCSj7NO7CZ1zzspT22SiJWEFI6ABhPkxmFi7fAnvdV5wUitTVWFfcLGpNf
fNims0iTOr2CgZLAJjOlxG6yihKc2bYz4JNqjtWH/PP9uyWVLbzF4/aGuYrp8QEtiD0gx1UGzgUh
uRbOF5hodOw05zEN21lMwGG5ZPnZJ+eKFkLDMFgN2zS87l7ZXM5Vvqs27US3i4NS3GxSxoaYCOOd
gOHV3D4vdnwVep4jNZwJHZ1Ffte5KDdsDsU7r8Qqk8wCe4MjC0vootDLckGCs0rdTIO9qqdVxo+E
X6GH6I1Ys8V84Bp66qHyX8wZ/oZ8PU5HWPoL8gXxA3xbJi82FoOah0RxmjcSty5XG4edHvQgx8NR
owaWsQoS/0qNEdHKYOP80yMWERzw/Hsl5sd0FFTxtJ8hf6Cf0z8b+t3z6J1Pkc1BddMX199eCjvo
bZThhzY4Z672O76duIcDitUWCbijy3OESLwmABPMIP1jwg1d7fkJcFIQI7EfU8BGip8Lo+ADmyAo
Pl4/ajjsiw22FyoLE8MInCobtg8oHzl4CzZMLuQ2/Ne4ADvqG6ImZ2w7cFW4G+uIgxSz4DOvYnuN
bHw8riCqqX/mWwzbX0Ob83NSx6LAxm7D0yZnA2QTYLCH6wJX7lDzvGClL3jv+Lkdu3J7xLeS18MX
EF09UVHCWmGfY9wV2AcNhp7mKbRTO15OC7GHXRPE8rHAZmpgCwVuJawEfSYuAEwfNM9mxoSjgrBp
lg6IuQL+XPOaPQ4cyC5hVmzwy8iFSYfYiKDc8PcNx1FUKYwXdB9jEJYIxxSeNBggV7wAfvzx5nKQ
HIo9Ny7PFC5YIDBMirx96RzVGs7SA3M0+G/jWrzHvNf0EfRmHteOmAJaNsxDMDNFEXaN7282s3ax
B3xkvA9FGxyLfcFOxPqTnF9uHD6TUfAf+Usfc6grjCg1FG8v5zXvB6JTVGXsUH3AuxpDgCIeIVRw
/hCWH+vsO/3AcwLBxJGzPJK4XiYLS/MuEb4lqDrLHasRFSzXxORHZexgNncJey9/Mpv4FFdCvCg5
vbgCEXI83QgwJ2yia8hSZvGj8uVA0bzwISJn0HECS30PWxUDEHHFYGnzhFDP+S8oWE1f+/335bzm
uwFdn1trkbqYYyOIqxOW38VDsc1+jJU0dm5soFw0xOWuPK26vYD8ddY41JgW31iY/ZBisHOAjAel
ECbf+AiuxOWxxK8RQm5YHFjOi1MHoTQvnK9i2W8uDGBM8N8jvPEAe4dwhqUi9wAoGt4BYpmIJa5y
f9dH4xfWV3xh1jFzFu2KBdG0AWYZAIvs6WiWwS+4dbBEhY/4KiR8iT7H6wNI9zPzrV/x3tRH3nHP
jBXcK7CTgfXkYxDO/G519bQ3iieMDmEizs+QJonzIUrd55Xf1z0WYXhnVVjwslKRon4+ivmzrxUW
Hko4MRBxZm/lfSWesTAnQ3b7fLeYt8XifnjFNuP1GjOW+E6/uZTcnGBNgouN/Br5I3eP+AdoeHkN
3H/MdpDg8r3ehi2MNt8gTrTGFFO8fnEjgvhDAESQw9K7UmZjXc4w78x9I6wzYVl5vKkJF2ba88I5
7rgQHKLcc/3LjWeoA//BseKGED/w3+1r+4WB2TW78zcHLCZiJJB8sHv1mPr+cmWGHyaE074gV0/k
njSfvIEdN2rlKLLbypy0PWA31xwG4xZSyYqfRs+OHhpv1Aa5i8sdjY+e6ZRYMQgPE77BnVk3F/AR
EyKgBs1n11GZhwiIn08PqiwjBEoN0AF2aYVVQ1KEzXiHorHD7SJUCI/g/njAyEnQkm0zELDuzXov
HztMg9j3uCmDYcsVlFycR56/G+8qDBVIALB8XRnvKZgGSxAOwANLgX9mvYyENrx2Q4NJUeJfb65u
/sga29lscyr3lmWutRx+Kn9/N43ApBPRDOtzGCidC34myuXLTurbhWw7SQgqgRyb6q1I16P++qgB
8Uc4eYAXUDyn0+ZqIX/IZtedRuzEjKXPwVEjs278k5a7+i0NFDWaOv7yArXlAedtiKBp6F8ySCpo
qOHVyVvFILxEWOMhfMypzA/vYK43OI0P3FVr4fhixsLZJjYH9njhPrNCAQ6rX6wC1iBC5kTc/g8s
MLjWLCQNL7Dca1R2y7Gdg3djLr4BIuxUh20QemEoxQarTSNEoHlLIBFj/3Jat/KyEVJzmsBlg49G
/q3jzLDQYdlKk9s8vBQOEcekitfADPjJkxD7DVwMYh1xJoxFX0KepRToX7cArI9XmqTYPi5Oua9e
GK41nLYdpy6iFRWrqboOT/efjDe1w8X52gSzJmrseFJeypK6mvy3+9zS3uy0ZZ91ZHMhmU62zpvd
BaaRNAkTyclRAXzt0EJOiOYm8aAw2qt6ga1d/kmmIL2lU3jWYRZqCsCgHNvbNFLALWKMIwzIyH52
TDY9Yzm2SZzLfOSkfGrQ0baxidsUdjoOVv4CagYfwFtp02M5GnXnKezONqkHn2O27c7DuTtTzpl4
BP1K7Er0pPjYEngDruWdPk8dYNVsC0jgIFlT73P1b+w8cAJ55l66ECc3jSuAWRETQVDCwc1V76LS
5QYPNR4ekTSutATocz5MRC38aBM/JJkbdKfVymTCgYsiDAIOHFuAf+qH/GeUMYRq1iABeTOcSxvy
6mYRJhJasgIX/ioWpeXclrNd9THuTl/mq/IzfcpHDcH3RwtRO/LqBU+Asl6fd0F7mpeS/zh5nz21
u+handNmPV5AWzY2kbPqa/NwbrNgerf/Hl9IrBy0VePFw6wvxQXAVSanunmn8/Q7SrDSXO3i5z/N
S00BbzjDzM+xqurmp7Wmb7J4Vn/cf7TeFc3MRGtz8Wb9hp7seuR/W4y69ipzY+HHgqMxZcjBhFD3
hoUaf309Mrqedq1jwREJG1go+HR3kdzPA7AWC3emaleyUKrV3ZfuoQERG3MzcHDT1b9puTP7q+6/
yCS5g2XPuxnjxSTEy4P6TbiqEJFieRp1YeboXgrizZyD6eTIaIr7zCSuk3xmdHY29SULyvALJSwZ
LYZDYLGjXt8fRtzrv/l9V14iPMVGGmAA1xPtgOEZ7PUPp1kih2GmJvxSiQMUWgmhmShfCEXD+1ME
EQCTik8og3A/DS4M7UlcoQnEZRNTaT6EsahguraQTfHp9BjIYWQO6XRPcfgvIR2Pa1qWRfqtpnPs
id+rH3ZtAAC2hu9VsWixWF8MtMD28ojhKJ427tPSk8O6X3MWtAjwabh4ow2eBm4AFB0I5lI6tiRf
j2sT1jb4HmaKPB044DLn3OUWNHuTg/Tph2T75Q4z9qOK9AVXQ2gJwuYYs17cgZYYuk7nhgGPhxap
RlTEiFyLhGrk9FcggUXedUU7sCvkdfl15a3oeYoQTl5OJjV0H6rCa1RmD2Bq+jODLkgmwDv2ytZv
HzSZz6lF2h9FnChi6WqukBR5qT71LmcKfyBqmTOJ2DJ9hqhPdS1UDrRbiKmK86QvLs9i3eIMpwAW
pkqc6g0e4IRBM3YkY8dKebY5Skj0QAD5b2wcwn31GgnMJ+Hklzw6W2rkA94OGtakBK7EDXqwBVgW
E0kZVGQ3y3BQXLGIp4xWMjZQcmy10UkSB/LM6rZ5vXB7hKdFvlvoM04SdNGMbSyqIFRw+GeJmefA
dATQjtuWxQD8xGkcTgBYLiiVGc+SRZ0s+LS6btK9tTC9HrNtxCLo94Mre/mM+hSfRZ93m/Whhin6
vIDSTFYpYUXpLOpgOMzuxXb9pvE2HECK5iT5/PSuGRwVWKNXfi8qkPwl+4biBGeUdYHn/5FW8xNv
KM6tWlSoaP+3D/p0qD1MKog2WrA08T624ldW7wpHjHrFa+Fltsc6ADfUU18DvSt9bBmzjcqbR3P8
2CnYM8nuoHxTvVPD0ASoxWqwCH2j9rHxixdNCWGk1pZCtN6xZwjgDLMIejjRO4m2od+BRG65pRhL
7jjpvjhjsVcJy4rX0+/qpwEcargcdxDqQQ7HTxJItpcQLy75vbQd015IKmgBhnMYyjH02E9ozzLn
jmNdArLj56/0o6cVq50XbyVz6dvm0y+uYBkDWVjt9jHuU42JJqwq/KDh2VTlHGMvPOHuK8DNquLI
njPME+kilCFf7APNEGEYlqc7q18irbI/iuQd07GiD6shVuFm3GJ86U4Y311/q+snIg/pfMLZCtv5
PXY5p9eGYYoIJyqaAIMvv56c5KiW9fy2f67aGDACjQMdIa5TI33DiI/D7gYr9O1yW0NTaceNfH8d
9Pgq8YywqxOlO7eWO/I2ya6R4i3qKqBYggxPkYdjDvc9TjkTKJaXSQKBAKU5gt2bcQM5p+Wm6d9S
nh/hQxiecCshdcJmKqhqjBLdPBVxSTSuYzgx/2/3IKJAIDh2WjZ8mR2dvT34jwN2J1egqGnebbKe
PrifwjLf6uYKf77civGf6dkrcC5XaT51r7eQtCgEXygz/rBes7PrH/x5oS1P+b6tt2BAZHpohWfi
gQUlxDXeM/jQTInfaZDYV8C/brV30lwOInEHQ++lLrs5M7TlF8cmgII9ZptWkW3i0SaFPX76gLNG
zNq4vFYwF5XIxJ6kPSNEzw44mDWIg+5Og9U5zl7xhSUk/0FuN7D688Z+ccGoGrkwb/noFFiWRnLx
oiXwY/Rtyjonn4oRZAz6eZPikewCXucIQFy7EkQh3s4CUz+Gh+834hdsV2NxnhUuMdDM6vJY3lDy
txsb5EiKU7BmPIjj0tNsV/ppsG69A4aBmFXh9aP9ybcjldLfYGHAjs1AsX7cMB1cd7srbQZHRHfb
9p0jXZz2h1FEjqsxpRyqxJvFeHtdkEq1PH3ckh1QstxFA7XmzTnZK3gfMDOQuEhHa4xv1yhTglsH
DbmuX4Xe/+5pQGOUlsSwEPeShdCbVbawPKAc7ynkiE+OVaYW0Dnk7SMAe3VgUt9y70FcGyWPEn1L
cMvvGDaGV7beimFE/lZdX3WQtSQaP9lzyg/5U79jfujcOzdTcWy5V8cHQ5SWiUbFrkeHB4+HcoZA
kl8Zaqeb0FowsL65ExSV3rOvc8yIjY98+7i/DfIGqnWDhZC96B7eib5jCC7yPpOdrHmptKhotxJD
id6dQR5ZTOTK6zQTGLiyiRVAZI4hw2WXB3xILvuq2ZqYIafeTPeYRc1mrjkLlBU15sSRsBzxxeWw
zzYaAqZ9Yx1SGQMi93Jx24dvl7FcbjQ0kPa80Fn9y1N4h1T2l+ie0sDFMfa6cJdySxzOVLxtXW1r
lm6DPXCxuCh+Ax/KCjrwAXhl8GNwvRkWmbG9AqRLjv7WgyUjLe0YZ78a1pmvOjGQRKLQQ+hCuB/i
kqjjWLTo2qDZ5kfeQiqu9sgNXFZLbl9t5IXE7EWjvs61ed67VIFXnQN6gOoXmpAsI2x5+1z3DIQz
Cu78MAz6bMHgsHnNPoAAiPfC7Rr19lqxwiLHjLEIVageTp9Oc9liU6eOYZh4vQelztQpzECzB1fi
KaDrOHQMk8ovRuAYOnFXj5j5ZDttnMuf3J3MURhhKHHyplZ4663SJmjg4+G4OLeC8Y9krR+KEG2X
wU+ATjNbK9i3AOf6me7klWebyzsj0W4+gSb0vs4kAB2Z7t6ihCOsdzMMgoUhNEXufvbsVkpshy8/
eH0M92h4y65BUrmEeN9Nv0YDC8/unDBW+DBI5L17EArHPyzwQazp4dnvW5MbcI7tfn2Lmj4aqKNG
df547A1pnasBp3mDzNrwB1COAfdst84gS9avCWIbpptvqMjab30GlSmUrSBl1eF7FJXfuHHYk6eK
k2Cuw9EKHvCYPyomhbqj0v6OTgYOjGB0BOUgCUraM4H45DUa0MM5YS9+ixsINmiTXxQbBT2Kwop1
ypMnZ6sc4An/DDQblLScgAw1DGcGvf0eKnAOVGV+x6e71AI1wYO1pSjG//TaOeOhU+JeW3GykhnG
JhQVEKhUx80wB6icsXLsVxmQ/WCsb5R/BxX9RtjP7LDpCViaCQ+CKwfzcANU1TA8EyauP5Yl2i3/
kmM4lnD31oeqqYKS/T1JB4/yNORNLPEQ72R0p/K6qTfDpXXHWzhcYTVQFchASVrIMGS0vAEbDNvn
FMQUbMCQ2fJbtGX9WrmtLmBwV8+2MPz1ZwM4cKDgK3PGcJzB7ICdb7vJ2pjxbHUm1z2Q0BIz4eC0
mXV3T4KrOjsMVNF5v1HMndGJ6fK9hRYJWIXSaoIjS1lYurfADnU51ou3HHkpP0GOHxL74sto7Kph
15DlBcCAjsryCxOXTsRHYTGEhhomilOz4V38GZBiF9+q5WVYN+PKGLaPZHFCRw3GNPozuFgnkBee
gJeAoQQKdshTONZRQbxLimW2l00e5lPS1bVgm1NEWa7WhS3FNpog58F4BqHPLLBz10opVF26ZY25
wY1XSf2OeapntLHOyGr2JWdwbub6jwaC86J/wkZtCU1mrs7+HBffyUZ/HcRWvZo2nQ57tTx3vqSK
bIbD7eoj/ceJKZ03yNlql7767kD0ahJvJn/WfypbVgS3t5zD+Gvh0t3SrwH9MEOpi4N/Xw3RFBzg
Rm6jvpzOwl8VXoiFAbb/QCdfxoUUdfSkSmDpfo9Nc86bTcXP5V/YWXg5rU5jPE6xTttuhVLOkcGC
XZgVVm4+B1jwMWTL2WNxq1cFZHDL6RB2Ie/rXi7StmjCZozLIh4aMG7/koUdYDBRImMsoYo+efy5
fvFIxLhcD6fq3ZzNrYeTte5t8k/JYgB6uurry5Hx5gmIQeeScg0tsHi/AWet34a7I8Fm1b3agNG8
kKvFBDlh8h+1TxCl3zCDIxDKjCloJnlxq9YFVJC1QhDE5Ga6NxbBRB1FtJbtXKgQEqzOoX9j18x/
D7Td1AfMWrivIWZB6YZaOXmAviWLhXjuhlbOSQ2PewsvdEb2+NPnpW+iFkLqRavP2iAAgHqa7RV2
R+E8kCPWYrPj2zLP5T4mjw12dda4GS1M7dpQdToI0q6GPJ7Shoy0tXyNTzRFCt6vjy+TkZAZqCc2
Q+LcePqheQp08MvymOGmiDAIz+4qZNoq6QGTS5vZLhGPo18TjQB+CNEISjE+tmTIsfBh7118vQ74
ld48cYbKg1ViE8cOIowpWEpQiZ9bi94MB9Tp6IRk3755FnxxQkSgf+XeqfEGE+Ner6D1hX6OC53k
zgzC6gaSBHD5ZkKt4kmG7yfvInJ3sIS3BBwRvJfebXTQyGQQ4RyFc28OSKbYzg2cB2gRXxNECzDy
Hr5ME/3wCiS1dwggXFOOWxA9e68bXn73Tif2pUWje9ildqipAeYhXhDjaDg+DRVtNo7aF/p/nOs5
rC8cAbA6fUIFK+hHHXjpwu7YBrXlgD8Sp0/F7TTc/QnvmTxmpTboAu64nntJAefNwSfDVKjYGDt4
rAOZ1gCAqIoGlGU/yisDMBpxQA2wBhob8Qy4/gvBRxhAR7jeDj54D+rt44OTtGv3meWnjCuMcpnA
xExD7KfxYNeNldxt0mmjp5s6m7kZ6X/X/LE0MzPQr6abqhB0MbVufTDZtuB5kFHgGeAaJV4zNL4q
4Us1zsob7Ipx//lpd+jeQ0Yi8i2mK0g/komUUhq6PGRQlS6ZGxPwUTLCYXhwIRJTZmpHr0Opgyv/
gj6HYdqRIe1p3LG7sjGJRQ+iaEmhmUCX4m9Rs9EjYoNPZgL/GEkbVr5ej0hLo0EDlZTeWWAV58GO
UrlA/Q3Yk7tvcBCYd8vcdlG5VUx4t2MDIBldql2lcOLli0kWJKUT3WZvBQYtjB1JoMsnarMKJgyp
CGGyA5noYVZjHPmLteX0I3/hdZSPAnz87kjdYdIGOdUK+uueKUy5NqvXwZ7noMnwddnTXm/swyew
WgZBLxfM6NZp/QmPFSIpayLXfLk8NDVrCAsWXLQaaKMfleoYR75gxPzzDgkas0SYVR7fRdorsFAf
obHiyL/PoVpn/auuWp7SDsHutLYaVGjadSW/aAB7rdP93vf3ZfEFH6vgWlNxjDe/+8JPygY+iqSF
9vLYt56euPzg0oDqx+vBdRowkHybYobCSrnDJmacwOafOV0SgXTdIU5tMfPE59NrH/TYq865bHKy
CegP4JEJp8N7B2HZRnsSAnQ7+uelwVx9rmEvnvjT8MEAYOREoZh/eDkxOGydiWfDjUbjanpXNpsy
LIiygdxSIW+Kq9LXOcMmP2V43wc6udfywmwWFfIFNBLMkcDqkVBiHVE5DL4oAnGeV1GbkVBE/8cr
ERWDQ1tng4uVHLM+BNw7sVF6wFkIrVVRHROjM0bDuMwDX92cS+PDJbYYTG5K4MjR5VLD+HkACpCO
OfEm2J9WtX4UO1VbFIQ5QESUssfJma/qMltatQrcBINWvSnAEBZEya6OKeVkO9Hce4LBmma9NFRa
JgSuVk6oZNgrxhR/nc6IJu3kXdLaMQRSzVDo0T+2dk+r3Nf3ZZv1rn1jQiRpX1p6iRpJiwwTx+UC
c7Br643We9YZ84GpTWeaRE9Vy7y6+3WRMFLUoSjL2E0q9u2tUOVzbpScpgo4Rk9+JWG9FE/3bxX3
zaWkkbbI3Gkc0c/SRyjDiR66w+4bAbP8VqS0VCVoU/xQET8iYe+mL+S3F/VPl+HWXZGtKkSWqped
+h+azmtLUW0Lw0/EGCogcEsGFXOqG4YZBBRFEH368y17n9F7V1dXMBDWmvOff4hzFPAhTDhclgnm
SLBXBvzKnR/XS7j0s/11F3Qk33vA5Jh9PQY/iT84zIt8LF4E33v2IT3waTuEQvn8nO7cWayOLHLE
bUMyODKEL3L7s+yzVmFKbd+Zz9Lg7yVNIO44yoipPKy7w1esMPS0xA4yw/s1OTcL1SSmdLAT6Yp0
u933GVl00XKBXxXj1nu+8VJsS2uSycM+ZRuTrV2BxnWafC1V5SIavm4OQ5+Sg1XTFHCx2xnyselz
9XX6h4IaEWbjSmgz2aMgrYQS9kBLbdrAIE7hfdHLq7BaYQIgYkrc99WpYUoWdPf9bSMH3zDlqrTS
KUmFN7M7KJbtjETFnk9FfW8IT1/CUaR0bge84gQVmzxKlBGBM21+/n7GV2lSu4Awem7dvn8MzF6s
bX7xnT938gof1AqxZmFVi+pIhZ9bnyHbrnmNEKbaSaSgreaOpb+/M2K6zfDQ7Jc2Xoi4ez54x4Pk
PXv27fuknH2dvCGBCQ11QsUAey7MXr5+6Ls0r24FhrHLs4AD0B9cjnkcMYFCAZdYB+wRDyzSL7Me
HmJs6jiE4UPzuZwr+PPGWhWOiDVOBo9BJc9kpSbcacDBKj5uXth9aEB2Hh2KxQsbkKdQfKsxQMCo
JXJKcaWH+3IuQxj6hWckaxlPlgfOn94XE5k+RTwriB+8u9DCuthbQKCxDxn5LQXUbpckT+YG4rL5
70OLE7hJS1OdCo+4Cf4XKQAmnYP5xUikXVzbM+Fa4y4ILXBFlcyBd0m3J+Vm21bz7HokigivZRok
7jrciWqbcCE5htZkkz/0gkVg3dZchMz3I12ZQ2Lq9kfSHubY9bv6nBiJM5yuuefxyWis65FNLMfU
g9RXoOkcKxGs80CqDPcFfxx7WbMhGh5IQXMKMgo63WkCtKL4qbTo4BaaQQo0W6+nBh36GdqJgtZU
8wA2svmdcoYla/Ae97UwthSCVBw+5F77DmJs1QOCZgincugV8E+Iyejx7sb0A7P0ogbG9gsSYLg9
ekBeuln7d8WPZ5mbj67OFeOPGO6BkyJbk4ZJDcgbPO5hDx4IOZdwRYhKSSddWQjvnsW49wlqNPHs
gvr4hZ+VFjw+Y+mhmhmCJImxO11g8IY09MLYjJGwOr7M1HHTrrOIFZShMzIzogQwAHFUKgPnJg97
K6YGlwGt02tDIwnkHBrGuC48tmR6QtpFNnhpcCUymm3x4XX+3rAoKCacBCQVNWXi6FNc5FbUhlzu
qRhc9/B/YiYCfEwPATIJB0uMJYgJ6p3aI0kpN6ZhPdlj9CDKmlrM+ru3zU0b6Uz7KTegqGUm6QsP
qiR1LO955elJruYPY0ihLz+9HCFdKdVAxoKhRr4q/KMESkfNlO3iysqQQvS2ldbluDjF9s1/b7F3
g7JZDkVOZwphhYgaMsQXnx3oMNiN/LQ7WBX0qP4sDsNl1503mxsPf+7ScUjhU1417mvYbphOVUyu
KocDgKUK00aKELodkVbKqJzC74JBeKDCI6EFJaZF3BSEFrK05a7g/MKLUe1v42IwxF1z4j6S97x+
5yvn+Ls6mrEF1LlOICLNGASATtands975ObvQBOQX6hB7CevuqeAZZrwSO86VFsehzul6/B9jgTx
RwQxZQPiRnqz6qRppuEq4XtGAdfTHO5UHayfGC9erK5NHg+suqGePURUOXsNL7DBPtzJAWwQ0iAf
hGV6CZs+A2vSmg1Gd6sbrDhg0TcXAr3xlf8mqJEYRZgAfTWLP00sxSIm5qgBRGARHJEYsHeFlTlz
83LP4eElzO8zBgnGGuANgU695NlV7GBioVvcYmufGHCPXPBIVEeF3QHsIlWtE9xhT7yc+OMUL8RV
0HIQZiEhorvSfC7Ox06aI/sxvN5KjN0syqpq/zzlI4Al3b/O5FVv/TwoITdTrdlgXk3ANcvB0sa8
gDpiRsWbIydFzgDHzY7kIHHSQ5hTQO7Cdz+C2F8hXbPYQanXZSAFR9/hXo6u8g1JpvrLPoRZcPvM
tTVDGkkLWZ+6PbZ9gk7oV+mSmJywH38i5gzs0iXO+TS2ig8555YveqlF43m5uNUtRLzJvLTr9NG+
c7UA/MGxWTCyAqrUiIttjyyh+k6k16wguHHw7n/xlkYQIvSyWVBlcltyAGWMONncHIqYfiE+SnMN
IIkqm2RKdsg9p+mLRYTGqBZklG6r0+wwxsOpWDl23tvmcQA5xXvufcbHlizhIEaiC4e5PWadEZwZ
ZV+SLMpkGiBTZuDi1KMbbTcKoQs6ACjyr4556En+od0nY+4NwsQxiWYyRxMN0wV6rc+lRzPFBSpd
3Nsa4Qf9f5Y5lDdgB0Zh9XaxMO0CkAXKFWEV7L309KQFAnaF5BQoKK+YAX1NYUMIIEw4KBPBYlf1
PMJpKYw4NmCM3HwERUB/0O3H6Ff7GA6bDTOkLjlBFoa2UJzFjugq+PFYVKjom7JuAMWc+xl83RSX
LTgpe03QP2sgICx6Orw8qmKA5dKTGy9L1hnsyD4JfpgO8FzTBN/jBSsKsFky6hJ+TNI4/Y2yEFIk
5l8mCdTYG2RDWixqW4QJ14sHKipzzpHFEavkakhAw2zVjpGGVbAIocLpK2kgH8oNHc+N1DqC7wiz
ggaZMrfumOo74oKroqJy3zrvhMqRixmnGA8a+oMYN3zk9mTe/GgGXHec0zK1azx78FqDaPC1NJ6e
e4R4T2Q603SXSk4PPSHLY9LO0QjGf3wwytFLgRBskTGlvWyQlo+158pKFi6KD2yvkbEwayQufi7E
BpjS0UzCUybo8+rBp0mhmrMbCgjYilH0TIQn+ZpGC3Gf5N23eIffIAV9zEOnM7nmpvQZXwKMnbvn
HIrl9EEBdbNrV+ogAFSMs9SsGkj1oOmZ3QUzGXFlZQY5im5vx0KKPkVec1iuh/TfxQO1sGlcSUHG
YXNdoQxBYAL1hIKZxL/PCehWVOUnWANvwutxXmA2aARJ4t13bRWwBmL8S6AsvqcqqlIZd9adpPnX
1waK13vJPQxeYHQnj5eLzyJTewClPi7PFx8mxQBEDCoFgfCwO4QBIxielzLz+PqxXZP1ODAidaag
vUUKxropbbAEuGuOsX4r9u1uP4xQgWpWuwwXIKjdwh56S/uGwXSfzgFO5DeSMVtxr7sKNPGQrFTY
oKpFx4+4NnNxTrnd/Lr2v9q2NEStzyRb+vuiIICT0bNLWEjpbU0yMDPFSJeYPyEyCODU4c1LtsmF
rsqGdAeftbd5vYnABS5r2K0obZiOEw4GpEG4NNblzMzwSSILFDOHAhJw10v2XTlIzh2usQEzCXYN
jRD5xmVLY/vx4EvrVxvsjfsVxvFzy04Ri3Cm3oWI684u/wwaKbxu73/fq1WinAPOql0d2yOVOYT5
lgR4ItgNiUO/pKK88to9sDzcbhYuVksLwWO7V5jvYv43zCcEufq/+S75KRSsuFMeyqBMHWG0I7sN
TnOSS24W+B4d8sVBOfBe5tsYVyMYEWi2ZoypsMstZQbU0J+4AOEvqH4Dzf7HsRg//cdSAz9bsntf
2AP61oHFRlQLf/UXrcglLPfdT5AygZgaM65SxCo20zp4aSYuEyrVENfPZdqkYygixh5CPiGdCqdT
Nrt7tpkLmCtvp7FyLEn00ZtVkPGORuC2meI9NTMqn5XrOfy+gCSJDIU9K6oYSr3rqWJpga1ATrrF
L2kfFzZgHiD5gTdpjpin9Jkw5e4b6nrLTKX7tuLTJco6YxlhYCl4z8+JselWXpx5uZCMdlIMLXCv
LIYs/rnLMf3CWoHInhHbR7UgzRsicK6mUq6Rw+KVXDupGkFtpXz99LxvOms3T0yDjllI3YPjMvZj
wwZKfGPBnxCkLI+XCLDyWaURcDntwJuANNKFKHJYdcoxXp4YpKXwE0YdOezQ1IqIWaAQM26DHkzQ
2/oyk1F73yhALOVMLOBnV+0Y2KAJg78Evkt/0mNcNmFz0ZsZCmoi3mZKMwMery0NwgttHQQpmeYQ
GuYOA0kuMKE1gJ6gzQAkPwflABy3YHRIfjwHuwP7ZaKPO7H3aLBgu5ErRwW6IPyCk3R8Mzvz8l01
1CuaeQnzp3N+nUodMsRwy0bKrNkffH7KBdIYBgyfsfwZZZqQsdC3uBcxl+trjJ6hsnLR1seSFRJG
KOG9eAwUWOof8hcmmHZ9kc3Y8BIun6LglU8rbJqSLdD9Fykkii/E7Ir7yNw4BnZCYrj69nDtUbAR
NPEoAfxD0bFT0EMo1HpfCg/MHlBb1lu2qhUTklGNyLyw25kxq7b5vhmo+4ZkQSvt+YCpbH04l7LG
si8RwSVKZwjXyDQgQS/eQE+IehAswJT/rDjZqOK3yQTk8RZw4fCU5ZGk7+AxwlC5GABF4jo+bTWI
V7Cx6Hs65wc+kmzVzQAAQBrlffPp6BN1cHlahDn/AZu9kX8S9TkBeEcw+KsD3j8q0ohnaCaXUJ1R
mYDUxtsMczgyeKqpciabhD2cZgpHC9pdjEsh72BYCkX56vK60t39g88DPUnqAnOg/zAbbLLll/M1
YN846c3p3zyugms+1AavPbc6Cs4K0wuN4qIn4CH0zXeIZ5QkhG0xLRfAMAvU521RNRmz/Cx5TweQ
SkVVWfjGQYDkWT64gKdsuM85rFxjO+7I4o/lH8C5/qtP3HMiSzYxu2vDeSwrHPcgr+TT2fNlPkYH
Jg3tKwJlZovRG7I9kZF5WBdAr8NLJXHw+gH8XnGnS10SQjCopZxkGYghEbabR/Q7RRUG0LyzbEc8
Io2UOCwzmIz1itaB+5HodofK6Z07hrrT1ml64i4DqoQGhNsErMo1sJXCyJQeh0J3LEW8dfxInRYL
5H1HdsB5UNb/YQomTStD3C4CUlE9pJE1wzkmTyY4b7K6D/XhZVrOlRXNJeN9zjI2fStiPQZX/3OE
PfKxIXrmeCXaFCNXWBOnGsMp//IOXrAYQYEReMi2gtMPADzMm4Pc8WKo69AgD1puAyxF8QHbfK6P
/6NZj6v52SLERdlbN06MnvVmUTrPoTa/KI/nV0QK4kdoHbq6myM3pFWbp6ND5gmHIVhQntjz4TCi
jKlnFXlc74hUJfiVN5oNCInue/T5rayQfpBV+Kx7p+u2Jo7QYg0UFRsQ6hqrniHBcv1T/feaIGyr
IrBEqnq0L2isP12/v1KH7D1sjc91Z0uIdb6m8irp1BqHZpE3hIQSqCWGUUSFZHZOFb8MYyhIo2oV
h9Ka4TsBZrPXgi9M0ThFNM53hgr0zhwujOW3ryPxlf0VpXSUbKVN4VPQdnbGgPGZtKeF+ewoKKBm
7V4LdQh/rH6JLD0WU82CeQb9JG2ChGQVZAK6fY1qVH3J4GLVQX/cH2eLV/QOMPKxhC2IMJErFsrm
sqgJSNcXqE2HX2i+aKlX9bGa5KEyePLbVwSqaMYVy4JxCv0TkB5zESQKJjJB3ZfhQ3nNqcO1sJa3
+AsB94D4n244A7dWf12zunsYMniU5f5j0e6KRbZodtDR9Q2wJsnkwJ7pollxVVJoMdqkHiCDhzc5
vEx6IjIlfHpQhpuoJHRz8Bz1IzQBj722TTEzka0hI0LcNyetV8yvvjLuw+jhN0EGCqI8ObkR88+v
6mowyFC7EA9QWK0OdmaSA2x8zUuK0VERsC6AP+HddlvBh5Kf7mVBJguJjwZojm61qkuZxvQKIF81
yyfFql0B/WwfISAN+kUoTNKUB/lsqq3hYI7K/PbQDSUPdoCjEvwQVKwBWFEwrWGmxvkG8wnk6OYL
9WMbGpZIuWksYSNAH4uMPrUO4hPxBfIbACFlvPwq98JVht+dsLPP+ggVka98zZPEIsidqQMh0or4
BJsTmugpPdKlbAVFpk+FVFnA2PXpl19cHnFN9FCwo8aKj9d9b3HXgj5+y/o8TklDEu+vd7EfEhip
ZzzcJuzPP/Ik4caoVeuRC4Ih7BwYEwQXh9SqCorlS/hpGQuTVGRfY5t0dZG9TiEaW9+upeIRtefX
FRyAkqBxM5JqQO9EV4Gb3eDx111nCOE0ujMUZOwamCOh7mDVxLG4CUQih3B+QWYDgTIVFQQWRqV1
PXwQMyNkTObxpJz3T8qpc+oO2Jq4ObEzamOLecpn204ZklSHVwLBitLguUuPmABwTtQpiDtzWa9E
XwofLrdf52uksxcUGdOSJU1Sqf2icOA00hwCATyHFwO0uBspRBA0w9uCkEocaJrFBWZkg4tdPslR
prDPtHZypFIkSBZ5Ea58AK24yLyZyeMnunjDzJ4VZG8N0O2hpohovnlfpGgK2SKLuEwXjL58mZ5o
AooHJNNqtCjC51gEJ46/pCIUoHjamg6RFbvTX1f3fZo7j+k1/jLYMcxums8vxBy+1fW1DBom8LpV
ifszeI4lNai/3rUj1hExm4dcjxHwG3a8bsN7KL1cDRESvLC7QUv2B+fwktgiLkjGE3WYPsUxkZGl
uVw1EGYMIL0Ro2ByhKRZl93gRLTfaywzWQImigVTVxXc0f65BE6KmdeYTwRYmHOpbuFQHmeTb2cG
qfle1zY1lUQ2/b3zNh/34RM8ne1WVv9UjGqBiLPBt2g36OtVdYc8+ntS6j9xKbUM++U9UCgQdgIb
UJ7r0FvjbSD/ujB0XW8GlVdvTgqaHiJ1wBicqspC2H9isB+umiGiM1vZleM4SDDkMDFHByT7OHt1
EHt70fYw3IROD8Yu+LuP5YyD7YI/cP/5nAI2R23GEfRQ8sDoBZ/DshurdVpddpPej8IHB7gxFzeU
jULaN6JX8czC+mLj5yC1smi8UaHGGBRgdeCjrUjGBbHDLATkIi1yhIb3pTConyFx9GkH2QL7bHRQ
R3BZUrzbApHvWKGaFFbeuav5NdZVRUT17hh8H7svHriIiKdECpHMEwv/FABu1Ho67haIFnBBmCXu
c4y9jsVuMBQxOM8N5ETAXArIYX90mWkHCa8jyVR5iSxCRG8g07c6TxN5KVLVrzlO8N5CnDVFdx6q
nPe3Qwg8Jmx4hPodWPnIUnDg40Dhc1Y46QxRtVf4bOEgxbhEYG6O0jFMJjluAQtcQXx0NqyMHF9e
DtNG94aRAEmJLGCsClPsOjhuXfu6gHkRkaUI9mwsPg7oNl+myhw0PMIeZp9dCVyWgRgD4cPXjq8e
PhLImFssFuQ9gxWcB+5WZ3fxoSoKyf4H2fKkwIegG/Qu5pMhPm5GyE1yKbz7rQvspGIzRP3nvR1M
NzfyQYe3sDKGvb90RUW+7S/xE3GkxYdwh+8YmDUsWXgFkoFaVjo8j9oGQnGNdKWKKu81RM1K8fE6
9pa8Giwh9d19ilUm978Q+SUTglWmb8NS3dsWITIr7QTjSrMNageHTjzuQIt8KiPry8EmTZzpfOV8
J5h3IcwRECq+8ATabQvomkLvvCNjasBw1DcGJbaGpIIho2x6gNKLFlXT221Fw+gRdopumQIKWxOb
Ho3oQF7PC72nSgTX15VmnZB1CNoG1OEhsBUFeRciOIae+HZyVhBEfweg0QBpKYL7GxfTjdQIkpLC
LjMxjgXW9sRe9lfG+rOs+D0iUiG4BPclViNgYZDCKBR1QTtOXqhwcSi2QA656sFaSheYbFja93kc
YeJrNQGNJXJLUkMxyxBERbugbKVhzzalZsawIEuT2jRjZMjYdN0UZrdhuzKR/aNjZozyjN0ygIVu
oclkQPyRXVgIxjqv/EuPcCEu9ifb8OcRm0k5khMNCPDwYamSKCA0bS/NpcGH9nOi1Ks3U1lmq6PP
3cb00cM/zYHaKos5lmInQ3XSm13e8IWtO2iGSANiYFp4tPMQLMAQC+Aj3Uq2Ct4hpnLGzjigjWDI
dNtA5JOOHd2973uRMlLhzLmItZjFcJKoXGyY0WfOZTa4zdM/dXj3EBHOMWng+DNTX/Yw6dImDNZr
Fq9kXs4TzPDG6h5jNbOXUA6nR01sPJ/j92UAOiB7eeQP2anvb69rIEpUyu70ohcsmurt1EpG4sWd
y/HyZbKoNmhZb4mnQ1trO9fttwMDrn5Htxqv1/x6tdqORBIPdOQWfkSb+jDt8AIhF+8dMFwkhSyh
HoVvi0U63GTFuj/GGbMO3S7DciqznM7acbvJYNhCdgWXZMzc4FTfjr/GiMarj6Ncs7neliVTscvf
m4tbuPaf1eCKU98M9OkB8ww8v/Fv2vh2ZUe4J07VpzMp56kSJMDZnaDC/RYjToSDNPbYlSViCgYg
F6MGKhLQ4864pEsuW4qlcQdPTPbtb3oZGpCtuzS2D8jXH64g5A2PYAuHzvyFXzlO9HNmFzb/Ohb+
v/zT7TbKo+gavW3hKN61xLeE23oyEx//ff7+z2+ctLHf9+TwuaIPx5Ve/EQRiN/cDsVXtpo33A5F
IAKUmwiN+YrAzuF7gyrTE0EJdFtjkZGHlPeXiiQsX6mA7Xjc2whzOCJ7meILR/MHjyIspqmFi6BH
PCBF8s86/cW3b6vr7rKgl3K+Fr4m/BFu9zh5zD/0mJ9Nn5eGRR44QhZU5UKR3K6yU18weBWw//CJ
ZAj/ugqs8SW7/QsJxwf6kLaoBnUSPq6IVXQ8F8HcGiRaXVvWwAnydJUeEQp8EjuZZQvjbWtd71H5
CccPvykZYKnndzvAF6Nuf9P9/j26+DJ0WIywv3wyNUnhyuspxLcA7hzRbshmCT14nZ/nLtmQvpLO
+uN4rk67Xn+sj9NAGok4hBiI978UgmLYH0sjlqOEcR7cBh9dQ5AOhR0YkLJsKsEC9iKLVOZhzaua
Cp4Q6dZA7StYhnmEemDKu8mGFTHhljJff6fVoT68D198e+8bnTOIcG5YC09d9Y+CHMtHExCIHhbW
/O/PoQ92DyFc2I6ZB1oG1k605M71su3q80oP8dDDkOGgMJXGnA+DKnVlqKQLEEpoG05n8vKf+58N
kWOWa436QPgPpUI74MAUIPIOb2UW8T5hDuW6t4Wwi4M4ag19i47jzcrzrBGOydpEgdj5iT3SUb1M
XFiU6C17dekQQSlPy8FdeDivm70xU6MXA9aKaogQaYyvcBkjrum7lvcpWxL905PLRfFwMrPxF+eR
sLMjkySG3oHXKsaBYBwDic8kPhffV258QC3tILWhWwLK0iI1olwqFH4yxqItUo7CMCMOHpqjL+TZ
je5dtLsadQLr94tAiJcrE4Z0B6Mf1Ib1jnkoRtNQZTFRo1MG2oMmX3BOS//fn04p+Py9o1uSbt07
XhgrUFCIHDARgg0VjY8NqyfefIajEK138S7eZ3Kgp7sNMLDCsI89UIFzQu6gyLriDIpHUBadI0cw
wgwsaAlixJYd4lATfg49dMPIn7jpecncSVmAwaUnwnjf2CfJIffbuCL8sGa40zjqWSG/IIpEWE7X
ufosojTJT5JLhPMoqa7COhZ00N9BzphjKRtOewMo137unOfLfxkNPb83aEbz8xn7UCtMCIASWa7F
+M3jiJTj+bnHR8TmdOh4xAVPHEyJFuiY5zmPhA67N+i7hV2PwaHM/j5V/dcIaR1Jq4nzItKiY97C
BxmxSZiHIoTqak5h9wDu2wBOvFncx8YP1VeFEl3OsV0v8BY2k8GTSIzv6dtZ5rmj3pavUWLOM5sX
TSiMTK5CMQYgMp9WPLjbvKJ/TyniXyAd2FBUvpD0HA3JqAEzz0ltGad93e37wHre01riNOBE/0Kv
ejxKR7wn2ZnjxxKJdxguX5a/nJOicL6a87A43BwH+x0rGcQD3nfYzJZL3SfD4x10HQlJs7nkAW5h
9MuNxTnGDHevvw/vgUfn/fME+KsMQoydH2499kEFOALf9mf5DxWZgA4MAkymw+5zymt8Enfjz0sr
tdvlZfO0Hnz+JM4rDMU5IUvBESkbnIaBCB5IXXykRf7tNexAqZyfaZhDgcekNt/GUjpx0JuaGQkH
Hf93lvkhXq71L6TDP6f2EwPq3ppkJ/EgvG/ht5v+wgpKTue5gQI0gqPDSUixdsytOf9dObniCgCT
5pB9eLybdRTRCXhbWxeXn6UY5eu+7Vv+9OqIkJEjrtbiSrtxOH9pYwBNgw54j8XZTd25Zb+5Zkvc
/OaJc970eLmFHUIG5yTxP4+n+PLphYaNLnOLHzjHjHhfXi9sNL7LpPt36XNMzZCIYN3dRU9zR28c
qASdzUH5wcRKk9tCJCwwlyBpQfxBy23D78Db+mkSAbL7kvKjniVO4ao12XT7Jj/IRemwxZY8+Fbc
lHhpsU//26tFPmUSOeIvEC+Rdq6G2aI000KI/BhEePPDKTAdZmtkEFkwZ/kLxQz37tDw1tvfNp8F
uxv1gEZMofhjTIfiHw2Peg/6B6y6IM6JLXoL7jVkC3Zb3BnER0b/5K1XNtC3K2ORKP6GpCVUgWKv
xi+R56td0lCDHtNh8UOoDFzgdJNZeI0r+UrBxMO8nZ9OG8YMTPws4GlxpH676/Xkbe92sHAc5WB4
5Y5IIgovHhnswBvKhBOtk0i4PPbZRLdQ54YT/gm2bQ91OrnaFjiWZk2QXduxr/4dsNTskJOAKMHB
8dNTgMjiIcsvPmDrp88UyteiJ5FZLfw1qlasXFO3j0XC1W6nPQzORHED9w6vWlLk14zBybS6i4H2
3UM7m02pe03R92KOB/ZHR2w8RuUj1LG2EDLx0aKybPynHhh8EVLFG4M7NXgXYI7u+75XPtPvnZ0c
a/7Vt8RwBjcY1QcKzGjOEfD4+MIOaO3BczDPEdkVWNpg09MdkGJBEiQ/iS/Al4zClkDCYsmsGiPW
jBCD9O6elIWwckVWwc7JkHdnQE3EH9PgaEnedVZGO9kyvD6VORdkFGGNYO3Eut5GHNjtHc2UI6JC
3uMlKwg8NOHDexaxlXkYOtX4YrBgOdF3ySpusyuYz6l2QnnDfVQflxcrUGwZpb/P81mQfrq7dvRd
9uyMAYLsfMTjsjofBC/0T4V8mHhXlhpyKkA1YBMxkphQDt+3V8IjxFdaDwoYlvEiXBCe2aazqMes
X/xLRLfKjhH23dgcbq1dDa1zfg4d4QvKP1SrpQeAJTO7zm6zx5EJF/UxYZIknpC9Q4YNLETeADP8
xXDXh+/5+yfZXAN2EbxohxlzyvHuzVGSuQeRkZKZE6UT6la+KLyxmdFyN1ZDeILUrSJaTvwR6OvL
nBxExTrMzyKLEgI3WzRXPt/EMs4WDq4ZtrqcJrYoNu4X1yTQ3VYYOb7M06k6HKgUxF6OVsvORnL0
8g+I4/i2KFgqtxdQBfRNQIcui+wSt0mkhAOD+oQ25NgY226D5C+C6aHRxDJffY4bISGhCcI9SkTA
5fOcRL0rTT6MXfxp4fpo3ovoEAinDCxEcNoDPzWGXMIkkqetltkf3g3z7O8lWnDYSMDB4n9cA9AW
Io+7wA1gHfziQEmzXozgscLko32UMSYFZyNXZgTPApiJF4EJFO0MTXWAZvxhUikWIzICad+FNxm4
LYC+IELHk8tfSYXjybNk3dkYM1xvCQjuevKUxaf9wGjoUrdQ5gYVsCFOBiTK8zCY3MRjUYijWsbd
Xg/ar/9RD1Km+AWar25YsS6Qz0ePDOhY+eUqx0EVORGOhTA0gSXIRcNQMvyQjPPoH9r7oOn4Iuae
ocDlcbXpQ7/oAB6rZ9Y3O4zCrzXy7UW3E7z7M7mwP9LoBX5CIUfFxFii3rx1n99gRFEHXZk64/qx
Ujbljh2KTU9sowjGrZQtUOxxOOg8528ZfyWnXwSEXYCVhTZ0RovIVmyRhY2+nZkgRIknubqFGtvK
Nx9EFe1YxBcxix/XVt8RNumyOdWCl9sNVm8gR/49V/4GspB3QKx4+E9gRAcQyX9PsUHwnnYGDw0+
LbmYA1Jdwf6etnBnlk1c5HiaeGf4YCROx9OnaPhk84z1Fv728qImvGIluYwHgSeuPPMHkLS2Vtqw
522gsQJ81eag72y04ROyDu68WDvX1qY7LgaY30fHVc9D9QppFhkcz1jwRnNryu8IT+XV6kiRjc6D
pzI7FDQPjsYbMBFzBX6cH8SnPHPtAS+Bd+d/wAb5cd4p74C3CLmYx4Gq4BwJud/qv2PxAotVyKUR
YVDqgVrdevgo4604IkbLfvjaESdjySRUw0bpSjGERo7UpTfHB+2jOU2W6kTkcUCesqZKVGEafeEE
+lJwcSllMHDCJj8mq4mcqOvoY358NLwT2Iq8D5FSxc945HPY15O0ffvV+swjO3pUD6ai6opnZ82e
avzM0QiIBSQYSyME7eeZPz5ypUxiS+R8JEusMX6lExnu52ot2efjZSzSCi/U2qgUg6lkzy/j0uOB
0TaxA49i5wJDjFdCFYSF2bIUFts8QemJV5a5qSiSUj4V2Qi/zwZXLlFlLTJfoSvaz5EoGqmPnOt/
0SL/KkFR73XMy4ZLnNt6zFXtkXtoXkfxTLKz8fnmLD9zmZxHKnVyKHouFjAssr+q1V1y/cdONfhu
X6ektHoVvEjvdXcgm90N1JNeTQo2UQyDR2fSA/7vwfN2xG2Mgz8PSGWZzZPboLVEvHrlppYnRPex
/+8jmnBWWDESo4H2uuQZxv5vcsNSM2mtg+etK9pE4p7EYt0JREq7/Ed358b8b9AmnnLEn/i2fJDn
wrVCKxze+35yJrMzgtqHxK339tIXxprw9KzXx8rK6WOjA2rmtOw2+YTwxxGr0EhMMET94si10eMd
XasckxrKglGDyiHaeBfWa9dz25XUCTp1eH2clApPI3COCZjae4EkIsntTv/PwEN0jdLaWCA4zuKB
oKzDXFEm+Qthuq/gEp4OP1AvIB6bLVt8y932hMU5EHdqz7tAGFOtixz0m2M6V2YyJ+KO6ZadYa50
CRBCPRiEVVZDG5SxE5M7xzgSHZOLX5orO7rh3Rs85wZaBbnawqfqPtFhaAr5NpKNbc8YF0jQgsdG
5AB1vdqAABqIOSUcyFE6LJ0DAETIuRre/K5XbFBhQoFN932Mwoef7hxGWe/Y0nNj2IoQ+0JMIwY5
wLWBRMkU9eb3i8McltV/jIsHOWVKCUHJYcZYDiDKqyGap4ug52QP/NB4Z8zF4CZYkBlJASP+6TsA
JrRBG7yGyNpftjvmHvCogFsFPAzoj/8dbIZmkI2kqPEb/IGyUTZ6gW68GAr8MqYsuNvPBv/eRhk3
6+8HwkFCTzOO8QVXmm23a+Eum4Cg3kc4Y/v68bY3rNlYMvfMaHDwy+3ZCeqSKPoSUJJ/6VMM/ZaY
QM2FVz9GHIN4IoyZmQMxwCCJmk2UCDOiduHmEckDVCRAkfsJeNFrTSxtRVI0OTAj4VctyI0PfDN6
TtFOob99U761+A66gLMXuPGDYlSN3KDizWKTz+SHv8Sn4rkB0Pm3OApB8O8rZKpyxPgmk2PxU+IY
teIF8AXoFHwOU4Kvg6JgSd8Kn/V/XwPW+R1Vs+Wwi1//9++E2dPvMRm2eFAqYsFMpcR+LG+foUiH
9S5THY95MyVw7G6/Bh4M0jiAjhwzZbGgLOsThsYOrHudI4EIfX/BxB5CrCtRPXPaOoy3CclhFo1h
cXFKl7CjL6YU9e2Z6RnWcGJ6s4PJ57OM/GV8U0Zd0CdPvLk9lbAVLGbiBQuPgC+tjDIGbiOdxjAz
gSAm8GHAUcDcIorMGKXepjK8PMoC6LNvapWdgPTDfFaTBE/pvQMkoMDbcOdrMFRDOAuG5JxC/OuO
NVOXGXc5uZSwJPKbLSPrmrCecpiPfP3uXiN+6eVJPOU407ylDrB7d3Tms1G2eTJzopnWC4r7XnRX
/dtfNU8xE8TMwnCfVBm3vw6WQTCxWxMDEznxb9PmDQUe+jFQFVYbeFdBvmHAapV+x5cAPEe1Trnk
3yCl3AW0zlbGnxYHOZZ2Jx9lc1aKvLWycYWTB2AsZSK2cqHycDAhQAQ9l0/pwWD+Zb5G+R9UDjPi
YDnbdXjNg+espx8AYzOihpSe/UqF3/+1CO8NpX01IirgVKG9nvT3HToyyOq0pHOZEgK3SFO7ih2t
li3whQQQhK3Tny9FiQWodD5Pp74/j8I5uQ7+fE611edG9fQBKIEHD41SCpE8E0L4h87b0cbTFMwH
D1kuLPO55Pi6Hx/7M4mxMpKmU67aJag+onNS3IDr1qnhLsG2aFRAdAAGlg9XtEduzwfu4qLbfYIX
GyvSN4bdjOsZpq3e48LeIZV+uY2ItDE5wXUdvoDz77lbH7pY2ZnvQ/wIuij9zkjWu4hf6SQ06zQB
siSbQ3NugwyV3va17+PMCOb6LQJZc/N9mbjG7gr0MDT+R9KZLamqbFH0i4hAGoFXesS+1xeiGgtQ
kU4F/Pozcp849+62St0KmSvXmnNMumMdoAT3cXV+mGfr0NtAgiM0oAzuPFTi3F0cKRiNf5BheqDM
scfId4qp2+JprQDQGktZBwfTzhBqw9m1sYwzISUrgojEepLz82erYXjHMcR1Wa4tCzYbD7slzBUr
/if+P0OP2xmPPnd6RoAAkQOPdYZK7f3+Q+Y3Vjfc0+i5csVnTeL4DQ0rcZjWo8Y4tLjF3GSK0TR+
xtyVGvUT5ZmPrvcA9iSlL4t7vYnheCegmkijQAxBQ+pkzXs2xflojRTQJI2+ChjPsU8Q0FDQGTEE
dfMGTH35MRyVGRuW8x1v6J0suk9DNx1bAP0A+ZRKQhMMnIivNzdyVIzcBKzW3wcwCb4yP/tDLZX9
aciceGuybfkzzj1jQP+7vsurZPqQ2H2R7yw//QLMwn6kg0dyaWsYBvQKhyZQihQYETYkAyaczIBO
pt89HZ18OBHqaX/IJPt9KBF/hifWjOtsbrYud3f/cOVsjswK3tCpAItKmvWwKX4LbY+7Uv8T9ZHk
wRpimarkGRIUiE8yfVNi8xg+30XrxnkjKLpewzGZTQapELREMoaVvrTjMmN1tJxHvxggUcCyfrCd
r3IjaoawPN6A1J4otMwD22+Dtp45LvsE8g9s0INjbvRAvYZmMqn+ahQEcJ850tFlLtCXObgyVW/k
5NCPLz2aeMV5sl+guqJp39tquWaD1sEN08lFybOBsKR8dyZTvI6IHqQi+8IfDTTuCtMuqWVvrg6n
EC0GtcIXREyaCjdOK2AO/FfEQlJjFKDclwT8azCDnnVr8Mw6qnAGj1o822iL1OeXCoxo0Ne8s+rt
RxnBNEqpJJZtQh1vQWXBOsgLYhGgPCVblx2HiGdxWoOMuVaXNdcuRNWDwQb1pafb9xO0jM3DMLaj
V3jkpyT7umI7UtzibR/yNirYF5CugFMoF8wJO7oLqNotJCD3g17NB9ZK5R8ndLs73ZaQbvQPDTx2
AJn+gwUFMzTHe+kz4T3sd2ayHVlTVnWKdm5fet/jAGs1a3X1b8mCN8oGYsKIhd9O1MCM1d1kFpKF
L944eqn49dPNU9u0xVG6BrBnJMZ1FIofltsAe6ReTm+8UdGz+OZjeYGneS/lQzoOcpwDQInLCPYo
63GFlQiY6WDwCX1Mj7WaT5cuz7uPHk4/G383SEbozdHSpw/ly1MGwQ28jAsbRrV6nyGNvOfovvcf
gldewdBE2Rd3DSX+Y1hUMHiZTOF9nnHLMmchm9u9wbdTbGPGjc/t3y31GYpe5l4LcwOzeFsdVMtt
KucJmoCR7wnVKU0F9FBo4xuavBf0CAYJjGt+oJF2QXJDjipd9YphfqDeVx3EjwMOMOJRQDsW+Lsq
1ASo7DUewm17YRD/SKxUNpkWGmq0+w9iWhzgBtcEZZce4/lRUWtAuIImijNOinkgakJUBW+2YvUL
f1YJi7o9q1c0zryQ5LYtRr1XkD421PRtAeENXpZR4ElOasJic2taM+QmAgXlKIr5F78P53QkfEJF
g3aMsiNqer/iNDLCxKfe409y9ZXnuVehAWVloFO7a7AUNdXEgtXERc+m0MProfr/SIjyb3zN1X9a
54SrvRb+a8xcnzbsHvLm+bbcGiha8yTErf/Sh2nRnuX6fC+zKJfZiHhbrtdTXU/RF8OfeEnLXvsd
adwFEr45FeMEHC1Vkmfa6NRYOzNdPaSV+TzjWTZgINx7bNsFB/cxF0vODjO31H1Z7wUcqGRz6LHq
G1xU4zfD9T4YQ7NWM5S0Y21VJrSlSxBl9bZKdjreqytEZcPEjj3KYfrgu8YTLMgoKu1z8p8aC4vK
6qX5TboGi1XT7EAfifCz9Uo6K5pf/KGL1wLhNAKdQmOAqG5AQORQLvjhTr/6Gt7+wCT/ZheCTwan
W4F7wtpRdlPDttxeOTDrfOZE4a1+0z/SRkfgPzn/t4iR6bmDGLkDshHQ4Q4xSoIpbMzc5sA5TZlb
08SzXrOxFnSEqNKrJooi1jiEEp6tBXLpSjhQgIAJW946oX9KyXV5mIgpudXZ8+jTAmJ9OMkakUf7
PXABjVGaJOR27giNziA/4mGNKGy6xK2UWKGwQeRLP6uKuirkdN6c2Xyu3ocWH8oHuBmYqB9nnQH+
eEEDzB1y2NGQALRIZ7Nd12pYkfAFiK5DOjCEBYCVUc/U2c9pKN/tGuWi6jzJQtyX6zGzDgCEF7N3
EE6rOMng3Rrfij6/Lx7/6JnM2lWQKhyGEcAUAUc0TmXwXik8N6qAt7x2JkkkNCaBsarfN0JPxhO0
PHDjhEqfSBRMj2zZrkgGRsB0lKDUf6ZYRclUEeY4RD4OXFk/j0Vi7utLCzgjrUbTeo8mGxr+6wse
Psmc4yA7kvWK+pqZdUyC6zLzCXNFUN1So/s4fp4R4uvqPXl97GtlN7+kUyAqo5YrwvEnqOiBz0Ym
gHv8fTml8S7FScTySnd0CADX0ACnRrpvK5aEGPdAfn51J96QjEDuDrxNJF9/60+ATpFpuUUlv8lU
L0tdYhpOSLtvw8lE0h6DH01pBAtLFQpEfND33zQ2WQK+jCpEJF6gJe7WreVgwR2Quhfc1Nq+voeG
FdzyWQ5fucTe7B792VnoAYue03GvUCvLTvbbspGvK6Q0KADPI189ukSc4XwwnWIPVZBu8niCLwt2
zBFn0XVHduvqN9z/xX9/4WrDlC5crcZerNt73SaNc3+M4/h4nvGrWe3N+LG0Y4O/mdH3W21WqRuG
8UZ8TWHTh+R/R34FpMqNCzuOFfqGj4h9mSKMspxlVrXJbBuEKcS9fXfOL+Ibvyfn8tDRuOuZ4hwS
YjQt3bkdlPmrdHl14j+aeBJmdJShzn3WoUXnYob6ScMH1BS6qzY017lpS8t0A8JAI2iXNVqIr+xs
1z5tHk9CSy96KdIoHq8bmLCCe+VqdVBJof4OFSK9Q1gDJd11ZP31oeU2LlCHR/rSil6H9ttaXi/j
yusOgnAdSUHGALZkuNzTceN2HOJ88Zjh83zMoK4f5PDqibNJF3Z0J7tvaGWxmKxmExqKG9qCm4zr
gCRgMYsfYr6MAwn4flp33SHf8DjVhbk4v9pVs5yve8zyRbqAq/MIAMxI9v2SYc39ttw2vH3zhmY7
c67ASQ1E6LBoSuonEwhbyG6EtcT+22PxiikYsBAz8JX4R+nQlMAzXO50KTlfYjaOU59XRlcxh3EO
y+EeGFcPeII9RhtRoKvlyzhsGRG7WRuyn11nrxAwOEF/RiSijrW5tFWXo1M7UdZlaGzH7HTco3Np
+lm2E3VrEMbaUpMdajClnBVEj3kCyxgTzQLq0yIjj1RB/0lbd0OTaKIZjjbLpuom2bHg04mmOfcz
wjW/eP+ke31DFuGMnHJEkcpZ35R/H7Q0hI6mc504Kp2I58cUk25NpUK3KyBLbnQkUxiVNlaqPezh
fY0CLzp/piIIsgh1EX5zMXxB+R6RqVFt9G/ypIoJ7HAmQQc6Etop+UVt+sD3ZctLeVmrwEPthnH3
gh18De0+xY2OBQk5zhP4WCBGs/ISre/MpBYareGtHMwpkv4RWpkUm3V7Qs5vo8653J78vRJVsSDn
6+THr6s42Q4Ew63Hyzv8j5DTkqRGOXUj29CSfhFzHVpiip8jUoYSHzYLQs1XYK69kavtROQ5Bwbv
uiwBc0N335KUMYUDYvZuHpvgR809wQoqMUYiDZ11dZ6Qsqr9lfNHYhfrJ4IcOizxM5phQPq7Losx
kGqZcMjsZE4U3BJIcwpHz1w8K6DYSUnlENsQ04odw9doIMsN5uj7VJADicv9hCPLFgnp+KQF3vy6
VSYa6UlTeaIvbv/QVw8Ydm9UxQpJYjkvuuUotqjLJZ8sYLw/WBCsFdI2QW9bew/oFcOEkkwKldmV
9iv9j2A8YxfwXihXBlvdSCHXkBTuASjxLeQ6BIxrkGJ+FmJSAnqClHtGFKEU/l6nXF7yXFyQIqK6
myT8XyQNZ2RewivmqcQjXCMenWNZ9Fk8/acPhZHs3xphsPiZUwXzCiD/LuHdyDUC88yFC7wwKP+6
yUDC8sLYmDPcYWdzduWxX/z7ANZs9AUB5IWr8Qom2sQMHlEzhUdPWClDazJdoKXbxnd3KVfIDxlC
h3psfQMmn8FgZCT9EMF6E/kCAE9HfXWbtAEaT9LsB2TNaghhxkWlze+vZDKhwiXsShiqRQJ988CM
B9eCxuXDLwCNg8AKwQGAe0CaRcwLSIpPzERS4lITY8lixv7DSrmTKu+6qWclcXNJlE6ui3KWLRB7
xZ9D4vbxWMLAQki7uUyWtxlX7DPMZxmL8HyMziqfvcj95qAPqoiRnT5XuEmaWIloEAtJt7mUPG4L
tGEgf6c0y5m2kmAE102J/s1lJ6+TkONRz/+QZM/w1tqJrnVgR4Fnz+21b88d2znY/Mk5uGjuevm0
mUYLqhN9BGzDfDFxkXyjUFD8c+FMaHr/mwQbDBj4W55QeHOUfw3xl3/ydjQOl3ebFi6OVLQWvXM4
wR/iBp6QMeLfbVtDb3RGe5xHPF1Dv5UxxnNCE2P2vJL4GVjn9r7WICMEbSf0YO5njoF/xs7/I96T
KtwJSRyvJro5S41WcxWL34iX2yDKwHb4SzuUQTASOXowfsASMRXvEXHijrG+f/9gG3iHgVD2Cfnc
jUmvqMokdIrIsmcXlM8MOkA2MYIhbW3Ol83p23J50YJe6d+iEY1LA5cvdOEDXgSU3OgrKNDSQFwS
z1CLeDBHi5pYXWN0ZNRHF158gaj8kugT0lNe3ZB8L7joPOHQ888RnfDvciXvRKhOtU3XrzlwI7w+
5UT7ko4WfAfH/KNAI6WX4UH4jjTnvFA85Pqz8wBXRnO+sezZ/P5bfAVdZU8iiZ0DozfMUTOPeZqc
98ofHFTyyPeP0uK1v1F9ZPhyvq2jdWzHGNEJec5R6Y8JKxCJ8R83+8Wq6pJctuSpUD1gnSHpjqcS
GRTjyfgPATsHYegUqNEZmMMc66cmqwuBD1akOHjhXZFIn64f2h9V5zZZcciFH0K7svzS+Av0RDrI
WQwSvYschZzy0REwKmYLlstqiXhbIWjtylSGBiBPC4cko4HGlIFPm/HEIBzdED3bp/1K5iz+HWrZ
bKsOQLMSv8aJ7RZf9R6/dY8DbSERt9RiVRmzsvw8xUtOZrJDim7JvXwEXT3vBniDOCP7I6YKb3Ss
phBDmefqzNwXLWujn5xRgS5E4i9MEcLUxVv68tTjTfdnGkNo+h6ezvYNUQ6k/4tyz1wZMGIbBrYi
P5xZtph7w82b9ktOzExuid3lv4YnTGZXTnaPuYXvJnifIDoZv9Zv+c2JyIoshq2UWLuK+QJwivFs
CKnbXofrbEQZAqwGYwLjWfgzdAX4E2LUO2xkQF4etOPcz2vRNNhCga31lWPKgiMSvofgCtK1pqfF
2sm986vMczAHwD9E180dQXhDR8Y1zyhsn11Zy/FKQTdM57xnR23+AcEWdPv8S/7T7hPYFJAcgMYQ
sjgijzG6GruXijLMGEWfwDR1lgxVB3xDcc8VTTcmnVW3dbUkffsqzfRm1vW7BB0HttccEiSIx0cT
wd8aZTsNfQ6JOOzQLQS9abpIySdQ4pdAeAZjGg8DU1Ekfitki8gSNn/FgvE0k2Bw1/A2QzpVq82G
XKE4M+YWY58dVG7aE6VPxz0kX9ArfC0umA5azJVwfkMC8m/L+nT7oXWmhKQgcPj2cr9ebGR7/D0g
ulPC905jDq2E41gL681kfKAzw1cBPjm8/4mN4KRv7hNR3z4Y8j+D90yo84RQUeFJy42CzI+fff7W
BU7NyPqcUxw/gnQDnEWUpBSFVJb3oI7pH7PJF4cP9KI1Agv+G9ZCwlChLXhS4LnmLpuOBW0qKGGu
oNuaND9KQKjnTMbKEwHSRgfB7lqCxkd4GokrWNQYCe16FB6eQMF83aNnxpU+Fi4mqhiXxjSnIu4A
+xGBd6FghHBB5DvY7ruN0yKfy865wIajTH4xR90dDUuM2KNRmYg7+DbP5x+/w8QevoHTkQq5HSMK
GGKzESiEhjwqzl35PF1DyyrmgJvoYigoOXPQagw0wWIsmxHQpQGsIuKhaoOizP/QhljQl4dR9Ymv
bM9iQvmJOYuq5ooN9/ZzLyMR9XBbcvrreH4CLbLF3f8WIY3ARYRgp9oU52rxWGCl3lXIabhoIXEX
9TNIWnZ97HtYYPaAXxSE0Fsrhp5IPEig7OQd7ngsmpUrAsiE7YeqYUvNMVNj0j0aXtdKPWzrWb6i
CDnAl1gQWQQPYEYWADCZb5Wj16GHxSHjxbBRMCWTWw6VTY+ZbID64BXfsg35JY8NTaXr+e3KMbX8
dzW9j7h1afd3JO/JkF5J8Yzy/fPqS2yHW711HwR7cjlZjsL6yoka9R083wiH/WvfcKZn3dKC0S9/
5pJAGYv38AIhUmeCQ6dum7Np/WCgDVCVePSaXOPnU54eETYTY5NtsV1zsFA5yrPC0YeY09KMuPLw
9XTC1baijsV+9fFHKmXn+RrhtfnDMMvq96bGFJcq1yALHt8xM3c9pxsp1l2FQ7RQy7SeFI4WrLog
QXiKpy9UMjIHX2h+yGAoYv/Vki3nDRoCB7F60jHC45UFK4VuNgUwbSleGJ5ej8OfsTW4PWrUO3X4
JuOaMxd/yBMV2DnUmRRiarOPAFd5aIxqPh7JaS/5kl818CjhzjFiqc533Mooe68rg9Qw69I+l588
vr4pvUfWnz6eVjftGNPtq9XcHTWQYUzOv8W0Yoz1QkdmmG/XVLFodqBU8f04RtFeGWGyf+GxoyyA
jdmkctiw432eEyghbFFvXFuitlenZTUHmUyUOUe0FIpIur7Nm2gMx2SaBMKIy+3EJt1iG0HVVZIj
kljbDxPeFuBaMY6TrgxG0nP2bD0r9cYfQmc+JKZU6D6ooko7l2flKCifqSd3jK8vOU3p13i0gKZS
SfS6PyNOtkUKggLqOUV2duX+vHTrx0nn+1W3K5FJgotrlskfNUR9o0QxIVK97RQGKfcTp3k4Mymh
3ISSuByx2lGkN1spXw/q9kHz5nNuMvc4dMCSHI49d2k2shsAx8mqQfeCuOs1v+NHpfunPs6DdND0
IwDa28uwUyo/xaWJA1WKu3bWP05P45vrjvQv4gwoSV6T2y2S8Ipfp3oyM7H+EaNZbUuqBElhCgMx
q1m9iZBuQ/3FOxLk2OE0Dgv3DU02gMbLz6qYWeREN8hxngXbIUFznAzescrs8NLcqP4t3OxjrvIA
RhXhu0gYcZURcZMpa3nXR9rXU1n2v83b4f2hjfU4CfhXFtM8BODWZkSeM9Rn7jWOWtxN2EU/Ab3e
Yuz28I90jF0OwUwQPR4ls00g4yGGwMfIAWLUSmGrbrrHl/Qvml0acBCj9UOCa7n2CBcPjqD01k7p
0KHewENhuHiZzGvMtyP2MHDDAEZi3Rd+FQLpZOZRzBeIjIcoQ8Q8lRaUqGTxuryEHFc71ByLegVL
aqbjDTyZUcJzVzTOQDA0ZwtRqqxSvYLO11A/dQWSpVt4o8M7HK/dr5Zc8oTaeDgmj+m7m34+s0eB
ZSq7lZt/p3gzw3Rz4+P6B3U1g4pW8LslzHzNqYk56etEJLxEKZXH+Fww/2dMIoluwd+xVOjiblP0
e8a0ButpEDBsLl+AoBlwCJwJWlLGBjXNywOLLmx0blVab+U30CYBFmATFIwqE9jwg3tUoKSAW+Pk
YXormpwl6ika+HZ+tFhYWcroXiNIeYR8IJlG99FBkFJ2fOrMhXlwMqk8vWRw75L/Mx7FSj/h18TM
jzhDGJ7B2vICJBzosiP/AzLh+QTu3Rq2aniF6TeGp6FrkyLmEloTXyW45FFfThNy5DF5viO9DxLe
DV4MHoC7UJ/oSSwR2QNVAWMkYXpDQMCP9nSHEQh77wFGhIUdngg+Uc2Vib7IHMG9xS1hetD3EMFi
r+5ZvTihDOjCauY/7BnX+b3ZNPIy39OMkO9/6Z5GwHVi9DQFUp2+Z2YGFA/V/3v5yB9PBg+D8YQ2
NmcWy2b68A8oIpKmRyGCcRCYIL2IR+XI7RVnccYSJ22O1BiPYfhwdCLV0kX649Szq7vdRostJ6Uc
VQsLEvcmmARO6dA+b6v7pp2RNo5oXaiQcuY3hAdnjOM/3+lZiH5zrw9p8Xl0l+bAPk7SOsOXyykO
EznjfreclRchCuakzu/Eeb0PWyTu/CW1BC2LweZgQrcdr7666b+QiwQwFgqkxiKx/hle+hhaQWpf
1nCA7OXyQEBgRN6Z/fMjjsKaveQu53BpYaFTQV6I5hfxN/wnhNdAxTgypgh8xBFy/DveDqf7Qak4
3TIq2/Ew4ggtR/UPmrqlsc53eHWt9Ts01s/Dm7OxMeePTleq+N1tppzynTGnm5DORMq4+EzF2RSt
FoFzCBsm6UoUShgB0Iyhv9rQpQADuE7P6SpDaAQ/Qoi1RD+Dr2JYsaDEui/ghfOFIm1s9E1aNV01
jraTGvkzz4C8u8ezSSVWX6hf+AXni0UPkKHdgfQkBI81Fxboc9rtu/1tTRLemkHDLRzmRmjQT6Qt
MxuFEQLq2XWD639nwYASFDvxgdH4C82pkJmTusNZWui5XjNqoxpQ9bAH8abQorvvmSxow1Yuv0mH
GCNUF1FV0d2YNYskpfEYM+Es8w3IbuYOdTjuQwNrMyY10oassIYnoc7S8bYAobm12DjYq/OVDCAS
2hcQ2u4oM7gtQokUO+xLFLh1SJDwdbRR+ihV/apCknzMVHNqGYDTcuX6BFiHJ56TqpRvAZSk1W6c
/7w+x6v6lalffXdR2aeTU72TzHzWGLhPLeCfb2naa1+GAu4chMQj5R0WaGLqEMkxm8SpUW52SCl6
nWd5fD+FUP7ESZwiPlNQZ9F4gHNO+mTXEzeJGQlgz5NkiVY+lU9c31WCkxTncDpPrxygJhZqmfEL
A3gtzSBk2NW63comMiAYetYEi3eYHD9etS6Wj7nq6JM6QsSVnlL8BbLLaml3U+vvvkYexiaNY4ea
Q3zTfV4yyVkOLjMwt0Nq1gi5aLqUffYP+FqB8A8N7uM1BXfza+L0xbtzpFD3b9wnyoKsqdUTox4a
W+ELw6CHWqlwhbONrQW/wz3ETYEtCsiI/c8GxTMZE16pMAZ9PJBoa2FhuoZIGN2MGC/7jgI10qbF
6TlXpoTZYoDqSDZVvQqh6pccK6/IarE5vb+bD0T6qESJ0M2yyRsXE5cfZnBODpN8iySeiR35IG1g
dSTVhKpmj0FyZKGJEwscMUYWAYsjiWaC4dpgQnn1oUc3VLXwhSkLupBsGsaayEJ61v88fhpT5gyM
ghiQv/GPSEGNG5IhTcmO4PSEpTMJxvdI94E0ud42Gc+SlYU+gMHNmxewpAGMChwHcOMCdoKvJP0Q
ndkonN9Qhs9T93dGY+Nwdb9lZytkmjQ4BRkN4BataKxfDWQzTmD/cGkWwmbkHeOYY/5guGQaEIl6
1DAuYH8CN/fCZ/+27O67QDqBcDtqwzHFej9y5XPGoQTULMYcylKUJNToksfjUNYOj5hL1MC9/7bp
FNExok6kiJQ2MnAg1WH4XSnT+u95xAwNIN8QB0Gnw68+YRwXIlPL7DDenwvviZO/dRbneLs1z+y1
dPM60kccHdJlhle5eNnliGLGbyvPvM3u13gYeVUasmOOX4D2vAyKbeVKNOyHQOJxUwe5II+BO/tJ
c5OswCHAPfg8Z5/tGOocDIYZqkHKWsUuhwWj99YbM1xHPPViFOtSOlfHYv9AZoIWyUO/TAOdTlDm
cna8nzLVVacWMGlMxXuVS/ZXva7fVkSiQweNik+LD4/zAA1LWLqo36jmGJA7dL74THI03G9RUqIb
7TDV6og3nIHVtfT480GZAd2xMOBj7KY2FYFz5sfLwc6QouYlSoC7JkE4NruhZS5C4+NTjL+BkioY
PuY8OC9Bf/JoQaoGOmMLIsCUmcZ9if70s6k5g7KwXL9uo8U7CfjHyH6hTuoqtjg8F+cWMVNvRAr4
SLKjAN1t25VCdDHt1NQmEJbAgSSbaIC7Oy/NyeIDCDkpk71FQYJf8LY3bgtxRK3DlqxR+/ezLD33
7Ee0wS8q9zzA9CKsEuQZjtG64y8wu9YQPz+Qu6EeuF1xgEJz9HtoLiOfWA77HJ/5A8M+iuEG1tc/
4cLsGMAutn3I/pZE1eK+HIjdJTzuw5iE/BEAyi4zfVCQz/fE/Gt7OiQTMMBM4AWGj84fA3WKY5U7
c168Z8/Egf1016KXtqHkeJGRBFv5M73SQJK2ZBK1jHNoa+LJeQuMLtdmPi/oGAOQVTzewf4d9Lfd
3TcJrewnqha1OkRxaiJCSTVuoYsBzI1dEeOAFTRbBcm7ebwW/rgLqUtlCVisw/mfd5nz19sKFbpx
D0SG4kFGV7/NJxnJOBhnEJogHv14Kf56ClpsOLMHamsGRBbqfYiBQiKI6G4wwgzO2D2s8doxwnxx
VrT6QOsCvfoprC+Qk/r73H6WWti2W2RvLekpevUtIXHN4ETcJ0oamDRacRDew2sZmNyiPa+k2uY3
Cj9u7qcnpY2Ng+km4z6TsGcODidhk3RTa/ka9a5y76jIIZYshxcHJGKmnbw+V6DUxAlCiRPp73lY
d+mkUb9eMHiYtlLNf73wkpHprQXMYfDwGhw/eFyveaUQ1byR7FFetyysBSxOvIKOODmACCGlT/Uw
X3TQvPh46A2cEJVfOxcBtsyFI9lgtDjDM8csIMNqbgvd4RprIx9laotPxXIJPkhISisJpRL4Psad
HwQozJ91xxwRR+VIF2SYb1wqrEaUitRnD1+VPav0dMw30yqWl8g3O9w+CC8sV76IUy4Yd4h3dHMz
dE8uhysOQSVDocTh0JJfYwI3FIkEthXfISnRC+YvKW1I3Vi2eHMlJvwufEqwv2npW1jx8PrShgWQ
wbmGPbMkzDQc685DCZmL8YppCZM5S0JdI1rsrkUweeNXjBfIjXmRLWOX7HlXkew3UOUDdMZR9eK8
51JImMTGPQVJkad7ZW5Su+aI1Lgwv7oozv9BZgIFN2Ji09oo3QpEWkP8z/yq0Qy0wYkJSK6IXLgv
WgQ9bGNzjpjsexy3ZjV1HNBB+agnpyGbXD+/gyhn6IEJfYoY7xUT69Bshpnlixqv2IHPNc432m5I
3zhpEH20e5bHmhrtToRy9LrHFG7cFxwNc7TJdFgezHkfDz+9TkYFyI3wSifwyYz1uREjhT1zTAR4
mdPNP+i0NNcsfc7jH8W9c2gXEa48lAPQlX2M6UZRxgk6XgbrD9dAirUsccuFr6/XSgVumrsD59LO
Z1Auz+o/SjaTMbTuQ42lLUEeZfaTkCAMs+LuvE0Yoa5B7MgtrD6+oU758frTUd4wbEGKo4AcdFHW
UJ1gwwYMgeKmEfoa2ZxqUlhfPWt8ya8cUsG4SBpCPzpDdzoe6H/RFqo/5eMwGoMNSPOFknUTWTH2
aetD538BSpORqNR78M2Z9HXLnghqUQ2pDFvqy/tjuQb/OFk7SbgEMzF6EGvkRsTxoMpJ1NWjAwza
/pi04KznMTGOsrzQbzvztX7rEIr5XsnrYcmmMavrGAb2/ZDRSmXypLCYjgIpmdDq2g4zAp7/XSTW
gc4qNelkuNM3PZONxdyEBjShv18qRliMGDSLc4eqOym8d+bxxmVwZmn/0+edZufyxEG2x+D69VxZ
W5KLaHQO6Iwy5836T8ceWsCkXHHpfbb975O5KuSMgUgm9mqF6gVv/ZpSSLtNxuWyVib1OKbDVH6Q
Xbs35tOo5KFXMx3mFsvAd7uvzqXdJkZXnGE/DPFIvc7XGf2YpPHFNdZQfriFTI6qIcoHKiNz9W69
TNmX7zGZqJNCZZgkFbNcrSb9UxJBGp9+Uw/nEq8E8g1VIh6mxOo+DisjMhFVjL+T9wce98qUaAj6
SRkP4+MdDxcbFy4tin6XLqCRujqtS2x8fJxUd2ZAGdMMPt3I9hbCD2rXeijN5UUzCFoUgur39/Wn
vU2ksgD8/fWic1nR3m18me6mSlEyIEPuffK4UnlnmX9Cw4RY9eZ2Kpy58Xcd93kM6dp50FVe4ZFm
yrxJMWlmAWdFBvlQ03rmF6cBD+a2jfVf0zmimpO2KEiD7oAqOtZWT8IYOUH4pifZvyRarAXnidf2
85r0PuqWs3we1um+2N/+ehpIFKB05o8FjVmXsEoNbadBozJKoRPgJQHkdwtRSAyP30x10q9b7iD3
RJrBHQqoOOdexPDDnU3GXhHoI7fmKr2FahN9TGSbU9WI9GfAu9nQMe7ixlqY5nysx/Rz6UjKIApR
N5EJh4PdwDLg6xWPiWA40FDPE8oFWr31Kc9JERFxiKTLffxaDik8ICASFA+s2SpDQOzQWK60f9Hy
sf+9ZhJ69R6pr1nuHvli/GKcsSXQtr2847o5N/RFtMfaYCkvSZ5GV/b24bwZd4IkOZ6/0Mp3DoYJ
5cWVjAkmpPVDQ6pbjkEmthg62IqjFgZd6XdSOH6TNcgqMyXbg24Vdou7PpPxs5H7KBIUzetSH3mA
cZOcMBdBC1U5FFLsfGm/dEpbdmhGxphl2cwZtT0XreFlB9p1KtGeF7E7sIs10ycBVDg3Ye00PllL
CW14euSkGqLAeRP8xf+8uvUUFPu0jHj43n6gxbzb15gFx/oygX68iBRwUsasKrNM98ntBHuJg8ZX
/RYhy2+8lswsAGBSsLNJw+9nCPeOKTYg41MSSCq1Af6LK9v3O0qkgB6dJkU1m+TgKq/wZnh8YUZ5
9VnX1l4C1vWc928iTLx65GXMiwf3BlOemXnttnfXQh3BjO7hoqodMVciylv3j7ImZLlKT3QrEZXE
v/qfG4NqoGSwsn9ZW+7Mb7SvAutxsq9fJ4Uig+46zFFKFCpPyhr8Qi25Tk6OPfCi6YIFIVPCvcCs
hc82ZgL7RAjL0IHwavDNtMj7IGfJbzlDkSw8Xpq0ql5sojLGpft737xNRzm8vq+XfENm0Ld1QpcL
vITDDiwOohNRmoKM2Twv8jcuB/7SUO1EdlJwppygDcYHtEXsD54DwB6Udehuj9XxzsOxBrQi/ZR1
TejpKLZlwGCOTnwckeMkYqiMecMucViDnvy73QrPD/J2bneUY3x4OLNZM1joMwJC8TpQAnNG9NAz
d7pQUaMRGg+OxtRizEHRY2ydktCBP+1DIJk3wO8FWk/vBNeHScoGxLsY+XVFTBN5AYr3qCeExuco
2jm2UT8OLgjdN4q1Grwz8eg0fPOL9ZWtuxNb/U+yq//yeGFAbKXnVF4ei+KsCARrT6o147AO3I9I
M6Ey0sSHA5mDuEWCqAmi564jf5Om7GhuP7+ZudFffDFIZMSg8t3M6m8iYLXj/kSezK8pb24ciTxo
Xe+Py28VvCXo5xFiEFyxSrKoQSXA4AxQIQNk2jd0JWnm44VKXHjYtA/bFbjIg7V+fNMYB6WPNYAu
Hq+u3t037HMyCqEL2Gken5fKoYL1Q4FxpIYJ3WKWHLqoiPb58CGhCZagMceenDr9N85IhiAHE0n7
To2b7+aQnsenlFdYwj5g9MJwlLMzapgbJxVRRVeUI0LUdMWnSQ2I8h+RY1ysgDTGGF1ZHZ6sIr/P
mLpblNUvX0XIt70eht9ueW9sFhHGGjdkup8Z0zKOlZ5yd+qRq4NlZWyIQ/7uZCDz+Gek17/e5Lz5
I399pN0dHjBgA0hH8D3ZbympxH4oSjRaHOzsEnYVvD0cQLmE6QgyCmWCRzjPv/heVkx5zMzAkS8W
L5IPhIWMd3EQox7Oks2/uRSpDeAimBWoiGTpEvgJQZFvvFnqM2Tsy6eflg4XwxMzBu9q5Rblmog0
3idWckC91OXCzAPDXNjZIpZuZh58NOmFOkpm2yqdoXeMMOXUIjlosRMCc5jwgmm1SEexOT5blggD
4rhtcugAiUZRT4ftb/QWuUHFubuI8lByC5pRzDdOgEA3zfK9heSv3GwNLxw8UaafJ1oIV1YLIkJh
uDHw5Nwj/pEGBhohJ0EsS/eAu1/wwVrIC7/aNs1prNp5Qryc3R1hhR3kXyAhH9SgI8fiFkCeGUQQ
Rmlv0SbHxQzdd5uQJUYsFeWRne5eIjgdU0sPL/TI551w2uFk0IOtZmrOx9KgbejiAvZV9jPWZO4O
IxyzNxsvnBjVOFTeHGUm+X8s3ddyIkkQBdAvIgJvXjGNRwghJPRCgJDw3vP1e0qzMbOzMnR3ddnM
mzdvSudL79C+Cr0DpUjhlGs7e35ZALd+nGenWSOXDgl3jh7KOjLbbzy2JTbsthm7OwYa20SFQ1ww
90g6r5qnR385+4rzKEOUPRUdMlR4Se50jveWcyFzV4HrIx4k/XmqhUKD9jcyjdQjBG0EHEJbO2cC
olmikhYmupWyiQriihPjmYjyBDPRjhHWrtE1VsOpXs8akD/VNgW398RgAFs7iTDlR6EsHOwOByos
qVohAV9s2EY3h2qsFU/Vc+fy8l51S5ydmyTWRYT6k0zgfVXypFbFJJ3ZThC6s4ZfPZ2vAjhxxl2V
w6OolbXFzmI0ZZXseCi0U0nRk1WWMo69X77ibRaqiRlpgMqCpIw9OBslpcIib5Fxz5UyE8WMRSoJ
2eUUR2PTXAOMJI88hTqTKR9AWnv1QP5QrjybE51b0UWSCTSJblVFOKBP6LZ7wk5Qz7iivcpmSzMN
k17K94Ni4rMsw/KZ46lWxLLmYh270jkRdFxzjl8LZ1kySs5F8b9nJygkMBFyynI1aJwW4qU9j0sK
q4wuoz+PnIv082xFIykhzKxdCMttef+JfFSAjpQOt7qQBoml9KwWjB3Izfvux278CNgM1y9tbjog
hQWV0YyVwjFwiyRXbdSo4yTGamsCdJaLTPuYkmahUhDPcY8gZKacinGjyu7KV/yWCKmkVvgM4+2U
lQsk+6RKkiakpGIw+1bdWHpPdNp2DfskuMOuupDFFQwyDKwLsjMU8lzSfYbivJcwgEUCoQK4ldB5
zvPKQ6XNPxzokS8Dzh67Km1u/0bSQLKQhko6Vkkky+HfQjVGiksEeK62dO2kLqhIjbrFHJRgMpRW
EM1MhTPE0+JgCfhfT/UrAPFezlKwywbUsZ27VD01+JNcnbXi1fVczKyporhlyHzdlcQuL68wmtoF
Uf6nVFKeOfeT2SuqKjuydH9ZEMy5SBmsJL7BRwIZt4+RvZlLT3nvWVrDWa+lqxKWikBJ64A+j4qK
cldSLGtea5pPWFHbfLeuYUWsOjnuVvDWy7tC6US1yRkvCIeBg1YVTPQ1cZidStTNp1NWYGOI/ZPF
iKQOC92/lXKWpBA3EIjVw/3MKEpEc7KUphssyfiBrB1JEgJuxyRuQSaxX5X8FOMQKeml8jJpKqfe
te4nKeUyPL6NSxFQl0lySHGITZCCKs3E74P2kKJDdj/n8gXp9+xQfBNSS3Slblw+Npg+AAyJHNIF
nTu+nSRu+Dw44aD5rSLyQ4VegLyW3aaHwRRqcShxA4+d2coO5fPb5Qv0kR+v5C+YPDrVMW81Jkqz
94w99A8vSwKm2Lx8F9APu+xQuYvTcK3kk2B+/H0xwqsGO+aL6tHFlVGUae3t5AgTrtioyiErvzzH
CaIRtCm3z2tkgrKq62fysAj0qJUQb9kr7D0rCS+QP0mkw8m3cJ6T3N8kqepc5sgPol+SPvr76fx7
/o1EJf8J3kVqnaJCyqZLRnAmJZoveV6VLu/yE0MFKH/3ZXSFJPsjk/zeFhqa+xDNoldjsq1XA/xC
oi5bvp9UIV+oQULw62iqja9fiffNd0KmAoE7Tocqu05pGQGSWUit3Gq+jXMJLrbfYl4GGNlmZqPT
iqaEgZMb5kgTTkhgxZTuTAD7T73wk/JpaZgg/e7p5WZaLZPx2vmLaNnOZLaXSitW2M8O8xcBSog+
PfEbt2vmvioWW6uOB19drGuQn4skvyKnXcjHHL9SbdKxlLtGTv8McCqriI9KANWFFAzEvnmZp2tL
yK2jUBaSfHqunOcCoN0xFWYce4h7HSDlJ/NTOXEJ2SEKhiRJ1UM6MhEkxNpjPvlhPJwFjqHSykGw
KbPWTcFdoqFZqXPpSfjWxCCaAgpETB2VnmaRNU1Z/oHyELYTVtlS81xI9T6/NAPImn5vlpJomkv5
sbky8m0W2yY9RTBYphVq20jleWBbbXa/6cbjRvVSEOSZ2lRjq837NtFJ3O3p1r4kPn4AaRqSHsjc
yLm/egdlWAoHZMcatd8hHlmpiFd+fxsjUegRv8z+PsmABxgg4Pf+VZUm/D2F13fqye+wvNbf5+5q
JMR6OUUb20k+UV/H+nlUuHYipo5bbrLFMExNCgnFabYvu9dLe/2yFzG1+mUn5DgNxCBeZd2/s+lO
rw/WtITcw1eKdU4O4/P+lny/vDLqVE15u33d3xJ9Ev3DazewrVCrpL9ROeidu4m+crZZ+6XYEATt
sZUR2dkBR7oy+0aDK72DROteD0VMVbnsXl/wgrvP/pz7jADG9JtCBs/9g+JFe/WvHs0cgS71hhKz
KMaKEeC6F9qyQE7NRFceiS2JSh3Fe4LtBKr8Bes71HBmgAhDG9RZ4XaY+TECpKz7wnxOm303PORc
u8skx4PKl5enV4+Pw8eyYVB86iIUASujywfmXJTEncAx2ImHjTlV9WGRfMhT/lcG5q+hBHuy4sV/
Yi9iioiTh9e9KlyP8bVvhlAU0M2Fymh6+rT2O/mXUS02uPcSxKFEHaPUS3xdznyvxsKaDgmpN+bY
JR88So1ap9lI1W03/p4dH2BUgATJDc/il/hdoHJpFazzVwdT9e6DH/ddiyeeDbX77lNK49UdBduX
+1vh4/Kz/uZV5tPF2EQCKOuHYuOlFx8rO0sB/9yPt3MfTiWDzr6wHTu/czzSyel1f6ykWudpPhug
yMUOXUF+5KLJAWA3LRozJXOttu2b8qfosoh2ooc2VX0GVgpB3eH5IzXJRSKN+XmbmOP6+3CePnHK
z9svq0Wf+nvdALrKloRXhFqxAsJsj9dsIAWY/u+xu1FoCMtA8fn5qREE1tJfp9/V4PTr0IsfiVEW
M9/Xz2P5fVVsyukstvk2RVmS02aT6VL+lF3UHAxIQmVKsILFB5Zmri9GmxumpcdOUvUDEGLx9lxW
zyQU0uV7N9uDGuwerdm+tn7dQMMhf+co/XqrZT9Gk2eb0sv+h4SKZMefOfGPn5TdBTNmXlx/LgYh
uyiUyUYNK25+L48iSB23HFLAjknnS07JJHUFip0D8+gApEBl3lZyxu0R8gXaZKJm5djbqKpSiuDi
mXYcmE8cUWqO8rgIqa15RZrdLl4RDLhLOthKctCLs97dXpNhi7wUvh/zti1GB9mk8++al8F3upVT
0yTAWMqDqmipUAsuT/JQ6OaXhPtwN8l1C0OJhifekvrRP88373GiXKOfvY1A2rqUfd98rCYzQiO9
KY79aPxUKahADgFJpJj83YwV2uvM+xi79YvN49i/dK4viY/NO84eqf+PxEfhY9FMDuK4ybt2rIf3
+RVSp4QPuTQ/bNvU5D5xJB8YxZzJGtiIU39594+/GbkHbaerLPn59+Ur9mFvIsOuFgfJpx4RfRRJ
JHSu5fjaXX9ftV9k+Dv9fuudp2Hzdt4KhSgHOlg0c02QB2pbqDrPIkJCYTyjxSABZTrPXuJ1Sbdo
PlkHICMPTPjIdbYfWfWippIK491n59m59+L15Ud2mp7GbCG8yQoZpBBC+nl+LLPV5Zubbuh1V+J2
5ds7pvgL8yv3wVWOTc7drJTu5XA53Q6XQ7UPI766SCLhDpfpAC/MV+fGBwAlwAGST6qqrSyImTrq
sUE+5i9A76YFjGh4n8MIwI7hi/TPPl7OCVGdXm32fpb9Yb70cJC+k++n18OXIJhe5hJ7zuaV8IBs
8vSqnExFs3tlsa4uCpUZSfLQvYjn5jl7SL09Hvvf7QrSArlO4oVgY3IH8dLyVkQYuiqNmGMbRok+
+lKM8IMacxtbZGSDyP9oSzB+0YpObWv+vCgf5CmqmFkYyYre3yhnVOIFQa3SiLYRYSOmJjU2ZJJv
W487P6C3QLha/idrc1PBOy+JQpmvnxmHMB/i/qPBpQODSP/o4Lf5d/wd1qBzcJAQw/ZJIVEUpSIA
C/tVy/I/9j39o/Zcz6t5o3SBzDWgMNiWqUz90ABX8NqzyBvRsx/78FLhiNPNCq0JR/bsrzZOFiqq
lzZc32bL0nOtqnz5Ma/vGtlxGI9394yS77maLuQvrbu7LyiHAmiZCQvIK0hvVb2jfxxqvCbH2xPf
OpDHcNo2pGR21Mb4ODZxg3s9O57cOutvHsu8ePs6NOaIWkjdxSygMVjYypUk3497Z0eJp3JXZCqA
kXgN628uL94Vr/fCBNhPl5/pcfo9rXLF8PQazuxrdzm0juaf80/+gi4ySpdedowckhzcp6PB8vPQ
ODRUsR+CbNL5ppG/1/OD/GA7vPWMcKKvfb5NtJ59XBHbfj8/4NEcuzr42lX7pH/sRvthfhzMgVTL
GXLpXXr3N6675vUt3/l3uLVRv/aNu5m0n96nWBfITT+mir4M3IlpsuKy+v2NTWKw8gPnkEp09fX3
qpl+v1jy5+61+2irL/dy7GZax+nNe8y/z9P7m0Lf+XHeu8y/wwX/emFPFMm64L8rFBnqmSw/9cR2
mH7fT49Dg+UD3nb2IJCig5zBCZUxOS74SbRvOeb95bcrbEWtW88XzkOmz1hhmV68fRzuh+kx7yM5
uH3lx+fuqbcf5ngbnfDiwlm2ytBkPTNw0yWn9O089ZWN66zp+cHxjVLyK0vsJTnenYrHt/j43kq0
SABNb51d76D4pO4b58ePn21fDwIZdflo4I0enVQLu1yvjv8GKdPMjuOW0EaoZMAW6F7f0oPrNDlO
tBgSoyf4o5gcZwenV/IM+67oIA9nmpMVF749TuMDHzuqwXWrxsd6Kj24sQO6xzqjKvfNUN3247/p
zlZS3W3w7ItsrvuiT4+2VOUBpzL3wipmzJ5e1y/Et96Xv5BWEb4MrJEoEqbgV6KzaifEAy/DdfM2
5LBOb8M4yez0W576Y+o1/QYC3P6eJ6N+qqMynHeT9L1vXm5kn5PdzXySW6g1UUxH++aDKjGorZKk
Bn4jSExJJ3qU6deWcWL8Rui/Pus+ULrHxrIIRq4Ejbqg+n8h5R1UcwOjNnx3iUIO+XJwKM8HYmlB
y7sEIlaYsvQRVHXPFak2VSXzZMHykYshdRUrgtx2QJ8rMmr/vv2W1VM+N05DCaYV2tz+y/79yYSi
ECTLAJGuDz9TdUFZAy6rPyi77TwJ4HMtKPMlu2pKqD2U6QiHFUrHj3Q3PfSlxHSEqo4jV0wm4EtC
JVCn/vnj3CTW9z7C8SWMWMGJLwvh4y3TvlLjavFz/nDF7BXY6mJgD7DZOUxXu4n4HL0sZRyty0Gm
Zx2FXOQgUfzEiqBgVg6FiP59Xw986sCmToiUAl+i6yRw/4IMeF69osB6Dj+REEscclTH5i+rFWw7
BD8w4Boxh8FTntCk30dr7t6L4epZJUg96s9il3GvD3+6HWYAbVipH/31x16BHyJ0LBf7EURBFi2O
wrYYAPA/DSPQ+V2c7fX2bvNmQdiu8XguNCNPP/oIFLz/+4QT+jlZYVdLuMh09h9MEPfLPcvAAkkK
vH4MIAYBKI9lMEoVZz+xZ9GHAzYma42llhM6qOQVfKmTjK7NvbfqQnI3yF8yaE+44dBZpOPFa8jn
TdQObSIKk1N78xp6KXSrMmbNVLAT9i+7xuN9dVfYOdPUAg4Nq+b99JOQbx7GBA1HjbIFsWqchTA2
RkG6pOLRxmbV2Po6h7GCWv96fgtS6Zd34FDuQycc/NallT74D+d9ZlMvMP6vWzARdU1EeiXCS/pJ
sjl/5BDchPQPuHH+fX87BqAUX4sSDfIYih2oP5kOlZvSPy+OWF+k8sXJhmS7LEGx4tfk++3r1ot9
XF8uX9mx06yd/IGIOTL8e5/C2/9ZK/3HT6YV+5BK7DBB/XbCObnmn8tPFkQv+7P8zvq/ne3RWX76
zb2fH9+nTgDnhT14SiIn7ogf26FYHTJ5bmIs1DGkK/TFDxJf4rcSOAx4elnMIuT017tV64ZEyI1a
D3FM5sNd5zRWDBRz/Je1Xvhm3t7tNlbVtyzBwudunPksfMOKbr+hpl7sk+vGkwz2CbDs64b/fX67
2ZiXx5fMcbh7XBvPpKNmfwb6HjvnwveJwNh9/zlPTOeZwKNcP5uMpdxV1tTk7AgVSNwQq5PzWyjZ
7HeZ1xzeCtd39QNzFd+Jp4v18qlqeJ5par91UlnpfW9WyY36BUB8hpBSiQ23WVees1bs0GB5bRRd
W1d3lM+27d2hZZmySW6F1jn2Sipnl24mbt2CIlw3JOJm4tB4zgbMI5zP3cKF1OjKSbmFi7cjhyCp
9s7pBxB/ZCMwl1DX0QaPGWjgXrWD2iwXcePMDGmssCDmYoKmR/o8uGzLj/MgeZ7GE+QvHpvaNivK
HTk+mUFPqXan8q13wevMA34CORVOHxtJn8GcyvEgU7mXfOJrtONd3Ke3hFrV1eQ5SgVmJkhqVF9j
vcoF7O/2VedYClbLgEnUCivR+tw0c+8aIR/YpKoMSghuCirC+JQ23V+e25lNtD21WSuL8haRs3fv
O9iOp/ZxVE9laVXkoquyPpsIqxV19fh8yydqwIOAJWUFdSxj7kTmw+4R8EBlkUMmw+MHeTCIt8ug
ujfnk/0ELY4QbTJkcHyjCk3uTctKL8LmR4Qa8q3z5ESZeFROZNuqHOsZnLXHurudteBD7Vl78ROE
zm7exN4JLrPaBFtpEEgX/lJcch6rSh8D27czrdSlasAu42f9Pirn5pEaj/FhJh892RgnuNGPcBmm
LBAvhGuPlybBSyFIZpb0JI9eFULS2Fweo2+yY+Y5I4z14/L8kX0yrzJjEtlgf8WOw9wMIU0petQE
5JlUNbWo6AtNoVGlXHHAnGlMtBHsBIhzDftOcf2GvfzIFY88LeXu8FB6ysnYT17Xn2tSMGLqG+n1
Mh6q/p3P44g2xMSKj/fZQwzzI55sn9KN0a33PFXzW2wN+M5puthXH87QTesk34epf8XhjCRL5iRc
i8coQ/Bs5jIVUw4BIkvDf4mFte2eOqKSIH7+BxMOvGxDEPPkNUJOvDHRZnpi2YpfQrIyNgnimMxR
If9FsAPpW8F5hKVgNT7PZrzkm0xEqAa2nob4iQ9kQUwFeRUVpTUSCzlU7CvGIW9K/y4e0qmEzoom
s3gADRy8pGtV+xG7Q7AUiYHduSDHGOxV5j3o3Xx1FxZdMJ7VUjB9n0WJjyMYLblU8hbn6CIO0VsP
XY+BqAkWo2fZa6xdpvaIK00pG5B7KgfTVAaw8m8qamYr+22kF2xJXjS3bm0qnnvSNHFg0T7WC6S3
fwuElupZyfhtWe26LLRNQjV3kB9C4AqtmYvtZFbGFUoEU2MuHqfJv/cQKnCJqHhgl3uMS8wc1r7a
EUAx+RhbDFIx7YpgijiepctLnAj+8Pnvo6ptQlcKTev00KpHef7N29vh6uYkIAcNhHRv1kn/3sLJ
sJ0eOudpmB96OxfN0LwNMI6j/JECdzsgsJwM/WBQRGXcN+zIIhcKbZkFP/rZ+Ni4vYVgeBhFVVap
YvyNyJwrAscmnPL02mUbkSkCuXsBqYXw0bnUEzVOtNZ9pJZe4fsydkXs03P939/l8G+yadbhaPKX
UPmXalH+jQRTPLgyxrQgZ3ZRiqxDQTc9tEPgNwM4D6wS4WqXJgPn3qvpSFF5I47quT3Zx8MnzUqd
renbvyYy9XnQpra0KXzqeXXfZYqRIdr2t9P4GC4KrbjZY9VWC8b7uR+me0eV7ClkxcA8ZNl23CWs
GxENmS/OzqRmB9iQB3voQf/NTjJGt87oN1lJjheoCmGx7Kd/fjYo1ntwiNyFd9MPDyK5281Fy6EJ
Z9KDZtfTQ88g28fTA7MGJQXK60fDx18vCj/0LLOwCiCyoMg6IJLA8/Q4NZeswTCnp4bEAt1P3XI7
3U6Xw+DQDHnVQ91vcI/TMAwG5a854RWoyPPyRkXL/1Ag4an2cvGg/rk7en2rT3f6hCaf++bKreNN
OM9W1l7QU/YVslt5PTVrXOFpZtLsWTQSep9GHD9xcIDzRiO8y8roVxOrl8FlcG5NY2UJ6vVMPRaR
RmqtCTmEkgrr6kCuh1gd6PP3VmxOQ9WDTDnWB+Kb7nZGJMdClC59FRw2QeqFZRmJ+p3SxSksT6WF
Ual5KL6cIHPBHC10bMl3ei6TVCSzaLLVqcvuY6ymA02LbENE2q9XtVx0q+YH7NDV++r9RNcOfFGy
+TijT6z9FUgn3SD2VKcUQSu1lHih2kJWSQ0FZKxlK6fWhACo6hJqRpe0WX2NCzkW5kWoTsxnIBcP
CeOCoE3cJ/u6AgxljGkWH+hdNp4gQHQu5xVjcF66E3FXKflL2hXkuFWuupjC2HGSOTemxkbFsuLL
o3SUkM9dCbsBGQLelYOq9MIJKtqVSj8pMdnWcHwovweJ6IWcIcdUMlQ4l7N8rHFUI2d7fproONZV
Ks3Udm06kgomHV5Z5zRep/uacjvtcaHCswk+FT0gfBiSP7P3p6uCZlCiNFQ/r8cYUKXoRZZL7YUs
T+P8slKq9fL1eN8On3Ubt8CL6Mmtc+vIV4xQYF+50V35/Dz+U+84zA4OjUQLctLhUI/33fT7tf8k
sHhXXZYZGs6x5GDfVf8T5LIcbkVrRBUG91a8nR0kB5J7QfphJUnIEYvJ/jo0z5+PamwKEy9lX+UV
FfyXbAjEDZalXS37dfiIBc06kVX/ykGuP0q71+UbX4Sf0j0pK0f7qw9fwr8posspvSqu1wmzAaGs
dW3Nu/yuwzv86AcXvJOf4ZiXZ+/WQQNtBup5/Mg9vtfNeencXCrDjCSpcrHfnt5njXT3OLlIl1Ks
CD6r1HuyjP1RSnlsqpGQc1JbDHExn/fK7lZc/2a/z+0CfYvionVSB+s8PvSl4t3HGEPKWKbEAVsP
WX83u0WU6WQat899BWSAwNhExuE4YmYK0+/awtJMMqcWGgU2klF3onTWyu5keiRpddv6LUZqa/kS
fwuPq0ivKK8710ZG1cndy6O8ad1qWypb29p7spVRC/0EGfhKylJj+wzX49zDLi4fBVdUXkgL6yz9
dha6FqsQqBOXmCBOLn5SX0fxhPGVRkTt+Rp/wzwxL/fIER+p3pI+RytWzTVG35nfx2dOsFPd0KRk
GzGy77Ngl+gpIioyt0IwNizbGHK5cKOl1dcJu65KPuvBaoqibJeTQFV8DhbDpDhEY91xdeI3V01+
pvEkKBQmOH7lbCvWPo4T4+d47+wfXAeLs5rWwmeN2LwU57ZBfUOGCKnH8qJK+ZSE3a5xM8p4oP6d
0NLTuXheHPd8Fw3gno/wz0T9k/dQprLlxHm2Dh1Z0dZnfniLQhKoKxs6L/6ma/Cp0HBkzpwz1QR+
k7wCtaSJWGCw/Ln0GWSkjNAaiKY0GvrnTkcHOVA6tsfIRpENRax9HVHZlru5H19JE+5lWlDwxmOB
tZ5Kov0QeJvmFuPm5fmB5XbZlVKTHToa9PwLg46e6vrtli1lJpCT9KNhk2XhX97vx6pU8Xlx/wZn
T33cfvht9s0qYYN38VnRttM7jo64Bw8f7aKdmkyuCpplmp4c+KAIjwAD5jhO0uvhJ/XhiYefmXmB
Dqd++RqGgB8GGFjeotMPboJgqrSgbFBhFgM47lVSkkcc3TLl3DWiUvZHHwIsPNLF2w+KISoQ7PoG
EoA22UPjgQR+R19AKbJyBYUmASaR05oMFD9Ev228XPjIXspuFa5cYUqXCpPMZPmXG5abbF5d8pWb
FBQ5oPMS4hQCN39w6rXLSxmJZTz7XPXNVzxAAgrCS4hB2EYZbIAlLl8Bgfg6vAbgAJzAbeJ2EIYL
sQjw7du/YMdNIEMTYA7bl3TGku8f67fKqXPszpr7FzLScGSzFUywKk4KH1zRy9fxxd0WuVL6B4b6
E/7AuEOcIPl+fru+7V/6q+bt6/EDqf/gv79vvp6CV1IUq9cWpdaqRMJWSqgXlt1WoBoP5cr6MFZU
2f3FPhCkyuTqUAkoBILJcvZHKkNwvZjU2s8AvnzZBfWMNLzhtSkwGPsu0MjNDwABaTyMtwItbU6/
YBb9++/svL6CVdrWruUCS0D8QbVN80gFc33PfJiV+d604VBa7AlffKJ0IRjmDJW9tFRa5qR54g12
6HHeOeO+zeusysUhmOVsehGXVY5SQwDRmV2CDWCTEXSsEIz2Qy8TxcEauHNslC2OOdC/XEC5ceIL
zR1LeWEBptRxmh07u8Orwx0dPByhc6oczEF+NunRYKVWPfI+Cucbm/r+50UGUJr/osTBVCDmOmWj
ckAixjcjilXF7NN+Fq03YlJynRh3Pp4cszEJ1QjGTBNgbyrFtkbQ2qde8KntgnnJ4uJluZh/5OlP
saf10BNcH2IUbM54hfXJV2K3c47SYwmf1+k8WINs0bS8bJSu4NbthyGCIMBy6qVaiyYrKDh17nwR
eJwLYaTHSbNv39VMTQ74fFd35AcCQNNHZ/7Jfsyca3ziYEv+HBpuv6qxyRmgs6aCc5yzrATN4JU5
ktFhghvWTY85OPxbg8f0NqlEKGAip1SVs6RXUcaQhuQcnf5cl12F3c+pY3TiPmz+vEtEtdgzElq/
psp8qGUonFH3rjoohKoo5Z8r/GAf4wtxZXwR/ARkiSdBe69Byud5rnFVjSiWuzbuT2U30N9gEh8Z
yXzXocEyz0Be+Cva7rdol7ue7tXU5L18UKyI+6kEFz9QMU5z4BBxUOSmSE3l+rDLOVBYWl52Pm8u
1GzArOeM98k1cCUzrUdHVrGE8fq9la5cKMHm1T+paE12sJiRgrb7vW4OzVvlOi3InuX4pkvxwXr+
ByFE3I7PalZSFP+Ek32VQlXjGKya64NAHuN9KoEexMkw8ptNjyd0XaNB/KMtWl4Wm8ru+rXzsI89
FQpGSpwueldeirmzqwI9ksos/qbKIAUz2MLZxbgIFp1K0bJv86fI6CxXPdMsNWtqkXTb1OnVi1oE
DyzGazHzaCauqmi/JbeV57W6IeyVVvOiAdl41mOf3J4RpUyz+ha2Fx2YbcChjrMOJlBemjJpXlKI
ojiHUpwofdLaFf1KGWT3Vne1z4PfdYxyXJB10zh0soMb3+ZSmV1bHHC77mNde24kklbwLhfruukV
X9fYpWUQ5KY2vzY2vQJFCnM1VvGKBp4g9qxpL1iahphV5C/JFAX5R7PDdpDBeZoez5Xk++4rO+DG
gltGDfPkvH4/5ZubZNsqyB+6efTg/rFQN6KFWdXW0/KG3Ky8monxyq7DdT5j7dLWjAc2D469PoS2
Pvs51qDSRX88q/jAnKP/V1orWi7ptqLp16rFYgC8tjZms1FehvqJkmVFNxUiY7GHLXJtufPrvq0u
j1xCSB856/IsWaY2BP13Gx/FC9Kvd/PXHpssY265yOzWkJ5uzMwrLoYG81PDGD+j7QFtLrwrrANu
dn8iN1milVy07aPL2oD355qVl2llRUH+tsQrTx2BCWJ06UmlDphEsr3vp8rAAtnFPfuLuWnyBU4D
wj/zqGNauHVy8Bh45koAJZqXwn/HQJsrb5TkqGl/thFAHLOCCUjGyMbk9TMtI7/H0YLYlAz5KVDS
Vk3S3AbJrRLMRLmgwAxkamH7fvxZsSPqgzAXf/1z5pZZFjWLNf2b+Hu+/sLnW8lF2sotRRusI9Y5
XSqGfh42eVzB2/wzHX+5zjpW7kj69lQaDcQr9uka+0Gq5eHizt5/L/WyEfCWHUz23HejZ+xlDpXC
ppx1QBnxWGfmop4h2YP4mK3gkXkl0wrNSnzuOjpO2t/VQf6kmexBR/zdXirsO+e+XcB2nBy7vU43
0+yOU3LviLSL0rVvWnmdaz3Jz1LjzWH9pGGfr+Yplx7ryYETsgLMqFzr5/pjPKtxamqBV+Yh9Udl
Rj91a2PMRAs6qeuhCK2+aRBCbVE3rSxqR0LQh87CCjp07q27n57ro8a1vqP/7KdsjjtJ7GB7jBp6
eNSQpxo6Pvw23GNRC3/MgvAbeWRu7RO1cz3s+XXFIP79ZlEbNZ6t8HuHU3g6BKwe7nLo+IH3Ptb/
PYvsq/nuTqfQa6OGX91VrAhnWrjzvaURmehcD6979QZBePPf++Rla3okapr/YCFX0EvSG4aW/mtS
aGLOteH2ebdCOKll/T/cK+NrXTSeNUfVuG4LktihL8INw1f/7gBfCT25n57rXsx34ZZ/75ptzKfh
Djly16HfwpCkBBOeZeqy4c++Prftt44qIIRLwn0LPpkzNGHIkiWD6uf5Rt6wZn219ZDwfbwSXtuz
zrpIJ1kEdR0SPmwa/WtZeMN/HRyumf29Lynz8FE63x7wLCNt0a1V/aDy779/PzFSJkB4+TCPwr9r
j6UfMAjP8mYaMzLTwtdgGY29mwy+HoQuy0TbqVyqCu0SL5XXhDz92mzj2godGKZH2BR5nPVZkyiv
67wGgXVfhLkW3jTMHq/Cwr2bYXADE9m7VMPNwqf+Lgn/c+r+m7lXfZcqh6uOmnDXo1e/DA8MYsHP
Vk5T/u6hMeGnYaT/PU/QxrwLuuamYSdv7uUb627oQQoXkql9q8hDHV3nrzutlNDKQyfMj3vLhP5r
TFgv4XrL2glK0cUT+Imdv9kXfhXe2wQPQmAB3TuYJPZwu6vRVFSjc2UxtWyjca8KgnRM9/490Nxv
BWyYNalXttMwc8Oz/82If6szvG+Ysf/e16xkDYbhyzey/oThDOfK3xxsehoU0kfDWI0a1sTfSrBl
htfh1Ta803ZqnYWnQLXItYdpJeCmA8L4hFllJ9lzb5bdMCnDqPrxb+jC/K8hcqj4gVVq+xpVv8Il
xin0SJiJof1BNB7A76Jwg7hJFP499K5a+m+/iVfC7Yw+LUVjoBFEcsKa43HXYsVNz12ruttL3ls2
JpMjdIPzQaA/bBOE4RQKOem4sMeEAQv/Z0mFhdAMf8L2FVp+bZFU1zgEIX8MWfjFvzYGBkn49SOM
c7jD3TCEyWGw7uUH9MoPNGXdXRunsFv++yqgXWw3fb6yZMLUDz25nYb5vOvEHYqbHs5VJ5wv3buz
btsNf4798ItNb9V7+Ag6avghKC3LIn+2YModomEANDib1lJvQdg79HakxFhTx344yYYmr7udiYuF
3yl3AnY7dE6uwjxubLvL7sr9Nz0RZfe421PD9VwftJ1uuGjTi30e+xtNMD2ZNl8MFpRvVsoJaUWO
S3mRauDDMv9MlRSUpgtYDiSq+bxqlAw6NrJgtZPMhGctxQex72OfQ7PtXonjqQawBw3ymhj3zrNU
a17KfW67hQgF0R0jWryvBypC+V+B2typHh+bIcmyZUxFzwS4rGucJglT9jLhBe4wOBkdmcSd0n3Y
GDbVOXXA/6nKTOEQi2BcDtxenGfdTfzl6cQHtw5Om8QqCX6W+aOyGbCyspniaozb+ht2djv6Magq
YEUJdkz3h6EXuo1Xd9ntpUzECE8wXjc+nybbyYroi8uz2Zj0Nh/nuWvP002sA7oP6/E22J5es78+
YRJN6fkO4isvaDNw4MfFChN1HTjnJg6CPYNzKOtgsGqmWodeMtc80W64UjVfNGWYnbmeibq5/sUw
uPc9/TJOS/+F9Y9hrPTuQkgnqKLZBDYmZ3687oa6CvlGmEtPZdLn7TTZBoY5Gg7HWEccZCwinc+U
0CT/cI4YLQwqUZXKaUy6qBcUhggm95O/Wutd/214Vt1yeL5WLRRNvF7CuWuk2FQiCYwuTEG7PuMT
o/6FQPJR2lR5FA9aFhqp+USvNcMBRBudZSi61iNGEZtTT2j4Du/dnsPZ8/bBQkJc/3S5zt1RjlqU
aEEFoaV/4wo+XvX08Ckb8SNjx7avg7oTis+pfht4jhckKGS+MlHVy3mYoAuuoJZzTCU22NMug2vr
Mk7EXnYa91RriuZ6iMOJhciY0J5cvmb2WS+nYvvFN7oAp9+w3Ab8FXWH6AidyhRENIrPPAK/8zDH
diSWmvxBeq0aPp9S7YjRDPrVURKHmLI8isdT8kbViOTmhBfKxsC/h3wwQj08Qz1k/JC0Lj4KAqmw
Sm2Tt7GMw5U6DvGOSeBaOWBP7K0ALocbaqfpb7VomAeGe8YqNiBVO8yY86wZkmUwzFZ1Hi+/POgg
8+Gq5g/z1W18Ycr4vSljuYWmxUK6WzIWmuyLSHMKJme68vVnTDngbMmrnqvCrqN7//a7h/2oYKHs
bTLr7qZnPP5+XghzKWx+F9P0MVh392GlsfR6+tl5qQgLdmVZyPQBxb/97ZRBXfNen4THYazPepvO
xYWxz7CJMf4+9/2vTS88iDvhbPMij0HYXfd9STZicCJmRRt5JezC2hH7PHQ8dT3VU6x/XPI6erqW
XsZcTF+F+4ZrnX5/e3Uh5MHE3S6uOV+h0WHnhsJ6oA1ibUUM5teq+lO/+74OJPRuB8/+HjXHg2Kf
pubenW6ulPOgcLUwoKvNyM9wn637hWchZXfX/bP47OXv6JgPtb7wKXg8yH0ueqfxZVDgJ677BFsK
3+v+bryhJV542Q22Lez8SqGWr9idK5nu6+kj3xl17l8KlFbova8iFcGqyeqlNK+KmFZPtVz5/B1T
0CTE+DAgYtGpmaonlErffByasVYsKit5Yote129ylNuLzqIn2o3X1VNKApvsUVrX81VgayQVJUrp
3VT0+SnXSQjQ9ChNcPUUJTlViZPSKrJNKd58VgRl7Yg9VXcIhRFBfVUa4OjKNC/aWIcvm3qmeq50
qSkI1y86hRdCPm/5190gvCQ9uluFZr7KPtfP8OusY5YZGWCxWrqSwnPL4/Uto1S0YCswpFQgudbq
yfdNAzOgcUUBRCcEKJYiYFUt0ZxHKyirh1f6Ge/gHixbeJXiKJL1G/VrjRuvsHioe/2kf9pbVU9R
ri1xtDmqK5Ythh0h0pVT1a7yJRGh0VOZjjvd0QDfto+1KnWEujrYlfqeUDwN60q0a2/aq2quUpxh
z13aoWLKoiokiFanI7a/ERCdTRNMUxUwMPMyInpuUuLT7Jk4wcpbNAqdRVsMaVbNdlNKBAVZVVQu
/ZhXgCO6lknUGISYsiSX6NmIR6OXRV3d1Ebuddd6fK5amdf8S/6lknslJvqaew0ylM+qIifKr6Tr
2/9oOq8lRbk1DF+RVShKOCUnBXM4scyCgaCCePX7WT37r5npsZUkYa0vvIF/8gixCFcOtuwfORKY
5pFYe+DalB/CXqiEWBIPv8PGz7yO20SD4Dq6+cvcR/SDj4uA2s3kGn5HyB6Pb/F1nMbFMLX63pPW
GX4M7jx3FK8KWD+8hr3oCQTH7aNV+R0hdzm6hmXyHsGwS6SompTJZ/YezYWYZRZWQYV7j/EbdqmG
W4iURVK060VoCSTXsJhUo+ekGHUXj2TXCdqomNwnl3UT3YD3r/JEbLGNqtEj4bfZ7j55JBeKw4st
hNkJGqR8cEv+/s2uE1pl+eyW1Itbkh4fs3z2A9yY5LP7JMX2+JYg1La6JSxVGPksTbRV6euayWcV
glUJvb8be3mOqt1jVqGtkcI8OujjnynOeLYrFs3qMutsttPlfdHC2rovovtC/GlXnc19QZ13gT3m
mR7h+b6oGmv9WTUspExfq2yxVKZ41jjXhRR35hhPGd1xj1cDyb0uZOFoP02ui16sDg9oGNNkRWg+
rmnQYYp9wR0EZ3fQiOqw6yZPRHcHw62nTFMw0b8x6spjdUg3MECEpT9NPkLJYzBs43cgDyubszUe
DKUp6jTyMGljedgk3VHfPwmsMn+4xjjpUAkPvxOQYZ5Ou7TgZ89XLNVMJB95dV4i9evhDGCqQIil
I6gn/nRHAp/Mw4YfDjIJLM4/W7yr2hTrd2LZlDX4Z/8m4LP4XCylReJ38TpbqjbL8NhRI10qHIoQ
0xWf6JRxzPtSrCo+RHk4YVGAHywttqHalcdyMwWPGwSr7ftSdDhVW57o9qk7waKIt3TxKytAFaYp
xbK6Kd6oAehY8iQpwDmzUVDVFMk4DoGu/oewFj/p7rMn8b5uizX/LSGWF5vkp8Bgu+JowSByPGIp
diNA1ymP9X+LYJbOiCVWv7kwgl1Ooyc23aczMimWFYu/+SZiJGBVhgDqfKC1nyDWL3O+fMInR5YL
UXae3VwFBMlaDBwdoNgCls22bdTO2L34Gkgq/+27w2+9NQfGcsUydYEVLMEe8I44mrtkiBeXuTgo
cWhYmQmzIdrs4h2xMRZuMBTiQLg5PPFHILHFTzbEMYqlHwhMi10LFAM7pH8CpOHmvpcaI+jWF4uw
IRttwyUAwFG1RP8Z1bUJ2kTYeHvik2rJELbH5WguNsdpX3Mn7tESFEch8BHI37PPLwvraEozAcwf
TEw4cgvQ+NcTk5u2Zp8cWoXkNIeGkVUt3re+vCeWgHIvLhHnQLwWB/twgWH/W/3/C4O97kz+bU5s
8srvX/Yi9iUQ7/9tkpXEB1v/MWcfc7ElHDpcbc2pWHKBAKn/HTDv4ybC6mJF8el2zdVi3f82We87
4gsIPP1XYD6vjtidOEL6A+yUY2bt9x59d3FUYmVxVLWXc5z8nqAABqAeO06T1fiCt7n4nAMDQ87n
DRsXW2Am+Psfkhx/tr44WqbdNR1u8YZYRLwtNMfFK84zKA5eoG3BNnh7g7HYWgDSxbtiB6wNBVKc
2r3YNF0fjkl8+G87W2vLFRPb+veu0C4X7mRC5Vug/B8n8VVB+PNT4PpphYuVL/YXEb1/R8cpWdKE
F0v8ffB3nGIvaKCzP+IF2t0/r+RV7tI53ibA/h1UwoMfEYLYTc4Z/DsAc5t8l2Br0QPnONNAHG2K
lrrYpXgttp8GP77ezxPW6heW+PfnshGHI5bAOuFvYyzxd4BiS+JP5qRBGoh1UH0HuxoABBBHySkH
PyTYCOwH3DUn40/CnSuRBt09KBYnw1+I8/IN/46fLi9vAlEH4i82dsPQ7cb/XaTQoVTwCpGdS4CF
JT5taYAUpdgeYQuf8CmBBDvlUDIiOA7FYVMZp6G756jYI6shG/L3j09RD4rZG5zVP37GbSP29kOj
XmxaHGFKzMW++do3Xv/7qhf2iBQ9e4G0yHLiBF4CwA4o2LPIv5/ilbhCQu7+5WIcw/9d3ilPvLfv
LrscLF9VvCkWFP/EiqQ+HEHp/veuoClwzoRXq3gp3v7v8Fkf/PPfG3AOWCe1bxuxFSJXuDQmvFqY
DoI3wbWxb6CGacMMfwa/kEbzff/tEcokgvF/uwSCwTe2wUKIzWK+BwqDt6A7iK3BNAFUAvIYht/A
agE14KiB6cstvGAZziFyOBmeOoJQL+9BfNy+YhFEU8BqcHbYFBv8nNI54NInFrQAHF4mHBbAIuBA
eH3VHdRUSvS5agc/3rYNJDxptUhsEiZF439uYUb5q+9fC6/bx8kD8b6kdw3aiw+gf/AObzpOFdFd
cXsIif+CX+VqFx+jbPif2i1E1+9XeM/Cy7TgCwPwE6ZlVKlD5ebWivsYIxyU/4JSDpvhu3HKXwDg
X61HtzJqkSUFOuA2fCUHvAVUAdiDND4/uv2s6K7Ntvcka0YXuMgDwxnsEfiEwPHl6cQNuW9gZ8Gv
qOSouqMSCXfQw/KkX3C7Y/ds3mqrliwopHoJ9IZuc1RJgJlNtQMYleKAewHahL84GCnJgjnyfJuD
sFSmAy6ADKJVYN1Bof6wQQCBAuoDgk9tAUfoAjvpCN0x3t/S4W0cVMuQFYGIcmOTCkTQKf7KNX6L
IO7+/gLLADQhobn8NWXoRxWIHvsuI33t8EVZ94EiXubAdr9UEVSGLhiauwtlhSXhb+Z3scyvA4wB
Xj1CVz3SGeBCCpgCdClszterdAa4mjdx/U3uFwultEx1B2AfsIjdOt8p6ASw5nwfAPR07qsuXVkB
6wBkUcjIEgiABl8JcoXA6oNfgLAEmbTEvMOCMrEVtRAgu4I+kaGDCzc1cyrZ5i+ryJJYkcMB/AF2
hE4hvUbAFoAmYgplvT/gBBB+9gdMRSA1yuimmshscWLA94C86edmNX3C8fgaYJKB0yAzBtQNGgBD
HqwoMWfkCFulp4ppRbd6MwV9tO8kO+vjS6KP5SGaWzok4MMdCWFgp+sGsw31z0oSNhb2ksA8AXjg
EQjRCd4UqE1CNqTi8OQEcDdwtcJoEZEB7AbwIjMV2SoAviBANh2UTpV5RMzloUCwg+oW5qSo1UDh
gYtK429/UX1QcD8Q730nAwUKZouCtGzmB/Qqc3DGjZFT5fiYKfSMQwtqDQwu2OT1pzFaNOwrIcqM
gvIjd7ZHxLU/md2RzFsm3oPkXcpG0XrsDzSedLyf1Q2eNd1xcxCZAHZwiR68wu8BLYIno8notqhX
V78/ypfaBF+f5BVK7hsF9tZGvzzSTPrqhkwCU/q/hR40M5wEhKfvIR9RqKCeSYqvjGUfgRfnR4bU
+G2IFx2OZght+cSG+KbVziL3mqCgVXPxaAZ7NdXBjkXdLRCWBrrbWJTsghzIozxunMGYsyZNP4cc
DQu/M7/ustEnojCLj4TxhaMHWhn+PMSnEbpC0gi9lFxFsI07Dn6PgSd7hSwi/O27+aWcCvaFk4fi
6W/KCzlBQwHH9Vl/BCp5pic/MMet+Tp/8OVB1QuieJIv78OnK1yWkZqBPMnBmW+QK0JhYAAHAXUK
ED3Hfo6tjfHZD5LtSE8ucbN/TCusuEAYI6HIxELMs5eTGtTpnANF9KMGXbVsv3ZL1xvqLDHoUVjC
rx/7HuVNjnJ0FKVWAz2nHKcvtTFZDK/XuT6DV6J1bR1x9i5mF8YPex/cp8EpYxCGRjUIUyQFAUzB
8xtw7+KMjGq40VcNVIu/vVDvoyBmdXB2Z4wf3pYKJM9l5fJfTUGJU7lP0SpghmDA35NtB+9hn2Q+
PSj7B6Ki/ifGqsl6kI7fVr/NG9HCjQIzjai5z3GZnavXoDF02obqohq9BOSKorORIuwDkA5VPFRQ
iIv2Svg4pkedSj5IVkBmFbw25LD1OQhNGLRXnhOE9Za/ERTaA86CJIfZvjPK58zTt/ll3kuk5L7s
H8uOIfFQcO6ANoPWFeOscdt8OJhMqOZBMQJ9ehUGPIKWKzinNcBp0C/LB2xRnu1q/9OcCudCQG5d
kyedvGNCDQlp8YwZ0UQycZD5NyAhD2wS7JSaLVz2D4LF5hWK7Z9S6gCBVBVBSdj3aDKZkoNMaLVr
YdztLsmrZ1yS7/leUhTmljHLFSTa9W1O4J1sHXX8AMhbjBSH2Ahk7lpNVKFYlcf3q/cnaIFaB5fk
VlgAuRExXKqnJm5n6lk7SKvO/Dvpr7q7N+AbmoOwGLjhyZvpl066BH3AiuPB6bl5n3iZX6wPkxDq
4Lk5oGoIWF7gd4wr99tMpsiAmBP+KD1AGevXkVcfYKo0J/kdfAM18RlK9VcIOWCj0ZjBUJ5qgK0O
c1+yepZ+/kR5VEaa85p9F7/zl+wfcMkC9x68/Hr+k/IQQ7S7xZH5Y97H+TFdf/wP9RgNC0c1qU/4
i8yKSRvxfow9ghQygFBfHBzlsRKpo7cIJl0p5jKW9IxGlFE4+efvOZ2lMyVGJPjw3j1Hon6RLfLo
zoCLcDdIltZJr7YkfCEcjpiLdqW1lEJLsVpK4jkPhgGk+Yr8jwY5yfjRZIPswrTXMVuEhcqg+PIg
mhJ33oEfeMXRAoJNzbO9UlkYc7zF4/hB7gKvAV73r+Lcqidp1l8WE20F5BelLLC/+s9Wqcgv2tl3
1PjFvDPrHLN5Ov3OJRdX0ZnmgrgccyUoP/WiPPku6gX3BDe0/w2o+TTRx9eWtwOIo0R2t1MCJhP7
9/1luh0VlLyyCW4zAYBnLDfHDPVgdk/116jnN6cQZvINLvTZHP3E7PRZ3k88sZVma6Pu+rZUxQC/
fI+KM+0l57ppl7/5c/Hihh1hhkfXiiFk1E064ReIgWDtIsUCuW6+HX2U4NP3Gx6q+YMzhBUaBiSa
0cWxc/OeX94mkjO4gdYfS3nhoYqUOohk48PUCv5rqI10/wKMmDQS8VRABjX4I6u3BfplSTlIDxzs
7EcRXDM8A1gMfVkwfEYXePf0A0tv+rSroRQW7tMV9fOZMs6xDppukSs+3M7XSMgxGdt5J2yW9Qk5
XgZjUC3g4GA30RtbSEgCzG5WJ3kO0aG8TFPcRRWPjocLKLzYadQyNbTPEiIaqPeEdlN4l5RUDgOX
hlDItedqf09ilEOFrmfyeO7ek9vqPq7mr1ClkrJuEfPM0Dq3dUZxxcw18My2gsKtmSE7CPVc4J8Z
VxCJdC5PMXzLyRbsHWwTzsq+ZaqC06ARFwl9f0zTjBKjKm4+TFLLNbcVfxWnnfWcVwREy+2MW4d7
YFIZrfdvH6d+2EJHWWIJ8ZuXqIsAUZhTP7UVuBNHTgEP+gPqFzgqcPwIxGqIcJAIorAzbVYMnp3d
FyGJpTyU4pxQBJSRe0ND0+qO0DnvJfrkEjRDddKxM6pMH0c6KqndJ8xDJY50uo8a5VB4X/XXRVjY
TKILuWMPgmKirFREfiJSFp4RDA3xl9W8lxhmPrPS+Uy/aL6FPatz7pxT5lCwypq4f14MDgiCCRdA
7P9G9cDa2sWQeysnflVGPK59RvKltET8O5RmOTgrqobROjMCAHojPfjSGwTmKpQSGdV2r2gbM5Z0
Mr/4mWrw5sagIqgDNwdFDJkTbTuuyTe+oXvTT+CtGruGRjInKXzFtXvnqQ0fa55JWBhoSxk4XvSh
RjztMn6jfMnV4rIGNU56y7uNRqb9bXmkgaxyfgjxcmeAWjLGVP7NT2cXKssE7syTw7fZcQeqmG++
P1+ZXihGYkzuvmINHQjZfdBvtvExG75oSkKGWADfmxxQfvEHC0KkgAfvfdruHwfObzYpayNjvprB
P3lPnhM42FYat/vqpOx7ITPzfcMJrYY9pPmQ7+X81WzV11Kn2DxiogIHWquLMivnG4XzvvvZPzrh
fdhbNssc0SdlMsA09KyEt5hRYaLLRg/lAlSKL94Xq94hwtjcfpoUIXAIlqAQZTJoEqpdB5yu6OX/
EBsBfudlY4aR56aet+SyRuEG66ul4sHnqEgoP+YpFujZglbzEPkvYHsFwl0Ooi9xvd8iJNYAoTW2
/HtgatQxVDt621eSv30XuxEUjEQ9DlecIN+85hS3sBanHFjEPzo8H0hhvC1KB1cnafA49NHcp0aS
fqGZmE1j9hLA+pgVN0uGEZ5FhFKlRPGpl7HI40TBkcLXawiaGuo+EI+vj37LqT+H5+CQK5E05UHR
MT+F84y1XTlpXBw0Nm8qPfjIus1c32crMiUAs2AO/WyGo1RKa30CaOJ6rK3SfsLsgTsW1zLKmSoE
L+6gmrrNHeg/6PfegoYvoLIrUHWw1zPg7goQQCT/wdSm4PQfCmm/zU86uJ9RMxEec7oDqmD0dD7D
51QGB0ewBjpSqHv219SECwTACN9MbMbw2SYVeXmabnQoSeA6gujXy+mC0iMh+C3a6DXjuU0xZY76
3JtBtmOirm+BdrFZk7uR4IIT1rcj2c28OxBzZvtscvXek/eodJjw0Dh5rbvudaTh8z0TK3VdKEKd
4VY3lNZhz9vDqEC4nH6ye305zXaIivJg/EJvjaOiG9ItTHXIk/FAASKni9BCR5pJyF2IVCoVydiD
piIdq5pRk68V4dXgojL5QBYC+RToRd/FCyKw/ZnK6DfwIHVPGnYI5m0FWIThDXmsqRY2fs8Z0LfT
Iuq7b+6KlhsBrX94YCj8WiINxR7xMeSWsRpHDgiqOMD3WYpJ7RCv7MHgEdqhUOZP2kn2sMqkOMad
xM+r4hZT6B+og1mF/zkXwJB+/mOM4hX4FlN2S/Az5x9wAMYOo7O5zVQ08I00+bXs4XPoTR8reZyN
MrpXslkM6SfDQUXzelhsmPNLpGM+9Eb6vnB1LKGKVFNFdsrxAI0vDo6RdfgDvKmuHrvBy0Yl81ob
7Rm5R90Y0rkH4IJ8BFeiMAcHvjH5y2KwugCogCUM77ZnyLAzEY5vRRKlbS50loGpdHlmc5d2fH7O
cMK+JjgCGZcZYjhT6UiHc89Q2E9wQMhUg7ZU5g8e7gexQszXwaAdXpXVv5sPJIFeNl/Ny2f1WYnL
GWEm7iBqKxwMKsx3LpMSjzXVV93oxNlyGfYuxzeog4ihwWdyhdE6xIOiMj/+Y9Zb/YJL9A5+YiCi
qCl7sCUau7JIHDtkp4C5UJlp1tW+GriipHAScomIl/QQy1qmm21SedC9Hc79rh9Vgfw1S3A8aIuA
s6WyUDjfPmrVZKrOm4IFfjvwh5bNUQGoPWe20jXmCObmp40RXjlt/QzokM8Fg7KUoWxvsu6LJkNO
0Q1hXhI0qzpJIfNeS3Ig0fx8HHD523z2hVmQpjbLF6EXSRA5oGLKuFVwg5GrrolERP7H4IFcVTCY
ykb48lo0Assp0yARIX80Lz/KC2LUXTWs3HlnnPrl6hlWtDRG24S7w4XrgtA96SA38YfZE0r3ojvG
KWDyONH/HpI44dHZgGgKQDuZeTzIuf90xv95uSfQTPKHL6K2fU8F6wVj0mxhcqF5o6I4iNqHc0fk
c58vt9zNtOcJpo+ktYh8Q8hEixtpP0JRldxV9mpcMGDtPk3iIxQRK0hzzFm59doTqn5QDAdU+veF
e5OP0B109FmNVFpp9VB04Ul0+kNEDhlPZ21QWFTNECvb636+x33hqdqX0v1Q8w+Z8gfJY2910NaC
QFHY+bJCzZDaV+50th5izE8qQY4FRi1qAzY9ez0wP4M1rFHsPyPxiRcctawR6f4Yam/48SrnuXq0
QtC1bI3BxerGenRXo/ot6hmFyNFMPeKLSRPqAiKxhxcMzkoFimZ+1+NcSCKuqRF0p22Q+dq4PaPR
DGsGW59syEXB5hFZCp9gEu1HrnUMRq3GnTtfZnPO721Ksl5sFI8qZ0LAcRXPlXZQVk+DrFUTvOzr
pqCFMyXGouluExbOSLPs22xNXTY/5fTlaBCPdYa/x5AcmySaipiU/FwUsO4hGfsaOeQbckLYLBs/
936m4UrfgeoygtRkRrhcohrVOUm+DAmIqgh1HKhjYAhaZ9elM0wJTaM2SrNPRbxKWUH0JH9npL+H
L2iPszSq/yWBAIgKk1xvVM4uFOL8KlCI85t9hqZtiM4j9RMKy07fI0rvLkhptwfInZcjqfWCOsWl
8DuIiG+dAu28+WVKxaUTNX81GflvuNh8h5IBHMt4j2Tu6IU0e6y3qxZYEyinRY1wiPGhNNk1niJq
eTj6qR6mMSE6JsYEszyaHtrI9UgLLzipkCQQYonAZjpAypxghxhSeHduYzFRGnA+taNypBdJksy9
Tky8fM2rabZSThoPNdk/DFCIgKeHHD420Ci15I5+TyT5FMyCvnP3cuKu6LJ+Dez0mCdIhkz13Dzf
OS2cJ0pPfb9dElbd54MjAZLztJ+IiqWz3oGRtVpkEwp7Pnm4AdE2eVGZTfJ9lwHeve0qsHWYQkEY
21+DMr6tnu4WjBDlGofSSyDQewmwFFcabUnJ0NzBP7S/uiSlyOn9MWYT49tIB9fTuipb8UbUg+Mv
vgxcP4rF0An18HkEm0bwBKY3KU3wrB6Wrbbm1OPfDsMS/+K+Q+LGrlfHL5o+DxcsdKSsusFg/BuD
XIGYm1Cy+VC7Iaiij0SbBDCiCx4SGpGHOy3ooL6vQ3Yy0B71yZ26NjUjURLCzvmEkL7JhHGfND4C
LgzLA+vhFOOeR80WrEGfAuDFpK6ieWlq9ZxLgj6spSWXDQ4Rhe4QUNbL0h14XUBM8GRsONIKNWdm
2uQbMsXfNszhzPDbtT6i2S+mM2zL6PDgtzaF50l9vZpS09Z2KV2cyVa14OdIBG0QHTm/4DfhXy2q
GYQfjxZOyX3GcG/M4tdGRxtswx0jStXEmaT26M+sm7UGzK3nohiNDipa1NqG0XD08i7WlPDVKeB3
IMdzqvbFsj324vuiPhc7vOsYCl49i3NRRhRMMP5rCANQRAuYURECRrgBZXUAmHh7EqEeSTnQvKsM
6UrWbgzOKvfPGUBMavH3txO1nhuyFDh9gWUAMnu1K0Tnzy2hxNXqHeTg5aulsLurf/ZVDjp41h4p
S9Vj6WU+5y9P98CYhersoxr1+hjW68sZoVgPoU8nj+txx+2vlEO1oFZXnbX4a9O6dZQ9Vkjn/geF
HbfkcSVEYGIaw3EXYbs+QjTi6g0EyxiVVcKtFsquupct1ei5YnZBEQ7ZMlABwCXhbn9tSnSt+WGj
c8pClDRSJr7c6bZunZv1nNGyR8VKmWAwwRQk0+6LsyBHRoLyLw4+MuU2uCKMMEwlI7To3wc15lxx
cYU2+Bthucr/2PLhRaEh2J7wYWQSYh7Q7NcS3iRpDzUnNENGagQfawqq8YPest/xBjMKwM49aL1y
WbhvdGdIPnv4EfVHymQ7esQ6UhOlfaR86zbelUf+PkIuySyWZEiF3Tg72cSJ3Uopn1vX4EUduzCZ
uIDnNFASF/KmAQ0wLdCoYGJDZ4AqwVq3l12XEVlCzZ+rOHtO+tENeyKQ7zuJp25G6lxafeoHEPWv
ozzqBsrhhXPw9ONhLwZTc61TYtuagzz6IPWdmwpdlZB0H7bO7gay1ZoCzYrfTE4bzSRaKVw8Pqhx
/MwCa+OPWXUEXZ8CrD58B3REELuzKfptp0T23JcdzaTS5udONkbomNrWO+5+gz4GH5Da/8osg6Qm
+8ZJCd2y9RlD9jb4xkygRrrGHA5hD+Zj/n4xpxP1rXRK9KiiEQE6rRcLzb4broaUd4xs/6aNQze2
NbPzNyAuf61UUclWYp6GF4RCbB9i2VVNUBCIEk5BhOwVq7Skgw6QCvgYJRxM6P3tqDP7rruJvL44
lVmPmxlXhtmbEfH8YkaHSuulU3oO6bS/Vwnw6C/+DUjbsPU+4cD/Jh3kSYQoSeooy+8mnzLde93h
/XSf3+JeyDTY+DYlNyDh05xyvgDBUSJk/itjjZBgQPWaqycCA0QsrtNumI+VE11WcIpgoAbj+sxj
Xi8om8o2l8bezqmbmyB2J6LO3TO+KIUV+4LTNc+ckJueLguzMKEPo0MwWFXRz+IKGxTlyeJhFeLe
iovjDjoCMdH5c74tFPvFg/Seb5eXAzPJnCiRyt5ngUVzwdCH3hnC3xktTtFy10XbA9xZg5bkY5jP
wTsxoeQX8N/oWDJic1mWGK5OQG7QRQUPSq2tAZGTDtvky+Cp7GTLj7HRJOkGdkkFAeiKLagdqSd6
9ogJ4jbLrdoYa31HWOLIQshQTBkxadrdhh6NNxTWV1/unIFVL5mGVPs7lpgaJ8CQwHMKSUvMopjO
6bqrXrF+WojWq4G610M4lAoN9ZGgN6n7hkj/RBcZnbv+HA4wGnxxTqP7aryZJ2hz05C/EsRzsPFG
doQgN2lWAEHIA0anQ3CWxVcGpnS9jxGEJMfMKA7UcbF+gCE1nov3ApYuqLjZDdSy03NwZHOVMiCl
+P01gDoUpgezT3ixMrt0ZPtnI6KB6ywVMVpqIEjAY9HoWPWdb23xuIbYRDq5cw2a2qFfZFCUjN/k
TEfZRmjW1mDL04mJipZnSSiC6KBNntPmrzerIWzBbcJ0THVkBsZo6PaMHt/1a5Ro2tzMQjFp9TVd
qvC2RiWLSWILuBuoF1g9zXje8Xew6SxdSM4H9NtFfwTwJ8TTqLYfETW+owwR07xgVYvi0ppcB0Tp
6a7B+7WqIU42DOhGuWcoup6e86AWVUQxENWOiJLJ4iuybZsOF90xamG/fxlV2CE99B+OPO95kmR4
WVAFpH9m6hA/E171CHWRhRgP1k/zPabiS1Z23dDCofJNEX5JOkMs7/YcsldRZwZX+pp17R6jHvVy
zqXeGPWpTR1RCkO93tAcJRSlRKziaGFRUDTXiPMst2vwGvLAJWeXbkBDrqC00KfTMrcOMa2jTkfm
ejtx52XTw3sPdArrwlKzf3QwCW1uKA1aj9Ng8gx7oq1Cok1H7g3lRAxayoo6wxa1lBUVGJlcmNJD
iZiHcPwd0oaTPbQc0FKda8k1VnkAmV65yhrDGtAl8MbEgUyAmNak0aXyHhhlEsPrxgm9CY9QBvBq
TzZlmsqYYOzoK2U7qW8zy1CKTX9ONZKi0q8WXzvQLZVoFQkGOwsaT/U5iee3hXSU1+y3dm/EVMla
1sWSJgqD23NIyhY+YYwBwB7rIWRLpH7ouIITMHJPmuBGajEsPZZUM2HiSo5mcjUpc10NZgbqlp/w
3I+g4aKQjLLCnlnq6VZYbnFqR0L3if7cdqSu+a+vGnLDdX/a7zGBIdEBXTYQzUE1vg5g9eIYaX6m
nZt1Wb03JPoE/GQcn/gv05csj14fpoj0kIthsyQ3pDmHGr9Poo4nFkZWFb72s+x0DaoNFdg/T/dr
MFgP/N+RJJmhLM42Yg2MDJbMcaQjzJRqNEbACMnebfQOC3RaRjkGTwLfWHgtMj+IA41aR0KHl3rq
6bBmTMqY9qi+NVbX7NGP/wW6qU4ItauSugjwIf+QTUEwGt0ANruTHlufcnDQTmVzFCF1BvNAcdEv
nQ4QhQJ08SNyueA7RwtX12kTSP52hiwR04JArtWetCaqamNurBtkeee+I7pl4YsD+6vy6518Lv37
BIISQH3rLfm/PLyDxtYc/BbGnWQ7+YQNsz2pVMFTsW8Yj9GUOdCFqw1un5Hq0o6cVQYNDhqXnYsZ
yObvLG6RMtRnF+vGwMZjRQRbOtj02lXw26XHjwUKWcDyt7FKud6oUCMA/Al2YWsM0Pcaa0tGAh7u
at6j6B1NiOZbYqpTZ79dCJkrKFkX5CltHOzgpf9Rkvru25FG3fgZdZ1BxGCfTyi+UtDDkZyc5+e/
wMiAoIC/C5fpNYKGhvkAecbkCgemt1AWD/BiPLD5EDHjiLml3gNscbGGmQ0WxajYQbGzD1eHjubL
L53aHZgMeT2H2hk5IwXGhxv3ArjBKKBdZ9vxYEU1uLd7IGatLnPzQDenXnxNYJuAzKY818Vt9g1x
KbhsRA5K2+UkYHtTgJzmWnEUZ0CG0MVDg5buEtVA0Bq0gA88N9Yrpjfq/s7q1oYGMG0cbmFiiWTe
EfVJYrJ3x74bVJ1h3N08ZNBMJQLoI6Oz0PHQixyR9XA6Lt5ngYYHwsJbskCub/A7vDFWIw/i3mws
wV0Vz7QC+MbMvuEFBhD5XbnbjrG9gssBEU+BaymW+PlPhHGQJwGdok4/dj9AWxR9tcvuGZW7Ivoe
3ofyLE/pZyxgZMHjgcWYeivECnDD7O1uHjJlXt3lbHSNKDnphd0DUAFB4kfIx8OfmdeYUfR12uPr
BSK3ASwP4jzRza6rDsFgUxyZouIDUEmwKobPsAW60JI5ogc6f+9/3puz60BTTT4P0s/UVPyLGLHL
ob5n2gbKKWQVuDiliTz2rFlvZTALXBrt+AaEXtmq0FFtDcZq6tdpwjRiUcqZD8Y2ECF4tCuSMYBa
bmbM2bxPEUJkJnbfq8wdStSIVw/pWrhU6kJwAXtjLUVX+ie+dHgD/aHOG5NWSSvAUhaQrBqCr+Je
6abjA30uF+SXkJDjR4BjomC9QM26TRS3ctDVa+wQGh/OBGZlyQn2kSYCi2aJeUY7QowjboIj1XkX
0ynnscNtpFygYhvVNQLG+CBs8DY3OsYEuCfaFMjtALtv6cbllAG+ZsYzzrPudi0IgRWSXze8ExTB
TidR7Ri6lTopwn4v+7XQxvfhVIYcEKHp6j981FkMasw2zEKiO/QhEIEhu4PURkCH0FX65weaDywd
udn9dmAh6yG0eghXPT1krAPFGdOkeffsfK5DSw3bE+JOF/vwihLkaakB5yaCWKTkKEEppig0DqaX
BTEwJaLMHlPtnF28dqd/YHHfvBz7HRwCItI5HOqM0yPSyWjL5Adx0XwPKyqpwP5EVi45zLHlqlzd
aDR9hulGHz1q+x3+9ly5MV3b/hTQF71aEPQ8Z3Su/pgDomNGkfzCVXDJ37jmukHkYbcODT7yfANs
Srui7UI5ZeWVVpe6CgwJuzO6xyD+j+pIiXQxuj1cJKcfQ5DSMWPCa9i4MuH8APOyBR/v0KXYCf+U
wWEQKxtURio7FbbS+J6SUzNAX2kKiLLuAzeS2RbWunfndpKtrw+FHUkYfOcu4OE1S1r0/9RBMoHo
EpIznHwxiaN5g6QGRPnDm+qE5D11+vSTK31A/vYsddUgR/KC7OBB1lRgo7E49GSIyTMJliCEOTQz
IsZFgI3obXDrfH38KWhQ04Ph0j+nfJYCf+4AuPuagbDZBe0TkfjKwbQJUpyyr3SAX1NIpwFoEuIl
OhOczBcxMW3QLpYL1j3KbYwESbXqXRk9NXOtxai5UPCNQYrtRBmRPHlw7lndU4fxLURhxuTEWq1H
JXwKjNQlp3lEkHBqqzvux99A8tu15KsbGKDWc3obMy5rCUYcxnVCL4yOsqB5mDwhtJsousGgGthc
2NJnV2DruPrNxxwMu8YevYuaApvgwtcx2NlyqCK+vxWSgQ8cNJAxGFURlXJPJiFx+ue3nx3uZD0I
4MV1QEwdp4kaNA46f1c6znBM1t+l85t2nHG7U3lgaS9mRyV4QYn0e5veGMRbJ6If/PkLip/cB9eo
j/aIcI7vLIHuIrBzCZFj+JrMPl/O/ADvRUPd3zaHLRdB8tMh2HLomFnfRBgAf0LoyV61Zh6Dd9rh
JzAmFJxfVpXQ5lTgeBbIxFEfMyfUOWg6Urq0EirVtUgUqfs9bcKFfvSjuMwAydN8C7ghFBMBfWBW
TsLtLzr0TJ+0A0Rz9xq/QxCuy23cwZ4KWuzsMqPreKCYRAzbQU2YGjQ3BEEVivsTclPKY3/IjE9C
dQwBR3fTDyR0A3DPIPnaNXY6evrMa841elHH0r0uFrHYBgxL2mxEAprbr4yMbIgCPrb17VmPRYJs
rl62ZMZkn4Jxi4W7BcLVboLcXmGxh5BXf9L11QjlJ+vpd+IHrMavLw2Fz4r74+5EsdS+xMSy95NC
AzlJY3A645ThOaVNlKR7nsqSFoUUYHFxeK6kCb2H/uRBiEr8YmFmN4KAzKCPOTCkbrtBt0ARWu6M
RlB5qRNyOKpPWPzhoafzoEHkFBnq1r3Obrs7SiHAeFqDhiRXqsG01bsmXNT+gltvjP+C8SGgxsS+
42TRh/DwYb//jJ5wosrPFY0bDJ9wpDrTHJg+Frha66izoiODlmaI4EPUB5wcMIUIFYnv8fM/ks5t
SVFkC8NPRASgINxyFAHP5xtDLQVBRQEFfPr5sid27+6emSpLIclc61//Yf/yOrHg2RxqcA14HdXo
YQAJOu3ZWH1hfvbcglw7+BNIX3Uf/1Xm5xjfkmzXgQF+DLv7Be+OgCtbRUWGG/1EmaQR05sXB82y
9Q6z3rYCcflypnDiaVt5VFxveOnzLtegeVgRrW/rEiODdMlWtWOFZjsKHWjvnoSq15EcWC8uRFZ5
NphgWGwTy4aGBqSJvaek43d0dLOapZde70xUJqlZCjiF5hkKTgZuQdgJSiqqlieTHCq7ml6WYQPn
zw3WBKml9uMqwb8OuusHXJXMK1ytGCkN+yO8CEBnhgdBzeWMJ2B+qLvKgkMTU0L0Kygpcpe1pmeo
zqCfLFB5Hlna9ObAboK6w0glm3+B2gCFGsEbekTv5+R77Z9VlnF2eqSZNeeVlGEq0qSKS4toCbI2
n5bwKNX9nRjzaK8Rvao5VhlSTgfzt+KRollkDi1Eg0Voyi1/xQ/ah4eFy5ojO8nfP/UloISvTnZE
s6Mr3ubH9xja16Q9/MGXpFUugL7q1Q07/7dLzz9qKZp7PKPqOZlKfuszXu1vBOixl8PaVwUbEKZM
c/AVHN0YT3x8LaoQzRhocXtM1O66dx9HADQrbZjP2tDYJTEUbVXQC3x1lzJxnErH36wqh8roh62b
YBZCAy0mjM9ono4wm2BKc++i3qqaQM/5Gi6MsPssG1GgjbV1NX1T+JIuPuw3Vn2q/+VZv4YHz5yT
ako7RgOljevRF/1slbrmKA0PGIKRD8MHDiRm/nfrgqcl3vk8ksoGPoE5fp7QIy4Zsw1WyCGj5pxe
bzFli4jeKmZamG4fOD41bhZUozJ60Xxj3gCKtCFkq7lg2Ych7zH7U91EBHSUCzC0NsxXUGxTul0f
3Ry3zMmjwcpYpPQjWKKOuL0BfLAPNxJBI0iotG8ciO1OBxtCgUFH1TliSEhT+hxKsRgHvjZmadcb
BjgwHAiLvr7xkKNHHIzReAFOhQaYyPASQMTFfPw7QgbmU79v+/6NWEM8J/rX3pYn5b7kkYKaFStB
5kOjYvFQgMweFHz3SBW9B3tqfIg/HWIMATA71aizT3wc6hDnvc6WRInhMPNjD0w2yVqhmOl8fQwH
G/DeXGpwMAkTYqmyz4F6GdA+1SEQu8vgtpulETMKRmbkUD/wG9YmggNv4EqEN8vya9DJitRGc1sJ
/gYJdkQQMEH72KpfOh1dX8kmROq0DenbMTGNvgMuCKJlRoU3nWW2pohwvuT45hASXWLjkgrrA6ch
SmE6yPgHt1j0hiFyn0GNVQYpqj7F6N30Do6GNBVZ++L7du8L5D38aaieAtNthkOqMBeVNvhyPszw
Z20IHTLtcv5zUe7dZs9Ftce6NH6M6sb77BGDqPbfQSAhBWfDsmCOEILRjDIG0/ZhMYYQv26dD24m
eI2aSKwOCMtlHKYZFbOQ3/9n1rgapp+X74bJWebpRHSfFIhV6RA0K99jX9wijg1ew/7iFhhLHoOV
ziqSfBknQBt8JpCc5wgQjiEh5apG4jp8+RHRKu0C8wdLC5/lKCl5C9m2i8kaIReDj5Fuv4sv1tXZ
hMv2mKVnCnUFgfFOLJaOTuxfH0hdgQQKa5skHAzfs24swZMcY/Fk1cK/HdM8cOvGbwNtA2dLVBtW
70yFkuAP8rOls+Z93HLL/+EY051RIWK5gJvK32uak6oDWEy1+YVfPMOKm8MDCxP6b9hcuO2aJ1xP
n39cPdY1wVpQvyrYgj750IOSZO4ppLqInyWve3hpHgXX7EP1zdFC5fD6M7eDLfXjnAgyD6x8+Fp+
IVFWbg5B8+N/1SgtHc5WfVVxDLkklY6eo6cd4jk07dz8+Fg313skHp9sBaFkqK84EkCq2n8MhYLN
ZpufCFbDrdv0bjPuETbYFKRfPS5Nj65ocJJhTDNSWDGHTC6EOrtJRHOBa3WyBPBZ9890LeCj0g72
f8wfd7eepzKNzqZ8+Q8dRk4Cv+e5fuCCKVqVxpNmh/PzyKwXisG4x4H4jqsP3Qz/EawjwAAbTjgj
adNyDxa8VZREs+nb8HEceDUOP1za34yAYcAClI5nfVhO/NaF26Z02HoKH+r+hJfon/MlrOc+IaeE
8+E0ik8iaUiWXtstFcAi47JFg5m0UvZ6syuGmqPJnnpnDCI//J6JpQihF45oIq19wcSjj3eKcw8S
ij0KJDCWzrkVmG67KIHen2F60uaps89wTumhrxk1Lg57KGq1OYqcOeg47RJ7+PINcMZ87+AK7vNf
spbCvHCQuBS3oEPcw2CJI5bK5hlSmKSwCbPNrY643PadkVHGxD1hUhvgbMiYIpTmycpYdrv7yWD0
no4fUUlmvfWUeYMD5PUdE0oKhhTutVBiIFeS6PEhXtdOXZMuBewFu2KWOsHy7jT+ICRAMR9KVsHB
QblHQz+srwzH6WnUTTmSl9UC3hkMOxjQ7AuD6W+XoyIhc4xB/VZ6O+/S4pAvvcoVOFVzYb/i+ch5
OuM+aMmNCSHdB8csqidOFDCVZP+5FDyUP44rmh52whAnT+mEJqxBvPLitlicV/pU3iG3nw6WSGXM
AHY3WH0ySXCRAJKXDLcjV5jiANg3mRgu7OroHTJIo41RmEXjtEO2AHvDJ/eLvXxBdPN/GxNAWpK+
rkSo/Am77VesUfdSQGv241SNAJpGHRcfq3KmHjyM8NIwhEnYPHB4YOaPxw5MREHtzBmub/FjBec6
vtcUeaPB+blsVas4cjAoW+VcrA/+LWyj9G9wljtbT+3iWDAGodSnNWDVlHf7ywJmTEhcPK4ujFuF
jgP0GI2eyJZOmYTVPtqmwwzzk6vZLPj6/h7JGsGarCeOVTgMmLtsD8PKM4GxCrhqBjUAdn5jFcQM
P64/yspipGzorO5o1lEREd0m5mc5lmrYu8S195uAx6kl0Tlk18LF3QOrzT5XmXgLuINkERh2/3qb
38aiCZGCEmUDVTv7xpzfUiQX3hO10StOyfCOYcTZ70AQDUaaXU1yT5LgvKEd4nIDc+cTGC0zJcbV
A7PhpSZ8GqK3GCdJAIoOOJ5O3NyZ2tnrgp97Wz4CZif2i3e8kpf6w25RTBzG1F8TOtSJDj9FHgHl
cGFe9hv/9zHIfxEiyno11vtlN7KtkDbW9xVY7wpdTSCxdeB4n4sA+xZqLBKjKy3Gqxfdab3RIuCV
g9XEJF8rW/VqbjkPZgR4Ihkl5jCqo/wo4UeT4ij0zyQKezRjEJrAgrAo4YagOELrZxtU30BUsgid
IoTUr0xgLpX27UzCJc0sR90fJbZ+pJDvr2uQGCFs8YSLrvlEpno4IYsAFMl2HQ4VtEX4/bD6yEpq
2Ytww+XggtVnCMPUEvjrVu+FNfsMHTjFjsDqQ/BGECWI/swVKXcH8Q8dY+NUjBfgYgXNNIn7T/vg
fQDXiFZysaWxE1+LX0MDcvaYhDKeplql4SmjE+t8la8mXyyRn4tupa4YtVIccDJ/KaTcdNE75Zyq
hPVceBMTahQU5iADDFYVQFBmckzSSPqg6mR7yGN86Em54NH/MVtBYXbq+Y2nR/hwjJWQrDYCwClo
UJCWsBwb666IsDYN5BgCEHmxTDMZ2rIQKeP/xMAe7ijpEXehcaiZCMAneB6Z4bc0eLrV7yGhBfh0
UrhgoDlA9ddeDAc3ZVjOk82zTCs5Rv6V2vREHCfIG75XTqsaWc1gnK1vy8OWL7txuHUwgs+9qwxR
Y5wwVGF6y7vEoIsel/aa9jm1Wf78KAg42gg0IYEnkdJdM65nEguUVbs11H+opBAeHo5Bc/7X+t9V
MeG5auMP+23n98Oem4VfP+OcN/8EL+AuJH03rwUa8YupJoxoGCcP2TU5Thy0FxI3lyJZdXhdhinJ
zrzW875XYE1LGtD6DZ/h+o4gC4U0oMsSQj8qJUeFaMPVwgbnNv3QMSEzZcRGE4fZqg9D61q7N6bA
2A27jQh4gNOXKr7GTHiWmD6JvU52/hED5lC1BNCOWWmAQIuOiweHYo0/VYI/GFDf52ouXk7dWO20
4Eh+2R1nFu5SCeDyujjmFMaiqMZ1TJrQ4kIaXBbris53LZK3acS3OLUBv8jsjNNWjFuE66MgGJjc
yR0W6Rj0s5woHKvxYyiK6JjNj6qyzpAo+SxUFk3JZrLAuxmiJEdR5pyp+Xyu+2+lv131RONRrjC8
WzNlKqbsb8XfJ3rSO7ttFrxFgfEbE/nJjtX7eDRC8MY/MHmohmMNz3LcImizEnf6CBi2U5Aghd+a
+/RI0l3QVyk3bZ5CnH/Im4FNoSwpcOpRxOD1WXq55BESOL2HcL25Ea1dOUovbhKHb3xT02yrc9ZZ
7QwSL/JjqA1fZFU9aBLtLNdseQp9juk6nEd41XG3ldEKp2OWOKXWYGYfbn9GyggFGMF4hEZ3Iy2R
mYorOXdbihKIyNouxSNjpQRtRjADZWYW8MVEOjnysKFtgnvrczDm4/daAZ8YkM1J+CYPTu9aYHF1
gVYWDEJszXef8XsEkIFrPxE+8v7tAtvTt4rETdTD+HZBCcE58qB5A9io+H6CLeFfrDjYL+4ql/Ho
HEE1hqb4nwlhn7D6Nr33PzeU+tyfyf5hnxzzNVhUCtXtiIMo++OWg3UL9HZYFWGfebpDXffbPkuH
fye4t2lUnvkuWrdVub0j8kRDhqEab8T8NxuBSYl6gZ1u4HTU0zjxDei04gZxP30hjNiXuCwczA0q
0dQBOaI52ZO6SKP6oVmBKLn5LdqJsSf9EuBumm3opnmYLlr4YojY4kqcRa3i0AgCL/GzwdUo1E9v
twgRflVT3sHlRX9+kRa/qOGcK07yqI/X2CcWZZY2eTKyT2Y8A7g7Smdp2y47mBlsmEjoKXeY/sFF
7fHT8pjRsbqk2l2YMUyAxunO3RRWibDBIOyUCRbFLvsylf5LtoAV8DS5O1r4YVNlpwWbAfcfC2tM
MDruJN9Xh+0Juy2/CFmoi+L6izBi8DAoxLrvwFC6PUH5ANusMT5Mhc2RS5HnQxXyG2ziGrKUkJ07
z6jAH0M4ZxDTyi0XYnIebsBlmft633JPWSsL3HPGqcdAc/GciqCmIszAvoXpbzIXTNQ02CsYc0DA
G6pTA1pgseKbLhxObuabTjOEdVeFMrToZbPK98LXBGM31rI+Y+2BnvdCukjmJMGdIKd7bBJ6/2P9
4XvQ90MR7aQthIcmWdr87Memh2Tig9yGKPXJ1zNBQ5n5/DMdoajCc66/UCDoNc4HP6F8RrDjRF8f
rkh3jsn6HfamaVyFxZBUukU+efn31QDBMIAt7FrD/23vUzYEOpDgEN+jn9cNyzgd3bwGfOLtUr3z
+3v42SSeFEA2oH0eTCZAPbRD79lnJgwBD07hZvGdfA5aNwBlPOQg/WfOAFSK1NcKkwk74STO3FoT
wnJ+PQCS2WhEMzg0gU6x3LzWZzNi3JOB+VwBstmP2Vxf0Q2XciQixpCiBzhbVAWcdfR3Y1bgSMbd
/DW97xJKH+7e+MX48/6IVAy3eMhF3rsj0V0i5yLQlTemQA5y+UsH2xWRBOnA6u6FZlyP1GU3Qexz
D8HKwOY1yLEtmEOxuq30nUFUKuXaj3OAFwmpgGQh0kKOFPBj8Rxednsej9FrkjC6BPYOaf6t71Ss
ZNTSGJTSadzE0JHKqdtTZcD44VDepeIAmyThkw6/YB1zAMtWhb3TiUcboxD1Ag6P3MawSlQk+zw0
ACTAnKGV6DadC5UKp0y65aMiQ2HeoCPLU8V/wV1E15y7wQBBdpkLk1f6FCww3gPHFDwceZW3rlkM
Mwqci8yhlNgf3Ya98dGEGElTqEZsAoDgEKQYaNERvlwdzYT/uBwwi6jsPlFZEouBtB3uOlIzWJKd
/5tDJ+paniN6LriwnyjdV5NvmMNTAQEA6YHEAMOFfoGfuYLQP2dCiIlXMx3spdVzI4KSwAuRZqDF
pyTUIzQ+J2ZNNJK8iN6QDCVeiSGDZFEvUkny9dpYxYxQaE5PmHz98OWA3kleJR0WtJHG4mfcRjSJ
TzZzQMkdN4PTclZduLTM2u+OtKHOptJTcKthuK3bmWEZTIWpaef8LP40oB/A9GUB9/Wo7c6/x8sv
qYpunoma5Oah+GtpsTOH2fsPzJqLCXFxT3HLdEpiCVO3C3YdXAxq08z0siLo9YNK9TryTqmexXK1
IA6QD0Woqf51ue6IrTjh2TbpcBCdQHhDAcxfeDFI340IeuJdfoAS2XQYOkMaMHAMFftrb5jE2Bxk
p5QHRvaaKWEIjA030iQ50vUxbCfTuj71SRdHA8ZgctZsn+vDGUbvXoUyD5EfOf0eDUKzAc6E7BUV
6/4M8QvXcmMukSX8G0pSwoFuztoVhEAFEz6Ch1w91DfF4jE5hBjF+NVC4Xreh/my2PIWWtUlVIlT
+sU4kmUN7vwPpxaXmcHiwHpt+ruMFpoBJ58QSSWH+BlYBvKuyTZOWf2x65+dmfYnynF4PlMeva6D
WaMKlcUXuX7YDxFTZZg/yhtY+Y9Jb01tXe2yDKDn8fdbvVY80hS0+omqejDj4/NCA2JtV9Bj+aWT
gtVSwdsSY9mLMWZLg1ZY8fxoDn0lxRp0biYGjSiweTpsoXkgm4vLeLdBxDWEglf0blSiVI2/LX9K
YX/+iz/T10hIXp+X1yrbG3P5VO/B9W9cFqZ3VI5TbU9/cKcHo4m4qpKXw2gC0hIUZGnKHIxhzfAQ
9nbFBkaaEqSKUxLxEjKTZ1eGPcNRfk05cVBzw2rkkhTWYUtByEVi+EiDwC9kBG0nCurnle6BTqL4
My/JuQWqzK1q+ph20ESZjs4Z2bxJUEFqDH13lo7rWJr2MheY74BQ12YiqOy4NvrmM/ks0T1PFWac
6Qk54RgTG4aS1PzG0wY9mrKDqXBCTyAHo/uZSMV5L8TPIjjsfqdkhiUP4CWaEPJTfv/yeOhlXwCB
B2zW1KW6eJ/lyfNEr84+ABzM0wJtAsMrejoRD1ZdWPVU4s9dgw3FGgBVHBijbEora55hvaZ/eDID
qsprIlI4RhRQFSDZI27b/SOtMy5M5uZ9ea/KUAc4bqb6Uv27n5SBVW8GYxkydjkuAu0KS1je0svV
NANApyVDEnliRA02KlgZDZ9T4wpsIwaIILtzzgjkjpxxmDyzLGjeOdsYpqF8xMMcU3S6TAASxm/9
i3557mhZAPnhwIBHcIoRD4Yrak+Z1Txl68Gqm6RHjVNwTY2PcdWYhknad3z1WZvJ8PRonRQMBsQF
x1yRPlwh6Hg3P/ypO0xNdNRiYd1Er77XuxMR7dCU56VDa/Cl+wEwA8s411dku3eso4GXI0WoY/tk
7gCMMZRfa0C0W+7DtfxnlAG0SjMx2Pf2n7N5rJjCInUClVcigyOeNv1UrPoavf0/De1BCJUxfkYt
J4h+6GwNTrglF/Jwe016hSudnjTqeVzCHr3yCfUJ3TS7FwcDpIxjwX6PU8z+fS5ZwduCgdcDZi/z
czoSSPW9MWcLfnALsZm2QgzFXiKJ3ft2kSWr5E6WmIlyKR/15rm/nVu021H1CnisMxzyZhKgEpP7
vXp6rcB9km21hIWWQfzY1peMR56VB7WPW3R6b1oOmL/b6Tdl/n1jHICH0AC4ks3axqcDzmslCiId
+ZT1TGz1pDNelHnizA3koDvhXijUbiJwmXmZOLXJGfM4I7CkS9AvOhTUb/4y+tKMG6OU9jz8zdVF
sU2ER0y9HnDpl+b1Na6PnIsxj4G+47HgxM3+qebAJ4DZQSPxw+PBP4qQTUJf+0IfDi/uy2gCeB1/
Z6Lf0U4S/4K4CKEeyB+7AqgQ/5WMdvFwgJhikw/+KGE7w34CQnHfk0Cj6jJeB/ATOZRXejaE9NoY
npR7HUkQryHX2rQfMFMZp6Ph4iyFAL9W3MG6zJ2qH6CtUF9+qw+rW3DvE5Qc6wPSnr0nJyhlJ7hm
NoW3bXCKt9aXhL/XMCFyDv4JzxkqSkgEA6a9domtE4mVQF7CyQpVL7nHxuzgw+EBshK7Aa0rqDws
3HdorMDYwT/7+LZ1oqNqQXnQtAjdNJ19S5oBH7GsR32G8Z1wbfpq9p18RtS/yEbFWBxcHIlJCW7K
xKTDzMwC3pO+9n2rMsiXj+/MRrAjuCuUPDshECTzqBCOTFrmNrDwCkeQbyn971DxqdIs+rkHwj8c
ULFg+dhM8d8Pp+H3IhQXnhkAyZXcJGizP7vCs4EEvY8tfvHAGnaNz4suKC3sGYRNcLdwjQdJ8A4x
Y82bUF7/+HXunbnl1NXgHb+JPM44Ks98fHCMOVqGdKLNqb3UKRvIk+f2NuzWqMaY6xk0ap4cF7Nm
rglXQTwRVu0Go+lLOWVPk4b5+BcQbHTJdm+qXVvju5WwmuWzz5q8G8JbG8w8ZJIPSYwThgMPQpAF
zc+XSNzQtub2vWZX7K7ZXzXPdqZH0MOOuwAf4tu7aq9Js7pRIfMxWclcByZp/M5WippgBqKqLWrk
4c31IQBwWoOKXDoxVjBpVCinm0vF+P0bUIlzJNDSH0hEIAIOfqw0Zu/thR7Jh/Men6SwFGgdx/ZM
729ulehfEBJHOfM9o+MYaen6dwRqlYvPyjiWO8IL0zMD0B3FfTUnEvCmIdwSUJDIFKOshMrJFD18
zxClKeI/qWuQel6uW7PTY3aX9zwGdgPUenw1O2wBXVXAiy/VhYhLFQc1GjCzutQGcZEMmEIqZxIv
KRkxbaMHAOWEkEfreNRpa+gr8beuhN8t7T9c2e2HMC5kgix64qDALBu8UHlFi7JdtBocmH8qRobw
43s0Sh2cfUucHLjErTgeTeb9fLafZ9Jo7JEZoW+aynt91VswI+jv2y0oCAQaHqRubmDNJZ5JA2ox
Jlv725zRb42mEB63zOyAURpyy7+DaEKQvrjY033h8TJDZWv9BA3WN0D6/3b1rHAo+uQFcjEOpXQN
b2rVO1Urdna4Zwc89Z7IwJyEwplGpKFVFKMmLHjxJqNTudHKce7RHRjQVmvnKWqQHicS0vDCa8vw
2/ffhceepPKOdxjxcXzzyVtE6jyadCDUiXDeOzttHJyoU1xoMdJkrPB2mOdxeJrgXS0+ilC/P1tG
zW/n9XAfTPMwoAAh013iVBPJQrH8lzNtAZW93no2IFrKyqx9hSnFvj/5gA1zXnL4w7DBMe8d42x2
eDsoDwczAF1QYTBdrkB2rRguMEqCj8IFDm6X+wZXQigK/94rBzsbP7//5v3F70rFhxf5TJjmEZjw
mKdBR8qxMc9W7EaDCJM+cqbpq+f3GPnKhpTg3pEQXbq0ZG/stHHL7QkzDOzLEJ4gdlPGPI0ZbNwv
VLB/Yv87K38/Fva0mBD+N1EZuN/IxhWUX2VPqbTX4h/EGuQMJrfYas6/EnVXj4A1mrA9GaOyhY5A
VG7lSWPBcVJn9uMCXwO6AIPqwYltBmsA0eLQt5GOxCxyqfqD4AU1DbkTu8t9LDO0uuaUdc59PhhV
tV29MMwUXkf9sXqiOs3i3i5FpC3TolGjDugDfhes4/dQm+N++MJECx5x+Dj1/+lboYZD0dTPsGLm
2qi/fSwHALq1q8TdKb0Mls1Me1ns7iVLFIXf5DCjBV5JG/nyWhCCdlTEM/HdFtde4uaA3pY8IuOV
acyio8Lbf4agm+Arft+r4/se6UhJhpxNOUelj1cXBRe3HLH5G6uSPctjoS+ooD9n7isQ6/nGs8CN
xaGdr/9eK0Sg9yGjBdaSefd7eXRYP0Y8IIBs+k64pd8ibWyu5D8eA3n9OD6O4CfllCRe0iWwdALt
oy9mjMNg5EFx6j9KsYEwuETiCohIe86pgFad0SpwBZAKgCdHUNxfCeqjKViX/DgIWrJFwIS5OOzV
qxKxnVFQkBvBbAORH6uE6KRjNReVBaQFNlaQva9w+fyM+0cZw7d/iGy24xuphqDULDt2d7o+kJ0f
HGGywv69Q2PdXzOP6h9FtgrlC1648pH8FjJNCBu7AQA+yUHIwXSdZJ79UeL/AGI5JSJiC4DKViS4
EzNmeoBFSVjNKbZD/dLEnG2uAPRgqpMGCazqs/NC6ZR8AqY/Yd2uIaZ3TJnx1p2ZGBbOoY0gVnLM
uViwkGRwiI9g4oc37IJE3IQ8rUf4wQMD4T+E7/p3SOsIv3Lgbf+EAhJbCH7vx3Rgjgl1chAwp0Qn
jjvpCXoMkt0n/L4qvG1gXdiPkA8YcvxjSQ5lPVrS9Q2xBLaNAF42gkhhzozVnU3kBDLCbJIKfBMS
Ve2+z/NTvp5I1pRXZeQA0x5J3gA5zQ1OlPAdFrbxl8IZn1lHnKcBolq+b0mZCJGKut3+hiZ6gQd/
u7kXDUoMFLOpYhsWM2zECYl7olCCUM5gZ4qKcc5k4ukwAvRID8FqCmt/9hGGBCxrCDsH5/QMSMmF
n8MMk3eMs5J/Dwdz8f4BYVC4q2eNOA7ROQ5WNc4aYYNLVtSfmLEeMTLc1SMtJsXEw3u7H3xhhboJ
sv/O0Z+0vKLB+DGU5aFjCHh5M27sCRnaU7M4dkjmNo9q6dJ5yMDZvRgOGVuoZDUAc5xgE7GbQuDG
E8YRXIZYWusBsoxReUV+wnvL1ul4R0k9vIlCi3X1jNi4MBVy8ACzhbYAE4ElAnl478g2oATg5DZE
wOAzgFjChZ/yRqArM6cx4EfCpFhwTnFdYHg6OSIgxNVMoCgF7DUIjTC2h5Kcc/m/GAZh/Y3C2Zuj
tfM7V0EgUltj2Avc1sfwrCPFPjI5FTeyAFO0vvaYJHKHNso+fYfoS22hyKS6IzTcda0gdTxrCoDM
bTOc847fl7RIXJDu78ASltaoPNg1g/Ll0jpyuB7+8Mv85ZDnMckjm2XUjCSQ5RozQH2PcY8GHTC5
Pq7fre5CBGQsovAcnTAecNpFCHIcmDi8opGxdb83aaGrMZRz+nPo3s+7Ta+6PZDd9BgfZkztbOX0
C8lxsXSfjGsuUTGi2h/ps8fxDReaOUNYwpdC0Mqq94WJ4w95AZta32YiSw4iUzSGwuh38HxumRcI
dweTKRkWxh42sc6JAt7x+9YUtA+WlTFSrMthyGMMBgOFUxidn7hZ4cBZL+sNPhIuRkZua03AdEn0
Ea7+XNg7ahs0g3gGz+UmlrVxqQ0frCkA9cQbcCPIU0EwM7AvkwYtQoV5PpTxIQ8vrWrMxmArECnF
guB+0Kkm+/KUOcmMnJZVOpkH1o0vylEGPezTwIoBm62DR8AujaAW32zyUmQG59m1UeBPatyo5uNu
6pFPG0vhGKkBh0fXs3r4V5pO3hAA5b9/vvQaqqM1zUtjV2tixFldU+Ax6z1aLn+8F3Z0yZ7TPKan
xJeOuT35nbPlE38DRocOsa//JgPSue9zra/FkJOVLQ29G242NVIAIkcjzNH8J2VNySDuFfGzlMkh
hsPPshVxAhSbjDtq9A+L2zo/cggwfvl6THDvkbm4MVBm2jXCmhGnGq7n8DDWnp6Ze2X0lEgEyhi2
PVxkI318e4jasgaCNw1Vsj9TMeuDkapt4byYZxEICHuGzgExKXw7CM05ZzV8NaxKrz9OqGmVB/Dv
INfc2fZ+ImOLJoJEqCc2cSTTXemoHq2jk8U25usoRShsYRVfCe0C6eE7mCPf5irRvJyOT58Gm3/9
I4o1dWVUioSstQ79mC7yzGjNeB3gzgkgOBgWuDSXudw8NwMX8mo9pBwSSwP5lw8vjuY9ZHScngmm
g3t8pKEod99JuiUCHfpmPmPQrPCKJn7/RgQ0IIoBuGaongRoxz+17kwe1x5+zeA5S1qqwtWCxHmN
SNJGZM2TcDTjx93+6c4rFK0Bmwslp4sTDnvUY5te2VKphfHbCpPAPIpCl76EOBP5r6EKgsL74SaO
cdnDfxN3JCRMoohW2VI3hsOOcvDSl3tbyRTEMfv1TUKk9xvSkTF6Wxu0EIbf8+iP4BJWe2wwxOk1
y0cP+zw+WH46uWN+AIXrEHzWzXFfWCvzyukPYejL4F8ZTjo7rKcDummo2qTo4BZ5lsYNFpMMBVmK
7IMlaSbSGE4zThCwErDz+kcIX2uEFOQ47RE/0FKQVv4gt+uFsumR6KRsHhdI7IdAd6aPEXMsHvsZ
Rte2PhcwEXanH2udTdeCOH6iyJN2gBPdxtxhFE/i040wDHEiw+PFrGUwF3/H/mt0EyEKitiiUfql
ogvFuecVEt3GF97cdvOOPXab2YE61kbKF8LGxUeccV99wnnApgi3ji/rzL+zHsSIvOMHGZAg/4SQ
YyQj0iqq+B0zGjk/YDEBrNcF4SUH0proSwAGaZb4TH+mDYCHf91LuHY9ouJsYu5xiPh+GzaDT2UI
tYQhOqM+Yqz6oF4BxjcyaSWLb2j8vZlPLJPMN6J+0KIEMrBrkAVbB9Ybmhh6e/AWPEvZVDFpsm9B
ESEPTnCf/Pm6NWezirnbCBxfov5PRibaxtsK+x3rjSEO9ovUa+xadMb2A10+kLxP2XWqLsDIC8oz
fsFLTHJBDIZ0XnrQjTYtloyNKy4cUyvv5XGkrvILwi5iHPgi5lL56gt1QBk2RCY8sNa4jQahMBpl
0xO+DYmFgsg8kRhIVcVwAlphXJCSBZlc2VSc01ixNRAZU7J6JEpAOHUBfv5oqMSfJpwEmYSGEk3n
N+Sc7bHkDAxMGZfhBERzhoGeNifVK4TC6dGE8oU1mNWKOQZbG0X/PVQXBiFHA4suU4SW4eDgvx19
d2rcPfhOlB0vLGoOn5rlSU+LdcSwDp8ngmDGjxgKjge1jCPw7s2jt+deuDEYRrtLeizKxDqUAz4L
c8XUjjU+LMdZ5UG2wXYFEROQ8FgcThTEokQZMbm6SGMFrX/l4I7tBI0NUC/NKbD0qMPaojfnaMFs
N6J6bLlsHA8x0AWxOY/4sEMZucqBMAE/CREZPmY/Etngw/iTO9dnJHSNuFl/rcmPU55LiRbiS00E
271kgmOAXCXeq+co5ejDIJyi10SiN25YuU+vfxO0uGf0Yf9lM/V6zlsVlb1Ltiqio1ajvjbmPIrU
0TpaaiNuwL3WwMV2zrWK0ihZp0ukOjDvOP16FAuU/wShzRk/6Aixx3vokbVHaXLPYPyVW0jMqYcP
p9kPBPwC/EO/AjX759GOvBjf1O24F6SB5uhucup8E6QaU7/R5yqS77QptvBfN988t9BXPWBFfU4v
nvrNzCTvruNLjBif3OGHYql0EB4EtyO1kJXPMWL7V+lwmoo2WPf7HX6ePdgeK+1tD9aqM26Y6yOC
sjBYdmdQKJD9G2OM2W18012x33eYHfO6Ue3hsjRJ+BlUP6WjeKXXes/o66h+y/P7jPqz0uMSccj/
X0iucRujZ0WVxOew9fUdvxP2UZpzkBL8VJnkAbzdI7L9rKOxHc1+E6ZWPP4IpZOH03sjmkrGmS85
i9foEM7IZXBmwrjgHm8F2/iJVQuFovPk/QMFvaxsBRl2V20ymnfdRdSFCjB82S4zQn4EEgKfVtX5
sFHAdOcDlyPJ2T6D3EIgDH8WRtFWhg1IrzRsJw1Hn7JQiJO03vB/DvZv2gte57er72GSRP15RvQF
lId6JYfqUPwvhdUuTSVc97KL5GCuw1OLKzQTT5wk6RD8x5gX9n7bf6tDn79xNmBTgMw+EJ2+9Dfg
I/jA178FaPSLXdRh0oQzUedhUa5ueE0yEIRTEK4AFr2ecBAEaxLOUHR6qPlY9l61kYLnKPc+m1f8
3txXmE8MmLpZd/8TkmXHsMuluMMOeuAIzj28Qgu8DcOmCl1f5c54fchVW4hSqGVb5ryQahgU32Ix
NIth31RkR4l2V8iRjR3Ppd0uRCAQjzFn1J7mwkHAyYzZFr01+hGeUJUkSNMKn9wASsAhvFSEZ6fJ
L9omLKL+CEKJrQWU+iwdRWzj/LOEbppvuhFvDoECz+37CsybFpTAG9Qg2NdYs9R1FAftPAuN9s3G
3cieMeGCNw0AyFJkeovg7RNioAhFuBk+/f58nc24FvyI7loNWeiAve0UeoqN/YA7iP4ID2e74/Gp
hthYsD60SLUhZjgiQBnL7dHPQ0Hb92Rua9y5WCHd/ViLxBb4/aPNX4l9v8ZvANz04N3ifN87AasA
XFVCcUpdgAnvPwYTJsOczQCStxVQJyw8pzcHzkpWz6FubQaAApRtdLqXZCRhdEn9YZ3vR/Wvm/aA
F36jim2UYEcERqSxr/vXzxFH8+AXfBmN45WyZ2gKxsIvCBcfrFOg2IzyFVLyDvPdwy4fDZgzfMRo
ZXCCbQL+bODsg1mrYSnAySe+EnngphciFIFDq75xSSAuiF0aeJMHSuQegPSA8VQzebWEPAeIDYUd
iB0CEBZDDQd6Lg3No8mABeLfwBo0Z4aicGlfnHPYTKKIZSbApn9b3Ub/RIDQQKTx19pkM6YdDAQ4
NGl6vdrmSTjlOw0vJ5eTDWJU5QOhcNLQEqDvcrE9RpDa0bP1OaAc9t+nfVpyO0bEJtkiiur0joWX
fOVrVLx3MJanyDfDTpSiczWYIFmE7iUySYn9dt7DnHsiuOOHOc8EXJRPAPruVKF6Vj2Z4IH/SDqv
JcWVJYp+kSJkEbwii/f2hYAGJOSQQUji68+qOXEn5vbp6capVJW5c5vywSybRYC3IuOheoJmCk8U
1p4ygunvSaNNy0szrcPfDijP0pY4yE3p13A/gGZdUDJ+l4l7wdWLycmJSzOmWEYEmHMUUeUe3ixE
AuM5dmY9K9wU1k310LVSIsH+QpZ98SoWKtQ+Vj1zG0YHVB7E9TnQTf3f8I+6gFUue4Xfp3ukQuF+
oINVPO6UXToVKF9/+KyYcC426WjgYUYxWeKNhpgwpb+xW+/ToqFrHXI4N8Gsnfx9x7nDT44R1rmA
2XMdadi2spmtDRtELnxeFAjCK3EsSIPduaRW49VRY7GSZrzphJkQpGjyhr7LfKmlLlTq9xweedBZ
zZqQbQpzmhyIscucyFV23xmDTULOEW23U+OI2F8YKYR3cXP32foQ90OWqrzUnxGXAzF3tWOKvP3N
2ADZ64PrZ/qaV3Sc+NAu3puPx6ftJvuGnTW37iiIaATCOwMkA6kCNnA0pehXEg/sgtVXDp8MbDsP
758Jrg0uiK4tvosnS4Px5wViWm2X3FYQ3Y6V5a0zYr8iexSvhME1w5Z0jGZkyzKz4WfC5DvC2gPB
o4b3JY4g/FGlDYjMIx4DbH7Q7GBqkq3yB86wvrk9Km66prFdxiwaXOnAMMAuzBtB0yI7VoAXj9aj
DksBdB5fdE907uRDJRvlJjxI+kjTifMSLK/3Klmk6PERgg/JNbGg/VDuaBPtYEzSMZDpEl4gv646
YlYjwu4/d5Fe/OP8x59M48lShLuMFtidU2srQlrP5GHzmYut0TzATrryEGfjYPqqU45Shxr4jVRD
5rVTN1L+Vqzn1s6nJthmCK4Zc1IAqcISpU9lDr3CFJ2bSRwQmU2EAQXjmCgY5z2GKsr03BjJzPLI
floV8zfvOEZzXTvHZCoqQND+KaMIItIGk3S4vwnEppnjQkGB3fqaH/3lIJYihxGoZygQMGkOgggJ
MnNNBlUoNSkE6bUBdt6U5NUsWaCvpkQc17i2v2gNLh7ecbx1D1mcm/qiEE0WLUZ10aIHmYRIAp91
np6VLe/pLA4/iuEHukD2K8zgKY2/S9wgiEvHZg3oh1m/AwuEaKgLrPe16fQ3lb3UfEZ+u2IVufoJ
z1En5bQUrUkyQpHB1qHcgFJOuNfzSWCzQLQubS9+BiSoU9onsEEVd7Dwm03pNcMJUiUEGMAIBeuZ
Ocq8HAUTGv5xnyxjdsYdruscK9+JNh9cTQr34QIHX8yDBgvQGQ/OY7zCB05SrN+Bs79+0Hpvyk03
11wGAjIU21k4Yq69wKtQ3Ab/bkXVWkh8zCiyrRsIJt0gYB4tuAdYClQXsSO9JvjR715njPT9ZFF4
3MGiIzq94bedIfph7oyf/+ENjpXfaO52iNSc+IFl9hp/mknh0aRKVOSnl8NZAY9mfnv5+GICcX2d
dYrog1ahdW8QTNaH1nlE/3TEHADhQjwV6WYMht/0arAFMQVkiZJv/JMs40AnPBPhyBkRj5xN4UJq
lqhfwXEMov8uSyhaTAcMyN3775ahgvBRkPdoEwE/KIu27FQ6QpP+mDNuW8/be8LBt+g9oDVCXOMP
S7l7oCv5VwVQCsM3vJyIMp1wvXfvHSNcjrUSHzU+C4mxIqDdMsbdmDtgDqutAEC4AThDyMd5E2tT
4/leRiBPexlgGQuLck96UA3WhhlLtBEM548ju9lc8gbj1+jlGD5nPXLUDZp6fAO/Y3Xx2hEw9nkT
PyfmgIxw6dI4rOUTEABjVwaj0c/WqDDh0oGKZxbfrzGifttMUOMZ+Z9A6fzuncHmdrAOF6/HYI7d
uyNzQBcUNLyp4AFBAIAfMiSP9zpjAbRiYLf6P/kR1bIy/CvyAp8s7F3qHYfHAs2Xs67QieCFFf8Z
19aB9Dgt2JZMZniDQ+aWG+mGYgJ8pXqQSZBPMagrl+YiBaehl4dFkyETsYQyCrYD7PjMqcHEz1xY
YJ/D5aE/q3X3iKDOjLiknQeblv7koCwRSN97TPzB+O6fl/1hpHQHmWN2VHC9ASLhy/EBQpTtIRvp
vchao4qCRwGVtt30yYLhpzn54BIBsFTX/rK5dtfvIvrTII1id+O2o+jYf3Tn771aVaugx90rHaSb
1rjfhbyrZ1BuO6YcHKe4xRy6XbViktawu1Qr42YeoAWs8gW4GG2LOFVyT4XZ9/FCh4LU6vBlS0YK
sBgfC4tb85FAKWwOFNAADcR3Y07cH8U4lSPx2bzmTP8WDKG8Rx81k+RIoF6l37gYwIChJYv3mPXb
UDbmiLIV7r94JSj5K8PnOI9WpYfPodcdukl3CxbZrKbkkKC+13PNN271Py5wseMMYDVTjzLcAF+V
Ttkue0gwYzk4AEzQUwNobuX1b1kj2YZVp1mwIF+w18DI1wOoQk/ushex4uzpm3qe3N8M4kIDXrZt
/CMod4/iwQUUtxiCAEoEuMjwucAcsPvgDh6ndw1C+Lq4a9cAlcypuAcYBd9bNqlrj+v5RGUVb9k1
8yWX3GTfpCrByecogl5fk3yZLb9b6hUxqARxvfPX/38KXNYyW91/dYv6lxml3LclqjIwDoBCUFnG
1qB1kMroBaIFleiGRQhmKolUDa1HP1wuAtxEWuhAQ5MYkVN3Te6UQvWq9pQDoFW6K3Ypu5W4dnyP
XPgN+fCLahctuB+rP6g/ld/dcn04WOryUBaZLIvPTL4ls3IHMY0P5RAs4GEsiutrXY6aa8Qs7Pq9
8xFFR9Ztd2ZKy9BVOvJZY5G1fzOG/cuW0tE4oKOedJzrvTHG017B1v0B+oGdlOqyzybtK7hkEVFh
R9jP2/UohGrjigMYO0sgvXwEMYuj1XAjWlZsTxjeVJhW5241fO+0A3bcOIOnowD9xTLxKKedegWW
lov6mH4EYjLrzTjQ0nSPcsG9UcXCcwdSOjcZyDavHK4JE+IeBiWOeYTHAx10PviDrBYti4OBVZu0
Cdbp/jILeoK/BrkrLJGj8HOwg/gbyD1mB/eNOXydt8PAgREpAmz2WriwLwsnnTdIJ1Q33LnYB2Dw
3w3o+QF8eq6ScsC0DQbdTb+n4B6MTu7mDCs6n0OU6ZEF2xNJo86qWpc33GOP5RUTPdLcRyizGGGo
z8uTs4RCahXUNkyVPuYKugApYShi/BY8FEHZDJAKYmwFqYswoYFndBaPUm97p+ignQfnZK7MAJQE
qxp6AGwZocTszm+dO6s9SpveuWP/Wv3+fkd4bisBeQbOIx79xn32BuFh12OO9pvigTvKp4NFfB0s
5H+0L7hqsJCpJtcqh9bpY2MLxbI+0FA9itV7Ff3BAZCv/We2La4pEBrLlOVQOC/mbTi6/nOHJeuX
xjZ5RkfppkCipzqiC2yJesH7xkkf6Q4+fPCGVyNmTwAT6KipJCBkonXLrb5qxZBkoFPBaoea7NZu
g9Uig9KBjbgevegnHTZUdE50kK7I6k+cNeGzhQxG+Yx7N/ynTX9mQKdafI6EoE0vGIcBQTnllPVQ
Ad7BDxjCZVSlJZ41YIHv5NGaXpd7XzGX8NiZgm4Iu6/PYBhcB74I63I72PKVtkShTxgJmZaNSDFL
djoHJhjM59HF+N34OZgaQnMGIugtYD/AyA+Hz/JRsLrpdccfWC2ujiXFoqLyQLRsfAXZY9NMjGUE
NjeSOz9/7apoxL0+0J0s8CqYfkgisfMGRgsdvSQ7V0jEuj4BhDZ/mHRBEUyw+CmQGLDKuCEqaHSw
HLgJIA2mAIHUen1yyoYwtRp6aLpuADW46HAF6VWgEIU2X4Nb9VgX0L9NEg4sgJuVjJ2BEDkqUw3d
K0QbhpZAPlTReNFQj9AwcBh18PMYIn2ZA6ZXWZrCXOQJ+Khk2JVAWUbtpFQ6GDM/+f5Asb9c5BJD
EKoHizkgr15jqqJZvc4potFb8X7I7VLnWwq/ojx0IuiPlJt+PoMcP+tWPFl85RUz0+MpTGh+2FyD
qhbPDqYfqs29OiuezBuZnWPrB5wrP9Untzn0wBKW6rMEboHsh3/Wi6BV7PMKSDBsh4Pji5LozrZ+
wV0duakJRuCPwDQKituPnTPvhsn6b27KbS0rrtTZUMQGoWvGMxQlHTtmZIecBGXkFsxJElxErFYR
URwF4tKeLf9bWF9YoAGNJoubADerz5i5FKTPL4obZjFr9Syv+WZjDhXTgY0KueVDG8IY9ahPZGAq
QkHhgnRrPXG4NDnk0HuJawDP+B4yGc3+XSI4Rxw5My5cNuXT7q9YEtQt/DFDh1Jr/ZsGk9+o3URL
WjpmpK/hLaDs3sNS/Cwa1lDvyuTrH2P9lN+/UzZQCqHeky2STblB2Uo+7195VxkgccJwuhl91KeC
OwhyBFtZYVqM8YFiaYdsk/nqiInlYAKn2SAOsbXCiysH2OW9x0zn+T2+i3iJiiqUbROqItIQUos1
9H8iqQKe41cSQi25xypCfWqjxXnB0H7x8TEH2iiRS/HLI3KA6LQzZ/2hP2BWUscltCE9m+zheh1Q
B0FfsZUx+yIWj6jne8OKUX3IVC38Q7s2k6FulYvPIvyD5YjMBxQUHma3S8cvqK1MMEitCWg3P77A
kjBVOPdnEiaRlzmS5NFnU0VPgDZMqiC0XJ7lNrt/t828O8PnDo/YiAnDx9LX5ujzKHYwUkVgJ22U
P25BSP/6DtnmXr+22w/uwHR2j/LeEm89z+bqQptylSBc12sGhGAyCNj61/5eIj9IWUv735rJ/vHL
dd4lE5JEW8QOYA/wsmHZMC/XLDTgJcgKYrmN7vYAtj8evFCvcENE9BxOztcnasWFWMkNvmgQ03LS
PHXA6I/X23RHJOLSU5+k7G7ua6cQu6dw4zxrKqtfJTx69J7QalAzD2Bl0lNtA+8Hw5XJe3jHmgK9
G+JCDjiKMths/0hfHx1qjsXd2R7jPROXC4clj1GM6S9diJx3fp6bXVuos4vzfcTBinn8ADMfDGsK
C9CI3fJ9ZTTfh27zp7AzQo65YnPGk6hPlIMuY78DZlon7nnM1kYZHqMJ+EYu0HmAaZd7jByjO9ja
vk5slQY1W7wRHAApQ+rUQNhgjPX6DL8kzfow9V9jgcOmhITuiRMdMCMb9JZvQAlmvoF9bmqnexjb
l1mBuRrLwsVy7QWB5X1t+RG2Xgbrf+y2NeGmFiFXQV+kanTM1NFRdk8s90KnEBMoNkZzwR7Opogh
TGoj/iRtj+BDDH/lZUr0BQgY9zMsdnp2w6WoaSSRy2Z2Li+EA0C1XnN2t/yO/ezhM708DPwLLYZF
MB7M96nOPGIj3jgnM+XCAw7T3DXkOzrbLMARCq+zkcTcF4UIpS8veF9iFmThEMelBHv4jtixnpSy
NM6gcSTTVjg9ynQZtRVBjPljW4cUBJVvFENIouo6cwDAYKW1YKI3gi3BCpsmcgd/Q6QtG4XP+VLB
kwJW5T79Q/6MdR/f+7qkjrCJgZuCJeFMIxxM+OxeT2OTHSEZQSmecdkVFzRE+fsRpSMYyrfqqqfC
dO+36DlIlD6RrWqLHnOZvqss5LH0R/zu0ty0J5ZBta9W1C7m4efugwU9S1jb0gTzFOZwpCGMSRa5
QronMwOFwGvotrbmsyNsmZ6zppZUn51AGHGwQiy51479c48EVWIQB3aPvdUignnDxamer33lcM5+
phygvA3O07hvYf/HmyXtF1FSStk/T4kU7E9f0ECZiVCs/ftZNvbfqVldMDl9sjwoFLp9MlLJOFO3
BkUBN30H42eaafRTA8HUJGu+JDBeEDRwjm1GGtrdXUPhdcIVgy0VHCyZ/3x5RkdLC8iIQLYxqUGS
2AoJStsfIhlFHkk9J34isAYHCKHpwKl3za7e4e/20IDNQC/cfBQOBOUbJA5S3b2kR3cNl8lyPAdF
PyvgUTHFzwcLFvCCu7wmz8S4l0csEKl14N5IG+oOihjryKcPQqvO1HF4MmAl3rnNgRkbZ9/87NBT
jsx94UwP+yR/bKtbb866gt/fv7LiaO5YisKrAdvleeznwOgbjof6/FrRXQCoo9cln9Ll/dC69lCm
A78E4wCjzp+d3DAwCmbyRhkztF41wP4wDgbCgZnDh4Mawy/dKRdY3s+hER7Almc4iJ2+KPd6N6o/
ZnLvCcq/Qvd+dyQlweHHLOYrpCLorknidKRJMFcS5n0N2AqF8fB3N7bmkmhdZZNeuTuTLVI9hl9P
zjS6Ge6/Efc2Hy+8NbHVsG4+tdcbl/d4nRFI4DdXDsxFdmdQc9GJXh6jvv2IhCeAplsyGohCGCim
56QHaNAaQThcHvxa5hW8DFFHojujN2SnIzjp3HsMXM5vHoCLHmLkBhV/LD+wG6WZwtJK0GxfwvKF
fzAP9Y5Dn1O4Oqu7ZIEDowjIuOmo3JMTCzk6sZMBB+PTQTcnhEw4iVEWLVAkiAmgIYhNFp9bEtt9
xKU/1LvCzwZpv4tMjN46IGng5QYrM5mdc/sXOVqzjZl8Eadov4hStIND4Q8UV1lSOMnnYM1ujYEY
bQMvxOadIUta4wacLGNgVMTfTPgWMQjrgdqud/p3Aweqi9tdZKl33EV8Q/cwmr/Dwcen9TVC0abb
4GCGU3MUwb3DGci0md0sQLdHHHfzvk2S7R+p1f7AI+qJMUN2Ncixu/g/msLm5VEhhjeAMtpH/U4L
VNIyc3GxF4OBxY6GqbHd/b1KakrPNEXAhc4oc4gWQPFw+9A8wmrCdUfBj4vF6hWMyg3XuiI7bYBc
L3V/V5mN/P5dIUeYxp7Aqz3yZeoYq+kiZPNvKbtmQCo/eLkUwhxG7KbV+b3jfcGSmKmSB/jIbmPM
jFW5b/7I3kX5YMzr8jigO4n77qAjGQ9xBGaTuHUiLA2O0coshoT0JQcCl3llY+CB5ZupL4zmRR+z
OeqNvs+AE7kMFJYr2oUXKAgUi9aG4/6jgeAtc7mQYKpDHv2DOuxPot7tO1+caMcX5uc0/kPyCe2K
T+TcH3Yfi1StHMRyrJg48pp7MFegy2sH12ob4uhxKnuusu+rNqlzo4tqC/vyoXDm10tbGgOh6ODb
2PUbq/BJR17ybpptD2Gf8UxH6kYl22ic76BuGaffPXZJaKZ3uncuinK4osYcZ/8N5wRPrg5R9dmX
4w9rDqoWLG0HAKEOYJNGB+/wdvmj4fWCJXs5DhmAz7K5bnNi5JPBLqXOYhC+vTAvgaiGCITNfsRn
10N7iw3PV4DB2Z4lgiCT/CPT+pjEW1Q2QakrqJzVEUS9Ny2fiqf/1X/5s1Ds3qalzLmylgJHgpOP
HrQhrXCrrHN8K446nsIrdjM0kx08jFWA/mT+rXcELD8jrOfXRTVGHgC0DRAGhDAKibx1eI7alX7D
5Xdgd/cU8gt7GbggBBdAH1AD5oRseOyQ25BPsHWLIw9WooODKgPGzjNXDhmPuqtvos75cuW9XmCn
rKYNq19YH3UOf8skanKtYTJwxQrSEi1lVT4RL/Pf/JKCoRaCVJdPiB9GBEPmk1vCd2B+Yiexz48y
i6D2mxIdwDrjGl0gXCJadpbcuYkhgtuXKv7yHL7RyESiRFg7zCpMel0smepO/AAp7/+Ml/XS5wpo
hBDw8nXn9BPutH0+4WImYbG5xSZQA/r5+eWV6/UdYzdKKjs7s5PiEryvIMmeeYrsyrdbxeNK5xjM
UKLhKknIAW+Ah6N9A4lKrEE8zriNlFlT+WjZ1cr/OH0qJeoO1EYIJoN78xFesCUlNxUObjA/9zP/
/GiRfXmK53/3cb5zNOHdluXe9daMDkKgSuZ4kE0c/r/9WRekJOPuUDrZofcX4YVfuT9mjvqef8t+
Tkx8fY+skN2HewOgl0uxbZhyUeGl8pxb+5NuuI3J+G6DlQHpAzGBbqlcHm5973fl91WOEoqXLdno
MsWIzD3KzT4PlVlOrTlUWDh0JSmms8x22NriA7sb16fEoBp0AiVcAycHjzdPVqcvCmL2HN1ZBiHx
y/u+5NbaPeInJFfOZxGbSzH7KkRsrtmbtGxCRBttj/4RTxqFM0Oc/SsuTp5rdO66sVMrGnktkpZy
t6bkTNNRAsHgFoRuVDlvxNvl6JJ6Hwy64nFAHQtXDwT+vYii3eXiULiXgZdgYFX5bzo2s92U7UbK
TrruvhjWkPfaQauVdfdHM4WXCVRxyc6PAf7FrrzWtGHydUgKU9ikb18KxYuItq4QViGo8OMndW7X
OuGArWURtUcZw/zfrCO2A+VIb1IafGj2b5rOGaVTJtKv1zAiM2dQj5nGf/Xpp7I7wnty7kC7ZORM
0xpA2/tcvIgImu+wzxh0XSFI+Pg8hF7M+f3XhNFxiQ8Twnev4/GUUd3tcuL29CmoaKDOpGMUet/U
bfbv1g6DSQzyWflAgTwztw2FW0UfYErjFE0Uhre1N2vyOa6yv9+8yrxBsdLcZlYeGCwhHZAh6bLi
sw2fthnYNfeWsLmmEce28vkCoL3ipbKtudsZ5WJArQoL+AB8mcuI3GOmZks1Gr3iUV8df4A8rsLv
tJs3SB321P71Gevsvt3NIQfyBguLquM7IimE1o0AgIbeWr6eU5wzXfUqcRZdcEPm9TPuKVrw5R98
SWrERfrQboGvMfuEh4eV1LTvoc/GJ5Uc7DZ1k1N4xwSPVjU8qvhWp64CwRI53vr1slpdqHH5SCl9
BfyOPh7oew+wzCtAmcQ/oq1WaZZo5+optcRlHCizoLX73kXxKO0+ON8NFgBpLRgdmnBWNzwlsEHs
pMcDTEz5SHNKyd8oUSeA9R/yheCnIuU66qSuCkvBXHfAd7tU/I3Bo2YZkFVSRx3TceAKiQyPzaty
0AFLgYNgEyCOv1V0Khj3Z7UngDweIjp8KudFqx04XBP6FJkjnN2nb9GLiidobFBJdMl0dlg0qpiV
8hA/q48Qg/tzj6ycR6KbpkuV2WgxUJMclQaUdhVjsH+tdIAVP+0qVsZwPHE9LPhtdACSr2060hCu
rA/utoauC+7xH1hmMuXZuPjI7aDW/Eb4lPaye1Wtf4MZkGVGDFo2CfMtbMOqc+ivP+77qthy3wIe
C55fDl1aSbpKeIluuqdRpmlQVJshj3DM1ZgKW/S3wKoYL67bDV1DTV47fJc7VIXAyvJxC32d2fga
8ANaF12CucthJQCUOcVR37C9Z9flYIXLDPuPbre3y7T6y2COkQ8FiHDkAONcp97iaLvARd8UASdz
Gjg9qhj3t2I88GaIRBVj1eo8eE30zP2t39G/0Sv0PgprRnCMa03HWL9N5wXi1zHg45SXHvrLrk9p
goxQ7J4cQj0SsXiexUVye1ztK3+1OOJdHH0TY2DQC0dUg1w7UJTaUWfNU59x4ZiTACywXCDLc0U5
jlY46NKNdpWLYpvbQr6iPP/epcWHmOA3wx1MKjNPtlBeIzQowbWZN/t0TdoAziT/JbZTATlrpc9q
668Y4v5bgXZvBgbyLt2UaCihNVDd91nkoaarPlh6A5FmZGylZT6GX073QVcgMga6NZ1kCPOOMlEm
77K3uxQufTf0zb9McumWzdJJnzKjT9oBnvvPILEJHRL2cjYNGZa7WJdW2OTdQVyaYXvStk3t0lXI
ayMfvpi2McRrhpo0vMuFl++wNzMd4t56ucN0s4NlwjA/8IM+7YsHYyhBZUTnpLr6jZCxyRuP2LbB
+asZ2ChWwrdLV/vjEXAOevv0r/rbz1okXPwDA9ZiQonYrMjitTqfBB4h/MMWoDvkDIzHeeNETJ3J
2KRZgkxESFwtnAN8hqxoPQVdI6af1/3B1+kOMgCs0JoBrQ55avIgwW0Vi4ZPXtc38ufRmoJBVzCt
+EkQ7n82Lw017l2fMxNimgL7RH5SFIK+LrBlOUnYQmDM3oARkwIZL1VEfaPL/rOMOcKosGPgNqag
8KMYCkkXm5g/9KSRCylCZVYEnsCQE4srMdx78BcT937j9CESoAdkbPJ2kpednfD7hg8nhOZHTRjo
ZUczR/I+rHycNKgWh9hx4j+sOjgfyeRQwJbCnophNL5KRO3x+IUIdWTkCLMFDya0EjiU81IeDeai
fNoGI3lmU1883/qA8C54qgFBCtAaI6iWdesBQbeYV6GxKgDZBASt3WgbizMdL2Zq4TCXbDjseeTy
vlUuzuYIwJBAbbV4O23jHgF8M+qsCJ4rgEqzTujAoQFDelwksJwZQuMtQ+M8yzflgjl4N3+thFeh
+oMH96aIGcfwXmnHxJjzp9MqR0sUVO6PVCUbFxzZKSV7MORFaKwi8g03wbmag6BiBhBiw8ayZDBH
7ovNB578kcdyZf5yMdn7GYX1WuCPDr8lD2UbrM0Ls3Y4pkJkQRIZ6HuIH63DXEPQOOuWzxxbgeKM
FYhw4rN5SpAlEPqUcyi261mflf/BABsZHyRVuk+Qo9fXxnUsPoekD2XCL4L1kRYuvb/xcoCK//l0
YucFXoHDJNp2umTXPAwggdovpgqqE8HzFngE7B7I0jP1agp2KLzQnYk0ptg3a1lgmfJzAAgD6unm
S7zrgWahrwpWYn2qQVfhhlIMdWwWZz4mWCdzsAhzwlfBBIqgAwTpDfrCdhUku0dAbzel8iUoCQXT
4T3O7j+kglADXtpYnOoft/jab9jFPfCuYo1RjADlwdtDWzVt7S8jm+SN0xTeOSPj55rAONo2Osag
tTjmWNQXFw9KSnjZ4Zc4Cu+9bsdUWzjVgS/n0sw01kE+H5i+7DCB/nK+ZDQ4dgGm59BHZtcaJIVc
1/V3z7k7/BzVSbHE/wsC0rR1OWWxZ/mhAEZpzrGKhNvCDY9qzmYnqw+1bhFje7GYJikerzs6QrOp
ADZ7FjRmbtHvQXJKwb7MBnik2JIPrEnWTzbEMHIKkMLSgyC1SBGm3uLYeRNWtg9bsFDTjx+vf94J
JBVhpdCSyCWEF+m5Wn+meGCp6woS61w6fjaF6mIc935wf7LFxx7MUU9ZwyjOQu+jCACpt9epkJ6f
rX4Fkl6ToHJtruGdF4BAmSGiH6yUKTWbfM3RiB2Ixab0NWEBn8ollV/Wc6DtHSrmrlg3hfBuYMbZ
deSoWCZiBuWwRBRGHqYlOCzQJ/M1G4ICBYm0kvOrdViAmV14H8nu1fanfTQt3kqsyGrz6jsM+n2M
JtRTe0MVhnfE5H1W6nkgtjdSVqNiDB0MlI6tUPNMEiCQeZF24LGfwJgsWaC5dQQB7y4Oh178Y4LN
jYwu9GXi6ly/icNq7107Ks0ZFn3NQ86nXeMwSJNt9h/Fb2+9yLlsJfwI8DM9IRiasAlW+JcwKlti
78zNgG/1+HOA7xXvYKgIesm4ZqdmM6C8lu3vDWwN8iLUjfAYUZ/jgOyCvDIXCBk+7y/jasD0pWM0
OKpq2/B5/1q0ppiOU7/PCBYYuFjlS3DwH6f5z4WkESJcF2pBVSTldDS92+/9XFwLBi+2+kgKO1nQ
l3UMm/90Ph00YAOPlEZXHvc8Nk0mZomLGAHomXrr5XOJ2B9f/qeFtPVeKTC7kNBBhsYSYMa0fugu
Xv525Hm9oTeCBC40vgt35DjT6WON6MfyXtYDs08+mZ2Q8wnF3O8fF786CYZ+7HP7WULC/lptCU9b
kGqlTVMfXhWUUd/kf7pzG/EEDzy6kBx5CVKlFlapMsmgrkNFX0CVOA1M7A6yTbESDE1tWBCUuU0M
a3D/oaqbSy30KfAm/SAfop1KaSNl5FCxRTIFU6AvDDkpmDR+tsaUezZi7hh35MeYkr77aYiFzN66
JYa+2eXSOpoZo/cECjqE82CeT2NStkSMYYoTkhGHi+6DRBab5uaOjeCF6W+dMldBj4754Ci7uMU6
Wqr4PFHjcVqyW6mOMuAcnsHECZnfct4BqasTzoBMhSsWxgYUJtZQMyLaS8E88BxAz7mFwuBOci9s
pjj4S/f2tW07G91XUk4Ofdm9FH2kT+uIYGMEBzED+hIZUsZN0bAQqQZx/RnGX2DU1s3bwDZwQK1Z
Em5KWZg+AqJ/uhF+KcXfYIcVIUeQcPfCb5h+4/5NBCWEPlKFfEp0DEMghbxi5/3y+Jqfew1w7FS3
PA8lMAAVqlO+0BKnCMhVZHMDhDUdCCWyJtQLwFZ8A2k/mGwQOSYCknvE4J1PdNhHx0O+DmIadkOI
EALDQSDLl60sHp1/p1434To1wxjmNzRYrBQ4sxi/oK2JnBrGECIVGN7Ik3CRKexfx1KyCpphzOFy
hy8GHZZa1k9HjGkKmV/19auPDWKcH7TahacJkYzEl4uFiWUDm46JORI6Ifn4ZKP0AVUGEuMEKhp+
swtihwjY0Gs/gTHtJLeWFFV0U0BhsmWmoxYbnpuAvXnHHOLwFlBASKhy068D/I2FM/E58XeEEY6B
IwZRdjy9Kb5Q0S3hdGlYpHQAO1JO1dygOA00zhci8UEVQ6WqFfHVPx8d81tYijBFgO3KokJqGZ9h
0oY+FQtbbUe1DImJgB9YbdQUDza2nury5VY0W3TMX7t3bebyrED+QTzEjkf4Hf6R6yjXoo1xINdx
ZxxaJCwy1R8jCkb8sY2Ja7VjF6dG0w7VjHIU+z6Y/DA2qVsOP30ETxE17z8rV0o+ypVmJz8qJJ5l
4/Lc0B88CkzBYvXEcCNbFONmXa+bM5yFz8Kc4JYyN6a9fXZi0q3h0JCOSS2DJl4uOlylqp28+27E
7vFZFCtBaBU8i+8GS5hZdISH8EGVdtlzSH3vg0m+gTvOap5hAEtVwoG8rObdFRcUp4CYUM9VggJr
etd0XcwTWIrpeoA9L/GW5I4yMWMwNM6W5VYk8f2mFfLAYE7mGMKrhq0TUd82nkfbPh7N1R5JAsmK
mZtsmp1GcEk1o6tys63u6MvL1vwxB7hMswOcFxYNB+Vl2i3r43f8W2sIPntbMQ4gY4EkvQ/Cy3Ny
Cx7qCf1u/w6qRwccoIzFDJbj6EZA/Q61z+GDsWMpokpPQMT9O39d7nCH4WNfLIl9HCPdC1au+rKH
5Ud205fGGqqd2Ej6rqDT6YxsD6xsQqwwXTsM1g3UHFifDFCoZjRx4yb8ljQfzPnNtTaTzqCqnC7/
8HQ6YmRPqNiHg32z6d96k3oZnPQj/whMGAD+rDLhpROzf3DOwlTA7IZpHApCcm3/ur8BIsP+xvCM
VW8RT+FXLDB5XSUTaa+cueOZqbKLXCr7ffzAzyJgDnALRAgw7qrs05OMJnkcbz6Pr6BuQt5cvxZw
Zf4xxejh+BNSm1N9g5ii2IL8grMFW39DUrBlkDwukr4dxoIxG7MO7/Vfv0d184g3pYiBNh7p6Qss
O+bSABiUN3UZTzUn2Biny7o79A9MZ4zr++Iqu/5En4LM9minEEnejWd7/e3f9277nTM52UI0hFk+
S+BYEWIBVs4pzS1zUE7fdbbWGVSAV4uwgd/zM2YSkB/ygyxBpMU0xSQETT70bsmqP8nnIT6m1SF8
dIdk9flHTZeXyrw7vpbytNjW09f2NTJnpDGOiq0+vUyKU7Yu5+01HFiwdEf6EYo74DDckxaMBo4z
ZKjRZzbYqnNpmk7aRQfMNaAupfu4CLJkAdEMQIe6GrTwH54S7hllxRBR6XyXFzFug3Fo/HORxUtN
0IuY9EIa04Vy+w05nE2CLuTtypvfCneq8pniPw2AYdr6kQtKhC0KoYFwTtBguPE0L3ijw9f9RQ9x
UmHZ7IP7e/uBoglWERp45WY058wNXsBUoPWkE5hkwPtijAHKDeyJfRilFRzPJ4eLWgsgCN4jyCg/
zhdJR743sBHfNnlxf5BDmdR8dLcScQisuwxqyzPsILtaJKKjvdXOHFT8GEejTj3LgBWkXRj0M7gC
DERjCznCtKQvw4QhphIcYdI+fPJv2rmP5oQpiTL0oucbbh6tCFpARhecibrbtrg4M/CHXSZOV07j
vIPXOWQoFpm4U41+8rWUt3od+Trj5gib9DW3hb7V1MU7dnModDgM1E514qT9wqm66kzWIK/e89Dl
Bi4MSiIbcmdkjEknvWPqCZug4Oa+c48xXeKd8ONiz2ECZWa2CVuTExw6G+4pyEP5CV4WZQw+GJxQ
+BAMK072O7VPgj8md3cALx01TeKYmifO8EmS+W297+GAwEHL3fUj2Utbqn0eCsGaco+q+aUkp/Td
zpV5IntUE+DxoogJ3Uu90mXXIGSPRLvetL+NI0dh6q5rGHk45rmxYWFGnvjIQ8G26kEUnw5E1ogj
ZiB9MQH9PhUSjigWvw5qDO1Mf0wvf8GsIkv8iyZ4Wo0LtQ5/jCoYMymvaGnhl7vJHw1rNbysBNDK
atleMKxQDhB2SY+O3tN4EShQqyxJ9XYhOPtE7CdwErATBY3JPATnglYkkwbeOXW1Dqd9rk8pkPaO
0dW2xoL2WGF/lULAAiK5RWiPunUqQLpy8hswhCVIwtXwp497YvT3H0vntZw4toXhJ1KVAkq3yoGc
7RsKbAxCgFBAgac/3+45NTM9bTeNhcLea/3rD5zx6n2+4EvtNeb6pfjXQypLccucilebr967ZXBD
sHV4gwpYW932RPVYw0KT4tIcv5grZ2vjPSkuv1K+H8Dpij7BAUX+ep60flz3oQiUApb5EC7CjXSh
XCP2ywqoSfpDKgQs0CGpge+nG/Yal3N9m+N62o+fV04xeZAH930TdgtdETSpBg0HO8152S2Kmsyh
W8iOdR3FvBBv7Q8f6FMxnguwUQAWsZ8RZk35yCluc7NIJGXz4iy9b3SSniHw59fO6hhZenJ24iY/
IMdJKQwZuF6ZAcE6nPEgYd3HKPEqx0YxwyzNAjkiB5oNeHzAWjoTeTszQXakV01sZOhvQtBQGTfm
t0ykLwLhAwsZXJj7qaolqC2bD7ULrt55eiDjJoctBiMfgY0MN5zPk4vHpYjyC4OpuHs9vWKkCQrF
gLV0y/Aakh9C3XaF9CoZbXOi/Cri3MYFJmqqd/kpc9zmovevmJnD9wf2mAPXZL4Bk/z9wwJ2Pb4O
U3tyHrFyJNViMBObjHUGk8c+kbbZmTKspeEMVe2fYSJNdJGAFAus5D/QK0/oX3+lKbKFQOHFCznA
FHDYjzw0p7HMDCsosEAcP7zXZvvePX0zZF9lXeLUa7MM6QG4H9rwKclxifKLzl/29T3sPZFQBajc
xoK8FGlELw7JZ0X78oYkApNpo1JxJsxJ75Hkjaa4CpUn4FCkniSk/pAZHkOqFzJqYIkCaeVZSen1
xtf14+bCrAfMYPN8uNWYBw8MuYK2vMBUDg9d+wQlFfYp5Su2dC0ELFS5JQ1a2QmWNfGq1GI8raqP
4emyQaoGMHhbf4jB1NEyNemjJlMceFdeYgEP5KbZa+7bK4A56YX5CxhOOb2oWflKf+yJK6AmuoA0
4H+oBkAYZWhaC3iUDBeIaUR80RNvG9VS5YA5PDXbFVxcPWzzGRbCHxzKN7fPmBudSexfxwv5G29v
OGcDJJd8Jm4qyzFHEcAt8GjXTexhXFzZ2vKZno66eJjwNq/VukY5RO++IX0pAiVUdsClmJCqZBVk
XxSaM2YW0Y0bnpKeD2FLqaaj6T7J+TRP5CtkqveUCn3o4rqj8VtA83nkKffy5YLbE9xGhyOTqh1V
NV4sZAmg61wLFuw/L/18rg/jcmPYWxAOsEV4zAO532/+U4Y3ubapPEdk0NbzofLZeDo7ecIOqCxi
AT4u5dX4UCXsl9Awuos/Ysf9K8UmXOCb/fTzQIDvEQOjvp8aBEayARLV2QT/hkZ1WgbGnpAiTJ5/
GYFCm6G4faYwx4Rkpts3rKYDZtVs0La1UrCxYzmA87VVZ9VfF/Tuxz+YsRliAereqDHsx9SKmwTO
hGClIMIGvWX/qgKKjnwIqDtUePuDIAvxmiKmXaZUYHL0j+TBc6m+feloZRiyoebDaHlnYXRKIX2i
TCOCgD6Pylon3FfBGdKnsMC5lJKB/VQ68u0KS2Ki6y+isdWQLv/gEdtHhhyMfodnwJbK1RA7knkX
I6aGisbHGE+6oNNg2hjQYz6tgB3tTthJ53RftJasAMS90zBcWM3wprh5zKskf2C7ZAWScCWilFd/
EcXgZwsCTcqBRfuAwQL6d7h2vgWA8sQLGbABqzqCcYkjVWipXU71S5D0WIaBGVXEcm3cITbDE4pW
GDNOk0VaGK7S3mMhztj59v5HUTxxudUVdQcFs4IFEM6nIqcON2cmwLRbAbeJdYhflRNzhqg3TNjR
uJGUMTXcFakJ5g0Qzxl8Y33q6S83j0uPa0PhpgJImDE8BPWHKduzdOe9jNLILQ8TmA1KMYXlU2GO
ImQtMZ6e6l7+kUFroSryBDsVfth4abu9kUKWIrj2nkC1kLVx+/Da1xR0WmUCZji6EURP8Nm3/2HN
ZeUDEDzaEM6oHiSG5jD+ucYo0NLact4r44QwpZbgF4V9sSqpDXSvm9nb3n/HzVFLlA7mBjECkPxA
Ae3gEdjG3EA8e7Y+DKWwnMQOBPDD3A6t+5GmHEG+rxJlUxLWynzjuW2G5b3YliaPCysZCE9wN8Pb
D6gWX7EevAiife7FgvStp2jHofPOqmFLnKx8ZkXDXAoW5igaYZ2pYQI2b6wFHTqulvqObYzlsbaI
gMF6mwEnYxvENDknSYSwMkFqhGLsffeV9UhkLo0wRqKvPoRIOMVIPqhaROyveiHjyvX5FxsDi0ea
QEa/zot7xIxX00i190Z6wEwaAnbejG+qp9wDIHfr2P7A3+6LGZSPihxNjAnU9aHzNA2dhGe8sMeD
5sxUG++Qqw8T4tAsAeCNYr5tiOF9bWVyjtQ1Uh4DNt4DyZcP5CvKrz/IeyqV2yeq7+X4wDNEvrTo
/mwCgC/AgtRDlNKHKBMlPjRdp2W3wf2AOcUNA1LYHv7hAzs214MOGg13jO7L0hxRUK0ueiI8DhMN
cRqj8rhG5o+J1jN9QmuRxogvs2d6Y45WjxsbyIocVoVRB/Ds2CamzD30Pq42DBPVISIVtGVCntIL
3nmtCVzvNEji3tGF0eg7AKKjPWJcO7iiXTxp8Qhly+8BtixSDLdlBWtmDCk7Nar5DtMwpoIMHCJr
qS4LmUvoFtFoiROH5TcULuYBhI8bFnPEGFFWBp8D3I9JKGId4WLD/5HF8LMpPugRosOZGvaJPAE7
sSN0Ep2jeJIbPwoaJI0LADwzeP7IWdy/6cLoYDwFdZOSSH1wuwF3kbzYJW821auj5MEFxWAZZys8
621YtYqva07urIRV0ufnOr5PcNARmO5AWDTLM85O2ZzhM0NXi9ZFrLHuiG0mZdjyFp/Wg998x/0O
/xA+KnI/X95lxOaw7yMap6SDRV+sO0BIVzEg7SzNLLxl09FtghGz9vZ7xK7mgbV/Dq+IADGOengf
hd8hRGO0Bc/UnF3rqC2+pMOkrRYqjCWqFBsbAyb0cGEVyn0qr6oN1XvywItrruk4bJfwK4vsWKmW
f1WR6FzgrFChP8KrtS7prEe7ZjSjguvDa4vVum/6iLuBA00qsJEUAQBWOuuf8BTXFd/W4huIWDOt
L9Fhbc3/n/CKiyHnb3aF9dRwVtiFDvOXFmnZrJZ+c3sr4TVoJPWN0oYZXd5OLpNDi8g811aKFpf6
XAMQ5cfAJ34uxe5Ah6dnM9b9N1vYte69gZRCBeb7bfpWSZYqd8Vo2n6WTZ1+ut8GcYBENmN3iRCt
Q8XWoqu91kazoSLgYfq5fl0fk9fpMULjEWmM9ouoEpN0P6aGRgI74u+Rd/XygQjYkrIhbNrA+up3
bE62FdyH8eUSF2ogoPH279DGVOoPhtmXqBnGuZrymlsVtlJK2XRDGZ6Tey72tgveEx1vzZn376pf
DqxVQd3FioJbALWQwCKGsJT3jzxEY0kQUFO7GpgqNTV1HmUsngalT5aQRrGkez3dAdzlHgiawejb
+3wwuLvOChHWDYavHURdmeG1r/qVmVx6hKFs4lzBktBtuElqIPEEHrZdFxGYTQFJ6C2Drt4OWtW/
Sh5wLrUgGk494+bz+H4ZAsCCoCDKkpkbvZgAU85i2KAX8a0LGB6PyENlBF+FcucjOiD46gzSywzx
Rp4Lfsb0U4lGgSmKReFb38iezkdio2DM2+MM5GNH+tIjlFQv3hD3NEylGS/3YurMpB7I+X4THarF
ZOrjUeKW2LWofqvPzIJJgoehIoJ0Dr1AdUsxi08HkjFoCWwsJwRkAoNm2g9p4wflGltVBkUGNs+J
t+ICZST8IE6lBWC0BTG3915Io6/U2BC9PNp3mDvoAdn2O4/t2ahji4A5Nt8tElBIfTQVWMhUedh2
8Q1QfN5Pn0cQx/rA+kJcrqsD8vyqV8eCWjBDxdh12IS6+Y41jd0V67ZbYo/1H/YSVafJdAz2djgK
U7i0d2g5EM3VmBulXX2IpjDTPir3AA0qMooxLzHWPK4Cn2c/2WYX0CqX5gWmVMWuiBQSraaFcVuD
sTJ1M8A5YA9CVWgYIyh5Ds9wfECizGAAElMJFupBRqZE5TkDmcgTPO6V8D9AC4TjOfgHVCaDgDV4
NR9QvvoXgjtZeQi56z1cUIYhoKipeQFSa3IoGNWh025ctDFEiLawMuhoFFc4opPwtgWKvC6pyofS
wySa6k3wBtFT4u06ODfDqT6uAVucTNGXM9XB6cBzOTPUrpvupHxtzfFja5KdyKp2cIzJaDJa3v/B
p8pR2xqskBzjDwSs9xf+FZwrbeLADDcYtX8VdJEpWKe+0MkRV/xb4x2O6l+/Bq9HxM2pxHYFpqJ7
ISqCfgwX9QX8RBIiyKlg0f6niVCWj/GAMPcgUMLrVl3bGEzAIzr1K5sZCIw4yLVAqvDckowbrYLM
65L1i4vFAGMtGZY1AyOstihKNwLo2Q5wHZQTjSEEjSuS482H57Pk6NyLDoLsyVvrjzJGB9LGocAQ
ZAweDAIQ7gcPr3is15D/mZ4627GKQilrXxTl/qEVQQuN4C64n+nwRY9gL8EhuHc6HhxWKgyKeEJ5
srrArkKpCzTMxgGsrwnT2eu++mU+TbWmwSsyhKMXx4bSm0YIhg++wjAKKGf+SW7e3wMt8/z+K+1F
3jvTkvQZ6d/Vn0n/J6A6Ku/XiSGTsPDsfHTjBZ7zH69vg4ZKlJBdYRVebKBU1oyAQd5Rfy7wTKDl
jYu4G4NRg293TJ7Bbp9+sQaB6tBa47NFdaRO0CvYSf8Ha/v2YAiHlDTKepCFRUf1jwqfOQE3M4ZD
/+BkEGjuWPpn7jt7I6Z/5LcrAkemV+FIqPpJkqEChzfIGe8hRSNUYMjmv2wQF980vAtDZqgRCMVh
ksG0MgGuTrgoyKwfXzWhAzlzzTno8XVaB8YaVAYrcqZ92QSdCHBryUdZdzGzg/tCkXi2MDd27hNi
yqZ6gkIDciIpM6HJzOLmZyzNeAQC56DLB4gAEpuD2gIMM0p8nqStSYcCiEwR/9fSmh4hBk8hGxc7
Dqsl3VFBm/AtBgTcyZieHE3oFJw6ek5IASt+eMn+/3tI8zWSkmmTcEtnPZ4Nzfw2/487iFaP31BD
s9gg6JT276W8QWzFCgP4ybT7e/jKN6LJR8N9EVLDbouTpYryUZnlJ+13hMb4B+oTcmZpjSDoEuQz
aC0v7rSe5GzG03QvLuE+yi/qym8h8IOYDiWIgKgLPIcXGX9w71b9ioeAG43sAeweH84v6r4Tyj+Y
fh9ytHscku4z/TTa3oU4d3n9gScBbvx0qS3qby7nFVGnQgfuP2FizuGJN2+6ShQP7LEipuf1bV2m
V+i9XPCztVOXdnTY8Jq6CgweR24gAunA05hTWCHvhEhbpoBiCq67N7JqmfdSCHC6kFzyIS1CL/lL
0Gv5twX9EnEww1ZD5+DgWGJsSd0+ZlyarYmVNYg+OJhgwVJ03zjVewCIk7XMWctPH54jbInh+2DX
yYNMsUm1zTPLcIZSfvrZcB7pM3qSV9ChZeGI2TBRdfjb3+jCmQ0Eb/b5tORe+niwGmHc8Q7GjlEW
NScMwhnAYAUhlAkK2zQ1z8uj0dS5PyCEQTeVSBiHKuU8NDQdbt24iHnY5vg5DUvp+VpBChOMY3oU
6FJvNVGqCCCWshlUQwnVKrhgS2rPMIhhmTUJXy6PSD6NcvvpU0Ftwow95nm7yx6/QiaTt2ByEjRS
RHZriQ0eAJntFcowP4eHeg3nrsDoT3NwIBKs+AzPrADP7lFC2XsY/Gefwj4GVLfg4Ci/BaxkzDzN
uBsFJZpjKeibsFLG9CLPPZLFmNZAnGNk6EzByV5t0S/QpEJvSzWKiUXDY8FXlBiWw7cpAIhBPSCE
P+vbfmrjiQF5hMkeJKeTyFDFoUk8MpCxRhz0l3QanRlD499I9Y8JD3hkxxL5PWxue/00CL+pN9ki
/0wecwbfOSsO2IbPll2wkQ5gXAIg7d4znk9SJx/y/iBFlJcPNfjYazhbAIeiIqJcpP4fwewJSiw6
/jXoFFMv7/H2MOm6wsNDJIlnfh7e8YYxgIVc5UNIl8jhBCwHoGSmZjQEczlEUWCgef95sR/+82+B
33kySa2ERMmx4AhH6/7vYCk9Odg8D0k2sxEfUp0JitPjTBXCtgZBTZhTy0MidzF/+52ndP0Z9JYM
Z7X7zP54bE0Nx0PdqQYQOuvO7xivKu66HUXVS2wVVNRNk1712MLqsS3+EZggLRiTvogZ/QvPnTfm
NWLIwZAu5O9BUuX3wBECSyXIfMZWSy1I7fjiBPAnWfDitJJnfMEXxqUQpkwu/zsE+GAfj3KSF7Bf
CcMT/tT6xxajfr9GkGn4DkAmZasiEkE9cA0um3Ky//08fk6/4/TzphDfeF/IrSalKwJFyeV08Bs7
C8pOVOB8OK52N4Sk2FP8s0XCOAN67iLpXzcAwsy15Hyjb+X9OFtwjEDkaUIo2jsLDqoHQHt9RTeq
bTvIc085If7touEKTWvKWGvV4gjdxQUl9wq4hneROvbVa3J7RZxrmJj8QABdri4nnZcJVJtBxCtQ
LzE8XHi/UKMoG2CMgodDMsW6gfwYgGqunAzMbLjqvzMEZi61c8gjHNR/r+QsMp0FvueMit6jCjWM
rNkmUQ5TflDR0P0x0haENsFI5bLx4+AAqx2hN+JjjC4xlC8sJWZc5OeMIgGxcsdohScT3seJN+Pv
QdrFew2Ch6hdxIe5GzN1CDNjB35yhhIChn1NyHsQ9oEzOFp8WDKvtA3MYt6mIuedVeYbUnM1006d
vsoWtCLKic9FaST8R/V6lxMbTDH1fEUyh3ziFw4dwky14urSFoGLkyvLe7BHkotAh8WbN6s4N6av
YZv3E5opKpKV5pVaCg8GJx8IVAE9DFljrKuXMcsE5onwkrXHmsoT/k2GXTdGiSq0nCWvoVTLuBEJ
h6USxXERI6AZRnnEKQ0bTgr3O12rcK8i/3pFP2BG2Fzu8wTaDpWcwGCnInWF+KERfudER1ATPbf1
Xtre/95fedjZrE/YzkxZPREilbBIYfK8WDiQpVNBsuGKYAjSJKiRK3wA5jYaLSZwFIzPWf8L9fEG
j8q7BKPpcyLvBoVnzINPRlmuM+6eXrEJtWev9XDEDQNoD01qjKopwh8LgXgJxdIrs4jLyeJ3J4mH
02qnPFacqSuYlrS2A9KfMa5BS8RUwTEjfjYelOqmcL9HupdlK7BE2Dfn2w+sUKpbrJXuwr20wryw
TCR4bDSe3/i74ZOppe0MJbyd6soSo5QrJWDfuO+QHrL+VkFY4XQYoECTGtMIqPCpvOEwMSbH0fPK
wNqj0zSD8h7i0hmiMnrDxLij3sXnU/YfQ3xBUvlNdSsJerdl4cvVzqpDfMtCZQwNP/NNTJOCzxrV
EZwi8lDpyeC2MVpyByvVL9OBCuo3V7+LZTt72dG7Hbe/jTKFEfrMSIch2mCpXKfGEIr7MherDMlE
NaVrbyBB8bGhBX34s0D/9oyupwDWX5DtvghNlLcGnp8QQ0i6R0b5h7m1V+NyjlXTYW4JCktwScU5
u3IOEvsweW9vvyxGWBogUgw4wv4X1nO9xEDG/Mkw10jeH5hVNtTnOvycHhuY8xhw9ieGPh8szLAR
DE2ibwIADobVaNK1neKBqmCZtnoFrGxoa2Eu4/eIBXD8eAUKBtLv8DazYYbh6uCV36wDozMEM32s
nusJdAX+jgKpk3wVw2caESiSaCty6H0QsIPqS+aNg/rMXoW8hnCo4vuNY4CHqzwWMxE39AJAc239
3THno9ybQG7ErJfbGvaEMAqEZ9kR90NCOP50/CCWq1q4YNEbXeIRczHvfTZ3dG04GeD7h+kNiuwr
Bfg8L/x8qW4HcX/j2srYNQLyo5JKeIMNCx6ot9jZIsa+EGJYCE5IKS5x+04/KdNj7i+QE+rRE6/H
NZFUcEHTZqGnmRsVTDC4LDn+isAnyAwCVgQ9aLT5x0M6hzGOhDMK2ArHS9EwLyuBDsDhF4GMokwm
sR3rjXJ5/0IHVREmxdGEd6+KRTEPGyiWj42NaINxdqN6D8ur1hCQwbgtNjsnnxrhB0sn+mSvm7KD
yxG3bh4B4N+hZiO4FLgIbsSQwHRBQxvNiHhwsS5Ft7Iz4suCXhfrAJ9AxognTJD9Epikn6hBq//v
mGlguWKcgnbHEo9EPbrA0u+hRLLyC34iSx1J2eJyM6hkDX9krHXD5CNsDIgKSHE8oLWWPfpLGM/g
cCKBk6oGW1hmwUC5J94IRgRzC96usMe8BxgT1PMlfDFmAd1Wh+vBIJBYIbYdE2/GsbS75cG9DyQC
Z1YP1ubKDYTQEAtt4++BLS4CS1pMiBRmwicL2T4pi4HTGnfUuxKjeOQc4q7Vgypmo7gFFhY4osEn
iQaqxkGO5S2zDtaMrAkO25tB0+ZjzshnYq3/ymDb7KifKCavKFRd5XSAMWk5I59TaB2vzBHAznK0
0y40/Qmbp33ijhsI9SxwMoEKx92y4JNaMfyLaA2BmtWRb0eCUJ8lpSuek3sgUkrg3gc87UyCMzxu
mSzzAFOEzWKCH8IH59HtHUjbPf9hUhFfnKX4AnNWJwZc49A+Dlbm4XvD8C9pZq8ZhapPq+wLYJp5
DZbeV9IWsC9w5hLxVzgNO1DGMEPNXDoU5xGzsjm7o+VsNjdn+nXG0saltGTUajgYrP+c5w93Pqct
47PQkkLcYw2zeTvT3UHEcMGlYqp0F2zP2c1306/K32FcmOPshKfA9FvCZBkWjNOOOausuiCubG8q
T76N/EP2JxKPyOmUOcvTJMWZLMaDOlDDAashyK8Ilx6p5vzicOOiP3Mk7+Jd/S7aaH4VPjyMyJm2
YfaJN5xXRm8REuHe8OknzYbx0iHBJTto4pHgjRbf9fdB8t/H+yfgGcOWcoSD+1/f+N3Tr9YVDsWE
WTco2yB2+LQ/D66lWHN4tnkkuLkzlgFu1LJ3ykl/Um9T5ZCO+gSLvqsxAW4B68/PV32ikO5CVibv
4GoWUHcE/qzIS/1fBT35mIkFauxTsrHQUaZghNqRNPPZ0bNc8fhhBEFtsxbNCdPnlJUIwFF7MTGI
srA9lefDFyiR7V8ocs/Azf0p27xRSJ8puqnreCiesxfxAasijIvvAtKwxy6uXcZ42mD13vuMF/9V
zxCd4dn2q0d0I9lkh37jPTn0xPZgAwZ/JqjYJRNlTeukj4vv0aZGTMfxslwWjqUHbExsLTVedK4J
XYd5iNvvjQ1pe8kIL8U3Y5VLiFPVgVFsLEyPQAKZJqYonFi/WSapgigkyRlg6PwrHPDRDzLWmWPF
cGCfsLljt6xm0z4FpLl/PGMO/7UpWMtcyMrfdJxRFgloFh0NjjXLJsYJeswTQfiwi8AskMiHrGMq
XK+OLy6f9nUyTQEG0gc0pc8g58NdpgXYaXIYKAkwQEacwJPLo5jcZtKUjqulu6OKHtFXJZDGPK8d
o1xMtbRCgia4/QBujPGjKrqnJLIGWog9f1Lj3vlJdJKkRr+XibnkU7CW0h6thDu50xNFnkEJhmMb
+jkh8SV27Bf48dGT0rhcPCImqnM4lTG/Tok4+8oW1xWtfCCxSDNayPH7x5UZ53S6rhneGSHryeSR
5IsS4/AsQhNCMs19RgwAtRwm3jCz60m1Qt+TSqd32EGVbmMt4DEJBRubfceHVIVjnp6WZyPGKywd
eXwCvFKUEH7HOxCJerD6/dsW4I36lpwjY47bg8vUGfNci0izR8j6NhGLT0Y0EFeUdQYrnxDlfGqR
Ty8tAcnja1DxNTEF8U9G0gG5gFCpjdiYmwSWs63hFnJxIFdjuVvxsnwDyTkVb9VGFlF/IhSIY4kk
nwPwRtAbIOqwalmeRcLgi4QoG5ok7NnDGIZ1FYnFrg4uG5WfkIXa9Bl9sJ3J4zzWEue5E8fUmAs6
G8HRx8QQUjQy1fukYLzELvlAsBUisqHDZ0pqB/RiqjVmXCLhiUBB9zg9Z6J91T0i61gbHj4yTzZO
4QOU0prRB11QfrHCU2GwDjOPe050cHBrzJNJ+VBqwcj2aUOYJfAcy5RQ4HUmthUi+ah3fs4Qs9zD
nOLcgwmyBATzP856mSUfBIDinzWW3aFMof7vNxhBF5OCso09Yp056wBSMuNmMF2Mnti3603GigDV
lEvZpKDdTLse3+AZzOmAC3IvR1Ew/cGzD4qRa81lJA9KK6ADwBLsn84M/V6s0SPs/KT3nwHHBPDr
EnWES01kiZrF1Zav+95Co7G86eFVEQbZOQ8UBDQ6dHA0WOlFZL8DHhwYDNmCdQBY4rliTsZqy3P5
oGqkAinF6VJOFBAComAj2cE7iFgnaOEbOmBuR8krS7Hc41qYtkQ4cFKKJYUof4aBF1yB9Yd4jtVh
BO3DoxQQkA6dK3Q1A4wSIG6My1X4mr0X6NQYaVF/PkhUE2ROZd3MqQXMlPsJydr1h+oHNSb9igK5
XfHRsNVqWhUx2ABDN9OG5OrBAuvgCIp/RB4qNw7lZ4bF+oMNGcBV3P48GBEUcp72DFNEk52292/L
oUB625GI4hvd2sLDafD6vNlkYzv/qz+vUDGJv8NWp/CAwKtQ8Rs3eXjq6bL+tKRC6gwWJ/X3P+fq
yJqPYu554yTBn79uIEQZa10LpS14rTWGQ0p6JU44ZOd83badcKBhxS1+++/nd/FlQSVPVKcPi6/O
kzb4SxOVsYPZ8xl8/EXD6oeZPms+NL9gFDL+V+gT0wdUchy+sCxI3oxmLiETu0YPLtAAL/Frm8NS
VO6rcozD3USevQONaFIUCPiHzsRSdKCpeUxtJ543/mVu7J9HZkGtHAO/t0j9kJbeQV+CrOU8pCru
SKDArYtzy4vRNdJObJbxrw7M45MJ1EbCK1NQICgPBEnnEBhClOxUi8u+nmnnz9k6HXbFCsfA2St5
CmJO0E9fuBMTpbUwuL9WxeqWcCO7Uviafvwk86BweNilObhnBWr6mpBxlKppvsp+5PQ56VJ0YU6H
C+xWYcI9k9PuJP22XxYd+nMBBt/tyt1NF+DwPVSnILSxQcO0Isq+Dz9b1bkn4L1dmj7XMKIiECCH
CbjPb+4b7MOj7Mvk2jlSiO+RA4krIPlq9Zhx6BO+og4S/xgt9kziNxtgf6dxsWhiLneksPv3Tb4v
vnMkwBxvmw01FF8wXvGSg3P890ejgLlgSzwk91bPH4kNtOLPjGDakrMQ1cxtJg+ZBRCm1HOhu+8V
FH+a+Vm1PDKpjW1uZ0iCUy6Jrobl75vuGjvexfBwYSwT5RD3vE6qA8Y5gDGg8sKaizH86OGaSQVf
kRIvR1PN/4N3et8UdpAxeNvVJEkwku/TK+ZvN/888CAM4j1MGLcRl9/i9uOWhQjI9TECwkhbDKUS
jnle/PLQxIzE98K+sw0t3BaQLBNgsuFLUpNgwEPHdarpB7wLAxZKB4i9ZiIlUv03XLfFtDjCnFDR
h9r4geURre0jYojH0mJ9MMZ84z/zI8wDmRb8SmxGePH6mLuBiLCA9E1UfX3EYJe2UQAQR2ooUqLG
3VJ1OyS4UyxTrF/qKIP2imiX35o14YMLqDPcfWSnyvqO8Sva6M27j0C/YA7lnkGl/03lAoqOkRz9
OGYWCQJFppafkB4YrilHqKQ9+3gJ5R9GwmpQfCYJa3K/eRagGCDfJ15CDPEPli9PwOsU3nBxQ82m
GJhBqRQRbfqaScvnCUk0U8mZDI06sPj8aAs1z+oy7/Aiv1pa4Z5eI6nmG6M3HxTd1ddlecetssCP
h8Ycyaz38x63C2nBtI796WSj16aEVJN+/xJmxi5DWwhZ1mv+ILoJaz5a0gv5jKFxJA60Y1wOTr4c
ooIrnN7jEe6R2hijuhG3M37ImF9aMcrvjzDdMX8KNYScxtSH1LdZw9R7qWIqhqLRaTQG6RiQ4mCK
9XKLmRSkF3xO/vI8hqba7iGdQSKo8J7w+boJeKnxLbfQLTzMfZtw8UA+jwqFn+jwpnfULoRm5X82
5kX8PA8z0CxSj6CP3+jvLjRvXaSavnH5fdvbbNLsMAyipboSidm8kotzFmXLmesaoC911pM9UETk
7cFjAtvZ77eLi4eskRZrVZ/qHTMUhe72zILzpZP2s5PWpgbZwVWXr0vEmKrFeaNz7ueMUXfvqgia
uCZpRfySESJuOjfTYfVc9KG21TYZNwrrREsOEugyLttb/Jodlr2FnZjHcnWZ2Vj5MB6JlaAA31gP
5GtGzJLA73eaBR8L4fJjqe0PC3TreJ2sED8XS+Aohg22L3bzTfYJRwDbDKMhZhFWe7pTkDIVYb9S
z3pKy4PG+QMf4xqgfSPgI74kQO/8MsuZaxwEWwfZhIUSgSKFoDk+ojApcx+Y/2CO4MiX83UFFhYY
c1EifSJOecG3DnN4V7yU0ltS8BcL/hvaIEcXSSriH/wQUHMzqkCATZdGgQP9CJ39FbvPM5N5mLWw
iz67x4BTO5kv5GryXTK52cW5UiIyhUsR4HKJbICaqkYFpN7mDYx2nAWWLRHnMNtxdudNEH1btxQ+
E+8RV7gncEjEaSE8plffVNDheHoiaZptUGQQRhECYE5h2BaNd4coSCuKAcRa/dWmKiw/4R5HtfCv
wh3FyrKlvwrh58pz+QuLZHTHS6FEbJLbX5sgb/tWQkLsJ4eAlB3w8Qi3r6nOVefsUAp6+oTuhUJc
jUW26br0LmM5lo4IjQxPWTL0hBeHswshx0CzUY7Z3vgTwmApPZGYksf6gnUQwya3X2DxQzXOADWA
8nyJAZeERX0vDgJYNLI3Kqbdq2FW/vAOgbQdzLD+Ub7VFUIhjSBmavo1XOp+oUzlGN9I9wcF8mMv
x0ihKJaGeTdnEGMK4ZLuwzr3dTYbklE7/gDxsUKBz0hlDzgR0pyGUISxJH2lavzyCQyN5Jm1whaa
M6ETnYF0hX/FIXMsdWCN5RVMZ79P2qRJEIZJmxE/Exka76Qtyj3KYkjrDR8mG+Mq5cG3MWbjEBc5
F5L0bcebGZ7t0pWQeZ65KmqobGysMrYf8TajmT7Jxz2ud8YM9vknGc3Un9tUZpCZYP24wkJvkaOR
G2uhHmbxENymLMjxffmaSkkxLzwrGqW6K3uoJtml6hgjx4QAj5jN/OWu/nJnscWSB4Pm0h+F17jG
XOixbT0bgavy03h75MwsiNQyX8wvmCCw/1LTtNRxMstwh4B7hhhEWrFAltsGGz0cdjF0gjdtkyrJ
0HCbcye4z5joTfEOdXrDoRdmAYPiEIF8IlAdZrLhc2wtrmu0NIxP1AT+BukCcviZ/z7dZGqHljP/
Aa51fzT87V7O5krRg4mCL82zwPyyY8u1xwoBwIWfbdVwREKDviJlM+5cZWZ8i09Q+ngmhKMwQrf9
L6Uhn2IAu0cIDiJP6zEjiC558WdI4vh6RI7D1oMIRZlQxkfW0s1X7WGvAjWd9t+9pgdnk/z9MnZM
sG70GSQvDy4pav4jLX2UNi6AQVj/3eNqjJdZcI/3lCmwDtgRsJiGieXy0VbUWHCPIdrSNwDwXte9
cCdbfPam4umzdq/PGBYQxoeSBjMmNjLZwbDGXZGTSbaejunxO+1SfiVGMZt1aUd8nsl3TZBnT8OS
NjX8HIdt5zDpg8OiGX9rgZGUR5gYjuzxATpnex///v7lAb9DjDgWGJpY0wkCiDrnN0VC7xgYTHOD
LKCNCJ/pcXaEGi4c46CH+rJrJPBLcIYFV/nO8TXT9kZISD2nG78pYugwmHGspTkvd/WuTg/+06Uh
cf/SLLO3svDokiYQkcC4xzArE/wIh4AYxe11qv6I0x2aixsEOR4kHV1UwyLUBeUY5PYbjg0PVOND
IEEjwCPDLRd0QUG2toRIOYvfwYHS7r2HvM0TVNPXl9yjgBOVf4mhQ7Ge0O2zjwKQFuFlwWyPFU6e
KSFPW+V3ex5s1iJyLfiKw9h2AXaajY/35Xcey3t8pjnQ4UdjOYNrMy+R2x6lUE/u087j2JMekgQJ
zFSCkIgQPNAV3f+wpAOHGOYskkg4oWTVIJUfIalAzPc8YC4l1HZGLPnATwIt0afX3Su1xsCqX9CE
fWxNYfNyqJH6K1KI1a8qPYzR8qXKsibH1gb2YEHxX3xKcbsKwFUkEn6mJ5H2zXrOfro+X8LDKo8x
9Ty21KhJRz8q3CHi/g+dpLlg1upOj1aQfZU/fcwr2MDc8yuCd/2D6BWPjbMIt76dEKQ8dwgsmfzZ
DI/dJm0iWGmAD+xROalfj7DfHebSMp/opoMkgQKanBi2I6IL45qrw9zGeTrHrz4xFyV3gZIMgU5n
SEHKf7VHE7goGN+yqHDpuVXwUfANGJo1CgAh7HhuX1t1r9IGWj8G+dfeKBg4/Hr8Hr+mBsmTLt1v
7mXeCoYj0K+8bnaI/nD9NvjBlnjEAVFm5RzlC6mU1EecJ2GCQg/NsiNhgRR3hiAntcIiK3dYOLRA
oiTpY+r85+9wLKaqe193/tMOS3zJUZX9j6QzW05V28LwE1FFK3CrgIh91Bi9oWJi6HsE5On3x9p1
Tp2zm5UoMJlzjPF30+AYKV2yg06Uy1YIQkcOjt18U5pTzjDFnwMJg/Mgjlmct/vt+vjHjoO9eb4U
rJPo/k3xVGu2jIEpIqggO+S0M8cycis7w492qe858Of7SbiFEynOdBGBB3TBLIvyTI2+8y/KXJvf
74DU9TP0poCPgE7Jt5UDTMWdYSsrmqeMiueMhJMiNpufY2tvOds1xYadPtMlz9Qyceycs9XAnVua
GG5c2XKZ4qIo+jB2E+0ORcW/vZ2huhUs2DmUlZutiW5up55/9yLmhKxjDMNxbyF2vvnGmIe4wmlm
z62UHIhw83SFjRMI3f7MaIrXnSMW+m+w+TFOtJkL8RRtDub9Xs3vJlUzp8bq+lzNLefFz8Yb/JDv
hASsNAQLTGw21PPHiUNaW4yXt+Li/gDf2AeoLCMvIDovmu+3W33+6cR4YINukmp6rubO1jVX5hRM
ms2/7qCODoxdFwel+fGPNmU9NQSVncz//i7QloE+bi/H+7/9jqxsn5z+TIthx2a2hXGMPxNXPzio
HxbvD4hYoBMU+N+wdElvmp7cdAd+weEtgiM/aoYGbMzeV2fdLWd+yEmw1ReHniBz8jCYzvkrzGAG
DoqHbtdrnaH+NE8NtuZCXmn4B1OiARNypOFmd4uW8i+ztXFXc7aw1NP1bNN5FGAEJ/oupWJMF0H9
oe1QRayCZ7kmHX2XrxlysScSyDX9+rVuq6tsQRCHBXHBBs9a/fCJS16K5YQMZQtGsXxDrBFZeJg2
75Y4a13Kh39Gdsa3nd3qBxo5nE7yq8nvQlcG9fnff/BOaWjvyiVS5DHZNmjHSctAL8L9g7z3MMA0
YCsv1MnRonaZC9IF6ZNaWz4YZ6VesG0mOG6xwHfo0kq2IOOsrrgkwt53er0OtsEyfNRMzXKMYKGR
odWc3FgadD+SE7KzxcuItp5C74N/k0o291bbqavpP7VL9gzOMHlp94zYci5YPBjTxixqC5WQP27z
FOyMdYu+45dGy9mqvRLjPH8e8vny5znD7oM/9NGuuQa9nq6p79wYVhdfmL3R9n+jrf+bUbcHF/3j
/4G2wdB52j7VQ/DEImxtrOo1Er1DdDGBZHDCxP6DD5L/QSAPlIdIAtu1/5ts2VYxI7noWHToO34B
JEhsC7HcWHD7EXdjczsZ2Oh8H+acwCTTIJ7fo3yoB54eVfeUzopDMXUiMxgOaJjNO3izJ8yHmBWz
wbBLwc/mr43DjBvpTFsX6Qn0NlNki0/DTos6tVRgij743zTgF9i8GMNztVR8B+OXT+S/0VYApoEA
uvjJ53Y9vyRWu8Rkb3qfoNZbwZKehUfALXXzq3xLmUZMl8AlmthIkuTNhRgWDxX5I6MQxnn8GzQ9
3CH/t1Gn0f4Hd8fAxXZer9t1dOnWcO0YbjDo4ldO9+TKuDwha1qFYwMWRwtFo3gVdoLNp84sUJSV
Srr0U98BLUBxI6tURbXCM6bbRGoGIAFQ4ZYPnlQIxrDml9RXQIPtiEoJ8vpTD8FfkFNOPI7oInwA
iNrBk1ftAY/28S+VjEe7ZahpfkRP0BAEwwBMJ34exl99Ddh7aFcpYvFB61Y1q+xiHPha+YIPmsyK
ZuQ2TKIh/hhNJUYhxDGvuRcVnhjvaUQirZP4pxKe72IDS12U1r3wMWMPlr+z7qZH+wwOdrIFLhSG
Tc1FMEB8GGyaDBu77WiExzQ9xkwww9+3AqAkCs+xWQ8F7PjB02YoGz9Rvafio3tv0CflTQhKf+nR
R0SYMmsqEpmZduiFP9YJoBKONUA+4DV2tEVGowrPiJDaiVH5NHgBT916QtFGl3k+zMngTpwfrtof
CK8lu4AMQcfPtGuJ1McwPyvYFlvAvSncmSdCvin0n3xFA+7foPHDrDSOwb2LnODoF5vciY7EzaqA
m0uoI28vpFN6Tr5bUBkqJvLs+WxxE2UKUfcbqls1h0UVHaGbgNuAo9CvGSi/5+MajiCIKCrrAJfa
bPL1wpiu0XZwN0H6yasb1yOYhe6NE5+Bz4TgqfKJDiHVFqRIVkMA3XKOpmiyzXSBS5g51O2amQIf
izq7muxSZjFZtjDhCTb1P6N7t4YqimiqVadr5ML5GQBk2WYyEO95Yv5BU9xhDWsUhRXQe0ASXOCB
UnHbn+Av6KeYxsEedo2V3NnUYrV5Y4/OqQ8nZMVmqMDa0XdjBc7mryTt3l3ra8hHggMhhpeFeUAo
nbrCmiouwaWJL50+F0gnBW9kgQ0zjwkGny0WG6LZGboUtLXTBsFUg0kHgi++CD+ICWUwh8akG07G
0CzC/6/7A/s2YgsbhhI2xSTJmt0Ac7lKuIraFuycgQs84kniBSyFbGzGoJLxluLyM1ytjEyQOoda
k7AIyWEuMjsE8aEnV2KysCBP7EX6ZmcrEgAow0TedV49BhgwQC7dzKPcLrbgUC8Cbn6BYm/05nTq
MQM4TKBCh9q6h57+I/7Kv4i4sTXJ324wGdRfw3z5Ysyp06mkzKcbpT4mNW5JefIz0HENZ2ggDcic
5CrX5smLOtQnPsm4acOGXZ2H/uzWfJ9hwzUJiDYYGGHnzT/5AFc1zmnhsgkAtGrsfdxzxlimv8bf
kZeZp9HHeIzuuJmS4bD1Q8x58hDDPfsW20d7JWkW+R0oKuRNTuBfNos3U5ySlWru+F2xcVTBktAD
+tC90YpNRxQ1PA8zeGIJtRuuceHKguuvZnSeMUtKex38GNkyq4JFx9JgaSoFWz57jtptp2dMkfXk
KU6UBHd6OeVvFhHiseSCCR6ic/6OlwPFHc9VRi64zl87PhqqHMvMp8Z3p59mVr0l6Rh3kQ/e2aFw
h9Ljj7CMoVmzhPgt1YVyehER2x14qXJhS8pw95AJgme0B444wN8i+PqJ2LACKkT6x7jNbuDM4AeN
LE1a8w20RwI7dcrM3Ei47ybBivTMt7HBzShFS/JEMMOLqkB8IHY0ObIzNZfpf/ghuL+4Who2prcB
hoFH5IMvhouzrfYYS6LpAXz5f5i52Mc+c90rGXSCDSfHCV4Ee8LyaRpN9lt2hBdSFGakF2jOUbJu
oxvIJh/A6J49Bda2luLVBlU6Cj3+jeJyKVzk5LuGJNKDawweSwILBZ+TlBu+COPJk0lo6pGNdDK4
ma4CtzfgxxvfS5YnW0ufp8+zngDsbXjCXpOXjBmqPu1fDxi1nJ2QagUMGd7L/okES11BYG0mO1M0
jbxFsFUqqCUYobyAMAO7x5DugeuTiRUcBWMwXWZGz02bsICISCU5styhueOMINkK4z+IZuz5K8lF
7wl9G/FmYse6x/aKPSC1YeQM2lIWv2KmPFzhiX0BvkLocX0gtOyZIOTVALoVelqzZiuT6KSX9T9U
PL3CCCisZ72e/YZXs4DfY3wDtdR7Bu4ExD6wQ3wyFmX5Pslamo4eBKv1gwHr+GB9sXiNGydJyvgd
nlrI7jNcoyfGGsTCs7ERzMnex/2HZM6a3ENYe1QyFpastuTIQdEBG8JxpwE7smHxoEP9To4fA8Hk
AA+ceHPdG7Q98PLYOdDWgyMMEh5o9uSRKS5Q1kQxh0/LEfOS12H+BR4DMfs1nMfHO0Hoj5Lmygfr
Xgih+UThg1PDi7R31o3ugojzNZlSJ0dT93ijOCCYOGMIOa83tYPbN5aZsD6esOfHHjdqCAd8IGQV
HuRFJNWYh8wlmEe8AaH1BSt46vAA3mhU9hNLXLsKEmIY1jFgkAXxOAjdGnHRnU+eJbte27WT0ZQ9
IOh4ao8BPUtiQRGAj8R6R6WAqSBLTcJyA4PVbJtmxxnNCJYKpgO+n3JN6PH7ZGYhKYLn/wzjWwhp
mB/G9pVj9330gxNoe3oacY7kdqFYKp3XEwJjpB9A2fGaY3uYfrTVuN++7PiUDoYX/sBAJ+MekegD
DhWcUsxWJlhry9Jgd6nYBmiQ+et/jA7ExRMGs4WewulXOi0wzD79VB1u81SnJ7tA2w0PypOgyE7y
rLvF3+Os25qKtCdHQ+maXdFfX3W9golUfUpfROpeBuCoelWM+xwtu1pQpK5yYipG1RbaJU7/Y9lY
UDsxTCAWSpKt/FBWVsXRi0c1SxFOrLxTtxJtFs8QBc2PfOywniRWj2y7yBYkh79AhFMR1UM2Am4r
AGBpQ1icy9/3FHmH12cuHd6gyr0lIXL9xKG/0jmEATD39FkQShy4AIwvmHlQBSyh31NLXIAxYjoG
5aQWm74/t3jPCJNJZhvvOZvY0/jnlK2C4fBCwkhhpklar8NWE0Ai6s/sH7ze/C+vv7QoZTBKoDdc
Kg+mdk+Vbz/wco6ngg2dNCYZV5QU0Q0LteoBc0BaiuD0ensSfvM6HrfZcJMbGcnGq5MwRsI/Cyap
VvoMsQszc4WmtV8iCq8MKzOpZzI9eFle2EEc7kLjNOayW9SN7XvdeGpICnrJyfkNE6U1j2MGYy/B
abjhz8YyTbGSMbVVsVw28J3xsdPpDAyJZFC+UhwvLb75avJeC1oF64P+UvoK34R6SqMEoP0iDERh
raeHNKsSxiqxl47Dzm/wC9Ejq6/+eoKha3aPUWQiHWSu37NAUijGbygxUrfs+xGDVHlbNBES4m74
GMaeGz/wUr8Lb4a1WlvpyxqDYFXHHXX4LrYNzgn97G2Xcu4oafxVIjaVmNjLaoPNRmcp5Sminw4U
mIS/EUM1jL/EKMSF6PpGy/0WEfzw5eqmWrz98KQjpMqFi4aDbj/YQfh2zUEiF8mtIsFTGDJ3ipuh
tZt+BveBSoByOfGcmEmobfMp6owex12EUbYR7/Lk/CJLqZK+RFn3NDRuCs6LRbWJwwBsm1HF0C8y
2INx2K6iQPCCEU+VfrwIJgWsEbW/AuhtTYU7w5vU90v3pbH2DQZjubQRdKTVAOJGkHkCSGwHTyxF
dCAEKxnt30sSvZooBbn1XsI3/IQGx150PTImHkN3KF8b2UdliNehhgA8aWAKyJd3Dw0Im2q5FNxY
y7y6BtzVCVip9zPiIouSkePgf8n1TU+qTUYNlIgPOWb2HeEmwii4So56ki3K11Z7kayINJHkHP8b
10s/xgH5oylFp2wjKx4vo5p8R7q0izVKzPgV3gMxP0uvF0Spk9oNlrg2Uc8ry5BzTZLxaBm8Xr1G
jQG1houJ8CcHG88wJOfM01RsQt5HtYGbM3zyBAOJYKFKXKQHo31hpYTfty79CY2wCvSSN5BrRBgq
fDZD9uXP4Bv734rCWxisBDpARUOlgZKD/SrkyIjeH2TvBK8PATIFb243EpbYVVRx4hrS16vlKeHP
mRDJOpqrWuncQRVPNXFesxDC0YzpMxmZXU5sG6+wjuS7HpnsaIxXJEoUQ9wlU4DoayU0wVwRDN5J
S6r6dcLoeRDpw5fay4sMAm9aDQeAdgF1i9mQSdxwxeHJ7lara51GwcgctOh9e3z9dlQNdfSjwyxE
ihsDA5WLjEPyLyl/TNxuVJWuGGP3Wqfw4YBFcknHgCdSEKNGAREPMDhFXTZDuxWW3jgQheObxdxU
fZgSY/KhSRFZi7JbSSCq0Fq1IH2IovFjVDEuxqFyTXoOnGJjjChAI8Gt43JpNo4QzjZ6vAu7u5R6
+WtjtLUX159suFOLIQyhPbRniT6qT3Y+ptsEEZR0zzIwZ6BDZCLkzhA3I+020k5smkT8WKofxUVV
YQx4YexM1F9n2Bwm2Y+BRfHHkfiiBF70gYPTfoGI8y+5jsIUAImCWdA3MZqKaolxqmkl6pQEHiKx
b9pdHrq8oA1yEx+z5V3brgi6EBQbeBDKKL4P7wWJ06IBnIhpT/+aAhX5O5KM+F+TeSJmzcygumUF
q69bpq3dVmcOO35OkeaBpMzxlnnRYCqUUXJJb4LfmU5VSR2TR6dpZ4yk6tTHuIGBPyZhd1Ijpu7N
+F5lIok7Etuk2ZFFoI4Cpr+izkGWNvo6K0uvq5mbd/eO93/aYL1RBRFn9DNWGo5UWEtyyu97fycq
HgmNKEMNpKR4HrHka/HAK8YemBB0GvOiTeymyJNSXiccYgLijQna80oJEw5bbK1e3b19av/SknHt
Kh3oA8hFIxzFlfxQEYlXoiwJ7WYz1g89/vIBQdmha9Swb+wpmFoa7XZW4KJHp9EI7jsGScVbnFEl
d6J9HcZ/kbNWoVNUkNwlwlnDHEq6aMEmIsbM1O98m5hy4EIb1ot4FkJbCYnkOSo6a5X8uEkNiu5m
JzAigy7XVVhUA0wjxvU73t9SdwzeqlqbzFwgekKlistxU+K/WDKPqmLoL6xw9tG6DrzRJ3cWZm9r
LF4IKGTFg/aXleJ6No3ISKqbsWsrobKaxV9iuRtE4lqQmlScFxlz3BRhtCYxqSFzVTo1xDYMIgJP
nLSQwMgF3f7swfW0Bur5WDyWxk6tGOsJyVHtEOf5kRWmma3G2dUM/5QZnNaBbwGzWdjyZ5Wu+Mlm
yH+LXUpXNGtoLJ/hlMIEdWJkHZHKiFBBoTsCb0c3OP1hocsWr3artt5o7BiyyeXkUm7rooaI+aqk
yww/DXapTEI3JWxxdayq2tFz4uW4czoZwyxetWOdSUi58+6QJQPSJ1ocjsQgwj5mpD/DBwXoAa/i
ShddUQONxapAgKvDWcw3lyZeUoS6DHW+gUNmmH69ZNqYiPpF2obKTo+Y1b93ZR+7EslAxiXFOmzE
hkYa0HBQSmSDsZGYG7Lsq74mEq65UCOE/fqNEF3DgDY2AH3yc5VszVQ/KknINF+pHXj8fgpaHorL
iHeWZ2Zme2PGW51mP/JM3prmMfGx/+XX6KRsKVW0lalFAzM/vGbD1WB3TSQdDIK1hWU9/uz9x4ta
UOEHIkM4qKZQWXKBUr1LV5U/rKX6hLa3nKHcnuEh5Y/9fDSkw6ibjBhwqO6YRvUEJkuwBaTLZB1B
EHmj4ugzowF7qZsKDpEs4Uf5nsEakGEGmth6DDHZXSgxUvavHKxOMu+V8JFWCn8uIn4MJ7h3uNEb
BD7Is3yE5pk+pa7v/fas9wCQuZdiQxyV58xPloEBzNocGxhprWSs244aLklx2ilxumBW1SwHPM46
rO4CTuB3ZPvXzKE0RG2cunKzjWGNUyH0MqJYf6XQT48th3KBAVeB9s2ULbH4HUtW44D/TrDWfqvJ
cBUznbA/tlhqGBpKzmjdVqxGYgrFnKewSpLQ6rPfKHbfA/nMtYlzULSsSPnSjFXOYtaYHKGihY3N
BBBanN8zAsD0ThhfVlW3+BMtW6askcHrq57S+qqy+k3pJAAZEBDQqafAwGCKPcQXf+Bypk3LVAqd
SRF/clC24sJQPuXx2YXUa6E3VL+t2K1T0uaCtuQG/8ZH84XZA0i8VH3pQOt9RDgxrBJ9E6XfrSzY
/csLzWtj1Eybj2M/JZxOvqB47atHjtOOQwEJJRVsnDDUnbz/4SB12C7EKu7FHKu1xGuvatcowq0h
00Rm1Omy7mSOc6IkB6Drd3tOs+amM6HoNTZa2RsLosuV2OX/HbNweiTR1UFjghkKn5V5HMTxqyfi
UM5Jz6SqRNXdmOV6HI3lIHtvP18GwL1BQaKwQdOqZBSfAWRyLCsYelAyDQaFAirSIfFkNs5X1Hma
mq2M2SM2STDCGScVufJg70eV9U7zxTB8mfCFFHk7G1GzEN05XhRVWYzYZlTmLdemiQ3Ttvi7+1Nl
IogVJKa0phnXHBLKIoFUjTne+hDKOVv98UMIUbpNMidh20i/dQ58iP9HGXxF5qqEH0KrqPffCgY0
71WVMrmsX0iFmHHYz0JkWAznUZtysau1Ug/kiaMRHZKl2g+fWlmT8vQUX6Lz1nELnLbpjJaqfS8T
tsFp8RPXKNn5zJtqdTwifEX9V5bX7bFm1b0TCsNeXYWwsiPTpIxmPEu53rAUwxRCCTZIM2MJ3JBA
IXgD/nBbKYFUhlRdrW6M0HvH5XmEffCUc8SilZMF0OH4MB2/jakf0SfHDaZICezvOFVwf8/g91b6
Q1tWzT6YHbJy5ioZ+MnMbpE1MwcoxpedB4+et6vtlyMIhTirdxpZS0IdHXLiC7qPCpO6usd+y+Qd
SDV7BIaA+fhmHhGF4Nvdp9T/yJ1m6ciTKt6lciAkJiEPLyysYsa0kWw2keJA8sWNqGnLmay4Ac/Z
f9mz4auewQbnuBDVhhT6cVXl2DYX4/KNP+EsgwSTfHUj3Tiji2nAXP3JEQx8TKCSnEzU4qpGwDIh
T+uNHG7YY1A6e09DAcxvBcNNXhA9EnyDSX8zYIBSPnUCdAaUj1NFSx/7nmrgGQBCs02HVS/H66hC
Szupsd+CpSN+N1MuKityO1XJ12FiZHpRibyQPxZmJpnF7DNYh0gK1QIM2pIRSiPfE8Z7eX8cYzzk
gsbLe5WUcAAYY57l6kWfpZBBX7Y2ps+3uYm5dVoW7Fvq6ZLpwxh8+7y5Qvej4gid6xhNs+s2Q3R4
qW6jko+kKTg11MkxgHP7mv2YrPqohCIrtufcGNkX1YPse62keQUineo8am/Hz/ZR+yLTnv4g1WBJ
jA1mSKCQ741YfVExiWzBGB1qo3aPpJGEPd3tlZ9pMcY6aZ/YVwwhWjo8b7GbeksrUYfKiAPsCwa/
EoB54RQ2xsM6VnlbM8yqKJoEReAB+kCtTMraOME6yYpijTkyc/o35JYmXOUR5o+fowKRqJXkW1cm
npaCbU5xcbmG7BZTVuIvZiMQKgOsvEpC3C6SjYEtWkRTyU7/nuEFH8onMj8V80GnUIZrRZw5jOJV
Ui4rhC9vEzVcehzK2h0kHGVorlSif0V1V6FPkmbfOpQZqn9NCZwuST9TESoSRi9jvmqG8iiGThtr
aPDjVRfVDgPBaqXF37SbcQ3qqp0jXGUVLLI3ULRZTeNwVBDGE3krN9EiGGerNM9cqOdGsK9pHnOx
v/kqCg1FSZ10GjhVYHYY7XeAG7N+lYfVWtQIbBhfd31ESdzFIhFnJk7umr9VJcFmLl0+4kS81nQv
FZhBa8ngkt3NbHda9zSKjaDx9cka4c0JeeNzYQ3ClXXbsvsb8C7UMUaa4iKxjgJ9AcsvKVPRXoED
F04BqpV9ZFu6xWWl4rkNIlWS/x7MMUm4ga11GMUGLrAtizf316AvcAeA3XCA4WGwrzVbH2Mwy/gF
acFJG3ufPTOzaYbLxA2IGeBZ+QA55GuVtPFrfgTcCn/2F/M1V43A0jWbVpiqiw4fT19I/wQOrbGd
ReirrRn2Dl6xVbZMb3EvRkoPKRH9sguak0Nl9D8g1oFTB3c8KRn7wbgYr3iAehiFLDATsEfvgK4L
lGwObBicGeDpzFqR8c3zO+TiRQq+giB1eJiM+YAmrQcNaYtV3qFADVfw7UJLJxfqJ4EogK/4tjxU
C7BNPgha9r199LdBm2u9Bed2Lp4bEtQ4AjlCKHItdCRv45HBjxE28PF8fUm6wxubBxa8uS3wjP4h
2nokzyJfF9SHMJTZUdbavRgc+LvwdBiFTY9Dx/HXCq8s59BHa9kxM4ASFJNEOFkdS7skdby39QN+
idb4+MBtEWaQfEgjR12ND98FOFQ+ugcpLmRgLCFpsEujnMN8nIdioVVmtL8ASlF20ZOrZ18LkMRB
V53MT2Cl/SDKRWiCI5LFHspvxTdyBRzIaH8ibOP89Jw4DAiUTkhv70CyGMo2i/dXuWYetZiGz/Pu
gVL5IGApAbwReJk7mBbIPff9Of2ZfzA5Sk5zTSgARAryXhnHzsmmX/vuE647Ws9wT/rD0meoOPdd
FgwII0SjGJiaWUkGYGuCmDsEAPD9cAvQq6UvLAXo1SyB7iFkSFcbS76xncFjsOUvEqOIsPmDH4NQ
CB8TPOrrOVGo0DXIlFZ9NPCbClo3w+Rzq2wlBd2VBuRJ+T7Y7Fz1pdsCPYPxeDJMep9+g8jvbxNN
3GnHHHAMnGrfBotpNlcPC46v27D0r1hYWTBPlcaeHX3CMyQXUh6KHPo3FrO0ko7wLhlmO7q8LFtn
WMpURFAcgTI+4rvG9oyOMLJhAGHanHNCLqqpM0BWlV2FFf0wPYkoYFc3rx1yPhh7fopw5DDAXYhE
g/0Iq+zT/FGw9IYzG677DYI2+iQDL6Y138yqnd/wHj7J7QYrh0MiO0HHpCTC/9GNn4JqxTbvJxsL
el34oFZ47EEyYhU+Il4j1xTNKJoNA3T/CGWGEuSzxF7NeuFBZr2A3SkG5gAGCWJBWC5bGHo0vRSp
W2I8IfSvCL0pHjMnf86YwN/kdbrNCLdZ466r396r0H4bx2ItXqvOkXB2QaNVLwIGtDeYwvU0/8GG
BtpkizkavEsXqpAH1Xuh3HtlIS0u9TblXLwle5oX/Rw/pRVavkW0Lwsn2HdbKCoO/GwvcWjqquWb
FXoyN5TdwoGMt2Xr/CJLFAaPRuyVrzDwjYy5dhsP5l4/0BruMaN0vN7tlLn4QCm1Mzeh7ERkSPwb
RUnDsuJph4cIiu+OkG+Gi3xHjoJFuDSS+Z4pxzkUINaxpA+VIz60Vcv93BwRvoSqDYzA6CSAL056
sXIKLNnqf+CVmjMLL8J4J/zVi+/U1uKDsRBWqdc/jIvA2wylKkPGxT97LSqk5W4D94/LD/5UrN2Z
4CVnbdXAegB+ZGe9xHa1gkOZ23hbPwt+ANASO9UVTpmzh0mtchHPhuoCUAgQFrG/4/m9ANjwhEMv
u2XuNtuaGNl4/t3c+Dt5R5TbKt8wjAppc35L2UpvPcrNNSXENHY5smuzE3fQbLdUqAsZS2dUTgrE
Q5aNeA8+qr92w/786PEvLgnsROozfuff4olkpVKfv/fhd7OJbsEXNjnL+Ngcmg17HXuyFV8uGtNb
rh0Ql0IOi5n/V0j3qR9huvkHqHiSJ38VB8xJQfn344EIzbm+fH+9D4NdfmAaCVciunVbMBBO/p15
QxbwoQQ0TeuSmvmKUzXSO30e7dWrzJKhS0/mnrhGRqYioiTo/FBBRL1qlnBgprvM/njxEeF+Jkf5
D0X+FkXcgamrsi65hUhWn5RZ6/aE+hfU1vxgBFA/kLTs2HIXjwHjO0Yo8IVd0qit9+c7X5KvCLEd
n7sAcrf3ctFkojNJF+O+d7WWmM/ZEmDNP8abks0f7gw0X3LOkWXqf+2dt235S2E0wW9MB2Xe2fbc
3AFxsbSY4pHVdXTCv507S1KL4Yp8ulXiBDgPGtiRce2Agkhv9yVZ4U6FQYrq6TeiiYKqs0htlmCO
phYQ8LNwvoOfTuYZRu1GIHx7kZ1QL/LKLZlrF7AYrMLCcLX8YNvtmVayv7LbLHkvkeRMClCSLbaM
fHfy1gA2WOEMeu7wtTqwoe0z9/Wpfg8ZDlflidHLmpwdWMcrcJDMLS6P+ByvzJ+XsYgesHcy1DWc
dhdwj2A/g5INN/c3/6s/yw/BMhYshEV/GxfoZBcFVYh+SUf46O+16kwACByghf6NfR87DBoXMmt5
/cOP11dIFusCcTAhTvEusaickwL6ySdzDxPxLBOpJwbqfmoZu9R96StY48hrTG6RgnfHDvJBQMwv
bh42E9XD7LWgHX2B4qounsw+JIjty/4sl2CHEGgm4zYnoQJhID+PqF9hR6sYOv87T5gPJREeaVt/
3V7SZ7/qH1yj/JC507jDOvixk4vBrrrEbKuEZP5M2SAKK97x/XbFRnQukN0BiFA4PXRCNi118foz
/rJd6+gr41I4YEo/xYqj6DPhxNrry+SWb429fBs/SMy5fINO3YYPTJcXE7OSTQJ+Ip0oD27ZYybq
8o2XvFhH0dU+zSUsiH+7N5al2UK2eJMIVt+goGXQcvv3/AcY5n+V25pz7fxePJindrjBIxK/U3+g
tmjmXrRX+im5+kXsfLr45BOY570RjrxdfQmX9M5LaZ7JSnfk1cTQGi14Qfru/UteJIjXqkTSsGi3
Mf25YL2uX+Me9Qtk7drhgLWE48w1lyS3EqFkazfYd9+XtzsjS3nlf8h3fc8skYMASeYZpSAzfbxa
Ptk44d+icc7OvAcPji19E5xIUeznLcMw7F04RIfDmnT0zchbnG4hw9F0zn558VE3BIfgCxrxPN1d
5FsGS7pdNvg585B3JjoPCIbyCuyxvQd7ydYY1OA3aWUCPfq8XcqPSbWdPyuKA3XNwt6qJHxJy9Gp
PhDB6AvRq+bpz2D1Xj9XsZywNHPufyffL+AK2jU2eLY38mOmZYrS2o4X6Sa+9xAwqwUUAPGeniub
3/t1ea8v3GkIlPD/BeQuQ4kMnyxfFMxMiBFEKCjM0ge9Q3plLbB78GA1atgtatkd3K5JdTvNONzA
yR4dFzxb/Ok03ivcDR0O3sBSfiPisRzZxjwV+d4fj5gdnf0WyxzT1fagmhdkEMv8rFgRf0hA6V7x
60YYF0RQWDIOsSsxP6wN48zRXVj+Bty/mohpxJBhgF9brw3nzskH8V8qt2BP5vY22nDtymd0MNga
V5Xl7wMmbnMRB2n3fR23EXLk38Kh2InxyEBnMdD9QM2ic3pmtN/sEblLQc0ZtKjQd3j6iSGCEqN1
Uo/RuJVww+ntqQjMbWnhad4lwjl8nn0SK1E75Jh2k/HuRf14u9y7BVRRNrafgT3mFxm3h5PtWv6Q
fiIujo2dsudv3McXE/aahXIY4Qw+B1B0FoVNFclmRZkjp0g+pvQ8IuYUOzoHy+AXYEXzwvV4EUlW
elszt0cREW4q3Fc/E4QjhT1QwcZ/Ij8Iz2P3QydEzhRH1Ozwek0NDiE0goanGFblokMm6zre9ZTL
n6+fzs5tbnhog65xqFx4zAnxIevIuiDL3THwgtXVXhuO0/vwiK+tHfMdftCElpLHOA0E5WRcOXjq
J6nnuwLxoezAcOE4mlxT5gkbAPX8uQGhIwSRk36Id+ouVrwgXoM5EfwqyWeMFVDuVwEMp88BbRZw
79gyAN8WyvKVLrXZEvMMvNRMJtmYb2FI+fYKOIYLtET2pClOPxB6qXSGzZypuYCMEOYsNxzHeHVR
7DiIpAVOnZOfHHJ/GT+2WfLZTCaUt4l25f3fAdNSx/5a0s+IRI2Nf1BgnrKMC7snFZEu7YdLQfe0
8N3WvkhqxSvypc7uf4zdFsyzIRBqUGcjR55i8wosZQrvLVFO28o9Liy6/sOweN16p0omldGzjFby
D7+6oWSAtHo4chslD+vrHOxaXkqsfTZlwl+Oyb6wqXIXkJytAalGvPtWnqFLZV6tEKKiEqU9yC8V
dFISSbevMwGU7R0XGbv55FlS6AcbmfMDk6RPPyAWOlpK2oJqc7DHXXFh8Nm9cZnWKLjVXUJAi/Vu
XO2igoYsGPD2CyJvCCLk5/HVEHapk7+wSfXK24S3Opp5S68Tdw4T62ZtdG6AFxjgCkuJ7q+zDUfB
X8JjysoizA4FRn7YBFiKzdtbWRFIJVnZU4AxnKr3rwYvHfMCdMcH03fiM+ZpYU2Ska2rAMj5Cic1
/wh7dCk54/rRbSI6ii2OdaOxyj74PjhDqZ+kajO/SB184b5xmHIwKcFGCLoAszIGCkSS0GVzsjvv
O3ShErMAXunJjd3NnviBb8Zz+AsAx1GBZRCzgfA7sCF4/RafRcEM0MZKamZlDIMQYjNC3YmLWrZm
z/DAwGzy79cxO6P8plEHXodjs3zgRwbrA4EOw7hziy35xFmMT4xsm6dwJQKC1axrDBZIzP2PpDNb
UlXbtugXEYGggK/UYAHWqS+GmiYgKoWUfv1urB1x7j7FXZm5UnHOUfTe+gFR8dtpIYQQucfQhjAS
5m86qnliq/jcBsgGO8l6T4LUTSdclMhifPaoqL1V7IuYt/Vmm52Yr14REzlQr+7RSV3yVS920sPI
ZZ5u48NHGAJQn+sBi+kQorItL+q+XAD85xjNKaWY2S7JGLrUAbqZzqn2FTNmXfBGxy6k/qUbosta
gY9hkpg7n9h5utUKPVtpwZRmqHZE2c9WjEkGv8WZxAuDrkmUjEhcUyiiJBg+Brgyb2jOv8tDukvX
KP4fM2SnSsy7Nj4yJIocYpJGLLJ/MXjnnBIUuaiqbruYJqDTWUao80IbWp1dwR1ppvN8rUIrGm1V
iv+n1SOKgLWWhSCpNbJJf55Bz6eIqwsZ7CxeJ+laScKGDpgJIL/R17gyeoLCTN5gf2SVeoRMeYwB
WvBsMcMaW19pSMBQUMJCyT2BygX6NbUB+JEFz55AAElGlUTBj9CKTd6d3teOvwYwmbD7Y9pLwsSl
m7WwZobsVPH2WJ83ry2StJyQUb1YywfQ3H7uTV3awO+mKU2WhkIA7vDKLg+TIXFbKm4cHE/7dM91
4kQ0uEKIsXanWEw3bGopqMM6wB4Kt7HkN1tShtK3SXAxNIPVOHVUduM76u/PusMSeUdopQ5jwNTK
LhrZbOZjwxHpnyf0dOyujeg1Q80BXAQ4YllbCcfyGvqhkTqfDkQXZfKUYkY5MQPgaRjY2BPYmfip
l2gBfvg5WLpr+tYXSNZkBfw+Vv1eNaNqpiwFdzrVi3yGhFHACOhHLrB33L/qTzrTqBCRmZ4hV94K
gkA/oV1DtmSxCE8JOeWAT4V7hMzX4boDykYgBC+RpXnwrr6MdZFWqkhadVjLaHfOkcsvjkQ4cp5/
4g2kUP11wL5HHz3orcexPoF7oeWOhmwXeY62ui3+0RsmrBWZw4k/5GRzGsBYXqDRlbxncD7ysNmT
Ge3h7c6UdTTjnH+7nzlLX9hBYu2IV/EHzcyYTxG16WboBDkExrv+3gR97CLxLqL7aNm9vfMWlwP5
lS4GFIlpmUH6o2oNCLL0XoDKDBXS0kKpcYW91lgk6w19ZzrMZ7Ut6wSk5kjmsUzVVIxMPDY02Mi1
JgpGFotxeIFc4fe9DJu/TMKKgKP4AvwJqTvB87RZ21oykyN3ULVcURG4QrGEoo465TR1pLPOsVAH
E1/InA4lD3Q+TiODOrcvgoakrHnBQwMCCUL318xvhc2aHu67haSPz6iXbXZkDOduO2QEFAGzMNaT
vgKRmyMGmBZbVFaIA6hiAK2TWQJwh4wdu76+XlggEYHhetPZrV2QM4TdokvNHWHMXT7HLCoaMTOt
Hv8DleoW7YQ15Ccz+bITm4FfZOerjrmyhAaSrnXXXzUEtgNpEnkVens+ANdsxtKxpIKw2DDtIzs9
toeELo6hUf6eF9fG3EuU8GCOrNcFLoBN2x6Z3GNzmmrlNhw4z9l7/3Tlu+zz2ro4lt1RPwdXcR85
saLng/WEaiwGA4/f7f0mS++7xjjDchmSGIdHB7o5cb6ISYf6jyjhn7dF8gUtCdI8RLYjGkkkMNVl
ui+7Bc6Ku7TAgAHXjd+aAJV69rp+wjpxmDyFDFYZ/XM5gWtmSkYvwvf9KRESMWbz4Dqj3mS82uzp
PAWViTavXoRvwSA5+EIjqjLNCOmrfLKcaDjzzqy9CDnxIV83gjW6dMjqwGTsR4uhf3YTRl7c5rTt
A+0ulC8cdgUolePk0l1edrqBFcXBVXnyvnJq8i1RVcCRsEDgbqsTHHP4hHpjgdnp0GdbABqwXvBC
RK0Nq8oSr6BiGGsNMh4Z3y+qEoVOjBxVLkpojvbb45BmDxF7NOPyb4mrDrRnYz1Z+m6pegosgEm6
Y5S8fIsOd8qUR80a2E0GwXvxkFXH0nDxnNP4PXbne0eOxXNdBDIURTb1nQ87aNnQp+GvSzfMgV4L
zvv6TgytIngPPvEz+r50vI8/4eTppix6v/8GxOqiYMETGWl6ZEYwzeB2cyzoI81g9auS+nKKITDi
NmltOF3TwUuKP3yIE8G0QsghlJP+Zwp4BMEKt/pewBEUBX0XEtbwCSq04bCoWw3dAJLQ1JHRzUux
K6dTc0A0qcwz+B9khGloWtyss54kxzI7ry12X0TqpdbL6Y/gSGF1w7WOnpaEXJrByq5yHxuthDgs
QfEBLwgCJ2L5w4YH1DUqv66ajaHCp4Dn8VjMnmzZQ9SLIp92FMho/gabRsrClh0tWNwAimmxKJqA
r3tMgsE6g+p4QYGOPcJ5/01oHVDZXd4bWIeUbhyiSe8DOhwQgUyhmbTxmXvR/8+nuQ8Ci3Uk/0xO
oJrHY71OEcsDT+SIRhbHmYZRoNVJnkc3LtvcOXTvq3rJScnBTnuEQD/HEgGAfcG1gM2LIM1pHORk
8PyS60oM3SUC3Lj+inNaH/7/8dig8hpNdqOpK1zjADQPvBqD4R5rVXleNhQOVnwTgit/mC9hFvTH
vJXe0QMfJXDpL/9Hv2aX0ZzsxXXC6EtxsjVtxTJhNOWBDQwQq7DIpk3B2o/YOAT6u58iKcIgyToP
PRflkZG25znKkg7y6K14eDG0zeZC8z2rcZK3s8rm9gWigZCrcb4/DKaZIvE/MswCR83d03yQu6Km
J4fTEBeptIjH85rNYM5rnAcqj1n7dN+KBct43A5Q1xFvIMKH2Bf6eQkCCjMGJpyvLzchHkJaMc45
GM6v1Rnu9hc65an+7JTXoZGGHRP3Bb97bqr85UYA2mjfgAVW1CaVWbCmYEUH8Smg2dmN/d7RloRr
kHML4599y74+fXLJL6hzqRj/KjJGQmFK/IOBLgLUaO99X1uwserZQSYvYOOQ0E3oILafQ1Lj9Fos
WExO5V2uLPCIkGcBHAqLpjDxIiRUAJ9rzMmqg1L1GU5eK7wj7SJLMCozOlgoXPvybnoddffRP79G
AQGN6ASkLagJchshx7n/GBrizyaUjjHogoSj+zCZLDosckyc01VaB6OSdVK2xtsBSI//jC30OQlg
wCaLgZjecH1z2a9e5/07+I49XKfqoR/cNhjDYXhioiOy4Z0AyEqO2es6GDnFHyyMmZP4jKPQnH6Q
a46fRhJrpiCTuwo2drAQEEFhVE+QgkF5xShEM48hHlva+LF80kiF7BbPKLZe+g0JM9i1SDEO9ZHz
DmMxZJDapujpw/HxccU7oDCyJNvpH1GKc4XdYWyCSeVft/Re8zPBCIAPXpEzy2dpjXXwBjEXGyuf
tt78jizK1tcjvGXtFgvlrWQ3NHCqiL3FVHXFpzjciNg30jtf8b4OYdMDZXz4QdMlZ7mN5xtLF332
dH2DQQxlwBpdRx9AA7Bc8VJR1sXyhQoIey8dZIEXGZeFRqjNAGjtDlOb1SOK1G8dajRnWsYN0c9H
fGFu0aadKz61/O/P3PowWx1WgFwbnxVSW4KaqbeYRf2DrX6SXzKdrwQAQtPG1cZu4s553cq42Yfy
Ol3ydqDoUdn4E/YBEvBU48RdBCWCm804BevmCUCEOEBbBBFYmKgntWOGsTKrA/x2oFBJ4qWvX0qY
+pOF4p2PdCEUMvSA1LS70RXkBIaGu+aJg1M9BVuF83wAL8yzn+liYlGfkxyFE56Dh80UI0kmQLsa
/tbL0ViiKx4LZZa2Ie9wN8PjaqYLpN/nrbqEKcAToa4xhx+hPE9x9IN3mJVD5Tl8lbocrbsVHeR8
5ODaXvRBe1Pmn9Fe2QjTzugYhGaN+YDvUm24Bdh44zu3rjKJojviSYIhrUVXCQVxCkLscvd1yoMJ
S3DzbWvSrCwsWup6QQsmEeY9vbJHNtv7l/Njxp/nyO+htrULPsbqbNt2dDHcc19wxEwfGAxd+WTS
xJNbxjoqDYGP8JRgMTOKXVCjrMvn3edwjax803fba0PNAg8sDflx2WqopfmL8Z89MSfeicgbnV0L
b9GU8xSO2lh3WIR5jnLMD9BnEH8wKZ59mBqPCWkjGLkh7RXvd8i9pfZz2AIfJieWfFDr5RB+03qk
s4yoKrkf2wX/HIzJQ76Jkvx+D2i7yOxmfwuNNihVf8j9Rqg2OdSEZvBGkBZD0sn1kw0mp+uLF4MN
yHU0q8mAtMlvRHUsH4YXr2Nh7/HSy9eevKddkFiy+d7w0sFpZvqsBCITAp5dB/ffbno4MxKg48TE
iFuVeV38cYrhyh/HbkVVYiJw5cfjhpOvClGuPq8yfjkyUhKfY4eIHd4qzbpCt+VECB728C9ecCUN
CXwiRIHrj0+6pR7wwhPhIOAK3b2J5PZo3HpeA+6kO78Z7yPBKYPPTwZZP70O252y2shXYlaK08Nc
tBgWe/4PT4EVfNFCgeDmUeoX2UlGlTFDN0/gwwR0Tbu4lvSvKGK5BVTFwUUEWxuJqu5h/dT0U3+f
MlKcuJFiMiWhespVp9pk5/lUXUT6qaWmVkhlOcUF3w2UJmMkKkvuTgzedr0ItvypgDm8ZCg09lmN
VFPEHduha5+gjc6U937cV7tHBW9jRDyiVBzO/HtSj9cidqFnPyMAOSJnvD7l32pNzH0vsk6eyivF
o0BDPAK4CPzTL6rPD4YnpggE33TmW3Qf4EtvlI/pFESng+we1Ve1LvsgKlY5yyzWlwzj5dlYSNGu
AZRPvPi9aScWIgo6KCZwJEkgelui1sWOPLV4B5QQxafGmzlw8WnZB6UOFB0G9qhjreeGw7/Ug+ZK
r+1A29VjkiLqXfDYIld/TF0mFaz2FOJ59ZocE1JUjOeF0TArsgUDm4beSAqSD8aifKk60uY4SAmY
RqpLMtSdnXoU50IIQcyGPOeXK6h7zL36GcMmtpMXKhpDmnJZcNsigOIr31D+7sduKR5a4HTVnhTL
KVHff1KNCBxB0pAX01s8QOdfRjoW6T5O73bOcC5Gi7F5FxYgoTOnDJFrcrsMfeXiQyxKKNOjMYEn
I7rJPYgKHbA9Tsnb2RSS7ahjQ7mnGOaSf5hY5TnnkpkKoIrYMza6DCzolROXDmJ6J9kw82CBBYNo
iZPcnyyjFdtK/I+RzyTMF2GAfxBuEYLmDGIsRlcI58XZS9DvNRYjIHlgyj92fAHPtXxh201wWI/D
lNaR2NvSyfyh/dc2YWwPCTn9b88IKLNKDg0sE0PRzdQDEitL/DnP8EW5p6yMhzaBz6+MpTa3p8Qw
M7kyO5y7NxwqjBD4QW20qbhGOk+WrGKRFCx1qM5KPXOBLT+25325ybA6LgjhaWWI2Rgv13IXqo0v
owazxJCqOtcWEergqPdEGdMKtT34AfC1L4Y3mrqKI6yLgzRX2bcvO9GY98g5nl7q1LGD+ti8Jyor
Eh5uJLF6LnuvJBwrVuNPezdtNsAa8V/8sHoZ5YfxQ/TSV7V9RG9PznsmQ1ekUB3DpXebUL/TVFEX
oIGZivOR4sfSrky2qrh6SFvlOdl/PtGte6AznClZMOUojpMHO013mrm4/+lCJGF9RmyJsZsjmM9T
cvsmNkWFRrXM/FxhTGg0V2yI1Quwt4EuEfEWmOo9QKX14IeZoyM/f0j9NpSfSWcVk/XjOlZdYWx3
jC7sTL4nGmBlRidO9/VAXZ8A2HlpUM9fSLKxg4fV39eKfsabbIcWzxZk/THL5hQCLR28U17aUPwB
DLOdLJlQvi3B+/ilryBLfgLQGJb2SN0Y6fqkSLIsRWRO2QTbEtwtn27VYzbB4TBhlLJEopLzIeTu
pomRT8XiVlRONh/QmE7NuhIiXEmRjwGQvdcQoHoaW1uev0VB5CtJ7m78k7PN2jU9YlM/cRAd/PK4
O/IGvh/++o9milDnPWVdOe+FfEOByBF9ABV0HPtIdr3mmg44ivgGLWDsyyZfopO1yKvFjKoeg58a
UoZ/yS0hJWqIosMZa1Dnscces5xIafXhA3DAXia4Kvm9iCy4gb5DXeZjiTybvJAOjTULRfO9K9ey
P7wwmQe4mlZ87HBM0e3NhhgldO7Bc8OzrIWAS67jt53iiWPgp4SpatHMVASN+O1J2CW7dHu2+SMQ
xaG06/IV4B9KGvYkl7M9tSM/3SL9QvW4QirILt4eP4wezqiEIAq3uFNyHFuVO3oPuNjEAFTHxpNh
bMQJBkwdVwK53SIn8WBqvip8h3u9Vn6hO8grYRnQjRY3iroJ2hQOpQmV6RDaocLA3TEBgugpLMc+
jnzKiVlCwAKWtRtAFI86GTxdcuL1EowSjAJEdFAwvPIDBocu8uP08kBPgYNP051BDiS2eFWxUbsj
+hOMAXk0o1ZN17y7gjG2YAqcyl+G2NEerttnwzDGwFPGX2S0hd2frbWQrlJD0sjo7jA2yJdg3Z8t
BBxsf8Pfd3hDnraM+NzQwnL9XXKOtQ76qmeQzhKQeW5z5Y5YM5WhGAHZbsvXZBjzMPRVDSi4KG9k
ojYxxVo9gccujW0CWtYm3vNLegoTfJgK207l5hWW0kXy8wUoHXZa6nVsPUKSJDnbcTLhT6Aybmzk
y+D6QAU+Z7w5VJ3YCOMbdR0nJa9QbYhXPttIw/V3+IQCbrEvNinxUqSt1ghcVWwqu9RVajjz32Xk
U3E8rs32GWjw10bmZ09Hz8e4RINKpiaxbMPjyONJ5Yli8MLjCJ/+2i9h7vKWAA3iW8+q6+DQ8BMP
NBvokYBOco3wkl/jARqcLqFdwEOhhLGnbFogCUyY8LzP/QqeW9MtSqdnUtZl9EdzAr277xOWPbPw
iHr5He9kaXWU0CEnhKuBoW0XuOyaF+PDBmUBW6bzm6eiEykjEmZPk5d8xIp0E7puFVfSTnqbCjWz
V9y/Hv0k20DGKl6P3AI3/w+TCQN08AIKUHQi2YulBtAJDhxAy/ArPktyFpl0d4cB/RrRrE4OD3N4
Hssr+BJISV7PmLSx+9QZbYUZSIOchQzlNVnFQ6IEdTVHPXRWB83yLhpmrk+6S8IA+Fya6sRrl48w
vuEOHfPw8J5kTGZ5ZipLvkmAdgRLUyhoTbJ6RnwjmpLh6PIf9+HPJr0eabzlwo2k22nQfExWGuwi
iE+mth+W/k+7/mJv3TA9mdxUZAh+jKMfnRnmFQKo4MUbk+eJ6cUTDTI/n9dcM7K3GXx4tIlpZcFZ
bSQNY5Yu/3x8nrVqE+2/nDqVNyHajVQIEIKX79PQ/gbeePi4gj9BusSK3Xjc+020Yd4tkEEEHGBy
IwSO8/NOhhlP0vATevTmzEp5D4ZIvEj0Jt74G1Qb4faofPU2+nixaIvWxz8v0fJIPtyGXvRYQOFo
QDBxzsIR3vcbd6vHKLwE2MN33ZRz3rfbyMaIN6aa3IvvDX10GZNa1jATDj+txTVMe0PPTwYTn/AA
A52NBJjP0maYLOKm5ZgELvglDER1n4cen4tFrAbwH4vyYYdqhDMmtkkN4usYCvPvX3t0A/e7UxEe
AN/mqVDgvXBiSwEMD9XCw8pjpk4HhJW64CvYp1y04/SHJh2mPJhWHJXFkABIlmLRLdihsgYblI5A
EmyeyQ5wXjFnulFuprnHDO+BWorBMOr52ph8HIFR4lLsncHTMst/h0BbT3OiWYXtYY/aTbsQ28fC
8JfJGop2f9yh3z/vIwxRrNDlGxMg8mc52J9Lkiqj0wSzxs85JviV6SzL85jt045MTXpKmekPpH7/
cWUUBGnvvJfQr866dPuy8uu0ZaOEAJ0dpq01C2YpLOprm/PqT4NSHy3JTwRXNf5lXAGRsFkwJJm0
DC1tZiD5G1QObDm6IMLEuH3BmzC2o77hhJkVrXu2Mz7Q88SSNhxsxbKZjbn5yO1Zd5mJ0KEKFTaL
DKd/n4F0Yf9FCLbz2HJWDucbbfkEFhMbUZ6v61vxPvsCm0dtVAHL+uHK75fpIcIzHaG24a5cV2HD
2guJRslwcczOjt57Fsf2S2D9sdHOxCoInly70nUjLNKBLFail2PVVC41woMHPRkTMgBdWxSzhohW
zaUWB7J3pCRgYLD/rLj58l8+A5m0J0jLQkeRsHDow4YH8oB/m7yJr5VwJU+N905YyetJ6g4/GJed
lQblPtuxlAdwLixlBUzhkNCJW9/u/OelN3tPRqghwamVPEbtyMTkPQMwo4TAWDO3Rc52/hkNlYdF
0CUKXGGj3s5O5bUMMgyg2b5iKWuqyUZXVpwYJrveBSnJGaAAPmrIGxtGzFD7hw/R2SeHXiTzgaYr
E3wGgHF1q6o5mDT2E51B/nt9p+gv6VyXZ6/4l8TEtCozbizK3c6PYpM6rUfETBtk8BoFeKnNxhJv
aO70lwnK2dSC809tltaZAp8P9J/0cxHtEQsaMRAWrLQRX1jIBT7bxgrvKGwW8ALWBD9zpV2i5VAw
emTUffWANwVBI9pA/XMJ2n3DBE3lPCKsg+Y0KOe9BTiEW+kKPY1fOmEpTZbBH8vJVY7f0RHZO82a
X4Y9oLbQHTMCYdTDlsvdnsrNI3jtRkOQWeKjs4fpyNiJGFfz4VC9WyDT6M65xVnX326tWfJWsYCy
MH45/mYnLPCSG2zmyLoyZtAY1qQnzx5E+w1I3MUYxAZXce7RP4StNfupjeeO8XBkTX4Kvww0R3kY
uL25Rowvq2th82aVrYLG4n0oD8yNcUqAmXKTnRhOL8n8TKzDvHK56gP22HPtp1mCHjmwrjnPWC2O
DYJwEsRTfw+3rYylf2Oz7RACwF4AleW8WEypFamqt0j42ZD+u2uOY0vbQ//hymWu1yJlQwkRMV3f
ly4i7tjW73qnS94Xmjwelst7Xa6nmCrnWZgSVMLsh/i55YU9cbfnTeUtbT2Kq1nxg0o0t08Be/IP
r0vCnv8xB3K+fR8zXMgzLIwz9s6jZfP3xjwUWZh89KAKcSZAxSD4jQXL5kTqgqsC9VrwwX/+qq4M
/y26M1FmLVzj+pFXrLy2quOkD7PxaXGW1Z6ElXp+G77lFnCSwLgYRavGvX/CtoOMHEEMUifDgvLg
1H7rU1nzX8c21C9HgR+ja8GXRTfXFPX8dKcFH68OELtb01XtMbI7B+MA3MEva84F1SEpEOmioRP3
6KofIUaejYBsEcDUTD1m7tPjXeXz0Os1g2YKLqawoH87QOsVSZLDKExAeN0Ha9aXGGPA4ILIWGWx
+TH5u3SaAclbXX3QO0z1B1xpUuWNdcdfoKWQU5B5H84urHDkiCzoyWII5ENEofoYyGLkOTGlXMqy
DqIdD1B9KFz8A/u/iSk5YxxaVLxIcBzNeOwyC9tCc0MiONl0Np+3FsidLW+S/ey1r25CYmq7B+Lz
WYcL3ImuNag3/3UR/Yz1S/fT2MmlxXZpwInikobntaX8OK/sZvtZFQuQMpSb5+3bff+1YTlz0N6F
1UEHO9sxH8YapU0M5hHN7Aq3REFby4m2YMVvoGcX5sgdV8legeeeya5yEmwBCwQ5KYNSidiS3ZuB
U29gbzjI+otPH4rLEwt45Jk6fY9/fW+/Xu0ghalc5tE5NG/czI2+hqJi/ru1PQwCQJpcXj6XqRHP
fMiA45dW6oArKuyYEUVe9ZduC88fBHS5Lqxe3njTIHcf9PDQc++J/gXx/LXJFGRSlBPlKVqoXOzv
EBLy2MDzRggcJj2cABjqSKIZwpy3U4jFYN/GOjFlL+bXQAHdApQm3CgLPymRcsOIdNuz6CpZ8W5e
G+HIad7PEM2rv8UDOb05aqyPixWbCACrcKVVy1IweHrIzFDBcYYhFMDa6EuEO32QChyAeiuL2vhL
Ar6JfEQBhDAUUVDClWcnqBMAL4aPReykhw8up9gZyNDUKa7Q6M/fB7qInYqY67NJTHKf5rT1otX8
as4HyWFqVyvBzA6tbkjIJe7PRUvSgl/8jRe4HY8Su5lW/xwQz8YnnE0xv8phyhHeGyaeaZt5g4tg
yOdFtaahSd+3FY7YsRqnWaHPKO+4h/y3YXBEGg+qI6K9dp9Z7FSo/7Azub0vBKJFjg8JAI/wPZeD
fN7/AbH9e3pQJVBgEBJjE6czn0LRm01/xXVhKY4dnAX9iiQfLS9WmCfOneCzR1/U/p3/6FnY3OG5
omB5LTGGgqx7a7CpTILJ0BozAaQqCZ9sSdEw2s1Vi/c0+tTMzujtoZGn+ZPY9fjiLs4IMWSky984
J0EO1f3+nNvUFSnxsnyiaWR6c2q/+b2hZZOwcEeYNVrgC0sPCghOpnlGCWOCpVeg7ARQnbN4hexi
9gYQgUF8rMeZjbQDbBMX8shKM79OPGX1ymbfsdVPdCGyav5ZORU8QT0/oh/vq3n75BpZ04VThU/Q
UPAgEG074dnFG/ReQ64GdoqFkp0X7WRDTMXjBkT7sSe9nDklQnUGvRw4uGvFddksC24AaAnL6Lks
Fi03BUowGV+/88jHRCc5w0n4i+zyxYTcKH8ns7fJ/D9AOsVqgqXENaAmYNMxjM8HTL3IJO1Kju9W
vIzgJu1LwpAeNt9/ordfX73KpEEPwMYdPKaF0zH4RYQJW9tgqcby7UVScrpkvwhJOFkgdEKtgkaU
3wQzFp/D4evoNMAD6+spDavO8eQ0LmNhFp9gcMFeumAfE9SQNOtXVgmFzwh1yf32CDGhMOPeinf0
Cs8NM2B+Wd7QVx2sNeGukoc8EHAhaA/jc2IHM1sL8UH7joj96mvyV+Cn6esn+PBe8ACgMT2oZq+x
yYVvYcWN5UDi9FloCGhbQwwZkg6Wi3Kp7gle23LjpxRSw+jAZGA/vsUXIkrQPKP83RSsJSkWRozk
iLkoUPQmoepQuPjisZnBFsYmRuODxJrtVDjeomt6oh6JsYfj6cDOv+gQxmXsykasYDhL+hMqRVBl
54VJ6dL/8SBGZGqQ+5HNClWXyTE0lCUWqSmLAaYM9P/ICmZfO9kLKJkAIfV6ICF91YE7qXa0ynkT
XNRhOAbncLZaXy2pSomgdGXoeRnM4rGMSsYUjPlaYGQKfB5Ue+HRsa1QuZd/Q7FyT6ACItF/GEXt
tXwMSNT44fbEGE43CzswIL2KmBBUg0ScMwfh+6GWCrQgQVhJ2/P3Kl0ic5bnsHYUZtYNyVHa/sMQ
bGJXm5ifzuSdhkBkwTEvfnrbQLETSnRxRozrzfw6ykA8bVxqSAJzmIn1zDhLoFPBORB81PODruhh
SfN2rjrootfsgnk2Jf8JqwOpiD4TWUGIi7y2trw884cH3In6y+NVU0DkOUwSzgbAGBVfz3TzpIab
2i//sygWLJlZjsD6F1y1MLtA4rKMmM0iZdfrK2AqqK33J1sSnJCovlFmk1SgQD3VNVwuMiecYvX6
bCUte19DDaoR+Mc27bfkmHb/ZA/VSHL9zHJ84lZzpLKlfNs5QHqB2z7o5kzGKDzaebpFu62Bh4G5
GgxP1ddkc0tWu/mUKFWwF9Qnlm8oUTeojvlkn5Jd/HfeqCxvmDiSf9kbjz/STtmSHZin2IgsWYcD
0INMzaZRJ1tgjLwqCmPa+d5m2o1iEMXHHNHieYN1IKDVGK0YOStm4mWepLfI7fhM7AQTC4DN7bGc
7jVdHYTerxXb5J1079yQTeClWrFI3hGhOGimKoNFGDMXPV80jmK38yjstw+q1HcQrZQtsADyB7YB
r/lKZqP6FxOwzr7UZsmKdOWqup81bnAKDpRGQPoUCxO79aNRorsagH+zY11UzfNjYxILhwEk+kMf
uxc2vc8uChng101pYhnam6xs82C0jdAo4XtKN82uPXwa+xcuz6Yyc/y/Pee3gxI/4QLdS6WOyWnG
5/EzlAfCFjEvDTc3CKeYaFDD8Z1WmhO07Ff6HZ978NzUo+iag6K16NX5gZxg6pB2xks/mXGarQrH
3oote1jkhD4yqbwJWQV1qEp0B6A7YGtGAGHNiUaJJ1GID2hnjGnZHL1iRt4tNK3pmtHCIb6qO1AQ
N5FjqNJIR+Fm8F6e7Hy/rgPD7qg6KEq7/e4omekvAnIrnxpo397LEq0mGo1frn1qLwDT1vOrZ7/V
BbbQ1J3GHm3s5fuxgQc+vizIPkNbT3THdx3b1JlUXqzUXWU/JQb5EWievOwDgq7wuSk/is3fbxk0
W+kvvWQaeGadRKV1O+RfZkG1wqgdn85W7HQheR44UJ82y80ME4H/bfT3sT2RFx28yPHkN6fdES3A
qMi4x39I4S5QUsyRLfzkSFvnKonSMdfFUBgGwF7XY0K/pT/1xmc8/ni0Pp35neOn/MFMG3Geugru
mONwA6HRkXgbsIUiC58jzBkzlrTZulSDykT1GYdW8Nj0x4Mkr7xk7VnAzPjXId3eehgL1mtbCF7b
cmhwpdOGjNypeP2Keo/MGAPPYuBHt96I7ubhONC9kl1IXd5cEUHAp3/tqivPZPwheczE9sI/84MW
htVVAarfDReps+ZycoBCgAw4hz29Os51gOwEGTgAL0BXxFemCgymUQ49wAqgwAX1f5V5GunSOMPD
vh22B68dIGN88RpHl/OqQW3QE+hIxlCWgg6yYoPEc7pJlujeG8pAemLdTxvGN+S22mGzGRra6srU
YpzrMFEIDeIF4bwmPJQlOSv6wp8eeJbhLu/4U9w1/KloofyK+J9cYtmE3WAqWpWXGp2enSRo4+Fz
cP+xLc1OhCMDbO5mDsSYZd3qD3SxuN+JgILmiYvyLOKDOF+RoHI0VbjBmIoE4NTyibkTZ8Um9/tt
GnJuTZltSyTyfOmSiBYEcGVRLRCgMXQM8oxZOw0i+xU0O1MTG8bQjB+JnSDUpNVj5SRRhyGiQqqe
uXQWSruqxweEWwQAnichRJUo8pjvZTt6H7oAtfkbud/ud3o2yGeum3LxwOeClQQqFBaKFtER24zJ
jMKJLX9NQUNk3iCUYDd8x8HQYv3EwfB6+cropxhhmW2mvvqF6J6wdBuLWEB45rTJIX1EXvIYwrom
E4XsylKPcuMhndkIz7rx2RoJ0iwTW9qj7vaqX7b4GeuTlMOyZMs4yWBPJmxQ+na0r2Z1XalGocWb
eJReP7B2Hoi6BFk0i49bnt+/SQlGBAr3Z8qHKMsXkYLiNXna5VdBblk2pGujZvrccgETplJx37aJ
vOqe6l+KpX/Ak1KWPRXycrp0MksnhZfK+ynMPa1FvtyODsy53meM7OU/cbz6zVcTeqBPeh+/hwyQ
N3Pg91ZiypAncSCiCSmaKbPeYaGTSVaTf4KGSAc5bc2g+3buxBVfWJGnAOAbYXbugQmDXZKet/MX
CasgmmWm8ndKX+upourYgt5j+1v1c22QN1I2PW5Zcxolggmu13rV5UIpchJhwHhh0iUnqfREQfsR
1vkIv/S2fDGsnXzdcTOh3FTWk2nnCe8ICESrbs/t5lUQNgrS6hov0+8YNdYZRxeTJPmt2WlUn/UJ
YpCoJwmJramSfpEuMxl7Y/ytpaBeCBEfl4kaED6Qu33CIy3uNDDXktST41bIDP5hS71EPBBK9h6Z
4Ia3xUfZjnoVJ8Toi/0hL1N7+OZa0ttNqVySYZ0houis20PxTjDhJ86jEd3Rb5+O9HHR/U2bcplG
53lW79Lv4glZvQVs8py8l/WbILN2Opt0Gc706YcYv2TE48v2vcORNmmYLLeojlTWhorNtDFnRQRu
WpEcLMjdfIQwRKKf1kWGrdRPWKv3ozmH+WjOf60ao/nFVPI8yuy/liqsKagPiBRe+lu0uQGqcAy8
j30W11DO1TB+umg7qCi2yr5gKPEFxaeXIfPumH5wVuACay/vGIwZaFydee46W3NRaH69LulzALe9
jKIzhZ/4l/+5nLMEYoNISE5liX9MGASfi5+qVpXmT0ATqFn2tR+ZL7vfjGdPC+QD3kpMtpuJIzjy
pf3FCIFkYgl9A5SQix2jcxAo72UkQiSN4ZNlEftbLuutzNiQ+eFv4akrlOTvi8oE4HakjmXw0tww
SVvCsYaRJPofROEDzcccurrYafimMCoZJx+r8/BqTl6GgFYHiGdl95WNKDqDY2sjerQ6s7UgRXud
91lHbuc9fzlvlrTdzMb6P82Rf5Jlg59Z1hkjHNgAoNIZmVXwOeF4OtEushShaEGYgtoYif1/NJ3X
lqLMGoavyLUQSZ5KVlTE1HrCMrUgoohKuvr9VM/+18z02AZAKKq+8IYFyxq+BeDvCGTIKIHU0RQF
vlICoAThSj2VtvR92ceUhRTtIkRLUQOnxg3SuWbNaL4zeiL5GsFvZkUguTgAENivNIoje6Yd1sik
ChHNIdLNWAAweMblAf0a+AX3KdMqeSZZsnH1kO7vocWC2wxGR6gZIVtDL4e+VTOhSgBIsBc9BSZ+
BOYWbHvDikGaeEPpBrSvgJ/gBngUAuZ4sKoW+v3siO1jP0Eww7IPHQpcLhpyiFqiY74F1ntFBJcv
tn9dEEZnORo3UAwcUIkCU01DBvQDcThUWzTs+iaGELji7fjmb1IiLGWvNO+E7zLHTwzYADFQXbCF
BOs5cowkOQCUK4c8mMecHzievDNfRz0K79ZVxAvFkUQVs0Eq5kwNd9yugVSV0AMmaIo0+2Z23SVR
9YsNGC0mL0c7vrJICb7CpIB1jnAZ1OZzMdjmY3EQyIfRgEMLm7CamjiuBRzOcLiqAQmU/SMGGfpw
9Wk2z2yD3pmwhCCkalYflWoSoOp4x7Pv65Kvx3EPBwdDErP2CQybzBYEuTeDD8Hg56oBNz7qQjR+
TIpPhIuaOzRmEDwcQpNPWV7oWH/xTYDVW2cUsZ4e6vuPnpmVul1rwNoJ/v9Icv0jZwzOGK/1sVph
vWKISsgDGgF70phGOm3K3/bq08mTYAAD6E08LAYqxUvko1L7LQY8fKEJZAh74KVAT7E9WMJ17YgV
qN0ivrB4I41p4y9wKclfiJPAitcOsAsw6zRxCspDsnPTmFlQ2WQd8lMipAY23s0h4gfvNqFRpuGK
TH/3geIqbFGAJTBwpx34iVo8z2EzkVdA3AXQ9EZRT+DbfGoGDdB2PD0AvoLLBx52YRNS4fBJvAtw
NmAPHCm7Ap8w2MroDQ6dBHdCzb1y3w8EDYQjVejer9tpMTcSj61ouOBy7OsveQeI+Uu212CnoHAF
x7DxOmSElxKIZyRMuO0RjhZDg1DYZJg924UGAIXCZWZnA6ch1BMI1cGknEuQoWF24OiS+AWe6nrI
YRsYQUBvJuAB5UuDhYNKfDbIr9cKSourFQ5Q0EJC6hDVPauh3YCces8abtMEYaZxMX+7Ve3Q+ef9
SB624ADxEppkQ5sQqW0QWPaH+M7R3HeLHsQaqiUOT9/fLowH7TJEm8EY9erwhiZEY5coLRQWWyi+
6MaMOYBKwxw54MiZu4zaF18cbB0K9hgFMi/hET7DIEcJS32kw1GiE4JjJVIcp9j5wKK/d5thfrel
RbahQZiLzgMrScoKZFgPBS1O0Fh4N6C+bLb7HqeLZvv0SYFeQdqOSQt1X2wmmFhN6LCfgd0kAT+p
uhVUyyXHuCiXdk/f/HEFMbqp9/TdQemAVDEoQLL+NLaEySFQsgvoD77pIMVeHjsYd5CgJmve+zNx
G4Bo6GxZJvtzNMhhMdpxDsYEsGN+pHGKDbCxgMzy85z1g3RC93jRAfNl9GD5WlqfHQX/F4qhtgcd
77oEPPg8qmeFgmHqtIVN/psy3Bevee6UgKxHOlIRMDJ7IG6wJI9nxfrL0jHvpuWUcme7rcmEjqj/
eMNwGJZTedK42CfAJGRvQW1+vU2HTTwlm5tfj6l1Q/MFpOgiZ4lfjbgTGJesQSeE1R6jBwyi66Sz
EJ7H9YgMjbri6QZAGM8QNahn0Ia010g7tLYyRrPPbhxjITzkDVfUgfoTYkK3T64KiX6WToGkzHDg
WOh0lxLntqUnrFLD60cyHn9gjyifxGi5ifgUuTQJdghzM3L0I/QXuMfwB+Ne5B7toNdgcnl1hjgd
oVo6liA0f4WGEKSrTDdB4QOzMpgY5ej2sm7IUqXgAs3HTgOlWtpkKRxBxRWCwrskqJcWe8o0lYSN
Nl1tJ3FAU9DMfeEGmPDdWUmjxkfeNjTGqMXZrINMW3SZnyadV5R48AKyjDFEYyBQzDg1UIgEWRn8
ZPFZpMZ3dUFpCHdDLUSpFZpgbpEVes/w7pGUnZWfJILqnYbx8gTva3qf5SGyKeAmvQEaR6q7PQVX
OBveypnGLlMw/d8PBtewO2wCc8p3DurVJQHgn85D6nJiM6xFKKpR0PuMkxnMRvbbjPvow2ECS10P
SkOBeOzk65S/7Zk6zXw4hUXhdi7u2FhTj9GnGB6u9KCwlj6QzWgn+YSClYbaB+3ziszxDqV5ABcb
grjJG17sAsVdFJ8d0ARPf+sWhzw05uwNROg09vACXFMLGhMkHj9bvA4tZVdue2/hqZ6txf0+cJV5
s6C5hc0MYEhHUEEixX+wvpBVCxVHbfRcaaMLdiasxMdsDxMIfQYtBJiVrkFHOtc1NZrtbR5jniR4
lI1NzX0qHHzjJWAIjgvcLozg1dbviNf6AVSuEWps0zzoTU+wQ1eYaSNuR52VEo2PJAxHD7TThMGF
iKG2w1XRVyDc3ZZUFeD5kD71Rp3XRxuOu3WXXgrWExpP5mfUQTYYxSgegJg/Gi5VrjEgL5vsiO+r
hXjhUdMGknMzP8fHETaLYZMwc9vRw2bUE+vQyTt2kbr/nqhWlmttcxwEcPNWQ6eRglIol1D/grvh
PfcVBBHYFcR2e0pexCD6lkb5B1G7xsupWaJmejsh6VXj7nA3P+ecXsUbvtg4Q1kyRn2ZCG50g8z6
+908o89ZdcpguAQqpyyAkOloc4RqoE9YE+H9Z7czOwN1Rg8Fmz6khB5oDYxAV8NN5w5tCURYG440
j5AP7zBr+14QYyWsRSqE84XiDvVwFbmfQKeuJEEfChq8C2ie7vp7lChfA3P3Ox51IxdLePrIpfUG
T6jYDeBdoTPPQqNNDK0CmuvUoBZp68DnSi16ixVaMnS6IDxSI0IkdIYGFaEUqnzVrhuA50RKxepT
4qdPxRT88RcpagEpMl8fxJyYdZUIXRvsAo8q8xMw2G4EZ06IOF0Zk9PfXyr7Tovfty9P1VVOWWSd
Vg5zsQpj54LVEsqKI0oiO7pYT9aWPcgGOp2yRC4VSPQLF+CtL+Xi+nbhvspccLpKHBGUTbrLENNu
guaLinS+zJYKGFTVKrl2oD2WlEC1KAWu4nd09vw7qjwwJrijv5aoEecC5na/fLe3tfKeIC898JsQ
jazp5+PWKPXQ/Bjff2p82pYyPYhdTvnvd7DEduZm4lsc9fzWG+yuXE36wfyCCK+rW2gz2J9gcCqd
Mbngpo/yzQdtLNIyF3wRJTLz7vZ26k5jOoH94w+B496wvzJx9djd4Obl9qC0kSpGZAxdqiEwFFCP
uqtQY8SHaplRoPqOZCQ172MVScSviQIuubMBMsyWATBCSigt/vLg3drtDes2Jwd/+LDxYhLomER0
6/kc4zTrbIS5ewM405YGWKFnX0HPoRL2BgAuwIf9Ky6MI61nDxObXBSB8eGIbbBLyXzllmaYfewj
VmXwQv0K2TpHcyveySk+NEFyfqz4raGswQpK44hNIu+OazsqkGY6ex14/D08zvVG1H5OH8Rakbh5
YBdFb4COHJocziPHoAM8pVVgC4EVOa6b53dnwwHg9RiQE7j11FQTu+5sUmcab4hDB+j6tGwkop1C
6gxynWY1MCTmUsQkB6YCQjNf4jL03FB9BZmjOt9fIFQF7nVINv3ANAXMCWu+twOD/biU5DnO1xh9
Flil5Mt6q1rKvjgZi9IZUqqwVIBSMNW2KoU8s0WgUR1JVP9Lv0E7a3UdYkNC8mS9OBBsL4jAhhho
uB1aANSHf6rT2wZ1B6sMpqrHOSGTfsquOOy3l2sOmjYJfumdw9bk+5hIMODLpFShyLg39YYrVG94
pkS3gfo0TuOd2Wud9pcYJrEBm75VZ/rE8fokxoRhKirv8woAqqVtNLQmctr92Rw5tHUN3/kyDPVQ
PzMr3C/ZsgRsLG5L7knUQ9Zk+g44QXTR6Dmwgsa/xibfp+N2CiwbaxbzvSaWhENGeAESFliTtob9
g9ZJvPmCGI0GuL6cqWm9N7Apxr2JOo8XZK304FWrCEquFnIkv3QNqbu+EPHVNpRqilXsJnTHJwDh
0Kh9TQtUX2iZQABs90DLU4BE9OtBL4MfbILWbObQu+1H2K0yjw6x6JTZ+g94WiubKOQbC8ozBkPI
V8bT5sewZX52VIaG4GPp37maTcNtbh0ptFuQU0esp6a2oChhI+plQ1s0NSENNepNWnOSjJYCKHHk
3DmpneO8CL4LG777shf1gAZc6GwCYiJEzFi6cCmG68wNYesgMwsEKQ/UkzJ11K1wbaIH+bVxgn9j
rE47f6dt+tYzgvVNKFXOv0+BIyaoxhCJBjpg7V0hkBl0G2679sBYZ+gwMF6H1yEJb2HzIwPPmDce
S2dKxHUleGMBsbCPB8PUt9i/A02HfhVNYJRHYfnRy6j8JkDCmHI7A9ifEq2a2f7t8gdMue4RQ1nx
FGUS5oCOYYu0EpAaJvsluNOEWjUQNFZz2noNZcHmXM2hHa670eUO8m+4obJPN8UthGDuqFtkwdUF
SGkaYMp08GZQqWyD6Ku0L8gxefmU7kexrYlm1kDEresFwITo9zdwPeg6MaHCC0Aj6QjsFvxA4qSL
GwEpoDhYVHchJ0CfgGwcfDhJ8mDynQ6PdweZNfpctUv6p3r1FBMNl87E+rNEaAAM8nsBXBZsabnL
4ar0V9U55V7aMQXPOq5QMcJ+pwqbVf1XBezTJ3gRxve5CAzBGuSdTB1qJYqID3IgURQrztQ0r5Kd
kYTtGKraBguw9mBohDRIUnnFiv76A2UflsKAW8zZ1Ay7FDwZ60phGeDUUW3b1/tskS4QShKwZ4pK
6LBzJ6AIP4JNmY5+vhy2GMO0pYIC3sBrTP0IRFJt16aOqNQe+C0xWkO00jgM4xDK/Ty3ZRMsChbx
Vy9hBcTszru7T6826TV6nTV5e6IIV/hdoNj1mkBwgiAXfeKHC1bNqiNO9RgSPcyaG4Sau5CsXpSq
gwBtcYCCiNwbRcWwh+ri4/BaFRG8JP8WUd9mJSbh2F6Dxr6uslX1+3b6swE9PqKHC5WUiO5RS3+d
al1sEjBSJqOelTJjAe0gxzaxiGgE9/0NcOooVAumfywUsgoScFLrjHV3Duo4GZGCVcvm3M5o3UF4
I/nZU12i5AVYDlsn+CMUDcjKSWohwNVIs1AHYMCrcAUtsqAkdVUEm7LD/PlCpB1IQRXEizcL2cdX
DjKSs7vXDLSV3Rv91KMfmf2SGqbjSzem2iea2gvKE/FGFf5LVoqA19VFpWR4GEwHmH9nY97BtPZ1
asTDBZTyg6Oa9QrKgyROXh98QpSeH1FnN7/GnKqJIzkJ+RDMT8lCnSqUAobeqSB4pYblVwiyDA6N
+yRyi7B+ResRySgWdJspICiR5zFvk4JF9pCgbwIcJgJ6jBfLHJIkdmR5YvEA/xaC8kD06X/fPxQc
EJxADuRE0/bZOlCYWrIdFuTD4zfDgJBXmTXXT8Um86HBizps7Q3PENvv4AqJjVlW0cgbPcac7xHa
XKjnSiJiHs4fAXV7i2KTk0woVFvyqQD7iW9HMf3+wG+rVNKS1K/Ddpcq1pvGWOECCAUvM8im4Kda
0FGyhxIBaJLwRowF2o/W3kXbDSM82cNLvPscKbsSe0PPgYgBSfAaAO/AbTlEOsQIT3TxbJKdkfaD
ZFR7iZOxPlwMwaazfo5SJJBL8l8UQQ1SynvolCGkxClDrnb7hHwGqq4ysz6JFvuAlkFCwuXfM/XS
y4FRfVteQeTHRHPmbYndqhh8++54YziN4KtQ6CGHIS2iEJnvyx68AaY3IapBSe4IyCpfZPvvBXjF
u3Da1n0zO5JcqMdsoW55D9VHykV4VdYAHlDneUEBr2kRC144jX7UKCi84aLAz2wIAxnXHRutCkoB
SuGwYvdACQscALvlYc0swvIKVQvDL+S9M8pwBeEPCIw1fJciduh3vxbcNO/pcwENTx29SpNZD1Gt
TDKPrNWwobnl+isgmmvqXXyDLiD5WnOCuONIeqBVQ8ehyJ8dcmIBZSxt0glUDDAG5KJWdEOpoFk7
hH+QmTzkVqtpbpnkI8rs6X29BKDix/k44rF0bNxv2N/kAHWcArRfz6G6alEQHaFFayUXxH+SC4rg
xwECGRSYxwO794vE/zO1kXZVwK8+rARjqQqpK1keXXf4VjR4JAkwyXAPOcT9+o1b7LE3nL+PqJ8L
2AxY1x+WW3oxxMp5RHuDiI3QVkdUiJ2G3c/7V3KHgR6eSUceYxW+/d3WgYeT/Z2LSBFwBy2xaMuP
EgnOz6h/H+sv83pGtpuy/igHXk5a3SeVA93cWASRhHpXTB7g6QBCqKF7E/j/3ndEC0xJFcJupxgK
cIDuGhRkEogLCEPjUpDuEx2xVIeNANu2iKii7MMYNgwLNU9OY+cYgkeJMiYVPdA7PcSJrybVTkTd
FDIz9PFmIgKjl/pXEyXCo97XgGNGr2EPbLBB1itz5G4FFyje3L5eR2AMLahbE519yxmAmNvA4icc
cNZQVj2KfjEuG6lN5zbZUWN6Q41OYLFY9LoyYgOC95OQhwPrklxQ3X1tyfoIS6vb6AUvci8vYmEG
OLxayKl//nxn8dRKDw8/PyBJRJDfbpRfcKrgLF4iG6AUChGJdpKrudRrmIczM3rANUBWmuF/c6hQ
+1/KNIlg/1cA6hLUJfj/Oa6nLAxHymhR6aO4Q6MjG3OXYMgNfLQQ1vAauWh4vQw5gb1D6jcms+QL
mGG8Um0AZ5s30wTkXK1vqYii/mL3TRKywlhFQP8qhH+fFoU70guEjgDBkJrSFRHL25ASIXUu8guG
DhSpwqGwzd/3ngWFmjKq04Spy/ZC4EIlluY95VfpohsjLueY+jNK4He3T7WTGL1PnYv6ErENZT8a
MXymWdIPCyngUgFWK6rDRKLtLLcRGirCdAKdSDKFOxlXhAakuaKazGUiq0sjrhIzIrRL8EWmjoLD
xIBOhxohyIqVNiN1WivMTcloLU/qvmlEMHqdT/AI3zN8XRiBc4V0RjykA4fkLwkO+aDVbanVufTn
9oTShGJI54zrdbK8Ob3ji+9zodUXh+AlYIBBXLCZdbgDWfqv4xO1q+nVf1vXUMSRd2g4+RyKUnjj
xqJgxxnb5gtObXd8Xwbb5kjK6yLgvqcd1RyhGRMoli69QZjFzNYsDcmcKyJRgPTVKKV4gH+TlCGb
YZ3QdHP69nMVn6rNTZ/kSLLrpwQfizHsa9oVQM5O6c93WeimDLS2c79LTDzBT9Bt28vW27fTMMcm
4FaY1T57We+wmT3DNLzPhm48H4BkHcFXynH9GoGUlM4D5Ejpuq0ofkEeMMC4wBstRH2VFmG6h698
hYR5AVWuGw4NSC0sj+Uxdr6Cq8084t43uDwOiVjsXf/m6ZDMEaMTpT7Zv1DH/YF7o+27yRNIIBA6
8j8pwpkeNa0XZgsGAHOXNivSKKiNsCQQXNPHZZEjdiQDBPwHtY55vv5a9C9eazEzkDI8kOszV8z5
LHH15SXq5JTduIz3eb2m9gbTY/5ev93r4jQCiuywBPz0hmi8ODINqeMnM2W6mIQHMqsCQgW0aKjU
0TmhETQoPAkhQJcl601OQweuJ95NdyfnFHELWmhSEdazUNIpK8dYEHsvMx1NyQP20hRMBJBEVNSm
1YrcnKI8abXoNBzqNUFlhyU2cDwID5kNA2VxFae2Z5ekITwnDM1zt3azMaS+Ob7YKMj0BB8DuiB2
M0PQiQ13ebnZPX3dTf0u6lzKGRCuo8/f8k9DFdMt7BFhItVrFnOYRzoBwJj4VPdicOdBBmyEg7+j
CAkimnyC1vft9AKlLPlJKwxfpp8jV5q0CwEr71T/1NSDEBMfEdp0EVYky2SrnXuJUxzjM0UdR/lR
dWvgfsacuWIEg6GnIPRzZY86tE2H9hL95ZcBDqi/1RBfg6c5fesmoXR/QgJXIBesTbop4rL2DgLY
kvpmhJwB+IsPGQVXBGNWkx7pfR5x2MxYouWHx6dmvhYE49+9sm6W+pYrBISbrWKDVhFo03uiLk45
geyaTA57lDGTcLnD4xLAK43sRfIjFigUSqIKMN3N+brVHKWI6gxPVN5ciQUhLZ+HP2XINGBD15Qs
pjyolIMYq1gnHVrDHlqC0Anph9JnnBz7sMI6/yhA/jwGnIDksxgNiigmMArEb8bh7+dmwD4RhAaD
JkZMPaNKxiPxv+4cabB5mQfXCIojXAmyBEf8glnu37sSaBh/n2YLFQmV8ve7eO0KeRFOeMSWzTkk
SJ5SeJN4iVY/j8TmxYv/dpewYbFZ8YHe37N4uPF/5vGsSMFFUvb3h9OOyCHchuOR2gK3hcNhHnXn
3+u90fzYrPjWc0rL3LS8LIoRmSfeRuMde17xEwbX5iuOoPLZL2rJB/zYnMYHrDoDxD0pz+X5sfv3
MlhIDLL5MikNMJUXK/86ybz/fvISqKQxG6Gp55VnSLC0Xyhg+Zw3DfirsmnYSUZt4TZg+cGFEmwb
uAdAlNQwbcmmgEIa29E3GqBIoDp0pv5+gtRm11cvHqfs7cNOxD+ajOINTfABXEJr1WsPHJgnHhGm
oZJ7P4vnPnww9Thc3vvfRvkfnnAKkzn+VcwppTac2YuQg8eQc/yMCMXaQ00UwXmgMvWBvYc2OzsS
O/v4bF48FfMkcK5/D1+zq8fH4jE/CNv+NnUPm+A1KyvoNYO//b9mvJo+LHEsxJFNkEev2b8/ePTO
HiG6AeEVP6Egi9j9PSxXPASbKLt3XnvNqNl00Dyb4A5mlWN5hFRvUI3nrY+QhTUe30MMkmcc9J5n
xe75SGDw9JNH4n9j/JpRQ7qdhxSSgiHlPUTwual7PHqN9gJyTj8/FD87ay+b8yFqBgYrOLIHoKFl
Sp4oZfNvIGYCB4jwSvxs7TyC0cnVE19VvC5xTR8hMtybf+/+HjAB4xVRMhWv0ar+91aVTZW+eFFs
lEsgti/2Irb870nxOdWhOSPeIZ5iALjic+KtQGo9zla5KiFKcvVjznfs3rj6pd9uGA0AvngohkYn
yqn/XhHb0X5jl+sIw7v064P2ezvzCVtso/TFB25nsSfxTuhW/j1ErfpvfBGpHO5nQdMV7xLPxW59
MMalb/z++7R4biAzNv59QAzR0ueqiHezuX8fFa/yEUZzyetgxBis4rfbuQFEI17993nx3IDYHSzj
GeDV/SzxrQwIDOI4xIAUbxxwC3MeuAfE7+KZ9iBGvbhpjN+W4xX3gbh1sM+jfi4ugzC8J2XrAkY0
tH1gjuEzevAPrFpY0x0OdeBd+MyQ9REdEsk/o36AZPnqxRs+K5TMovfsPaupRkbXSREWBH04U/Pk
ixYi33/VD7j3mczAx/GRflCG4n3yAawYILt39J3JmzJ88T9TkdgMU1U6AUjHO5ln+wGzQObNQccw
CRK+oVfwhcKOoh7zL1U48UBMZmJSI+LlD/1m/kGJmpEP033+Rrj02pkHgs+mEsvno3b2jcg5eFkm
Kq6jhu5hYqYTdsgv7AI4OVvNBSuOkndhPiDfot7ChAVu1EasE2mN3KvZyJDD6K8AzYtdij/iXezI
oYBIb24psx6EuiP6k7rDvGdsjI3OBCs2R93t72k2y0q++vd5hC7qiN38245ix5vcOzLPGxwJqmX8
rZGQQNOCP8jIuZC1WZZ4DijAD6gNYRfKkeue2IDYh3Go3UGgc7yojvgGEvj/nv/3PcRaIk3FwRcc
ds4Ri03+e4d4p3gMzGyT8Tjzyh3TN93pVeOzMU66sRFPD6l3NYiPcm7EeSap+LdQfUJxMlsUdBQb
JQX7uxBanZD8u+AonlPMAhoTLw0s4zAXF/PJUsN1Em/+91PmOsYodNhcAsFoHlCK/Ds7IIIBZcbk
ryHnhpzm75TnXn/FmReDQxy5sKISByrGwb9zzWihqf43RMRaKK6K/PeGyhfro/gCOjQ0MZDEK8rh
73c6+DxIJ2IYcuS6U3Ai/r2HHJwFTvwOyoZiYp9uBH0ITrwYdH1W2cdOdCiwQ9mIrYt/jx2KWqRE
/9bjhsWt4a78nK8TtDnornMr0yMSt/FEYkH+t+6l3L5iQRKv8oGYSIg7rPKlA8MrULkM4jX6DWz+
vivPlPAZZQWL97/PIDzDVRQHcOc58RqLG/02X2YXfx87i+UVP9d/txyKyjuKnn8nQGxX2cgHvGDo
LIiATbxNZk7Gwd4vRBNDPCk+TfTAdxY3rcyBfTirMdT3mNlKfF9xlqX/b1IcuDgD4mwNHXFXi7NU
MbLEv//OjrhdxPXiMloERxN9Wy1VBjWHTnzRLKm8gzi6UXHcFTtO94EBcOZGIyZqVvcTPSDO6Bts
7lmlyASl7jqqHxY3NnaoyqGe9VcA7Te8m/BkhQj7jPA0onjfrCin3E8IDAAAHz3pBZz5H5SrcdDp
ZKDa2w+YRTadeJ/Gf0PFZD7qVh8Qhgiq1AgfwJzdPApKJcphjpkJLQSOEKgNGhWQFGtQQsqaHKAZ
2MWu3InDpc4ujpuX6aigP8qgP9SRsZGmt90nLMOSCtCZQPhzlg+3k3LRiAJR6IJqcGggGtTRg7d9
F7TLljLi/e8om8TCg6K/GhKqsWNoloTzZzbccCSQmXfttJ4ijuOnE85St2JeD7+zkpMIY/S74N2f
kA/B7tcOdwYWJ7tZMdzBTJ+rsD0o4txJLL9nhtyh5NNM72t9UkfMB8mPsq73ve130dt+lsMtqd78
CR2iXmeL17rbajt0L4r57WOUSzm33ttheF8nixy4xJYHr1FHEjtCSrfgeHcKrnORRiZ8jqOWCxYN
lj3ozi/ofNmk6JNg9SJ1Now6sDRISO7zxWdJuXGWHtQl1O0FWpysbiiTLYcz2e/Pulm3eP70NvLy
MUHWg2Ey5RC39f4zb9ecCSQPom4lr1m87ifOBlWT3DYOnHBQ4AwRrjOxM38Hf6OJ8QXqDtEf6l4G
ECniGwIzLtiqWKlzdYVn3bF/voX6/AahfJ4e8VEAExcq0/zQhcpMiyBPT2rEz/Ql8Tf2aPRXuUXm
+lzEwk/oPe30FubjYklm/ZoZLsiyn/ek2vXPBvrr1ApWjx+c4FDZggGYbqRFExprJdJXz21/dwtg
OEd3Li5V5Ym4j692MxmgPpNFXfDYIXW2eC7ea7qaqHjtr2SHM20ph7c5xfWA2HKFBMZc20k7zpR8
/u6aPzQScmpRecS8ZJsuvuTcw63q/dWqGE/IA1BkKD0p1BdY+Y0VJEK+P1dQwgr6C70pjjlLI0Du
mwUonSDFtIg3cOxcffsVuTmya34cQiKl9fScpgudoEdx8cKK8vF38Ybuls+SUIRiBLRIucykKbqN
sz737TZdv9bFvFq+Fo9lBQU2vRhnhJV530k6of6wMH6+q3uEhc1wka5uKEfCCooRkUEPQ7CNBu7D
gzjUj4yVXFONIjkHl7wmiaYkQMpLUYP6NtV3sLkyKZeoceSL9lKjQyIspiAOjUh9Kb2R6WsX49As
1W1ve/t5MnCRfQ+VtZg3DtzA733OolktoaP+dFy9iA/RTu+zvMKDLsUGPmG7Z2v1tFr2V+3eyCxA
mgZvFeFEc+YmZWLgnqYuK6aVS7VkN4xQZixSbFalFvwTvABKHT88IR+YW3iNWZDb5oHKCnER8R0R
H+QFwFhUoGinVqZEyr9UA2IyA3JwJKZWtqodjAPbp0vNzgyUF8UcwfN/twxTLFMer6kPEaxUZ6Zm
lty2G2VPuxoI8KlxIUSpuT1SnN5HxBP0Feivcj6kg0E/g4PZ8H6KwbLPYfFOZd07vhe0mc+9Y+/I
OeFwSEvp74OfYCHgLwr6fyQ9PsBGOX8c0PPjJLBlqQgzRZHoXz5noswDqwMzNZuNuY2Zac/s1Diw
e1FiR4cTV7+/YjoTG116atnsgm/KLv4mTjbGuVSYXmG05OLMsymeZP88vqG8DvoqF1vivLHK8FFe
5RywO3rKHCAHwJuZlqlnMGtwljkM9kZEjGk2O3zsUBONjxl97tQ1GO1viF0QqasoeThfBsTre1Lv
QVGZJZZE/b2qBIPEVVCdl5z27lOWr6tAhqvWIlxfXvpvi3P1HkC414DABDFtird+BZhpN2ckx7iu
Hz9//WrcRxy8pDm5Ms4+gveSDSevPV2GGDZqY/GFGoimd69/D/SPZwAnTBasKgQifAlifjX2y8pM
5anoTqi7Ow6Z0vZPd898k4987GsVKK+w4DCJLmXxde6ajamLU3JRN9TmAMyUnZPhaAfKtq7JUQeG
ZwxkK8407P5s0tYX6UoFzyC6gQkeoDrQmpm8GxrrAk3hC+C0Fy27nt+dQP9+9dEXOBjbIQrGmG/0
IbZE+7jBver8WEPhSymizgZnMFdZQv8PNYHgnVvkMqh0MJevDAqZiRf/2RA+BxyTQ5FpmDv5y6lS
cL9flBCPqk6vaw5d5LGlNTg8ZthcRndHCbsJt56AMw7M5kx9vy+DQhTQb1Qyuea2vGPRDPq5SXms
QAGvsRJfeHUVAUF1MlpR+IPMC7uDKZ/NZ8/gu+aOyp5LSZ4+7mvBbQL4Mk3w4LwD0yAgpzU5Sd2P
zbxqviKROABWpGWFKybf8VAOzFzyAXpxPbXf4dsGtAAAK8dJMxsXvDiRxgrYSusJw9FWIbNmCxqB
G6qzYFysnnff0R4FIO4i4vVBYUOefdYlki3dOVm/fjN6n3tOPu1br/01prpojKE/Idx2jUg60vMy
TKGZ5vWRiW7RBJXtwSn1vrUfYwvt04gGvYqWodsFlHGAIZrX1RUVlzyex1e75N66AHB1CzhcAfPD
wEw2cmnJYAxICahKM8uZMYauioOGDr6RMCxLz1BmEIWej2PcjtPG05qdfA/1fKVx66tqYNTHAXfn
LZlU3eR7mwqw0ZBGyeiqLmIDIV4JHYZdr+HEfxFP7/pg+3FwGbjNDftmXJjR/zNeBFZJN6pQ9vmQ
dtJU617U3TqnCLV23ejn7+f0+Cx044QkoCRDfgVdADe8Xbd971GNM6Ty8aaI/bqY1B9Qm3DHNetZ
AJBC/fctYPRAEAYBJKpbDpAbUawM40hUXYppzQhzms+8h+q4cKeEGQCar1d6d2lWgKhJTI7b0C2m
Q2Za2rtladPe5df87g3vjj6A3wn/e0QRSQ36W53Jcy1T0N1LyvglUBTPKQsD5K0qaGcNXASEqvb6
G0Yptf5n6+eYts9fGBaCkhvCeLaoFxDwDrd85H5GG0SQxdTOefX9TPjynZFLpBIGPusBuC+eVV9L
e/rZY+S9J/efGyTziHkbntiyQ3Uc63NIAHjiQoC0K74PmBwWihCQI0p7jxWZAHM308Jrk25jANyI
G69v05ISGao5E903pk/sAy6UlR0o7L0ugvlDKR7cLisFuVQ+7r+E7KrHLZJ7QlsJ1ircG+guiGQY
4/6W/bGEsLwTmHxVC4oSpI0rqWvUu2g+1Gaa/vLXUvh+xqRFzBruheq0M1hqQtW0RNEa0Bn95gxl
GRNBABYphlOLHIulzHROZzmi36b9CmrdADG8L9ddUGJ7EJgisCwYtjwXnwplFAtudYHq84JogeX0
vW8zV9IFo1DM8kOwpgfWKqagGNMgNRALsOEp4yfYLGq6Ub7nIsXyVHvTprujofjDcscZv26ymdSZ
w1PD8W2uNdoxwmoYkwnyghNymCropG5eMOMgc4elwAQveDaBdKf3miWwGNF+W7Y1FV9lLLsViHuI
/UB3WzIul6F2+wEBucAPOLoujJqqY+K/JvG+xDUaIAedr4J7Cv2XGSS4cqkiqkKbZ0Y7iEZ1LAYD
yD4MolGioHRNmSQsfnHdwl0OkgGC9tBvNobbLZk+PcG1GCgeayqOhqcnlCM6CCeUdaURbDLYU4xf
CBF0dp5ICMyk+ljJN1vvli/N6bhBU5u7LOHklt22ZR5+MYWTqDA6FNWRNIbnhq40YkK6NKl67psO
PDUaj3GHA8qJkylBffg1zHZS7u8XFaJjBhmS0CvV0YupxklEtxBHqE2Myg5SCt8dLII+gfB3D0RE
pgmCkYdQ/UPg3sz8QTvCZOZyXZCHMAPImsDDvz5gmRAGJjotJuCCMaNqTngkes3ke1LQkGsdLeiD
yPHQU72gNgX0P7q+gYVbaYKSW8WMcGLCQmeQ7Ir3vZ2rm6KNsWFfe+wfpiipo3HEToqPCcoEOiAk
fxVejZBtJQ1SCbMBbAnGVj79jGmGX93yKC+THHkrNPt5G0sQ9+9BIpO5W8MbyolOLbQL0KG+sgSd
nugeJ04NjT2dPy95QdwEOIo+30Gj74sIAxgCibKQSaePCKibIZ8NdsnQPbXWXImAggALlN2p7pOU
SDtuxLiHj4QMsxIIBo0fmoMovNHFL2jLHSm2BGA24dkDO6SiQBsiZr77LtI9Wgwkef0tigcVkO7b
yEf8hFyn6QN348DyNUJjP7rXHAnz3nvugW3O/UarbkAnQVnflpkrr7h8oPlbiup0chECxM4W/DoJ
glu9bHT1SR+UXRzclqXqN0D1Y2SUGw9Q2rcnCTaWpOZO/7GoY9RvhqKuDX+WBg22r30LVHaHODmn
mcWvZzOFUrOFn9xHLxExzf3DGXYBaSutDT74fJnGOmbtTu3bkrJgR1M0pzN3W7a47Qjd0oQnZuWO
/H+ReXdqAQLTy6L8P5LOa8lRLYmiX0QE3ryWHAKBvFTqF0LlQDjh3dfP4k50zMTt6O4qFeacPJl7
r42eco78ZZ1ZyeOmE8EXC146P4hIX/FF6/B+KGeQ1Ak+NJeVZS4CdN23EdI9vWVocUwZmMwymx93
hi9uscZ/WV/TXX28P41N+KmSRi1+kz3cPkjm5IgTrl4I2tGMRgtI6DypnftWQd2j6luTL5tmxOd8
4C1DJvwcL+EDIuH4aVwNymnOG4LLmU9p/Tth3TNu6i4u3+fYJj76BzA3upAPDaAYjxsDqZGknk2r
YKuzYBytAuNHy1c6M1XQrVfIIp24CRg2s/bCO6PRonoikXuI7NDaKQQz/cqDIwrGkmJs0B08tgkc
C5Ygn+EqM1SXuTV7RyZ9vlXDKaNqqY4XAI1uhihIyj0DKVHGKWskI7RgD1bdgNGsuMmLz+gzFo6D
hndx4KWB7kabiygGJinE+V6z/9qZNHLX7bGEMl06TLT3tKzO9bGj5TP/jmdzO/+O5g8117H2uzMI
Exrc07bad/vyX82vkfGs9dWdRVoc6Tfl/vwAiHzCl9uhCZkupRN/1kdrrjTws5m/6aN0MrsjgZXO
D2W3S/+bTmKPvKOj3UPLnn49rqELhyVtp94A9e+Gi7aTn+B+T7OGrj7ldMJ4K576rfnRaSS+kVrT
VELQZN7aU0Kjc6AHyqmYjhwBGyfOZ4nL6JVinOnIoflpT/Fn9Sj4QecuHbRbhqzyU6Q/ScPpwcG2
+Zm/GzzsS+3TSXuIdKbwQ7rqjRZMexrOwzm40aOrTyVdOw5n//0b/uy/3t264SfhAuzb03wYn3u9
rT9/8PlLcZitaJv0TA04CdJ/plUX3BSU5pHL1jnLWszbyE/NeYm9D4kbNf2DL03jmcZge5qva/4w
b/MslWqRA2786H164zcKFwawM3x8Rb835GpUh336kJHieOw+3YGjcXdJ+DAKWCF+OsS8cycKgdSl
9+fvya098NLzPz7sVmE6U/1M3Ca2ATSrnCjVeXAePVhFzdvcnJs/znCmN+53P/Mt/m9aC50TNesB
Ah5/PvrVYfS5Aqf2WM1N4QuXS9mV3Mv4YTpMGkFnqzNxh6sy28XyR/6Yr0J14UwLVfuB3eOk8USI
z/m78a/pgTEQlmdUQsqfFj/zjEu8xY+5l13yJOUH5kxUPus3o6DSn0dF83wpolOeIMfiIbhQHI9P
lrbmEj3U2TGQ/4jPuaw44ByxPgtiessn4jmqWFbM+in/cTiadgLOAuFzvljQ5fbVudkrX+11cM1H
udHsF/Ij2EdHKL60qfUN2/d+OOheeJOP8jF8GmftbJ3No0YXjrpI+k53wvzXGCjw1xeBM3JnWpMP
NT7rEx8xfzDBjB7jrX1icT3XjrJ/Pzk23kuvI8UDMfdaddJdRZTRrPFobBh4zCoSOlzRfqLFZOIA
RD7yVW9UZxY/1rZlh0Sn6kfRCU/lDUz9Lj6kF74KjfbEfR8pXrFLpEu6emALzGWM8gm6pHrADjgr
sHYoPdcsALa+RcPnQqxjSwAhudBXsg/dDf3udIh3phdt413vTAcsXsJaJgHROuNHhrwYb3UHJhLv
orwhR9olNZJPlu9MPBFevBM3gC7uuG3PwiFySHC0Z3+tuZKIrZ3VkWAcsXrvg5O2fbuql+9efr4d
lrOFdNihfgxPDNXpOTPGAPpJXqYngcim8bjCxLaRHP1MGuoWyretuVxtXyHOTXGFFV6plbGpd/I6
QyttLjMAbNoGf+O63rXr2TtAvDOTW+szQeKOU48UBwmIKseZ6q4eOrfcEPC8FRnfAhm2i3NGotNr
Z5zQG3uiY9nDQToo+5gJTMcjX2/yM4u1ozDIaDfTerRlGx0ZvIsODQMzkd3bYX52BXiAeqq8DvcO
ggPn1eYL/jAKDWAiX7Or0dw2X42TbJPt9Cfv1W2FJFxx3of4lB1eD+mWnwz2G6h+WfdR74AJMiUB
JY41kzVyr7j84rw9ot+YR4kWfodoL93hPF35dgLVdYbN1fDJkdkojoIeDgukA/KRMc/bMZCGKRvh
aHhInOa5GBbslqnt3Hh98S6YWxydB+0EcGZteSElxybiytc0nxnKnmnFwjGHaMQS2W8QYuXn8spV
8cplu27o1SqMPtjuVt1enIdZ87g3OTGt3se7aPe2ox2hifbLT/glHqd97Ryl2Yt0iJA2Y1mgE8yL
+IlFHM01BT+p4cBjFgAI1sAYlyVpc8mGfhYYxJ22MUnpRrGBtqHaWrTJgRt5dHdm5ZBduMZxwCtZ
8VpMrmbDjnEJa4QzzcxpU6GGmH90tkW61rOzGRF3cxdA2ngzzxNJlJfumQZco8/AyXziETBXRQfz
aOyFc3zBiDWtLTjVxU44938aZ4YPqEi4r/Rjvsk3qp0eI8gL5+JX/wKo4rYObf8SVb09wkHVOecC
6N3lO92R2CznmBH5qvBWmWRYA/P5kU8TFC2mDJfpYV1Uv7Spg5asEgzV8q22tLaiTT0BITTazu9T
gYZgvGFaTQ8ZwQbK+uXwiINVTjgacJBep+vOFk6va+UOduL0KxIEDqXLi470KHQg+TKTxA+/0jCH
pJ7G2cz0rZ1Aunq8JVpya67CZUq3RzsIP+UdF76yldB29is0kXbrACtnlMUgEjDgvvbmRwkgii+c
siuRdYfpHoFDJKadJhN/JcewFHq53bjBrroTiOuCbuPJhU6PCb93cvjfAz13l6yjhEmRdKefvzZs
uimMEDtX2RQ4rSfeO9bOTbEanOxiMVzW1m+sRhxKbIWFwziGh+RS3ZKLuhac9iLdipPMwc7PduZu
sHGxE5cG+8+RbHnBD4LJGrrB8T3LTG0d5YTlSl8ShWu8fznEjhxZIpjMsI3u26vyNeOJQ8SUBuMk
0qQOyZVs6jOjgZSF5o2Yde6coZ9cccA/9CB1gg13jr4wtz3EP6gt9RWP0LZaptt69fI10jEoyBEg
azyx9VyW81Wh9G8bRzzjoHEm1H7xzdwLx34HVc423RodLC0FD/z66kXXDGMUCnuGvAe2Vh4rQMrM
qHwSHuxuN0tE3uwWE9D0ee5e8gIVK+iha5bMbXqqd9rR8ogdVrz4pjnFTTg2/K9koUChu2H0hDcP
d540H9izKyLbPXEcYO0Qsl35viCRfH0bEoMDoAYyhxNeBYD/gk9d7JuPgpsNG2XTI6ff4XlcKCt9
LWzENV6SmQKorEQC0QtHt9uz8Jexhs+hghuSXzyBcRGJo/5QLgAX8dvCTbbtNvicUFQd9GW1Upfi
Qd/JP7mrnaST+Ii+gl36Vdn/pSbSz58zDSWOryfeb7AE/WZWk7xcC657TqAHq4AtoyRkcWWMxXLL
MBthgwaxJnOY6aJ3G3az346uE70ZiaWE3YLD/OuaecM988yDuJ2c8GdwvpEvo02bp9oWGkMGV6zX
BEfjLcZVwn249F5yVBjIzqCoxG694ty50dnwK+Irg63gvzx+goNxQiPp647sAGNa5WtyktcFOvN6
F9m+vo7dlv8cyYrKdv235r3kj/fOcNpt5L4P5rrfikSogWrcCpvY1rm/EFR5aJLDuA7Wip/f07vi
R18YsFzNw4Tk45ZlA4+v0mE6iL7gtq61jZw34lw325vrchvsw0Nx4+BFupwBJRvLxC65yN+WF/nm
uf2Ej8pzo57rT/GMM/A0U9ku0glh8/xfSL8pcH84VMV3zed8Te+bnab6Kr70g7kFAWK/NuRk/Won
bhWttcSruJecn/Mv9RBe0/v8h9W9+iIU857gM+Exu0dn80ELktcOT2br4edjdbT26oYOOrhzVggS
ZOCVLOcPx466C87RrWCSScW0D4+d27gqul2dDEt1n1xSP/ffl/JCupMLLLA/GP8S6ITjrj6ornzv
ruXZtCn73ZEFY18feq525Io70+4vKvWA7I5388RudjUOM9nK9Ouv6Co8WC7Ta3Ht7c4r94QpnqZn
4TMIOZEOF6L9PoQP6VleIJTdKj/2wwOTSeOo7qfj+JPbxgKh7yn4YcXkXpnn4oaJ60DpwzubnqQV
QBPb9EXf+rEu0sG6COTh1AaY0P4DDO0ZVzza4nNwyuU5adeC1g0wpfyKf9NfKrP812JNgrCIKIHf
XYnkS6/9vb/n13BfeMkehzDUFGCDy3ov7mabjL6Gf7ZuD/JufilzPkBs15fYrnwIw8vG7za5M277
LYRcW9VW062+ZIfhlp4IFjtZJGi/fgQnPREhf0y2RK7eG0YWGM6XnQf62G6uo51frUd0DPev84xt
Ib7jiDDgXF0pMY//faRrgTULJEDnqW6ynyvP4re6Aj6EXjC6o51BVNdt+nOe6Irum58kcvKN6PZc
qvpuPNKr6Zv+X3AKTtH1tW/vXKjf3qUWebRf8/9rh9ot78pBOZAI7/YZ17N1VM/ak0+1z27aXtkr
Z9E3LsNeOjBm55/EXupFdJ5pV1sX6yf+jX4DmODFNboGp/D82gvagi/ML+FHeUgP9aTx5WPP2Mqz
BZQ6e2Xhsze2sVdSZc81qOzXjnbQ+EuvM5/Hhm9ORSD681s6F+0aH8Xgf7JT36zvYhtd8P1jUqTR
Km2FdbzT9hwc/JhoEfOY7+KdRNJP5GnCR2sHJ0wc25ZzBoXZBoMByAR6rbgTg7kkBVRvbrt7tCcQ
1p9BKBmj+2wrOSUx8DOvd3Lgm2CUWOf2iwocU8AycsSl4dS76a9gunowHB451qRyrbC8E2ex0tm0
lFW2zh0eqnt0HN32jtoD2rvpl+60l/aijwf9iizi1qPxWs+aEHWjbsDWc//AUAxe7uDRD6WP2GGi
Z37xEtrKjWY30Q9vthX5g6EDOzbj+XkJJpNwR5aAQ/QxIQCZk7M345T2GjfclMBgaOWzOmAl2XeO
gYfNaZf17nXpl83KWGQUxeju2Y+jMycnDnHmNhXZTthQ/FgELVpxgcC2uOMaIypGTWar/1kGCAi6
Cz5nDU6YtBfZIbaAW+xqBbKb0rVectnYvLYZ8Y+W9971S3XdX+pDA6j8pNzkXXWSd9NKWrREZsIA
QgEuwsCncGCl7IiYkTavTY/UpjzSx0ZrMe9BoRdcwo256w8QQjfDMeDGyPuMtc04SsRehJdmZTmC
gxfJMTY6ggwgguvs0Msf0YnokT1iCL+4vQ7dTf1sd7lPcutpeOanEvNp5fdsIrS1LgWSgq0efDQ+
mwtlgzz7VG3abwfT5u4jqOB2L+bjUcye/mILqvzqhP1uvLSH8lBfptsbgxjlGA/HQXmqtu4OXuU0
vrrT3eZIQPte8vJVcyrXZHauUhtnsTPdykP2SG0ifX7qi7yDjvesOTG1l9ej8fkqaz6PU/9IzwHQ
IZ47VwaMXl9qVqxuI+8iNz/1PIqqTeagAyVxZznvi8B3LQ+BWx9IQloIzosAlJaf1XLKn3RFhJJN
TeLHp37HWrZr94EreSk/K19thQnLFbbGtsUnLbqclRYTL8e41pzgmwbkzvgdfH7x05eH/CQ4MFWd
5FBeRCYEXNz8pP2Vl+BTpjfJWjkuu7nLx/EJ8hj2kw3t1R6SDs+T1+OVQg5Diz51Mb6uyH3nbMy9
2FqceCeChFQ6sf21vWYcwWanSLrHhxlxNGYvO43Yr7kxW3kNqYXCsfEDLnjMhZbdwnvtVTc/AjO3
gWRrDoMJf64udbffqrvCH3cp1y3idx3nGpGTjWjL92Qvug1Xh1RQtwaAs0+P6lfnTdfcmbwG5clv
Cb8rO0p3shOpoiVUQqD8ARL9s0LUFPN5eD4b0/KgchZOla348Vfqpm5GGcNZmGwa5ATu5CQXaFCX
llIm8mv6p4d2C4q4iC6C5AWBtFJBiki8YxOpLJqw6l/MbUwEzK5YGqtI7bZ1pi8LqHeZmWNGlKlF
fILrVtHUL3MhWmkjzVaYKiY7vzBrGkIUOOIpQjr80QFkjpJsqcFpV1h8VCV3uhDpFJwlc9OU9yYc
1tH0G7fpmu9oNMV2aAS8sDAqUYQKGrWMljE34viT0PE1EnBvFmcN5sMd6oQGvULXKOseK6aq7P7r
LH8os39FNu5BRJQbUpgogLEUPDvx9TCVr8KCyM51JQzZShEedCh2ANomwbZJoGtF+7SGUaOM0I+y
ey14xhDYUaiuy4Z+NxP+qCvcscdtHX8a8SUVIVnlK/zG4VBR1/8bLOhH0irjWeRbv8JxqXf9Vv8v
hahtV6K468XlNBMdkfjdDJMo1UM+0jInVZI880VLO149J9wEIyZbkcsHUtKHIvSGwDOe3rgmDMSQ
/psDsx17+iyYAymhAGRcUyNHZCMFnmFxZWxT/AdJCusui9a0JhUsCcwPppd0x+dg+G+2WVg8N+hy
Gku3jOCOqHfSSVaI8oqzAnbzVpsfNUO/S0Q/hVRLZQV/B/fTfzPi0lwbA6cRoCsr2EBm5Sp86GT9
BqbEGTjepNq6wh38JvaTAZAMZJvz5rARzHUb+2TJ0tSRi4/vkQAH5LK3DkyvtsoC7CX/otiT6cXO
/uOlAb48XJdrMkRIXa5tdDABBFiO5vmSKTd99GUIHQpQzrlALXLQfR104GtRBMDuuPEfr58Q0+bj
/WiuXEwIrkC3zY55M6kfnhk8m2cDfKZCsrHOoOAQDgkKYFn9NbeMDR1iDlL8iZhfdEbIupCtLYof
86nceQkDZr+QIukMNU62fPGf9FtEIinzEUdW6BSkcU0PDmjBmqxQ4r5r5DAHLIB6coOpmTBdZ7DN
UDoE54MtdtOcJEY1sL4Ygw3MbVzG8gxHlSUTdFTm5G925jHcBLM1K6bNC3mRoTqENPzwww/oS/n1
0zPQRvVW2JLhxdY/FPgh9fM38edgRT3I8taWx0tEalRVP4K2nkREE/teWZlkeQjLhsRATPfSogt/
BELuXz43SoArxfg3qs/5U0jPzNeCcV0ytXaINZs3WfpsaNlu1m995v4c6H6t0wN8Q8hqdrg1tVMP
k0YgbUo0r3DqzQUzI012TJD/UNg65slLCRqKa2GlBvmVuLGM4saLsJx02iHqPIP1GcoFGoFFD/Ms
coRiLZG6KtHmNRZIkQqGhOIGXr/CAY2nPry1/wp9wwvSuG0/izY2Ee5Vc13dG8xfupMGS/i1YbIs
sD7mHvS9YGu8bL33dXiqkd3hCrmmnAQbt8fVo33iOAYz61Zfkp9cVUJSx81/jZyO5LX2iRCGeS1d
mfozXg5LBAO4EUowFsItJn9ZIDuY9Cj00dhC6emznpJw/KHmiF0+0mqv0bTN8kVNeAdGwQqoxtWU
f4WriPH6UhxF6DbJsnJojSq0ZjM2KE7nRHaqOMTpcXJ8n6GTXnjo93jrx012bs8jJ7L0WW5ICCzW
wkm99J/4W2MUMiTHRVjI3hsVS2FpTwkOy28mfBVOETRGbxjvDPlHLCrELDg9d8xGikU/cdtHy77e
6nslc1/dfVK84FwCD+DamDxJixTW0xHiuAgTb0k7EkgO4wFQ1DVIMq4NYUTc5k8DSyCTq2Iv8A1V
TPVcEsv4YGDMzFKzlka+5ACpSqhKeVCor1508q0tEgJkHhaXxDpPYPi2AaQUKAa6l7B4TwNiRThn
0EtQL3C1IoKm0WGFNtqIXvbYSOocrxGyZtS8vNy8Jm3KF/j/yFsvYab8GJXJQofFuxHCj1eRsMgN
yzYdgdpek5l7e5FKql0GvNFrVWGCbHytxhrQ4v8jurdM7Dhgl51OwUwiX/XBdx1gbyRvnsEvR7GE
Sc0pNWlo8yX4O7XOPmc5FvItdBPiv6HA7ZMyj5efIcubEnf/lH5BfdF7/M2+WAzoW6SPv/YreCLv
Ns7EqEVb6RDNiNF52bW2xYI8zn/qt+GM9OppqG1KJtLMlo8y0RO0Gqs14LMQWckFO9e8NjAtNdBS
05NFoAX8cvNCJOKNTPCvyhMeBD/HH5XlDfeHz/bRnBnCJv9kItRda1NstEfj0TOBZ9jSViCa4btm
zcxXPGwSazavp7jUgtXrErwf/T7jrvpDtUp/h9/8FywY9z7ZYOLP2i0+7c6eNs1fYHwBxhnP4rTr
IcViNYLbkQ+PAkZv/yHCRNQXhbmr4X90q5fm8eNPxiptH0R/DTAt2IJFsN2LJD/0kA4c9JAE1LvS
RWKt0ZYNIn944/8h0GfoSv4b6gCmPzq6L5ITU4uiCyTtBpqzCHeOsfQRrg4xbYmjX/LaDiG1fQbk
iACdxnZ9DM9DD/OiaT/EYBXjhP/OEasr7L/WHrgYIsti8i0CTJmEKHem3dMXw+Vl6Y6KrSAg2bNl
Tsgh339vtMJPiTeaFfVpvh8UXMo/xNTsNoh5WMx7KpklCFrkStDdeAinq4pnguC87FBzatcOxXf5
R69cLn4a9Vf4ZgtJ8plbN4dvUIdRpep/tM+OpfIxjVx6bEfREu6awIk8Mm1eySK7prxr5QSePgRt
LqIVH/7kToR9DxwhdURN2lIcqXXgG+yeATIlNcYgoXCKrSWnUibXHN6upaUrNS48w9yM2lGoLT9F
uhoYLE+w0YUXhy0SBDK54A7UqKBGkMTHKD5VFN/19Ihe8PuGW8Yr0ZAFq4Vsf1MfITJGfmuIu5Ry
SoDDItGJ7rj+FXMMNVsoPH1RlS7iF2UPPn69E5EHm/e51jM0TOXNv6a58vEz5B4yEWHwJjJaSWrk
KuWtAxEnJDeR0zCalnI1USmPK0t8rQNtS3Evbd8JKlGTuijdvCz27XHRKs+AOJfK1JYtqOwAU259
VLOZaz3OgjlT/pcVcEjDaxZ/p/GnUNzevb6SUIkOxF4oVxUdh8kSFotLpfMlsml1BAEj8LEHF6wR
vArLWnovhH2fn2P9FMb5WuicRkjXRcopuEb51bsaw/ZMZFfOi9VII2PoGaCBkns3p6zq10HOCWv4
VD7TZEccw1Rv4v6Q08wit8aEhTZ8p6xiDaBE7v2kRZt3zkBC+5KpcbTo0UUWaWYlnByIjEm5Dl8h
ho6w/stUcaUhsa1ZmBO2jVBDNAckhEMzvkwLITw6KR7hJL3HwTpTRHuiBCusdf3m2IjkNiL4TfRl
3rCqOSpscDk76CNoaMUDLRzD1NZmiR1ah/f7NqF6igGAvDBrVEO1Lluk4+Qdi1hm3roFcdlY9hnh
ObAWNIuhRnGeEsspWj4RPYnkMQES6ZRn3OeOFf/351m/hRA/P36dXqEKl//74t2c5kCjWvqdQzXD
zZhQDakQk4WNqXAs0nqnYJePeEEGTJGFE2RupS5VZa8RCkjIi4zXLmd9DfNrZWgfgUY6I2d/U6M+
Q/+W8WgEWEiVVfo+9S3ZPXjVuSBQNRqUuo30T2ErG0piIHTCohuWcViOrCNNZpBTup6GfDEmgHKj
1H5xyKpRXA8R0rgJDoJ1eusGoZX8VpY9qbKciRKu6Ho3pLU4HWtUQ0R9SHyQTkCewEWc3/hedvqW
yYHMTKZmdqnijICCFKBvWJg8HF0IaKD4iyBKBkX6mBJ924yAmFgV+GBc3Pe4annhSkdA5/maGNqG
u6iH7NEQH1S7MtvQm23ajD/L5F5wdJmPcWKGHaPEnI1OspUBfAMr7ruPptxJDcwINqqc4i3DR5vn
q5RaTmk5mLAWNxNDQDItOnxays3kB+AcJ8+KTD5rLd+K6UtvvHpCXPJV5pGTaBvNAl8hhetGGX2V
xe2/zbZtvBETahNoqzFgxiNuqvEYvuimyqOT8lDVbbswZxtGboCk76gzyuarLb7MRNr2pKx86E27
798NOGgCSofwW1FDTlqcJyRkMybm3DSB7KoDl8pJn632DRXQO/ntlD8TxL1BySDhP2UQWdsNqtc8
OGp6s2zlY1rbEjLZN54MLVwqAaYXFwJiGcYcGnEB8fRZlXltBMcsmPa9v7mFFSCht3qfdOEjm9Gk
L2Ah/2qOMgPPwCyiqtjqU/Uv6VgIocihmOMfAQ1LYQn2KQQcofzQpA/w/lGmLHnFA2E6puOwqNig
C1NCtQUfDhSgDu03gRIzN/SZIsbWVpjDTlFMTgUn2pmi7+TVy455HeJKBpJLf05gPU9lHlrRNa29
2JY85F8lZ8Ug5DxPraZl+mqIm6sgs/eUiBqKxoulZBm3NNmHYRdEBWhKEZbokB30t7AJQUybONiH
CQZly/lfU2Pif4JNLSd2oMZOAvUpVt9LxfwnGTPSIVoE86tMsaen8HwrY9vl0cJ8PzXqiV4Tt8k7
t7PUlzr4Sdl+iDYvnTEWa05E5RvnJJRFf5VuoP10C9k8a/13RkFnvrw6gY8FoMlEnPhCK9mOMFHD
5di+VhEFXQXc3ehwCokpdUvjTi9ygwO03ZW0KHvS0LRq1fIEWPzz4C3bpWELTK55UxTh0CNw00F1
8zHCwZtIf1KRE/NgrufFquCHNGSUhwV7KvF+SI+7LFgqoERewYFbd21eFlGKjbauM4Pj17phCTea
4TaVIhgzSgZaUWVACQ0mppP3KUSsNvgexfdSAiiuEeUZq+J6AsSNOwlxBRWKDDqBtSH/V72TpTha
3Ms/a0COUPKXeLWBS6LI7UFQ0iMp0uUrfloJ2vzWV7VdQ3N9+OMZCQuD05tX0JwzZ8KtsRwmnAjk
NUrJiMLVm6p29UatLN6KlDVX8TXrFgB3GPnxZqltWnMKcFQ1ALk3v7wa3aYGS7yJ6OnctYpNdT0/
hMoEsyUokI2m26j+CgReCr7vcMszuuroEsRc3DY5pC9WqUl5WsY/8Rn2XyItDDYDWTnJXNaBKDtq
mOqn5AhXi+WmwOBLAyMcQeSSrlD+9H11Dnvj490W7pRabOWDLVb70RqPEl1OGmVZ7I6tY6J0s153
lcOGSfpI5Bup0+qeyaUTFK9BgRmfTET7JrrIkJ1RpWPwiwhTyKTlFu0o1W75F1vSxuJx1nvcTS86
HG8RWEz73eS089/11voWDetLH7OVkYlAuREkizDelcMI5KhHqd8xSUKwbmlQlCXeJG0RzvuI5k2h
n2g0cUIFwzA2RhmPvP4ZSdJSqDzsIFxzffAJXbYmCvPypqBwVZGXvHuw+QqR6hu2XxEN6Yia5/2s
670mOUpAZEp6A64YMrfQgSAK1LSL5H2a2AiSHlaR+t7wYUJ2fb4ozRoulmhdh/d3yiLcTV858miD
T9wrtzei4aaZS8zYpHIFPQxSWQw+k4E1If5ka06BbCWRY2knRWarlncaZo4Qa0+MKJi6WXCG+hij
XDbzgfKHYpEE2jqeHKF0wiBZKxQGZUtyNO9fy+PS2/Lrb4gAICgntSzsjPZrgTeeD1+nP3JsHtg1
1IaOhqL6gQa6IAG6kH7RmKSBRTeTD2iKdEfBI+Miw6TScbRroVgNNeh/zfx4cWiuvLT47grpmOmB
nQA4T1JX5v5qvEQ9FVmLRqCrs1XONKek3EJH3Itkikgwyyi4hpHjU+ILkvIRjdglmtO896apI0VQ
R0WvpTeWfEO8Vuit6uND07G26P8kBGL8dY1hEnW9WKKumD4FwsHCl+7M9TcizmJbtqfX9NQNc/EW
TikAuZRdzWQTo+vLT1Xnjm75ooUthRU7f51KiVXD9NLR0cxu1ZpHM/yX8BhWL2cukEw6U8m7ssW3
E/Y/L9h9n5Gl0eMOvgfpLL9/2tX0/qcBhDUitnjuu64yhrD6bSKj3yPEj2eNcpgnKCsIMk43g5mg
FXkKkvApcnCs06+a/cl62dn7lMJajrRxG/S2LmkreXJoPb+xC8wbWpZ9tVm00DJyP4plYcT7iQS0
5oUWTlwTNzTm4AyEyM0QapdlfTA5x7ApF9RPmVptUvWcd+jOUEdCJB9WzdRtTBMBBUCw3vAkStyE
qCkVIKUQ6381P/hAKRdgxDdHdsb5nRI4fMEuIJ2ol0wanRxspmzVaBouPoOT52FS1DXshw6Aqupw
LhPJktXe6OtrfZ81aJBYgrIIn8E7pIAMqdXq+XhByJNwJQGPVzFEq65VpyB6vrdhHizG6NljUGkU
vHPNqS3TrdmQN5EW1G6Q4SPq+fg+14iD7MxF2kgIgBzeQhrNQYkaPixWDRAzK9xziYpgM9e28/5s
gFyvS3YjOu0BJpfJGhavFAEdh7ac/baqUVMaiDfY8CN2UKqKYPcCJBnJdtdEi0JCBCe2lNHTaRSV
n6qxtuXka1QdQgfyM385WgxmmXRnTf00yae7hbyTc5ozHYmAjpVyEyXcfawaTVitp9eXWRNZGOK3
5R0RRWwrBs2thiwJ5cY2IwTzGeARypwh5OqjSe6aSpY0G0efAfnBu5BjN2uwkTKw0v4GEKsxB6yg
sa0ezZSJCA/7kpQTX6RLH1V6YLtrjV+W5PR1T2siR9NVmcVrRqw0a9kSdXqOpRtipHpLZzHw4tjp
TWJjIKcSt/U68Wia+IjSp2H5IeuQjJSDR67Vq9W8SCjXEbDPi7ENI9QS44VOKvJXoKFaukTSvhYu
NWPgKsLq0dPWq+wohWhfryctWI/geudrxI2U6nhrQMBrWYfebbbpWF8WNbikIfH1GF4la4wRbE2B
aSrvZcCxvoTOqA2+aOB27L/DigAArO+B5ShkToihnZvgCY1vM06XnI5lRVso7HHtu54rgPL13nPG
HixGF1qynTtmHJjnjx2/3bDZ1GiNeuZfUrnojXJXK09q4E7A3nUKmbBV9ywR1ibbZqDhlmYlHx3F
Oikt867hk4NTw7PFyCc2qyXmo1XIEjfvsFPAiEOBFE8ywOC9X8AzpOP8WDfCY74FBrLO4qxbN4jG
UsusWHKo7ZYqvSu6BfNr0LN/ZhxuBhGI6rsaPoTicy6c5vr8ZXitBuCUub7m8XnbTp/fl9Z8s8nO
zwkuoeRWyTdhQjj7/qPy0ep0afIqs0QmJXWgUNp9j8SzgDwTf1rRUR7UNZcvy81V1vyFmBvkyqHj
wiEV1RjVskkLnK+qiPFyYvCmUD2WdCR5Jrl1UjEulAy6Sy5+6DggX4hwRXluUYy8iB20W6rQDxNi
aAKNSPut5ROTFQp/5QUgeXyMFSaz/FblqNM4W2Xj74svpjtxvRlKSgvrVInoU/gHHTl7keTMR8jW
oNNY/+YVdFXKeNnRKbZ745eLXmcAyXPqfJaDMXOmkP5g//M/ks5rq3Uli6JfpDEUSqFecZaxwQZj
4EUDOKCcs76+Z91+6NvnBsBIFfZee4VKfnDdWKCqLZqS0eUcHLZGGexLnYvfeKkHqMzDT5LiRwiT
ixJkpoFIqYEX+bxkv4KHyMsedQC/clqnkEEchodLz9CpvXHgC9R0UQ4CSPczmUponq8H0jy0q9rY
mUuKi0PY0eSbpXPMk+kFbHgbdPJIsbjOncX3tBzLQFA/5a9F3W1e1OPI0l9pZE9mjrevR+JE8uKE
9VojwsbO9pO7MXNtCx6bF8egOMdM8LITyZqMI9O1RlRVIJPDJAgGwOQ6AK9UbfHovHZ4gOcl2xU+
4H+jT+CLjPD6sCPlG30YCkCtP5gA8FRRhuXrYDzG3LzbDlqV4F5llB04NQSRsbb+BeAblXEah5ds
LPZRAnGxyoDwSco1TqWEHTYuAwZzDLki5tUTZ8qZ/lJK7EvNcGWmr6qztwD8ZHhRcAZrkUU0H7ty
IU3hC/UPwDVq4gRBKgkwnP6gDYW82DxYNt30HfWXWatXEkgutp8JIe84YiIdDQGeNyzJdEhPjraT
5TnEylzVNfyL0UWAH/2IAPMKfLOjiiKpYW5Fgo7Z7NxO7LrO2NoMrme7h9YcfA4atuY1w8LxSxAo
Wxi4FttcfjbtcQYPl7jrrucY5f8tB+XwyMzFmDec7SN64jL8MI1bbDLJ5iRqQBfJZJWrFuSZwtPg
dbt/nauT1suE1RTvs4nzJe9a7amFxkAdXCm6pyC5BJDXM8H+rzQGDw8iZU63XGwelwI72PKh9xF6
9OPJY7gcuVUlNecAY2EpGfeV566S/0L9GnLtBo7v8Y0NGPGNdWlqpdICJ7EnLmQYLXxKw8JWXmr3
lhGSViM1La8Fo0qussY5IYo2DKx8GdLk8z6aBWNrdZL/m/mkAnNx7eZB49HemHnHYsYyAFJytmvz
DOPOZZ940WmYZbFpvPYjb7j86GnpeS3SSlWDaSA3ZntZstv3WrQGJqxUN6xvBgOd+3KV4NMarBbS
ocUZKKYHJupgxBS4xFWneqT1x9GlBFLK32K27JRHO2Om31l+F4yP67FgVMjLZicPbbazw38ORQKL
Oe+z3TVpR+6b3cwKruN6XfTj1ghfdeOcy0tpV5uRWW3gevQYsMYm4+qmB8PaW4iHLdwRugxFdR2/
xtQRTQnxibG0jgquzPttVHdHb2bWgFu45pm+Tmvci6tI3edq2bk0XL2HIWNJO8dgNp4xsqT/zf+1
VUw6Iz4DHQQ5DV65nR1CsGov/f8xGn/xm9FgsL8gWFdrC5JHZXiXSWOox1Cr6BBcGdpGYECuzwG3
LxNXosm3mYRqDNojXPMxjAF1dcIEEQim5ufAFTmWGwXiUdqZfJVRHDmWehr2DjqTvMlifqhCZjD6
d6rtem3acHzT1njluaj7fWmYa7K2weDLDnNOllY2YO7IsnD+VN1ca/ewoEPw9q1xarXs2E29H3jD
i6xjv6oYIpXRjshNFlnmED5tcC6zAVxMnrg7My7MuMBcFxQkA3kjngfOiZHjKhHcSuTZAzgHK/Vx
NHBvhncYnRt8YWIL4Yq4EKi7ysqzRROdj2ga06s2YFk+t0+yAmPjLJ97894n8AvIjlpqyhOWkSf+
GLllvMA6/ooKIM8Ew+MM/42vhCtT4yYU8h5wC2pVtxXdPwgbbVseumanT5eKHAShLGYzb20EfHVt
+R19mckTzpnETOKsqia1nbmy1ckdAjSJ6c9lBCiwCbf0XVyDaMZgGlN50x1rIyIgr5SHEp4pFsaU
sRJB4G3/mWs/zEbWZnEsQBg7cW1rhpUgHoN20gz4S/pwb1hwD6H1okWsWPZYKyrMrBFMlwbPgvll
bJfbdNFGstIeZedsuTVmdlpjkW3o9bDhtfKaxM4PCZYVEQmeJJXW5QRp4vUgH70e85FxQIzGz1UH
Y7OU9yisfNdDNYXNQYoMtCUmPEs29QzDDLetQJ9XSeGss8E9pz0HwYyolQuZF/qW0CG6KrcDzXE3
DNumfeXZNy4X7Ub1ru18WdoXodz62dcGtKEyhO6jbaEG9N17meGtiUJAe2Sm4REyZ7yWtj9gEijx
F4KuXb311bks0VLyFoLEPLmcAzVxCct1zDFPozaMvoBpeJuC/aXwOTNF9T/iM86rDTNCUSPuV+yF
lm8b/7AUi3nTWLM38qTnwMd+RLqgBZDsQwSns/s948WuZ8NzhieDFrSYQCzEFEpmI4gh/hhblEwU
g5jYd0akzgboIqYEsmmx++ciZ0WJVzvTfuzK3LtSV7yqKE/+FUjDm2F8GFQ97Gi3golz0GLpMH/k
dXmMk7Ne1hudlxuxDer0TYKXliMWN5zSCxQyJyJqAddm84vlXg2+ujlHnM158htDzR0A2CGutFa3
SrV/U/TagWDr4ypHYFLS31KQBvISYLXTlVAZC07Z48Twg1OobL9dFPEQQkzcmOiiVUVHyZlYgkQm
Dlt83wj5jOoVUTmifMElh1Y1ulLEJRx4lFMmxtRDu5rsXeH4HNMjdKoEVpTOQN8ClB4MSIU84kRg
4+/W2N2zhOb4UYIqujPz9xQKovVihOU6GMVWoKmocvfELbWyGOi7xamh29TyC2OcztMgjzSbcFpN
mrdeGkKAsAtapubJSN/NBEoJTXYTxhc6sI7Was6Z0kZUcjplVRG/wltw8qubRQfVwgKkjKO+hd21
tDCFsufWIRMCM6B2eAQozT2xCnVSalBNMn/ZqfVnMCnzshAfH+PZhnJYG+sx9S6ViUdCOWESYv/F
YJYgiZp5AwcFOyQNub8ENBFF+OkAGeuAWk2CfLomq61czeGFQ7UleU5VSwvWzG0x7weJkBks2+DS
4/N5NdvHtDV8T+5N95zZxi4K4euHME5g71jExusFNLxz2tJIiaPdNDj3UXh30CfijRY8Z1L43MCb
wnVXLpOeuHf26lWoxYhFRhOSHlAXT6rOMiN5XhyUAK8KqqLPZ/IDIQjTieYhFheFjrLyfOkxj5qz
8tB7xX94UGbuVPlP7Z/I8/wTHwrS6RrOrXl5N2aFaGz6EEczC28zJiex4PhzB3wpcD4b3yeJPEgO
K4eROT29k5S3xmyUhRjadomkB4kDP98hKkaQ2BLgC7Dvgq+FW97ZlTVZImA3ZgBpf+63rYCrWKl2
+yX8/W8YBu+qIdm70PDiRbzLH3GYkuKvHb+T5o6lRlRtVNnizt8JiMEwvcERSrsZ2JycUQ42bVGq
NAL2AAnWNoZSXY8wHLwhNSVxCOIz5C6hE+Q0XqWZzzvvcYbrbOvBGt+Mevjn1jEsBLxvFEDCoDfr
D2TRJ/au1mEAaRjPoOQJmUFTuS0jXt2t/T06GAaPL5qK0Q3XgpC+EpVI9NeRnZGnqEXg6Klpcf3X
DX+ja/9SkU8mMrjw07NpreGL6vIx6dqtSP8BfqXM95o+9QdAjKaCK1UM75OGyY4AV8QRaGEsOeGK
YZ0aWv5+sPaTgORYoZ/s+m2eDCeFXAJVhLzokgPlUWq4KjNIlsmjFNEuJ0yAH65WViiZ3drEe/Wv
qWQ8kpqrBFqnltkMSfGf4uqoO/IOUxLrryx5Rh42M8TMuLhT+rATGZRKQn/6YHpg3ri+ehod+Pin
/llCDRVpN6snfNNFCDc5yuqKVsKGSfmutrZqTqvl2nuoinrsJOV4Ctvo1I0tzg/UBVFk7prUODd2
l8AbCT9hra5sN74WnnvocPqNGBTBXgymZg3FYGv9R135aztqDcVRCf6NuXMDjl7VbbH3AHtqwzsu
ct/TWeZfsZeuUvuDC/009Jshf6dv3WWjc6gpa7JO7pecAafqpR9G+Tea8ALrbmtHiDtCfJ48bcOE
0omxem6/UyorO8B/p757LdPJyt3ojg2XAQqR6EhcyTZL/DEYlLUVucM18hCKBgEZB5Tnyev1bUHR
FmNQpCFq5sn13VsKgRU0XFhwW2tonnKXgAhVGRw12/l2oS+FwjsF5E9PzqoYyD2m2mtdsQ1QEIXd
XZJjSkqjAIQrf0m2EpAVgFICq/ENVzs7NOGKS9LBPrI9+5gmz8JruACbB5MwuQkK5U5w/iT7auFp
Hxz3QIPWJf2Tps/MXNFvRZvBhoIDSXWkBKcpraDEjfhA4AVUij824oNh4AqmYfHWxbsAFsHCrecW
7ZFiBG2p0ezdKPjnJvZlDL9sKst0XA5qljDVEOR6rqcmxTvfHI5a3Pk9qLve2YeMY8FDhNW/Opm7
1dvLDMxjlgkmYJzM3WXK++8pes/jtddcmiHcVs0qa5Dc2vkzrF5eFCB9u9esjPnVdDJ1sY0XuRYa
6UDeNWRbx6NG1vebO97msX3KdJS5Zrlx+Dc01kvGIk/7rSQmw519UMqAZNgccu13QkyKdpO8p9lm
+sQjLnHXTHBe6mCkVHLdkHbFXTGMDNVoFjw72QNgp2ngNwbfzW0fh9PQTisZ6LtKoignZnwW8ArI
Heo7OAQ9VmTRn8Sb7bcNdNVeJbCUQ+wrnRnzlSrEgaZ7zntvH9vxa5k6HNjOKn/TwgBLNGNTBw5z
suSYI7PLgCtslzpsVn5xFXox+iVtUMFYAV03sCGewRq1h1Enfo2XSgq7ZjSZV/dVs3fYvhGQC0Nl
AdLGyEeAZ2ZQj6OUMoLmHWhGN/GHcXzmCiO0M7fCndvG77dASj9G/kSHFGLU2Em81u2ztxCKc8wg
/yfBcw9FYky2FieoaBfANFwQEkhXU2RtykR/tRdCVrjtJAXYDOQD5UAb5nVIlqtK7smYvctLR7CE
G4VYIBq+HVobgMuQ30Fhw2PirQR/doEgkFvZ6ynSXiEIbNr5MejKfUP9WTYvgnE3BTj0Cm3tAl3V
ZGXQsnH/k3gJsZHRvwe8EnU/5vTX27e2aB4bmFdJQhY4JVDcnu2BA4kJZlGRB2gjhS8dFsdk3+2R
CHidADX0C+bN0PZy8l1ejesHoPY189niVphy08Omd5ZpK2FhjkC96n9xY2POB4Mf0mjCSMBJT60s
jkYWswO6TXdz2vRAXV0KeZzoBsxBHGw2lmHtCvEBwUXwzFp8d8r5t+oFMIZ6DgX+pFBom8l4bgYm
nF5NXlRyaW6Wzix7hPeZ2oclb4hzJLXJ2YrM+FjIabNt/FAYq0TKwOghZuRlc5V0kIWd8l4OX9x/
qpiFjT7EtxQ2CU6tpCKSC2lAjww9XxNkmDneUS+1xx4NQqOV0Hcu7CpPkvmpo9aComR6Bs5C74rt
YqBN13uVn6uFf7rdktfNgAeAqqZHrRiyVRHDPdA9jsCu2C+YuPUeyQhVdy9MCprBPbTQDeufWP7R
naihG2Wsk3VPcf+aZffc/ewYIFN+hhHyN/i4gKyxzhfK9RCa72nKgx7z7aHUSd7DbRsWggv/M6Vl
oXJ6KGxxFkDbw74m90R45whIgUstp65TJI3MglcOsyPOxNob967rQldFfW83K3ujZFazvluYcjU1
bsSq2WSg1zf9gS9RtK6Zt1X0R8t8TmesC5o3oeVkkUJcb1U52HfrqQRKtWAv2nZ3rnS4jQX4mzUy
nqCystfRZHyZevpqt+yhmMxg+aGRzRT2xH6PdKWuzqhHRhhDTW/zAKRfgStKX9NxLyv59exVIu+W
Son2LgkDdRN5QaYQJy8/6ED4g0G4vDGu+7LZFcu0hggep8NpAsLuhLGD3DIV8XMSRjjP9Dac5etY
xZxJiBSktVmK1lmNiDQnxGvNl8PeLXTni5EKbGV2jbRQRuTTVUA0GvcGBWyZm+vBrD76ajqANlSz
oByt38YZRxGQBG/2awdIaekIDkvmY9DNuGVitpVuJIlP1njGntAs6U+dFykvWmAeE/upFCNZl81u
qRCbRH+Jm/pzdZ3BwyT1rwbPKKYdxkgJYFMS51naLYafEKaG12oyuBHi94iOxHMJRmzSs0dfa7J4
9VA76rjfCXCLic2Sp+Sa4j3rlVc9B5UZLDj4+rFuCaiBUnjwQmdfsWxX3vAOWEyx3dNZRO10aVKH
7dsOEJq7t7Yu4OQk83UaiseuAwV0GXTFEkBaaw/ut+pnW+PZy+6zA+s4mNdGd6kjh3hlWituxXyp
ySFKdgwZ90ZRXr082HL+RAsWB0VFGRM9tRVCuQm+wWiiKS68X4v+2mMozp0XwKK2DYbCBdzQsfOt
kVVagrpOzYTtbQPTwO78GqA0ppVqbMYSzCunwDdjqAeUbV02vZcc4guzB2cCu5PadjJmmoqcz8b5
VANUaMT4tQjbJk6JJTs5dfo5pdMmgo0lFvFZI+dEl07f3hDwNhWfOfqm2k1ugaEjGSnUU6b/IWFQ
sZGNHgiRsEBMUgVUSneW+3i+11n2AuFVkv03XcpZ9z0HZldMek+1aIfOje5OCthbEfwdAbCMsOSF
OOvpfCxCxowJcOYCLJvEiI9BPC99oD+NNWZ1GeN3XLYip3+z76EHZ0vTdxqDBodjI+XAcqq154A6
VTqqSDPVfQ7938Lr95WL2iqvXjy8qvTDADIYj08L/gg0g4NVHTTGO/28G7ELDoceXnr+GVCfeMa7
J1qkp9iXh90xC0JYOsSa4DFAq+c01vdkUNhFMOml97oQs4gVuthHRnzFcS6P/yogd27YvPlizHHU
2zbZCve5xTHSdMmnq+bxIdGcJ8PAyHDB5dX7FfItnjVAUGI9WvqnAMzIXjXoRAYS090QZmyh3yDx
3czY2LIFN2Z5ZKbZVfa65Ef1RI4uGFHB0vdMLP3ESmKCEk3bfjY/RgNfTc5VVvTaLmf4GlB6APbi
9E+LNJQjFpOZ/uDAmKHKdxlUjPCWRECUTRzvVV/vmBwE+MROaCKmSxenFLfLpkVQ4HAscDxAnua+
BiATuLum2vzFsVl72SNAXZZe2my6MaHfLvQvXFs2fgL41OrMrFGGqgpnnTgQC3kbDRyvBVZ80b3o
vUPG3LyFuDdWyybMw7+knFdtzfZqMddb5otHjSmC8BBFzTGU2etoC6ilJYzW/lRSkkUUR1MttmYS
b+N6hmbggr9GvkttFCen1M43YlEmxzo0vmE3lw5ihmhjjcXT4GKAEc3M7CGtwmI6tKHP9cpfo8rv
sSaq/IwJZANFnS5owlAFBhkDEPbqAAFMHd5MkDIe2BCiwCyv6fACjjSCG+fc+5mBEAptCV5WNd6P
/GDBjRnzc3Sy2PIo8mGg1BB+m2qN+52CfBS4qxjxjX1FrDdRDRncHH26aWbrCkF1oJiEzQxdCdwd
rZ2Xlzs9DMhUsalNxmOHHsMwv2rjGAwJxe9JDJ+s+IdkukNKHiXaA+8zI3LeXZarTuUYYW8qLfpx
MvKykzfBbcbyqryHDKFzWnXtdXbO9YBNOLToIjtPxMxI7O/z018kHtL8H7bE73W5sGSszQwhfZn7
/4ynuV508LsHW85UtWSkdMN1mJ2jXgClV7DdMj09tjn0Dhki5Anm4B/FFbg1Bxkgs7NY/rLUrxbi
EudsWBgbJm+lhZ5oJ/h9qrp+ds1uQ2LjAgMu6Y/wrh8bIOjB+4d16AxHpYyrdQ2frrbBGLVt0dPn
SMLtJGiXuqljwmU9JCr1t/qBzOl3urWZvPmoJ+GuD74DyajlWVeDctxgkr8irHdxyEEOctBrL4P2
pDFTgdbjjZeKBPtmekvLfBN5TFsGuLwzeY6wWaIZLXNZHIaG8KiuIqwRh0aLCJ5aPuuVu7cSa9+G
6VcI/WzWV1qEvyoDD53nXUb1qbXrbYuvppdn68IYH1HmhCVJgdB16gEMqm3WjA73y3Szmq+ScXCU
/skgQCZab+kk1rUi8fop2AQz1840SJnyrRb+Hum0MX1lUpoHCBMhYwEXn8U0p9NtXMjGnAglKYIG
hhPZc13aW1DylAZvpKp1uJ4NRuQJEvkxB2gYn7qBEjVdBRz5/QjvUFJxdWcWSDbY8BIgnC1cn3H7
m2nLrqaBC9FQLiJ9suSDPd1F3q15aIZhbLM8fi7ksGsE5qEpGAtFhRErN+CrgNFo2x+BTdsTPUHT
g/r02NloKLZ816W+SU/iyO63/HczNKMcF6YMs42WuSbUgbiCNfhtMAgSN3d46znGqg7mArqCiF97
XfyYqDeBDc2ABplnBDUzGY9DcFucQzSdE45oYb2nkH11O3lyecSDrh1YsklyblDHaJ33sGjauoBk
gaSOYmWCUKtTY+b4GAnkAuhQp/ZQVLO/wGo15/Cx4tY3IaNrjE2HcvZ1TII1iDQFAaKCy4WDP6Ib
g6mm/NyLWOA/fhEFmeLmeoEKFl2S/pLJC0hjHmRED0MV8RPtXpPIZE9g3cNT77q+y7Ha2frNkTYE
o1ufwchlzlE7Lmj6J/dJQOHJlbDVK7JId8ZlcEjdiG4Z3SonmIvplVHRz0CbjBMf4tYG9UuMdsVE
U86vq7tU9ShNHB7GIEkwRi6nnVMintZB/OINTyJ6sWAVT5jcTgjVsiC/dtCEqtTeax7DSPxrkQV0
LiDaVsCaRfYLIR0OcW/CScL7q/yZFPpO/Ki3YcahaD4CBk/LLoBdpAQKyBp662LYf+qVZsljhyt+
tU75kHpcbNVq71m8M0KY9jeF+TvSBAcUQ5nX7UNa87LwAMTPzDQ6795ia2W+Jrxru44OCgIPOWQN
3KGbYKvKpCwm2pIeX+kccO4u9jIhwJGX0jw19DPmf0okXepPPYQ1De5MdQ/MFwPisi3ZW7Ag+/xN
KPRl9vPmN2jxLE23EQJzw37jdNGXAA5TeO8bhGETvUjLeN7ACb1uGGTBbOVhas5x6DssGu5O+S80
5n0z1CfLTA+OEsexXEP4ZNWkraNF98v2zYQTokraqTwHWU48KAsLHGnBarmq5TmCQ97ylbl84dU+
lGWzMeFD2PV7CrKUAh20Y/1aem7yQBnL50dQgkbNLMSzWlAex1/r0gN7/VF4ioRe7UP57MWQvJj6
qLaoMvYzlvK8H5eJbtN8WzNYjlMdDfds4aY1UFWBwzVMgqvyn26hMOY6tFDld/OJd0W169LHo7Jb
8se6ZdQwIvMhl755M4ddEh5S5pQj/gnzd4afD6FlfG+t2FJRrSE7BRO9G8LlnDpH4I1jmPcFm1yv
cMHsHxpmXW7PhA3fevtohhv5WcdXRhDlMKwS+JbJavkQ7itrnX1AKOUPBCWQJxTceJiZl9bEHpbG
IZlWD3N0beZb0+VQEJnkGm8K7Jua/MUzxc4VJwEMUNdfbSb3qLfYsgwgqJFXvdZu0b1pAUL2WfvR
RtRJ9ombD07UKVZCLQYpQC6Cs50xq1shLg7KiyWTVStRul36olxzUdPfaIjVwPMrTrLBvsUtNDgb
5WATqlQ+7saOg7v5VQsuHpT8fc3n12aQ0h8FISmAzU6BCANjP00wZgAow0VsEuDiwcAvWBsQlPkd
S32Oxd4AtBM4quvTDf2yDtytj/S65bINvY3p9Z+QJfP/bl2Y0iUCDKa+RQv0s+kd/SD5PZuWRAyw
0hDCeFyR+20/N+OrVUDE5A1brvbowaBkgFaARNfjRVUTNidJTYVakwGbMTaEtepZlECABRQ6w5xQ
2O2MHv7lrsQvDmoD1KseMzyGbNtiQumVf9fx2YFDHu+K+EmdMGLpj5XePXCPQwZHhFdi0rZ4/zJs
et1CBTWgucXR3pt4sdqo0+3uDMiF9ZLcg4IB9/hjeedSupihc9Vl11DJGQskJAmsYXSRVrpz6C3E
fJ+b0k/HfM1qnWfnUMzLuoqhvSWKn43ZUgFcFzzmHCohOqsp+lS3cmL+JCWxZ9XG4NPq1k+JOUGL
mQCdUhxz/Lev/DXurwG8cguD8xAOb8X0xeSnb6b2NBVUGKw86Kjtr8aF7cW/KYroMIw3XQwPi9BY
CMhT+VYVvw4eGFTQRF1zhzPAy5PvktuLEepg7Oixk/TXZWzC36flV8Bl1RFY50CgZlJFxehc4HCQ
8VGwgGtuuJJJx1QPrKKV5viz+zbAheIKfIAS2OLWA2O6xtIqNz60midZnCuR7LViefaqcoM4FjVh
JIsD78+bvV07iH1r9cx61JiQSBgLQwW3WyXEVCzPS3zz1LUF0U1NxZBF82UhN0Ah/tgQiw14xBIN
bvB6SEvEMSHI+u9o9IfhzzMB1zTkWTi4MbcNzWQfLM63sZysIYH+g1BYvjk0pgkz6JrQpW4z29JX
l2ZvUmYQzStT8egpDbwbrlqdrgj8ote4sOShBCRUS83lImhK0nTvkdMdZ/hIJWThNKW2nph0EFNC
WYSeiF8M9mvW+jpUb+Q4PON2Ro2N2RGq52Fbi3vQYXtaTudwQz+wzijlCGax8YwYdzl3l2vCbqED
l+W9He96+m3DCuOlafSXzAJqBqmDpDBfWJ7D5zTXbEdlngxnXJ0s5puhe9uZ4VHNUVeZla/jNcni
9khEaiGrRxPc5q80gVzuSb+lD1WbPUMgTG8xvanCaGIvBdBFK7GbAoKOKybcDdPO5VtRpxRo3mnF
KeifoadydDnuY9XEz4Igb3xcbCP4buq7uyBFLPHhpVfKeLdVRc1tIuf/epY4jNRkFFlkycMVdphb
RBQ4EdALhLpVBtgT1fWmlDhkcPjUp/pX8pQabM49G98I4GaH/iI2jjbedQU2FsHEQizQHbmfRvkp
APg6e6/CunhrSOuPPNpA4VYK/wXsRpEl3AclvMrorjVj44R+MIij5gHCZUTudqce4LSbJl9TgjST
Vl5LDriN053IdH6spHOkPFgHOBkAAOShmlG96/w+oIV1jIcD9usYValVR0tYpm+s4mh+U94yGYD/
aJ0MrDv6HhE45UbPuLfpIybO3WM4zE9VdjVkckQ19+IOVAdGvS30+K9cvkpEaTo8xHG51i6ZZcSM
hMiqxk2ordHXp3e2yF/FjAoGDGCW/aAbuw4n9eSxNnbvmJ+ny75AT9Stte51spEo7xqK/fSYDR9R
f2qnJ7d8FczIKDFnYM1g2kA05UCeHQ/YilkfVRaPx6yqZztvfKtg+LGauAaAIqq7Y3/K4aPClCbE
8hiX7HTVxmt2xPg0/eKnsVhbaGpRurYgQmP1+gGfNsbIMN5mCCnDRyYHIyMcXFepuMUuFQfmDVmO
zORe4LK9lF9TBHp5yAmRoqDGrJyBqAfuC71jU6FSMEBYILwgNFPpVSwoBuchfsU12TN40wgItx2T
vRbv7RBdYRvtWdgbVSNGQhxKCh5NuMRbXMSLq6+wi+hbHAfWpBtgRdLnK5iu2fAIcRX5w83Jtw4G
ogPXKO8/1/9cBw4K9ICQn+rRcA3lj2YTg9nFD5a3nB37Eb5PySwVEL/8SGrbb7XoIHTSjcDPai9h
cEMFkVq7lNm9nqXwI/Bt7dYOYUA2sxkqtxoxujp+nKDdiwSHGqwUrArv4+QcUBvxrWFFQGksqe3g
OzxRi8AO0ZHZm/aKFIQpoYurjxltlCz/yeYq5x9JvloIAFxb7wVhxhIcTFwVkf6dWSZ0O6iPJuX3
b8Py5WAuf6X+bThEjNrug8tgMErlAzRd2gwN5wKHQK2hoK0iG02sg3M57/vaYNxaEGi2T6EP64hL
1cyK80sdY5UaUAfdqh0IOJRERaE05gM4BN7W1FmSEAC01xHzQUElagN7eBM3A6IhOkb5bGD85mL+
y50VD8/oBe49c1XvYeYYejBuMy3Nw/iPDJg9+hbcaifn2uFOPG4cfHSx037JDrOPMCM4EdRVvmYV
2uCMEQGYykhsOCuR54H/z1isEWL4VsJxDp0wJN+kDg2g2HwzcvpmvbkZnZkhILpSv47xFvICrlXM
ZvQnRydE03sBXnyo+mPRFASt2i9x3fqqjTeN7PwE7X29oOGo4IkS+Av3pD/F524iFuQ8Q+a1MD+e
FP8mXKdjf0w4hUPOVyyw+Djho2JEKCgosB+zHP1te08FBlbJQl410rhgW4dI9KJuG0DTZL1D0h/z
l8DeJt64a3QofkmwBoZiQM28f4B/xRSnwoYHIthQt++cJUX0M31M9fuFEmWAfWiDSAk6zdo0/B5Q
2vJw9p6VRr3f1mB3zVkNBOgJLUxQ4bPyZhVgX9nlfuxMAonY8yJ41Dmp2nxC1kviOUzPAMDIY1Ja
MG/9s6dvOkdvV3oY9LkY9Y3NLbW+3W7cCs6vsAcPEum69XYwRcJuEyFaI7IrRomxTttD7cwnvCc6
bvDKs1eIYwleu3uWc6y6c2KTH52AVrxZ5KlEQXWuyD5DXYIVvSJLTg3sCr+DSDK4OF0A6puctGaT
Pmv2UxvT1zpQsWwBPxwsdlnDTJjZNFZyhzkQs/hQmVeOILLG3jQtXrbOZB3tHpZDKndCXPUfQ6Jh
m8jaGJNNQUHFhuCKD1m8I6eUDm7Tck/CNsJ9FQSwz0B4bgXP0eGggm6pQzBw6ZJQKUdKL+6H7Ynl
62os7moPGF1jmpa9tMtR4uGZjL4JG0yjLahIx9X8VPNtnP456ZBDUs7CYMTDLngxwdusdqQr/JJY
rs2MA7DvaZsPzhw3ep/xyeqZonGxA1/1cCkTJ1iV8Ck9NnWsVLLLgqnZywyq6Dq/YUC7gHi45BTx
ir8WAIzn2VTJ6jOFUVknCFq4AfW8Z7yD/POkAD7A6ZD0dGg2BG7E5n2mVbN0DDigvoZFDGL064XP
keFQO3CL0mvKpGdaBeMyuEWCKJ7knzZODyZeEAXJDSG3iulk1xgddtTtalt5bzHW0kNiQwTcHNyH
4cYtDoOV7fJOPUYV3tC6oU5T1Tl/KvJPV+4sFzYEe10mXwKMfwJejtpT6yCHKe+O4UvrjcN+C2iI
cqrFj4NgJADzhSmDqX9mr8Y2dI9N+jjNglS9eYuBhCwpFD1x5tqJ/+wR8vEvSomFEFDnKfH8ztnh
vN2h8Mp+mGhU9ldYb6uXwdlF819Ernn46Dkouc55hlshv8cL4XjlRb/ZRGhhwnSD1gUtx15rd8KZ
xhO2GtDkKOpwcDLM70LckMuLdOcyv6HhZp2m6utAf4stCE6F+qD4H0dntRs7ukThJ7Jkhts2tJu5
AzetJDsxM/vp5/NIR0cZ7Sjp2D9UrVrA4BcSB8WRT4XW4AvEZAWmcIDOjXLdpnjJp39A7/T7/Hio
5IpGU0QlCcWE4YiXPepvy7iz3SaLVUgrls9vi5pcCeI9viTfkjAvM2Ds7gxoYAmV+MAO6wj4xDlD
hi78gQyCdmHXKg08Xt2XLdiFJDEtFtIrnWooit5CeO6E4whQmNdRQ1Hj1xh7S27MF4Bu5A0hGxYm
3AgBOeSQZmwBQGfsfl9OXD2YdLTJWiuQcjrRaXqrq1+gYW24svSLDo33dybewuYcZ8e+/Sz7TXAL
GWLdxDeaUPkt/WQei7/8g/+iHcM3hfHsH3eVRtFW2hn43GIgsxpo7zEhQN0125L1xSOSnjMfbsF4
lB4PoqE6JxbVq6zuOw2fTJOiK8gg4kKfU3sAM8MfMjdu3Uw6xLyYSCd5yahA1+hJGtQaZYMTv157
aY8YUFwQydy81LyRZm2trG6gdMKQTsH05g/rjiY7ztjfZS8Mx2TdboLZXVC4EieBkvN4ig8oPJEf
lObktCp61K+SJmQengjbTCxEZ3hxryUEpeMu1/NVvwhNjEe2qMQC3RUiP8Wh+4WZZ2VwLHh6wMxo
xPiOuqg3aYHGhHkLpYRyqsAGMXDJ5wEDI3wdNH5cEP6QQjRjadFmL79yWAshBLTShFWb+ce8Vn2t
Ho5DmB9UUCgUUhatO5zdKZk+5gGJMGdPNVZ+zjKvjR9BR7kYEeiALXXwM5j9mmIjYSwLU3yMCm/I
1gUHFyQSOwWh4Mh8K/hp0fxyh25AB78ylU1N7lMq0B79jCij4B6ZS7+jf1eoAAqQvBqiGET/uND4
O5558RYBXFTmU17O9o4OVF9lgK+z+mLMupVjAE9u0CohyHb86RgZGbeWDjTksMn1h270npzgPYhR
mAOrIreg93Hht5AazOJNzfH0K9wXD2sprwLmqSXKJCk5W1T6Ek5X8yuEBqVjRMXMGn02zLWUCdNy
MsOvhZ6N15pG4mWmf8gMVKqq/22K3sGcEpWqDpcVtv+EbWMno9DJw3vHFC6pdl2/KeTfyJLfDA0s
Hu3ei5CGGn7ZUJ+l16ZjK44N11fc00/NYXI1LKJWrc+lqpBk4xeZVjsHTj/IGB1Rr3b7ViZlOFiX
jQecyWA1HnFYdESon7lr/IWYfLKqRofRDLgzk0FMT+yjUPwC4RmIDWnaOFI2L7CkJWIRtziT2nz1
fxaGyx+Pm2KCI25APipNRIDEMWk5PbHAyvCN0R5JpJ6jhj3WRFjsz/VO1+b3vGPDEyLddzOyoJ2u
D0j6aezHiwomPWf4/mmvUxZITIvn24IwBdW7pWBgqno4QLZ/pbELlD+B0YhQqfsa9S8CrNJf/zTe
yKfDnsvDGQCDSAkS4U7BjCvJPy3EeAbKbOE59yL9/id+BgtcxlqxWo/LHtFoqb7ptIDqw4oO43zS
J4/BoFbdXuIhwEM63SUMgaXXJUL0jbgK3CaFTt9KxH2EwWcRF5fqEaTZVq85jTAvXITdZjm9RXq6
zpi9N8sVEaXrkKI3oKxjSAlxwS6yU9w/TOPReQFxB5hRFvuIfhgYrIGuGs8rfNXoMRnJiN1HwMJ6
fQRafBme3fBR9rs++pgKpD2aXQrM3tD7GTWhbgIiaKYIyG2ifWqZa13rTyAiGL5a2q5I9lO/Fidj
nVpvMUBZXuOx2GOeBp0EHWnBnrvnGgLDdwpKibFDniHaktH0VXsdRu6K3MgQfvlsWGc9qii4lEOX
JjhZj4TCFWiaXq76CmsA68EfWc8VOzsuy41amId+uJbKmtnbLlXhNssfyV3AD+hFGGaGtyCum0P/
2g4DsvfI5kFicc8VGcX7aNKOAtFzA9lHXYpvJqevKahAhQVgmLrtiFKrTKLNcuEm5m5m5VxVe7Ha
9xbVEvZscoDWh1IufC8WJ5CKASNz9vxFxHLxMVtrLbmGbI8Zl+/0FOquZlynzxSsUFMeOcTItr3U
Mm7ATHywT1eP1o08JuwVcpjBuHnTzn9gPF9Bll4N3/TIL5gc8wqSx+tX2URvc+yOxL3DDYZR/vd6
GHcYYvzP5Br6hW+FDJY5EoD5o/ysD9qw6rDgplv56D+at+ZNvuqfxKZAIhG/44dCuOoKGrfwQ5l+
ZC73hu4D6zh60ZPJ3kTNn9lL6hQ6DmRNq+oT/fdQsTbbyTGwMpCTnwYVSAPJKYS+yEQ5zDVsuiAz
hcWtguqETHNlGPdoKFYDZJn4JDNibxmEt0BNfcuQH+NC2ThiPCbkJ2pLVRlWKkLtnBYw7rZIqGJk
INaxrQAi1MMQU6oK+F8MP2ZmXCUZNSIN+aPmW0aSyP1OuM86NH0Ib1lYYYiLMZngc+7DQovq9dj7
kr6BE4f1lIPuQNa2CJxYsXO7FgjU4WZ/OUzX+O6YFW8S8My/nl7xFnKQIv1GOal776p46eM935PE
m86wKWnoXUqMNCAZpdu5facpbswB6VPEQK8+tITfqO9W8hsF4Dxz/zbgbJ6wkob0XwozNG/rSwS/
RhAupYrEipnBMRBkLw9Td4KcH2nl2lrMVLBfjGTGYNXbAKSlKNpZolcYpOSUlwStt3CQKJGGKT/X
enMsuH+7qnGwW4KA1sS6n7/IPbsypCuEEnuO3fILxi7fD79i6r260zIehCZXJbu5oQ2kemOAQ0Y3
DX3AUUcsVu0saya1ozc0EQEUe8yGHWR3TFQZYvDG8ZAF67fokcCmibIl7dfkD3QltBkhg2u7/ujA
CxjuYf0brhqMeEWIdoHxWlWltlFinIIrAZ3deUJ7JO+Wbd9oMtMFJIGgLbWp0tQMLBdXeiQ3XLe7
bW9pdp/9jGnuSxJMvR6ccdHv6ddzAPRRFr2bN4ytLI6SONKQImAw3tG6ksa6sMNELnsxhiuqeI0g
MeYll1h5UBhwsgj1fhxdKvEAL5SGlB0MNhkm5BbsFzxQgWniT5OtKxTPqMQ3F5fLyhuICX68MPS6
o7p0LDKrqz10N6u5mjOEaJyWpD5xjNc9DfDg038KjSiLhSeEelr64lcmBKGaGaQLDEdb8cPC+yno
yJ3BUiKtf7LkmYflGrnWvUFMP3N0Ap5Rs9gxiKJskE/yF9B9JMFOps2zX9nLrbFXHNZdjpsKplIJ
KEycFJsKwm+cGhzFG0P+DYln0Up/lvZBttFM5aDxW/jJzKuYn6UjmJJKR/oJsdktMsse8bLt8IRu
oYmOLJiK+O2FxtQTshbH+6nZCOVRt4rFoshLIEeUlAdGGzlylHlKTE668t6203r8VOPu3GrpWaoZ
LYWl37/StTnBZyz3CCL9AMRFzY4TqPBUPxb/GfIARAapuJyN6FBVGsXIEg4h4ckoVU3r9aZa0zkh
f7hDVS/3C1bgafknHpULCzlP+ODlbx6ZX4YCLETQez6sAvJAycf2sxrSxKdG0hypaBhjIRvSQgWv
MCxW8tsYgEYZRNUQV2vRwKfqd8o2slp1g0FkUT+MAcqHZEfUJfDX2kJ3VfFdhW+qNNmB+NaW8dkg
BesQBHCqnXZcKH34Yub9ESnFZarAKPL0aqBzUOSjEnd7tbIYs+JW1tQHNUuuU23tM/ZDatGXda6K
BBKNx6nAKSxfRlvZd1ik22jxjlC8sJ9syYSixRllKdOlmghMGeR1KcUHpduBC6mPuW48rCsl+QGp
iMl2u8ZiaVUKfBLYyUWne6Xan+voOAuyG8gPfARki0HWClfQafx8PVNyazXR1+eLpEJgqI6mNB9D
kRuN8eZkfIhjux2majuSHh7J9VGRmlsR+hFM+rjgvirQQUAHGd+68WKh5AmGxlZ7ZmCJm2rDOpoM
L6Wzz5aoY6+DMJriH8UPRDyZMmkpXKPEIu6oi2TgIE5oOncoLF8dVIzcCHNfy42LSbPKiJCLn2/M
tHuOyirHK5vvhdDMZHKVdYMrxhamLDgikESlPEKoYSNGmLC1HbEv98u5we7F2wq143dP7pbxDwSw
0I8dfC6Dc8MiVg/HxPwuTx8QeEcCOEbwDhm7jhnpGzxoLAI2mI5qV5AwKd5CyrMcE1YjlH0wAHTS
HMkwc/CpgKOXn5vUQ87EIFckAADyM/SlD7hvFiJRSOgwsfD0+4bzBOkXzC3+Mt/bdMuB2kKBM2Bq
ODjBq5uR9UjjB18M2BdPCPSFFNWCrxAwyLkQr9FaweabYe1xtpC80R+5BNLSby4dWyuEBuOH7U5B
z4KR77RHwgkxUeLWI5JK8WIOWfb97DQqPP2DHp0FhHvalmYKYqh4isrLNB7V8CyTycQdUfLWfXXc
DvIO+nmSrjlAos4ZVEeRXAly1R9WZEziyQHEmrL3VcNtJM5m7PxsZboyYJa0VQHcLJwt1QtR6Ruu
Amtq8C3Ea4QXJU5/o8rOP0BO8BL71qCJwyOZ4dBAz8BAlnDn1B5+0DhWMw0XyaKQZqQdeR8R7MkN
5wMAXH7Eco35V+Y196XHXkvM7wR/JsmPwAQ6TG1b97/6/N4isDIJkBTWL+yOULhREboRkz40Tfhh
s7xQtzr5XvoXfeEHRneYEcOY/usKF6FBbn3WHNIqfICtarmFARK1Cdn6YL2Euva7QPYHdZsZR5Cp
fonyXjEr3uQLCgw71zK2kIcTilrT4XdYd8PB79ubUdXasuQnwT2RD42yTUDW6ycqszg4MuYCEXul
G3zUB3CzuQOtuak45wF4zKwyTHEp1W/0EuB+TAVkJpPj7Bc/BVcvONERfwn9Zt714R4MOCKeOakp
Q9RfncprZHSN9TUx8PPaMg78TbO5jTFmZNMXiL93KgiQ6VH9y+0aHKmcVsFektYYx4At0O4FC4Ea
xYs9CB4STZZ32XtQCJneUYIa2Cv0G6PZyWR8TQAyoMQ7kgkT7A5LqO+c2H70W+HAmNnh+AygaomR
5SvfJImTxc1ZizN+J/l16zemM5HUYzowMfHMjSngQxflcP7/12K771OvNTc5Xh6MEt2BgbDAUYHq
0WFmmULSpQlg7MONmqP3wVNoXYgnrGTbBjrZqq98GWXNk0BppqMSNfABZkgm+Q3pUHjJI26DOhUw
zGw4VnHZQrnuKQykjWtEUH3j48gxz94i9cGs+AjzIAPF6LZdtxdhJurme8gpl2yEYJ303/m0yxQY
LWskO0yGrbcZxOsS7XSyVJH8jR6pretWYdKApwkFFMwYhnJ2TuwJIMR0NEaitQGauBrdqNjwly5J
p6+t8E7grXLPiJGV0bE6IVAnzmmlA7GW5w9UqlXwxM+6dm4GQuVtkRwEfDHINDBslqaK6OSmgNFa
fou8HqOAFAssFMe2wutFGCbRWmBhSuS3wY/+gQ6XXNrX4oAGRgpQQ+vVATkhCETmvZJq7KptXJHg
ALLUB6APULEzetK5xGBoFfxe1Q8mb+HX9C5hM9ldg9ZPek6uvak8kxYAFJOgdaW77cHaiFe6L0ux
R5nBDbI2+UL3pRAZoDtVc5DrgzSfLPmCA68ZIgh3NFaM6MgMxDkaVCdOHAxral6i5sJTXLgd8j5i
3hu7WBIQT5G02xG7LQC+1Gn6NzRrgYJOyR3OrOdc4650eh4phzQ5zIbLTN22rgMKemAfUJbVidq3
pA3DxQH18mx3XxwU0jcMouQ3JUgyvmN6D+XuF9PkSVnVEy96+e2METBtbBlcQpM01oSJs3M7Dxuj
5h1fvgoRnIIfCJpYO/xe5i6AeZ2vESEgXGcDJu3hrExOVnjEeuPFLMs7LgIYUbAmwD+QzUW4LzQ2
xyHbborXETgtK+pCPwgUzZFO/Eow+niAQAMJZwfJYfwh/4KYq/qZu0WB2i8Af20Y60QHACxMFuYN
5v4B8W/FRpe9cuHWuXyhQ7Wmv6YRRdmDlRZgJLhxBFBrS7I7HVjmpYbBkGP+y1gNX/LChVmVzbr4
pA4behoPb5GSEffDuJvrAsN69u4mQnHGUkPXL2GgxeyA+ZkXIlj+EXnE6GNWwaflcpH5dJnkLLND
/IapGVip7MJegHMniKsU+YGPyP0QY95OoTkeAgO7iBb/tEOZUpYLE0xAJI0ydjH8E0AVMJ9BGHiP
MXvwnomqM0fXUf7X6l/ayJSfDYibgNnIm2KA7tB8a9YLs5/AjyFRVlK3a/V7hvx1JNeje0Csrxns
vKU/3YNZFAOWJcBSaZevOtzE0HJeKHn5Y3E74TlzzxpYQ5zZNRAl6dVALtlk4xsVAamD+j91M5zF
E3zPf4ZLqdq/RY92BwCDaB2eOFUtpy0k6FzG19JDVQslLr9ND14LTKL4n/hUv6xd8ilc9c30kd6m
I+8DhFMKUAbacHlor/FfxF+fTnKRdJ/pEfkW80/UV5BKxtfSa6bLKG9fwVhR7ZhwFyZ+Wy50Tsgx
WFuNSyZCzmPs7M8YvhJ03AWuUHG5Qp5prdgt3bMjVv1F3mtmC+8yIPlK47aQLqH2z7hxZd+Z+yDH
+Mw+u4v8TO/6ZfyB4IUK8HUJibHkmjDI1CUn0TevCHNUiqd3OKCIIPsV7RpewicIButwW/nqIaBH
wJ3ctCvT1nCS/t+3n6sey6zJdLApIs+Mk4NhVeS8kFBdSfhmEM5//yPkvGGKRueC5Jnga2RmTgSR
XFrXwhZLB6xIciRm3R4rchwrcorf1o3xss08nhhMLPWLZ9aN1Bwr2vBJ9BkfQBFkoKJ+kVCCxUcS
gOSXNv5LJ/WSVTZqq0Jam1iLUrH+GHgXNF5AhVrDvF+Bg6gX3N7md6Yj0TPbpYQLWlvpDxBH+muv
8pKF9zB+eNpWA6QAVOlL7wzLuUNrPo3hCNZyWFHy5neFwpXbXV+Vd3BwrIaG50JJ5g5ysCxE96Bx
Y/LSwQf7FcjtXf3jPAZa7TjpOIaeSspU1SZY2IRF6VaizwE4LOuAL62finE2d5+y7Yxdgt+06Rjv
UXjQ5S32FAkR0hRjswvE1j31yo7v3PRYb5jkVdUYrK/GjSQzgYF9D3gPTxCWzL4LMVNw4jNLCviV
eTkIWAf2wlLkE/7Fd6vj7oCuwWns8sOxTuKPxRPS/P//iyP3c3lH+57BtafIowlkiAU8uHxDzmpu
HF4ecMhSdUJrwvFF9yD3wNHkk0CpKHCyovY8j3vs+0+1S9jC38uZHgWQA2xWEqrrZ7oUmW7PGPm0
xDrQr87L9aUTbLWpQ+aF+N6uEuiTVL1wn75eGAPjiq7veNAsGtg4nQUR2xWfeGp3X/XdAOQnMjF0
03/tnuR4lsF73vo6DxmgiQgQtFMJjoG7iSlZRD/DFUifBcrjYVkP82ExTMK9q7dZizovf5kS2KFC
noDDpFIDJTTdRRMWrJoHYdwVxYvbjL4aHMZ33nhBjvVz+jLes69QhuHjCD+ptZn//ztYHxAUumf4
L/s/5YIPF80u+50Pkl3Fp/CTMOLJbPOP34rthrOkxsId5c/4QrALeX46aj7aagj4zXEhQXzxV3Nq
wHJeF2vt2jOyPo6NW8wbfrA4d0wlWB6Pud0ggX+1nyHgBJ6Nvkrk2rzF1QF7nDjxksi3io0aoGRY
m0v205rbimYJAedLBql3FIqCxGcbV+k2D9cYfwkYxxFzaDAr2CjpoQig8O6Q5zcHgaDzFtfZtdWd
e+2QJW5w4S6EzpeU1ITbKsT/3VMGT0eein8I7ItiH6ubsNhM/aGMT2p+FTkM61sz3OvkLg93bFq4
aflNFUyuxRwX7kSHt9FONPc4cBTJGTUGwgCNjwDJxdz3ZPXqBxU57GuE8XkIMA8ZP7r+VPQnqz9r
+qEbydSwp0+8ywvlYLSblhzmHO8X6HIXMdsapFMa1zbdT9VxiA6tdKRz6YFcjW1d+AKOoVhsVLum
XZvSUxQ8zhSIkTPG80F3r+lLE+FaULxinzIM6dpCnp1fs56nxC5kx0zTVX9kg1OKtPmzbXFiA9E2
GKygpdT5lMUmzL5TKHoUiAZC3WBXlaseyU3JtmfmS761RiCisplCr4wYujIfGmHqNCH+n1JgT+U2
Gv7Kcp9TfNXpj1WPdqf5wERQGbyQWJx52LzSgxGz2CnaUQviQlN46XjvtaNIPTNumsQGv3jR/w6k
3jDUIhMRz2CsURR9L0TnojtnEqlt+A5N33l/YDJuFF4Z+g196rQGwkVhExINgq+P0YI8ePBKjK+I
lHdMt0nv0PHSgJsOSX8dpLghMcQUbDn+iMcPU7CFDdR/C/JrcxusfY1JwVYpPLFyE0yy0mcE77dB
4LZKfjp8W+J1J6FJcUKyfoj6IuKF8Wi1jkNfyrb9sWkYZmNIehKKRzLu22gXdd7M3Hc6i6LNN2Io
CT+wEuzpdTdBeHSb875ewyJUGFaQqMqVyBnx2SdPTfjtqWxqY08BQOEvUpkQBT9Bi4MPR0jZ4ER/
tYEByCHRRf45R6i3tJPQGMAzkuRtWifzaTR8S702Iwq9n6BjMtT9PgWoPgLsnFTGqLHEDJO1tgrF
bR/9CyCFw08C5MfwexzvtfieJdDcsFHYNOFHBWeqHY4WMngao0BZG+FXqOyD9rsq/70YG+bKU1Ke
U7ufSHBPMXDGMphbmY//HC9ANRhIc3dI2Mlto/bKcfvqYVXZY+BjAwklSTfspDyL8hb/lhTLwTsa
JuSeDd7UH7jy9qxkFIWbQNxoDUsHnMXlZim7bVTtQgSuwJY1mUcV1LSsPgYiak/YEqYL+mJNu9RC
iOrLUJlCBeo4BhWeiWs2epXsEteuhaZgcGkIQ/SQcnIchoOGx3dHSAiBBftKOFbmmzptVZaamRw1
4V5F8Hs/2fCKeZEFP1f5YXcDmWdzi6T3uoGPBBd73MZMkZZJjYppp8pbrV7wUUmwZX4i78bsUCVH
2vgmZsezvxfFIJhK6Dbqv/b1Zk2nNvYXo1flGNG7QBpWXP3loUVFUQnYxNjHomoHESMgKAMZcuvZ
/9TS+8IDQP7QkKyCNcLJMjBsSndiujYsaG5nalywLm33CjGaQVC7am8hC4E6unuKAGa0RBpI19ak
mf/OMeTI6Q6wgF1xlxSjw1uBBsEEDHfXF8M7x2ayFpz0H+Fy1tHmP4udpKymm5CeWxr7aWGkiI1j
SseuOFTGltc10sDBxZrPaTsw+0JcjLbN/KpxZhY2+gEj7Vig59y/dIZ9I75dTJf9FAHThIDKx8Eg
YcJX05qQqUFn0PlhfnqZx51Z02w78BGqnrFKHfi6/IBGU6kbPb5XeK3hOmkIHrOZ/ofhMsP2WA/s
rtsNA4lemxhskyirYjNz5WhO1uORucLJpuh3dc8gHMo0kwY7eGCDM9Ft4xO+yLd35r0kDjHZiYSA
h6fEugfIr8d/luCzqfLwlka/+vArKTcrOusjc+ebKV47fD3khlSe88wIDG+IeUTVxzz7s1S2ssGB
biP7jqGiDkd92oeXqHAE80Sb02lUut9JdNGAaEjNjD1BwwoHggmGatsGLQ5JlzLL5Y7Ois+5+JyL
P3zaInHx8+xVdc0YZjUFLN/tOP/LeB3QpNTQVzk7Gzh4pfeKj2HMMBK4lnYUDzqAN5xRc5JAQ2g/
1BUcY6+1RhBgd6tnDhVscdFJUcUxcc+DJxiRJeDGV+7E4VTRazY1j998C+pz1HqwJYtFgbZeohYB
6NU1lwTB1rhH1rqttsdB3Maaq2CeFBDK8EiktcHqY1JJyHjCFdvcjMSFhVMs6twCH1ZGvJTUE2r5
yC2ne8yBMW1q+LPynueyKHLpP5wWRwEkavNpVuFqKH+R/KGFO6NZZ/1XlPiI8C4ccHKN8tt9gTXX
EyS55qax0nN07l6WLYUplVbJYw1t5Kk5YTYzaAYVnP+iX09hBOsuATxV0BF1shHGgxbhiVS8IzIp
qlMkvWH1ht53FbcT3rAIQ4RHkO3T8G6UnijsqnonM8u2kDHMClWCXRh3VfFTZoXmhF3uHiY6427m
2wG6WWXfB+dX4KXJQ0RtGe7KntZhMxn7qNiLuS3VO0qgTj+P814qfWFJmb2cqub5St+s+GpRqCjx
VxBeUnGvwRyjDPuqjd8QLmiZ7hPGeQYkPleLXVG2i1NPCDe0I1AOi13pAq7y8McOvddOGNeQBZar
DQUxno7LGwe0J71uud1Nj584RSWEUXeyuFFdTpcaRazmRq2PF8BAG6oBL8TyOou++vLPSDdxhA+x
+G4xvzPmd+bYcDxgYMhkzSneZGyLdI8wT8rX/Qv3YpcwJ4iZlkZVyTPHqfUR4VA84wwPFNEdQ55g
XX9aHbgqg3USltVz37IS3kYSqiM/wJDOHqA14Sexar9xdmSWQD7q78R8pgWBnQ9Wtu4mL1ucYFaw
Ey1C5KHw939IszDdegjCe2/dtOo3jC4zuVHjJqfcSRHteTV1gEmdrUOedzK0Mpyw2I2Y62Qzw0Dl
tKZzILJwclLFj3EdGF1Fea/nK5axTHMJAIMGEuCwuGWvBZf827BubfCe4kFj+jrc1uynmv8hmAq5
ScPQ7ZjG5FjWUBYo0T+dhiN/xMFfxKGTvvChTME+sDMW0MFN6zlZ5ZU9TtA+wS7oSGBDIQXa444X
l1ReMMrsZqcBADaIq3w6QX6EVeAS4igMA/Evb6kVbIJwZdxNhIVpAd2T3vAnQbUtufNvPnCtrFgC
IJScSD2gPJDXK99PTC04SUEqZJJ8EEXAZIOxhGEzYOXBAEBKfYDBBZrh4AFSY6LMCjRFp5o8tXZx
YH3ZGtrKLD4DCknKhgkLaI2ar+EeiLD3akdmHAP9gHGEcJ7wGUmunDNrwXR0+QpfZ1IfSvLT8rB0
1AJxiPThXKOlJiMmWWctvOIfiiSOGzJRIRliAMuhbKR+kO619ooIi+BWudwif9EJKmb+qWLI7eoz
ZSERJbjrogvCm98pswNhVsCWgkjWxr7O1oa+I9imTTb4RAjQ+CDpqY4h/EnVJ9uKf8S3EfYaiPYP
rs+CvKaxADDn3lto1hCm4WRzLpLKvDxaLP7ncb14qBO7G9rA2bxgAhl5IWSuwe6LWaRnAUIlfqY3
KKsyFDFHZTbE7AwBpGG/voBoeLWYcANzRNhv8WPQCaq2wlPE+wh+2Hvzph4rv3XaPXvANXagax81
fNT6rfuGSWMhMWLOdMIiutg1b0YOhu3piHQLJ+5d2fCMf/qntkGHJ+V2sdxEjCEdkzN5BfmJ0MpC
8fven0wvhcjLn0rLwvyGlYMn22Lhufz9lWwn3QpCUfYxyYQk2XCpYukwax73laZyGvoQy3TJqZ+x
j+IBmUbDfIYU7F9+K5xbqyVMCoUe+Z+4hK3wOkK1BXFiO+Npp7ldt0WyNLGqjTPfhBmGBo1SWxPy
Gy6OALZBM38K2ayfNCkm7Bg4HqqLxQIWKPizgnT0sNufBL9idso8jhxYNnroIhDBIQKqNEDoy9wv
DgTJMlZdWnDAG8PBgY5JfLngWPM5uL12yW0+0wmYOu6RToQbz70+EB9+kJhanttDj8rbQSDY4Mec
4vkB3WZ5UjX5lLD0StIlbQlAXveyHyIeYfsGia36Ae7ReNqu5lsz2cmfdm8xt1Bs6weKFSBbe8+O
KcQfAENAltDV/4CGfJZ28sFG+Rx2jSseh62VwqK2g2+YWwr49bhS39CxzOBpgEGOFnj952RyEhBl
DCmzf7Cc6yMMEjgBnAKhW/Os9/quOGd3miN46yBuJn6HyxsIzjgwqj8hjwGe9CPCIgeu56MbcLRe
xT6vZk7XHKWhrz3jcQUXueYdI11XbLR9D1jFsAb5izlKILV036OwGr753fv2OVMAeNmpaZdPbcRO
+5m8zweeG+spGpia4tfE5qP/gXUg/aYjZltu25J8BNW1/ZtbtGS3CbIJKXKEFRkuv1kBOUVYRp4L
1CymgBBk3nPBm09V6siqN0hrqhlSsgxYoSjBLLulutMxMnJnTlkHzCphWpAv0KzGbgztiaFM6AB5
AX+BRIFHSaED+1odID7ZwVe0+LtS6ZFrot1wdYhj0MrlrGVir9bAenaKPY8NhRmCUvBe3ChsDZZ7
5NFwWQxga09hwWqeQUwUbgWwgej7oXi5CvZxJIFD7AN9LpGQrfQLJg4NreaKHcSWDR9gRCfo5SGk
ZeS8sVu9yReT4JQvEC4wJDBjBN5za4PWVk/SfIeVrvjCnVvSiGERe5xA3eTW1rpP9v17/g48oD+o
5KM//M8vMkUGxx0OC7iCcAoXYOHLiJkv+Aw0zTHRLEyYlvfbf3b6ur2I8GUaR+IFUb+ThgsgQE9y
yy9YyCUg0pgxu1iqcnqSBBwgonmHS2s9q1Nz707hlieFrKO+YLgLGaE/9od50auu+mvyr6LbQ8LF
a4U8sJnJNuUU+sWCMgw2woDGcx2nxwnRwr8GZyniPtCsM/OBHM+o553iNkN1qfoJw2gXYlohkpji
coZx8kiJm0BJI/IOuRHKndjTYiwm8bwOKHGYdcMEil3OT6sFRSBsHPsUZLtONCA3YMDDavN11PS/
bDNYwv8fZYhlOauiZjmS8ChnsQAF1vfhF6ktsp1xRbhWKDpB75hMHZmvIlfjFRNV91FFwEVupGBZ
vxZHZySSrHdaPjLmQqTBko0JnYZ6FU+yf9FbHa8VyqaVjo7yr90siZgLSRMwm/a++OM8xxQPMSzw
KsehsswN+DBcLZoEdgmNlqwQbpyJjv2rWILByXdrDCfsbLwHtdYWP3HtpiuQD0rrRG+v2oZBAqEu
QiSx0bqLOTB7egV2gXcAJxGR073hF/IHMK6I7XLiT8Xv8os7Rlf0wrRqWHByfJYH3jJuMrO8exEV
NOPhwajWa4BjIDFFMGmmEppu+GhfnFIzs1Irs0fruxZvr+SMdkE/M8cDqR2oCAhtBH7iFdDpMFjk
b4Epgkj1ouzpl9m47b/y38L709xhdMyvlrcMjIfXCtTmi3RncBkMj+51ZJtPzAoo07jsjtB8f3Km
cN945JPJOu54bxA4yPhOTg1zqpDFt9e1IywU1GvoGplgMWnTcOjhwVEumm4I4MXYJbzx/bNGSuYG
015i3pdfj18dzmjIYXbLJFJfPlJN66L6lewtFOVgD0dg4Jo9vM6YHsRnzfTKAlNpR4doCV0dJi3Y
nYpc2kkgeeMmgYXmva/epP4ZJpcahxIIyhzIHzDAgw5/Q0dT15VEM+zhOaThtHOBGxL0bgUbmdIF
DQUCbg2JybkE961c8yMrr0bzVk2XZUBnkXmGfQHonGeRC5Kcw/Qi51fG6n2+qQyX2LYCbz6MBTUM
NfAuAxmxEzjGl9e+ehfZCrCR3uKbSdtlLs84ehRcJljt2C/e23dB6cgYT2SzYM+x0pG//MjwjVYV
CwxQ/JKfruVbnNg87vTce8MXz6/noGFT0VQLC68Qaz0BH5y/+Bk+X3twfJYRvrmFuhMpxHTorFZ9
M7TP1rh05Qq0BqK9CLtXI0kIvupHqfmdec6Unawer8lgw+ZhIFyTygA/r4Du/lqwU0ck4Q4FTHB4
4ZAv+bOFsuNWkD7zKSULGj+/yOiFGAwrekweL0NDh7vTQQQ5yGbfxCS082Vs+ImjhKSHrlba69Y5
krdT96g0fGluGmLjvvyU8nttHWSQFjOi8fNh0i7M/WUMxcziP5LOa8dRdIvCT4QEmHhrMDjnWDfI
rnKTTDKZpz8fc6RRq2emgo3/sPfaKwThvkovHEPy5N5goQAVg/w1IDBvpQmL/5TqE9DRqd6tzdLi
XoAfLP2RqPstDsYVjSqjdUjkRrEBfyKyI7N7bAmwzkANGky/BkotdK8/HU14Uv5EXm0hQ/psv8ZP
hg32O4z+NG1PLHaVgxJn8BCIrYd9BzuD5nfkFX0KCr59S5eQPHjM/xHWXaHaysp+0JZ1Q9y31ZHC
I2DEaOURJLd55W9akHAj/jG5cVLh1nhbWH8FOQcBfowzr3aZMFIY0V/VrgdNrjUuDTFSoB+u0O9K
49Uwp9Vx+HrruAwYLk1O2NAF4JO1SoS3imav7V0pm8P6MeLrBwE8PuUkqGuWd41FKl/0RdOiZeK/
a3DS1X4Qpg3AQib2gDi2maaTQArOj590E/dz/PxVA5uIW4ZtG6xiJtAt5Wz2eVXdWvQgW801XPbT
O3KoBg0rEKRuPGoZM05Qfcb4MkKHHljTz48d4IrSLjKCu/yFzNgk537J4ayeMAMYsCXQ8BGNdmIL
IDznhWsMF/hLAJWlfXiI3McFPpLHOEX7mPC7jRQ6Mt07q1eUnVEHV5wgd0+r+uobbu0k8kDgicu7
hwuSRC5EN7iGo65DlY4xpaqU/lQaRI3GHqpbl25SYyP422+Evd0p6xfSdyQKRdiZyRsmS1p0haY3
+qtDdKGKXKefnVTdQnOVY1pCIla9Hkx6COnQhZdSu6dj0+Lf42DkBzEYSZC9s79rdHHy8lNuUnVt
BEszm0NkkAzi2lfYsZjlSuyhWs5FDpfAv9afgMtnbXQL7bONhHMgH+EeTIhAFM4iEFL7GMbXz7E9
RhR3CK3rrdTbGgqEVgI1Xxj1If86EbJbXG6BHcgpvnbKf80WIa6Sq3aOAsyLCLib4oRP+QkzdZgz
FfJqEhbJ3BxJjhgYWolLYrfQzxFLIZGFegb/DmMXFXl9uvjm4II/MfyzbK7CTuE8V1jAUIEcz3Bl
Evc6eBo7naACqCYffqrjMSR2c9RLXPpHTWH9W9WXKbWN4jb4nhtyCvDbWMHVLP8QRrN3aRlVTL4z
rN7dGocsKHD4AqJNVTdwSIhIasxFEx5z0yWw/UNyKqF4lLbI8JdhMsujGfkhYjaP3pW2T6qV907h
6GEaxsCaST48Agb/d3UvIvoRzh+CByC/yr814wcf1UMC0j5rCXJO1E0arv36SmgGUYQYd35xZRud
7yAnd+EHbyXb01Yhg8xsaaLUoEUCfh5sSXfSHi6tOzF//GijJcsM4nYJr2+ZSn9QihAj1bXNNRxD
5KHWhxhDRDFnHCkunHy3FFvSgTYb6soIWEA7zZlR1SPhVRdtCY0UNFbMTJA8xvZwk5UT1p8wgToS
PoBgvbES42chFm8sajLmVoyGp+IWh0eJURpOjTQiCEaRl097xOXM7OhaaR7HuphexMdKgBHzB2YA
lBtMUyxoC7gHUrex3yFGxZR/KApBr7cfdcbkx6FM63bilhKrIDweqGZkOdmlR0aQVRLTCbmIkDak
zsfkCi0RqR5QBVwzlgvhQeK2+w95/qr8joVaLYEKmN1TSFLPfSEj3Wkjv0jaqAIqZ4C3g/U3X4L/
P8A9yRKEWIzykRA1DK4DjTVGH7BjcovCTi+pB9HMTWmQINV1ImRIpO9kspCWic+ClVG9ZuP9rf9/
ijHYzEg4BXOUViMPh1dg6/oo1uDpovPgqKfa5eODfscFg5MoxFr0FNzp6kvo11DyIqi0Dw5LNbO1
hobNDjjoJKf12f/so7HyQRosN7NPMetR1ito/wFopuJblwitHumVHfJQ0wkBL6BeIRFDwsc59zlU
poO1IKzmXrFJ3ESIg30BWTSUHqPV2cf+tJjFWdQqOLJAbO8KeE3TEgsdWNOEOwAZjsy1DJIb9TXP
g7P8QAjQSAEmMRJGOZTda4R/Js+toV+wQWyLyUyP7e8E59QZn+KEuPTIHrsWjcsR/Q0TVKsloQuy
AmXflEANt39hxCi/jFe7AxRBBQSkUoZUp5Y8ssvo7/AnmjZvb8Ws9Uvf8B/aQBtC49OeqgMGY+rz
g97xn3pEjDNqk4D2Aa+Zt/zWUEmg4rmfA9Aple4DYCDvcOacCg+qcf6Tm52QfcjMI9FpASGauNFZ
/zmT2NmC18F593khNQlOcNTgqpFr0mCyT2Rq7BS/IG04AUDlmhQzWBWY03JNhbPJrcUUR+MS2hkQ
CeE2KsCryA8cpn46z7JhyAV/dKQQUt9ADWGl9xv42hn4GmQ9m6KaM4w1xf7MXyJeMw8yr7A7GCvA
YrpAkIAM3bvCfWPD55zEI/tzylavEFfQ6nFWdJSSWwX8j6HdQ8K5mqWRMWWaFRDcIdzyNkiG9CyC
N8hQwqW55lVS9pNFhoTiivyIM/gDZ4ONzLIwsXyDqQY+yY03VepZfuMxu3yVTfcNj4F1jZgC27RH
tml27Ev4LKXv8KcK6v61gKhKyHIgyCO/FVXWpJzTk9eya0LhB/HTHDOYJb7D10bQg/4x8cBYABRC
/Mk3X5c+E0008Z8AMArbrrZxUYM0bNGaC+f4pTHFANhgPomSj54rn2ExR6sPVIy4HJgMcgImX3RU
f8opcdHnkiGJaQ3+TijSoDo2Uyg1fBgQYbUc/7YRWlE4Hj50tiMvSGdnjPQW0AtGYSrQH+XTWj7C
B2io6rk0MYhM8Tdz2h7rshk5zw3ONHajzpCzcDYmUHdwwmCYnEIOnxExpEwcpqckhrOAGINxJEgv
+jsT+iR1ajErofN1FoOtYhOOtRknKvzGSWn17RzY2WvHZopzg3OH7eiRwcj/Ae0b6ZQgWPypHnMH
A3cP3Q1EbGoDwea34EgQ43BQb2VY+vDRSBL640JAojX5KX5ZBT0EtB4gydY1G0osg4IaljWmZ6kF
4T+XeDuLNnPoyCpE2IyIe5fWgRaEG4vulFGQEeJGz5OnShvp6d2/DgtvWGL4YM4mcPE0dOwzvSEm
aMTjkVJErd1Fc/i5AibteIBQplYkVDsKmlHQfj4IwDYVRhxtlrqVQL4X/qWOXC3CNZdKaiozUm7w
z/mPvatjHMaTB6FlwLAUd9LRfBnvBJYy0Y/E2P0ynqV81DfeGlHCiqSP4wAhDwk5ZsgWfEJm6EwC
xGdxYPtHVE+EX7FmVlwh5ZEut3nhqcUjl17EYIKo/Yd7iJf8kVxCuKyypYC2+tjYoDCxwGIHHxct
3IVsBt74BMSALVQxXCXjYIIybxrxCUKSDNmZU/EZ/NZ00jDuCSUwEKhYI6CCKufC1ucBc9SjG4Ec
GrATOCn+ejQc/lS4kkyCqRVHTj8+KVwM+AKKg4CSA++Fbpy/D1RH0Xgr0b3L8N2BcEoo0Ih4RjZx
8MIzDHel6EVBARMYH0JIxRweTDomAHK/qH4M3OSYp07oxsbzEg4quARFcXPCg5wGWgUExPeBZZeP
iyanYBnpYFPwBfZfZpkzsMEzNOxlvOYls3H55zgSoB8tti4wAsZpCPT/URkz3qzYTp4ZZSTNnKEa
ZYcAvdTCUUaiZqBB+Y9LawgUDHBY7G7FMGrX3LgEFtVNfmDHFFnGg1M9ejGIko7dLTm07+IAX7q4
1BusN25soC91DufHhR/OE+e3QFyYMDcYK3yghc8qgnYrHNlTSCVHa49pc0738ba/Rg5Gp3Z9LA8p
pl+WeYcneEyO/fV71q7mS9wA4F5aV7kUP9pDOPJms3f2rk7IM72IuAqQgBHn4DPid/Mx8dT58PmA
8GPgGagv+Y3WlxMBBRiVX3tRsNGnqhpDucYmGL4xlZ9+A2D5o55Rnuq6O3VnRnd8Q/cXPPqnfGUW
AFO7O2OzDYnmX74vDvVWvQPqCgGpK5a8pV/mg/q/eNkDCpxWb/GlbIeTeuruEG2yrfgveHzP4jNk
aI8PnQMqsQKy+hwmCwBTljcVIlQDsOWn9JuO401w0zkc6nvLBB7y4cPoSQWm9PqPjfoEpBv22e2z
jE8totmz7jbb5FGf9SXbmxTNhJb3TjTFoj01G5HhRLCJLsIjnTHbVNbRfNjkh+aiOd62ueBIUcHM
geBBEc2ZVEz1xygVY0xQnjx9qoHLQ73HVGstrdsnbNItsK1r44Ky+VzMR3OBsRafit1wAYhvDsWp
On4P2Sl5dQ/vmfwDEWXQCab4Weu4cHJEAu/VkPVn2FTgicaV0eJURQ4IE+DBTl7ysV4NKr5pIP14
tTggrPEL5hMDgpalRiuC6HjKHAPHot+Co4gDIlrIyYw63PwDIzbgjQPrdNNi17x90N4aBrolvkxW
P0Rypp7/4C/5GiakBN1OET+yIrQnd9wvWCLwbXxtD8VNXQj7ZDXZ4YVKbwB4ACH0D/UmXcjImwd5
4IhiYgYhGOIplOP/hjI5dgGU+zfp0b+yXfqj3MKT+QCd0bblS6atvuDW/Ab1Bz3B0BFQDuxQZ/Dt
CFTIqZVwCegUkeM8EFRd4nhCHjLeozZXLNUBM4Ygmu4CDpkHN7E3kuEtEE50hx07nG/k22HFP76U
jaBR1+GMXSxCKw4GAXgfRJpbkq+MpvLee8Q/FGgJmja2R3KpbsNcnRNu8cPDrO7STv3tghl3uPyW
5tK8vRTv5hVe1I36I1yELRsuXiKTFV76qz7qK2jpR+06clmf9VWegUXTQzjQ0RmxKBtOeqYPzfl7
Qg+CVoHzNDtQibETeZrUd/CV+mNy44PmeakcgRyXG+pVCmD1PXn3xax5g/hor+ZnSUVa7BSOZo6c
DTg9MD7/Vnzd5s3SqGkHMSrIp5876w+2C6cO5PTmj/2eUrT+wLB6Csx7J5b/3/x0wCEM+GsWNNY4
XPuHJKpFgpORGQO3gg9m2vkEACLw53TFoZlcFhgfNoQ4qB8hlVnCUrUSGsNXzM0PBKo5mBgF/zx5
jUV8wCxexrh23JnF3eBFsLFs41w/QubZf/2Dg3t4gfJoBD8BlSo2Khe0gyBfBjJH5v1IwDh1edP4
pqCQGvWeZo6zkit50GAddNjyr2aihiJRGV80i4A0gaYRCS0aSSAiCHtM4HtWkJUagBXj3RCc8hfL
oJsPC8j1kOnQqYTqNh6WENYwm8y6g4hxAFy0itwnzzEEhE2OV2zoGyhFqn8Cb5x7F3Z8YTEZLDHz
M8mU4pnAGrPMf4TbcrH2d6ixwiV4NTxUJuc6PiGoLaf0XGCIlAhwmVqaOlRI/vRcuGxE9MYxLQuS
K9yILLZbV1EXjCIiQRqHsvxfrHgoBwesEkOsdeGEYxM3DQGexy6eyQF5GRagHvA90CQeNledZTYu
1fF4x0eSqD24rYBWJKFwBqNgYnrzgaBC7QosDbOOebgDkS6tZx2AiE1fDFePeCJEHBgqkV3Gv4KY
8h18d105/DAdc7R8fuZiVfnk8imdLvUPxlUyWRcG5zGaG+ijI1jN3lTe3ENJm721Jt+lSrws3ybc
m1TigpUwMmaVhKCZZzVkBtRjeo7VMpQ9AWJFkaI+xbEjv38j5F3VWcwovcKlZl70+gilFl6SxCVX
TEMJBAybX7p3dNp27lschl+KIWZbvwFFoQZkOAUcOuv/HZpssPIlkDuHP9KUg/xRr0fLH47oe/Xs
T5AUCbLj6OKwly44gPMyVTSDbDXmoignzipHeW09O6QQwHnhDMIOv8ZEy4i93AjHTcM94CO63k2z
SQ8FDkGgUzHTd2e8vUFutBHlF67v5pAMTgMnE2fHGjYiwUW8KPubQ1FflDXOFZYCnxqrVajWZC0D
4EKIKxTyWLeEGv9/ukHhOZ1UKJysMeKoaxh/Qepv0MMHqBEXWMKVLXZKSwnuc+1QQKN39cOtp+Hw
4KQDorVlOzhP07A/B0QQHrFCbsS4CYKLTOdiVVwO4Bb1rEhXJPdIsCfic0EgTYyjJ7ElyCKWJVZs
cB0YBefCDDPxrlkrvGF4UzyWQF6E34fUkEp08Ut7BlHWKs9KucEWNBS3Wu1yMlL1m3OVgVTyG1AH
wvPyUNOYzMavGHv139tAZc1ibLVNho0FHGrowgpsoHYTNPZE2AooD46RsoIbaZZbNMc65njdSj7n
lSV0V111OxJwbdPpRTQbds3Zoczlk+JBJV+K5pJuglNidKo84ZMW5TMG/INhdS/zSbX9iebs+ckS
Ajx9DREw6YJkBH3Cy9yri3xi4Q15al4gKIY/opRTfyFmm3QX8tkwot8Mx3QOO2LtP4QnP1gGypem
n6f5FGafBInCmuOiwkA5cU1Es/1aKDeNRjbERjEuMjSxwSU+GpAXvr55wPDCw0bAlAHw0ncdUW8o
zGTpcFUCAyrxHI9W6u2Xo4U7wqBungt4qgXU7temY+6LsAaj3SlsU+EfTnugtnH8iicndDeAAqyi
TGcivBA8u34YaC0Q4NwYl+AO1aHhg99GXYomg3HnF2nT2PZ4a/wJwm4OOOHFRIhY+hZb5/6eYMr4
tUWirLQFCVCfTSOHJNZPDY1Tu8XF4+rJ+wGCu19AIvWvqbg0rdja72fKdC1ZswuohQvHlj+5xe3l
11pG054R9pNyFBHI3hjLqN4R/iEgaAEhmX1qxg+HU8lmtYendKnetDzwkrE4T7RFIkOesPXRn5kB
kcvArlBmINkemQPAX8cacgjq9HDvC3PazEim6HOlwTZoYCJtgxwenEP44cA3MZr5OuKdSV8G436r
ZTsoVLGHYzgRK8C81Typbrm3HsmswEAvETUYSIMyw40+/qy/RDbzy+Yf7mDg225H/+Rzz4c4szPr
x2iWKd/B7Kei6XriDfdGhF3aCuIFbCi7T9cDZs2JS7uKU3CwxUiFaR5wgjdL2lM6/DAHScOFHi64
LFG2Mw6utGVAHS1B+V6IwlQXseSc01zR+xAKDjsaTX5OJ76VbML7fOnnI22x1K1QRudHoEMWH/eL
tos013QQUWfK0pTtsmM3zqIzVKE/BNljVIiOXj9bBuSEwZln4cSncbxOJ55RnnzKc8Eb1rEIH1vA
wDXjI7cfpjj8gyXLRHh8ofIAaY+6T3HWmSQamhgswXrd1jmz26kpD8zM7tyBxBTH1LoNQ5JslXvg
+VQ54k/9/VPy1fcjuh4FdJ/TxDXbHoQ3/dKQRHuZaalQBXPjiRvpqtRqewL3LRYZOgMd5bhOpkg9
Y5w5zMFY+VxInTSXif8q0evJdeB8eBWt/EfwD6avZOiaUK7qK1LSZSTdisLnnNF02DeFv02DlUfM
Q48In15pgr0HZE4Z46MItoaqDrNMCOZmXLywS/HwGqkrwZ2U5y7mosCKpQOJ+oxRWR6HCcMV1Zzn
pWGFdXDGcPVfD9za0Md7A6cxQD88d4miKJiEz/FlKPUi1GNXMdHwsaqwNOr1W6OjK42gTHnx+lup
99DbgfWyVQefagCv7Ki3i45aS5J2ArqVJFgV2UEYSOKuS4SZBbNMOIVO4bW3pFx4PYCzijfcJ3ZR
e3cAZ51++gIFj3YsXXUYMAzKFP6Kf7S3qobEnoiTg2fmt5r800SMLvpH34VKl9gCmvWmKLb4xrQk
RctI1kL5IO4N/Yo9laRpsNcqEs/DeRsY7hB1h/GNVBn9rAbzKZIQ2zlJASA54cgsSsfASwf/vU3Y
mcvMO/clm6yc2LIH+34u9N66RVitwZ4M9MdEBmDEY9JoFh6sknrVlcoaeoHS+aeMGm1oXhMq00KA
DRbc/G40VTtUX3GDRGRIXPQTISolGUoP7tTO+BxU03diOIyxkuGCLLmklTsTYbBHW+JmlKVCnO7R
/Pcio1mJGSPO/GjpCikHdc6Cd/QVZ7VYA8sHM39sJ1tzZJ4qPsvEx3+Z1JqEAzDNGXMNIB+J6CAl
w+3MCM2ZaaTz6PvXkA6cBZByBIQDurAgvmFbfidz3mKaEOAA71UV8Fx2Gh0Nor4mVVENISVLYIga
YuABEx3yoC+feyIDOeraqaBh6dGqkd6Fa9Ww/dQIVHkoAu7aqZpTnlK34vUlc9AHaNy8ax2Li/xz
ESoMRKGK6XQJ9USdRySnxPGlMMlmOkB2hNeMjdNH6nZf8xFD0iR4nZdZp+2GLDOGmbnbdDTo1Wdr
8rkSlkcWFyIw6MBjgwzOzRAj2ebZAliJGgl7b7wfqM344oJrMv3z/XNB1ZIJ4p74rYUAjyoE38my
hVw+Y5PXnn23Xg64rfIymQKG0TtovnOoIATY/Uo9p1C/Mqq7gWgr8Gq7bHWnEVZGmNiIhBVDdnwY
yYz/xpWcDr9h5637T+saKB2MNt5k+SXs2TxJv8bjrhXfVfjQAmP/zQ4aHImGD7a7FKMgDqOiIn+p
OZ8aszlR2wqNufTxPQ5k8GGSpI2PTm4Fse36adJttQqPAKI/4ElGE247eD+RUc2+uLMknETi5K5h
zUL63vQnSGTItBS/2aGqhnlOKdLU9/EH6Nq/cX4+ut+Z+SjKyjc6DNeAIyQz7vqnhflF/jzAkIB9
TIABurcabbLGgyMxNCuqH4JqsoG2Or+fXCdXoq7kUxnfc6C07gcPNjWu9rqKxQJqKtzcZfaDEA7L
EG/tWpqq/iJKv44OEc43PjzNYy6OPkc0buzzq8l5ZDCoJ3jW0vAGwRHQ6pNR2ia6n2hX07vEwIoB
o0/P+4sNN59Mtg2MXW3k1TKZeFQpaQOCySiFOSuB2j6JDxnSlKG9BKVsNQwkjHMEeVX38kvOpyBz
swVGxZjAmOr08mO4lriFT6biBAJ5Etr1s/prj/IFeJPqENk9YCWoQ3fzUEdg4Pc3bFnxYNTRtd8T
gknRz9N56DQJtMt/6gWaX0qaDPOKVaH/hrhSI6fv9zV9eJcmGwPJoRhGhGdFtCGT8BgURBNoxTqD
hdRlS52jJmsMt8d3H+YBM4YPLPiv65MmOeCspQrVXAyWiqEujGCVaiLOjHjdZ28BWCxAxiM4RIcD
tZOUnOr4BWIhytgOvBxtLiEDtoFg3yN7iskeF5ZP+i1OsIHbooyGUcbbwU4YRh3VTQPIYYGtFyrq
CxsDUh3t8a8Jkz7nYOdgtKoOUdbXJMHVUi9fjK+CGRM94rV4CMzbYuwLx69RYINQxYZ2c6AT6zr4
wxbcBWw9aM6JxRPXfrFoPdd74ZpmwqeaKasQFINRAo4g+ajXSri6iqXxdekgyVCaqFjK2MXn2cCA
TBx5cPgyDVdZXpmPFtRSk21abPlIINjgPs9EU8Lk23ewURzezTu3ymAbnsr15OrfA2YutNdYMdGz
8K3vb00WAQ9zbBZhLHzjBTHctDuCOE9+QejAcTKEl+DSdMf80tgifwBZhMmkG/971fUx1oSihvQT
m0xtbGKrn4gSj2GZYhFKCFfPNt+twUrhN45Me5BN+ZYg7rcmwwyoQnqG5YH6xMHxFdmW/gxAT0DN
+GKfwTe/cPzB8EV90/GTjenPFUykGgfRKoN3YLiSc5/bTrDC09c/5WSDqv++VQOZiXEE414dEWCK
g6mKRlCdbCKmHGhpzc47qQBSFSzLPokWxRcrJS1Z4B05VbJ7SV+btsGdNnZa9tB/R+PwGKcUSlAT
b75JcNfzVeuhdhzHTBKzWT2FJl8NvRN6pLOFzVmU/1FaTVTAAxUv3hy+QikJu4CiKCc+3AgJWcsU
RvWS6+WoNYNrUGqOLHqXCaVkVwWLCXxMRYJqoGtrM45eZpD8C1qaAQT5XbU1hWT29Tpyx9TtJE3A
MZjikZYTJBl0EwZA3xIT407fR0ZxruvyEqNr+EzQgX5gpKF709BRG6Ac48/TDWFLORHn5qyH9Bni
dTgxz22cIN2YpyTQDoa+kxN/Bi5j8tL9CAbU5DQI45QcWY2KF2nhOxW9jKcoKL+4tbMSWo7EYFYg
sqIRROoS6Ah5sf+k7Xs8s71KW1fmXPJ/AHzqKFkKOOj0GEbnMRak5iOFGz5GPgm8sGb+UVHQfS5V
hVmHXjDqwc4JUhiJZ7YGt9b33lxUhiDMRbjXY4aDwZjKROCVJNHy+/ikZLdz5vdwDpQEeo4wN2if
glbZEJOdjGDk+OJL9xvIgOfaKYZ37gGOCgGSQEx0mpsJBPpp/wZGg0M4zCeBuUxNWAwN8cXZREU2
FdjqZCenQHrROefLDJzlWoaodSwwfyn3mskoiZf3MYpbL1CQF5rGwW1ANdkECMoE3HFV/HiEqnTr
UAF7hbldGhqmYIWtNzpBJxl8DOjFlfAWSZ03E4FoaAMkM9soaUfS/G0sXaH0jtnoSS6sI+xOsvKm
BI88W/NCce9MDcjajAwAVv0sWUng45lnoK04RJxbg6oQfSK7gSnDhhHgYwNF5cg6u9zNABBgzd1R
GEfilWebEuCnO/UWVovkEy2HWrGDGq2CZLbDwdT/fAb6JTjO6KbDPbP+PvV/8r3/ZTdBqWMuAgBL
QBdoKqZEzCRjFyw4Qp3w+3lkW/kNZNS9fFIAi626Vi7CCwSh+pM5PBkqMK55xRdGWtSY5CJBhuQO
Vetb9gROKrf5Sb/pt26d//b/+g2TY7avBtenPfPL6Fv52dIaXA9WD+VK6SR7/44Moz/nx6KZGr8g
Y+3Ou+PZlh6LffcTVmcgVuk6uXaaMzBCr3pG04zar8a9Rys59VYNBH+IHFjoT73dh5V6YzNk0VOL
L6XwI2EKEqRfW0KgU+E7FWEdqrKehw96++7YA4d/AGwnOjCLOZwx9p0nBQYBANsNhloxVws5zdMI
OmPpNuPfOh/T5YQEcLxx6KH0tH2mNY1kATLhDtyxRtVRAkQY4I6KQzFxjeZACQfJzT+znihdEg31
g0lppcK08RDm1nupuOWMazKoTx5iwo8AYJKPl0yI+4B4jeSDAIqpGI8eLq4cX6hFA+VsXvL2pyg7
VrUpnWT1N6P7wteE3jEZp2cDhzRkVQN006wyuBi//XdXMzOWMtxgA3JH2WlhgP18KN5ySK4tlJxW
PcWAnjkCsa+5NZoHpq0D8e0dCEkcEo8p/Bu7BGou1N+kKbcli1np/rSGUolcWxU0lRmGTAOvWw0g
bAKin7SN+5W+WBMwtZPC77mPw5Nhlq+gD89mI6y/EWtR+vYHT+fzaKNYdTPcXJWyX2o8FMzNsUvH
bB4QOMO3iaGUHBGfAN+kQHvic4JO/ODisbHJbl9KlX7UtIuXDf9ybm4pREIleActyLjK1HmLux0l
G3MuyRjzibyZHnjcQ9h7Ckh4zYqjnQmbBDuZEQm9SMLkb/zVicH4poNHVjGplTBdN/kYiayYa9+F
AZtTb340xLrdOAURGVQli66gVKSRC4t7pYJMiivMLSORmmNjVsdhcg5Z+EF1a5HyVcIqSY+pusy7
XdTtBnhKqu4ghA0c6GPAad8PYn+bdJyPdJEmu1xbcrlSO47UHjSb7wGE98ZcBQpOxd2oQLi3ifPj
kNVmTbSUdyBZafHCoHIw9wO1cGC1KQXtNsTFPXRNNkjcuZV2KJg/t6PfNtyLPAeTIPARNGzub0ZE
H0F8ssAaWE6R+DCfWsCwgBMrC/9FuSvYjkMWQrmD+sbDj3eeqrzXbTLcyTuE7KaPM6nZ5POd4e8G
x9TgOlEtJjyM/GEsiQ/STZATMKPhJ4KZcO7uiGiA6pGK83Ziqcvm+dnyU2oEUBmEpD12Z9p64raA
/4cSof6wUNMVJBTaziQA3sBObBowevPmYJYYIfo+aekjmu5ztwez/i5cQLsQ51sXgSIQT5hpuepX
1c9k9pmRb4k7drnnvXDViMlRK6nMAJ9V/SDj/4/D4WQybzEwVNyKeGuVrJYpxY86ZtsXyzH/bHIS
EI0jGYoJQ2B2gR9KtzIabA6nik0nAP++uZGluYGf7TDKVm76L0NVaBFyvF9k3hXpQ98Q67MzBk7T
fK2Swm0ccJ0x6p1gHLQY25+5t+fYdiF1QimZVCvEEY26+5YnafL8ahuyDGFI1+0mgb+kbvWQHNhZ
2y9x/ixHr4hWBOf/rbxH3r3L/ElcstkyoSNtnk4JanSKVQPwJl6hqf6jtPPcMdFGEXqx4w2AFJ/8
tcIwtdlAjWa8jzQXLpGYYpNMTUmr6IWr6maaNhBjdKuW2nms7OgSpgbyztm3y39JUcJ4VUo2Mq+q
mSVvqO+sgLJBI7P232LmQBWKIHPAWzmF/dKA+gG/JPaBpFPbi1a9gmmBA0UHF7myd3WPY2f+6a68
GhL/NHz1WmRQ2k/UXVWoSNAlA+c7uWjFRcjmEP+jZgvBpTEdFeJzecKyWUg2n2ENMw9zR1Vf9pcc
jar+GpR5Ljyq7i1RiDP2ggSTlzeuOz6x+u1hlBfO8Y+jkcJHCM2VcOa2G5qtXDxFXgFDv11/aVCu
QOnMF6AwSThnMBflCzPdCILFgAyRUzIsCXtAdAkdrcHodkUMtVysxfzIjTykm5rvwyw3x/fjJ80X
+O3auPl81UsVrPPPTnsrjNFxsxOKGbUoFaVIyYXLq1E8s/4RdPts4uivkVjfjWalCClSwBFGeeUF
k+0mJ0xr7PlXuLAQ/JuU7HyY68q0DhZysPjuTGipoxlVOOe3SfnCgFWu77BU8r31p8TY5RwVczF6
Gx0e0TcvexXFkXkfL7v9GUeABGDgZYcT3bn+uIVOBt26oWSFOKNKv203D8tnyCjhM4sKG/A1ctJ2
TxnSFyv53b8xle5JFR3FezgT8uzhwIRWa/fo7OEZPinJbO1MtmNg0V8dPl5LDPjHptnNz+qaA8NC
77pRsYaaSnc4pwsuAO2g3rGzJFAa7y00iyTz1VcIVUiz2myVbPF+mvxSGsjLXNhgooWh4aJ/ljT1
yUG+sGOjvzHgfZo+Ijg7k3W23WCsVRzLAxE/5Kr1M5w7azvhol/29JGMRhGbVQ5StO+dV+bDCx95
KxbMoHn0y70XwSzjy/m2C9y7luAhaFFQjL4uRIVu5jPZxomK+QSSOm2qbDNYu2hAWXNLKnU/X+aZ
BTZmdfcks1sLZz6ol7ayjFfSKti1eziA2iLbqHOMw+yPG0+FHWHOj57dQXkaujxUDlreUnfuiBwb
qR453TsEyxmTIEYm9xjuGR5kXye7IqqBngj9GW+zJ0bPu2TOM/ssGGZDIV9FnMPoaICcfmnNkPRg
/5dNg0ftO+q8pMBiUUP2rs7wHxFtWOmJCtv2GRFgbcm8A8Izzw26J49LdViI0rk4Gk+cuXB2FI6E
UctLKKb9XV3253IhUQoQYUzLRCYOY9qVtuhe+IPkZ84N78qjK0jCJXsKHdvpuxspTekJ9uxA9+nB
1rFo6wfnR1rnC8wLRZo5uO/TcK4py2LDHYytGfaAEHeUbb/CNz6bERj5z/yNr9JerewJJqwWjm2U
/NU+nDHXJxP6ifPWgdF7ecTUDTB+D9ZJrfRZ19fuFPxCGdkwKWf3jU8ufkoUn1PYKnzK4Borv5y2
FpSck2qP8OLUdwz4RIaLWf29OHS2MpNW5VT/RZa9xMRNOgc4Bi4nNrvTEQ/maJQpzSmz2tg2Vzoh
EazeTTfHn2dqzqO9Pg8P9WFgEMmB+eSRsdTcZD7M2bRYA9jcVqxY3L8WdAL+HEZB5PQ/1ByY+56T
ZXEh3OMOOSG4I+8LZ+YNStJCmWFKazrDje73QY28/Z6868hLeNOflC5MMzu6l2/+mwvnYglxEXxk
Nxy9RbsZFpgLWv4ic/tZtFCWdMIqDvyWvBdmLJa78i/5wctmgf7U8fbGud1I8J9ZM6OIz1L5VQVj
1VVE9PpnRxTFoXyyftX7B5JftoQbGc5DRpW8A2PfvT4O1zIriUbKNUfxqXnjNa043SHq79S7ZmHQ
sQgcGMzUjRgbT5sTjjIrhr9H5cJ9+h/ZKJnR3qgrfkjWztSVf8Gu5cl1NH4LklaKRgey/rBi1oov
Bow+7GKvnUsss9PNkD5skXuPdDYADoi/23JHF7ckTw/r5ym337RcZzuER5B8mFijh6JTjNeDq7q1
SY6eg8AgbDeUC5BnEreHHziC2v8j6cy2FEWCMPxEnqOggrfsggi4UXrjEcsCBFlURH36+bLn1HRP
tWUhS2ZkZMS/8C1Q7QyeAak/9GV5Da6/gKLRhedBZ9G5PCIMZXU76hAmOHjF7IFYgi2jyHbHHkGg
B2/AYD5uZYEc/1zuKOG0JhonoEwdxFOQWYVt8TYR1nmj6Uq3afFYPnbE29HPzU1BDDEBk9JAU8lg
NItMSOv3YN1RZqjdwRIKDP7hGqXeMMSu4nTcqTYxYTm+ABQk+GCpqtUHXKN5YNUfZzYwFX+yLAMV
TgJlQBPjNyFOnAXQkrSnM1qlB8rCB2ICARHsvkDCcm8YxmY1fxFYRqunA9fD5HeW54/1Jbl9AJs3
WoHxBuA8s95O+I1xuuNURWYozWcRKhisMDiIWLktgsh62NDmhWXkAdx28L1d5C6govNsdQxFBzKe
sCwH5EFIYE+AnEXwRi0YQQf6ROoJ4PhjB/sFAEMW4lk6Lz0o6AyTTT7vAMAIWCnSrCkOTRqUV8Yf
U7VYFuZLKLiyQ8a1k24+2dn87TAgsD+dCHio7Fs3OjVowTrsDRjI6WX00XJb3dM3mAlo8jO5Hd4J
nZxeo/g8W6a1Jv0yvSFhgYqjNzwHQ3lKf6UFm86R2awyRIFRKnHzLent3Rz9UYU3jpuv3ey6xQC+
NWtnMC6sMVoXPVhxc4Jchz5a0vph15+PjWcM6NqG86bZbCeM1IaYGNJA0c6bdpuja+DevQcuTe+Y
bgy1CZgSt21xeMgaagSrdvEJWM01gfEF0gvmmnBaeXesZjYpAQ71ccreLhijLcIg+3pBBWsFivy2
aC0Gcmer2sDFemn+ZKeHr4CRH0KYDNaDiVGe0i0jHJRVAItBscUbB8vZqbOqXUuBO0jD032HKr4F
TIP02j9uMsWor6INT0A9NzvFbxzYLT+3xTBEFvj82Fc7ikL2x6oo7fDUp2cpyDeTCBYM2Uj6K7sg
e+Tlg/QZ6AtUL+vuUB8zBwAZCdF21wH5siZvwsXMzIoNCfZxwQK3mLChBv7D2EeGEbb6TCsWzz/p
abNAWFCYn3iBeBRnWNWlX1qhT12xiwUW5FVuUZ6s2Wksxrha3nVAkiBSDRQNEvr6drZUVny0SOKP
Bj6Ey9ffCHsT84UJPTe0f2u1D0sa9jNRjSS3FZKvbyOYCqhxfZFXkCbJUEbMkiN1cg2ptqMDTmk4
T3364ogrvVUCcrW7f/TphuscnKCETBC/PcGUAt7f/A1hp6ookBpPdB4i/BvY7jrf6MGeDoYVJUtK
WcqBJnREse+7GmxZUCADzW+ugL4zOxi6lZdZz/ksQFUn4Cxzr4hAnAmmFTx7Ej2awU6TkLqtKEcB
eAAVYVAiOcwoGxmTRe1n+shSt2MX5us2OyOe6VLMFzrYiKXdncoBgHhFcAERhNSQ7cqBIMN95c7D
r2FjV8lOxvIKhyAu1+Sdp5UEFJ+N+0CHNbNrSR82I5vlazk13q4UihU1YExFoyU74twG+HVF04I+
HEj57jyVjeLCGuSUawItjLCnw5iBUwR1wH7rL/cBX9qX0FxfgtNhJ2TQaU2N4W9ei6rbMByR74Z3
5+1WXnXKFy/vG4NVRbyELp2m7IY/RInwnC1ZAOcokFpInjJBVqPV62/M5GaqCIinRU/qG8EDgn4k
wusrAcgTKWzMl4PdE23q4Rp4GqAGFc8kDSmU545mIRuVubJknvbb4a5GdpSStSYn7RY+wJiwuZTv
ukksXHQ/oxV14HKXQm0ATwAIBMvT5eySLamvAXoF+UwED+HjIMuZggZ+OSrkP9V8vyEhWQCirhBB
WLV2GDgj1o7nEwaGRKJCV6CzbD+c1Ab+DzxWIbYCZ9D6br8HIHili+FAgmAURRD8qEtvcUxaTn19
d+mnNxGg60Y14XOq5vXwtCsTM3ln+gO4KAawMBOjdapt/wADmLTz+LoyyDpNMcAZ6yRNbKvsgZGu
c2PoYd7IA4JFEKHbbOaW+JuFVf9of7/R32k/NLb4qqFetiPmCnoZDcfeOkrGUXOnVqqfkCPTT6eP
tvvjkBbbGP2v13LjD6gU0Cc2D8bvr+fsKy3mrZUWhiTTnMzuFw003ftoW/FZfCqvkvkYjY0IHr+E
RJYOEkeLfn97bY3QjQ1QiPeghW5UvAdEE3/EO9iK8kGSxnlup87YweSPO8g01cFf6Vvp3w9RWeEt
jY6qggacn9duXLT4/wTQBaBinZYor/07BZ1yFAcGCGOwN+D3xJdAc/FmkJe8lQqK1byMHKmA0xiQ
KwuDefSGm+6o0fBqj7SvDRWoGsLWN0tVnEG5Bj4lPxcPHGAZPF+dDb3ZLwAGG4A3uYWyzsywuE3i
R6xROipg/BHnyg1yuERbnG0Fiky8Is6fVqEL1pB//X8ttcHCyNnizmWiYju/hcXQwlj9r7jptITy
G5Vh47nDSXGHhFizPHYuPbrh5i0YhoZQy6qdo3c/wElEZxYhCyzGQyhN4M/yZv/+o2YFfDgNB7UH
gX/igv1FkAc63d0CLIfAx6mkWwY9/Gj0nrwZ4lumqcuM7jfJL1RIBKbkrx7d9rdfSmKYGSM69R6Y
MCQzIG8PA7uezEcN8IsvINpy7FhxIDKgaasBtfUMaQ9QZUI+QH04E/d9qpb0Fyfbq+in6c1WOdEm
GX+XYHeuQCvN75bq+2dzJEHFNPyE/AD3QXFpAL+WGMnmFjZrexqDj98iROZ7+94g/M3mFBkOh5hR
L2CJZR0pFdkptLPcBll56Nav7YyAgGaGXqP/tifjjL7sPlFV/BNwa0ZevkLAfXlDoWY5uYwpxQT0
j5F/wK4geAQqcs7m5+7fVx/cynaCf20BprpR8E0tVBEG/XbyB9yO+DLZiXvjzC48GORE0VyBkDLZ
pySdE3cKSzW+R7NtsVWWlTOLBni0upPKBHIHMqmvg+sJptSX6njIwwykBEVB2Czy75WqtnZLICsD
2kC8ZaCaSFxNYTKur1GFIgtmGA4sjhfcp4+bHvfAjVWW8uvmPdsd0eZ9gu1fpioc1I+hOkMPFA80
9xTtBzTJ/A9tG5fQmCLP8gpT+TRFoLiArG6oyzGIcBQSsRjAWEvdjLr5a7aroOvjJJQes6iHS50D
is+/O4GVUf3b5FTT8BgqLv0E9vg0FPuF8F0bUimC4Mcq3qjxPYeigMVYhb0dmeSXLgVt+Yxcofxu
0+9aTjHIRibdRfPmCWkQ+0j8pRosid1RvsgaLGCwLppX9eIxiOTer4eL6xtsn8VF8uYbQLSZ/x2E
9/E+g1Bz5OrefPoDNS6I/p3it5N5poRHpAYl78asvLRsFYEkv/0aHV7Ff+UurlTCAbf6GbwpLG3y
p1fL29GnqnARb3Go+sUOisZXOMV28kYp8RkOFVuYZEtGCwYWrZh8OZQY8l4hx4982dxIU9CZI37B
mbtjVcNV6AAyWWpxJSGZQsNjAkcMDSjEPKBb4xQ8Q3hYV0e4q7B4wK008y+QWQMAKdIczQk8Jhhb
cONVSX3VYAnrQeAKdTf68LAYQNAItiwQlgYuFXLLI32MdTY+JexRCEQDwcRjGzQmu2XaFyachg53
lcukNsmZOQP+7kmj2UjK1BL9L9AfPYVMMyFCmSSCoK5opN9GqEVh0KRTI89U1CGMY27DnviMMJIW
kYDqOJMa2TaJbgYwlj9aC+jcAh4Dxw0yAkQ9nRmISgOFQnwAI/9OSkRqxwH+RlwtTGwaumjCKNp0
SMDWn1B2Uqeona+ofyMShDCPBXWf/lRDGZwii6/+kES8r9RgtOfXaGqcDxCzoPenH0HaU3BhzwTv
Ac6xDJ9An6amWZc67OsKzi8/lo0vsKoPLDfxpLhBlOmVzuqu5gD8TGoABiwhp7Ncw5yvrGtrI/gD
ppcnOEbOQtZC3g2xmY0Cdw+w4Jknz90S3U5OI7PYnUGALmMFartEveshGiFo0kQomE676N793gA+
3b3ujXJabvc8C2gguZHW1gMxsArCtV0r5Jsgih6XVvKut4jSxVVxqZ/nBY0wFiY0X6D9a3KCSZdy
NIqttL8nVLCCN7UULG9eX/MRXCNU0rq4uWDVBN5qSq9J69a3QEG1D3F+R4KqR9dSseg+Ws3bUVBM
BwNDQAOmqUs7Jfh4sO+PD71bV748p6R//l90bM3OdGIguyuA9vAn0GiTYDVyM4EQP7Vj6k73QmSJ
NtCeXjv0WfTgiSik4SBN6TwX2zMBSuvjsXV+Ivryh5cQZFj2Evwte8PtFQUUaJoBFk6AyBncvF5v
G0+x4WzIUx0YEEgUKcEfVSBUhjDOKENQkjbVxWDJtn8yi1BH+mwprnMje+Aw7DXBsYx0yCAL0MyY
xZDvQpq4NJTM0Ifh7Nk4sm5vmTg2EwhddAC4tP3Mt/ncInc2v0NNz/EVXOJNRU8A0uu7NdkuTeeC
0ZqIciguFz2rBnKEkv21+r/yZ5D9Mtgnk+BY78qrDSGiaSRErCYg3vCTq4ZoaJT4qjQI2qGTneK6
iBU8/TJWPBQvKUpRVaLqV+pICP3ryjEFtRmJDxZEUANTGAc6agLIpKAdy/dCHYQNTKkPR/hEWODB
h+ofvTxydJVWNmBRshw5POYJjY6bsjv2ODZbpNxTKN9j8NfP/Qc0z9i+wMym+/fo6QRCXDYZ9qrM
gEHwaoDCDFKL4NOEKkSVgO+pe7SwnQ+ivhA8XnusTimYUp6g26Nel+DvFDZ/LUD1kgUlBldw+wiZ
GXhVlNXBwHV/yrlYUfgoWD4f6PWjEEc5UhtTiwrUy30+9NstBHVITymSidjer/FBoPQ4p0YwnUrQ
IUja7m5B8YWtXWnBzaXZ9C19uOtq6qgKJSlRP7jONnKLebORpxeJ8tqEqGbecEIqMW/FXgsB0k3d
R/I4AJArfprTxtI5c7p0yIUBaqBgRI2O5tPrvoZ3MUZ8Fzmsid+hMMZe9OVIJHATeJUgqcYBvutH
hUaRpyypEw+/P6OGOWqx704ReLE+7N5HVoc/38T/jswHt+674k6mSM12odQD4Qi4jWDvKd3V1133
2mN8B+hlBKp93wKwbVBXevmD8oeJ9iojxvhgiDIjl1l3NrWW2wUPeoU+zXAcX9GCyEbJ+LrL+/2b
rXQJfQV9ao/LPb64gUJiXNGvHB/sNSG2p6ozy/ZfGn7FO6KdnmIDsX6q0fezkGr8EGkQMtffd5r5
iHohoVzY7cce8P4Z+/03hBHGr4qKTjwZUf5x8RJr0kULpFRVF2BLyuCK4pu8VV6hIiUPJZy+90yr
amg8YGVhvc5NzFiK9SE2FF8XhXtWvGlhP/ILk7yYIbhjjZACJTe6PKLnunUVj0qHT3s1HsTS9uN3
Ecq4i++GPb83WRSexAktP4iostQtUTv3Ke4KeZZGNLUmi5knEVF8jhLXh8f2sa0jmWn/SurL7dBv
60N/IaoUUbmuAlZeir1PoHlREzTrWyS+Wt6lxJ8LOUzUw3YRbH3+Y6ysKTtHbURHrfeHRKOgx1fZ
SOng+fdASSbQxx9bGaOXejvyYLytq3W//WwfB/E13PKF6It7XQO8XA1WNxvhmO00HM9Hq8kK3NkS
gxXcmJqgQz2D0FkFcizH3bbgqI9tGXxjjhvz3XoUjxI5GfGz3PxCCPLaSFzBLeq23aU4jOKUIiCg
booCh1FC4ZOKdpJemuQZq/tnQniPldUnnC6opi7UxWsEJuhVFD9vS7UHZ1pJ1w0cDnpm69kGkV1L
iqSonM/Oj9Nw1y0fS+UHgvhOoiVSbYQ/UnfqTtlvTza16Xb5Cv8t5Hp/Bz/9yZJ2r02//CxfwWTR
L7tVE8qLbvXadCvYs8+wX97DbvnaXPf3sF21K/H2wdNswgfvfKye9IGyPXSP4U7a8c2/v6972ObA
fk/D0ql+r7DYcWLeX/fq3/W35wxpeG2aDZ7Nj5PyU22g62a/L/C3dBWmqq78KD+c7f74p/7BXWnp
UvyKc+UT0HdY/X+QwU/DIY7uzalgLbQrrFg4vYbTlaHwI49BOYJPyX4Vi8+ir38ansBIhSOK49Ku
2j9W8qLcd8tq/948g35breV4An5KMmn/REXU+tRP34kgJJ9lF9aOzuLImHjFrd9tJzFtNgbaI3oF
r3XhWa37ZPTRw/kWFOir+CHRYyCnGvuT4EehN0WnaXJWzrPzc65Yz4BbjPwALRYcgH6eBlvyt301
f6d2vytDfsDlX3/LUAaM9QukrQrr1YsNXljuj1MQJdp3ozjP9St88gjuIX09HGSDJ/1DQjqs/ue2
iR7B1Fs75HDhPfwsHxFbroSZJeYR47DiT7OuGZV3rAUoufXbO33TkpXPkyn5eK0r5kR7AKzVHj6X
9jCLn2ux1G97X8yyD/NmlswSGK5NMEvEVLsH4m+C3Cxp+Obz78NapouSMINhFvGR4i/qbsxiivRM
hwuvMOMnhsKx6JP3vpIIhBpvYppdCvEbSiLOVjwV/iHHt8OEuSX+EACLg3Ad48klLScLhJC6FGoN
IozcDnK8mSQ1r7cHOhgH6G/iiP+Ci6AHXfoLH8Vndxfl39vEDeIHEuybhI/69w/mdoEohZIANEAc
lWSJsyPpSR6XO7s8fk9hllPTH+jEJyZzwceiBJPzv84XMQbtRXIuqIYamltEHAjE4hJuByURl6nE
zVomqnRbEd/kmN6cOFmF6+suVyC0Wn7ouP/DLfh1j5Q0GfEDbhx3fRA/Dj0fIm51yV3l5ElX6ZoI
WjNA1cMl3H/N93JJ012cmfg9Mj3UE9fXdcl45X38115oE115CUgH38EsHMUFQ4PQ7tcoZ6gbaR7u
3dJdnHGiC/Otun8lwiOQMCW+BI5edHneyTNBooPuEIY288qTgqe7mPljNID1/oeN56LdTFzpZ3xW
g2o3iaB5R4OoW3wWU+s+HZ+m1XDXt16/FPGoXwIlokNVeI8Ifa9m/93wjhMmrntpm/2ML9lZYBH+
PSnuOcF2w9pLj75G0JjnM4pbAvMt+sbzifdkZUCvZ8axhoxT1o0tYVv8FveTrSb3nucQ0KLG3IA1
xReDv+a3xRdDESJYkh8eF47cEiuqNaCCnAGpJHDBxToodEnqQxGN4pkeUydbdz/vqPHoM66e8Z0v
dX/kpt227/iVfBMewuMCwOcdq+ExzCOWHHHW+QGxIAZTyv+FPtBAl7mKeiuq6IXZoj1CVymNGBM1
aHbQoPS6AKKRkeB+Kw0JIrmlmiwFGO0pm2whY1GXbYrTTQi2T/38NFnff9Jds8g2mOEdo3xFP1Ws
EI/dMWoAgP6hF33O5mO/WtDt+sJc0z5/t+V9UxP6sbVaga5rWEKqTbF8Ld5ziv/2++dj4jemO3o/
b5alU7qD+dWfLTLskhCd/p6LUzN/zl+bV8g4Z6lEZ+b/KQsJHVTqJCm/1Grem7454Xk5mffleTB2
QL9kg2jYLsbY58gUFMl7Sg9EkyD2dFiQUASIqWuzwFeyOWtxeQhHKBnNLHrsEzZvTlYEteTBDLod
islSYui+3UZ2pNecxut0cxwhNq8hVHaG9bVWEHSeQen3y58eIhJepc1eAR6wl1Gby+ZpvqaP2uXC
sGyINF4t8o4OHAkW2g+23Y0jdYfjdJn1FNuPi/Tq3sYe8axRcKnR7xS28SmmmQKPfrZoy5AdUw10
hk3RdD0skKZf5BrboRtFaGBwMWiIiUFfdzCZc32M3C9RB1UJwEfGDfsDLDrpm7mVeiAiNQGIJJK8
bz0/Qpvsw3cZkLTVNkkd4nUSYr1r7HGpLX06g9MGlISsgXyMeBF8QQ/ACM/1xr19bfLBHPnkbA2R
dBa3GEQuUPEcNUYhNHc+VA5LVMf/RUA+kHe3paB8bqaFl+cuBOT7YA9CazqF0k2shgmLo3D5WvLZ
ebP6YtU90meT4NGbdwnCllbb0sQYsVeV9FdrItOqYPemLpRSoLYAySGhwLE+OG+Vm2PhZWUgAW4Z
wMA38HCbFMHX6+6C1vP52M/R2L7igF385lHu0iIEXPAmc+QQ+2tyDJFWK1mnmbgz9IFPnN/Io6DD
D9iB+83d5gZzBURWyGG51QI2yiH7WWh5quFHCBpjwtEc8fGt0DPIblFavefl53eEC17eg82CiCzh
EoU8t3q/kNADgdvXGao9d1um5JRRDKjGZG1XzovHCLVnpHB/7918gk8hMqTPYxW0Eo2Z6+/xWwZj
uuLXF5tJAKxvDtA88Rx8PP3jICPQPSief5Ku2R/bL7CzOyCsPDxKykHJqHVT88lKqK3klZBaR5+Z
87wvYJAKHsWsQAVvD0aXItOgGhj+dXhJfbaVb5rrF0Sgq0CiuwjsFVweEXp5257ZWbEpZ6OgIJwJ
TATJUL9vFtiazChn8ixuOpsQxDHvAw9MA5OOLYcs5MVctDZGWqGaZ6htzcDDwirf0tYDL8kbh9Ow
Y8cDowZkDo6rpB2Uui/42QuMynt+tTqf+fHJHKaLmMpbOvNSSA3ps6dbhzWWza6TwgdNyje+6kfW
QbaYLGrDS+tPkS6i4ihI0yALQJBjiGT409li+N4zgVguW6brfUtZiedntzpgyYaincDfnJslNohf
u/Zt2E/72+aMqoGM8or21s694VIXs8g2apROqMngf0CnUfaAA+ZsG25sjfk3FREGPCObkAFEQxUY
GDhGFp3VcynIBew3gMSGR5YopEEYm/Q9vQHEsEOOpGBnC5zfuvI4oPuh2zvUr5ayavVNaclstVD+
JH9kJw52hLqajbvq8nP7oVMAN5TK0Y0m1hLpRcpTj/UnuU3s5gJtD7V5itmQCsDjj5AEd0Yfexqr
JA75Hi6WEJjRHor77YK7BJsbHxfKwV/jaTdvfXrcf3MXC9cX80uyyggKQXHOf6nGiZ7YB0EGehGp
FsAU4aKZrSArwc7JCEabqOPJCReZmuRAj8kyHf10BOaU4C46FtRfHhndPwNQE6ZyUxtEEFDD19h5
A8FgwVOBO5VrsFxshD/oD1qY7k4adwJaGVEQemZTKMVI/aHY5DBaNyw07FP1zu4vUMC/ztujmC89
NS4HfQQfzf0XN4fepo+Mj45WcSkgNh1eEeN5CokLvGbvgKY83D+//XjdMco5+3J4HhEhimAqBs4V
jQah3IK+Ufv2r1YO8PNAtai3HpebS3yR2IxmThNQV0F3ZYbQAL6W8NpqmwgExaiZdxPj2cyVzsOS
fpr/SUQVCG0DiiEI4DgqlIjC/gpMHuvJ42WMMP0JSb5jFhZgit0h96jNUEQG+eUJMCksPh1NmNcT
xMrN4ZoK+/ndTZmq2MjoAB2BwPrlPo9QSdzJDgWO9f03d1uX82P54unRwB9zUsBYGHoAuRib1x+S
c3s0xaTGVC+wjn/Qu4kh6HTR9ERmmjwdkEQsP3BhOIb3Yo/A+sNGBZG7t85BX2sCPnBr6dLcXQb2
57abusNLRyn9hOSBdv9NV08LGWJ6J6C+bgBm/9mSjgngGK4h9ci60y5YLXJzkC6aoyVTtyzNTjUh
4TCB2b4YQ0KmhV1CBOf9caGukM3FXWXhglTMzCWCQYnIQUFAsf0BNcfAUd0HiGuMH0SNwngiYEJe
MqT+9yOzl+HJeM26iAbq4cDkV0D74Nipz8ApFcH9cwEtiWZs/fYZLj0x7Qq52CClTygx039D9HFE
oYDBCo5ITljwqbfU87dkfhC7boHuUemcxTO6EiFatVNqNo2DKtWFOiLA26B4z605KJX1Pwwuyktv
ZxJD5IVDGHGvrxYkoQzAqkpHC5csY9ybbFi4qcRPLh/m/6ECvwv1HCoRnVca80MtYJpwpyj9skDy
ErGFcF+YtY8YdSegZiyA4iNr9wFuAx0gIgiDNShnkdD228OKpWGQW9Xdbt/wdpm5Jb1WIT8O+pBb
JBIPsaubWQH2GDQP7zhBSwLSRuYskhF4KQR6FhLZSxhjdFElD4MRLqmzMwUdDyN3SadzC9QLYHv4
GffkvL+aV3Yq2YXO5qd2UJU6IE6FpGxCe4i1XX9qG7Fx8zkSc4CSEAPjrReHNBJptN3Qz49v1t1X
k9ZagFuOmDSYVnP5/24Qhos8KLb97AkLm+JUGyH9y50kJeAe0XQ10HvtjPoAmJM7h66Lw2AhZKVM
F3oFca1brR2gCHpd96qZXAOikYyQNr7eAKFGOncjSbUEl9rWTq4W+0STA+VRAsv07ZAVgn8LoAtZ
j5oFVWCrH+lcaU0eVQ2WO0b9xeNmkedVQVLzSVznFRK2+XVQKkQkNyAT6bePS6aDx6fuyJOTa+dO
Z7332VIEFI3vw9UEwA7wjph4izGySAp5RXCt5igViSArJxUiECAMef3GlGzY8+QHi1NH0DTViTHV
0+PpvLBeEbvIgGL9JCELS7hwIgXRl3N/EvMbvJL8a/C4fBNqwC+LBTF9s87dil3LcJ2G6QHjTB1R
VND/0Ajke5wXS/kaHNMLRWHqYy+rQZwiE6d+rFc8jU+zaNbiEgzOtqODS9/jcHnpR0DNKFQId3qk
KEHrPIVwCksJwBXZ+SaguQHFjFvgIdChPrjHI2c41pIy4GYQ6skqubw7e/aZl7sJ1X44c3EgJ+Uj
PkqIU5JXP9bN2MHO84geJJsxSvRo5wFMAvYGeEj0/EeW6ILA6kEjYNWYNBOAJw3Mu0NNsbWZht8k
9UEmm+SmCzmSD4+Xx5HYQh+pmYNgpZfD+NvWumq89Fdlw1rDQla75DokmbeZOX/qctfF695DIXBP
M1gJP5hb0zOZy7QZAYvUYAO0dPlwPvEVjuO+YbcB7XghL0EyxvZK/R0si2i8eTnAfw1aOnCoFbjy
Orct9cGmvZFb0sAjVMylLwC5wWWFNAqJHpqnANw27en5A/3qtT9uIyy19Pv5trtbBEAHZM2GHczm
aZF3BkN831lfGeA8ecSCV4o/i2Q6H1auF9trAus+eyyQ8LXtBZoK0PJx+rBlSClI4078FnvZC+pO
+BOglYs8wovKuhZWXxRtNDWkUzLdQIACXRq+OV0gYaRSd3bZDWBAYCJjI0zdEkAPpxAWftjVFkg4
2SHCEioyWJwsCVWSGdOjQxtoGHaKOVoNEFgBHsUhw5cXVuhckQ7SpRmAtrVUDcRfQzk8t8ukG1kv
r/GklxNmxgz0Ta/ZACJjIJRP5+4crXw+ZZ+eX9hQxfT11bmimyCwcJUe/75cOPNLUHMC9ty8rMoj
q0WMqvHSxRccsPkAM7gNU85823wWakhPVOGexbxS/sUzuljgPVeDpWIO/FMIznRMprNof9tGkwbG
3xi8AvLZgzkOH1JU5ZqHs2b3ddiqwxMv/mrT28nab4Xz2gErnTweHx6Out192RdrP5+b9rd7JN7g
F0ed1JgYSFYpGxRc3jaAe/qUiLXT/sKfa//RohJIKmC8I8xNcnyIxdqbPi093Y8BC3d4g6mmfX9n
XSSHaVwkYwo04cxgvOSWd1x+Vhyycybz4VLRwOcsgWv9/LkDC5+f7t/vQj29bncdsUkDSobo6vp2
NOhsLdLTUK81P4/rZAQUCFyOwPk0L4d2N91mDWA3zFV3uq5iRglI7P8by03cIOPL/gEstq8AQbRe
MwMRJthpAxPhP3Z89m1L+Jl4QoVfB9JKJy6W/UbL5yN92zvSElwXmLTg6jT+I+Csrgfo2GPYdVft
J7X8q197fKtSuAc98rYx6h5qt7g3O53cG+bpotcpuVSL1owwQMLP0FGM9C+Nh511r62Z4U2R7J/v
OofbR38wrvqI+8rvIr9Pjy+o7Db2Kn0ia5Ow3Bbr1wEG+gP20LY+WtDUMfybhMBaPpoyJyQE6ZrT
wYHcRZgF5NdsI/l/3lGHirjBR/QTlXa2U7ZEHJP+fbZszMIOWZBhpdL/2989oMWjJAsYyCzKPsss
u5+OlVzvLiMSCXKRF9s9e3zFo4IkWXvGVAoxvIYrb6N6nBk2RmUxotIpRXWWImIj8UdfkTuEXx9x
kasQwkCRwN2N0f666rtPNX/XC8YcLjDgmlEypTyP+TmDwATZ008PbknFC9u1T8x+RF3+yXMeMr1d
Wk+vwfwH4Uz56NzizpHZ6xi9O/Cy2kLHmYELhKUeMLyvNXHrb2DlZC3e82WOxsgxzlNKHizYhtOQ
JtGa7VAcNFTrs0g3HQ2Bxn0uP1rr/KCio4CBh28gDC0H6G4AExIWbwOP+QFjLSO9XfZ6uaHoYg91
PBrtMzFnX6+G7nN1C9eVfTcGC0j8NqnN7LoD8Ai+rPIB9aAmrAukIG6mIfpE1LqGZq8Zrz5iKN2v
RuvcAvxNQE3jGukCGz8mH+1IMF3tbShEIA2v28wGoyTr07UaKH49Xy9vxicuTw+6y+5tfl8REfV6
7u6LOaGQtMWiMW/sWTDBE4+iVbaSLNofiJIqoKkvlFfVcLQq7NTNMXle5BsA5SZ6BPO9m5k3Y18b
jd/NewONDT2NVipQV/UHPJ0ULOzpeY8h0ea6qsPniTqQD/hfeHqw0jNIT0ASKJAs/pwuB3v4+rsA
tCCoKVEaNtoagW3jPIhMxGJMM9OWA0OZ/wEvDHCIXcGdmrNz5KRLslSAHwtKBs7LfgM0r9fMTazk
e8YHftO3JNNcNq7OmKB7uWt7DHY2X0VjbTGnVrUcr6ea/XVf5hkLYOtt9w7Bigaq+5gX+3Y+hhRS
mkOvNI8/C4hqftwIxbthwnYb8JvMog5Iwwb8SnJKngQUrg2mTmsxmpzawIxi81qC99BJQhBnCRi9
tt97PDia6CAiyA96sOOtNXrjEyHMGfHsjUCWXRj02CmC/9q2znElLbHvuCUzpARAl2RXu+TjiPzk
ALvxkpDeWepKAQsTdPwHZsoeDvUfGR/CIA+goxl4UQAJffoVHEyb0WcCtwGc61KfB9Q6Mouwuet/
+tssOnPqmFMVNCjeJARAcY3dJt2T//qIHBr3Ax+q6mnQ2E82mprL4qI1kuYNoYP424Hd0A/eKDSb
KZGAT2BjhhgYPFkG+uG2dj/xb1XYWJXCISfM++WF+kPvHM1R2PNhWfRwciAXY2MyNjzUnrbcWReK
tT6zexZP2PgmwwRrlBTIS3TlCE9/Rh609qoLNR5drBqQbK+YP+ilvzuaHyfzKSECqW2dEuDNzHht
M3f70cDEsihFt4DgMpPXHbYemgQOZQ3PT+wI9Mcai95b5fPMv4er64KUMcdxIZmNDTqPIdAC0X6Z
u2gnYuzV99r4tVWAClv3w929X0BCE8ui1Iiyw/sCLvjjuMz6pnf6ZDfbT8EdXM2Zseu5CGzqBxu+
l2pj17Fy5BarMcEJCHaXjBXGZIS4GCnvXt6wWD8SY/DLGnphvOg7hHauY81DCxSxq5lRbYc4PenX
RlBCWgMuhAuYOmGRwOwDDJmPrujqG77BEi1vnq8sIu8DFRSdA0QXNERb+3hmDMJfluunyjTnfgIj
NjMOm7nHRCCTmE3/Mk9EAk2O+/SHzDkbQxqsorg1hUGAyzS9WB9j0ezE38J4fu3Xy1hiErIj4OLt
KnlcKAfSIAeHN5sYtgQvBQUQD1RN3rmSBxbpfl889b28pfCEhCmQ8WxmEtMPmdehdk1oUD18DqJi
XRulC6ANq4edzI4pKELVAY3k40W3QT3AHsFnNYbUYNatBRSajpl23+UpnDBnACWsOmzl3d1t2flp
naRjFjoQC+oglDyCDc7ievNxSWfWUgZumbKu/zAf7sB4+1k0CfFXulQ0bUkc17O55AiRLnMS1A5F
mnN5GYDCn7+X7RotoaMHdugIej1lzQ7bmXX9j6jzXFKV67bwFVlFkvBXyeas/YfqtrsJihIEhKs/
z+r9vXVq105tRlhrzjFHCCWujgnnLa0t1oxaIH017AhYVxCOC6T4k+5uZ3CsaNafNBDCsDjAwe9P
xQIuSIZpw9/qQokG3RNGL1Mhm2Gd+Cq1ObvBABg5RTc5fx/IG6BEySmryG0V108viK4pMpWJtL8v
ucaCOtQ8dM6TdB9T7aliJeB03gwOxG8S3GEChWw5DAcCfI6q5fDLiRMCh0511juYt6yW8/vWOOoz
mFShFQ7w5Z42ZDg47CeOun6VXLw37dv6tWSzRdlZ24JsvCSYbRyyTrs4x6rTTdx5zQ77wBvAzEQ+
mG4DtZiYoN/is15Bvcvt++Lpip3udaTaQEsNi1734cR2YIsfRkiEXkjqLq7HiGxU067n2vUgCcI5
2cpTTlLTL7YcFMwDnXSVyL5JYQJjuFmX62wrLzL6L2pPO0Y+yr6iijUUD5qL9TPO7YdDxI58iK4R
BMncAfLB4he2Hz7tvy+nszGgZSuAnm4ikfhWj4Rn/pZBy8kIy3lnClPixB/M6Qg5Ybt9H/n/Yxm5
8rHfm2co4NWG5U1lsPWJDsPwi2Pki25IZgmsPrFfx/TDbSF0C08Vtzu3RzxPstE6gy5X+4U+GXs1
IoHPgikCPqQ1vNQJ2nZ4/AWhxDNSAaUzS717xxueJCT77TRw8z7VYw0f3kMI576QC6C1gbh4JvhQ
sM3LKVzzdwiXkzb7IfRzLhm4rzedLm99lZ97kO0nbQCZGYt+/QykHUE1CGiqalI8GRFjQKCzwJ6Z
KE/bX/VuU74+J1cszjjb2sk7zGFaOsoeWQpk+WGJqKlgIwjBy+3sPmku9Ry7Etc6yIgVjkLC81hy
AAh41BGXQVzPHbIZfc3G0DcKahtuPmlhnDcho5MFRR3G4/UFfAMjk7MJtMe2g7XOFcY+Uik4UThb
KLrf2OygBbkZzv34IPE6fF4HHE2hhLzo8KTrKAde4ZSSt/hH7vWg5QpgZj6HvjYt/MQeNl0zReuI
/hBrM7pk0mui8P128vnjaHwgvrvwetJOxu1ZaAIwzLFFEUAaSPA48XVARBzwW9fcMr7iKvJ8c2Lo
9WWMCqia0uYS6QNFzzpoFyW27ydlny1jCHUHJE5Zsy5IiaGj8F8hrMsFs7VtsrNO71n+9tRtkk3x
EndLcmKdfIoH5ERbWQTveBaNP4g1GApAeIt0ietlQcIBzVHR4Akp8meQpCWYY5DgSTnzx8COsxkk
RoUeZHbV2bwRTaM6X+P8QfMQtQ5pqKPt/Qt/7QZ8hsHMNl7EBLIbTtMGUICjPacHZEiabQAUScNA
yzNRI8pbrurTTcbNUYSgmfhnOSkzDOYul/SnlR1eRl8niIatJRbKTvrDD94GaTYHSMVXJeBQGFMT
ce+MxCSeZ9gqOx1l+O/tOenOBlhE/62tlF0jGNIT+vAXglkk9VwLLqXRDSNCYWVvooSsnPr8OMZr
K17p87E3OlrGVPrm4LETffGxZMZG/TdvFGWn9p3PedhtjpEMgwW3W1eSV2jnTEMFsYTQno1n1stF
txlXPvnh02FZWhOyYcGX2bIwGYpWkZsgAId4G33cminnKk4bn8qlduP9e4NklO7WWpIdv78MmDpO
3l9aABvrO1qDM8Qbk+Uewia1NcTJC+/F2NTua4b/3zxyGeGtzXWtMyBFUnLEoh9wZiFxAVRkAYtT
vZFtkYg6TJugl78L8L6I07g40j4gqgXXgkib9YSsGAagiOrVrv72BsTkRJ565AkSJYB1Tyz8nhMa
xFPlgLBUp/xHAaOQyYtwgA2hkV8jruR2mgfRXCIk4wA1NSUL4bvzAMQ4Td0rJFN5yaUOysCgkjSg
5+T++95oHCvfnEc+0qPiiNUIR73VXJaMZPu0qwNrHOKW14KPf+GxVR4gkIaCijAe7EQJAEsvnNxz
sgmeMaDRHi84fIkAgDLaXeZthcM50V/gqvNwvKKJfEVTm9jgZTJa3SWBrvoanrzeBIxPsVPpSPlG
1RbNIo4ZFj0nawtveby9qcuX/FkVguY7BipShaLvqq8enwNa0yd8S3A2ze7mQ0dASEofgxh2gQID
2euObQ8hGAvWjKdkuQVtvXlMlw9kzWSQcsaLnoAYJ9mBWEX76ALCWqA97BiJIVHmKi49WGOgVcFY
uJ0MnAHwatmgAv2i7XlH6oInhrvGp59Xznih7cndAW1OF9byHcgrnRnAvHNewd3Of4zpSFz8sv/V
0XUzz8WZcZIL+Fl1j+1F8R7rZA28e5Qc+GR8mo5lxRgLAf05x35p0sDfTA3m7xzxHVJaGZ9YUGQm
qcoF7TCnaX0ZHTJU6bDSNZ3ROsU1w1nXtONN5LNcsq/FdgImaUzVivpsghq/uAVp63E64eooaVNN
m1afJhQk5uAlywFnm83wAUyTsA8w9PeMyTQIXoUdzwH8rRYsqAchymMHr2CRSvL0Xowj8J0nMolh
/bK8VuDNF04B63O0AZEPU3Tpr95G/NLDyxDmT8ZH22OVwDalWLgN0VOhFo7cF9s1Zq/A2Nv7J7Nh
ZU2A0gKFazpBLEe+9BVxqjVBM3JFDEzo6VxCYyHc6h3sGbW9+jF4LxR5rA7zaIUBNd6dbCaT3mUf
hlTADkR4bZ3Nb3s8xgnJQGoq7XSG2OW6Oq5Ztzfsr7gc3PYGhfY5PTDqJrRzeifZbFKRLUASnyeq
D11g0AZjZQ6phwaOSqGtaRUT5w263FbzW+TH2ZeiOumc1ej2JwVsPRAS6ptqgffB0wUwhuVfLSGD
4NnDUuii+Qrjl4M4j51bj8KM2hIqvPvifwhhFhpOE41wuSJsjQA2JImfxA9q8wqyejNtetfwyr1G
NWHuyAwI9OvIo4SM9+oSpAnD+HTBJALi8o3R8IKsnQPftLJme2N1orJQrlQs1U18C9p5yB0Td/1o
5I7xnFS3iJrLUYCiPa7s7o6KHiKQM8DXV52IchlxHs6rHGveWJv5b2mjA35iBQFlHjEiql2cKgy/
fF5oQ9tPvMfQXFsH/Ru9Ui2q5Bgr/B/IZyyM6Q8C+L0oP14LGAW9i9BrKf+8NkxGp/GHDK+aCA0b
epKr3i1xls95CQrWt18yptvBSV3iOF9tw1ajJiih64jkPibT1d+ZSrthYmLJ4kZmymiLhdPjBOJZ
cAQ4kdQVOrfDcz7i6yXtl0FPy+7vWIP72reU7HhI0Z+jj4XJkJ/TxmYUiBUAk20CC8cnrm8crqB8
FPqi+YG4w3ye0ReXEmYknaMzkr9hXTHlrZSQdpCl49p2IE6coSvw4LieYcBT/A0cVeEGg085W8CX
eQHEb/z+22KWi8khihwS9mCPg1JkW3O0MYsJsgeZLaRx+SSUjYTqdm+edqrskElw54JATLHnKuvX
l7pVs0VETSbE08gxUB1RzHUUoxqbPdfq+BZC4LjymNEBn8xkdc29BHN4DKTujGXEbRIlF3d6cmo5
w6+xoZpDz08dzbsXtd9Vuaob1qebIowd5SXSA75nxKef9ZlweMuTGo9Tmx9qZ2V1C1C4TDsfHKbx
qx/e8csZeYc3utPCELYTjT1aNJdo/8PevTmdWCaeshvBaY+O5bRT3f6HeTkTwfszSDtyvG2mINi+
JlnQu9YHp2qbB9YHFg3ow3Bt69ekA3yMt7hobtTwegvYJfHzgWuyg33zYFlnkU1clTXLq7FRA5J1
ih3zq/EW3RzmTp1QaEV7qkqUcC/eIvniM+sT+hz0bDbc/L2AYJ07TAiZE4nCKGDOYg9IsshU40sc
TjrDP0ba8tdrxpgCZ7/QmjZnZBchC08Cf8IhDDASjiQsrZynvHqsse6w1cM7gI40Qt7p4oSKAK3C
vuz2I0w5XPzrseTTgjcEeC6vFUVwEc3YiZMHEULgIwuV4GPKYqJZFLSkMftP0AobvUUy2LF6YqNP
vsa9r9HbUutggI6dMmmTvknOW/4pvCFxmM5+5Rw9ItEpkzFeWQ3cACZQs1G2UCQYTGL3x+66IMjM
oxFADuqNiJoYE7nRT6zaHYcqOpKJpU+k8RzM8x6niFCFx5KAzfHNGzZQicYYoXSM2AcoJtixOQQw
Hp+YJSI7HwR5pvwhY/lSHdkg9V22fNYBo6cnYBqJ5UfZfUUcX+J57AofJjq29xKPPr4VhhaM2Vja
2AK09/J+spZjp8T0rnI07A+oTwBTphKjijCaErYO/Iv02PrMqQPpJBHQjqcxChqhN0EFi52iI8hz
zuv2i+jPODwABw8Mu8ozyzRdSqT71bHHFJiR88YgkorMJXSMow+uh5e1HJYo/Ci/qhOFWwde+c0g
xipdlJtDb1Nhs28NOCjK84GdM15wqUuECIjVl32S6SkeLhiYoFsisgP3KbZ3DL35FhA+ciQ5NhOa
l3fjMvsV5wGoO+eIGGY8jnkA06rFzwB45P2GJRSAggGc3PQVWUvuqJhX6OyU6bhEihOq0+iLez3H
VIC7tgafk6tlvS62PubOu4tKAXV87vXBRaBF7mo+HYVP0x+FvWLTUdPbIxVvZa+MVuMxC9XkwbYJ
lE3CiEnwAykVWEc8RvMJZfwWrSRfN67Imf/4VYHOtEf7UQrZAkZ/qItg+yNgHJnIrSKCTJ277sFM
fgAiMmPAEA9tHa0Z7Ukc0E0NpOGAGVJAGRhfgtFHrL9QDEr39Q39Qpo3BEjhlEIyLgMbjb50HAw0
Cz1ePoxNaU2Y3418xv/QQKDhNWLoaiSX9sTsRslmJSNiLSgeZ97Jq/Ahx7yxz9M9pfORejEhi45w
cNN8phz7JYZjwqxwdDBjaisRRZZis+bCHDYx/QKo8Bnvko5npxfixb1jgcyENFkcaTCmAWOBt5+S
k/FpyROVYvdgUOtewbiWyUxzxe6617fPylUwZ79DHZKEtTpb0Sb+HPmE+sk95BXhcMccnwhGobIq
wrhw4XZUt5XMNgpXwxAa7NCAjqcOW+IB0PlydlbCR8TcgLYQRsRGuFKpa7GPbLWV9Pb0NmjYewra
B6OeSRlQiLaUs5UqY2fwJNLWhv5kcHaV3MSsG0fhhJeRtKWlHEbdsRkYIll7MhWw5GnH+LtRW7lj
C97xja4A01UIALgGgxv0OOjhEELN6eNx/05djBZNTOmMMMg5e+oGrq9PdDTGUInSB1L+9ewuWvwL
E667kXBRHtiix+yPUCZMYEUs6hMslBJfkE6hg0H04gtmyb0Vn1GLE98an9AH/Aw2ivGSUwm7lbm+
ElBYcumAReKpQgPAbLBYJQw6ao9aodZCWGm4JkJY0+IA0Vl0O8JrUsan5s561y1KCqoo+UlIW2zg
HqUZGxWcaQhwGSLxrxYHgMdQrV5QiVNr3ujLGExKzTu8DrQwrxmQs/HBsBnHmI1/Q5MzSBs22iUs
TwtiPvoYxZEtt6EisVxC1W8YUxrMSDw4GHxhYyxgLeyCRKeZ4ggEExDLAcGA7HVmOtmeowoRpzPg
pUMjjPpNUoX3xjGTxdB4yCSHV9jCya6xz8PkxMvrxRPPNwXZeKDwgogf11k7qepgaMIU3J3skNRW
7kuuDPnpm6QqMOKAyAAjc1FL0yjU0TctBwjl7Rzpsl4i7nRVfRvPIh2fPBEnR15PxkRnoj4kQL2F
FLtxe5Vx5ikmQ70YsfIdCPgZj6ZkhEOfjYLnmcAaoZ5s4RK9oXSJkHSzx45tAo9dx58O1S4GMXs0
xwMmZ+vW9JWj9HLf5Lnh5IbCnCtkjj7peUwMv67nL7qT3mnGLuksfVjTsGFDx4BgkxH5OWtmd6Ca
twhqTjbN2FNRiHIZs1uhKeTInphFZYuk98br8Wjyq16MPaYInoRdY7RIMlvKg0fG7M5YjVy89LkP
xHsmusqXAkX3AyxaDuDPjRnATLQN8XNY2VNavG1jjs896nakGIGMR03AvJXnNoICVGSpRoHMuo58
nmO4gvCAeR3iXaTH90kWgOpRAMGRjC7We4KmboMEy8fwqp5eqVbfDO1uM2QDJhyvJNDTsEtDKG6D
94AHzznI9CcvCMcuAsJWWGc/CFAhB5rqeasc6xzLhXAYO81vZk0k+NcTkITISdj1fJOxnIMHerx8
n0kMr+acrof3DhIdckWEDNCAoQjSC9NJo6atBXOZ6C3su2hCfBhzNPjC/HhhONb2agmTVEomMD2q
cslJ1o81pI5iHW1YnLx0WX9AlXl9AQ37NEAABQL8YDdn2efcYX5xFtzmpYz1sZtSTITIV4D5Gqff
ZHtUXjfbzQ/YR31Bt1GX0hl/X1KOOvJ+sWFombEBUDy3afYNlZ8d4abOKrBRPCRx1ePAuDBkYHMj
c513h9TPgmo+zB/uQ3GeofJZBcialRD0bfbGOwrBUwBJUn9uM6ixLMevQGSwwy4zliQSfkP4phhp
cEkENClh8+xHH1LKaDJe5XvNl3w1xE439qjbzTnafnzzGmS6qk/nMUov2fBdoJGEpFn2G8xZ8/ts
jEgEAueuZHOGBI7BOg5bB4NUH6LuJvHx+Sm8SZVy+jyWv2Zud1gftjZu3s/2o8IQ6iUYpy6JvBbO
sJN6AXnceKIoF+RJhOxj4EjGMJQap3ZXL1Kc2z6UH+2z2r/byX3fVra6gkmzMz3VjbcVSu9zu7oD
g08B9CmKaTF0b/gyZvBmMzeZdg6eWBTrhtBW3VlQvtEL/8CagJlhrokNGU6cnpIyW7VzA2d0u7hA
Bz09Ln0qqLbt7rHOw/YLeztdBJOnW2IsOJokxh6Jcxe+jx+kb6jujXHAFAKOi9x2Ysxkn5LUfV3J
acZ9b3yK5vKpQmeOcRkakiDRPei2Cuqk1Glqt1qX8DpkDP1ec1h01foRfHGG5tTTQnqhYVvLGyNe
vPcoxsdfQ7aKTaceTRKXSlQWGHCUOVeuRByG0WRntsmVfhrwTB3fz8WsZacVEKb+mGd6aHXXsvXT
1ifFGgcJSZ7dei9OBL9xDONkl50zQtboU5lPIJUl4WpWrImQBSdlrvgFWolwE0szc8eefcEfBelg
O7txVb43+ZR+lnDSOeSlmeqlm9FW3ipX8/I4tV+QeP+pZXAttb64CqG2vRo6aDAj5eECtbphc8YK
QzQkWHBHNkuyYLh+UGJcxzOqnRCMVAhJE5uFag2nwrdMlwqgB0l7QbiftiulOrwZkk9uy/eM02Df
L8h1oTlDxt2CTELY5GL9kkIzfHrSewKje/4lLCMt9+WS4jvj3bMZsBOYiQ+lwa5sSsIBis6LBZSU
emegQx6CbIdsdpXsxhMaXKifflJ5X2dzywAT7FXABzS0gBOaGJmYgGWBALAS4UIAXR/bR2iOOGED
EAxfENofNt+ir+H2xtkqThtb+mDjKdYsOcMXNH+HXsfEPzXljpSlhNnXH9CZXSogxB8INo5aQDV6
bWfbKy4mAdDmGvS9As2eYH7vj5cJg0+y393Dw2OIPwMMBI3teIPjUGamoYZkKPjMOv3bnu3+hIuQ
7vy+2Y4q7wbV8zRaE53S6+HDyxirWH5+oWFpf6+GhzmMghO5rf3ZD6UMAiGhOCnz2bGr2FSPOUxj
m7YdJfoHo14LnktzkulZl9pyfMmKHJmT0/gUdpTl6GmmOQGRmSfDJMtslQCq0X5E0Q3aRs4sr6dO
fLJrHhj1HSokHbv+9NjcNy3+mzANJLtjgsyZY07y1VC6VEyDxtS2ul3bbs+I2CUU+M8rmNOciS3b
HZ4jr638tuvWM0bOC6uqAfPQgPbH4LubjXDNXY29ZGt4tYVtJpNdxR8F8c2V/DS6QFOJmJaGHY7Y
P0R6ynj+IqH80krvfjuyO+vbbsZ0mFLRdE0afThQX7GE4z9JP9PICB+b8WGsbQY2xCeznMkTCxza
l3SBqAPfr9glbdTKKjBxP/9ualt7gRr442inliQ6fb4+Gxij1CfJImKQ0dnme6cqewzkpQE5jrWs
Qc7NYFD2t+flcfOrXyq5V0dSS7LNsDhUj9cX84M740y8YJjzXWtaMwi++OpA7g2wW8SIgInbhbRO
8CDWWg+j7i2gseYyZMSVQZ2m35J757mPEdcDRseXEYdgX2OQsm0emKId4fyBRBMucAtpIV/bNHgc
mbtLTvoNhpN8vjEDPmrq9G7YALPPfXHoCa9g9ju9Eb8KMfMKl+m9VKDOz8ahho9sifbzAGZKiZB9
FIqbu7BNRuPpsCM22mC6Un/AKCGetnA5HTiBsD3/KXFd2phutMp+sSLjACbwVx8On2BUHu8PB+8w
5UrgUzkXXjMbC0NNJukgtKITTYg/stNz9faTGelWRDZXW4PrC/r0x+1imdNpWdswIQrYNShj4Ce1
x9oeVxMzIpjKYwA2LGnN+bhn6RLFTimt1Zwax0I5Uy6tClTrfqiGVfWa0x1jTPrGlIDZyVtaRfi6
SoCX1feYfe5+D4pi+XiKXF5OX4RridejYZQozyJhzfI5YIN2xwqwn6t/3BH8eB90RJTa0RJXN/2s
DgjTyLve9tI65Sol6O74erLg4HNKQZXT3+EHT9Ct/f5LBu530ewGe4XzH6+w53d6xuxIY4yC5mpJ
MB6vph6Gdv7QULKUwMLe6Ll+yx6X0POan+HVEjBSjRwtxf7fS5RNjyLjviPXFOyIwV9qkvv7ocfb
2Dwk7WdOiVDsTTOIxjSX66e+re8fIIIx/wWtf88ylPz6jIiPxvpI5V2jo45pvrr+1GlH+f0pGXD3
7od7vBq126SbxxHuAXii3bfVsGmToBnmcE+e/NTqjkO7fo6OhoJmBYHMfThW+mfUXJUElgfK2f57
qN+TbcLnLh/g98NXn281ead0CLxcHLjyHPObyO/StUbyEqk2hsN4mt0bPjZnWR07Lyi2hHgAMBDD
+qbd8ooB2YM7pGTsEksVqPVcKgOQ9kyfGQNq0mkNNqV4sRnoED6yhQEvbaqCihksDjaJLCPwoRF5
SBC7hA+WIYytmJ/ghgW5gCeFAYDTDjNS9ekkgJSXjlh5ojN6OynFt4IzJsPl/sqwNiYGEU4E9FwC
6kn3QhSAFzPT/jsbsfDXwqzn3tkjIsYsRwLolEOjh+5zxKaYogsGBaAWEZUOrxzDPkEGyKhCnfOl
m4Cfuc3YJeudgTfCrmNM0bKDDvMUwL9GL2AgQB5AN4ZoAjisf0lVIuWD8Y3ydgV4yJyqswfdVnFG
ku0iF0OEOp2DUqkakXjTaKB2m1TUQymzYZdMC4PxA9BYb1ftcYBT3dt8KmI4OEJMY8BvR1N0DIOC
ztZhIEUJIbm6PidorgKmfYavxo2gvcozmmCOQZ95zGGpssYR8RBuNvZg9EotKgaX6j4bzfo4LBMf
Hx0Mqin8+9GPqhwi9fTGGyK53K0LsIXZ7RsFVu56uG+K91Ey572xfmDGAhUgm1nbt+lqGElTzGuf
gA8JGCNas8n4aTPMJ5uDjJEnWZqN4KEMoJyoelb0CjStNziP3pMYDcV5nxAmJWh70cBTU4v6ANAb
XV7CduwVbI076YcpIBUMd6SJKkUNft/haIF/1ccC0owIRE99IXAdGAwdiIU6xAuCeHQG2G40CgAu
HzOgwrjfj3OiB8b+8yNDG3jjhTgdzsUK4OL2Rm6yfS6wbJiBdcLhbAhvcTDoSYFFoal1QfIMULuW
3lOb/ERMUZlD5F7MrQcjm64BtGm+mFkTEA2kAbmHN/CqyJCnaV3+sDJgRonjHB3DaAK87deg4Bwo
0PjHV0MwMxyIC5wAmAgRM+0AaK8NU3TRHjbowJyAL2xxG0pjIWNAfKBuhci1AlSwcYcdKCgNJLlg
roHsaavH74NZOdmPj3AQntUKTmb6ymLPvz1YBOipEz370B5iqM5CQHaJBamZ8eCiVmHRagy/HzPA
XRLnQRtLKIsmqnOhCmp+YIB0gYrVFWMZCK8oeyDTO5BI/RcuhD0W6pHx0Ulb5d+Q9pICfNIgAqZO
jWYO+gwoYTwnny85MAlgUmjwYBb6a+5zJHf00TvFUsOBdm/CmJvPRs/J5BWsgm3PSMT8ToW7Rnxg
jvlibiNrF1gEjNarzAJagNyGBNOQcJojIKVbxNHv2KgdLBOYUY5GYU22b33tbkG+fC5LdgoSpIql
/lu8nD4+q5CquodzgzYXU1IFlFiTDHYMPvHwEKEZx2cyrxIVpT8+gdOBHZABk4EXL4Zqq1ib98gy
ZEI/YqMKKVLk+KyPqB6IVMGnCeHwVr8hogWIF+ytV+vlcEQMdtbuCNiG2otKm0WO4RPFDPYQmEEN
yGWoznHxBRMHWrxmnFLj5wQM9N8Pwc6q32bM9Ip2p2J2hSlZEUihsetzm9wk2n1wSmVdMvpn0SR3
4mSxNv9RMkCPXicaM1YP+iReGcMtpqEBSzOZ1ZXsvUPoWTiH41of1lfabnaFG2jP6QkhhjroTaop
CiRRj4D/XdLhxGZ9W5d7fr+ch5iMZtsHOkIIcaijNzhfe68jwy59F49c4H3tmy7D1gJzrgf4NAeY
bM0y5jU2+D/+f/wD0Q12jK2vB9AT+vmPkMd6Wnv5idYDwcV/5iyH2EM5hAbNMRdMI5aN39FcwpOY
SpyeYKepMqMV41KdIkZI7OtzygW0/ou9YW7JvJILO/8g1xYKAKc0iwFkIE77KTYcZJ8Q+yJ0vWCt
T5DUZ0DoDvdCCYkQlV7uXjooLNH8YxE1Qa92I7KC3hSlGjmqyJaLldDu3UKZRpvf4pf/73+qX6II
mpWLW4j2kYeJP//d9N/dVQEU1J5KYsDfo8Qj//doWmGe838P4Wf/blF98Sq3UEXHzJiJezBc5X8I
yP/3WNVXfQSm4gGPvz/F0///v1lYG48XFT8DYeJeqv/nudJ44pnFO/nvoWCmYcuc0ssRFYo/ZZKK
GGkb6xTXWOV+zZDK8iPxAo1H5sHfb/GnRmKF+LvgF9rTk2qL+/HObHFf6YDXFhGB/BIP+nfXxpNw
8mo81OBe4d5d8Dxx4/8/5393voXiFfkMf69LBgGv9u+VVFriwm3X7bpwc8f4e72CW8XPc6fbir81
J3fAunkzRHyotnhrJvyVv2eDr8DKzRgrBL3QHHG75oC6/O9jNB5J8p5qizuLDyKeTDo0HlFt/F/1
xVOL+4i3/e9Pcd929+/+qs94lfvU3CYOSsG9xHOLW8XjxP3+fQDxqGYrnkO8vvh43D3nQf9e/L87
iif8e5McVfK1D+LB3bZdiacXD/z3ycVP/z2x+Cj/jozgBRzKmB3h3xHhxdfiZTjCGYdCtRk1cvDF
jSOBu4jnJynv7xXEhxQ3KBQwf/9I+UxQn3g4BiBrw1WcYS8e8veG+RTdNuchGspX7oZxHEERf4/4
703++xDiT/G0Ka9bQSX7e0oSfvmxeMp/L5H64l/vPd8sLyheTNxKZAHftziw4pPKnEKc3f9dLOJ0
E7/+nh/jA077NGR73xdO4SC/4/ewRdEEApd6Mb91sa/7ZmAGiDhxDUNGj9g1WbUAV/lC/KydMaj+
bmcmIWc6csDspNmsYK/u+L5vapz8UhePFBaeBwgfgW2IpTDZN9wqR21v92/yMe48JPb6texR9nrF
r9pTeAfQJEBjHy5cNaq6gqA3tnIu0+T7NgKiPd67Y4/0JT40cHJYSV8+0kRf/KkHxVfsIdj3ECTi
ff//v6Du4nCaEsIiPlzqGY74hdsqLyX+d+fWf7f9+wkzLw+neeAr5uZWvZaQWA2fcFspakuMjxUq
lxW0jTFlAzdn9VIyf5/JusgDlvy6tCtYtUhIAJelPZ9YWlHCw0GwDgTJ5Wcp2WpGAEHIdN/Lel9C
pp0yzMmgXkPy3TEvVkM6xIffMdaCikbLU07YGVBpD5YtmycUojBK9Tk5LAMMxRxkK988l/mivmJP
a6oO3UcJ9wQva4Thu2rhPzaw6vfRSrvGraCWCeYtAeUfYAtVSXk/6fblajRCj0JjPNW/6CIRyjTM
KsllNMGkKfxlmYE+3h3TlNWCcR3Worxpw4ZUirbpdRyNJ1Cbo/ulJbmd/Z5m+gF7kYrxSTAbPTn2
BCAhCfnkJMN7FVsuhiu0G7/vj9cxYxuDfZYRbi+cNd+cLViTYieyif56X4Bg5h4qViwRzsWYZUz7
l3eDoIQndrFupQXUcKQ4askB8qyX3dU23XqCS7wxNWAGySF1AWNhhlcY/0AbVGGl/Yw5Ix9EQzmU
EJiNNkBX1Bq0aRsMtm9Xui1ABSMXiM/L4IM7JZD9SzPdeo5+eXoLAT0DSPSEgKRe9SVvG4CiL508
kegbP55Zs2UekfsJaYTg0jB0GsRXyvx25tCiT4NdzhBfzJnJtp3iaoFDBao6E/5QfoAgSD5FMy+2
EuMMWKjrfmee68AK34diEZ14ClFDlocOsUUEhR9meohN3AJaXJDPrUOPPStVSIpZWe8ynfQ7mL1Y
xwCzg0vCwSSQO6CTIvIxmpcLzCl8LdQ28fbLXOt70kbGXsHEVHHFk5OD5lpOuei/aVTrCwbdHdzy
j24db+Rtd4Yj+GDWDQIjThn1lxoJUKCnEk4MRbi+PjPpF1/k5LUcbufYmL8QQpDeQg9V0FL4lYoD
LKY8RBiLLIxQ2fM3rAfMVLts2ZFSCv2Y+oZTQwKAfNowogAp4OQwGmwXOJ9KGYp1R4inmfZuO4zJ
8PFdSB0sHsiazMNkBCTEW0CjAECHnli+SvympnQrxN/gmHIB4I9/bj8gxZhv07nEgn7Gagk9EsZk
hIPlNl28vypcl6zlaHv7AbOnsdth0SyAf/0CaZTal2aoon14ujyaZgNbLeEqpwf0TTwY7ZY85fkh
rIuMsfaLeTXfBi/A/OgLPD+nJgansq1ttqPeFT0aEw6mDVg5dczGeVu3hciCgbSHgB5+dhHUoB1d
t4DXo/6CHPVXMdR6ulKBPTfUG1+XZuOvBAuRsQ3aTSULbhJzLUckSTJFhKKmZpu23KVwjV5rVT78
+0dvEq0wfHWt30PfBEKBi8QXZeHECeP4tXrIfk9wqgnAC61g2w/nMpu99XCs+oINY8BjhcUQKON4
SbNooDNBZEtzTvALgx9GPUQbmcy1LynXvJ92PqGuYiQEq4eBBCbkuP6jfCb4U/mEIZbwFUASi30W
Rb0N8mY1aAE+tDDHyvTbJPkApoPZLiI6OVZMWA588Xyb+vq9Md/n9j1nP8vP6n3DpJTKVRNlK1//
neEbdbMOerVARSC4RKR7I2jQ5312lVoSvbBMuB1ghJGebUk82dpqQTPTfQMcqty+RuqqoXeNf/hA
ZHcFkuRqNLitsGBmxJiPvIg183XJtA8AEnaOK2iSlZ5qUqE39EdxIJkeeg9gVn3VyiG7QYfTLSPz
+ZDjxvXFlSAv+1XbT1lIkZ6Q6pLLrtq4d3WlWjbnNWoECZ5jwfX1FH5wYtyqebU+7x7z1HDMfSzP
umbRY9oAzZx9b7RVt/dqF2MYgW6fJO0LZ6L29rAV1otDrO1YuPVshodfR1un7bLCJkN38k4yB/M0
gIXOnDdQDToIOD7jMz4/bheRdO664Jawh+Fi1SHv5TrKGRGVYaEd8D+RwJRQIQ/MbUkU3WHkoTOO
Zx9FIW/OJSzG6aDvm/KHPwg0jYEtkNVb+57M4NaFHki89Eu2pliqcRpgKsvGn9m5dhKGyZKd6/On
nAalhtoyLyVbI6NTBzzRGFYqN6jm0YULoxcst31jzDXmaWvYyuxUXI7YosnN8p4vSAEq4z/CxW30
iw/G7aVB1AJXxOsX3YA9tnCkEUp78B8JTdsIWNEWNgzGhJtoICNyQ1iLANScJ2ijWAzUOiA9LY+2
sBohrbE9toM/spZPRFTW5JXPhPv/eNa/l10MN7HrnZFRbOJc9zMI3a0DhFUOZyJSn1Csqp38SsKm
0P2WtAo11x0rfQR6ke/Qm4y0VYZSXOMaksbSip9k7y0vFscIrZ+swer9owd3yIBK2ztGla90jvk5
hi6jpGaQciNzGHftd1ZuuiwLx6niNT8j1dgygk4aIQEDslO7GIYPWytXGaeFzv6cQLuozHKr4xMY
ZClcElIz4BikUM6IiLwdX4Boz0DLDEiTIlTHBM9GTK7HINUPXuX+ZHpSLAHZwvEhea5r2bWi2YD8
r/TKnONcEWLFmPZZxEwV4vmbdhf8K2/Rs3vv3h9Rh5jtVK67efcm4wS3hN74VF7TKLqKGIXmR0+P
fBkjW6MwaCuvemDxz4C7N5lpkFH1qMkMJ+TjXaKysNqgahJaYMVvMROAD/DKZvn/cXQWS46jSxR+
IkWIYWtLZubyRlFV7RIz6+nn02xuzG2otgX5Z548kF24F+WU4ODm63Rwj0SqG/VDzBEaeJtqsnGU
ulMjPw3XJEcTuUW1NYuGh8FdhSkr/5hFS2yxqBnO0Ltq2NUyB5ghtnCarr4LVkBPpUCxQpFUag+f
QAvISBk8AbN5qDCSS+qQzwfQ10EDJKDxiSQ+v1kWVw1aVt1CYFTU7w55TJ3oZ5evqg8FgaMRiJvy
U7YlISAM8vG3gmgiQNjaIWhHjBD+6vg5psXGSqPNiEA8bPpDnTL9m5heVMWf5m1FWqIhrQ7J4N0k
wR4q8seyAWKI1H/5YfjUWveh5SIP4FJv8m2uhqdYg1umF/EqgdFm4nVVHerGOFkC3zxzHa2qnh5E
SnGYK5m46olSZT1TQvOUqtso0LV4DOP5X9qidPYLthX4OJjyso0XWrQr+m4hxTtXTF6JQgPXV1tu
E/E+SF69uqFwGme1U24JGDkoXIL7gGZSsfwfUQzF7ahknABwMRRx09fGj6maWxEIru+ibdFOfuz1
Y4gI3KkbVirAb022LDAu0qRoG6mQpyAUDeqpQVVP15ZqkN9Ew7akxKk7MGyjoThh9eGK60a3cHS0
jiLhCxaBHJ0MrQl8H32I3NEOtI8AcpOC0nzKxRUkc9Va7snPRWef4CFWsMlnSILJVkQorpJ6FSbv
uBTWQ+Cx7MSX3LDuo5DeVBN8kBCD0Q4qMDIR8hjzpvCAYi6qSDh11CiyeFUENvyeu84LZAWPoqxX
Vib/NCF5RA2+kMMyydDFaYC4cXSMOkgOXU2/xV33M2sTNcoykmPbB80a/jz/2gpzORWWah+R64eb
SOnZg2b++J5dwmXFqB52Z4XWELKQxS+0x4pIRq15Z/qtQbs6AhvmQuXI3m/c+8sgHjY6SdAmTKGi
2cfuVcPknNZPj7V1YQSAve1+jIEw2zY4CZqxi5TsUubPGPjQ9JhjEwLOJZh7hhOqLQmRIoofLycN
C2FDmpBuHocvKxD+dSHvmVnvhDL6Srx+PaTMsEKM37QEPznDGrBtpqeR8tzHwD6WhAcRr9GILUsN
+h1VjqFu6gg/tlSZ9zQjZp8Rq0o4A21wjcglhjha0odWrA4946dpcKrM+w2NA6kCp8x7aQZxqRhh
Bf3e1Zu/mOWIuO+xY5qe2JaFtJvYeYe5hqU4gikueH+vpMkEjbgSdFBiBc6gNi5SDb5gsYk47zIY
H5l3xXcT5ZJQVcemh3tuQuiBCjfA+u0yNEjfQKSKTt6Ub60aVV6gVRws2tnwclRTijJkRa9neV/4
Tsy2WcMvS9qU9VliyOu0hWH461rYR+PZMrDT7rZihWEKzujGMUG9RGQO6Jg0IFRVOicQ2Yx5hN6a
wqOjkMugyW2PAJeNrIe/k4tnzijZ/AOGjF1MwFNYfcRUtoUgYIbkq89aLfqNYImG2MHyWLSVMevZ
tzW0tnqjbKYq15vhLo5YgSY62dUoDPax8U7F5iHowwUZhZDp37GCjL90ScmQxaUap1/eRtVgvmeQ
O8a7hoSNMHJmMQqNknM1AtUpG25AH8Hhbf8iozl50NtDXicFP4WieeOeBcwxfQXApIxKlvKK1R3h
xjVawmzgirzNQHuz1NNSqPnfUdsu2USpQb7r28RuC2HRG56Tdv80VM5R5EICxhK0qxcwncVcZrUK
7xGDram7UO+yriE0FmCGnpuMGBTxpUeMpptahHff21n08TNtFjFeu+UHMZwfnxUXhnrnY4WRAHa0
n7H0N2YgLENLPFTAHCHEEKXxVgUPD4fB0uJ8b7j6ItCCR8M65v1L9RBEMtCqw74j6DUPlK2natug
AsQzfpVCXogM7zUL26y76xA8k3+K6e2UGtIHdV+sCscs79bknavG+GIsmkhx+A6WjGQ4HW5TWdeL
cNPjMMtSSiUgIst3AtzKprkUwP8pQsD+bzBJyCO0tM0OUZz9WLxhPkUx0eNTYe2y9ieUfPIifyoT
aydQ7jZ+R2VwHMsGqo4E+SD2qp9KfleNupJEcxXkW00tK9xdIxrZACubnM68PGeGfoC3pqIMFUE9
uvQgwgubJeVHkj1l0Uja1mhYeA2knykMA9AMkreoLQKzrFjzGwtdOnfY69YQmoRoqYpL00TCUQin
MWVhYSIB2pACoJFEXiVoR+qG/eZGgSkQVYwjyiYn4g1DClfe8OR1GKEGurD0EJp5B3yNunqnD++2
XGVOWGC7OONbLxLk8Ys6XLjhA4NaDvYCoi69DumJuWPEcFKZua1+ERBYnDMVm/FvlQMTlgaKeVMs
nACAvASpon/mLVGaY+KyFublC3gvYgTa8SYaprwofGqrh+ifc2LjMpFmmlWzDimOR11pvkspc3RB
mSnDKs6Le2qwhAzDg2jtFPhJOQpGHkj2aL3Tao9KqB8GAUtBeapZSKVNvBkHECdr7ao3VSpWurz3
RaIi95Lpz1Xm37gkjNLUH3SLC80Tt5bibeM6d8xowE/kpSOOqi4m30VmAadj8BdIawMxA4KAWHEM
ALd0GWRXOewJc3uInPIhK0CJz2BYpNI03L9W27VMF1KWr0R8FkQdKIVFjkkcJd6RyeiEcbbLzAmj
mugEtW2OA1fYYuD8s2qyFEGzSpVjSpZ3oQUXbU9pduELtQEUKyNdKtroNHW8rWRIdOw76bEEmYgo
Q3JUeOHyBKERjk6bNv1fv4YCJZ3EUH3KGdkmGl67FevbPliZDPNthimmlG4iLV50HZulSN2bJqMi
F95SXo2LCaZFoSHGRbNdCUJmsx1KXBrg/gyBfjSUDGuC5sKeNe4wDEu6paHMB9FaCwwmTf1n5UhP
4et7DT4SRPJuyB6MMbrI/spRYH7t7VLpdyHelUUsHVvRQFvXGmjqqwzDS9hxnrnpBly4OuFqxd1X
KeFJRlJaNuxbNmFjVMm0393e54SGah+rbNJ7EniSRSFBMmqGRy8VtCMWq8zAtFae4GPtXXHGpy6T
QyFuJWbX1r2b6jmWWnQsLKj8jcr2MRw4gitab2Ovxgk2q+KjR8HjY+jBmWWxnMa/WexEpnETWid6
eI14VrR3hJG7WrUSMpHNKgU9LhBi0rVTmqenXjSzpZoiKullzJx8RJfV93T9xXE8D/VVjQpcQqBA
mvWvG5G6SEdTx8Iu1mD9dIzpDdJH6POW+IoGvvxwp9JjbKCe/EndCZci1f8kyXRGTggXeY/YwzCI
xg41RvobNvGiyXcuRDjDxDDavOshlP46pT/vz17+bQ3GqqYtikUVGmsaKbZVcdr29cKX/XUo/TOB
AHt/PT013lhRFaIMV9sWB0vgiSHYhOq9SlkWpwyqgbJuUsIeZAPngHevVuQfAf6jujOetOpY7xJk
1v9oxrls6qXCElGARDJKb30Rpo7Jo90i0mP6mEdQ4gL13qTQJIpqP7COZO9n9KuQhAZfdMDJsRAO
HLE8uvK/PP+NBx1eDDAKCiAXLzUwPiFMTgHmmR2kkGTARjw71tmpgI0s7SX+aOLexwxMp+3nKa6x
EL+SzLJdsr9Z1AodDkPWgNWwrWN1W/nLwl8y7wW+uJXZg8qN0wTLfiIAUzcDb1USGesyWPOmyQOU
92bnWUT2kYvrgksywEg53LrLooaxPVhzM/9TB2VXAnIQw5d6b9N0LBpAtvBF9WvhMq5zt0M8evoM
iaAqLxMUE6LxN0KFI+EohkbTTwnNgAmghcHJZDEeQ1OGCehJlZP9GZCZWzRbfVVs9XpYFe1voGRb
y7uoFQoJ+V3GJQmQCEGSs8ZWOMHHkUI3tVVSBt37buCj04iQf0oFyuI7uae48U7nHsNB7m/pj0iK
v3nRU4e6IFQ8jLw8ED91hiT8H0G9bjEQ4xh/Y0s9iapod8V2K0T+Ngn+H15hDmNP5domfM0OulM+
Dzjbg05y+lZG+FEDn5R3hIPu0J9SJNVh45RZvDZ8CxiRTlZdAhFwwXD4RQCuiqxmaRtSfrvjLPTr
Zpe5w7ymmBnqOK9NUHOD80X9TjJvJ4XWzvLrhefpi7oQl3rSotPBi6Bjch1FBn6lkxcaask4fQQl
K6j4YZnWM/SiY9ggNHTxqPAaLF10ynsJ799VHA3oMiWkIRTQ6o31rMtZmeSR9acpyV/JGDeTimVN
Fc14kntYsYHn2glBM3fULNEARW+yAQ8I8yOsFFgF1ZbELwx1BiUhbi9RWiLbVaW1lOE/a0IetIAA
07I5B4hecg4LVYMFMAB4ZN+1tW4BQfXu0kBI84I/Ic6dEfhkaOJtSRRXHxC0gnifREmPRnsBYhL2
cNv8PzabBkaMpEI44sC6XKFb41KqHN0KcqbE7THd6k6JekjAaBUT5viIZR6+E67+8BGmdV22bpoJ
Ac22tYYbmxI43aDBrkUKouA3BRZX5BQKOmm8dKTdgM91beARa7z9hNVnvij4ByGhqeVWLVFV++G+
BGKVBl5JL7oX2M1RZSSZrmmnadhsuQD81TDrYbvlE0bA4eD+SVDOZbvulsr4wbpVretFbKFPURBW
TQ+FHHymL5jW1WIKj5Che3dMCzxm9tQ/VxEJd+U9YNKeWhID0hyXQlYshxO3EWO7SwrHkqCa6hB7
KH7ZRLaARckD0mbCPCpSe0JuskzH16/dwBjrBNWp1RKp/tWqxkWG2Ignq4dq3eoYxZfedurhSb6o
1HhtJtAwsLXT4SEw6XT0tgX8BRkK+dDZVfPuSfkIhJ6eulqKOr4UcYMQGH9KyhLYEfJJ/HSGk0ZO
hjBevPdU2qsRlgKpErju1G8NiLQtSTnPiC0YPtPc0J9lLXtmOcRBKzhR1ha8fJEFrYOmddEopABA
E2fC6l7s62hTsKL5kkWLpRxrAFsu/SXnrcMZOybGwgerCdLwyp1y4fFFvC1hc67Mk4DyKtX3Zhcv
b3yTkrD4Aoc+AZUR131GLFYQz8S/7iL9sOiwHHx+eFf4bHZ3CcNZXK9SnK12hvLosHFDPhJdXFAF
3jfMViHE0yzpsxiNHQARwtkpcgGG5eSWIG35fdSROJrAt78yiiCbGuuV8FKdCF7Rg2awYULAxFY8
RMlqVOf82Et44jf5Z63hav32WI7b3sUHZrFBQRqYt5OgDARZ8JYpe6dSxZ+I6MUFiVbKV3xyh1kH
0TFpdrFw9LyX0MyzFJ3xH0kruoXsrsA+gT+kCMJCVbVjSnmJpH1prhJxlZY3kz1qI64LNlEyXKUM
JKdjrTUge6en96S90GMgMB5H91jlp4g/8pMP1xTlRu0tZS6ol/318fsh/caIMDYlEO0d6Dta0U6M
YO9PVthFYvPQl/oqRQRXLjhIhrO4EeRHoG99VoPEyyIfdPHqSB2aXLqglm/ZsjkZJ0Gunj7jhnTV
eTH1fdCK5yVxX9wOPOjl76w8qR9G4l5fFiQ30PiGQOxLwg2wSS+W3TRNC8gSjvH/ZiTFDiMO4iXq
f8QLkFlS+VdRO4jNEZaQysIK6tGI0oO2GsAfHRCWLwQkEPTpbzARF9xlCg9tAWZhAdXKyFcxGiZP
vUKsfJbV29DfG2lPpFpe5VhfufO02WTKprSga+Zf3Jxc/etHjQ5gC/laApvnjbaWg7wp4bNW4qpS
bm39yvJDyY2q8gMvhDcF/W59uj+h37qGjUUBxwreLU76y+KqcvwaLd5YrLwDjW9zwtMMk8wWmu1i
uCDT+5fgdaJPObbpPmGFYeuQIbm2M39dEUOEnvXALQggltr8k+JsCz9tFn4mpaCL4ISHnJMH11DY
iwzSmSPBnoC/PKB86RylZESxw7VJYj0M4wYscMrITTXHM23mQTXHoZf0sP9X3Jjw1/0HvwWcdjCT
539Vay61S6oc+mr8+S1HOOY2fD4bAxTKFavee1DsEGlDxBx3oIwLuqSP/6/cEaIUw/kOZvKF54yP
Dfk8Xa66cl5hg67NDNb2tGMQbD61dR5C2BEvgUyLD7/EgvPMPiKeYlDZrhrAS8WC9SvAVY6HrAew
ClpS4pgHP33OxhCTbJ1l5rmbghTGNVgrTj85ApCaH/YKv1sDSh+KdLLToTRQ0rsj2s5shWYCNiME
eqqiXKwEZU/YLisajL3w4WJo4HxmpeKqyL0P4LqspmptPWBBRWgZfuckhRDAQb/PrpJWriBF0exm
xZlFBi4BqNFg9/6vSzK/w3beXycNoPeW7PbHmyjN9dM/IjdDUktqxVlkI4u2Glb8YLNc887NnkKL
4Q5LeTaVATz2LTdiH8gwTvnXGPM5GPEgmjg5Hz6sVi6re1xcPXlBNgo6Ou5n3y7wdcbkccXGcdyW
6pTyyxotwwn0OwCQmq5UvECIs2Rti7qyPoVH3jPMQyAJjk91uh90UGA0EASRQ5uQhGG8PWFKTeb5
6hfpAFgzX1mRokf7cdkSIKHj2dIgtHD0ICW+I5v6Da+QCfdYsvNQOcQH8Nr6SHY3bXvAxR+PP9be
sL7Z59InFyvcw2alE2uv7yeeU8vghgMJb1iEuIuKimL9iSPSKvS+uomsIK9Zof2SwUYtRhQJCfuJ
BQJmeBeo0Lj1SYvwZ2IONTMBgAmJnLAYD5Vqs5zzn9DP2aZWO0neE/iCZby2DM9oNL41+dXVV6Uh
tnaWD0tRngfjzn3iXju9wAAijXXmf0v0tnAnVYZtbGEHLjmqTNjIe8YZFi8d6+oj/IfePRRM0M/m
1/ytbu0Z+4PyUsebdpyz32JEX3pkYZyy+G7i+tde9NpB1QNnpTgVPpadtrBpFFtvl3es3ubeJ9kl
N8oyU+FKOZsnArdf7TcKq/IbQrOxcbeGuMcYMC/mOY46sm0UCOTsCQ+fRaihUcZcekBnbSFwArcg
SZSouQuyh2hH3vQPpoj8UW5AOeMUBgnp7rjZglylxjxNN/gngYq04LQOUhIQcR97RnLuAzQIYKve
tvzmdiXMZjtoQCSUYS+Jv9mwaL6gJsz8TVbNsbPE58F/mP6JQS/iKbzi7DRgWYeVFGZrcMqhN8AD
uMj9hmYABg5MivKn+B3czeRv1C3xqeo89BmbMDziiVQIM5g/7PiwLEDhwBysvvCpxFnAa9bpYdMX
C3hL34rw7Ltv85e7krEjwgmxv0oXGCURNRh7hVuwJ2yK6LtZesTeAPM9Cgh+eF5xgxiivE1e7j+L
1Q4n8D/p4TWOPsm5bX2LqIoz5DB+U1MyWMgMuiOUblxxMMLIH75pR5UdE/jSzs3j8NLXZbrmaJ8Y
zyL331/FHATjzPrUh660+efe2gZ7D+lswMEQdiakGZErpBkHjXUPWwdcxC8s/IZs3+OwwOYf2xns
hJ5TUDy6R0jXeJZIi6FZy/VXUR3lSQyw1ZVDGc47lIQZJHo2LjoqcDtByaYo61ZZ1WhI0P91cxjI
8FVCbLybqRj7V2bUqj0mYHUA2ky99/gEll4UJ2/b3An45cyojxH7byLzKhvEjoYBXwEzO5h7pIMn
BIfr8Nb+egcRwz5cg4AsaxqYebTSsnWEfQfhdTSqUJK1ZbGBOICklHvvYUWB2GoWxvOOW4DIj3Q4
u07APgmSttFYcwJBE3gFCHmVJ8GBuCNwZLC1zsk1ot6wv4+7iWEe51PkCC0+sUGkvyzjrfkF5lJ8
IIc3OLsKmB5DhcaQRxEvFMxi2CBnKJsDdZUmxSqWYrunalIPSfxAuT39A9gMkYXJ5m8L6O2xzZhh
ERm82aC6Jp7tAD/4r9jdQdox7FezBoc5MpCFuU/ECFhSB4BSYK41V8nj1dpD978z3obEESgNiFjM
U8J6qYQKwmKRj4H71Z76BhVFCDk9WGuv5HX3S+9fgF6RolOvYuIIR8fEfBX3VjiH9VS29EXHbjGw
JXh7J55lhF2JvFOjBTwC7Y0RaIDpVwzaiiVTh8OmDGSJogxzDeLKMFq9mz2rpSV4S0z8qjkvpfVk
quoes/gt01YoexMbEtbsNIFE6GAtVrEomWu05xBqbkz8lDHoLCdrmZ7DFR5rIjwjNI8k826B32Fo
ffJLJ88UZsprtOvqjVTvvNtT7xfZrvMZb0BhSHtaQ4cMH6y7spN/QfKWWKsCa0tUzAb0B4zoaBqQ
cIHBsI+KtYVa2MMx0eblSltiWkAfZAFCoopdevgEf6kreUdUGWoOpog9BCFUigng01F7YB3b7Lo1
c2a0UHfRF2UPsanu2wMi2WpvfLJ/GZoaIiCLQ1Pu+aElVhpU9GanEneCZBGyF9g6IJDN963/ut8e
39dZein+CdjJ3kbIwuSNwMDCjXdXvYBdNTiPXI3M7g8j5Et6mmIp3yzdltmCmWBK/LT4z/Uw/dok
1rFlToE2y842fkh/NerHZl3UxHYvBzIcJ+tglsAd3Cl9hr16caIDBifygsGJPjCxcB2le+CRjQl6
faL5Eu7VxNibhDEYYvDhWWXuKIzyC55n+zeiFHz/cmxwld/+o0emU+JhRAfmntx/WByFT6+2ixfX
fCn+VvS+wDP4bQDRTmrVqCBwaTm8eO/W8CG6S3VGuF+8qwMDm2Srk0kfMqHqq/xWvrGQNj7Fqdql
qwmEsbUf5gP1S1pCUdOhlr/EdZXO/7cjK5EgOzA+2PTMwoeHUKR3HevNSpdjsDNW7R92VZxIeQUl
AOeiyafI9xbma9AcpNMvQ3Dab1Vz+m9Jh3kbvJSP99tCArHrb+sPQSlCF19fFDfWYT5H2a2T5+QW
MgcpN0tcaLfkB4fr9M7B/v8EMatW9OTV1ioX9TJ8y/gEvL1XwUbnFFBoebUveKfney58uUo+qNPu
0WU6I4cldRC6m3vqtxDZINjiWI0JceUt0SaSjQNnSLeWwJPgdDzx5Kbw0bHiMn7U4Fv2nWjYct4/
GAsQTK0wv1v71Bf4l5vqFENw3Bh/CTAqjz/zxsX6KA/t0WPvYHtfRk9f4GrO+G3Jy5KsNOQ0D6St
wxWxs/BXmxgYdYCiXxUI502jN53+CiSGlknhO4/XLVLEb8yWWnRaC5yumytrPnXbQwhjxYcLJ5kR
H5gSGKAYJGly47sFSPhQOO0dU5JPz3CYKuvIQCHtkGfG4AE8/Yr/Cdw5AltYcvLt2V4uzW8LbJJg
dBKMgnhbQ8tYeYTRjTd2bM3Zc0w8NzDXiNbFA7pURhQ2XGk6RBV/7X6mP3pqI4uV38Kfc1B5XB3s
avgo9+KeOP0R6dMU2iTfgR0YtFSyE7sSIxbxKWB3Wz9SdwkvIq/X5ocY6nrdXOLfBO6N9SdKa1kM
Voo/2I30L0rvhrdHH+7+atE6HifNJbQ4yHxDdxUrBJwGASfRXGhOpnqAIepNzTwhZl1xzzR2z/NC
vWJvwFQToaznG3Ik4klIllTy4cBS4qlbyTilJlUdfTgLI4iiIqvr7sw+iEU+hlaTI2H3McOtwE3x
CTfHZd2R0X6FSxCmPZeZgS6XneKcXpH4aAznnTNFe2mHcYtNitMcTIjPFWzomfZiMs6/yiMnNZoR
rJKg2l3lj4CF4lYdNgN/S3aEH9JroTp46FN3AiPij1/YBPfBtr6BvOgPho9x3Umr+J//pXD3rrJp
w+SsHz01cRH/I6i8ncf/cNTS/wAdGCjEt7sHynZqYr9Vcc1uJTdX0iz+l//zX/Wx/Kd/c0fLY3yE
8P2NJ5ABoQQADxE76ZHuP6i9sPcOSkNc8D8dwG8HhTW6WNt8BRPhj1k9xsPKXPq8GlyPFW/uFxQk
IBIQn79/YDWElU9G3rNzhKtpC6sGOoHDphZS84ukt2AmntW3zpE5t44PPp8erZoLCB8xxv9TgiUH
2vpcAwLAVhgtNm7q2OMz6SD8/NHwy8ePZ64vdYIWLBQoDNjPdG7cxn/+2qsWEwVv1p+S0W6ZBkFY
YPrrKxfZPz08NU1wPOGUiydfY7mLdpg75f8LCRT8ZXcWkqdeIAURbS58AuivrUgHHQUeL3yvkzdP
FWZzd20bC1/+qz31AQrRDvdC6YL7HYpfPLDQIf/0Z5bAmJOMZxgil2CJuNJ/optGDwQbGnRmGl7v
1hwi85QKmm/RKXhwJTjP2KvbqGmDDwryfsVkT6LUfuICk9UBYjU9tvEW9+cX0dW4oZLUIMDlWVsk
GDWgZ2yBWBQuVVgU7ZWUrZ1BfgbrUPI76cKGZbqvzDPYifSl9xd8J7UvBRnYYgJW1wlxY7he2QoW
ErFDRdPf0Bn8m0CgPYIHFlmxrSrLXpv7BL6sIIKppLWsQeU2xQG3pfEjAGC8qyN5Q0W7hHcy7oen
e/CpLgZ+PA9RpsbCAw7ONRzDRV3ZzOngxRXGPLhsqyBtXz5Hh2haUE0mBTJ0U22vu3/pTzJdRGi4
eFAy1ruo+3C+ugC/Il4ZakJ0R+zGmU34CdhfhQ5FAneciUF9Sa8YVIt0LDxH3ptzU8FbDfrtdMFg
5ob6Pq4n6W6YkQ76m3xoS2lc1ejAytlCdRgdEPNye3qcoWAvUmRQMfNYgtFazUkadvBdAwdhhdbh
j8cGEJUFFxQMRCSn7K6rByAAIAN5QTFA99nQhFzxT8UHQpiTMQcHFAUgexKAGmx4PlV/E7gKtewE
+L60p+EDyE2X3mdr4wezL3XdRNyFI9hKKRDo0Z3k6KRka9PcJcMNPjDLs1BfDvcUrJxwZ5IR+rXh
3kb1nuiw+Se21BSoSCipsgBD1OjA/c0oYYIGt36qssIiYaYnUJowaKyr4Cn9o0SxjJ2SWgiJXoLy
qM0RiIefLwHftHvoaXzBoVv1SHcRVq8KD/XvaiLASO0J0oGbfyOs+rj6qXgHG+xl4EHAUAPlTNEb
00gCF+N1BeG5J2b5axqhWjuJ7eICRHwu+wVN7t5bqyJGA7g/Q8G8y0g/F1CcuZLjs6fL/xHMWXaO
3uZpzU4DgSbflfBM1FQ4LACvQ+q7YCBDJADy1OMvlrJwvaA1KyQUzzVqt1OBPDHeTt0VEcz0FC/t
4f1K0xCzazjZ7iLZRsIlucdbbH+xlXUBDg66uMhzzMEhlk8GNOp4k4tdl8NZpaiMrOAizFMql2UG
xrK3vrqSihm9p6RBOLE44w2TXBwOdEyoSL7gQIJ+OM16QMpfynNqdbgyOKoKB6x3FvCdK5/9JlYe
7UQnn8u3kbuJ1+GrlX6mAyqyIeeHCVeCeQvQF3Kh9gNONt3fK854MMs1nniHWGz+oIBDMi7BH55O
fk/8pGTZvCV1xb31MZpErlkhs0wXMWJFoohskCD8uMbZ7YbNEQMn92gSeTvxInDIsZx+6Sdwinls
wyNB7lkgXp2OUomJjAgDGlDW43a0mf48zRxZzMXFWHkdPgSI1KmCOywAJkEtJorl1/i8rRtmRz6c
5OQ/TPLS2fmNZ09xAZkfG90djhmzcvbtz+75PCeFiYHGrvf1PLFlG23DIbwQXTbDRbufK5tg7fQM
drg9z4u1Mj9gNc1fqS/e/M4eGUsdlEKb5oSvNWkvX2RK2gSYTikOc9EWbdzGZjLWJMUxsuVVuoc8
NaEZ39U/PGTMI2uMUYRutBUqpltILTJZqWjMGI55x+DEkRN2txT8zs4qw9y9bw6hiM8Vy+j/Qx79
T1e9mcqrO85YaCmM9kQiZShCcwKJfsMwjuObwiKN9G3y1WDremtuGRdY3w/aAfrzZG2J+LbB9rzm
TSUKecIjc3AYhv61Qb3mCIlvdIJNeachibaxaMOd5JerOzMG/0myrBth3LIkf1ZGfnCVhC/oB3n2
YqVfJ7cY61UkO4RRzaasXR4tiGHdsWCV4T1T/LjZ0d3l4Kr77FEx/8Qpd65/h3iTk7jA7iG+RCsJ
hvgt/eqNj2y9TPxnZjQ2PVZBzo/OjnQfX6UbG6ps033cHJfLuYDQkv6HFHiuKlQ8dlUX9CUoxRjZ
iaFpbKwNQmuR3QHDprOAhamCOEs4aCii+Bs1+vB18UK2/tsz3WiL/lFe2qX2IIcFdE7cW8EaxSTH
rY7A46IdKPhiegFNU5XrdHjgBA/nsCTfk+WsedbxIO3UJ9IAhPMXS9907VcRnlj4ZuyxHIXMD2D0
f+GFIAMkUkAH/gHekMOQjxclfQ3eWo3/z2U1ikwHkCmmpbT6f8CM6qGFVv3NF+mTF+UrmxI7Yv8L
DK/knVThHdGy0v+QgbtK/A0105twLe3Z9TfYm0jO6feh2+eoScIHHN5ZGB0RlaTVk5ODdW60Fb/5
mZ63Ie+T4jOljM7aJz4llLH6JyX/DmCR2E/xZaEdiOo3eA/PEzAK/QV1y0t/YuVOfi5vHLjksEGP
prP1ZPXm4jgB75mIYhOdEeZiGP5H2L/88nRGHSyseYni8jlVxZK+TlnjL4o1wAwdJrznRjlhYsh/
uySM07DwZWYm3Lb7SKU/TRkAmT2EW5+z8S5+5QpKJht0+zf4BJhljxfUAokjnoDnaclg6hN9PEer
4oVOg4V/fW8wlxfWQnCUs29ImObJhK2yLbda82fAHntG3orlhkiLAWEMR1p5jSG0nByl/iiFqyw/
o7zAVkKd/Qo4GEeAP+AKYGjmIv9huqZFC/ON3H5BsqWgoe79l68QungBSl9UUiO7LZqU6oqEJmGI
mQuM/ef/P4Pl0MaR2hJHZ1c+NOCRKHoHzKdvhvmE+toI7Gpm5KV4E8wHM8HF784ZEcTnGxxPJnmO
260JieVQJVA4eGdn3vzyGujPll6SFYoKGxQJ3LsvHIJrefX5Newh/LlC9Si+Af2Mp1JMp4fu/0nG
JnjTlcv1mzBjMVrmtOo+RhMdGyEJggCWv5mylX4s4SvBT6g7RXim4j8c6Fe8MgOn9nclGmiZXGnb
6hY6rQaCrrP1akh+op57mAbOprrCb2triEa838OHdQdcAZ6nYkHbXe3ZaeqcfdiKP7Pm7Y1L0d9Y
w0fFlkZxpHHXhlCkIGzNWbDB9cATiQUfaVHyZCLHGwQLmYZaZjvBrlTnn5z3WI93f2F1La9sium5
QBDbH1SSmjqNeB5SDkjoRc1faQ78EOBa08fuXksnYxfRdPJxx3XJsFyZcilRsCZcyc4hbZsZs59M
sH8ZM3+p+QIwTZuuWwpGOCn1GB+wgPUJBwp4vrhHBBenCGwckGZ0ZmqA4HnNdgw1bcpJ8gO9geh0
rLxeMIsQRzC4b80ByeUs7Q6Mn3QJLHXRfQF2RjRVrTuhtO6DR8xsvhL8CJiCI2KLqY3YB/P3WFNx
kHbqgY/Cr8g3uM872L80zP0P4ei0IP6XKKziK+dLuEAOxw0w4b1Oizf2I08+qUsYEFmYAsEoa+ou
2cXoCngdyoyNFq5XWzaVIq04XdO5Hn7xRE6IyMIMiMZZxlUM0U9/6klQJlxo7sYHPlZfLgXwPlrp
LNq2PxRIfipPL8tBfx5fkd20WAGzMGZtM2kXR/nejhdavLLhgAOwnuzb+DpfAgrFEFdAtKyTlg4T
GJxBK7YyTHVoEOkymbL+dQfXW4QuDgH2eExvcHoS88nznPQrGLGSGC+4uyVtDrku5SbNzs0IzXOu
brRbBIsZbe29/mFkYzvA+YAq1pBX2j78TjTHPFZfxJn+KDBBOO3m5Q/XyvVAAQHeINZ7jHS9o6Oy
b35IZUo5jbP/SDqP5cTVLQo/kaqUwxQQQYhoMLYnKnBj5Zz19PfTuYMT3G1ASH/aa6/goIGrGA2z
s/OlwSiGwNtgCw254UvDKYHlfRp/0EQRBQMt2ni0IXbEKPT2GSB46hg+viXhDPpIN+HVMl30JRvM
SKgL7UJ1x2oln33DpuicEXg0tQBGMJ70e8nhb2teaEQDP95GHTEknPFNS/+V3jPAkz8fMgy8ETmv
Q0uEdLDEk/Cuaycv7mebNIknDwWIfYv9FNeiM7shDAstOunoCajt4vBtNfvsvxoGvwqaFTmdngT2
4HI+oxYr89avNYd+lMP2JMMLpItmrTv8YTF3yr6C9FYBItIJxJEpe3EuKkPai+bMNrGWM7tIpDNm
EhOZ66KtA+9L2gWWHn5KjNWKlnfxV5E2gSMV5jN5f4nju1zgnLU15+IWzAXpnxZaf4VgLJlsNXSr
gETUuZzYy2N8E1g84/GiPdTUXBnCbcjo5MR7P2YxjiE2wlsrNf2YV811sPDJF5tzjBY+gTbrW8G1
QZxilYKtvoMMFgUQYxDfGpFhwXEenMkHJWmmeB114UqwbIkvWzA58oJIKb4MFMpVWQsrM/xM1OKQ
DY1Tt6E7M8lqj46oZ27UftMh+ZlKdm/x1FO7zfiY73afOgmJMF1nSXWO9/gkshBhWtV70DmRwNYg
O0VMKkzz7LPnQI0/s6JobFUxwghiCTgwwac02KnDNFwOkFu7flhpmoVpy9nyf1QfpSmt2uRTT6HO
RBncItQGZXDITPx7mZSFTgdY3P7H0OJxSqtU3mDxhT1WZVAJRES6jFtJnUef532MSYdRpbyrZVrz
QrkvWpIuAI+U4JV64yqk5BgzdkFbxpY9dSBphaKtdMK2Nqp1IHp/lQVc3rmTTHtDLdeWNgO0B5n9
zQeCmyJzaWoCUVPUx9TCqLoy3BMs1ozz6P91NdoRbkBuoO0di7P4zFXFlaitAjA0HYOD+tZP93a6
W1l5jCba/sHOlA/tEUqwHUPs1H39VGBM5Rf4P7UypNf2UUbKQYnunaY4VoNas5R3qSX9ZSRjWzrI
s6htOxjSphY5XSyc26I5izhYm2bqjNzeoFMukqxek8685rGwtjjIDzSiyi9LoFePKhH+B+9ViAic
NbGwBUrDzLhrVLZGbbIFFQir5/UT2lE9kMuon0Yfhon8MWs9ZVhvlTk8k6rC3wybhLUo9n9WjOYV
SnOr7cIM5jaDtsovHrT8tgI4gH6FfaP+nckV1Je/ErrBUDi69xPgSWV9jv67tv5UiQKKwx5juWqi
bYqfWIFmIUIg0OTBVq7vFvpTRYkxZnNqFV1gOWFX6QRe8kwtjHlwE8wnAkwmPO31ZWrakYwKYSyd
AUC/9YZFNZhEhRLBptY73aNLC1URY3iv7A6REFJu68eZ+t9FKSEEAv08eBbgmYNGpx1HO6Y6KgCr
zziok2+MHLHvwo+2wHhEz08T6QOpmm/6oTxVIekwqDQRH1UC6GvChxdeu4ngRAwABUOW2KHnAxQp
M3ye0j2OBvaXjWTt+rl+MyUM1US+A+2nAA/aAtRG66xFysbUtJy/8mIp9bPBCSWzPmBzbyzTpj8y
tzLxARHJy98pTYBMGRA4S3Sls5Uq/swCU7XW1uwaWHRAXhlG62RlgMbOTF6c71c9ko8JAwLuPrKG
VNEOgjTYDVTNDKP20kN80o8nC40o3Ga/oPnj9Lq/HBQgLBhI89PPkWRiuiMTvJTjdluuPenEJ5KJ
ApP6NMR8jf7WU6N2+o+vdJsxUmwRlnFTxbuxIGbPy1AwkKkRrf0GdkkI6lpfJGUgmgLLkeog4ELa
9ozekL4UNAlJI5LmYLAcG1PvYPRQi599v8WEoQ3Po/CZpDcaIBrdBKZGiMOQATsIDgddOR+ebaOz
+uAgqrWkxiabZEzxWkBFioltMdCIyoQ1k13LWuYZ5C/CEJATODX9IYsLgOk5DP+CnoYTqZsFSFof
/ilxAbwNpzjFBqMdVlkgbxT6DmL0WUjNViMSwAtYUwgNYyvVe8cqvZUMNJSWdNhZYmLt2NLQ0jOS
FD3/s2bG6BK2QzyaxlLuEtTjiBV97NnzDQWCK8y5qDn6arG1QrLueXZFGLnGNKClAj5JR6p/tldK
sJTQqhg2zXBleFpeCDfPQxWI7UuH7SMo+mhAwoSNJ+NhrEIhRw9HS4vDlBnNlrBp/2Wa0J92IZYs
40pobQZm+Ey+tcd0oqYwaGMo2JnD5PvLheOIWUu/hy9oiluDRPPOQRBJivXcyrEzFJn6sSRjxXTG
YTNqH5xj8J8g/QBfyjbZTdLLGP7FKNNa1MG+0+FwEJ51+nAsxYTNRR9N/qnnN1K0QNKq5l0ADJY+
4Ci2Lvps0EfZgKMklC1J2OfjpkoOTfMW1AN2ky2UB7zdEjD47MJRSTTgEW7jgUCMswhfUsEpJQAt
m2sU4Wh4O4OTQP9t9EeTINWQ1yFZ5qe52G/AAUtAmSCyFgVFTw46OdBtGOB8hLD4VSrUIb6PCSja
ll9Nt6MiOJX5T5Q3UrMb6PZW3RdZIGuVc3PWkWxAV9Fioc5yFmyZGJYJQKzbdvHaw7c6gdQOoFxg
FiLbWvchgO9NtwY0QosIiv4YZXhu5nXWHE+6ndKjKVtYpySSQA42Oh0Zl7lUOGoksMi9O19C9x9D
6wTTO383qmenFpZMib6O4SbNi7j6N68LefMjxnZAQctCKeh4pWOFKzIrgK9b5UDxNPjQXJlO8nDR
aGigl4QfJm+MGKhfUJ+qfjZH/zpPOLkzL1WVvAxcUsxRditT3bYcCyqaUyZqKD/hzERFoCfbgo1j
3oSyTv/vcFnpIycNNFZILlGMwTiyfc/4gI8SlUSQs3XNFxtCVvDb4qQWBgrk7lSks5YhKC9gSdNf
BDPRNwCtt2XwZ+AyJZ8sPcOVngGs4D8EqE2EELR3AqgyzGoHW1ZUfmu0dYNVgVo0nsiB7Y8TrdYp
uPaCcSvpMbTYroA6DPAJF4xbWLDSObnJF+U7/Mghgiw7N78MK2Er3BRyqYpVQqOPmTSTfGl9Vb/W
mV37l3WBaUQLg+CjR8AHzsfblgSYBcEiEHTyq/ju77Cu+zeYHv0AevjaVTqau+CkPMY/zrdYNs25
0o/wz8JWYSlAelkWtMHka0NtJyyQgTFRoenDcMEvAhbQRWo2LdQ9aAjnERDIAYF5oEvUvxjF8TJ6
C2vhI9sZ/8CyUJQu4k9g+0f/Mu/pXjvHHxWW1PpWfpWPjCVmW9y95UVYqQ9lwU/Nod+qD9JYQSwW
BUEDfCGfYvUBlMRujTBnmUF5wg70FrkrHRTZWNzyxatbkb629n/gOS6UPUAbaWTYps028ekxu2nA
q7f0aixoYl7GK211W/rNP+Mrqrbf4t9AwuaTgCE8H6s97ULWSXFFVTm36xYkVdEKbt/KY3rh/yqD
L9xHE17zqvAW89JMV1InYS881c7otM/mBNg4OvQXnNiun+HTu2i/+R+BJ/98/BDLt7SlJbOjxbHI
zv0nWj6BmTnf4EzlAsDDScmbL4ZYxS2w42z76uBVtYQIYXe7eDu3C3soqnCpti9Ac2p0a59feOuN
sWUFXF6hn9fvbNUeuE8fxkN7tQC1rETjR4BS7585U11IcMPpMio/aoi9XIy28folECHdO/YFGDCs
LCSb9EtoPyyk4JdUABBJb8HJ2E+7/B4RvY0zzTd1AKhE2dO6w5d6EYJwCrRScKwEZ/4ADYKr9s2B
DWiBWr2/s1AMH9AHDrRB4RV/4FTNskcMN/7oz/A6udW5/mF6x6iTfA8/K9hZBp7nmcmByoBA1AIZ
sTnOoioVha1B+nCyV6xFcEDYuhT/Bhdl7D4LF8rJ2tafyQ7NCMAHeCt9TDqSiNp5B2LP1uIRTOiF
Pqhbt9z04tw7wUZaZSeW0BdFPWs1EaUnizzv6UJg7WCgUV8Gj8oGTpy//GJyMLcpXt2DRw3DDR4e
I5C99EdZZWepalCSeo4fcUSZ8pjknodYvGJOVyk60Lwl1Z3nR0E2EAgI0bzBOkHIiMbGoz2G5xxF
KvCPuQ5GcRUB/stVt+lpcYdhs6m6s0ZJnu1FtDtRcRsnDbNg8KZ4Ne/68yI5CvAzR3VTUN+iepqX
JJaxWRDsQUKv0UOxeiA2sUSYBw3L96HBxMY8JnehA6WFuejW4i7ON4r+2RF3Ia6qDJww2XmpfCr1
6R8ZQwKx0SlF4NGoDoNIyjA6ENrcka7DjQsJUzlJri6cO/KmVYB7aPoJdU2gPmdCc6Q4nVXt2oCe
MlGLGHyq2Hv/dwMtl5ZTKnym+pEiGQ8jaUFPq9zgzfAGihO+stULzV9xbk6MqnoDqAOYBWsQrhI5
JT1W2PqyaD4K0wlwKYAi0O4BxwiQKI0jCsA03bY5qsIlgAT4FQB3AhccLldB1/eAsXlG7oJ/1wbs
RJ0p2Df1Jk/OmLCQZoulq4R7DJxpn+NYW1wUEfztPJkEAnUXbVxhRcEywbkBljpY6YiX2q4lte5g
qW52LqAxYRKz17azU8sT7kLwr042s5kpxEhKkmCeUOzN5j+LHK1hJ9BLrbDLmUI7F2QbzmHasf9E
aJaD32qS1lPr4e5TbOHt/Es5vPo4107oiUC6a87XY1XuSuAgb4pIgcNhDTqGKKwRMi0QifvoIGOR
jAWQ/w3Ul649GGSWiDaHgQg+PkpSKsYcmS1qOlo6xLnZFjqPasOZmigyhKRjgxRpDH5MnIYULBAH
TPiimwgpx4DPrso04aTw7GHKYhgELQ84PUUkRfT+WhVA6iwMS6AdjKPJdvIv0iSCqdw2VwFpnTRF
A670O8VEEowIsopRdGNTUPUkY6hwrxhUU4/CgriDApxSMF+VTJ4NvyL/aSG09op0BzQlPT4pPoFw
ok5Am0lPTiexIQALyd/G3JelR1hIiJTmXqEIPZCHGRtfOBrVkjMQVaU4sucGOVmEX4XATn9KGidA
EA8FYeRh2ZFwwHGk/qr7O+4hdfsS/UNQ20Jj6/q61tfmdOL9wujQdifNxGjkMvEAx/AgBgf+bsSK
dNiq+RXwNws39OIGbdsHb0154mvAKA69LyOCXIHaxcP4D5F7BhkOO+n56nn/qvmqxdMU38X2Gotb
U3ZMyRGNr0h4ztfTvExYoVX7FQHqReXJ6L74bD6DbttQbGvpRC6Rqa75wl1j8+ddC0Ky0bybSr+q
3WIiOsWEr6Eemi2RQfv70TE0JwwxwjBdekpTcqgoDnTHH9n4pJK6yeHMVRBJZN4I0wwqO9C2HK8W
ivaU+Y9mzL/NW3rCJceF2bQbJFrp9C2mRxMSPPiayTg8afq7rcJFBTaK7BuzAEhXZreI4Lm34k9B
VsffJDwl75kFG1+9Tdgz1F01biIJv0qefp3RXQH98INDPA8AYupi/inYOOq55nUkEA5foTc0Enfi
PeOePkMXsGnwjz/anQ7R7j9SvYyQEh5n/KiratWF86oAZgEePgKTGSMlgCqCgLNb+iiLrUdaXzXs
QOWnj4E+iRnaGlttNcIvzgnx4iNaZzgVgoPfVqk5nKnS6srY4lDFwBlwidzWsqPxQAZnTL66gtzo
rSas4fPxrmFhY4rDr8epze8MFarFd0f44eBdWvgRFkBMZF54MMH4Vra68ImRSueh+DkowqlUHf4n
pUXefjECeFQClbkwvv3+1FYpOdQn2oCshDxlGC19c9LUZ1BuGbl0kifzAr4l2Ch2+/akGu78b56g
5kLV5iHzIl7Nht/SMbnwAh6vYd28isWFfdthFymSq/jfKP3/p/Nq/sebnCzYMzrD7mrqawwkQNh5
qtgEAfZV1jyGeNcwPDBFZKYLh472hA1wDtttcnjzQd0WaN60LWkU/eCEAznQJ0Yh65rsf4A+Jl89
zjnoL/L3gMmb7hawzQjfgQmiUgE+Z4d0kN+aHuKtDq+RtO00wLpt3Dp6A/HklJr/xvJkKm6puWLL
CF5bfJTo9tLVit4WN8Jb66prcR9L3CkHliQGXafcfIvIZzuEAQHLem694KBI1cZhq1rUX9lMu7h1
cxQ7q1iHVYfAStRSNnsMv0Rja7H+BbFjiCc9vxjYj3ROIV1S8xlL7OPZmzdIuKElBh63NhcJXiDO
TSopQNDleLmdKBTnxEaE0bz2WWuLRNe4YQ2syTOZil3IkBqcHsUOquXcDvM7H6ib9E+0i+dVnxUJ
k9FMjpyFRLq5VAnO0Dwmv0zAJ0BJYJLag2xW3mtIqFsdoBqmf5gsh1nBPHErUpkIHw0yFdGnhNQJ
A06qDLVMhiIEK3VCadQiMwjyr0J7Si9cbfKBRVl9DvRiNbaWYXhrEP48aAgyaKtX8sfw5JCusnrO
b+Xx8sG8MBTml6j0yqP+zdAKeKF1q5SnFp/86s6Jtx6dgnec3zz70qjFM/05f4M2fJOKp++G/Ivc
xyF8CdNbpaoxBgWQTyEk4oqXSWkte/lQ9F9y9UbpKk+3gHiUonJwYJQe0+CyMM6ZqsaWQTqnVMDQ
aE88aurHtr6nnutFcBRcTbil4R9jPJe+2OuC8MWa3MbVgtW5nO4pq9y85xmjNWMlXZwgjVMXJ4/m
VmG+axqCobydWNDZU5jRfEBnbeXimvl3+GXxz9AfaZv1QNJ5EEIg+mISRziyxeeWPLZW2SCuymEB
7gF16RUeYkD5AP8ssioC0HERi7Tk3ioc5yEZj0CBErRY9DEJZHurVWCMsCzX4VPPK2wXWI7nYwCn
lDTBWkwD9xPD9aSD1rNRx+xYgQcYjtOCxxzpFf4+tTZ561ZQuT1oAl4GDya4pKx6puGt2UP1GH/Z
EX3BQOOCSDt869aRCilqZI3FNIJEyyBs91pkEM2Gn601Yv1UQVoYt5UMrzYspUtXYf45PkpjP3IJ
aoyXAJc3yXjvDIFtcI4Q4QbPL2+5LAkPhopXmIZhG5Bs5t1CVMK9XP02FcqEDtZwjdGbit8kk4Fd
I+YEkseiG1gcMnSeDPvKpHO7B7Zn5jA7ynzWqEOizPjw+b/IlMucvOfgyndks1aSZcRdTdYWa09k
bnMDEa3kzLes4yxSQJ6vG779sFchnUSgxmNE2rNObxvLuoCvMvQErmASE3LKqf3BFj3yKXC39ma9
svrOUR0H4yOnz6G4XnMVox02LUl01qh2Dcdyw5Phh0BtS5WaImh/PIyRkl8CHZZSs1fGwaZeSrNN
i54z3QzpWkyOwuxP5ujxWU1+x9KNIoLTSQsyxO2YnBsTDskusci1OjewL/SDiHG9eOUX9WizAKqC
iNO4KgYXiPcYYCbYDfIaMlvcFF+/4jgGX16CKu8IAwW1MSs/7wkwTwUBoB9Dp1Dmf+MaKKLKQxwO
KMTI89eFtlUFenbchx3OxtCeM2XlwyZt6B3fB+nYqST4PbieKLXIjVnzLvzRINwS4UbntTxM+qFC
W8ov6R5AMFl4Zz1yZR2ysGMN18SzVeswxwKmlFab2d0M/Z28ir3DyI5RnZMKrY7TQ6sMrvhmNujR
+UrewWquZuukGooVl98HHyzpEsIdVt+x8cpQxFb0Tmdjojp5EipUxXBzJRBZYBeNWDEhpGUanZX6
TPI4lyZ610g5+fJDttjj3ACdj3capVWN0DO8a8nK+NHUVUtPvbLZp8Z6W+Mu758z1WE1Y5nR6VfI
GkcimrlV9ocdKQaZ+QXaVhLi8QPkAqCg2fmASSx0YdvKzlb5CwzsxWswT+lSS38iRMZsm4FoCREc
LlT7dBYUiDFuBmMsc6f8IU/ox6crON4axzlSR7519ZH7fzhpwmrl3nOmBIYTQUF4ZmLu+iqRzxHk
V2iAY8ixxG17XA8mEErjwXCbSRtwTvmhsL5zwst41/kXYcJDT5vumfLy2Q706Je/rDA+qOmrWlDr
YASUDy2WENJv68IlNJdH2ka/898LvIGIxYNwY0D43Y8MMapwtPqIwzPDnQPNRKFSbjje5WgKx2sb
z2MTw1dc75DUIoqEYRCy+a9ymsAF4F+OHWIBJAgPO/oNmCCi9hB6vlD5kMYrb8F31YV3AS836v8q
7wY1T6znprxEX9r/4w1bHnNwFhCKFUfGetMCg28Z6MFwNqTrELgiJg51NJs9hvExKR+58sjLnzI6
clJthXfXnS2c7pVVNM0XzGPw/R3deAY6dQMTFlpEWwHY/vrpsR0diWxL7F7rua1N95J8gGrDG/cB
m5XNaBcgFvSORPHendsu3qZhtBGiWVGG1VjGrWHvhRBGewQGh7WqERXTculxUdvohSviy6PzKBWm
lwohAE5o0dNBIlShktYyqTrBl5X9lD5H6uCrrc4ldFvBb9ZekWxDpo1v7hW93MVJhA+HvqvL4yAY
m2YS0PqZmGAj04x2WbPJOV4bK3g/LbY9XK/hSNKrI5LRsyfjBncLELbJHPKHUG8/WCas/C+O112f
YHCyaRM3Sh5Fea4Q2aXxVRh/ohoPKokeeIgvRwhjFucVGbmsXlCV1C4LQifedJyBakciipEbHo4P
n1wsYpWYNc15jNelhf/qLwNJhKVSO43yI/pXM4AE5LAoWgTrCXSnz1Pvptp59r9KXd50ntzZVQvW
BXmAw6M030p+DhWiCTAVdFlTSuGApJppN+mEDCy5/mbcBAak+1eXOGX8owCYWOp+8ojRg9cr4e6/
4lHyIh4uwvtW3zaYv2LSWYgNi8Evi1OHwgidJGdGrHhUJyamuA1+BZ9+ovU26QeIhLjhwnDG/Tsi
45jUH++7SiFjMZVysMEUjd2E3iui9Zy6rG8Wd5BbwWKitceU80jOvGhDJp5op+q50PZFytOAM2O9
c+/dkwPMUk/EfHcGNc/D3yH/1UTH97ydBrhnCrcu3STQpxE/aUN713BN/Qhoqqkh6o0QLNsPVrk8
E26s1RhTj3rvSIQG9xcBs7X9hxp+9N6nGhxD0BPzYEa6yyVS2eH9AGQYYIspI2jygjVXWFqOPmx6
qElxesRtukRbOFjhykTs1/jlTksOAxZPnDQVnHws2dpokUQnuYPThGguvIklypyBozAixnq9Kcpj
oooXDDnrEZAiw5UUV/ZmTnIEzzdDzJHoHGQt84X84AoOpKQCuAIZtAp+tCh443bWRX2ZWALAqEoq
UvyMTzH8Vse9Jd26zAHxtcZtAEJdWv9yml0ZS1cgniqz+hKNPWuFkVCMp+9GUXD9vo8tD9f7aXq2
47cSHMLB3PjyLo5++b4JShyx+Va6iIuDFFgVSxX6TpDQVLCyZYS6tqe7ILZbJT+GaOTzk1HtRUXB
tXFa6UpxkgEoVchxLcYoBo2iVyN89/D0chwQIyNbzKtAOn0JXK81YAN1q3sscxP6Ju2nQjFbjS+z
/Ik9mODeX0r06UgnRNfhf4M4NbCYxZSQuX9l9Sw51NA+0IZ3L31J4tkzMasppVOufPfJmTZOJF+z
5oNs6ZFIPXXTZsei+bKCvW58j+a3nn9yDFers0UFYL46PCGD3RifyTop5X5RUFJIEJd0piVmWTrn
RaWjof2vC9BzzoP8qdUAdsXZYF2P6XZqmIY1Gm2lAsFCe1OKT5/nWzEDQUq6fDEqD+pZ2KRierKA
8ofjyLecuawS9YL8KZkfvoQP8ey0LnaUohcas1VhB+ZtLH4obTFmE5T1UO2HGPzJGfub0L+H9OJ7
n13/zwf1lsdomRauNlLkFUsTOleqzTaq32aGSQfxhsekQV+LlZB00PttqzxYEfr0CW9UVx6Vt0e4
3OubiMKwcTQTbGLGK6XkNNvJDrQLIXzLKcgfxV3kQ0qcSF2AwVrAkKOJ7WWPNLjhzRHAdi/tkUhp
OHsyFoP4hM2aunH4xvN9lp21CzrPNFoFBHfZeiStY9gRmIc8CUycxNDADdNzLJ8G45T5v7VeMudq
DFbgyCNqp/BcIk2g69D+kBCFAq7/AsbCo7lrdlloY2elAJ3CfOuHxfAPP52whEa89glSxobQjbMV
njXgTlm3EVSSxeyMEkN15dYVB+7zp+bdJR+lOUy0mT4Yk09j2dBEoWDiSzoO27E/ifqHORwy0VV8
V7RwZpoz38HPWYrWkPnpD+DeRcpBo+Lec0a1MQ6ElO4K0W0AeZs9vWRuFdZiRGokGJdJNkIsujMq
bvN/1o+4ExmFOJxAkuc7v2lEMCxpkEHEp80aig5vwL6H80/zjxZSvwhZhVrEgOJdeghHGHv+ZbYd
uIOGgydDCOxAzGl6YTs/C1vlLwTZTD6DWNRzuSOqhKPVv8FpnvSNhHcZ2UG39uU98pJhr10kjI4W
zWdLHhtcJAphi8YNtEEUHJhELimVYlIFkHDk/M1SJG2pR0WMsGSXcYqP1xjso7mgBpOeikOVKXK6
qvfTdcDMCJHmuBKlj1H5DdNv8IBlFDPrewToI+5FXm9D/DXaapFEvApi7VgxaFDWSCN9aq4lb2rb
H+k78X167MEqA4b8rFzAfgyn+Ligyv7UWVKL6NtHEaUT3w7qjFF2mZDpCTss5JwiCADLOGQVm4nT
ZEoTLHBz/QPC80xLh5EfYBvUia+QbafSDtBVQ5zJauGfAdVg0j08pi8ZZj/Q3IPPrqKwwpPwgMHe
xALvK8RSDW9rOohaj5/1BfilDmzyewyptWvzHgvvKCM8h+WV3FfV7dRLljhD4ghCbqs9NJgwOBsF
5tYWLYEawDxwEhrvfnjJqcjV8D1b+wdf4GCN0GwG4Zzu6MJi7xcgX+ld4ceSa8cjy9B6d8iNPQyl
OEkJFTqm/lKrSJOREack5AQOJJq++sHNfNWbgosZiEEBR2+hoGuo8NGZqJ0VEC24W4H0IreyHr47
CbGeaIBMrmITK6bqEHMOCeEoduCk4k7TfiyMiXpO7OkzjEVbG78t00RYlN6CqDyqsFqgHcx8PwTn
WoM/FuSe2oG/bgpIGmFrkhSsp+OKNk4xupYKfRlr7fAv7yFZocKqalAd1lOVzxQrlNjqIcMqABh4
MTNpGgETzPAzjkAU9GkfoFeI2LKtWHrpBbZ+afc9VEQShFCsYuB1/B7HfyGizRqEHUEaX5UeABT2
Es4fdreewbg4wb8pKhvPKwMfDpJoWO4oxfDWw7+CEyq59OJSomyMdqn+Hy+WigDOALrAN9Qpc1hj
+TzgBAZYOZL1t6s0zs0rEVf9dE0WMn7dU+qQg0RkIvb0sP9gzFXLgPREUoRY+dhq61Pe7kQOZfj7
fhKmIQXcChiMC8KbfXT+ONTwQ1lvAWNo8iKDwskl0H5UTaBrlGD3hBQ0ggCQHaDO5dlPzJmstXY8
u9WY5U6U0ZgoLoNebGCDiUnlBGp9iQEe4vTZ41lRTIc2E79NBV5/D8KJ4CMo/4yesoDzoWzc0+xH
we2xZDmOa/Rc7QUnlZ7TbhKj1YSDEgTIqOkvJgr+ywbQGH9epH8RV2xiVjGfB4z6kIKoxjNKBeGs
b/cenoNNjHYS3fyck8sRLBNgfBTDn5/J33BTMvytLSPd6xOsYYbBTGFRM85DUoz+C294IlBkwjLZ
JKWe6Eak4RcfUFND8WpJEIpNtMUsrdMcmpr9VFgdAL/hClXitj1dGfgxRhJS5cDtB0Li5vxDzDiD
hXNBg/E/PTiZRjFab2/JGhdku0g7oSdAvFdYF91yu/4M1j2AbsF3jE8km54CDEYdvHEHFLzgm6od
5StBhuq5RRmCPomT46Cu2c9piMH46nngkk2CnHJwZ9kfBR8dd+NBl948J6/iBa+BdisvhIUNaRn2
PWFJWHPNpHms81CWLcIbQpOAAN+dwkVCjEK8Fm2opAi2SX1nKJ1mckvxi9oS6r8EZR3CPv0KrKHF
daOcRKK9ZQ4UsLYwvSeuVUaJuKCm0GBQMG4xcV4q2VYI1sgEYBu0uQudHcpKgroAuI07TuUj23Tj
iQegKGIlw7iHriYUeIyKmnVLkrduS8nB6w4DR+l8BbO/Ao/wDFeaM4N8YXXLcUYoma4q5rorCHcU
PrDxJ/E6jDSsi3UAZgv/NDaZrA5bO9k5VaZibna1xone2k1p91WGdFV/11hhehgNtLSi8RYglaLS
SFETyQvWe1xZwArLK6I2GBVaS6cO5qMIu48DE8T76lfwTj3y6Sa+zuxPv3c7FD64L+Ph6nJbEbHM
P2B9yhqMDV6570IsShk7woDgXh42tUQEAQjY2C6HCqc3E9B07I9dauw145oq/i7oaTIb4qfXjVDt
q6sV2lq1s1qMSZYpUUYXllgVH0qycP29Lm672TplgXhDqlcNlvP41pDFK/OxHDf0X8is07BvVi22
JR3aeh6cLZOCN7oV2DFmFxgJpjME11+tB2SdUsXNhl6BjfE+bCuOOwPedeY1qw+xtG1w9RtZpRYk
wZgIuoQNSoOp3prFuVU3Pn9Il6bbQZeekG2v+ueMNXwU+5x7Ji6af7BBMNTMpw0dY50qEe3Xopzn
LqqlVeJtSmVfK+tSWZvNOhyJJNsl3bnA7UXhkNISNUJt2sjTxmIth8kHYDRz7e8t5wMve5Jkneib
KtoVuFj7TIUJ/b280mZvmp2PqamwYvsqUtxFQCZ8BBkyaddqXG90L7yoiP+nXtiMJalS49LT74Ny
YE8zFP/TrzG/BfqgHVDC8s1sA5C3jl99hDMR5KrqptHkHEdj1ejKhsMC65Y4JwKXh5Fl22RuBOYx
VIWVZUSuViNahNAWkMyAJwd6tUK6NkQPsJSZNX4UOeQrlaUJRbFMbNDOH/z1hDuIcJc7NxI/KG+y
4Ng3nwTARN4JDBXBdGwc8+nb4KxoZAbUW/b/9Dgm0GIvIeZX4gM3+DwnweLQFp91uvWrbSHlS4my
tsZInmZP1VxgUITAPxyXML9ehviJSd2RUxnVpKDpj0i1Sc5og5sR3ob2WZKGqB4M+U5EdI5VAQyQ
NP3Mx4uOWbJuWCccb3eVpzi6Dik9B8PVUPIK5ntMggv0mMK86ng8WdpWpisyiAmexd05wOVMx+qZ
D4/bUya/RlwFpXNjIKDCMkd0mrm1CMICspS9cAOjMhP0nwkjsXDVdL8cBiIRhlBOBqSGdJRFTAWF
U58mbFZ8qfLclQqc8M/x4ED4ZcpQSIOCJfmvLrnYxhbmsZM2Bg3fmE9RNBzmAztEmGPKhB+1v5F4
bCVgLNyDN+RBaHrAtIdaxByn+QLKghFX0WCL3/1IARZ0tbA0FKLb2dd8LmaOORMSpJ305mTOe8PL
gobZBN+kUXmd2w5AbP+RDy9TBjYwHfI3B7exvKs1TlLjopc2Xv3j1zRFRy7pr+4PcsbpkFWxPxX/
4+g8lhtXsi36RYiAN1PRO5GSSEriBCFXQMIj4RL4+rtwBy/6dXWVqkQBmcfsvbb5mofmLh6xQXXB
we9OSLYmdCMoHbPo0dBazwJRh9nGXEClerZL+Q7nkblnJE96CKSMSW4ulgFdeZDwIiCy62CgE85B
iTh4VPuNWkbqZb5B0TvbQIiG04ictqYrtRh18zdqmCcTKhXSbhEuZTHq/f87SlaaokS8zjkUl3iY
MaSFDCzTBNCUoW5p2X/qwnpzaqI+TLXsg4qkIZYo0IYi9a6oooUauan3A9bBjl2lD7q4qIyLqaZd
bFpACYkZK2zIfNieyUhXDA3Tqd0hsl+4ISp/MBY9tADXZsmFwweQtj9HF94mtlJ2illcfQlkvYFe
LZup4JwFjoR+wG8LknhqiOlzcNvCmLpFMRC35ZDXy5eNq39adC24wyOcJhq0KF8QAtR99CbJOex4
7PIzpIYZaQmtEBZyUa4bvqTuwAPkt/T1XaAZE1GOFJ0QyTnaz6aELwz81Ph1LDS71kmOpzTgOmqO
bvRVJCy+igBxMu0Eex1EovPTPhCA/EdtAPjDNo9kGtH/0SFOr6wrRPMR9hhgJsWBAQbJSNfDYJ8M
FYLiWskaMXSz0CzOo4haYL4pMfFr/J8TH2qUGYHJXq1LvwonIKWxuDQ6J+EEDM7WUdpwgs8CMvtX
uN+t+aI324ilhXbqpgORbLb5R9eUp8ztX63mODcPQXgs45vHHeEwda3BsSY16lEaP00ggyZv4d6L
q5muKf4r99D7wBlY2lBQcZU/+dOldn666dkNtn2+TenzJUHBvVhlKOlIBFKPxv4N9Je0+BwZTugj
OC8/ZCR3LdguWmxrWgJvJOdfGZ5Yv3+B9PfINcvZ2OO4Wprpo63uMiXe5y3Td1q+FM1OX7vRPnTe
+hp9wlPGYRhs9A63dY0Kia9a/TAoHv2vnrESwnwEJrCplHpqxosOwrD1PmOYQurOmAs2YtZeiC/L
pwuQLb63Rm7ceRbyjYidEgKATO8cWmOj81OEQ4i/bRd4nz5VkjGQLuIHyyTUnkOuhtZE3BvECAMS
3nmQClyU1fijJVerfsceTq056ZukAYZIMu2hIVQhubXsIf34tc7XFYmvKttSLTUWFmYHURjMLD9i
qTguRgvPKMVta9NTB7jddtpwT2Ok733ztNM6WGt08xDmKeB66jBlYQDAty9H7MKKc9/DzJR/d9z5
hECgZ/iU7ClTfrWOQTck8aqmUp9CWh5Osv7soskmosUM7pMyHwm8KlAud3/48CwTAaK/j3iJ0qFi
WIIVtAxfRP7NAEUY/nluEQVDudjkhh1OdP+qDw4d0IKqSfeaoowOnh0DR+1Fo22U+sZLTmIUTIFT
Gpptd42s5ZQS587qWpG12nwSO1mDvQM8oYh7NhjjygN3eW/PYxG47YtU27vexsw+mcLyAw+YgwfB
uw8hB3Y1EP9hlbEdt+5V+BzxTMQrLVmFBqqitdJe4+Be5a9MAYp427i7IaTVpRQxLwyCJ4NdwIon
L6A8yi+BAs988gTPyp4SRsh3NswxItGW9SmnPM8agv9y4w2rEc87qxPMj+1u4ESJDyZyJwyu25Yy
pWfi4zf9QmPZ75L+0CRfDLRJUyUEZGChdu7ai8iuHsCgUr47gFWIrS+I+kAdA7IsOSkPRQrLybRb
jSA5o2+TcQ0sp+oAMJRPr8l3KcGK6VdWvnXtyce+Sdxdhi17OXj7KtuYoMB4afVVCk/qDKA11LAU
HAxrY9YJP9oPZ7wxJ8njg9RX/Dan+Qm5/TmWHdJSnq0ApS5JiQxNkgCVhXkamX0y2DNZOX0V3c8Y
fVcET5FCmZ1b983Qdxkva4u4oImG1YROR2S3MPzqDPScz2by5YtXbbix4hsPzfiWctR5UBflyzDr
o10gr/zsrgBlO5sd936q/rp2X8qrPr1VrCPijNxKBIP+IZM/jUnWtBmeJsNeSsM/NFW2F625gw2/
dWiNvOjNsN7+92Fy8sansAs/3/POf3WYB46Up4BcDXEYG+Yhuwik+cjR3Li/QzrcJ57SgFu3JO5H
E3xGvXV06fOcGf5HeZzV+HXbZG/7E2eJc63KuXvI0Y0iS3V0tIH0IIxmuFCqJsCrHlTHzpIIr7Jo
49fAbSqbnUxxz/Ny7wj5GMqGPRVtAEVsAN23tnDEm+muEsaj9zDDZOgSwxYBUOYeyhR9P0Xb/9qq
cCPEyp7eg/xe4xJJ8IEb8tvRyTBjqwALGXZZnkWvuafWROFdc1MAh77Wwkd6DBbFnZ5DcTSKg5TR
ynBAzflG+KbmMJRQDkzlnTfDTv9kmJ36zmTVFGzb0DzlbYDVBPdRzgMbTv803UDoxk0MFQEz3s6q
4dWSQhqG5bHRrGUN2tgb8e3O9DWmp9bEJDI+s6YyrxPHhend/fIxYTlr0dkXGqt21wPzHa/y+boU
w7Nq62OQqWPpBOk64Ia1Q9DGpt1tm/SZkY4n8T7zR/CxVjjW/kZYE9mHpeMYIqIQrsa8bxvZsaMl
09W/HKKWI85spOCo9uZXC5CnLo1X9utr2VEsoOKajJtAh2pAPFEh7dq4DMN0EcY/bXRiN+7jy3Ah
/vlMDCQCN4RcqJT/3xCwFbOqreOaZ6fxn8cowqsef4qAmYQ1es7Sz/mVLIPn1uYnryxwoJtUIqb3
OgUVrP50Qi1HJKYZm8ynxn3iPdrxF+Uf09r/cZvduWQZILbIanXTe/cRlDX1TY3y7BbBdhpjG9yM
9uOD5qS6gpPJ3C3o+h81sm/QUU0ZZOWU9C5T4H5pjjpGoXOyBuoKZpDM76Kz3T7IoyCSx7Ln/Cxr
kYvtmPxFtbPStHijpoyot+a5BsJbjIRY2TubebwpbzmsYAzII3dOQys36SW3+rHFOV4i9F/yA6n7
syjMBbV3SLpwMBJXShDlXnZv+Yhk1czuPbl8ol4jNLM67ThJdyE1/2oa/SbT++/cAzkpADnkDsDY
cuRZbqLua2AH6ChMem1gv5ox5m+6fl2xtkv5c2QYhy5f1DznlM3ZMZXPqqTHJmvdxZVQWmuO6e7e
da9O+joiyg8eFvBOSPN4B0Bdw/zlkfa9fekAkhgYwvTVOjT1t2rwgby1yyD+DmXIje6AjNz3Dmyb
GluZ55z6gvmR/+uAhVANM2F2makGeYW/1uVTWmf0kWUGLizLARRGH0bwnPenyMKCHRyzlj34TJg6
hVyFU/3JbO7JL/ODjq6oYjpSRxQGvE5B6X5bkXWAgkKYdQMGHn/sdCz5j6jWgWzqp0Jye02FfEf7
ujcC6OwVXjZ8F3zKJ5Je3mruxnQsD/NjUgJTSsa7Tixmgt+wRj7SdAPWdT1ncQKh3oeYNq8BUkbM
CbbNrmYqAYQgJr/sqfN4qz2jgtJErdtbxLj4zo81r3r7Z2EER9/DtZRG8bMEkmck6s0cjP1YRY+4
REPXGItc9ltD+QgqrVXZmqjo5XrM7hUu1lym9aJuw+fKLD6I+8VIPZxc8dedcqUjHB2Y8tXjKh7n
gs87uEO7dSG2pJg5Q586eeNp7qqe+GYUCrDwpUJHY+tyl2nmQqLZV/iZ3aKEhWQaxi1ktplB/Z1K
PBtpR26jmG1CLVjiaCFgKswRKC3uNkvNqVHGczXS9FXfA2E4QAlReKnfLPU2vtMfnZiIyPFZI1WW
hMEF4+7uZigwqRZ+9rUv6bsGJI/ea6OZa6+ctnj72O1m66ZsXmxWqV4V7EFDD3TJk410UmDeOIXi
13PPmXMWyX5gqtgawSHBcp+QGBSraWlEsF9BV1RxPwfenkN8fBOPij1PrWNtmdfmMpeEazYvleo2
hZpe9BDVq4axjWEBqSiAzJkha5lzM5yVSSRs37vvPe74IXBPSlbbvsaiBVZwYHorycjy42ytcF6D
4hvklx3j2yahuo6h8Qf63jSbQ6kVmMN4s/Lq5Fk+EoVkBCiko/EeVrb8XyIT+ex7Kg6NCs4gC7t2
wGKRfsbZFeDHiAk7kzNMkjoDgwOdpk2UvHcYjHRbmmJdvvZk5lgGCgkmawaKisr7C7OUykTfZEO2
N+JN0ZjfOrscJvU2izCMb174pefDm6exhSF365KKYd+3/29sGY614SFH55sa145B4eAC+MA3EYAA
M1W0sgaSz8vDZBMQl0zFweh8HknGRqDCKkchZfdBp7VoP5H9QhsORI47Fx44CYfIpkiFqSBkZ59m
1K5alvDgUQJtVySflvvlT2w0NUf+aoiuJvxEWj7cy5ZHGzZPGQFoySoqKUMQT6kBYtEurfOHyf4r
HODARFhmJqQL1bAvR2yJecM3BnCQiIrMbwEgcHbH4Y418NULgMP4yPqndvmacZY5OWS3jImdoeMb
rMPs2KgeCfUjb+Q6mm88Q02kacZP0njvW6RGA+b/ZmLg3rI6IXoMEQwBB/bKMrCsYRguclKGCqZE
ZXoNjGwb2d3bnOeaonSp/OhfWLzGhsEe3z44jnkI9GGfki83G9vzNP1X8cYktbltzW+p3F9gsm74
a1doromaHpm4d13PH5C828YuyvpDYVhM2Ez7aMRHo2e0nWPmRNTbSfYyyiT/ZYABGZ7dXnxOksWw
Ym1bd9NbGzXHunOPo3hpwv7Q8FSnevjMHfVmeNMtigNSxCEbJzaZ1rSVtHGWSVySxtIEzuM8Dbe7
kXwY48X0WbLyHorZs0NpPDAP1nBhzSrtyqXxYsFRWhA7RIp0AT4XwpkWigfTtH0KzxqoXYO4U98n
kOJbVjjYLtP0IoJbV9400jb8nHxnHTUjQaPaSgzTWyHUZoJ94ij7Dr9kNRS87+hSiw2RlL0Z8rm8
N2G7SXOF0JJFi/1pcpjnbbG1uY9cdGZ8ZIrhUerTiV5Haz2Kj66a9rXDFG3tZDAj42mjYD4H+LS6
8CMlHgwpNvScTdh/C9WdR7zSInzrCMad0GhDUkA9xX4PRwvoPTTxBopOyjwusmuRvg4bCPWzx0i9
RvJrdC9uv42MJWAhEtxxN1bxs8Pop2XuRJ6OxG3DUJFaYtEydynRI6yCnxp8JcMmyDb6CvlclO3k
L+IH5n5Dv/WKXUqUJFLgjhkikVp0n08YfYl0gB3COmp45lhG1GepHwKiFYbsiUc84Ec6WCXojfiY
pxOyWsxFHmK3LKXQLnR4GXPRmtDWn6d6de2ci1t8WRbWiE2ndsp45fzDYlon/+TAanKX8pOMZ5Uj
2i1bbTM85gFK18o74M4bgcCk8WuSky98SVGr0N/r3jGwADSb9qKD/Glgf41YHZFyTUYO/63DBBIO
KMQ660+i/uwAvrassRLvz+jei35PfHmcnCeFL9bauIiTeG0RCJHuylMsWHHmci2beiGMaNMW3Tb0
E8qx4Cd3NPZ/NeeV3AHZYfpCx6gH4zqLug8i5vZ1r785VfNXwjDIcr3aqNr8NUr/QwPhFilja4zD
Tsa8/kdPoC6fI6hS3GDhTtpIWRn6LY30yg5LKeBRHuFBfv0kgx8NikwlJZBVFrOzzjvrX3TH+RhY
S0KKgjU+nTvv0NUXJP2Jex6gaoGj8V4TsN3kCpOG2r7mxOG1l8Fm3aqus4s2WNNmyBzXGQ/TwnfZ
TmDkBXawtcQaloc7PreoCNFOYU6OtlBO8eZV9jav13DH2FixaccSOFbnIX6Y4TkKtj6WqxRRfBu+
u5f2EkC+IiG0W3BxRhQPcGn+IvHMWrgKScvZzAMEtXJoPLJTaSz1aKmbiEbKO0JYN8WzvyrNXwmT
vc/+DGPTRK8eHOeQqyE/dP3H4IKLgcBYP+fWUhmHQtuCUB/ERmMkWhzqtfnDuIH+r7aOQX1v6Dwd
AhYtFuctQiRGzTSQX5NcyLHcmIipAW07NLzoRsieAk/2UbdLmnXoCuadD6H+0S8OWHZWnqgF8QK5
3o7wEFHB76f9WBfhwjGukd2shTdtPUkkGnYbWAUaJzJExH/Er8r3EtsJrm0m08aSnEylHSkwkdLZ
0TJ+tcHoCZR9C3CDV4b11bvzUv4S7/o63jgMkPs8xp+epdedXJIL2sXsnH94xQGASU16EGQBmNwx
ApeF+B2ydXFoNglLuo2x6XbuR/fZTid+2bnRoUnvyY+WUUGu8lPLcJCQg+hGKGfxjfYz2CtnKT4K
olFcROGAWNdtusUD6hrL4RMCZgxK+UmNO81YeeDq3ofmPDSAOsxh02BVjli/JdCxepv/3Tkhj0G4
tVD3KN4ONtvZdDM52InRx4jxBZ1feeK8hekCuQEZBDhDz9g33Esw8Or0h9pqZBmGOi7untRVnoNX
45Fewh/8TRVFMhINi5bnjxVtM3w2PFIQaojGKw/iM2N6/ITkkkcChd9aRKuuWaXJrKnnqccVA403
6Y7aP5CZ0gdJhDPI+uU24Jgcnjy4azQMw7Jnr9mtAe66bFgJWGBWCd4BBOKOYTFCHjsEv7mpjOvA
bNfgQ/91r8QpcPFjDHnyIEHRHXXv6DX5x+EYAo4tSO5V1WpMaHafY/tcJR8wptj5439z3W2FgcSp
/IOXeux+8Higve8se20xlSwSZMrDd5EDXV5UHTxp4KV5u4pjRKLzI0doJxAmE1AhNVVXLrzmN3Vu
1VjuOJuont6ClBcBLWRF5d/xS5O1zxpwGT4CpQRKqCmWYeqsfXBwKLwFvi1AGCuP2iWvcSkMFjGD
2NpN8r3SgGkDF0iOss7xnwTBapF5TLVil/loG+35g82rzYiSYdb5+jtLg7RKI2pxWbNvRbTBMJX3
uJPrzH3p5LAU1ZXHrS/eep8lfjvheHktoA1ItdNH4ovOmsOPyYF/B0CBwQgIlKDbW8Cxx6+yPmqQ
jrIFiUjFFwO1XOyN/IQg0xXmwpU3jwMgrlkUg+8lWtaWwSUz4ENzp7aEyxj+MkmsrUbrl45XSj6a
V5dUDBLb61VKIAD0RWxwNj92nR2z/oPmwawvsVa9qXEOPsZQUTS7YXIR1oOcdO96dm/Er4Ybieoy
6/UDONSJzBTtO64GRFBc0ai6jUK/zpwT107uBt1ambu4hXl1EXaMTgzlG4gG1vnpOTMvuXyea2wx
KwEB6fS8li5jVtb9HsttjyBG0wVsOf4VxePkaWD3XMphYkj5hotIeU8nyzqOxJEkMYAiqnqPnVOL
9K6ZHgnGKyeKz3PGsURsx4xteaowMPmYWfK+XPQE6aQ+6XOwZ9w3jbrRRUQXeGrf5cMJbtveStv1
cq1qf6dPqwgpsGtSNHKeSxksWWCH5jU2YJrkDw2+dlQlb8qq3kjgqUyom3XQrIpMe+tMIi2L7Llr
X2Mc7UFy8zuBnZ1lE3lcPWc+jpAGb6TRVmsJDYgVdjr8ml235bsHKkO4n/+K4Kf2GA3VjLudBBGf
cVmXYckY1fkdA+ev7wTPkaMv9RABgmfHnFw6RDWcopYYSc+hUCsREI35n2+fIm6IuvhFQtkcIpgu
7oMKGV7u2H9LRF7wDxJNbpEvM2DOnzLsO8MfsnK3PyBtetLR2iD/OmuFf4gTHuiydbclYqokZUHy
T1FigsPOt0M2LQRWujBnCIXR1uA1d8hIoUJ5uhZkoc36NN8AZQ4RNngyWWUxJ/vEKL8x2gG3IvVM
jTBEQLeB/2fu3X4OZWYuTScsG9iAdXf0mMPwjj+kJU5VSugFHoc4late/UyjgWLAIayE2kILlr50
Fj0gjAryGh8d/FzoKM7bVEVngMheubejey+mlYXAqUsedotTQGFw+6vrXVD6hxRmQEg8R9Qiv8dQ
0oJcmGVwehytJL1CPlTQeTDyjLM9ccvwth8mlgshA3cbFVu/CNWHCJitcKG2Q7jSUZ8Ypoc0hw09
Y5Ym++mSg8W2OmvfkV97Nhu2J4ulpBfX6wbx9+Qw+O8XgvVwRyftzVKrVq6ZDOmU3QarzIIkt5KL
huM6P0yskq1n2yJXAo7Vw6oYvbH3NxzsTgaRrKa9Mu1PPWBejSgMVM8yFcVPLw8jkXfYsApIeQOj
DGf6yXVyd3VnVw8s4CIScqMtc/4Notox/yzka4v4JKXg1tkIk2u+1lAKMzHX3F/Pqtc8nnsPm0ZU
9JjtGdqMqwmoPnmpFbhrfhEVm8l80TCJhb6q0tyEAdGC/kNACfTdt9wkrAxqAiC0BXRDZMLjrmX3
pyGiE6Va8Q5xHxRH0mX7ViGsJFpy7yEP9F1UnRhTZ3hzkC58Q3KpfPnwO0+tSxYGI2vxMhNEZp5c
7SEi4EgcyaNoyCNvbpNOC4hgNcNeSoCcSRXYMoEAVUKLYl3mrN48YVxc5WCu+jUrCzY4dy+hpcIF
DYIOAvKe7w2Ja85CsIkEcKGOIF/o5RKx68oz+l2MeBQVoNfdupBep9t5RUXYOKNPfdrQVy0FfLlZ
sTfrEEKoWiA3+P1qtkaP23A2shruomtYQJ51PN3aLAYt9orY7ImSCqFtweUUgwmE9NjE72wLM2QG
8DE2MWNbmi8ksZdpQp7XOguHN571vYN4aua+FYgZbJ0mziYcnv2m7xeQgF8SLV9xKOBLZKFhoLiY
yCJMuvZZt3CdaruoWvf5RxewCdIf/MRnXUMqLql+f64sdNaooQtCpjpkwUPhb1MaOr5cg9o51D8y
gspP5I9kSyBWng5JcMTbYAGEgpmbNP/SnCb6FMyqOlQJ2PtkfcAl32HFZFYZ/uUQivkPylFBF8iw
L2YUFyEmDdJ/iu64QS/o8z14+PsWru4zPI9Z1D5yZMltgkEss7Ym/kzV3xJWYFVaboHJ5B1rJybA
9Pfgx6fxqaf0irwbPw3+6YOtb/kdrriN2C/Qr9AJ2bFcOw7AaKCGpstsb220lHjuuMnDR22nOy3G
9SW+jeLPmJpnzfYWMWoR0+MVTZv1SHFaDpLI10emXZzqUvOyNM6/QE+XWrWxQIe5yLEmtGZF/6vc
h5YQ0CsYCWWboJ+2eQtti/wJnQvcdMfTTCGcgBRHZnVrqSdbFxo+izE1xIfTOoidBd7nwckuWu+D
YqozLgSyhdIKB7BL7Gicv07k8srIe7OyGyyfQ4ccEDhPE7CnaiMSbsGIpryVabSZf+f8Hj0qLt/a
tJcni0AfxI09iyrfvPLatS4x7nzhCqAvrkXHw2prX6LyqybDtURBwWlQ9jYr+X61g3g/sNa8KIRs
cEzd6NpzrkRsZgfEUKeqTQ8oIBdBrBbT9O5yeM80yFgbFqfZOu2BjPMQH82lQOvfOMmALH/OCt7m
rypQZiLlQVrmVgza9/y9AzOIObweUve+5Wg4ManE0VB/MNIL4vlDyHcV1RSKnvmPzggPwGtGbB4z
mzChwXuZhuIQhDT7jXdkWsrOwX56FNDpAJra4R1ORJK+rCvjho9llLu2vsflP1EmKG+3mvkobLk0
edfnNzW88OLa4p81n1H8wDCszwReHHTDLYs+4fHhEhuhac5B7/E/oq9bPopauIuJ7W+Ml6fKsRf9
MHAl1fimhbvGcRYFkGgShwKuuJF+Cl106K6jJFxVZfMnBhob55+ZsCQt1fBoUQrZTvmbM64O0QG6
bHAdOrWgg+QRDdux1J8bo3nuwmYvtPFQY7lo2q8RhYXef2EJcWnI+S8IshRjZx6WTnhHi9llZDH/
pR4Zm+YwJEwPJ7F2Plp89wbVmomcoyn/Iqy7/ly0Eaujz60X734KkuiFqWjtaRsMBUzeddZV8QW4
38YrZ0T/tJf2PVLZJc0YDUQfWBu4tnFQONNvSygUlLyxI8zPOg1DDZ0yPhtoi2MPjG52HLxobyf1
K/YHdBASCHD2nmvjRiUZ86Z+qSWzRF9tKwtXdpIf4hSpiElyYBTd45bCY4f080FylyBlvf4TDAiB
Fh0MqChei/UkjbTnEi+7TF1CF0Ja8Fy8JxNQpey7dOVS2c9uneBlGbZNhq2UGXGf6i/s5O9e9yKr
EQaKhWZw1XLo9YiFBUeHUz8qOYvXGu6f2coRk9LEhFSjTiXmTEOal2YfU/LIbGS28iWhg49a3tG7
Mf5qFsAWEtzpSPxYINH+k8FnnATcfvHS6lFLC29DDcbFdmgduFABWABqIVmkOz3ErmFAQBnZvpnR
qSkeXWUtK5YOSNGIGvGxaNftZ4UI3Z3kzsOn46XLABpN7n2lHDjKMDkX9Gvthm9m5TAXbFYAFwAd
sGABZ6JwpA7jZkRzXaUW6GdnbT0KbqpkbIB5rQJ0xFz6YUpuXl0eXBapYVJvvUY7dkIdY/DURXIu
E0TsTADCkhCgllJdMhmSD6KMdWsuDOEa/MXcrdpnRxwYquVQ3AvCzKh65lUZUNyPaNwWiP4iREEi
za9WBHZOfY5dekrbT4nMqp6ZI6l5chtvNbDSMNRfya5trskaItQ11gmOHWx8Br8C4QztN6VBiOyd
v2hiXsazPN9O2sXSH3aMAbfG/NT9S7irPTvn2d6X4j4WxGQMS7Pf9B6zEeuBSnTD9CH1L4UXHKzh
7hPA4DjDKSaXdSzwuPj/TG+XD0xDgIY07MGsHs5NmHxk1fCIgvAN/Zc3N2BBFZDjGriXkZ+wS8fm
A2EMY+vA5yv5azjF7jnkhDqaXqy5qRitQ8FG2Y+du2VnLErEugMY2rrg/JuE2GLCCjnH2HkA52Si
5Dju1uA97DV3WUz2pUxNdnUNO1zWslFaPscYtdthqTObqCtSiUxcSFeVnErs+5lGpxP+mRwDldhF
LsW6aK+zMp8Y74xltznvAhRbq/ETjSUOygzDZ37Sbdb+1Qs74B7bp6T+LJPomvDWlDFWCljy/kgR
bLPlW1U1di5Fr5BHYPosLn5E5NW/ub80Zu7sn5pigfNAP6qEmLe8WPKZN9pPgnpU4kPytYJW6BFX
fx5iLIJbdGJegs8QtFhIW6OR1+WIv8lgaeBe0rw7orLujS8V22u3VDsxV7Z/iMlrbPWD3WykdBv8
4S4S+73TXwQX5Pz99+wmjeTaRaz290OOB3r6Nfg5BQE/dvb4rReeVU3mWPbScW+kCL0iRuRGcBnY
fLrRXfOqowKHxnG7kO6LxKViSAqkUO4xpYbdyUy8BWyO+c2yyRiikFx5WrXOuZYl69+2QM1aapsS
dTvnCO3GzI3FN5iajwA5qu/SFqlNi1WeopDJcJu2YIWrQ5eVSFXu86sCbxC+4eSe5RntAYITsRqs
fG1MGlu2nfTCF5bDa7M/hcTlWPVmKDEHuk+xQZVJXRfIl5I1ZaYrirS7hwo8AljLG0XiBqZ5hjKC
Icppmne1NmoMtvfze5hzuDDjQrLtglIPP4LMewtJLuN/FMXKYP5QVtExqitiGOxNhvggZx8+s/9I
p2LqqqhvDJ1lZOGxqYSgPbQHU+RnRW86uvT2A0KXlYUiKi33bl4vkoCkMgZHtk9JgIKkTM8xsgs2
lcjz+PSyVc3qwyqRlGpXjVmMJ+pTnYiDI/j4kfLQCoXVLR9u0Ffs4RyIu5kPiI43MatWQiwmfzdq
CCVUJI4m2oz+0hotVyVmSs0dUbqj9nPELuHLCZTKrUs88wt4dyAGm4mRs5skAC5iLBIsSTj5+dCM
RkDPWNfGaf6WZTufizIJb3OYCSU5RdvAe8ZHt59PxMGNtwHtp6FdPbc+8tRE+sNP1bKLiL/iJSih
EJR4SSRblFD+kyyw3eYmije3+Sn4J9pIs6ORoM75lI79+jVE0UB1yNDkRWba2mJAqqeHGfvdzd8B
fbyboaCmKzOC6hCSLZF7MRgWQchCuDVZDufVjeOUR6YxUVAjXCS3vFmqOeZcTivV6KuKv9iv+f+V
fNG0GwKcRdmUp/nJju1g2RkPG9bVVNpIooJTKXHFYnimTtBEf7RsLBGyVEs6TlAIrUAExaNpErOD
a0wwn2u17pVH5v/PyebX0E4npsdG625Bep6G4a5T2/QTNeToot/l+e55x31rr/X7ETDo8G0N4cEv
q1NkngQjmYzpl6fyregcwBTh0ceBsQugTRZa8jHtJoFjrrS3lvMrYyBBBxPLW17Awhot/2CWA6Fz
56llZic9omj4t/kT9pIE51zNQtTlODT0TTeg4LlrDFfquOURAVWTdP2lS8VzwkKEdz2yqUbns8Ah
bEKhVU+5LeeHq2qwZ/IHh+SvVWqVZDzZOPc8FqHcVBNBgEp8D67Y+dDLyGeayEwvJQPpjFYpb+y9
NsqNzizCIteldnwsycA2CgjJpjjWIJ186Dkt6yANgz5hSsYY7gQzjsYE3/kQuL5G1jpAENdaX2+J
pQvyv0pjzcfYO/zN868oMHcWzpuMjhgLtR+P26FlqsfY0jPAWZd7A4KHYq9Yq25VCLYPxp+TPbRh
rWXdVlC+VGq6jAOKzfzC5vigYyzBbNr0Wx2f+WgcTX+nlawZx918a3f07Ww2PRRauW7A60RETCcH
VbIZiTrWHy2D/SajnFf6MeTPCRKcbLwDxsQTHj9jSRfhUdrlRzc7hT0SHQAIBk3znoR4nioGZ/PX
dcruIHAF9nN4UVjvzUFdShiVdktGSGb+uLxy/Lt7sgLmF6BI8nfR3BqlLs7onvNcHPAQaS1x7pxp
tcD+Xs82iTg6zTyCGmgt1wZgwXhvRSe+Q070unnE6KroOATy1jDbz39XjwWeDU7IeL/IvmIej2jy
1/NPV3OYxlgAIa0Tc7uFpPjyKI+D9NPF5+gPZx8riKIt7GeIrivf+I0Bf64kl2I+PObPI9F/JSx3
iZ9Toxqoo3eDjxCVYPPQWU5bnIm8f6NG+hgP4fze/n8D8lpq9H7cKHVkPwGAETj2LtRZRejsrYAJ
XDaJizeGVImkRqjz1HAdUiOxk3tXwRzTzZOGahQZR0GHMB/wvfem6Se+xvwPGnWeNOfRkosbf2lC
Us7D+rW2U7HTI4ImNi1A1wlHJ7pwQhbEGsUQdoJhmtFQ6Atjng4pV5jkZy8MrQngDFYGcGKG3UgL
Yh89iQycDTUzvN0c/xC86AJhKAy/dWS/QSbUh1OablKmAyF4ASqMNfmMupq9i8kZlcd/LJ3XcuNK
tkS/CBHw5lX0VqREyr0gJDUFDxRcwXz9rDr3RszMw5lWH4oEy+TOXAkSBdSfYgL5zoXSe/4YVYG0
2WvOVqPdr1fp/17fdUwhWtQpBCjeRHwgZyk/Wnpm4SJz1mx3NG/KdwjcN05IbfmKSwoWm8G59CO0
2ImXFTZ8PGVvnLWi/MzvME4H1Y7R7hz5hKRPP5T8cR8240Djkna7NkKYZvRzxGrYMldFsbGWXDj4
jwGIw9kmLB8vpqCXk94bKiFW3CZClssf4s/WO6fFlFdqbfUBo8UnNaj4Pd1qTTaV/qNwUPB6vb1b
GELnTUIcoFhMf/Ar2+S1gXgAusHG6GOCxwECn2lHe2qPPQekBJN1HIMt9gR/BYsgxxsOFr5dbgqu
GBodWpHb3XzZHsd5RN3lVEeSx4rD95jJq2OmuCvvbjNS7Ml8vn0g8RnWpwEviWaWeeBdqLql1/yK
4rWW5IVDCRxrJJ+PVQjTdsFixLWqAFuFAie4us5HmwrmGiQTZTU8x464sns43yVJ8plJHyWKA85r
G4NuxwjS6omovaFoMGFedo5PXISLFJsCYQfZUEeKau0ytBoXQPDL36mwdnFVO08nCXm0QZr5v8iU
5vb3wJ52xGTO+fAnzfja5e06R6hOuxE9n3P3VL9H6Fa+K5fD2jGutg5BzH6CJumQUksg91f9Jhnh
r44MWraxhpyZQG1LN76wASiNMAvwuVj9cQKLahnN2m1uhaFUdTqzdsgaGlHqhmCPqioAa+FvEnPG
xL9FnSiJYai3ycTYGXITNYLPCHQtSy+NG16cr+bU5szQ09PGbYYFDOVA1OM2xKM59OWrXjMVgJTW
kV9757PwRAR8hSkW1cjKCRXwBUyJF+RbRGaso3elFKeAtwL54uBc9yd9m/d31FBeXe5r57Sbt+oR
mCtn3UHQicbkZJTNAaUlHvJVBq0PnGGDy3nGqF4ZybYTsPXQW7Ero9zQriB2sYeXh3Ajj9zslsex
zF6FJ86jAT/ZauV/QTCVN4uTmeT9QUM0CNGmeNUHt4+xlzJiaAjtlM2jZKvMzQ9SDgIYihbmq1EA
5bG2nskJKH5QEVFxK265U1AatCuzlAQUPiRxzDmKTTBsFVhvb1vGGq6eTpFMim40HQoLHxMubamD
kaoYIkV06nlM1WZWajmPK96rhH9kpPLbTwdspjts3+gQKOOU2g0QuytGNYjswPOraVXleyW8u3z6
mKsCrlso9GpiZ/SICP6ps30aJnAvQ+PX73w8lv3wSiDe2lEd+Xnul7PfL8zh6oNsoEfDMzBo6Nap
C25dM3MoOuXqZx/ucJqjkaIPY42Em2fGV2rseEI1VDwdKbtwyc/bZwcHSVXvU9WWi0xesy35nHQV
mELrrbVOUhXtu0tBXTyU1laR6yqyR6vq9vjomCD4zPwRvcz0q5l5SIcCM86+6Jh6VNxroevzNA7G
QZHgLPxHhKNnSlBIZA588RFn2rvWbxgfzJy69AYwBO+tv6vqt8HdJv53xXdMh1hZ8atEFx8CR7wi
li+OmDKy/EvnCxFnDCblPYz1jVv2y5FlR2vuCpyhZaeGSr+Qv8MjJKEXa8kSYY8bHJ5UXyO1Yd2v
RLozUaN9fVQBXjygRJAz6GZiMf/JEBtfsdSHlsLAaW9y+FKquPoKe+VKF/VaZ3bNJZfEg2/hwTSh
ii/YFfWY5TWPt3OMfSEg1vkgG4NgrlLliBj3Ah2X1GFPFtkqiIN85e687/Pvpkm26OHJ1BBcY+AL
mJhwimZ+ekxkchEspqWBr6ZqriYaI3f6GpeWK801CrqL/ms5twGeNnsxFyZ3OXPIlqtW23cpaTlz
08KcCUfmotk9phSuq6N1RYgdul8E91j231M37/xtK1Gs8bc46HjaMBzFcPfxUOBP7IEheDD666T5
6BPuuWI4WwwyEoA0FmfAogKLO8wny2Fi46HPt+gNlKB7dw5PswBylQTHcLzOJjh3vpESozyTiIY7
EGxr1GETmJmPLYDiVatdGdxsXL6R1UiecKcxX67FxSbm6wU/Dh9g7Co+bX6INSp51OiW1GRg22s1
crN84jX3kFoin/cuqhizdHvVQEIft63TAALixLjD22qn88xmYjbpZ8AvXfqPkMmnzyAxpl0mkozm
tP7INY1Vbmv4yN6oimVzZYUTXAD6vGDjAs8MtdWakj1FBoj/Kch5hppxdI9pJkd2B+bWnGZsdd14
ibNXE8YB8vcEE9G8s5h3zYZZ2YovQ5LV+zr5gPGpAQyKNX3PhMuJR6jNaI/UsLAFq/1ytrh7D2Jt
+0z1tJOP2M3EK81RZVBq9fLA4TJEiFFTtYClq8TZxYdgzDXmgmlVh+hLMY9ReYBe8BSV99a9VmhP
Hi0ojY77dr6G/jmqLsSuI+5KwbELPPiow7LuXiJufx61OBhvtHCVaDOdfnx1jcHaV2GAt1Ec1Ey0
bcWlUUUBJM4RZ1omlPPV1y5h1t+HlDZPCMNlTsit2shuRxsyQIPyTS2IGX7VnqxbCLsv4zukJlwW
Kc+63OQMl7gai1YsOpA6BblQ9rsoeajOI3O8q7etne46o0GV94WtLkxz41ERY0qPNIBAHEz3aU/Q
OmKppfFHrunmbIp7jH0PHgpnC7zyXJT9KAZoBS2K+EiUw0Gj/Ua/jEDRyV6XLL2sjGT2mfQxQ/wC
zuOl2goFY+5pgwSlhG2Qv1VjyA2k1UrKTRYz5acBYzatE4A1nuZsG2SnkZNnRWuME9cXvde39Ris
Bi+nKpP5GVN3e+yXNuTnEM+VFryDazFVbLSAcFeRV2QPZXZgLowERzl2UhUBl/IxRjznPMTK3Vd+
GTGnkRi4FaOhaoaptQXew/lnCgycXwxjx5G4LAxF657yhGVwHdVqJx+9+IqJP2vPDh25ai21ajQv
OA8InLaHFe4m8aIh6SmobFkXiyFF5BTaU+ukS41pdRduYL0muNl67vIZtt5iwu2MlaS5yPTbaU7h
m/di/063sP9otNfRObDxJDhUPT6L0nQWFsdgtQ4b0fwceinFOMW5wtdjO7e2gqS2ixFza5QXPXo4
/806MVwNmBK/22SvZ0zjUr7EuAO469XGRWJinlGSTN6K2s82U0S5WtGZ39XEzf4xoI7wnREmTTfl
dwe/bDbJC5CtECeLJ2iggor8B8FUQuz/bTN44VB2OA8lZCGzea0OuF6f3wxNv9Y8NAZgNJONYtQU
wXONBbqmxCffR0n17WBkbPhRKyu4ummrTK9NyAGryHjYEYx7h0m0MOQ3WvJGYDRxOdtqLDvzBKQg
stdNiGQe4NBnNVHHKfgUrWkdfHckgxNVS5PrMEc8zDURRkKNKuCGOfHrSJVDU4l1xDZi2Je621bU
nY7wWTIu0q+d9pZBIAEYr4SYXepfPPfdHtYeh8p40xCkcXdV90qoeqROTQLt2XjiUmDbVQiKbRpf
Q/Hs6LR9H1mNJyqd7nl9Sc2TkZxA0CbWUU9emuY39Q4GMPWYA4cfkPrmO9B3TyOOcxiQuA9IjWjF
KzHuKTo3BaytjdnSAXW3OMH63q8eHVqYMmF0nrXz4L3o8iMlEG48G+4TAv+TGWHHfUFIYan7EOIl
Fcd5IuOx7zFWeY+64CFHmyidq9+Nh6FQEZJtk1P3NrO2/Pr6ueT+0cfRZqIi1Ki4EDCRNUrs2Lzb
7Q3zE9aGj6K+EbZPeCVJ/emmL0X9SS7R54I86id8btiVERYSf0Web64uXnUO2JZ0t1oG9V9ovwWh
/+S0/8pqVYDzSRkWlCzqDkDOLkUk6UEAkM6N6O4e5p0DUaXDcYeYvJIMFqkFWMwM2uREaq66ZNpG
prCPV8CBJ+L3JlArHlbMiFyFuLXz8A70Y2eSho35izWiSbexDiLwNYJ/jNbGzqtv5+rhg7CPePUn
rc4hbwJFDC9oNhWgYH1l/jJQzaJDjM86Dg4BxlBIpKQQ4D4Hi96PnybudjCqkCwi56GGPdMW9zbH
EPbUkrRPsqjtY8ZbpuvvvQG+CrgR3/hi7xO0r/FSezpHPHSAuuPmrzGqqJ87PsgZC27oc4zhmCMx
pdq8y/TlVR8FFpP8tWiucbWZs/3AR/uo+HMGtILTUD0TYoS+V7tb5eHO1938HNUneK40BvjYR374
Lbvup+Y9qjjItBikcYmSBGGwyEEIJ/GO4aX23uOw1tcsjRVwJIzM9XKcMRMB1/6K+x9Pe5cK+AU4
Ov6GaECAkDyU9ofGmGh7b4hWlfYNUYK4JYwgtCzOasxuj9HVuHGds36ag3MCPdJeonKBqtgGL172
MMZrW12bSLyVxJsnDDuz85mxQCJ9xjSC4sXkEoI/uuQiRzHZ2vb4HetzqRVvxjs1mlS6Ld2M9Yxb
Ud5PO7sXwLWek4ATy8J2MJG0y1ZZV+mtmyS1r/NZ8MtyIaM0JSyOtYQAfaGK3vLWAac9e9GduoJf
0vSPYcu+kuxiyvJ4qCh0om4MIRTcgZu/UHgO/cvLqOIMXvyKSpjoz/TfTL4ITUr8CAiCR6aC9utO
PiR/f3RgUuBLQEFsuSsZXXNi9UKsk0I+CedD6NxzzX+Jt3UGqqFrhn3qlk45GYVPORH6LSlEtmST
e259z817q230GQuA9ev135a9KVWhTX/pYRxDvviakkNDmabxaYXvA3yNDmHLn886ZqMy2YXiZuWv
idzwi+EaxADsGFBP68NotKvg1HYbu9626XF2PipXW5tW+ySddlGQgVcRZrL/zbxrrGDDbUXqgVLv
sd6mGJHNE/tsOZn7cGQHqXXa4FL4HGY3PgprMbq0Y9sRkMz53IHcXRSB5FhcRCz/YA4ksbZRXExK
5mqz562lwIIbClejLPoqM74MYDp0d7g1CTaFwgTXyz1nuIwSNoBGB3Fpnu0EJHyS7LI+26QAZrrx
xotYt/hmevlwYcqZefMiPAr5EIBzkf1ZpY+XsAAVWY8IoygR7CzxNCFgNclraZa/bmAsDSxRHkZT
x2MsPlCV21kxluDQPHIZfC4Fh6rhERr7GupaGeFQRPapeAgRW7EOcPDcpRZFae280gd/pS6kFVxy
9dLIUR07wz6EXJ24+LiVo6iIASagkXnTCOCd6xcnl7C4cqgDutvlOLc4OaPm+BzBjPg/pqFYj97w
lTEyYi5FuaDBDO+JnMY21cptbhZfLS0ivf9L8SqcHZNUONc63eM+QRPjQG+OzyVzRg6zAH9U7bZB
xcwLY+tT+mWia0t4It8a8f5YuTA/S23eGROHvqVHxCrDXRCS0lLAGDO646nF+BaThmDLya2Nbvir
0naId+CEsnoUmjpia8iliUmHQyQ9X5GPnMiExAwhrY16vwsT480nZloystR5Isog5nidPxPzf42a
8d0ovWNTs3+I4KPUsPzkeUjV07AZJ3bbzEVSTskSksdi6nNpJxI5zndRDD5vSuzxtELUNcZhPXhu
R58OsjbxvM0weyQcClDPvbiPmv9kk2/6cuItkk8KGkrTKQQks4ucpzqiwjsSbDQxsPybQ4xuZsO1
XI8Xvbt1rZXM5v/krQ7oYV9nB9AJpx5vRMKUKBN5qwJ/a8ModBCD3iZyfezy0dXSphta1KOSzGTM
Gh9sWnyqm2tmWTACx+arM+tto08G888ZWZPR17LIuNpxFyRHUrFDxEHAnUoHi+pYCQN+kh3uoE5L
yqxrlT9h8BXST1LA5msCvs3JyWX7mvSW8yjqXjXIq1ZIsLEh4XS27LLGxpJPSNEh54k4omB+hqk8
TLhX04RsK5It0X5B1k7LFzPZgxQ4B5CFR5boLylN70OChEF6zeLI2Bnxue7495tcN3wypFOUH2B4
/jnFvPdS2u+MIbEZbkP3DcFPSYdolNN89TkQozq4jONMBkILYubBjD0nQiupKgq3bWupx0zembIM
oUF5m5dd/G1az/giPfcrleGPmX2T8uZpmZ1/GSJcV0y32pkX9nx0OMnX+IKzZzncQlxC1aflMyxL
NBZSm0Y0BBIQKOOcPffUQfiwGrKJ4xFWKw0iu2ORLNYeHUYt4ayRRNqKNF8WdmBfJPR2G83NqF5G
DMPzo/dO9KuStYFOuK+9fUEYpRsxqnhfQ37VcsnXPuFEXjO6c5YFXsoOnSyN+UprydnCb+ll8hT4
ymTKL1fieZLQ+5xp11J61JTLjJBaxL8xIbPjJ0tGilszBYvH2kRJEK3TiBS2ASjfuANAzegx8JPD
4AZLbdrBgXOD+Fn9MUwANWTSKSGU1nF/xg3CkUhNaAoKZoBrcrwtNyZTIFCwPrKvz+h6kGKbyJs/
HiJ/V5bglI1daoBpNy+Yi65tqj+HpON40GxneB9U12uKvop1yan+26p1uNDRP2wpjIUEt2lu9Ojw
FkzsgQnMh4saYftkZg3aGzqwVdlDb6s/rQcBTTqg9uWt9wDzQd7zJLUt7oJIC+4XQKv4cyS/AIrT
1kiulWFvVA5uWFYlnS1OerEjBOc68+BxQgjC/pehj9gdE99VEnSrsjFfHCZuZB5GDjOTvfYicZgb
IM4unQNEoIfibXLGw9SQR5qdgI/XvVfFxuq4ggAeuknl6q98cUSxXGcK9YCuCyurpQqljq/u9Nnz
IU+MIxOGMExR/5tMhB43swFJ5sXS/030/oZiPf8pdwtlN7vQvajLMh6ulQFzaC6pR2OFZddnLbXi
jHzi3aIJVx8IYvJ49O+eFe8TIBLUwIu6XIny1ln2ERfjBvcIrkZwprz1lBfyDTGw1XPK5gun9HDu
MrSYY7wOuadaEfpQGSZnokLyiYvqOgBF2XfiJzfPOX6+0J/WM9+C2nFWnXQP6ItTzYVfWN4uzjjX
RClUumClxN0g50Encqj05KQ5kqhHO5qMHvIE7MJ0I/qzxmSxetHya9ppVE4CJGZvNFxj3fntLvAN
fp9sqd4GF7U8r/eUIAICZnaYjDvN3tL3RUJT+tvAfbM64wwirtGQsvF8qc5w5gLcM8244qZPmCPf
V1BMVeVwBfjWxxypSXOHKd1ZRq52BwYD+Z5eFYqvImaCFtGw9MuKzhn+VGafNSjcqDTerPwRIOPo
go4CeEtmMO9SQWEdOvX4FWLsC5txb8r+bBA9hPe/CtDMGSVAOOD6vvTBqaU6QmfEA50miKx1smfJ
vaUJQl6ROgu29rDdWuIvwskYZH29lG73FhT6scUUYKMeBiMQPjMVWFRPmOb0aKXu9NUEwa8eNlEj
F0pcmOJp1ffBuclNtK6BwBI3QQs7KC58HJ16jbNoKLRXI4FZ1vta98L/kzgdnX/yxxcQLpxKP9rN
jW/zytII88kQKksaJye4JTLmsjUASwdRF3eCWoh+q/vJu4tKmRkcz00+dhFoG5ccyZPrEF1D+8nQ
9lxYJpmtVbTjDe1iyJlRUrW41spiY3gYk821zZNKY8BHmlGua0mkIQitaMstRSdwKfGBlAsT5ib5
nKVBNXHGT0X/0gaBoUDjRFZzUFIzyL+iQ3jP/XTvl/HnMAN9Y3nxZnFJTQsYJIOD7LkhMmyJR1AE
ZPF6dsFybKgTRk7hmIKuHOoGQwTMHEbzj8qVW8LCPAtzH5cq/dFtoz7fD3ZCo6KjCb4VyAIjB47O
K0i34kuxnSw7ura+b2Za1H0IXEmu/EAlQ+jcaPyV0bzFqlDV933KUhzvjcJWuR96KizEhJ/CQQER
f1NPXjCE2hVNwTnKi3VVc7ceO4qXaVN0eZF+MbyMmdyV0rsXdXMpek4IiQNur1zOWKMSJs2aIBt/
GJiYSpoERMpDoTuI03a8LvKeh7dKbo6X7Og2WWrWg27wS4p3qs9y4GaEaCBJ05Qgaib4cu9noMy1
O2v6Nm6569Xlu196d8sOboHtEuzWKPWdjhMGXNfoIGJBYAxd2j26tQNqP9DMVxYcuAhhs04wEHH7
UJ9PQ5KsR+pVGEZQ4xPJKHNuXgOHGsf+Q6XW6AepGvMZm4nqAQ95GUrD1jQpARE7dzTOtIGIuQ7I
9rn3/xTd9IqrZtvl35lW7FBmJ4RN7aEBLAr6k8dYGPcNDiaF6PwJljVobsOrl64HwSHnKwwcluyy
2/7lFokNbHQGXsOZE3kSclV5GzDrJdi1KizsozKA42MQzT3iqtzQulHhVB8hM7T65g2Ml77RlcAL
8tn032Vc8T05zVgbetLDOgO7Ke0vE1fG/z4MptaDA5QAuEkW/nD0tT96bQ+OnDPiPU33IUhozssb
fo1Jmxgr81wzqHa+QoekJ5qsHy/G5iICYgE814s8/eDy4k2fg8lOg/OAs4aWde85IPLQfNbleCyD
al+K6sXPxcZghF3wmjoCRpT5Mkq6RAQPU+yd2GNt1F3lYGz/PPwCxKD4Uhe7Fj9mEw2X6ZAX4y4I
pu96LTi2GkqNYCE0aVNQGj0nPRwWxk7SfaBGWcU6m6OVAyM4Qs9QgYUy119s4kPxiHKdgc/h4jzw
2TAw3pUDH5bwICRxFa7BAUh4md8tGR0x8e7z040AqmytOuOo/o7QY8GM9BfO6SVUrt5Z9kgosNhz
1hQ/+/M7e2M1+7LfiEm/99xItQB3OMlMg4G5u3T8Zq9CWyyMM25Mxvj/3K5fy+ZLPlKbiQB8/Zg0
A2zDiZNn2DM7iU4VZ2b+7SuzWNQMtTIn/JwdMGUBb93ocG8x18I+4ai+1xyjaq4FClVGg1bsCKaV
PJfKcI4Un4PA63BMtKAWNAL5riVXuHJQFbCH8mXwSnIKX63zKAKGd3uHd6Xw5hfsFLEZrvPZWkem
vU786LlQTAAsKKPZLcHEmAzCm5ld5GJS0VG+V0n5EvBeKZS/6+x6CbdrvE1MaXVer9kjlkFAHYps
ZyWPSCioO+RouZijjVc6WF+5Xxr5ISGJKiWiEQSaY6SgK/qPDRohcQShJuQUzkJhlb3in8xBCDpW
d1DPf8/JxDRWRFY9DmZMRRiO4prbcPwnTyoP08ylhIEAmNwW5yLph3TfQj4NGH+NE8N5ZjHlXuML
Z3OIJcDREByfICZhBdYwM5P8wkoDzkuWp4D1aTqW4bJND1MP2htQcz2cqKmCQuaO+6lau/2pAFJN
zEtOqf80CpLMMYRfp6aFjikLE59+Ich6cE7tONmP2NmIAohpHQab0Sb5x5r12xinTHPOUU3mjIUy
cLyzWzJ5hL4Ee7JgFAc5l9z2nJGjCwnRzvX0IgpmduEmAoZVcstLnAZrdcO1yGBolfnDP4MxX+Qy
FvN1Sl3Fa8i4bygEqxggHhJNtpA8u2e1CHjo1tlAY/L8OnYQrxwvcxajh/ocYVNM5y/xHcz5LQMf
XZbGReBb1DrAGFB9kuQUpaypQttaw90gK5gGw7J30G55r1NgGhkL5WS8pY2xGURzCaJThKE127es
fF14oTBCUKXcClpTebzKjiy04LQyrnuGZHL4ggFDa9W8HYx02/L0qE+rDNtLj/7lzoIZNdMG4MZ2
xIll8uV95rOeqe0eOabl45e6lOBXmOadkC+910B11R9UYblLU0MOETm0ILjLI1w1d94aaKSaqR8l
xUczdgqr0+CD4BLKs12TsouIDYKvCUjVGlPmyOWmNSMoibQdJjy1hXjrChbDtLFuTQY0uWvEBRXt
13YACfaB0kTDbIniS+ZLZQBPrvFIXR38HMgFYFYMOVbsvGCCOgR0dAT9Oes06CmcCx2a1rUoekuH
8rWe0ksbUkIAPmjfN5usHg59Fr5yKzlYyCP1pB1TQd0II+Su69bc1EnTs1ZXq5p+8cZszkGV3jUQ
sOaojiG6hXeabmrZUeleZH/M3HhRqm4CaxDcjuo0d3y6sJFM1MGKh9h6y5rid6qSnYGw0fqwbqpT
iQgXNzMCqSQ7NOyMxsKd18i9Mc1E/TisFBqZMYd9q5vznQgUOmpccQG2kh8/5SfbwDpkDT6SgXKw
yVsXQbee/ZPOq6fPSY+CZUPWNZOUgPsS1gb4yogyJtZHzgLyrgVM/Zrmpa6XCS0N6tKfe96hy4q9
W4UXp502rvs1bREkNi75xondi+3DiJMDbHFs2X8Ra6NtJyfNr5WnbDGGATqVg8aJVMK9oqbuV1LG
4OGoN1KKLQb9KoFO1HB1sxitZxzPmvvOOgqkZV67Dj/mbUKPoK4LNksJklXQLUVtfAhubpXVMn6u
OMj7LVfK2uJhNMFu9zK91R2ymqwYClEQi2Mmjb2jP4HNMePhza2hvNopgNwCWd9EgyHCzkMFkjXF
sNrYr1MqJiam8XUAGwnvt6OuJwu1dZ6rUqzm3INQyQ3AsCz9kSwvpvOYQobMBa+hyIdPrYOrQtOc
7teHLGyOvSyoBWGNmzL27mJjcubNuPe5MAD62bnlbvDcUlpfT8Ova9hwGhO5m53iufM4phODGbuP
NGW1CmaEfA6OjjSsRfcGa2YR+fCGufqDST7HMfypaTf7+oJORDKP2H/oClWnf7Y8Tbdf56qhiJZR
EcO5xtOgGswx2xh1lgkbQNVopIvaR1CJNwxAt8rF1VhtLNphnvrWuMVc0bN/gUcBwzQzUYqcv4wI
vhakJOk9/wnggFrXidiEKsljKI1eZ1104xrfJqlJ6F8hoW4t9A+aBhkmHbiwOu1pNvmjqdU/mxp/
QwqAp8Vb0Mv5ihsQxF5n/tlGdiBMIwG7Ba/aLGIw5+Mmd/nBKXX+wPwYqzhjV2/nelmxozxJu2Zo
4LmnTrN/zrrMEQQEGUFfLy8TDIOiqjuOPmzAc3ao9bVVNX+ZxTlEcRmHfrinOeAVhWd1MQKIWKxT
KU8DMY8+l59qkUBOIL5HWpkUrcP41786QuyNDDBQAqPDfa7xuWhwIl1v2vEGLhtiAkVhr32K/tqu
gBj87g3u2zT/VjBOey94q51no1Tn4ij4i3ud+UnTLTL+a3c+vaLeluDLJh2aU4E3PaOMULPCPUXY
tAV2nHc9X9vmAuKuluzLaa+l2qFFBClqcORjcwh6jLpZw7QYJgEnb6dI31yyBXPf/spBLKSdLm1l
BE/Gzz4hmJnUdI9nfEbvOQwhqxQ0gw8He/4dg/Q9NGpUA3jJRs+kH79qOa1xRa5mw9rmExrUxJlk
rOBvYFNl46a2adWrvSBDeWCHpnFPZbVmMCchowIdVtgwebt5vvf9yg5a4qcXFC1n3s81zdBZujFs
95zghYllu+9Fc9ZhO5ERTAoksG7CUQdbY7RI6Ifbxi/p8nOwEoNjDvD30OdRBummdygYugT86ckn
YbOf87cIQPXkM1iss4h0BNuISf9BJ1/SqHiebZpYxq5/SliZgRAuZAA3lkCIziHefcmGiCW3GbqV
w/0q6ygLq3tYRBixAuM9DNxXOLpnioiac1mah6mMn6fq5oKXBOPNgW6lnF1T2L3CHrXJNf7lKPJ6
veXAxuE9WKkWKDCrwCnARjTaWcvYLgPsiBPnmVofkC1aIDwKdw8juWpSwP5q/NK0T0mH38IV8VZW
JYipLN62Ayg4Rke6E7qssYuxci5jz+/kOyFOoZbfYLJQuPmWoEKgRHA2KqufmbJUm9J3Li93ECpA
YSadmNBM0Z3wPtBiHQ6dBjPGoODmY7bZzN1D3HJqInq/WQRWkiK22Id0DE45Oek5Ft85bWJaRSeM
H7BujrIBOY2HJCufR5cvuTlO16QlOJXjSSH1h2cn25fIJbsy3o26+xc7NiaHDjW/409kXSqXSQ+v
GgdGn/BdTGtmBumbU39r2rs6wvnZXUCUb2x7b5JA4tscoYLVxsAK9zOnCT3TiswEbUV0L8Vvmvnv
Fb1OhwAwZuMB6ATh2XNFxnvWLnXV8JnRt1KaTAwlD3DlZb91zR0DZzXZusxHE8s1Xjc4NsuiCFF8
jAAVB1oDB/23CfoDoxM4H4QfTF/uWlf4yzz1jDXxvnTVax1UO/MSutOu0O1NyvW4T181+53QQ9l+
136/JiBTrK0oxTbiHzMxXRjTsMBoCoqEHWtKDzFIUsz++j+OXPeaM3QbW8+FAn9qD98vNhFetXrk
yJAIkE7oSSVlGWmTrdvQ/GIOzxufr9xqV5MlLNN1AFuQDzsniaCfSBobHQ6m4aQ8ugVAEPNeJ38l
mAUsi0clDc7hTZUyCQfmCAALlWsqX9c5Fjy3ddYBBAhLn57cyjx5qPC0/LqErqaJOmYJw5Db29WR
2SXKGds4oB6IksjiHTvgNqx2MUolh6R4Xzn//7+8SL+iwYOT6LIIVDyCtGu9DwaPUSJo+6eRNgpr
aFeesudgtSG1ZCmDHWfN9nts+hcqUVEa2FHdAaI7WIAeCYkg1oxnyHUBwJ9B8GGCTlGquJLqJWMD
ZLJSX4/+CyIspWm0vBT4AIvoMJDHf/cwffaC7mr2eWe+58kpBlIwMthPB3xhZM/J6xk44tHBBlKb
Y7l0ofPZVv2bTGvPxMuAscK0ln0l1wwxt3GnnV23+zMrjaAtLsUYNBULbb6pJironx2G/MrdzefY
2nQZvbhMS5F1hvo0xvzxNsROh1pvqWaTYVtYXonrgRIwyBO6DYHI8/awAT6kbKmW9X4TUsNV+Ku5
+W2sz71GO69CSHfye8rBFYAvD4Aijt5bRWDlSZqc5qwyQuHLlDpDqBTmL8wO4h5Zdxnr9qATHDcN
7bnvP7z6slJTGdbaPqLb8GAFkr233Pllcoz1djUwjLXuFWZIkb1F2BIVKMtAQCj7BFtMgmWTHGXC
DxACCC+VTG6BM53aCSsUdzuu2cN5/ioShI1q6oNl0AabJiVaT1qMOZOMP9tgW4EYfmoa80/geXdm
65OF0zIUDe+rvgCZpuDE2c8IBW4H30cWGfNYn+ZfyTMyzZQEaj1kxL5UfnR/6cMMYDxwHcWhEQhW
eSkfQ9HgOkoXOkFlxDZCVtyufWZl20Jwl04mB/DTFPNsRmvXrZ5pQt0NPYSDpJQtUiSvNS6XOZ92
KNEu3ZBXTV7x00SaWegm3rUegp7nUfdnEOgvJ++pKTgYavsIR42uOlAq4xJ7kHnGWqPn16OurX42
WudQ1NPZwRo9gBHNrDszlEvS3IakvCIYngFb3+bAiJYdyETUQ/ZX11mVBh1UIuDU6IyUJgXxR8JZ
CpYjH/8cU/PtU3iEFDw4TL9C4Xf/I+m8lhtXsiz6RRkBb16L3ouUSKn0gpBUIrxHwn19r7z90NMz
E/eWSiSQeczea9POaLgmw/Ho28Wwb/N1MnGcnXWHUic3T5a9AY6FFtPjzcHPFaG85J1wmDMH+lmb
D3JAgcMLFOu7JsdSgPZKbfEExWhnmmvdd0gWyzEN6hsBxaYNkluVNE+RGxf2eTtykrCLrapm+Ggz
sn35nh1a+zLPNhaix6DfMPXbqNi6uFqXEcTAmBgIncV77y8Av64SD0tPiFLSZMI/XEo62ylovrOU
bE/hnLKAsXq0x3XRLWJcqQF72fZHYL0xQDxg6mqwjml8cybNRV2SjapbwzkDNzLBRlhBHoLf0aJs
i1kM1/7Q7AxxcQdLxw7Pdd7ozDSBFFsh4kmP/drE4KiP1x1ZRIUi7bvQE+ppCYwGphh5t7p+9PTu
kwwNlBGonuYCY48Bt5t5E25wJojHrBnvA5KE5NiWKTEF73XgMiCBdZxfa+vOahUSLv2FCyZD/Xqq
9lVNYBSTNOR8WvS9jEgb/YO5mjDao+n6x5LE7gqBNbPI4Ux+5eJr0ODkomClhSFh5toxks5B34Ta
v37IWcJuknhbt5ss/c3cdWT6H8TuMZxajSW2eaa8Q/oaeNZZgB3voVarKzvnPukgS+vBKYcbRanA
gq3AYeDxI8B3F1fJ6rWYmDg2a9UfQ9f2k0MW8/2njxxUtknnaEpCkc2cSjf4Y7Uk6Fzd0IN0R6PL
FjOfFq2vfY/1XUTPvR1Pbyq1AMac1H5z/NdzoC27mKEHEt7qgEiC1x8zGbHMydqZy575aPRHz/my
28z4tvC/UjJyaJo5G8KM/gsXvfGnAf7HYx6uNAYM6PwMtBi/IfQMFGw5C1XDj5PVShfgznoXp2gR
y7UVgGXr53qLGGPlaoUJk1NnBllfehZ2TEzuQ+V/em20jQBKSRigAjZOx6HMXz2BywAM14U16pC8
RNwlpRkv5MJR3yakG5V/Nk3yivAxNkYg9wVmfmyq5rD6710cUVIHsKkTCsPKJsXcOhl+slUfaNOz
TjbvKYpNhzEegWqO86v20fj+zZSZf3tXPRJiIQCvGp0waxbdWukubJRmuA08+AKTUMtBwimLBf40
BDDJkJvBnfP9rbpDo6k7doQ522nkQA5Mrn3Coqhr55+2lOQIkq3X9PpGfX3CJ1G03+iVSnfrDHRx
FfsrjOrsJFNO4pKSrqzQOvcx4+9sSQvnD9dY2/CMdDz4AwWCyelSGFdv3GCRxrSTJmfD+m3c9qwj
CY38lxBrLgdAQqpfcGoIYWEp18QwLSmh5LxHhP3JszX0V5tpnKN4Nc07gtyO+MKMsUhWs+MMiWEw
sI8J5E2ss4ciY9G1rEqPRmKVqtRFAztSRqlQLgKJxZKrClU9hTJuKSYe9wY4rm2bx8qnic8zSuYN
zw8//6dKgGhTwwj9WqC6LBgmR3wTamLppqu+YAZKBcevktPv4HLrWQfRa8E3uvJqa4WFwGJ6DeEW
ZnQjTAC9dhE7vwXXZ+wW66YNIZNzI3R85KJdw0Rb4udLgNWU9dIf7gYLYaohRslLs+C0qtdDnawz
C3QHNPhaZWUS2EN5IDDHp+ZJ49pQ0z1tsNXCBE0K/T+DpDo+IIRiuPxkAudP5lnk018B2yYT/Stf
bxUx/iApsTVRLu61PLmqBaULIwHx/zx9Th2aVm5mRv+ayfxsOvG3EtF1YjFkGuJzHLLTRLHuEQPW
EuuJSJ+CuIGiWwT4tur/5vW4XgSZktKvD9QFJETeAFbTnizz7OgyMCim3cR+ABiv4T1bK1/2M/WP
PX6kmn9O9OSI55vboHipMqYZuuOetcp96dqH17EYbSU1bGMb676zv9rC/xzwjLjOtG045icv+xNp
n/ymsybfQ/zeOfg5WJ5qqY0pM+tYjJTuT1C/xQJGaGsMbBNqkHea1TKgHs6OXjPBle+5ny+JqQXP
jUs5S36gd/idV68YkiDDNnR8IdLbE3E+b+OxXtdzXCK6q7AfT7DF+I7+QpTBfRyxvW4B7lXsOwGx
dkO7i9pjXAHHKufVAFrTXrThS1QFlEXXKG2QOGP+446NgmmrxiY9zJRoRQBwDjGiBJc/Zj9hksK3
5Y+zZqiA+Yc55R9itg+t5l6pyxsDCV8bWKdO2gdnFMv8p7D8C3RhgO9PT+xNj3k/gn6XxhDEu4sX
gMZca9E7z7iC7FG+S4Pw27lW/PzAZw1lmyCIOlaIlJMjWejzSApTTkU91zvDnplJ2iRSenDMGgw6
D3rMl6lKXrwI91UYHXS9ekd50FQPX8X8Nph8Xfp0XxxFBbe1qIgAfjaotU2K0CnCzBTz23M1eB5i
sUNZnArCsZgbL4JpndBVu0S5CMYE2T7TEJTxClQoUDjXPPZfaNCRX8mdLME4USURYcNpGpXWuwdW
bjtmSPyEHD5wYFFiOftQp3jRv+aC9FqybtTuH52oTrCm7fFtNr8OhzWaLLhn1A9NtckdLAlcoVFz
YgESFDBlYVvzD3DWKapOq/2KigmHfmu5NlF10DszQ8kIGsk/uP3qVxcofF1eA8uBXs06GtouqWQY
V1idXEET0pcekQCHGtLqbgsWwUc1h8oCHea909g7oLicUmiGZiLvrcvwvfK1pVACggQKpNKdpoCj
UzavvIg98wAZfTbIxEv7ITiH0o59bK9ftS7bNwYQZcrfgr/yYLO33/cqwW4LVGplmvFB2OW5aUhB
9DFzJPeU7rFpgE9wD/aDfw1Bn5QMDVSXSDfIQ4rPPiVYmz/OJ2Mv6E79tIvb7ahdKvmJkQqWJrgY
Ol2f61aZV3L54XO9N810c/g/3fg1I5NVTF8dPl0iit68QCzmONwqJ99eYlCXrxyPBvLQkK4omH7N
7oE0w+CYYZS0iOpgaQWn1D5qNikWqzm6FaOqQjxGHlHPk8rJRJipczJHcoJAgpRX9Q3NDY8bQyXi
sGKQ08QbjDlT/a0h7qlz51unGhgNoiK7ux894cgNMWotoNW8pxMxgPdIATZe2tkngWCf8B31mzr8
TiLMeESbcdcrYyxqBx75p4mINbqFjLW4S3ybNVD/SfCWK157KM78sJRHzML4kFEe+xh3xK9p9asx
eRTuF5gC1LEekcasOJEDmp2hYtaJjiAkiFsbbWq14IpWnbLDZJlb0OJW819aar7pW1Z7PGcLV6qb
wuBEsNcetqSE66uZOQ9c2DGVvykdfTG7ctn23Ir8wuWXSQSeT3Z6sLXkOuiATKyE+dHhhCgrjQ17
RD1oWLQAHSd0uLbqXGfPMfwkM7wWrIvq7ekwIMV/B0aqlftumMZqQr5l8RY7tfPeqOKkM33oQzxb
yeDtI4cHJHAozmrFdwblNkTRq+P0OuIj4lFd8IXNT64NxtKj44yFt6rqBvqma+5RoQpyMzXgPvE4
38yquuFljFzn2SX60uKCidswwXnd/XM/65LrZv5ymg8toTeNtPhST4xWakauTvNlcA7rA8NVMZV4
dR3zEsrmOyzN6xC2v9COXy3LZVFeVPdUp4H/x5QUyT1XkrUnsujsQkHR4nFL4cXw62SwRnWCpz9/
2U4IegaqD2K4YSvdTSb5FdrX6r0wt1W2lOaLF97UwdnXcHBJG6YKjUPymJGOloO/LBPMP/nSMedl
UgwcrTOIV+MeSG6mRGI2jc4e4hwCwyNkhTP+QG+A92Ilx9y72M3Rcb80b0TlhmNqAceFCNWJnoOP
Lt4bRqbs3lQRMHWNvZi3mugOZUSPxj782GpE5Ql0vgn0ELlN+TH01hhPVkp4mbadyvzJ+ENTXE5k
Gho5JFTpw+IssPOZWU162AyNyGMpp49ij1KQcw1iMUFX6hXEU7SxEn8FgDM/JrpPKlqxGdCFc/Cx
MdVNFskV6xhyQZnQ69UtbhIcC2LbJ82GWNSFkLTvROUWFQHgwav6PQdrXofcWYEvTl2VQDcKjr3u
85lGaBw7jNz4Pj2Y2Ss78a9V2GwMmZyIbf8R1XcUE8ziqPjHeZcn4a11jmN0MSaSoJEha9hhQDJ+
ZDmvre3DAWfCAIuIPLlY0l4Oj0h+pfDkp+RhsmnNvU0D/Z7wN0CnoCoBVbvTngkWqRfUdjN9yCjk
LjbTC9yE1ZwWrzZsJRD15bX166vbohzgM3frYe3Z2VrGiNp0iwiIAAyGXaVfso/o6ZkQjQjo3eDd
jrtVmbTA9PxrFGUnUF9z+VBvAmPws5+xSLBuFvMLGfgHxg6faTRu61lez6zlAv50TbJ6a2mlvxJU
umWy8g0k7QMCHqXQj4ksaMyVgyt0ahn/1LgdIB+VzTIT760XbDV9XlZ4kfJE+Tihk2qokTpzH/L+
p6jAStFBZyYn1nlEvrZW/+8+54zDvdVB4yrmaJNIk0Rn/Yh7dsGqnDTpauoo9v1r0VbvfFZ4DcSS
toHWl2RRlvBiuLR/qwqXYR/u7MmHqsYZqdXYQz45lNEerQIvu0QtglUHxre9SIQFnCrVNCqN/Mh6
DDghx23kXjXfeP3/Lz/m0Lf5q7aJ2DF44iRtZlyRlFjel/qtTQKem//e89EFaBhOMKKGl1QC3TYF
R8p/v6DLj/CLhxVTug0Y71tt7wO6NLBEVcRLJqBmGvDQNp46DoEu1P+INmGCmcKHZUg1JHsXKonB
uRuf1ROg/paCj4M5n98SSGMHeEy6q/qYQxvj2FrzNlaQ7nPA+JYKzJnL9YC+VP3wOeuxbeBasdhL
h+80rbkVkI2DMSa8TXl6YlmAq5keLWxWdHthm13S4GmZ/YtedAtnBqLf88o1ZxaYy4iTgzuOf46d
XkEeOUQTfSAq/CmRmwfEA/tP3T4NdnjSguGCnN3ot4VjYaIMN2wVyQrykXu53MIu7sJYm7MFxj3C
dtAmq3hKc+i31QDRNenVwDuNL4Zc2i60LrNE+aOM3FNlnlANjd61l48c2ZU5Hkx8uRFt2GD6u4H9
qyg+AbaiX80OFboQnUhxjYnyRF80kmdS6a7475NKunNVZOuQm5c48kb/4vesepIn2B18g+6tdHln
+8kMH6fbhzTEFlU1e/6TYgNGZbo3I/YxWb3RBJYVkHjJWiwiXnEU8ZDKPGyx+Z1JlSJ8bM2nKqe4
6zMBKH5Q2or9UF8Trby3g/tCJjI4QEXKJmx+dKtVztZ5MilkHqlFUSVMAla8X0ybewAvKDqaRTju
/YT+h6FRqRtHl1KWOf0QGY8OuUPtuS8p40b1JkVewGHG/huFYJa9NgV7gmpmAlGtTc6HOvoqKa3f
QAs0I0cYrqIe1RJlbKFfZaThdbxN5tNgPmMR84jtkxqlS/mXNSoL9JL13Uto7eV6gMLedIzWCcVx
+ao73z5YRcbuE0jfwIrRcDdOp+3Dpts5qTwP/qlprc2ktRAJ+i/dyrey+ze2iPDEeKg5F/UaCX/1
BDu65dEjGpQgPthBEw4qi+9tJBOtJcUyRpSdpIvCpQQyviQ6W7x2/Av0J2HAbCFZsatBEYxLGA8F
OYk1iRg6rmpxrjWm1/1zniu685jAhfFFxYG6DpNMhtaVnG+h9DZm1r/HLu8uVO7mqrE0LaJ3xg18
NsO4H4uzVgBH7w7a/DX2Dsg1DLgUBIb7SGbMb7ax8/sHR0SjkZvU/ZWKJ+ReXaqgKdzH6qBIIIvS
lwtsXLxPDX9J7sAV7O1dhktQvYAZMS1x1377Etk+B0cZfukIGPkl1X+NKZk0813NDrByQZ5C+BCD
BngKeNYZ6u7KIosWocPwtBg7D01zCslgCSe0ADmk7YqAcRvBuQqKX2mK9JSnyKZvoC6Wrl/tyoiR
WemsHOuVMMRdcUGYtI1dGxEONTKfa5x/7bDd0KkGWykeGLb8Ob5p7GFNhj2JhtxnLnfpzKIORW6O
Fy97SVCz9oy4TTRaoG0L91OSSV/Gv+1JPcU+SwCoenUy0z2UIQ/WFzK5JS9q690DTxD7/JDGqFTi
G5aGrXNWP6boH06RnAafk18D5hYHZ5tPJcV3y/nUmPcA9sJMfU0yAMygxv3nxTkgFB6P+dpOjBmS
sSzRwhonEVPHp9r4lroEc6b8AC+Of7uwhrGlrARqUIvy70pMd1Xu5fQyaxHRVgssBVqKN5nhM59M
0op1uWlH70eUYHgG2Fvcs5ZDENd0cub05iP5QPrrv08tITa9+Cgz/2My9J5LfDF54rXi+qnluC5D
uL9kATGki2v7obsT6m66W7hxoqjOdgdzyigPRNhR7n5KijmGOqqOpJtcaGuA6xw80yrH8Btyt2Ws
wkc6Ra/R2epgbOBW9Eq2axnhT/JfFaYfFWCFMOxXcXhhGJnHVx1Nsta198zCM5RUfD1ZLtYs3vna
kLck8zdlLO1/QEPr0oNFWrWbk4+olr+Wg4osc4u/uVb/5GURLaAv7FxkHy3MsYoeZEQNw3hrlHDs
Yve3qcgQrFRcaQwQhZZIFcwh8tP6xyNvuRtGAmtp4SGzDdAFM4PicnJfu6SBPhV+RIVY/DGoZsdI
Xu2BdtdPCXVFon4gzstwASplUaIz93AR0gQt07ytUev72HkJAa7WK2q/Q0guBCPEjPs5flNAfTOx
34Om/ckdjTGg+Gb+7TFkpdpJoDNKEHMIcdXbhuy0d7u905Tnqmq2QxzuUvNAzal6I1Nz1gUB4P6/
6StwD3A4a3lMy3cveLC8TY2nmlhEGHFUfC+iszuKAwAnsbm2+3PnIygxy3cCYVWKIyLW8lDXKdPO
LKCSjU4t0R29u9cI5lt4ZFtEr6xvi/lYOHd1Vup5tSq5S+wMkQRMI9XMGaAuniEkVKBA9fiKA0o5
puetY08QuUDcAvp17uojT32a8Ilk5fmfpTHxnml33U/1z3E1o5z0vK0zv3P8FjS8SfSJTQeBFLb7
h84fH3EPyrLa1wx9lTprCBiOmP2y9Xg3uxC/gC1JWU3+9K85y5B4KBpUfwY8awKzpb5oLqUyG8+g
6zxHLjP8nx56itpkiFJAuZZnUmo5wtDm+P7BCXeNhgA6vwZOz234mxdPT3+znJMlXxuwzwbBGsKE
wowDerbvJrzWKfBYK1LkmC/FdDPZVZTN3SrJ2pPjTcr5OHpIRBz9y2IllJIyGHv9GdRyeA6S/Ea4
GxGPHTOiUW2bLZx6ZAtinAzYDxa/rUj2M0q9wUYvZEBPmXM+X0YhMY763BQKcvFHC4ie2TOoYtbh
h6g6wMAYzKshZmWefvSLT0v2f7IR43t/qkqwGjqbwgw1BBQmMoS4qRNw3qvRBhLgmVcm0QniNjwS
c9vtjGkGiGfzjY3vQ0AwSIkGnLXZKhrTpdXcNV64Vjx7nt+KGDjduEdLsGCMbqZI+aX4n6JiVX5p
KBPIrbM40+QIzmPy2TapkXO3auNtj6AoRcxkFuYV0zfBDqZFbPREklzPUI7tWOGwg+CR0T7ZKRJm
oyvocARz6zLr/B06Dvfhqg78pggPk1HeXJ1G1tK9izft9VH/Qqa8mlx5CCl2DETdqnTpTtQk3Vw/
ZuO7l6TFJAE+6uwUdwH7bGPFshVXISV6jQaxfiiATYHwQd1RJMtNY2BSyEqd/JxhNfr2njTmN9kU
355FS6UbBxcfRhvoi6mHQMUmmMxrqg1QtdmNlmCvB8kmFD5aAbyKGvsxmnXqhKZ8SHp+a08l1U01
+LvkWnXEfWmCpBJOr+bcrERNhyBcjjdE/GWwmbXTBHmMAUPfLCgzJNu/2cN90GwATjrlt01J3gB5
DM1474VwtottQ6QCKn1ynqBJlv5wcbv8YIzXuH704hpHnGHt3uIZUx95VUbUk2jqippUDHNB8JQW
te9+qnprIa9ezOq+1NZ5RaDgfJ+43YXQl7Z/Z6OEE0xbhA1ES/p7l+CM2Tmo/fUYU5jx2zuwQtg3
qNok5MuWVbCCDBUW4jDhPZ8s7K8zA88iGw6xle2NpMU/bATsV/g8SmT9ZSweGQV4gz/AQ23YjOSa
ZaCHWOpvnRaerhGyzeqdGvf6iJxmthiHVGmvr6qcCV1HuiUxDwP4bpaiTBdUnENIXcTcgegplVBm
nTNaGL+Y1Yad+VF6FkO69EawlvwG8bCnGWXg7PTYocQtd+AbhQ7KWNBqu9JHSe/wW3DA3MYugVqr
AOQZ0YFWC6E+Kl9CWrQ/fqGY0QUzjZ75HqDBgV/fdMS/NH6kVffWRowUwHAQGNzIkmVKyuQPc76W
ntiu8TxDJOYMHdbSRrMZkhFm4ysa6EccKoMSHWsQyH2Cfj7aWjx5XsPXAYZsALY9ULCbEo9lsOUo
UKQu4mw0nZvFh4FuELtokPKx8hFYuFipePC3Aste42YfAcT+P7pgRxKhujrGWYr1zD5K/8lOZKUb
1Vp4mbEorZ/cAqbDgOd7ym+4ZWXHRvLa+O02f2twl+c8GCAxHUL5fDkTJsmNYHKb1B2JWGX+hl2+
bLIftVGLrTu2ydohxINvE5qGM+wJ3QP3tY9JMRL6rNpsxiN78zkcOXzX8TrTbZhn3Vs00ySP78ZH
GuycAFmh4FBim8U1g8VtEUrsm5wcBA4wB+hWiA0u2OWA4hKIrt5Xr4GGdu3ESfVXzE5LLBvleuwY
NOpL2TP30q6GCwdT2Ffb44OtDQAuVotl11zzeYfIkszSwwONm+HvOMPbiFOs/uHXf98mAlbqrUxn
ynKy6LpUQFaS5me6EeIXrYXrVWuy7ZkP5u91M2RgV+0NYmN37Z5lUcNGRMkNqBUQ3NVMBEV7u1G3
dUbwstcdKBgmS6iQ2Xp4ZuMt5FmjnwaVCoRmOjbixm+mWuGOAPCu23g3IwRErBVrgIyx38K6DLFw
LJCW7EfoOmg1LoFaGfVrgUajxpo2Mghxip3RkoHiL0dXLOPx2Tt/aywfUlDlYswNwPYOFGFY1Sv9
pJaXgRgOERIirX9aHiL1z7LDCK6dOC7VM60ah4zWtQ8A4Ft3jzl1drXo8VS7EZ6C6rPF0alGI32C
jJcthgrnEzSXCSgEzdD/2mSFm+Vb4vgvQfnlSTxQcQM0H24RhsPZJchYd/eVumo6beEkLoHPR8jF
2CTgwZCrMfy0kzxEFO4kdSAzhzkywtSs7XiD6XKVyWdd+PXWgmctsSW0w9bVrZLsJSrjKUC3U3lz
tEjMiN2ahrnS9AJcEYAeQvCr0aUXRDhOmworGBuyaP5q5Eid6F1jNFdRioLcZN6fCYxrMpnPhXyW
M5VUiVgv6i+DDjsGMJLFV416IS7fNP2Q2Rur9/H8Emx7msff2I1+jMBfhgmTY8GOFBTCCWDmaxT/
rQNPLgO8zrLs3sZDzj5eX/kMGOglc2c7VNmHkduk01G2RmsjZjMwj/gHxXyrjWDvB1TG0LuAkGS9
eYuLdu+Mb0hkgzw6ETcfgT9EWIM6cf7zi1NhY/LxCcLlkDMmyZugAYCgCuvyF70kJbK77mX6E6H4
S9+cYDw4enYkHPM0u/aLOHsieJSYfQqkpszUl/kpq7BQ7BGWazSpYFnD8kYhoYBxibvXqUIk8TL8
J8Vc4BInzaTP3UfAEqT2TAEiI1FuCWdxd27Igxpt7SrYaa23mV1rG+IkRHCGMZ/3ADAb4mn2/usc
k6jmJE8vp5bvefglFyeWsMh/04AYDWp0opVLHWxA9LSJS7KK8iW24t2YsfEL7GMWpkdvNo5NE79g
kuORSgccbj15lBEAoCDhiKCcBHYFPIGTPuTdw8OfEPrGZtPQthZZXQ42eQ4JkzzRCE2fVnCTpFn2
idl2Gv4io3Q2aTXeajfEDdLztFVfqjwQKM0mwen3kZUhOjdOoAaUHvBE8F9ggacosnYow6PRZ8/E
4BJxb9lsi56yBNFNaKCaDWWr7by8+JvS1QhmIrNbbN2JEWsImTQvUKjEmAdgwschDw5fKy0FVqQ3
jVFM0ASfabhzeCTNchuVELCbDGRuy+xGJvfQp2GHq9r383KexnNnM+1RktihosSMGSzoVY4LIl7Y
9fxXj9+yFBny/AUMYhp/9ah6koKIJY5LHH8EZUzOsxpm35micOpF9ZOM7a5vJpbYi5Dbv4GP1Fub
TuSfjRqGaxRaMqNMJMuYU6YxnY9wxHyHFGVhWTMG7SjJDsMLUW0ZHuwgW9ghX97UogZ15JVDDT1P
27unuuzfC4W9YGZT+icfQVwJhr6k8pIa500WX6NmEzkn+CxQp2eSRHmd6enZxJDWuGDX8NEn4ToC
QKoLvJBPgzrAGeNdw6vTxwQ7Zek+0quzCnghX6ZibipdjwFKtKWCvLmN/cOZMsfWW8DbSzALx9Y9
p0KdbW3V+U9RjWu7mk5pb1xapHrD3WdXwATbFb+am++WBT1EOCJCRLLLhpQ7rBcgTsfh1OZ/m6Jh
iJgjIWrZVCcTMNhXl10bERRvRgVOtiW6HkuvWOSePKVNC80mi5a5mxLpsEeylmC0QUKa+80tobZy
47VpXXqDCzJYFJ27q5ksx6Gx/GPO7rE2OPJgmUZAoRl3pibGyo4wNBQXGDhnXEGldfaJ02oy7UfX
vlAXJEzoGpA71ohOB/XsRUgLp1e/rXPMdZpp34me+RKSJwoOnMu2jZsxZXdqGBfZHRBpyfrKHC/1
/8W5XClul56+l4m5cWGrLNKk3TceOEdOMjZ2yTsjvbUt7JU1e5fIxM+iak+tww7Rg97O6u8ROVLy
YlNLBIRUirC9Cp8KtMINg07X/9fH2Ntdby09cOs9bziyOpchZj34u2o48cVI0/mjqucecbshTrSD
KO4Q8gU2bkV8Zkp0nuVwkNkZEGSlvFLdo0l3JCZG5sFwMoqEa+hy0RrYJO7JQ+s2WozxCy8K6GJd
2bb9Ky5ldYc2JtcUQ6NNXTrbkZFiGLb7waGbVp0ZlTKqr94/REW28G81hlU11Z15Wyt+tsVWQdQQ
yDLvHFFFNxHc5TBYD6JeoHAjMrGNj2HUXnHooSoA0y3qbjGAUJvGkmxyWFF4WguJDZ+nnsoqdMSp
Z5SubQn04hvwF7NGyAK7eJPXNBvqDXCo05j+pK+5gxCAxfuS/UEO19d7QbA0ccUmvKgJWC0F181Z
mleGS93Kmsv1/XcMHnt7Opa46Mhk4/QFOsWohovRDmc6O0xa83RDMI1rK/mTGliDfZosEJIxcoBF
OjKEATEGLuWvnmo41aJXHuQ6qjgvS/1OGaYGh6mqWxMK/mbMjlg4dg1VRMNIyq2LJcUZHUUtm1Pn
Mldg9xCxjxD0Z1YX70hdyHyGvNSFbqEvKpGDk0GTI/prEB/0LDzg5EFi423tgI22sFYeJKmi2FUF
huqdbe4q03sGJq426EHCbXbC6dClTkSQ1WhFC87XrMPBNrnbrMwe6J9PuYYrRI/7f1U3M/7IDX2R
2DZRwcVr0nMTNldkrY7pqBM2b3EY2PJkdk8tJMucPyYuKJXpMf+OJgD5RS8YUdVgNxLrYQcV9jXY
2jWrAZYa6ybm1RbUQk2FldP0uquiVZdJv1bPHI/MyqMUVOWaP/50cjwOPUuJZ89jAfqTzhRX/aSV
YglvpqJS2vhu8yQO630GmhegrrCAssTdzFK5+hv3ZGadkJ/8ga025vk7H8eShQY+mLBKXzFXxOUq
oSxMKLJTdD5uWi49hLKjDK6CeO7PzGVMwIhdskPKlg4fTEbLIgkPz5gdg9SqsmpVM+lSZYoA3pXz
jkr9SUQoXupFPppbNbBJVF5Y/VBYXocXOKgAOMqLh+K2Yn6cCj5voiNL5lgsKAq6pZGhnH8viDMX
ha0CTOECoKmkE68Zz1g8IkvL71iT1pdqQDJmyGIT9tneNk2mPdcwIK0uQYvPe+34wNrCfmcZL6oJ
KrEmUfCiz2sYCd5VSY20Ux0k6q/BFZsegwgZTAAZKMcJw26nZbRq/zZRcpC1S5wggRLzV9HRc0Xa
K7/aTmVMGSZcGG+XI1jIUmZlrKw9lgz+pdLyFacsAifhaltJPkNEnVDX9PHDMumygxJIoz1F2Aa1
ZsE/ysPmE/E8VAULGtxoTbb2ZvFlQsyx3XZjaxxKtJIFx6qUjy6DoFbFL5rjLfPpe8ZPkPCGFDQO
5fSrjOZoaaORLoSoFhdNcAVeQ9l2ELo63loYyBK9Zy/5tLg/AcSHJEoiFsZ6kaUGc2NCMmgT1Cfk
yXYrvDedVQ770QGqH9Gw99ztL33ZLOJWcQ+1pepleq1f+vAifAfyBHpwpdcZkPsCBKcLACTAAKu0
iGNxPziRPX5v9VZPdQgIHjqk8WIZ3AHyUdCyGrF+qZPvAjuxrfEB9R+ykssu3/OlzMG7wTVXAeTz
p1dquQEXWvmZsnHQ3118QqpXVo8rQ5BQNBg/i3zdliSF0keWMQYRWPec/gueLWpw8uD3E2e3QqTV
DAF0y3xnjP8bsmOprF+1nomMBusFccmxhvYca0v7m6FrDvmEuKfVR+NbXBAJTEbd3fQmfNDiywY4
GqLQPW+NkdgPgkv7BKY0dEu6OQOdSE2K+ljvS4mdeg4WevgXyuzKALHjBJ9c9LFbHn2hLcPCAAXf
fZuGyiiGXWLzAYSaMksg2UXiVqUVO4uBCspa2KayzT8DVpUzf6ecd1l9LyMylJmIZR5ixLHIhdu+
2NA80O3bOwuHsXYZam0fsHz3fXNj1uiFVVevUwFNKdDo7JkO9nnEmTGgOdCxXwnX+A++XuhAW33j
S3etNZL1F37sKuNbcE19VagOVU7HDAOKNUdHvxG841BVrWnL6GwxRMW16qOPFhluFFvhi0Jx5NpL
qA//RpA5vb41WW56Lmu8MSLX95xyWcYjuNLaU7+nxQdZ2c3S4Whyx98GKY/G5dnkOgGNFVcXwJbm
PPAV27At55GU1Ym5PoezekgoIdSDCu4RHzCLQEQGQNWM+Elj6fBseqym4uTAGAaoOXChP6O7bWtQ
khS+lvapHvoAJpyZsjVmfFhsKnEKxDs5GBuIPySKe0tdlnuP/IGwHHgpGC1p9MOMvxkLoOL57xjs
wgb5EJZ6EyLbUC7LDidPxvBBAmzBTg/VLcWM4ev9kgVmfh98GFYFRQ/hmi35VzHQY5vb6lhwXmKU
YSOGqQOHBgRbFWyq4+ZTBUwHokG9+QMfjGpduCZ6h/+V5VPfxusgm7YpGFP1wGsMpAqEgjhgKix8
aQya3lvOiFYEdx8jPpw7sHrr7guwHK9RxWAjiOJL2N4ZROBcISK44Ed5tNljk/4MIlqbhLWVgLRQ
c3DBokotV6i51p2ln3XO0b5GdsncrzfbV6eRiD7+x9J5bSeOLWH4ibSWcrgFAQIRjY1p32g5tJVz
1tOfb/ec6ZmeDhgLhb2r6k+kOarBm5HeMjOGoN13oIctMFbHnBMWTb5BzQyzot3huHWdNSC3ZU8q
ygVLkx7KFXzX90WzYD/uCoacIixVZ2NX0mFLtoZAqbtxPIkFLdO0fSYelp2i1cdZ73aqeuPfgoWl
ak/CHj26FORslFrlcdOFJWy+dUjKI95LHsAN1Ds20b4loSHKznoaHWwGA3Zr7QvjaqT9fp5GOAx4
Laq/EbxYtT/WClg+Ix+HoKiBCJhqkl9Emr2KzVVrkeJumqvaIESQ3LY03HI0U6lwgmQ+m/ETQcQ2
SOW1scVTO1MwrFekHsRCKtXbOJwzxDC1w3AswugLeak/kJwxuQPuGFWr/ohUhGJwtrVWuZ3EyR4G
fEDZcbnTh+GNYA9ApBLLH5mxQxMU99S+DDNkFtLme6DzX1GpscJGkJ9h6Dtptl26yRW1tk1Sl1JV
G9SE68C4G+zbSBES6yaGmElZr7soR976BscjbqAy0RrbRH3DFWKZ1p+ieIjQ507V+AgA/KgJ2vbQ
dSy21kP0AWPzsMIPLam8BQqGFdUukcMNJiQxnFQyT+HD5oCK9nqAQ4vs0SRdodBUCub3rE4Y0eSb
FqdKUW+Ij9PbOR0l5hIxwmh4yRrW8wbQaVjiEcmqIywc2fVRubBfOxodEFZCoMAE1omV499boe2r
JhJUcnnTVhg7MLyIDNvXBuc2PUaaALetgYrMofeEYYlQHnQUwEZK+zhjDL7JALtiPDQgLQrVTI/5
TR+AGAB8T57F/Q7ij6kPtkwkC2LoEDODzBXSVDo2mcFzqEocnGcLegTmvC10WNYbzlDd51i+tr7E
3I57zUVAJ5YsPOY85PsQAjCCVgZnP0x02k+E/QhVpQXb9+jeFwIF4tLI71oAMqcNwwmCurAhiYKn
TkpkZlD8LZ+W4TvVd6QVbqKae1WGmw8srsvdkUtXCtKMLm8o/WEbY9dJZiK8bK73gPrRMPCqmbbi
UvBQRbpKS7GcrWDG0qc2jsWAdRF1ZK+dpPwWsxy32YvOvqe3bChM7JuIRrTHXIL1qjmtnfAGcBug
vhz8SbsY2iWGCky3uTKb2TUV5pukgF9gFqyNud/mU0FsNKoi4Xf3grFMV/6mVeGN86vsUK9TnogN
XQxVxaLZOESf2tWT+RpTtno+MHLj58ISv5iZybX//oifW37TUfEbOD9H1PT9OJzL+m3MWfsaWz6a
SoupNBRRFtbRME7hzHrtjOZ2jEjLEYtM7/d8CqNE3ohgchmuGLKwvMJztvA0GXL2WEE2zROkVanC
nKopYZPHx3i0v7LmXvY5BjDVqcVLHBsLBi+9r1sNGy2IuYp+SZ4hS8UvUf1TKbeaDayD/LCgUIYb
iceRONOyfhAFWsnICsJhbEM8iTCqnBd5U1vGMWxTbL2RTMRE88wUcdBznVrYFz4yXPuDtmLcpPRX
rHNWnb1tLUQuVkc0qrnvUXkb0wzOQgc3viEeAgBcBc54pxHZjP/YTRHMp5ZJ3njqkKoz8sV/cpAZ
LDnrMUTXcIqw2NGYSSDimGEFwFSfenPnTKIOoiqEFjIglJqYoPbsTHmmHIsPMaO3yxkEFBc59WKG
6UF+m5dDWH6FLYA90zIw8oYkrFRszjxjI2TNCaEXEiUrQM8EYb9kX1VlDSMroWCHKxUg6s541JAv
xTLFKsQy51xZ465w8MLVs1s2Gfcct8dRL1/1cY2plqgZA7H5gveWRPxFdkXkx742843sSB7ISLFV
54MO2dNq4w9Gp44RsP/cunEX5CXeNufOxFHb4qM5WfNuDtkzHrt3peuPSVq8xNhS4adk/SsEmrDY
T0t96BNnX1sRR1jDZlGXRwLLG5QIJnQxIl9KUMOZ+0JU/FJbnxUikntiJERWlYVipOw1DyvqLiH/
rgofglhiNvh+R9V7qWD9hSvYoLTaBkZXAjOwm16mIfNyvJb7sfRJCz3i0YHonvEeEgrzo8MMR/9r
wpst/oRgE1qbu4Eib3ps/brW8qzK+ZLNtwEMjocSXoRKLuOHuE8lIjSILuKzl9anaBWWggAvYiFa
F2u8TYHqOwnsHUGBjvTHlP5GsnHN/8o4VcjMkgvtE4+tHOZF/jOK4GBYJGTONp/KTLqldS9H86yO
Nq48Jtc0PWHWCRnsEzuzrTUdUWKEP2o+u0ZPttg5Z9gCr2ETi4wmpBx/B7CSBIBSp8VmXV/ArLou
p0akPdOrvVT3f2SUVMaJnWhcgoZg0Y4xLtOFMaEpd+ZLSkJh0mGGYYynYeJOxUHE2gj83SQTu6eO
reLCF8VLS0QmC6FGCZatcfV01bzcIXSEjd204KL/orHrNd7ie70ZRQSF3F2CWkKF1yv7LNd+zRoV
cmLiaYJVI0ZutjCJURYMORg0zHu5K/dkW8G0TrGTDtVTSf5oS2hOxieEdW12yqPBW04zy3VmZesG
6XoJZSzsePjNgnMbZoSy8/0i7stWwo0y5w+hV5fKxKwZrH8I2HwJFWDxY4vI2RcK5S1PGL2biphH
mz2GtoiLMAqDZANYq1oOaQ7fU/dbsqYD459hJ3m1nl3E503m0BuLrzosb5U0nqra2s11/FWW04ue
F17PsMWiYCvH17z6xNc9puzotuX4Z86/lpixQzJ8j8nVcowr3uurEdxgVltCwJNLMwubmTnDlqC6
ZA00W2P8k9e0eC3XpsNuD/s09H6tdTJBo1iJwfYK+7zI1SnBeisruNBdZLlMWciyoRpOoHbD0pMS
x4ZA/lBr0roNaXwGAPGahKpLJlyGtAs4Sdxho3UoQ+dHzRQ/TDS8qmDgZfI7lgdn7hrA8HWXt9sq
Z3aoAzZE9j5OZN9C29M1lywJAGJmlA2oeMJoPKbUHS3gQcCMsUW3WcbHjFBp/LbeBnM31SU1jpiQ
xC9lum9pGwDjc7W+m/NOTKwmvntr2UI0VnhlvNw7gGR8FN7neeDOQNKMFgCfNi0GPTCHYzLy16Hu
l6io4gUsvdJ2CZMniVWDAuZdfHnDeMysTE8001VmosYqcEuudn1QHtTCepft5mYH5D8WbH6o0nXn
ENoQ5mvCvcY3g12aWU/FRigzGbKb8VVV0qNgmy+qR8YZzC9vjmj1+hou1wiHYOmSVYeNhbWnyFl3
FvYVFg2Vg4bPgajQyX9LBvMisExUrUm2YH/n4Ampsf4nv4YlkmBKiRa2W56z1O7mwtj2cu9DznhJ
cEdb1ZMCKvFXTwXlXx0Q0/wqkfVXEeTgVgdSjhgAa3uCwZFl3mrk+eLpkdn5mSfKNtnUf6t6004w
v1OiYBTuKGgi15C0naabYR8A8HNxW10lS6R5DTVHWY1Sc7O43UJKmprE6aJy/CA1z3INv6zbhkS2
2nl3apbeH6uNzXVJ8W/lVK2YZnahiUyDnC+hRcn9POJqA/2AoXkWagKE9rjdwGUz+ucyd2e11gh1
jv8E4e+ciEgTKv0uftVVEnxykwVL0nVwqBDWrPJWQvvOtOFHyoJr22gsz86TzgqqXt+UV7HrtECw
lO5QhoIamDeA1F4xdnSk/oETMPyGKAHrkBdcMSRo2QHd6FYMCHMb/1cm3ixO8LIrUiPEDFwMVXs+
MZVzOanoSbCSCBFXJVsselYSRSERbc4kn9L4V6y9DSZAI4+4DkUuG7c095FgacnKuMmr8mwIiYeS
mIfFfrF7+Js4x+V4EBj4TkRlJ/DE9F7KKQaSWB++hDkxWLs8/q3gBHQlqaR4uej5XQydBOmK07pJ
u3aTyoavtKe+S10Z1l9h7qMKl7BZzTiz+q2DcloqtDZ227HEJsiqwtZw7VLbdxpN+4DwqSc+JJTi
71zNPPDamWV2jNBXaN5IBaVV0wOi06kPGTQWQsNIKBzj1FA1jzxhvyD39MnM35ZbqNa/fVbt1UBc
HescmCZWdDi4yx2LeHaYRnya9eRjaW+iqYPc6ZCfUM+bpsU4is85c7cGVksGbLXNLOCIxnDRpsP2
/LXotAZ0OBpjo77J2K9K4J0mCK54Zq41qgMpdYZDwLMXhdDaUDWWJWO3ri/I7MEgTwNib0ssQUjZ
tZk70JFYM3kN/CdGFX2CFB8/hYxrq5skGQl4AhRgGG4Fd2yt3PJZ8ZRZ3S4aOX6Na6GlDkENmYM/
ow67KixQKfJTdM1KuTW6i83IfdAlnqyHIjceokCos/M9IzYl0LWtoPo1XFcx99DUmG2LTd/+FXbp
inEDwjmJZag2oN+uwg/H1k4WuVMS6e2C3SM3mHTLrr2Tx0+LRqiGrxmr+LnHb2UfApc76kpzUgNE
u2TAT3pwoX470oKJY+MOvd7SeA/XkmxEPTlNkub/myYxZrOkQXa1srlWdkccROUXWsxcfTSIzTlE
uOiO1o83kc9W6eMf08hhDf+KuUgSkrKImE10t+JmxEZvPUqMlYaULJpbrf6pljNsRVHwZOwjbAc1
c//OVj34eEGJU4jUvLRy91YydM86ZxsK5ht5YtT/Maj07MTfUPgJvr6JydNMtL1GTMjQK6dYOCOR
OqTIi6dGDzOGhgZzcFKhQuMb8MkMJNgTP3pwfOmi39RTnKF0BW6aztCTmeHsB+eXxG0zlz8LWb0v
3C7lGXatX3eqX+KYllFXJEVzCOmtW+ZjATel+JRJwcBykrxtDJe1QL2sxSJRSV4H41u1RPtosNes
Bw1EVJ0OgxEzOQ/4viZYALS+h5E1Fqr77HUxq91SDMQVCMlNczCpNSVjn6CMF+69RkXdbGQH2Qw/
B1Z3hmZ1QpGK8FEBTDEww+/xiejm6NjLdI/TCr/NhIF0kTX7EUCc2+Z9WMqPYMDouGwqV9VBiujO
ir81MTqNDfD6Nwtg7bNfdgWTt/FGVuV6bMfzhLG1TeNT46issV/qOGJosJCh9cdL+NLgbaum9ibl
DKg8B4wfQbcZohRSTRUCvUp9JHl0kcbmW2HMqefgpmb5zNr4zSS2pFS7N31An22Ox6FqfoJwOcS9
COtYknMx3/WDaVuv3VTd1ZhrNtYLCDmtcQvsYW0TzT5n5Uc2CubMxkkGZ9WZrCAE4O3LsiNei+ZD
Fi5SxQ1I9OI08mlRyODGqFZq0f7VKLMcEOHOPrc0VOjdsImMkXSSYpjM7QrIrpKcbUO8rmg9rCna
y+XyEsj4FSTTOXfkYxU7n05M13JL5ddAP1TT2c730ZvJKGFNIOl6Xt2j1dn9kTxsutePH2Yo/DBW
/m198NyHm67c7Xb7slvtL9vX13a1/Tj5T//H/8nWhGrux9XP/dfzfn4e5eZxu3nz6nAPXTjn6229
upxOT//28H/ylc/IYZWufNe/3UBCd77/8L0bEP3KWp2eT/Fdn5Trq+eT15arj4/L/vXl9XW7x61t
Ha3u98PhsHYf+erm+4jGVuSMbn5uJ19e41zHj6cvDjvZP7SVeBUmty7Dnycw+gofvpVPPobre2Cm
q9+7d2hWa89bPx/9OtWmlzbx+hT6nDY83FPHV/rP07zmXayV226eTz6wsXrO6841d+6zc58nN19t
+XOXfzyfF558PkW5eronPjE/P098AV9xcv8dm8vbufy9+xRfK37Na9ziyBfy3pyjbC+Onq/kgJF5
rB6cBV7PH/nipRzBiV+fxNHxrvwrfge1dM2B8BKiv8Xfu09x9k7it/yP17kub4/F6YZP9P/35gXi
NPM+XEVxgHzNibd9cNziiDmuU89nFldl4Gj/vePHf5+Yb1byQxwkf0OHvDsNrniN+DzPD/8kvucH
P5Wcdc4GR8jPH//ejK17zSeatv8+GB+6XHHt+I04N1w+DtNZ8cZPzqQ40xyXxmlwfYfLVrpr/rm5
P/zwHj8P33d/btxA4iT7/rNfux4f6CQOWpyafydOnLmTuATiIMSx8s3dyWWKyoF9gHNxHRiQiZMr
DpX/HK439ih7WrD1iYSd1Yc4CfwaismKPxAv4xj5A/4TP5/+varkjBd7XsQvcEPGOmxqN3H3peg/
fSkdIKG+MLY2lZOZmbhTTGtXmPeLINVqjI51oJ0N1fB6PHAsqjiykG51RmHZbmuRmcOkWy6gxmbd
H4x8GJJMsl/hiLa8V9aLKr03Beka1c+4bKrixAB5NR2xvcYAyw/vpqVhrPzW1Vel7VYBxsuW6aeh
tBr3tW4eMygEJjFftsZKQAUjwQiX2Hxlu/Xkztwu4J7WT1zXXmeYHdP8IoXF1aE8uchZ5iUZZL75
3cmjBlops6LAQHXdUXlqj6WRYrc3JfwoBo7/x8CkP28ZWfXDmzHW+9Qp/0YA/hF8zZnxWJOSPxkg
ZhM2zqJch44REz7f8Nq+w8OKnaue8nuQmPsxn3dZQgE+EQyTTNVpVHy71X19GjhlMvIIf1E6V4jk
FmyGZvhkg/RqGPvhSaUXP4QIA0n8Ruzus63taCl0lF4qiRIFsWEVrU7m97pzsyNkhxpMmLAJhHaS
oKdc15m+4eHVz2+1JO/FuNmIcdC2/4QYa/fRK0ZSYr4vZImNcOCyIeYYzpMGRWDUSGsg57xZzkeR
GGdlnIBb8sNE14TzfV7iKy063Ebd64W9NYvlmxga1ZndosORJWZvy3BdFpuYQp3Xf0aN9S1+J3oE
sePXUUrSN6AHdhNAwJ38KtfVV1KTajtKEIjaP20x0WwrHlMq1AYYNEanHEpZXgXbMvbmZTdguFRs
Y/O1Qktm1YD7lDQJ6REMBAXAbQskI2b8X47Jnyrbzli9RVe9XxDfARgkXP9w5iUWG3SchG+lgDgp
NACuYMhisQ/jerI/sc1ECST4yvFhGm5lyrYHSo9nDvMJvlRmND2WzCCr1i8hG+TqxwBgL4oJydaQ
MVoYmLbbds5epa7YFabqxfVvCEEsJWLoN4t73A6pMDGVy7OJESn8yjX5DLaYfqdM2228z5RdO7/F
CdBF+cIUvlreLbt44Vs5PSPiavbVfwV3jg49rL+T1rzCCF+yu6CJ9oTstD1ZzUshEyKp7XVbv2bI
A+V82VA6zdycCL9gMNUGrq39rV4+dHnXwltxhOQUVp9mHzO8L83lDTsqV+7Q+PHxCurUcTmkar4t
kI3VNqQ+e/mTo0DT510NQzOUy70YL1QQIPCi3XQKieEUMaQs0YG0f+F3fJXxoYGDBn/bzXVr3eLk
Ih4GNQW9Ch+TiWX4oFqXZJoOzRjNdF/zKleNQ6562N1g/cGjGMBa1m70kaLhlAw+06J4gh+zzBUx
QGKAQjrfa1APp7SXdnOcb5oKx6pyIf+WCXyP3wgYm0DMulj9Wgg5MrOF7lSpNjOtr4GR4mDD4caA
hiQ+/HWhUWFMMGaek1CTleUh1bHnyqz8xoU4iWyRifFMETIcMjFxmO8L+fSjR4S5QxIWjRBQy2D8
xAuF6d+pP7DEYFyT4Inw0aKkxTrN0ehnZY+8cfqYpijuOsPNvN9LVekR4YwRc/ipThW4XQQ3Fi3H
UJ2KljlRfwnT77YmecUjKS0y/VkxyaItiPK+hiMln/Gn6OBdU/UOPOSlBsDeXwep24VFeCUJI4qX
ly7RWD5Yf0sZ1gK5VwhipdTYtvRVHYFflepsbDYGOxk3kbmtZ2b0pBAhnbCxggHv3qb8v+dBaPA/
Ej5AlI0uUZAwK20snRwCI9eM8jB8c24Z0x6crJ5yHBND+eFk97ZleoubbYgCTfgUzPthVnzhCNvu
zUy7fjaR5dVa8QJEJUBOoJ3u3qmD17P+pcZ7RNTWwI3XM8qIq9vE94VunTd7lrop28XRByoSd2Re
agDqLXW4XQrCVIdl32Yf4zg/m6R+VVVzE6t0m8ZIWm6HofbGMQGg5dC1iU7URsQfNR0gCQpFjNqn
xS2evrkrYO5liWtrL0vfbNsRFgkdXKtPuGGbh07GNM/aqGlL6u1bxXICDSRpHuXsrFpkyiWTGHOe
T4vGxmVXt6rUuV64pXhVAqOfCp/WMBy0e0nqVOp4GvufLZWHiDVkcaQfVDNvM9ZBMW7QU0vvpPaM
MfAMcTbDiOu26TsmVOSaKA0Ab4f2ftxB+bsXKU7WiYbvuRlfRnBLqQx8Jlheyabe9KjgEb8m6h7j
6q0YgJRpf4VTSA71gq3l8CY2q4TcqqjE0tdstwIuYmtkrNuTlhAI+GxyEM7ziGG7rpqtq8ABgRnA
7R0yYLXwGxRdRrAXoetWecgWnPZZpNVmRrmEiALE1sFy0yAsIGBa0gmutTL7IDOkeOl+ryhCxHGw
8GMrMWNHEI35BpbHqWacjBJBC2mH2MFtsGT0i8HcSK25btE0QtISFAszxkTwYJIxROLmmp2ONRLs
L3S2OcbTstn40QwTdjirFOvkMxREsVQaju1wU2uIVSAKTovzSHdOnZ+8phfQKuL1RPZWuVfzYKuZ
9jlliTFw31HCjxpLgrY60kriD0zPmlVHO4C4YsNNUnHHJdlnHuO1IVZAsRpU8vecIenNGQKXOe7C
kOrR5clca4RUbqxGpyD/jeUPBQdKU/aSGfBIs9dOdYLMB+V+N5vYek7yDqR5A5t5Z3Mi5YLhfQUl
DY8w5bSkrWvIKgaDjB36B4nFLm4nbFo0yw6WwNCXoQmgZliZ2MazfcUBAB3ZUNIcnmrYJkONbQLk
g7Bg17KB3yHksXUJbr7ULFuZkeRoW1h5v/fkZCs82Brfo0sViDNgaKCRyWVSu4PG8agiKwnmzKKj
l8UkCY0fWzuuw0z9oY9/aYvjYgC6XsgDEOl3YvsodRiF7BvJMrjcfg5+9+KSa3Z9LPTBFXZ3Iekn
hUV9bUIAFEoltBtQ/6VOW6vIZo0U9gclZPYYsOUHrQUV+pir4SSIPGJnj4o39LQJ8KgYXtbNW6Ei
gnJcWerJhLfwXfn4J0XgRsr0et9xWmHuPAgrgzOm/SWJSZrkPzVUhgxjlSXY5sNboNwmMrkDHZk7
UvBW+CDRWo8jLCcZqoDiBqJZ5yzGMgyg+S8sCQR4BCdr8q7UsrVJQBvZalobuQY3jwjzKuB34pS2
UuvSK/ObhvEu4tmi/SCSJK7wK9pbLRbPWQ285QwrXSILmW8Utf0mDXxRclIY6D0GrVOx5agNOIEF
rFezi4j3ji6tiiMc9VI44qTFORYUigbzH2SEtDYwddIKge/VxJKwU0DKLO0i6xr7F5yBkU531vZa
6WxiVmiJwh25EeEtwALcFoPi65SmZfYSsihqbyk4l6lquw6+CDukGtvbAQ87eUIEgftl9dmoqS8e
LUG5qYBvUQ5rOFwwFolvpgqdQUJcxG7y7+km4DIJ6UUsZhaLeh9kdWfony20Myn8aLDi15gqKOdu
Htd6813iJjyAYRrVFRtBufxAxgyOyMpAiB+bp/C0TJL3egDQ6UlICpQXIjqxwpMBdjbMgWb1L7od
RSHnNo13YWYc1YuTIn+i+dKZSqUJw2NJOgY4gQUQGWdQVuKaD5q6+Gr830LeEhLCvA84wNRhLJI3
y9NvBhsWDsYsCcj/WwLxPs/kK/75hgEdMbzLIW7KnUMcxx+6gF2snwlH2JeJvCnVBQ0DM3bld7Gi
W1Fgyxm/jukDHvy6RaIeRsZl0t64iDadT77DamEtQazqzJ6R/d8pHIFBjk12MkiLsEuDe1iIHfWN
LEW4DM2QPZad4RB+kmpbWZ5f5p4dsU9zf6yVqzFeu/yohJ+tmuBcWZznanxCosJRwDxoifKa2KQN
RcibiJDF8EtSN7qQCSeueogbKDbByZw/lUXfsMdvApWGtrqParwtCsnrwAd6EpvC5lgnYHe4+SCi
HWG+953jpSpa9NLEw0ZdWWqFsA59sMFsERY1ZlchylA1f8so0hfMhWaymFJyWWx2UFEL0aMVGn6T
865MMGLPu5dUsulpYPIZWK8GlKMJ3iYwAjJnXGVJ7CucSNi8VChM7glwRXqOTgAnPCbk4SaffxIq
1lm/IATeLPjLSvFapZtZRbsBbJzQkaD/cIyfesoYTY7oOJEFsl0NBpuA7Gwd6avUYLdzwvPpncpg
Nzg5s8BdOpNWvE7l7hFM+wgniPxfosryVRAPGV/5InXBOUypt2B4qBAw9jDibdiG2/azWwqegbu6
UA8Q/aQFCLbhmYGAN4Apfb5XBmC4yOcB8XlUT05RwjGRQKsx7B2eYf+VxA9MksF6bDDi7ijFx1QS
2dWab8VAJwbzKlFAlSlRigeS6nBx9Xlyoy6DCQs/h9sRh7mEMIOQ4n0Y74N2NhOaE304atm0hxBz
69Lw0A71FVotoVdtVZK8INMOdgh0LxbMnwEyj6lXwG3NKdJg6JlI0WduUXZxGRBb8xRSwpvloMvx
jvsDLWfotq3qSeYVK3FW0GjEKUb6M8FJQEsChhY1yHUueZ2vdfbwMXaohJptiPhFWBNCeCFn1Y4Q
4guzOtwuG8ipBvqUsfYkvJ2DEd5hfFOM72E6wx3X82eRKF7aGO8IHmBNVier3y8mQX1wXVhPdwse
E1Ehew2laIu3pQrrMIC4Hlbs5KAeZn0d2+qtIdW8wHq2pISzxt+e9KssKvd6ldxTyIES3M38A/c0
xv3qgar7mdukNxgbwrJpD5lPDPl5LJxnzuNWHOqcMDepfGXrgMDnaHDImD46m4l0qQFYCn/+MU8u
4wzPHqt3YKtxPU3Ke3Byyv5g22is6FTBPBOLKIiE7OsvOzuVRX4iRXnbs9+rqYj4GuBnKislv8hV
weOrvoSzpy0qO9FDmb5r5VKgk8pw8Oo08HXu/DQsN1E+rnRY9UkNmQ1IMx+VTW9r+xLLGrPzjRlf
5aa/9BaSkemtxLZ5KcfLbE0QK1DjT8mfATuEEsKW0u/Mav4T4w+86Ce70+8x7zO06lZbxrVNjYTF
x3o0i7MaGRt1OtQ8EFlLSzZcwsmLx09yTUEBoGz04wcR7JslYQRjZgygiu5pGzcd3yiLDNGmep2n
L+Ig64a1lpW0Z3Ql5euYM1maSHImTXcHKfuirt4vGoN9uJOMWCyOJageSWhucyJtyhwdEbHW0oT9
p0Tzdivn72D41jDc0GFmkJEDN+3f7VpItMGojVBTxNOpoMeJWHasFq4PJXqK709nYf9SpPQkHVO4
Isq2TTkeqwLmJSlf0Luamm2yy9HNAEnGJho8hfMFS3hgqDUaB9M8YMlqqcJ4EZKose0M6Hxw4GxM
SqUIjbI1uu1yzQjVaSrV1eFlG1BFkDFj648rxrAn0BdomDCqJL4PCrlRTQtEgheYMSF69gqZyOPw
Y+Hk1G3C4sz6vzhruSGSYy71bT2SZTUXO92DQMLzCaJRQhuQ2A6R6vc28iUzJTgWtWyz7NpePvXw
veTxe2LxCTE4TuA+3JzyFqfjVlGg+6DBbOL0FvLGrAtOdQ7G755qYsCON/pssRAifjzRo304Sytg
6c1cOWs9KsiqwLvNwBcBv8dyAPENf0yeq075qgrW4xHuPTeoJrH4pkBirbGuwD4Ty7gDKeGmMTLK
FDTwyyz0TTaTRlG3wR2qsxu67utSO+dWTt8Uu8fedfkKYgyAS2k9JVdTg/AVlmsnw7/uTU5OIIqr
kLYHV/9W1NYtYdfYHCtwLhTcOWyGJSPASiY/FwVfCOy9+gx9QK1vzGbcEjzmsW9aKx3idZc+9Dnc
6yaNIu1R8pzRocUZg7qBSBUM2PIpdtmDL0lS70LDuGjmi5q9w4/nLrTcRiW8Gc/KKAo3JVCiMObl
Nof8cq0shn3xrpSeGEDTLawKlUdhdlP5xyG2ulvwqc2+MBvGpPVKBlKkNW+sPXNQg5h2JDBqJJyZ
zwpFq2nX6Po0N23AxdvktzRVN28FHj9dkTq9RXSVoZGRVUQrlt9nbJITTkPuNWHoTliUaEKPzCYs
bybkUE0O15j2IKK/dmJwMM4hgZCrSCl2kTChRY0JkUkAsURiDn+5bWdGuU5zUOWIqBgLJ8n0HXJF
onkmYOh8G5rXjoGj0fbekJFztpA4S1A2Xg/riiW1lQqMO5kzmFiC4idV135tt5t5olPOVIJIaGfD
mp4amI4bieySiu6O6GqznuhxGDjgmpbQT/f5j4WrohNquyXDNHHBo8g+hBHPhfWh0zraEG24nS+1
LePh5ezsrvMkyyIAeX5o+kNuP0174bwGB7VV7uhY3A66DyyZ2v4gdxP7vo7tBf9s/gbArs1JP9lX
JTPtYT2+4goNXj7AdGGWr+60gxacbQoLcrXp28Mdje4uYjEYSDZOOaFD+rcPaZewZoiVft+2uhjt
uCKmAKhhK2M6rZr2zhj9yvKkCKFv6nOIKSyDSvqbo67pMuvuLNMucNp1b+jXivEpVnK3kQof0BL5
gmVVZ4z0HeZsqd3xvvoaKulajpyXhSAiBRJ1Mdu4BsJucFSvj0Km07c5f3Vi+6rBXQDGD7HHih80
ZoH60JeYsocmSTf24gC7JUdPmOAqFXGPoYEntLQ/jlBPRjbGCob4EuS3qb4UcM+DWcIQbLrY0rAV
zJuRUTYyD1wIJBoS1E9UvzLIuA6hKchhHgR1vjchWg4UQ1B90sHBOWB8KJJ8RGGVzKye0T1N24OR
KIx7BQ9F38POz9HApvlnmOJjPqjukNpbXTP22Nmm26KtD9pAPlu1JotshdKI8MdrEL9r0uJqDsRG
OMQwVgEluN7C/b/HfHTbRahg8DCarCOE+Xq2xGKxq+WR/xsHJc+3enfU8OATyfRBmxx1ZjusOtox
Jat7tNW3Es9vgPgVLp/fE5PoGUlODwpNj7wewTRnY/a7CaOb3iYlgoKG2O7tPHSeZTi+o4wYRlH3
kDnMbBa9aYEtQt3KG6NMDjjm7DNSv4dYOWja2cbPJ4NJpC/TRqHiLpzTMLzq3T3XLyPKZ6YGwalN
Dw3lHkWgsrWiK3iLgoq0PRL5OmBX7fxWmQTGs12mfY37hJk9qwlx7lea/9gVEEB8hp4vFk8bjk9G
mor1zxEWJ2nm2NAd1Rx/7dR+MdvoEqkXctMUNw1lRrXmaREZMDGGvzsTdk6d4l8EOUd35b7bEPax
Mo0TrCF+0VUDgVPVsTFDSK096w8++izItYkSvz0vm7zzBhO9BnrFFnvfyeg3QfGakkFV6hj0Y3QN
xxXGnu3WQfPr/I+j81pOHV2D6BOpSjncAkJkMNm+UbExVs5ZTz9Lc3OmpvacbRtLf+ive/V6JMoz
MGkY0mANIdZHfORLi3yk/lXFi2teawy8wBVQtcq1n5Bx89sfjdMOMD4lcrKLJwzUelLJhXYbD+4y
qP0FEBRypuQtQYUOAQ+WedZC5T0VERo5R8dJZtUQ54L4Wen8xrlwxTusuAhQbJ3QsXz/Cys3yTxG
Vcl5RGhJR1IR3B3BEs/6Vxe4ILUkGzgrzZ8GqBhtZUUnYTCPqTBMzwNOEQrMOnVe6AbjAUJq2cwn
tYWCh49hLlrMkYKFNjyB3ufnMfqzUNfabqvE+TVDXJM6KkFYNgCiMohQmw1ZHOgk6pxbEtv3sfRI
/Sf4krC+RWFzEWuNFOywjSrKyLFh1PozxQaXST4WE6JAYl9fmBQ+ygYfU2husvZqQVZsxcRJpGeD
LIsIG3iI1XHqJGG0j+N43+HfFzxxF8ogarSl0micZZUVlq+BnOSQkUDjlCAwgum7Y8jMszT7lcwa
2hXCmyrgvScY5/7gtxYeen0pjPj6yuAl01iSsuFUHPwLhMUCOARxEJHFqs6xGsX0L5HwSDD0mVW/
KMvkUpiuLQ0NODHG4xKZRKzbNF7ZIQ+5J+T74OkmGpnJWy2aSKL/xIh6mOpjaiUYqx0IklnunUIZ
r1wnnJjoRsOuk9iS42dWHQpiIqNR262oiExouqvYviwEXkCdk2O8m6cZpMA2PqF1LQvuUErBxTqK
v9oRGVDiMIgVktoo3Jac/xE6PXdToeHQoITR8axxfa1qDq/KPSqqNZRffqG0PsQcVYNMuaZ6s3Lp
akZOo5hRNz8NRCrPqogM+VcNJTxEJan1aDc+9RReHgLhEezfd6pGmMOBgzE31DtbHhKnMPFsd6jV
os9StQvTaOd1cDI6F8OrwImYYH2b07i9k/w/JfjLojMFf8C3M6aMBcEv9ogB5kRR2pGfOrz7dl1g
BJNqvgEMmY7rr+hTFcw1pAMUCCnGLkPUwtBChyT9gsT+RjILiE7/ZI6tYrepaaI3uT64DHPb8Wml
cGF+q7F2jI7MGoHICLxdt20g41Xk3igCoL2SmFr4AJWipidXEjZxKpxq9S8rwh29zLYXEFfzxG3b
4OuErGYNvU3T14Vr77JV3LWkCF+CWJyi7OKbREPCiOLq+JwI3c4nOhdnlCFxDAjyjNQfWhl6WWzp
M5/eKW0lmcsS36RqMWNb9/5SNPJVrOO44oFUWHdzKO1B/0817STdpWN0GQs61wbxJ1IlwnIqqCpM
+sx7Y9sv+UUPDCsMZB8rSVaCIO6D7JRCuZU0fAndVm8QKlyBmDzeKxDPviTOR953BhIxsYrpBtOR
LWDIM7RvYCsLjWyrSXNUQ4QEvpUlHmt9FbUYP6pzSwJDyLAOdzgYDRW2iPoDF2MbhHs4H7as+meZ
VocmpgYuqjdt7a9GWjOsumIlxSRAmLoXh13dGl/K+Endo1a0y4ZXwbwHlNeAKXB6BshRChHWG+nW
AZnbK1A88i0k34XmKj91zYVfz+94iCjQSah8a2Ny1XvJlXZx4N5TIYISIhG5O2IdToKdC4dCyB61
6849DQAUJlQjXRfVE/nPzRv4qpznmcWz0xc1D6ZEr9P4rwYVJLsf0d2IxK67uueXCE1Uk+hsE2ay
tFR9zHEeT7bSeNu6kZ8BT3IqeiwDGe9/xS4lF3M9jlDA/EVBGx91d5wJZy0nRwiRGLaNbtxr+EBl
MCZmgaIMwsZPJ54HSUZOh1n3FYtXg7W84UzIWg4PdyZ0b2pRmZGapzQ1uBnw21CYs0Q0NI3blr2j
St/CPGV8+39Q4FEq4YXD0kK0sp2Ps74rXQcNmEyrPKuC78o85PHJxGao7RMsKSJQF6Ht5qyk4Esw
5HRr+Ha2pSKXGS9cIzxYS7+TadtxNw0N4QbGEZ05h9wd6v6mQfurKdDO6CdMW3PdsQWrsBaanUQG
oQm2kDA2NUtVAJ6CeAn+UAyf5Ya4CR3q0TsV64UGJMVqejsqqaAxjEWMANkxjaDSMILjH+G/VeFB
VdOeSR0NEDfbAPif5uV9iJO10oB7grBceJR9pdc2HGysjZNltDRguKuk9+kecIog2vneSiz7XV/U
RzWslp7ykvqEQsODGlxD9ZyAXSwAPco9IhXcFaRDd2p47w5Mbfk3/mQ33ZVD9TSIX0FKlctAilux
Zjluk7mg6Ftd5s6bver43muATNhu/f7fdDII43vNo+3fmCkm2bM01g3SPqq0pJ4t89NLlDB9w9Wc
tX6Lbo6rnQyJdQr0Z908OdHCmE8g+tzafmcqEuIhoxTKj0zZ22TuCAKFnU2kTopeLP9f3BO+dj9G
DPmM7j0xXss9q6AVLP3mILGB6XuPJtaWx7Ng20gwtUT5ya1Oo9wu3aK29QEIgK1xVZKxMIenroEG
oUBT22nYpRKFuxvzeKiqWCIY3vSarROQ5cHeTrw14Utq8qULYlaJy6WB5UJ1l0NWAf1u5i53ioSX
3vJNtI6PWSIkYu7UWCLT6pznlxyDgUdkmYp6U9xrZYAlvQM9N100edgifgAGreUPSzkLepIhnvl8
bbJEMvpIquHW/DZjl4mraluWybZKXjK/Sh43dQ6VmbeglXKWFac+/g5Q50zGTuWt09cBBgUzpPdK
8Wfu8OgZZEO5b4iWtK8Ch7UByBMSjFo/ZWsl9h1TOZFJEAdR6r80fkpFERddzxIxbvoeQjp26JLV
pOA+KxCA7kXlSKsEaBn6SizIzQ8jug/Nx+SsmYpkcY7uiGVlGDk2oKT270Ryepo4UCBQqNjT2CEq
SPV0TStiDZFhk6XXDu9A+8mbR+P/1uU3ZX+zGAkoZfVJGkp3w3tgrNGl2obMes9dYNiNibEgVgKu
6yxAMci7o0ibHdh/ba3p3DEq9Tn19BrFKmp21cDP11DQwQKDfyArD0O0quBQEu+GLURyh1l/AR2I
Wqn02283QXwIhDeDFqv1tx6SsEJUuUOvzPJ4HuJyIyW+7ZENRuhggWqtDQldWn63Qwp1j7oLAwiu
TMumbpyslMAxKRL2st7gWBgRMqACQzQ+VJuPnJ17nq/O/M3EE9h2qOphyniblyjAwi7rWJiumMgk
RZ1yYjym6DNq9BNE/qIkNa8QeTVhAuHhJi5JLDnirF4zPQlHXN3gf7JtilsBdjPMZ3PtBrxf8t5M
D37sLWhRXGmAwkuBswpVBBlbHMkCAHFlsRY7MPDy6C24f6nxF8QMf0oKIznJ6rPz0E+mgT9aUMcV
rzOe5RA4ICMWsRUv83UzBMte/qVnnjMbKMZryzund4MDIRe5Ilj4w8eT2EdoBGngx3dkZSyYE92O
4yWbqjeTw8BOIoP5KIZdc+tZn9Yj4S+HSyOgvhrvG2Zm4O41MdTYDA56j1qiLUZdPcgZpSalscvp
CouEKUmLNUJ215q6S48us7WRPR04QEXw2sUfJJO/a/qNKO9Ins0y7THZ9oS2cqh0NZMnB3BkFBiR
KaKK4DfYou+J/xbjHwkvQG2rYF2tjGeFbJfXbgzPd1Ttl9Nqz32hu5sCwS8TezrNN9yMufoBCSJ4
xikY+KWOOAODR2GYOb2zcqCw2/55AgYUzBviuIjrbd0h/iDx8ijzZLoWK+1EpGT+iJkk5c4hoZOX
eDyxQkzmErqBPxG+pnHcieqXV9zk+KR7v3W+Trjr99p26tU01TexukVitrskZ1xIwUCh4/PDzkvQ
TU6vWnvL8ATx94hY5C2dlo1go2LTkjiaVdJdr748ZTd4bwlrCxLgrhuYHZqynVNt3qioqpuCArRS
bSk+/peQb6hEKhurfZG4TttKn8HQ8F0aqM/5X65kl3q6Lsa+nTFeTxV4/bF80JQ/gxyM4BE0YICd
IhTXEoalZp74FmcEljIYXelwmmSeIT8Y9KObnLbK9mD2Xy5RYCMnU4rRNIG7GavfdVIu5X8Dh4Cy
AsOVBk5bcbBFYNFJrmTowmh8HlARb7K5lB4MqVRY6sS2m5rbLUVlmTQuVRxeY7I3iv45wUJF424W
DaeojVEuVdxrMkQnCujITMkolblNXo0ainURMNvFW4c8LsdnAdqjOBHCHMihXT9lBH5kkDNDcOLB
LEgQUpAi1ZxNhk2Qr2sz/hLAdU2XwTp7C6yafCmxrVbq8IxzLI76oeK5iXRcIze1ix3J76eNgF74
u5QX29YzjxxRt56gHIqYuCbakaTVdHjBgqBAiVQfozlVY7XWv5M2WIgtrmYm2tTHYQL7HXNMJEqx
lExAa3DKcwinCWgxGg03vPWn0jXpQehvlkLGblEG6ZysJr4A0LGcGpQUdg5834piMcylyEChCtGV
GSrVs6kgLUqHzEwn6nuNyU+6hJlFXhDfMi+odWmmcp0U7GwYAnzOPVv0o13LJMrIXPy9FMXhOwzA
oCN9KaR/wrnSmxPUZSn710wx7BaDhgYOmemSyWzK5dPr+tZm4s+jmtA/UNBaHWqs0FLXrMXEWmpc
M/zIe0oy6DXgTP/HRc+my+rMkWfgXFjoXxYzAgsAkZq+XbM/VTzl0YQilm+WfqEUcJYM80amUz0N
qUfn66Z/Mt2qgQhD3phBTJ4V/luDWlgmf571F02Ja2QRBcJaST2nxZhYjPqvsWeqKlOaB0owTJ96
9TPpgMkI3lt6d2JxsUC+6Wwc0+8mxwwoFtECMveXj7syFv7FU2BRuvBmzy29JDs3bBsabaeDj4uA
DV/e0QXKXcVHl/frRNnIknLgjCpoDLtZwxPlpxyWkhqwQV7FqdeslxkvAp7kTqY2TmbsQ+J9KWKY
8uq1q89/7WHdk+jmKUloB9Gz563Ugmg5pPdRPfl6sTCxi/QwRWUdqBAnpPYiauTcD8b4rI2Wb86z
VVT9qLkXGavl4Bh9tdCb9P/Pv6CjIo5bVJ+Fz7fqrqyGvx92DMheRcQwy5bGrbn0+oWBAAf9li6I
BMv8PECA8GR3ZcbW0nWThUmOV5OurOAZDoXxQT0UE/9xJXT50sCKM/ivsN11Ed4t9pGp/jMHuWqS
MNqgl0qMWgw2RY1HPGi35hSLxOMxU2GvFhyDSvNRNdAm+sQREmRIfV8Ie87GLg7OoTpJUbasU3+Z
Gy9PRflqOeICySdRqrApl3x8lvLINQEmjLgSlVWCDOmLjkVclh/LBcaZZ+c8Bl/SfxodyDl+GgsC
Hne6KW5K8GluDCR+89WQDkuR2K2QJK+uenn/jwz7WYWyHVDlW0F4Amx0pV40xeWpfCNY0A4/4DPg
M5pmxxEDnMrNH2Nt7vG4rOliYOHtVjLfZI+MhDAZ6+0aj4Da2dQSXVqcmLJGlFji9pt4TyFYG627
9oVHjHUAA1GOQtuwskoTckHh2CQP62T0HCthyPWSoCW0fIo46RbiqFzVINmKGkp1u4vicVN4JlZc
pwi1XxPjTtcByFHcxprHqKczrRaOKXKrUDCJ9UE5S8rM8Md1Wr7YrHtxRrk8Fg4BixT7WpEe2wrI
A+m2G6N9qRicqLvHLE4aXYJ+rNmtfK/wZJThIa8xY4rw0hiG5Fp6lnwwh9W6o9VHE6neUTm+S79d
CzMRm6xYI+dnCxefmwopq652sM3mpvq/NAFLB6kOkQlCNzObyNuH/bOvTd7g79H9JPJ32G/lgXYd
6YcDAw3edAmLsZ3ldzYh3mQOoMI/PPqUzVQ4VZ4J71jYkRrj+UtfCQe/NP5rWNNy86BYJ8uES2OZ
S94dp3DrWTtxNaimDJs/8v2dmy1d/EFGTSiucR+99a5CZvH5XzL8pCnEDMyBuO+E6uAxu7S0NaTo
mceJiaoor/qhIvt7HEpwBDq56Wrbo05MYsMABBU+a+RIAnP2hiiCl24wPeoMY6fzYRP2C5lqh4aG
ynfVlIw3ONE0nF+DqUkvCoqd23N5BQtF4l04FWFpcnU7YgvJset6dD+zkHRB6WgSfiTTlDYjwwMV
A2aQgzLMLxG+MChSpDV3cvtx02yRY9Boe1ZvwoC49dOVMBBrfXrmoWvbhcKBLkoUm8MTrRMzn2m+
wtfskrvbEd1R9nH5LjDoMd9mzpTsS3VFFoOPFjctXI1+ASx6nqB3iQJXNxdYx5geDISK/6dysM0K
axNqLSWtO5m2bP8vNdVVX8cHwapOQl8fE8uYR7gVK2oGtfIf+OAlTeCRMR4bnGhSAbeiLLeqH9lQ
V7ZDNKwmzmpFNNhIEqercYbNKy7OnuAd25rxPKZNoIyCwrm7rS45MByaY8em3gQUYHYJR7xuK1Js
GOafoOi+jUy+0mTQkZTFVralPo7x/C3EUedd/alhfFZ1EtcF38bPI8ji3ErwKnGhCdZDi+wUDisv
wvHYfaWs48Kha8QFZAbH6iD8oBR7BCp9jM8B8YQCKlin6Jg6vxinOw03ocYRpBvWAcwTYfWnMT+V
jICxUc4InocCpSVT8RtJjpyfKJbCv38WYZYznfJzaqmnDpgGbgs2Zx58/2hIPKrEkohn1AGe3uqr
TY1LNQHxJFRPCU+qHA/nTB1AgkiOJrDPau4VSQsgbrIvxC8X2RJLvsE4pvHw4jBgmNzNkUYCewC8
tuf7zYwGiO1GNuFqxWX3aDOLYw3+lZaej3Q4Uq7LnahFDg8J7SvJZsogw0V0ZWsdXssmvMZBuY1D
cTlIqHUcv6JiBFYoHGRvvEYUkowiZrXxwIvHC5f6LXABxrPlO2who3HdmHAaabrJenM1QJFTsTql
FnUHGEh0dqXMge8i1AdYteO3rhzGOHLkWF6E4VIfb0kZLSK0a0HYZyYto+ZBxbuIfqq4fy1JApMT
xDg4DN0iVg0uRlSf1pptCZvU/fDCUosxwyVWQnbD6pXX2U5tX030LOunJl9Ylt1SY/iI/1R8yrpx
CJI3JDq7K1jc/Zsa3i34XFYVzadLiTmMC/xSCidEI8P7IkwXcYIxPmjMQ9CU68lBpaNWhD5WFMNa
CxgMGZFtxgwcUHLjHj6NcOdh1ONAQi8JqSNDZlRkjpkgken+zLV7ztUXfvu8Sko7E3ZxK834nlv5
o4o3Q6NGrYte2AsQ7D5Z9kd4npArO1q+rVABqnhfqYDBE/FTS9I/jAwpi7XVgYGNTpHuLQrcGlox
4XzMTTWd9HlaxLHtlkrOkDOw/YLfjScBMMu2rUUNosWeDyxjhEphpu1Z4Vkv8e8V81hT/2lYqmNd
P+R9dMpq9yJMc36T3LCWBJRFBOz0NUQTqk6pOxWzvcTpsvOzJS3LB8VDzG1Xbv7/naxjaIGW2eFF
ZBtU3Y4yGOY7wd5V3b9AMBw1GBHghugWVbiJ/XiVquQdtU/SRHODbWpsmcIjhBkWvQaUpzY0hCcD
HRN40ZOnKmR2MdaHFPc9KusAwCHRbpCwXHQrKT4N7r8IZrLBhMxj8cAiMOb3kg2EAzegZbRa038F
4VKrjj4Uew0lIEHV6HaagViHyzRW+6XO+IQEEPqei66eEjOTnEHQ4cPQj1eR+hPT4UbZgP/VE7bG
O6BfPKJhWkhPU3+LGE8QhJdzc8OMfy/ynItMPUx+nSLjyUQb91x6A81dhqineL88QJKSRgOKrtMw
IDMjIBufGkiDubyOjDJwRp8TIjRrZbKac7rjcbW7MfwuRfnFtUSaFTr1I7i0l2opnwmPT3ou4x/u
HWbuc2rFB9QgsGrp2g+GQ3LP/gHSjdVzv4SAvwiEk1h2lypT9knPg5dXbMN5tkvC4agCAAUFQJ/j
VREe9PcKyXfr/eKrbaCg16s8YbQeOqbwrZhHHt4B7DhdNLK5LUVoYIjQnCx0b8e5xy+IkuMnM+oQ
H/9Gsm55craagt8AV2F3I4SHprdWIW+SbPGSx7uYGwERK7oOSPWPJGiQBUEbUf9MGBHsUwRptLE4
8wMBM9+EAFL1T0leob8K3B/Z/IogvRMYYNzFlImEGNjpDtZM2D8G4DjlqcdlItIsNjEBJYJypou7
1mA0ZVhMCqEiKSKCGY4u36W2Dn0zVuC88U3JKqWffKBgBM3xxx1Zt4nC4ncEcT1rqoPmn2jQLYi/
66gSEtA+cxmqz8HaNEm1E1uJN2CcBwP+cbhDWKB0iyhCiZuS4TMZTRPZ2cC5HzM4p3PWTy8AAy4m
b5xHZA+CiKNyDnCjXR6vRH4DSnPTeq+eRNzpTZ0OwAhb07NdvQts/sA64VrxAwVgmRLaXSTatbDj
eWO1Y64iyaBCrNrWyhOpgmp0GdX+olel/Z1Ddo/XXsEq3jXTcNyu2k2CumUWwsNiyy5dVvyW/Miw
7BGa1YrmH/c2DUe0eHRihhgezOyhke6eIq9BTV0IpaneXenf3kh9DufcVKAyjuxYQ/jJ7XCCCT3W
TiValsTqTKW5ujXGBCZ9GeBInxoJywCIGS582hXSq5foP0wdZNJJ6B37rn4PgKPHAsYGGhyeHzhT
wH/MRTSUvHKqHbd0e+KuUbNth/XXfVn6G5Nw8qiKcyE/s/recoBIomZZVDHwc+7ELihLP1oYiM61
7vO28mLVp7zDJTMSWvgztBwupzUPAGQbRy/B60SUSCAkAxqiUmAUYfnOifeAuwB/hYyf25bGWdEZ
uCMXw00PHy3F1ZlMDQBegfgIQ9jp2YQDfkPgQn3qEdJXz97oVbec1otxkydXdcDTitLfDadOfTTU
kvDB1mPgCBCEqTWhHZWun0zYlh0FuT5fNymW6eT6f4bwqMVljA6GdWZgEGM1l6A+K+otM3ddAErT
x8LCASNor2hFQvRXmT3YsWauA+Htwl+fN1ml5thrbDX77gU7kR4aFmjxUaBW54RGENKU9hw0rZNA
BY6V5Gz42kphRGc1G1dcwabwhm8l3mmYscwqXqlyx4w5+uHPcM07FvCh1RQMmoAZMQJvE9714FOy
T1eMRtXmnmLUanZqeaOdUGSolheX2JNnOnRxs7S5N85PzfL0dtrZubQpOpm9HwwCT/zV9slcsL0u
zh/Gj7NoHs/O0DQWZ9jXM59/zJZrJuX80XX9oPly3s+XxxP50oWTzpxxfv6e43i49/aOciFbXTjB
Wj2ZJzil/F96gIUzOHhzPLbrfq7PHvDoZtN3s7Mvl2E2W/f8Hfylp2LxeHzXs08/Oznq7HV4bQ7z
YXY4z9bBbH06v08nfPKz2Xwzd07O7JDO7Ot6/dnNNzO+jXwGYuK1+dsMs9XXZf63mb6oyVex9oQq
bXbjGX/p9IU/7Kw2BuRV4ESOYE8/IT/22uF/3jt7rs0P7uzwCmebmwSw7xE+GIT0UFJDG7BzT6ao
u+f+N4+voe1r8ytM9p4h2gJrVYDh0Oin+1LGSmetRtm8TSmFaCQchyqeYIND3NLjwNZCmf+Msj2y
f7Eu8OI8y/S30y0KnZiVFRKiG8PIcCwyRlfoOiaAVGrBVZMzAJQJgnDAaAGsWvNQuITpIcDfJNFA
p0DMsiR+Uv9JwphlG7gooBDGcXF6qAyBOaF6NYpuW0ooBTINlqI/cB3m3gqbzebSOkrxjdz8NsMd
yXB3wLAXi/Km6+ELeN68pPbCAmYflyYRMAoz1JIMGLWXndq/g3oT6uJCZFNotDdnSCBjBCjYGtpD
D2xPzBmmNGuPgq7Wx5JbO3LGjklzlRmL5xjdUeqn0JCFnaK0HoLVLcRlwxbkjhxSkExxI3ctBgpQ
CaN0LOtzPbjI6smCu9rOJWtUSHdLvMZ/bf9ThD9V+EN5nh+o86Z8ms1sN4Q/hfWK0m8RD2NenWqy
0MD3uftcioz2pC8pWWnB1yBdTOniG1f4LbLwFv27md4M8RaYd11++N43FyE+2dD8LoqfHn2h2dP2
FnvfhvTKmm8KrEuG6tqXi/e58j4R4x71lwEydZRSwKyYo+4nLU6e6+T+p/c/TXfS67XAxF2RGeJU
HgQm7t/uTfC/2no5YqhPRm06QHLAA+pkOiBoq3DdZZwi/yeAWo4J/ieVTikHBmO8xCDzU4KGCeUH
SCWDYtPdhsXauFWXftwjL/EIrq3CNn6G27hplqWNu/vrCk1O/qJqWAFKGjPUuEqGE6fXvMHL+i1D
ZdOchprXfs45tbmw6jX4X7Ml9qeFZNuDv5gzgCHsADrV3m71co6rUbhAVXUhR2I42bTlBQR7Vfxa
uOrklCvw28ze2RXfkkJmfq2lBLWcMLK96Fvtf33/04Z4ioEcbPzwl2ojUNhxeM4I8pdny2fV+8jt
Xx69+V6E/ovaOotRcvjt/h/TQaifa8d8l7zaNe63gPME35EFY+Tc7rJX8goYfB+Zs7iOuGm47q+Z
P6/rDxrXQ1ubN9Q3OBY3aW38IvhzhEev334Zv8iaNYejNS5tTNi4nWiG5ZzPfO2hs/O65T49aH/w
HPSt++IFcBNK32ZkWRDP9+2e6wf25a6ek7IfP/wbaaR2akjkMD2rTq0j4zJILjEVH2t6NVNbp1dy
6X8G6Z+M5yv4jX8Gc5N0JyRsSFnESX5F/ceAj43xZJyl5lFJjtG45xCIedBwz4wOJ/aa+d1mr2xc
eJe2eGGiZFLvww7TFnKxIe/SOuwvY3nnpNZhueuOcXFw5UWfUDH/nQibgYMUMBTsi1gj/GeofuXJ
Q9TfdfmW9XdXXBt+WE563ivywQziWuLEbUcPod02zYtdmDmA5gjKWdxIrBU4ij6B/KrDRW9x0ERW
mlN32Mv/GPqWDDIqQBn31Lrp+nMk2q49kaD76tppVwY3QYUugmAFX87GdsBgR6g36EMhsZ9schO2
7VzwX03xFv+a4pBTCxg+vOzAoFoqn5xovWNNKcsqbvbAPXXGA8dhEoDPafmMjXV5I/G7zKp56vQ3
yrQWvBgs6x7ll3/iD4YKFOwZfopyIa0rpozE3Wf5M8OURzFpPZe5mJH4FOnrmQcH7yW9Dfz1bOgu
bT1bXLujteIOPmp2wtSrnkSOX9tMlgVemAOQWHOVcB9b80BEIMwqICQ7ibMqsJJ6xZEr+x3v3KC0
v4xmzsyRXpV4qKtZUFE4CosCuNYCnsgvN7bo18i2oI7ztUa3T1FjXDc2lbEZh01jbFr1ocnikiFA
kRLHK4mhsMpG2rNmzRVgARZcRmScC1sF158v7ERhD1adw+y/UpUPnYE/NrmNPss1y74OjbTBKpFz
aMvwL+hgLcqOe2DeCAdh46vg+9tkhmngavU6WsLeaw6RydEfoAa3Ew4FVYnk+YrVbpljs4sDVMWr
iPSaU+sgEPDIIyYxTbcguXGsaw9cRWIXkB+ZT+GFFWNhDQ8hxsjoj06NjaLN65U4gD33QoZ8G4Pw
hGzd2okNia8SEm2bMsnt+XNAkAynIY5xKP7VKcvyCWTJVg+mPQXW6y4COjW7EaTusLCUm9B8iv46
GhZNOQPmW2/GBvg20D+MaJUPjORamLnE8ZOOQXR+rcXiWnfFJy9D5x0JL6LFq8o4AgOpuKvHwokI
sEYkZ3D3CnZxvTsJ6g8nvhSGn8oR1ygQx8jmKWjrWgr97GGELCvWpg+vLZX0JRl7rRvRKWlwjQCX
cXnIxRPDSSXgalhsMw2kXUb8uJeyCymuf5gs+wKYBOEitcHKD7KYMFeCEKgUG/gpC6MEXIbezSgb
89OiZhoSipityPLLjKKkbubrJAqoJ0J4lywGibkpEWrhqu7uNA2I2jdC8bIGniy36qakDbmIqpPi
uReYtX4AEyGJGDYySsh93gwslUO2Eqy3xlyfMEROdkRIqa6NgN9KJyN7tuaIeYA7ZJit++TakKIA
xfssbq1aH+Q8Wqo5RTWhN5XIY5oHGw7hBOQxwVX/lUsHg5/VREowXKcEYOGRVatdJ3Xbdeybqx4X
9VgyOiRqr/5m1oU5BIbCoN71lEZSyzN3WTxcquU0VXWUsGMEZ/MhM0LSvTNCDbmGGemA+ideGMPS
uBZGCq9kOQyczG6M5kE96MApCjRqMjMcCtkeEdNuMurTNIfleqKKCc0DmP/vBkf3QP1LIoj6HJcS
HYPKFYs1l6eZRBQWo0fvwk14ZyykKg7BgNpKE9mpQhNrDdZoKnSxLOCxuhcUPVpVsxsoUQyH37hj
ChdJ1Q7gaKbqd7+BOtfRI9Qkh2HqNW2FZZZhKKYPzc9XVhYSFG9OLhsempO0HjO6XJMpwOf+1CY+
J7xlXvgntApIU3R80yU+2SFNP1NOxSGrUpnxtPcbbOeQEGoWGOOSgg2QmROITOES65yM4VLgoCsn
57zvbXQnPCIxsgV/jc5YmMUZY3CyytFL/dpbKjgw0ooUe6PgZNe3uT4jRrAg24Le4TauLfDaZjRp
9P/6+h0AQBzCXcb8RYfRb1DH1NqTkcMYfgw9odLGmpseTJanhtclnI6EhAWy9pcCU+SPf6q+CLnl
yl6F8epHn8SOMlkMENOBErh7DwakRPnqMcxfweQYwFwimstYyzHX8T6mV3MAyCVj0B8d+bew6A25
T+Xxmrc0IlzW3aeU5HnfTMZ65tbWBuMcfm0nJExgYDkF8Z52qzY76VIzCR6LwaO7rse4UKmzgq4r
g5xUJe0E3uAs3uXqT1IT1RiekfEvNweckivfA+M0yJQGU1snP8F5LiQmBMAinIE5Wp2JkH09u+dr
FV14s6r6EOanKn6ZAFViStjqhNe/mklSu66oi/PwftbROWBF0bjSM49pEgJ/iEqRQAEt0lEVl3OD
RSNS8ciSlI7uY8YlPO2cfpxuhQjiHyPa1sEdg1NKKEke4G4gMvrNJsXeKVdPoX23ykYh2CsxCEG9
xPhu0gVzcrFUiHjeG23jl6BqgytZn3VbXzuVrUTHeWlMDlxy3TEeo0sPCht/rl0xbEJM0pVHKEIK
gAQSjNDHkYT42OVbSdK28feWeqkmeWuVjHQCUVFj3XPDQtsBbSc98c7vLVrGkfoVyB619R9J57XU
PLJG0SdSVStLtzhnDNgYblTAD8qxlZ/+rJ5zOVNTDNhS9xf2XvtjMA9EnY1usUc+s7Nd3seJGpQJ
EUaeg+k6zz70N9efFsKIYWzjFJPoo204Rfh/837dIFztifaa2kuMXt7xOm5BuLztUiB4keJGvZQc
p+jaOn/DfEXEulK5M5S0ma9guzsRVbyiGu8/yHFgrOTfWgQ9M7H2N2mmbTL3BKsEhfulYZL0lA8o
AGwLmcjFo5OUGifGYGxdj7mwy662MP5pJc/wkC9dG3k6gx67RHuBtrAhN62oIPngxZ3626DSRyrn
JSie+zI65i7K0rpbuD5xOLmP9VA+FSg2JkobPYzvrosw2d9ErHUljLyGcFi74ObpNBygFZPGMdh0
lb+RwxcazydEEU23aBtxK2L2DS0du1OvDD+glFIXdrfy0E9LHuUAm6ayFuihjU6eCeJeacwDiFdB
si5se1nbr7rPO8jOZA6qtYeAYcLO7CSEIeXFrh0e5SgPDYK+udraZoB8hp2Pw6TJBW0WlXt1xFek
ghIC1rDkwDDkW2etR/a/8429Fb+Y8hgUx5nFi/dCQCbKrKOGa/XJ5fs28h0Cwr5DinaZwmOf760R
3QW4kvILTPPKZRTQojGLUUcrsQLXDkAX8ssR7SK1H3wWA0a8cjr7aGOpUVErptdzV2abKjcOkJiu
k6mRHLLwqGyN5qGJ9talzW0kdIAi5ikpMSopvmBBDWrcurZaxaRipB751skrBn2VywuhxNrryOXz
kQKct3fUT6ZtngeTBYTx0cX2SeJGRJu5LE6NeqpBRQ5XfAZY3pFJ+Runb26JV14F26kgOkumHYRa
BoNPZ6g2Qj9OjLrJX8dYMf3sgxVFyi9D3KUUZAOMA6VNu4WBxLyt2uLgZb7NTZWrGwKAHeL0rqt3
HoMRUxC70jIk9pdN4Vx6FACS+tgmvMRGwo6PnRxdRKrak4ApZPEsuzTURA353GJJ/q+I87MICwJo
mAu3Sb1WpOrZRB4nCETvfpC0LGV0S4KVFMUuVY82umMjN9Z29AihfaDIMamR1Ji5j/unOl7nxaN0
bhQJEa4JB5vSrhMadr6LwWql9/RDy756chB7TgCkgJIlMF+OE2t9oqnwEVEOt1zV+Paa/psMWi22
tpKdR8yLF7Y7D+VqmaJALXv6KvzjTOvjDBVL/uxgwVFHq+lXGF9PGZBem1D5bL759l5SjjAA72FV
NPLI9NoR4kD6L59pF984n0mpeaQ2X0G40WLjRViqRJzWrfVQhzjau3GGbzbvWSWo93aEv5sI/6ps
DwJ1XsxxZ3fyEHTJ8+zqf6riDlIPKAbT7H1MMArhviwUGIDmnbYYUHMkhoar4q5jqSPMIixeSope
q2b4tEACC6+bxX/ENKY6e6AxTFQhbXrA4Ur3xdqyeAYysvQhtrkHcpOH4c6ojbAGjupfHV2K7r4a
mKpDHjgVv4xI+ynMX0zvU7c+bR7fHjjXpIBiEu1m8qbSaoPBwuc8LuiDMnlROigdXU/BLkTnnXFt
duDnAq6d/cGdFAbXkQq9Myj9HdBu6L/xkeGM9OZqU5OHWrUQ8rUn28NJLM9+9pYQE85Gfun15Hjb
l5Egnf9UMTGaRY/pmrVHyQJYgDrRReKbwpV0V0WmnmpV9WRjTC7QneE5vQsMuTetPqYFbmwtWhaB
fUoz8nzhSHpUtykiTS8Sq6Y1oTd9ZTqixtcwPIT9GblNPLHOJnu99Pb+RIvVvWjp69CBO2SkVx70
Qe6pZmb9k9sz4SjS6vAbjX1O2WZOLCLDnzC4h8777CIgzxBmKih5vMyzO3P+huRp1gng81Rhlcor
o2mIhq86jI05XAtLY9kO04rgK497WVv1Gcp3PV3LBLMS7HA5KN6IxxNFvthVonRIzG9+z30X/VEA
Ov1IeQ5KibXlMOHSjFuOB+btmr+HlADyjhei+Uyd5tfuk98hmDcus6W+ZdxIZIj7Ztj42OKHSai6
WuqULfpxzi1fJ+7IT419HYlL1OsMnqiGWXpmrvYJ/V+FmKVCUThQ1iH5xW7hwOSULfiRS29VSOuo
dzJ3rbfB0eRTmOriHqfNHi0bicJPeT+dXfAMBS7iAZOX7aLMrY+5UrFH1NIg4gqAV+YOnQLi+EuW
viX2IUlp57Vs5ZhEMxbFN9mFq9bquPERrZVcT+6lJGtQu4noO0RtgguQIlV3xoPSWJZw2CIIBZBK
aKOYpXGXHFQqaUGz4DEWmIazslykkrGvGS9MRtNoxJApI7ZdEs1aazQ6mGi1T7Zt7gxZ5sylJQnl
cb1kQd7ijAfZfFJ5mUTRQ6AqbjWeudz5zXqsL1j2w4HiSuUEtl+NY+xtusDYMXYJwKCKzRPnU5Qj
OMU/kuSAS2vr6Pb2CvEn6qFqKQLnYOpQNaZbSd+q8ULTCX2gaVnlCjEDpo12yqJobVD+phGVMO17
2x6z8dP4Qa9vVdc8/gL/VV/G/MdF58XNXOcvQTfgO1pq9JYE3fdAPeoejVj5GNlqDSyPw/qd1h1h
wTEqflxxKnibXXF15U88/VXjqidNwrELdB3Yo51F0q/GZlsbX6wfw/bLQUsjU1yyM0v2cJX02Qaf
S9GFG4TJlQ1ZYUgXBgJjl6M0wdtaTy0WZoQAzuM/4S5b4SEf/iQDwc7cRd2jS/78iBcE2O+DbziT
W6a7vJFMy1gdESEZs4pLGM4bZFkfUXQaUfBuRgl5uCdaDBfUh26XLzUJMuZM6BNKIEmKReRTF2wL
BcHAc22UDCSdTyt6A8VRzc+kCmCCZZCpY47jhSOxytdYXsyLioYs1KefmDkEa/pFMzR8JFQv5Cyk
rLUFsicUG2n7pbwpEvG1qgORkquVe1rgPGQ80F8FS5XKI0+c4bmhZdRg2aaWyG6G7JgfvIJOOtAZ
nwX+R6Vz4+8LtL8OxUCTczH3+KK0eSPSdGmjvCr+KZZELn9EIJ4iTmXxjAUacAuXMbilwGBEjXgn
jBcVxH/FgiPOcTME7sKZX2r3NZznj8gdDyFvQZ5sSwgyNiXNcHKFi2iypd7TPHK2JyhJvMBjx+DU
cd/nYcsUR4WILAD7stt4T0EfJi6GE6Kl3kHwHnItug8CJ6xng6nL8q0YaFRNy6CQKtc1gBnZoDQE
pYwCTsPqlgLNs7Py4NZEK9QRCtj4JSruIrjRKqfBp1s+56F/9MQ/iylIOh9am6iGVL4xjliYiDZz
YHMRVH1/gPjCmh5HpTIy6yLc10zZRtUyzziokJMHLa1SItHkozUETEqZkgOWZ8rWuA/CaMP4Rgde
wTXT69/C7AnNCaC7gFpFwB4Nh8HJIS9uSUklA/05h5eBw7HkuHXbhUtlgpBwk0iK+nxkLdN8V5az
ESF767j5SKDlCMr7qqaUmg7D/A4mZxVSBbIzi0OSxNg0pSr1F4mBCke09zVcPc6CJeCNhO+JGIe2
AHNTo2E0H5LOVKux7gysJaNz4a550BadBlvIf55Jqp2ePcU66SEJldyXnM2IY2adFA6gGWPAfjpl
HlZW58z0DnNlvAzxXGHJQflDVpampddG9y+a2vtE83uhQkRL/iOJ5LsT3kvYPopwugSTtda6bIH2
ejmX9mEAzud1w06XLh/VrstY4jgAwDP24BiMBpMhQneamfXqAR7q2KTpQKH8GblomNBqtLa3H7r5
GhFvLON9kuWbsGTbC7PvOWPz2GvmJytC0kLQnanPxuAmKXumy/E5p6co0ZSVDrGvvounK9xlE1IC
LBSRtSQY65wBU31q5V/eDktcbxtSKnap+ZriLyUIyqKXEurzSjbhhAA8fzCatdWhTTndMDuQfQED
it1nnG7s3N14VFSlwV60eNJlyHfOzPo+ZmRYE5seAmyNx3RdBUQPZPnB9mC1mthELYlaykALHTFH
0T8aMqZJix3HY9g8dP1UaK8Wb3fhDSutGY4atuWJAZ8iltXISQ2jPqT6r0OLWrtUrsV5ZGkYckpY
mD9aYlM6oz7bE9Dd+j6331P/VhFemf/yZ0czPOrFnF6t6I9hMrZyi3QKcmyr7lkgVR7GM6gtUvVY
UJgu4NAEFC9GXY0PbTBXFgO3QONjiLkvIcD2s0sVKXBTkwBPvKCRh8+W/gobEf2EEVITUhBleGaI
dLw2LOb6/kE0rgFspXEuar9qpAVV3bvPjVyIu4c/TePsIpQyM1HfgF2IimfB/NHt75TnKbE2ovh0
+W4M+2ZzSsmYZ1hlIGFoqBYRB5EZvDfaa8Fmjcm6aoNwxpzHe+Rb/2rot0MJVTNMso1JxgfCEOna
2wTPZa1/IS5ypUfJlr1GAdsoaO35Hq1hs9hh46ahbEHxtj+DdmqqYaOzQWG3fdbE6wx9pqmYYxYY
uQ1r68e7xpyQ4d60QOxA7F3ygEIoRVfBPtJmuMR2c6BIspO/odSIyWw48jwiYes9RP4NT6DHLDPy
9V0KWsrrs2vAPqFQ3woHUc+ysifT3iEg2zxrFrndICUnF3sZprCE+DDmxYJaRo2Upfykgjy2GDfi
2TpEMFQFpuo+GdltDafpLtycuK1MfaL8F8FaXTV+DnidHibwVu4EWQdDm4y0fYebzMFqLNCshHw3
ALWYgu6a5DPqwLJSvrIGWNkpWAQ1auF7mVmkpeGWhqcnr7b9o/hnB2EtbZ3aOnAfwwBMjg3j0Hi4
ZNwlAoFlIjTWIu9NPNF9omSYcAeyfRqAGTWczOlcHKp6uqT99GrU0ZZlwtovxmvB4ZBJJPHbnLF6
5F0i79qHYsmKv6XcxpuPn83dNwi3n5z6noM9BzOAabZa1pp/9ucG90PM9eAdkPoQMEZASwAIqhoP
mq6xr2tXnvkRD9ovWfDEksm3HLVo5wA9QaPucuykw80cDrPfLIoAtz7on0BzAWwAbeRlHH2XQ4W4
UM5t+IgaBzYxZfCexL3Tg2VvCaBJlIYM66QmwQZHTzX6UszXKvvbN0o6NCxz5Z87jOsBOzE2ddkc
/dfJvql+3DTujjc8dQi8Bs9EovzIGLZ7+d0zeRsoFiZJt8cijR7MIUosEsWF3Q5tAUrkpZLcIwQY
mKMj2+jOFJMVljePlErlcotZNTcj06SQbx7Dapi9F4zGql3Api6JAYZTjhPHtzOYdynvgz94T2m7
I+qr04mdfWvscZuoyvPcI8Os6pPbXuGvtz1kmkXsrZxw26H7dpBQ0YI7yd1Chp3ydRKmoBCUGZUZ
E2zytEDP8twY0zqIdhkUq+qvnX7RHROJnFFy2H61sVFjxfVfIn6VKhe84KoyIhSIyaofHG5UPojx
zDx6FnLZe8ZaZNZ6DN+QUS/9ttvXrljEDAmdpGFmOJwtJPZ03d2XNdys/RB6BCwHb1iSn0KuBIfW
fBp32CM0lGtq6JNnXNDYsHJuhUr6O1oiMgOYI7PPUj6enHNPqdti88XmtJ4AE/FPBp0GKYXr0J/X
dQWsQqs3JkWvoQENLVf9mOwLV2Mk1CoW63MBEs6/99XMBCrbMGmuKCC5ivABt9F1YgktIOUR/amX
7fPYrLPyH7jjRUr/wPX8AisSwoF9bBhCVCUmwPxZY0weU4AylVub8J664KQL5CnQpxAdBBVGeYf0
i/5txIrD3bkFCbLLmYwl1rSxMMjl5k/pA7uNN4VzmvKP1oS0Ss8n5LTie3yqme+137P2MGX8LGxI
/Qw98NnJJnzMSBjisFkOmwEaR9LvrfDkZgIpbrMRWERS8pDSFFWzOJk1GFoZMD2r2Ig04tsi4JE1
0LW2yy+eSiwSZYd2xntAoc3Bl8QjXaqoTxOZY6i7mQYWL3auPWcNKbp8xVQv5OcqRMm6A8aMguwU
TcpdTmMLVsnQL3KAEGsh8GQgRXlZMLkGmnhQtmzG5kuTUqgERROH61FH+KIRLW/A7Ej2/vhcIcGg
R0JKiEwSeVYk/6NVNr15rcxkXcfDGsMNMjbEtBn2a3LnBHIf/RzNOuOxj+lX7SDMDkE9a8N4WJl5
eNJT+TJgw54tUCtDxEgWy+WTloiXWMY8fPM2pvPxinY5AKKs8ecWG19Cp7YYANq/I0sqtnDYrJZI
Chcha2MXRRH7CY27gOEj2s6SPsJJ/3Bxrj20nTre8xAFjMWHadmKmdzuzIK/J9PfatzjKSqeoY5P
BhsgCUy7mtBIed9Kgk4OqkmT5w7+2XLfUUirSTo2HvBOax4WgdPK4T7oZc+s/ZEW/zJU2ci4VgOy
pn8BkQhKaPawMqI1LHZVbKRMZrKS6cRQPSuygs31MaH90nJxIpZ0maXBfqj+TVF4DNEIDU4C7P/P
N68JYhPW/2jXX2zqGY2gb+7Jtn5h6bxQEKaiGRZquVxq5qJOsQSCsiJYLfAhqzZrZomzg0u1fSk6
8pdGbnzued3hjGIxpqa3eqKvZz7kvrurQa4LtlrVNoG+tDezM20TzC4NXAgLPFEJdyyBfxUomQLr
0u6Faa0A2QMvAD8FKc9Q4Jpwga0Vu/AMi7A6lnTxDZEkxGjUwx2SFaM0GVwjrgms4i4wUIYCJlkE
QXzrRgQ3hrNnApQZyMzKpYgZmsAKlDjNpXOxE4ecVtzu4jUe5p3Prqlh4gyufHbjSze9OuZvhArH
BuPRBO1a3/ta9klIxaIvUYUwMS3/jSiQS/KAgkSjKqYk1ejFiWYRk7noKUWje6YQGTnxlxT3U7Bi
0DZiYUJhUTgfTT+tdO0XisvSEhPTEy5d7bWZk02JEc0H5Z2+0zCVWsvmZsfDggQ06e4deSMb7OBx
xCh3gxeIdSZsjAQ7F/m4UQvzsyvXHSHKomfkQ4+f3TsLUTsPpaxeKnoChUYKJlIRyTfraHEjNIYU
mmi5aDxaZKznipmTGujlRg51gCxd2ququLbc7x0FJkZ0N2CArmY/fKfdmUtgKtslynhFEFHypt6l
guGFwmvmKUeA+OEK5xcAXoXvcFBMhZTfKWO3Sag51yrezXBA/uA4sD3TE8uVoDrKMmZt1G8ivIlw
zLRr1THAr1bKy03E0ZNOUdn2+5SyA69+GbDEYnpJAgFfvr1pOPvDuNpq+gbjzZLOHElMRTVSPxGE
7QfVE5NECu4R8BbgJGx7Op7WMOHKneJFhwbUKy94BBkfWIj3gjlaWyMCrfXM/HIQVKOQTjJDSabe
NcdaemOxAZrC+89PmD9D40iliGhKnLKOq5spG5Uum8nvuYb6axF2hcS9mI8ljGeP9lyGfyLnDW9e
+u5PIDEoDW0fU2yONOp6xRHoGXsNY0OaHGAXz8g3S5SmytiX+J96eCDrfK3RlNakLSL3ofJS7uQY
abGe03bkR4XqCAyXQbwqiIoVswGsHvB96O6Xls+MTfwFyfDyATR3YTPg0Vy04wgBpYvhBC1i4EQs
UUdiYI8RKyMTbgVispTv0uO3keVnOb2rb9PMzrT4C0VDkHq3HU1zx+yDzWfNgsWxyXngmGNzIbI7
VqwBSoInf1oSTKBteKCruRrIcyAk8tnn4q/Fe5BAk+ean/2VukpYBRj5J2O7gr+GP26pOsQ2qBa6
geXbr1FTlHLlFv/M8ENwdPAJS0ie1tX21xBPQwfLVYgePeo3SIhSnxkB4qrY//SLX8lza+hqv+Zv
Ja0lJwEvbgiQgqeClRE/nnE8FuxW/Liwl8MXg96Z3bvH16QON5vCojN/NR4FXHCwEfVNP5vgMRfM
dncZUYy8WnRIrARHjvuCl80S+kI63kqwsJyIJEMK0OVMu32AKOOf669UsQKs62kECRzSJtZkZPjt
xozGZ92+wv3k7WX6MEfHkWUPS4T1YP20yELZv+Vo8Xz/rJnahkcl5KO1mEtKDISq7vHaaAVt/h0s
2GJkVawF1UXK9LWqDR7OD5PKRAfpVioSFCJhmZjPvTed1BxcxMyWpunOgAOXHJoM3VjWRXRAC6ub
jNlBkYcM18DsHHvMByMHAHOfwHk1idCyMR7WcDo1Wx5iWLmGR33mlvkundZFzuvMUvxJGOUlN8St
NnoEOC6XSLkZh+kjzAhAVaP8Wic2HihkRB01ocuqWwHUg6ZH8OKbYb4cguKs5cg/rWndy6X0H7qX
bhzc5ynynMHCJVsxkIF3i965RDCktJhAZnm9a+vqx+SueUxFY1rO9Coox5E+bRBRZ9AMjGsz0H07
8Gt9PAtNjr2SYk6nJpt7st2Iooh13jsKODzHOJ+yTDFNkABQuLDdVLNJDrTGQ+qjs0Kt9pMT7Eeh
7zpJ/HRRIVxrdqSD074bzBwJEk6zfO+WyCMJTm1Vtk3Puqq79hG+bpcFXpv/H/YRA/vg1SjYXWhB
ckmGRwMGbdI/x97Yer231ir/TWKm095x7EPa4dzx+Mnj1tZuncfeShTvZJo7FOyVfRvRXeYkftEs
XySAuW6jAxPsgo4Jxq8CVHF4MhCf23ztDOR5DUxPrLo92lV8g4zYmMaXoaOWzSmVIDKyVU6xTrCp
dr8jsP3SJReGGqMBCCEpl9zkBMPsYvcsm5MCP1zwUbbdU13/TeNSunwEzJetIdwzEH0Lhmat0DwE
uIMzsilONDVgN3j1yH87xu57wnybx3UU9bKOrc1/gAOtPUUhlioTu+rvwNch6mk3s+L0RPOw+hd0
8WMaLGxcTwl8XnnsSAU2DHauRXfWAOzVTJSn/GA09FLHSqvWNbCZerj0lB748x4dF4ODEtsjiKDA
3cOacus0gOBs7+gbxX8Rcmq6QCNQ9Mwek4+5p2XU3mOHD5DWUFkZ2f/JWicj+MdNXiLICwMg7vA0
ae+KUFGjOlTUnN5FoIlgyVlGPNudi1CIKBnYI8BOJMvJNofNQwPCultWfyYbdP/bpJbUaWub5pHQ
/YZdBANthnUI79ALFol110KNMVq4ONljgr+Ul0QzwcnhrNLeJ1LcnehUefiiCaEqqMWjivEdfizy
KdBkMi0ZqZw5tf9ThAD2ngUK2BS97jqOyFPEGhvhGBmOuv3poq4fjRuaDlC7/MienRW4X5ctSxPb
t4EF9Tya6o9jbq3vpdWxD5yYqKvTBrBZhw5AO9jBjxM6VzFqG8EAOX0YSl7Nf5vlDZokfdNoXyb7
69Qj6C1i69thACsegXi3LGpUiHqVZ69wS2aoKpKcARMbG4sXuJDROhLBhybcTSMscvTI5aWT5leF
Ec3CztpauTyYUqoGPb4kLYnjXXb2eSlAmEK7/IxROgyoSdLo0UnqqurcpP7KAn85g7ezuAUmJDed
8ael29p5iQc+K3wdCnsmdK6QGR5+h3S4hhwVDT2xVPq2bsffmv4yHMwty9qWiQ6F6Giy/GJSwGqX
UmCh++9ROq8K2ugYlUM/BOvivdJQcxXPiLwwRyLIyR0wCXbzFmZcrbaZZguYpzNDa1h57GGl3q6m
TH63uX8ZmXWnufWCOKtexQ6BzTa/8qAQV40Hkq09dXFxzi3zUrKQkEJfVvzuCWayNOmJ3HjWu+Bo
KAWwA3LJ6+lHBFT10QU38e0A7m5boCmJto2xt/XIaBwMJ7VprIf402skTohV7mqw+flgNFJqWAph
el1VMeKsojfIMUQyLpoXoMuMv/hcI3mW1Zv6VLKOYAiN3VAonD0cDhBjmJ+cnPvR3pWsIAgC27lC
PGNY+RrNjm7e2jq+vy+IIvfKch33JPVFwbdm1ivkFgP6E1+3YUYwVgvqqypRfNKknDrYpKiT1Krj
vy8xH85jTxhlWB1EaG82ejp9JAEq4eLZbfWtNucrszDfJG2mFrASAFfQIupwSA1ASHrN3RvUd3Zu
f3OArL1kE88kynOeY73+EO3D9QV5L/Z5iMKTEWCpLMp9LmivRchwOFq12CX0dkRdNtw0yZYlPRfs
ZQ1qIva/9IM5de6tgItahA5cetWY72W6cx+VxgULkUVkLwWuZz9/QBqE/DU3WKfNmfrqUZp4bflJ
Mxd2DYIxb81NMwAHhOwwaoyoXGgQn3aDDNGkavJZi0h7K8O9jczB5QpJ7x39Lb0JeWHkCSQAh7I+
osjXl2Y/qccYoUijqA8hRKznimXzQLcMsR07brGetQE5NyI2GywODOvAXDiCune6VXiFap2woI5N
NTNsm0+HKzANg0We3gITT6bqrdEJCwu4JTujZgpe2hwuJwWZwXCwLhIYnZCT5MCSDBbWmH5N1FKO
762w5EVQxDXHo7chrBIlRshjpw20b/TDKVYvpJsoSCMQJRUknQjljsbDauqnUGKaDn6bEJBQgUnx
5FpgADEb2C5O5zEDMxL2f32jtkK3QgVbFTPte7JSix81TCHcjNHxjwpASyEaBBTchCvk9iGrrrph
UjK6sLUg+lxbaFCJRx7EyIQg0xY7+ox1n82nFjYEzdRuhPhW8s3MmQ5GZdwyquezXNt0OJZ9sQK0
iRS6NgEDHnfJse+1vZ2WH6ZfPiPzXCjFpRW2b2H6bCtaI6iOON5IcGxlhIDePpvj3ZASFuLr4N/c
hhn9VX+RS19/U+r/ysPWgFuNRd2yRUYvSDQqsM+23EKud5BuhxAAnRam7kJBaHJ9nfXY7luE6l5w
oggz8uZbFDolhEXEI5Jus8RLkhsruGJfJYZvtzLfsoa+iCI18/tFOmg0dJDMfapc0I7WVZKCN5G2
hoJINtuyYVU7d9u5ObfwBa2CdMytnqVo8psDejuyMj4M2s4kuMvmEqvEYFtfYqIPgGgUmXFQGWM2
OlTNOfRpSzeX73KcaSbotUTg4SVFENtxO+r8a5KdYr7t6Dl0IELn2V/ItKKNcT4NX870ruBubr2r
OVhm6S1dn9s11LYRX6j+n1kkOeWVD70Czb4f7UvExU7SrZIxOhXFGaz93k3V0c0R3/Sx+nWeC4IV
CKw9i6nYdwPvLWMe3iNiiNxVa7tA+TDx+QS3JSZUSpr8jOXkNAA5tuiBDO/N7lN4NB0zlPESVg1r
I4C4yOys4JrNxpadgBlsDcpSFzDCILqPskjW4avuGmuJ+cNN76mClTvs283skggid4wt607KYFYv
LrvvpjH/+UxqgF56yVstw63FUni25qvlh9CDyk0PEqbIPyxHPwQDymc4dUAZqQmYD2lLkx1KFHVM
SNAf5X9FX16SPP+WGRpnHtc0ky9F7m4NRbgjT7I3dngh16ClWHA75bVKgYe67YloviV+GDMmeXNi
O/iwJLICE6BTp1u3qjVBZDwQzMHewSEnll2cL95FbKz9GG2X1LxHx+q5mr03t0a+8hzBFXKSXwX+
1R0yymRR/rodYn+/ay56RVYKsoxY2C+KVEbGDD00kypt3UQf7TAiJo4I8LhNxntNd8Ov4yZvrobe
s310zneFCIsRNUiMCD24Ddn7H3QjXMNP04eawSQaYo36EaqLN8H0EMLd4W2Gz5frDmtVkxVwSePD
bi78Fxt3JLBFKg/+JwRJpCH1ISaYQOAHMhzk+mTdNf1vZdL1evFblLx68yNg+q+Dix/GHRC5J5as
SIwk2WE6AugZWQo/uygYSKJbC9GxF/rVDwk7yI50wmTTLjszuFt0Uv9tcmKWRgTERTjFNCInMZMm
Gt99jeSgbHbogQH/QFSx36WOVJsCDOI/eR/vWby1YN1anIo+8n8Ywpz76ts7crLI5i4UZRRk80CR
LCJEFI28NxmOF3Z25WvPri1QLf0+oAmf2RVW4xYYmVZ9NuFfAA20bdO3jL/UFkwLRL71HcgWqX0M
tVvofg4kQ+BsWuqwmdgOsPk3Xx0HydyP+sn8Tg35XnH0ENPWG+8gWcBSnE3x3xth48bAJNGM8jh0
ztWCHYM6nEg5XOeRR3IljI4E7VKqY/h88I099VDRSXe4xW3zHjJ3fMoFE0UETEnAPCMujml9LVFz
uR73HNVN84uqxfb4AEixnHnaJ718I63hao8jqghRkdLYMbMn1NONHzZhvkwvTYJIbI8nAVPm4H7H
OduaZmJNm1JPgA+d4u+ZDVubC7SyEOVJtvZpcm16X9xCZbZmem871MHjb4ZkL/eOgfHpQdtit5In
x74mtQmkovlhZHt6VY886cJbDBAzXgVHUJW9+DSGYb5WNaNVbyUoWEyocTPsahxrZQecFp/ylO9r
/86hYvY3MT70gaAoBw6dXPkG21/9N+Q6lAB4WDOaSFRLb2b9hSyU9i5qGS6W62RsNi66Wo/ZVs64
NfCqjT6aOz2IQUHjraUotL13QdxDY5DWES5/Qt1mKEHV57PuYAafhymxkc11IhzI7qx/A7+z8TNZ
5gEOMPOsp+irJ3Yv4Wkc77J9yOLTKLxNXH+FCKVmmSFIcP4VIcM6Jx2uUD8XZtZf8qg8zW0E2OrS
peFbEyOT14zwb26TQ6UCKY04fDN6XA8+EDgjsr5I5zmls7eBsc/BNvHiPGukJGkDxTRoZ8QM2Nta
Egojh9owAeSGII8RQq+T5Auzw1rE2q+ah2fxWloeed+HafL+s4tVCPQMzceu0K+kzQJ+zhwi2qL4
rXTHd6dBBPw+TR9ltMf+pohfzqcZMO0r7fJYMbhCQ3nWeZgMHGWDMJ5CSn9iLxeZfk27PT1ig36Z
kpTETIDq+Td1ESqaV5IPtmQNRLSonlWcAz6vyr2yijg0OidsaDzGKt0E7Ufbzku9zdlMALJjaCTI
k7Ldj0p7Vpr3VMJ1Z5Q+vdYoYwqfDf7Id94UW6dSJPyPvP6EAlk1DGdzgns1a2e6M06PL+Y47bxJ
45JD7RuOKtNexjdGeym75sB8nE1Kswotwuzmad8bL7HIMC9jl5LuI8xZmhkKFVQwhZ5fU+LkHBLi
S1+wx2XZM3lrI7BfkrR8KKRf738yCy1ijFeZfqCufwn1e45iSxDRouMzS1154SMrsBSHGpSWDmlc
7vAPVNuRh6FN3/jzBcql8LCLGDwZIxbKVIkzQKCGebV8c7nv2JtM7yX+mQAwb9apNJLlbNyCXixd
J39TAwCVFzrOjO8WwQ6Bw8ygZOZf5+Zry7bNQJHosXVJULvaFDhZ0wDFsBd1/TASfBRXte8Fb/DU
uuxu/LX63XP+f+MAOA9J+4AXE3EClx+1AD5LrPf8olublhdYrMKXLw3dYk0Jp1anT02dDaZG4m6U
+/oLTvjCy77rAv10cWIjSpxRoshPu1hv2Gzbeyr3NRuqgBdJLxJ8Zgz3AiIBDY9BsaoSmCKFPTvo
L49HpWfGER7tIcR626xjzz/rMyH3AqOStgwZV3pzthrYbrS/Pqeigs4DSzF4W31RIycDwIIYO6Sq
k9qGifrJpsHEBLlhok1nRJiEdjN7dKJu/BogIZJBdx1IwkgGWHoUDkwHsbp0r3NSqGRRdZt2Nn9i
/KuyHVNsBBizOvb2oTKPOMlpYLLUoOWp8grMSX35H0fntdu4kkXRLyLAHF6tnCXLcnohbLfNnIpk
MXz9XXWBAWYwM+irlsiqE/Ze2+g9/wlB5N7ECISIyMEU3L9rdgCAscu58Cax1JQiZBiK37og/66T
1ko2ILxg/Flpt6zj7mZbtBlpG1+hylAPNHRUDDI4vdk/SohuTD4Z7QAoxRrs+fkGr0zlgf/pGIHi
rI29W1zhBWuHPYlCEXoJgfXFllt35tIq0Akl5p9j89V3/fRC8i2jDQ2kloWwGN3hUySRGhjtOp5K
iGLSoRli3u8zBFy07wP1UHtVE30W2CMaNfdGsBSJX/ZipGvEKDuhA6URjMb9JYyvNbAHtKvwcuzN
dBTmRTpbu34MPeuyYIMJIIpYQKqWyt5NGg9CQl1GEBWFh94yUvLJULS2Dnc4UForFfciqbnMyB4m
fBK7MjVv/zzZ4zJheZLp2rUPWfMlyTWpTwNeaGtojnExHpMK5EddgtpiX1pzMLs3Hmh+TeeUMA+O
bMkNT3IvZr9g5ivuTFoSLrzCeO7M8SpjBR9KM+hxdEpIxEqqBAOsOrwgmAPYXfviaqTzhzdq70W0
NYaBEbE5LMyuISY9OMVu8ObYr1O6yZi6FUm4HOKR7tqO/xVcs/7HmCELgWq8FDZJkkz+bbi4lT2/
ywlKAiWNeO8ZIbwWpBTXPk8fK+4xuRr4lZoRdXH+o77/iPWMZzzaKEH1YG16XJnYGkpOmjpuT73j
/ozsGExcr1O61kX+M6QESvgZzu51pIPFsapnj2gGCaG7GAlBYH2Wj4RXryKH7+/R183NwfnLBZUn
yTkgVmJyfloE1bl8HvXoXVrEILBAhrrk7zNukxoovLncpvsaprlXhEsrF38FnJV0BhP4ElALaryJ
9u+IBok5KGq+FBUQejfmLYrZGZdb3aYWw/ncNtUFMfgmYlHDsnVZVNZdN9/aCTqMQcBp9WfWW9R3
PeIdBdWUrA18rNbmrqfMsJK7anfHzN4i4ffaP+Lln4C+JOY+QatvyCPA3lDwT4N26H/7AnP7d1RQ
nDJQDiR5GmD1xyi/jbp1dmvzHroz44TkpayxIXawNrvin0vQOfQ+jDcxOdYQHCRxNgU7Cm9jKGNQ
jntlJCUmRF7LdO1W9Ok2C+QuzZkPosDoBveMF205zuzAeqCDdLJJBOQTwxVV9XSqtFdWvHG5Y3Nn
Vpsh4rNov028K1gy+sVLGZpg/atTF9w8ITD2QH2mrtIAOU7sP6xyVXruPayh+oXz9CFS5CWetY8d
ZRAmLwOp92MQTAIawXJbLH0n2jimR9DnhArS+2dIYK3BvdEvDrhtWKNKuFYSMOEtXfFPY2imqFJs
XDxpr5RgxeETjPo5jg/8s0jGtdc9wxFGPwF/3Un3Dlqq/UhUNdLj+tDfiuZhVQTG4IY06Q2Yw5vG
jijZiuK5BTHpZyGaJ/TOaMnarr9IFkXeJDCmfkzyYo4QPsFIzAgaD8C2yCQXmxg9cPsvJyqBppww
CBS0SPnuekYNQ6iGA0YASve1i/E85eeeJZtyd5q6BArILzh+etQzsZJU+DUyfJIESFN4KjxvneMK
yAPtK47KTdo4jyhEL9/zQKFHjBlLdZ5cuggf+ib7aIt4F7DRtUcyh6Ckl7SgiF+62Fp43TYw0nUa
CHo86HXtOxmhOOEFaw8y9OiRY7znqETIODZ0Yz2N+QbjiuPxlvJOJh+DBmDXa45zVVwLp4ZfXepX
EZvvdvovMyPiH/jtdYDGtQZNsP7M+z+vOLgahlocyLkNhicMNoHgvWmONqruKEFeOQ9ID3MAbygL
Owoxqu54/Blwm4omOAg3Z5sHTbZd+PyUdn8PYvRDQ0u9gmnF+Aw0uKLkBBHpuqj5jmd9o4/ki03m
EiEIAoRul9NhyZnuHGMZosILze9sEJTb0jq8Y9spByhGCStCH42eWpF7asmpvYZpvptp33jEGUND
n013CYl+JsiSHtdQg++Uuci/qOlXPcsAq1EIPDyouNHd8NtmeAgsBX9KtlggKHqSwjlYMPpKXMDh
W9yX77jtQtp3/Gg9YmsWx8Mq1HYOFn0yYRG4XgrdPhjaqcl+Wh35WHPMuTZS31jyswUNTk5mxO0A
s56phDZyDKdHXTe2tou8kmGotL5zzNvJwMqPOK4AnOC593lgyEhJYJVK/LipjJeIEhn+euhayD3g
HnbG5jlsqCctyz7XU4GQHM771i1JzrVsdptI/mCjkESju+IEDWqVhgm113gee/7P4e/I0t9WpzPj
eTJktPE5BcILHDE9x1PzlQdkIkb2NcUYSb1wVBoGfeaK67G0I6IBcE0lURli5ejxc8cEJrKCv8or
ltJZT/o6bN9LF6QOA1KD0XOByswYHcRLuMycdsUnBgTgHV2F5atPdngqscUya3EZFjBGoDeIDwYS
L1bzkp+ocl8tQl4CnyLYO85xfkvLv2N/Z6EkXz3l4JN7ZdFNUm1Hftlp9JN/bsv4o8+0bQ+Sttn4
Es1t128jpDQToQ0Zn3WeqpNskmXlAN5iixHQQ+blPwcvw5h3x5preiydL/xeAksStwsCAPXkA/Fg
bmyis9NRmpvbCfIWg2VeKbCE5ZvKV6gEFowBWl2MvYZOQL5LhK/824zgJ8CJm1ASZaDDYSFgEeHY
u6eavZyZk7s/9bzQBHRpsaJWrzFgQZsy71W4L1S2M74FgfkD23Wx1Ar4RfMXWQ6OwLxob6XNHQ/6
yIdvx1vUOZf/obMYcPyLemzRtA75uwVQyqMZtJWy3V9WI8cqnZNz6RAkALwFURHHH0Xw1/VoXMm6
Fj9lQhz3C0sDJIhnQRKfC4mHRKKpi9cBbFEmAaCzfhJK4p4QAt/E2i8IIPAVFytM8R7y/BWTSpB9
0nAbTBnJZ/VX5t9ccazDdpe09HDJtInS5tNxtWcmn8hgvH0fVZs6itdSR1qMAATRMHFpiyrMMAmR
NORQ/7U9kcZvTAGU20YP44Uh/8Bmq9oAibDtfW9KPK6yxBAIfuBbuCV5F7RLa4zJBDPBfyOKUUwr
sAD/G3lni8baI48zwfRgjgPEVGIKs9/qYQQ3OSA1XqALpk5AgdJU99pdIZk0WmKhR2LpzNee3F37
jwz7wbwo+67DcG+uJxTdHCbVIetYaJEFXGTLAs+y9ASp7J/adG9tQnnZNZHF2R20CH8oSIhtVf/l
ab5MRMRc094E4bjqU4NwaBDaTLYz1L+1ty29bcdflpDh58ga2O/tmPB50b/Uv2hJ+9CNYuMk7UK6
x7onobd465JDwKLAtU4p52VXVW9kNg8hiRmctKZ2N2gqlZ4g1NPNbM7/j3bx/cbRwVR4DdTQPS9f
tNEtUlG/sOy3xJm1P473E3a4dI2tLmLUi1CNiUr0p4isG4INwmAHtxiBiffDQJTwVbBjWEgqSjIB
QV036q+Cp6vmYQerYJwtPgxXS1de8mPZKGWr+lQz4b3zzSJ3oQRCnvE+2TjFm4S057Pi7Ip+P/s/
ySwPplp/sy5rwWtYOvBhNM0+Kx1Nw14Hy8VH82SN2b4cZ0y8w64ceT/t4s8I2k+XfZhaDszKdAnd
C5w7msjYwoEP0h1EDtJrG5VzZe4m9zkVr0kLL5yMGRxp6pkssnaJyG+NkmkJ0phqkJKy6tbh+O77
pylmZsbYPA6sreWzTnOxx8IIsQeMZCXTXXz8uXfrEaz7BZZWO073iK3XLeerhVZMm2Gmddndn+A9
jCkbG5NlG4qm6qgauZzXMTqIQnzSq2y70HzxfYhRfgV8NIUC8hXK/jO0nV3U2Hstsl9xhMJF+WuD
jUSbqKuh7LfiKKUgImodjIcb3i33AHAs1uVhwuI7N92Hzz1Yi/zQkyAYhtbDwY6W/UOZxwQ7WDWV
TvEZpz8iiG4AEFkO6GRwjxJnXbKVQfLD9PYVBf9f0xvHqtO3A6rRMoCpEJbFuhLjmuxO6TM2dRAP
yOhXjviPkgg7Qt+vs+THtbANDFWB6mxZEn6WobFsWqie5apl4KG2W118msAJ27wdBdaGwE42IJKo
t9F9peCL3IDEmy+IIBrijCp9NvqCYhNYEEQQHu18WSFQTrHlWMi5LAWODAGl1Wi+OFXrI6f/Tc+J
eNCPtvk9zu96VK8cnx0OGm0NbW9WgWUhkaUw5WqC7OeCPJj8HYh9T53WCUwkD8kZTt6AjLGBj+kB
IYnL3xRnRXL2mmYvJhB21RvcZn+gYXfWpQU9qvassyjsjSEAV/YIpZisjeg6wUItGutfK/naGBKl
w8OQ2qaBhdfP0YJmCrPUIiw+Jf6TOORcrxfBnuczZSudx/1Nh5eqp5DrWZpOLMGzhy8s+A5sP8Zh
ndcaY3OAxERhjZO2yNsdwiCwIVirVZhqxxKf2lzPXhQss8+/XA0SKTMyvTiO6ETQOoDpSQNrlet4
4ZuMhUBBPpgaSMSHHFubnksaHezAyBaYGc85ap3kz0H258L/c8jCGM3+yVbW/AYfA/4kE3FT/VpU
7t4hUKdBF+VSnjIRXbg9S33iGnJlNGHCyBicwHtZnmdIKKBwJfSNnIRkB/W1zeYflOeigFOU659y
ehilv6zJ5dxnPksiZHQFERTJ11h1Hzn/2Eim6GizSxViqMn7Z90dT7lFUke/97TqNar6vdPU64rU
UdSHu5w8hRn0jxlj5Wyo4WER5jD5cD5bQB51dLrWb9f0DEGLXUwL2XkZvMKZ30pBu61dpU5OHmUW
F+pXIEanpL5sirdKfts0fPuY+5IOMSMTpd43XOtYp+fDLDehuZHuKhCbBBaSQcAlxBUTscmHlOeU
1a5GD+FZD3XpRrAmHF5umKp42iicvkVWrOv46COvBuhXH0LtTbg/IeTf8hAg/kV1DzuNXnNj733m
hSZoMhcd8sTAoaj/kuIaMAkoWQ0BGSLHsfWWmBTQ5GAVLl/RSC9M0G0TuyJwbK25HlnE4iXIs1sn
H6Nzctq3sNFeR9NdVwwyNZ+hbL4eGHQUnE2aHg5POitdxUhIvth/a+FJZ3YWF/3B8puDhs+cziQh
0yfo3lLmJ5rmHbUu3IkB+30oeeckBJGngNIqY3M5wgxUe/akaREv0y6i4J6FtSr6+h7ic4Mr5Q0r
9hX2OG5GdANkuzK7wi8AE6pgcs4csZsWTnh2O5yO2FaG2CFWMWP/3i8Gr0QHTfVnHDuB4VwJmAOw
bjJ6c0p3R7bsqnRQHfdtS1eLvp9QApf2gZgvpB32k/bpALBEUnVP3btBG8t9kXy2FmhS1HHS2BPc
mRWABw7SnLFtGOXa9xL2o4+O+HbdvQ+6hzGKUBZ+7JAnyi5R0DFPcnFo2GiNKmzI4HAKxk9opfsE
ooxJ2MhX03ef7nS3uFH1+pYQJ2iGw8EZ8m1SAeAm4JcZns20fZ8Ff2Ses9o0tiWZFU6FP9wO92k4
P1UegwIR2NscMt2Y0to0/jWgRMOiQUVilO6WZ6Ly8T8FOJ0aDWYV6jpwgx6SD4vxD0k8Y4oYAawa
WiSPKMwSSw/XUIvSj9du28SS/m3Hg1N6IHHJYFBR5IzREOgkDLxxyRZsy2UxP0JeljJ294Fz0gbA
AzevPnfRex4b9CvWWsbmk3GzqDiZB+9tRzDRq1aWUV9jHgso12u79SQdmrtUz04xoV8jDt0kJQmN
nwQhLkggg6ue9X9WpwgRGs2XAXOFxFry8Roj3tuIvyQyMpQPA2SjyhPPtFO6vx8bYxcQXJpwObjo
0W3iHjSar3WtViqGfbAD53/lvW+heJiPOStJx9moZQcgvj49I1Oyil+D5bkwIBZtzQG+broes3eL
kZDHvj0i8mSSOzlecoWSQmvd/LQNNRAzlfxZSSTM+FlSOTDMrQK5StrmVLRsL8mTaPNvFKS0m2rT
qLQh2bUbCC232f0pL486BiCaCshejv3RcVbNotyR6LPS0YcPXyb58y7Erph8H33rmL+Fh2cl5hbi
hUjDHW9zhAya2EBYyqdsVOnbOLtKakP/EVEvCbpYB3e6KRBzrDm7GcGQYsDYxuZusQZvXaC612Ee
VPPwZ7gU1ZCFqHErHQsxK/CKVzpjGGfI7axgPgRBVvXCVAujpnsOUp3neFX4+kZkzTnVLKQIYlm3
+imDQdSJYyQjwnVyzOvjDvzLkx49Z7q51XpkEaakoUUC4zCZ8CbjT/flJfF4h7T4AXY6dB/VcNFo
wtGgYOnxgJrqpGb4zzpiR8snjeZn5N4JWn/vN3jBrLMOjyK2VNw2DHx2B2WRX0etWwdGdJO0AEY8
qIPJYR9TX2q7PnpufjA5wZJQO7aeu3ZbcS5YLFrTp8PpaqA9i3qAzBWGRLOz+oXhDTxIE23PzGHe
9rjhmnsgBJZHd955iPkH2Cij0W19RDsEtPq3IUm/ikybnmJWipXlo/uLYRzZ9O1mlr56ro88Hnt/
Vq9oIRh/etoX0bKvWt9vJsHOnUPCAgBsHg3mg0TbG3p9EsJ+ibkmjehcJB5rWnQZInkxwT0Erbuy
SON28djkI2jn37hE2oq7XQ9/c6vbI8I7SmYiGgpXZe5OKJbtJrsO8fStXpByoAWEvlQGXwR3FCxc
px2r4lPKXdQg0fUD4g1L7bDTq+/BujXdtBwGutxxkxTdZnRfBXrrTMKzrsjiRNjSip2rB0ePuVlM
K2opxWBe3FpyAA3WH3SqQfXuZ68FonjLviRQaHX0AfiY18K2MKAJpLu8b30xPk84Bzek6qC/T3h8
LOueVN6iliGOdnyc3m/rMtSauBqQ2vbVdXD8TZdOK9K7Evb4nX0cGKxIHK9DJTZuBXMAaF09AL8g
G7tE0qe8oS2lkOswJZP3hq6/CKCtXKeeP2ZqmO9/B7AD2vRqle/C/OZGus2+9Rj7v45LajQe+vw+
pjWOAH3FRsyJzY2bWbtxuI6IGwKTcSJxmGxdd9jFGEuvhN4DiAOdZplMCDEfFQwAG4IQubR0VWqU
NGIsnlt+pPoZQMKiDpRbC/cjPPu44wOyveetjprgVAM7SpK/EEUYHNGFxx6K3K6Wm51NaGwj6F7V
dr4oMW4XsI3bmW52xImIEAQnlEZAVWH7WFXpqI7e/NuwL560Zh3hqnRMdK+/WvGCf+7JT15/3TRa
IvNfoQnmSXY4DNia8/JfGzaNInhrkh8NoEd8V6Wqi0MEILynWesCBvHkH8Fl1xXjTUC1OcW/Mq/i
iyUpTaYM/NqXCMiGA3IIlXnqz7z6/d3oWaiYBdd9w1gUQ00zb8ij28Yt0CTJ9VEemQNObxjEcPji
pzYh0cXBsspGoEwvSvqTejfX1bdVW52lTco5m902sJFVMgppKJEEFU7wpztvjjYuu/KmuflW97AD
mVsdjfmEdXuMvKXHXTBaUAqGj9hNzk3JJsD0qk1D1JPAKad+4zSeYDOdGZ+yaQ4SssSncYV6cCHR
Icb3nqxHZqo23LiOFa2JlBqt41AjiMCmgYIsjWN0S/M68OXGq93nvvU3bYIYMf6wGRalfBc2RPKC
1x5hqZovzZ1YIkkkaOXVZVtW/B98c1QrIYGCKmQBnstXnTvBBr6nRwihEL7kIR+bMaoa+vW48zO2
SCYKlCzf1a8NMnIT1/OY0nhp37LGI4Xg3MenYPeHJherxCFVmfWzyJ8b8jFpGS6+y//cK6N2sLIo
jWpcCAm7iqZAZS3mp/DbIz5iAp7Zv7Mym9xV3dUvYnC3cyzWfkLCNvqqyYjI4oBcC3uyQOFDsC7l
YbXWURqFHU2vdwz9e2HAVL1XtPU4FiccmpysgNsMytuRyiPTf4fsGPJcY61lvqvCRJ0HmT8Pws0m
+ZdED61+rSyCuyG9cR2a/D5lVa0QTK0LEDiRMe8oLtSLuWJCxU7SPfrDoeMwOFEL+ZH5r0iOg2SA
wvDIiMXFY19ZxowFSDhAR/zULnQAeV3NmT3MW5eI6tJD04Shn/SmZZe9JxHEgfhF+RiH9NmCJpu/
IG1Ar5V+CVRejY8gHSftxIpMEuDrIJ6HedPSriIpwDnAkJRuvKTc96FkJKavAr3M6pHqP219G7F4
o6JaWIO7ywRzTf6z2RhvSswbUs/IcAC1lq5gAPrYzfzpzYm3eflVtW/B6K8zBQTnwIwvYfpuMTzI
k7/GitkhsNZAVqAxhZ5b+GTtLTfyF7bi3HXyIJv614im3ZC3HFa6OOrdyC7GOYQWkQQeS0+PdBhb
/40GlRGIgX/iXjjzLxIUJgTIYfUxIdgaLNrOiJVnXr86c7eOO2rfdFs256H06avfy0BHw/TDWAIR
c68go7UH/sxw74p5m0zs/M6m0bEHlNeqFvvakifPc7fOpx1Ve7Xbqmp/VxZARSKFZr5o2pZxOARi
nJXY5HG+GIgPbAb/KYgQoaEWbcxVRbk0iW1KUeQwJUAi9EP7tbQUcFwy2cqFihH6/0vXIuDfafpB
CucWg/x2DLFgGi5XhM2ggy0/KTEUFaNJmDIuiiMvKMQMQckHIa6En4Kgpg7kppm9a+MS5ItKCBR5
OTPnMcXZGWmnCtVbOHVDv4hauwW25jTdSteic2PyPtdtD2IHeVtLyoc+jQAnuotHUz4HJrlQ+TNe
txQGm5EzPn+JQV62xR7G5xYC1qUPrX9J0bynWrGpQ76ncdfceiSbug51VYK8DZ9tfyLwISBPwWRT
bZvYpf3cj4j+FbfQEnsVggG7ilxZwqvnW4n0PZPOYk5fFOnE0ogKY7qW5M6n3pGN4OO1dPD9kLWT
k7rqD8G7+u9Lxkd58Ofn+UEvPFaCJNMgug80EqggzAfIwvudUvl7YLx12qSEqvupt9ZT8aMNr6G2
1UCvBBnfH3Y0igptOE9K0WuEF124f0lGl2Dkb7K2N0WQHXoLi3+j1pyw2RKmKH2+8oJsqzlr8Yk4
qQk2PUhGq4K1Vh5lekPBarCypexAY4IQBD2GW8B+aaZl67zhGEqrcjc741qVOZkJglorf2QTbbvx
k6tZZ4dTNqxlpXkVOTj+ptoLzEQeBE+fk8o4RjgX9WkXgGrQILRLdMKNuc0JTDVXNMhPbfDKksND
V6nN/Fmdd2qxTsx+gFwdFwqO7iIxyBIp4CGnCFG7zSCwYOonOz7Zyb3K5cmkLxyGUx2fbT985vnT
pIrwWJX1bw7bOO5IJLL5qz9wuoRscoL2PlI4GuFbA95rTOKbNRE1z1TfzhkP+M61y3+ZYlHIGC9z
Np3B/vQOuB4Ppx7ZYVRuVvhbQaj13vI224zQzchAJF4IxxnupkbfvA76zSULWJBP2gK6Y0kKvtnA
3eFUYuXG7gLVOr6l9II58wnbt3jLHXPflezH5+PAE4lRc+vpoC8Bqebtu6Tcq2DQSW6qCUCm5STb
IbE2RRyuQ3bADllMHflP8eiir0HngevcwkjVAFhwzpWLyA4dSj2S4VAdYnQMFpMqC40PlW1N8Bal
z5zH3P5UFBM0j+Q15U/IY45lsHjtplW635m5aYJongOGnVc0YF33Tj0cKGdGdEDhZBpXtUmQzh+m
Xn3yrlnNelozD+qoj+WZey5zgiU5fjN8cDcQ2zHhHEFx7zF6TRli4DVO0ruFFrO7GhpqLgc5i24C
RrrG2Z+F648HigkNv5vxCVlv3eI7LnAhqi6x5b1yO4yGg7dr4mBNBvzWo9CAZAhvykZFW9U2gx5G
NAXeCzt+zttiV9vapgyGq+rb+IMgl8PL63dIMckk+CxpeRUJsD8yh8Qgs/IlserWb4DyDUfPEm8Z
6TMwktTtBnlOZP4VTaoSSK+gaW0CqNshLrg+CG/pQNQMe/dhXvMv3/qdsPwmaUFVS9tgEUNcbnv4
wwFpKhCdFM7zatbfVZ1xSJkHjdxHF1ttmbwg0OKb7eea0QWhVU176TAqO+iIuvc0cI+50wMfCHca
RwZ7+5brhgmu35hEdMhtQkB4RMTBH1O+eP4pxCPjko9Q5VsGHMSXZvgpFfFmshicVYt2GlZBty2h
RoR4hfOvzkoP3C5KB8+tkVl7dp124+MfRnLe7gVG08YP17HkASgI8FnPPDq9Gx6ziojQSpZ39kZ5
O3yIHlGyERy4K1mhKqs6bFW2tnmImIkUtYzulRVn1H2OOfk5Y3CII+b6idwHmbzM6CKy9gGSEVUN
g0SIOrWdwBpDyjliwPBvXdUdeqPamS1GvaEjIc7fT53Bum5kpP7j6qdxPgv5zpN4bqvqlNGnoyqd
xsucfY2Esnjh/GLZ6Nnc+CbfPEMpuZ03URO05qNrZxIZIUZ5EhTAZiMIdUf0xLaetTnSCYq+njX+
J9ARRjCFaV1zWLaSj+VjPOz/wZ6dUoKB3qyvbG7wKaYLFjhNd+2aBzdz/n9g5HnW35XYPp3AVt4M
uC9tpaOR5sJ38VS9JumFtXw4K5e19sX2H//f/49s+otsaZto89Yf7JNhxGfcScsZ8YM+YRnaYImi
muaDUC9Y2s4+96uYIgk8a4oIOT/lIiLE9LvqkkfkMPpJylOUJX99RUOmJoCRy6iF/CLCRXp6Q7fy
mQWfI5+qqHHpwk8uFvSs+0zE0Q24XKPfwSm2IBG2kHk6gpNosNm26khqPMaOMecEYxr1ce910QLM
Jih5IhI4PSe0EIh+SrSYAdogVRfPPYO/6XeayMJIvzz9EjQIgN0vJh/KCY/oZW0PvwOrSo/NYMVb
YPNGmPDzXIJ1XNLBK9M/lrg5DTc+scRpfGQnvxqs+dZkh5kwelLtGMiDBkS5TRQ2MoUsRk1sAPAJ
mPnOxx79tM+8U0MOk9QgM71zWLyw6EnwsjcNpRnp7jQegq9oHNl4qlzxEtMfS3PctmRD1Jxi7yES
zzoyIMWAdeCeq+N1TUgv+igjHA9JyY5neKcn7JC95dbJ0pINDOmug9ESNWvb4YUxnaPplC+epXOD
ogk29ka8q2k9RM4ylqyCs652bMwlKz7bUDEVqEnDZd4aYG1JcpWxRjhah/rJ6a6CyAxjypZ+2i/Y
4q7VstSS4daLml2eMBFqp83cQxXrt+nETKmktUM8i8q45PwMAJI4eDvGVdY9Ei3YCr5AQWynABLL
z+gVvyl1bm3tpHMBS/yUFxHO9xoNFPRtnLaEX7l8wmT6miMl9mo5jw3P2iTCWYiyfa8pGueuP4Z5
jlmYTF32PG7wbklvmSEfa+xiVcR/Y0rlY0LBdcGkRy/Ae+CELUPKkLB7UR4NXb64xaWi86/aZumD
bs8iaAf21k8Znudy2zM0MqE6uwxlqSzhkngw7x+gg5KaOFL83TAygwVOeOopMHf0jTzJFmwKIgWe
nIE5l89mWLB9cPYRuJ2ERqKe2aBXxB6g2UcKa/NjKqS40SPENFJWHSOqvT/gY05ZEHCGeCbJtUPg
dDT9R69B0uLz+EvkfLkTvyEiUhWJpOOZeijbXYRpQLy4o2TVou8R7zLO/uyE2IYfTS9OOVL2hNxV
3RiZNfdrU9rrsDLe+slaBPND0hnPQXvoYvcwZ/2GIMcvO+d9x1emsPw8qIxsVhqTdXZvY74Vc33K
DZZnm5iOcRQTWIYIqB4irQQsA162FOi3k5CjiKwbAJC+snT9Znc3TGH1U89SCpWwbBFumg1SrFcv
vKQMgCg71fvcntFc4dxk3HC3vHaju/W5HxRQhuhGaW3p9fHpwDJyvf+HaK2zqcvvSlCSWQSqTypq
ONSBewdH2+MYwi5XvvjjMZy/Mof1i30VpHHkLDM7vAzS4JRSpkRf7gYnAWs17ciUSy3nCbw9KlpG
BuCJEJH0+a8Zf4x+fuEPG+NH3VEBYMaCMc2y+M4iEB04632uLq1HI6Wlb1qHuF62a7fM7mmq8cJ8
NXRJhoEy7urC8bGRCApSqUCOssMRPqq4xziStPHPK18LkxUxXmifObQytFCG9M7WNzgIy3rJSmXd
j4xi+520xyeWOWmLiYqoQx1TQc+fJ6qjZbw7OPeUzoiqBOtpTL3SBt3SAX8+UFWOEw+tJE9j/OmA
oulFd9CBLdqEuOfAX4eZFZ8KkE44D9Z+NCwJQeEtkCgqNIlhsVtVg7+qAr7kjj53CI9qs5WgNvFB
AQ0kpeBR5IjXNewMpD899MAA99CBlbU+QgIrBvu1zoFS6e2Fk7ykZMWCudDL8JhWziaJun1kTxtz
URQN03432HkWIQBV/wKFfB161U6fi+eRS7NmaZ5iSFC/gcuIU9T9KufNqcRzwcYuL1RtClwkTwlD
GTBf3dLNMHPA5O5BM3v2v9Crsj+bYjyNTE5hkn//R8+r+uIQjLu5vyQtzqNo1fOoR9bDJhhKhDHr
3/z/e2Ood5GHpcghYYnrEfqEAW12ntgiMbNyPeT8DNImQoznub4iFcHU+sLT0A5XS4JVKHuTfsE4
pyYvMlZdJ5LPMF8oZg3sLIJ4uocDaaB2rIcf/4sR7hhgMCkYq/SfDF+gH6G4nphSAOlzoT2C40dA
RtPJJE3tNbwx3XT952DCozsYktZ2ylf1VG2Ql+LXc2+mfobCPvVvE/S/0Yw4ArhCw41fvGcgJCy+
toQ4qQQvuQPbEjpQXsOvR+2oTH72jrQLnxSeuuXi+kVtOLF/1R2G96TneZJwW8LSLGuVdJhyu/yW
181LnV4T6TGKefVAJjbscUum/SNHxtT/ucH3oEHIRnbcJOmb3d0JnVD3KScQZK1VrQiATvFbzc0u
tViXU6WkzP2E9k6bgqwJP3eTsqDQ0WfJtUsjG+EPgxx61pp7xgMyloDFdUS9nCulXV6KisRP5zjh
ZE7iDfyiykzOIDf30Y/RoyNiIdawbwGO1pjcMFzrDYnyk9Yd0jq+9oKdLekou3RigeXpa398Z0kk
Qwv+lvWkx4LbGDJuU+DuOArL3bfgZdxnv/8RAu0f2eQldXuFsEWHtET8VJ6tLXsnMRhKUW9mjsg6
6XYuhIrANi+sIyqV5FSPnMRM36FXK+FQ/K/1fc5AZEcVLyORVxozGJobdr/eBAgfd5ZbwIvzrwVt
TcrPWYuP3CkPLU2u28pDMhOLh92Cd2uTlODKwemFqODmYhH0zoa4KebZ1VqLo03tnzprhvhK840w
WHQ1tJJntOgr9qB0Q01B7nF0zrmUzSmnPEc44CxilFwl4d5TN95y8GyIzx0IATlcl9F99njYZmiQ
NYIytgZQHEYUS3SkEX9BzNuhkhiQeI9Quofi17mKrYqklDlWX22L8NXiHYwZpgrTvXl2thiZLVUZ
cYls29WqwPykyV8qGYfg9UFbCJOEkSKDZzJd12rnH/zH0Xn1No6kUfQXEWAOr1agsi3bcnohbLdM
sphTMfz6OTXAArPo2e1uS2TVF+49V3vPeiyOAGh9HvBOGQ5Y8qsXeoy7d6yxWcsTxvnbRxfT/4lr
fBwz4xPMk5R1QKg4obGodQ4AOb2mSZv/P+dMDAB1TlfbHVgc0zChUkOt6nBEtktP33cy8oFYxWWX
LCf8j5sBLgg4Z7gNOCc0hzqi5qrscbJO+86QPBPKosQCq9H3umTc4qF8/DOgF7MmllG6g/e8ieVH
Wj7XzrWJ+OSMq518Kb5wiVagu6m9jDe8UHI33jZt0d0EHFXJWq9v7MpIsWckRoKAM7yMjFUD71fH
kswYz+t+FMYMsRLEdsrSm6M/97jCAgg6rHDyulvZKmgo4I4U5tYHZt4xPJgrsC3loWjxH3nomYMQ
0JFHUscC93VEPZ1rv3ZdbwfJZucymtamploj3YllPyvg+g8AzjYhbJFYJHyqoFowvyboLfkdgl2T
flT2Cztxi2wlG9WbZnpQSZMH72CVC+s1Zq2L2HlYPnk5fRbA2G6Y35wTSDaL+ewmXwUFjRV4Z7Mt
t473nKixJmmasL9IEatjGEIfU1bj9cM/KL9hJMTdm8Xv62KUXqLzKL9Gg+klD4AOSEJLwmoEbuFb
KATQ0A0f0aQ9eM69R7XOQuWs1oQNk9sIOQM26V9lDJ3qj4WHU2MnCrWIiSEOIUrnehDrAbfu0HDZ
s7UpjKu7hKnn7NUpQ8tA4TjyqGMEIktCzUbUVNyoTwUieXpEp02ebdWxoTjN28vIBiBIEowjwbZM
8t0oEGERjBmN/zLxiLsH8wP1SUJIiYQSx7Fg3sdZQ/tGpzAiF6gRl0x66ATmcSmLC2R/zLAvVjmv
NJ7KUWe1TLPUetAb6reU7e2UFdcJzULG7MpHrjt595bkwmhiO0swN1LPqnoS/q1GkGQbB2zmaXLO
yj7suK1Gal7uyP/rXXzGDyiFveZYIptpSGqtp9PcM4mzvhjTZNxnET4Cy4bcRxlbj8uNQaFhnVqe
2Mm9R/Xb2D4N05fLtZGjatew95mIHS2S9PKJvK8XN0ZCnb8urHTa/pITzmhWOglWRA60F0r+lDH1
AHeqrX9iwhrq6qe3LsFYkwsPs1h+8/oZJUsB5mbTrthDJ5gbjWj797n4AB/aWeSyhzMzorxvHlNr
gTRIBbjLgKZ1xnPkvVQc2qrzpTSLio++xOHgJ2FgfI26f1pGsqeSrbtgrNU/8sxdJZLgVOIFozOU
gNj+R44MYRgfPbOXhonE4HdhwEbQQLBlOFBh546snSls3K3DLglQpzTORndxWYzMCak/1HEBiU8z
Zp18q4YvrdGjYXSB2zCNLdqtceTw5fBUbMSCiJOAhpHZrEJIlWB/KatKZuJeGT/qvnmyVG6YSC7c
CN7WaXaO/F+vNEXY+msyJF0zZXXLIM7ZaXwwRQQ6QOO1Bco2oQdQQgHNTzlJHnvnxErIgEvnnDos
amwjBvD4HN78Z2baHKgwYe56lqewwIqnCZ9ki7ppRhflTD3Lqd9J6btB0fbe0adGWFPhYdRQokRh
8ISROxuTSeRoIyGMO4QbTjM8Ww0Ny6TtKQWFx1iFQQF+bFnMpwJnae2Y72nP5MT5ykzqFWLNmjT+
afNoF2s/UQ9gE2VSZ3CKVHD8m5Mb+2FNTVrcETZZNOrzZIRAJFeSHtLJjom3lxwRRKQsjH/g8XA/
4ZghLTIAvdeWx1SbQJHzbeZ/KTu90TJOEnTbiM8xgzKcdd9AHEBs40eJPtv0B3/1qhjytUuBhXf7
QdJ9BubjMOKjY/7QjPjG3yvGER3LphzXnk5HH5E9WTGeT5s1P7SD0bouME7gHPJD/sA0/4hltdOJ
R0QJiNuWAw9hMFroTcrwd8QgEDlfpsEYE455EumPIn/rkDXSf64FtvQMmWVaJCyquwe9fWXNaufA
kMCV5MYHpWeDkrJtjKsGlh0Jyyrvsze4oM/GTEQxoGp8KLSFA7If41m4uDz5nAwJf2fB8sxVX/Da
JB0PJUebz3eARNbNXxOXTaF1iwgxMrIegcrCRiw4zVG3tUnnpqYP9B0LhrVtV+sEDl/bbxaf352n
sKWJCBbgG6gbpD+sR9xA5CjQ7CiRpLPKGRPV8t59DL6EAEWaR1ZsIO+sUosEdHQ5YalslnQEcNXQ
hScJWMN42CLc5/QxNrbVE8W4nBXuQ0ocwCAk8Sv3wNSDoMMKpFivL8FEY/ZqVRHfB0CZydoMZrBX
X20NowBF/tblrpXTU8LhHk37RPpwba4B4ji4CcSLDdX3Ynu71n6EUyi0ZV0sTL1P5mis8M0wLiEK
kA12nr+qCztnPJOae0YrDzrjM8DrqOEYupXfrtJ1xdEhdVLs4TSpAhBSmj2SIIgaiSDH4mjQc/be
3kOoGrBonucbjriO67PXlMhg7xJF3YBvj7WG41JRfWHbTwjulM4fZUI3H3SSdBogLw7W+fKrhend
srUetI0H/mVBs9TyJHTg36ZUPo8zJwwxWVrMuQ6oq8PW1rugYUuCWGjOSXFRS0nXPWHLYfXY2ncD
HyO2HZt5HmPsuDouOJDZ5mp3XsMRdQuLm5W5tCeFScnJM+gmdIK9NA8lCk9dFcBzjk+FBydo8MRW
VNlgpcgQmeQ6hiEi5/pBA3Seagwt9PfWx4jdRECQ0P8rda3SE7Kok5cirvbEcVvF8qD4mTPHcT4g
AMI+bKWHYcG56AxHv3i1GueIFxAZ/LBpUnrhmeEw+kdrQPIBZlPY2UFOyXspJ6rjaF1RDCUNIWfz
S4W9KkhhLdP2w5y5Y5B6GIs3A415rLP7Iu9KuTBEgU8WRu/gU2kQH85pPH6ZwLqmoPufzNaW+Owm
xoUNLAYocjXSbVStChQW3DpiIA2MRbWmM8CmgwXjVbFAk02oe2/wlXh6MMYBye5YPVoQfXG1smr5
toGqgoLJXb5RlquamYNG7g8LVomJxVbHe1YnhBqXbxLcsI5rl7NrOzVuCIiBINpjY2RItycSgcmN
0ammMCOiuigJz7MMGpfhuc2AFIACYG3MpjwB9fxRIxcUkIk9Sc0lKMmNbjklzkuBNUyiLoV2B/7s
1o/Dn1+nT7X7rrHDc6BOOIQJLbm15cCqbUxjECN5TQRb5ioLDvx3Xu8X9kt02R8iLg8W1ajVf0v9
XAS4hXEEgctknAP1Hsyj0GrQMucsZth6U+6+D296m4cmHDjM0/kjGe5tgkHbf7MHVa6Lc4+kMoVh
n2A0smsNxctN4McnnGTvY80XyiDFerlhDpme+Pk5qwjIBWM9M6YBOZf6aBFpuIhAn5ldx8lbMzZH
uzXDJM3e8sFixIOEg2MPNjs83q3gfVhGvq/co93gE0TFBcV1a1UIE/j1TK9eLJltjSF46jzv8SJ8
XiujeKtGqC3ZVuNIQHCVEdLatiR6VPHKLrccp4GBZhG7Y9d8JWlODti1FDu726OYcAHbutfkMYcO
pWofFEUqKLuz+pWBPxYC+0Opp9tpqLmZ3wxOr35O90n/RXzw3M6XqhjQI7LcXQAzdGwfi2wPxNUt
g7A33yrG+yW+PpVBLW1FkKAjHOy1+VSisJ+1r9xq14NhXkoBLZprWMG3wS38G43m0LhfZfrk6wxu
qVnYfnk2NlHwvCiLvGOOFHxwviP1J4CEAt20ikBfFEH+5rFkUxWZ5rx5xr8alELlRIRfS6WRox0F
mtLxLgEP5pM5uWVCsrWx7gzMT4jXEy34q3NtR47Gxnsdh/FQJv55gKsnDZb38/+0HbBxK9D6K713
Q8hDRmDvCz97NxZc38Rt1HyxqV+dY31kS+yBHuedGJu1aVmXCa+bWac7A5FLLU5ayTgn3swm7Sbl
rmFVW3KrJpwWCSkcGvKCtGYg6BihmK6FTXHknguGT9AvefAzNs8tjRzsVARfAl3cxMOnDemn69Rn
b0n3ud1jJ/IfPJ2VTxkm8mqU0BLtfQwHhlfIIz44YtZvGjDZrMeoMVY9oANPMpmO3+IEeqLbrLMW
BQR+t5F9iIa/Vltc6jxcmjCKGr5+9Oh0y9NKaj1v2w3dRtCF8Nk+A5G9DvlHUtBkNzM5EWSBbqz5
MGJOYcZZm5gGhosn850GQCttrwJmimlnYe9CO0zZwTJ7pBR/N+PL2AeXpW1Dvfnss/bBTIpPPb64
qhheriYFau1Zm4VhCbQsOu+SkaDSRoB6Ge9NJR9tPBwuBNdpOGoFtWHMBqL4JNYh8y61F59MkDYA
eorm5OkvM/2greFAQB1FxMfgaGEAVHwYLSRRVCgg+0oRFtVH5uJNlqQUfrlL8+x4j6Z4Lxf0VdSh
BvWaaHbcsjSqxtmnrEnS9EDILIMJzJ8zDAtgCWXB6oMz2kAYOWinIaVRRpkpQcgATJ2V3MCv166d
b0mPeyhrzN/cltwBPgophJGwbPC8Aliqy994Yg77PENu5wOIpj89Mg8DlKtgtI9x4286aWxTHF1s
N0LDeMsTJORB/gwSfibC0mqWc6eT+SDBShI+NwsfG/929stLTOyvObHh8G+Dl38KFmU6dr456V47
uz8S4/cAcG474pBNgVgp0mSrP6b63QV4Y0MGAHdNVQIsBSUVBcoirwN027wS3zr4gM5HO5Rjs2Lc
T22uunh/scOSlQJrrfXonIfIQbTYHRePCL+h/12s5tPHrV4uBOi0Ww0D88JjaUXeHrRBGmAhmDga
OV7Tt4zhYsHovumFWvmC9qfaBqVJ9aLzF+0YNiJq4A2ATIbTkmA8VqXIddmVivHsmzhIKbZsPkcU
DFs/qUO/rp/94tIXaBWcxzz+52aY4BL39TjK7jJZajBILCi+MGyb+4YidMS/zRUHYWprIeop7WzP
3h0aoBO6Bpn2yVvMqMKc8A+ZnzOJCgCfuImJpGxGKJLh8M+eKLSQXS4qpxck0ABYgaaEkbau3BUG
nHxirH4Gtc/C+155OEhy5kAW62AGQDDsaCcZ0HvS48HihMz3GaezNtdU2J+6WJ4KDq7I/W4Zqmwr
s3ztGH+iqDQW99ktvmX3J5hDduadsOB8gPQt0Nd220qbL6n/lrA5cLpnZQexJsy5aCh6GV1EDGzK
tFec0d2TW41M5xFBc/okNb32uClxFhG4sMoKlstlIQ+i+HYhWvuQcyxUDXH5mTc9+QrQbyTj87OA
FMLcrDaObmwdozY7YWCgJ0KgwybNaYCu7Hyt27vwytN9F2yDdkYtxEvLOG40ITyO6EoXxyCf0D4s
jQzzhcm7AdMeWg962FVFsF7+O3ApJQjbe0Et8s+cfhxxCbAf0L4+OlUMh5Q+mOomi6+6VfPBcgay
LO/q3VJsmZtDsDUPklCq2nnuZdhR4KM5ZyiVPTBvxy02mvYhAdoI2CdM0YepwZlGcYxE1oPuWa5T
WIxyQqNm8ZLuF95EayQiBK/OiFh9QXVqm3C1wNcsuB8w9i6UZRbtmbtI9GBNaFTXZvo1MeJauGO8
9LvjUjWgDJEg6WGZjqONvexZ1VC1467LwJ2254FsEr/6Q65nosFGw1YOu0Afduk87FuGzGMZgpE2
wdEr82F0hPMTGVY4R7CTRswWSX7ImY8h0Vw4I0AtlDn9D8MqFl5KC9yYV5HixOSUQCkInQSltfuT
Lx9V9pKgTPbk2Zd/JQi0zIJl7iCQMu4gPgRveKoDB9EPgjJFw5uhG99Z/OFgCS3loYn/Jrjifrf8
6DZsDjbkfj9uFTYqwGZ+mOb6xTF/GuBTbRAKC3kFo3hEZPGzmoAH0bm2nhL6GXwpAa2XWLIV/pwn
A8BEb9yLgm+UWaTILqzKyvS7lMRJ8KV37kfi/nCOrBhpOigDO6aB/xK7BQOneAjB9B7M8lMvzhkz
REAGreqDu+eYwTdzsrUJHkBtadqIOb/c2DGqRx58zzghFaX03EkyIgrXfvexdRX8gZ6CRudYg0pa
EyJ4kYBychtwA1C/sq6zqU4M5kx8CTHfUqKmybyUaY5dm3LQdV+ZZqHJGcyDw1LDWAmudstyP+0O
gGWApaAKGdEJw/mMCMji0WAzxC9X8Bc7/Wwh5DdtK9QHFpY6is2bL5ZNNLzyfys52bOZHNwPOBYA
27BbFKAZ8gfLc+CWxik9b3pv0EcMWNZjf9w61n3y/si5pPLhhevbbzaJBRJpm07XqoLTZADmF6yM
jfHFhtvwMB58/TpPzyezohIHJbe2DVa7O5HxgznR2yCWbeJ/k6H9YPfY6WcMW42KuNgsrrPOsXi5
MxSs2T1Ng/04V6iO2VsTOj8R1gvuD4EHE3mUMdGh1PVNYxhhrw9frPmfdHaMU3lPoaXGYHXLBK13
VbzIutkYkTyRLtb6Tx4dhS35y5uSG2Te6TiFUQ0omkKz8u10M7Zu2JhqlT2g8AvCmuAchzrNqPH4
+laouSPYjze2IJtpcMlhsndK9S6t335iXgBhJ2Lra1B/5Xy1pcUdBWgE3r+YEfK4co8/8kFqWDCn
X7huQPXz39qumbmypmf82lMFMeiJMgJ4XJ3puh7sDWD6zPYZu4z7GPGz4hiP3rhzKvYJLyMUDy/B
kcy6L4D36sXJRcV7xNTjorFCi5FTVzCamR+bfsIqO3ovDWVt4IhNVy28DG8jHD5pRbeukiR0Mdfh
n87w1TZ/Pq8obyHKHHfYQYEIAMfH+qUgT8+G49ahO87yCdEi4z/0xxmLGptFYKeTv2jwRelAXaom
bBNEQdZJcixQSgpvQVsJl7UDjj13aBXyDd7VFYmU+4IVXjoQMulE+dEXTCpdhF4jDtTntAkOlY6G
t0iR9ejjg0YCBAMF3cSEUIc92qt+YgMCLcbDvCMMP7TLdtMzR2FSLZJ4s0znzCV6iVPOJGSDe8LD
heaO9E9YzEFBT60VjtDKCq1em0P2qcXBBzcX3VatWi42BsfM8aiCtPJ6HUrTBW3thF2JNEBwSpjK
UNuSAq+QBTm7gKA3b4o9Fwf2JtHxpDjlmTEAOG8qYHuj9+dIe2NHuoXYdZwyL0Qb6aebLnnx6AHl
Eu2cJPmLS/Ns0ngmTtiMAwkIaB1igHiRiXidCCNHpSjG2h6mfmQ1Tz0SaQQxzA3naNUH6wA+fTaI
VRYILIS/VceiVPjb2FP8IMBxTH8swuq7AFw69rzvGCUT6xsLPm0wWiFCulAaqK+Z/ra64gIvxy4C
9Qexjp479+Wxja/YTBkKBvVf0qt1MMmy4tUx9E0aeTcLN1xj1deKTZwVkBKWFptqOU2z+F7+14ov
aM/I1MCD0Wnx9+wsn51P1I8a9lrfgghEdbp6iTxPBjeav/WR7rT/I/CikPPi3c69L+t1rPI3Tese
XSgq67nMDn7mnTW3+tOS8YdI0nPHlLlv9x45h2aZrvsexHjrrovaOvWaiU4w3mlexlYwW/eADWsA
sZlb4ANaKm83cAA4sCA1r382KeBYlLuOCWm+icn7mO6j6MAu+8ic/8nkQwO3MOUDsq/6ULpcahwr
dsY/wRpahjjgde3LZ+Xfdtlk96CgeGoUx2mM4l2eQU5iLV2wk2i7E6MBrQP3Gq3KGTQFp+ZwKKiK
1NrSkjdFCzARiiDuenDOMa+L0nDEMCYt4ldYgVmQi3xKHnVONURIz0N5WCzz3WqB6GEXIa8G6/hb
xnu7ZBXzeAzeelqHmJcZDRH1qkx3LYq5sgvH3DsHQXlwGAgE7WOf8a4xejShhTqoIANt54m3KkrX
HcujtFOburVjMeIY9hAOyGxLX1MbailqzMJGbh0j5mxXLdNhr/+VCb8eWemTmIB80g2zR5ecbFX5
ZTjBxo9RbbLZb4L0bE3tsbB3TcOzrDbXLHuWiEeVENC5xl3TrjOWifOiv8/9spPZm6frofDZxlkP
UxNd7OxRMu92pHuex+Zsj+8qqSFn4ZdMy08Ui/eUs0oQQmoDVckPwo5IkEYIag8XDjra397clf4x
KCRuX/JIbO9KZpPawB21kkGcnX3ThD/Ihizqhaqm1tWgLznOtYcgrf2xrfKYVCMjt36X9tPRLG69
6x8VVlCLOPUWcz/GdNoBMhImiVPRH3x8BHEDVHAOIW6Ty0bBOuAjeZDw5NLf3DQ4uUV5HPDkWB1Y
4PGTlupcJnIjnfKFKdN2wJvZLsXLVC53cRXA06KB70jHEj367qPdU4WUjvNsxDX1c2BsiAz+Ep72
Ec0fuuYCK+twaPvZIYXfHeAUKVN6hmpreM6xrH9zLi8fxdA5z+4CaVUxMuCYdhmzUpsbn5MGv8Uj
W+s5uqcnk95pwUg3GZ+G1v8T2Ux2H29uTe2J+yaLvaNV9SdTmt9ySZmxNcxKWoIvNA8oU1CwEfN4
VclQL5jRsK1GrmX48WvqDU80LTA8DfmWmcXVrXhFmCfSAJdH4cy7/lIIGQZ4ZisyuAyiliMQpQNj
SS92V1171kf2lxlAGJUYOu8Ni9Qoh1aH4oOto6Uh+RO7okx2/XQuW8r9jLHfGFplth4cJstpTpK1
XFtdtp5KYyt9tgG0D+y8V03iXmzp/kBaeIXZYgtg2XogrQscm81IrnbCABQfAhqiqU1WWnF13Oae
47qvtL02Zp+9W6PGxdxgeIe44YOcSH7wzPdkgS0s5p2X2uzagk+Fy9Gy5V8O5E4ApDVrmt6KOLDQ
yvxtQNcrtero0rQsgEndPvqsgQ9wjaFBzXbzCMN7YBDIxs7tsazx+WuSgeD4U5jBurDAyGTYWCWh
KaI8e+69yjZa98dy9ZWE1HVS8zKIC2pMaFGGJvcVn/ISEaGqYLOYiLryEBTNPw2K1STTaz4BBmp3
NgqxfmLulQNSKKZbhSsJZRfmnEONTzJx/QOjTCIkX5rMo//ZaDZFj4+T9iVF1g+y7Bi5CCxrG6ga
UmaF2bCRjLIbF8hGi/JFNFDYXS7CL7LeUIjTcda0rvqjkfmbdlrOARIBp77bTHxg+gc2IDUvOSul
UAnyL8qta+sv3zk6r7SY59AX9Qv/4mviufiSiFiI7Vmn6a3Wpj1Mt83kLu9mmq9rE2WWaC9M5UUZ
etlVgYRETyIdbgAWcC4qHKsf8CVeqiQPZVffTR4t1j+P7hisZS8YSVCEm/5wUs9Z3tFw4qWvTV6N
eBh/CxxRniSLeImZfrMmipPX3BrutSjCIsa23eWbnKZSKeAqJt3DyJiLHtmv6her94/DrDHUZFNW
txorj+VxWFdL+cq45DBpNRxv38PAkh6jPHsefHtDKIWeMpfNrefQqV/slkbHYflGsyFrMFNxQJHw
PFD9eZF7H1uQFna9D6zkyobwyCxZI9yqsK+6RN+4H+Qe3l2qsTlGzXRXERXWDvUf7nXdnt7LOH31
VYcwwXXWle2ZxfUcWCAmfMqOVU/W2IGf/jcC8wNlVA/tWDcPGPNBq4b6GOO6KwAAYMx9tRAMSmy5
MJNXTrrxMVAHXI9WiVa7S1Z9w5NLJEaeiZ2BalvFZEhk1GmUHMlAuOE0WSlAp6HBWm+F8g0+pLTG
KrF9/JRsnAXrp8JHTtdXT3Ok4V5u9wSBoVMYUCwSntIesTG8xNV80pdLZtv8XSTr7MSrVzohease
qeYEH6XluOBBtTQGEWa76/IGkY8LDtuKnkxB0nieD+94XbaZz7RZvGobgszY0F7GdEIkRDx3dnO7
0OJ90pH8pHb+6Y3ZZrJxXemPXswrzO44Es6+QxkuBxOpU3XswXQao3+syuBm4lsRztdY6Qc8iLni
ZDGS1xYUM7x5TmxSC7H/1fUTbL94ZSV4fk3tKJ382A7uWbDFdRN0LIG7jcyBNQG8/KL/SIniggUk
GfPP013C2UgeUcPmhlzv2wGDUpgwRjXKu5NZkPXLfWv1T64w9z6JpyjBHkwX64kN0Kdk9n3OBq5C
9aN7zbRx62sWaqtemeo6TizKopitPXErrrELsj+vw4ZcNKj4LI4OFUeFWJnQnKC7mJm3mUY2gjaG
k/oThdNjMLgEFPGgZOBCWUJ1qfbIhQEOkj0ok3dR/0kPxM6zYbAGqpHIk4YiB3YqS7eZZ+MngCnj
YQPASGvwv29gujCIEHR6ho7KcdUhVLEwDj9IeIja0P9IupqB7MiU4VcGe0YDf5sDzPE476S7clt8
8Ba/iOthnzeMvWEpZvP0j2EgNXjaPcjeZUPh1JeZ3bRU+2RwFXNbrxq/BOG7hMYYkKDryVWiN899
kvgbiaqDtSu8KPoC+wkeVyHHjccIO0FHwXOiN87zGECeAfWiJSt/wEa+TAgWcBokLjf7bbJwTWE7
0dOeJTHDFm14Nll3Sf3HYy42YzsdeIOW4JVsgoXSqr4EXvNusXhbVwKVgOVDiOCNRqCdt9+Zpymk
VIDrwI52JVcSYYfNV07ErW0VNATFER87pn/m8CitFqFvOWpOcc7AK3iG/eiyJWmoDdVrnPbFy7jY
LGH0Q4dPpZ86Zhx8nnSPEbZgG9Z7N1ahPRGNZ6Lj6NlOlvxsmeWtRNoeG/w8ln7QSmKzcxRxesPa
zXk14D8m5S2T9Woo/FVfrxLABREUataHa4NCHnA/UDmFutbYZT0MUDPwni/uo+ZoH2Vmb6UQu26A
1yS/EMGsI8f/zRBA2ZoeqkymvPauRleGfnoWLSVOIuF54gngshD2rSVXt6YKK0iHslzOXOiwm3q8
icX6X6fVVRo5WbhrJdFMLO4nf8DxY7wCbrgbtXH1bedCFMZaE9nfsCDTab9Nj+FD7rAanfZWgcS8
dtfIDVey/fJFSXYIs6oWgVt17+yJD7OCWBdCC3pQ73K3TLSKghRT8L2W2AhyB4ikHTd6PD43ctqh
h2xE/mKiEDV6Y5MrvrUx7i1WyTj8OYFAIVA8G6P9kHOcmtLY1w7hbYyFpLbFjz6uIq0ASiAmYgbp
juhJG74MN8WeyxApGJB6Vct0cP7cIaza16QtXxIEKS7fZ0bg5WgQ29Q2HBS3NgfQyg/v06JEgkm5
Hk7s9pADfGfTc1xFe9/h5mMMuCuKChXWpZrv6m+WiU+3FU9o1QCm0ZWzO9AfMRrDXiMGnuy5hK1b
QLpcatpbaNhrYh3W7ohywQUagc/6vhoCfuZQQ4jIMPzBqTjvl3DjGFf0tLsZeQmwUmaDa+ALW47J
+ugjllpiPomAZKj5kz1QmPL9V4j2q4IymVFi0+o3o3vrFuwEfGF+A/80aEI5Ty8FPHe2o/NDSlun
cR7blJO9uKObeRhRWUSzfsgZgScTdY6z7UT9QPhnwhqCw1UMN1WlYxFfFdQpvT1uTPJwJhPAB7IW
oYeF+TXVh2n8inXrUOXxmfKJeoUZp0tgQIz28tzzbfbFgI4LPx5yHi9Fscm1xF3bG5dFAh5E6BW5
4JKROYDFbdtzyns+mC29z1c/hjlHzqzmLK76qwPRReOOqyxauyy/CnIc9fGqfQ8eBznLmaE7MF3a
txRd3Ae5dhLBgDwdCdCtpxzi0yyBwpM+kDSkJMVvjQNFpeN0ZEtm6mE1vw71M8WBxUW3bBqMSCR8
p4jZ+17n4/CODvi8VogPii2YG/2+L84TkncWVvUSlvG0Ia5s6O0Nbjt3eI6vRcaTwsLL5Aw1Px37
LPu7zjA9++lh7LcpIiN+Y5t4KOPIMzo1N3BRDFbSVc4VXcffmnWPi0NZfs3Wp/dh2h1LBPyXEzxv
r3cekEQdjIFyB9AlcGbP+0UYOTWPPnWIKfdWTPemXtOx/RL6tFF3YWe4F9KEd3E23fr6AMj/lx3+
mwZZVFc7i27o3obeuDWmifbS2wsk+e7YnTQHYutLXshfk7VylqY7y6Ag45wbabqC4V8yP4Pb6+19
3inw/3CyDYcodrT91MGF/1sABTbTmCkAAyHUE+/0SuhKhnKX8T+Eb8TprC8UorxEdOvhUoGRYF6L
eS07CP0pZcqX+MvniLl1ZG1dJuWbu9D1c/lTfPdiWZdJ1GycoH8ayNMZsKuXge8y9iI+EZ65LRCc
pLxOU8+IY4z3XfKcDVdDYyDptESyaRoCXfvYNrgsxXIc6MhLRcWjYpT92aJDq1obMnJ2mDUAFRuj
al+YNtFRO7RJiAdaJCIczlVOig8SksZfHnOeHnnAhxbMj8pkoo6DhH9nMiADwtYQ8D65/DA6v2TU
oXqU+v6mDCiUkNmTo7Jfc2tjdFcxvMxqnVAj7IkfGZasWnp82v99rC7Tdvxt8vwRJdlrFqmNcoHY
hZscUkLQ3j1nPhs6SjQGLhi69U47MdveGqTtcjDM2NhmOT14AdEjnsAYN63ayVaRA1c8xWRdMM9p
CfbmynPjGgYHyWv0lUU8nLTswgGxrYN6F0XrqQJRWsCjF3n2XuiqiMaACd8pyd8bHXrHgLNqWBB9
9njpsVugkHduvn4ZrWrNb8uyWBzGvLwNzDlBzU//ZF/swfaQfGCSDKlbOi9KgbwI/5n3L8f+pI4y
t/2kLQP8TmlGj8y1JcUGozJ7avT7vrGPOmjFdzs+5ylGyXzZyEx7capHhw9jEIhbtTPHsqm7hHYT
not+XfLbNk5J7xuvwBGD1P2aEyPUmWcJ51Wdjb39qQZsWl7xByOsSzdLfE2Cp4XzyqTbgqVk5nSV
HbahgZYp/RP1PRmLjV53W5q6VVNbIN4UcomdiZm9Q+JbFxPfL6qq+RhknasypUjNBVrnTeGS3DCA
opAAXgavZczMfePfSQ7sVnzh+KcIVpRYg+ub9IqNUm+YtBLxUx9gw/ESKOIAT60MnTkRgpp/ny1n
G8QHN/+Kimuz0GZBpNORABt7OUQYWfjBA5zQoti09xjE8ciBA8E3dfYDPfEiyC6AT6PXoRCIYN19
YtPicophS8vjY08wIJTFJoZ0i7cPtHl0L/GEJ1Sxaq7V8feD0XBYEvMYxAyE5K3aW9Wd7mVEqOP9
U/eUcmXLJ1uFCXkEgY33nA/Eq2zmlQjuuL8bb9/WXDp8zlRDwZPDLdyXh4xhTX2eYP9PyyobRqSJ
WFNq5pbZ1RPcsrhooLLW3xr3o7rg7BTWUD4jxc+vPDsaNgcvXb7wleMojTZa8kcsGySo9jC6f9by
S7KJPmCDg50cx+luyq9R+qU+REGNSv9EP83gH2BClz8x9GUystxQ+UxUvDzGpm5tLf3faOPLpwxs
dOc/ks5ru1ElC8NPxFqAiLcEoRwsy0E3LNttkxE5Pf18dWb1melut4MERdXe//4DA5wKOeke780d
FmZnYnfQnJMl5CfqUSs5JqejweP3bBGjNc9bKDenoSxJmAMPudNR48RsofUkv7eHFAV1qsSop01m
FvPXEr7OwzUs852yWgHZslMXmANBSFaPRn+dV3SZTFhKMKOlFdbWEk4nzHMB07HYEggQfQXmdXFy
lZq7mbEakkDKdyrLHp8IvfzhzugtZmd0Le3VhEvPD2DPrMLvtrwpsN1FyR6pxxmGQ2T/qrYWpCOs
jPHRRrdntDWXe7GcyqF3U3S3LIXBnv0l4eQNL3Aq/dI20HPvjFTxw3wXxXD01fNcjxASeu4btKvJ
YplaD+haBE6F4UQrUvjsKOcedK2Hj/3EXr2/htVR5RxY8mXXzfU5s9XNZPEcKMWOwcVWejYPBPhX
RTFfn8T2OnBujpGun2KahPilXlkvJO1CT1E3crvt654e9jpkl8HC6HGTy5/4RpkvxZEKh+HyUft3
eGfydEi2kNOTQ3IQOH2QBNV3jEbAyQLTT98D252umvhnF/T+pQgkP3o8A/Lqv0nUDYi/OWKmXJ4T
P/WmPXMX2eE7Y+DodLsKSOU3YFR+56R0jS0dsLPi74Pz4jifOz+5wFdwB8c5NI7v89EDMdCO3zmX
wN4h1Ydx4tRbfWdaLmG6H2RJrHb9IeYoPqx288e4hjfE64K2eoKk6slr7Dmcyv/50c65A4fcwZZx
t7iW071ZjnWeXIKRAtsPMOPgtf7+iH86DDvJlXwUeqiync/Pg88VIGXGi9e/v42PDa2jbn8+73c2
4E3snDL390Iur3OoDzQMLoZKLu/4LHlYlbu3XfhhBnYAQaJ7MwPZ+xwPMN/Ro23HA7aO5ak/sOvo
u5JURCc/TTte7efin77qA0+5swQ0qg5OC1yo5MCcEJzy+sPYh49w8d6XDeZ7OOiBrzvBS7RLPVwb
/uUsRKZX+PMhXtbd19fFOT4G7/ionfPL5AQHyzGDxd/dmO07O//r5KbO7s4lD4LLwcEOxj2d0s1d
9k7FheGw0zj3L9mDNuyStMO4+Qt2vReeEe87i6/49ztuagHWpL9Y1ezvN6jQDikfXuWy9e8gIHpV
sKkC7ZvMoiB8L9b4ZhfrCQTZT31cCdZVUN2jdbSO7ygg3k0vWqfAjp75Ob4n69h/3rI1tgl839wP
9xDBXGvDVvxFlq7bn+nbnXQP9Js6tx16I37o7k4aME3dP5Q3DuEzLuT1QH3/m53rX+5aLzpmNk7p
jo69RTy56b/bfXyEj9Zu+g1DWDd6xzPQxashCP30/vdXutf9fo/6w8HGx6k3NZNMJz5aJxCRcU8k
xhrSYRXMm2t0IzZp3b9D43RJGHLfjt2ZRs7pPJBAR9uzYnbzd7zjsQbt56F05W/1m+GSW+7mbb7J
YKPvZqK0nB0EnnW6qf/F+8F2x+18kHbSLkyYnjjxXj2ADjD3Xn8NLxAv1/1rvNHW9aW+ZJ/Guqic
lUug2rp6UE1L3GoWHBSFl5mbWJ1Cp33NX8RCpXs9qE7nVjxcQ6BuFn/cyh5g+SZyd3fQNW88f32R
OHqRPSz2L4Ch6+YlpOpdnNl8ocRFosShi2kJXTB/TT6xR8V4a8EKPGX/70jztVabGdhFFB+RRR1k
bNJyGwK1FFIZiPNkYYQgkKNVTMX0xNjxTHXM0N0m6A/MgwhYRtsyj0Naerqdk8aH4fPzOGXqsYCr
K/pjM//GH+U4WyCDSkq4seDd1a7adlzovYaHgGVfZWkM9JgRzy2/g8du88D2Im9zjVk6kXv6Ij/X
x1F+h9rUud2ys/jX0O8dBNmOt7m5n8Hh0/VvNy8Nbn+3Fj+FS3O1YLuQrO7gTnAkOcjD1WPej/v8
GLq4lTr/9n+3TeqwKPcby/83OjGkWYjp5hcnf/pg5QfQdOW9vMcHadzHcEFd5ciqBhy5DC8VOXvk
Xj6d9wPbZODfNlfL3eCXgjks0UyAKk69BtLjme4cx7ltPNP7u+92TzYFSEgQCF/1Nwl9JZ+DgNl8
SRIfMhgPR7rpt6B8eM/B1BTrptvOQrfpLm/LW2q7TCL4b3mb3ia/PMUbxff7f4oPYMdKQPuivEWf
Ns/iV/eFmYb1wZdZ3uqrxnXPU2Nqcc5Q8Z9mM3l2YABhm6S9T/fS30VEzrfEdLOOxRKUCLX5Sv4J
1Cav9nG1X8ITfJvI/NE5UUtzn8xYEjnPV5IDIWi/xi+Vs/v6uvXzGkMsxsgMGEJUaBHnDJIBdwmG
nQylcVvuy/ckyALNg83ihN4Ln3Ev3GEzOOvfJPiFzCJ6QF+cQ2ymGzKSHORbbLVs8Nb4aubHepvY
a6qiA8eII68/vxA+/6x8lf3b3PEe1QPSnPXiN18kCHr94Yue3Re7KkQehzLuNT3pO84nQp8C42Ph
fOgP+LK5yk78MGv7/t4zjHxnrz+8m0fgbcd8GZwfcVSNH/BKPRQ1Ht6+p+klfoeEEvy+wMlyOOjd
8ajwe+oF5ICvOYyydeywRd53sud/Tm7v6cHn4H9+Tjz84n+KfwLd3Eo7EHD3zgsVOyUWmexqzcF2
vmX/u7yA8G4XDxLrutp+UEL7JpsX0WxBun1761nP2rFZP/1mjbvSsfIq71q6qOY48YZAPDb55ivd
fHGV7rfUZwsTPyP1/c/eO+0KsVE7LCHO5GJ7IKeBP6yC1ut849wKqJ38Ald6dD7umG9wwV0k0w6N
5k33f4yD7pOQdoqOMZZJF+uAsAAE3YcUJlFIIAl1uWlcPv8HHxgu3+QunPSQNg7//3+Dj5jB152E
SecLFrLzvODGyOYowunaLR+EnbRBZO4V3u3KZIXHNw4EiucMXDf3HxMw/+MN1xEPclVQ+5W3nGnf
PWjLHBxwBLwYkd2WTc4LX0anDHIOhPFbHDPjJmErkb/jR3Jm59+Xu9QfHmLjpYJm1o85qb0hjeUk
ypXwBsn71PnRBZHKtt9yp4h2cBpXHKXie6GFIH1qj6rYkbh9EITXb8l76O6+NHJTDouvrXF0ZfcX
l1vbdEEXFGt5Q9cO/f6/VygOvtzF9N+FeHPJgx4iFrodl0DIu83uFt9DV3pt989329uIk5xLTrEj
DtfqCDUmyH/Dk3npHVi22zjQPculTd2jHXbtg3hFeOnQxIl9E9TQ5XVuxEeldfiVOf+wpnBwml9/
c5b5vz+kRzsXkna43/KtozRUX+l73Hxf7hmlHCwseQmCOOov+qnb26fCpRI7Rz567yuCRM/cFD5x
HydQlJfmIlws1/8ib9wfiTtx4AGcG085V96wpql0cHrz6Z493Zl3KxY+oll/3EBVUviH8gDT6797
x+kfiApg/xG/Lmt4NDwIH2+mt9/8UUPEPso/LzlHHmwJbgNX0/vjmfffxJP0gfbakQ48JzbVQu/A
g9jHBxzovHHXeLwOhVfUeO1OoN6OfRA/x9y2G1iubnb+G7kTO16PvzvdNxvusYdi5uuL8qthB4o3
u6/GvV17fgbBlFtzra+7V2x81vNbs1XWOmsRCS/XnRhQF4Oqbe93nnbllXVrXgHAlxN9dR5I6nZa
mzeOIFfijlk82QzqDp2H1vkaXuNXHI58/Sye/mWNDcKHERhB9tata3+8zlfllsEQ3dZ7AFQ5wKH6
0Tv/riwQnvbj8Nnu0J6Bpzvtuzz+gRDUPjGHrF/qKd3b41XFQyLxi1UZpDsaW1hbLk3jBu2Bn9yw
zV2bl5DlFB+UG7GEx/59/M5/62+988KTfUnOMY8oq+9ie/GuWBtYPhrwsw5UVxvWMbWb9QKFXgeQ
Bh9yx/1M+SVvmJ5q2Fep6+HX+jYqj7ykfdQ7TdAE1e/1z/YsFgSDH3SG//DxCrq1HIzXp2/488ty
1m/tfqVkfBf2xKhG4Tpu2znZa5X2bdWEgYzQ2ILxJYGeTi00pbzEOygrRYyKXCBbk17Cn3sEmeq2
wmRPENhQjsIVoRDr1jBfn/hsXuaU86i69c2lxT3LHBzVH3fRiZuN7vUV9WNLbsdrl+PnBftNJUnr
pXgWPFE3y2Q4xS3gafYodrmbx0cszj3shfmFoYKLc5uH3Mn9uZSblUbbhvVm50sObCF+EXToEgXG
c5Ydw8/kmARoofj5or/LfuPb8x7dSf2p3rVLxM5dBCvvu+UQ2mpO4GBu7E40jLjteaIFe6GvAoR0
CanwoO0dvmEc8yr4jdjTTgGdCZh9hggoKRN8iCUvhqt9Tdtig69J/TLzqE685+UTSphvHEPf3uoX
wr+dZLPlKHcvgeZcBsfwmk0UmHcOSzf0esTbTv2iHASqB0bBqBFvjsTRSVEhU1vyIY7DQxLGo/p7
mak4o2CJgNkpYrS5DZFVFbCOgcC/pvpagXSQXbtP6vdqPJrDk2lc+S4qWt2wvHaoSWjU3mMjvWKf
FLSVsbbxHAqb6SCl+5DYFzP1R2guTIi/V1Wzl2BHxoj80ZQ6JgkaT4DW2peMDq6KHPT0bU8YIxrr
Igf1Sdu/xsTVnK6dv1l9cxMoX97tZPVupDscthELHOvxmNVvanLNSpw4GD1R6h+foeKNNO7jPSeR
tMMghehtPQEbJ4orpOaEQ0A2RpWC5kF6MnK4PzEeB8J335VxjnLnZtk8K9+QUTNghPsWjmz3BXpa
jNxWvG9Ylarerc2ipuru1k+AKT1/rADd2mQHjYeMHOFn9Fien1jiOKFSgzcC7cMCm05afFj4xrP6
GxJvN3rwlmQyp+V62TLPRq+K1v2hPfWNwKd5/z2jeWCySsqA8cHTi0fzNtnVq877t2vjkFm7+nnV
RoWDDGCshjaugZ71sGXVVfUuxdp+QOO21LbXr9TzKvm1VBjk3xXufqoYrsiUkYoAtKfuXqi4yUXp
1WB+FzKz76DCLuk2G3819TqYTKPya6I/gCR1+Q/W1lrMeufxp8965rEP1UJWUB/t5Kgnk5NV92Va
bQ3SWtRYujxV7GQezE5jwcKCyzXkRVArKTKoh2kBxG5a2SK2Aa8sKfWkznh74pxXIeFPIMzlkE1b
VExzmm94/asaVVUnH2Z8SScUb9rnk5ufMJTNewIuBFTKlWQIJeZchdnh34srDKeIfUkj6DT2pXPH
HHN4YDi+WKDT4GWAw3P62R3HiulUMNY/Bn6r4yZtYTEsqB4ATer7k+bs2ZC4FFK1LstLq2cEXHE8
KJdQnSDOZrsGj3ZcwbV7qRCGBLzZlf25aQGpCL5D6xlwu7hs3OpYf4BGzkMGRWfY9nHQlwypCdCx
NRn4TQskmj9TPIZKsilb+FzYQOl95T9JY5gWyYP85U72SERfscdVfwPv/K3FkZHMh+22Uu4SSduo
sVKUxTIWYSvJpNSLItlbVQDp/W+pImOxf9FQOD0OMs/kURZX7HcgsUIfqKX3jvQK8XT21kUbnqcx
RrIJKt7luV+vph8Fk//FJIOF8lV9DJP52ifyBosJp1XfmrYjwox+M59xb2+w4akBj6dzkc5oxK5e
OiCkEpCj8VkVb4MpX/J0q2IwECdbgSnjVgFov2sRvrTFPRmxJo0fzAtBFSUhppYLjOWVV4szJGMW
LlX2m4VHIibcXwlDEBDkCASxbH6nEm5vstzEgEuD1KtbcMByNLJHFoSdRz7T2P/g3npin1vJELjL
YNUs0n9EpFGTSL6g47E41y0127ZwjaGkpvVC4zqrG9GdzzUP6IylVF+Yboy7uxhGQT5oiXlg+NUt
WOhRBumwGiAjiXhdAQOLfdSIMQQ1XqLiMUe5x6sVM15oN3byJHeucjUatKQRSXGYO3GCwecITaBo
kuc7zB0mUz4X0meSrHbpinnVaALnFBzGsHwx69qOLRY8nfxWNlfmwXL91kQ3iVhoUE2jhYi+M/tr
UVwXTGEoPVYUciLhm987aF4p8EP0xUMrZr5EHjDe27czJr/lbkiYzbTRQVYI9d5JDUbYxoxEtUvd
dpJ8Vft99u/KvRoUhmpT40f9zZwwkIIh0qD9YE+pjLuBNjhcIZ+gdwA3gTzjyGZ3mQw0jErk8/7g
eY28D8OTIAzY+s5ipWaEbdal4tiDdg6xsVAN6y8embrVuWMyDElUjrGciqKJp3uINylUGHVeAvOi
NPjga6Yr4zwvja/iLHi2C+uVch2AMYkhK6OPyobY1bFLmBhXm+xf6VPyizwEOX4k8sOsY3xkQlQM
bFV26o59+wpir4M3QlTCIOeorD6XbPHZghSD0QiDuZr8QKwUMqbkqQxnvGP51u06ZQQEZBAaZyZS
SlLR06e72Vx5Q/Yvj95lrBpsGF2agsmQOh06YUliM1Ns/7RmZhu6MlfCzdMrgAB4MEp55bdIt1ct
287EU5HtLdNEsnvleJhjPFvknzB5HhOOwxUM0An3aRUJ45jNGzHtKBqMzDFyLE1IMNAAsgyOLEF2
76QSnpueJTNkk69kuS9YsF1PokkEI8kKOiW7cspzdtfukMQfeYqcMnkTS30hDileqLgI/o6XjZo+
NGZRBlPzTntE5p0h1v8nl3cEbm5Oos+yYtGh7Et2C1OVZUV8Dlu3mHJNagYdHkkQXm5GYq2b+Spm
sjUYyPzM0K7GrqhGwu5eRuQMfFXx79i/Sdop8rgX3KMIfkd/HPi8bTJux9TPS7ZciOj/urh0J4wp
h/gPK4Ea/FkhnQH4UsE34zNvH8apqtpDvUqOspxvbFj67mo64oHYPnEE4MgNJzoCTAfTe9diT9Ef
66T6j0InNtYR+3AIfII0MoTUSdldHD2rrsMxmkEypNte+sQQhcpE8F+gsshV7s+4R0glqSTJi8Kq
Ir6NRzYU7J04Y8Yr+DKBtDoolDUrZqx4TnGPCKuDZ9A/WGtuRfjxXKLKXrq/tnubiE9BZ+j8Rx1Z
0nOj3DOqriyiOoJpCU9B1fKAESyCRMyDiQ8vuPuYEVpw+hId+ASGWw7trM3girTj/r9HvtyJbUy8
H1WhNDJ+GkZSGUOrsAHlzBmvc8oLqBLGyCmZuaVDdSpM5ozdtYREBZN7AkI3f0SNl6THhDJUlt1m
BAeHMyDjJgqLKATzCTFEXyiJOyUQlYfSB1NHDoIh9NJ8Kat6wqDyKXe/iU54tt6e0a7n3W26RsiF
oxw7ZOP5Vmj6J+kGQancmQayzHpibBT1/mTET/liKb9i3UrNd4jXHCQQk0VtUfgpRP+EbF0x5kzq
SwcdpUZhZp9SwPIGkQP81IbWn2plzOBJUI3FMpzT7q+cF7SxxnpgIUzxd2RSnIe3Et+tckXzQnRE
orSn58ImV++eE9R95pw1BarM2p/UIlDM5ANKQp9W3kr9UWfbH6jlCnhQBWS2hXq109idWpBwpICS
fsbc/WDMqC4SbF/S4a7XBJOo8bZj38nZvCWtYwrB0ZsY6jXBzMT4bWcmcZwfzUCZo9uHfIo+5pHJ
B5OvRfMMvtKYkaRZjAz14dD1+Rb5tWRKF6NZ7tTPLVZwKpvKgPuLml6MSRWiTmy4YDwexSJ6jleR
/JmRUfUfE8X2sCAkbej/PEnKh1y61GrsGjAvamS2s3FKTUgYqIrHZfQrNugei0esG9g+OKP2Jpy4
aIRCxFZdaTDDH1WkEzp2ZTH3PfxEVKZVH0B+p0fQTGo89m9yK9v5WnUbuxeBUegDouOgAgsk0+6J
VCGWKR9nrCthwGu6iYIXEfeLaZQQC/BbSeVAMEmWdPlhXFkbkzdDlLByAIBIUGLHjdoOGeU/NNMK
LKzLIWRe+4YhoB0PN2OUIB9mgShQKemJRbgJOlqUs0uKb4JF3yDhs3aL2RpsOqMuLAPRCgnyQoKP
0mTQpMJ0mOOA8WzdE6iUgcTPZOJCyUc6FaYgeds0JmNnJxuXfqTIpdrNpdLTrG2YnLJUfKRU2ZQ0
8JA9SbjOnAkVIQaYVvu7ggASoZMkXYYSHjqWpB2LWb3g/yID+Uc8CVUdiC6txarxucr8Kg6WpXwv
zQpm7FlcPLbvasBSlA0WwoDgDfbst4sCN40xRzd/Jo0/8nyXRGkM0qs80nqhYhwfqwUTGXUfL7+Y
BiHoOrKRWdVd0JpRaXgRgvdVI0FGZr+lCMIN1OeTGvOnmEaIEJJHd3O024yBGctxVQDg1JxxLeUp
Ry+819T47VKDfMsioFLCtphMvGW1Ja34UwrV40qFppzpUI5L4jbQO9UzyGGbtTiHKatzaoOPxL2J
EdJmkKpLw7RGUAhji1UYZj/CZYSy7UJ+D6RqFTHEfWnhNSSE9VBATtdelYjR0JDRfgrGHJiKE3Pw
ZjhUEaxS04PAYIl7mUTrXxUN+EyG/CRdx2xnw3nv8KUpY/yiSLutkNnGw3qcDU8r+pd+AQnryxva
OzjI0M7ht6cENFco5Tg49rq8vKiYistMGaSy2iTNP9nsPbGZG7K27zCfyaNHush3bXh0mJWiMV9b
pUE3xUR4Na+buqWn58/03nJOT2drH4qOZszW1zxeds5aOz7nAONKE+H7MBLN0vTBUjBxGZflWKvF
rm04aJZra4OmChEWoYkh1iZ5qTvIYNdWd0gbsIv+WrM7w1ogrcFoFAxJ7rPOYBeUWc7viMeIUvCe
7Sbl/kTar9qIh76ByZpggcZx1uPqfRe8q0VpbpDOTJOgju46zau1GqMqS7BeKfL8oPcMAfTV3oA/
YvRiClWXQapklA4xY9v28l/LMQQjywjnF+15boUUi7ld24E4xHJAe2XHWy0hISNXCcAFtFevaf5I
MhxFIZRB21goZe2KyAKIOPyRdUUdNCCbWq01oq9XbMJtIX/1VfxqqxcLpWdd/0b5vBXd+dJT8bVE
NGSqek+67qBr0G/DILUTCIkmNrRXBWrAQGKgISIeVOxOvlk6MzDFwsB6XBvIdA2Miv5ETyKIgP2T
sJ4imC1Eb69P+yMn55jKxsPMB+cqNlKdkgFOzVNxnqEomjgSxguBCzPYnAZLFPkS9y4fFx56wEui
CHQr86Pjsqk6xAdoqdosRkNmxuc2RytGAIFojgQPdxVGrlGmFzP0azxXGn1xxME6JMVWKbuTEUPV
G4yzHRd/Xd754qYL2YZSssOxSRInY1u5axKW9kRg+AxEyWnlxQbVQaoL90YmxEYI3J7XG3sJv8U5
3sObj+p7PSkwk1Iz0Md/In4ufm5JiwhKcljIfcckSTtLq2LbqvJGEzU7sokkei+S/7OGOpz5YBTi
NuGvltIzmwlXds80iu2SY93K74KyJPU4nYtcITjRNNULFJ5hhSMFhAo83Nm+kd4y+FXw35pGiint
N8kDcQHEtREE7bIgsXp8rq0K5zZGvXVUXmOTACeoxoZCuBfRzRjOgidQGlNtM4QXpdeqHw+WmW05
Jy44fYT9oYdVjFcbNlnvliK/st+zP8LQXzYlEmHLWh0zDhuFoXKD4QmXWKWUBoqOOQPaJhAFtUYv
JOIm6uK+DEdR4IL5TOqvqWDYBtEqBFxYRCIFOP24Uy2G2dKjoVUvo51o8BMqVU6WgsZ5HHAeoi5f
4aoXofdMUSfGzZcy9FuTKsNG4bMkyOzxlqf5Qm7p/VvAbYjkkFY2b5PL++yINDawb6L2LFjp5jf3
QVDyUMjtnhFFUM1+Er2Jh1IcipTfDX4Li8VJ2ZXvgl6lKD1xyy+lNaMSYcE0UPEgW/Jg4bHO97Vl
7dwbcMKeuifRJyoIh1ACuho8BUN6WQx1O3Oze5G2HRbQMPSUnpiKr2bFsS8lPGA1N28BJ2tKQuco
B+9h9pUwERhvVbK86cSVqCMHAP4h1Jyg5tc4OmYqX4cno1ocGmDa6DFp4mhN1+nwRkkzrshQlZ9w
4A/Q0gX5M4Pq1ShQ8luDRG1CAZKj6HzQhWvLSaCYynRPXg2yC6d88DpkrqJEEY033wAG4RT9RdFd
IGMy+7dAH4XmTCP15Vmf03RnI9sHbOAGWogqZBtz7bUAhvIdCKvocOPwIOFLsdj6B4CMNLNhqtwN
MxmPOkTOZLyM/fMGT0HcLqhnM/sEf8uZg4tiR2a7Klh+otftynw/RSQrvQtAQi6vzDMYUqjwIXI6
17TKfDBHwdDUM+1lbJUNJZsxcVwOCG7RPZBQBLl9GC967TcNN/w4UPklPWoJ1qL0HzoL23GSjinu
98M0u5JZn8x52hCKhOMAnAps3RT9Nw8fahEz+tfeiwmwNIrPQFkvol1cip1oM4UglURnR7xSXf9U
exBk+QTCO1BesG3iBvsrIECVbdAucbjRBhGauByL7E+XadJ7qDJds0e47olLQol6zJ4UXiUBV5y0
UVqfVPJOsboAGhHWJjXR25r0vBfdoVInrxGMkbjYkQhJmSd5q9nhYV0ND1sefQP5eKmeIxpzAwfd
RexDqwgRIjQv01Olz3KiaxKglEWmpnK1MY1lPdBQ0iA6Y0uxbnj/vfTuUYUpNzrbC/COFilheFRy
pIhNONPRkS4HtQXukjhhYbTAlT8CLXUrMlfi+KwMgcZdJq8BVeRxjv46+H1Nild8im0Tag4hE1im
35GmtyHimU8ySVIZ5H/VLZ7Bh3kHIb7x4lhPS3xoZbe1vqlDxQ4p+gOBH+ToN+aGKVNIhsSqCOTu
oX9rCKa5oL7S9wEBm2y2vyP8QgFKiF48WfW7sRkOk6l6/wmbNfVI+dDQ49p8SoaKSLeejG1ghTfE
QWpwkcSfcyV6XyE1rsClbRCSpNTWiyZjPTVgXZLsRQfPIi0pQSYywjuwbWu5sml2HCQ93fyCBLkB
chRVg70cn1sjJXQiBc7LfYnaeGreUVAI1ZLcEuixE3irUBdZTF1k9WME9BsOlnZN6Zl1eGTGlslH
l/idfNOzc2aiSrCgcGkAJeZJbe9h/admyMYxtih3CaWr+EKRFcg8vWFQzkcGdnEzNDG83HHYTx3M
h+gPwe9/57He/o2l/Fb0z48ETaGRjd8tzmELTYLYZi3RwMntD95uAhaNqWGFLthGKU2HMU6Md59X
KYKe9AQ/4hro8PrLMb+oiuUXcu3BcbkLvrRt9eui/7OjiOECCzSTt9Us45lp3ZnzgAcHjQ6yCZeY
wqCL3mtM+BUCihp92AvI/gmmN4Zsn13avZAIu1lIeWLsPzbHuOk5KPCgN+DWctSL8KfnTpMfy0T3
4CYszlyBSzIxpFog3MBPVSyac9kVNVDa9p6K6ExgbzbnflERB5KJjvQ1xvGv1uR/TyjNw1xu1V7B
44KyacHoevoF6p06IgyZMyGeYE/prLtoVAiPX4tGK1HzjTgdI/YI7E0wt+wjSMzRRpUR1dQMeBRe
UrVbgRykA8cDICSIKrZpmEquEPhTpPK8ME5BdABaulBXoBba1AY6DP6cMhuQWizoeVQ5j8UBbmAC
0lfYE9YXNqixyo9zmmzEC5h4zAW8Jg4cseOC+DJcq7B4MTEQtqo91tIgTIjbwpTiEcPiAlp4RgVr
H+CqY3D6myZM4sy9QVDaOOQ4fHIKV6sPK/6q9YMMj4XJjqyhcEjby5AwdEeSjFPIrrT0N6UvX0ey
Pnom6mmIeH9M1hF1+hHJmM8ApqU8ViRD1BWCxh4yZ5PhELcJdx30mOU+c+9N6nWDE3FYJRhHBzrT
paFOGCrbniDCiKMv/P+GLUomk8dKJWxRVPrDCjTe1B2BQWXPDMvBigRirofGuFRGdf0qc1Dr9lN2
uoqVUKYFHCc4fzaumxa4T4vNQbvyolaMUOlPLKyRCDodSPFYjOcmtUsfcsjynS0/FUQ2EMMwK71V
D/+3whsQphnJmD1ArkHGZ1JbvJjqvxNd/Fukek883VtzviQFqZiAc2MYhIO11Q2Z6dxGx4ZYptgu
GewyPWxa44jwCuVf3+9SYy1KlwkOIm9OklcHmM8Y8EwIKqi4ctruFXoTvVrBrXiiMMQfROtxHuSH
xBUiwb/4qd4SzA0IMoeuyOa/IOMyiKB/Ess0wA00ybcMs3ldlJwCXCK1D+l3wLEmrFwsEhaqFiQe
k3vUilJR3zULrRWKZJS23Xskwd8qNyG6d6QraCyS84x0aVKt1ymvPhVOi5kYA/jBPXaqpk7aL51W
ehaY56AyGwhpTFWZyMNfcCNR/+Uyk0i9ONrh0++7bMM+PmWzK0cwAdvjBHTXRDPB0+LZSUHpigMa
Eke8gESHjDTdtfxQFZy/9z5ZF3P5EU3hVYV8VMDSDpWjXD83i8RUdtrH2vRTTjzT2a8VrvB5QImf
E5WtaAdxAfXqOiN3bMW+Cxis5vQ/tsVgX3SmkOIxjwRZRbHCGNq+jcgk5wHAFiOOemj+5frnLEE1
rckQ3fDe5u7DWk6icaoJJRFCIXmFAAzyvKLeGkjPZf4TP3tWKCI4Ts5RpcJZsVtQqCTQJH+EBpkK
iUdDJeeRUVnxhMNGlbjS/xBJLNgpD81RB3ObenSlxj9bZehhkCvJi+KwBw02kkvcwgR4NJSFofrQ
aFdUAqQnqIbsllGf3iQOr0X9YXhM+rTt0398EhPyQudWg22EMgOhs/ycdlmYfBVPGvWmmjyeAjGC
Z76HRGN2RV2VhJgIfdY8TSDlov3W1IvKvKHvxj26NC+kV7M5OlA9CmWtaGqFNFEUGgxclAVbP1Jy
SuIBiC8hIW0sCIZ4PngTTPG9IuRgxAMXirg9pWfx/cvKxKluYBSCVDuleG2q2zAD1LGlYGwjjmkj
CnrrXz2zOcKbYrOdCGajSJaFwXcTdOoRjy9o6KyxMX7Tobga+IG2q3QjQox6hUDd4WgTFgNSl5qY
oFTs15qNMSdk43j31HGQW35rtLhW/M5EaJyPTWXRdzwYuCnhQnrLVwGMJmADgaCkkMirglEhd6i2
IzwIA7Evguq4QhL+mDqo1FiSd3jhccgi3K3ZKwfpczIeQl/43LUjYUbDf/qaBajaqtaERQZCNsrR
H3MSqO25DPdiQikkywLPn8uJMdl/90qocBiVR5ADY2B2q98tLEtxMRvo+PFOHs7EpIhoIeg6E1Zv
oFEMWTSGbAsbdmHvI2gvOJw4jQGAnv3akCRiVMd0FhjS92ejfszKrW0+Grw5Y5N0HMy4SlaaXiMu
pfiXV8wTB7QvHAlhV3uSBpEletjxX0YUGpdFSc6AbVJIcP2NU7msds/2LF+kVdBktwETRjCC+vRk
hxLFW/aUGWWeOu7liFeaBEB8Z9GgmmfexOQsSX+01Xuunfm2bfIjKdQm167/bUmDULtzwhyw7S3H
LmwQl99y+eEi2Pm1196ZKpT5Vco/wv5o/o+l89hu3MjC8BPhHOQCtiLBTEmURAVucKRuETnnevr5
qj2bscdtK5Bg1b1/nE/0o3Wz6pF8KQl90vL8HAPF5K15rLWEBpvm7zwWKyf/MVwe9emkq5JtSb1V
/1Az6PpwtNrIpAXWo9xLftxT21NsWQChVR7lUn1oxLkonUAeUtUq00cdzw7RIsWmmRDfluOfnJiN
osXdhvXe7TZ1Gj/VhOzYya/TMRNRD9Im9VH0+bemn/UNT3pWk0JNyJfuFccwnUgdlnvbmQ/lfC18
uDtK7W1UxwgsynPaiMDX4g2PhyU+S5Gs1YTvkDSXVC8G57Hm7DV579y3YbYBN6/hfLatej20xsWm
DCfjvqig+QlB1+FBZvKQElhlAd6giPSCkpZCR+Gh6q+KhaoARSfElDPEGO29o0OjA5u3UVYH9fkf
mK0tYvDGRcL1AQXZ3nFugVBdm7bA9sH/k1vNsUoY8kLnyyI7aImQUNMu8lBSVfhWhj2Zs2H3t8Da
a7X+MXQWrtEFhU3J8L4BO0LDkrqIZAXPNuxzpR0qDhyJSDNxAoBIU5IVE2qrxsA4wYSHGcrtBpjX
me4oX+Ea+h20jDiAcdM4UHN6gRmZxVb3ADEgeHIJwoyRUNlTU6IxSGXb2y4YHFN3+pqT0IrkFx1X
7rKUgSWW0Zt+UjyOmtKtvH1BMLRUu8lqj1mgRvWsvkw4kJPlQ0zTqU3CwDMmwseSi3EwkmI7FzS4
dsWTESOdZv+DONimvX1RTnHFL8zRJWkanC2O9rgwllq1sUVxQ1GNCzqchtGFGxYEwk9dTmrVIs3t
AyGjyMCQrzXmFlx0IFVES3nJENmxDnb5wrtlU2b7SlalF9SAxb5jkxDJGY+Uw+bZVPuAGqFzQAXW
g5zJUg0GnjeftQaMWaPPnPIPGdvfDI8FfWGWu3fJbIuioxID0YqleGR41glquzKNtU48guBGrAUi
u5AWl3Jd+sji4i8x440RbPTIYwq5ZNxN4I+J8VThaZ6pEpyYTCbnLLiD2unX4J1UrJwFV2diaCTe
nHyDEHW+4PSidH0dxb/5jM1N/Cq8nKHXm7fKUqzTetaaX8WES4DG8hkAqCGWn8iuSDvrKd4E/zNt
SHklIBeDtUIX1UE7WOvKceA3/OeatJiB3yuMHkMwvphSsYwLwnWxpjPmJc68TcvmO1++XJhzYAGm
Tmres9/Bsj4bw/0gzcgk1HdQtv/J2zooaRR75U545ZTbsTjEML+Klc6YMO0J9qd6V2+OyORbw8yb
NPu4/GhnbNwK7OFC8a2cYhakK/yoEvqZCpQ9Y2Iv3V1bzkGPY52bUT1RJFtoxUhWXhbYs9ybTEO6
9HbW+IKqDRFMDG2CYEUH7x4s1N11ehB+vBtLaxuFxjZTFxyIJsI1OrswCvet2IeDyeRYsILVkuyl
dnzuk+kV9D9osKNT3onov/h3ajb9sXU+/NDc6yhdSM0kIIRIOfPPyItKSgIiFhMFUe86m4ldfWFI
UdEuKPTUB96T9sZAy9FCtV8aEkU7i5pHpGo9cRhKxoUpRhBhnIhr2xOelmb9c10t187goIlvfHG1
qCipXLG0J1E9NiOFHpuCOBt1K1nR2WLQUghfOJlYvdtNCVy68rryw86qg2fR832slvnM0qe0dXZ5
bqVH7Y7XH8fAoRnyn/mZegfgGAWF80rKIMIGoj17bB2NWvQUr016YUcvBedgo5kPrhuYk7d2td8S
PLuT5TlLvLM0i/229P2/QCQBS8bM+O9OOzskMpR0lLPSD3BDMX0DTouU0lNmRP93AX8pOM0VL0Ok
WTHB/GSfvU+OB/C0FX9ZtVxn4MGEYT5YdGsDf/w3pnBt8zfGXRGNUnujLKlFDjZ7l3FEWbTlih0g
3TuFTzF2AIg4ZLvE5ec41zC+9kY3BRvlvLcNPnbNISOuTlm6RdITXccoQRKbaGhZnugV9offLGOp
ivygnG8LNI0Q+ASax+iv1IZfSX1gwaMssPMkwKqyWlAT6l+T/Se0yktNBLlFYrLfJDuFURUUw/VW
vl5iHMIoABPfYfNy+/e0CMEXU/81H36ogg4SzMAxuQweAQlzhXJYUrlVo2tPALd4/Uou86lwjznU
HzhJOG0q8gXDk09CYtWEz/pcnt1d123JeOF/+XPdIqS99T3l6gewRADrVX+Xnk8vNqKuregS4i/b
Ln3DT6T6oNhC+P9tQmLzlZDmhvFa436bNSDtmnsJijEoaxVd5PMsznO94anuJ+PZjY5Obd4XkR77
3v4Y/lbc2/yiVDN5DBz9ecY4Bd6vj/eGEWDBr0Su/CrRcelhgqfWhgZheFtBhdXi5wDLonzr9Syw
QEMlLUGd57yphdvglWwoe9bQ1XX6r80GWEZk1VfuL9Rty2ZYkg1C8TciGNKhQXNzfPCWClmrr8Ll
DX9Ha5Zqv4gRUmRtfspANyfkw0CvVYhgsfQn5b3p5YNmY9QZGtIKo43bbFR4vC9L2sbmTYZSoXcZ
kCIPHZcMXI1VgD1k6sS5YsMtuJssf6VeT3S+yN0E6Y5l/uAiVk38NxeYl3NWvfQQrTL2CKbihsTT
xXDDD6WhwplqH33oH34NRcggBFKKku6gdCRFc4jCL9u5DcgoFOzj2d90wegJKDn/bk6cbjhu/HpG
zcaYwM3PL0vM9RamlRSGidAJNkP3xoHK+T8vW/WlOUfBefCx5oGCxqB72rgKfAoeNe0eyg1gGhDt
N0XpAXBQSk939or4l5bZSWLA8xWrTkuqc5bo6vhp+W0Q5D2oL91SU8y3s9Er1A6N1OUZzsHNhme9
SgOZvpOj92+Xou9tuPGihM1hWXB8cJpD2z8wPXp/iAHdWEjWBMg4usq17hfbuEK4qu2seoOo+8HR
2etQfLl79b0zooX491cQGOo1ITkWvMSHk/UKCEq8TFpdVrs6UWCW7ryaputuuqbASdtF7isVqsO2
F59F2NNCBuMvwPk1GqCcbD/yzJGOwexIG9fBAj5vcgXumdzvs5ZiqS7wRbXFLvStW03ebMhzZBMu
5ALpuDbGA6/b+P1paj3ywsiHhiZW4u8xQKseksbVXxdqIJiZRu+fBH4lJuIKdW/DtiYZmlNH3HzJ
WIeQUJpYA3CNtsQGikp7lPHyxBm199Su5NR/ETtjpocfiRaArJio2nho/oWb6Lq11rzxVYZsAg7y
4piMkqzb63H2+VjhTMzVsAWQSzWFQ6iQo68T3k+AAyWmrb1fbgTTiim4GI9DAkjq1B8p7Bklv2t5
aGW7oS9y5Xrz2udnMhfvlHr9j+xaFSX/UEyMLoD4NNeQzEfQOvHKU/XA2Pj/S4q8KkqKDzM9XvYI
E5gx80JI2MQilB8WvgNUe/xof8P0uY0epYM4lNZZRIgceLtyeWnM3wgePnFfjGmiemrT9MA//ncR
YxM7qtecQAUXwT0vfinoxt6xexB2x1s4PtKXvLM1ezvW4h2MiJXUgcvEPmdhujAQInwzdWEMNZ7L
8rP7de1XpDEJzCN4pyT6sH3SYZJqeuIQkaxqzUTh/jDV/JozGcvNLXKw1XGE6Lqz9ab8idvS5Vkl
HsnwbhrBGpBnm9GvgD31P3GMvht8KW0puQutdWs+dii8nSd0nJ7TPpYzbdqE2e+yGZzL9IMKrXQG
Vw8K8k+7F++a9tnpCZDzdp48jzyCaM/tZlURL+VsIXY6OAMCAFfl0OM2BqHnyepRYRSkLoVslyM7
cq//Ir5JrjO4GTds0d3UAldCcAFyQ/CtbIJlUhMK2ETftEI3LpMSmz4xbWdF8eiW8aAvNbgYvpOu
D+wMRoG6pgKd3EhASfStWwT+b6KXjFGRlRv6DiGJ0qOWLixMdLDzm3o4ENDbEni12IaYob5y+4zw
1cCTU1lvBuUyBQquFhEO4bsEbdGSRqJcfuvzYt9PVaCIAsHspGJyKpj4tE9PfVSfJ+oLUi+mRtBZ
J02O6jbCVB6b03r0BTsRBzacjxLPF4W5exUGXufYpHmxefYiZ12g/Kdz0FoosTPJ58Fz4/d3P7x0
tK+x8cBFe21fIB12ec27g+fPr9SkfWclIsbW1fhgZWaAZPOlKau9yTDU+mCPo4ls8azWcJcR16JD
KDXqzVQNmIUOip1LsovLn6qyhyY1d6HdvXbWslcSe7/M2OnsZ89U22hmcfUlO82zPxO2ENibI5We
X2rc5MFV8uTK8NdNSVFZmZNPY4f7ZdJfvMECcK8/dEDyWYTjyrDf0miTD+Jqoh7hbBjk65jzia4L
eZgdeEy4b6anJyUN7jKSPePA1ac9CjfiVBRIjnEHIqtE2ruMQAe8PUTqZv0ma+zNYKfPXTb3+OYJ
jZrCc+UqN7Nl/tXi4iVqwaknxseYpURd2AWS+Byf0cK2QUJTvC/bu6xpoFg0y2PPr6+MroDwfHoW
8G+JxahJ9YM/Zbu6wEjM5pQSRyBfMlr3qpj0UBRVUTKhg+BF9WaaY5vXziS8g4+YRCTZ2kuzs0RM
I18T2N2ZIqGZliqEmxSVCYtmmFTLjhxktWM1rDEQwA4a5/Ddb8BdE+z7Se59jvTFW7I4jSx+ab08
VYDbKxjxOPXW3BsWObNljlmSwlEdU4cE0VSTBNGjG5vwssqckC0D7CDuLSvtZQAbLRiJBItL3GPI
ZDuGcbQM42SeS6WU8Imn7u+82Ez648ar4KoqIlVnGuSt/L02lgPahLaUJ9emSIkXNoXCqiYlJGcq
8FJBik20iyvMhEcc314WA17++t1tzIU6IGAdCHJjFuo4NJgVmoXlPjVJ1zykaA7SNn3VvfQNe28p
NnmboGZViDi6BkjiOvUIp5ZnI4+xvsh93/uIKMj3U1IHOqg0swiww4d0l/smAWBd/azCbNjAmeWG
/pzh6XVfJnRpRdp9SKs+eDFG88jptvkoSYgkJOwUWYrfsra+CnSiwSPzotfQvaYjzEj0bnMz61ks
HmBaniaEWPd5ubUCvQ4Xy0eB/T8xKsTfkgasbng0NfqCABTcnMJJkuzJJiC4KdKrz8h/Spcnpy+z
TW8cQkpHLPHWDPNfN6IEgfa5gmFsxvDVN+HO9t8dbzMsaJtDDB0MSiES0WgyCAjdtvQaWKTTZoyD
0Ywl2crBB2Qyr1zHO2qY+4mqKaEOlcx7KVL2P1Rz5X1yCWhclL7usRgNmGIILZ5zpan34X6Iotxl
FOmM/SlzjBNjvgSH0jwwfug46CMGVIb9FpqEJ8bns6bSjpOC+ukoeui8HJlY2djYO+luqWKwTKXG
rV9DnyF4btF5YgrJmTV6E10uQbcYC/inI7tp+9s5ghH41AzRY8Rh6iFoHPyTYV+FzgEHoyXYwx0T
hJgei3Ore6juuwM5b4rgJvoMTIQaMhZA25z4r6sXJgtKDIKK/jGb92WCsWhVyvtHOsqfKSV/ZyC1
B4Ay5cTxwvan7kOqY/zfbir+TmFPdvNJ4QcE9+0GjvbB774No/saDPePVZMmaZQFQC76KJO4/D6T
6+jkuoigpLdtMW2a1Lzz6MxsiO1bOcRKWKxwdwblVTxcQIyVg5GZh6SjlUoeLhaDaoLiqOR/5BX2
5fQ+Js6V224JX5GkIozm1TLOWS1OA5kU4ON+OLzb4KSl/1bFyVPRyv9kErW+G4V1aFrngNBwrfGD
Agy9GcJ6wdWU9dsyNrfscKbEJuqCJBJf6DlB+0wS6cBHPcxoZ6hEkHXdCrSAgMsep09on+ulDszh
PuxYwSV8r9Et734lqXPPA/WZbe3iYLMe53DKFi3Lbs0BrOQL2DlHFQDpPrl2cuwxAbvzhSuDaGss
UBixYv/gV/bjRlE1CJdpSOYTpxM62DIg2/Eu1Lw9qcU/JQikkti5V7D1FFkFDUBk1mGHYOIgS33f
goAunr82il0i2IoG8dSzaUtojwK0GxeXO5V0yjB1QMqk/SFaeP+NgwpiqTjJRrYl6jKf5dUdxPOk
Tyt3Lv726BP6/toV59o/C6qFx26/ULMT65AgYkXydFBrVFDyyYyyM6yr0sTXqL7aZjzL1tTXs0+t
B0EwsvxaoOZD6xejYLtcNYiT+inDt5AWKGRxUQl0exizLOcvJugFwl3P6Hqh/CdKsZ6NwP6jJVQD
29FB7CAck1oe5w/ZiBdlfMK+J5MNf0fFMgZP1E02TWyObLZRtydCjY42708qLrz9DNhFe+HIRaw1
UX3XffRMPlM2ngg/Zv3yswotg7lOyunZC99bEtpIXpvYhMPmrUzqi+42R92zjv7EsRyV9o3Gv73I
kNqHfdCaYb5yi/jLLZO9qScUD45Md+rexiQGgoQCxJxQCmQOb7cxg2MI6D9kpyUxA/on0Da225/5
oBOdUkLfpA5VMA5rjvPwJHTeKV6MkOjwbA/3DRPp9eWz1QiikBb9aiHbKCXJAoAwEV9UhDQBUbDW
heiKpxk4wzroUzagTs2+zYxbhQY6iFDRYxkO3IKiKHnWplvO86iJy6xfWWhI98OfxfHDYGqmizpc
KExiE21/tQ7hvcMWwCqFE2ExxgiWH7k/UpcBGjqe3RNbcmFuLbU3uTm+crpdJcL18XtM8xe46sDC
1gXr8kAcYJB2y0kiPB5hdUB8YbywMHCeF8vTxAXvWEgW4K+BOoAUQ45yhc3bZQUCFkD7U8BK7BIY
AMu1EZMtkzyN1mvBVEuFrs5Aa1WHEHOMRiMsaiS7Sk5DT/wBjiM7Nn86p7/PbnEQGRWSjpeOTBgr
WpwR9XdSqVDdsw7dmBHNkTublDu4sUxyb5v+RP3U2bnnuKANj0VjpjbYv9aQjzlG1PDfCXiTfEDp
i113TnRK8xSz9WcXpm9uCh2JdC4sb/yOzwVLYl9zvSMiDr1LTarRIgl5ytm8k0yRNqucogPwIeJ6
sDI4OKLG/NWeLVLSif9WkuRlJ5GuZDNDnMPliHDkkEF6NrV/k91vhY9Yd84Tkj2Hs87V3K2ito28
3buwKCNOlrGqTvoqc+evrv8mX3OdDv5aN9NX2ZOeTwp1i45rwJhSpwS9Ei7/qOtkqVbECfnEW5F5
lUWvmdKmgjp0zaLUU7WGLh0wYObNvUcYYSoq6FLkadEBKEVH1WrK18p9N3iAOwOuYxLANMRH5SZd
asn8yoFeEGqtxjEHeRY4ifIlTiiFlUCnzV+m/DNJNt5CamJZB5buPoIZLLhTyc5Fve2gp21LPvjO
b4anSN3UaBJWdRKuEcsqkCeyot2QlwHNTBDd3tXxxhPuxQd8o08ZX3aaCfB1uN9C7CpIQdIW7eBC
K8VZQmelnb2emosjr1H8D+bhsnyQ6KGK8hZRcM43UMp6x3nXE1idmwKeDOT9vPEAtqqJYkaBE3F/
jgv1SFB90zks3yOUT+qhqAuae8jSqYo9mmM0UA12cZ04aKX9BBwlKqAdLAKu4AbBfCoHGAtxyGSw
QmFU5PnZGymJIm11WJgJB4IGcuouKyyUNRthPe184g7H6XFB0LATTQlWOKNCORchXIbo16yuPnl+
KE4985Q0pzQmxIlAS7i2H2XNHN9D/Tcubyn7oAVbUmqrYfLIDo3qw2RR/qRS5Fd6TWoU3SoGngWc
Val7b7ActGsmhYVui/wgWnJDUqZTueBOWmnpX4uZQZ/bP03P8Y2Pd3aqt5KG6AXFmVintK6lC4Lq
8DWK6XlYABnSERH+8KjDLnXmV0JSlPocyqXr0f3fDJLkxnxlximbrf3uERbNQ//ULc3fwe/XqXhN
iSLN9OnYl9FeyZfpOggMfmoNllhDL8frnhuEhE0Xzb3Sp4Ma6avJLWMnFqYunBmMAv3MZby0XA9k
X5TcCMAByAs35TOvZ+x+Z52zaWLCM0YCz7L5E0MysLQR6J628RsEQ/EhBxad5jfyfom2R9nDQ0Yn
NDJjYD5/edRrYAR/+opDcAfqMLUkXdEhF1R1sytHLvHR+SFmnwZlGuwxTzoo09j8Obz2M7gBEg0X
zGUU2Hz4UDZR9xwJpq04UBCPQxEp6E2RA3eTaksuQxH91HwwEMVSBjEuZG1vqwSDek2GPnImz90X
Xh9k/UHda7VdHwxEz/SW4H3Z6Qz+tO32Rv7Smf9ATLUdGT1HHSJ79JbtTYGUhoWugzHQ/sLQ7k2/
fvSCQdXrXr3J5xA+M8g0aF415tuOzwsfAnYg9oRyukxy/OBUkzxwSDopXrq7BWfcbRFkddCQw6kB
vOuCZhTmVR/5KRk/hfNltAhH9dh/GFPt2BD2YJMPM3tPCoRWanJ+iozuzxDF1mjdlxCJw/Ii8CVT
Xd/H771jXRSWOjs/VDW9yVZfuca1pM6TH8sC0RfDOZTfCQd8Q4Rf5RGnQ/GqySajrn11Do45GLhA
J6iGsZr4ltn765TtMc7tT33S19N4LbUrnxItwywXHdSbxmlX2GeGUwTdId/ejqMjpJEQjNa9bQbU
apIcIfLHQleR9z10beECPvPC8V8Mst2qn/TfT1KTjJO+QcHk496mUZzHHJKg1PwNT7nn21D884mi
tazaqX+A7yQhCUtObHvhjgAQhjSKF9+VI1Xbu+N41o3+p01PYxcY5oko3pV+MGKxadOQjxyf6yEO
0vEhetSycZPIVV54+7b66u3oKxuvFIM1iLw1bVPncPfir3BIzk/36fyhbrzqMSJdd16Oi9EFtXyW
xr3ugiTpvywUnyiGVvzJG2g1V8hXQZ0hqUAciHZHLWLFImtt7W2NCkv5LgMvR5W0sdpDk34UyMkd
n5bswdnF5MSIqYZ/6s7LYcJLl1XPrvfaS+wNehfMMSK33n6R5OtG2a4nBqrKz67ZHSiyuIXQlyZ3
lb5gRXKWjYtqSjeRVqoHRdvPJh6wx6aihNPf1+Fr0pqv6PozjmW6wyZY0JEpAdOKPPj+qQ1Jfgud
o4mme1bYcLZPqnrnOsRUakQE8lR7ctx0YjhoC9+f/RJAWtPJP8YPQU/oYNxd8aM3pC6XCHm55xK6
SudZaTHCB5ITmESxSUB1+pwQOhKqZYAM3I5ZdIUMa9gXGycQLPf88RJmpxLdigPd3FpvgmlhQFKm
SRNeaKe+eTOSvDXfeoQh5YAxl2RzPwYf/huHq05gbaTlmzAUfkaSPiBELZciShAw27s3/hmvSmO8
irQk2QsIOKvGrZvoa28w/2gJ1nHjHiL1pP3xIfN/KxpJ7oN/7xMiUOkLJc1k6akF2s4tWT/UT8LH
WWev3eU0kkTeXX0ltXWFwAbgtYB8RvUuOkxAw9bp3xdMRCiEuJiKtdXW67lbmQw+qI+VDYXmJ3rw
DoKbyJzCg9P223HIAgkVkpXD2s3IEUpbHsd9q/IVnnPcugCrSuBm4bVv9PcUdXyj4IxIBFYR7XVT
EpfSb7Q9mx51NGtiQ54jOFq7sI4TKHJe/Tg1Qqjkq669caUtB29m6ujKL8WWJUnDI/mVDeGux0FT
OP3FjRvFGZ5mPM7xZGF1JG1K+eFQXoSZ9qM+7aVbvdlm99ouTJLErZESoeT6Lq7zsiedHDl4TEFw
LQFYZIh6kAnvu08FNHvCbI/VGKUytlRcWmH3ExUxmQ93A4EvL3VO+RR+4Ry/+B4PuYoUUAsoVH6B
/qK0/2EjbUwvxbABXlOQWkeWCNi7tefk5haINA9o/VLENObI2/LWuO9KH9/O4XWlVdHzAudj6gFx
Ce9lz27X94ews4b1skSnMrLXYwpSYxNZxrvNWASCWJvkRkObUZm+XrT60jjUHVaEcwB6xX9myvvw
aTGEcgjM5qvWFii+CFYkGGrKqj+drz/XPS+RQDyEK30wrH2eb7Kx+ops66MooVQ9Qlm4uKIuECaR
gy7R0wPZsAzW6Ofb8GoMLkMCg5SU+zErL+1Q7Mwhf9Fta08VMITVnTqrl2QePgCt11YiNhS4Iii1
Vy1h4SVEvF33QYdS3TZ+XLlmcooqY9tY/q6P8RNIBlrkTB67PbLNf2XNZGkR9FTSO3GtINX6XCIR
2w7dXjMPPcuTl11bVBglE8Cos1agj+L968EWI0XjELqjv1d/Zt/faeHjUmLl4InjUeXt95E42YD/
2ZxurG2BlL7rGnQVty7LPn28vCXGSV98aq6JiovrvrKbr5lGWs1hOLNLK0Z/Nx4BF5/c2Xlb6BD/
m+A8UnJsEhkekNpcMYgfZp+wlALH//h1sZC4cdWxd6T+tYX/9JNNyz2v30PNOdbVJrMoCTauDrnG
Hmnx85Tsy5Lahuq9KwhM6+pVPgbYQZui+Gy64QPdwGi+x5Zk8IeNrd9AuE0hX6e523uFAX4Fv1IV
5z7qkFCQeIhYievcs3WkbRJhYr+Z0s9xyp4k3b6abpxs1p8W82vG2+6h/yfCzJRrMb2Wv2X0PWqc
IGfegfKRv+3ItIdMnbZqqbfhDpGK6PcJRw+gL4b3JCS7LSf/F+xIXzwcfALofnjkA8K+ttVBj3rF
mtKPPPF50Sib1cXTUlCVve0jIiAdCoK1mCvzWLPzZrZ2tfwnLN+9z0INuvxgzqg5Te9WhpBVxaNa
sCUpx9NmyO5ZO2zmhX5cHYfMNu5xF/n52VGwd72dTIG89iLcmZqXfSfEeehQ1bwAGVsOvA37cuaF
lN9+UMPBzWrsUu9oqdxWBFgjElOrTtcxGl/yqxCrFbvBx7nnOXsDXZlZndAEJ/VA+MUPBnQIvmRF
oJcJ2BCPt2ZwrlOyVlABo4+OWsxEgQk9Uw3Lm2HkG4sa91ijZxsyQWeAbgxMCchfQNhyuZ77u8t3
YDwV/XuJtLRBS9T2+csw9iw8QY1ChQcmq57GqH6eI/3VJS4eSkODoZfeM975fpnWWTdj+S53tg4D
ktrea+KlQcKnvUtuIWONXZlBWJBUbpa7QbqoHbjGSZJv+B0wEHMVRCXBUh7qZP2Tj83QN2cL9K7C
uOXoW8MhpAYPBC4wKddVRLUf11sUKktrozEsWZCFlJ00UKe1t9W88KzxDyh49kywIAItDpCmLUED
03YCzKoDezxDFeLuJWL5PsWwNN7dU0kt8hM0DDKtAcIr2GLT/LdDnrWkjPSMWLSvCTbR/oyTMAJX
Ap3ltSx5vp1LOyY8KkvQedfqj1udAWuYUp6tpQlOKVlfJkHLnSs+sWsI3w+0scFVcfGooPYTGiaf
O8dEOUvahfXvz2ySeeCfRzqI1C8/krqpJ0cF1XIatTu9+OZ71kNFVCQxE8bwt8u/6Twop6tGoVxI
fioXtR5CrurTNo68x96aL4mE5tXTtc0Mrvbq2Tnk1n4qICJ+NNt5Zt5Kgfr+2YsN7UXT5UrXxaZr
IcP1CC1BurGJ84i0rSs4Y8ss39TFfeJ6z7qvZZ5egHLeqxLWnnY5BH4patuRzxz1K1P0XE0kprI6
Nwxi0SGJqgvwm5sei9Y4MHwMXfQSu86PY+LuaDAG1TxWbeGA5zmNwECanoRTQ4lXkCRawGfyZlU5
vXSqWvQFD6zCDjQAAfCUkU7jDNtTxuBBxxbLyI/V1Pxy/n4ulo3Ki/PFUeX/LFnNsFWhu4X34GOk
/ipgC9ETnQd0BbnzaM1vHp1ECJEmQTP11ZU/YvAD8n0qXiAzqYOmKj8TAgz89H0srD9KW+MmX6ie
IHT64o+3mJf5PECm2XzalC9rERXXVxytB6KbFf3ScOZxoC1bHmSOvqb8GeNmbzoc3N1HIgln44sl
yZOlofDQKyoVxC//qAPs4S/8R2k9vigOAUnzY9degVtRUxmPScNRqiJn6vnFRfDEHDqxUi35sXBG
PPzZXheFFXj2YzuT+lhppypzNrJ5VSVDuuSNAZybym8wABO6pp6geeanUdDUgO3agpqaiWZPMcd3
NtzEvRzuDJFtN61MytG5effqJBv1cqNzu6I0xsSTyxdNa1DPI1/gQ28RHDjUMF5t9WgiUE2s+BAu
7vegpSeNj1xVkjBEGiuYllaWa3egmw4VoWsgnRqbg0WUTua0WwMNQJxUCHJQJyItqq2tWVJIni6Y
he+TKP5d2KBqaglV9WdTwpPDfujBjxWKTNCocoHatNFX6WZzmONo70xMOGU9fruAW4JDNGFO1Gp9
nXFNdckXU2pEkKRa0zl/JzR+NgnR9AfbdxhutnK0SopVUxDk1DeA0WyrLUAVzQjVjL0WvSvT9JLQ
Nnz1f0PYGGMiWGi+sMajOqaMjCp1Do4Gl9KvOvTrAf2GVw94EWbYBuNUiHHvuzFwYESmMJBaJZFe
le3VKw0MP2ncYRQWDxnGBxsTBBQNXFHVj0FRy40SsgHY+IDqfEMYDSVxn8XvbDbXSTybU0YCAAjS
HiQN7yQiqiGyz9yN6uWtXHhgGuqclk/kAoYfl2s/t9dRvbPIYwEe16ubMsqBvLFAQR4p77D3EIYX
AsP+CX27/sKx7pRip/rt5uhJJM3Bt6ygTw78ClWRb+0aWxWLL0EyZDxpa/DjDq0x6+vKxlofVrD6
IpS4y/QxmAiwEPSPOyLZ28uwSbibefkj4wviNcBCQjzXePUczJJu+mmqvH14HwDI2pxWEw4yn+53
N0SfYeBXNUmfmL+WITxmhR5kEXFCAO0Wqg0GabYsPkz/wUHO1R2JP2h6NZxO1w5Mrp+WgxsNVNai
r3vjylTPLzVvRXRTDkRpxW9ZYj9F5uPcsiYBf5H7EtbWWq/oK6vOXYQGW0QEmdj5HvgL+0wUf/vj
+OjyYxN3mZAvRXRdgk8awGzG5RAniAsjQMZE/ebi4hfubgC4Xgy4g3/QEtXegxNv+WSWfAjqApiJ
X4YWWehLRmVh77XiPpOPUy6BNzp64JhDt3mBjzkQjYeuN8VDb42bkVUW95oTOI7+TO5dHA1vaReh
u8uJ5vvtiLX0q1tsKq2VsgSAcmizSyZRfFb/WoVVSx1+UitubvGSDWdzny3amX3B5/DzhvEEVEZT
QoFYatwwm3RjzD15TWaxZvjpEMuy9BfR0YiGjQUKNUuUmCSicIluqUu/kuKEiiLF3mcKWkoxwsX3
HLhW9JTs4bnwpSCs5tZJTJ/5Fl6Kmf/DJ/BKG8Njyx9OLuVQE3ET6KqFT5MesGpekfRG0YVeB6PW
Sh5XDb+yWSH+HT9HhN35lHzoLsjVMBBOMomfImw3UYjogsfSwtDiqgXaJS+KnqqWVXDirNIpzZH5
+JLmYg1HcphK/xwax3rA9eiffDSTHe9voZMNQP4JaJG31jhWG1O7R7yfSWf9kBnw4Nsy6JvsVdpK
ON1QuifOblhism+PVFEBe0cn1ZukbVHOPgw0F4zyt8tJoecLyoVpiwd0O2jZrer+x9F5LTeObFn0
ixABb15JEKCnSImUqBeEVJLgvcfX98qOmDvTt0bVImEyT56z99p0I6UuuC5LdncCbZPW5plVpEBi
5tiVa1cqggO2Z+rouPpLZtH0/y3sX5UFJskbHQEbvJBius08lC2e+oIAJx1TqFTt5ZlQo72ugOMw
NQzu8QnlFwlGaLStLHKd9p2aCnEUbzDEeqX7ZaUGeYcQvkGjSFOaV8RH4piOtajlEHwjvF1nWbFj
D7Qk9WITAanjMUHkRzcXNXPe3HNQB5PKjsJnyCO4ohlSANULxBm1A7GGztghx5g6sJ8HTwk+luDg
6PuUgepoGaxr51H9JZM4A2If6FRxayxbLWdqG9PIHL2ILnURNUx/dL+gs2bpMTLKs0rjWOy5Zs5z
jZa6KiDWKKKJMyHUVspN60TUWpAc76JNBC7CtZXooHOaLyV8pswipyLc2gx9NeuptvaPqEAp+xa6
llFzXOJkN08quvG7jCDW5NSkBb6ODYHuTKmr3xSyDrOmqaL/pCkbFR91F0euuJwOHzOhv9oxDms1
Fbc4mpOxR/KFwp4uglRsWgaos8LZWVCBDPMhcKkCEzix2lG2V92rJqgnAgNquY0devyjMAtpCb4f
IYxy27+s/eB+pguo75IjoKIM79P8L8uuhqke/q/oguZECSkGhAmBXpTjsIV2QbQfq5FC6EkTSnzc
iP+U4a9i7iUEQ0FGE7Cik3rnEWB1kI2XbrJOYeBAoNjzx8N002KFWWewjXNxEKPQnBOZOTBzIOue
T6TFlI5nmvex88VwSXzuPiJytuWO4dpeQpcFF8M0ZhdcQuh/MKoMOdBgEi4ljFmz9ihQf4UF8pS2
xlLXYH2cslPPJCcEkq7unUJ+V7uAfnizKQFSKQqhMY1BJ89ZL0x5eKqEaSBDl76QA5ixA7QTP2YC
8UYrFNuNN2bqqqouAjWYwinki5iuVb7nisD35Igzd3gZHIOjinSjaD5wIed+U/7yFWdrIkhEIWiZ
UxMDIbPN9vLCvDbzR+mQKSZ55tM+YB4i2muizRZT9mhzuWuLj468GrZusdUL2QNB8WtRqdgYkcBe
Dw0qFwBdg4xbFvATDRNK4R6lEWUX3Dp6zrMQs6S/SNDj/mouyO7giUMNmUyoW5nhAuFza0ggeVpf
tWbY4hDUeI2ncjnqlXLCt7YVt0KU+Vqm3Y3QugF4QIxQH9Eewf8q7rKs4BXhvWt+Z/ROwjzW/PI7
jRQaFxn30y94QbHnVtF15hAo6vp5RvxH3zO8I2fnSlC9ofyeAJnW6FrFhx6H8QvhuIDKjIN0pNwQ
cX2DBp9a8yJJwdLwKQxuqCVEF9ESDLqFNWCctgLKIf1hWNfLcl8i+0+Em5ge8lT6YXE3C4SqrFTJ
b63rT0FSKPs/3AIMJPDCJw8GoejNKcJ4iHPA6vQZ+CNTbKrMEcrNkmt+YIuX9T70HJQiVOXROWc/
y1gRmzKE9mSv+wlSZvJwEbICYbwjalGLv7nRjiH0zK/aMDxZYiyU0h1u91OG6AFBmA7Cf5lJb2/a
l4IjUMtaRfkgPAbTmJ5T4yLk9qx6pbHDmlEOD+6BEPJqEhrB6jKJIqpQlaPCiqWhFFuYdVFIjCVn
ZUpiKjyguuydEZz+//U8OeZUE1SPWS3HuClWg4TPkN5vz2l/gS9rGHR39F1nXsVyWtAnAIBXvDZ2
gv/P2Ctcj0hI6wz52aj136iqflkGb33FGH3RNrqC/VCUYtG1zYiwcJg/gZvik7FRlTlNHwPKAs2l
ZvQLK1rPdQs32vR67dQUDGTKX2ZLhW5dkvRmtbR1w0cjvQVcGgXBb0wbeAaSGz/w+CC2wNCgl2hA
g43Jq4TZb8UZGvIGWw/qhYCan1kct6b3dWsbK9K1yl8mhrAZRfc0myfFcL5Dh4f8lCGxW6GYXWfg
hjvCNi3D7fKOIRm5wKnMrjxei476zm3ncW0wZWaWZ1rXrEPaFRkC9Gr5c++3YUUy4Y2HlPwinnBs
6CEs4dD0jcr4kjCb1E59JrBVKlGpReswYsQnHslEpIzjKOFKNS3O2jjbdcJV1vC5Sqdx/1ACu+Lz
won5lcDysEvWNGi7OPhueoF7sdtN1js0d3kmkTSxww5xv5tFIyF6Rh0H7yYmS4d4++WfItqZciJG
Ekwv1CT8qZTuPKUEuZRfGZPyeGEbB0NTN3fKQ/FcVc+e4U+HWMRgGYV2JoFnpK1Dev3J0j9sp1sH
8QPJuh3Xb1NfuxPMjsCABFPTphTlf3sNp6tklbsJURoIBBRhBiF1Ok9shBbvFKm0fpxyJt4hC/b4
PLzeti5RWL9XWrOb1QlzDRiV1LM0dT3QN5ZGHW+8P+Lzc/IXlRYsagDEdhxKuWgxZ/SgdekSUXll
dPqYF/QbKW4+pFm96ZbymqaIu1UdEKjOrHyQJsTKtWuqtLh5XVsGdPig/o2Nsumy4K0xHFBOzroC
rcH+/egAuxAOGNa+k2L0yAwQhANd3i1pGxyPmWQhv2n3uYqqnBpDzaudI0QzX8gdcMiS+zVIG/tv
SG6jOaxKhiuGgrknQMrHHGRTxgHbjBfXj1A9WQCWllDeN91BDdlpLhUbfs7gaORy66jK/iImt11I
Xi0ql86+qaesuaIY4gfmFikMCsSg6t5r8rydXaP6zrTsZUSOsiL6mqwvpCy24ynhZA/1wzOmcZ+0
45Y00GPOOpDBz+44G8ideRxYnfMl/nYk3oR+atBRk/KSlt+pBBkg0QjECsePTp5O8xBv2BAKrGLU
h1sOrZwGNHyOI86aPDzOXUijvT3U9dlcwAbk/9R62ag4P6XG/hALgfXZ0xowDAV+IzvwRPA6D+rW
JkWAxd0ivzxg+OvkoHmqRySQsfPXkO3SHpG3fLb/r/WxpoHfGenUzpvOYGkU7e6xSnwQJMK50IeZ
t/QfoJXE0xMUOB6dFU0xjZjYzLK9Kp5fJOOkRtJB661TAGNjaLdKlJHVVZevoXoIdMMvx0PT8vcr
9lIaKnAEe4tgT2weQobbNfgRZ7ztiTP7Y9Qf+la70m4Vbcgyukhw7DnpUOsw4YWZj1eOqWt4v6s5
Ya443EYV61rvNy2QdUnZm9pwprTE2mt+286xvzkjueYGo6GoxfwMlDLElncZeHGF3DVBwlIj9+0y
2cvCszxnDIjsS47bgl+u1A62B9WfMg5ztKejf7cPWVaBC+AAjvZxhal9Ogo/f5fI+7mv/pyB8Oe2
/Sgl7MVCVkUhqLcRqF/IgKLWHPxpNL25a4+aPZBVsYs58wqsgkiRZYb/2ebTupvVQ6gy3dRnF4bj
swXhYSFUKe1fe9szBRzwIDfFHrejweMrNH5Vqnm9+rAmFNbNLcy0V8fKd8IyVPK0NBLFLV2YyXnL
WzRidB9Bch2EpE4U0EsfXGPl19Bo+EY4QqVfBSFj9xegPCjQLNjqu9lxoi4c+VW30kNn7iswa9ZZ
6h9mjxl/05XudK2PIdNPYJprY1NcQno2B7nd974JrGyVHB3kjoioH9o25o731wRqtfVWpB/WZiQH
ftimZKaTVjS4gP56WjwAVJluuIxUOfR3SJXale5yYC1TT8Pd07pkfBQvRFrjKoVmrA+vrfI6P61N
vLPjm5HtGZPNRAbQlXOBEDEPwqXgwMzYIzfWK+gVPIGrYCfcz2hOWuTlO0e9KrgMd6jSDvaf/FcD
Oez9Xtklgb+8pb59kXzeY22vuy3wS3kVnozmIGZA0tYO9xHSA9chqZWWOABF4MPRo/iLzjBt0Nkj
hVxuTXuLdxy3GIFV27lzcZuWPAJEW5HJU2KB2ETnIbqCyw0J+CSYhyMZdA53fimsfWPj2V7V9aGG
m668VfSw0HT0K7AoLaJbphmBX2kvyGhksiUNl9tAX/HSYs5DfC1v7W6/qE80BUSW0nLR6RusK2fT
3ONLOnrKLwNY04vCC1Gc0oQJCauZKfnhgHPmCQcNmi6fFbQnerzPRjnrD1KAsKbAui1oHl6ID9bS
NxATBJriFMmvIwHFq/QcnulYEVNVePpnoa3RRKdblBN8trI68r2525jDU2m/cF3tHaQSLWVASOW5
Yv6urYatRt92oYF/lfAX6Z4AkrLG4znFOmAR2ocaK4LvTKY1RZ6LOKk4I3FCEsPhqt5p2TvZmTlw
HLLpeK6s6l1/02s3Nda6G33DNSIBjofOuaFHSaZj0D2L2gcBIsKPhFeF+tNrR+oxn66RGSOWoREE
v5LafGsOVweVwsCxzOWdU6pNxJR2W9FNYWROMRa69Yd2yJ69D5ZulBCOr0b07W567d51vJ5bJBWY
KjmgehGneNpZPOafzS55Us1TBGXMRQ4YztRnB9H70v9DJQC48VP/Sf1wLz+Zv+Aqw6xAoRqrHleP
4Q+/fqQfC+DFze1t25wcCRkOYgrPDNbl99SvlKcGW5Kh/UgttaF9KqvbglXrm81jEDE246vqVbzJ
PKHkRfFbgtEv7Ye54+Xvii3iAIkj4fCGQGSwMY4xH3mTUJDidsC7z41kIsN5OSLNsf+X5K4CONBT
bvk+3E6NK87v3vLGp0UL1NJy+nIU8Yfozw7BLgGQT1lCZCM76J5jnLYVkoF8DRvvTbwvqFR08SNc
TJ52NLPFE0cqD2AN2uGLCy1RfWg7PoNGpoBQi3gL5BC+qx+XnqFs4Gk02iUovCDeGJvKfi3+GMIU
6dZQ9uC6UMuYZG2xWbr0hRZzpe15Y4Of4uIwPuXq5V6wV7k68xO+/fjUDATb63m8KkwwD0kAmNHj
vYn7J8+3mOSqB+1Q/Aw0V5S9jV+MVj3lD3hK0yVZ3Q+vSYu56JCTuBwj7sS39Fof9WCvz4MPoikV
641pvITpeSrR8IE/9uJwmwznIvasb1pWDAsOWkw9AYf2Y44eQ/WaazcoUBYziYB4raw914ggpxfU
hcXsGp+KdW4wHJQ0ZV/C+YWSsvXk6bwwJiZPli4s34ynLUOx7XKm1lGhMO/egChlXJhtbMun86iX
nJZvNNidE8qHUN808jWfX7LpEkhXRRyY4YJpt3B8H7WbZL3Kwyv/uyKtB6ZOfx/tC+dBBAfxsbTu
wfBelY9EeaNfiVuS+EeGXxBKEJn1dz4EFuHR7Rd4Lez2OA7uqcThEYZ2P5Dx8SDUDWIOC9Vise+t
8d2wlfCez7zym1F/SdXXNL8tTJ00V8Nfb15tnrB5AzGD/OYAwn5CCbifqGYJlV6S/fCn7dnU2iP7
iLXJT/ltoLYJ/cCvU9fpH3FJ+/ejnj4i64n6ouJycH9f0U4x/Cx03zY3ofqusiLLHlcsk47sRcPG
fuXdNNoDJ0YG0eJtTlQMkSvtUEZ7u/RoUVvKHfxQzBhl/o59S90RO4H3Vk3ET1OKBTteTCAMP5rX
yrAqXeG6OsSnxa9ZDHXX8oyPnZ+zACr+ihMOhQk4myC4NF/M/bV96zXfvNj8m1IQGxEIRF+GgMCG
y/kErOvlt1a9ptx1POOBqxZrS993lR8n/nRomXacFMdjMqii2JaIXXHja078BznGO9Ru8EzD9FtN
ZZfFdCa/taYiguIdXgztM+t/S0mssqH96JQvv532bcKqv4w/0IjSxYephb2QPUX9LRxv2PI7eZ9b
qH4+jG5mvfR9WXGdah+9czYsPyjxmi2Mg45jPfbk94WROMkUPUbaVbWpWAHLlflmSzuWfq3YmoUX
nqBLzu4/AzDqnd8+vuQffbMb/oi9J/YiAuuDxyTY2iiKyeBaGVtUlA+O/JDy3nLClKsTdQctxoJQ
A8h7W2U/WluKDMUfoDCAoFvcKl3jbv8GslNclLcRSg7GWpBKXril7Ii3xoG1y6T7uR26QzUwi/dm
nE4KSPB9XHwFb1F6Ld4xAfKBwPBJkKHOyi17l1B+BbQ40Qhta+DeiAsePOlh/4x9Q/8cim3p/EUm
8vZVV+4Xorewv9WrN+1ag0eKfjn5D+0a4n4Yr9QftL72z4yyHwXmNnrnu/FqporrnGjc4oOF2aV4
obRjzsCFnbdcStg68gd2E/ZcAEjIdk7GBksqRkSQmPe2gP+0lvtNn631N1Teq1Bd0UnPbI8BbS/u
In7Hk8YzqUEkUTBPI/FaX1hBmHY5zJhIKCIEApYzQ+5NtzfkfUoUtnTE88EcCEklTQIqulKyaEVz
rjlOeDDELsnmB0cKWUpm+FO5nQ518m8iNl5Z28MWGRo0IkfZsB6nyYNUAuMFuXZggLLZAuFNvJFh
O68hhciV9SP7YyNLHC/8zGHO2avkSTFzCna27kJSjt3kA9F08bQuI9bet46D32ohwgxZMnsZbdNx
S3VYMA2bjAuzbn6r/WJLW5l3Zt4ntDQZOnwXP83OujQTL6pH5E5nnImdXqvnblf0GxmPF4JFQHxi
jhCnh0zHS8eEwDWCNekTTN0h2Rf2FU3/jFC/d9kVbeXQQ3NaDYyoym0+76lNgbNSmvYv3ZZ9KYeU
nbo8ExP9dQwcXvEd2I8B7uT3pGFHoYWDSpgsJJBaLjI6jrIJl/jdJrOcum83+NCvMWEg/LsxOND/
L3Or766HF75iCbF6j83bmI4xYJBNxbKiu+XJqDimckfM4kYQnkwUS+Wy72cmkXNu5PUjFNA1G/8P
JTAnPSrzeFXR6v+Sn61HkTeTmKi49g/rX9tfmHkEe6K2pC1vlFFudb7detjFPh+B/kkNtcznYWfE
wV+19uR70SEqfbW9qrR85TPFYPP1jM7F97Kq8eVureYNcojb8ZpjKEXAwhy2XtH0y+mlPglubWgZ
0d9YByrkb15HHzU84XLz2zbZmxuGdxaIbmZBhK6t2badSx767Bmjscnxm0SnqEWMiF/7hQroIMsn
ifeIE15jb0EbKN2+tl11DZinfqKt4ehdvXLVyhUREeIeIZjcckJAaDTS6ubFd4djeJ7rV+NH9Ic5
siEXVI/KTxlfdFDEf9mT2S7wfx6js1nel0Pvx/uQ9tKqeOcy+vlXa7n2X/EkJehnuvHF8iMrwLLn
8MOK+d1/Me2yOZKSsQli17d0j1U88dXJp74Nt9aF/eWgP2Wb442hXSL8pQQqtTBgtiVpR+Af6Ckd
Im2rfarPcF8BA9/DQJHptm/RI3ECYFAHkEvd5PamC954uiosotQ0AwFrz3L+6O0H/0DMfEoaT3lX
0PLjlesuSvphKF8WJ+MeewPuUA3p5b4iYfwDYakDhczC/Lov3s1L/KPs4fkmuk9VxS4SmBvpl1JZ
3y4yE60tUgp5U+R+xUPCZLYUWzRnANa8GsHVuS/uvYIbjUA/KCXU2IguWW7B8lreyIMCk5EAu69h
PGqfQXhnBoazIipBBD3m4l5spYifOHC2Kb5nenHI6wPqJBY3tT8RPDgDrjloMzf4VKXX4KeNH2P8
QNPhLuWeC62n35n6tYTPqMLceXaUr8a6DuoXG+CcHNAVJO2BPxy19y58BhzkbymEIILrsOzu2Bmj
A+8rVtmcJgYh2XitqGmC6KWZbgN3jLAMdNtvtvIu3OImSjZOTIyXttBGou4LKraGYWETfWUPzmZV
tNaaY9V96dVJyjYNfeXAI5gka3H7buzggtUGf331Nlq7vCESc6U9QFNMx0EiKGUVIPsy9gMVfHkf
vI4LgI8EuFCDkCuFzltp/UcgWQpKp84blUO3/AOoIqScJrrGsvqcujMTsx6PMXlBFkpm6YWOUMEA
XXSn7R2adDHY5S8hEscsCfWSBm2EI0uCEB+fWvqpkvwmRiSgFfOJ4Nv3Jt2XMx6ViofyEzXaml4L
Z1LsI81aTMFSHDUOKOecTjxoUoaQMy8Q/8RkAb9Lz0lcWOXic4lbtnik+Jkw7QjmwWAn+5EKX0xQ
mR5iEBLDCIkmgPg/dx0MXYhAXRjfY8dZM+OF+4c5CFwp6jryZm2RBCugtcBOZzoAOopJQb5iKmvB
wNc5rw3ptunjGxM7YUJDQ8x3o03H74JqoskWihdmFwNpwNme7bfo0VEIE8Ls9wZbLb998hk0Cvsq
3QgDPwmpVchh8nStB+6AI064OhlegVZBDvxW4dUBTm+rn0vypJYjDFp+MEjmKzU4nuOH1J+V+JnT
XS/YFxykY3xaWX75Z9nvQ/DGZXby3zq7sZchE0f8iElS9McSOseImmmwLQBYGZvZ/Ft7DgDC3+iA
+qM3blWvfcY5XPZIf8R91o2Wq6DJVtUrt6Axr0lKfB8z01Kt/DYli4lGWIFvoybVQB6mbF07xNVQ
+iTVX5GdZ303lOiqbeWEWs3vO4PK1lppGGa4oBrTsQkziUy8HVIsyELJp54jGY9JM7o7/d/EYNkY
HJRNZPZhmlSCw21kqRTAm3CpiPR1dhEHclRnKi+P3Dr3LNGxpHCIbGIfSJop8HH4FYf8kpUh2AkW
RAZVlXIHksCK9b/9XslP5C7TLQtbELMTfEz7T9iR2Vsc5DAgKO0RHt5dColDojbh4cC5OGJP+aVR
yriQgSP2L12iKU4XL6T1IW2G8dM01JeUDWDO1I2Y/MoZw0EOu5wLdeIMC0f7/+uXjXNfiN1RnPP/
/y97V3BzLYIGtdzlLuqkFiXGPu9cG5b4qCALDNYZKiStxrOFuIZyTAjF4yvPTU2hq14Ed9nsrzZH
O/kLq6lF/WtZ14inj2dUCAcx+wc9Nj08X2H2mBlaLcgc440anNCmoFzjDkiYhObEeDTEEy5WzviN
t2cyd3zv/0dzzLC4FkJFgNNh4FLzePV1u8XxgI+Mu+EKIzGJh7U0ot1HVBetVex4wx+sFyFsJeVs
XdXjWcj2WgJP+VvY8n2RrCkmUkLSjjycLKsJHXReHkIhkkZHDfgI1yEdIrlhy3H29ajvIpQTnfM3
FLcIj33ZvDrT9G+MlluIIKpSB6oxhZGMuc/N0FNQZ0hUql2pXwsSW8xJ+IuoYOziFBqdGyWxx0g5
oWk7IQZj8HAerP61AgsjdKAK4qJ6kf+lNHiLUIWqj44mMvtX4YvVVSYlyBmRNnMhGMKJbycSTC3q
vupX5P3a4OhR6K0qOT4KhaAYh5fQugWdw8JML6V+mt2tKf+wSOmqiIcLEb3ZPcHFsongPI7dIlfX
PR94YsSJoXdJ4WJXCTwr0tY/lib5GhMmNqHdk1HAaHnmKIT5gNNtTjBsdje7+qWNm3ccu+9tpB1C
BEijlB/03PoIoyM3sA5AFwLYpOktHSQJhK5I2JqadUaugdmh+wH8U/A8MSMUMoKm0XyBRIqpg4Pf
EjRlqpYQhJH/8qZpYsDLwMy2ZV8zFM+x8J1L1AKkg3b2TgjowCCNM4wMlnUVipHxaaFaEnHDQv5g
wyA34G/Ah/+sCGojiMbFibONiv5lwSldzkht1ACU9HUMl7O6VPj2mhzFWrpv0vHLBDs3M8jhVMFI
xyzknf7/BjRhAk/R5ma0GcmkuFg9m0He4NRrac0MwdWJEH+WvzbauySJr4XIG7PFOHYMLGzeKQ8C
ugZ0Lk4ZXlSkFBnbbBF+yoxRZ9w0EbLpwbQ9sdwIvIvcU+HI16QsLmrhCZUQ8iIhl0+od5FIstua
vMyCIKDQiYN8k3cW+UG1W9zV4JmaQj5HlrLYj0WiQUk2XOY0Z1ahmDgYcTcqiKmQELwULkvAhDoA
7c0bH3JUSw2QmsLESrZye4/ZbUayXTfNlL8K99H/gFW5WuN6R7/REyXDUByeVZefMkPeCpFEaM07
wTOS6qPNTyxcGG4OhdCi0Kjlk5dy8T93qouLbTTihkc8EuvjPn4tyi/8oRidGFWLJ174CFSJiXY8
MWiABYKnRnjZuyb4qaXwu+G/5xzuTB2nb/qm8XB1zJ14kUHppOafJVdPlaZhOW4mQjCEnmxQlJ3B
ZWhMElFsmsFt6RZ1+DsiV2kQiIknK8e0krEG1E7rE9ZTxb2vta9V8aEn/xrpoGMZr4Y/GzmKhNoV
HSq5wDLmDzb9iApHPDeIGy/xQNENTlqpa7ogmi/II3X8JwgB0sMQE3d+UPDUcQyoCCw0q8EFqWKM
1/a8vJwzrkllMRRiVmQMnsw8XFA+2P5sgg7+V63ZV0OAmtCZwRAw9MuAqk38jDY5PvLTKUfWBW0W
+Qu+K3H/eH4qTPyaqnkoJQvCn8OpO0TTyXGSL6Erpr8+32OEIGySzg6xTkeUhoAoDPXvSGdB5xWz
Sx4Ep6HpsHXM4KgDnFDrmOk3aM3pKjtI84LdiFAVQz5/TaxMaC3EIsenKM27gAipjAZZ96n3KH0o
1iRN+dTUK6Z3NzQKJsiko12DqRA8AqPz7MbyhARJkDlHhEeCOGRozKZZ23HKIrMOceFKgsqMkOOl
N3wDVLuK4bnurV3qDOoKaz44oxJfFODYGh3szOtlTCl/iPxoSco7MZELHpH8pde/FW3eGMZLPbJ+
ae8j/aoqFs6hR8YcxaEdLmWz12bSdhq+ItN+i5fBXwZcmDn5YG2HzCTPcR+R8pWa68EKqZMDxgnj
SR9y6GjOSu/nE0Q1JFxI1ubQHVMPeAQ4dAw8zMNQLVD7yDERgAIqxHQ0JGdHCoIvjSlpI0sEecXQ
C+X8xZnlK/YRhs1E1igoWPETlAm5J/k9YigZi4U8Ij7kPZ7HQ84FmJzSy7KHwQOc9396rljYLLU1
MzsdhjxD5rw3Pmvw8dSvLV5B4Woh+ChoYASO8lEEtduZaWO7bLycVSbGlj8NYIYXmPlkPRvL0Zj4
YsM+6bp1Q11a88yBbnPNgn4o7bcwD1HA6Zvoo0vwrXNkhwRvBPWx6Q8Zgn5Kaltuj8yTGTDw5qYE
QJhd/trBukek1tzEmFcH5mhlNJSX34mNaUDNZY0hJqXqRVQrWpxuTbZntbpNEg2UAlBjQRonZjRj
l9qEuSM1CzMGEkyIJ0ROVZf+SLS5lwa6B85faCvbyhiPFriXzJJfJgB3C02xCiizoLoUxkQ9E7hh
+G+Ykldel5DZDepmol04Mvwq7X3QsOMt/Y68B2bmyghLQWo3iOdYVUGSJrKzUWrAprPIR0ZyOMfs
Non6UlnNmUMHM9Fg2avBm66wDWFZ8XOGv1lZ/i55JWyJK7Mc2TrbdmO0d3n5rVBemvr0mUN0psHa
vwh2lDGXrx3ttmQ5In7EJQ8AUsVGADhCWCBNq4M9YrV3at2CuULDPFBcN0MtPtWh+Ckj+zCT1Vio
HI/SHUS9qxIxxEyntxrqmt3CjwXmLpDMoJZCC90T1y3hmmHFURKF9iFgN4sYGvR6CdVtl/YXDnbi
zJUxNQg5d6HqWYvzT1Jnp/Bt4JZVylWu5yNUHJG6iU9hzZ7ARaV1jm51WjjSiWGXdCjUZ8XZfali
T5jfFBII+1QiMqD2k5RqnC5DvJzhs27Ct0BJTqGp7RuF7mJOYARU09gc/wlYcS9/TWN3lJOFFvUS
wTWFQ9hN8CkUBhhG7TCixpUXfjQjznm9eRVRiVbzk8xfeVKE/DzuvaXGY56gYMHjOo7Su5BtiqWM
lTz+iUPz5X8lIduUbsnHmlWhEbSPUb7FI1Owtsl+7dk62flwy1vzoHd9vgIZEcvHqpUOhtZfRh30
RBYqW82hE2vLW3kIieygOHKmrRKbJ5EoJilU6R2KpnD6zqv21qvpoersl6gQHZp50xO4ok4selob
nHNwj6maMt/p4LTVIBQeTRz/K+FbT05MqlT9UHP2KrbhNgVungLFbwvlq2rhLi1qdkGdRYqTXZ3l
9mBh3hrlBVudfa/sTdhG6FwoJqjRWvIoiMUIL1EmY96Ug0sUjUcqs53B8tGFgkuZnc35x+nwJKnZ
rqDnGrXVue9TZErjXZvmS7BIyP7YgSbpPe92o96fBRJCGFSUMf9IY3dQgCsyoItj84yR7oiGf68N
E3p7fbUeuRAGRnR0FtNaXE6h28xZfyWshHbh1kh2NAgIaqVu0p+WJiW7VJbMMEoALqZI7mcd/z2i
CXw8NUkjAk8rDcqWQx4wTV0GLKVWmH66a6watJ8+l9H4MjtquCy8pP1AmJbkU8CNBh5ayoVM8+Ra
3eZa8SEnHU8XB/GqI5OIJs7sHIY+OEe4uwSspwKekVNYk8a1gPgx48RbAMQOOoAYXYJK0GB0c/56
0f1X700f0BAGPGxOxG0mP8MxbZaHVP22dXBQcmdtx5RFZXCQIVFLbboXh+aMEUeXGK4ZSNsQr9QS
6/+TbBL5NSNjyGBhECV5S4LHUIcHS3g+OMwNVGHktu455vVuPk1eWYMf0qZf/meYxrXSyqd5YpbD
CUIVpgvyKDQubKjgbHT0g0m2RVJhFDLlR5fL2ymlq1ctJBORE+swIioZVLPWl7HwXt9qLbtYqgKf
tD7bhMVMHZZRDbzVmL/KSbwh+BrzRSW/1fMzTJB8ZQxI4NZ0eF9VufKa8FGrpEbzQFg5EUMjmZ4m
z2eOzGq+VxPnFs38zPVkpw3AlquBrWO5GIHxT+4Y8qiHaWsjpgqi9mk05k+WVJuOF0MqHUy2xk20
r0z0RmgfO0G01LP/dyHIEY75oLYaCBqtkEdC+C55ysVf/e1D7R9NLcsquGM4OmsuGGfNalkOCqP+
pkV3YH726rle+k1C2dLRSlQlOIYR7G7lJhULdODpVsTECErU42XYXs1wfm80TqqVXdEjVL3ZGryx
7t6tmVQ8tW2YJDHF0Lcx2mpZs9C8AqsgtsfxU4egXUOkeTba1nQwJRZwP3r4OYwOesYqkvCZiyrU
QpKZ8h53WFOEJht7U1TmnyLGhBBb6UVuaa8LNkdZjnchApfUeUMrywKmqKogIAs3Yn0vEwNf1Sei
2Um+pgR5RuRD8jM7UUyKfdagdhUKK5EZIf512WBcIwBpKZprMoTBmKcp3J/fEoucgKcjvFtzqnFC
57XtJVissFkt9SWgKUVy9P9tBVl+nQjG3jS58G0kfsawimkgQX/TKX3vMyLh0P1ElgaKvP2f5TuU
tOk5I4gFS10W3+7ylyaCG9RvrExDmrHr6ukxUassJZzp8XcGZToruGhSwAZ6F7yUXf+Z2uNWmujm
xddGa4hiqqJzyoZTaaHL4DvjDWugFZn2TdOD41D3NxMacZlzVliUg9NWxxzjulEtb7lk/SpW745l
vEtigJzkrAgubkJxU4EdSug15SrFdNHeukw/O8W7NFTXAbgR1nKamCX5OqZtH/MsoZ+dIujKadVU
MyMcIrkdQntbXEvAIUOMytWL4AbnVbyL7fqQZMEmakTYNYZxQtuQp3Z0P3AVB5pyHMP5tU04sA3T
Xo6+SsKWrOXUYshdqYXgRrT7oXx0ols2lO7YoZLpvw3GvJlZ/MsNZ1Va+saE0+P0Xtsyeu6rmxwo
/+P9JrPZlRaJDFJ86TjEFUgw1EC/R2G3nrmOSvHXt//RdF7LbWNNu74iVCGHUxLMSVS0eIKSPRJy
zrj6/bT+b5dqbI8tkSCwVq8ObwBwnsOOFqByC0DfWemMSSEKn0xV/1AAdYu0VKkXfgPSpEs2icl4
A/MmDDLRz+3u0i4jb42k1wgMdjY5qkBomTShHQiMLTMozLQE8qqZ37TPe2i+vXrMteq8FLSZAm2d
6T8ResPYdjeq1Dro1qa31l2jCnLxCndfjvQ3s+lr6r1tU5fAsCc0KbIPLYsPCDaCS4HVlrmkKUmM
nmNndMDi2GkKApVh9oXasWcUm9EjBzfR7isfxpAd0RZbRShvyZWNNNNQlN8outzA5mlcujMckp3l
Nv/BCNgRFrFasG37WlX9vAJ/eNfL7M8obRro+kVLRk/ftyX1DJf01dOUyJ/QUx3wHorw93LxuzfS
p4DGS1Rivzxrl1gL/LL9z8ItRtjGbk/7PznNhfESxNJfxBzD6DEYaU6V7n2iPEAJRKO2w7+0DXdj
/JRF1o8zonykMXqlP5A7aMW3L3kTIe2WXmIHyDJ414hZRIyvilZ1B3Xuv4AybxFyffFcE5nVcR+M
ZEjYYcizWIbyhr3Rk7IoKLkdG9rPZL4eDzjrAf406a1nNgkAtwG7FBzHkMxneaOsj3XESJGya5r2
TyRzS2jQoQnKk7hjBcHKmT+6DI+lIXte6PAxQlL/E6nxpkeXrwqfpJSjghIqBFyKYzpCz3DYmbQD
pMIrOMx1StcAGp6nD+dsiT6wG9xm1o/WvC7oBmWWeZms5GLPyd8lQMCZNp9tsd9VeycGuqJ/atsv
dlh9IO/7Li9e0KUXwHAxekSQZpvFIQlUJUxXEHrMDVosUMCP8i0ZiEoH3VXodSmHnNwAfaNwYCie
ep4n5wgAIlL6f5aXfUW1fUqT7u9IeI4Zci/he4nwKjxgX9ywZjRrvAqnVTgCY3DKaeHJgZ2miI1B
nwZnTIWi5WiGGFD8ze1UBR8WwoFAuG8s7hemzIFuX7LSBdzma05xyHChXTwkZ6fC2g1dedN7vic7
1hg81/E9RXqF8OKG9WtcKccsVtc1PfOIlHTAcHXqj7LnKmA1bRRsw6OYxNDVCxHTbTHRtrINpWAz
BDcR1A1gUUekix1HP61a2j7GRwwnNn+PgUYTDCiMIu91MpmD8a0xtVFCoZdmhzIL3xEKe4kj7VvS
jHDoAHg8BVhiJl6AXJS9h6QAklT404D4kJ62YIIJ/piYgfwKTaNawzKANsV4aclKFDhpcFxpg5yW
vLkyQ6KfaYCih0DZCtF6pC3VwgRHc6a4qMk7s041O5lIs3dg2Vi19PJxXrwJfDgGbG7ReGW3CEWc
lgimEWD7IaTBgaC/b7ZvEp/kurwy+oSMCfqzraiAAYbUKC+YMGPQ/lxkxvM+gB8rF/eIDIsd2tua
xlAXf3Uh8yEWqTEBsidsTYG+N3XloU7zO7FRcqhkms8wh1gPTCvqT1DqayGSM3/rmEBzg0H1MyzR
1Eo07jGREKKfO2hnt7X2ffxdakgv5VUIZS0+FeWnPeU3U/EuahE9u5gnRfOWyMh6H+A19LsFxR+9
/k/PzT0Mpybbdm7Im5p7A/XDqK393kG7fUzuY/cDp118s6fkr8mJwpgW0Ry057Ak3RVj95ggWtYc
lKL1Mj+mwMSkrbgyRIBQggUJXCqIWJwTeCTQxPu9lwXjLx2ladA9FyYR6+VvXRzbRlwFOdhnwFwz
rSFkV4DuB6Mcu6tf+iLw+jF9X4JPeooybpUuoMMIpySKcOD63oKGLalFTGKO1MoRIVsJsf2EzhoT
Stq3Tam+ylJiYejUN0gb+FaOMXc9nDvrm6bHgN6z7H44tYmOHjsPMSrwEnZP0YwoMlKks45ALw0g
iWfCVWywQ24TRkW5co7ma7vcihb4gY11GLnLCumeOR2vhfOFzy90C32azgnJkQxQxKpmSHcTmFxp
admwB/i06HbsB9ME0E8kEHtYPmGPXjCCeOPwxhAxrX4GZstC6OC+stQEFs/d5LTlXxEYlUGqrJ6R
idvEbJirHfHCdh6DbW5i8yojpMhGbSa6QsW6Tz3GYn+sImcivPu97yEMOeImL4uc78bUL6LkGvX3
jkF+CbfDoGMADRCSfYwjFvyYDLfkmCDeG/emF6s/9MFsxKRwLuCpopIlEQHOQjyIKagMiEM32tJq
EUrYhLJE2T54qB26SsI0NAB2EfrR/WJgXTPZHbAWNJ+q6kMfX006CbT+nEkMwEiHmZ7lQfZZQhTs
MEMQgy+SGlv7XrySnOA/O22OfCdqA5EFrMsjYGkLPUeDdhS+FVW7Z0iK9d2rYDNlnclkvYHOGNI8
sqBsdONPClK/O7KQoRzK59TaO/dKTq8Gmr2KDiEtWpRMrTjeSaFcd1/yiJLkqwF9LW3pZOmuYe5d
mNhac7PdWMYOpQ/2so4LsXRinOY9BrkoswZeC8Ws/09eMSPjwCNgEnfsmBb15U8AYUkCZodUuP8e
O6/qD9c00vTUu4eYisylsYPYLbmL0IuSPLxxr2VqkrQlpIzfrvyo/Juwccmj8g56Na5BbXo/alju
Wvctw6/H+Kbe4qEkSnVdTiiTOOnPWN/t2q8mMkK6gG5yJRDDTVJQO+D+NNlzR3eZWf1U2cz0DF8O
8TCMlbU09mXa+ruluW20wXiGvEflmKRLF2m8G6Z9FXFqO3UvMho1Y4GpyJRM9ABPnVZheSrcavCn
6gLXarzzGhP68UA/GdyCQnASugDi2XW3XcYAxh84QkQdGc5zC2vFwpDE+t22bf1do8cnklecM+ib
cFzxEWw4cbNfp+9ktEz4kSMLKC6WNzknRFpVUd6SckRMm3OQOYTAHUATiLB+hMqcCJ22NqfxiOh4
9uKCYY8QGgRbxkCO7EHGHrIgFCpesbyGQUl9F249T78JAcfj8luA8WlcHXHNxanTQ4Vde06YOMks
hRYCeZJGxTKseVjMBOj4AShhT6Eed3LH5jS2iRTCYllAU2BrgvQbxidt+PnN5pbpjORTE5J3Qgtq
kNtD3ysU7SBei3k89wq4CSNKkzPJpfhMN+sxu4fj0evOIafcSs1xWOBmLKirjLth+F1VOoNDL6Dk
hLbP63vjG7zfofxh94bVl0tPzcLrUQOCsO9Q9mAYtBOnOi6ANyzzH56NBHnG9Al6lfG7Qok60sUz
EFZcVGkDR/o9Dgnquej9sK+O8wC+mLGqTYc6GR5MY71v9Frz7PwlgvQib8xVl/Z/qBpPUOdYl9IC
GxJabdHod/a9IRfH6kNCCRqPyoP+GoJLZEi0fkycbNC8YrpQXwRAUKJi0WKiIWRHOOILJkUOdhA3
FjAzJLlfAIoDOD+hkuLnTThGCAC4CLStnY4oBwq1ENDLjXxKIjX3iE3C8KrNtYNd7CQFjq4BqD9I
xazC0bgQyQekKM13Tbjjiq+Ixg61v3tHiGNUSOnhgh2B55EXVMw2aJXMR3kG31r4CcCnAwVoqMLw
B4+gAY7ju6z0bplfVjPcMFolG90tID6HXr1oTNtDtqolwBrgy3IikKDR6eZtimhH/ugCQlhcHgXM
yXYDqkVD3U4beVs4EzTsTQrfgRCsKEJ/vg3kqZKP1uBG7PanANJXvej5Vc6C2YHsf1Rp2JFs5pRV
tHxo9BFqSMz4UOxja5RfU/POH9wJEV9oNZwpQ/DGp+86anZ0KJCEzDdT8UWGxRY2SRZk4JvSauNv
OMsXVBsmmPv8o4jhikcdxsK8rYCXWvsuLUPUrrnlqspFF0fE3Mj4aiaqGiaZGk0zLkuaTlcdopsG
hxL5iwLJUNRv9xl9AcbRYJ4SZBccddpMwAIQj9rE5PXyOYcQ5lWlPYvnwEIXxgNyilg7C6e5ASqJ
QKTIT6BnKe0iiik0VFieQrlnBwkcCzkyLkjySr5RxrKhe+D7xeyTLeABfUnzr7GhHzMWxzCkO419
UTGgBp4cTXyGG40RRwfumftH9etN7DkeoE3Bm/8pPAmaFT3ZIQwwaGKKF/ggpngIgmMTQQfU1NDp
UBhRSzafuzMbQ3YS7R90USWeF6w4MvAatmsXXyWAEoTDR4f5IHLkS3gl3YZAz5snPNCqoOML0AJd
0JhpLvebrcMcQKadMySWUH8CEceOrNOHyQkIHE4jeeXgKcvZJxcBYYctlt7inPblaDu9fnVhWIsW
1qw+WRYo51PBwkV0A6kRxOf4UHwA3b1UdUo+85WFgglj9TrFhUOitZ50sGMZGIkQ1IGbdDsTtSvk
7uTzxiDfRjc+QEhfQzLlY7qcUp10GitfurNuCvfrg6OMvVWhLBoBu2OhUgkcp/2C38f8jf4TEwCw
LZ2L5+gmJrVAcUNZvnpQO/K05RId7HGmnEjBBySh8bg9FmwqwGIh3088pPIRGRJJZtWpOc3gNhL7
u596/KXOBE/J1CTRw91LGwCQDC/y8w502xCtHIF8zBmUJkw6wvinxVdGCgqslVpkLyWRGMLpn6Mk
ez6iPHbO+g5oAdHkIyEylJBzyVXAJRHubQyFOZUx38J1WQ5vM4FPzApnaRLGCFvIpOIIyVVFy3dn
YGSGgpm0T7vHbN1byhQ3PQ1KvwrY+ZQBcoVJ3u/JAKP29/wnNv8vopIo+hmjRYnc7BgDGUOIkpg7
uD+IT3isHSxRsx/JZ4lyIBM5Y3lL9OTFvob4KkFGshgAhlDwyBSxd0XrmthuwuGA0qe3b1iWc/4R
1SmxFMreXnuQOyX9XQpfHi6BgZMR/XLo7UCuaNI5ni+3iPDb3hEb99AxcJm3QfBjzxJtnEp0I1CV
08LhzaCvLk/i94nAtSQP5vl6IrrVdB+p8yFFj9R5ZCLklHJSkLSQxXekDlQw5PfSaVNhWRlaeEb0
hnsAaoBjv4xroWnauXJ3vG5b4noyCngJ2Qxh4I4tzBFSHgvt5wh8pRDstTw/IAT0q1JmjPMa/j22
40eZQ1dHQ2eUbL83SG/QHkgZzKEGapv3YHxjfj43/5CyYt01iMnqWUCltu1qDpX5T6XfHN60vXXR
QS3fi+VKfzKkuCwB87Kb+EBoaaQxiSZzfFaiQkuBx6/X0836JZEQXQBSNlDdIvwtvaw7ed6r3jgY
0Dc79UcSowapvSnU0W4udxWIf2VCjBR9V8noak3EN6RjgWF7IG7sMODxBFjblBrS55yHu1SJslAt
ImABjQKUmda8CKW+TCTXdMZvgeDm5GFpqLyWVnPl6bMmw+7h/OM5o7mOyCp86gK/CCTeGsibr1WE
3t+mZ0TJ/gCIQeQitSIDo2RgKUqazww5fDCXJbOiTTJFQAnAHBkWI+D+Rw99+wUbsgMBxKarT3Qg
ZCoDrhD4OjxIEzgRaWIQFBGgbpwLx56jgynd8W1kTwVNbwlWHKVattzkSJIHxzFpGPkOwrtUcgu+
eZJ6yBnXH6lt+VlekEQfIfZ1LoBI9ERMt9hxvewMi0bNrOETbePNUG8FF9DZYjZMshMH9pbMRvCw
v1Ycqb5PKDnYnmKazk3oQthbENswJbLxrEAPm1A6v1rOkQCotQfLfm7HZ2c7o8FEuECjRRCCKNwB
C1vJ/MMyJnQF7lQFoqPSq7NPYkdtQXSzvLcenzL50LUDIPEqWbQKkqFge1v2N2FdVFB4I9BW3G+p
Zq3gUyK4RcOVM1ux4wsZBYFixGmExJmuUTP/LLX+xEVPd8/9qBsIP+mK57YApgcDJGeQcYQYwdGH
/gqfUUKHVu/SkV7o6ItfLnpL/cxSQE+HS6k15EfY0GCAo+Zm9wnOPfi5XoCIEI44jH4b78YE9IED
NKScJv/rg29aNTTSFdI2WC8qKTw2ynrYoyh7lyKfoFrn2Z4VkQlokqMSDWZEQVc6GrKEC75NR1RV
vlVMHhbkWYH60MQFUcadSBmKyiGe6F8dXEK0pkn0pIAljeVICvpLmdpvfLyUHryhvyFcyz0M+AkH
T1lZvqW2p+8kRXKe/GKdqUKynwyRVs1gHJvBcvSpmdjvdsWo25HiX1/NwGS6d8nBghBdhQLfAorf
HekdGDmB/cmsQNDkjLAr8yfHRaPLt/TfHDpzeBetHS+7xlQyldRNEL/VuwN4WbJVqRK4ekI3LzPF
1Nod8mvSS2DxNToBADE0jk3AhFJskRdZyhNLH+ENTsqGlL7nWDN3U3oE2styYGFQr3EEAaGQ87gQ
iEOrI30iakJTtxPRz5qeLW6K1meEsBmAzMzOd6QW1C+d+jdmBOq0vzlUZ9JztGiHA/YOpY8t3nLq
hapKAFZTeB9AX43A+cAGd6PAVS48YjwH0INCBfvBgedVMNOaPyJG87t2JsQXS8ZDCWTACDQ8zSwW
OJ8XZYdVBiaJeoATnWbNAsjACMl9mVxH7yb9Fm4RJzP5rm0Jn0GC88B+G1FWkApZqkrEksoja0F3
3pQUKZj+QjpYckKV4740X8jO7OAg+wHVi5QkHHwuQVIyX3SSART+q5lKyzFII5pDjcvoI1qW+oXn
+r+cRqo8jeKC1UZEhnRCf8OwLkZ7oR0o95XPHgWfElIPpSFI1zuNIA5fA7GW7AmrIYamM11Hjfps
xBcLkaTIYABVv3UeZyjqklUnYCwWMnGYPc/bF+hn/JYaYLLbhw4Zn7u/4ETjWWBil1/ZeAA7EQYI
OKwgFIPmS/pwkEAPYqaxzCCl9Ct5fqwfhRtnoZdNj0k7RtFEpcnCAzsvSG0u17DpEI752ijutUe3
iSqJjyacBHICuneWhSI76XnldKcCm6kOzqHzTVFsG/dAoUVA3960DeT09IONPmAPBpCOHRkJ0RSc
ruQILJWYqrm+t7G3JsOWGQPfQQ+QBU1KwwnC2SFFBDB9qUYq84L+I1hDUiA2AM0TCQ1SiSabxkI8
+k2c5giYODw5WLozAyDny6RAYN2o0xuvK00gilqXFb3oOwEzjjQG2xqmFCmYQlib21tj7dn/8+j6
pEfsJQHvdf3kw6kgR4T4wZ2XhL9kDgNyB4NZPkvPYI97IPI3EvvkUcG74Lxq7GezeorQY5npMQUP
kwvTGFTmJoxR902BmdUn37J8uU0MCtBFxz3EJjRQ2v0vrZrz/WJASH6TkEIn2rw4+LZz9up3yjfJ
eNHCI1skfNKS4JYgHc3KZ+MYFM7IAhBRCrSauGfUW3IzidZyrKdvFRTmkoZEGgkEOKq+kSzmyWPH
VxfPESwWYERsfo4UvFylAkHEb71i7Y9AEPDnpTnj9/bHDDu6MA849UmbiKOTNIAKi6fFuzMwhFUF
Hwx67FAc3Ok4KKfWPVdIyecX3SX9Dh8k9p4M9Wt8+uAJNeEfvaPviW97EiCbN1tbzQuPaVvtcLux
upJR1+eCbA3AJGgvmxySeZTBhu3guL3lzpNjxxjHXkKVWttx10FDLs+Zh6UIHwBcZlg3azVGK9bc
d03vV7H2t0MqC7EwDCzacl3ZjGdZ16DG213IkAOGiQPaRly0rfhTU58TLCt0kDsciJPuvFbxx8JS
bjpk4a3tECIVCoMwpuK2IvNStO7GcY4KB9OosaXaO/7HZN21dm/oOhjLt4KKcppG4IFLWbBCH0on
5LVgtzNLGjEIz+MZwPql6unpN4CGCZqerp1m0QM1Bt/x3sA9uEjSTagxNeia9fdK/FNGsLDksgGk
wbjXwJz+XwKngNkLI07B6oxWr8Z81gGpkWz7NzETdezvfPQ2k01HjAxsLK1thckBzTZT4EmhKmlj
1zl3C1qHp5to3TwiwqKBnvCvcSN8LxZWRS+rb3k5UH4jeKk0jG+UwzWIJj15RPnBiajds0c4F6tO
dBfl5MYx2EKpMOej62+zB8XXYMKEJoFxDYrzApAwHMzvSlqsIPqxYc0qWLtQT4C9rALa+SkIuIiA
YmDVMYbDN/tQFeVb6igDQsqCDB/jTIoD+vmck3KDXYi2Y45to4liRPuIC+tZwb1ANBV661vFZ15M
2MMBtVyw7EGKBri+681/dui3cv4sw6mfX/pixni137eFglhHgifvnV6s3g6QHKAiIOcCQvoxgRJL
QTKD9NxVNCGli5KBpksxPQyhcCjqc57FL10z+WGX7yM6D5lm7p2xu2Yu0hJW9co6YPxJo3xHMaeV
LnXvRdMAQKo9GK/D2LjHJWIrqOCHqfMAddYeH75etxmYKGIQ3YPcwaCQnvBCJj/E+cVBzrJw6X9V
JjBeFaUdslXMqBViqssMyoUiZL7A/sFXxMXrhF5ng4GcIwR7u30NS2Tn66exHrYzTAUZknjTQ63c
Py5R3Et/8PpACRnOKA8wVeBLI9df6iZYm5+0o2eVbTQD07P+rqp0inDVCAgIrda+iqU2Ivy7HES3
B6AKpDggHppjFi1UALtm+/rrK5XPyIc4aENRcTvRXnUf4MdXxAtBei8WygNEtshiTIx/2SGhe+EA
ji2oCbKH4CvTDEI/p2TDCQhEJJ5wYUzOAk6N8J0yP/sEB+Qc/7OYeWNPw4gDZ8IYYmzdW+KM6KME
6wr/TVvYDrisQzq4ZUj4hrVoht1BaDuRu8lADw6Un10NnDW9ywCwB/KuU7PZlrfRaZmI9Dqav4Ar
wYMD5EOCPrS7UyKUOp6dIq0hnD2tEOy++t1nzU7Rgk+P+z0dK6v5m2vp3uDUrtG2sIFwgffYZ+Se
SfvDjiI34ul7aOy3KNhGZOLNTfHMq+n0L8lWg5bX56glVJn5MhHGapwtoZHJddYW8HwyrpIWI8uK
iNPhYORx8hTtpSNyYlNAKCxj52Syz2gopelr2nyU87dRYHi83JvWeNVqckcdIu/wmKWgbrRPN6Dn
B5QTLc/UgzzgbhX9U5+XvWZ8xjSkWhUBaN53pLZVdl02XrlzIxN/iUkxRB5kiw8DSY+GdHVJDtaZ
AAq7cG1P5Xn5wSoOYGi8a80SIRokxMT4xqCaSELa3AkiPACXgs8l+5GBTfYwpovOLDab9bUz3Zoc
3ipENY7PpTWfI5mcUXKSqWZhcbLonOY47pbNcCBl3S3sOALCNOpb23S2RpJteMVlsEAVACrhCecm
4KmGuSCY48nYNstw7AkLJS56IfGZCsCpvVVtoOEEB86lfgh0D4g1r6wb40ZgTROAqTBfNkhFPwl0
YNujWOKwiQx0SD3sQgkMKXq+WZrtyog0s0mOkr8hJCh5ZoX6AmPgtQETGwj8riP9oLSIhuTTo10V
E+GDBisFPdhiiuEHw8mLMrAb9ZGsoWipMuvolaqZSDpsF8weBprvcQLoBcGbafyEyBnCULBRsc2V
Gyl/7Q1PPbYxCWI2g2V96xiG0vjCGsiXqJMmuBTrzhV0FrpaD04rgE/lLkbRRWM7REDDW0nwgwO+
7LtGwXOohZRlr1jQKiI0MHJSHecRXFaRU1BeqwAVD1fledyrsNpI4GREWIDmLoCDK5VNzAYds3wW
FWtg1mgh21u4jlO7VmgyRtG8lkqr+hYsopIdKR1dqq+KeMSAcUNJMRjJRrVbnzCGK+i+UP8uIJ+Q
fF8tQL8RI98gdc7Reyc9FIxwzOgQz1K1Xe5SqgXIuhxnfEU8QoZAAcqakWR2o4CTs46llaI6twBB
LkBCWjWX4AaMpc0L/CZQLqx+euOHmEQ+bmi4Us9wGuCY8ntYz8qhAJjvDoFIIZsNSKjcV+HSt8OH
GLpYirYLaQ7XTn60aQmLzXRd59gVU80RAFsgYhHtllHmTioBNi5EaEZVk4ve6VsVMB2aIHDqqXws
Z1syFdRIn2acBZgENEG+izTo2T3TNjgW0L0CAq6Nvl5Gg6glb5CpOsEDeymxFC8BHwgHEPjo0NNP
vQiePOWS7eyPor3oWBQZXfxqDkjF/9U+Qlc/5AsZP0Btgf9EnBQ6lr6/qK8h2HKspxaiXmwla1T2
AkdOU2R8ED/tdQwxDfs40/TQb5gEv+aLumnP1mL6FcxgFw/wgmVV0oFDwvArDqyPRSghJZlYwLSC
XAXlRLGiHxnj2aFzynX04ZYrJxuASkTLyNNCm9tGE6XANVOlW5jRuZGSskp+W6MdcxAFPVa8pmuL
ThEF0wRqhT3v6112XZKC6duESjy6vLRxFPAZVRu8xwjFxvgUOPSUZcUwejeJYKSmauVtDRpflpfs
S8AGpBpZlPpWKfW4lcHTrnY1U4UGNPtU3/t612LlYkfpe5DgT6ZzaXNMS5ehJajlUgvOuSjKsDUW
/LrbJTuETX3Iec8WsR/yPG+pDsuCS33wVXXnjuLf5OwfEndbM2ckXZpmA7QEThgADshMB0pPA9KG
rdRvja0CoQWBOg1+xlZpq/A1xNxSZUZNs6iyddTVk932L6nFxvpXJBC8sbUl93eXeD9ARV/YIIGB
TaP5bTLILRWGCoCZByM4RAaTvflmKOVBUBcxwTa1EL4AlR6GyBBOpOaPWP2xe3QHWOAOKWQITfge
snO8J2f5IyDk3IZJVlo7QMgIkUAKIfWnXSCOpxKJ2OhASkc//q8L1ENrciTxD9DrKmubkUUGNoOI
8K02vsf8s6TrA4bpIuGDNk2ZYbtL65NwqNbtySgAPVGjc9vrr9qdMd5iJ0Z3FdS/hzVrTG7NaT1N
NIMnmh3cxxEWeUqSdW82OIyTT8HXI1yDGilIfOVyTTiJclAHNexPbCJLdKtZGV3kC/R53LYAlXK6
3ZZDPos0RnlbJlwdiasu9GK0lTg7uFNCMxrEo4OUmmpXHo4A7iRuUIOmZNqjzgB+8tCnQIAbuVfy
n3gnQ8mAZr6bX135wMV7YiIsQZrJreeyWT40kRP0ooyQc12J0FraGhEuUy7SXZsmeUECKfCeJX1M
BE7QP4wU8XiWkuDpM6cZyBTNrWSMTvptaNOaUWKJxSB09cmErlWOKPK+SX93ZLUAOgtUZaOTcxAY
aG0roH/7lsed/igZD3gsPmbcrUMm0L/3mN5LgFCkicgTHC+apOOWLpc4Zo10bgfGXHiG+pH2gf3p
bOFGOG8pJ8cRDcJ+pSIcJWNFid6GF7HcPGx9GfwSVePgNfRoAtGjRioN0beu42GUtDyCzWhB/qfr
Xd4HbJMs7SAfz7Csv/nsbF1A/AFRKcBwiT6GPF8L9beRS1QRT43M4tQKMqlNtFsQJ6cYqnTOlDDw
gMsfy2hAusOE/IDFPY+curNBhVBt+7Vugr5dLiq1kJJ8ZsE9I/FKqzfDeTE7w3dqwKQOxnICxWoe
bbWNEl4nfajuRV2I+yQsM0QPSSrEMEqieo7uoEuSS9+cumyQhmZs7ajzdHsjSJjIerV5qr36XVMi
6dY/p3kum25rIgFZRu/jcFcC/Shk8QCXrl5nUOwwGVJ52GDUF3iXpMWT+hYr9j+DNl7qeWtQ4mfy
thA/vBTKA8yWQfwMpxPtW2HgvJRopFcjKd33xPlUYSHkTdtg3nfqO535eKCvZdGzgSkNVgTT1gLl
SijFAQlTwPncjv/pAevzEpEt8jNwbyxwbQihD/Zeq/06GPY9QNvgsYAjEVBHVUaMWlIIsulBraHF
5JEvCz+903KTjW3j7cVkLvvqKT11A11vzj3iEcl9YZAZw5QKKdRMRJkYixLq7YQeoHmRCCDXSpQg
x/Jae9vkb/pIA4DMaYLiIgAiQ0H9FJlWCxdRPdh7y/DSlIzM8j8aOAHZFPSWgSz7mhefuSypOIQa
I4ml/D5MVB8Yq42XxSpWte9MaB4NeNOgDVS92WLGere57/SGpOBOQe1knNZSxJD/rXKAfm2FFHXP
PLPK96gM+IuHueobNSM4F1MBPsXsrWw2ecZVoxn3Z9TpeDKKihmiDVV/7vp+W5vgm3mboJjPdRLd
rPlTPIdmbTxAu+wZQwn11bPr26JaF4eZ84iMJ9VOvZAKWrwZZnEbSNi7jE0UuZiWZ6/oEjO15RGJ
PfBUk3B0KAzjwPG3SNAa4vbS4/um6l4Lq4Ck0XD/pAFqjo+o+GnpFUR6tkdJesXPhXT0ZA9Yi/ZU
2fFN955R/EG+YTKOqW5uxkF9aysQA1N6MhrEiKDMiKqFA8RUSV5Souus6RvuZlGieMqRkkG1GRAM
i8Ev2HEv2RvIA4QzfAG/CnqT8twHblLd5hHNMlzrtT0iRe/9l/vTfzWvyp/8uXotv8Krcxu81XgE
cX2ODu2xPdKkPuBdtAl28d49BrvmEO7tNXYTq3p92PEn39s6+3SPiP+5AnC1Ms7y9I/tJbsVL/m9
fyte0kf2UgI7/cvXx3BT0nWBDseL8qG+eR/KB6XlGy3ct+QPyOjhqfp03/nD8jq9Qk55Gq8KolzX
ka+ApucVtcXt8ISMKFSmNRnwbtmHAIIWvrKX+qKdktu0H07RjVt1Z4J7QQKuvCe34Ck8Qpo6QbG7
0N1Cb/zmnJBiOYIj2yIuutF2SKocg32wRUwcsabsVOzVg7aLD+023KW7b0ZrF1qHTyH8IkAJ6xLf
hquzwTLpgNnjNj2QFpxXbAaf1wp3zb47IZjMD7lIUm1ok67Rejolfrj5Z+0oky78lI/g8VfxjqTC
WlmHl2hbruPVH8LX2tv3a0SafPM4b4ytvrHQJMz+++sftpmP7eM23TmbhQtm0BQell1xQhtKWXEU
P7kH7wpk/y8NUOgz3d/gc/o7fUQv0weaguVb/bZ8xI/kRfvg0LxjN8rjuKVH6JpYC2whvu+9U743
cSPxtilPNtyPG+QF9/Eepahzd4YKVV7dY7maNypXRXZ1GA7Tob9OB/l2c5Pvc15ivhin9EgWxVpB
nYN7zvjoNl76S37Pj9be/JbvWw7Lwf1W+dvqBiXkVNwmd8UoPL8j6cFyveToTqzyvXqRh0VPHpU0
hN5R5tyTruwYFx3ByPIUk5t7ABqwW071JeZBswpgM69wwz7ZBx7ECZzGIeWhxDwaEew48OVDU1tr
OzSuNuwknqGxQ2PtqB2Ta3al71JcveN4piw+t4fiGkN1WmVX42gckRA+qv8WVEjzM56ZZ3L8A+yn
eKXtMA38k3qrZcdmpGOyb3nRcUs2AAngEB4MVtlIzbZC9hMRLkxOean8wK873pjnmf3EfBs6cPyf
vFrFxU1HTK7PPVpz2/JQHrxdeTCOWJqcLa5F/qY+qNDIMHo6eEeMmfHw2CxfxoZj+TPZKzsMAbcY
G651X/eNNe2u9bxFB+H3y9i1sG8P3Q9zyuhr/IMI0YpP7OevFi+d8+LGscpW83Y5Isv7e2Fy0eO/
+ACTCHmcn5HXolEITROI54PPlR4IkiJUd0z5vL93JT2n54nbhY7oFkm2ZQcl+qG/4KjpT88hw370
yK2N9owgpvY8P6lPzck8/KM9G65WyV/X99b/lHW6e4aoczWfvu0DZ9f6edpPe/dJWee7/HL4265u
8+aPv/1D1bXCAZUvhTjFtl/l63RNq+FAJcU+Q69oZbLPEFz0I9+7ooO0JgE+FCek2VYURxf+b5We
IfmwoWTgu2Let8Zm9DR+el8D/9j72MTzrZgL8LvNnqf/uyr4k/wNEYdbYPP76IPN9xGz8osr0sQr
eER8QUpfa0eKvwO177ZafbqrzXF9RQ+VG58+YZS9Tlb2fjwwyOZF8N/2wycEL9YGD5Gp7hWHXl6G
BorcZ85CNGDfp423A40nX+9U2z7fyRccj43Cf/JKLAD+U3+XAJNI3ofZ+ZURk08JsdZ4beB/l/mA
HNdKfpZ2Fr+HsJZ954CzwPoN3ucKV+d17I8f6Y3XXrlbWn7r6IjEM1/MIFe0uM7TuvX/MfV4/rBX
fKzPL7QZViBI1v0p9OlEHkI/4//wQ1kxcOPXt6+3nFf66Vfp6j/eCGcL3hrNXV4UvYh16CNPslZP
82leef7IFcnP8sa/38H0isuV14Ha4le71KfFx6v/yD/LbS8P2lr7ab6CFTqj7BLa8dwr+fP1XHDF
1hG22ko2zJc8Rer13/cHzcd70ATgW5qv5Dqti9W/D4wI+ZKr0vc61/N/V6H/qrLzbrA81sZGXkDu
KbluvJK3Ys9xk9Ek4XFNGxSN/JGv4Bbcer/33ZvLmuJQuEOR593kscpaAty5M7kiui2Hf/kf+8zY
6/Dxgc8Hn0Rbt4eAt8UtlfdqeEeSjA0i0FjNb98wSzstrF76Bax3bX/b/j0BP1vf72h570+Xh4hZ
/qWd521xx/4PkT/07bftKnh335fXaH17PTwfdh/n/Dxs6C1sg5tyN44SHtBb40sWs7n90s9fX9qG
O1utzufnZY9++QquKmdU+ch8LGmQYmVC5suf23VPpEdDm9+RH9kk2+Qmv2b8CsqGv6nX1S3bJtvi
RV4h2/K3N8jwPi5yvpwQjGk3NFD5FXcw/lv2vIN8l1/v5F1AyfNz8lMwx7cRZy1nJaECnBSbxWMX
w8deQ/mgQbdJ2fUQ8XyUejegZXbyRTaxoRG1nT44TdEoRV5e4acQGvh/JJ3XduJIEIafSOcoh1sh
ogGDMWC40SEqgrKQ9PT79ex61mN7TFCru7q66g8ECYS6/n3n/AsTNU/Bhj1leGcDavrF6D3Bunj0
+YGp5r55F+Lpin2EArni/n8FXBWPIG6xjni1cBJOWtkNd0iOe84PmSBvJtqLeKdvTOKNvPmcTKTv
x9Wpv6N+tyEC+p5LWHqQav20eBvU7pGG05bovRYzyGe2AWzy4vWHKCM+UAZYIr/CLPt4YsuwXSga
fITu/uWtZ9P3+lKP9vv3Yl+P0vFFBDERwcWdZn1wc0P3497TEWcIPgKPVXXJ5kyA7/8nwkIs7fvH
3S0u6FsxL4slvHA3WzYeAZ8Qae7YG+ebn8H9pY1FR2t+xiXHfRjjDfK8fJz4c9xsNlzPhh+d5Mml
dIkZ5ixkRYs48fn/LXz+hYtFKYLK2z2m7g1w+gzyKfP8NeK0tH+REzI0x+nUnc8fG927EYdunIlY
TBgPEwnEmhffAVHjGlF8mNZ8xxYHzm7kz0w3PKjf42Xlibgu1uBNxNnW5XlErGdnZmW+CHHiSaWV
tGKbGIk9oRs5K0RMKKf8i84iulDu+a3H3ajwcMYaARJbFF7lWSs2w1HGKIFa5IM32Lrm/Ljuxlw3
iNqd9XiP22k7xdPy6/9bJQKhvoy/jNHAKF90dg1jgX/zvy3W3pGIRGzfGXsWnQve4LAQuSWn/x0C
7bCmluJ91uPPH6x7jjaMXjs+LlN3ytWJx4CYZmLIE2cqtqjoPowvIpVQxtwIZ8onEfMwSuKBIggk
7Fz/jw5w5G9Kh7p7qybm0hiboctWTQaHWnOHci+d4QcrgxU++V5526+t5D13krcd+WOw1Nxaf0w2
N7+rq8OX9f13OGz570Az3jVX1bj7ey/h0CPdiy7SU5vYU1ocfB1u+jFzafBk/vL54VlyVwha8I9n
bfKtE9qgirukYC4wLhcHi+9g3XrUJ5/NWBxztButb/4dMHE1/oyAhHo1H3AW+Kx9dzfQ/gvxnbzw
V+Ip5JHjSjx9N49mV2cSuZV7BTiwuCputFBcRIoJXeJUBM3QfU9ei2ZP5vvFT/ndyBVpv5ij2Gei
Uv/Qvc3xuDyJ/VJsNpcTKQA3i21JBNL8h2Du+V+nf9NPnt8KjxkCaudHTHTxUkQWRrhl6oe4KYif
Mvmn9D43j4iZiE4StjskTC+APa6CWqzKZHFeXyi3618YC1jxqoVwP5LG9ew1cp11+fUa3Ywxs0Es
g4r9hZoY05rPzNkXM6XynJWY5mLtvGfqruYrGj2/Ei/dXUWWJXaaeDK5zlew0jeI+rJtN18+mz5+
cXyXzQzXPFPo2+OtPkZ5zWP8OeAgnz5jGMVV/IvNK5Hegf5gOSNWNU7OdAUYeXMa4FJCXdijX+Fh
pcD/eDjx4cxyz9xXC+kLy1RPBhE2iqdUT8f2WFqCQPey2bABCzCyx4ifrA3PHr2+qoUzy2b8bIQe
/cpfp//SBzEjUfbndov88UoHmQ9xu42Z4pbffPf/dkpiaXx9f5973oI0q72SqYPDlRcuw2XOd+HS
XH1GuUd3xwNnN7G3zL1x6/lbvMmX4rnZfK9EC26jmBNkpntrVf1tKJywKf2I7ebHNb3AzVbxJFoU
nGy6L1jPX+wArftTu+4JuqB7WS/Wb9eYmmSJ3UInFEWj7kf/haWPJjT3fi0mTsBG73YeLGIoKm74
K9YAkJXxe5kvcUXiGmC0jEWAt9fpHqtHt5kVVwLvVCRVkRcu+hm+Eidnw7+4h2xcLXIPshLrBjEF
z5yK1VHOWXySe7UmNEf+jZuCiQq0rUUhJoYn9uqINSTxCHkU/CRre8oZctQxHOJ/ZYJDwjhlZQ/8
zQCt//8bzi7TRB41/9YmBZQLa/Pfqq0Y0H6UL4kTN3tV/5E73rfP2WKxP633+2D0vCMozb5FH8E1
dporzdAS9ZyZNNNcZ6bs0OAYJevwnm6oifKqSIaBpOP0S78X6/MZ1mojZdnN+ezZh+QLXYRfbTnM
Pz/dHPfNuX3p7uaIaosrMhJA++z7zlfFVWqzZiVinviZyFdEHiQyGtB+/34m8h0xJtWqGCmMSzO9
al6//v7+Zfv6eWzYbABcsE9Ec+lsbY/reuxaAOVIHi1jIjJJ5IlJ5/t5+EXPLjuJjPP/3P51QmJh
LH4z/dFGAG424leNUbaRPQpbfMXhcJz/KHB6XSwZJ5BHJ/EP9BEv2oiDgzirqJN2LHM8kL3PsjuI
rEKcIHm6zE02QlH+X/r52sTr5Befp28aI2S10W87JtvP3fX4nd8VINmXF+COm7Ntx6oMbmKqgfoo
slOonuLqWtlTeycCSrQMn4iuT/vvYK7rPyoVWDkd2bvwIJ0rgv2Bza35M79RMGpoflpwF8Epuw4z
j7AB95G+oFB1cZHVxLKc38bQJ4ZS2UDT9PinEHV9c1TsrSv9CTS/DuotPmjb7pn8yn/dsz1EG4PD
AzUN3FrpR6tuiFIQPK5o3FdeMSkwv0pHgTFK/iTdzXjRfSV5CCI1x9xEVQXJXhBKMnWF9J0jzUEb
hap7HrxnuWHMO9BuL6fC8QrT+3SaUkO2hwlcQXvYNnFKlhQMmx5IYRy/vtLXurbNQ5+Vv6bZIZBA
MTx3rC+D5lOIjndnrhPHWMtJgWxPtLKonDsyGnUfzEV0ALkNy6XFzqakMk4lWgPlUMPo+PjaCo7Q
smpFI/eRgOUXHZseafWqvkAuEbijRGo9CX0XP0nmQTscrJxyZCq0ucsagXAak0O6zjt6Ji2lZIdN
h1KqALyIy9L87ivp2Ot0yB+vn2x4Wi/EmK1zGCNbGh8U+GEmPc0aoLf9as62o3KH0GGtcOPpkLAa
VmbwZ8XBOikOUSs8pEII89sI/I8JSAC0Z1VwsnnpaGZOeV4bZ9GS5gFgIw9CNvaRHjbyr5laXLOW
zixi1CntmU60hCjB0zbGEdWkzSIlJso4K6vON2Z56lu2S0q7ApBA2yKHxghWWLSfBDICQRqBeZib
1N2pLks0HZKQFmv/U5rqWJNx8YF5MUMYvlGeVdp72MYCaTbL/ORb+TalgQfwMoi2IBcNXXUrlSwr
TAWfjeowNxZwdnwA9IKUsBpbU6tV9imUXSROUUaEoPuBMRrZwHONH+5bSO/2zXugGQRrrj/GEMuh
8rYwwtEvSv/abKIYlZeaPhpT3CQHxSvxmErjvJwUXlvbHu2rvnzNUMgCBIfgn5whyc8xIYvnYYAZ
uEYdgKWVAvXtMUmLwsatqlWmL1/KTtMPQCRRLQKl9C3x0qKx8q+vTIMvjZj/+WvUm+ii+Sz8BDVF
6Kx5SWsDpkisjGJeH/QFlExLuZo4QXbhSHTjU+3/dnksPJgaTAQ0Ogp1pO/CV476fDezctJsIBNw
8/IYwTTYBVvT6DzbP9cocwhUhwKzcMBWI43BYmvlRPRAKm3whi6eJl05axNlzLUPJeDWCr6gjmPF
yBJXiU8z4B+m+YtGKx0WuCCsThT5JoKjIdB7GK0jsrRqHAznaXy/qd8nFUbVwYBKIlz5lxC0l4pT
ZxwKrBYFHCIHoBlkB800AFwQY9F/Afpmw+SjKShwPhrQNR/M16uBmLLCPXNNuzgU767A/otKnYoB
MZkIO+2fb09p+7zpAQm4UlFUmwYKgGpBvC5X7z6d2taPbOYzwTxn6CtEFtFuHrFEJqqlYqF1UG1m
XHDWh/QbKE9qPgRTP5Sf3ceYgQtWgh3YJTyazyGobuNFzReTbq0ihX+1Mz8lk82DHznrl2YdT+jm
ocU7AGpBQdBVrbtqF+tEeog2L6o/kKAcYHbQqkq6/+lFYC9FZ1XROG5FP4MNuy43AIJByoQg8kGd
MvPwWayRyM63KE5iy0XODYHLb7uZBp7IxBhOBWquFPrdauK1gs8Sb36QUEOgOSWfjazdphu1+kyU
iYnZhMMeQtPNYO7XjJRE9468MFGF2eIBAabP2K+v4HolUCSK5q+ad7wHp+wMW6E6BhJhEn0kL+pp
fxOYQatuMGdHo/2J+AWeSw8VMkgsgVNeGsafaDjCIhXCCIa+r5CSEw21ztgLJWfAVhPRCwvbDSyc
Ee04lBY9iImOspWMcl7RD7FD3UuBWgskkNbbXyne05+P60OrBR6yMSOa3e+b/EHOPiaZ71YWYKY3
kZpWUwVjIM8BY8EzUcihDcqEYAXFXNKgGpXxGAVMoOWrKJz1mK9VAc5DwggHdISLrNz7+D7iJzP8
hAfnHB/CS0Lp7WLf4ot6Cw/xky22+Muf6g1bvr/yWUDM2NVPdBDqi37reNEbzJZ7dBoOmCofP39M
U47TT07CkTFWbwk3LnOHZ3rBTQjhBfNWP5m27wsgRfWm/pXQeP5SXrq/9Tc8yB7yKT+mx+BRX/Pj
Z8NzpQcCmbmzfzuqVW58zK9Ub0J+B8yrfpcOyNbLJwHhYvnLoNAAN7rKNf6rfqTjZ5+dEadtztax
YEnmXvEQ+ituce7oesX34hxBlYBlPU1o1YGBGTnH6tzt1Kd+aR7R48UdduurcW3v6n74bbbVmZcp
9hWthIT8TUNbjlMLlbgOVO3o0yOQNTY/M7CVb5RA8omMXb0KeHNWllMeWeJ8a05f3VzNJymyqQ14
/QUqTDh1lflMTbC8Z1lMOqC84QJ6D49SWhhfyNNPpMHz+4UIaPxhTqnjLL11X20OL9Iz8WD0ImTj
KSC3NJW9ylpidgfdRQWlPkoPSTurbqwq3GOKFkAbs8izbxoW2wP9VtTQXAv6xU1M4R7bEpQuRnCV
ibrBTSUPp1K/7jNPpj6e/TWQjtgw93xCzqxl6KUpTDpgNexURfs1dF5eAzwfW8jOyaMPhxKTvuYI
s7GEA78KBGOuZGuDlhn+Che2wwB7C1YECzz74h3qoRC8Szb6HwmnwCgLKIG314Dtud2j2BjsaEuN
gm5yz+7BKe+84cC2FJxwk1QOCbMRn/n+N2BS8mPj6TxfdzAC+Adf83Pzq/zkV/P3de6/w4v8p9/s
G9OZiUiH5dOM/BvpLXYtN2pCIJfk02fT/H3+gvv73FzDBzpcY/9WRAB+vfBi3kgZeZPacxD1ZYRG
cRwXjpbBncIvYxzds3pMKnUo7i2VG2nLw/ybdqh273P6p+1yj1PJFf5q981497v20T2cX+1g36rf
/NF9K7v4/DoON+0WHAbcrlAN35c/trgOqgqH5rf59o/t/rNDKZuaHpP8XJ9TiiIvVmZ/82/KIX9o
p35bPwLeAfsTL3VrOXlysU/OTQhjbfNL/dQOn2t9K57GLwDHBwD8+FFv+10OEf3Ed9Kdp5essXOS
MAOjvP1yw4eM9uOz/XaOGSAdvODUxoPzd67/eJR0Kh8AR4C0mMfh8X7IvOU38uDX99m+JgxvcJe/
GaVfUvJqO/waR/8OdHiLYjbYhUPzg//VG9zp9/s40GYHXun2J/M3vBCYEF64adxVhvh9xLUH/mF/
I1Bhv3n179yvW3jpb+pJufabz+/7TF4HAYc63iWhm3EEa33+/Np/2jM61RdmzTE5oij2fqi4WgCz
ZrT8s7LCRrjeDnvzaJ2Gk0Yd7oEpJzeku1HB+AsODF39p5z63+7S/Ko3AjCzoiLu3XmV5mrdk2ty
5HEBfSC+AvRzMmI3xf/mbt/a5+c7PceP+NHs9Bt2iZxDpL1goH7HBFbuyLbZ9b+knRvzmrLfwLZx
1SucLWxhjuqRZ6pmA0C2I3pv/Q6aXXrm7sfn/MH7So4DJS4pGHOju2/nLl73wSUm1xRZ9VG1Gbjs
8lKL6f+L8yqLoPzh9a4S/kxMowcPOfH7HRVXxHx3wRH207BjkQ+a2520XxtmMgvu4LPHsaqKK7Ky
3SY5RtdKX2VHJkxzjZNxzDTiS3YZpscV8El1/Wy1XbfJrtqJcckf+aMXP08ZCNFp4jdkQJc8OnwU
T/Mg79WLdlN24WeU/sEoSZ7+xToxFXlCDDGSkX+tNi/6UC9XO9UfN//rKWWwAaluzHL6YSZTyuG0
R4O0exChwkcjg6NwX1dtl0YuUoz3itX6tH6Z0cxrIOXQJ1zrN2Vse7FUTtYvj0tsF90DccHJ0fp9
HZ2cQU6O3bd+1u7cB+X0EneYonXgGqzzO3OOLBDbnWOzETFJe5oEGv9PIRZEt/zxhtpzQpYO6PMf
LNWX5ZlnbYcyfIrMNBseJZB4XpNrX7gQ0DfGjW9AfKAXydLla24tX0s3m5yB7/4+iINc+5/iyY3p
nwHCFlwyey64b2IglIC//gLoUsogDow5hzu3z6V62uZX2boCdEVq5pKOOXyBytDgqgdcFe1nHHlC
oxTAEZWym/QX3uQLzylflGOGgENNYuqGJ4s93hh/LjyNcoofyZEvJB1Grysf8nAKntHznxBlIhpM
z0ok6+L985kbBRLdukHn5T3xSvEdZ7N/7xklsoj9B7w2jKqNnnp16PUXxO4ZLj43T81xg0tweXO9
oDmpcjMKAd6ZmF2Ng0t3gwEbPUPCsI+u0LgSIFNEXpAORoNgiiSDfjaA7e1hNbAze9nBulk358bw
xaWn3PxzdOHrEJMKoF68JO93x20f4mXxfFfjgWDpn9tbWI0tOid/ys76bU9M1NKT10p4M3yeaKXq
Z9//6pEvstHZCheImn6eqvxjUDBKvgo8P31sgKWvgIKXMqGAURpYNlCsTbchr2AckS+HRtRp8975
+XzQKtq03HxyVMcrZ+9r8HhfyysJXH59X9XT5xQfCZbdkZBo7krLQ4vrSW+eyKTf2N9sWuMiUnE6
J/3nPlA66VHEQAgXVCHKFPjRjEi6kFQlDySY8ZiqO7Izk8jpuLYMI5UJsvrkHvOUBcRnB4ORZqQ1
rsUf6qIQ+xlV1iH/DC8RpTqUk7eZBUxMrDCKFf+Wyl0hcF8LGoQhkGFxR7Ontnsdi2t1Va/K3j5K
5qjevk7Npt9xQC8XEi6P23bbnQvF1R6N5KFl39Dj7U4qZXyR1bhkodSKX6MajDFVD85mjYy8ohDC
2ghrCPwnWsb5FQOcMOGU6/5YI+lV1KWZrhQh40xsyFBWJXhRI6j1fhYUY4nThFCiq9/V5i1xXV8h
PJm6QcRG3OFHJT/yAixaqP4GUIgBslKDzWEmqb3nFM5WkDY+Fmk7KUWdjl+Zifz84GXk628KU4mB
EzjOyhj/qEu51CmXZ5HXqw+ds1guOCTlFvggQH10c0Dyindys5V8GTqwGDiLRl01Kcy5IxMQXumw
VYd1iUiJjOHKaxNVeK9Z05IsBSpN/d75QeO2gHJkPFT19FQjm9SClcinuErtHcprZYGpNsFP612d
ZjJuDhujpKdhKDfqFhLeevCokcfopLmO2hFlFXTy4T2A8IQOKjv1DFRc0lxaKtLIzEa7vhgmoUwt
ObY41qJ6hS3g3IFgOVibul9lMBH6IR2r3QZIb18COOdWA8rUudEG2hNTJR688vWM23IqiFVdpK0K
rZ4XdN6STnC1umAF/cml9IAYleJFza9EQicoZIK6BtbX4BDk9LPPOxjX2LPCFYYTIjRDAjpp0o5y
AnKmXiwPMwkQvk6zGgEP/NA++xJ+I+KaYkAgcQ9UFQykd9/Gsm+XCOlTz5gqlDgEMh+KZymN+iiY
oUA2rhF5FghLcNq4UXAg3us5mCt0NaOydn1pCfPW6cyJwkx51YY+EgQpTRcKiRgRrAq9Q6hfuetK
Oy54mk6FkgWLnFoWik5RtfrH8ivQs9LLOe8sY9PtcurJ721qoMBZTkv2JlxgEI0fi9OlBCnDkjkX
A6kCDBsK/Z0Sl3lOLGg/C42R91HPdkVRon0Rz1BPa+VFGoLRVuyJj3+VpAUTDbt0XQq/1d0nOksF
psSIghkgvnuaasDguw7dbrYH1fwmlxCIewh1fa7QC1InHxJ5qgVvUnzVwOSU8oKBJH8T5xSOflKJ
mhuofbNDqErUFfrwCgBX1s6i8gU8Gdu9ajjr0NFCKCCUshfht+ChVgu/RCeJThP8VkNdJQxqpwhl
e6pOeYlkhDNlVqJw9Blb0Bdl+GMNDIy3mi8gtkilPuucjUGRBpQYLJIU2ZgeLaw+ZY9ombLpVDhz
Cc1/tMPm8LyGuJ/LzeNV88sw0Nd6jm0x/fkheLBCwvJm+qtqWAu5QIOKDtWkZmgm7Uv2qmNiJkjm
pbMOKXDJEvKzULypdQQymVfJ6ZazkPz7UUiLexUdigc8w9rpETzzv8B4vykGhzY7Z1jnF12DIV/d
Lax/MzRKBw5G2ENRqebQSE1FwOGpIWgINgd4nJl591OpwJ+x8kzrH3yuBRs2MKppX+kLwa+wKXkG
SGLK8U87nPJwZ0u016p27R8drUU3c0CeLPjyeQLKTdOgN5bcyoLJWTa/BWoDlqV/OTnCVBT1MEkM
ulGNz3Mr0XFjkX9CWL6vXQSOP81eY19zRrCjLh/dqwvaWkpyYhDGrQbnsEuu7auYZeWs78F6ms5C
VDdsbR1qCO039NEgzIdAVQ1pLBgHfTIso4jCbmJT3B1nJm69yUytLhIPG7QMQrj+k6nYU4eLsgFq
ladHwVIIa6pdW4eyipQP+7KPfv1WHoVIcNj9xey8NzoTDRUdnORYfG10KYj6KrTgt7KQuntmrDV7
bap/WYLRQLxACjTl/kbokfTsuXHZr5s+93KgdzK3Wzdhe2ruR2yc8ERePeVYcuzSohMnbeuqwIJG
vofJqMF1Cg2pqaigvSH9pxU9EZ85+KauLBjMsfeD0oNMNEogSBcNyxu0a0d2uwCxHjlUs+vgj4qj
mv3E/V3pz4L5VMYVWpxEZaKfNfXZOjKj/vqYAFFsf2mkLdLtFCCH9zgTwqj4/4gQavvdWoVSnCcL
5TXVg5sTvUcFYrpWLrtaYI9AHGfRFHUyapavYZOji2YFK7+yR1w1Z2q8BiJaRPUKmQ24gJUPGhwt
WoQofLpXBqoeul7MdIraemegluvW4fBdJKigY9/tvFiEZyVF6+MigNNKhxeTBH/2fRH8GBO5yUi3
cMtbSOW0G+5qY1G8pJzz+RE0NTE5DNiqkVEtG/0Do6H4QdUfeZjyJoqilkrvtABiAKeLpQidA4YG
wi1l/Z4GKMZn2rizCmGd8VIBo3H4p4gcM9Pg4atg6PtKzAVK7czvQDzfexWjQlPq3dSkudaztRNy
Eto3pmV9SSV1bOa3ls3yPEFniNwn9wXjO4NdmdZ0rlPKcbe0otDdIENFcyKC7sMkUaB61FiVN/ZP
WN3CgKQunSvKa4ZqQiatlHxTlsy8O/qni1bOAecUHH3gUSStg2S5VyAAKevyAkkWhAYgTNFfyaiL
vjNKl/oLgiMXTwiSkGmCUetTCx9U9G3eKwvQVmVOVRXSNMxishskG5l4SAWCoU/rRWYAQbJmH/ML
Ao8kzXobovCjYAuFSxlO7PeP3IBhwkim+rhv04J8NBd0/7fSe022VwfloKbGj+CeqhwV1AwdvN+c
nDmy5xE9I38Q2n1jx1mnJO84FkC65iyIm4EDRwXZI/lhadwZ9k9EJN+Y1pW4IaNsHt4wFWjtbfi+
J5wtRZsAaZz6tQ38XeTYblgw89MJ+ykhWi2mWnj5JN0YUY1Kpw+tz52AMjt0qm7L7I26fXaEsFug
BEBfjLbLCxIomwVk0JFaoIGhswFinErpG1EOIlyQLGLozlDDnPwzdxBEUxF/5qwTK8rSz++x0j1M
6cg8G8pVPLDVcHPe+Fi+ezZCjb5l058jddEG7SRL8qmGKUv7QZhOvzNeQPqpN1Oh1MH/6MdCzr+d
Fg4VqhyBgwt65bWwPnAKEHR/kw20e519S7+L5pYgCIuGiiCNi2hXIVeCh07TgOKAOaAMsDuqdFUr
L9p5QNTkZ+LbC60HDUfTiqvPmMmxcjBAF7VoPgmmHE8vND2RAHPONfVrtO1l9FnNrzRZqvVSR0zV
+nKAMaSQn/uI2zpLVc9EIkTRFa/Nv+WIDDDBQoWsS0MoAclD06gPhk7x9tWzxzqGuWjC+Duk2tm1
EmwwiLBMIpPEMCByBYLUXsS/9psMoC9nmj2X6zNK6W88sTOklrstzrmqFULScCXv0+BNdMkqPMHs
SyhbcBPXlb8rq+i3FJoecFNoRtIxSN7A2gZfKOYaximl6cpmwP1PiY5xN61eK44AA31WozwH+Lm9
4Ryx2byS3LMM5Bpoc9lpIaghRD6LA1A/0D4+v9CuQD1+Ig4CZUJjJ0DRMV41LxvaQr0RrDir2Hw4
2pLfvcoHcZbc8J3j73IiICY0k+qC81VjXxsdKK/DhgHiTEmhviI4golNVWD8s80GnFRyxF9WMhTq
CN70exAU8rMdMMth4cWIhBQEME0hGYQqWkTSpnIG6CXHJhzHa1kxd5WETYmSeUEYb41Y+62HfmLp
H8Qzq6mgHwumePcxJ+37MxYSAoLRJhofbfirR1hP7UHUs8oEt+WtmBxv3rR4Hh/zbMIYK6pd9N1l
P4LyhvYYhdMwot0abkVrlnYdpwt+eaAeqxpzeqxWWy8jao5oxYhGqejPyZ8WHac0X2vJayqYcFmP
/I3BDgXLtVKoJHTbLlNQk3OmcbOvOQxGgAaRosvoUVgsJRhCIkuHhSa68a902SrRJAq+mmbR0OmT
K8VjPVUarcmXsciRr46oHKi25k2x65bR/QyKZlwO+S1sLoqiCxmK0dBDK8I4V19j3PMSUSUnFwHG
jDCISECElUCQ2GN0I1+tvxakHj8ElKcgPUOZG76bsPdkeomNE33EamfF32hBMUq+VazfRLH3D7oW
bmI+DFobDbUiROQYae4vUY7SMl9j8tfTsJDHNsUYcGvvSSz/dhhkBewBkwJiAZIINsLAL+TMUOIm
1A4vxA4RaM/JvPYk4ai0+/lfg6iq8+483oFg8OnFOZaxrGFTaKqZ76cT5UmXTM22KXtqq+VziLOi
8yp+o2jznaN8vzPqDk2PZBro7HQqxtpGjh6ncIddJUfCRidboMUtDu0f2tSCPo4YREpTV7hMBva9
uIv1x7ZsItTK5uPn48rnVKODZaKM1p5L+Pd9bAtOpwE9To4uCvkeBRMdxPrAbyYLtmFq+HuhSVLj
7clhjwTjhc6fRJFKtCx7xIpSg59yFCGNCZGRZnNHE7QN2O6HiyHr9zxbi3kfcFAPLaDENcbAiEvR
4LD606D9fvpklWpzFVkZWevYeaZJhjb28JeQ6ArOG6r9yANeVHqp/oQn/VCvVEJOflW4FFswS0Cc
8IWUjNhyyEgjmF+cW0tfZId7XMUZilZ5BuRhBKs2QaWGAg+qC8iZW/raUrA9tRfxB7Tg+uV/4w6H
Yo9tI9kK5SPCFlKkDVVEPaPe2/ixcdwWCQwjxKJ74+cScXHlsAq7M3UIKNWK8nhlxeyD0wkHsZCq
hJBXMTjXIrv50c2FVsWuKHkIb1/UUQTtsVQlQd9UHN1LrDF3hXwKD3AbupxgdiopKxQB4I4Q7jwT
bknlUKlL6DU7cnCoJAtqNujBBvu0pVJe1Qjqz4emVNyPFdJIoW/C2/fxYJJeyGRRTJKJgP0HaHZb
z2oLwZaMudWCu6W4KsTYbBXtDMRK1b30MWtijLMPRJKa9zNhj9SZbk5pwSc3tRPsxYm80NN9E2X1
nlkqwfsfv/Js0vCWcyFCxwnf4GhO9WGqKSASBsEaJ+SRjbcaZqG5lqLoCE8c10q1aDyWk1pp64AC
SuYYE8GWVvfUYXyASwYjrkZbmvUef4lak33WX9aaPCEhXDRYoKfDxJgLYj+9XgpV0ITNDjUU4wT+
pkeNgpcV1O6yvqYVyf04IBpT+Zbf239yGcGopBbVmGeV8i2yk5rGGczkp2i7JByGoBYXQze2jWHt
syCpcTHLRCIgRlvIRPj9w2lWTiF5mZatHKoDGeUFTtRIE2BxJWSP8+1AXsQUeW1CjYpJ+CQuteh5
fIa3mLHNV6HRM618DzQPiXVVAlniKIniffQGhppR6EGlCpb4rKbqRtQXzyWOnkDuaBcO0KZ9ktYY
z6gPPdQeVSYUiWFkkCipFMEeqbQhwHwkyMZTgfToTHsaJsm00MOd0NAYFr2sfQ+xMnn74FORrKlf
PSAD8ZxPQeskfR3gOTcaBBMCsY1OGzkgu3UMIglLM1tlTfd7FXdmcc6ttH1EfA2ChYBmSJQ+SQSg
qreoUyF+yWnYQf6NvUbEa7+k6EI+eq/43ZeRT8UL5p96ZpWwDhPrKrwEZemrfjHdJQTZ3tMPKOwg
++5DsIxUDj54jBkE1Dh5CtyZFPpeWzrf71yfoJfvBTp+8XuAKQ2Qdux3cYdBbABtd7EuLVRPcT4R
+jwoV0vA1YzP+w9PJzdCGiFKlG9x1kpwvwBeoyCGgRTXP7DZAM8fgYFXHf9a2A5JyjyEpu/IM91A
ttYYhdlX+y6nNsgJ2r9D4YxCuHpqDEGnaiaIoDgwpukV5JY5lnVYi9lrXlGZE2cn24k9MfeVrpnW
303ij0UCG7zZ3OtzkrceFxO+rDkAHbER/DOVJslRwNZYZrAIWnzfNyoCPoU1Z8omHB0iBLfETwRC
pbHvIu9RVRUwkD+OOOZ2AUUz7Fw1tOEC62qocLu6+WBc/N9WK8UoCfFOEw2aeEH0eYNgSQ1iTOoJ
XYGyQQ4P6Wq0oCAMl2Q2Ymcn0xKM/tzXDk5mgdV4e10VTYiEYoMNkQ3IQ9BnyjZPgJkwln54RyF5
UljyDBBN3QrdBmJbI+9TNmAuJCZD0mp1jmSASOw46hC2+pr981VCFiq2hbZHJ7ZQ7S/QP0OybXpw
ppE9SnEvEwp2CNlZNiiQcPZPZqR/oFWYBrYQiQdDo9mkW5gtcMSR5WwqhKfaMuXkwnVsQNEIl04T
s4cYhbeqpXJrUH8Xig7tWC9CCrlUWvsCC0Z0h5Cy6LG9Fwlhtq/zBl8jCz8TVqjlNRgDvV9bkZsx
lnWMuuq/qqU4RgvADtKO9bcpw9Yr/Utp6hNxPudN/S+l0SJhiCeBzelb+aCOFeKyfBmoKAt0E8sL
DKDVhEs0gpUX9orMMt2XvlqnxwYnnSXJI0jWNVbLBAeKok1nTSQ9XkhhvCzJGeslR1JQNUb9VBtC
VO29I5+8hDYfkjMUPcE8EV4ou7LqRmo7rXqaCkZJ5dK2wdOLybCUWkYCkOnQoFxGKmZgEsRKb4W2
JhusVFpbR/T2PsHYSSeclf4VJyho/7OsL74AEdVUvhUcjaz29Y1qJLVGtNvscguwzhPgMXTH4JNX
er4IZhlVppR1Ce0efxQh/SJybgPNA/p4AwOas5yLfsECp0ZAGVE4aRQy9gHYb7HzZuG2dETX2hYL
vQQ0Bj2cpK4sEVgiGPm0TV/CMGskTolomyZ6g6IUuhNf4ojLDrLgpSvEa4jeSP9FHIU5A+pMDTt/
5hlNgWEN1EyjSinQbu+g+hX6PuJ+izOo0C2p6y2SlewGAiAnDjMcaoHg+UBhCDhUMGymKRM+o3qR
xmj4AekkgBaKjLWeNREXTPEEVJVISIMnMilCbUUIQkc8O9MsluRJEHqibWADt3lX3rtYWPY8MfD4
01p2EU5ZourOaChRuU/SY3FhvXBuN2TEPuiL0Y6mOSxlZ6P9j6fzWmpkTbbwE1VEeXMrbwEBwuim
AmhR3vt6+vmSfeLczJ5uaJBKv8lcuQzRXiXKSMqw7IugMnm1DWiXACB6gB9gBdEDT6SZ3lPy6MW8
R3wDauMZv3JaBg+eK+579p3KU157BEGtG+odFk4i0q+9MIMihuUizxCj/AfAHwgzx8nHi3oQc9xJ
yXaswwy3Us24YY5BuA25u+4TCebLAMc6SSFy/f6El4cPU1TzGg5d7q0Co2196frvBdeSBzTXVTpg
CDO4HB5DdeadxP28w65scFv8G5Tq0HOi6wa8NnPHLswEbMOIytyXlPbFTyWJP0F/mqNy75jNpRid
LS3YnyGeFjLD2eJgpqgWPcxGrrQRMMlk9CIIo5oRhwDtUipcc8LdgxGhWJlIm0NxYU/VBs+HBNF0
Yp16HnANssLZrmDE5cJldY2Q1buaO0p/1jmhFRv8YcRqV+wJqyhcemTEQoWzI6Jhq0D8fHkLYrHG
Mq4zfS0HnWl+6sZhnNHjZbdeGo3s0ADvimMX+28HdKcQvs7sd6JJd1MN11917c9nl89QCrEaz9Fe
ueB4ODIqKIx815PX2NboB0kogI8aBLXEnPC5sRL7GNVx1v668B7F34Tjq9I58vXuglnNURyGorUt
ARYDLmbDQZwiKhYQQUYb8SUTq5GoBFe1r1IFlaTCYcMLHkmJJrZf85pisQijM/b+AYeBBxBt+mBK
mDFM6luEk3pv5Ps+XA+8eSdRHwniXtEvYYwRcCRmQbvzbVz0SZcab/7sbuTrJmBfrulbMyEuhw2e
hv2moz+PuVidhM6kTgErcIc2djFQ6t/pyLEz4iOT0P13OW92Su6Kkp01hxZUWXj0WHmm4o6nADRe
FA56b2HmKJH0W5ZlWwHu+nFa/sVrgPWZerHlnYmtXdnjyYnNUWiNW41RFmcTGQYXqSxmcNiigMJv
cRQdIn0jx5BMMxMGI3r5WrZgvCU9Csvf4t1KeWNGd9n5OBOvE5hVbeDhtYbT/7PNN3KtKnB4scgh
3eUCDDW61qbybtSaOKNeuZadxkupX0Osi/FrA4rvMPIUhubfkMmm/9CdTePfo4YLxSByD35+kebf
f0vcqg86uFlrBgexyGuwO/VTdceh9l3T8JseTLmSAcLGh0SReMSdb2piGG2AW/EHPovxiV3d0mYJ
vpn3uMN9DUDAPeUds0fxTdMYIvaEZekYtOUEISaCQ8/w/7RzbbXrGNAaI1l9bCndOezpegfoz8D6
OD5B8wzB2zJTv+ZMCCYMEicy1QvyyYpieIBMH3fthis3YfZneKiaree0A87wHsvZEqjfFOfi9uBB
G2lt3FMtTh0Df2I/W1cchfQAq049CAPeHYj7Gemf0e4SE54PHTIAbMQUKgt6IXzBmdpu7OhuJTL5
tq2VRZZEV111m2Ylt1cqIb0VnTwYOx10YzWbpN4nJDRgxLeVuzsngoW7LX5XRoxbaBmmAnkkxcWQ
OpdKZ09QhNJMh3iNqP5r0b7O5LpqprvS8E+zumtT4U+dowPGZrQ6e2y3gOIRWyJBXDTYzrGW7+AX
MPaQ+Bj2sdDnfRoFnXLWAKNBLO3usdjDCN3Blz8mvpxdU0FQ8LthYcBRpyUkU0dauMDHTiKNrn/j
aYCpyv0s9Oqz0t4YuuzcwnvgYVKQjiZdROhsg8BZF767qljavcYzYQSYmMVy4vHNeLSjoKjn527+
GET6N+WrICOZVSaaUKp5s9pUrCFeU+x6nPGV9iSTg476hjvALu/iXFVRHLDu5v63qH+xEuSKBmZP
DY7ylgvyMaeybYp+xX6OBk+29ThQJpUPJQqczCIOkBtMTlB/tI7StKVMrWp3b7gKAYr23mCnJYgm
tb3h7Rsj3uKd16ucMPBdR4PLxPAXGY/dQq0TAU6E7VGqCpW84JYqcKYbozBUNH3XcnKIgWBgK4xX
oFJA9p5s6kskdsPwqpjQmyl6OPaQecirklsj1JkXMGLjLdpU8glzI3GhCnGRostjZfQhcWrmfjCy
1eDkF4hICgqBbHx2YDII/7tVcRE6yKdd0zDlaXp2GZQyW5erNgixDNurTADbjusJB/sSKi7vC+Yx
DHF/3Dt2g0ol3Wc00ygINriGbfVb01r4Mb5x+FEjKTLJZRbE3gopbczW+rISdT1wKull++Ranybj
xIyhq7aTR+dzV1ZIXYgj++t4htvUz3tpMmVMTkCQYdJQMeyR+BcJTlR87DzwhxTlgnwtNqOzqZiS
wUiyfIxwW3G3ufUx+UjnGnPvG6TbzWcejcF6MiF7Yr+aAYdXjM7ckoWOd0xx7hWsKGamGBasd4DN
/DwoLtjXuO0DBJnsETFySwmEG+S4xE6uIWg4oMftAtSds7vEsmuXBNi8YL2sM1hl2RvEazht80jE
NtNMsPzEJXpGf3AA6Ubj7DjG1lTLF/+jDx6jwcJ8sX3qKF3lNKAQ9ur7EF9TMMkermxIhZc71tLN
1K1HX13CneH5BAUuU3q9lXRdrZ9OXIoy4WjfVAhsSgmoFXg3h56oB/MqqDkejSxcN4Bghp9dHKg9
6UtXNEe5nUuGhm0PCjgwYCu4fYy7hNVwtMgNbVdoDgkdQCjmwZgQrUQLxigpSRQuFs4GeOdRLdrq
lso0sm6dG69MvPXEW2wEP1UT6zuEqa6jb5GRcOT/azzMdzikOvNTq/t3r1eZX/WY+uHhJzTT1Hky
jepotS4yFhB7RxNbOVqevFmmVXouHHedqNhWKNEl5VYOgmvPeWs7w7dHCTxNFkT04ixgCBUCYqZi
8pZiqOwCeBvVQnxruS0DaoG0xwTKg/phovKzLsCitTMuXSgpoDOBeZ9SlIBRsYGgq0DMI+l3ANyU
XD+3hL2KQnjyiAkn2AEGBh+MTBU66L59WDIqhsJVm+0LtBdVI01Kf1fbzy7nlKYvmzNUiQydRFhR
e0SezlI9hfSHFTo/jcFAHc8EuYUY3J016xHSXLQWnz/JNFAaAhZ1qCDf45QtXSa5AT2JB82GfGok
lUzoSFWinuQljTk5EOqtZIgrgbaz8St7tFbdvSwQYWyZmO8xrcjE/58pC0BcGySXwPsc+7VVj6BJ
wLrIZvg0pUfKpHtnRic1VQD7iS9jaA1R5A6IxuhZMkTQwQmnre5uQX7tvH1HDYGZPnUE1fUIZz7i
FWB+i7Fx+NbRWxnqLz+nFk1i9YccpxeD5Qe8wyk3+CtVRVWp3GAnDLCdppGXw14Lk2br0XozBsgQ
LRKFxds2OQAsuiySwgbCOqAAbaWKUDJ4jTSLFXmPiInk1BUZ4oDPRX5ytLvSqH9MEIcLt+KKkuGN
x8Cy5KASF01HVg5grl29qSCNoXnvvWJlwHwYXZpLWgbDfywHpPWC6VRvmCwDMeEZTcUv1QUoDVJF
QmcBEzHXXjB7bG7O4By41glUHHuDtvVNNWMAXth7NKIBJVY0bbnZx/46NUieoTqrxINnDdACUZ0l
uZ5/VsucK1z+kYZZh/2bBDiw/3awfJXwN4A0WGNO3+SY4893eCCyEfAkB7BkENHjb1fX1iYe9m0b
nUbz06t/5hD5enVpS5Ci7FeQaVwTdyR7r8y03NYwWnMqQ5o6hwYYbFs0Z0CaAmtpd4Eqq6rYlCOU
Cy76ijn6IFtJbWhqKTK5kGznOGQMgMDyK3ziM7JfhHDBp8Ewh4abjKkFoC6DFX46SFkKbVpMsKPg
J8JgLkBpC5gjH5DPuQVk22DPCs4hmjWXnIhph1RsC8hdY7xc9shijBchg6SucQ5tvHNHt90IecGg
IY8qC8HWcmr3c/PP4ADov9hpspGxCV4n7Vv7b1QZpMNnNNMdszBDrDtpZW0DtJAjzeOCoocVGlqL
X3Y3kkFCYz1WDGb4b9ID4Sv+M5EIeso8eRh3EdvFo02Gn2faGOwzcAGrE+NoqHExtAZ+XBHuE+wb
MBaDu6Q5rGpnLUFSBvw3W5B2Bgcp+jRm3RL/QkCL1OniJGpDC90qzBRsOviY9rb0hye10w4tNKoR
hsfU6icZspsQrwRGZHNEZHX0lUy1HNv84KlL9gipGx0mm2q8JXmDDLepB/9CXT7dSi2iorl2TNLl
AldrFY1ztmOrlmRCyz6U0UmtdouR6JwZmGjEqahtdoGood3gPUY1F4U5iStfmuJQzkVcCXglqgz3
5Yxw6SJ9EGxZExoDqLYNf9i0o0qaHqk9hxALuVKJYdxwL9ndSnd3LmYgkLKlVx8+JujrekwVPVJ+
dRLrK/2WoM3xTcySmw6nWYicZbizlWQrBBMplYQVJ2ianHLO3oAWNf0QERPNFEvmrzx2mzHGCODA
vKI4meq56J1f9Kpw2QGMrOisSBsYHTXndQqzgwl8DwE6lcYL9h4bwZ1J30uuqVAeGLnofvkwWNfe
Z5sjfM74qgy5C7QZRml8g/k/Tz3zQn+h6NMuTe5sc7ExldQoZnPykYssOi6HgwhYAwWxo/3PA74I
QM+o5IQQMkdvGm9OfiikxRwV1oCBXlWR0hOsI04AXfsFu5UW1PY42dgpA3Qa3vhfUBX8axsuOCLF
ZvpzdiQXa2aOA/CdAn8JOBRj5U45REkgyw5v57X8MLU/V2l2I8g7nnA+pKVEO74Mq3NRvoEKSkIO
9JjcCg8ygwAHHFB72fZKGl/ZObxBMlck8aRpe8izmOfvoWlBKcnRMZc4/vgIB8vxmvbeJ7wK0kmy
daap25DABL2cViZAgOEMK5mD0jCkmNRL9iJO3aD1wB50ZtDn0KCRDoMR9t5rD67y3vqE1q1u9rhr
xnPXP9rGEYZmD5VgvGTe0crPqQuRc5ciZctRo+009cwBrUy3qjrDVyW61rR3QX1ubKaAG4szVYiF
B5VYrI7QmuTkGgwpPmrj0yiPwwmfMwqqMlmH09YHi3W5h+WycWE/TX6KvzX/f0qOrpMd60zdq57B
1PfBtDTuPeND1nHqIR/Rk6cGzb7GG+4Mc6OSOhKjiUm55SMTVXSfLTx1WKvpeRiV52rqVwaYlw9B
WO9+gQ2kYaQEFmqHhlyKBwfZu30K/sWc/IPK4oEQis9bCWt6Dk6dMT0bYu+3pwbumTPWXXH08hjL
gB4ygvbYtRB8A/3V8Yk2Vmz0MwH5q9wg2gSNUG+7TSo0MPdBmZ6CQltDhnj0W/t5pEOIo/ClWMSm
jWFFa+2k9yBcyDesR7l+RjN5bKibrNjaK2BNBgJ+oeiqMTIOpbopjCtGK9yNQ0GCsLH1EqwN5xXW
1ltuvrZIjqVHTlclaSI5vB132tsMCrtjmGMbSdZh3CRw/XL8XGnoDEpv23xsodzUeId3xMKrKXZp
XfOW69N69KO9BZOvtiAMjPcifizrbm0QbPDfcId7JYoeszg727SfAwxnOeQYOYJUeLChizZiFool
VjjtMpOLbqi+ZBoJ3UQI4mj5J+QvmT/ssiHfimvC6FFrIhIvA2MPvV2u9rRAa2RiqcFZHuiXznFX
UUzP621n2PzQ+Whz8kPrPjU1wZj71iapBH0EDs8SCIPIO8Goz3/rwTKzttobyRmo3rffJKCi7qyj
cC2BPZUSfH36J1TBmOcMEiiJGwKd2sFWPm9m/mx5Yr6WQ15/yZ0tFcasTGcZA3BYhOViGKNnCErC
Spv14nWE5CP2upQPMpkXsArUL+MXonpmLzGcgi4g2JUMFr3orDUYzAe/KpHFnbKT8ST/VEvjxcF2
LEy6pyWvAkopM0+WRDKsE7CAkXCUv1QmQCY2oQW3pmlwDWlEM8JNrcKQUqeCkaaoJvKpFFqHY30m
YJFRaFArUQ0itKPXg5dla2v07yK/D/EGno7Cy5C6kQtGWNptMR9E2REj94YXHbHmqXF4ytIfUlxI
lG5T/DXwMmTr2Z6awQqyj0wmcEXID2W7gSLvm/jts0UJ52CyIjw2FOkzrhBYUQvFKIdIbQEEyBSK
eXBfTG8TJadXb5zmm/Nttj5aPdmk0nKC/nrk/zjaz0Ce6kSD49PiDvqONk6OQun6OZ27eVrX9gWt
sGVcJ2gsYEO2B5dghM56sSDm47y/MDae+cZYTwjFE6Aj1WJNmUjcVmB/90YP9vPVAgCzYkF+U4rg
GOnOQa44qBadrh5klB6zH+qpOdhDuRvTC1RayIChesPE3yv0ReRkKxoL4UMfpImb50OOVw8YK9NS
lRFdHv1KcgFidwc0mCVlySQljS4xlRlVVNG220JBZMx9CYunUwl2gpONsmYrZ1TW/TZ4QdR4AzDr
J+zPvRIqSl1MGRM5eIzDmq0YF948Ugiz13p414he+K8vlBZSqBs2ZaIBqOlP9x73EEiaNEAmGO5I
q2iWy4RDl3ccJd2T7Zx7x8ZJwVu35p+3h9RYMh4UHgbUzi4BOPD+Jtu8ArkFFIgYVUklxPJKQCEU
JAesZxqIHMeD/CJKGnmx0TYH3xSOSAe9xIfawLC2qrwNcawbfCjkRoeKqOrvPjbggbpz7Q9Yzjka
f3gIUf/AOQkckkN+7CeHh0XkYNZzbLwFdXX4m2Ba40EZol3eWZuJsjgjY7DDDHG4aDmhiyufIkQg
UXDPlQD2bM6MP0qohNjE5AEBR6pkHJYW6Vfh96ztlNLfjDDrDK4jlnJ6YGNM3D0cKrgYQGaQlcLJ
l9oPsMRUtpPsldx4zTGYaTnzTJf6KSq2OK+6uClS/higEA6fPY1ORleYqu6Rz47xGz8zb7Ud/2G1
C9VWQixBn6pky26QdShtSw/DdIBGiovNgrmIVVH37HMn3bL5VJgXEiMWEPA81DSX9M1KMj0nqUaq
l9f++Oa6Vq01zN9VQy4F74d5Fb9a3PKF1uiUE3APLSSvgVPARFwiOiCpc8STA19+agjbp9AyDAab
+Y4RVViSxRdyezIvGCz4wC9Z9C+wgB2Z88RnD4GWPT/PBmp/7LglB6j0+NYuN5Zm9ik0Zkk88UFf
BIvZ+CYsK5G5cIMaZ/oeqHxHiVGkkeSklibXnV4qg8+VobzyxPkbovi3thrp4Y7yST0XuL9wFemF
4GDZePLIz5Jyjb+EvA8cNDGcp/SUuUQBaBd48VG4EAm9TUObL6uMUzwFZ/ZA3ODuKha1cRkcWGzJ
xAvGjgyVlUM1FwVYiykvWQNLo6jAAeVtHlw+Pf6ZCzkoR/4vYAMHEbuO/4WcKxMF+az4k0OUXkHz
53Q7rYWKWN+l9WUNVnaPhX4L14ZYPO88hD2Kwkvh+cvINN7pbZ2hesR0lh6Da1Ps6f+6ocn9IxyJ
+Tog2h/VJhnQUJXlqQ+B6UBb9OyVZ2l7V4HAA2OtJD9dta6MdWp8mOQqSb/poz+RDr+GMEKD9idD
04xDPF87pqolqCcyonA8y0VoQFdjFgd/CKBXLkobqC22Pvmy7CWGJiamjpnLHTYUT9ocLfMJjad+
FWyGN9JiMh6/QYMXCVjBFst30K2brYFDfg5rjW8hJwPuFlez4CIpDbRsX58+KLEZiqo3ER70dAPy
0ilvBoTynFdG061NDLasZl1TSU2j8Xd0efz7woRFOwJmZAeYZw/yuXJI6lxe0tYLcFRPiSR4PfuE
15MEluSvIeNwbM2SqwwrmGj/CPRItukcGxuR39GXch0XGm04wzAd0+DxKhNWST1Cku3mIyKn8RwB
OhdgXJC2FGLkLS8487AU3qhUU4H/7U8jkSbNMU4uLfpSFjRhQjS3XPmkaAgwY89PM10kn2LZeY/M
sT27PLY6WtH/6JgtZ0e/G41HoI7MRHfL4ScUhAq5gu0lN7aG5gSnIP5Xtig78BiQXV6OkL/5r3Dz
RN9YlKgH+NegmcsY2reUV57enMyMKrE5qppzQ6/lQqXPOfmFkZWAg2DszEYuQLgqsRvbx/x04Q5y
XAprmwXozt5nP5wpdKo+f6Jx9Fs+hEOrH0r90LWHpj3gtzjjft4ejPz4Xsd4BJqPtMd+mT9D9Ri4
zOuEZ48jJG4syPOEMtO7/R6eG2GGbC40/DrwBRTLptAeSSpNoIqb3ls2vUwguXn9W9MDU44M8GBm
CJ0GLlnTg6n8MPx0QZbQ8GJVsxZqP6Qu5jfdj2T1+ldiCvshk4G+GPZEF2NmegVHA5xWm/QNRzKS
EuhZ5qtW4fEw7u1vOKgwSiPjxOiF6TAS9LtW4alIhS0ONynUIPk4awuKEDHVsGhS2CWOivmki+gU
Ms6EoJSN5TIlJ46KGDrA/X45E+8CykPmBJAz5SPEa4nF9MlI2HlA//q+5FozGwxJ44hYox3eKQ4k
Dqs6OpRwwBGfXFqlbDFqpXydt98D0KBt3wWfaNNDyeBHgHTwF5K26wh1Pp7o0T6bdqq/rAPIoYR7
L5iHvvHzOmf/rsHE9PY4dEHaMdZqbJ/ohcVoSjgBLY5QRQNt0GvWSs2kj4Gi4RESVEPOMLdNht/2
gEEpt6FBwgpmJW7w1FBwCPFsuHbmvLGbGFHnm7g3WTEqT15fUh4FYaDwFzyV2C94vnEbbJee/5A5
d738qGhnav+k8A7tTZgj/V2l1rFzq9Vor0geHmXYr5FUfBomuC6MFahIuOjFykgYZJTGS1DKvlRI
5dhyagrwHzO4pQxEOytjxnH2fiidC05z3z8rb5G/q1BJJuGWoYBAj117ho+yqMr1wJ3Vf/nO/EA5
l4TOj2/tvcbYwYmA0rEYGLAZzHqHKwhSihMwaTEa5SdnqpcOmxjmOtwlwX4gegw11eJQ8djuUorJ
LyJvmtPSrp877VMomz1StE3V7KtqFd9s+KX2eCpTpiuF+zQWwE0Rfg09EK65VTvC7KO74jWYkDn6
rQW5KFhXZmYcEZk9x6H9QU75ZYyrQyUzgHdawAkVU4AFQZnSfHvoFgq3oerkQm+XeYL0BsMtGfb6
RkO8HORs6ph8UZNT540Hp9+2wVtsnpTgC8njjo9t8GLoAb91+myiP+r2w3BumOvY88fMLAHjpk3U
qRtKAybBqaI90ihLQ9ciaaYcIwKKM4dTaGl5nPIsOgNDluk2PHZF+qhXxSOA69j+cqg2are3YrJC
HqyP4UGvH9wU9t8rZmBkqu2EtS5NzDyo54moeIKyoXYBYkTjxoHoGaoHEA8reRUeo0lVMdBUnZGi
dQD4ChyptQXujt8P4LcAVBE2I7LZ5efQRoCkNlw0HSL8iHOy5diU5qbFGohRF93siGgdQs5eD3Zx
/MrcmVuzPXsLfbySaw4l5LWhGsuNJzLsGJksLQagc3ZqYixG5mSVx481oJpYajG7RyOE+2E8bFIz
Auf/b0I2k0NTKRBSknZXI5xLwmzTqA81zjE+Lq0t6PLCtKm9j9ACSYa7MGGqo41j3yog7WDH3mFc
B5OFE7xToLyuYjj2YFn91uY4UannFgF2o+6eeoxDij8azdJF8FkdyuJsuMgGOWQwg9TXtY5b0s1C
VsjqEAF5y10/R+MySR+Yyi5GhmfNfiQVsacMT0FE1BEuNaGZbjp8Z92wHm729Fl1p96eNy26dn/8
7ED1w/ZB0Xp0Q2dCIRSSmaMddknK+GWzpzmCyhZew0qnMQGLn+Jt3hzR5wC9X+DFtg0ZcJ9xwXg3
fOr8D1oKn55bIEFrKl9k5msyRGRLLCxzbY7mCrPBgEn4jBfrpwLa1CQvdqsvc4xfyoY2CMo+wTpQ
DLNVn3hr304eACidIf9wmbHobn0Qao3veivihD3/U1cwQC6jZypXQR9LMpDAQGt7y/VcqqfJhTKJ
Jx6vJ6LhAh5O9QNPLve+/qZrVK1acLd6rDMfMzTo9bGE+661HMGMt3L4xaNrPCp9hcGBiCOzBynH
NQOfH4aHMp5Phl0OrqtyHbaQjyo4hiTlpMDFNPlCsjMB4HK1X2lmt5M1PtTjvmhuvss2CbhK0xzV
LvzgDmthYCAteBMcwGVq0NTmMcRaJclfzLg8WqBM0ubwKxLrM07Mm0AJrQw9zImSR1nOLkw1HGIG
CjT/pvyLUGtPLdRbGfe6V12fNp5DtNZS9ZFYTg9z99kiWyqz+gDRpjZORmDvCskVh0Mv8jswEsho
1oAkDlKDhWtpc85MGYZj61UnMO48dhA4Be6KPYCaw7UmGWMWKc1I2HA1YIZ+AaXlKippq0xNY86Y
fLk5c8fmtwIEBJiYyeDrEpRR8V6QBkhKCyWnPjTCjXghqoI8gHQUGnzdeXgPESVIsVJCYhuTd25W
Hl0jUqPxZoX+uiQtjB+uG8CVT4G2ghj6p9GFuaN6yB70sw1sL2g/sj3NZVqKTRK6orjaywpJ9JuN
nsRGCwSxTmgRytWl4Ms7Zf8tWlw3VE8OYx+Z2nM52ThC6lQhCtTXCHWW/A7YUpyfVYGbuDW8KEq1
HjNs7j1b7B5yA1QGpFFmofD5GbiKch2i5UKxuQaxEFDwDEgtzMDTV1NdVO2lqay9nvfiQ+FapPqh
SP4zJ83IhuKzd7xoXVvoxzRy0CiNNV/ERngNVFYLmnqb4+SU0btL7DqUooimUwJHI1TyClQRFSKN
p3VMEPnkbVTB7gMcUtAfHUdnGyJqGyO/T88y/W3YAlXIM0YOjIsiNHnqP1OH94cDToLdBgZkCunL
aV7tOhpsEE0mFtBrKkqj8lIaZEyeqL4sbze3x8SjpMcpE+lC88MmXzR+L46btv9cKDlXCqwPQGE1
+s2D2zzemQqO3ZtSYtOpXrGHyCqfBDVy88K1YsA8GjsGPjtPUVemuW6dD9PE/ZVXnWCzbj5UUkpa
E+3IDgEUM9wnJaaXxTeYd2TDHoG3QV/PilSLmwtLq3E2g3TRV7g8c3NPK0AWhsINXikj4h3sa4Kt
cpF2hXmOja5NhzTC9xo2TkBDLKV8raL8zW+Z+aVCkPOKlynPlz2Wo8kmmN75CsT6kFPhDxRlROOr
FU4KMdY9d4gMnL9E3kfeVZglAlYFDC1NzsYxAFSjq6QSFczAgD9EbahBJP3LLlMjSqJkRb1lRBe+
h7pkISGiBUNIWHB4UshQAANhylayHrV8euR4WngAVEJRKbhTFTRb1JGaXoAbMInFF4yNLUtmDII3
GykeW9JMYK2Zr4RlkmR/sQt4ZtZrAL4zN18aprmUae6obxwQKV/YinxDl20UIEUn1rn+CFcfnt2q
WWZ6fqyZvflMQeQ9ys+glWbOZWLoM0KfiewTVCCNuzxO7jH8EvlWV/RrCgwr2E8+U81KeZK/9lt3
mavGRrQXlLsZvWQz0mu5PB6AYi6UPnRWUnQIvVM4mEIFULJL7t6FZ5v67TFDMuXCqwmsz956C3nf
PmgH/1SmUHA5YB5WBWA+D6WZnDXa2QgRAIYeOyGeJxhEDERtqRihs4A1CjOPX4daxhgwzuBo9FnJ
3OIuli3Be+Z8xAaM5OYuXLHJQvbNpOcRrM2GQ5hp55FRfDViU04XHSTdj2psx4yhRQrnjcsNet2E
0fLo3OfuYPOqoRKuuRWV/Ebx78zvLvqE6RqWHFPT+5ypuxYXEQ3ZF2qOMp/gh1zs8gFdiUzUmI9y
7KXBg1CcvfqScRQJIGOr7WmwsUICvWUSl1w7w1k6rJeMQtRyDik7G3F9AAZvQGAy/bcRl/linzO1
7I5W4O36fBMwirF+kQyKzKO+iECVYPgmn9davxUVvPKZcrhm5iULLwzQc4KGorV7auGQ+086uuX6
aPV0MVTutYDGjFzh4zFWSP/G+GZNbz5qlGPfmbGF9Q6rHaF0W6NJwMGC7B4IBp6x5SYb8PihHHeN
YzZ/+j4ktvOQ/wjLXqbyE7AMbErklzi/mfuooFfNrz3uOwWA6YlQXeK1Yv2h58yl0icyoZrXkpDb
lmQbHht/2ijZhudZRdTaKhlBPditPTL0lR/+y+UTw3sjrbBSoNjULzz9GiK2DxtjxnO8y3+FFF6A
xWSSBNhqWy8a9s1onyqNsS0AesYBHVbjSg+Q0BbTKlaMNy1mQJUsbfPp2QSaU4vx0SoZRfOWg3jX
uVgv4HcB4N+oXLPE1Gli4ho+l+ZZ2nhaeFkWIFsM77bagIMSfTB3pdMv0/g1TD/gNiD+gH8ZCleq
vtDBoLwJIdCkWYNmU4Ap9q1vcvZcnVhdsFPmelp78LhAq9mMkLA+Xcj7w0Ezsy20eif51Vk0ASzx
i1+cspxxohgkM48AzDCHPcLmgHYjh31dvgoIxh21FDm+FqtIE8i9vQM3SIdP54AEtkR4nn6H9ETX
InnSh2depwunw+RNMFQGi+P74Gbn9btdkxRr4A/SFjgab7wOFYyVbAD6zENYrUwgiglWms6Uv2Dt
6uBniv6k4J5MILIBEZ+YZ04FiBtglVWCCsGw1pgc7EKVAB0SDhmSxgrv9lmllLZpmkt8JwsW2Oje
8+A4lB0iSFXYWSVNv3EPA+QpMLnas8/Ew2GZYuWboFsr2n8W7F8OCSROYmNMbfT/Hwb8vdo7Z6mA
t2okA6BgxSYGScd6HQYpoJjOnqz1k1O7sut1KBedcQZNZIDCR6R172YLBZYry8s3Kol54LxJ+ZsA
GWhUKuhlDC4eR5xHODSxeBbyYBSGj2hthWlYcmHUDCvJsmXRxz2VH4AdFSD8Nfbx2B2EYo+6tT1D
Wp0qd9HXrKdiUbP8B5jo4KW4KfCa5FDUz0GD4turDwMiYoH7M9xtDYUcDiYpjbamiOcMdWnxiwbn
FnRXWf2cw3tQamvpmyFcpY3vvjDUzuotAkgUVeSC1UymYFOxjlzCa51XG7NCF4GTTtldMsttCdOY
h6XMSib10ukUJvEaOrui5k8diYGjdZdHExODTdzOPB0mbCI5hGr1TYBgaHeieZaBPJ9nQzQxbFw+
VvlLPg3AMOkIOop4whlBAwILdkqDoS7V6sUi7BloKtdIg4AbOi6NDpSNkeNwNJVs7xOVXUJBbnTU
fsxdeYkps24t+ta7aCMsgxAbJ/sc4FxdOmJJQWPdpM/suREMmsfOZzYmBE0pdzghIo0KGL3AU2FW
cbfE8vkJlZPkT2N2AB5twZOd4d53qJyv/vzFlgeVxaLuIH4BPpPrufAusYvYPMWKDAcbKJGQXMAE
BJKSMpdJIjrChhbYztisXYcvXDIwe8SckdhMt0t2qejDITGoPNQmJLZz+Mer05wr2uedGWNUVPxK
28QxwRKi8VgmGZ0vdga1uhpRkgLnyOydAV9IISbMb1Zbz5qCQd53qHsxrym3ERcTdX5Rl6si+03y
aQ/xiQ5j6SqYPlAE1OIR8NYxUXfnLz2+mGO48M146YBue/rK8g+lgs7irSS5mlEWMDcGy9G3CZer
cSHOYeKUnYKcXiC4RtNJLfIXFkXLxwhsgF8ky+tmMhaUPjQUrujPRE8xQeIpcQ63iIRhu/DFrIiv
caHtaNZjOnDXIDSX3VW0xHbjhzUimeTAtT8FA7AJj0V7UymosGArFsOXTaU0aNPWxXkYCG42keMB
eXGK5sqTywFl5/sGzJd1Upsn4Cba+uAirbCL2oD3EKjrkskG6Es1M1/HfcPwP32Lyid+Kxkm2gL9
JkgvNzYqKfjuDI45EQMhU1zNEIyHv57b+bssMjw1YFRyUWdDfK6gxEMgQJFLvRBh56bCU+eaSNng
AUTATH5RkmVrjmoveshLLg4qpta4AujBXRNS4AyBb2jiP64zzmMrQacjwlTn5lSjDa/UAX3XMVOT
R1vM+3EMKbchA8UQJMbGl95Mmq1rgEapN/K7GTPZ2YPJMTdJR5bou/THmUGseSkCWdcqob7NidUk
H4+qDWtRfpp34d3mg3JiO9HW+qC9wvgFaIYWkun7mMZRJ+qOQxqroXUQdBuEDEIsFjiEbTg62XYw
6wf5Jtk2svwCtIlZcv8/yVBAUaSQ4KE21OaM0Yg3bgNysDyEoox8SOXwBm4nwNeJdBATd+0Ui8UR
d1LUoQXO3Q2kf6Paam59GvAWQGcMbRESsThVUIYs+VqReu96U56mkcab6J6O1G8n23gJYUBUPpaz
tdh1UbjXuxSMpIKI8psN1kp6VTg28IcerBCWrPYV+S3WZtsgWWMJNU//DKR2cP2cGifYz6YHvT03
BdLEUFLvu1WJlenEpGU49+RdaFZKBDzBvzpWiBNpYPn0DNsFzy5MO+viXdGpCCi1ALSYpEqT/Ndf
UwyBMtOvVTiOgLxlFE06oDsOWruafBwokYHHbR0kGw+8A/64ap/bUJjRBJdX5U9GrTOCWnYqgYa2
FO3dSuv0YxxcWrwUAsbBQqlT2L5Gu1I4dx2E09Aoe0auzltIvQlxkKAO2F5VvTXfR+uFKYZF3exo
a+HXZ8lTmXuCwP+PpfNqalxNwvAvUpVyuHWOYANmBt+ogAHlnPXr92nvudja3XNmwJa+0P2mfo6R
MmPBgs2tuVlhe+jhNQkHQfKoVNGbxHQIN9m2xJzPvA2YDJGHcfWtEjveqS7EohsRJROhbUY595aX
XOIGcG24cbX8whQQpPB4Hgg7zS5uwbCTS76doSMGq6Op6o9j6W1cnL8jydb2B3KM2TA4b/VtoQ2k
5BgwGHjbp5is1OxqmuLYQnVvbFtksIXt7yxr2hmZjvh5Vyhf+DIm458AM25I/Fdw7xkLkUfGxmdn
W2RS5YgM6gzjBYMp+sI6mEQOAnlQKiTZZ8wxqCYkk6R3aiSfYp1+O9c9RrtVqLi5KPDjc3XIm2Ot
p0hZRf+cYB7lVp0SwJHkxxjg0LyNnew6aCBYg4m0NF9fiLUC0cjINCzjOpvoJa2BlCaYZhh9EG/O
1bo+l+X5PUdE4sbDWgwEQsPiKanRjkB70kCJThs6En8f4LxUAyPlYx48w/Ig/3T88ghGDuUysqJT
tAE+I7mpr+S0gxzHV631n1n4mc8Ylxg7s0UCup/SeNcTBSDygKJwrtKq8s1lS1dgVCHPDbPZsUpI
cYvXNbktAI84nW7M7lbCn6L3jmPWLRQD9U2yGixypqjdExVSEoASfJsIujvuLkPsEiwnYRy1hDKj
pAMZmwljkbES8tyXUS7NsQxzoDDYfwgFhO+4bzw8cb9jMq+tls6Pfpc6fFD2Pibc7MNv1+jIc8K8
p1d4bNawo79KqcPjjkglCDJnbRsY9M8+9euUjKRT3TTj1SY2k6ChlpO6jX8UilpdmY8SaCNprXzk
xGFyIJml3TUtmItzAygJ9D1C0lSFt4XE8tf6q5zbUMkW3J8kA2BvmX2yJvqzxOJxnjXuLSIkQ4ri
EfYzQbwccgrQ/qMdyQg4dNBiSpqL7d9hWk0EYXKajOmvEBmKeQb2UbpfQAf+gJuqLw4UN3IusSI4
Nmg85bL7b2TxKWhfhNEShER+xKSDwwihDzAqmqEYHTjcumxiRyzT4NGgImBBgqNJDA9MtXDgLToV
PC9UTaN9F99IVnEinFG9RES8oA3gryS9sZM+K+aWaq27EZx1juKu3/QoQmzrO1TW1BvysuUASxg2
lF6Vzei8y/yeGZOaJGnIh4NC67VtL7oRfhwPHVQoYCZpfvdgVDXjA9asR8l5DqHrMU718I9wRd0h
4RKeuoOXXKvuLoQD0jq5kd18kyr03lQQVBnYuBG/Uxs0VDM5khvKhRazc/8L/H10qBdzoDYXXgM/
S9I+DfOHA3KPCqumnMWvo4ABUi1ERbERbNfB2jxCuRhimWn4hT8Ol+doXSJmOuV4CJsq2mi6tpw3
Cr0/V+gDsBcTYdZ+mypSVu1XAJaOY3agCcGOEhLxIgJ+6y1lOSBJVogeIjtjO2FsVhX3IMZ24Xpr
6m7SMU26Wo8Mawc6t+avrfRC39sM5AhwBqXeSgOTZ9XFMOpVBDyHbTmn+hT9zeQZWL2xCwLoCghl
EF2Ez1wEriMiDNO7lQZBTf4v4Kwde2vARRETRlS2wyyKe4a20OkZr5w1eBOuGHDVwlgkM+PPB/VC
DXTzbH/l+PoZ4qZL1J1BmZFic5FoswEDLAJ5tf4AeCNHCm8i4cphDmISQM5E322xUUFvowYcNfbO
tmUAAKFcos/t+6uUnVH3iWX4v74ROiKOVGyb3Fj5O409QEr5lx4k54CZXXA3f0+Xyb9A3ye7Lbll
tkGwFsPvSmitRtvR7vduRggUzLC+FmpJcglks2qRjocPVjNsnx3OqSpOzkkP6pr4/xzB6J2zCiCR
JpAqnMsDlQ3F61QR/AT0ltEreBUtbAIf+SmIvLSLsy9WA0YEZtmPjBxzUlTD9nCU3yu+q7KdNm50
sqnDKelQPImxF/819LU63aUaruHtums9wEKBFIoDIy3/OCQnoqgxOa8zANVmQJ5C0zAvMzkNKJcp
7gZCpgTY0G8F+wpnCNIaWQgDsCVDQrvznOHN8RjexPFHzkeuxBut9jZq3R76Fm1Yo+zSnN4YgY41
o25EAKcr/SmnSY3A30Y480yJnuPOW+mUA57x7RjfUZu9IP8ZVSz0Z5Nql/5ZCFgiJuju64iRnFx/
KllHgUmmIOkKobkRbwya2H0bu5u6g6OhOPQ9RmqRAqDQbMrdrYykeRs/ghPJEK5BRXZVvgkFhUR8
6QVblSQRJeeojrXTXOydFmV9kp/m1DpIrpEAevSRQs1R6ZcqXls2ZUgz1pTvo2VuJNIlDV78MN9r
5cedAQSK/3h60BVz/mNy2SXFRuw1IryRWNzHqcZmeZrrC0ECrL1qLF8JXJXAK3H0E/mNEMhQEG1g
ZEHwK9o4/LEimlSy3xkKkrpdTSMC71HdIO9kGo1pvUQ4jE2uEKnGaJ0t76anpEozFY51gvskRl86
p2ig5nIX43EWhhpuAc3kYbLvyPYeGkkZCDXW0OH0OyOYrMJZU3LaP85A/ndfTc9UCOA5GWHFQASA
isgRZuvJV01MjzgA1PukBTskbWNcrFHOPE439xyoFPWoGGkqHgo4KtWZRFAca8io6eTWoG5ikRQB
t8dBhH4scuylC+4mDzyD1faSdQCZ7o07M32mwpKwRk+FdSDQFKFMxJ4ZZQgPviXaS8TOgCD8VCnE
ZLGCEHAgSUclplqpKtC91OU6RlM3uNCcqLszvlnIJ+3kxYYffXM0y58z1YlBQJmkD/+MkFIGQ11f
g+Rbd8ONXrxT1tnUq7R3PI1s3MrNx9ELZOLqdwkkIiWGhkHIeaAqWU00S4BT8vFA75WYvKL+N7Cp
ebgpODXGDE2hW6wQNlB/CatUk7tVWsPpUdSxe7kC0aNPDDUUqbc/qTfZakN7LErCcBlGSftY5wfC
zviNDM0IoXF5zsDmwqIZNIlckCYXdUf75scdecPSklT6sEu8v5gOQr3fiEEPA4sNz4szEmmMhLHx
X96P3BRgcvgI/dY5+3Cuebw1EEHlVoTNnvm243jqfCwBPPvAGzfCO/NtaoqVEEDQEN0TF1DnI2OC
Z0NGTO4beCiHfPvr8lXGPym5LbSmYIQWd1Py6cO/62gWgvxkIDeXPy8FCmW4A2UqFbkt1VP3LmyT
3eeIg1DLS6eZupew+px4P/gzxcAs242FkUcVITmSP4ALCQQp+aU+DhHzZiTMzKNzCKOjiqUBpxc1
ZmCcQJkri0E7vlU/2Vq5I7Lw0QpYAXxMotCi/NRefGoIm8wUrMgIJIhHl9rBa5UFMs7Yi/ZkV30E
ENkJk2NKrBtE0o9oUrhPMFnwaAKCdpdRj3BOXXMjRX6+oVvqjQcOGherxsL6TsIPYgptSvf9jDjC
uqkgKKIaTw9gw4azCop47QIlyMUsnACSQFFVi1QWOcsT/jJyGFIG5hl065yRCBdz0Qiy+rL67Kvp
Wo4XvMqbKj+j2tp4aIPUTzWMSEb4hiHv03sw0Sca0D+onGeeDDgUNYgHVsw3DlxGNBP1I3P2RAsr
ML4FS8nJKTUljL1AgdVsS7JOR7BDLN1xdtBg/JVC3YrgzrB/9U+P+k+0hgPS9odKR4OtN4yt9CE8
cLU0VxGsifz82rhpZAtWKZqqOjwlxpMTwASgCOrhAfVb6rSriNBA1red1M8BISBwikdjftJ6uRWj
s9+/lPolC5GYEUYyYbZos3UXR88J/Z8EPGB8dTGCMCK0/mtY0wGakxWKn7mipLPIMrD1KzhYrr6Y
5YTiI9yU1cGH5GuqBsHJIXea+xA0xJuT8ZfdkfS5FCdwpPI+A7I8XLSlooSwmrPJuuQOVmJrm2cM
meUKK9lqRJ+iBa+x8bnVzgtewmgtPjMKAS7M0GTwqndzSPQWiu0Rn4gYGP+RXPwR8QB40IQz9FES
FfqGmzJ38LUxICkqftT2BWeZMba7SmNZrgHagwN9i4q6x10Jd4i9g0uABT1zov8T072EkhI9JG0k
2Z1rzax4NfUp8/t9jQUKRwKlACU8Bxmpp4wkCaznSruichty/+gGd6pQ6SVRqqNVqOqbB9NQqx++
fdEgpIsGe9ACt9xM/6mpn1EZkcCmAuEf3AoyOjx3FFU90Qh57j+uFrmrxPA9YL4FMmG+o/jtFMhj
frhDvTvPlJhxuhWnRifhzf6xkPLSBuJ+ye07d8morplBwTgANP2QxNzLLVOFVNNYxXhK7XbptTc+
sDRBo2p+oWzIoF5EdNLE+i5LCSFz8Jp/0pmJyh/YQA4ntSF/DXcTxV7MuAg3fJOQX7ZcWv/0NTEY
2LDjg5RzEPlsZV39x8NnQ7sUi3nwqXk/gqbO7GeYD1kTU219hoW6s+j6IBMynI6DZyy/Iq3cQFCv
JalDSFmpAV0SaRJpyZE30+Lz0eAXYa0AplWnWauzj5CP9xlxZA03pBSZZT7zL9PovZi1fUKZmBS4
TAYCSoPPntTGKntnR9LaZQiW+OPgQ1O39lExsyf4krRRpU2YR3Xg+GF9gmnIRUCGcEhVLus5RnY2
aFtQcAkslBs8wDiGN8g916W+N5sbsHfFuFfOC2H2chfBW4kZgfvZT5SjrxFTRapXnH0WaEFsggIE
Wm6ckUQVGJiwo1cwsTuu5VJhswoAiIkcMpRf7tGppC/47Q4OGl1LTTZlbSxaDlmzvAYao6qkO546
6gLuEm4aAT3dxyY3mdkkc5SrJ4T2UntKP1VhUWhL8haMbmUyIzRhrWRtRDewrqeb+P65Rw2KtIGQ
U8qUxvpx4X2BQcQV7VK9hnAa1FdzjGzE3gvxEnD+s3fgloyeQ5C1MJ8pHEU7EHP9WSODC7nwuLzl
5yMlScd7qGr7USOEAijBFTsTo2aLJP8wyNAWcqNCmYewjQtPTEoms53RvEkIKL+IcMqNGqwfwXHq
WUlMMt5RRMoqnKpzyUN+TKkhrEe8gdkaWpHBIdynFdcFCurg6s0MRENX02sAZMTCnNXcvQie3eLJ
yOJ855OMBlJBBQflRF2lA2+qO9YjCjIJf1gIGyxq20lCnWP+If9OUOzahulEWSMMox6Q11iiQ+H+
AmYvg/gJS7DPfd+bHPkfnNsuRRgkrI8XAMnFlefqgx5r43Vof9GcsuvILidmJ6OS4NlpeHzFPxX1
9rKEqQESX4tcr2lg86N3qcNF1oTpRHLkBBFN6UF4iLKl1eZq0LkqiUY8CfOVkFpTJo/9InkuKJE4
INjJNQYXN/gePnKbFDLObKEDcKmsJItFwBifXkRWKF+bhcnKSskJ0FpjayH17ZHhSc/Jrh1Zh95G
YGM0TNR5AxLLtD/Df6zifD+UX4EJy+P/jpS9/N7WW3tAbjUGHqJwh3CvOAOTai4RkaEcOgOTCbNg
lW1V60JHvfzoXQ8tOX7+EtM0cUhcDnr4KYe0Am/GPgCmY6XNLLEAsaTMCmYqC0WJrOtegXkBIzWb
s5geBntLXV15ZIEvLKhjpIQE2Ksbxnxkw17132FcAdGMBeUek35490SfnlTJ87966UuEk1XZqcXa
KIOL2IWVoV8MaMuEv1tLye6Auu/cbx4tw3vWo3gsqHlsWvdK634TrqVu2EeHwY+wKl6m+NLWxMgz
yYpIbaB+c2kkZE2tUFKMHE20ahqIa0VWsOstwiJYIyiWtW3YzPYGN+QmHevpU7Zmkb5gfZZuhuMH
AgOx7FmUBDrCXSqfqMJ0e5S53Nk/8K3FhFK6YHwc7iJ/hAPcAl5oqPqAw4pgZXXGru/PBok1Yk8L
wLnY5gIXS3yYltaPpBSPmjJmoJiCbhKONBiHlZx3nOJKfDOdY2O/6RqWFJJEURVQpgnjneHfgOT3
QMuCF6TlN4eSY0S31GIySLO3os6om0VYWqFLHqduL5f5CNomxv2En6C7/rlGYVs4TF6gbdbWIp2S
sYotc5dWub6ivmXee1Pt/OCpqXVydKC9GLpClxGgwujFKlSRwSWcm43xJXyX2kGJtmpikC5BoglM
geDPlPyihwuv7AGOMqnrmemFxT8HSvgeLqRQ+N2q0jcmczRKblnKh5mCodc5qB9oPXNh9lJzS607
lIAvAC/iv/CfRkzgNIscbxRw6MtLEBcxHoBWSI/OpdsF41I0K5IJZiB85vQKVw7+rVHl1W9DpnWW
3uMCEfIMjERgcy37jW2kc+BAFXWkgIFipSwm7l8ARlv113wZqeb4L7lJ6gmVVvIDPO0C63KsZty5
Kfiqap0dQpfkc+koZBjhwl3IizS5l7UeOKc9lxqE576Pf2TdSd9UX+nEaLfDdAvHJDdHhvBJmuoo
IFoIA+K0fiQAA0EHzDg31VXgb6JwUU+HcpzOk1Ieo/Jg8nKElTfd35YRL2pEPFGo7IfKIlaoJQ+g
2drUwJNOFDnCRrAFiDOqTIaggSq48TpnHEis00JkvwgeBhBeH17Hooy20bsxmjgPgUGUGwisvLIY
JtlC2sq1zyglwYCbtjzJtfPWIk1BqfS4xAH2XaBWIBFAOC/tT15jL0MaCIsVWJSUte6vhrmkIvhE
QgeCgLKNZVSjq7EFRU8Z+RAKqJVp+hZt5V6oFCJxBcDlBfQ6fBdd5Xc4KvcYyCoosqNB8SusPfeK
dKeKQXonaaUZNoQWGXx3y/mRLYk1s8rkBgLVO1TrJaEjFpIoiTyw+dYPDoOGQ4K/BDoFPctom8VS
gbyDJ51DSFe4C+Jx26JB4hXKlghdA5j2FKdE9RTEGMwcnNC54AshAWIsTeoCUEo6eRYTqAIiS7mZ
iE7gnxKg1PHZFbSVJTm2cO7LOmzXN39VQwuqBmEj7qUEcgZvQJA6sWPM8SpftabGQrsjqhjLJTCE
anZCoKzcZyogQSWjiMhrNF6cs1X/ShwVtmOHwccrxUuZTMHUBATgQK0A03zImKu3ECM9SjHuNWEU
+Q+xyUuBBdlodTSvBSDgMplRwDlkwVNJ6hhNFHZVTfIokiVRllM5qirhOMimab95I2AsIAkeD0+y
2kZgOsorE4i66qMNz6BGXiZwB9CacEEOux+o9Cy1WTwcJJtA487qgZnA9KRmGlp6quKx9bWJiTIl
KX0c4jA8VjztEHIJHCWwQFMzJ4AvJtQJpRv+S5CfiKMpdEhQK+uzfHN0VG5crg20cJOn/GF7qny/
GOSVrIZ1Xr047Tvtks2pimeoMUsGRr1Ps/fX/zAY0GGwsWwjWhsVwyOU/Eqj60YP2AsZwN5hXQVd
tZWOPkH1NDprcR25bHFZgtKC5350onXy3GEnXAfvk+zppZ1OCLgJXih2UtI+ZFHWVWpBz3hO078i
CTan/FQjGLMDOSETRAX6TUwmOhiGAi/JyxMQkekXFaMp4yYAjC83XXWVNmvAsdX08Lnw8PQv+cQc
rVXUrvlLABx6+wZ6hoQJP4L4QXznGYzSpcASz4xFIlO31e09VyilecktqP21h38sCM481f6hVBZa
SuPPwsFVKsYcpGGx2pySCSCaLzSqe9hgNgEvUuAiSL0AeQx6dUCREX8RKZZMcTrLvcAykqrFodEO
k/BMrrGrHSgJ5fZm3C72Qhpoq9aepGNuTY4aald14O5i9ggKwzbiDbNO6+eE7oJPKPy6bG3UgyAx
khEp6WQBjnjhJOzUwj3xkynFRtBjiflvfgZUFOLPqCzt8eZkk6izejPq9Egpr5IlkfC4OZiqkfRp
SmBdh7D4IDzGcZmAgpavpnMhEdGkm2tPbqft+AeSVNRGh1ofl1KgsC2N8Kmvom0XEkkPfhsS22u4
1ZFTSFdHLiPjYKqnQX9SeK1O8y9vjwoMhkHaFFJP5ozn1VvX7hP1nzLAMUdo2T6H6eJjdAzLLyd/
9sLjxHzhPHmuvBMriETWexky0l1/Mkm+zP6V9q/jPXf1CczT5xBtM8IBWF+ZRZZone2nyjpojBai
4ys6yl6WZIKcGlxmi9KY4GcbW8pyoGPJiuAZPQItBCmyDJfBw72dhgivwzWmAKa5TEhqHJ/CiWBW
soAeRCr1shzdHQYs0GcFmI2pHUL5qtvHaTsi9SR4cT7LzTN2zUJEV4P3XjDXuMz2gfMuy58HKYWL
GLFdOmRM1rDLnL/iv+K7SHYCBUCIXhpQoEZ/Ptm3gR/IrwR15nxRuJ4wrnFS8YtzZIQw5PlBY7RK
eoBF9UmQ71ocKQRtCJLnQTSC/Um2m5KBQfdoROornHKHhoNf4cSfDk5u7lGBQLncWvQmyBOkq+VE
FT2O8GCyzckUYNJPdqGFoxuzMdeg/NEINPVuOQIOgaWy+RwnaFs58+WQblJQXuWSIXlPOFQU7yS3
leERfTr9yGxE2YcayFYA7CaQBxwz8ilYTpZ51X6KXk8E12b3Kc46idPlrc0oR2pwqyZVOUi3yNhA
krmAOQuFh9DaewD9M8fvQDcKujL6TrpA0fnJQ2F1CCg2Uw1SfZBDhYEGbkT0i8IQio1DDkDBqMEP
lA80xo9gcemXdGjzAHNHr3KNOoh9EL80BGliORsfiYz0LiFlHMyF0sevapTv5VsFPlgNFBeQJki+
JsVkAZWLYYuVgAyswW0jCj8fuwv3rhH9yCqijtHNr84jKFJd5QrE/izyDp3q0v0r6tYRjcaL8daS
tW5tU7Cx4VgaHL7asxteTSL4B4yya/YnMSDVfFAKBFS4IMBvkAP30Qe5QQPpKOwHKL6Axigpu6Uy
oUGIGHe55VeUpJLAoImuT0OFWs5bn+FFoizBr8N3aLjqEffVHs3ruFWZ3KQk+yy4m0gR+S6Qh2P7
6iXPfNQh/lFdMASgJZPU6dQvKFPgkCL9ucF9B8kkaUdQDECjHReCX+svUrax0kgqQux5HrB5c+5g
rEYayx8UGqjJGGbZmwfN53JTfqQplzrYjknVLSH147UocoX3Z4+ESni2uWORAERUl2zdCkhJXjaG
qcnU1qXqb0JrI09eQ58uxy5XY5CA8fEHgSSEKYBY5lx0KIGZjEPJLxulhG3S67fec5ei7mm935TU
bTYDMPVZ+q8wA24A2o/97TwMi973NpVLKhjvwqdCEG0c/BZfvUQIKbROzrGPQodIXbkuJla8TS5B
Ar3ixW9mQe4taiG/J0iSHg0oB50obdHgdYuB0sVnzp65IhNUTd8ewycq5MjclxMXqJxV4naVsEjy
J9BLt5a+CF54z6UKe4Fif/54CGWVK2+F8I2zxUPjIpMshwESU/IPMPdwf3J+sPgNVFSJru39ImaC
iLrgUvIh+rhCu5blKIgpUfeILtpzTek0klsjZLHpTzteI6nuav+bddO1Uw9hryEJ11exHLbImRPz
oR2MKPtN8hBcbAAkFddXGsxEZIVQbo9ACxMkX5g6jITYDw6g47LhBIox8Jf010elwkwHAZ1mmFr4
vxANmsxLkqTc3Ak3NcuCuLCKReyyy+pXtkA23M4j31geh1j6+lrfPzSicBRsZBh8zpx4RIzPpYx3
x1kxB9whOw19VaNdmDCxt2ls6FI1wGEaKdn7cHV5vXKJShiQKdbtFf3lPNRrkwKLstLRmen1PoMg
tdhFpLgjDTRonho4MfndgYlxxjEx/yNCUEgufRYho5MfYS3GF9cHtlNpHtmQ6LHf24R+2NTIn0Z/
RUkZzbuJIE0UNua/gMkkyV67TepXyalc/FLWaeTUwBaxIZzyT6aVyGEZ/HygHZR1ztqnW+DMtbJP
xlNxG6FMcifCT3ka1a9btAudhoq7imKNxkD3znOfrT9mr9/ZDt5TndoveUvQQEfjG+59reTUI7J/
+jDLi959oelH94T8CMhdtiFrSNasJmn7JAmR1TC98usV+x3QXyRQPDAmObB5ljYKUh0gFYUd16Os
cnF9pVtuO/FOjEet/h5RSzz2cCyKBOEuWJOYMKStrCjYLQSQHYk5DxMG945i7eG2ZJ6RTfulzfVr
z9GkmtaiYi+IjOm/NlzMXVLbNa5PF3Pi/BfZIgVaiGPDTcjn+1dZRDZFDF+kmkJui4oSZMKtAQz1
c3gk4oMPSqPROgzvBS42keZzdQaAONI4SraCEZ+BPDVDEm5JywEHGrQXibcDh8NtkBMmTAPHaXet
RiITEOcw+pHJ3FCoXLJU2+gJ9tSM8BPKn9RxF/how2od9MyPfu6iJ+BImScrDJqtt5uwA2Ysdx2W
m26b+d82Ok8Dz/Nh0mikr4yu0TjA/XDZMMU3wcwExU+yL4Pio2NqoU7LuE0l/FESGBzibslKS+ZL
3H91MYCL/oQUgyFPMC4jzoz5ybtFeEFQvwqtKrHiw5Lf4Y3WrpT4BXIIsD4C1lVcVNaKoa+sMUr/
QOE2lZFV0qv//7Qnrm8RAF1RAUmFxvk8bLjfAe4vTesuaiIzIiGl55lU9K94GJlkUj8xKxtaBylI
zwC+HweKvRJOlRbBoIET/g2iXTi1mmSZxxpgF04PwdVSqf6SUTBy/gfwMDNHqwPvSPaGPnw39bMb
f6V8WmIr9miCfArSOofZ0/c64u63NmTAyHLg/CPmB3htMV5SRqbJm1ih5O+iHlZuFiOFBOmLnaBm
xluJSVU2BUgi9VIO+9ZzySMfVImVrrzsKLLOhk1BjYlI7TxPzX4eOjFiabI2GQqllShy+ZikSQtq
RDgS8SYZEm8uL0QdCPKEIW7Nu07tJEryYFtaTLRErV4Rw12tS+0s61VkqkrcXQb2JxemyES4jEmV
xhZFf/APjNCbthV2mrm9UzakyhPtpZK9uAm58qCqQGPYJxoQLg9avyoYY7QIvzT/LQ6VFbrz2Nzl
/VM4vmMz4pQHa4wsfqV2nv7Bx8wqNnOKpWEXh1zF+LM3WbdTw7Uf4j1/Zyig0f1yyrDXzezVsKIF
7puIOE0bt+9aHV7JkAmyZeegBCNkjus+nBj5W630N2WU0pjxoHs2CnqMyNR3dIJ5FvN+COqKv7ue
Voh8hqx5MgH/kurNr3cZlQHpJNGflJFZGH/pwwpoDi41R+i35OJzPI3ZVzx9FAFTHr0jT1ICpJhB
Q0Sg1JaMtReZp3waTjS2JtcT/5+HetRAQ8XD3Z8zmre8R99FBSqUfHCz4KRRtXJbs1zAzQPADv4X
5yhVOvpwfo9Ac4RiUDBzyMp6jq1zG6BDIaMJSRBHJoBkgugWtT77K4XHspWOlplBzTba/aWJaJvo
Pm0bRIt2xg66ZHlglFHpd2coMjl7IxvVMq47e98QRUn5zUFJdwJjgtJDpGdcnKL95LfxKRh/vYEn
Y3ARgDsNNEQf52vT7LtTcHVIFRAN6UA6hyNaHEkk4PgXj7EBOsOlpGNiMym27AUXEzczANiMjca0
7r5xd+Kt5r0gBdeQIed3n4TzvMR+r7UrUmaq+DXHcu8A9ofZsWI8ZdR38Lj5ua+uTNMSyVLj/ynr
fOGYN+EcQb4HZuPmhK/wvQGy0B/LJDdwb8nzArFpkoOhU61RCiL9zJhoRBEuIuR2zqByyfzcFv4f
NgJizBKyPtL/qunTyAWuIudP1gN6BL4gdUFddQvb+cuVpH3b+LrdfRsC8W3JDkqbrYl9I1vrAfU/
mupDEbR46XFEIkMdewWp3CUMA3FqSMPzn+OMNnNQKhKxtgnit/BQfvcNxR0O7pPFO498RpJg1Oi2
fBcDrI3aTIoWmn9JKjOxBVFqAhazWviI8gSkBt84rG25T+kLwv6e9P5mQCRDNSHnaOAER/AQ5PF5
iFASnI0NEgYtSWJUk9hLIizZnC9xaTEljKBuaE1qCqY7sIJzwGnR3gp7mTvu0sR5ruHXIECYEb68
HOoi4hkiLN8Y5+F/idb6Jv9bSkQsjnjjqBbCxGXNnzpYoSi9EIdCgyV6ML191tBhtB3Dprfh/OoP
Uixw4ggmzHGfIsH2wpOWvwlXyn2JodUm6JJFWghMoJbNWYW7ih52o60PZwd2Ir0Pm86ifqcCFeUU
3UJjX/vxQEKZqn5KTZ5AnCn/6N5TegufuwojLmqS6LfJn4gPoRLi3cLbqP23DVRsMz0NeNfMSd47
GWirGKz0pP2zQhrIe4Q/C68CSYRH7x0NDfl8Gqiow4dk23MskKsyBBA8Ia4B8Kbwty65T5kvQMcr
dy2lEvSmFoF1xvoqRZLhmQc49364C4MawfurxE9DxAuCaSNMfpC/Q4Ken2Yueu9Qh6oOY49Q4dFY
+fYL5lpRRwB6Av2CQPhgLCJYF0ptbLKtqPN4vVI1teVXw+zziEB25c9ovgcYwi4xM5ElC4snK5ON
hK7iXTbFLw0DmjVaCjVWVqH+V4MFl8zvcB5WonJiOB0zHArnVNLS1+0fuir6GGmz5ENO069NTl5u
FeSDoTH5oFIZXahZdr4JVdNGKuRwfqbzEn+wZoxbwdoKO9tU8zdehE07GDR7ITlQ4MYk++gS0Tfe
aDT4ZIB/HDOiv5VSAstgR1XSMjvb5bnRh3MQ5NGT0jOqYj/6z23wjQCtsH6lurbCv1p1fODI1g1X
MloKwA4Cc5pLHmhYu4dFSXK8fNe+v6pqeZqV6VIG7qLwsz3zAPeCipVkIlcW6k8NAeCXPXbL1t1l
CCd6ZVv9TjXqLxZbUkzPwWwdY/fQmMfEACRHVOJYZxdlcv9SU3GNLnGLNrNqTkmjo/vceqrkw1JO
zltXC+FISacc3IXnBHtaTf0PE6FXeR4BYdCSDu9lTBvN0SFvuG+nryLWt1bbXDg8bBIcBsIwuBd1
IziVGNSRxG5sLqvC++PT5VuEfuIB9skrMy116WjO1qEM/NsUPxB+jVWcS1Q47BfMspLo4pZ/Gs3Y
EPawC7GPRnQYyPQLrd/gC8xVpLbYAxFOerx6Sn6sUXVxLakaPFLZXTKXkUifkFpj6iGIq4QWtngh
UJjoL/CoLWQgKad1N74wHXRTKFh8Z4kP64p6xdBZ4p2Krd0wJoB7C6tHfANctq+D2dDFq8QeqG+i
XMoa92CV0F/s14RGnWt3X7UkBXQO6A33g7+P2+IwBy5DQPAeWmtLiy7EDq4RxeAprBkWMu+b5NWR
9j4GooThSKvxWR+/SjImQCyeDL4+ua05VGfR6csWO+F5Sn/Dsls4DSaf4t1D2Zrr8abv/k4EK7Qt
YoFLOXGSz/uKzpYPJ6iYFBQJLxM/mcdMDmpt/O/kwJhrMExgsoURSLoUqlvvPQEIss17UkPv+/OT
W12Qey4tIIugGzcdSKxQ/glHk6ajVeiviMzjyl44DnN0CskNQ/DA4h0pQAgdZhCkRzOQo3MrjnP6
a5YkuBLJ6oKgzeUFDTK1qafy4Lydqt8y7QD85JN8jfLZ0uaN5GszhLsYoz9QaRybTcJE+IGKyoSU
GPMXfgcoZswxTD+LvkPudd0lZwBJz3wuHp1YOplHErV3FGTgoQpEK2wyKmN0OFIow/RQb7AKrIyu
N7AoQ68hDD1wGP0FJDLkOxPeLIbpmDfCBGO89eL5L+tvGnv0veTj4UwVNXehr2b9QCvB+OD5qZD4
qifVZLIUIkcHFyXps6SjVKxW4blU0jukJSU9jRSunzj+F1Dxu8D+he5sZ9PHLP2p0FimnAhWVW47
Ok6+VeK2CP/vk0MPHCE+cndUXhZzxXgKFkN4w+lDQ+hUt5+VMyyLyBd9C5tNQO8UoNJiC0iyEEKG
pKEZojhwwL2aIv/ItZR5h4x65XNzYPK4iBO6mYx6Imdua3NQOsytflRAHr7acV8NvzqJp16mEuPF
KFCTDpPhY+W/amrk0qOfJowe2abL+LtxS3C1YHjDqD7ZvrtNY2cDxCP5uWN/VqKYANZDx+Sc/iRi
m2GjHyrXQKapb3G/TC05M/Eps3XZwSRLjZOxgcvxBqS/3Hsh0dAM/S2vAjgo3ALpaWhRTazA132O
S5HsyRDILH7Rmz1PnOfIHSzH8IyJqehGxjVEf/Sa9qD5q47MgAH+8QA6XZJwiLZmgAno6krJ383J
ea5Aa2RQk8zE1S0uSTIFxMyRVfnCHLOlOjJF8qErlx/BUsRthdIzovCeux7F7QZyiDD3RfbG9EjE
eQCwPAWZk5p+Tg6BQDmT3EgRY4ifjNvRo2CtFX9t09rW5r3M3+uyeh714aRlw2Y27oAlcm3kBH4O
clQQbNiZztqK0uMD6yHnFO1NzF/3VYwqmyFrFjKhUAwLsqXYeSnRS53rX3wNJccV+QuSNtLRhACm
8JnJKkPtBjAxJ1/gHGgOOusHosPVbjH8pA3ENbrKXo1fywC42pMJPCr0rWd6tAmoL4p3h2R9tTNO
lEsS3DqPVxTlmesvZbqIlXNVIjSwuBS1m8tnGjhGoll5KzV90+T92oqBihgsF/DFbHq3eh5eVHQc
A1FVA8AvIlIgazYHH6+KsXX60XtOHrxenmJR4VfgmJQRLqVo0Xy7gXbC/rRAdbxptC9N/3UHSV8M
tnPmU9PerAQZzOTIsGUmJyGTOozgXLH35pnWpSRzzx4p6C13k9E4qgALKKxj3dxVofpeEW84hJ8d
KPFscrGGOL2hHIqQuqJc876GCaDHRK1mKJtHvj1DF139F+OxGmVLZ2oXon2b+nPpMvxO+5ABoO5k
rMouWs9kJyeNRsAolSwZrk6lU8jdrTZ/bnAlEpQuo2EMasMYaYOl2NvMPfVU0TbSPw2MVR/1k8hW
dRQoGkhf25JNUIndJTil9sGvLUC6Z0nuBvmRwQBLkl71Ib9OGcrj+SwCSP6J5OoO4ZcaW2sZKxPB
hA/AwIZQnc0ykMqDvHFspqs8QzdytZUfStLh1FYXRD0+ibGIG+vhtwT1IJk5ICQOXo42EaywhZ7l
eM8RpNOJYI/kL+vhkxxZIfqhCd6H86kh3UFmR0qLHelYOVie3HFPlvM3ZOSD9eyrX4xW/x9L57XU
uNqs4StSlXI4xTliEwefqFiAlXPW1e+n/e+jqbWGASN9ofvtN+wmjmEk0mBU1ssUQz8q8Sk1Co7a
5Fk3+uNLbz7HHn4YDiMLNf+vTwxc6Kj2KSP/96mR2c1l+tYOXBammHc/TMQ5vfpil7CrMu3oU28k
SYAEFHEZw5USW0gjCV4xeHjKsIqEIqKUREJwPsGM85kRw8Fy+fQuX+B2gG7X3stgttRb2C0ATV19
k0sorJWjaoOFgSUEwQoCgJlwCjBXc+1lUHeEyfbLIbt40/wu3y7to72RFnd37D5T21hO2U/lfJIV
TTd57XPm4wEVNZBeiauEpUP+Y7xKozJN8m6h/mvqiYtdR25agUzpXvGm0quLpdfIv5S4YI3pWCp3
IkGKkmkQ053zOuQQBCFI85+k3w8u/jxw/TPbWZrux5/duUQQaE8KlmC9Hm3MivwI5Yy/fgvtrqfR
K8ejc37cpJxiYBsVvUbrtJsOH1gyROh0iO5Irtxy8kW+2GkyHtBx68boS87Dodpm3S5mpbPaZGpe
nShSUMIiZgipX0XmM7C4JE2eZbGKbIST8Qb6TaRwC7ak7ThrD4dkvWVUSpDOHYsTjA+wcMMvxqHu
YfIGmIIPlRrA7tZ42fDwFPficrPwF8bEjkQcl+FW7jY3EBh4z2GCgrL7Eud5hcTbCdalxFTxgqVm
klhc0AfWOqYsSxbWnCNgtQJ5AFBrbHszkbDSJ/lWKm66a+rkyQwuYfoclPDUnW9+S9qzFqJqZZpb
/MVsYEB+aXe8+POBKqvNsDMAmaPUfLgOMAHT71wY5qT88rrgM0rchqx9SanEjzsgCfkqOcHAnFQP
TnSpudbsis2GtfLCU9celUQDdAmHiewL4d3QEllJtk1U80kuIsIEijEHTHqe8F7qw0+/treOMK3C
u4TLWbZ24VCVHctit5k0QxKXZVVwTWn0sh4EGZ6GjKAcnVeXsXS/I5t5KdeYQeUFzsKKJVNMvCr5
4FSbgX7h5pJjSZA2tPUeZB74l3asw8c4WX6zTfz+o0+24n+Pd5FlMtFcMUReUWWRB3FDnolWpmzt
zRAhUJ3KLcVgASw0GP1KBWupum3z9Riug3LwClUkfNSgQYVcObgRf4wDHSYy1Nm6iM+oJU4mXC6D
6sNLoqXb6LsegT8rQ36q5TVXD7pv4PxK2FMe4Bs00yDatU7Q+z2Q0xd6sze/KFAsbaEaQaocPIu4
x+HIN8mQEdft+9ibO2Wct4aTbiuGrAaLu4uiHlTnYlYvodp8YkAB//WkEDZYgRXhTgKRKveuFeqA
0sSjIp+XxnC3PX1tYM+DDP3Yjr8l7T1fJ2tDg6EP2woSmOR0gF5Z3PgiJcjQAKCEHYEkWEp8KEPx
Vs0AO5ag4lStLi6nmpt+9naM+SfL3US+K7GmYiACDAdGumIQyYYTyGiCCcucLmITs2QQ+jDqp/gv
uwvsLGo5ZDB96NJKIg4oLia7OinzLzWxPzyWSm2m3znKwLbvl0V80Ijz0UElU+awKZCeTbU2CceV
IlieuergcLuXU4RVLEwwwTnIB5XlocupWl2n+EPMfvReZ6iDqSTBnAkhqfa6nOjBqR/YMLJeRRpE
NeRNuBlrvwKbJQ+a860zfMS39yTuj49jC1Rem8eLq3tPktxo0ac1oVSZ5RYam4rtA0hIQZ/VGuXO
xOm2GtuNxKC2Lfh1MuxI9rgTgfo/d+Eyo6V6qfyWzOnhx6DDogSKwPfq+oSY+LGpOdC4bK3unXJC
hFN42TLhzBYhHWEZo2MvT9KNiP2/zWiSlUKiTAlxrLxGza2u/F0Yonvu2kXT/dQ2DsJ9vw6KTwv9
gXi6AdQwtbYhNqj4VonjoORe22azV55TxV15cYyTSM5E03lG2yUXK/9E0r+nxsGcblr2KB18nnnM
M580yG49BEQHkXy+KiDW+LA0hXaQ9DaG9R6QXktxfMrAzGUNiaZFbOaMrd3iePkWFlsZXghwO+PX
19SccfG+oQat4bRCtxNeIkA4d24c0vz7f0WvbQ0ZHg2eOBoBMfAPZBiDGhSCF2AibooYmxtoRXHp
n8eHwkNIheQ3GOKGON4Yf0TexmU2lAYLA2OjmFaXQ7zFSEd01lysjIwojb5HzncAdOi8uHKEIDZ5
+59CUlClvElynA2U6nBWDLqICU7oLJwKZt/d02KZ4+K0u6xtGFDmCG/4DwyZQStzETIART0BUMJF
1IPxi16PE4obCCNF4uFMB4EauDHJLeM/JstCWfM5TJ0r5RNPpU8+1RbO0ltvNmc+LURaAew1Zhd1
4qN8QDSoXIRELdQjss6CTU5YyxM+Sl/+R8BBCNr4IEdBq2vWk3rpiwN8KZypZu4XRjzY9OUpRBHI
aM2XSBY4o6UXbpEWcdsYDkmwKtZqHyLIMVom3PGHcAgAA4UmMpG1iZ8+sw5pIzX6lLjlhi/3pNMK
KT2I3zCbj0BOOvw7pnh46RuOhBo24HnCzXim9ZnVrXhIuA7GuhRkQHO1uW9VMHs6XlIhxOFPSgS2
MrqpE3/ktX4Q2EMDBp1y2ISN/lKeR/XZh34hKHgJtb9mlGcnyn+0IM4cHofqT0pwET51dnFuVm1G
zmQPrdEXvEAS7d4lvqLWxPCgBs5Qa0aigDdyGzTAkU45w05hCA4Zu0QJEETImU9N8hz2zynof+IO
JBGUK4DVvQwZWmUrvw9dZl1PHwz/NyGqCZ+uVuDSMZcgLcZqJP8KJTCOPkY+RY7Z7Aw2kuUM3nHr
pmInfRN5a9avB8bQPoYAsOMm+vso7ah3PnvdOFdoQcWp5zHNwRZW0rcf0YARrFhWMzyxp+rNVj3M
f79syM6pY+/oVVBDSaCbX/UYedpLvEUh3CqrVqQV44g1Tr6IjE8GCkxXl06oMcmYLhnbvwgLoErY
ZmHJUcs+5N4B463K45DS5g6UFzi1sX/GZh3jWScBZRPmAz71k5R8ZuXjRFdh6QSLN75EBfEgmrUw
HSzP6SgVTV2NkPzk+YnoMmuxCqWG6Jp46cC55loLXNxlrgpcnynwX7KquWaPCcw1N4xdp9092hSJ
UJhh2MS4SzOmL+BraVevOHrzsE6go/kCOE/EpXrhpqzgZKfHOtKO3K415t52CkXrwmAVhOeHHeYM
b65+HHPnnGI/hKUhpZMHDmmqBBkXxkZvp33nMH7NhbkB8VZd9QpTloc3q4v5YzWOa5eRWAvs2FvG
MmXa4HX3iPQyEeCGy276FHGZLEMZSE/Exc62dXXCeOkiojNmqaJ/G3ZPw89t3H+MS2hjBEeRqk0W
KnPBBz+QiZF0AUDFYI35WlylveA+F3fcKlaM71AHSbWT0ON6UIZ8GIjNpK6Gca83OP3S8/a7rg+w
dITCbyHcDH60CgqRmq2bsXrtqm4HRctiO1hQMtSMREoLrn+4jqL9zKP0my5/ejhAgpF15ZNtHb2g
ulL7k/DKtCTimu47TJMRwKZGc3bIVY/j4KBhZQGGsp5wkpACHGWebXzEyW6CPpog6pSDbtawbJ+O
ErWmtPFOwbdxACqG1+6RN8rSq6322SQAj0qS6iAEqqO9K2J7y6C7A1QMnTXIF1UuaPheamOKDF+8
iUqs5FlnIMu5Qr4Td+zIbRpD6CkBYrl0uIQcGbMZlw7nTeZ6SfyucmzOrfdcqXh4GeOiSxixZsWd
9uo6FfaSuwvOXG9hQ6M+cqgLI8shdqHFKbBd82Cu0FUof3YAl8b4QoILBajCbXoq1M86n6l74GHo
T9AoiEJdGRHmoSRfPGBNNnej4M0HjQsYfByJZgDuDif9rSPX12I16Zgd9wrZhlx4fX8kdOZM5Ygm
aKmNyjKJ6o0YEWdVeQ6Yt4ho0wPVx8l468E9Jcr1yfpxDdJZQpfOrNwaaX8x4nhBVOcaI4vFCGyi
2zd/hvoEFP+KRG+ZUVEVePaXeyc+WxMuuj68McJiWvLTfnE7ZbG9IybSU9LFZSB57/TiicgHC24O
5hgqvw/Io0hZheoIQI5Ky2Gtgu1zHd6tCQ855ATCEZDiRkY1HLmCZ0F2ca6a4WwGK8bcJ107wv9l
VWUNjMAXqKcDvjZW8Zq0r2X/MpgvqRcteZkzRQ/Q+pj9Ilna6BRH6sRw1LQRaHuPttaRPJm/WHiA
8wlMq0V9Hn8YM4Iw5OaluZZisun8BZ3eGH7OOWpxlYbLo4vV1oniYwRzVuMM/4QOyvlNRI15iRFd
+T6BdGSt9RmN3KhMxGN9PebMmdunSPtuiSzgvsU4BrqvPxyB5BZGS5Iuk7UWIY6JTrrvjTWNzURh
Tu/TVkhvQTMEq3D8/l+CZSLsQGwiNppzTtKFDXOEwbFpvlv9LVBB4uq/+trHNaFvxTF1iNTEeVmH
YVjR4bc4b8w4wtdYz0idDhJH2T8RA0rqhc6kMyigzhXKTogCIyYnRP9BkizeoQTLjZhM7jI3YGv0
BbyYhMEJ5Zh+TUvrt8Z1WYkGfpdi2RF21KktDOxJKGYgqqKaMVo0O6zjQTIQ6i/T1FdUx7nGSoMx
FSbLuYVJ7XTLnGXMBpN/05JLPFxdug6cZBcRDQ4KGxV5jU4kMZIFDC7V6k830kUb+oz28bbzfcDj
K+5bHEfeUtF/mXiyS0J2U4On0rPLGLyw44X4rZr6lTkhf4tzaBkdLQRsIBUxKh0WN/KiXEUnyRL0
69/EPXuImkw2pp5DZ8i+hfBdMUOxMNGxcC5r82jZo7okIIBys+WW55T30kOg6osOdcM4QLPqNrGp
rgDsg3jaOYyHCkA3oiew4++CYgmDN3Rf8hCl1bRpRlQ5OdSe91wGDPF37g/btGfpgAOxGYzGWrfz
W8zR0RXmOsBeGAKllP84b1fDQTwfPJCcJku3tRIcVDb0iJaxGppdwuwqV75hkOMVvxX6FnMMq4Al
EQVbCtoaWlTMy8frhfjnYhWoB0Z/sfWCIPJnBnagSSXFqicVufkLR6w0aItDfyAolm3TyZFPceyz
pJhg7F0uHsd9nqv3mWi3uoEWNe2Zo2/UtFgyp9DhVEYo8KHDdd/0qy4jxxgWSmd68uLwCHHXpVKS
9wCvcG73Ga6pEV63Dh6/LuBL+y0HjaHNS7B2ceEoByjs9b4r3HUoeeiZtw+zk0vBY0L/yQJq5qBy
eBKnztlA4sdM1y28B7BQ1O8OwF02x7sQ/kyNzYJg68Lg7qvnklHKkMNO+pMBasl7EVP1DGgww7le
erNRhziiwnun5Y2hdmBZnsORKNIAf8y/Aa7QWCibZByXJob5nSoTubFg45QbabgyIP94L6jPSBPi
UlVEq17krvqJTS52C1p0V9OTx+epG3fB/qU4kZfgi/cZ2G0BwFWh1204lcoIz91pUfsj6qQ9fGTp
visTtyaUWtmI5DC9lgF2pQ7kXMYC1AxKfW2dDS1uhl+tijV+kIJXXvuWcvoOnoCtZMQZeEyrGzLc
YwvCEPIo5BvDmggt5M94NXjjkpNOjhEVoopjTBQE+zrVl2HNpBw4E4xPH+J1TFLplN0qp1gmNgNX
fm94Rop+yPrpmFMX+NwuotKWWnEK60+/yV7aMDkIiME+Lzo8nh2aX2mWp+LgmuTdD841CjUw/w7j
HMalXC6SbSfev2U6nYFrTT5xauT/PASiuXPr7bexSBYIz7kQgG9Y8YSWIFndjzC2opBJffOEp0mj
EWb4rXAp4nqWYmCoQ22jJ6qjFw17rKb8AHI15T4L84VdfXCySMMT8CU2ES8F8xGQtXElPZaqntqe
n8my4y9yhAQ4fZUI1ziAZI4IZwC4iw2d0VinHewTHgZ0TwfuX93CnmwelCJBeHRosjZxkNGL7IaI
TI0Oiw3bwhBmwG8ZW2cvt479yNQfDMOL1hyJMoGYnN9xejfoLYyAKgL/BxQXtYdQD7SG5dul9S3B
uDSa2p1g8sQpSGIox7XaRxcv/JvR2LDVjEr4ZGH2XRIJ++C2EZ1dnRQCDLhXOf4JqT+2wF2tmDuW
H/xeXAudoKrDa1eeZm8E7QKrwSiHJAfwhYKzUgdx9aBaQoplbYdIyufpbXwHqduY1m87EPtifofu
P01Tnno2esLtmjkehqcWAnTYsRnWpWV2ookBd2yrYI2mSujI1nwtKAK1hkArsNcoxBPPIG8oRPgG
mJmSLZIhq1dvJfkXQw+j6FRRhuvOX4eOXTydRvFuPxXufyH/gK1mkBhp+dkmtG6CVri/RtPt9KIj
qQ2v4a5aD1pDdI+9DYvwIk5aPATpw4tc3arMsRS/x9EvuyYMWuhurI4OTFEgRsBeJwLJtbC1xw/b
sS5tCzuZKZeZHSwsCuayhU9l3qoEcxAS2XaBLUmmxQ7fGkohKRUNxugDTMyaaCqiTgakgRlSJGMC
XLX/SAvGSnoCybxp03TwqRRVBE3SODDrGqqrQiEuAEKNxLXO2y+wbYMjlD/cWiF9lrCywfwp43In
QHdTWG9mhD8uo+vK9fDsPZXdKiU2WW1vGcPBmmpYdT9mY6ey+7t4WIp3xmC2K4ALkBBc14TF4yKo
cpK/zr6xx7sZ0QnoGzeUqWFWKH9vk0FAVRAA2PT+BN0d0R6jYjHblAGARtc1WO+cborzPYsV3EB2
elRg2D8fIxOOQbOadTYhpl+A4jkeXX06LNL0T7fNRzxzwUFvD+7L1MGM8S4pCnHV4xYickzqE0i8
s++gFsCymvoY9wz2lC0waMbsgy6aQ5yFYWJ2a2GTSzsGJF7p1c5BPNirOy6KBue35GKTAVBwP3eM
rKxsHd0K6xwAnjHMBlLk5g3ZqEXtruXyip1TTGEJrAdu/V3idMR7jvlpLDz4C7LaSoyVyu7morrq
3QYjPxgZ1EK5qu0TIiOThL7Pb0Bf/3IPrw+bBh9fexmjsenb4t4yyLX5wjqOj7r/HbDT/EsXfYft
7zDdSzgeoU7LX4Y7dwK2sH9Zx8se+pmYWcg4V8DaGpq3A9vAtdyzJNTXlENV+1aU0uO05nMS/yQG
MVHTswt63LnxeULazoghoqYyucisr8f2gEdVUYhYmFlG5EZBeyDEi+9O0QBxIIm09QDTRoRqE6ln
tUJlxwXpwhn3TEoQOGXJuwH6os0xky4kdhCuhTRZMyVpVH2DdxBzUbwFreaFeQzvbMDEIwHUrZ3u
NbC52vhAcz0ftfTbIo0AssOkihN5692i2oeGCH+nPEtqVlf/lzikDAxPUL+Zy4dZzFQ2PEE0juOz
LFrHvjim893GDH/qYj+QJlQQHympx5gCqh+efheq5QBFxi/XcehsdbCEzKhXwCXyWDzvKD2uytpI
KAPtgpKmIet3QiVG46tnLectFrrDvneDo2x8pf5r6Emr9NkZ7a1nda8RDI1Ia8+E7C7aGD/1iTMn
8OARafj8sbByzbloE2KadyeFNoLeggfnwAiyCa0pYkT74DKO90flEhA4p8UXRyH3oz740TUIPWQZ
F9c+ZFN6th1roXMZjbSiwonoyp9YjYnvbDZz2Tz7s4GFEaRTezXE14ZfCstQemFBNZD86QNhHU5A
6zWHG2cKD5z4S+kXFWD2dD5btK8YwFv48DkDo0+Y9UVjrHCAWgu5gXPDVqdDaevbXguPeloexJpj
VrGuCHE+VJqt/Cz5e6ng5AbnUqVWUlFOS6Ufh//NSnaaCOYYEtj1PAwhdNSWvkmd37nbWxoZqnIw
vs4zkWMuEtvSZN4Iv6ZTFh3MrlrzHttWthc+TGIeUsG2GsNjlxz04JUeuPagHQtgjElStJ4jFzE7
hLXm1iX9B8vCIefcj4cb3DcEf9mqdwxMFZRnIA8QVanuiQgXw/yRtkZFfCmoQQZHBo0oitHMfscU
Gj39qkRoikwQ0b5PqqaJC8XnqEEgY5KnIfjgOyjktRroprFYGOfp5GT6wmn6sxll8A5QltOaY1ZZ
MU5UjRsVYe1Xi3+WHUOKBNuB16bqIOC8Z9/rN9im2A0SMrfcMGxzgEioE5imUdyP6Abk/z/yUap9
zkKEJwyZ2qIzCulE6p1uuod2NK6MVuQcAHfw8TkcGlxk6qszXrRXi4QFFdf6EaIPq4uaMe8/GCSX
U7lS2pw678XipAQYl/qfIdIysP8D8+kZDWAnEJEuV6g+F+R3DA04Y5ipAMopc7E0sLclpuLJgAHS
+syro6uLTqSodMDBeTNo3brxOFuX4gxmYmUlJs+ZjtCr3Qs1gbiAGqRzwv/Bo55HK5OUKnQuGXtI
g8T0bwFGJGMzpznUydtjLpRQ//IIqRmDEZ0DXpwXvBe4NkiCRlgRMwvU6SHFt1LIajIyZ2WQgxRT
SiqC03FHoy5ySfDszCvk1Y1S0by6zDkg6ttE47DIjfcEVakMiSKeKX3Iog++uwZfieCbum/GJYlm
Is6QcMBISyuqJn43pVvMCRk/DBk6HT82KBMI12BJYsWJJUDp/WuZmoboUoTDkGNXm7BIxBdXGU+y
Z7i2xMefYAGHUzw2mDrAXLPVG2HWovedDGhK9rvmYyHNV2PgcvApADuSc4ZvyI3UbBzNwrBzuH4L
Zjfu7DHSqF+FMOexQtIuxt4sueREoXvSsz16KT6jtPchpIIPSd3OiTitkdZbS7/44EJ8IFQdMaNI
0eNJfE+PWIBKNLMQIPips5HuYu2jZHQltvHcbDJKFmaMjAH7vt4Xkv2R32SmKOjtjHxO+AQRiy7i
iH5wkzX+CTgOU7ZPeQvMMWzra0LZKNgorNspP8uxQONp4Umo1ftmfCvCLUcMZyxz5QT7LkJ0e+ud
I0dY2GBj48hQogatpdgxsm/pMMPi3Ys/8tpcOSZLmeEBOVsqNDSuxT5gCNDuS+fbq/JLjrdAE5tP
nZ1gxQ+zhmKGPoEKWdp9xlOqQS/3nOo97vyiYhZza4+fJFaktAlqQvDgvBHxAwRyphcVu46K3g/I
NEE2lGRkQHjYqubOUoyUWSjiCG0BjMzzPyMzEfho6MVgLlpfAnYbigMDL4cliEuDuu6xynIYSrgZ
kwTMQqS6sI09slDFaF+jAheW6Kz7G2gEsI/eZDrgYIIlA4Y58Ui+hHODnYbKO07W3L/NdAWdQFIo
Hlkz/KnM8NcjwhE3O/gKJto9NoqsSrT9gg4LDCzV/3DK/XPMAAEUdDPg0CRDdznLWSTCK5P/pYtd
FYfxqKYXKRWd2T+OuA0jFR6IAiq3ZF4+C8IJysFjSKoPDjrJDYmb3VAcyF+h71RZWNISiotGbXqr
frCx7PqLGcSwCOHLggSONlo16y9AHxDhLTjGmA/QXWP058BrDaK7UrDEqKlby9hRy1F70ljERG0b
vSjKdBVwvGX6rGH+PWAyMR0U/QO3l+eACSyyKYpzlpfcKEL65ny3GYs07TeMR3gBCkkvZn7nBJce
sYz7NWe2AoFSCJHYcjjdSWn2WdQ9c3tDPCi56zKMkDm3sKVxghvzEdYxFCOJ3mLRt0xRQxCrrqcn
Q+Mkv3+i7SMmp60DTWWOlrU5kVvbED2ISqj4cMMCShBspM4Fp66kO8XeMiDfjUIBSENeBx+KVdKV
e7zFkOjivmfemLnV3APyPnBSpCwQHQyfi/9KZ5hG1riwG2wWPcRu4V3BWBHubQwg4jFhCcNvr/j2
xaMWIkLm/Hg9RHQGMgOS0zlvL8KaK4Jy5TktbgnuOsce5C40/Tp7p/PbUgyKawylax1bR2L6uA5n
vduAmzs8iRl+Ek9n4jOVGYITFqjGtjLQC/rTHyWJlBi9A5ucZ2dtkMAzpXv4uDQnxtM80hStZKn9
KNMHnO6FC1uFQC2OWjvYWt2Fdc8+oA+y3gPOAtibAiHN3YjrLfdue2dpeciWICWBu/ODPOBdcZFO
kafp5lsO7YJmGNMWsdPgn3AcijqCupBh7dbPOClwRGSErb86FTzlISX3xEL1iTCDC5JeWCdEqDtG
TDVqYU5eZvoH/JueTOYobfIuhK/wBOdyVRo9w4lvs/bFn5uV75vofjBa198BACBL9bV1wPQDekZF
YBDhBmbE0YOlnUVOA3uluwvlomxpBWTsQGcLbRmiUKol4DDYAOEmzcOlcGK6xjqd6WB17HJZGo/A
Ihp1N8aBCVk/qQfSn+IWgK8RlquMZKp3Ln0hY/LJcthlmkKxKHliGBck15pFy0s2sfGfbXVXWAZ1
OFO3d6y0YJWsoihca4heat1b8Ao1tqOMTpjHWJqH0dkVnrmB6SZ5a3X/V8WH0n8elM8AhnX/BUIn
1YyMJaTDlQqAdlJ+Q3pESM1F8C0HwgAvCrYQi13O8XYuvx+sPJAbGymcdQO04j6kxijoItikjUZk
e7OS8VBTn5hVPQpDudlqWieGNDDv6FCEGj8i5jMTOFrM0XuAakZ00tKwnlAoFdFam//JRYmZGx8q
hPwMqVNAk5gUmRm/wza9KPxB7ESq7VusBRlfcMYabsCgotmq6dkqr+BtPoPNIVvUeP0hvLUVwm0+
4GIuXPDueiL1QXgzJ7jWhKKdY/dfZH/mLbNmemAewgynIkOxOo9vGdML3iLzdLl2sMTwh7dR450c
lGjn/VePuMeKly0HnPUmb0PvFcpVA1NDJi9zsE7F+TtK+eRPzXtJQW/IK0LqoGHMjfW5ADUMjjRo
2Jg8CEYeDa95/ltiuS9iCaxqijrggOzlJoEV4JcAHekV8ix8vgYXvjkmflBgtkli7iwMkqdWBlES
mic6CA0bBuFyAzzKphXvX4FuUXOy8zub+rLD3siAbMRUpWtXWqqtIaH0avwjiKzTqTsZ008qCTzt
ZehgNWffeCZuDKN/ICzpnL4ZEJWYGYV4BeeYG0drJfiUszjEs7TJ3ovOXiQcllWBqEWLSQD4mwPc
S28yoQTHi/oYm8H3NHwz6rtqwB3iFfCQIGHIlpK/7kaCQ+0OIcK7HK4c06shUL6EiSFykXFf1MR4
CTk2qb56BAmQU0YHO4eayTDeuBm/jb+aDL62xTsFJhpA0OyHKCfIvCotiAXdg31PBVsEFPrMMkO9
vY1KCLuF+9MeXwu4NHq5j5MNdwwLHcjrcdaOvbPuRiDWXYmtmD0C6UfnwYhOaWCsUuGdd2BW7P4B
HJjxOSQM+Hfi/1PeVOrmvo5QXZU7Tnnbc2Ab8/5sEmvhvuLTMfd0MCWiDWjfL4Dz3CvWuFWtbcpO
GmdoZ0OJ2sGmqKArtt9Lyqy6sxbx4D45KfwCxJjy+872f4XO2e68TWjf0d1B6G1Y8ZN/ZjC4NHs4
3h1+/WLxjLmRCeuISdzQawuGfyLkSNwXu91Ko1IVVz9Jdu0QoW441pDySfbwkvyrhh8YG9QHXO9+
3qI5GJ6KWmOMilIY5pRT2B86jO/IQYtETda+KJayNuefJlOZVjK8bO4pwKOGjhK9QFPn0OCjpcrO
Avl32puKR2/c3dpYvVEYtNMpGfulFTLfLnZ934vPqH0FQc/MU1G1Kz2qLnOh90i8KUx4MNSXHvlG
pcfanU4+vsEJkLlLvlgw3zzSpctLWfQczuDaxrVGzeyqz2kHhUSBBMb5PO+LZqSYeFFQE7m+vsBo
qw7/9RXcnWhcqmg+sBHymCpG6XHyQUbmM3X7SovMq+mZ23C8+i01hxEpb4pxoQzBsdj7Csb8X9Ae
qrJ7dn1jXyabRif3FC1TEJE1gGVBkqN+w/+MLtzkreWpsWjVP27mgDQVD56kjLWmPnoJ4T4MxjYN
0kM6ZGueRN2AsUIasFry6jCFEgxfKo3AjMmcOtflf2AEial+Z/ibqfO87tG2ADGuOwsPMhuHLa63
XiYqDIK4BBg1bhxI+Z2Vo4KgrSX8IGEGZzaHhDwOWS5RYC1nXIob5hSFp+2GwHgm73Ju4YHwcjn8
N6JGjJr8n9bvSDfZ2wTqCSmT1tGBXBgE/5wcn3haoGru1m3dn+tUy7Dq9LFkdtYlk1aV377onVME
Ylpj4hLR+4rljoF9B0elpzx1jXmMqEAnZrqz1gPLEz9V2sOX2HlwIKwr39zGwW/SwPCqOvM4mq8p
Va8HoUtFOFKl9bPKBMENm4xRT/oMWKbntMyFh/eZTe4eJAVagMwud12lnlS//PUmZ09Ne2g7tDRL
Yu3wiUsXwXGKCbw6ePHwFLmwAnX/3cV3N0eXqc0eE8V+3brqUdf1TzaMG9Ltx/Nr1vbnwA1OQQEZ
f+rtc5eilbEoj7SFwXfUcTZS8cdRg/Ej6xmIqMs+Vn5MS0ecqn3Mdf82cqSk3V26LtHLcrW3iXE3
O3XN6w+8uw+Ao5nKi50OF6tFVsw2mht3BXyDkVFwGczZWNaVso6AOijq/jL8CBz9G7QYxU3fvtT2
P23eElfs13cM7p+Ez+t2yYuAF42vPhdgUtZ4h+5MkpH5XOX9tmvTnUOr4TGSpcBRESPNFv4/QG4Z
9batbIte5ZvM//ruQ7d4xoytmNXYow4iwUpDWRLfZTg6cldJpdC4pLYY52buF0WhYUEtMS+32j7N
nJ2pfRu0O0PaemQxo1HkMhxl1J+BPn4YkqHF0tGVYh+WLScgsiwsZ+pXB0qsdvOyRyRz+9nykhX/
YIvJFIiuag/vPQeJmTNl59Ab8AV+4FAD1tsgClj0qrSMNOP6uBnSaB3zf7k8R/BS24WRdMwz5T/L
r16gNsr0YJXgE6bFxU6E0kW411k6Iyi0Xh1T89stoZMa352xnrWf3jwprJIB0C/8ssH+MJKxJn81
zN7Rwk13Kr4pzzlPExxdwzE+BJhvU8nIEKYy0mPl/UJFB14OaFLrBbSoztPZaWhl4OlKScDMC/J9
xFb6f557BfZncM4nk78okmCVmxPbgYCZmp8zWRYhiqRvQ1REOiS1pc4QCVryvhgwtmDAoUKCw5Ia
h17tZa6MJXMj36MuH5tjWo5nDzBnQInkeMSq7yK2uVc2WGw6MSUYUMPcoCHDpA19J+YvS67nQBv2
Qa/tPPdvjD/IDCvguFi5eZRqcyAcLgo+Kfpy5ycEkYtRbfmJjpR1glcNs4fsADZPF5VLj10t3HSt
9p9z7pOJtSwKLGmRs9ShuuBi6a/oFwBEXYwUNfPN4LKK6WQothhP+QzC+2EgtTmQ0GzoWSE2yYx1
EclnZ619SWFzYzJu49piCcF3jNbBteqP9XjIuGVD606Kg4prd0aWBL2YMY3kpnLMkyKjjFBd2moz
KAZqQJ4AQ2uLwlc7VN46TA9I8zxYsnT9xtYaf4RZnBZ48e2qCkZX5+EM9M0NjxKVJ8jRajU0mbS8
inPnw5WIlyMuBipwsEXIpAwCJUsHf7dFGlyz6RIokLIM5aJQPtah/pyjthCh3wyYgGRW1L0DyJAI
42f1JHiD1QbPcdUdDSgdHVc9nlXEf40g+SHfqmnSV9VD8FMmuEbfkSeOHnzaIAJNIe2BkdZdv4Pd
Vz2NFDQV7mfjknZryjhg6lG5m6O2E5jY5KMXDB4QD1ES04aiz5yLDT5avC0gTy8SokwM9WTY2jGc
bFEajQWMDfCZlkYfcw3eqAyFZOgFvukSiPEs3Nymi5ndikM0Gp8NCHIGkoTWiIOjw6lbyFdEfVOI
SvudAlS2fExbHd+ExM6xaOr5jhYj5TALrXSHJCycx+Nof8nE3O66fT2U71KHP/DfzzynzKwNdWXD
u6W16hgFOxTvlMjgcgD5eDsItSRX2pPgqwBqOk5nDrwH5BHENYqwi01c0ZzwEe3sG5RWlhMEN1wR
M4eBGHE5EBjTyFuPTBhqaEEqOQFlr0lHghWHG02fuWkjSeyWguMA57TZG9Wk+MfC8lhqZPzAJoGP
lBTcw3CUqt/eAUIFn4UcISZJjfHuolUGiUHfoxgm8ZMgTNzhloTwCJSC5dYYUbcGV9X9KP/rAanA
3HkvcnEP8IpSMGOhrwpEBtjo4jdDq8YdLgIg8dSh+wu1a0hYPGKkMMC+CegKARilncBvzRjSv1Dx
VXuPHsvAW21U/2zaY0sBkZuvr6N7hMHQZIeY+akQCuDh+cZrGMfrjD5sUiJBFB94lPGC9Tsdpoxl
IXnwIxxc82B0Ym6ITXnIwM675wlJbARcBydDgRfVfwH2q4PF2JDPF8WroHyVNZO2eCL9ysUE62ni
QXrae4rjklyixZ0PBpcVSD8cHh28WA4KDUcsToKzvGyfIFYQIWxmpJX4H+kOHJazplmrjLmimPQl
jTNXv9L01uYdEsvM6TY5/6Dd5AQxQNrbdpbCAPLdAEgBQDDK4YAx78LkJBT02XqBXZ/MV8d+6Sg4
GKWxpRI0I8SBKki1TcYkk0X+9f+RdB7LrVtZFP0iVCGHqUiCWZQoUWmCUnrIOePrvY486LK72v0s
kcC9J+y9NriJ6lY2V6vGBepVfs0DIEM4WWqOW/xD0Cs65kjdSUcjFur0tSWQNFnh8MMgxK1LUAOs
nnW931Xal4RqzjR99cIoc7nTBLWHwJPuTUYMzBvEniLSM6VJdkwLf1zlbS5ZWrErUbxdkvoIcOxO
vQNvtbET88/CFNOfoWmKUUq5CCMdRMXAB1iiiH8p6cQHdBZrYy03UmdcS1yNVCNy+mnZWUoCUKz+
aDDzb244AfQQOCuDI63GTWQ0Z1PB7ZTSvVriB5XKnE0ZR6DLAlAsv7SkLP1DllE4ZHPWK4zJegS8
8+w36c6DoSgKfScdd/T2TOnF30RrxWRoGX9i6zsnGG9mcknUgtu+msAwRBrjsE5YzHWi/yzGVSRS
KlMDtICMTQqUcrjWYejMSYMCveVlYZ5bEzPBZ5kiwqMqdwldtt01RoMsfB0LPl9xbYnCSLbktJn8
QbTUTJxKyLzavmMSphJPnPfF92R26xqiVLoRzSvoL6u7UpSGxqeZfYwmu38aQElQzG4Vu6cGmYa9
13My9eJ1Zz/nmPB0a+BD+E4TB18cJV9eQ2Q6wDtZj1Xi19FmTsCXLL4zxOgjMak3031vFHsRcyyQ
b3KHn1AhcoiJZyQeTQ5nuqhVLqWM8ovPSQblbCT/gEU0LqQncY7QBpmOS7rXtxCMUrHKsPWxOu1s
3uwKuxWguzqtUUGBJ0xBXh56dOdLfZ6R6SyFjuufOVkQ7FSMFeKYFP1GYRBZQhAvpwZkGj4xnGBv
DfOwRQcSiS3HQK5GFBsMcIw5Mo7NHGAqz3XDVdk8SDR5iZhQlI73gWOcmueoU/bs7kauane0dvJO
2tVN5zZZcoMkgX05H8Z7G6ZTDhcSRV+3ODgE2IrwxWrMN/5yP7FY2NPvVP+iiYhbwDbsoqiN5E81
GgIsMUMU1Dvj8JnV7y2B2IiAkLjYFBY6GDWXhRocUcbCrSNUvoPsqgJEhDxbKgmf4gSmGEwI1bPT
YV0kLI2BBkT51YFmkYvsWXnQple3rXjIHLZ3B6k98HCtWYNM0bq1n2WV2b10LBpd+DWm58Eap4bq
oAFZYoaDICbiFDdb25ABRC7FqySDWWEtyDfMpxRNyrZC9ETBiVrvTuqeGH/riRp3rsvTRPBVy5HA
++QgrZyDG5Vay2ZkdFRwVuh+QRN4aXtdQooijiO2+IhWZf5pMzXSe4uYnEPIQzzHpHAyqFX4DUpa
PVkC9dve6o8cThG+2Sr6HUvMtt3B451NmeBQjZRzduSxSHAdyRbOzj4N99PkpZQPjmNc9kpdRtvX
uifWvjJh1EbtbtLvoGgNgGlIkW6gQS3WlVoZpd/EjwG2NOnPdVu+a9EVSUgUDLd0vmQws8K5OyFB
LtOt1QdHI+DFWud6QV3BGeDxZO8VTz1QXaRkwfA0i4MMl726MkYeTE/8BY8xmcJB0/nB2L4MTUMv
RHhKdVAxObAkMp35Pum7w1SMR9kN67clyHb4hLhbePlF5ogBOgeJI5KmkLgkJf5IWbwIDHQxhoOe
k9E1olOt5t/ZGqCNk3ydGL6nhETxAX+gi4+6YGOrfo98KLI0oK44dyAC2AGBqGlGLdbez5m6R/HF
8h/aHJpdZHQ1cGN+Ib3DB6Zi2PowZnPrMe6WwL7Iak+t4aJcw2bAnABBLS65VV3Wfu5CZmGoaWun
PGbwaOwr/DheSvqAyt4CLZCHI8P+WJZ5JXpPjr6S3TTrEM0sn6eJoWbIsny0WT92KwRpJDCRhKGg
3recR2tothwLJoXIqBIR7x776E0UMXGSH6PwZQqeS6PapYKQDH4tLijhOcC0LDoY79LLRhxw2J/K
KTst2oX95+CuPEaijkaiachpGq7ELFlPaC7Hl7T6srVxbaA50jG8yLtihvVmQSy/WNE29QLCIlmR
8TbmIENyGpiJFbLHAEWvfCXnkuj9wsaptNYhCMc+5ysj6JEbsbau4Wma99yMWn+/wCjJfN1lvOES
P0oGBqZyhqillKG9P2DR8bJ+m3ITYiPYhMn4ILvqHG6MRDUUU+/z1pYJC2e0bd3LDDVNopoyyCKl
vgn58haC9iQNB8yM1qBKbPETsMJlwVG+WLQiXhZsyCEpZppAHEVcDxqwDMZL2njspUWx0lUdod6g
XZ9MHZU9zbLzSHlEecpBQ1SNw8Q5YYzYfvcQ6Ec+eubzDWknBKFxguttyoSHBfTCKVoexWTKJY5J
/xxi5kgsyjvDOCjOzpv9P5UGG70e+DA5eRnZE860Ao+zStOXJKnXbWzs58XxdZCHAc+UfGsZMj+3
+dWVTV8Gd1ID9Wm8IU8XchaAV0UBf4a9mFMPKko9Pg9kNXDxOgw1LfWEoO0zb4KjGFXbpfinZQRD
A4kNwmuYIsfKuiO/KYovvYTRqa5lXGJQi4fVp4e4zYF4hNsvlB7NfVRM1rSQk+AZYdxHhyaL5Juh
9W/9aKILAReI0jazn8e+XS16ea/V2CE4zBxD2+RvU/015domAys0dM6VWlVoVksx+Fp4E7fB4vzS
knQu+X2ux6B9J6r21mb5brX3wkNiZeHSRaNwkhIJkNpajfsDb/0qT4hDhUcNfZCBjR4jluE30eh4
MhIk5LOc6R8qxTokjDKE5mOl/5bxpsJdLvufZnAfGq4rMH9dqzA8JdiqeHJC7yTfmcdlMYCjEj6E
1fQ/Ym4xCWHp9wqRc879kFBzZofIedbuuUiSFM0KZyhbz6AlbufGenzCIo26TfTlf/LAZj0lr/b8
BuqUDfuuZbhDSSVFO+1rQySsnIYcWTp0CDamDvElCBoz1T4Xxniq9fKjCbmPz3/4zrC+FtBi2xQr
tQh89TJ+7BJW6Jxsjbal+oCyyOXO5OfSTS8tY9HUJu0AX7SLhCRCMiLfkpeNvjjLWVtRuxd8fnJj
4D+PNG3DFhqOPIrm6GSNBw5ceGWB7w2mry7J19RMKAANOCtsbGOCkPChF0czsFap8VxhiLKteZfR
cY9w+oUFZYQv3O7c3jEINsiGY32zBUVPc6ahB1WopHOdeZO6s6lsEUqb8Iz+tWghPSYo0S5xiWLW
b4aCzIJXruRr3Wbhuaheioi9BJ0TkjcD0pNEIHMB0+oY+oPDhJ8nTGK+3Sm8qnp/ZEKJZkfqCnrw
T652Zj7ygsiQDj/MyHvHYrDDftur5kFeyChMfAPwVkeVlKCmYj+aM2PrLQ0i36+O/rpgOu7uiKVM
047M2O9peLAV3yttzpYRAsyqiHylffb03mfbg9sVM/eQ3PyR6ecfCojSAbGHUApAiRpKeDKTEsp5
thcRdQdDkaMtsvF38zjBXNlqY3aMANU26fxadueZODKTIwrpdMaTrnb57o+PxnynZCwuvOyABUrH
kjXvN3IVq8o/yesRP6wDsUjmq/0Ajob1O2BmQUWkoKWi6cGh4ZF4DFw3yLyPIgqxfxMypYmSAipX
/ZPT3WXaIzMO0CtOVDHwQbFXw/gcVw03cJfFF3I1GL856ZZ0nI+d6z2jnqi6n4zMu4qGlH4mLvhM
bAGOBR6JJO1e+nYdUZqqhF9tgHDO994dAulrdrU8VRw9KHm5Ipt+bfFRjLH30SwsZHpjYxo/Ubrj
BiHB9JDUL+IgGQEEq2q0p6tqbUzBzBzqFptudRGzpHQ5A0tbVtldrX2LzdqguUTxIW6QJUV9RLrk
j4ZgDqJcnBgYM3pfcG6yrWQEMLPvGnaxq2wUHEzFspnUmW00ER+IUFxwG0dldi9UUn8M+yU1nsbs
bIB6E4EdAYldt25Vj1pPR8gwgAyIsvXCU511EZNgDbKS/DYf4k9nrEqtR3+u/itELCjieKaCC/qM
uUSryuRCqD/RxEuJiDFJr7xcZuGe22ryRdKttTWbZb5yLvI5mr70xd3b3q1hBs51FgHNJ8ss1ZRT
uK7Sb8YiFbVnv1m4UDuEI+V+trKdVXmfBVmg6kH8S0rwVfff0kKrQJ8LuA3GjTQ9Sz/OsNRbneIn
R3FRUerDySsYB7GzrbNxo03TJdbTg5Uxa59/9DG4NN65L8xdY/ZnPNdJu4JrClvY2o5N8IMVJEy0
p5D30XNcfJfOc3Yy0Hxqdn3sLI8gyS9ifGNbOeojo/8AOQq+eBtwUoayQlJZujh6HGjgmPD+AeQi
Vn89XRnqMoiXkXRYGrOYYp0Ow1FWYsquYzc/Ms1naDRoPXJjZl0jZzEZlqRCFLxfMy6F5jOLf0yj
30eADBZr0ykXT/ltA8bXFn0kpSsVkZB8E3PTfed8CAqsXHSrjY1slZFkWF/aqn4Xrdo4oKQfOm52
5LPeuwg+kHANo3VEu7SLGEbGVKTjTV7mKDLOMCBUk6U+lVdEYdkz/EBbIZJdg2GEqq0A3Q2vOH2Y
F92iRmhRE75Krat8J/A+B3pFUQLUxbzpTNb6BJBTDnGPvlTBk6Q7dB1BKyJfvGkzq7feeenZZbns
o5k7psjYrCm9sec/xwCXED5U6Qja4arDlWbQ0SjFufNSjOTxmvqDG2UpwG9RcVjM01VL2yqVujbr
eltnV53+BuWjlhc7eHWdohxhbMOP6kTuSAEFf0LElMyS7DwkDAYO6dalcgiLc1U3ZByz3ei++oYV
cXSngNgMsSmE/IFDvGuhZ806Sez19BIa5ZPMvkf+507XDiozxYrQtGbYd6wB4aNmz1jEXymWPU4Q
kwNBDiXpFuh/xVBJ3c0wdUJJVGg6k0qSRKTZxd5mFacciQ9DFLI9ErSMY+HtlGhG/MEIo3pzygAK
BCsE4eEO16QnWG+8efqbCTuH+DObwM622Deete4TEGdCWho3BTI7TSvwmtiHhCqIw5RnoFlwtzLL
rqDYOEN6LpaQj/Kjjuj4kQM09fdYDZTcvKaMHF101Qg9tMheqSXIOMrNiBko+9AyPrgB7Y5O6+5K
iJa4j0NJMPO4fFlx1PHCMvvKon078WQt1XvXwNZeNoVl3I1W9iDGwFqxfLoclAqoVLDWJMyq3qS5
aNrxXsVrNY2kPgIJMKz92P7IDctdw30BOZOjS1Q+1PNzCuVxZlVBRcLYePQQ7UYcXZwmOmTMSbkz
KgzqJSB9cjUdO/Q9Y2/H371zquPP5tMOHvPgy+11kFv1nTr0QBUj30Mr7DeZKFK5SI3qPIQEwtSk
Bv5EUQHnGQFY++tQmiZRspEfrcpuHp9JayAaDHv0CeSmsD3pWddxzDA/F69ZyQ8HkUzGINNi3Vs4
JzR8DyR7UvMgQxGEAnFNIllkEGrw5s7jJ/MCvRYdJB8+15rF8SrKM/b3agco3TlgQqoV4oKBFhF1
Fn2myT33LrFyIfihm2rr/vBlIsSk/Kl3JzTtOZIkXq6YGqVutho/zYxuY+Li48eI+k8vK/xRUfyk
GTaUmjnK3mG+VcWTVj1EzpHyg4RA2eUz3w1LyFXc/RFLu44csmWsMF8ruxThIHNNmbnLsHQWpxJo
3/wYenyQjM57sE9kL4QIzvh3iHuKxmDn2k8uC7ieMat6bp8TlBGuxtjXJEsherQZ1udE2038Iiny
Ct4nyoJSV9AM/jC8IzHG7Iut4Er+xKbKGuYSkCi1E5vno+ve+uhbinX6IMxuqAwh2opbAnQhosMh
HS/z+FMEGiOxV3NYBSQ30giZgcEZjfIfFhSbo4LJM6JCFOhzjFvsJWsqhOo5KVJIUlVN6AFhyjWd
e1xoAvsAuUuiJrcmbHEsdnxwnTPcKSDZm/JX4Nuj6/oVVA6EghFMZbSFqJEMm1vQYVXGI76Zcuig
XNnMLdLZ24mIQ/KzmFQ6vbPWQG8xNQVHyCyNao0V5EwpkoZfbgwwGXeZeV5kC050eGthRmivYk8D
OA6UcolYYvgiTkffKFNkxOAMioJqK7N7IyruSrc6qt2jUCH4g/6mM3SCCreZKLJl8xDhf7SeIWDs
pbzj05UA1s5+ZFnAIHBGPNWgKGOFzItrghvgLRb7LYe3TpSF1v4Wk+2HmKcxrPUA3zyO0LY5CYEh
287IlNDSoQd/QUkNXVRJ3X2KignFfajveGYR6DNnYtUzzP09maO0g7V3npFpyOANVB+1ljw7VsIF
CIpntFnAhxt2goS5tAzx5Zu1HmOERwNVu3b1AEF2lnovkCRtPv5dj6RjePg6s+qfyPVGMlc98fOT
ZQRhXWNf3fICzTCfSWnhFSmpEgM+MaEXViD7bHtAEfI/XnjhMiEbrPrMgmeF5WFbR5yX58Z51g1N
GhHh4ljql5axRpXoYybaZN3V9rOYGNLO8geiAHkLfEZ2clYFFGmEgaAPQLloAGrBJeVL62Y56qnJ
wXTzjNqNimOwX3eYGWU34eLdVpbPkQY2zBEwWwzkkPMjwuAnsLVs2xm8p1yN5S1VkH8bcJGKf1ke
vcKSUB1nHbfzhhaXBQdFg/6vqtC79O3fWoUF5wQqJY8O/EyEVkdsyzyGs2ZeC1tC1xM2Q395ep5d
3HVe4rdWSsTBjHAFn0Gu8fFbTyS+8Shf+SMEqtG4a5OmMCfThJJdqhDRIYLjii2OtuJMpx3ygVOA
dAzB8F5mnQWCpnwoxgiHHaKqKAOZRmhRMPoZekourxoRMCDDDGF3SHHYiVoyVfypLy6y/I0c7ag4
y/0CID4v21W5PCXRtLFmUL++MwX8pMr9bE9r8WouanCdMYkWXfm+TKxpcKCyXRWMi/BxnGLk41Y+
5K85z1c89b+pocKDCj61svvXQAuvuX4Ht6IcYCUD/4LTA42xPe/DipoLAJk4l9y4ejABMdaLt7fg
ANlDepvbyjeDgVAt9Wrr1pvMlUwc4QJnRVyByrhT+kd3eKmz5DFvLvbwJ0B0jP4tgbjV23BmOyDq
zl1mDpuuIpCkao9e7B51tApmc6qZh6PyIywkWDUdvPEp3kY2WZTm+2CO3JP/1PC+VhirzBuOJFab
+yb5F5o3ff4Oo/rRKHqcGoSws6cePWOjw2vlEOUbzHLWQnW0xdnE9nmkc8orVs0tsR89uocOlr3Z
kwEbMOzBixmgViHBkri3Aw+Zw/a8sHbKlPnFwoKjtXbwAloEdz0NtNBwi8RbV/20tqkMYu3FMtLX
zpqPXMfrtGX6E5xLvi6dGUj+MU7zQ1uyDIYIP9yxmXCWtVUxEQ0wvACx4a5Jtg2+5PR11k/lco/G
7y5PPtLpCWgnNxXa6JPe7qb2h4aLiQYtuW5GhF3zn/q919niNSLFui8t0ppzfdlpHFBVa9KVwU4g
spYxHDZutn/esWDTzip/zp/FPIp+xFupoME634YqsF76cCdvuLTmLptRzXifutF3FzYANkln1GaB
smnym8AANHvLnQZHZtqkuv3UIpcOAahWXLou7lNvx7msupfWIyiTYQoyWhfI4r8lvqDhV5D4UHUy
8DMYG67SlqAgIKYDQifAR81+hkOlMXQIE8ihHFxRjORFjT5C1o9wOY4G4UKdHt+B9XDMQ535nVRC
mFR1vqQddLoi2WnLnqDxVEEwT4Gh7ZzgPg2PnBQBh5S8lXXILbfyOmBbK5ePC6dEQRuVcGmLkfvF
RSkTeHwS+5gaUyuv6NSIJGGrPfgqE22zWny13DXJXqfvR+Gm0pXUAfTUtYWscBmTW2FbZ4rnO576
tTKjLa6yDdwXplvKbpyemhKttN5jDsieJgO04aTG4EjCvZWHpw7TQdtgXSxQNjTfjTsw1a43DQyV
ihmleMkEciDZwDOfa71rIIJZflW9OwzIVBy4yH2uCrIFVeVW4za03I1uo0ryYyLw3GEzcwSRnV6r
G3M4o3qg0rhlqnd0R/Mwah86dVfNSG7oTR9CUq+canIMpOY18SYZTMgpMNaOVcA3e3AnoNFK+qjg
Klsyleg/7y78JKMGGV1T6kfhvCVLi5MNcQSBV+O+QaeIchPlxqXK9jZDtyV8cw5VC/5gwBTuspkk
nYotTOgNDPKEdqMATWO6hSoEYB/zhbMbPsf9NTIpVrqTaT7XwJW+uvzEbz6UJ63jGFF2eYadGFUD
sfPBqxdfewZ+VBlBBA0tvWUEQ+k5dDmGzCumf0H4zwWig0sBJZ/q1za//LbT2TMj2WDNMbvwsqzt
fc8NsxSvGuve8DfICDK1tXUfPLs5V/64M6D69jxvlk7aPEvxcFMzC/WWxwzDblkwVqRULVgG2Uq9
me1QHDZBah2XyduwHI7AYAoPOqVcpURhG6qq8Udu1mQZfY4xaDKxdO2GCqMdCgAafzjnnnrU2wew
t6S8SQoSYlp6RDNQjkanEFFLHRiZkNleDXxGiMTWtbmKQ9ZBNJXWJlFUEZxsPabhjG1cwK9hhkqW
lQWM4Gkk4bGHWlOOYMCgjymrUDURUM3Mx8qdauJv3ZvuuaF4d05VzINI2RLfFS04kOBlgL8lGpUx
YRw+9H5efkqfM1Y5gJD3Oj1m7auOKGJGqFI9Ien02YDmSF8FFlUyclJHbVVpaMDpsFOcLwmPRryz
4H6YtPGyuZii98R41nsGDmhFJBauB56RMWoIkCrGmKzFlJqiBk4hRVXeUS/RZ3A9clHDDhwx/G/j
BxpA+kssEjOJDxkJ0zu0SFWp74CgiLm7mF8b44T1ImLLg0NNs7apvcpvEzOVoHvuqhNmzM7wUddR
HjJ7hGT1VA+vfaGucpJlKMiV/hU6cU41II23TDcw1CPsLOoHVS9OcfzOkXuJCvuKd463F54vmbY+
oRlgzUy2ZM5+HBe2PM1ay7KdSnaWgyZKqmgjRvTfGttMhtI+M8nO+PYccDzexStnnwyMg2p/QN+x
W7Yexb+8rl8WwpvNMHmyq2+rvkIIo5tk2j3faybrlEmCLn3bQTSpPnC+dvFv7+QMVA8tfcS4rYMB
dRGnZMy/JF5Pln1SKDf+SHPuT1slOxPjZcYFBEvojLMqzk/3k/Vut+s4WqckGE5PRsK4FjUcihUe
pzn6p/HFPFhX88KODolsazyY/cqwKWzYtz/l9Lk1kkQkDeeIiQFPipAe5W8HhUtpY/TLnYzMzQHp
uQpqhDaHVmeQbxCbrXk2BpdprQXY/CUEXocFz+LnOGjGxakXRgiY+KgTnU3w937+aiwlcjA2mfny
ZyPkofC4RPSl8m2O4Ab36lS5oLmYpbmbWNuJaDVTzS3Cp5ZQiLLiR8cR0D0tOP2t+ii4MWhLEyKX
WXFowCEs0ZKFEe/cYNTbQcXs3oQXm1rEHvCZ4TiRr9fOqdHMYMuKGzwkse3MJJr7xfA2IHVc7NoJ
lSEa7Ne+i45tzjpfALBa1j+E2jH39i07IAIbLZypApcxZRGHyCivlt/Qc0AB7ppm29hbdXmsjcfe
0jlmQJc5H33d7WmBVP5N+IK6hd2Q/RjM7w2QAE918cmyde3XDv5vxTzTpTtmuuO3Vix+HvO3z3r8
RFy5HCaIrRzlQb7rsHzNKU7kLf9TwPIJ0CpJMy3iftlTCR/JdYTAAn8v+rBqdv1V/ywrlCRzATZj
BKwLhnhnscGN9fAMLstHdbIfSQcUl7bWPuamujZAzHXEpTQeZz3ut3vma9kjhjyPWOja4QC465eX
miW3RT0EhzmlOGPEJb0/g0Dxq6BwgxXeIEgYaDiydwuvMJli7kOR7QFcUPzlFgFLI5Nhh/+FzQYC
s0SONLQbGADQL5E5tXyLoZPcKdo2fqyMMBrfybo1o4jCZNY9uThh6V9xxij3OogdJN8tMYJo+hBz
Tf3XpND0sb8Lp8tkrjsERYYh9itIlRWOQCP9yNl0qox6LUysxXbmgkdmL4oJfJpdab206gd2hywj
NAW/F9UvPxMrbM7GSgj+ugpE4Nfs75MW3CG5D/G1avdN8T3q1DAbJh7Nsu+8ELromQ43t69ultOG
AMPduiAJUOM04Y7I+mp6n9XrELw0zQ2o4Vzu2MjM3v00vGYoiFkCstkGptdTiAXDSeEJlWBfEpXq
aq3xGYCuQJqAer5h4drg+3B0TBQ+acDiXVdT4/wnraIaCFgkHVPktR6BoxxVbJ6W6IW9XSfTz7vu
MXxugk3ebkbjYSwtxvr6eqT8YG1u9Z+g0qQSy1jg078X1X2lPNjNnn5smRErAZ4oWVW6ClzPBhlW
d28x6VQhI1F2pD+IMNwkfDSSN6+76mGzjuGMEOgYokUHN7GbCN9U3An/E96PEQbrVq40iWqRJ1y2
P/JmO829PfotG4fsCJzIYfTorQMUXFQcLF/qbnymZ1g1icSKYzwgmNd7AMtkDd1B1s+2077Ms8G/
TVAv2pVWQH1juInErxzbdVBzmGjXSUsfnHz5rb1HFG6Pf1b0Nt2LIjYk3TpqY1rY5mBGpwXf7sC0
o0zPqf5REbjJq8skUo/Oqjeg1jg7CfyjeMdJF3nbEYC/AWlnNbM1nGPjkr4txIng1dh0M/EfwAq2
BBxZCbyyA74Npu6sf5ClwJzSIM7I+dYYWxkny3xTvPXlY9wRMFYfE2x6TF45CZl5TDRvC++gTMVZ
XgkFKeIItgPNb0GKy+Ku2ZITU8zPidHuqhpMZcMGlrU4sxUDlSF7MPypvJs5dV/qex/pM+iUpBWY
22ZhPqUTPhVpDhNuEo7s+9ia4A8FFz2TLKB+0+VMhwrtwiWzst1q07mRd9dFzMk8XwO/N2S7gJBu
g/PJsuBM4iJOtwXbOdUM2EEp874d4cip7MrhH0ETk803NYao/+MwYPSOs1vdkP71EdkvdroPKQFT
9BiNq27IQFZQohAX8ub2FrdPsrfBV+phfk3Mf2n323I1GflOCsAqVD57y74UjCPzGUlg+cabGCg8
9wZyRpX0wm3K2sfe12W6L85tcum6i86MP5f5dn3pwBKDlVOM/lgzOB7xAVbMD2THw2C4Hu7sYdhJ
TZSm/wz6rIZbM6loxhOA8Lrd+HoD05Keg9LPIaMpB+CPM6rn5uzmb5MzkUBzq2D0VJ4YUMK3iFF/
0VatzDT4Uuf2XDWOD5HOjhHgPeUkB++z4jOdbfD2ryJDmomi/rtLudY7B4Pp+OlGXMQtcyIA5/Sy
Y6nvCW/pIHiE2z8Q7fChIXccLex8yjthuQj5BFB4UIDoQYtF23atEX5oGMvHoVkHaQ0vHmoKzX7E
DMWdky9iHi4xldgEaRCUKQmdgIXEXyK4xKqkFJWtTwJg3q6OHpbj8IkEg+xkPQQJlCkEHUg3oVY9
KwAGgt9g/krtRzc6OdxXdMOgtxq3viiNSoKttj1AWHcmvBSdCjxCZdPbHQUHlrFEVJTqYpGKpOt3
aDJbvMnhOzuDMntMB9Ig0CRUH1V+KazvuT0NkPmM/Jq2R6M8LVTeyCkgW/FQfuX/yhIc2JP1Xdru
nc1EmBbtbtpE+OZ1iCHvaF9Sa5Mr8Bo3dn9nEcniwenYMRRMVNbR4e9+aY/z8JyxWBNQmtZ+igmg
UgxfiUwGDPcuasSYJ8/lzspGC+k4Hgte7NPPOUQnFbLXai4Ov3DvYUd+pNlA98gigbRi8Lt2fM1t
c2PmvHzJSh+sTcg9l6WbwkOdWItUKkI5fdbi14pThdXx0ns+mw70xHx/G32w6QFEgaSkL/FAet2h
JIu9ie8ji0lBy2PLYYVJjdSxK//v2j43Q8c3euLvnHoXOfuYu/JDE/FPTkAzaAMg8Xdxd+RvjEQh
ouyi+wAlR3+Q/WBQPWvanY4OEWm6JP7Z9qEOt1N3NQNqhM7bOFzSUu0U6TagKmGOL6xp+QBpv1gs
UtaIGiC2zR2Hsi4QoeTfH8s9hSyXjuvGucLdGR/HjlSkdqOCFGBwQqFi5x8YKtZxgKEOx3PFNIXh
vIKeOMfl1qFqdoZd+RP2ZAkxrg/B5tQ4qbA3wAkeQnp+Jdi17bQZbUIUmGRWA4GjGa5p2fgATLc2
I+Ogab445rFm3OG3MUkGm94dj5HZ7saOzWq9s5TXqMGoNx5o63ahA7g/nMGkq4cgIqgZhndlbVzr
a2Zc0ogUi5HAyCbRmzeEjzjLlqEu1/lj2u2n7qdbBh4SXzGGVb2cFPAmXdzDme59K/Nw2RSHXCGh
ySiOcHXErQJAE2rSTvKHhI5f6dRL3Q3t0NaotIsJloZpz57jtu0g1vRbm56EdW/XfpYAOe/qNrwE
9ArRp4zIpfBnNI6Xt6AbrdN5D4j6tIRHox1WY6rfOS6i9Xu7qB6Ncdpp9TkpucdR6wQU7R3G9j/h
FTMHntk/L8HgzymndG7cp8ERCTbtNfjfbVncRUS2sJurgX9qG0UehIHP58ukLmommLv9m1ufTBI7
6weje4u/yuaSqi9uUa/L4oMHR27EWJabrHZr+82IS0wU+YaZjoEWBhUNQu8UXwu/HbHiR0wSekrf
RJLWWHtITl4nHcQUWp9uFQbaZbByerWKsvUjqVJ/Xh4wCiIZJS/eU9+NuV8Jm0zFNeqFOoNvahdJ
irzxPLrLk84AHa0V9MRHUKTtjCuHkCyWKyxmZOnHooQkxrL8TLuPOZSlScvZACYe1/gngMn9okR+
zRBWeazab6JwaP1J7q4BHnn4OXK83/chP51ePakqfoFLV0XU3CG5U93a0sjfQNAmSu2Q/lCQYFLW
aO1tttRDEj2KTUibboMGjgWFBlWV6N8QoQFUoLKknLJGeo97w81hgIgZQVzz1O7DcEHTtRRfLoct
hnAgvT0aTeN50O/y8G0Egf6FXcvTUXK9hO3uGij2qubFCCy8XOZR1+5ZyNPiEDVM5TmylkJ1lajW
sYAtlpQU3i9qm/D4igxq5FZ11s6AntThgLsYGp9CcAjc1Gc8m6DgC2w0/v38FnskQc7ehQUxw28d
hZHspsAxoLSuWGExLxTPGou9JCBhE/oEo7mqQeQ6kmnCnEgQZnXXPrK6LHJ4RQBOsFy27UG8rSh/
MLEG+lYAepK5B1jCBrkFBUCAsLShQ/hPaW6sKMW8ldcJPm8iHXiLSpXjB9ZgyPRYrZo3i14A5joN
7THXDzF9cs80prE0cipR/VraSfGMC9I8cgQSwpskLNTgg27KxygAX13/RO1ecZprMWMmyufoCv/R
bFHxoi8nRnm0UEmVG5tdFUi9HlQegXpDO/j6TJiEPZwNHj0cHWRchzEAbpCPLZVZiCDR452uh35v
mAncsnxV6fX6Sx+u/HOrvCIfxUJG/2gVR618EJU5k0PxQuXHlGVm+GlZzSbq+IIctAd2/901CBkc
aDylC0GnwCzFzJjFCKVxYT+0+JQiyieFfakSXmP4/LRSnZyvBv0Q8QQAwXZu7foKdSVWkctAfajS
2gUc9qpOGA4JqFACTILAp3q8JkRlR6UGsk6BBAWiiYDXxtV3loltJMr8uPbBMCwPMVRxzWGRFVor
7onV5A7wpe4b1eLmAMsOaq9oN673Tul7UytJZO5fisnazQEp2TrGsxh1Gd9bTuZDTKdb1Rgo7zLt
HxUWh6Efdwn4OhR57e8AwtHSXjyZ6BnHZeH6nM1DVl4Rek78JcKzklOMAeZbax6T0eZRlwVVTWI2
rWIOEEekGjClUPCJ7Y9K6MCcSoRB3OkYbiGQxcy8PCvcaXl7SWt04gQh5UixYgsdZFitzPolZ8M7
0TQo6rLWagRMCWcRPxv1uINliP9DOxH5g2pCRZFRdl8sJ3dGv6F3ZtS5aSm2Gb907iEx1JeQN0fo
2HMFCoemQlQWQfkJAmecNjlThMo7QGGgmwDzjqR4bNaAH9YlMBX+GVai4rFAQ9zm5aY2yVkyb6DC
vdD7AePEP8EhKVgiLPIKAnXcHKFUtC0+WNml89/Z4jZlu54Qv6XLtGr7EKQxOGrQKTL/HGtzo7oI
wsCzetS0KnMKWf8nw2cXnv/j6TyW40aWKPpFiIA3W7a3ZDfZTbNB0MJ7j6+fk1pMxBtJ8SSSDaBQ
lXnzGi0LbhY+ojmOo60BIuARSYH9C+CO8Djm6C9OMYKH9mrxITKZN6jFKscsu9QwIl+1FudaOa6m
Ol5SI+XBVa9cks7LZcE0PY1OOcYUPUN2JNYdeBdIPur5GdtJlQcsCYAigyHBJEa0Nxjuuo3o7fiI
jKbEcw8WeASBehBDS45c16X9NUcmvJAjw9fUmKHCMNDEM042XQ8+NvNEYA51Jn7sZWS+BAOkR92n
YdkOiL1VuXviUiZ+1dBnOZBqBmBVh1APiyKI/CW493eAI5VWkVAzZA9iSIoURgzuWAA5Ghj4BWPz
2BiPwm1BFzQRQAp/oIu6lem/F9GrR/ZMX38QWkjCF9oO9QPzIxMLAshYSpWRzsTMhJ49RSSVUue2
r4Ji2RV8iKB5MDBnl8bBBtgiqqGj9jHYO+xn0UdNwcUaNy1vMhtsjlyPMtUI/srgMYpgS8T/OKQx
b21Pqxv0DWR9tGl98E2RK00mO5PpnMR8B4l2DDJNm+3nd7qlR6eBwoCneYNoOka7BKIbYcSPfLc1
MgY7jDSSvev8m437boPMuFqj1wxo7TAVGFxv2cT4XPIEIqASYY1kfnvoDHPNihJvITXcsNUV7QsA
hsJEqzODrQrco4BNGRnPqZckF2L1As7z8Vgq4XPMCGRGT4LYNfTucmAJ+579Qm/OBnYMSqlhkcRq
cjl+/AHojcgDoDULvn7odLALyIICWIaMJA5FXEMCJ9ukCmAbE8t7i7F/oMPEwohWhZRTZOMZVn5S
eEIs8lyKyY6zFRfDdNp/hna1hRIw9cGDA42m7F947j192cC34eDSZqIqzmnQgzKQX19eeqx5OmB+
PJ7I+s61S8oeOymfmn4hRSBVn0MFlhhs126j+6cqPIT6zun/+hk59fiQON1zaBurLmn2WoxT2/Uf
qDyCwnAnSm5jVkzEvkH1QSCWDTkGk3s6+jnu1hJYJXAHUwamUAUGIRkzDZurx9WUNw41PjFtmBh0
JikvQm3UNWTB82MaXLFewQuJuYRd4SipeNj5wM+L74jxsyC/pBz5sueaZETwwmFLiOSmvXvCKG0/
vdU8e2wkyxBIa6gGgNF3PlaJzDB2oM1M6l3oeER471VlFqekGohaoyHUvDfPpMFRSLewAO0oNXxo
LtNo4aWdvnY1kM/0klu4H2CPEfU4O4DJI87/FykMSN1qbNntU+VGnNaFaBn3kCexmEeQHkkBwvZT
ttNS7Kwr+1JjAu/MD57IEAmHS2l47RqWHqOlNPvh8vMZjihUJPKVFXsfVdNGO1jmLutOhXdL5w+F
rEH/fQptcoXsZd29et6wjqhuU+c3dT7K8QlUDs/FDnw6SX6sw7jMfFyYTgrmqAnTDE63Bns1ixQT
z0RRGwKvolC6W/WbOL8mDJLVYUv0IKxEDgI2LLU/6dCn67rAhwuPYdt6gg3QMyMpgxx9wIBPVUOu
+qtEqvM3IamU4ahtTfvqqSGclZvlnJiPUb4gpyfi0/z1qJVIB14OTfPakqsSEcczNc0mwAI9x+rK
oqohRP1F3uou9zeVxyZjIvPD+tr/UrS1jhsfqiT9OKn2wsH50YSDK7SuAeY0MQcUIaeysTedf5Wv
hZcHQW3K85XHC++xRlvmEFxeUf/yUvChOjHSDakk1QuDgxQr2w5u8QJA9VJ477hCzExmCeICMK8R
7kcsam0S1JDIixz/tBmgljJEtlftDtohZrGC8CAT90ETSDqg67GbxWCm+DtQ4FcXGm9Xus8D22Vt
vVvtJxo51lYJjS0kEEbMX+Hyrgvd5LX8kB7Cm8iRIpQ0PtOdLFrllAmQjXoQrX3ofdl+cKwbZEM8
CK4CSzHhFWTMzdwu3UNIAXeAgcaU06bSkB0ZM3+xkCVaEEKDwtvD19iUE3C40JsC1G7QRlVZgU26
0HVon8fD5EE+At0Eq9fhPBJRXlEYKiCjcC9Kylih9tb5JolwY8IzvIEXj+8QtBnoAYNzdavlBHDk
2tHSe+LneZ+2+cUHEUdE7K2m6MvC4QkrQ56MTZ0kmhEE62LoyW8tBqYuUJU6ZVtqBQXIFnlEWjtL
5rqqpBut7XI1wEMbAOWVMX+e9fo5YmrapNUarxLq1xdPQdzaMc7v7pIjJFkhLvgHnSODRw8VR0ao
jRDiqYs6OM566yx8r77W3QcFhsz5GP6V2Z/Eo1jqRha+xlfwJmaf7C5y7uv6NitHlKi0rKxmQUYt
8pfnnCF/etG9hNmCWh+kX+Y81a9xnVLIcUKNt1p/Nu1LZGfo+NZQhjadXaIgp1nJmNGnGHXCWksJ
qNszvAdCpPsRlFhM4ATZFlgdbQC0DQol0Elig2v/FRpExhQVVG3U9x3YrgAIBnSeycL/SdFPAywf
rC5bA1cMZgbDCClCc6DgKCct1uEDvdIDULaggMItWfYJGCe5Uy71unyUbjr+HWnT6Nse5USV3I3i
iEUNbM2BFRcQdODXBQhQuCvwC5aFgmarQBYrttQw3Lsq2yAxFTsEqiKeP/8f41kXrEmhVmFPVw2k
1c5SSA1RA37CaIZDE02Hx/kr4yZBWjuVRorFWOCN53MbaP1XQXWlfttg+4PdBFZcM6buF15B2zwG
7YVwBGmuCTNe5CC5PH5RHiQp7hnAfT/tZ/ei3YtoiZHU5/xp3IP34Kf/zH68v/kTdrd2d+7Ty/TS
X+YbKsav+Td6G579V//VfZ1vw7P+7b6UX/o7OMVp0d8/u8fxxv23v+j41S96hyh8IB3vy381biXD
R9A/cGySSz5oBeDRu+zmX+Jb8d6/u1f4Uy+E3HwPf/Nz/lt+tNjULP3X4Hu8USPemDnFD/IRFfjz
F2oxfhJ30l/aX/qyPmFvuhm2oGUnZ5fyX7fttha/Tgfzi6Ck4KH+sD6JYFi7XzO4dij/c58aY6l4
DhPCtyoBiKiu3FZoEntl5azo61bRhvSRTfvcndI1Vm+/4wHOysk5KR9SfGMZRkf17R8hVC6SVbaK
lwiMFtg4be3dQ7TxrhRex3QHLnIc1+be2Bancksr/jCsCaJ7JHbuXBz1Z/sJm851sXE205G4wjMa
tYO1ddb9LrkmZ0SS52jdbFG+bGC3LIifP2SnYO9ci2O9pRH6QIi5eG+WT9enY8cneLUfCEPBKo+j
aNEs4zMGtef0jG3PpthZe2WD/AZ56oO3cfaYYm66Y3hQl9OuXugPxVO9gRC3ro79ytpDelhOS2wH
duoRztI1eqp28QNuySTrQTzNz9NSXybLYq3T7G7bhdKsLYYwM4V3gnkDAh8gV525VJq2tJQQh3mT
G/VVDb9G0eeMS6dSoR35D5XsPOHB5SUgS9TCFsAws5Xuv/j2yTDBZRTloaIln3yepbtAaAOnZ+Yo
qsoV0MhMeq4TTdt+AvhkTjsgapujfNV6rESKBjyfXeW3gy3hR0B/LMaZUx7PQz94d6JvQCr+zFmI
y0WnkjvKweHtqukX6JfTLWWXD1H/icp0hmyodAxynZUYUFASKRm2wWQTY/OJt95fZcBuYs98cJlW
FWb+NFZOuCyC9Id4zSoHlmwz2AujRuUefYFEPKTYDBlC57Ltc67REzPuRUv1IHKCwm8fS2fYwZWH
fwCMB+TrewinYVCP8wmFI7DMQWWnwKd91bcq+yiTNvVHmlu+p433BMo+2PN5x+Adyx/YMTobeoSS
gqiiKqI8WaX6m2cP9P22jP5jRBFjt/e1C5XKgw29ysJDOtWfGvNSEGNRI9shI6fhvArJqmzMD0Fc
OOtxBVtK0Ht29ahzC7zSQQFgOvYq8GWdIV+gshnRi7UbA1kVg7muVxioo4vpMPCw/+1wBkoFjls2
tcbFidfCogtxQm8GLyytvZ0uXLC5Aor+/Gv9GgZhVem+nm4iqwTqtDD/4GlWKbA4avduocZ3k5ea
6C7uUQAEFzT2a627z2aWk/Z5dXuIGCSFAdY9qAbEo/pi4jHeFvljpOpI0NJVgAK5cL4bpnFVctaM
zxbQTPWYVoY3vyHVNIRpn/0xVRbBQjOOL+zjCGmXCm0Kac0PQYiVx3fSgUUPewbMGCn+sztJYY8W
8H9pjmzzz3FdQIfnnPA8ez0B1GPQ1fc3wH5cxUyqWqDSnPKyxMRYPmVzatRKXMKfY5AkNCF0lAbg
iQUgoQuxiAqM0BIFSuxsYK8OiT3EW3syl2VxYHnfRv9No1ISaEDaH9/aefRWYNQ5Ib9d81wE21nD
OF4hm9P7o35UYU4HOFmXyLgiM9/BkaLSVNQvDjHFtbAh+ERWz8vgLJxWAZnD4Ko79+l47TB/lOY4
u+QEC7ZYPsTBXoQnqCN0HSfWBFg5j49cBSdkRaJXmcAgCactyVUAYHtHNGHOnRvLpQdSB7QfCANC
Zu3mb9w8lZFCQQeTjnIq5CsxIs9NrBEZ5ap/JnBEHignXLokLrhvxoVRFGfmVlpxF0Ws6IY18pqn
jYOQpnGfZkZXSCRa+2Rq5bqjC5HDV9EMxMFETgNz4oRLcpOSXSQhkKbHCZIPsBHNOnkgYibWFkRQ
4v48LksXwPYBYhaaUFTdCeiOMhpEEDZrr7b2brNQ6IiN5ioaMpc+AcHeyjHxDbkk5pffbWqQZfPm
cFAikbE+xtxAqRBvC/XcttiI5Zsaxx7ctcSvGVesAfUI7YSjbUwNHlN64VVS2YtK0JMRF0VuYJEw
Zey2OXpsS1pjjBxdEww3+PN66t6OvG1kUykes/bKQpRTsonvtRJuN0/GhTftN/cZVVQWVAuX/cE0
KTvdbI/aieXqo5nCG/QAWxuImiA8SXIhNYD9ogJrmRi5Du2e1ZrV20BZN6z04N6lb4K6mSnAS0kQ
HqSTGbocuQ8lN0r2Epn7wr9gxscjhRQlS89mmVPDs0fHkmFAPS2TGNyTMLNa6cp2ns6lE6KUJb0I
w3DdVG5okPFpUnYTdAo9ewppFRWob3QoYa/vCEk9BiPu3MWKu5Hi9t6WiD27S5IllzpgYuBoDDVJ
TO1MNthdSV2WQ92bcK3Yzun4lvvdQ+XNVOBpchnd/AOmAGAo4khV/c7r+pG+GmtMtEGVCaWD+Fug
IbzdA1yfxBghVMo7/Jly7vC7hcjIQAu6bO7U5LylrANU2Z9a/zemytrn/YJEAz9t31CI6PrFwfND
BRzq8Yedm5pRrcsb5mHBY/86I1kPr1pcwsTXFnOMMJRsbjtDMASpptWSfW+y16XjUqQvI8VkQ37O
YD/lcJAGNydKlhsYNhcvv8sWLILCQh9XbUw9hgdRAh5ENzojuLJRK3b0ktZQHnrk1j3jMgxqmrFa
GGP+wa1k5Na8ogpKh5u8B/ypmxw4f3sZmaaEA7btU68xjNKkTim/mLhtytC+hrCSyyn9cGntxO63
U4FoICOyvWTgSJC7AgvXLQauWgdRzt1pRk20FvQgkC6Lf+lPOQ7YK9qjGAfKgZxkbIp1hgVsTTrP
EuPnafylxUR5upF3PbMY1kLQCWdtkwVlApmN17NCU5RWDAYgOobiKV7A2Usd7O+ajZ6kq14Afdow
BqcqoMD8yUcxAU2kZR8cIq8Y85e8S2KTV0AMx3tGWdbJb9/gkwM7J8lNXEDTlyKCWRwD/edyfNmM
qE2+QzUU59hJt24ObMbOPWSlnHMzHFbIgHzPCiUXZyh20OvRfRdQEYI03g4kgVYrNgZ1jTM2Jgen
WvsUi7IExu/QUlbFKzY/y7vhi2Rgm58pP7wIM6NuRGWpKEdhd+qqfuRFlKvNhSHJC9miFtTSn3G+
eNBgSlRnmc22wg2osqOffAZs8TFhh6kF3nWbB+ZWE2Z0fvEwdNaDHsDkje6ToaxtwCwOtgg3v8j+
lVOco11umkQelAr6t/YxkYIkalYGWD8NYqgqK+PpX/2UZnubyfKI+MrgeYsGa6SL69lhtQvtPsFl
KnoS/pQmNR0Z+moBWE14iLekHnbW9GjOzTLYhHz1mH73yVJtLpHnrpqGIgktkRiuu8seOo5CEDVm
rtneoxPIayKOW5hkjr+Vh8mJ52AdJroxh2gU4pKb6DDHCFgMLMwLOBQ4FjKla8lHjDeZX/+RLGhG
mE9ZDC+xra9sa1nP7THFDUF6bkoqVX2xYtL1pltmIyaODPrgdMdgfd207imjt5to9VR7FxpI2if2
UqP3Ye2BEkaTbPqh2q1ktahJt6rLckPX5h1K4lxiasRAspqR6gpjlYFIBwOX++LcvZHIRF42uVkz
Xyi/JyxkB4lr5MGfvPOd65xOXaxG7uMs8N8+YmCmdty2VkFLwf0pPp3RAxCHuzLx1mI8hHxxWVAu
IuUB9vWt78DdakZ0qGkKhgFlP5ioRlMA3C3rCPogGqwe6htSSXKNK6YifvAJaAUUbeoYYfr52uM4
asZpIe8ts8itvEkztKkMFm0AuzLHbTAw4pdU6Z8d2z+Kf10efAIE3Coddhm+CUByPC7NPhbTPzOd
VcxmpUGf9tPHDG4uL3TgQe8voMHdQ0B9PFoYcC5nFViQ0ki2n4VrsXSxLhluUqnESFQAp2QVKATe
3DitHTKs0FsoTNX8elcwVmFEXXHeS+6oeWPPeRoxDNCce8kcmQyndcgMY05xN2XWnhsjo0d2PdAF
rb6AkyRAo918LTFDkxGOoh99ZBRdQGZaVT9mgdD3lEttETQDrvyWmtlSAdnCnAJlJBmMAP8cF0g6
P7Gfk0NdMQhF3/UEnGaECpqM4lzrxfE3JLOtCUeZ02Rdd8XBqdtHZGvOJt1NOrmQ+iOSeU8/Q/OK
Aphb6fgIG9bjU9H3sa9KcwjtGIbdCt9NPLZqvz11GN2mIdcxUMLRUjlxd2g6ZMdXsvHuGamfTfej
T48k8hX5szfiJMQ2x5UQbbTN5q0+78Ty718sLsAQBs8VvSUsuAE9AIo3U/I/uuiBn1hQFkIrYCYR
VXdbXGYAVsduNTl0uQY4qRR56VUtuVBs8YESK1jvk4Lp75Bfa7wYS3d+DIa3wXv10+YEGyoN6C6D
RzPdkH5C6DiSfOCEDFWwB474idQk7jn2YIxI1BUSKCFB0HnlcOgtMMAKJMpmBoCRnDisSQWmAYn5
C4gxcroBDzFZCWks0J8YET/DPLUMKIQuwKjPJkWNJfyPigFfwk1fDWhzQnFQM6yFIwcZjl99peiu
8lxdj8afx3Sl91v5cNLX2tBsjAoFv+dueXMr7ZNf+cE6ZHsXP2CeESc52cnkoTgMV+ApY34lmm4u
vjMcHC1QAvKNYjXF+gfxC/3bjERWex9h4hN2EhOPLWGEQQs+U0VvxYEeE/vvH9vBuMc5RpghjaGC
QRlwFzcHToXP2gDNL5tTjiktd0JVP+lfmVJm3qtiRJsOEYoG+8i7CzAtbUvCQV/Nyz6yCEbimEQB
4HnjJgqmCxqCHRqFJnzvsCqza3QxBI+hfEvmH/nSGZqLiVMIQFAN760OhuME6xw01QkmQrqsQ6Xd
6vjg5cZzNimb1vvLiBxIYJ8bVPxYbzpxfnDHlaH1a5+B0lBrO1+PmMFC4cWUnMEjSKjC7pmtB+zM
xqNWdw/pTTe23FhYI4DoLYLdBhaQPfRwKYOVHihHI2vuNDRhfBcfWD8u0TEYVOxqCZXpua5vKsWr
F83nwlN/oimB1Q6rDD4qEeiHSvGeWTYIYd/lHA16crTiszNc2ANL5RhTrmU1zMyPvAXuOWuIrbBS
X8REgGvNWzcVJ9ZjSV0PbcayfOZ85Npjm05Lb85ftY08D+N8oze2Jhjc8DeM31WDJSi2KHl8MB5l
cdf1m1qSDd3qC9d7TSGPF8mfLJCmDFYt7MlyhDiYf3baDQuIdTPzrPe265/qb4RkiXkx2D+nkYEf
dqBa+Bkzozb7CcY6rpT5Z2l7y8BTHjyiJfHPf0rQsYITJZa3aZt+YxOcULH5zNDBEgYMmoggfWWd
6+2uMfuDo+ZnRCPyvdUOsyeP2N6e483EGwIRQfxZMK8ozT+3j1AbAx5AHcQ3y/J11HkVvL1uXTC0
Cu3w0Ho/w7+TYSn+j1lhbjSNhyxQMpQIKLypuG0zbE9iD6LNHk+HMtjL+RN7wa6xiCdrmoNT/onV
nZpUWPcLZBvAUHFIqHiaB5fVBLjoMZNqfUgiLvE20cKFcVRcGWulj/+qdmaNcESRHAkctHBrIG08
wtXaW7fTY8aUw0yObgITS0XgjRpQwUcBBaeqw8WlFEoRdtvoRzuWv2t7aJGg/ofn3nrvPegvvY6A
J0SaUKwoqFzfZ0M7dxDI1UFlTkoL2IxrLWPjc+eNiYm0M++M4jxwjEwAdF1kXPSIrVlv6DVoLuMZ
fl238gza6ybEZBExAJwgRd84HWJnLApwn7Ir5F/dsMhHwhaoNa0KB71ER0esPcQuQCdgc5Gy38eL
mvwvmX9S2LpSBxYk+dAJ6DcLVgUmwal6S9NkHxlXe4A9r8Ip/c0al2j3ahWa1pNXPVsxZUqqLolW
cvuXydHXHu1PEqZvaddh/HOvaEgUThP5SAns8kJH5f/a1ujXQz3bDB7yA7z2NPu91Stch0fkauiM
lokZHiJ2UjXEXmU2H03/VwygsqRZJdA1vAzYBT+0xFiOc/sw2coOh/IeYd8Q/oz81jIDb8jSzSHI
w8pMqYlgkDHuDjXixELyad4C/cfhttYWh1mP99TY0ULj21hT0hrTAqMLAskNDjoHxrF0sjZcQTCK
DBFdgG5sIOcPMxbGF6rjrjT9BTeBeP6KwhtMT4h7xXrqql2ABDpD5zSXNHrGvA1f+4qkeDvZTvnj
1DH5n2xwUe+UYGPYY38198sso9T2g7epDGGtx+chv/mcahDclmN+nzvM6Go23qQAHBC9Tn0VxnPq
NSRMlmvG3zZUv84cl7WvHQyX5Og+Wc1De2tyuCNNzAz4D1ePwmT+3QAcsExy3VrMODnpsX0eWpkJ
cnWonPuXJviefWsVpZBkWuxGWWKZ+cbGmlXaA/1N/xmPyiIp11YwnuMRlxAzv4z9z0zCOiO8kkkT
kSximi5WBrRZaQmbTMfhb0LzaUVbFTrmZFxzfLTL7sH2fo3pSyAD3B/kU1ShvsCQ89ssLyF1C2BG
je2n2sDg8s7wDOdGw7fgA/MkseGYYIDatHNjDXc0BHuGt9Kwjgya1XnGrqCH8q1sugjVKeMNtt8a
Epm1p+qODGeH/6DRTY/vofPmAIBk0Q9MmFyMuAYdm1tGdNS3fhIsZ7+4AfFhwQKPc0XGoQLE2yXq
gea2r5qDFLQhZ4hnBGvzKa05XiEzSfsmnz6TGkXvUEJoV0yEyAHJ0avvubayN84KD5GZlMHO3RvN
Cvt5+0ZNvnOgcWlYvCYVVaLdLjQ3XwsG4kXmY97bK/GVFBw1Yn7lit0R7uTwEYWz6FEiO9S/OdPH
YMD/ayOtI43xMkryU04bVbU9E2tm4ZW/w3xhJJDDeooYvxIG0QA2NDOmbf64bA3nM2jWPshqC6BT
xMspP1o1g0gIfZRd/yxKQDR5ZCuqCvAmsly508WnbK8zDC06fAcQyzH2PFJA/UVAMyTPc2I+UQDW
BTxeHQtedZdXdwAyk+dohckyyR/HaxNjdAcNT6UQbxgwTLV71HH2j9OXhLxjqLEk4IVh+lO7OfEk
IKJGcwQBwkZMy/k127IrTXiztvyYCvLgwGS0pDAIH2eMfAZdFB+0B9HZo4ElOSADEPKYiWOSmE2H
asKCm7p2JEWAiWWtAiXQABZy8MPnyJziI8E3mUZX4Fo3dCLGr1q60FiV5srC0LJHM+IkMbf3Q6rm
H6fbgcxWzjaLAbRbbJCadqMAWhtKs9Th/GkBBBhuTePhDBP2W4uYH6BZwUward2h6a30s1++eVgC
Qny2GZPa4CEWdoghWrUCUQbZpAvpzKQO1OkSU4QvfMSIsX7eQ+kDEAEv4ZsCnxrgRBrkVPVkAVmk
rni3LxCbEw979VomydFeKNXeSrXHrVgMV8zqQJ1p3xiIoIntdjGUEfqywKZPAkCuMVfWcdVX7Ds1
IFkpByXmG9l29BzBkqw8/ap36Iip4oGZkRhfpa9niLJq1BHPOhUoDMmHz9h/cLauk6M7XWUd7hkJ
LyOuJ0ClECDqVeFUr3hiMj0KV6JUTrxsY83DutKB5hllpC5hLNwBIIeKsagTnST9QhwMugDUjxdU
inepzvENUiB4lAXoJLtJZj9CJ2vrX8Mfjk1qbaCkr6UWtiCppZxHEJc4vxaNSVvvNj9dFq/T2t3M
OBn0g7uR51GypZm5BryGDJSKw2faEVXaKj72bnWvvLPrP/kMhiZoBpi7MZbZFVjPlP68sQP4VO49
twqIqAC1c77Kgm8diQykEJeqh8ZUTMq7QENndMLDL3Jw9e23vTVhEoeVbws8yY8MVi7D7LL9xOWQ
BgXB1DrcDIQ2lYq27PG78hLMrfu/AcYDlXgbNRfT85eREe7RbKsKoVm6Dwv0MVXgqYGlarp+CCLS
Q3BW0fSDXlOeYII0ByCY8BrIfUwrhjrhNucxje4FYN6zxVIXhgJvfoMik+oo6zbS65sgTvat6/Dz
+9cB47WwygyMoYuzLDBhslXQTRSwe5lA1Ke4QlTpjARkYdhABTPXKtq3kz6946ddRS7n3p/tUSnA
8dXJ9rKM5YDK2qeEaSBr0IH4ZNNopzqEGVQIj4xvigAy69tFM89cEh57c7KV1SFjM2ZTWkAVmxXL
NPkFyRGVQOTD6tY+ZJFDzmyMW6a9Q8351+PFewGZ/pWKoFSDjt1BEa+H2NhFc/FamtsEk0SNXoBs
jgw65K0ByKLxpw2k6m3HT/9N0Dyb/vTfa1xHz6lprH13erJU6jiVNcDQg4FPOX+g2YUpueESut5A
z80hqOmYvWiLHJXTc+SbHwGGfDoj45QAO/SdFs+0P3lkauhoujTEz4n+B0ZVD38COkMlhhClhi4S
ZkZUoMVwe2iUpncP0+OBeb6fDwQGessIGmRG5s70XLcXsALg4w05K1RcAXSs1n/OhnA1IolW+vGz
AkEth3AtVpEynBVopS2oaY2SrQLnJ54zbiQ7qfMM/KOebHwzi6F4DEAw3Q58GbJUzuntUESQfcFQ
iR/ZiOt/hM8P5ScST3gbYLAJbsZGBLnWVEC6yE949Vt0pe1JZpwlQCFUF1B0sYsEl3YrZcUZIWuN
22mHxAfAU8tIrzV2o909BDOm/pD19Y90SlezHzyXRnhsSnSzxZ/L9fuxeqzaeaFM2dOYMTmAHamX
T7rL8HdvGN67VHGT7j5CrD/1KErZ2jeytY8cHRblbRf/4nVLyPWHjT697vO11C9A6IsOZaqNnatW
b3VY0AOQnTtUm9H5LQFpWOdtjMV1aW+hOEfOKgg6/HA/sIZiH+I4DcCZbH3B1GQd+Z9dZD5Ecfwk
KL+X/ZXdrdJopUvS4q13Fw4UEWNRtcWVFUoj1ssVhp6oTRvr2MIdcPYVXHusmWBfz0vYetuWZiJs
M8aLL038TYk35+66AXHRsPWxIJ4A8I4lIlcpyhspAITtY+E81BFsUlTFqUMaRIWG3BJfjMKdLhUb
ksNu6QL9cQjbLD4/Yf1wLjp9JVxTjtGpzJ6s+Bsoz3HvARNAGLDKCoLPDz8lH5qDHtw4BcUB1cED
+pLDU+rYmvS/CmOFQfnAvZ4nE3r5DrUKaP6M0T75is4AuSnDrZIZmstPrUiICi0UYdTyftK92q75
5LIXArnRMPEdRtpobO8nF1fQXav9CcrFmyCpAvJoyD4wzi7a3b6ZthVcHGZP5Ryyx2Blhj+C7W6D
rNyNrr+xEaigFnHyk2DntPQVHW1K2TiPh9751QamhwXJgFy9cBVCaruh58L+dF60IWbMMD8INulX
84puV2ou+TetGD+SyMCnoV+HiuX+P4xsphu3gXpnCoITsfRPlLVS4UodwY7Iw4rnm82LVLeHKXLe
A1YCY1tpHHvOG6nmewCYKuioXt5koJAW8wOIFi4//1QXwz6tf11I257+YuLe2QBtR8mNU8jUG4Cl
ZEmNJ86bhnUPCZcZ4I+5Fy9UTzFnj+5zMjM/k+Keo4IxqJeaWwfHMvVFYYbVI/iWgrf+Gqk2qOCs
bMOcEx0mMx2KymFE/sUIZCYuOOHDNUDuiZ9v00rZ+moHXAI9uP9iWC5lX8tU4l/Pfg9KKhRqZCnV
5WvpXzS9RYbpbmQE1LHIyW2QYt5gWuNBkfk99uWTVAvSV2GAQfv3z0fT149Er30H1C+ajsMCHKwh
bvgr8oPYasYuWlP7044AwstOBl9/iKh4wX16Dp5/FtTGyaD4V/o9sgMAANwpqpvhXsB4iHOBqpNY
T65/lV2tsxr0F/VSyKCyhKhR2EbLX9UesF4/zgzKIPiMTFLZ9TwodlqEe5o0MjLWw9eu7ZCc8TS4
YBkqxAkGevWlNcCXKN6ouiPT3hkUfVOic4cQovPiMpTATQ5YFtom4HChXRJOCToACsn42RAeKzjN
u0YQCON+lDfzAEVf2cQ5obB0SsFN4VCVOl7nkhhPtyhphlvvxksIMUJjwEdYHgebCx+lobvJKPBS
Qm55P+2hvPr5eQSmneD2cwPlptnlX44tT0734ZH0BRUAn70P2Kz8iBH7okAt9ikXOzTeVoO/mkzR
WqKogj/VuWXGYUi/ZThcqLVQgubxV5ajUlAym1APEQtirMpDg5bI0PiWMclLWOTk8ZGIIb3VyUI0
Fg3cGB4DR1PObMLvB1R3BD5kFw0DEk7Aghq2rSRDeVPFOC0qIcfU1eV904Z7g0ks8WMD5CtPuZUz
8DmeLqsRJIP4J9q7BPJGJQfGUUoqwLcs+Y3bPfUDC2lmGDeePD/9DHy6R84XLi+FZ8ruiJMsh9YU
U3wVzGCJAUdPXWZ44EhcvHbgAHRIaCtGOj/G3BayqbnaOR3kgABhXINHJDtMwrB+6lgo0eeUowho
PprIxY8fEBeARobJZni2OVCmKHm4KoBJLt0Fn5FrsyFIACV8lmCDJQ8fT0AOJcLA1YusY0FsoNGE
zFKM4bcprvKSi8d33yL6Yu4sqVLos2VLUyg9Ldd60jGtJjBQnLzlbdL9pbgg5ghFDTXZs+mCwbMq
eNuGOFgWTL69l0D94AgKTk0wPnjcG62DNaMzPPI2eMNWcPLZjFoZdJRL0jpMpEhUURQNUxBjV5zf
LeWp86DEOey3jzIzByddKgwOZx6MHxwSiuDc/XUS8yF+kgk6Yq4ZODsglQIbu+DuIdRS+jtZqQy+
CF9EbCuFE2oSpe1XAQ08MT00DI1Ogi6AkeljuLhphg3zDM5BI8bgi/uNygQnsQBEnvkVN5G/KmWA
5z560zfu29VfGl5FFsSwWiZUVY6xyWsAhXcKprVwolzIPLpzlxZDI/LZUs3daPC+036L/zr+p66T
LOxMXXlBchz1HS5CcK0CnB/nHoImpQq86BgJbBfG6w7OsjsPpNlf2LflcTKA1Oi1hAsUovx3nDec
7+g7OWUDzEfL2blaBAMOzgJH+fgs92Uy9HOZqLjNXLAU5lcxY20Hn3QcbYXY28UUQB3tp9YDcWOG
O1owOjm4dLbmioXefbSedmR74SHyhuVWvm3KSUhRPMG2zReOtM8IvWHf8q9Uj26XK9J45UHT6eCT
SH1iei/FjG2TwWjES9ViWlO3bCNYPjGyB8eIfjWsTaeY0RTVDemrJbTbv7A5S43ZBLu8eUV+1WXw
PM2LlPp8y6AURjPOFB85ZANn7xtH1ruoGIaeM5B0d8RXqAsc2XWyPyNCyQwr3PvzzHThjDxqfjgH
aDpRglTN2mhuXWCeuhZ1wYYFVJPbo+CIZc8smfwT6wi5OpPjVHWeZEcJYcXC7DJ5O5mSlooBUR+t
Hi5IMNctnBJCdjicqY3c2SiTcBiEIMItQZgT1Ry0fLiS42ikxQffTsYMntKmVJY28XaAu3DR9p4a
X+V17/8aK9qUGTA1cSEwwKFJ/cfSmW21rSVh+Im0lubhFs82NthgCL7RggRrnmc9fX/l01fdyUkC
yFu7qv6pUPr7tIGz2Z9UlsPq1ii/ayFX5Y5mCRQymQuKMj9fDVSVAM4fcT7FLGIBJVbeGo9jBWAo
5QfpD7qQHnqNdkW6Lr4KQ6WKUKunWPMrLlwW7iFI/EAPRp8wkmUpajw+Fkg+Wji+EnpI6XOCoGW3
B3G61AQhYv2qe5bRjGE5QzIhAg7BXkZztyOdp9BhGPYPQa3AizYxMRCl5phsTWIHqiPfl6Qr8wO6
YbPvUPzwgHtzI1AgD1dus9naT+gE+Mx6dASpSZcBciLVhr7Z7XchHG2ezGueorljS8d2htQXkLCD
BAuj+l2Gg2ZKl6XBywEEAeaBNmU+KbB5oidgxG3tc6dE3HvmUtAbLKukpcl+0hRtVcPVG/LJ0gTP
Fte4fpP+uM20BcOpPWb0geCy7WL2jXTBG0HoAft8KbEGQB9xkQ7LLAt21gbA42gXaoLqA1NfNMPd
1vSNQEjIEkacio5vrlIk+XLiRZcJtz+QVzGHiD7VW4vFe9ogZNHxZ4oqxsSAkvG24J2hWCXQvgxI
XOMaLnGB8Pi/DrLxZ2jgVFwGvMs9JvJy3rCZbUjvAwhkB9zRbH02uBOGnpECSG8i73eOiibXP9AN
qmCXzdlnEpGbg3s1rpi3BdWpyNdgSzfV1OrcY09TVmUpIbgrFD6iBtPJDp6NhVj6FAlqx+yBqtil
igT5dUby0cZ/efZcntLIASJ2CaSgjjnkIhcKfiGByAAP4gFFCkAZYhXnlkLqxnLX8NWTzmXa+u4z
2BoIGUBl4e5NNqsL9SsfgRChhvkGFZpbOIxl3QSXHHvhpTFZePQHYiYDMS5ejXCtsGtXruwUvBxs
lgTcmUtB4QlpdBOAF4JiSXH1008+Dvm6Du91h9YU4YiowZr2XNbXtERjhGY1xsoqf7NTvrJCUkhv
BTG8CMj4p2pCCkT4LHoUhcUWeHDJoHPRuCSquqxtBBWAFuGevMgm4IcZsNXjr6SKOFa1dGAAR827
mDlP3CnWELDMX2wABoyX/kDvnjGZLiNXPRGypwW7JNkpgXjuWMtCnBmXYmauTZ7vYBeLxisPYqwl
9m2Dcxps4D9KQMsH7Li/gbLVCNqUTTQxb28k4x9cUYquqkuyPZO0iSybp6V7eDPlTgcxog67xttE
hkzn/mjKJ6WTAdimhzNIbCjGdaWOn0Q7ZCBhWrSdFK74fwM3VsjJ58Tx08sIT4Q4nbhMzKZ3behH
lSw8grYJYZJ8dAhgiKXjOMDLjTn7X2ykpj9se1qANT8EWYmoF8xfAd8zXjW66mEi1IUkAMQYilZl
3GgodaAZMa8F5ZojhmhZhCqWY204c4gT5BiXw1EaUn7VI5hQ+h2GZxTQCHHMnOT7DLPdgt4yJ5g3
h86lESKZgnhTeevdNtx1MEQ65ABbDbN7QtOHyTNj3AZIFfkTBeKCZjoX3J4pC6uormZbLYZdy8VI
APO0d5Tf2U0eL1QDPJ/SSU0EyXNI4HqhAZ4s5dIC0Q5k1WJ/wPMVkV+DEkjB199jYhBlPefWosIM
+Skf2QWTXWxu7JT2nK/zCANJftkuvxRJvcH85bPf5LMi326OyafAnxZ/MK92xLrAxa/40kFzLGib
CmVp8YhFwyl3HbwL0nR5tPK1hxlMEgnSDOE1HAsipuBVdkSY4A9NJS4Mpw7lugRvEgEcyv4nWh3e
RJOxTIB7uhH3tYppp8lFsjFP5G+258lidmobgrHEOZZYDtQWYo9vDRCekkTXyDxEHTWjlcjCY1ms
g0TR7f6mvPh0OSKoQkPFdMckQLljfBagH0SAIQsAROAlJ34vs2Sj1P5OCr7vbpl1tGF89l/bick8
qL8dvdkVDFq5957E1kohLWjuHBbQOU8lMC5zKf2V9CxZ3xNtqELTm1son5A/0NbRa5QjMyAMt5Oj
OvAnSXN2t7WX/MyQziABtOzz6LDmbYJNRbhLgV377ALtE4gHjxCUQu0Zmhh68C7q6OF9K2OCbtat
x+tgXqeh3wfYMHuFTTfs2lnOvMYlNATyqbbpdo1Rn4Qe68DmoXD1qwz56sAFKRo4LorEpQ8e/hRx
xUY69Rld+DiQJjfn0N/Btk7stbvGl3bs7OxOXMqvnBwpTYE6HGOb8atyDepjmi/GuP9R1XDrJc7G
AGziVJIfRmuTMx3DoWYyONo+8ECoyphVK5iT9W/uANaaLMEh9IyQvPlogcAGfFCi1lOLmey3mLDp
k6gLPUAxQUEMNNEpIU+mArPhNgcB7OT9oYPclM7XPKTbIPxblSgCqlnmBhmLseEQ54SjkY+Wi9rm
TEtzrpamiYgNJjjdJ8GtG0nrxlwegSehdX+xhvZ7CBIgzZF9YVdqFKMqNYDWHn2o0o1fGXN23tJQ
csVK8Rwp0F7rst4ENAoYClk955jDyDY6AO8xvWtFe+rRA3JGkbz84aKh0DtcYTE6nIrD0dEcDZ62
lkfhitE2MpdGvyroQMzJxZAGldAF7boN7XNQ4VZITNmrvLas/t1kOZeVd68EjuzoiQVCaqwW9BKZ
bpyyyfTVRjvfmvQF3PIyWPJZSMMBOmim0Sfdd40ska/iefEy0vp/sRUsO9cmGCF+al0WlKGSILzD
91lQzbxPwUsvIlLOevMZp+yBlw6jx2R1p3aAE+FfGRTnIL22QLG24e9zG+NLy2mYKLPdKckBOGGF
IDfA7SC//ibaBbgdihosOty27bFIiO9A3K/xXPureAkGPBJ5ShRwnf7piJYitBotMEuLRncV5tOr
53+5VA97+hJEqPc6QFaDkEx28XUhkDrKSuLdG3bovNPhx+6bNm21A9txtH5T+MYu6BQi2NSfsYpX
GQyZw9A3DISv85+nPandWRE/5w5vU3802cjkcYxYsVZgu87OD4gCQx22HDANlW0HoHimuU/ohhwX
7UwA6VhvhGzIODJZx8+i+kjVvpPgLHo5qBnSaesXwv+1+mZwMzC2sh6XoA5Xw9RLgFoSP3UDvaWY
ZYpvP7sjVqcw8EtpTAxahQyKLISCGutD0FH8koIxBoFg3H0Jc+YrVYyu8FtTWc9l3gsWa1TDOgnw
9bX/zRQFjQx9s8rSMQpjV8B1hAfBGh+XHzVt1BZ0MYISMFwLcglGJdMe8yc6vG5OMdhWNEssPIt9
1mkGLMthcyYAiOC+RG6TdoKjPRqDp8J5lctTuCa9ZNsOH5rpN5uBfkLQJluJt3YxPPlwb6mI3et3
hoy6ggBne70Ni0FabqVa6LGJLcObTLNiIoxqQA8bHcfb8XEHGOeR8BmHOQEITYG8RswL5txygfBJ
lc4t4hGAH4UdXA3Mt0oqmCvgjxnv/Glt2An7Sl/NsD1Z0BrAG3H8nUzZIUpRDbuk1jXH0EHrxUgd
w1sCjVGRkWhQgsBRKhx1xXA2rb+DOJWrK5NNT/KBi8cgLsM9LwA9cwOvDnwkwFqTXoQMkKmbooUu
3bJc9EobeVuS1CWRm7gUWf3DYjJw8mLtOfnZIvQEGbLabFpwYg+XuZGLZP67E80Shb5AVIydo/9w
sOigsZCBp6XDoHXKwW8olNMQ8Ctc/tmFUUmNAbD1Hikoa5PjM9aNSw/QUXBNlkX/I//LOy8zrcBP
Ju4DaRYSamdDDeRlhTCrw2snQQ7kylCSstG6CCnSJclWuCruXjtOl21pEN3BcwjMD3qlD0/zV62z
55FxfaoTck44wdncTzq7ekEgpl+hJGU2HllhMJLw61rdQte+i+hLRM5hg0sJSjnF0a296iWWNjAV
PouoAnbBYIvfn+lTGkle2rD11pwFDq4S/qXHD+OLtLsFG5Maj+wu9V9vYsjPyFdkCSWbOPJlwL35
wB+8JSNdgExEhgPxVVNd+J6JE4NmJ2CaYdQE0nG5pORkWm6ymsxkLSC+Q8dI4yGsYC/dFMiTYU0v
MpfxgTCBLALtVSbfpmiXLlGIg/tRIGsHhlhCQixE4xDSBAE3DGx2kL+vxewF514pi0+NpfA9FNRM
azWmHhXVeOpVuPRmWOp4AvlxGkAy61ZWe1/F2Q+cvTD84MMEwO1IILWV/Kq4Oswx4VA47/g2NQ2A
qlB3tD99RRqXumt6h2AtHTUUma+sRCcT/SJ3IFpnG1xDmtCJXs1Ou00zhxtd5GTOh+CARqriIgAK
5vxGjDwqKg2ZdIOPiY8T5qcDJRurI3Jsps4glz3K/nri546QPjYQcT3WTvpdwZ5B/6z5qvAaxIgc
KL3OlR2TXv8loIP0FG10sog2Fire1W+sgF3kE4gJj0qOltq4a0Fkh+alI+ifAREmSVhWUjMgfrn5
XexJICc9GENBXJVP/RlJyfO76Wy00bOgnwIA09/GbSEzrYiy2UwsSjs6d3RUFFs0/CUuQukVeA0z
ZX4WSY7f3HI4FAlcYsbM6J25mgJmd0RH2iz1LvpC/M2M+mDYaVXScQM4Lj2MNvQvBilBHr2CyrZX
sFOdZxs095TfqQcdLuxvHVZref0ZzHU+QNpoGSdjLUeuyAJRhHQTvlgGBBuZY0SbJz+NlBI96bYJ
M7WClEEPvJ0x/rMpXFh/gc9p3zKbRSflvyTupYEWhE2+pxYZqsDuPfHTqrNnV+cLS6FoCvxkaxQg
BBHB5snzVDd/JofpvCeHpXTHw6CegfMngs153m02/il4o8xhWBXWKeIQW1z3gImpsulpd0sLXBf+
HPBSLKIdTo+7TIq8jWKecMwzYx2Gk2hkTx+nm5+RZ3GaEbICnnTpS5uTXw6A6sFVCCBmXEX0MTYT
FYh0BdqReLwLT0fL6A9nJzjJkx0QiPPxxJztXLmKvD8GeATUQWckc44ccDKIfO1soUuzwNVDSn5A
yX/kVqn9kugSwTnkTHk0o/6p7QcsDQSgswKx0kMUL7XxJuQmT1jDrsv5ECCQDpJdzxvb+GfjLC45
hHKHsD5HAKzWoeEjn0f6I7JDhAHv2cbMpca7A0UFHmgO7JAMbg5uzdzaMRDwpqXDL0JngF78/T3J
/vhsmXMHjSx8J9o9uAYKpjW1Jz1IF2UanalbDfcrOjYuUzUp0EvrLyWX/siBdRLvSfpHyrScsHqK
Tjl+fZl4oA0EJOO1ivgvKe1gHtywNy04TDKcGdLvq+wOA6fkW0zonORt4AcQMjdIdfbvOu+05hUe
C981nkSLNuOr0ewRMYL7mtBdVq4C7XbSsdkU9OYBAJOIeBwimEFSfh/OZMad2mOy4TPu/StXZ0N8
GCaMVkW9apDzacafeW9gJGROBF+gQfM5TzmNIIfwKk5QI8p3M1KxlfAEfsxIHP7mISu0oCaiX4EY
xGMkX7D7ditUN/DttMr4fRh7a56ebvjYhrCA0PnX8Y9AT0zdghOQJBL29XEkL5rIWD4TkYcItGv8
yuBa9h+FeY8n/qTer5nEy8BahYwfGe80hELvYXe1iovFmUvMb19y8M9teGy3aTavpdbmx3G6iVea
VOpbTIfB8rASTeAcEUlBPcZCbnTFtyCIvBEyfCPbtkHlyNlTrgItRwNrxHCAePXa4S3wvRFIdna2
cz1fOFKYG8GHZ3vX8/MRkSLHS1WdJbOO1aMESs4DCEma+GwP9PnHPwQVNZBYZN6w4VCjLS1x0Qqt
xChMP0I8Ww98/R81TYSqyTad7iRgjFQPF9GlAGuFor2iZBFdE7238I+gSYPhPwl1DYttVXeHaLGS
Vjo9DPUHeyJAJwMQeEkVAiSIf3KYEpAWMc0ynKtI5pB/sPqBxOoVmEpNli9fwbevynzTIwZDao9Q
RAX4UI0MU6z1jRsduV8pv2EENq5JTt1e+h0EBxFFBy6uYGLUdUzg41PMnRRTzIRJbCE0ZDqw+D3O
Zo5NDP7HsbMNqIJFheVhPv55wZlKY+OGm/i/8BgGPGiqQwo2UJE00RHoRZvk+vqS153pgOjQPO3K
RaUd8XM0UfJsFPXBn4gjH44J1lsl2zn6LhWDQ7OdaHHcX7lHMpBiNuIuffxAQlN6OHsq9EGci5B0
fXoh9nWypEdZivrRwFmlNNlO8MesBK0nZzQDcvBoWMEba648Tg0FXoC3NnO3UknwHTz4RX5SumZx
JLA2m00QfGQxG5EUf0OujlBh/CT6GLzR7g50OfY47x3+kKCXHshM+B/8WlGA8XBNeb1nFkordd10
+k01YFq4CaaRzCdAFmnQdFU7KZ0kFpQ69ArDY090tU7gYBEcqLIrwbrpi7j+RX/TDnenfS2TZFMQ
7EShEaJEzoPLd8vKt9IP5KIZyQqIbhHhGK3fohCOgBwRJQJ2xPu2rza8W/ScNMwqcsbewC8b7ViL
tBPG3J70NWMNwdBiSoYFAUYTPJRvTWAzkS5P9ZZNAsjc3lk5gJMC/1qHaLSBcHwUPFzdGZksgKsA
jTqvffMiiB8w2IRMQIydEHAyC4kuO2YhCA8FHS5Mmzk2yza0PjvvXKFScLsD7ZI8YJLcQJhp2BL2
ACbcFrzFAi472IHrPP9H7DEL7jcm5Q2gsxnRe9IusEsLQSGTHwMPqb+8wRms3RxSgPmS/FbUBa90
KhXZSBkvoh9vAhJDmg+bLwkcxLiO07aTlaqSyeqrw8qJNKJhzhOmc3BkL5y3JugHJbEkgEQ+otpS
NyqRGDxDPrTBQBrFgjp5qh5vKmk2KW3F9QtTLpNN1vNUk7s09SlXoVGbX6JJAZItLLT3rvErdA0f
XnrHUBvy51k3wJO0f6G+ZYgyOM9XSAGRyTwgGf8LDzRf/OqO3SPFuJZnAa0mXTcF3JNLrrlabE+k
T7UQwdb+axJ9VOE9AwMB0wRONIGeadOsgvi16O4S7zjWH2NbHxV6UE+/CXWSjK8CnE+TyW7xj1hj
Hwa4H6tOQk5K95DBsgAdNuAX3tmtf0VrksxHVw22ZhsfKvAZPnNOlsJgT/7G2uUdJQ9lTF79Rlkr
gf2MT4+l8Kx0uPZz+Tfz745PtwhpBqNm5Zu5+R3AYxXvuRCHaHgXDA7BVIuvtKldlm9++bO1FT5C
Yw9qjPKSyEuLuEb4J3npNXyUPWCA6JeXmYh4AcfrMdw+ioJ2d+LTRJeWNHygVymXj1HP3PMrHvIi
cFAMYyUSbypZsgcVgViFIlBMsgOQ4/xlO5BdC1GkpHf5NxtcCf2IroyAOU3oSSkunKaEDm1jWGd5
oL2lL7LO2hKkd2ZtIVGWR1qdCdRaOroxVhc4UUkXJPuSZVzEiZV47fg7Lue3CrOFjzc0NZ7j8ZFo
AfCoWd0qSQm0pGz3xIPI/F6xU4mcWY92a3RwCKwmVsFKGZFmWylZgOJd5V3lBrCEtjHTF6rtuqk3
hnorgHecD4kfUYsPfSKlF4CB7gmNuU755XavlffQUr6Z+2oIAQWK0iDilkTXJwTOOT4i09gozaqk
XvFx4HHVU9JCuU+pt2pzEd7BG+otqmRhfFMtWmqKBpH4lsbqmyiEQNeDq0z6/+XJQGvYL/CiFdKo
eG7FuQ8RqZghKiLU8RqCh3YPwOnR5ihgJDTkgspKVZbf8rqAw8QcpG/CNl12FQl/6HesWwcllPUf
MrZlNIqp/0IAJeJsIvLx/37L/CXab7H507/1OmwRFVZIGYN+2wb5txGVRlKthXaQt713AuEeAo9N
zhM5lADCoPkltUuuOSJBbO4BpBxjiJWOeY6g5o2UIqHahduJT5pyKNkm0lTFZ1/6kgZiI1W0KOCJ
isUqX9d6dij7vXx+9G0sMgPTMeF6BMua1ZFtO2e0pgKz8LbX7rCONczlQC1iBDEHbFcJHkqOVYYa
utPAMHXyrxycbu26J49E2LcxDw4+yGMPF9P133IvyExYI6B32o5m9YkpMfxnRew5NgHHnyt/zQOV
ro/C0lVvrvOehuqOBVDEVTLU8TeYBJiqJA+rTuaNdHhCzpEGWtJpI3vMovJFPnNSt8RQUfPMhIXl
33TrM09ZZmilZHPPEF4UwoedmquOmjOhCE9+aW85vkFrXgiJxFRRr7m0ddN7L8iLJfxEgCgZL1VA
fK5+dBia84r6zYKAe4iTFBAC+2iM/c5LvjwWXxT8wGhCRDUhSkd4QEXFhNMsAYsyUJeKMcNi6wm9
TuLysgSATORPgoZ7/owuEWCLI58Gt4GHiHA66s4Rlxv1WEq1CAClPqZwAvAONlcurbnUX1AuHKbk
jD3kBNyjWvDZkw7vmhpZTRMZk/oSgE6Np1e6j948k5gnTLPbPxcUVRtQLDOR9uvtt0CjQYNY4Vu4
bAnkFRV6OT/zUCWzgGULg1F9GiQ4SONNkwx9SevYCCZLKgA3xVgTbZvxOLyy/SVlmwvhL8Ytlwy5
PP4w9KO8PfB4IoYIOMRaaR5ANBv/nftPSYdXJBygBFrQX6VJYM4S1GUgEgvDwVoaChrBzjbW8z9F
Qd9dQfpb3/LBCyUoCIZGWkVRfPKK65ABBc0iU44MxPw324/+hMxBQs10BeiLclTgbuFSRSnLSdmG
7ARuEKh3LbgR3zSJOkR3G/ROeVBtajiuGoLS5oa2ASSEaMNYhCw1XgnphckvZIFcDGRjVbDgffgi
akBLdS7ciD1tkeA9fGdxeqOqItYrJv9FRjCNu9d5xFh58HF9qq8qg50Jx6idVzMWP7GECEYquVdu
W71CpAjxFT3M0drBs8YHrFcBVuPfcEBiwWzlNkKYyvX6EALH2X6ss3WEnHVQ27NhEv/lDWR3gDnW
mw7yoKoJ+T/bHDuXFInev8hDE6AgF7oqnemE/KUP7N60bHn04DppnEKyEbJsWGJCw/iNYh/wBnUW
AldlaVAI5TajPxNTD4kF0sEbXD1qQXnJ7yCmclMMCIbE6I2fbKkAkltFj4E5wDq5QT4ZBKa8qggg
uGcFP4mcd/oNAtIAR5k5CcFmqq0cYsFpfuXWMXLuaOaDmqbfHLe6XTwXdnaQd4V7VnpzmQHSpPmq
mDu8gRwR7NgRSqIqZgspJTy/dqi72Hm5BkUR4EnSWLgJIpgVLllAFlRm/Nx0/YQQeGq2EiUGQRRK
xRlJ//yfwOMvW+wwiAESIS3phAlh4upBQAggIOIl1+xfRqVbescZPFIu5Yd3L7DZ3hgf5BKbAcLo
doKIvTyGBdiCfihYGWCIIkAAKQ7g6+ssWfMYpNkhp33nBQU6FkAd4vXUB/arFMq+UfOj6IODp4oF
tp5GhIHi7rLWPAdApn3+Jw2eS9YF2OWlGrfVrWpYHw6PH2nqEix6aWgpCvKzRkHOGw6jSg3uSnUt
cJXAIepYbwdC9gv7XW2C14ieux1/5JLSuO3K+KcejrpFgAu70ZuNxCAFOtop8fSIjYXrDwZTR6sK
qV6xg1MN4qUxArZeaRyU6sVG4tWUH25QrdWtXqGAbPeFhpp9y0miDkxYTulRIkQWzFt2QKRQ061a
hS3g9ZwcC3E+cZsEg3ly3YjZkMrD1sClyoGPq+avpcvAVmXvTtifauJ1Rz042exosmuQql8Lo3me
YmKbNH43kdB0BOtrIh56Z2taKAb08CytJgW7buu3BGtJRV6aqT/lsJMsNZuuUiFN2rzR5oBn4bqu
dvQNIwednCr9DE2/sHXvyQG2dsryN9CrA9/AEpkdK8EuLgjb40gUK37OR7kzr2WO/JchWxQVzOQs
56E8wl3OiOFystWjH6YDnqg7maeBUVYaUlGY1wFXC6vE4zx/SZxxmXypEdo4n4yIXQ5NXNIhxs3A
fE6jPP4NWyiduljIjCpHVNAzpe3YjJduhbTli/heuZNC3eJCgbkyeV6in8vgGAouEC0F69HOvBJu
TTAhXfqEG4aKVri/Q5cfZkpRNP/Rujx6Uv+piXlQjdeKpfd1bq9Uz92JKl1jC4FATpoq1jmcyY9e
mGUZ8U36X7mFkf8w2dPpSFQJeiNQ3G/coVFKG8G2JpFHNRYBoFg/eBTUALQiiN7g5ILg0b3K9Z60
/abz9JURYXmCmsgy5UmdiKUqUEGVwEnddvCvjB5Cb5D9w6bv736M/p+bSABjC9DBrBIk9ZYGlOHP
qGhswhMfnABEPsCc2rPuiUau3IhwTY2JiyuWjX1si19cfQ7/QGUR+maP+ZXYkYcmABCVJT2STDIX
6aZUO8AkGC5VhN8PSsY4Owopac1ZZ7eF6ilvcj0pE9Bn2Xtvlen2T5EVr0RHgyoolBEfeM0BKWG4
J7yB8HVoXL2WxwN3qjX6DRWbaByBP8UaYfm3lA6aOHLOXO/2CIh0959chE3jPQsYI0gVt9sI7h7o
hMDTU9tYLEjvZ8a0y/qFK4xTWbCmqw2Ih+CJ6igPaO9EsGLEHq4WtnTneG9R0HzwLSZEKAT37WiS
Em71rwzgcGID9o08PMsbNePFTtEGMnlEoPEu97tE01jav8BfRYn5HgO6jC2bPXRYZW3h2GgBEbpM
N9VM93CaYv0yeSyV0CAEfcUfJCd8xPpd0/R1nyXvpaOvkk8QZ2Bww3sDvvSJV2AkkbvPItv6yeNY
RVm3SoG7wXAMdE0SKE1BlrcDGQlNmI0gkTCqXVo1LLD5Y9nRxiEXLHmn/krDODDzPbQ5m9gJOaTK
xQOVCoFzvXQ6SvSpyYjegCDULBLl0A1uuauIu6S+ZjYejz8pXoycoT4fZTEBm+opOkXurDpZ61DE
n1COB01JTnGhoWzqffo/57Ub+lxsumh9ORIoSyfIpjx6ltQKEcZR9mRYgZ/NsW/IJCG3PXXMDEqC
jIyFKIZpySmKgR/tVWUbcsXJsFyHNku6KRowZ/4VVoq1G79sGRZiMqhJnJiuuC86q9xy+h70TuAh
mZyvNYZPMXI6MFTyD2n0cq6Fi0HdDFO1BTpAYTXnlwKcDDmbDhYsGGtFdLjAj42j0ZAXBMe4ZwHD
8jB7M/h8TSJBRdNIUj/tHnn7NFuVgsVK+ho0IDJxlXdu9IowQwCMwbU2dG7ArELsJbb3KoVLeS0I
CFFxNvKyanJmuXUYBBXBP5sTHeazURpbaa2l4ZJJWghHRGjyGAXf6kxwZsCgZO4hnWS7QftNp5ZZ
/oKV7gwzjF30sXN0CAb8Ptresn+F8ZP4wBndipxwB90pkUPSV0VcH83AXhNu2Gyq9iJ0M2ElO6yY
YjSg/ZXvn6FHojbB++STDen2HQKCHn5NLnTOkAxSgm4TvbqA/CGKCtL1JSWGaPa746j8qjHRK1xu
dad9oL5Zi+fbHZN1QJcr5QgSjM2Xn0lik9QBeDxi3eo9Qiaqd2hOQaqEbKYVE+XBKugIAb7bpv0H
SZ/g3XwLYAnEQnmQzENPnMT0R+1GhD43IbaF2VT995AtIfQ6EYi0SPxHEiI86E8aElaTn7yKj5Kn
DSTKRs5gxUQUCiJRbHSmXhQL3DOCtXYdzb79MtqsJbGOMMeNA/HLbiU4QspKAoCCKlwgPdQ1CqgN
/Kw0T4zPWPRUQwOD90Xe77IH0MnemKPVAmOhKPfVo83E35EfKs4FxbzjUJitfQfpK+opYH0hJGX8
w6eETJTFxIj3bTYsgTD72JV6dt4dxc72n3zeZe8dPC1vUscT9eAWWAKRWy+Z9SnCPm4sJivpo+BC
RlrpYahlPGTZ7AFyhdHSaPyd8GMajtWor3YdHiM+jE5DMwdYDlPJcvkZyH3mHoFS4cdFYiChcape
fsmb0TnmEtsrtwWFNeSnU9Cg4vsorfSvZU9nTOyCPpvqP7agkk+CfoYqzXmAw6wDIrN55L6FdX7T
TP1OYBc57FUa7qo5Wau6Q2TmsFG4ZsW2MrJgJ2RoZ43GNgrSVZJ1W4VX3QCdrY+BmROcsWpDDfkU
b18PW4upc6d0iXR6P1at39wmfakaWwOrYJbGu8XPZhzFJ0mvyBvgonpSjHFbjwPkINMVb6Qp6hV7
3hCFYGhsA5f5vy1f3B4XPJFcZWx9Tna4FHhbPvsOl6hll9c4n9fkhB/krmeJtvAJjXGWVIFJ1fdc
H9JJtfzUQRJc0FApWNyXCpIGAfuwiIjMMcT8hOSvGhHaqdQAKSuohIUE9omPAQwRGjvGuWjSqUAy
+ZRE+Vwi31iZqOhBfSSUVVyR5WQQTkrIqa19aUyiTklgCfppuwTztT+kQ8OBI52SuBvreGYNk/JG
McSoIa2PY2Lrg0RQvBMUbYSVOabbLTWPYGtjKX9PMBPPBzefIVOKhZ9fGiSxvV0vp/i1bs+QJs7o
vnc4t1W0uKhoP2oADD3R33qec+MQ25VsCc7GNDpBUqGvZGdKr590/4SeRKTI8jaKxDSBHMwIwim2
Vp6sEu/MVsEnDpZrL+n+G7R1NoXLoPDWHWXLL05s01I7NHEE8KJdmJyWYEh06NbEanCuypjFiMzm
aPL3BXzqaL4FEVQtk71wvNI5ExOVIRy58jhiLlIxpMvllXn0OpnOLTUNoE7uWkg2D951CuPXwHXR
Da0cthspDnnYjekfbI3BQyAq6qeRna2f3KgRQ19yFLI0NdIWtFGMwpUNpeCNkYdhB/hGv3b8S0Iw
dVVNBsRR+P2wRuGHOCy568mP0rf7nlC6WrH+cR3hmUHdEhgz4dM0X8GT8dfzkflWD1uwwmsleas5
36mA607Cwi6KgRDS7q4iwkFQXhMxhDpBSrDAE2YULL7V9OcS1gFl14NeoUuz8VT3oDVTpDHlNys8
CbGBT9XFH4VXBlhH6qFR/2oQN0Wa3yawvAFwWQb+FvOVA82pg7ISWUN2xCH23oLyGGQjsWJH0fBK
iQtq0UYL+JjQJrqMAh6UeMHK+RB5Dbug9WtRkCEM147SGhkKygf0qy+WxKma42dpKNvYYx2rV21s
PiGDetok8ZrvLjGnHbOGHYpWMnih9uRkALLaEBzWeiJSkUgFB4cMSGmXHTAvaBbfKAFgmbYBvXKT
80SWXOWxZGkB4iMDe5eyu5pgUWbR0trW5s2BRc4px3Xq7T04GQ0kgiwjlipjtNP854oZSxq0Bp+G
ru+GwDxObrt0GDemyPos9Aka0IGjSIydSDVcdALs5WWWr5AHNPaZXczw6OEiSAuSvn+HjWgSWgPP
o7MWdscd9MucEZ/s/LVMl9QqGvQhWbvpltHdBy3pRPPHXQ9LvqQZCOPvVvcJ+2gAy/AZMMPbKg4T
nhHNhhR1iZ9LQb9M0z7Vwx+7+ysaKSBuAFDUgeKEH7AHp6DXHEWBv40G9MF9iZr2047Gj2jaF4vW
bbaJoJ1c+7Jn1mhe40mnIzJOoXoJ/S9gOo+aLXRMzRHF4skHLveCDyEjBaM0STuw++hYuc3Rcn/V
TDyQ+KKM8Uo+1TbqcErwULzmhV6qaMadg2JvnbeUYQA8HUFAbz3bzd+MPS5GACTEYoMyBsHhC7Qo
CybeXmuXKqaLPwaKyKXnN90PgYSATl6IAxEBxOTcE8RvCRQ0N/XSrKwdk6g8qGC6j9M7iK1AZgKy
lriMDCAIgvnZkL5hLJgztovx6jSVcRM8t1Z/spgWISI0kVucUaS0sMrPr/1Y30XWpxUXBuYaFKaY
D3HwIvyVWebPDvScNHPCVs0MMTUBLkNPuF6+9SuyVIgytHk11Z2nf5nKuuz+lOz27deOZaxNBA/C
r5nYommIBGwwAuzXZrUrGRqJT59DhntAL8HRBAKPULFIz58TSDumaF6sFzZSFq196lXMnFAyFbdG
Fly6bkImBb+oszNi+u0sLGYICzhNIBwPJwj5Z9yzQtZrH9B50mrIV5CCF6NpxdxUkIqD7ENscYJb
ApnOwQA5XXL9G8sZ9Alzp11NjFAoUMnswAJMCpAeqOfJBQyPzjbadrxF9EUxAgjUFE8GNkAHUevU
IP2oxdqm4SinD5DJqb6IvMqCVKdTl1GciQnOA7kPmgYHlDR40UG18YjGLU72O+6ro2arC98lrwXU
BewdvtGN350iWYoZlE3zkMASdwChSg8OWMH07KdQIZwEQHVGCBXxxwKudrQRKNQniO8yP9GJYud4
ilV2qfY/rSJkmyRo8oVoW2wHB7K6iIndiGtlH7EY1SeX3uv6g1ZmzwAnawvHZ1Rc83pYCJwkwg26
+Nn8tARVgqRzKAXia1PDZMPP3gT1cw1QOpnDYrbCk1u9P/45BvDMZjqsljEpteRqA1nw0KSa+bZs
/LtLilLrT89adetpZXxxB/JCyoQg47gvp4c2Uc91klBU2c5gER3ClOT49zKd0FlQqBgbqqHa+rDl
WXcXLYD06WiTsP8AXKyy7B9CaaluHD5fQrsBK1LLvRBLtsf9/WhiYp/V3/oyYDRu8UvRJjgQLAGy
gHhqNz3rLyvl3UC+FOlIy/Hvsk6Rm87mD4nxWEANoIuFsraUhxczxNSXZWeYEIEYRjCqmgQjCS8W
jrejv1ZJpIvd5NkvdQzXRw9iVs6xIGucST5UF9OPZ6nb//yS2BaL8m80LFWyPgGbUO48whZi8gcc
iPD4EbkLjs1PLTHIJnoyOnE6+Cr0EMfSH8WMFdMhQX7spXt3+NNIMF5fHHoIOE1nCazxKIcLn/OR
Mk1kHdGaYiVDiGUrNL3qr9aAYgIrJHa8aPOfCFk5y/w4FsItyH7LRlGfpdkREF4AR1QWOhp84RRi
u9wiCz4TaXpyC+3NNr9Hp1natJXJzGZEu1tmk38elKGD1M2WsdkdTNLRJuwKVvivqmjXAmJqdemh
kBJdbKlz7fGxQgOPnwhR/d5qF7XhHAC+r95Yr+DZ9gRyUnz6iEaFKFgOgV71pGrc5T2u8bRA8FtE
D5ROs3WDmxBYjvA88/9YOq+d2LUsin6RJefwCpUTFKEILxYXOM45bfvreyzU0pW6W+rL4VTZe68w
55hY4nENiYsuHJD7ZlwW4fNIsoHUDY1adknaXECEHLTHtDMOKacpcQFI8c4dj0ToF+Q1GA9e/QW6
72VSIa3Wg5k+VE1OfEbv/nglRaDIPnoSwyrd3gbj2cJqoT2yGT94bHOkNRYJqYmhRs4a+UIptES6
FgcQs+hE3Mzfjmb/opHAw3MjC7eJUIWpdY8zsao1fW6y/IzMICaNKHeL3VFL9TRd2UyxBZHfFEWv
xysBIJfZ2kh9lcxC+zp2//H/kRkYn6P2Jz4fkF1c5TVeiv9KiH5/hsyIECWO83HOdkjzCfDztukg
WCF/bUcfg15sZRPYKvdb1tgpDqe8di4m5NLaDZmCrPImFoPGZtQbEhF7wEv5zpnRLOGmmMfx6Kdc
qTk+E14Ir30f3ehXlvB5g36N+leIzDW6aEU8b1Q+N0v91H+zjdSIrBnGmmiV8hH3wEMWQ7PCBUk1
z5ASGJIfbfX5gZnVJjTrJ0oHs4OvNN6PigT1HgcnhwEznP8DfLLl0iQA7QJCLnnIpctkFVW1/0QO
KmiCQVt76IfwWhw7lbzM3O8GO/k5zB7772IM9n318kfWLhZJ4gMb4mScm2zZdCjNGYjk544PXqXR
esEag67hT3xuP8SvoIVYjQ3nkZZbj94TdxNzDPsq3tbKWMlwii8PNvGSFoyurIMUbIPlrqTXw7LE
ndluBDtGvJ3uUilw5zOz4MFg6xfSoKY6RImpf5U5kBmdHSd9n+HIjT0SX7va9ov7JOoGB1bRQj4Y
5QM+x5RbAj8fSSJQMmkD2ExoqJoNKp7YE69BsHIrlkofGa+ITSoyixl5JC1rXouFYMJbTKXglfva
xbNqfmZIKemZt56RX3KA0X6FUCGj3P9IG39dzjWpbgGrEu5O6ga2JlJZ0MAZdJMBBakSpQLmLOYd
mFMcoDNVwF9UJ/0AADnUGuhRfg5rO/wqdWMXMyFpIvQ65APxUwJGBZ1+Y8EA/B8JDq9aQ9IIXUrz
n9eS0MPlywap77dJ9p+ibHeqS4mM38jzXbOUxxKCig36n4l+Or3qizp3GEAdWGphqaMh35u0JEUo
gyIZdy6mxQTTPerpcvXYjWHMRCFB35JgKSpH/N/OvZQro6e9+km9U6AAlau/hxpDYQs6kGWXvN0x
0aExtriQkqt78d9jDfPZ4t3kRzEZKCK8VTCJQ/bcgHKQuNjz9K1ZU7eLBfrJrdz7K1aCSPPY3UK5
4CJD7icfacjsU8bGvYlrB9YFb9+fe3FirhXvc8ZYbk1wsvZs9/GHn2MYqM+ZQt29D+h6UmOtO/He
GYqTH/qXLiofwWqvpBrSDYbNCajmYAzhcgLdGTFPwD5efmeC1Tpuf9dejvrQvC5N+QGHr4fqOVH1
inXQCuOfYe7em+bQDsUzULACJ6kxMJKvE/ceAoc51RyFvqg6RgyOrZtg8bPKH8E7GgjRzb9afhct
2kluBJcvTWwXmVE9ByWG3d4YVnnOwZEenMn4y8OIOQp8XzubjKf4EDMk7SmbqT5OdlIfjVmHrDtb
5RK/EuxMLF9eFGOcSnfyG3h0h2YBG49WOGYWzqH7kOFfoGjee1aJqBxFlDUfBCgZxxby3sdQ1lMu
nRjrMOYEWNXtnfztJTJtVsVjM2PDF4WOIA9YkExhtIoY4xiFAty2Krg42DhEc3jH5bOmloQciWHQ
xy9TDt+Qr9luMD6c5++qLJEr+Xe4ePkzwZ3eB96XHxmbLP2zG0mh16EGS6yPCMIWY+wgI2pxE3qg
OiN8Ny2pHdET0LRNF59R64XgOrmkJHsxpEETRh8lDMPWMCStnsXa3MMYNTrKNm/n6NDYXD19H9v6
LQJoxyDs6LuIB+Qd4fXb+PTzIrTNuSANHkkNCYULVac2EYi8RQPpDD6kv9g7GOW1WaKnGTlQJZI7
hDt+NO4q0ZEzZGrJBDOuIT9uDPXLXD8lsf/szVAmMDnKuSHHYi2Lp8Y3v+XfkMnBYMc7jUuDtXDM
51sl2i3Hrk/2aSolPoVwPt3Zvr6T38clvChOPrT2WdTWHp4uDsiZmLkxwIP7B6SqE+OnotSJNf8F
HIly8j+apizoJ0XRSn3a2fnecKMTnt5u1FYZpkEx8A3WOXG9jW9YNozq6a5x2cBo/IjEYoM9r1uP
muEXEchbbXjndPnJfcILC/tL14dVmzFEdhm5sSMpqEaj8Jyb31OyM3qdfKtkHSjSTOvyftSOyiAX
qFtr5T4nnY9FQkgqUgSjI9pmhvecoW3zInvTDtlhKcKa1iXio4qPHR6RdPrVx27HoBrZax03V2Gw
DeWHKdO+xd67NKpGo22YHOmG/9QUQCYxKHn1r+T7SMgIJCkwfu2rxGXEU/Cc18vRHZ1NVs27tGw2
Fmu8WftLpBXoms7wtkjrlQSMe+zgHb4k09H2PGcppYvoZ4Ea3tuEWZkWZBXdzjCAe6sxEr92sbM8
+PkxOauVb27QKb3O9Nxl3DxGaHzCEbtxKCsmOhfrqTCwZMD4rmp05d6NiK5DX/c35TD4B33ZRPOl
qSilUZzh1mq+zQ5Mu1urXxnWcD2mHK5uDlmZSRa3o9BHU/PcNxBCp3fdVyvFCtVMvsSHbTuvLOFr
uHzDgu6XD8cY83u96MnyQiiN/4cjSelzcA9I/D7xuFsc0E194z+aOrnOTn5kk/gHAvGgqTRN9ECp
+DTWwqSxNgOmXRc8s4a/oNXiXQoRkWSB5qbNI3wtlBRstiZqU7ID9j1PoNwGXumuchnmjM5nZGCt
Y9Bc2a+crxuN7mbW+x4CNcbIuDRfVFj+5rG714uzNbu3MK7ZCy3WDhrdHvNa1B8xDd8P08bnV6my
h1jPLo39VWrkVbmPkvszp8T/WiYHeUFE+mLCVGN2LLdIwjMyD+HRymk+nGPDuWLr5ZfsPAT7yQk9
KmMraj0ZRIqpvO5N2F13Y51u05wpQz+zCmrm3YTKOHc/Fmubui9x++tu8p7bgmlUbT8w15xUuS3r
ee95/nG0rI0KplOthp+4u40GSd3zFSPMHBqcNpEshjS60NqfGYnkO6kGhtJ7rHfdt/+cvMRP0U/A
6ogj+I1k3ubYcTqID7d37G9Js2vN4Dp4Px0FtpzUJpBANFryiZTlrbNZwCFpJAgsbAhV8Y4DzVyK
zs90TqFrb2b0q46+wYW3Uu20CdrHEJiEM5x0T79J3w1RtvbRLgT7qUj29cWA8KdvXPNfV0MVuxub
k8yjxullWlJy7+1NP1xIK+/TB/BcFjtx8Q+Laaim91FmAGsCKFX11g7ulmW/qnB3C4OUIhAxAwtN
68SklAu6cv6Z9UPoPoliIKqtx4KQJs21PjK+LDR7XKVQCk6e+W7WzQUR9p/ch7Oq/ieiNJXynoAp
FNaQZzFDTPkavIs9Eh7FVzrQXzuzcEiZ7IIOezCKeRcwhZkNgqMS47nUdo5LLqA8U1Nbb5/D4ZE0
FfaFQ8xQYdEuunNa0uwghmuYAJAfYkSMAaI+HpeyXV6oSEFrn/TEOww6HwPeHbSHjRk+TAEXYXVf
OSUhLNgCVAPN0TG3QnCj6RYpXDkNhENSYLfq0k2/GQIx1G9YxFkzgSeHGNiax6krT4Xi6UM7KFfs
dJX1NtsbKZ7bbK2b6pSWZF6w4QvpEtz+GULLGsOk/EnypFOBg/z2GXZ1zL3LDlrZp8rTB/SimzoJ
/+NzrsviMIUvYP03sY/1Fo+AwubW9aSBcIwXV0EfKI2X303g4itiXYpdDeqGeUFlUep3sLH5fcm0
LVTK8hsJB06bHNQLkgEjSR8yrIWhGq4LnAHRBy199a2Pz7W3/C7VTT7fxMqOWZ5uDZ/+gyFJ3Z7b
UgA9fOI0UjS9Agbu5hrIC2UCrwkni5sHoGbiD5CaOrYMwcgGAVjStjgTy6GIGUkZQ0ZWAEkb0FDe
77lcMMumnx4L3pY46J2fToeU24ZkkwUvRUDNiGL3kiluHQVfK9yoOH3vuxf0EczRJze6b0L8aa77
7jK4kLvfpDyRaDWKZlmBFf26ItNG9X3Ckvo/O2sPc9uvLHfYYgCppOTiDxeTggRHhgEHbQQM0LZe
lENSWsIHQNs4IayYEcMG/rSTRS9Hf8r8jdsCWMfaUg6kQP/C/1y0ilXvo1fayKNZ4zV0LRQ+CCp6
zguru4zsnXVzuOgYQ4S5YaF6KgbCJPcLRJ6XvkcARG8AZQD8M04YVD1Xt73V6lG4GTYVRQ7mLWiT
L8by9K3JTxj8FO/1rf1qm8fGxPg8b2Y4Wnyy0XFEp0FgI75jm8CnJX4SjNXfeIj4TZVF6G/+kgjE
fjwEIp2ecMHyJVHUcjdzVLaNLa9HxWGm5bxN6upl72n51nOfSRYA4lb7B+MaHIVff5pvKfalyqf6
he7fU/FpOoI6qDbG3/QW94Y8hEX5GRBuHXMVCrBTOa+C4YPVSXmZumyvSBul1Ny0QC1zBBcGMl3c
SmimLPH+MMWWU5diFSP8ZnBuys0ONZt32VZUDKFH5sAJqXOLfwwbZgjdr5iRF7V8JIyg0Al0tn1M
pp2dPmYUzq4LJDx7LDNjNYTBHU4pytCrsGusLnlUUfYcWkxqEfn4Cb32/OTE7drvKp5PiBIssGvu
IDF2tw24qw5pv/dIhB6TVzAGZXv0qcfCOsMQhBC9+g9ENTgyviV/PUw+3zYialBmiFr8fLgPkfB3
bKbNYG0AKhpinF3LtJ6BifD22QkOdGa1C8ZGbepXmZYdlwpWK/RgC18Xz6jrrcfiPBN+eOdN2bdO
qWxjqwZSrZwei+VE7aNOLSIS4aJ0qIcZSoN4MHmjAUPspuzTJhgpjLvXkflSzIMjeEqGwQz1eG7T
LfBGIUTYxZPwwhEbaBSaKmy+XHJCYU0IFBA84okXbCRA3axKFi7+FgudH+LXQwtbGWDDx/eksM6Y
Dg4hXXmUIjwjwztv3phYv3pG82pO9jWkqYSt86A8HK4J6d/SjWbjq268N5MBjy6qX8rBPnXxr8lM
Q3eaO0ur950Hx16kr02/Rt3/X9f3bwFXwJwnD4nCdOBknKUm8VgRAuzsBpOTGLzhqjoem0HhSe5u
U9zsVMDBAJGcTrdI242m4Ttw3sqheDTxF5JaWp/CHpAE0atkMJ0swE0EhN+ZCqkjbyefKh9l3RxQ
x69YmbX1Dny7yt2jSpkv6iWK/ca88oWUdxYLMNYdDjTqhk2mWApFXKWn5qGoH2VirIaDQdYFRr6J
p6vCvCZj9SSyH6Mi/J2QAbq9jcRPVFJaz8dG8MD8GkQOAQ9oKdutTZwnqxPwIB6G3WwzJOhUyj57
7lB0C99cOIpZaBMluO+njxBUa/Qq86SCWaqw+HyHGCIi1HNGVkWNBCq17twZ0sIAQZZZp1ZXq8jv
UHd3REWM4bMZ1Na9ZSxHK26OOKRf7eGhmqs977qlbob/6devnpq40H1sCAfnvyS/FNSjQ9t910TP
menKLJp1Np0FI5eDx52oR7XRYO0ZxNgSQY9be4A0FFbWpgz4rtw22P0ZrBmmG47NqIfFUB6t7MZP
1zHL2nhjJoSjcXp5q2FR31bXPhgauY8Nd0RgL4dYAWC3PcarSbYVXR1LkKh515Jk7zDIZxmK/vA1
BK5Vk5YbRkihnOUFtdTDnFRHlfMiO+0BGXWPj5ae49423qreuQyjehI/oeP8wI09LvX83OXln6YW
adBCHV9rxWqZnT15Rf/lGqSKRGcVZS7a/dD2j0FJnTKQeziiDgZmwQaRbQqzAGXMX9S0a5aL10jH
geu+z4zaasVQHPSHPVD71Az9llVUz7tIincngqzZ3fMu7PizPX02IGZ0x4IGDe6jVQcccNj3wd6I
OZUmYBOimBR3YAWQczEfi/biYW1D0MS4JvhtExycWXEtZut7iOh9qHuWkFgq1CAJoQGiPe3S/5BI
X8Q4aVvBk6hrgObf+2ihOiwAS46wbq2Hy94O1NFhRWtl/etCSt3fcEzWh2xhw2gp74zqIid5W72J
P8pn5IJXTqGDntGWhWZ0WDadFTxMzT9+xAajf8xCgUsbCfIcFpTb/mGhr/NM8le9B9+gbA0pmSzm
2VPBflTrtnjZAOzo/WcHyLlvLJoFZzXpxBbp33VN6pO6tHXKs00xZtN8Jk+hMLRFBVQlxamHQVF5
2aZsz3/EDQxJmkOlo8enabJOPf0RBCf8JaB5hgsF0XWGTE+xd9/gjoOqlAqbRTNOGUKNOEWrg5wi
jwzomSJRiLY1he2d50TgDYN9A7+wLxRJYPO9U4Rvs+ltShXvkeeMrXUiUi2cDGYQLCyrL6KkFuNO
zHYVYgMEIG1Z70kczmjMTXc75sl6jDgsNlX6lHIYqMmHXm/+KZUaQ9h/2oOf6ibuypKBq8toe3wU
u5RKaau6ENxvjvnCfxnpN4DIKhj9YJ0E7jBgB8yTmJRrmafx1XGt9wyd0batiiC4dmPKyAuZg/Hn
s6FND3ALs4CGL26DoPP19t3AV8pgwoU8mlBeiRbNNMKjTPLZjKTss03vp3T8bTf5VM1spx3tCt1h
7RJKG1bDQfRMf8RXnokCmQRCeIuhMye9ll0DNNANGWI2LPrcxRafJGQ4oA2WJ4gLDeyJVBmUPfKq
eMwLeWtGRDjdH4nqEkLjSJ1yA9cvOIk7r+jDizDNjXC5RUwjZW9XgBPD4z676Ny4Vr2JkEBmuQLN
AEu3Yb0iA3QHRf1cVxe3jA6JgS2nYJZGb+boxn2DmFZesRDiTB9j30sRo+DLM1h5NiZ2en7kxAop
azkAeZrFCDM56G6C/BygdHBwkvhGfTdSgnnKJLakesbEhcBW/MIo3BOQ0/KBOUzYpJzOe+dYRu+C
GSiRhLPECtF2pjLlyCLILl65qgj5TQ3zqUTYFTVQkgk56cef9s1ma1wYv2Xg7iqnOVolw3GDmVzL
+aODMGBxXHn1ruY8jtiEtfR0AwJQch4BZ0b7GW+PRpk2FeEpgjIbFATXc/m1xavP8inzj6IdKBgO
0YbK2ZMxO4gdtZagrsHbJoywegajC89xOSVPFvtLbX7W8gI5LdOB6prB2iG9povWCqVTNzORf4rZ
eM6E0OcSjWqsovgLSb81MPHGdeM15v3gQGsaZvx22aNLqvloEUK31uPkLm3Pw3zWfazI/Rlb7Oj8
NRo84H/Ty5kI+s6+79q3ZEKg535muLcard+85wyQRp6jmOK6J/ORJeBWm/5FRGHxdWjaQ6/jfQz2
dmI++EzeFCYHp+UU4QfYrr1zQQFkqNUL46DzPFl1dK/N1iqrAkyJsIym+F4Vn1nk7WbAHl26bZnk
jwOUTQxJnMJek+ya0rqVMO9pnwPW+PDfVr5XH4xsWncUZnfOYK/VXD04FoJgk+JmIgzIe6hDpi2f
7JMNVWx6/yaqPuB89Cm6PZ9V362YhRM9wInEcLMecL8g3bKjVc1MFdF4sORH12ReqhG5KbVpb60c
rXqcbW8jX0XfU/EAahrqs/dZlA8Idxcj21i8F422bckQ9ooL9B72a01SE3xDLV/9a1AWNBTWLRYU
D5HTxNTZGIHfuZiwWEUwIO+KzzReFeaL0VL6gzLIXvgZbfJU7EbirXiDs+W1WoKHPCWNlmlj+1v6
NjQ0HqyEnAbyoFL6q2rMebCx0TbbOQjXRh3tHRy9NpnPOjoRTd/St7GaeWs49SXePoHocHA6bAGH
FHEicWCKg7BrLwtk+2WTxuTyLUwXf30KHjG/8yR7c0L837cr6x8D3wgDtkw0DWylnPKBv2+v/5bJ
V0NWlcN0gcJHQ9JMPqvPRlX+rTHcJ1ShQNQWA1sz8MWtm18n9Q9Z395j+jt1R7yI2YBXl7U1aRg1
S67oc+mu1dQ8zKghFiYyPl9YyiKfyyQfZQVs73W1bA3ki1l063Bk14yWUMqIUXTWzxXKQkhW4sMx
0SOaKOcw+03Ly+S+Jx4SLWSghvZjWOOpgG6OCXWEGyYjGxjAciKLaDOaCHGmyReBmKLPbVVwQBHK
0FQ/pciBo+YxncQIyi1npv2utn71sCEbEYNvzJsZN/OFG0E3P7SE5jMahxct7RmnzoyZDd4jcJ09
dwirC2m+9aBZDf5N+NQVk2txLWhMbuiEhoIIbPdXQBMh+4+KrV3EClmc1HENrpSOCv2Z+5Jgh1Mp
UclpfYDN9qWWJ7N+JVZ0RMlu3XlIQEP1WkXZfRcbjxYAbnFP+CMXgrt8V8FTb72Suy5iX5/QBweP
/RCzYsSTu/REpYabEcLVsAT/6XX6QxDGISrW/CNqOZ8euakntJAXeRkj9SzVSfrVTHzSsJyEpaZ0
Uo2hn4cKDSxcAHQ9iECYb21btIYsojmT7qXiK8FSgdLoXYyc9DECL/DQTkVomT/EWGVxIxfRl8qv
M7ODAuY7qrwEWRZvf9JzjHKY832bJCw3FixQ7lzXS1epRpmGxtVke8txLjyigL6A6dwalUKrP2ql
x3tACBXX5uIgIYZDCJpT/mywm1+uwzdQukciyU76kI2rkZY3GeOVNyz0pJSJagKeYThrMBMXBxlX
TwaPY6NDXj4nzsLWgvi52NumukbUPyF8lgzZW+wfU42Hgsq1qHxsV+3Oh03fohwtqmZTTdqVfwMd
t5cA1Ur+g8PkwZ4y1dMwr3LeyZaBpwYz2+IYVz6rqx55Nzsx99y1rynz5hZRhLyOkZhnPhW76JnU
0nbAf1msqahw3QC/FZfF8C+ekX9Hh5aLn2FNarp7DbnDsmBDzYKtMyDUpZ6cPVJzlxkSObLnu6Qa
Ll7dXXwnuAQJ4DtUdQYinYGvp5X1p/VA3hi9ZOueo5gKq6GpZ4MyGv95qbNCcrXB5GBCuO3mbKuH
7jpxdY4pbKjzkD9HZnxKzPQJRQI+vGI85QOhgaBe+QIzIiKwafm0n8SWlnp0n5dPvvzts1sQHVBA
FA7joV0SdpsZJWBCgDbGBRdbCDp/Fil4JYLx1g7UMmSahq8m7DBObiUnz3pqrqXX3wo7ZaRmvRQT
MKC8ZO7PDL/unqoP2wYXOKS7Mh6+S9L2QoP306OkIGPNuZunAZIa1l+zPEx+8EH1NhdQU8bkljr+
0W6XAhC6f4y77pgmxsaw3D0BIyZDXgYD/V2pEuCIgPfwcU5atQpY7HiAqYMuPyzjP4tZaqe/G8Bx
dGMfUVJ6n9qcIbQoSP55YEXe5lxAMdYMJEwOIajkZu3DCUUHyjX2EUMqoQAUHODLUaNtYlE4gadB
TFtPeFkuOSVEgOvaVwg/oYy3pI1oODvC8jWHFd3Gh2EJ8aHuKBldBjdQAUYbbxjOQSdkr++hpWN9
DfoXiD0jYgLFZFfNqituOAVIKnuNgKsXjEVJXEz1rbwELAakr5YbOOOA5ImPkNlU0cFntORPoGkW
+97Al4V45T6bOzCOX1qPD8z9DNRn7F193m4DNFEarLI8grNzdesYraD1Mk41AXQoIVps1V4eXyvP
2zLK7gv7PifI2ufCbYf+leuM4aQK9kOUHLg2e/MWudnRANWHCHBJss3fN80OlJgiqFYkK2pX7bj0
KPqCw0jPjTpKpbeUEVrHKDIFJjcCsAUFQekjVUHHgD6wz38fNT+mCnez8ewjw0GxsaosfJ2FhG3/
Ef/ldZlhuaZEyHISDG3yWrDBylTPLvZg1f2jM3dr10FnWB36aRtr2TONZMqTAwMXDcR65BjLYHui
WbfPTr6BaAYFkrGMt63BynnRZxDnJ8KINHe3jN4ogWOS/iUPZoTepIOClVL70oP7+ZPectZphXmA
BPK8oDLNUwYEYR5ciCG2UaV2M58Gr6iy5pcOHek0WNc5N+w7m3JXL9ko0PdOLHXnbU3jEIdnTKbU
ADyai7tL4LTAspzjLXraJnmD9+8ylZVX3TgU1PAFq+6WCNw1L3PFK1nRUKCKAS3oHa1jPK+dTxDc
fRbbd1EotT3R8mn7tyhHce9CAzD8/jYOp4JAnlXbsz5NM27Isiy2hZiBzKUfQO5YKEJB7bgogW1q
K53XN425tSkZJud1mdPgruWJBqBfVAmjTWJ1EW7cXAvYsGdwU7OltKlRFNLEDNLA5H50lXZ0aW90
ErRy9YZz5j7W4IpVIZzqSzF98fW17ZbRXVSjYkVBYOVbDKsFnhJF2lcw4rb5ZMEoys/qIqf/XMGJ
OevdE+9r0rzNTOIKUyw+WB/qgnDMV9vd9lu0Cbh8/lnMLky41Y98qp4e8a3CYFXnWL3WLjew/wv7
mUCDCPzZEr8BGh71Q9uCrHCX1VR/SJa6zNbd5BanBI4qDlyq9KdqKR9R8jPII+yO646lE781v+dE
yRBwqykF7iSgFGYShg2GT718yZb6m258g0+C+byJypzvEWVmdUj41PgF8+SMGtEGM2dP5Z1jv9Iz
AxXgDniS6Hf4J2gbehCvFDl3rX6zpuvICn1YNlMND4tRanzjMZJ9VKizURMvBlps3DfM2vkPHygN
H1RAxcbTFVT9C7UrZdJICaR7dGYFGE/6lCD+17hXuUF5e33kxdIEmUa3ngB3eday6vv0JfZ3qo7X
/CBy3g8AV+7NjkQqzcLLOR8KtBol2YLz0p74SlDA6j6P1eK8IodBRDvfgf/qePBZ6TMAm9uTHiOB
Hf7xYTpptDHs9x49okfnxf1laNCEIvfvUWyCT4geA18T07mAIZ4NXqKk/KYDz/XTxBkf9NjZ3jk6
2iZCp/8h7k23ZY3Y3S+IWe2IIPacxSqT/PhlYSbPUTrQFxbhNcV/MVCTsRbOpxPxuvuGaiPlEx3r
HlKbt5HPIjI49+imu+m8KAIXMcviS8/RG1HHZT0h9oLlxXpw6CIbqvO9SwuTMzic/6unIzO9e/m2
GbJR1wb2uxcrLNZ7eem0pOP4JRplcC69AqfOpx9TWlXzr465srM3Q65txpaC2oA2F73KnjyqtU02
EBGzsHHCmFsjNOavVLG6G7maZq6ilHh3Jz205jaA7ms/ROxL+WyLoNvSeveM8ttpNwJT4hVwtV95
nmvGzFyBtLD8pSaAYjxS04ROcq1QNQU+t6B97scva6R4kzkqKi3eobD64qD3NSxe+OP0fE2WQSRt
G50pfyIlEfUa4A9H3/LiOfVTSpfKd8wCBSxQwOimSX8UGs+G/2rQ66TUjHTBYIUTlu3nXv1TrEr1
9wBvOBqFTF50D0qapMLU8XVw0dfGZ7Nw9qZ7YTZKCbNbum7rOh9k5hwQtFLpnp3ynBYOlxtfSC7K
Pg6H2a53JvI0wCursv21eWt8yY4aEH9NatVM/2YgBo009WX/0iKkyZdktyDlZAjBpqmJ4Mvg+qaS
Cmr8HpgmA+eTJ4NHIgLZlNj3/EXlTyvofvSFRYCxbWkVHLYYMoJpFfQJBkR8CV1yQYGwkcJ2YEfD
AUT/KTl7DQb0ujtiVTxmDGaUh3kfzZotXl6+IUsf1six5X1AXoXSoLAOviioo3/JmK4CFo3y14yd
cO1S/sgv00J7Q2aFbEvu70rZF9HqFRVxtK67N3T8TNktpDSSV4DmtnOtNfGBFelRiErXKR8Pf8eJ
8ZSZOacBzZMxEXXuAPjnw3rVAa0a6SWyX9PkqvCuTPtBvfBPiHoSrsc6Ra5ZDqdOw0jMBVQwmcV6
viryeY0CS4AINSUDQjKp7IzQ2dTdo2K6ZNON0t7jhJh5h1UIkj5G50VQez8h+KyA4Yy7NFfH0GeB
ulxtp/7SrJ/I8dYxEv5CRL36Ly5HE9iOMWKmHSfIrKwl3e6SjsiQosgzVukw34bo6CacMKQ6tVr4
5BTLm0xQJNOwoacadOO/soaHtpiUStZ4VmX85FAAeBkRUzWOgHJgkeSeXBAOjttfiiT4wj44I1Iw
U5TQuYZFy6HfwamkkGtrc78LohyBCSy9dNG2Gb6rGsSmnRIk1xa3rm3OoYy5Sq34tDAF5M2z1pqf
KTKkBiizVZu7VMQTCrQWKqvyOoYv5uLeCjYiZvfaIuanR5EoWJvgjpC93lTcapYAjIJlOggrbyNT
E48J8ZAS7Jhgk3q3etbVWn/mPUc+edU4erNoH9Mxzk3/PJPNXUA0y1yhA67RwCG29DdobuF0bkgf
BOzWU56pziOCwoH1/WdYlKeNGRiZqHT6WrHFLyRlhEzdwHCvQeZ6JaYa/jp38u006Mms2FrlJgDw
ZNxndklsX/xpvo8N309VMBNjhDD4Pz0DSjnTpu6qowmn4XMr1Ew1gTEkLeDzKr0vTtVUjZdB/13U
NeGiMJO3NhkPBozmDAP2gk7EXH4tAHHptp8BpXC5/p2H8pza5p9IixqPpjVj0gJNEwg4fTqOr39N
/tQMyYnXdO0hCaSZkLSp9B+hkmJ0JByFAQw0edJIRU9KrwRNMdzFdKkyZy2R6hBcFv9JQa4yKiu1
U4k5H5tWBVLvYM0XHn7YGVwtXO9FRByV5NWXF/u95vS0ZIoAorFFfrhcOw25ufYTNM+LBamcDru9
l5uCmdrdyH4I3VU9ujcnuTVJQHOCqWDw9hxYLVsTyvOkIdOXO7uo3N1A4rMV4MDCRL/A5GeDUXDz
K4QBHMvmRAXqQ2O+68zwo9ZEzMEblq/x7BO3noQ0cPOyy/lBZYXLZjhiObrXW+99AFPFNMJg98be
2+LaIPoKIebB10uUdjQ94NujuvjuycsgP0e3SM3Npp1iTZ1w/1hOTq61tu5RrhDQfayJTEmCazvb
kkzy0bbnpdvV2au0K9KVsBJz0aJyz4MeU2uf03EZMKJq+l4FDfyBdO9JE1d9ulb5XltkMHH3Rfa4
CgH5zemwDaov3NjbnC2W7Xf3DnQFanjfmDfLXAH250b2mT1y1gN85UA0MtQo1b72HiVEmj1zPWQ7
LdpZImMBPIu4h5UVL7F71qZMNFDSxgdIuyJji7BYRzllcF4Nw60wryTNyU2TS5VA4+kihOYkr0Yq
qjDf9bzHMeoATIdI/y9cAdKd8tDP8Ik7nZTN8NGbrfujoW8cY9M47nsTPVUQsHIZMtRbvWSxyOnU
hu8OVnmXQYHPQCrluppZ8GcBuz3G2qr7dGo43LSDGbkvOhdixJ7GRE9RpIeaT+qvBUwuCmLaED0t
NB4O/zWYT1oL+I7lX/yQ1mjOapKymFM5cX/S2bfHw5fC7TgSFMQKhYTYbqs51bFEtF8ERNFsGeAo
VNpRAgQ5OaIqifKb2aNaQsqnYdwwzeFfz6yj5Lf2vf7ObNUm97tHig2ZgtdkHXMKwoA5cC49Z9hZ
2EKA29orOtSqa9i2YzxgsWQSDgCeF2tIxT3dkw4d+daBtce9hg2eWRWdict7Ts45lRfg1zm7UDyb
iq0X+2Cr+MLLIJKBuwkzIBTADi925nHrOxz2luj0rwU5u75v7VknIOIEr3BlolcG4ZnmVivyFf8R
QqlnEK+zOFF5zoByOY6R+VihSWOaPVXBti046YarbOU9c37KjI1bOzD/QlbUxQaa2NZCEMFQVuiH
FGBEsdWJek5RpYUG0VbObzXEXAbIsPWu/EgqtfaKECHrXcddLzP/6awTLlcxmP4fSee13DaSheEn
QhVyuBVzlBgkWbpBUZaEnEOj8fTztadqa2d3vbZFEuw+549qTcZbFyDpazfElXDx2u+hSmcx+2RR
Nj8ViE2BUE6Hm4xoiFB/b+GN73bR8LT1Z8eRK22sdyJZmu1HMHtEM/GtzhMbzbmcd2oeoYXGltuQ
BFuWaXUjxQQUwRLoFUNb9oPqng2x8EI4CfdKNO4Tp3XcOaqWyWWQ5h/qgWgNyq5ho9tvPkel8uty
8oEwPuS2XNWpzzT+SItxzVIJjiHQl6mpO0ejnisqrLR4SsHcaEhvkXyQt4vLOZcemfx8sCf1HVQ/
PWsO50FC5EXIm0BHRE4GI/KSeDWyEVTSUFOwDbMzSt4sFhqLe85y7tTJbG4cvFF9RudME6iyB43M
CkVBxl67UUIV9RXKlGDxhzeBlQMAr/rU60fBPsXoRrILf1ta7dVQyK3vSbmw8emq3xpyt4DGIPcs
k2EX8sPGcKzmkN561PfqNygwxSVV40lHFt8Qo6gWFu4ZNe2NfOFBfGAXTOY3/9ICAeVq2OHUfIpT
vn00DOU5jW1P6oBQh46FHYSkz9DjZ0DCAoAx64/SZ68iCsMP8rUyUzKgJhoPOEup74l/Q4Qx/fYk
/VozEUbsFLSPBE9V+wpNP2KrzcuSmoJ0Wfbxkg+JbGqiTeC+k0vcQMqZGzXnzhGxOHxZcnExsUdX
Zrg2EElPSFXVLqRuly7ZT7GGB4kZozhT8Ig2Gq77jeVaQWmB8So8HAc6H1O9n/PswLJpMCSpZfPf
fwW2bHEnNWi7u52llLVMWgisXoWGDxo4KQ6+GjyIsqJSrLc2fFAWtq5eyKO6zjTRLJliHZvAl05Z
odAxDW50I7/5PEJlu3p5HbJ6i7Lz0zP9Q+QHb7FAaDrPPhLXGkXoeFBffYKXMFsaq7Km3qNPlp6L
N8uquGAmm4nDPeU+cR4BvLBpjq+Esr12OaAn7AWgQqHMJ26YzwsWmEMp4f+KRYBxuOb8YWulilmY
uDcF+IVFqlSwMktjyWh9JqpHRZKlU7GzahvXWdWu3Di9hAzkq8AEBJfgWWNOHH9ctAz0000GiCdl
+6H/1QbvrmZAHWuzNfavSZbejdkiVRRgVPZkpmX8gSx8j0FxaJrJRNbr16pOfovmuYYDtAL+txm7
QWq162MRV5y8jnG2Gu+1CDPyisOnmnLvSvIe5S+m6H7Qwa7wrN2rhgyiZG1yEqW2uEZteVS2oqx5
S0A9ou41CgyAqPToIQFAHLJOFF7lfZkeKgG434Z3R22hkTfsVIoMw9mAUCCnwCouSdBsLtFZay0q
cWFQqnbJgf7E3E5TaB69IOBG0M4zX6Kh4mFjoUMgqgl/j0s/KDZJTSEJ167v7qZxYCqLXnwgfgVG
zdQRW172og4yj0ILN0dSX9FUt1FGhCF4dzCUIGhDLXQaKiIEyh+dnaN6j1C784gHBIdy1CPoHOiM
1vcOO9GIlMWW8MOsL47FwYmOF93GhAN+uggVf0X8xBhE2zn93wKuzsSxAFLt0w25c2BIuhKYyF80
k2iLVozVoasTbD6c4CJ8GJ3B1haeCsnnT6jwTzDYo6BXJUo+L4fPsKV3Qb5p5ZvB2cJMRdP6k+Sr
N3Nd4IS4FB2BQ7QPI72qvAhhlXnhXUfj7Rk7g3OlYXhWGVYhwCNhQNkQk5UkToohIYjJgAKmWSHZ
mN3Z2ik0QZgmslRzyVnPt3UrWExnLkSfWGT2VNYUotqxDpxCVuCwo/NoGm/q2lZkFr9aRSaX6UXV
EdVAKxZAgmGaZ9B9vTl15jnIowNJPUvWA9wAC7U0T9M9oREzgSMw3xSen4cG9sxf5g8CWBNGCp3t
LNSmJw69n2Fapq6xnJ2TB2LTclo55oo+EMYgiUqvtFAPEk+dUDmsgYC3uOdqANGZbzSHFce/xo/1
r8i4enj2dQS1wg0w2G9hQaSKB26gHmCqJgrmzk4KVDH0u/TaEvg3wD88UqUpPrkxDU7OhCGvSa52
wYcn3nMPTefM59fioEI2ji2wSx5cXYmHAAsJBp1u0U2wgwukV7W+nax7XP7YYU7symoDntQa3El7
NxEEeDz3cbgc6gRlyE7hgpOzV1Lx57wMbzUerMSiGtp8rZP3HltFD6XOWVabt3ng5OfZnfJ/EL8v
ox1O3bbn/Rg4qX50ka71mKfLGYm1Kx8RR3ziA4yqhRBOWaY+X6Dm07dPnPdMTIn+SXoG3wpKNeeg
3PaE9uONQ5AIN3XyqALmj8EkCKg5qkSxj5ZJNBzZRuFhevtm4EUb4PDUDpUbe3OisE8hXixvbK4R
iZG9j0CccUcJ2UIOm4alJQjuTcYFX/2CpbeNu23s6R8U6vHkttObZ2Ocr5643NUEo64tDdFaZlg0
FKHlE6hCMJE54dqZ42MUcwf9qaElycgiESmZIE0P5JhC1AFQ85VyNOsdiuWvk+j9uosOfoe5JOS1
1IEJ1usdHSNDf1zukn47dNoun0vzqYFANLpX7tmxFDslqwwY9ceYsZY7V6uejfAZ8m1RXTUTh1X8
kOXZY5IIW++FSOxTad0HN1y1CNWrF7yEHK/tfqK9rIK55Zgn1t5XnmkP2UboOoDW5g4opmcDH7OC
vghigboXgLC6WdbDNqedycrWDZJ4KdyVSSBGw2ABuaYxauZMzfnoUt+oXVLp8Tx5TNSjBePBJhok
fDvZXOyTkTvHgrwB5JAU+Z1gTRBHLTx8oGa0KVHj8CGN/NRMPg7oN9UM6FFAbkeEvUVDFaZ9Huf6
hctoFzHmWvh1jFo+C6NOFPiMKt6ziR5OT41TvEQy2deDBEtuvwfuUzld2sm5NNFwcBAdUKREKiAB
ZinSqZ7qgcrcjEXbLrOG3JVWv4+stvicgjT6zSzKBCpnQ6sCYQ4/xL8/S+3up9PeBxzNLKwgmTWj
qaSHxKFWWOI1GNrnTE8IcnS2WRi/ByK5hVI71i4uW6zztUUXJVkX2NIQa7wUtBGFVfycB4KuqeY2
NiNFGs1a9uz/mkjIMPSXU/7tO+O3ldYP4ZZ7Ry8/yqTZDu60F7xr9py89V31lgc6BjVT1SWpdxHH
u5e5yLO1U+Rr31pNHhEksIuVWpGjOUcJhviUyaui30UNGyFA1xwKlktVqmFtmpaLxP7SBc8iFDC6
PLVUqM/0V5ruM0nxh/jTykzy0GY6k4mvwEM3o2fndxFGxCYcFhoh9np/t8YZz1DnbAp2YiZ0Kzyp
m7D8qKxcsXIOO5+O7MpGEaQd2/EyVeMmbVnTSYaymKWLkpKrF2SQ6uFV43s39OfK3WtUAgOEory/
4goE7TART1rokrR5WKU9dm7f1/duOa0bT/s7V0a2jK1kpU06x2zFWk7s5Lpo9zMaL2jlnEALnEBc
viBsZswDyhMzWcUz76baG6P8WerI8tv4xuoJG1pzGRURZbKMr2lWEbYZLY1glUfOM1mef8yOqKbA
5rIjagUvNrRzYG46N0NjQ/eC5u35WKQ5wsxiXbR6OiEFxEeVPebEmAiz+hItRR0ly5JffNqhgUnW
T+mJYld1PnT73z9KVEkZtWeompnhXqRI9sYgr8Q0n2bhPGodNWDrQS0QB+IZ3p18E8CGg5/MFIZW
m266gZg5KTEeHLD6A7s81u47f6IW/2YE1bZZd0kRC42O85py1pSOR7qBks2fdJzvbY8yf8o20kZ6
PH2QMCbkt59ZSz3Gq9q4dyN1jyz2P0GMPX1y/gm8JrNcRbAWrJ2jkeA1KVk5rHppy9eJ/PgkYpdD
FFmW49qU9m2urD8hBRxUtTwXNBYtJjKBvsPmr7x0CVWSzldIZ2VpQiZQ3nnAQxpxHT01T5i+uMqf
OljSQ4vSPXCzZeOHVxQbjHT0uCvJEHAZSCp8gFnuDDRhzB6scnZcLPWMwGobvFD6BGHYZ2ntDKv+
7FkaC9vFvK4ah120wvZAlqm5mgk1s8hnHd2Mo7euPyJWpA7jiKHBKaZ3ep1BrbFWg8LkpEwQT615
zg7RJhgJSRpkvyUDUIRNfTaDOjJyE5KpEs5qdvi0SNgDgBpbVKlFu4pQwxXsSkZJNFe77XJeheE/
onJcqUQwd0L4DziCnY5vhzsQpT19W8A8uRtupKJcHnjr1NCseoBhdhUQwbCEev5zNMj8HrGcG4jX
i18Gxa7gs7eXmvbW4fAh8B1tDhIgR7kGVz7nQsj/3GsUsSE5YDqh+8am8GkxyY1gCazkW5TaRJgD
OiXcap6evaDCgDA8JpxZ9oShhW8AUSwYrtHjJM0y4NkgRJbGlXMj4rXhYlQBseZOq7UUvw0sOs8/
Vs6F7/yG7QXPIfkXbSfWHpgAzev5DOwzEFDqffr8mdO8aOZpD2G/sHxWY2yCKYt9wtTQaJepJ31J
/VLvvNjdiDKzx3/PAWhsdJxTHNcQOLniim2UTJkZHkKMBgXhm3r8MMisk0D71AirAnpUqVzZXGJp
eZZpfOBnOo8tcVTmWGw7q3hzeSEZPZi2cy0b/cdD6SgitCPZ/KU7LWnO0c1EokiK3zbLKJGjk0JD
WmxEDOABjWO7lAcooovV0S3EkOOqQc6toVWJSTIjtwmRwPQYw1VA1IwWGxvlW279/uoLtPqZ+mxR
4Vct3rellccvGBivVBtjMaB3kg8srdE9CLZvRGZW/xXw1/NQIcmBrTewymTvEakgrV1fZ1tuWtJC
GBkVpdWzeRGOuRzHvz6aeMbPLMLNsknZbTWqYaVBUx3vpAJuFLfoTkqrewuMGG1CgEFo2FSds1Np
cWnCYXJUk3PrtWskxV+2Z9DrCxSA3cyh7wFqMEGcmDPdGSXYaX4myY4RY5uhRUOzX1XkRMEe/IMt
2aL4Wm9tm5TXZJPhDxH028RQAd0EopbCh7PlzNiZ7HDvGA2VIWrl1de5/jCnlPAnE3vildRHhAlg
CnyAOaywmDH0+2xFBLjn/Tbr5/e4fC3knpce2iSvU8dbVM5R5XPHJlvRytT719F8aylW6Vvx1P7p
rYCRLVrYmbg43sUocTPXJF65OVbKjhcFNDUzFSM93sdhQVVvfPQawtkcM93Mbv2e5FczbFfCJXoi
EzAI7orKDx76zNPWUUVMYGzdZPiqhz5W5kpxXXrNFwnGvnL9hYxdsPJPAMkmqD67oSO4wAVAFI74
KjX36AwzW65X4/GntqQEhJnBOQBFUI4xBsH2leV6ngHftF794cEu7eZve8bejFR00432qlJx0Dza
hFhXAc0l5MgFYXhW/5x6AF8WCT8of7OwvHv8YBZdvkHRX4IU9ENrA673dNoaacBKybBcfNkmX5ia
zxZdSdcthyg/jr2/r0n7sBjltepvVpqrRAkW50nbm13yOw8WQQ/uJhP2ypr5apv9qj1MSOCJYH4W
FrE9RfJmcCK5MDBBnN4c0x04vRy5NZw0xnbnfY2Qq4MzI51Dt5PVSz5kJ5OofsGhgpDxoCIRScqz
KrNMbYIdUzBwu2BxLsWnV1YfYfIaSxZMDLgEmMThtyJaueNIoM2udu6DADifoQbRTPhpNGZng8+M
sgKcYiAizzVx0Apza7iAs0HbwM58eZxsCmbPNOBKugBL0LJ6NJcGLi8e0fgPhwfBpwweJpwoC6aI
nFNDPDVFin+KWcko2wRTLr5fzIVhk9NKVaumnSnvOJZ/5xC9IaEgeU1QcfjT+mCrJPbEWboHKytB
avHDHNQKYjNNIRYyeHbAqF6kBZYob2gM2xWHkqie0EMTmkxmSnXwMTSNE2n4mCwqlLWBMy9t1NzV
FK3o5PUcuGusV5XTfZU4UHUOZ4BQtiK7ECulZh0sQUplvuscQie/5vrBSqtVaJk67zVP5jv6H5Mz
Y2Z+tdLpEvGfjVEwTxqQxOe2wc7QPbG9T2aHRRAvObN2waBg81FqgGS4U/W9rMUuVz+wtklygsZ4
ELkpfQV7/Dv7saAq07pl4WwnzQXHdg/Yrv8Fv9rWSICo+NyOkhti5A2L4V1uUfM9hBKogQBDDDV/
O6gGzUzJI8SATKrLWGWboAFJjEOGBBvBvX7z2QnhR9DZ9CP6Fitck03zP5Hbz5dJO1cqM00TqEa6
Wp4rzX2ZO/kxa/YLnnCIkKaH7ULrUnJBJkhO2Seneu1TKOs52r32yxsoSaqXt9AJd8V8VVFp2EAY
VckhcrDFlPl4jjgL9RE+gdqZlAU1Me8Bap4+pw3DwnkRxa/5FN86G3dWvLRMdtTUCYH1SM8id48F
zCD3egP1t2SUKHkfJ6RPRfZKhuU8nmS6nfVqqfotgMWSvNr+W4E5IIp33uTFCHcN6IKnFaYoA3vn
a4b0C1BaQx1ADQ0QuAZTMkNf8RWl99H7UslDNoKLErM0foytq/bu2TjkE5ZWdOZdf1ZhrZLtszCd
974OV6KQ6E6Ii8FGKpy9Gc2bnlu/AaaFEFFbmmHCsZrTWmlUR9P5o669ESRWimLn49Ji1WWN9b1H
mBL/DeRsW8b7UPm7esABO00/cxhdrAhoys2tRQQtPfJW44DZmK7xRUEKFbsrxwQhtDNnEVXxV+0S
c8m7pPaPYHifCB/LzYHMmL8PtZ30WFJmPNOesVeOplniXpxePO3FqbNVVEZLV9JPxY06Zg8HlJ/w
8ScvvxeSYCdmzDSreZ6KY+Bn7zF3PVYihOT6MgnBwIg+qcb2yGKAKJ7mTqgYQCgNjKUJDaxA0XmA
IezO9t/Z2ChBmck8TA4iZjcGAgkkDmTJSLl0rJHHKTqYuviCclf0OcF6VfLOfzEsAvYZ38AYrOAn
a29wOUj6GKvaYuU02T7I3Iu6jgVfR5vT2R508h/eKMUFn4J39ZgmlP9xyDCXwENwy07DORCQNlOo
ZOqOw3iPK9phU1T2FdmJlRuiOR7Loy29gz8Gb/2kcl6Iclc3WZR7/wQwPMGriDtBJyOzQtrgEniq
78gv+sdptM3SI+fJma5utGmH6O5X7RZP8qJDqkTjV8lvCX78kXpPApzMEyra3t4wHNTm1/Ba0ZwZ
N/GSOahY1CgiY2Exhf/EjhIUhkTO9juvQkMWMU129cdkE6vQshT2JHCBID4xkr3aBeYiVJuxPqLk
PxpddfVrNg9jAKXlwMkWzqBvJu/ow3/WScWXRWtoxCONKqTOCsGOK2yA9WhdTeT+od566ofxFHrc
ZUnDbP9I9X6RyC8I8TY2sCQHG/WUmWMIkKbdJr0hyM1WvcHDUgkFzNmhY4aYQkZzI0p3KvMg0tBC
waG7U0hjRdLDNr7PYbqULKIOe32VEJGJT4UrbMgqIoMFsqmeanVxown61ElvlREgFnDMQBYgw/7n
yOkILA93DtBbZv2qRG5ht3swXleKsyGo1ZE3SmhaBkgzNk6gxiv1g+uTc9Ss4e5WxYdKHClUkhd7
qQ6R3sOQ8WNC+ntVTRIzimPAeCxLtMZl13RIXiyldixYnULBqAHbUTvGZxF5e1mOL7r2gPkjjjQV
G9ZMfma0rwMSQzD3ECazM5xtiVFNd3cl1beABL6+sZuoRvM+vcgo21p6ehwsxC/j9BwiP/C5JuYC
tjdMzHNoQqmO3aYgZBzUOvzWywk6t5hfrLy5N9NbbF2LMMRFTtoZtjiiKI5+5xyg46OcPLj21oCv
x21BWkCxEd26xOccthPb+rVIb5p5GKjZhMBDq4x0Isx8jopfPTbXkU/50uSuRNeRLuCPrx6IZU/e
nR1Z3H4cuNnEtj2EBF9BpjCbW679ngRXkxSVHL91peMY4fGa2oxC1JpH2CM9TopLhcopjuVfe3Rx
ow6jyjVWb4ZtRd+tQVZ+5K5JrFxLKiomtMyV1f+J5mCd1CUG22JZsuypzyPDklN2UFs9I0BMjGOW
oIJZlSkwYMkPgO/+uWOZS6crU7gpKE01FfbswGXquhKTTceMXWKwHjFZKRaV3zF8kVGbqqKEiapn
73M48bOhohthOOPs5UrhSPRS4o2BSmbUarEPn1abVEBq/stoNiutSY+pF+yUWiOLCFJJtpXwT+Gs
PSeAmchvlX+QAKl6FOdCP3cmK68rQzoL7W09VX+burt3pG8YwzF2gueURazsy5tmOX+MwIjWGveE
dMecdCwI1mksmLnnfhd51Wck5Z8xmy5BabNG5ywYWv/VBNkma9Bm9hRt+FLSlJRg1Jo6jEFDWpfr
cCxAvzzW+6ghFMJp2X51Zk/XI5VHDSM1f7WnQdzK2Xg3fgdmdbKyqnDdusWzU7tcilp9ZG2/o53X
lMUpw+/IohGRYtkZn8zkP2HsvVhJTW0D2HTQfWk4utI2PYZR8IlwPNnNJtPKlOpHWTuUPPqnJpWr
MMTa6Md4c7rWvPUEqmzs6RD08JehywGcBlhLprYMj7hu2TiTlkRs/KyiEi8ar70Wr5pNBfDY5Oeu
MUjB0kEzOOxp5QLO8oBFTf8YWyCwEJwp/US4kZfdRN2vDwbGBarP6WcYeX/TwQMfcs7o6c6QrKLd
cd23NtN3ZvUrU/JgtnO6r3oCTTivO5sKe/6yaSJunqK1xPrxOu1TS2oGsCTfZrqBEGcR9gExwhR+
kSg0sF6axlvp18cBZTxX2Yqgy5UX1HcPLtWeyGxBuz0axT6XydrlT/D15tz5IbfsxDhhyntPL64K
FejhS3DfUvU3EobX7qt8RniQxIfKG41lOVNO1Es/XlYEIjpkl8g/6p2ZkJ0bzrQjHuSl6fSDVgYX
9eromt+M1iPjNKd0EjMFO5Dqb81isQqNYJ3WlFp6A4/DCVe/o3khxysm59n4AiKaaZpNq3qdac1L
LzPjNKB/MJlXNRwHup1cchushSiAcITckA4zXekckrldjez2EbyTGsCpVW0DxlN2YBL1NoJMARZ9
CceiLyw8kFXqfU0i2oVxxWwQHltiJ6mnNZdjVHwC1Swl/0c7ab+1rKeYWCPYpPeW+LPPuijvRhVc
YrugVS8gOsUaNv0ULbuogHNF3WQiEO9KQo6jKvor65TgUETLeu4fSO58zIy0ea9ck0n/QRQbmV+Z
uXbcCrbVQl5bV98ynpWjf7wVLVbehtXaIQk+GOW20eSlrYviKiV3asr6RWjE1a2THMqWK+C1sa55
QO8S8Uex430Qz8N3D99yZi3ymNPXH/tbNXjPRFRWy9DvyYXhzOusH1HPOy9GbN60/rgylKxH5HQx
MVjM0kX3bGx83qvQy9eVXVxml1QWmaSIgYAtwhndh8p7aUt3Ldp41Rd6RpBxyK9g8BpyZKNGjipN
+schrgWlMbAPliS4PdkCbBYYNbZt1fw6Y0egYaYtu/BT2AoMs4mAaIZlWac7J3Uuo87Y6TTMkjXT
cU3cbvFBECuO/3iVj8WR1snvZMYFZzQmyHD1kcwvfsqaOaN0DCDD7AUs0/vo559ZOK2iTNs2YNlx
r1wvOrHrWIbKj1q2a+qvto5IapytCsc99Bm8nybSbGHxQwtem9/xvRf7xvJLlUh2IVlwxOjNhpb/
1D7xPz5vlu8hweID8CD0k676444d/hFEzstpqO+YrpY2121jS0SH7jZ2VdmVfAisTRWtaCDNaeWu
LRtWwCLXySFoGF2Tj5Na7ynb8Ed3P+vaYaQBYSp+egTOT7XOFm+12F8lbW5eQ1ldna5aBzwCJ5Cq
j2Y1agZvmVQVJ+ibhQhtvoXEsKHudVOASzpu/LKH/o13ZQV+jMJxvFV/7JSElIC8wMxf6/a1tqAJ
a+n8NGl6bwtrrfKQE2GvTVEzQ/vvWZjt0xoHEJ2Bt8rAiAvgzMSBHPzMdXcZ20JnWSjugYFkvJ77
a9AXK0MQ+qfTugSjcUSYiyh7bMhQY58dOmc7xg6Kaqb+sLq7rMFPgd6R8/zqusPFxKAhny2fnlYj
B4dErd2L4jm0M6RnmAtVWq5E8ZDhZuMAoxGFhmvCKRHYxaQxJIT1cGKlzJCxQepZSE8glkLjRGD5
EhhSD3v4nwUeTY/Lepo4orh9ziYYztmPriaTzTnAQMKF6/mSrtQgeWp9uJl6rs5hTXh4IZdBVxza
fGlW1AaV8OEjenaCcAzt1HGgV7QyzxNj+tJGYlAj0p+iHV4snEAxAiwSpoQ0tx51MzXEW2pKJLTQ
TOA8Ah6gwYiWooVruk/1S2guK9Yem12+P3XwpNObwwDjWS2tK0cniDZkK9vOpv4JQNxi5KGJQ6iY
Nx8cJNXJr0MVLUET5GQoDNUgA62AUVA6bXUd+Rq2Ig7JIyP5rvOPBG2hFQCSc2eC5lBDjfZzP7wY
jrNssqXlPLchuA1j1YxMh2+MhN3hY/SrRyzdQ8nuVgX0AMV73XhXJzUp+SvbAHuvSPodn+hTJQn1
OGUxPm1uwuAktF8P2KJknp2H+opObqE7jyT6rBmrOit4UncUe89oGk+zYSzZ1WvwUp0L2cLQN4Rb
9FirSvyGzV7FPufKJ+cIVDm4FsTblFRor69Gt3OLmzSJyv3QjMMoSG9ahAhF22U/L1OYJARq3lc7
vsZM0D4IOeVFkYZwQ8f9Zr25OcIb507yGjGL3HiJE+C6/EV6ksd3q/1NDfUwIEOuxKLcmKhsSfRd
jpSf1uWuwDtAktOy66YVmDuxr09svcrl0pmQoMaFFh5aQjHBRde6gEzQlvzfOqvbhTwGcXoeiBDq
kDmU+artXlOeE+qBF7js7PZdfukB8WnNbajfw5Zicwb0oeRsjq/qG0+KhkgOJi/1OtBdSBnb6F8K
3qOsIQlyawPUIVHxdes44wQK6pWJ7k9iCQe2r/k2OystdrCHpIQ2EcTB0xIYhEbutZICDeMdJsbl
0ojHaKXu6NTfufiA+vIoyt0gvtkl1TZAgB5epQRacVOR5JR+sdat2vIMLqWSwtj/bVTdiMl4Bz6V
xEZvNgeBoNLPfqyBJqqWLsthg+snKqtViYoHdCOQpDZ3n7W7D1PAEIDCVFMDhZ6/IpaNupNa6dSt
oNYJq8/vdvBoor8u5oYA+DijIwUtuIqPhMCqxSnD2V+rzIT+pPpkCkTFCQ/AIHT8zxfddbHM8RJc
KEHGLvT4yEgKklLpY8hzdMbipLSZnJXjm+TnVaHwdX3QNQY1TnLgLN80l6dcBzM+EmVZfzQUBHxm
zoHkJZ8gTo5lwXMttsgtcxfUEAHgzoLn9BAmNuToTt928celQZipI4VSBCblRCgCc91o3X70GYUb
5oNAO7r5MhOPgpktJyYRgpPghDL8mA8CUY077+2fol7zaKXjQr1MeAx/52B65FzNX+0QSsZi/Rs2
JXanMHq/40Vt8WgObO7dW+9RMJbv6Vtr2DSQ8fHczPORiK+O7ECOsvETpmfh2hYqqGsB5WBvG8zD
jFbiuSxB4XjjndtEMzQjjm92CwAVuFtwfL56qbH/UNE9g+A2ri8KxNdMGJZuBYpLfLpb+gtjeja4
HSTBJMeyf2AtfaqxxNlPpvvX1t19w3P6HPK1f/JIWZ6jBGMwynT921VIAp+ZsH4VcYiyGu1+s4UD
k4TJJ/WtcD4D8o8LMGqkHtRb3FMDczpKXUAFRWeVKjfHWsl+UdaHGcOqlm9jYDYXG7GFgB+cYpz3
nXYnyt+hEi6F8ySYcmMOqLKGhH/r/0yM6+ZTpvRE6SuXVofBuG1a+tlt43lWG4f3KgiGa9rgdfKi
i94jhZOo71wdiayNqIdb3ymKnWn1B+RysR2fZDZt87QgxN35o2ZPrU0APam+Ef0158N2eI0hT6RX
//LidWNeK9mwHR80PL/i1ebHKEnWlAxSMVo1dStUPola4pFrtDH4D6WbiawG3pc5EZE9yFuLmCgF
8vbGtRLDq+80fRZQ7GcTbbM5btQhwhmUklhLZo0+XRzzMfHSLeB/Q2hPswUZ3h9qLdl6Tv7OsZqp
TBYsIvwu7iPoKwb6p/xL8sQXeMpGjGkHL+UisAlXFSBmjO8Q4ySVTNtR/IwEF2SvsRaeWgQJdd68
Blb1zzEREw6brFz5pyVdKPSOZX6BpufusRO5yfPxWdU4ZG9S4D0aP+K1xsLcRxEhJS7ZM4CfYFzd
qa6HTTiFC4X1WOZDQduADEpPVyvnjMpKQigjBOHZP13zUO6gzkLH0mBg8L/RIP0zHqKKUwLGAu4O
XlpLloLEtk5eADoR/vK1U7prVdKTgJV0PhAQDzssRKaW0+7qMm5kg/U5Bta250Ypq3fIkyeTJO9p
RTSBXaieCZNlORG7zHMIniV7x/4bmmf5kr779RP/6ukeKTguab3zLLSrFu6ggqPrTIz4yE1TK4YD
VR+Kqv6Cl5QVqCZXKLZ2Amy6Q9LfTanSx4uaItFmXuvDycRx1Xv7iviY0OO5QDmbTR9grXyUgb0G
BeDpqixCpUBs4uYtLmCdaOWCx+Tl0sUCZG8vHZ5mY/5E5w3+atjzsfPfQjJWzWgl5Lk0xcX1ylXp
M/NpFZm2TzK/jsm7tN6QBODvcdqAzJf2JXe29KK63kvrD6sODlC3V310YrjBP8uR+P+7bQevRNdt
UAmiAiVHcBIC6XUKC22t+DxjD6O9eBihIkC3lLxzYcJhvBf1d1Og9rgoTk59FXaxmrDbl+zQXJPm
UBMe2VsLjkKRUQyvf3k5no5VjmSrOCmHqLo+Oz9eEZk41CXpSQf1jAdVcLCZZjJC99rpKxrvdm/a
dBbBkiISRR+tkzqDJzppm7WnbOPyi9UqIylebfAqtPH/v2/jQMPbnItV/DI2z/ZoLnSEjXFDcnG8
7SiYaRqBkCu8IEhuKtIU3Z/KC4gls62Xyfe9pRipPcXLXPQ77QurYd8mRP/Oh5oyLsneMnlM5rrY
1G7zKAzjzbSnL+Ktnga9W7b1m99eFMyprnRRnUjzJGeQlJzkqgwWFsybmb5XxaFT3nwt1V/Msn/m
NHKatwm4+B8YixuJ+SCeAgYdMnkx5laiBbD8OzmPFDYkVr0DsSTfEpxbVkSWNd13mdUfXkT1ZwbT
qtOHhilYKSVsTiS02qTSHSRZeK0r8B+ve2O6RmF7FybrkrzhjB97H/ZBVWP/CZNvYH3fQ1XT+tGw
bHCqJuQrNvP4DJG68/po3bm7FBdblj1X+d3k+goK1hjAaLJQjES7l5z46fzRj5+5Bzj/Y8Rbp3kv
zFsm4I1b8rrKO9Yqj36YkidCsTAMVQoT6kV16IlbCZcN2Pn0A5BWSuqIuGAUA+tF3wPxhxg435I+
ZoWn6M5691Ok2THjZ7G89PJPFohzirvrjH2/x1/PIZ2eHNJd1TsvUcBv/PY6kIzLLzlHIoOO1cEN
SB/mbC3P4j+Wzmu3cSyLol9EgLzMrxIlKluSbTm8ELbbZs6ZXz/rFgaYRnfXdLkk8oZz9tlhZiBB
Di/ewoV+VwVaxmGX8kl1jCYB6Fx0DqQmnFOspzNQaNkA9+z/2MS4AVOU6RFk5dEc+O3lmwSU5D1U
MfDPLHFwG3snDVq0A9t7KYltLQl18+VEhF/Lpnkvq7lugCkH32ps0SLHHTYNME9xFp+NfZ7+INoQ
qAqa4GVw273RY+KB9I9NzNlCEYeAaGt3s4xTJvl3r9F1OZVyxP/faj97xz0Z9Mowc+oKW7OHxbgW
Tmemb8L82i2In5bnWlH2XF4HYBEJOWyVftl1kKhUB3nJJN6cMSSGBJHjfIsZ+swjW45bO8VBC42P
A5EprB9zmDxcNT/GRbpDdA93pwXqStc2iY4TKb5aDxcX+saC4DYAR2xaXJQErKWS4OIIQyricSga
Je/KsT9J63GbTRB+4cXDyKZ1DKljxGoUV+1jUeJuB3uP/oHOhwghElsDFY0fQ1X0KJrVoeN21htr
5yL7ojs0jFcGc5JeH30R+NtYB40kQf1Scs3hhEriVd8eQ3dvHox9JRshILLulcc7Yo9ELyTVnC3+
uI5+CpQDPy0bvxKauR4hGeO+Anf+/m46Kkdkvw2TO7qcHQDBI2Qb5czCGxc9JwOYBIScRCJgReMc
4U0iEz6nEY+lrnoOW9xXJAy90KVV2Tk3LgaTsMUtoYSEQD1+gaML2xvex2ZoHhAEjIqmunxbCP/T
d007sOJ67muMsyHNyGazJqYDeoDVD+tkKbAJ/VZzjmZCFZz4tcmfzfo0Lt+YHIedH9ALZij0OQxx
okDThQcjXK5IVtic/BCYG+XN5ErtNWJ1RnIb8OwS7XRo7K1thTfS02DA634Hn59uFqIrXZ7Q3iSK
48QQlRmsEHSFnigth22uYuU3LnvLJZY8PHbZbszyj1B9w44yIU2KT11iY4fZbYXb+7hIAdvTDD5f
QoOldKH3Te/Ya/iMmt8am1Cg2PDt/DA1uS/cYh9aZDSQbmHfZf4FPmW4I86duTfXcxMdDaj8a8ZC
2wrGzuhFIaFzAekjXMaRO78UvD4twcJPVaetnuEx7Jd4PuTu9G/lDvmETWnxrJMciReg62dRAUyP
qQe+lFYcntNowxBrX6aciq4x7OzIPMy11/4kFTnz3LHY04lmk0HeSN2zOXhkyUEbEgRdpk/DhmQw
Nf3ScMdTwdSokyct2FpYgFh1cy379456G1MZUSNNt6pQFknviZZDAJi8ISAdoQm3uv4CxbXOwFZZ
khruC7F2zYP6YqudL5h8xPMx6e8tpObZ9Jx8uS2lerL/2qFH1EOniF1/t2EItg4bk1FQ9ao/5CSc
VcdeZ4gDZI0nd/8eDbRlmqDywEu0QreOYG8MsKQtBd6VjAo5xN1/h7iu303sO6m28TDeNskFZ2EL
pcNZ8CtI16JP9Od6FZ8EaXcTM/GRnoZJKg0LKiOuKGqYqUUPMcTe7BG84gbP+MiG8Ndiy9endl0F
RCKioQMkxOxg4IamhIECLdpLk4i1gHTRF/eZvE8JRMAP9+MQl8J11l8S2LntRI0FiDx8LHgNYDkg
1Re9jjLTryiqZM1uq+4WteEMDBDjN1EgneluSNN2kpUQs10dj3p3cONN4MKicBJ3B+Hd6DxpIltx
nYFMxQPdHByfWfmTWAjmPNvE8fvpBNmYH2gyNhg2QWRuMvpsKhnsQCCvLz2m9USFAtigD6fi0cH8
mgUuBNVybf6mhA0k7IGRiWeMThaqAGkWUObcWt85+Dii7MdiBQGKN9rFWqUrSAVNrYTJnPwRwlUE
1F/lV9X5BFjFl2cTGNmtK1VKJDyFll8JzDDQYI6iwd/HplLMW7uF7DxgMQWO2HVYdrqzJ+26RIK4
EsPh1H2AmEGMGd1jjtqEnkmF0gtVbm0zCVIBJeSq4u5gnP0I00+eM6e6wiym2uScZlEPHa/sNuGY
33vbPs31AGUAlzZ0R0W0a9BoYY0srz+ZCy4/aUMVTjjXxnWIArKJMiRKwd4Vs4E1XnR2OY1bw5cY
WsjHgrNVAPmEdLUlhFyW04iol4M/hCOQT4R2atjJD6SxRysm8C0sQdk1BIAJJqy1f7AlvVIJ61gt
OPGaccORl+oPrN3BnyaYCAZiaUfdyg6yBXXBbsBTuitO/kT/mam7w5VSqvnW1VdTHUdmqio4d0My
hYI4jhB5dIT6PtSfgnY+mfLOoe2gwh5gvBJlgr3cWesQ6WeAlhTxXXce9bPBJkRfy5PQ8YnXzXQr
NBS52l8HXKRFFUNpfI6UT4KWO3EryEYAh+HzcMXGUGuQMgU0Feba0hRP/gQeiKgBk1fwgGg2NPOv
Vvc2viiymwOoYrZD9T7dwUEash/qafCjiLEKW4Vh3ypv3VWaMa6AbmbDnMl/BS0tlb4LKbQjsxPy
WXDCt9hBm9s2uDf2xjbusQsEzvj/M620cp0zNIpppXWZlLE6Re13VV5bkT9cZqmrrv0xtJMzIXU0
lJDBtwsu9WAmguvDU+FycaHIUJrg1KJ1hJ3/pxVHbEox5jGxZrha2orRnS1mqDE+bHVQqe38n4uV
lGDLsU6a6F241Mz9TnFHenQH9Vh46AN7L8z5KjrSFUHHS5KQwMKZ6WShckFCkwm/+VPgn4GqPbUu
mNcltMVOXgCQOFIaUgs0l8ZMwf9rvLVAdn3cea69YBL+aR3S6St23yoXNSBTveY5ths/D8R+KC5J
xiJwy9vMOJbuo4/w7MblvYLlTo+I/xlsBQ+zDHoGWJkaokb68YqpHQb+84y2nnYHRVx7TYlcQU4V
EBXX7ALGsxxAJZtvDPyFoQcxcIBGwX/MlHBW5EoOMESL1mCTAnOGSK+OGjU0QIfLkYpRxrormEe7
r278JqdsAtpmxWSKuR+7IcZauaMvgLgY/nSYHgO0y6bT7A6ttgv0A+YNq/JcB4/aOdlRfZXQLWQw
NUQuy7oGZ9RRdQTdS0owjl1tXUr1cMI/ahvOB4glNFNl3dOd1JCNubuBUYjBIR9uzL7BOOWhzivf
qPF/MYpPlYFFRnmwGfawwy7NHitdD+xuA2fCq/kwzJk2yio88gJXwI2bZQ8MuEeUedA9fYdXv6es
qHSRZTgcK6vhSbziXzAN6+3wwtoL80P/Jf5YQC0WShfukNnXrtlZ+w8q7ja8Q2bcZfvgzIvxMaH3
u23gR+vlrT6jiLhh73o0d+059xHz/zaYB7KLQGX30948tZ/KW/3J2B+zhVW7H84IN9bMPV+cD/M+
P1nP4rl/hxYfu2wISH8+oRWzcSXuoJiJooRW4+kAe79gIEaMewlaOA+BSFetlfyYaH47HoP4VC4W
/jEBFzrlc/Ekxmdp5miFwNM0IVxECtWpTZelWpTBzoWOh2vywwbQmsuXcHzm5wXZB7oBkrTSyCMa
Ost/a+1Pb+4GbWXCdGUFJSF/x7G8f7euqV97zHDwCV3pN+MJXZEHR9jDVt1jQuC17zBM/rM31j7a
QpbYMNf1oLys4IZtCL49O9fqbZGg/K1Gy6xHH+GI7+S2jLCa2ZLpYVYeYDrT85ekQtm3grCyDGvj
kX20l+pqvA7WRsNmfT6WOfTrXURAVQFH3AMZMwXkCQ+BKKqs0TcJAX+EwUkbt7hxQygqIEd45eq7
Xkde4SFnX2Ftv8LUbRUSSkgzSte14h+mFu9vr8eVi2cHaw3wfstKMWNuNL+8s8AO3bW+zI/sJbm6
P4TdhVghilX/BY1T31sXZnGMQ/IncRx8qp/qky8Kbd1W0LrQ+cLaSF7V7+JQ3czf6lN85x47+zu6
WRd2HTw6CXziu4atlSQOQgnDpoY94bnl3iz3brmzsQElfSpk/k41tdYvhhfudb89MQqocfDZhuGx
Cm+wVRfSW3IcZWFS7RNr2+bbovRjHd0FLZWH+1GbndrwMlTHQX0KlHNtnNQWYvBeE35Fsm52cqif
qTZJH4v8Qtu33W6WJ5+EwfGK+aNUtVx/ztfINLfaGVAbHY1CgdOtcdJn4AkoWUN+Wsj0WsX/wWmh
VTbe1VMZet0NC/Df/s26uDvqp+VJ/VTv9sn+TyL7T8Z3vGyjBcsQCN40Wg3DM2DVqNmPkHGgtOuk
QZoZL341HPtX+zv+pB9iQPmOGJKCnvQqrGE+SVO6iisSfm8+UliNu9mD7dxuYS9uWo/gRlQ6eySi
Az7AnM9Ymn7V05GQ5z1BGpvXefv2RZHuveMUCYSyQWOtHm0AKni3PhaR8cpZQWXR11iyXliY6sP6
a16hBd4t5St4r/fFHWIvZBvkHhv9Vt8qdL0tXmMnWCaP8Rw+6o+BRn2LqBH529WmMkpW0S717T+o
iZ4O6vPW+9XeJCBmU+7aA55hfws24JSqemB8lpfoHLgb4zPYpKBbG0qsfvhj9L12NhHJKlFytSLo
FBolOSo72GoyT09qsApOYUJUt6AwGeMdkylsj9wgnVD7MWNDobAqOD+Am9ow2iPTnbmhshEzwJVU
foyoVt0H9GAcDiXkJG+hevjJYqoazNLrOpSVvm1SPcx0n8/jvHfNe7D4RsSozXwuluc2eRqml4y8
8hY3syCjBBsvc7trGA1W26G70mRjy0qjikBZAtXtUZq3l9eRk5/FAK+Rkqo46vaH7IBacOnxL22N
QzC5p5SAb+oxPWn3RXe3kVcCHkskp/gCDaSKjSZMTF9mdePY9T2iJFGL0uOexg9DmJE/DxA7v4P4
rRFvQnx1SKxhyQAPrCKwJMzwtyqqPWnZ51okVjH4BWKfjBgj6F9VMltJS6PMVN1D3PlWVGH/jvGB
4zMwR6wroG1RhCt96sHiAWznT21r9SxLZOnyTHnZU8kOOrEUxO20TJLpx9r6jf+OuhPU5Eg7Fvc3
KWnnqJAXd+V+9dATuxNkZ/dq8/3NK1m0+PBgDsugEXXMqgGe6tmQPW5hVXKrEQFX4CC6J4h/yv+T
TYLdMC27BsmPHCbIWjFP/+sZUSGwVoC7dULygueOiwizinbvxvE5v07IdSWtMarAd6L/NGXH3AU4
czO0gvSmvwwBBTi2BmSOf+V6wENKD9czKaU8JaahSs88C4CC43JCOxemOJ/ywvAtmXuILpnv0MnI
1gQWJUVbPWN6D2c3Mzw2m0NsExk9jAnQNCRHw+mJFWHvZ6i48CLEDJPCVoXmFdcKqxfKPuYALrwp
MJ0potCJ71YnebBnxtKRPHEVwjGQgjKGgEotavVKRpxwcKe0DnKm4ZHB1DB7sE0Z75DuiZywOzyG
z274bsCtDsW5Wi4Wqo10ImBYedVUbS8DyAC5SQe2PNtKtgJue1BeBCn2xroXe+COZVh4tqC1bzYi
5MFyd273TzFZo34nGISvMrZQC9JfALyx9XBBWQHTiepr6Zhv4qOWPNVn+ahC4637ppuDGKAzC+0q
5jP41FgY7Ch/AWMaOkIazIa0ildgaheHq3RgFG6trYEEALplFgcsYhoKogc5PTra33tHl2IGDM5w
d0ogHrEz2B8AUAmifQsvu+IuR0DTfJ/acAfyOth/3KKjQKA78FuNn4RX2Oekg6irrnmphtgvLyVo
hZl8Ce0dnSfe10hyyeRWzKeeR2wZtxb7Tal9Ii5kRtbiupgj0txRPxP0vhN2+xwyzIBCPv+E4LZ5
8u7KaSCs402u30ao7OFzCJMXmL55jFw/VdYThX2pTN/Jfv7JecJiY+DMjYwVagZoWhgm6FpBprPv
lhyNMdob81Oc/6e9aA3Etb1OWG96VgCo1dnxsa9prWvWP2fg3BCWpcGbSTAFRau+xk1G2D0j3FV5
t3hPmD2sUmDPoWSpDxPjpmMy0ncKoF8S/zieEnYz3ehAITxDM8inPf4QGa2W3I+ymtZZmoZfwrsy
S4aJDTQlzKDj8tD0zTOpZscZwa+9KEcYnJ7UAeZ9spH/rktz18+p2c7sAHcwnxzo+k35h6NLlhQU
T2DZaJEeaMPA9L5JfVhFABE1RSojw4XUr+Q4FzETZRwAi482eENQFIRPpYGdS/09aih5q26tKcoV
Vh8maCpUuOU0m2BkcGfjDU4ifQ2rAEELuFOUcmBG+Cjk9wGdxHRke0l4FGE/8xKcWCBjWFC8m0M8
MydUIa9MN7jjfFyOgQZwvzA/CxZXRi5Eup+T0+BeOjyqe/0vZtgbqGS4G98pCISmxD4W0kO/7Wi1
dEygDYw29AqPwcTeNoa5Bu7n1CF4jxFxeIH0spHhQg5CnrIkcIWXIZEFbKeIAjWiS1fQUDAiW1Ka
req5TVU+ssI6vUAJYPyIfW5xnLhWibECXFpSXhvAP1tzYUUG/F1Y2J+Ed1o+Jp5Ww7Q/m05wMTg8
VPoBeTCZuOXJNLl/CYriS3HgClnR3uHHjjMsMfxg2kX3FuwI64bvai5boQKg1NWKj+uGN7UjC3c/
9grKUuBvrfoSFgN8XlfMBDbeRTEgv/Fa9eqW8EMfvooczstzNgI3H1BzczNZNGAA87PzxTRDAJlr
8S0m0Sv6ki+QIZUDUGVCzCTKdsY3WERPnd3eF943BVML47poF6+I79JTiHBy5ydduHjOCflVRIL2
ui2zR0k5Vg5tAuGuG/FnJTvuj5TPtMX/uHWOZl9u2oF2d/7M8d93BSEtYuOMveekrW/pJAeE/1xy
9fm74VvI9rWItmHLVNvUecHgctzwEigPxktIoZZBJhmb4ii1Q+ZS7EaH6YTmm8wFM+YtoWvzapLj
Ev9Jg0bzB388zFXpJQGI7AjXK0HpRxVV9RpmD6Ff4+lws3VzPRKAnmsTw8aPsftPWwpc+mApu0BN
ILPUX1hkrVqm1zoliUIgTCPqXb4oZxzWkxrTOI7p7gCe8o8e1E8HjYg8rhE+u+aAM++s6X1prCdL
kKXFbiN5JFyFlI+lPe0a9F4SxRsdRq/Vti1yAiK+DM6ajEky1tMTrzq2sCruyEIhEhxBBuS7J+Uy
Vq9YlnG/4uOhH0wIf4KMzqA010Vi/LOvqyiuJR+1St/kn93zFRKAS3V4EwtBKfpaIM+ERabWKfkq
5Dv3zq6q6BLBdUZBK1NGkLufO9SgGLMZ1I6RCx8yfTY3Th56S294Njyv1EEGAec7S8at3qbkdecb
t4he4mtXY/yLEQfG4JXzsHmi5fQY+4hwIUzmICdBBwTKl1Yk0kgrS5FZqAYKjS9X2wpYx/XIQiVU
y5jBGOC7mrFY8UP5hPFqgRhtQwfODUK0Ini88yt/8jmZe4QnX0HzC4bRh9arYpHGURa4joV+FX6q
ImJ+QJAjeo58avDxrQ5Co1LHNWYMqf0vnfqb2Z+18xjNbzJLkIh0nuW+Vrg0KVZ0gfTlknzq8l56
pqdkbWAJvMXJJmAM06kqB3G0tYLvOv9ZKHmM/FlII6zmd54w3OIrxpykBSAKKjs/ZDhJZAFKU6qm
ubpmBuBUxCPFkfdVrvo6BQiez8qEb1tFyleS/mozI1lcS4OZwo7HRijiCsZoitc7zLsWfQpi3b7C
aQKMSAOql60uCF20GJvQuDnq5zD/ETy/VbuCYAy6Jrzn5BoHiYTKqpNgr1cZKv97h8uspfw0mvKa
0NpWmBEhqjgstIjk5YzVf2wbTB8FTKuQY/JhOPUWlJYr2TXBLnDkH2uBCJ25eXnLCb4z7bMonNvA
HWLm4hpTumjF2YkoZa1XIaN4pWIHVVUqyr0FXZd1x17FwSGg9jTdrYoNA/ZnnmK3uzqiiYWt4wBA
TPbTiBzWan7tsUFuh8NqUPw0G2JHUO7Dc9atHVT8i5z81fG9N1PPJsbWKBlMWdkmdkb2GhmYIR4J
EtpJ/SluyDKStB5MCLqkwx+RwnzaG7VOBwPnXsMk71P6MzHCcV0B8ofbERLpvjqkVN1wPwkH4MJa
135e3TNkszyABTS8hgAjSRuUWxqJ5QrZ6NBlQvceL/pBRc+VdT2nXbBbyH9Kgs8CJfaErnCQjmJw
plJk1qrWPzcMVjXjPUF7wLMnd42jZxqY6IbWEx4ZORc6vQaOKZDPD0iN2Xs2b5GpLbe6lYB4ggIK
3YL5p2EORYUQQsuAgIBVeIHjEeQcGWZSRrcJyj6Vb6CRqioObT9e21whJ4YwdPOc86pbhhv5lwWG
EMMbSpbx1HGYRYEKGcplEDJw2FEFwtKQ4ytyz9Gtx3hk8AvyRHIPGblu8qurLYGkdN5fafrlIL3E
xG7UTYbm3ERslcGGiTDs+FpqdIehsejdlo+QhhyV04RqHMeq5JtUb2oXjIps3YMQZlIv00nKg8gg
G2+ZKt59eGDQtraHR8IpjbreKS1f0zkc8au1op1rgCk62wpvfktN31s6uqb5bkFU4Oq1ZIwsfzb3
8zB8BWrlt+4X81UqpjEs0MZ/E1Cawz2M7c/Z/C9WInAvqD4zaV6AQlNB8BQVkLFW53EVA5f1vetV
XYV7IL/OcNhOwMv/BjzpW9hbM+OLnpMfJaAySfppv9OLbGfX864QE6T+zE9hVNhV9Iv7zWDfbOcz
7u9pBwt68Ey9Pstrgg3Iq1NrxOd8Sw1JRQDLE0bZXH2ZKt6HJqNGsPN6aHG4LtfyoirZOAVBz9Oc
HRVABh6iK6mxhMkzn3EGjGMfCT5RQN9u+YaQrSYjrKS2kAcXS1Izxuuc916efMdcd5B/Gw2HKciA
bfsRdpyAbvs05YA/yWFuyZdKH2F8k8RSuU3UkNk5/xwyAuNkslknvKveUBGEnnXwCwqO1GR8HbwS
Cu5j1LQhqy5F2mS2Nhb+NH1ZcxAVGWhFAd8b8wJ6XQshkkAMlMzihMEaZx+/1vpSx8UMS54BRW89
c/GPMNCe7AYFh9pcLN30G2erN9FFBMqeOVADU1ty7mVe+/hwGIzN9V8AstnFOIw02j6ABGgzqk/E
Vlt6UpRo5SHRMuLeaOm3qC7GdJdxjRghqrrhc+LCrXtAkkqbdRPPXjW0W51QYZFwV5piL6k+5EyS
gEZsNWZD7xg1XATcKFX5Lcgdb+I7AI+02oL3zasO+YFyX/QGbrokaxvB30g32OXRZ6ZiTsrEEHL8
lEfbgcON68thoKTibzcgj8IfDMNc5nqTPaAdEkAs2Aq0CDT4/yjV4DASerUZHO0p4ggDCq+Yl9kg
g9yXAWpKPP3pDYLKoZbdYO6JNRgzGSM6zbQKaZ9uKoYUDUMyc2JgAdZVWN+glEm+njgZixxzneLe
WW/GW8JpJyjmQ1BeNSUudAz2JZJU1vx3xhCnFeYak216rH9f2RgxY7Bo16oEYxCq2JSsBLM4RExF
M/2hB/iSEQIiY1aIWxyiQ4GZSoQEFi2IKqiFkd2wmJeamTiYbqM6xzg38QlT4qcIPD/AEQ+yuHjt
S/tG55eT3oaUDyfyaeFMWcwnN1HwjUp+hix8O5Vdco8L8OFxUj9UmugpKCB4QYEv06OVqwf8ySq2
2b9LJgyZGIBseCGVL9JXzgUmbrpUFOAT3Pf3AkdKQtL+bQu5RSLAEgrYhN0fiUMDgVOy9GS9Ihmm
jXqQzUGXRdQXTnYcm3eECXBR/xMtZq4NHSJeIqfAJkhOQ1PdWrSS+SEclU1WQ52wNoQ6Y0FQ0jq3
Zzi1kyDjTsdXBR4NZiEONsvwYXC49tuKWb8yWEBaDcBSZA7PhBAc+xwIqioE28WoXlLzZ1QYKmdN
R72dLJ4y7ylRPoymPochae54besJYEWIVSqFgbjJOotHLC8MPVAQXr9FtrMP6pvl/OV0wj1hIUyq
xxkVlbim9mdOWcXGQ6xFglBd+RPhCZ3xUkNWsMryyh3bAkuzejW326FP30sK7rR81CmhLwVutSnr
64kJa4LGFbL/icLeafzSPgM/VggQuQQ46QdjAOqiPVOQA+HORs0VTJ0EOJxe+NKPlB+72D3JyWSm
2Awg8ZPNRwM1JrMbi8ByArTL7JZbryGjIR1sjjoN26ZTgBFCDN1GHpKVGm9lMp+O5dBQTVczPsvv
hR/FPq2MvTGOuzAvYYNespB7D251Do+LzIrNRNlshUR0MhIJofIyMSZZWE4edVDR9JHTnVCQtnZE
/ArwdkPvgAcWrPqxsddouMBeyA50aCOo6FLIVoWhkGpOT8OhBUhQ5ceckq91k3eT4ZzkHEfS6g5z
g4kN7uTJVaUoxYFKyx5qsiPVMEaV00mmCHu2yp8UronKJYwdNxi6cjxrIVMkzMrJJt8N2qdkchKZ
hWEDs7+JeaKC5g56IXwv7TPEVglq6l4++0QKDFHD1O5XLICDtW4Npc5k1aAvOaD26QkVCacncO/W
qI5xp/5k+QB39GHgqsxZySHgiT4m8QPX9X+hn8QkkpLKlM8dMWUtIdwWh7ZzGAoMa7d4soUMdhf/
ji8OE9xv1kUeHKt2X6q7wT4Y1nWoGiyEftNq8PBXAVm28ALeZjNTtS7cZThiSB8pGj2lvfI/dwi8
sS+ODSgS56Ukv4bI3nGITdGBsfpjWgQL8xgaKZDy1fCQh3ACrIp9UUtPG9ScwOgCCJ9QYy43nQMm
oWxFhTlBj7KqnxTvNgXhHPqK/tmC2DdzfoQ22xotdfVVlzeWuuxEFtj4WBvt0atUxBEPBIfa80km
TkBLGBjo1aanJdG6yjW/agaUgi1n8CXnCKY+kN44c4nKgKFCjiF4QFIMQej8DpuS529YviGOAc64
23DU4UyRsQ3OyOLP+KKFxZQER5LBJvmGhqFybi6DwKmGzibDWvDWiUCKI8ZCfqeQa2q4K2t4ZBkY
HYPuATvik9YkPGOSwOCXwKkR8d+k0pjzuCzZHBnQyYmKUBjLyoXKokklpwXBEqihYEwAc1KenbKU
ZUyiAmjwwRRkRXG7/8jgEkTBS/aEB8fYPBTrIFUJEHLk7WY6TL/gn5aLP9jYtWJLWE0PdABbSmeJ
EfJR3Qk2NrYYkB7YgArL7y4suHYwkbKF9SYMnBQhJiREJzLQ4WIuEsYXTuwtuACB7QbDhqAkyr1g
oeKI7m5+w8OKrblKzAYDKsgfML11Ud665hj6lDMGGV2giT2TvfE9aZFr6aR3k6AT8/QCjgTX73Oo
1+xVgbxcKuG6OveTAAZPgXF9/E+ahg8FEbo4D1aLL81iEqsjA492gN3hxoEnG6QWeZMrvRnJ3gOJ
rjplOw7FWsf0LAOR6Mo/RIXycTK6OZcWRwGAT0Nl7YBeFus47Y4qlnULEBTAHQeHRFWsQ9/jcT7j
q9gYeCAzrgSGU7v2Sd6O8pjMqBGz6bWgbEnAXG2KG96nsJZNN31X45/UgMHssQH7pI1UlGtS4OUJ
JO6LMDYTuBnNN3qGxfkUONq4VIxB7/jNMuxBJ503zoldNH9T5XYKTYUJMwbqqjTMMM6L861MqPIK
EmDMjBNtC2jQ6V/S9InL1rNDIcMetiWnZYInxPTHPuK9hbpzakD12qo5pDSxBUdXxxcKWn2L3nME
KjDEOaaSi+5c4K8s+pbNDOYpv6N8DLKA62HTUs9KmCWt4JjBU5HbmupNMuAzs90Mc/0UagYHCPQE
8LCm2RYsZpvjMQJnIBeEc4WKeA6wRaelH8DUm19hsINg9yOOBHOUfUMfbhMNzIhXHpe/5aLg0qVg
n8fEeCip/k3oyaaMrgNTA19CKiS3ncA4kwdYN+doQFUP72Ai5+Q4gACl7hsJStBXlm03Ob4ywHNT
5J/mUobyN4fudakZSwdYaE8XxNleKsgfmNxjira3Fs0loxh1uPlkJChtE49IHVtkWt+Uo1GBko+F
oqk98+j5CK4hH1qIYoom3pP1eh2N9ySqzkb4HQXxEQswnr55MglG/4eu0PoG2lXYsGPlWK3FiIYA
OuaoAR/NDL4k7yeMX/pY3dLrS73RABxE1TLyoNt6N+NUF8jU1Y8wQFjmJr5ij5gihSslfpMZujjv
ZtHIQazg3IrSkOuVYaZkxZdZ8u8io0+XX05KWydlec5ljkPPFArzSZ3Wf9ovCKZnGMBaNxIMk6/m
BaFw/izvZtmRuV/wTVEhPcfgiYKLgINW+kfQXSLJOi/ks1gIFOSDQuk7Qr7OqfrCvCA7F1Ryqp6l
nZVK5JmNi4PqO/Qz/NCBc6j7rMwv2efJOysxdZ/J6cLU34HNlFe/NpYTXW+ip552anNwpIVOfI5m
ZoK5s3Uz6zJLLTGHgY5mKaGnQZ475/ZrlYxwJqTXKM79tEIMckexA8bNunpv1riiONgadyy0Njxl
4mOpMQ+CfDdRsOcdzOkam3xJr9KSHWAkYqKCQB53Bb65tUr4UET7LTfdlanZr3X/KT++7OUCCucp
Rx9KizXGpJyWOmrYu+1SxMXjdp5UX+5cE2m9c+wo4HEHfIZvgfQQTnFRnoQ+bsrs0tE3j9idqrk0
FkUKmE14+bTd65wVtHZ4ppDuNSH2wmgoWV4T8VlocNnBZbLSQZ06IHmkPoOgE13jSEqxPmQb/q/a
Ne7YXfg5cJDV6+uqAjZXZ644xeOkjN2HPP5dwLOoclfazF/FDeNozoEvfdH3ukoEbuPpdb1TlfhV
ZM7ZHLPjPE8cwmAq4jHPi2dBfrJAy6XFCK7zjAJTryxpOwCezZKEc5gLuljPzOvx1saw6NRAmpNQ
XFK7N6mR5ajsDIwrxIPprqWIg3Dor6nAbYDyYeRMtORYXWeS25Ns3LLv5xVYrcjvAS8QExFZxjbB
h9GX/y4RuzZeeP7Ehj/GyOXyJ3KYWQtFGeejhQ7fLH6W5KUr9iKbnuJu3kj2pZO/NghtpP2POpiP
EjZNujUZrSa4to70uSXXFLEZE4g1m1YqJvCjiji3ZbeZ2NlpRuDdMsg1WWbyimotWWXnXpL+sU8r
gdfjQLH+oKuQ9QVXVQ28YRpEliJ+Nm0m14Q0ok2kChRlcImpzOQzUGxZPZGlgAuf4oKSrYzuexrE
hvBbWQ2ZMANGhXvW7v2wgYEGZ9yEM6F+CpwuKl357cLuEEQjaHn8vcRYNzNstdUnuW/6ot4ycUsE
xjEW6aNM5OWHk1e7JAnLS5/FMkCdlo77EoNbZhcBbwow+xQIZp2jjGXD5QnodXFJXAT+BKm0wPU0
k5lZD9LpvLV4udS1cwZMpHvZkl8sSYlSqF/6NuZ+vUAsTUYVp1Bj9RsbiXQYqPR1zPyJIndnWcS1
7AbOMdRVHf95BGfYUncW8oCJVRKZ6Z45/8KnrEbaYTKFhuHaw5Fxk3PFIyxc/Ounco/aVeqxkH7y
Ce1hZ+hkwLLVJBuhOxWI9M6YkBx1WLEu/uTSkAAbcB/UBsfk4N2QUu1W5ermOSLBTbIOt9CvPO2J
7OH3U39xuYxGzRTmF5/jDBRXw2ApTVBPAT+13EzMX2jFe+S+SzlS3cILrX8wELmkONM55NDq4PMZ
7dQ4ChD84OCE2nWA36C6EDBtJ97qQKZKwoXCUeyuDU2GPXIPdp9pNh3C7iOiJ3OrcS1P76H+lXx1
UCt5V8Q1lXfWxDsrYVNgO/gcKqTEaNssADiMJIMy/ZP6oFgvcD4g3eScQpbHPYQCl5C06K/tEkBw
jk4EqvJui5WTW55liaA0KaPjB0gfxY+scXV9N6AowejFsHcqjBGWd5W0CGHYqjMT/+6LOwsffEUp
z66Z3kOHJDPiJE0pdJDVA5eCJ4cCPeWawxdifBKopNelUGwp1CKl3KtQ5WX9kg/tjn3I8IcDLws9
d5OG/1kDcI9a3UhmN1DpNSGewxpBp5SeECTGYsIh7bMsNQA+/ILPhpZ4Rv8h6ebyFoBqFVU7C1+k
kq5PfmoH6DDCW6DFzybiFGa9cNfeo6rwzAGDLYxbURawCCVC42KLpcmrl78SIsHixOTtEXfXFW95
8Uk7hZCBq+tigabKGfu4fMh5vMbp1y+uZ3SQukYaAixRVR3WhKfokK+6AK4w3O//kXRey40jSRT9
IkTAm1cSnkbeUC8ImSa8JRzx9XtqNiZmuqelpkigUJV58xq62BZavYH5PHTjKdkeOHJEdKC2EkSF
UuJm0kDeEzS9WahOSJqwONClNVKpduSshwPdBgy0gcCtbjvgKPk01jXmCQv8Eiv5aGXt65Y4V8sa
O7f9zNnmqQREW2SwUW6fA2JSlP2Y2odpIgHEcFUXW/KHErR5PgwtHRZkmvp5PfRUWoIV4ABzK6P1
LvFhDbA/B7XabpD0uEQLq2fLz4bvTMUYHChz2isa/lLOT6oQ3DT37prKL0LJJa47JMYiu84ZoaVE
oxbKzVVaahcQjExBgY+aHEO8Co7V+tjQRHEeuuw4L//Nl5ziv44hLWhsC/zqKacBjqCkiF1vmpLA
1hwMcC1UMegvBk+gmG3L0JczTfxeSPMGm3uPISW2A3oBcOX8ZS/TUrmZhTvQ7Qc56xMXaktlT7y2
lTPBJVgrBVVUkxNPhw3kOKzYHZgnoUMECJbBBbb+h20O4iPHr1MiAhmgGlmgLO9LNx7/v23UN9w/
igm9Dtp+zBcM3LObt42FZMGgE1Udx5yjEbCwhmLA4VBlLpnubnBAGG3aje4u4+ga0uavRPJYDKZk
HHg7vrYkwBLzL1590DnwMyads0KFe6eO3To0kzbdw9cy2iHi5gys2SHYQkQsF2MaD23iZnBGxZ0X
0HCCVbbWYyfFYSkGtbaK4xJGp7Oq7vPsPKBLtTj6c3op5u8LIbnDiDMEJxOUjLhRffxzoRZPsT7Z
SD+KgzW86ERkqwwhKz0LRPGV8qUJ3bOYCQkDDolOHEYj7CMHy8W7C760m42f6YaJkTyBSNlqxLhN
nOqp5hxAJG+ZdcBQY+nH/UgepcDhxIyJnonWqwC6WKQ8RmKklZKHKpdG+r8FwekuikgBHgnjSHua
4kwNGoN96zY+Lers3RT6bW2MhaW9mP2BAi4LZPa+i5jRrPr/j/UV4oykXzlbVKTQBnY6Kbo9ETiG
ULEG28wXa7fZCfkobAE37aArzqdolifjh23dvHFXqECoSZDSvJPr2wtek78ivkyQjORXov2WCgLZ
7Q2Hs239YDojb8DtvGxjsWTIzfPvSeYtXPebZREAB2bylxJZOme7gWlGs3yqZLoY/UNWmyiisCeg
hS8NQJCtCgFyej6OAiahQRGu1/XL7FvX/qmrdN8wft4sQhgBQdv2bdFMuoxO+bKQzG0r2riF0ohF
rvn6pHCS4FvDjrZAUs6XOtZT3aMLuI+Porsfa+AvO8whwdidBaoOh6K/+Zmcn5lJ2Sx6GsRFW1yd
gIWbD0NHbr/tAokxLvU39kceBsh1TUN2YLsi7NyP9P14Yu2zxDzQI3ir/bWW00HRUIviRIAPMWZo
8MOvBlT7MoNKpmEH0f8YFApwDzNNdcWHNOE99hKPEU37nfkcG54EUNNu8+6GmwL5w7t2rg7ZzY4m
wEHijhpy+Rq7foX02kxKuCAJbxj3OTcCl1zjBjM6CWqYMLjnoqkgPoMVNOI3YbXrITOgudzeLM7x
5B7zFK6MLlP4sNyIVlaOVJfYVrZFBdzKaJbxkABuVeQHjMfhFPeS6WrAEypTgrZ4IX4Nw/H1v3OC
3XCjwU6RpGYsCNnENuN+Lot7BD3Vry3SkNmu2Ik6pi83R36sNgwVddjxBtSQMehQDFZ+nlbQQGm5
YRRgp8HMzuJZws4UCIjxswTsM4C/QEqc78+dkL/alFic85akuqY2H7cKip6BtyWquQlurE10YpoY
+2m2/I7RzYwWbXWmhxsjvlyWvJXcz5HBk6Wor7NyEQjC1BW+yVRkchRUQl/ixGCZs18ipn1Kas1l
Fb3xyE3lh9R9glbcTKi/ffd3055sahqpIMfLGqhHODnRKVKvQ5ISTT0yLFF0iGXas/9zr8WZxi8Y
5DORO2gYh6Uz8g7UbVySLG3cvIyaOwogkKShM1hxCrQz4TliYFzbdpTUJI+YiBJMZl80FQXsaIuz
YYPc0GITncx9oDgD3i/8+JFwHbvx7fr+ZjONZZ3W4G0OARCcvrVOfve3pT0UOI+g1qxkXND83PqV
WsQxzmMK7/W/0B3evYAsbYbw/41FuTdij2UJTQvykA1pxP1RMpRQSY8JJbwow4byy0H4hf368rHq
G5JEKM6TE2V0ke15gVWO3/+GSYgBTnfDYz/BALeyusPoXPAvCG9dSeuegW/0m/rRCmhOkc9phc+A
2bD+vhItdLqzAZJdAPjaIyY/tFLygk2S6uI7i+1RGQvZHzdOSH05N+8JRkY5MlTtXexLzL/9TAL9
F4U4bUP3we+G9V85YSPp4IxsjOcVooUh2+h05idp+jNWDJMUuCsisgZeVKF/aLBH9OZPzjwDS1tq
AhP7IJ2E+e4KlDl2bVSCf+VEVrT4NFfJ18bspCS53cILUUIqLYSfZDWebl2UO+ahZXou4JUKMaaw
3MFO3ZsZsrAUJVQjHek8ImozUWhSkouiqIHUx4s2+8viDfN57ZODDlIwzFScwu8a7nHxIqruQcl2
/z3KZTg6b3As/IxJf2EJEJAa31cgZP1X5pa3g9KzjYDT13SV6m18GLLtgcGtSYFDFSLDPa4JGeiZ
kcWSomEgwojGak4dnPT7ZrHP1ABuMcUGU1cxC2JKMuOBUmC2Z2ieMKITgAQUjrMMPQG7sI1mRKqR
qqppLDxxeW548uEqZxy9kozo2IxhbfHnHL5t2r4o6o2TewxAEOlGdT5Nrn2LUQ2btlNCU1O+J3oh
KO6wJlq6ufq/edACF70nHIkhNqtYdVZPN8lSy72cHqBW7i91mZIm/Q4zYF7JdEF6nT8V4o5mB3E3
FEDdEXJ9MkENrI+iwmX4OUsTmQjvI/i0WGo3hwb6sRB7Ls2d3P5Ln2G6C8cWMsIf6DnXFAeGOVB4
eub8SFPvDWCv44K/GtJtVKvm24prISBdVb0tG3ZApHKPdz/hgLB5wOSDHqg4veKiRC23MKF5grDo
EdS5w9OtvRq8LVG+LEwgRHSBgKKTYvuoSaFlq1GV/0SWvWV7eXNMiG5utDnKhj6WFUrjgqPU8dtl
FS2VAYhLD04ZT/Eqam1xMfoG14LBDsVrp3DPlO5DVMKyNnhi4CFRAQYQdIXtuUYLmGWVN6KFXZ/T
EZ0wDk7/ndvGW8lTKOJyhh+2RFvRI+GGvQIdcI2GYvTh/wOnFdp5gSG7zYYvwP2VrXDyJNorUZTw
nVjoJwcrfbilP6UMhofo23gdWvFWih/dwjGGqus2G6jOeFvbm9DCiyER+Lc5KgGWMSA9YjwkSnXN
IMEk7aC1/Oio8zkeDoIjIg7QsjcO2JVN2BiLxWmCdEzBtAVsJ8KgQ2M8c2fMV4Dc2u/G8G6AEooG
epL/JgcKVZFQHDF4a185HRxelIWetf9M7Rfvq1r+GVZ9B+wlHgdxDIuxw23bQhpYWOico8kosWKn
gwAEWD0Ns0Oxya+aESqCWMNhh3eNMDrT5fmctAzEQGUV6OdZ8i2e/hRgSpDXqezuTF9y7e7XMiih
xXSqrj/b3jgKJDgtE7wx15CJ/7TYxzu90g7zRaN4SNongqLa1cRtto+q/Hke2iNcVnej6Z0MKZBq
9mNYEGCtHKT9jIUOG8a9zGMsbtAa6uzmyc6h555kLZpRp4pBxM2gJehaOmsytqH8pBNjp3mP/x+o
C1d8m+G0ptjmUJjKgNromF2m0yD/rwmz6gbnFhbnatd7S8YEGlJxwRjS4NMq1iRIh1maBpjlCKSp
5LjkDaJwEvjDOqECqA+6Ab1FZ6IK3Kyo1qO5WeHa+lv/KWMszAgCcUGNK13NJc+hyThYIkjaguyn
AruEb4KYRgxkHOTZ2socjWT7OP80fTIxkBh6QurjNegmXtpjGZHT8Ihuad6xAeFG+yO9MrojfYyx
D/Zf0gu6uVf700F6Fur+U7G/Hdi9qxMMrTf9Z36rD+vDeLFeeudMzS/b++IyGF79XSSnDXG2j7zK
wQJg/0DmOVFHGZRiOEc44JiHqYxx1gI/1mKmHhpO8yQjtYfbFsLc3Crs7jgMEU3uDCRgrBx0Nrtt
JKjuIL/LqDYg/7+TNHRrH7DEWr+rM0X5+KDcf7k2EBCqLqwgZ4dwHesvBnLUDY6DwThoKCJS8k1i
3YN+wDxfziLrBwX3a3+anpRwPGxw90K1fFSooLgXEPj10GYGpL/03bFvfjaVjuNR4yEFkYOd+6JR
a7frqUnREpxZtHQfGcaDzl7dnsbsyBtapoeKYvYdtE9kuO2e54MWkLjGnrmHgIEnCkFR9Ql6MZiB
z5/Uy16jkGbX3PdFgA6qw6ei8mls74Qa7JKORPhYKt189RVE5rK/aBiR4HDkQbgzh1fr7rUTIfUH
6+1uUDV43U+OvrCw4IagJlR8mDkNJqoEu+GWWbiGC4hNmw8Dz7z0TdSG+hftVoq2EgMbHFrfbTm8
AX/MO/JwT1VyMGSMWc59Qk4DnghnX4P4wdSneO3nxbX0B1sHvSX0wyUPtX0bt1/9HrdsIwM0yZzH
y3jQ37IXif5L+O7sKVfv6R7+UkGstLf+yYr9cvsgGLLFj8zViQ2Kiep5x7zh1nh44TD4ZkCGnrkn
a47Jl1s9ABxdigQOCv7Bc/WFuzJWNeo3b8ccIlMhuBSMAl3RxLCDgUW5MvwefBv4aqdoUTufuMni
99Rnf9CCaNHvILTv4DntyY6QPJdoO3f9UcEjez8FDI3SwPqaUK9m0JJsN808208+CPprfQ70Nhyf
ME7lwROWklBzQiXG5UErg6r/a849KMDNlyxX2cJ64q585zV68gAy6sCwFkaxdUi3D5VZA21Vxssr
Z5iRhhrg2LQk36Z9Z3pJJkIFWvfRznT7vy1K/DKihIKdQcsGTKmg03cxppmOvOhCEss5WQ92cqLh
JwP2FuLWUjvsooc7yihlZEkbv2bqDpDpJ8iy07F6vv2hoiXCAI0O7iaI7PYyD+tZIZ6BknLf/GTs
4lFXh3eeDzf9pI+l6gpuofY6HbbX+kwC4J+mu0Vc4ZsPLIyrYkvk5imX4kLyijJkyDcF82MpJC7q
PUCzMtU+lbP52WPGDkdtVC8VB269L9msdgrk+5jJz8gbYDrKNd3oT2KzeMuu1RVDKOe6BkU8QX/Z
5S8GVqoMkL3GhFiJBQIGAhHT3u12xC6PcGymWOfm/U6Qle+c93A6JRwyyY0KllfqaE4FGbCvxQva
lzeO0GOr7Ch29o4cLtsHcq3Wb06MAkmJAN3e/q0wjLnX0fKsufDsO1dJ+UY2BOoD4dpgtjAq8Zmd
6otN3oRNtkfHIKVvJ4D7FfHXWbAQJCM/yKktwPjhff7J6KBNQf1pnkVDSCMvgIsUiQH+DDKICr/k
+IxqrGABiSn6vyU53xvCGkzM8sG2S16AEUTLgHAAb5GGZ9uJ1y7Fqqz1mFvgWOGhzkSo+ZjCpbrb
UgSr5QezlwBbuU7+EMjRbXJOouBGPdiVgum0kq0gmkN9uj+k5BmsS9RXuIphdStXoZRjDZCiAbRQ
md8kYUUjKm2BJYtShFgCvPjQvFM9CdPQbnxeIcVV/WNePHelHoC9iSr2bvVPWDFEWr3Abl8hr9Ba
KcAnBuC4hu10Ot8eSN/1xIuJEj3luASV00Vr2JxkE/5RNmN2GjQ1LpNlICsfRRWLyZi6Zr7oJkWh
PNaYnZef4tv4E8SuHnChw5Si5hAQVuqybJxNZm2OHK1U+CMqMXhmLV3T3KuhqMKqvPkSn4bbpM8/
t3v1irdCcjKDLvMa5w2pLy79BWfgA0gQ15Gfk3QY3b5njz2VITAjx6IcggL1LNbolbaimjHv3pUH
gpFTv4NH5Dnss90OMi5+IxXzOarw7slWXNa0Nhyb4XnD+QXl0s6KnTf80AFwRxIifeWQB/mJ+h0u
4iosb/dbbDt8l/1zi4b34nyLFGrwhRDeYfrW7DPWr5MFNcarEhr3l5r2o8TP6t9dSIvSN+v2vY5v
ZvqmuwmMcvO4EGqKOzW9Ez0lp+6JWMHo/sv4w3jH+3Wc4YdEUlCixy+PMDSwoDMUmDusWMKH/BWq
Zb2dV4sR6ccARxCc7ZATNQW+uZsPZREYHujO2aTLLyMC53I8BIkEeGFSQ8hMFvIQlhfGh831ZoZD
4uGXWrFyX4XFzObmdMYFV2iPe8oYLphnBHlMcq84dLe4poAHoFNxYXLH8XkpjjjYr4RmwtMyfNUg
JSVIHzUcC/D7AmWFyXXOwv7IlMVBXkxw0WDC8AkTuEt6sEEROmAr8qgBNF4haNlRSzQfTeLgc1Ux
iyrMAw/68kZhZQIfXZMHZfDhMPNBUIqp9VffP4DTW9g139l6UIc9LRcWLAkZJVGDKC2okl02Lezy
38sLzDSyK9MI3Z65I3ktj5ismMuhUQmuJz1X+saCHzs+xjDqK56tYrm3IfKhD1ik4LTEWKCrkv17
8dxOsbr5HUFhQCEI8SBG3fdJjgEYjONx76i/ZaGHd8zbsNvUufOSjS4MQz7jDAkfKxCCz8tj7TzN
Vbh17whvUD80I1A3eWnz9JSROCIPETgm1SttN58SikKFHhKOcjCmq2+L3Km7cUCXb80SoUrXIhtc
ph5seQ71h4OlDfUAE9sbomNbQlUlpvmM8+hR6euwq7Xvcaex5XNIyBj+J5TB25NSjq7g6dDerUOD
DQ+eGzQcBXwNIyQ8/E+mLcAqYL8O87tAse0Fjy7zzTQ4QGY8Tym7ynfo3dhWxgV1pQk3FI6JjveA
ZU4HfBvQkfsLZkb9+FkuTSBEEy0/Q6gYbBMvmhzvuPOiZQTPEpKAfGZOuqNZr/ARtIOjVSyzItIH
TJIf5QJ+FFjsDdWqBYZgQ9POngUV4J41e/j9OTvdHTQnXZSo0F8W8gKBYqAfQDHCjmfBLIMxeStw
PiobgN7JBhj6rgmCMIUEQniUJ8eOMq4bcjdh7xQEF3BGCWtnuzg6gGTCbbNcsU6t1T/Qt/eZkc5N
/qfjqbExyYBq/rZY44d8vz1hpZiMzVdyB2AuJLTuDBzG2OEFjFqPJKv6FgSBCi8IQRwCwSjuK8bt
UsQAPRIKLJo1wcnh5Y1aedZpH4aBp0Zpx1PrJDEyb9N+rrripYQEkcoWWYgcLfWMdbrQSqz4rDID
fe7rJlhq+M4qY1d1DCqtdbf0DuVNxZnWOgpqvG7lB7K03ZpNZUNClJe0WrLuc7OrTYnKsqQqeeiB
gSFX3Zb63TDaU6oqv1LTh6l+8y0MmYggDYUte9K3jNHhcuaEX2ItYqRDqOHdKbjqOloMDtey/VYp
XAmkk3PLJ3/2P9KJmIIujhAEWLx/BfzuSzPdtajPvUmHUStwSeoQmOS9yYkLLW9sWVMPnVOBk6QH
Y/XZ5E6sdaiXEe7I7XzWhGSTJ07Mk6WiR73oCzAX99LavLbd+FoY3eHOps+nabHF0KBLQBDHa2Cy
mKb8JVmwIANoGfpAxjFt65AhtMTHERPMti58gUxiq2cBPR2kD/N9BY5RAw3SHymKL0j7H/Gqa99u
GFTvdDbu/6qRuHrRSAwlpsuTPkqD9D1AtWuFqmuJNJIGG9E/neiA9M7nr5AzNz2Mt8P9ohZQjDx2
PPxIGCH64vPjibGQW+BO1OQ4ziAR63wCqHRGMygxGRXzLhb6dHXfV94NIWtgQEy9bGSO+zifM9Od
8Sw/4FZEzSXfYlF5ofZCORjCcJekOA9H2bWx7YDeCpb1hcabrPv0iTT4pjr1pXcnKf63uqxHp3tg
R6DyX/tY1w7FyJMSKvVpqX412AK+2R3H5pNZDuXxbd2vL3dTHOAdNobQcMh12FVqSNenIjUqD9aZ
+qFOwpXbRY5DtEAwtObvTCKkj8h4Y11ctabxv1GktAyrGw8vHIZID3N/3GpmmY9A9ztTeSH4fp8L
l6ts3JsDdEJcJrv+M9+eLWxhlcmHIAX/pa2w+4GhfWuYumLpouJBQTgyyMN+lrJd55wmloVhsQuC
8xFgGzkIDR8FR1zH6NuSXkdsByVKI13sCXj3DcSkLb9Z/6Sgn1Prv7Zl6awvCk2R0Iz4Iy76YLi0
nO5gBTom0GF5DwfZZXS2vWb09whbXwHeNfyUPKK3mK1U9du0POv7wcHJykx9gAKDviGUmGlaDyhC
h/mT3RBPK7YveQ2os+mKKQq2hwFh+y2q5ZMAzsYfSEq36sVsH3FGBHGucc9uUERmaDF8lVksh9L3
alCI6eVLfsYpKQ/LGHKyKC6oij22BHIrbHLlcTM0d/Oj+U2Ln+PG98Dkvj4PaNqfLc9+VEI+XXoP
I6ogrg7r0tGibf4HaTQtguwHyuHUHrfxw1ge7RaF9V/3YHxALDo0vhZaH2xioeIS1huq3+VB96bZ
HUk2dyiRdzPb7hsZ5BG8x3gKl7iLkgC7hOTxFtonnXOS4sRNwxXCRuZKfv1TRTAPiJg6Whp2m559
ItylTp+yW2gmHjHUYL6Zt2qMmHY2YZ9A4UhYsEnIdkusaXuUlFxaPj2tR4jL71F7Jd8c/2YfxjnZ
U7Hs7IcCzQSksn3xZ+gU8aRCu4TEg7GccJJhi5Ax29kvI9ytnem8EJcJKZALjAUQMwjhyFm88SVA
oZa8vT+E0S5ZU5S+Snpe0s/B+uWTYxAn999TfS4y/I6nzxTF625RTjaNZ4IxRlBou+pPuFusUACB
fpj//mQf94sEufsK4DKEzRYuR+1EpFHueMsbwVQJVFasLHemFUyKr/cujyDeX5iZkWnDILvf1ZyV
SH20IyGqmX5cVfHJ2Mn54cOlBxKl4Iktrk/jJaeUidCukmJ+l54AyCtcPCi2H7mEQJ986A0Z4MEo
PMzRm3ZvSBjt8pUwxwlMi27Lkf9uornaGf9MRLNhkj5WSE3+VZ8FwxqMOmIWgGMHqYpeF+PjgGZE
/65QJBCrBWgZVU6En4laBeS3IWDGBg5ZO6qzzEsCExE0tmPCeAk5+KVcGVheSBNUG8GbL8G70FRT
ioc5KpnIjG/cWRC8PxlPTGylgZPyPX5yWCcfVGpMeENQUNe3xYGcH2Sap+NLRaGy51r39+BuewkX
0jkln3OAcR9uLEBUEiMLKFy7hOUFuheDabFDUfa2keoDrvS75icJga5qosp2SAnjEjI5PQN2WviE
CcdISmcbTBx/Ht6DmyWij4GnhKTEwQALKlrD8bAneDyW5YjbtB6hV8K611n/DFVix4dz+rterUB7
YrqJqBWQpBZmKNnfEGW4AgVzyPw+ro5VK24aXa4cT5nfQ+6+cB/vTSQHSJaG0PmVQpNJ5En6xSEB
uyesNgN+ZJITn+PlMXbwBYGogOGtONtWcFAwSyCRhayRiIsLKBVrzgP7UI7gG74NZq+ADDuxGV31
mJgzKAxS6kohTkEUGPw/Sw8spqVZ3fNQoYUgCaw5Zn+sB/rv7sj8I7sANNKx8aHGIwtzIlDJchu8
TxHY7hbtwioGqQfd0q8T7Qc9jUbv4PbMxncbJvcpRQBV/c+UfrbDu6ICWfLwkXn6BkWzcAIuFwZ0
mq8weXKoVXYUqneIFbSzIWUmQaE0jsSox5wjtnNupBPYa3dzmwtvMQVIv1L4sOdsGbpIdiU8GR/G
PwNeZe2zRtPuwFtAOCozAQqAg9v2IOxOxiNb1TQeOVAW0h+Jhv3mdSXDg0AGr16O6w3axKHt/+zt
a5BiVv0wRkiccgwmYfd/a1wR0KJI5d52LCXWPEKUC8/IWvvL9zicqmNm/7TYvEHdqV6gkbAEJF88
vzxdKMYvmsTipiQFyXmyuzME8fQsdrDMU6/37p3vZEe9xzq2b/3ejLlpsGCmb/mbZaF+s7qKvxRy
ICDrV8na8eCFNH/pSrW5x9gf2EiBKoOF48LjNcbNsYD5Wl8tmrC71aERPplPXf+0oB0bveaRG9EN
Jz5zmp1UNc5eU4ObIONJfFKHP5zX5k/w2wZBio4Nx26YPo1btDo/+vRT9lAEHSBikNrQ2vBoedVy
31YP0rmHJErXdLSZT3kakxnQ1S+MPbMrJQtddGHR3Naqz8zDaeA7hpOvskyJnnhtsosCGBcoJEXs
YUyV+hFqzC/EDOl7SBh7RfBgjpOPeU7ykD3fXlvcYWKYyuw6pw6n0JbIy5Ce5QdUl5LqYTxUH+br
DXvr5+ZAVAc4NvGJNG2Y3JtEb3BebREUrN/58FyDsuzqkAaRAc8JyBNKB8QXvWFQR9UWonDrl5fW
Dhqo715RRMgUIB3AWvGyMrb7CDo2ArP0hJZvhXB9aeGUM/Cbv5FQZbqf/pPLAEU7eT+s62hRkADt
6wZrGcjDGE5ae+3JQYXG1JcnrT8ZbGPl0eCZQJs94VsYmtgtoa94wbaY8kr35NLPrqTWoBybJOZL
PvUyVBrgOzQr3hqT4RD3hQtc0J/KYL4zKqEx3sMycdkSv9k3tytNJwXNcNBi4S4RskWOiZuE4zcw
KKaKWiy9qzcPtChXcEzfmb58gRuDXUbdHyUYa0jsHRCufVF7XOYySKBrhuRQsWcnv+1v+icFjCjK
7REkm4+5xo7YjGHp4mrDLxkmUubhRo138yDg8skQuBOcyRsjhhmBcb9naPiTinefTOFQEP7nsTgK
jlGLaLh4JdoVRele+YLrT1HfojHfqxfgIL50V11wCelJFoeF8ixqfFg5bvaRR2WEveO7mgZ3Tgns
fn91f75icxNpnooMsHE3avj5mP/1Uwys1cn79NLFOn0ehxfyZYYa+fPx/gnWml94mbn6kJl1kVz1
VcPFjxmZdXF36uHpLEyXuBzlMQ/sASz3XDM+Al19TfBTZDujLDyRYgKpqy0iAn45UejZHdQxYzBe
Zt+806AFMIHk60Rzxajop/vtYvaSNmRjYf/gb0t/3b8+pGDi62ZA2gA7wknBbH9X/lQF7rtQD12F
9UrFEudKxCFu08/w1wGNWIEVXnx7IZImsXJzKRtw5oUt9a5VsRlSbRT/VAjnxb6IoR7bcfpn/NPe
+DaI3jhowgb+qK7c8AuRb7ruYjAQLa/6AZMP05eiKhasFkaIHOPOu+mnf+rr8N0jDEVZGr7hWBJp
l/6BRcfx4QHZHLCAs/ZWwLiAq8q655JpcjQw54sTDK6+8oD0wXce2DlkUd/4CfKr/AogmEfzFwNw
epiPjb7ysYIkQXhNkFy1RykC7uhOTqQg+YbEHHKtcAQD+maV2nPgcUOg9W3f+WcKbZ0GB55DeA+M
y/y9xdlHHaV/OnY5+zn+b7Mw0zgVfeTuZvrN7ZTlLkfKv+SvwCwgKHkLAQQIDAE9qXkpsiem+WgJ
lUBVj+0riAE6tPwfE5yM4fUeWE3AP4AdrsgLeIE+Ihm+E/TlEa8bElYHRlZRfVxFWxFAR2HWc5nD
LVivt2gO6FQi9TITAUFZytPbs8BhyyUhqt32l2UreKph9485gHrIEebTCsu4DewF5Ibsim6LclaJ
lSvAH66f291TruzUiw9+2DuARGwTPGbqetiubeWjSVuo+pcXhsRzGUI8QiyD9ycPMIbiSufpS6gc
uDr5P5zsjUMay5cSY3GCawkKjDf2WlIxXfacNcyDGSq/sBfO4zGUEojIkEexWzrO+MKFw3eJATvH
4iQeeVMVVW/yy8bBeGpqH3DZ0h0SWhGKfI4Mvf7N6FHDJl6pKwBPMKve4WrDc0xxQOG6utORa5L8
OnlEFn0Zrdl/AK7UXrtvmNya57wTtWgQiLsfqO9u0XLZht0E4evusyfkEYDzdp2/oS4xjMxI1mXj
YMqxxeDADDwxBiGyiPE3ujlgc5RKK9wOTOZ4VNhwsMxmIAlwx04H3SZWE9dGfg5b2PI0zLNTj1Kq
PmcXRwiFA4pm44WsboY/TNWnBKc3FjPFOttD+tP/2CeqEawAEXU6O+PhznnqUXTI2C5f8+tnSRXh
jSfdN0P5sISEE6jQG7yBuo7XNHCL22FY9Kp8rpcVPsYXjd80sCJ3gLjzGz9mKiNKwJSRsEyItAvg
aje4P+BBh+WICaTgrvaP88uWRSuTf+fvPFKreqWwWd0eCUKMNwPTmmfcWH45Hk9sdgNMMYBEn7fJ
D1h4YugF6aIQ0JBJTvtQwb/fdtUl+xP9z58JIv9asR6u/BSHRUCxEML1io339YuhJAZVjDwOPfcZ
RcB/jrz5Hyf7wke9rtwRTp0ryTbGjatgTz6TrBbGVLxhmdH5Y3loMOHqaV/3g78SJFdTLytmNOHC
zXoOGW66S4YBF9yovRArswSkQH4tj9WH9J5GkBgdOBmAG7vpdWIkNB4WVjWSFMRv6T69ubY/oHsP
VLYhnLz/WAa4ByDegGUcW0F+Ma5UJMZVAJ/YTrtryPEXEtRF5Uq/Hlu0AoKgHzsetBaix7mnQli4
4zglPhaE6r2+rGW0feNCbEmosCPGBhoqnO4hvwwQ9WMDwTfah983Zil9vT/PTcC5f/u9X+qj/Yst
7M3wHNKU4ARfNPBrckhQE1A95MFt9FCSi1IBFTUaBZeyIlrje/I2p36vPMqvzYk4sYzTgpGnWMce
WOl5jUfmOOd5p8EtN1UX3ssdFeuDowUQGNg427eVvHgPSjvm2//NVpju7HCn0ySatteTXrrdISNA
dnPv1Uf+bD6pRGwytaD0Z0B728PSl1bRzI3wci/9J69/86fiGDyXJ/3RxJmKERjLUwlK+C93gdrr
v/oQdWowof/GJRt/wlcMvL6oR0YQgtczzIeCdvSBLaqRQ3FKYz9GpYaZsvyInLaaffAsLhRzUQYa
++2ZEIEuw55qZ52db15nYFdyldh5sgA6JA+VMiRoBmyf91eYum0E0w6evU1BR18eMzxeyJ8na3bZ
1y4MSk7rSfhDesn4ye6/4gWDyIGx4J4KeaYohVonhnekj5S5mCNhQ2YshDtikLDXP2+pqJudfXeH
xr9vUDZw4ZlRMzYV9RP7pQWl56q9U+FgM+7ZqASjzNv+9RgcdB7yHZOIR0nYlZIFMvDuJi+ZPjYo
78byT7aZFwDU2nrrSoyAlfub/GOQVjIRSXdSyn9JB/n2X6FdqHcd+M2SBz8gq3XMaDssQjjvHuT7
gfm2woj1sfmuqeRx9j7B4Y5x7WbpfzPk8lpf8bhYzhMS1+NyrF9vLjj6TvISlxS9/eL30eR3Xg6m
sms5HOsjVvPVXv40AvWhPDJNjBCSQhpUfraP1It2HzOfFb+kB5787Cl3cTV1R0+85vlt2H1wQPLP
8+MFWomb7IB/9tqOspZfr2hjdibfho8PfziF00GCmyExyiuedR/VRFD7m9dHuDYHq3eLpLh+hJkR
3Y+0kLtAOkHhf0j8R2o5tw7T3eOHyYMf4ga5v/uUJwF0bo+qBSoP4Mf+96Ls7ZCtzj9Wu8dx999b
yuL1HwYE9mHhERf8zPcl3zkolD/hKe3N3ffbLerefx8/zs0+TjxI4vyLyPVA180SGvbMMx7yz/YP
+gUg7fqt0Lst9q9+vEfam/0j/+CVbC27aXteEebmO1iyTaD9Lh66jKv1qfiTR4nFHaBmpJlLoHEf
n3QSgZ3obY/NxYXkyj237u2yshWunrKfIieg0gsuaFXvPhJbl8iUAy5CaKEIpy0esErdm3u46LvX
dff7+6HsKWwZQeIbFsCLCO8fTFkasKzTPcSWBI7EPn5q9uxPO3n3zdFDZcT883x37d35uHtucnIP
XeZeqcfI+/d+xg7FIxtmt+4vrKaTHdI6ew1xW7AMdyjy+C/HNNsZw31DYc5P/BfGa9GIFYtGTNoO
TRwCdnxOp4Pp/Y+m89puYzmi6BfNWpPDK4icAZIQxZdZJEVOznm+3rto+8H2vbJEARO6q6vO2cc7
asbSgsmF4WEx0OxdcXqzn7UBLykJRmvuhsoRZE+b8GlakEcDOBu+gRcekwMpLnVDAYGR+omR2Yxm
ionlh3Up34xnb1suUao9Fc/1K+UA6WGENyEwD1+SdwY7UAhXMJEP1s5e6Sdli18X3gTl2rf9Ot3t
15qoCGIvengQh3HZH/sjR4c1E9N1uCMd4aCskY8g2Nv8YF7xF5+MBNia0A6SYfBESOTzgIayOP8E
a+cb6zMDqeJHvwdEr1Ee2N4Zou6CnwLHZVhYf90/7amiSYZomgKQr/zOMMH7lzhLfUOMwtf0DIY0
+ImpY4+kr7NM55TvCLb0xVuIQ5Za4+R/kTQyPP2r9eef/idjtPysNwc4iHcNIzgH+EX+M6FtIJ2E
pQq7/trKVpy5KwXz4gJAf9K/Od9ps+bwYDY7Js36muA+ilapYrnnq6j/w0G0ohV2T9xVoko3gqZC
Xm2Kb+ie7R/U5fTOIEm/Ucda+w67wEqgfwxuCGRdI4ZxielCgUXHclEuUOM8lT8TFnNT4FVGsq3q
Je7f9Cc6hlRHHBkor+i4Nyvv1EOjbfhZKwbp5APgC2byyulWubnuJmyPpfKnr9dd/xzlf+MzNTxk
k4Sl4UQz5Gqd2h+WRvaqiAe3fqJF2SI1oI08vujO0n2Qt3ESd0Mpn0WA/mwRIJNfw+asysxgTUAM
aToYzW0nfUZouhI1ovOHaIfsHByKzcDS1UyH6MJYe91vorXEW1OhMoZCAMWuAYk6WNG95jPRBaVL
4hGGwqXfMg1Y8W/8pzxAt4GEeEVUVn7mB3vH4B7DEf92KA/2P+2snfUX9V9xUs721d2p1y9vvkey
RnJ6OjYXPV9Yr4QsXYsk/eKUZ70bdLeLi3QA/gVvZbLECkidkwS42GDQrHA8eTd6QAUSGigZO8tb
dmv/wvtrQ2DZMM1iF+U8kGHDyJYAUZho3UkJJBSEPp+9Hr4SwD00NxDccQSXuA8SPSmfPrhYhk9P
cB+fQ/5PT79heZAENKo9DEk4fojlmXG1kVjhLdKPho4OKjiDhjAi6gVO9lWMf5fVg1Hxgtzpjr4D
sCqTzsQG5zSlGll+ubGHi195OxR7SJjCc5Kv2RU9glq7je6+otwozBUj14n+CmROje/wxFDM6JCP
rkxWBxbgZBV5N9d7N+qzq3w2/9j842KDMNv0NiZ4fR2O7nNPcKr34ZKwuRvoazCsBOz1hu2fth7u
U2u9GuwV+jtyYY4BJS9nEuqmRWgvvvjGFlxb4Mr4/JbsEy6v4iN/OPv+Ph1Nez8d6Ojy3oBV6ono
W3IoQ/LLUJr5BU2j4NZd+UzTCxJplcjmpdNeyhLROw0IQOnNnYqSHh/DSSnKhqVoXHBliu710Mcc
MiCduc86oTZIaZqc0aDGAdQzYABHPHWDN10jfyAXVVt7XrLFmu1hNxK7KP7mfQfZRxw9QnjqknRZ
YjPWemOdO29WGLwqHhkUjBk8P9h5YypKhoHKUScvtbA76I0TKbh4aAeLpDSfISw7DpoGvHTU3ZR0
Y/Ir1jeZPoZYvMgEoNwnTzdeG0UDBBi2TQXwAYl8Oxyn7u9snzRudNwdRRhmZ90iYfINCAAvNTJt
ihhEmq6aP+n07quG7qG5SdDr6ygXS6TjFlNjmCl+SmQpFWO9E1hdxC8awYwNaFmV4S439fVDU9hF
fW8NUi1CfesR8dFA+2iijE4j3uN2m8UYjCi5vVpdNUPyWpRfgrFJK+M51EjhQjoDrSScQojBCPBw
vBvxTgCioBd3umYcuphGIFm5/k6svAodo3imc0fBRomlpHtxMxjjjoADyxNj79HyGLfbkgDcxD8V
JajAcquY51n/wEwm9lp3Kp+NiL3VQgjqHET+SiAj8E0ItMrZHUkVZjFIAeFOrwToTeWfXn/MpKHj
wAlBK4wgN03l0LA0+nTJ+eYNxisr/gSXth5KnmwULEry6Dh8DMUXlxJGjsKd4w//ckSBL2/FiJmb
fwJzN6Jl8LiJdsnwhzac2QOUATA282zipkACIfhAryVbFTdPe8WB9yHKjYLIS+TVaYjsiAETIwAF
5TciIHL3vISsuZGGLuU+zMq2WekZGBZaBvAJo5Rgo3gVgOIC1PLE1UJ2JMQZx/K2uV9tgt74p/CV
Yi9aGviPEkPULJ89AgPa3NHwIvCWEQOLArvec7pLzYF3Ih8pauqLFgw3cJnDiL5N3XgQ5CjboTfm
CJJYaXk2k8+CGUQSmqhcbPxid+z4Gupv+G6YLvAIB9ZPzi5aqPpqpHWnxgSt1MlxqPWL5RVU8zAR
qjzaKCMUDPrNGaGbH66OTjSg9+IBxMbiO4V3IRO2wBo4P+Y4GYaa+DWnX5jGHeYRhDNB04JTaKIN
pqqWuorPrbO9ocDiogOxSBu0xBafJIDbPn6IkEUou8hqSM7YNvhAhEkoWOac6Y6bHhDj16KxZPsy
aDjJE1Ao1zkDM4oqPsGonmBHizHS8kbONBQTRFop9vYYTRnvvd68AkjxefbSlG0TWoRgT1LXfag9
RkB5D3mOavZpCD+CAQM3PcGY8RCeJLp772MFiQE96qBELI1RjSkQhIdBoQuk/WmuDT4lcLDB9FlB
I1L8byf+Yo8AETjhQ1JJ4lRa8wl5aTG4SBWdZWe9irgV+CGPFLPulVKdRnoCEFHS58w6cu6NjV04
OaeAJkuiPs32pq6UtUKwIG8p+jLDdFZz/+HwC7CISmol/IFDwIgU/uqwKYBJBZm/MqX4MbGC4cgg
ATnyln2zN8nqUMMn7ITYiRfcQvGyNAxy8G07XoIp+wYDXPxSeW6vbadCE8VDbXwORnM0APnlFDm2
cg1Z+IrCP/LHdCwTLVOoIrQB3QRbhR2Or16TmcRB1+Mox8l1iGmB2pBbLTJWCFUNKJnUYAESLQK2
PwesOUypEcDB9QhMjvT6gy+bsJS17WuADXaixpuqN6BzGIRsWDIB0g3iINECsCJgQGphU9k58Ece
S+0dmK6NRUQAdRUCXBxicAlQCLZl9Bq2MVDa52pITyXx4+PcbfP8HRqSz+mVP0zRiyZUL5EE08ZS
PSBhAXIaXxYOB9AYt4koK1pllbMTYlSHghuxmo1VNujdp6RTX4EllNyeold5gD8yrnFZ8iTAvoOX
wNpQsrw6TKobQJsB9v4xbYHVnPjW8CVEmz2WWNPJIHUo0w0HANvfiI4/ctps7BG2xAtELWJDtszi
HpjmUybuiokFv6830CTF+e/QtMt0ap8p2un8KJHqcO1cvC91cZsrDkR6fOn8+1iL6MkQoJ4jLx4s
IO7ULzBMQ+1kNhRAa01V923O8AnRqUb6rcGTmVfIUmwAMmyONTJ4D7N8rzsE2wPiLP5V9j3PaMHg
5hICHg2byX3PzfJNMNSI6ulWx/ij/fqGkLNVKGIoJUzgDf/bXFSTPjH9Rggp0MOZFFEMKCqIcR1h
qoXrzKvWAeqP+iiezTFG35KFd2vEFBMTM4xdH/NMwWoOCwbXtYmbHusT90KPQbR7i3ZA8AwDv0Sd
QZBNU/ATZ2ajdFjYDJrgXo/ItGj3lL0oJ4OlwfiPi9tg5AlgEQlsTp7c3/8dby2iGPyfIOBixG0Z
I81CADEO27zJcRzG0ySDTyhcglpS01cAmMKMZJ1LyzfSrlZIOlMy/UiYZa5PuEPDESuDJMEiJSry
Og7WopVsMX/mUcqmupGbJDJWQT7pbrpuGxLsIP0r6IjRyUpUFpt8XQBll6mhfdHkZU0cskxk6IcQ
OdpqynRlO3ZZHhXsZMKsyFGG6QJVgZ7CH5tojej+Wsd4iapTT7MPXWNnBJG+FPVkBRjYwpaXK6+D
z4SkpbU20Te3iOq2eWRBGnQTnBOle/IC87VhMKAx32QbxfrX10xFiQLbMIFepx0hzN3SU41jw4FU
0xkOWTu0ob8ojPobXA+OTAlMqKO9k3sfaVJg/SPUArEACwStbg5QARPMlChPHbCZRa0mxAUXF7yQ
RIkQNcUq+EdFJNqX+s6LP2FKY+Ffe/BQKn6r0GVHIPU5tsJ4BvxMHJmiqcfQCTf4/9oGAsaBDauc
WeRI05OSMEOiHIw8ON2FE0GhnJhksisI4Y29VAwX4HlH6ibd+7CgJQroCuCgO9BGPc+oqJ331PtM
0B32wElFR8wiITUmFKBjVRc7Jp8pXq6A/nflGWh9OSqkp3CM5BFjTyD0BHsmihzRMzODdW+UZh7b
ou+hYWLUzUVsh+zYB+0NAJ9sdJCCBID1q/ZM0n1Hb8dlKyYfoHeVg4NQAerHJm3n02B9BvoxRtsd
IKTpDyXMKsO4Q3NoaIoLks/LP2MkmIb3UEqQTvFHomGluwNlKYFY4ST1OAw9moPyj6Awqk8qrYag
AVShA+m6lFITVhWTUROrWHLNsGXEySFDKqfgMfC5Ja3k+IZcaa3DvdXui4nduntM5cKh3I4puqpC
xtr0O1n6hsBHjlv+8iRkC+g86lIsv1ZOIoXH6Nbf9Q9ByYLZLBxiFSO0dsY1I7BCci4Kf9636KAT
lYK8oKRjeNgz66Xb0//h6pLjICkWzUQ5AGqUlGR0ynM1kNAF62xGPIoWp3S/XYA9sEcZk4XtFWS+
oC5jUmZBRYnrl/oZLM8CYGRjfQt1VDGdl3Ssd0PabGOeAQVdTEf2WANxDFn8YHDI5QEdi9fJuBRs
KEh4EheyH5JGcVPXctZD2cGkqaPDR9xTinBBlk7+DgGdMJekvU0xONv1eljODuY5Si5C0+AwMoN4
neevCOwgD9SYhBs14/NyEC5jnX/ex+UbgO+WTxDnOxdN3m9FJbBG52NQu9vEJqZQHxeARFSswtwx
E7mw0jDFIr53bl3obl5869Wa9+MzYcFxomNEmI0xaH8bswZXrqDPSHaeeU4pOyZ8sM1lqEZ4EqAO
SFSuMUUF5Ke8+VhlipKBVW0iruZ000TbDPg99KmMmrJJ7IMVtRuJotDtYTOaztqRvSQaAUNq0a6k
GMeCHWCLFrCLp6Dhqgg7NdnsowMlAN7qZx2RaN+jGyAIxDcNduzgMilbB7Mwjk4zaz6HqtvSNmJf
4ZnkFU8hslT5uBMEuzEMB6k1S1ffF6HzNx5HvuBT5oBAxHMuTMD/7gCiVx84KaeBKqwN9OEaw0MG
sbyz7s7FzoY0NVvCn1hzfXq32hDj/f99iXFQheW/9bP12NwdpqlEXbs49dsJL9CESTQ+B6b6Ar4t
JfvLbE42ahs1DkktbHjpbV6M9zzyjwIxxNZ+rdOwgKjRnCujXdGVs4CtxPq0h8B1VUPvlGAvtpro
zvqCoseh8JFEBFmnU5Ztvbo5OnI5Nj2VlAXFDfbVYPFGAAL2qp8mpE1REJqtEsGjj0Qic+jskTLV
fXiOE8F4fhSjs0k4+6sMjAW9FPKAmHVJE40kZ0EhCh4mZ1uHtyCI9KGn04NwhNVVqCZ9R7eOOYuN
0kErtl5hHKT6AU5pgpzQiuaS1d9QKVg3JYbGBVk+QHisQvpN1HdjtfF7+wxYgRSznDZJeE9AT0tj
YiwI1fQGjEEwLfFddOM+zlgDHP/gMX7CQMKQbTz7abnkevWSXK0DSZjoSMEpIPboCeDdss/indod
+sBeurLqQxjNb6OKUYcpYNfScm5vbAfVkK0hHuEc8+FtAHTewkwUvhqlJVomsq/5acT/oGn3dJ6b
+ruOf4LgtZ/pnCK6QzVTYHMsFAY/XF0H4CcVD3/FdkXiewM+Hk7otple56A7FOaJqoHi3F30L76o
dDkbF/HJydhXKRuz4iPuXvXxLJaNnCrWgukvQEWlQkNRNhvJL5oh3Ao7EzcdlQnvAyYkw2FlCXH7
gST2Ty355SkbfvgkP1RI6poS3ZrOefjklrEcerD75c2UTWsKtiy1Te6/eSguGgiAMzVQhPywRXUT
qRWA04wrO105SMdjetOd6WYj+W5oThpbUzzTXn6LK867vo2t1GeOSoMIHtdWN/u1Tiq8TnvBmP1V
TTyt6VtUdM3SJIvKVjYSOGEV5YrSVKDQ7FktTTQBFLpg8kfptuHWrGEO27HyVx3pW/K7dXNbm7Tv
WZlUV+FqZsNbTbcmVPRTi7Dfm9D073TDvyT8lLgwThodIHkIGOZUbYmE7BJNqMdogUwIyYBxAjMG
0Wkg9g5QEfLy90gtdKyD45izY/yk/nSlLw/IeQE4LWpfk+keqiXnJthL1Jb2xWqYtMnpkfogD+nd
0J7AKTpCBSw7uFarWcUWT/C3RG4CKy3rfw4GxR4H7/zfk7xNe4BvR7nWmfbOSYwTSIMpRs/CkdOr
E4Ti+L8Bdwaxu404yHt5dRFIlRniqkuzvzJ8NDUdOQlDHxoYZsUrFT/HQocj4CTooI9xonaK4KXU
AIQzv5weEWX7ZH/zqS0eTOlUpePL1LJuI19CwzMZRxMLRJrQTQWxlN0KtNkVg+YAipEbH1rkl0k1
v6fYAvxmL61GQS/EMNazyLxEZXYb4K1YZfWOgMP3vjhMbSzUoz6hQXqm3hvclTwHL1KOgyAaic5J
+ExYUY/dgNIsPoy1grOUgOv+7jEU8rudzdtaWNW5mhj+KLSnHGXajAb2rFG5VL15r5B31zbj4H4v
L27f+sdOUdYNyjgBLLZAekNk1evGZwS20WYS24WWZW+jAQ6/RwYM85uIWqTCxI0hcdpLO2FCe4vC
tywOLWUpCA82X+n0UHXVXb4c8M7M5XhOiSioAFeO81FxqeWoMKWDDUVb8f2ldLOoWTh5kF9rWzDB
KdNVXN+DTnfK+U4U0pH0k/fbj9mGl5Dm8W/J1X8JhFuYI+wKtI+UlRdjmmHMjSzJPbfFQ+qdmiwk
rbd3A6rWfqD3Ia8C0Z2yMY4iZLIn2EMrf8ZedurJ1Pb8/ME6ItTWEP6bHy5bC+w+NRP2VlYJRhs4
3ED4rFlcYljFAV14mtIuuDAvng4pKh92BgFjzIR3KOjcEiN+l80pqfEC4WCm1KRDTUQCltiJMdjc
/62UQyBW2iH/O9om9qR2x+Y50hWxazjHYMgZr1fstEansVJIpWmSw62swtbagRx4KBVSosm8W21w
qRKP7utNAD4+hBDm+M9tAXkAm3qUj6SDGFefdoWAXXiXteI9sp39NHQvbUUmLSWxLFnN0DGhYrYX
a8G+TLaxkhJyy8Pe0H1wVe3cDnS9k3w6lhV5GoAohefIJpLT+t6yTXBe6l04BBUnFtrJ4hWnpUw8
GTMfvJoX3+H8C/9q8tudjzzRqvEU04EpOVf09PzBSuVzS5u3fwQk1hSQoKbU3Uz1xQ9JlE9ARGc+
7/LQeWvN4gRAxbjPB1xfFGLoaNL8j0eFZ2TEEuNIYy3y3An6MTqHZlFi2mwZjwDF2ysG6EXa7rpx
L9Ryiy+DZ3uw8+OsNOfO+ADfmpPNQQQxnaMwfxQR8MDmZaCJKsxQyvCeCZz4uQEBZSL+yk/FnlMb
BPQ2HjZHfhdxkPoIF3T+C46RRuBzaQwvCmfXtNiMbOuMlF3yhjibMO9wqf0lISgmxMciycp99HQ1
PU7OFioRGHhJhl+57u9+k1PpfUs2qvwZcmYh73i99mKXvMsxcijc9oodXSp/Vp9SAHShmjFLwCsa
Jz0EEpqDlJ1uwawXVWMdIjpKFbMhbU27ZQTNND3nGBOVo2HuaOoSPYxB/HVoP3/DFYZZfLGs3jGf
p5faHYqUDXd41Nk57HJbi1ibt6VR4JB/ToSrg3JSNX3VRfqpi/ajBgza+R5Kwn7GC/F7Ks3zjOQ7
+h50uIVABDCp4K1qLYwFjAEKlVTBor7q6vRW6OpJN/N3k/DDORx3ANIQLRMD9pUgPnJRXwqTzbQ4
BnYYzMk3ghYcTSxkPgyTmWud2TEoBPcttRS6VMhFOFG3lQbWgTG7o4KZ6/ASvY1Jxuv9W47RAugC
81T77tJmpDKjUzQTGReh6PIeLb6IFOsAzABIRuR//qIEoH1lLO5EMofe0cW3KJDudq81zLC4F2eT
MM+S4BkOiDUTjir6MJxb59Mxay3SLtIt585DbJKYk4I1z2nEsx7Rb7H4AD7xFaFWrvXaOsKTr8YH
zW+HN9TIMbeqRPlxGOvKc0OJxqNswTIuGaUnxmPsCKwS8qy1nccGyNqrXf8porvp3UOGd9onbfe/
nFboEPpECLceDHOS8OLuVuYiffD27MwmksKAYF2rp7yCURc2+LihCJiUZHLiTAY0gOANOmZ0Cudx
QauqQ7qjG6Dc9AxlgN6+MbyR17FhUtrpyUFTqIe4AQ5cIvF6ZgHOwChDOF/T0q1LiGtbxjI6c/Oy
5K+2MV8KntZ+nujzR6sE0XlO80zwZhVSebkhhk3zBLs8IBjTbXJGwOWTVCQ0pORFm+e90jUknHlA
y8h7Z73zNlHcic35veDr2lGyCjTBMvScm9Kb6maHVtpLo37sfHvju8124Ewfj/26JFIuBPKSoj+k
v9tQU3smLzOOTh4zh3e1JaIDsjugVQc/Fde0XPNnQxJ/4EY1FoM41DE3Z/jAuyy7ZeeC6tafxpjC
6jeeoiOaMNy3tLkaOs+zrm5j+s6DTplCp4VOrhrZW4W2IriYqbDQpOGnCOedozC7KbEHZ3N4UWp0
DqwT0nds22RpoCmtMvgTMy52GdxZ7B8cnVcZ3fSCruBE7WZzqEgdDLiF8ySLjKVmL4IU7BTjY4j6
ZzaTUT375bdsmCWH4r50fxKqt+7FV4slwNTn30WBwk6un02XXqdUd8rXmhABhleMcOLs00OOwvYa
uZuy8bd9/C+OPSC/AJUQYrrpW8hHEypa6GN7zAY59bPbkUTMVUBDGcNEKHGuXUjH4F2E7mZUD5r8
TIp4gfkVj9K/hEllsZr0K6XYzv21KaITiOynqPsqunZLfbJWftHzT4YwnKZPDzOLCyCBc4203+Q5
97l2ke9cHDd90UZ331VglvF6ty6+FLoFMQlNscvsP+yvLrqUKHUEok/XFAsebcgOvAj5ChEFFwzi
qaheSvV7mpyV0EoEKKsTdxUBL+RAdxCw5gCAO7a1VQ+Q1ffds2R948ylNXqVzyXXdtLBjLCYWXq0
CyP21YDj/dyB18HN6N2jorymGEPArATDl7R2avfKciTdUols5GzdAZzHDMeGzZboB/467NfEcC9m
CleOpoWBcYuXi8grieUrNWJ8CXZLcDnMD1UQ8ZSCujVu5OSY05ehXOxweobE5MgOYeX4EBTOy81q
1tHRlR8TKXAqc66RTbf1kONEt9AGbNqBOybAXBgKQosB42a3B/KOdkIgqHJmunx6FfYiq2eLg2eW
rjQfO4QlCg2gYeLA0AaCiuK18KwwofKoxoiCmG2t9MY6ZMVw1jkLDDNRS1q4KxTl3ebFlMuuqsEK
epr48hltf/YRmSxtt+/NaVMzM1BK5dF65iKIOwlH6pr8auIAo5cQNWgHhFVMjoB+M319wbJKESE3
xbHHNeswSWSL3kleTemFpuo1avYai64UpUX94/cr1Zs33I0yys5pn68mH7nEREKMDb9Iu8pXmFoU
zpyoBD2sAdEHttx59TpgAsvU3FIgqXPKQp+S/B7lP+SutWq6SZOaVw8ywIfuXcrp3eF0MoSs+cqa
endwvqFmlIlBXg2ilG8+eTQHpE7RkOP5kRWMJcjTblxUG8tq4DJdqN0dbXhSGBrdvOhcDEiX8ov0
Ech7PPoIhFp7pmDEnptuAZIunOR7cnYeYwF53Mxgi7c/9Di/35kNsInxPk/MUZGKFAEhcBUbwmta
f9P94mEqGVqqpNX3Err+Xo/o75gwsU6SBNVSjbc6wiY0ayaFaE92QQnqCk1S8z1P+q5AyAvckjok
bseVGXTLHrgeMoHd2H2QC08Qg//aKNWd8GcFI6IiyQ5cosCIGAhP8d5nIGy19r12tYtC33ZCITXa
Z8lxL5lM2+lbiV1e4TP72a3ju8YxWVzlH53jZugEK8O316VOfi/TQTfgEYrIHQl3AVHCsqKMjr6n
huQFWzROcuRVohsUbg0v2yX0pZIaqTmzak7tlaV82gYePfjQavEeYCetekLZzS0pYNs62MrHcYKP
EIAbhRDTR3PVdshyTJ7SDpcWxACOL/KSRjx3PS5Lc9hLTjo/LWFv/6KjYvXIFePfBJtkdJ/IEcGW
thwMTA2Oi/SIQQtRIwqPBW+q5h1NxhoaflmipjEIxZfYp6WOTIDNlv2Mg9polLs+P9s14AJFPSS1
thfmM3EuKytsYoamSArpGYYU03Rw6ntkHKYoYptU15QmCc2FpkIl0D4SWFrSznE5KSAHZf5CTBc1
lLw6s+a8uG2FSK7mwPtihs131MYv/pDfFcA6QADTgekdUhNLf2IJnPtsnRAg5xgTqzCJqjzrbVCv
5aPDJFuhdjnO0NgjrK21SdqqQ0oAyKk5xFikQ+mIPhi5wCaRCjJmtq+FX1JYaAgKp6H6/XRSYRte
vw1mb+nosWxDKk4XfesAMeGBd2mZazCdMiWkSd7SjMC9k91U/zGifwol6NEkz087cT+Gc1fAoy3s
vcsVyM33yWTJRr+Umi0A8uKNlms4701GAqJPMrUUu6F67RNWBCppzaUUi9SjoZRHgMkJDHQ+frgX
bvAwVXug7ztL2/OEcCzvjY9eUumu47N8BSaFvD/U4Qsd1JgZ9Rxb3pPZPkdqsbNYAZGp5WyPboXg
TOlRvhFdoSiwLyYWaZOo0VmtskXPApUHt8L5F9k/sjJq1bCUksB16s3kZRvVB2oOqEVjHUEfWQ01
vMaAheTH5oZMGgU4EvVT5P2BE1Awj8rIpuFJt79FYhRYRESq+TaK6xXzyu8K52zE6oE2Yi+riHwq
uq/sTIqOCNVn23eby6jvhzTd6Cp9Y4dvOHJ2jZ41m8J0gOpD0WFUDCqstwyBT6q/Y9bFBjkZV2DG
OPJnBuWnVjmNVckfcBG6kwj9kkMv9UFi9s53m29VIkk6yUXI9kqBvhVxBo1uhICUhczkLXpYGDYV
+82m06dU9dpsuR2EM1G6FrDWtW3v3QbEmLk/4JVHVgn5X9spbs1M8syKbfkPZny3VnWPFcfuHnDX
ENKhp+6sxwd7CvdTDpp11Hy6dASYiKY9eTiWvhYwd8slr0uEOZiz2qSE0heqqyKf0f2AQOO5rt/G
Lnr666bKys4sQFpb0wYywdnSt/1tiQ5EhEK1+ASiBw34pomPJoYjI4h2cGkR0Lxq5H3NhNbsg8y4
GvwEEneyiaq1/G3ISO2F+IfJg+39iXnh6diBNcFgTWKw3Hhdh3+bK1fEM34c/jWT4KRN05Zn3gQO
NTs9HnfeHyM4EJLOeZKktmEreFmDusCn+C5QWSb6u7xIpBKpYqvChRg3vNgdlxhBTwg3p65hCnAQ
oTvF2qVQIgSpduzRJppNuHPpADUhU2GP9pbcHZMlLDGNdRq8VyFuoJKsaGCXcmeVttozsYtcRKga
8wbNBsfZEaWtEkzLBhk1F8UVZ+I/7qaKaSxgGEZ/hbAgGsrNoyNiIKf5nlHxeRHxhzHvCREjqxjG
YuW7qyIYHp0CvN45tdD5OEdUQ0IpTLUJoDYIbx1CFTbdiBtfms7v489zICc5eTgmkmnIzpwNCFVZ
zOlpz6xuaSYTszR6U8VFKa7TKLB6fKJTNMI5LJk7VJReHmBbSWMPvjiWovlh5oE3Vp/OKctZC65d
mXOUOdaiVdS/sgVZjHc8ZoyVjUlF+alVQU6M33OnrWxv59Db9aH0RbS/C4ZDFTtlbvIqhfSh66UN
1D+rYKkEnCnkbIivf2ISVTERIXpLC6odS82ykZ9dyZK3qFm6dOQjIWuDVUR7n8Y2G75FLMxnMeHT
BVKLkGeczgPh65zRCxjJ5Q/pGOlk7TPzZ/QQf5ABNlk25HEM3TCv5Zyv05WXZmfn0jgpp72Kf1JD
5e9427QC5uo6WJsR+9G9UtWV2Zdy6NYCIPfVwyCQRJnfpaKSE3QDY4whRNv7K4+Ol5D/atOiV/Ou
MCacg2AfNafIOPeVcpTRqajlLLLI/YMOgUrUSGYcbanpKoI7FDIf1JPF2DNuL3EAmqlZmY73xFdQ
yVNlfntPENZHMBHMnwZiRC+kHIuwTnk2QG7oZ5P+iLT/phS4DF4iiqU2lsoRUS1/vQQAimZHVI50
VtYSpRpx8jLdeSVqtZ6BhsHhncDUdYzmkI6lYbTIgkr839SP9sFO9g5QLIaM9MOvcW3BrVpBXgwo
x6RodN7bOF6X029oAFIfUMsTU8SNC8UfqVzDIBTelabsaFpP9754xYvbjvuew0i0MSCJeN2OQINu
/oy6q57tJkBJyo6ul2vt0QI49pHfmtSHCjV+RGfgXsQAP0gGI8LlFUJcGmASv1b9mjxSjpAmI7yM
fGccAtcUl3t7nVQ4+ccAX+90ptQnuKppTtMLwg0O4PQnKEOa4LUGlD5xKw40fKxxW+Uit6pqtuUL
zd24fuSyLfjPzBz5IT2gDCwR1U7s79MmwH3KAz+tEDNYFUawU6lcBFJR/u1T3Kd7u4XgcWqDo2Zt
+e962HCyZI4XmPvOFcmpb581KoKlZ10cgmu6c0adbW7AF1g8YA0nV+NPZsINPHBg8NV1jcK9W2f2
sXYIBTjwBdVdjKOTkecItiRG5WERoecrLdvw4Ly2E1BCwzl5TbMzjw7r60y3PEDHoTBpiVBrM6FW
ymUXMSeoN5G3TooDsSdPgTs8y9JQY/VgS5BWGcusj7jLqe8J0iw/sDiu/YqKo4ZT33jK2NP1AAiS
DMEk0tWabxKN0Ro3BSd9ZyGQjE62/kiSc8QrrUMvCElwU6SQS7qjEd+GNEeylJ88N1uNfwyiEgwV
Vu25zgaZ34lQlKNuNShPGttPNWdbechj1wEYXO2y8cXs340ctXbofMx2dG4Yt9ckH5v0EHhjtSJc
C/naoWKWwPKpTtZqnv8tHRYMZu6R5R2UkHMs5P0wSrcp/8hU7WqKek8H2NI+J/y4ibSgiErUzYNN
Css+I406m9hySgucYozCjlopoGq2W3vbo+rBdySwbeQhIjWwMAgNlfmWdIQosgomWONluUiYL7Je
CrC/Drd9wcyYo/IM38rkJNGohDPwc1yD6as0pA22fO40f1D4diDjWoL4PAbdYXyPCNoaaUBZaCgH
2CESmxRkUGcNyfnoQQ8+UiZuiYI4i7GqZHFZJ0pTnS4GLTEVEYiNLVZDk5s419hQ1j0tWgaDl1L/
Q5omAwcmcQyvdC3D8oMWm5dAtEuu/iXkVhN3sMniK1LnJv3kE6VAx2R18cL06GnjxsdpTNNFnhkR
yPRF7S6OjjMd/K5Y68n4z2ncfalFUJ/HV8NTVwYXoensPUIxpOCK/UkRvK3a+6wqT2p9d7g2ooAO
uC9KUR1r0aPHzPv0f8m0T7HVkDpMs4L6rWc+PcAr9QhFGC0ee/yP7rMFQBWRiCRkmxEdCNwJLj+v
AX+WFvvfHwdZMDU7clnUJ5lnB9VbJnFd+r1EI4ugF0K7BpdJUHhJ8jO48SZiEpMChHzImlzw8rga
dl46A4ipGp8uDPMCE7d6UhoXJPADrSkm1SbJ0BKFrDU3jzB4JeA9mR60YhzieYYPhxDD2afw6O4+
9g2GaTPNBGDURlBuAhWiFWYbOt2a7bLaQSgMLZRZ5b6a1L3Pu5Za+leE9oShgNx8x7DfPCt+1nPE
xnytX92X+08+Hoe1unyEtApqihyviYnrmlDhmf/QAiuT9oV2MexafLbMiwSRnaKxFj2VSzyr0b+L
zI2k0tpFeMZjVdBRidjnLZg3Jj+ooRs2JM9g4jj5EzNhM6gZbwr57dNnakhLBunTOHxmuEktC7hR
kR/8HoIBzj70U+QPmHxri9eIjoSaUCWyReYMZIpR+U1lFDW9LezjMb2rSrXOEQLFVnRgZttPd6Sa
65it3ajrgx/WhwhxQeXgvcg5afgftHIUpDizTYeaapK4ELynMcotNr+ZXZqBVTX8MaZPMKJBDlGJ
PpsI6xymPMMv2U5fFx3J5cMfGZn2iEM0BXyTenW95NjwMfP5XjPXYlNHox9j+bxYTAz/Q9J57caN
LVH0iwgwh1d1VgepW1kvhCRbzOkw8+tnlQcY4BoXttRNnlC1awcBmdycaSHw90jaVotJUmSvrfSp
jWAFkykEFF5rxm/BgN8p6y3kiFNNukEfjWs2i/CmOXnzbHz69/wDC9UjjOg+eGb42jegRAjv9cXG
Y7PCQMN9IIRoVUPgoGR3JywaHOW/6PSsDUZqTXNq4a8SuKKC+UcCmzSDsCkNG4yiwUTHWIRziusI
MDbDxRPiCx8TA/rq2X+dw2LvR8sB+OxHb6tnk0NbTFsrkBep3t3nqA2Re/2q7mXs/QvMhjuveLOQ
+FstgXTLfDBqj1X6IvF+HiXPMKfbCIsghH/QwoSsSi8nTHR5RDZH7jgyRKumd/wjBQs39DM9hiTN
vzla/1cG+CFm/r7G6BMeuZRCCYooyOgPjsT7YqVh5gqGigdHYucr7RAinlEwl6j0KpzUwjrhnsHl
zgt2NI303qGcPNVFLiITCqGcqzUFJqkd/ZK9LgAnToBPGm4MicufQRMj09nkyHSY0wyU/wn7ucLy
z0zUQXMZsM7nwIKwMCD7ne8bw9w7oQ9t6Mf6x3Y4Lqim74WRtQRcq1nlYogffxZ+sBOC64DxZ7cw
bcjq3wQut2Zf+hJN4PBXbj+XxVl3NhiMsdGxdgBUHovouWWHWilUwOHeHNutAW2in+4lksui4TKE
HZMQzKEBcIlARTPee4iwzJB5d5ROhBInnKYtP43/snDat5Y6e8Oy7xM4K6ZJxiKyTLKeiyR674q/
zaI2ZrMcZgvo2TG7F6osOkm8z9HLewLAc+3pOdSskXaUe43qTGg1ESV6LFi91688PE8WwUJuSFLk
Reo8KPuH9Zg3uPIGIFMyKQowGOYhczeD4v61uX//WVNqxWlhtSmAJa/HqwlOS58cK0Z2skC9XD8l
PvR3o3au0+i9Ntp8nUKy6fIvWdAaERPof/ipZ+mqOeqMGeOgod7P0WvdQFXj9C2Fxb/qgnY3yvXL
2ggsEuUnBML4VI/FzfAuMhDoflPOLqGxFC0SYuAggm+8iX/+y1KwPxKz3vNXk3li8I+3hQW9yIco
DgkMsOVf8cWFkSQurO90HRIK3fY/g/4UvnbFTqEPbDgn8A2YCp8MMgy9Kc0zpq4xLZCeITsm+XU6
lCkiSM67sdLXU1ZvxuEQPmMlDccsuv0b4oWPHNokzsI995rLbImHXnXvBfFZeRAKZg9NqXecx+7X
L418O/ohPyXQtrbRMwAjhWXy5x/Ayk0w9c88shk6dG4VmzrD20FPHh1At87/w7Bn6PJHeeIM+meX
bB0evLH4jBthhlKFBzTVXLdFS7ZD77r7zh/WcfOe9JcU+ktrRQ8mLHzqewuvmobIjYHqRMVkrlQM
coNNX34tns/a9+HEAm3uWPPn5l/OBeIdDG3j5MEYoT+Vx9jFx4R3BG9a5hkFVSu96XKJEBa49L+9
/tef3lxlbqL2LNFjRo9Ji+3dlcg3LeJW9iavA16pNf1WdrVRHU4b85V2DONF/H56/YWN3UKah+Bp
LgrzU4JaqvypxfHDbK+mExJ18Wbmr9nwlLP/FXWBFEzClSFq8KM3TeLWdV7bgwGSZ1TYKDj9mVmc
6EcMQG4HHpC3NkLnmwtKZ7gYyEWFh6odCwtEEkdpKSXnKWjuZ9isPqzIgtKHWtrgQtXC7AznrmY2
gc7NA3vy1VWGI7mNj/t84wigZfLgVLAU1kGYfYItS6CcVRCazihfjmejYLgMEmr+zEtztBKTxLSn
aqnwGKUOKHH/ILQJLXV38szprBCJCgOrhVE73Cye+oRiI2wxqIbLBORpgoIw9wowcRINTWO+USDJ
VxhvBYYnNMMczIogNErUoP5TS+QM1CfnwW2wUI3/NF6FUgReKCyc+a/MJWw60gUMMwumNT7d50Zf
IIUVG6P8QwIyKDuFV6O+c3O+Sv3rBNmhgSKiVTr8PqQogND1AJeKq3SkxrTdBEsJN/ogquFnSX7r
dPrHosyG1wSQSI3ZzSyPOl5CQE+JBrJRfBkDtgQhGUjNuJF3GTfNQ7Qg9a5T7hrPGjiAyb7M8Jqc
ugYvGWSOi3vQK7wKLLM+OFPy1Pn1I6gz95HwtiXgyQWTMDtKlwzisJFSx8ltZkXxruoxFaGj6twS
xuGyqqaJiBac1/q+/B1cWsTAfwpAQrx6hFXlD+o09YRLYnBlltueEiefcT0JETvqDwH9D3oNKSBN
A+FN0tOVm8diLI+1lRyZ+uEgaQbPkEvvEw171iXa+kSzCcbmRsT9dGF2VWlKGSXH/Yjmb0CT1+Lz
rzQCx73gFWbLdcQFT9cwA1J99yKToWRMb2Vr/Op+BS10+tHm4JDFA9HIGvE4jnEE9v7G/p0ACJCm
xhrhWPOJCw2iOvNrG8kM2YNUroVotllyORY6y3Tf1xqX8UDN5ZwG16eg5/ZB0yIT7aTo8FeglSyH
77SDGNlV28xLH8T5uvemUyzOP6RPOxgSlADtzjUaw6Pc3guPuuodUhnCL2HOwCyhcxfOWdyY5+hd
R7GlUzEQ8AUZz8EVviz/xsMlKPq1jZ4Spo1em2udGeGYGodizC8KCKSRcPIkEFpV5TIyGXGzkVMP
RbkZXaTa4gDpB+JJGCaxIEawMEVt4FOfWQbsx+ANhTy+5QypjdM/rhWi7GVpL3YkutPy2GagmTqS
tgg0qmkTXEQqzMZIfnte/GpTmzj7VENv3w30rQ3t9jRYu2Ru/hS++dTX+t4r8NJA/Y6qCbXisG/s
fmvhSNnyISWsyshhHBXjpdLEXBVCQyiQwWSjynx2CcKSfRlD8NG6nLXzMsErZot7vZJSPa6f/BgX
Gs7EqX5sdU6ZRl+HHEfE/Hruct8OR3Soiry9Mk1/cls/IIUP4+E6k0Q4OwZ0qNTbe6X1OlAXj+ZL
2Y+HAkqxQdfg0OuSZcZ0eMAJc3ZRLGMjAbKAqmUGlq/hC+vTQ73urKcwwuuL8mMZAReQ/U3XaONo
znXQ7HWDVS0HrsQkCk1Kyr4RBxkDlzdOjKmvDz2WpRKuOKBT9jwoOEYAD7bLbm2CW4gMALnI7IjM
7/GmsChPfIi0iFcJzR0zjKHNMcfWFOcYtAlVHJ9tmCFO/TSH9idnPnfdQE8qs/raX4AfXIyv3HtK
ajxV6+uYgti038yF0CwQF5MQWSBqHEqsFtVAOmPeOmJWxcAUCf/4Bc7qWgFp8hkaPzyEGYWQWFLn
O5IZbGTmohtKGQNJ+CC5nFIgxepiYL7In0TIa4cXjVPBAHdsJKwn5rNvp5qvdO9gqiISGDd7ZZTP
S0yxrhjr7ezqsG+uiFmliDMT7JeyO8FU8vRdeEsR8oU6pBKrvH9xLfGImq26BKCaAKKaD8qW91th
fczcPf5DBWO1xqFNAkMbKi+Jus3oVJduhL78N2zuBQ/osOlwvIc8RmFi3OUDNqQ63v+vLQRafEeG
+bQzvXST218e76jtXqwUoXWw88F8SgCZAFNzYWA1oXoy2ztN+yYeAlb7PLwJP3XpcdM9ToAOvtKP
eW2iSuMzFKEGfS44OnH1qiOsRC8agsm30zYWIyt4cjxVl2Yv6+kum9OUXSfuTDuA2BviPiw0UaFp
MH0q17Ja/omp0CBIMm3BW9bRoDh+yTHabG0FGSp314VnATmCmb0MxqeCUUjy3WqBBmy00DUZTZou
4bUMHpr5apkvMwLPeWKO1A1fpFLgM/1XYa6TDJ9hWO4DGnXHfhHVWhA9uPAcG5uq0UGVFDRkZBcq
pQqJ4GQfiHM/0dnKAEhkSWwTRq/yVha4cSbwm8p88lrRoloTJJVWkg7ODo+MxpxiO6LU0KS8Ka/A
hEbDuJ9HEfgEBdBYNVyF3ZGPEOvl3ei/qPlKgrpnjncwqIqsWudoZdsz9FwcEX8AAdfy5Mg3vjfj
H/SAayfCV5EfJtS8FjNUD3tuM7iFvr8xf5DH308arDRQ0H9ESjd5t4TTw9f8R+ZHzmtV896K8JRl
xwOt8jzgdBnwThDypl/VCMQMvpY6qA5wJaSemK2X+qxLuYtUGVN8lyt92utspbpusf0nNILCOQ92
PaC+JswP9V0o71pr6XqAGD+7CyO4dC+xREI4KsOaLlLfM/PmBiuxECAoJMdvOfldRJ9Hc+t0m2LB
WeM5bnaNtzHojuYBrF/tIzs74DBhhFLa8kry+RAj9G+n4U8XmicbZr22JKdaD04hc8XKcHFWO2e8
R5cud2r7W47pJpVE3D4lRXHS4ewS+CiFcNgk3xZ6wZ4hoGiidCbMFgM70e44DKR9G0o1mZBlYHDL
Me4Y4RCP4zlorJPp8poLe51JkOOxHX1ApfQoEgfN97+7RnGPIjNR0HOKYO82Lrg5lTxnuKQai78H
DTxzJBhsPkCtnqMgWTC8cVCagwVXvqzIfphuYUE+Y1AfXGgl7LnKWT7ixdt0dbnP9OFt5K6Ia6i6
aYBnpHGkx9xwN5X6tyzCkbOcvW6p7x7er/o7g1IAKlsHDYScMzREOUUYCfhgW/TbnmO2CKnbjWm6
tBNokIOXE5tcKFQVYOnBht3X6tq+Y7I+6Kh8PfezLvjt8XWcrgEytCKtzyg+VAS0nP/xEzKGKKn6
qtta6YhZzEKKPI/Z7Tf1gNqWMigHr6j0Pw3GV6RmBCXGonlxZvHT0F19OBpyrg7ILTxSZxHpiyah
04gawffNsuyH1ANIGp4Ff3Vz99i4hFNi6jWE6cZM+WvI5UjPYUfzfQVTEyViNmyNhOxemFsViqia
9DlLfI6gTJkA5C02Vhms3AGqoN3fhGwqd36EIyWBlHM5rEYrPE5licjOZQJG6wDwIu8w5AyXqe3Q
zRCkwHd0tEMDZbr1EPRoAY1Dr6zfyFfrOUz2vpORu6FIFwWbZCyAq0CBJLjy1Fopde759SLljtFf
VdNfoRfETBEra1g7HGuTwql5ODKlB4hsmwP+MqW9NcA4yZhxmqPggSmqdtBGOBlMPxX85wkO6NIz
Ss/QQuRbz3ouPOCXCnUbVZs+sgMS7HkW/ByKmxeZjx5FxpQ+YWax0cvmCdYVnAROJK4YKUNkVddk
MFRJsx7ms2GUWwcgiF8vYy+pLbEtx8pzPWurRsUvNfaRjuThkp+R4MUf2e1aPmhPlTzTvgrpFC7j
YegfcSEkngiNC4Q1JA9GqXZ9jkd8CPduztLNPL2F2OTw7CCVpm75OZn0LWB1UCtWKcyCpYf94Jun
QUXXgdJ51I2tOULqwtgmZ7no+Kr4fmeuVeOsRoRNad0R/M2QH+yaPhIxEq69BKz4EjIE4jI6GKQL
CkQYz5CdTfiKaC53sfJwQtIZ7hOjElaPNh7SRrxF8wiMhDm02UMGHYeTiWmLl+H8BH+2zEgN8tj5
Shs/Kmvcpilzzs+5h67SXxQKAXANlL3QN3uwwGi6CI5D21m29c/gQ4uMc+0r88eD7JoIxsqADXLl
9y+BZ26DGMPt/pwM7sMMoTIsidxwttBILyYBynrzvsBYoCah+lBxutfqap/B1gUBSbZB8lbo/b4C
iG6hQiQUoA78tiSwxSWt1fAY5ezj0IYuYFrFUceKlN5D7x8x402PHGtj926SWBg1K1khQfYz9Wuy
kU8TdXERm/tQQ12UJM9h0O5hH93bPTo7DMXLjuAAy9xa6MksD1pFzqgqgu/OiBKjpMJBmi1iSq1k
g6U/0HOk+mLC2hXVOcAjSQjOcwSflG07/ZrRC+YvytwVLVaYdcWwBGMxHrW0UlzdnZsfLPjBjoQz
LH9lhcQgEDUnfWUfhs4B/LAg3binvDl5+Q/nJ9pI+R3CcmB5p/3FSJw9rh4qNKXDplB4HsbHDo5b
zX6QEjZhdu3n00FKxtBx0FV65qkz63M0NE953nGTlWCd+FIa6fpx0a9NTyhldbXZRHCh4+Ezyp5z
Y/pxKxgpeDmrN7ClCAapnltPxFSxyIY2f2nYgyWcAAu3WTgRGIhm+FcCHtGvuIX5uKh+o5TxEpZo
ApFtQ5BHhOTH9lprlv08XiNhlXEwONZ7tbjw7rzrjF0shgnMvoBrTm166wlbMzA2wJRVEMNhsjaF
TdCY+2GXjyExpzOTeNs7DxaLjXXTAJVby4gpn7HuyRww2+FZzuQCTLTXvyHJIb/6/ROE7Xs9IUQN
Ad8w9mIsRoW+mMML0pILX9eGGlTXzb5NX6wufm9cqItMqMzrZOORn0T3NieIAsLVYDRWTvAIJA3Z
CSSabgd4htt2aZxPOHS478V98SjbUqBWtxs+UhvfKp4sulYL7xIdxJ5uSy3DLnP1Sw8uYhg6lMMt
DmpWWu8K9xtd8B1tX0zjAPsB6Vw66XDBAb7uUbL8f9i6NYsd8AmPGRpuSuOQXj2x1yVGNC1QrIfJ
AEcu4u7qJgpPP4I314A0xZiQyElWw5NZOvFP9TE7n/D4SY4q7I85xDG53Kg/dQ64ugm2dfjHMnZj
jc6JyanuvpT6NfSdA0qHZ30ednTdRVkxq3kHIQ8ArbPAewDgQ4t7NnF3a0P9bYlcKlgCGpu30bcJ
O/bXEqdtK3/jVfYxdhiQwIYczyFq9bt0eOp92NfODVqF3srdKtedbIokw6njT0YOiIXYQ85IRk3/
d4DpAsEOZ0ht+MjsL0Yg8iDD9FUthJvS1pMFZ5Swbzv0gtiGhkiFfdXsYNhQ+WLtQW05sUVkyKTj
ViLLS6B/WFT45WiwD+GZWG8wj+ASvIY0ALpXPVN6CxXHiAbSOfaxCg41Hudg1hHDzqLZShFQL/B2
aL4bHJdyndhsrvNRx0CVgW5CDq1b4khZ3UY7Wc+tIX4jNERO0OxUhHelD+6Uti5WN9ZZat+GFexh
M2Lzk/ntoggp4YJKWYp1kFRrODwIrfaP5k37BUlmnFYbYYQWAKl1uw9C82AsGhEZ1AbhcnNse994
2ptchRmMJmnPc2KI1HgMFWhbjCcfE+M6WI/5tDINqMH5N2UkC/4fxm98Lr27Fz1r0ufIiKLXnHxA
EWly6fHCA2pMcO2qK9aOxgSJdV1wzjrYF6iEyIb21Fc/2QwcLwek102rvi0unPTQ3mJUiVI8y2ck
LfykqJ3kHFHYaNLMtO1AC60xBKTuBwSTBjeAtPTv8C3wB+nAdDKDBgHqqBzBlUO6AW8OEZXO+amX
UA0AQS3uiEYnViynP9DwMH6d+Oy8bTz9fuOB5A5+b2JBQHSnFUGASM6IBIIc3mrOvcuULYe3FLj0
ZZHxGVlY28B/k23mKUg000XDgLOKSKqU2U3zZfv6JXI/53I8yj1czh7qZhGrMDidCb8odrUcMyZ5
EeVnR2vKKZUi7DSSaUM5CHJNgyflRvtieUjVAUnkRhiIwmNFNDCEhZESIq4UENxnMn0/UNErug00
uDvmX87EYPICvT4gvjXw4GNShGc50dz+nnpHZnWd6o64MUAba9rxFUcSc34zp+co7J9sh9yKrnj0
uuCISV34NoqRCoBDakGw9dkaikg1oJoXuZSbjKhSQkFxlWzpjJnrPQO6NzD4xIZMpvuRfuSelX2E
+q6y0jvledvWdYgcmVb8mI1mhtcitO/8mDCYGKMD/mEEGTqDAxy0AUkCsCsd/wSIyLXZjfQOo3vj
26dcaG79a8Il1BdCI/ydDJZSUC4jV9SpmMcDUPW4B+UhaJOnrUSYXqPMoxpaKJ3DvTtepP9FKVAR
xJ49m7CmO37I3L11zQlv9BFPtelVLN0UOEsAwSZUP1ZyI2PMg7Tewq8uSHjBly64jeErOXLrlI0i
hE1j1M7lRGqetI5MGUMmBhX5ejm2GAFzzKH2pKvZLoAzSZW/23zn0gwuosmxGB/L0d/q1Y3wQy43
+yDbIsr1Ix8xBz+PEUONeBqYXDGqYmhED+iGNyfn4ppxANF3BiOlO7M0n4ws2vZFhVthfBEquA8t
jeYQ4QHvr32W+94I0LDW43Zyh3MZq11paC8tuPJIEpIZQ4i7yorVNUanaNCGgeh3fq+cKlIqh9N0
bzKWheh0lSoHLZCsbC7z3ZxNpLu/ZTUZ5xJxTWJHWN+0yX7KFrISoeD6sB6iWb2IYc7ow7bjX+oO
WdkQotA5xkv+7IDHjY6LMXyKuy+af8BYA4M4ev9IMWlo45mQv+yaK+tEkIQedGfLmv27PtbXygSv
RoUN11g6Qzioi3K3CldzefNLxpMcPqUuMa1SPI7QdYj2R5ZwVnyzv9N2FyzTFtcndDARMu4WTEfu
ZzmdhWafTLmEfkB6ZcPBACUviZJtgRqSVSfbLxFq2ye2oygDBcMD2l85TEHq+nfQP5vUOedGTZX9
AcFcUA2FUpMCgS5lXFk0j+n4FULthr8b4dDSfVstlmu/rui/oOyUwgPEF6WAcSo2jxnZDqhp0CD0
4P8OaK1K2FzLgVBrkMdkYMLhFc8DaIqu4oelfjM1uAcocqUfcvT8iX0VGwaiYGpGehXBPX2eSI5s
jzj2YjQ3TRlsrOhdaU+pqJwo6vO42HXEc/hP3fKmpafUOulJSIlAFchsCc+PdSkqocU4G5hFkC+s
obT2K/bzri/KP70e4V2yQC21/Ppnzpkoxt57jzkhtTvb0r9rQvZlV45rLSQmw4O5Myrt4s0iz8Pi
CLOqkUszyR7hhj62BBGryuYaNlFi2YjyBqYqMWdYg00otUF38/xhEyW4R8D5tRnINd5TzmjTWFD3
cUzAPnweExf7qwX65LkFt2z9RzQia2oIHC9us6F/2KQzhThaJZwvsrKY28tf9OHrQF3hf3HF8+lO
8xRPI3wcPEY53JDu/CEDfaOx7sRi0wsPHeHRIZm+XFNRy5SUlzNQ/fkUp+agMTJ9tWZUrYzaM0a9
Li5SvDOLZsRXxjWioQ4nWR2AMAF6ZyfdTihKUr6othztHsY4cGXBoTETk+wQkNvoB3jNmy4ZXwO4
XGWBcfcbbFDUTil+BYyrEEm4B7fHjR4qLoiOkNpVlrL69eQjb3uC4PA9A+Rf5ZxlXqPvsTxYid6c
wcqq1pyPmDM74ew2S4Jb/HEDMx7NXQ5fgYAn+tvKPFlVtdfr9o+bjgcTwpNikhmUvwXIVNM761TF
59i3LqDNbN3WfHXj+GFGp+fU8SdHxAEKkxxHcapfksdkIFyMecOw6ZAbsqENmzwuSvU5/moM7xpH
1b6h24LXied5TTfZZz6XbUUURPv+z71geHdyOA0D+QOtThp376LFe5faVgr5wN5YzXlojctI+1L6
f01O/5jVzcRqg87GvfyDSIJpZSRMweE4gOnxUE2lkNTdAR941msNdpvDNULZghx8hZdUH2gENkx3
Y+kzqQ/f3fJtofiy0PW6GNrCGGvyEGzfBsA1BrjM2jasOdDGa4tJblLdGIxSakRfestMw6qaqxOT
PKt24Yyl0JEBfRFMB8MnD52zOKFtTZEV9Kh+yNXqd8W8sxwWkKHvzLl99avBJtOZAUSj2DC0ili5
IBKqqnFfDPBsEqh4y/JaIHEV6Ze8YQHL4ZMu2kfhpC+ZD7EcNr5UL0H06EKEa36H6AJBG+sLsmEn
wldsdBAOKbBRC48uvwnEZN6ALlLdfVtm+P9efhvNkbE66Ji+l0/e9cNjQVxp3yiySqzTiF3QWC7P
M6U6lJU3b9y2w/zQaIhKfZz8UJpG+b5u53d/cdeG2Wxd4E3H/htjL9m+NiTGO9WD7NeyQtfJEarh
CmfOxcFwm+3MBerBeGRzjnG4b5vHfh6AXLyd1ChdYp5mnMpCEog9BkHKp4SEmxF0PKCFOjO/9ZjK
eCH6Se0pgkA9BYeB9EpS1vf8UWsJeCfDyoe/cTK4Q2pyRHvjk0umJBO41DF8rjlImBOiKJgwZnQx
CpjBdGZkxFn1Vg0/rQHjlcB7dvrcxJ9j86u14w2CKoPEFXx++CpQYxpC2bFG5ofOpIJweUb9Jh6w
GnDTXUhtSSf0J+/dnzD99VHH6119WWLIkgHJL6H3a3XYP7YBWkTLQy4KmKrH72VJcPLkkXH04uCh
OMTZRfRDKS80YWgzgJSbZ5ujP+CBTkDfIbOtfJh2dVHjRv1QexpOTt1McwOUR3+DsBYPqdtSRAxP
vYBijRVbcun2i3+0svbLicYH4MQdJ3E/gJS46QNMJA5IjNiYvLinAPshikpKH4ii1PDKKN9j5+BC
m7ED/QGr1pOIVbVWoXCkUO87DN299L3q4q0fgGmqP/qMN97iDBwYdvHF0NMdAAGaaj7HcXDfQ31A
Y6g701NSQ/NQ3rqt5/dOD294lZJoRFdAqvD0EDMcmZkfhNCLF6bz9ZKfJ2veqjp+102u//R3ylsU
1/ApUAu+1xjipUzMU840t6xOJ0b69/WQ3yLX/UnRrFQGYobQ82/9XD3Mo9hKPMRJGa7ixn7qHZPq
D2J2bj5VjFjagjK8Zmm1BH+U7l+R4WXcdB5k2Dpr3nSX7roq5k1cvIVzuRMyEHg2fMSM0Ht1QCGE
WkX9zB3+X0QuGEiHcKDOnPRZrEtqa95VuMxHuK006XgT9YpjzkRJw30DO61H+q2qOBCVxWIQ3bQq
idEFLFAe7SVOSsx1QRJyuHKeBXeVtsstwqM+OOsm+hqmH0lkz713/ptc9zYXYpsw37tquFFw0sr4
7wasTcPACRWXehQ9QJwJE/cZlbgFHxzAlID5fjMsPpUC8akaAaSRu5qG9pj6x7oLz7WFOxyGbBZj
KR1H8hQXxaHIfxuepZjJ9UySRmgJNJjht1PQX2E95WfzRm9w6SyIMcyIa8/MB7fF5HU0/H2JU1xD
d+dQDyuyUKyoXBlR9FrmxdG0CVClUxyItMcVPp7JNDbcbaa3FGbZ94SYgyEFIc9aqmM8GUUnu9b2
i0XMlsEwM8lp1rVLNQY06+t4wSJMnJXyadN59r0a1CdFDESeeO0l5oOVm782+RXoFLeKQlD+3j9/
PLc7SIS8l1EwYvnQKfgjZE7B565Kk5kifCNqbLt3OSFMlFauzUgv2GNpv2pdylWewthBtyrrq9Ev
57CZtsuMqQmBFR6TPNruljqBDKbUuVYfTem8erOx99rmWeiaZhH89ZHmGs2jzpFgDJ9x1t2Ggcwu
3doCrLJ3XSbY2IoSiWUm0FqGQ+Tij4sif52jWGtncvDg4SuO8Cj8nHVkMTqnJ9yPJGiOnRGSANVD
wA3z4bSK9GkbsajNJLz32I8MV10Q9KQuX+QpFFr32Xv2GZ+BtnvMdLJ3nG6V1wbln+Oe3DnYhrn1
7jna3WiUFzjFzMXhtrXeteMb+2aMN9S4Sur5s1HnJWYCmc6XkpI7HOCv2JjjQI6v+/wx8Oa9Pk+o
fsYV3Kj7eNE+YzM92HiiwUB/DkgxaIeQhlshgsiDJ3lBy5fCNWUZYLNGs0Oxyk2GEhANDuGBxnAM
9fRZi+s/uEHg/GpdXWED6KC905/Sf1fkVJh2+hkO+VPddKfOdU8FYZUpimwMvOipidLD4r76UMzl
MHm5eD1RGob/bar2115QI/n+WwXbmCL6pz/ljA51AsaSydwllfvW9ugeA0Q7aml+Q1PdlAKNY0wG
3JcAwysIX6PmHpPpmE+c3otiLq/bdzgOHl0KH6sBKOvUe1pN19LzqU+63dBsPa0B+eW3u6TkAuFs
5xa7vTI5Ta73aFf3ICzrfkAcFy3pMYv7fUSjsE7dj8pU90FH+wZzoLMXC2o+NktQgGPCOeDSRph6
ic8QB8Iu0Mhd0UbM4q8m5KzhUWXRldkwyHFqHZO+3VaNt1NJuuta/bGNy52q/LVFVNyY39t6J7a1
GpQ5WakBb8AsPKRkEFM0Ays5MUBpcU0YI4/GiUeM2XXek7gaT1sDPxrO8N8uwWkqPZlh9LkILymG
4pZ5WIW7ENHcJrnAMU21rr6bW/uwR5CJpigiMBTsHckl9orMOLLuIbAZufnAQiOcgSHbBVRxRYIg
wRlbeHveB506TqUoiD29wHqNmS2AHe9gOjCxxFEJY7oGt0ry61Pb2ieQxge7e2OyuI7a5pv8udCd
TnlYkKs6V7hi5/nGQF+yW0bJqOuOJQOdvmCEOpP/1RnwAbDez2f9ajWnUCtufYApkMbgeU6IUmk9
2J5uvDPjmpxzsT53Zn+XW9GuQ3udzYyoonan1/CgyBiMGnUpzfckzT9qCN8w2x/ShgVm/7/X7NJ9
LO0KG+X+gtHstKz6kItxouXOphOsJwjr2QNmIh7hhon5KAcQIMBDg2G92btXkzk+TUu3c4wHD7tQ
axfkew/VlLHnx2Lf+wryjAqxXQ8BugXM2zVVbdJOB7RTINYGM3htu2CG4SXMjeLDPNTNmiE3aOXC
dKS7Uypbz51+nFA3BJH/a3vZLsdrTtdwofRh2VozdrZhc1iQQ64iRUlXw3aDHHPRCkUetYm/SB6s
vAb+/OKP2waj8oI8wlbHILhU9ZtfmQfU9UNGsI67LvHfNKL2SgLFERv8ra4Q2aJIK9EE5/CW6aIZ
fuxoozRm5SNdT5nYO1MBxiEZVMt1MqqPBPaaDY1myTDJznc6visih/KDa9XgEmI560S1b9pcbwsH
TEJPV7bNZnsrI4Na3oh2ZZdtIzZwpdwN9/7knpwBac5I7ervXRZdVANBk0Trca+n81pkYEK2kgO6
jq8l2YWw4R1aGxNkXgMEmXo4a4Quhnh9qzI/yi/u5pcZlpbH+kHqBt+LhgKgLHQYBLInBkwte+cl
YFxQgJhPTfsob4rJkvBzJKIELR/iopLm1Te9Q+3aR7+GrBxgB7/ycUZFNgRh+Nf1F8QK+sEIIN8U
3YJhPAkqTvSYRcNqIBuXf+TwrqAcARpNLDUNWpVcOkOgjnGh3VLSEo1Gv+A/+cPfGmf7OV4skgLK
6wiCo+d4rdRnyOUbl49VKeOUxs1fu9X3Tl9flWERdDufMORPmKxhMiJS8uQm/79W5PvLbEB1MJ3X
kJ0zsqbk4aU9xFEmqQnT/MSU2O2ZBpdjiRtWendG2HSY5icLhC44omHmg83w1xePe5/7y9IuNfYk
/TXKYgKyso3cR1lz32jXMrZI10ofGv1vTj6vFIeWfpAvHg35vdPFZ43LzIJnBycLrD2iL5HqagDm
DTncRp1wqgqS7rKVH5pPOQcU12MAJKjjeZ4X+TmtDhOgmrijKyBTxyDKECKdlCfx3IuJEbSYVwPo
T0co2lQlFQ7tnjPYGIO72SnteddkTJxc49WGAADHsha2AbYmBSDAxLHlrMoFTiEAi3CKY6d7MWkB
ghhPY7JqciZLy3ImfeZUDgzCFaOAmfs7ovyySaU0eiANzAYbKPaoYbRi+YknNW9amwC0ZNiW3XfD
Ztfn/Ge08LB0nR/QwkNALFyvv/YVijxzPs4Ignm4b6jR13U3HNM2v9lj9dkiMY4sY502466xIQPr
ln4vH/Mkmm2B0HW2kVk5r21tHiJIHHgMbotE22eKhhHVZ8r0KeS+cIH9kufCB9oKjEv2H0fnsRwr
skXRLyIi8TBVee/kJ4SkK0Hivfv6XtmTF69vyJSqIDlm77V7l+WThwa3X89tw6cZfhX+Z4/DyiEZ
THO5jCEWWSOVapa9D2VxEQPLDJv7baqem1zbZXyCLfhLcXAHcJqddtBHzgqJ4adkJ+PUjJwAU/Vd
eVU8WaRqlX5u0pz+l+EqjBFiS0u4HOqNEgUTDoshePUvhYKneNW2SZKRbgRH0pUgPZ8UBUE9sMAA
V810jlVp9e4boElVGemwiH0KiuyDejPS0KyWeSYYz2mnljlo1Wro7ps1W91Hp+3jCMd16W/mvLxW
aXFEUJ9p4DjPin/r9AZeOn3TJm+5a264KXhmx1V5yMzo6EfaogO/8CSOOqhlSsFjnuIhLObPqKaK
d7qtF21q00yWqgCJE8k7DTY6rvQnM2t2rR0jV5aKwcp5Pl8TBocRczvD8HDUQ3itKhYp1JVAsdN5
50TzNX9VAs9eIRC53zdNf+iseF3xpmW0lKkr1KkPAOOKDyWgoY7iU/cvh3mi6rYwUdEVLkxhYu8I
nwLBviujYAfIoS69dZf7S7QXoLKZHxEhPOYfRttB8ki/p7reirZfp/OXOhTVV8aJ/R214kYLonTk
TmAebHEJ5PAx8qi0iUauipUG6wxoxRYXoHoBJgIivdTXgmqaOv8nMtGmb+xiY9UfkbvmzeJ/hxxx
v+O/iMR9ZMO8S93sMkYh5QCjSzWVTouffLxMbfGGeopnanmPfP1gIl7PQExyHVjwLfW2IK4LEzia
jaFgPjWmxPUpIBiXCl/H2BTUCQylsXGJBapuju3+aF26UHexx0ZbDwkW4bcZMj+x848NedTL4rdh
jTsYzleWz+5CuPZDk0ShjX59HmXQPBW8O/rcqnCGixHVv2ZNkgYn1DCTVxiIjbS+1I5JwzLj1+E+
TiWqqohzU16HgnQ/Xccoplko3gsGW660/9k1A3SNQd+UYqe0bVb/AWQph6wxUMOWuU9aPAWAqLQh
OAojey0ibZvG9qNnTSysCaQIS76YsqaASk7LEFXN3hfiNuAhNANtZVvstqeSkhL9psicvVvFqLYZ
VmROsI7Hj8iCw9RWL4qxENsYy5q6/HQqbNZ6wOKPQXUNAqPyCM0w4aiaDdIk8G9Qh6WN4IkhtD+k
G7VdBfmh/no0UT7fQ452FX6GgTthqbGvwlRCMRb9rBOqImWiiubNsrcg65lOmKSd6d/9eKMYjp8U
UAzf6jJz/vHut8HMQdHeBKMefLSdgesMoVKV/HF3XfwsI4ATWeGWkKiKB7WdSsaV/IQ+7KEzNscB
e7wZ6dRTTbdzLdLACXQP9b+y689sGRa5Fj2szD3NurZKEv9P5qSTu5eKP38O5K4IvGdL145zw7yv
Rmskm5vuI4jmj9Gz/Ee6naKkaETIIKxgAyxBzXRx9hYalUoUL9/9xIbVCNejtfjg++hN/WNWtKeg
/8snDVII352X4Kq1BEmIC+oPDy1VF/X3LUrdjzS3UE9OzDbSJiqpSelYPKfZSRI9eh0ZdZCZqEO1
r9Eh7Tnxv7xu3no9EVb6EO8ibDM86hOXwY34liIV+y7y/4YhjamD+yM33l/hFuA1A0UXGi2qt6n4
ajwO4Dm5ggj+FzrzoUvny2y55SKd650VAxHNaviAjvNVOPqwMMoaJN5fBH8EOXWq6kMsKBnf57EU
sAag6nX26Qt9a0bhsYu6A5qXbNoWWv8wcZ1M5/5GOFcSxzcrdBl1M6IYjoPxI2JjxacPBNKjz63e
7OnVmaDAjlW85Gp+CwCUO8NXfmzAvIX9JyDK//08YJB420hJfcFFIrmBYL04FIFVHLzonN9Tw24W
meFYv/rkytTF/6mZ0S3Ew1YWVBXJb5GKD/VlvExN+iBwMkr35hp4zNhYIqcrz8Kj3oabgAa3lSRd
9Wg4mbhs1DEEIXQTNe7K0vNlXtl4TdMNH/LexDycsxZKBDxOj8zBlqEkDwswOjC154gfhZzaNQgw
pPWyhxQ+aLNKQGfLQHzmOjoKNz/3A10MIeCztIi+tTCofcSuvzflSyJuFmabZU22pDLti5bJvg5y
OLwGc8UGkAiQkmmyz2KUtIucBj2H+IJxvJhN1u4kxbRM1nl3MXMKQ8PPUGJbb+4+OiatB1eEupvC
iOWsApg2NCZRA+d4+AwBFoNlDQX+fu3HSL2dBRvK1FZl2dKrw+1m943RraL6LlhHuv+6ECZ+kz7B
WG7cfYAKl7Bfxe4neqD98132DJhKw7NNyDWSOIKAkemHB1k/M8Nm95iw9sJ8xB3XFCH6qXwzQmGZ
WOYTvkSYSl/v3IZVKkaUFJG1FxGUdFPGgCk6UR1TVr6VFj06fbk9HHzL/UIh4bN7Ic2mm/uTHpXw
oQjrHh/TLAg7O0z8B5rm8UGBu4SLyzk4Dow9+p3m011owSbvMfthDh1T0M0BNiVmCHEGnBI8Sh35
Oz3nPiaHmV5+YFcWUEt5R3Q9wlUm6j88bTR6qMO9aC3TaGewoAyINVjKwn1uOAaZvXZ5tu1Fo7Kt
3IJrPKJoYAwT2hl2iWahbqBBMnUYVjCtwbM01hv9uTM+rArvKogMnlfoVQ56CgGLxxJK3QDzIp/W
ujZvuQJeYKDwQmIOODkmqPcOImOP7RnnfBE1C7P5tkHGaZRR034s7imco/IXNxTdF82Mg0ywbLfe
0N/sTts4CYYhOiybbj4UZF/QELwws0P5Dq2hKt9zh7D4pCTWp33MbJRy5xnPHnThCPtcuNf192K4
pkZyGvoZ5CIBGvN4ZL+UYjopreYl9MIjnTP+iHLVmd2HOTivcThto7Gnkzx4kk8j97eVPR/QaxaF
CssCmdpzipCHy55vrRJdJvcys09hXQrSOjGdL5kwKhjtN61h1Ukg0BN4I56wgMqrOjyEXCZdwJTA
BPFcOjeIt4ui0wUgde/CTo2Rp3uccvlOOMwQDV9Gnq5Tk1FBOq+r9jCWlMNJe+oDmjJ+lLIqpRrV
iX9LHcYsjoluOnPWnfc8BSUqv48iwmnQlPyA9yj7jrNHjGKExm0RRTWJdGjf2mRbm8WzcJB00w4i
N0YMMP6iEwspTNGlNugnOqvD34/bKDo7aA+RK9j1YeAOUahV7RVDo42JnqOlBRnqRE/+n968SLbq
hmYwJW0vNIiID9NtYwQr0xGrCmlM1pgLDvSYHUxFirxsoNcTumE5BNwkq4jIG29EE5M/x7fJ11eK
YuuoRf2/yKY2AxJ4Kt3HyCXdkF8Bu3URC/QbcCxoJpQsQBfdSrjyLkMLrgoifP6bSXvq2ncl5vtf
7O5fIUxyGhbzUfHDGDBAa2op8bRNzNGt3IaDdbYkV85SFew88rzRhq5Gwzcfhe6tBOsjz0AdYROo
MUBsCOF/a94/j2lAGTkvmJ4QC4zHLuzYJdPbC3fLRZRr55jlUeGu8Ko3sfiMyx9Hb88mZrsyOtm5
igPrGHARpZE82vGnidBwB5FLQfgypsVyqOWxqd9r9c8pRDYusbLDeJnpMMYImdhmZcxMxOwO3Dm/
AfdhxahuGK2jMcBlm5ujXYWIsMCGRwSpjB5UFeNkDnKlcR+PA3INeC4grQWauqR6t+2rx6+N4J6N
UO88nt/qhPLZX0RBiKDxMz338MBnVhMEDXsZptcn462rNy3JQyozsq3wR/on038r2QR3ZYZVQwBx
HTa2/dHn09o0QJM5v6UBCDxG/Vvc5NDqy0EykoWpKbkYXAJyMxbN8aU1xTYc1o59wSm91PYep05f
vdZau9ZdAs3ju62/C+7xtL+0g7cRPfUfqzSbTQE28JPl6CDXES+kyNXaZeKfMrM/YifWc/nhcNna
OdF/rv7Ienen9YqfWN1TAplb39v1/ehxoAc3ffCBF/f7sOTBjaDNbCA9+B+TrL5dKXYw9niGY8Wa
P1zycHhf5HCo2UgjplVDCywInPy5k5zghO5VXcu9iK1gXOlhvNaaedty95msylhr3XHiMmSkoMgG
JnT6K3kPi3B8a/3yl0ejO/M8wGQXwzj/M0ZrZxr+0e141HUtLIXkggPu1SY7TFPq7em9h1Qq+hew
o0YNDix7yW33kbR8nmNDfW/qKLElxz+CoVY5CwUR4mV2qkrnILDq/F+EkydvDjuRnioMk8zvXvWh
+RjJ70IZteahv9BbOjSD151ArbZYfyyYYu3GjMs4LD9UszMS4ywBrvkFZs1h+FK3XVEWJ4+Pua9f
WSHuW+7IYTpPfFeZug9yTTAVqOy52LqpoV8Nslz9QstFx68Cv8cvq36beozrffUN5788MzuXWO+j
C2BYI791hBWLwrkSp/bMskIztb0Q42dG/BGaX1Yj75O1G3QEX8OBxT+ScKIHIe0wMWaDDY9i4vNH
GjVSPubk5eZbSE02G0pc7cpO2RADGYU7sipa9OLFfiiBjjxVzp6ZPuqrNeaTs8kOFfWLyX2GrdAJ
cZTsNZ+rg1F307Ky7dVu0rnFNg//ob9oOchFCppYQfDZzj8NPPz85GC4+3Hau+F+MHEHIOR3vwcs
JEqT6HGvTf6wyTW0a/G4GrAyBG9Q7p5M4rdy3sEOG40hxGXAQgazVGF0Gs9il5geRzugXa+9W4PX
XN57r9zF4dkwyQnyzzrrVbYV6c5g1pRnH6OJlKnRXp24uzVwwKppPoQ2ZKM8CZZpZ25SYR18rnXD
IOxHNVWsFPsg2grL+XId0ryTOHkwAwKIWw4cdDzVnNoCd90RV7DOZmToqATjgg+zJosIOpGqTliO
EiGiYG8SQYrNu8ulAqCzYsfK4wQYuSrulrFbkskTH5jrUrVU+5Sg5gArIj8G8518NbyPyTRLsF/o
jRRBgLLK7VK05E7JsAr9VVtgjht6jJawfUr94ZXdJuITVjh1dWzHvqYhps1B46cbRkh99OxTOj75
/ACsmmJgokSEclz770FVXZn08ffsQzySNmUxNE+m1cHWA1cU5+52IMm7hfaKX5BZaXyvoqtGGGUw
H7h8YwRAE8EC6NqUP8Wi82ODefFUNWL4GxxFHeVuHBknzhdVVEddsKNdcVUe4WhhKWC234PrmH9V
d9KGEigpmX7O0mac4EfHlIN2clISKwPWP+Z3mZJ4YTEJYDrOx9P7GlWWTw6DQBx3KaV2Kly4mCSH
5VQIHKsJ8bo5IjsWlDL7trxN5WHNUK6+/hXlH09mTRds/bAxFrjCynrnOzPYSGfYV2O4lRyDaU0F
7uL4Hjx3YXLq8xLVneFQFRTSQRv9P6mp1b7i2FiPsfljDqwf2ReEvB8ytbDFZrCqPxMLRUIFJDoC
KiqtdZLUa8f5Vp+bwZklG/TleFg3oqV1rfgN0XyrcAkpeV6arLH9qAtFR8Op29GjmBRAnJmFE6IE
XLWa9QmjfGYbWh2SuHh4890evnRZLJsJ8H9xN1IE0VMDjXav5gt4eZ/aJrlKfiYPn5OI0GbkMZ8+
123QPpMAwI9I6QqY/S9iqmYEVrAsoCDKT8FIP5y6deg7kDiatUdVPieHNhpof/a9fDUjQMf8o655
O4NBi3qeqgILlZHo2Agy7sm5lomgJdTAAnU5VQfHJQDReu8RImdo5lhVYVYSw0+kHo82bQSvtBe/
Gg1qIS9aAren8C4+nxmDLBj87Ne93zH8NwU4KuwSGHm1acNmEWt34AnIWkxcHW+csTXXs+dkO/5Q
kgZWgE+WDpVahPQr6/OrHVm7wI/fYxX4AvK7nz8YQvaYKMxCZeUiKBXD82zVdP79l92WO4FBt6db
Hj/6MVsZ5GcWFob+BseYiRTyXygd+AmsMjmOwpIgMXEGJrTL+Bh0KEIcm1ItrgByVKmPK6+5KvOR
g8W8qWDCG+0RCHDpVUwXOWMy9FdqUsX+jJvV9veZhK9n9/eR/Zqw//zU2hbSvHLbPgsfmZEkEbsP
H44Roo8Hz2BQ8qgHIafIom3OWC9P3Sie2xAjpX9Qn1E6/UzxKdWSjYaYq+uMkyeiu1LLKX6TqKbl
KMqfLkxAt9B4olTxBHg5RsR18vC9amsPCeHRLE/EHB2lEIhlGZzO1jFtvasf7ZOELGtj3mGeoLbP
k0MJxsLmY2RncZTL1A/x9aGNpAQweZgvkiF6C0KP4GCJibU7Op516lrtiFtzPZUNJlkoPT2Cwsim
m6lwGs2rVnc5/BDI9T2Wze6hcdbTUm0xveB2XEDsWKvUnBZJZ0zYFYomK/ifbrHL0urWW28VVpV5
lrzuk0eH5LLcS5PfqEEJB0BTOR3bUwRsH4Id+Ylc8N8AdYhCyssNj4NJJ82Muo1Q5UGJS6nfNWci
NJLdckg1tJz9bSdWzrhEaKnZi57F2qbUOIlsXGMuloCxxrAlkVvYT2kdru35U8+Jx0MHxojQ2xJl
ebR5atAAsmpoVrm578BNIsEphqc/f07uDm3NpLFTbE+DU288RMlW6e7sENP+wS2/5pwrfprXIL5x
rvKPqC1/ULHp8cKdlyZ1ZbgPHcZdPP7ln9u46oF9LrvPDGN2nJ41bM7EPKAceiikgG8lJzlDv88E
YlEsJtZ06H2kXFZ08iOWbxFhNtgVa1zhaBtYOX5GfG6+C0zIIS961FEysaCumveE6x90990PP/vQ
PHjdxEHf7AO+NCn+ImA3Ro7yjMUofpOQQjbRkXExxyPItsS0NE720giov7RHVwA9YaYfG8aOz5pH
14XgFppLxkGlx6xjNyDqUBAJjyc8wliLQpEuJyRbnR0H61OLPVD2WRBz5mgvjph3SU5nQcPLk/Yg
QHMZrKZ6WSCw9LeeMeyAVS6Nlv64PzZsK1n5gg1F3BJP97lEMRj6XzaHXSm0Da58HJo8gNP4D4yH
mXOoOjD0YmTh6s0RurtzNJ0MOmsl6k2hIQrteL4XBJjH3XqICY7N9nONTl8qYy0GHXaPi4WOvzjy
rEuNo2DEoZbPKecNfTqKil6vTxNe/7CrL73NhSjJKMv3dJKIzhmCU09a1nH03ZXGgG/u7/rKCmJK
HFZ0ubXRkDip9FxmtiA/E57mWEHonLNU3oYZMzXnfSfBwtf+yo3D5yHQt75LkHLWX9SNZrEg7yrq
ezXIOlhvCRHWST1fJs97aV22CykEd0Y9JrGLlPsL0AfIXvDcdRCT7vnI0I+nsU/jZpjbjodT5f0z
mQhk2HGG0VgNc7X2UKRmXD+iM5hWsI176af+kKY50rV4PastedYfSXNl9NbA5BXVzo9umTsSpkVn
hqGHNorp69VDnusyA5xjHP3dGBJiQA+mR3d/jD+69FNG2G8y3GM45FmfeiEXGkMJGxfxMDnQBs9J
GCIyzrtn6pHgKUYZUXdyHaVvmeuSMwriu4gDHN65CkBOEOu4zCNizA/QHlM73+ZVlawM5HN6FTJH
xUXajesgIH1Yaby1VRH0S9d+tz13BedtmZFfk1vhLrFcsmbYeo5/lU/GrMgPw5R0IHI1eg586QnU
HHCXIiekhE5Pt4NzWhWL2gaowLGgXYfyaohTKLZJdBItXvqn7JuJc+DT9S2NbkO7Y44LxgACfyma
Tbo1YriWfIPTrFv94U60GrTl/YpaQqUGxFSgQY0x4R627xa/NudD5bsRZvLg20/d3aye2X3GGGPg
zv1zv7jiWg63+cXQ+U/jMzHaA0fjQeysLDkFdJAm9bFJ8oYiy3dUeXnjrJyK3B6ICMya9I0cjrER
kAF81CtnZaWHpg7WSKsLHRkFJ3Bwkz5YLldBDRHQMUJgzKaxtuzTQ45VTh+fA/RumNkBC6H5TV67
lPwlbLNobOu1wBdsR7+g423uqB55eYCGBpqlmD6q6Nfuzm65qjUCO3GrPgW/Jhg93rQJZqw8I15i
yqShkxhW8UUv9Eda+wdBZz9pJJ74/RejTsze4Hk4k0TB+mLUDoZ5QFlMlxKTTQSX3bIRhfq4/0FV
OVAlr1pl3o1R/FW0WcNFYwBg1/JO4Zua+rqnefQqesaKlAC9R1vltvNWq8A6yU9pWRc9tlZ+Yx0T
TiBEUJ9R0xFDYqGZ2EclIW8kT6v/k5Z7mzVRcMVuwXHbL1NI1mouIvHSWsGeM3Y3egQYpK3hL9oi
Xnsl+WNWusgsa9+b3yBbX7Jw7pe9h4yoK+Haj9rZ5vAwYv2vx4jGIZiqeTzk4PLO8ppvNeUvG54n
TRJlCR3bQeYUuVcioxzcxDFRaXtE53WQHEOk45GSN4XJwiXyAXMDpp8cP6V2xNdGQniMrx83j9JZ
87ItK3qEdkpWHIw0Tbew1sT6ZUy+RlAwMVIikbbEb1CNWRjSESKGcJd8Qgma3ygbXkM0BcICHZJF
KvUuZgRBMCseWvc5t00gqRJ6k3urPYzpXbHNM4aoKLfLWWND170PIH0Clh0IyX79pDmUXE/ZeA7z
ZIsS5i2Uwdroi10F/ZjM02dM4zBtnZL47+YdPVrO68ta7puCyG+QNvwn1S4k1W6HeJ2cW1LQmbAu
Wp0oJXSAQPE7Bipg+/2HQAA6ta8pqcM+4psaLEiLYH0xa/4Vlfp9dlr0SQ+TOYAhEExIxILoHJjO
ljNbfPO5mYuPBPGMV2y4kbR+k5mb2v6XhtmP4g0TYjKDHImi5g3tTlLKj6IbrgXrAxlLvI7BtYV+
iw4Z6VXImgtKNQpUnmWTzT9zNjfp8Oy25bM3F+ssIu+BfiMeim0//Ln+wenEhqHF1kNmPXprY5XY
745c2+HfhMYH/wPbNjJgSTJt4mIfyHKbKAsY5pDOLT4nCSs+088TAUh1WG1bLBgNFINmnllD0G83
3FY2HQxmPxAI84fVkRhSjbtUZpAjOxJIkM5YXPwhwqby2NrBkQmW48cQjYPp1Lbi/+WJGxOPBr3H
mf6CIngWjHnHIHjOefB64l6EvGw8SGRS6eClWQSTbsPiuvosp5uBiHmYDrRrK8uTSxnHy7EemTIg
HJf2sFPC9XC2GDFSYBaIEX2KPowQhyQBJsp0oRAfzBmCMUBCF6BXjDEQDFZ1GJHapol7LJx4m+f6
qmJtQIl7i6pifYmRt9nuCdUr5vNVRnRY1QOk6+XGnaaXpNa2ecsbFDEU4Ib5pyFqalpvFwg2NNJ8
7VGj4xL8q5RqjvRG3QfPH+DPIyM+yX7qEjSrYyNi05tr5CagxzATDSY2xRukJzP7R/gvO7D3zk5P
QK3gnbHDTyg9ePz5wmGlAt4Jcq+XPlJGIUgllj4Yhhq8cdoGS9tFjRv17DEH0gr7Fx2BWJdTRjua
WlFWwEQm8FVrP4svxhRsUpkbbGRda2ENGoPUL5v+oO2J5ZIJDpIp/g6i4Nkj1aWcQrwvKGSKCNGA
fkPhwHnQms4Ob8bSnyJ2qzJAeIZhjnKl1//YR1Nh8KSWqD/g4dpcQRFDAaQ5+FRTH+yYStxmawbH
T0UUMpXf10zx5F0FV2u6i2/QhQ+EaCUNX736FvKQwkAPpgqgVcXedo7tvbDc96m2kUzO25gmcYam
aU+LOEBnWQlkCMpx510T1IxEVW9tAWAlR8ZN2ieyJfockIP85gPmva1PNQRgB/hEN+pr0M1Iyeqj
GwTX2DHpNlHVhxaDGwwnNMMUuAwKYkIkuoajAhW7EWWHJms3/1v8MIdaPElGS1/LInvYPIKMLDjr
DEkxFlaZS3AKf66lJ88o3f5nlwWDuemCV12SDcaMnYEsp/E08CqwuFOBwJrgz8OzPjAKLzRQkIjW
yyohoLqDrMPJj2JoJ+xnOW4HenIx3SDRHb3evqIQWeUdNueMbN36DLn/K0y57qx4J7uShfN0IXJ3
49Br9wlGHIRhfKQTi40Q7FNU2TA83joGKj5sB6jwbrpwtfQVCMuCDSyTCfX6Ys4iynu/5XrhgE/i
QzpZ8H1ZQ7NcSvt07cT51uSlSI0oikk/pdxQRtMc/E67Wdqbz58HKzszkxcZ0r0Y8yX2uX1QUhUp
lzgR38HKoFiE0HoEXf6Rjdgs9fY9B+1HdnLuakAvsMhCXFXDYoxZnHT7eJAbO8Ctr8ysgGFLDa9+
rz9VAw1HaBGgOP0M1ZdJAho4Q1JFzLWtKtPdlLF43qH/rZEsWtZa4/vNalWCW6mAYgzOxzj/Tra1
z0IobHffYq0RwmhxYXXLYafh1u5cc4tNMCtN5EbDDb/1svY/m0B/dTE85VGybUyI+z+V377mNPd9
zgrD1v731FdjrmIxWAHSpYOFULBYh41btLcsG0qChEwEfsIznA0Ph9+C7VinPRzWnuqx4qJ+cTnz
bZBQk0eEyFAeHQJ6RUa2t/qYeQuLT7NnwT6ZL0GTnDuP2as18Mus6dImDOOtq1fVPDd/qsi6JsY/
AIP4Yank8w1LDGc/YnEcq+iQzpylNPtmi7ZITd0TWhx2BWHZfABq3ExoI10XKaSX7dlJoPzJjW/8
kLBD9QwdMn7tbKSUVmJc2IUo3Fa8uT4bnZJAXdn+I9VU44UBk2jkXqsfzHhAvykIzABEuX6ZGctr
zkdV2U9Uvd+Vmgqa/bqduMto9isLtqXlVwQDFs8hs7y2x1npprdZdGvm4vjXTbRTPpeolZbw8ts3
sxu2xeCcA+Vacozmjti3Rlroa1c31JAFBcPHrM/M/QK4xzMvPNVeNTd9CQbKvDnaV4V3HbTgRf0V
NaMnkaHZeXaKdUsx1NjOH1GIOPRSc1farzpLRkVA51f88GJXCh/UEW3aT3/SNj8meNFmTQg2C9hS
4nPDUFyH3jHTnJ1vV2tNMhDDlWUwqLObN4vSNGq7C3vDLiCUrjwD+57YJ6IWZvz6K8ozCJUy3KfD
h4kgymaOY7NkUnZa10IO5TlYYDm3k1c/ibcZS0Y1/9LR5Ns0sa5AucdnyEMuNraAeBmmDd1O/Rq0
fDGrmMG7RaTc/T8QrxDjbp2SHQy3+knQhL5VHWG0FmkHH7ZBkDjZAxZR6ra/dWiitBwKCfAtP3fv
pRc/6qHBVTgv5jzadciBNlo7bFULNEbRHxo1pjxiSY99imry+ogkssrwaur5JRVM0aie+BQYUzjD
bi6YrpjQOys2IprjbyaJDLNmcUSPgxhHZ5fcBfP/ruJCtosx4IoJzOkVM+LKgYWgDnbJQe+W06Pp
9f3IZJxoyGVYEuaZDHt17f4/KGR5HjCZ0gXxZC2meH9td/3KF99griLk0QDoZ98/qUemQwHERLjX
HXYkHvE3PqrfW+MjDnGFc8d5ttY6ncDMZCTTMvoIGG1lzbNrGqjysMF29AFTmylnDWXMT5WqjEps
v3PFe2iMjNBwkEqGNSIBK+fWdIZp8t4JkzlFe5skhlmJiAxpf9iNBGjQup6M4KsX3r5Lp4f0jS/U
nL8eYb2CqZ6aCvkJAZZV8W/ykc3PRGmRpgbweeN75DY12hujsUevN7gHaRIdn3Wg4AydkTlapnVv
52xXJfkthP0/UH/KznhMLmrWiofcxaRc12n8GD7rvbsoUOS4qLKKoDoqDEmhcwoTKUeNpfZ2Sm9e
c13rtIsBX6KjY+tRTEodDSqyH44ozjiJCxfsIZzjLkGuhMBLwWIcLniS/woICudyTAEuoqAQa6f2
zmbRn2daE7URh7y/8yRzuIql/qzhkENbZGooILQro6KlZpPCgXHBtJ9REdqpfugNwaNZ5c75apVB
JJlE6MoSDaEDsTKuu/UNPI12cXfGZldM5akh03i0+Cof7UXpvNimeyrxHzWnQOOLX3xHv056utOb
34CdbFbFXybQWtzo/fSGXhOKF1KxpvDWiiCR6ck2qYjXZVejv1cyfObuJ4ZKSfyprgqSbFwy30mJ
m0cY5fVrMhNmEHVHmvYi1Lcxq6s6WudHsy5AAeKWF3InZEVY8ZuXIiVnfe8/zbT9MQNuOyme8+Qr
bF6aMjgXeKhQQSMly5ytDkvbgC/UTOlFjJgLnKU7Zidvtu852gV3AsaECQfl+mIwwfW1LCoy/YZ4
aWWiDWPXZoIy6FlQ/d8TIUWtofaoHZSpoQ8GXG6jxKZbJxu1qn+Y5C693js4RAmGMJQ7nYaM1ZoS
/qkVuqUPiF/qZUDy+whcjFVC2PIyDHal/Myh0pdquBaN8Q6hy9K0gEX2TB5AAJh2sPK0O1uCmuUJ
IDzP8Z/D+i2f7c3ME9IBglu1HT2as/UJTGq66hW18doJeIAhPGYzoAa2g/bqGYj5WzSiGlpZbAvR
pUO07/GcjrmhpW7v1AWVuvTKrbdJXPRsf9GQA2vp0LEi9uPpbyJxD8MXLGlbtV7QlEzgkUl2WAlI
NZVprkkMkewKPZ4NqkivyLXveB4OzUft/A9d3AGUhkRzyryb315GNrRFFpAeX29i3EYxUOJuBz3/
KUrE1aaOzScAlEb0GVHXzkmnpL1PLHrsCblItvTZkBQM4BJ6sMAZ0KGxENkKoPDBaz0ZK/QCrC2l
/eqDTumI2NbEE/9QW+8FXc7AnF1pEqyxe/nLKrIsjQRTEIEPT0jE/nyevkwFk20gsk3hUVpIVBda
6u/GQr+rIW9BZQt8lkM2ZSErzzbLuP//AH1Rh8VJSQFiboimjJeon5dsgzMeP2CyyYbfOfhT6D0j
jdkIkjzUBYyX1a3ipl+6mBA8ZGch6HRbXHXKmy/3kLCUDhDh1tLvLxDYeSPb+lUBVpQisODAQ5iF
GY/lLTAp5hpKvkw7FxEx5pz+p/ikHbGKxt7y4MpWfx3Fk1eIkxO2p7ppjgHDgNkM9rKcN6Z87Wlj
wEisiwna7XRvU3p7a0IVom3j/qMV8d+EKGDYVjJfCYG4JS/dxYxAtcMjGNLYVnrEIGv2UTPP3Ovj
kfGzcE96Oj17Xv6poqkR+O6aEAANKwrT+LQ9Mq0yxrFDikRiG0d7NgCLIub+Tf39ZMzPAQMJPc4Y
xmHO5W/VG9SrwTvUw6XL+dq7ASIvHrLExbjRoneyvcL3qcU/NPLdHMNVQwwcUp4aDKjq+E8b6pN0
233PUQfMUadRVzawpAoPeXp2Am0h/R8ulCVgyPVAEcLYcQFYAsI+1SjbwzSMn5rpgj5EdS0BY9ep
grSK+sdyT+P4NTjlRj0yPP2h1CPcDZyHHhmt/TCsPXXtdgih3NVoPKtXHwXRWqvY3xnbcCI9sM3e
RloydfspKdFA1CLPtoAmPNWwvaKBnaaUkWUVP2ljgeA+RHhhdp8F1Z/FnoxNm1JYazRZlracADZY
8AyqkzPW2/Y/js5rO3FmicJPpLWUwy0ZkQwYY3OjZWxGOWc9/Xzti3P+GY9tQGp1V+3aofYWWGNy
XiAiXI0Kaj8GNUNtHssBuQbbmKW1Vw4OPJT0ky+n7zrTkaJrT1cjlt4FgcyIkAhgIA2jy4d5YasN
RjpUghy8KyGADFWL3q2HLeh9GFQhcVlw2iiLJvJejnTh9JL7bM0AMWDXrZ0fSRSMdJ21d3LYB4tI
2jkEZy/xUUf2oa7wSpgzyJ7E16NFgq4v54hsMciy6p+w2egDmyqCbXEgx8LrHDzUlOR9wSMdRm6e
K9BQ5RUPkwL2HoTWprZ/OQBmgs9jwJJHAETJ7KDTgfcU6V96Z66GodkJ749qJ66qnUu/CHTXZQQj
PMR+MMyAUUFiG/x6JcgtMzy7trYnjLA2cvsbBc6mw3jTaOrfRgHPSJXwQMj8Olaca2gS/8LAASua
FEtqVNGdPPwgC31DOvou/jyMKJEnFckN5a8J2xfIGm2zDpGzLrtngxuLXw2fmUJ+AVlqMp9lAvHm
bfMGb34Gc4JpzudoPuopxQ8nfOZJvG3T9OAMgMFold0APpawz5RLdcIAD+dd+BFIWALaSLD6sNzm
QXmwsUXzKdR1NGIhTZGemE9LHN0a0mYkiKQ6tt20mFQ0+ikWmIimCgXRS93eDSk4qAieYqSuFe5m
FSsaoudemABSMwZgsRth3j99EatE7pwoeSN5Iza1Ng4+ZBDyvoM1hcep2f2jsb+aofkT5+OciMG1
kY3vqkNq+MtgN6iF29AgEdDphMfCSI6+aKCr4czQhoDM4d5J8IQ0+y1J62OlGCSZM6HCtedcemAV
U7M3EfKqTfUWdMZOVbuO/HJzjsVplDcLxErMasm4yKQrqSb4wvcNRaO3iLCqnHVBh0xPE7xZEkvS
4i2TSzgtxIpm/RFny1Y/ZLCciJqaq+j9mjafN3ATyhazNNRcwk84ddhH+icIukkqXmMZJ3IillOt
LQf45IVqnJtBe7a/IbYbPkheymHchg7zLEle04UcLCfZFcU0D+SRBB50G1iglXW1jWP1PQnfG2JP
gnIu6ATjoOpoPfD1iNVurdPGqRDeRsQr0Shh41Ouwy7cyzBCoJH+DEkzL/zg3Yt6bIsQ22AdwEb9
LZXfVe1AZkRX7oVniNAY6b5i+eiorsnkbLSARQ0Yx3XN7B5XnEzWFzk2A1MpPUOiXgwzXjpzSdYO
QZ0ukrLdt/05iN9L+5X7BZPlZpE59DyknFeGjIdttmzhasPDMKwvBxcn5EPWAdxJwugzD96G8keu
z5QOkm5giSytxAHD0GaNKQ37AthxaO569nhJ/7YNXCPBLtLxs+/zbaOUF0k5eAppp0W1lh24KzsV
/04dVYs0Bb+qby16ZiK4Im4EDVbtiLrBiioCssllZpv2xjNwFOLaD9CJ4HAJoizGXyvUOiEjYc/R
RFOyUui3RwzDIo28ADsNj77/574KG2raWfSGgoCTmjct7EhgwDSqhLsSYCLs83x3sbzQZXXXwVQy
sSKEQgNLPi+D+5igiWBgy0lm5Ma3IJb1pT1LK+8YxCcrKteK2JRpk1Gx5UWxodzG/UvfO3iJtR0g
DXMRcdBhjFWxOuj4FgE1ZZ7qDwP34FmU0mI58psEmsM+KkvDrvT7PZ7eOPGdoTQidGA0R1nbtvpG
LWFxOYABlAgKjKYI6C4l9S1qMHOh9slQXwxTd/MeAjyHcRlIDqWHBv1emxvVPclwD/Ohi7fnCNqE
gmvkRBSW4l86IQPJXADsEa0SSDyxOPOuYH37GaIOA2vCeOPQnGdJ/j5BUBhHc1vEeweKTA130ZKf
9m85JvsaP0qVqVcRjgvx9kfM1ez8ElcJ8B9kacITUgjVBoaqxEFtYTT52FbGVrazshGPEE7lv3KB
eViPO7dxCVsh0sS+7zQk2GCzIzB7VLHhx7nkLYHtpw/GgZc3mWwEdCRtrW2zNoUQQ8VrxsopZVI5
PuAg0kWz3Jvhawqx+qtwtRcgrMlmTd9NoFuwblVYbVgJqJ58pueMsAdGju0KyLGWzE1CgSSaGqvA
F3ogUgLFf+2TaGLAS4Aj0ekliPN4s1lvta9QiUzXAb+tQ61b/6aOF8t8eZXTn1jU+LUdbmPU+1IP
5RxSxqjk3xPM2EGV9gJrQyAHSRoWl/KQ6vrUYI3Ge4J7IUw9GBbLgSue0C77tYFL0zCD/VS4dAAI
1mmw8RkYce60XYOFIRfJMoG8kTnSDsYxrihkVeL/D/TXMK1lGitgCUHMsgdyHwEIfZylqvZNxkY/
ZCQn+RRu3TzCeL073/xBsNQ0VxwsDcpBxuNw7dAtZH23itkgbTZvIeXQGQ7XQ7kS20bFQhZ5ACX0
LnGgcW/lZpFAlEiochSG7r7lf+J95jbIzTzMm0NMRxqT5IB+3LcOe2vBrJMHOJxuLGZT0tdivjJi
5AdtdWnnCXRNtqbOIQ9WXxT2Rkke/iT/XVWnwLuQiYzC+MZhrijhhByOVys3WID9lsInLJJVEMbL
CYqKavxjLLwTvYIAdERb1Gh4L7N/Fn57HrsD5lIbiFsr00aCBjGUqEKT5QIR25CWvZ4w8TYEdUMM
3ey2WHeAB6aJWYqXrboJ6Cpi2dluI2r8HC8jBlIWjJxcbTcN5LFpGubF0OKuJs+FN4uXd3Oy1U6g
b0EmvacR1Zi8aimJ24QKKWtFfBsqEtOu1kGZXqcGZwUDg/mo2DvpflCuSskTo1OYQ9Hv5eRDiIBo
38D8F5Dh50P1m2HQE6jpqcFzcHCOQWrApPiwS+S/wD4etgUYbdUh+29xKwn9k5V6E0j2YsDPjj8/
K7DE1iM8mdIvZScqybKK450S42AiK/Doo10xIdE13UnHF5MMBbMmGBcXW3WFp5Mjq0sR+KpwSow1
5TXnyB+DnYYA9GdeGNQ6vBpltRn9yKlDp4PW3rgMIPu48myzAuwLgYowa2skVsIQm9ceWpMWJj+K
8a+l1YtK6Spx8KkRIoThUJkGwnjikRg6+NiTN+NdzLcEhppY1VIA+daESQFtxZAA4zAVwWP+I86B
MxMKKy6IDFIzoLpSdWYsTD7zzFgWmjYbzC8lCNbimE9y+emIcgYc12FimaqPxGxv4gxNIeHCd1wW
6fg2WsCC5cyPbbpKYdeCoDE2s81YHKeINl6MUcT0vqiCXUnSd111Vx2Bixg1NGO8NmFzhiOvw4jH
QrZExd1FmAxAeO8Qb4mBgZbLUIENXBUwmx+wk1W6Uzo537K/0vw38TGLNtiWeXggftAMkp2YwiSw
lkZwjoztX1Q1honVpNCbu5VgXXr9WomkQ63WGwiVM8WuoF7pB+FLJ+yPvQpkl24pRUHeB2cpMW6a
n+zt/F9vBMcihLqAVbl4swkJXOzX4r1WGVE3lOhFBF+ixlDPOWuGdktwH7IC/cNicm0VEPxFqw+D
R5leRP7+DccStOJDZ53FviugOL9KP4Vf8IhKxxRwLjODCP6K4ETA0tMZvle7mq1KECzEnRCgNs8F
MbeQF4MFlYxaq2uraxaBR9feDNAIdPXYQAwrfIwzoCLI4vw+S1B7dMwx4eHliiuasySjhsNXeJSa
HeXkHHGCb5suGjHR5hlDygbxIQ3V1VqLBY9Z8kyP24PHCMrmjKyy8qNjokJR2DQ3sQ8NlL21RbAV
ug5GxwGuFaQKL0tuQ8JwSuLt+5wPPT80Io2mF1rIRKsZ2bPVUf3hJI2bLpzxxH8WbGmTegwSRAwW
VsCARqXsMR7AUsxfOU7xXaklFPzymKgPEVMbBhD75Xw1MIoJ4K6gMLIRFwpANwW6EZYADrc68IrP
0lDWgpQs9jwdFFdm8VYgckGmc/KBxuG/yFC8zdpNl3UMImu3nbAcrtBAxncsXe9C56RkmJRlWCfF
L1EMi7PKoKAfuanY1JyyouKX07jwHcWPOAIFTZ3ZiFzIa7rwIuTk/2mlb82SlkGq4SYi9h7lVHbS
qkHqAp98Z6vG3SaaxWt2jm3P81R6tjEqLHYQSMGHnKMkqkJK0nvfDLtpSBjCAh8BRkwpDyuTdo+3
EXe/1DFJhDlZsOgMJu5gJWIAXiNW4+2X0592whUgTlYlG08HRLi0JvHRNvfadH4lkMEouaIeSjwu
c8gadXrQvC8xcY8okHw2Q0NFOt06n2A328yCCQiZf4Iz2OqUXBDACjs8iKLH0o3FqUmHnR9pS+Gg
a3SQUmwiNnlZv8aXjLYgrL4w0WGW3rga4UaYtYrZlCyPxBM/rXrd6PfWu8ea4iJacSSHozy5xdk4
k3Xt2BBsTvwMfJyJiKxh3w+oWOgioVXgBTCuDXhIQ9AcHOGpHvyWjFkiRGU6u06K5uLEeFvM0vGZ
RFtyy2KGj4l6lHmf6rgckNXnTccuJK1609+L0L927E++B9IMlt9Agm/bpSzMpYhZKQJ2DiDSKkxX
2gToEH1PRbaFYRtGEjiNfkC9foC5PhPyo6xuAfPtf0hvhylYiMCxEVS71cZzkdtL27O3jAhdDSke
zV3LSKKMUxdtxbLUiKmYoATagnkGFdNbZGMCCGwdebJY099+SeLIe+bJUMz6C3NrD6GOOZofDGfw
c5XIQQPvsjIQWnUlWrCcR51QCTBeMZQy6NA7Kp+OgdTE0ysqHgdTr5RKiJKMUN54GQdoRhnZePSG
Okx3SNdT7Ip6U/wkjkWHHLMU2kLoWel7yYR64tlTUomJ+0eMyo5AyBY4esTiGv5BywEemNBAgk1M
05ionwV0nr5O1wqKCpQBS0F9iCr719/pRr7E1GBeYPSAZyO6AbzTgC0E8z5gFYVBelWF6ZrGSFvh
5jRD8AX741Mpq4uowdtO3SVBsDLp7cRJyBCOPpzlSRhY/Z5Nu3LSoWqBpPHzGfTTk4x3HE+9oIQJ
koK4WRYsBePiww0VtZnPBp2lxSogj9FRdJj7ykqHIC4ufGxqbCF/TewQQnQadZcLaFJwlyGT0TTZ
B9YvrnUrz2hwcYOKbEvzntIrTUmOoskuOheiRI0Io4noewZ9y56L7/K0KQREFo4b8cbEg5n4SNZ9
i0w84UdHATmtddum/pjQu0QGvJgIjzJO/b88e9zMIcGkmECLDwUY4XTZChlAPDFYigiebvVXOmgb
RZ4+hnI4puW4UUAYRbWjMiAUY2Ut/m5+BYEgZTQpR8zgseRaTNT9OeSuHKC3zTnrBlzZOrGhAA33
JqLx0pVMQnkOKfWuGBbjArYRHEVlzFzqmbaCUdEQrpsEmhsY7En0KSNErxItqbgvoibTKbHEwU8y
lHi1WZpn2PsQY+GrayFubhk8T2P+w5HY8JZlWuiBOVzOQpUWnqUdxE4OXh23uHlDvVBkDqPOxURp
yUSwU8LdMProlp/WQJGR6psqPGX0SLF04VwWBiYpTCrmFrGD6sDfd8w9jCk56SXQhCFkjP9CyCLe
8PG3T5fGhfHfSs1NYslv4J3LJkHVFG5Ui/H8hDweyr5QqrH5AiRhd8NsWP9uBws+LlG0Yuia7AVO
HtaQZYibkPz+LV7RfzGkhe2TUeh4gf1tIRuByechfIORNsCXFwMrATqP/PaEws3BpHO86TCMCWSo
4gZH3nnYZJhyN6CA/ly8GwGjt0Z7cwCZVXXcO+hFK1tQ+RGgcjQRqokaQqN4FpOKVJJWxsg8nPMm
Rd7IkCRh6M1JXzoPmcQyjK62wN+LSCEH7in02pZxHzRCgYSBjsatF1+roK9xesoWUwdBAuqQQXKH
NPkzIWmCt7dOIC+O+HGEzWG0XomRs3ycuceoLBVtF64oOOaAJflMTLl5AdVSZf0jzAfyMJMLTJqt
ylga1B4Bnb+QZYtm04H3LdpSIWQdJWVVVUAmZvg2jCQ2TN76b0htsjwj7UvFWXpiR0oC4zOkoNOr
c1AQhoAOZhUZ1wBi0bXHrBpCPeaoJx9fIyVHJcMKdTgwxQCauJp50P7oMixw1aSqwS8MX6Sm5Oaz
gIWcSYPbgzvvvIf2LDq4HKMwAUjB9WDH+VCQctkMkvrMvJQGrATS0f0kXltyx+xl0yIk7BT9LKBd
B1DyT67dbzQCAwTeKpgVGnVQiEFmmeinJIdhkJ5ZqWhDOQG3oioachBNIeTPu9gVhVcwWYhuSNlu
X3LuasCHorP24VN6aH0FXglFY0Ui8tpv/IYaaSHZwR8TtKq7T41BrJg3itU+mExSqEcE2kbBYqRP
lHekDQRb/KbmWixve7jQbWWucr88yhFpWGVwjHwx0sAXBgV+EVBda++V/xlQaISVd+2InithUE3Z
owFehiWne1cFW4eJRd8QNjJM/U7wBcXWb8kN8cPPPy6Lf8VicoG2C7JqO/u7B2wy0Wgfqwr2bIVm
RGEo5fFZVVKfKRvC384q/sH+WbQD/XVQzO19IX2K1mHoiZbC7CVQO7dJJyyOnp03Qt6q/xHLSE1G
SjLnopaDckH/E9s7WErKMyZ6eI8JMIl6B409wrYpoMHHDHlwifA6OM0G60EBPYmoB9E0dKO9qY14
mYK7IqZdip0c/t4zpcqR6A8hjY3t6DY11Ufav5RpbzvBxqJmtJv3FIrzSGhLiBBjxJyH9VT3SASr
6lxGAM7sDa3+g0cI7WP4QqfxJ30lk5VJ1cyQPahN31l9RCwnuKZ0c6F1NGwIqczTle8Eal3iSZfc
Utn89S0RDz0/p43RUtQAphUh1rvJtn8UH2TC5yhdGkCw4vmtoXQLduGQYKkyZthl1jAuMZqV2n8U
DxUUUTIKMsyUdJ5STcLrYN5bUPY4LoRqKVPUtcNuk1f/mPIt2wbODEBSzmSNoQfugmSH4xEC/Pwt
2uqGrcqj9coYQEGNWdn2LpeXrYp1sa7/FRqiBhL0agHSBSQQVtAxBE9KNGlCzScAT49rr5FmpUjv
9J/MrsJd1Np/1Z74cTFEBFwYSUrGARsrBEoqGtmx/lEd3Llh2wbRCHCULosCXWvDTBQIGLr9MWa4
4QXTGpL/xquHcwAwHYO0ikJNDfCBlqsgnNugPqkevJmIr1CzO+q0DmzO0SzPPpK+fRNNqKiZ8FA3
onYjm9HHmNlvJT4Qljbd6njtCaUBKubJ0j4FCU+fbnSs4qyz7W2ZPLiiq7ZDcEQ1oyfR2rqrPe0Z
TkW+/9U2zwhWpyB9Ckn93wIFM4BSgqv6Ko3ExTiLy6RQF2Orw4gqq1ei8ou5Qybz3cZHvAFSIsDk
XLFdD96D6g33P4p71iKQyXm2MLet2kPaElHLiTbZNqmIMtlXEdM9c5dT24l7xOE8Zf0Vm/xn3tXf
SlZsgxhoWBy5Ml23xp+niVAhPOAZgRvQSO3An1uYSIlDvdG/SmbbvqpjLp7vyV58s1K3rCEFRvAV
NFgKI0dLFebHDPsnZu2yRCzg+Nd6IfsayQjrZCZpi+rSdhwRER457FawaicuSgf9SqCP4tgJrBDZ
UHmNoIpq9CQdZ31KTonUhKiRCjwbLH4xRacYjG0qOlts7voQ0pwIHicNchur6u/YaW+WkV2jIN9I
lvfZ5f18UAVa+IUb+b5PpnPhICySU+1sVzF9KToJ0gB63B1nHCdBXrg4JawSSGcEsLmjlu3GyD6N
SbCszKsTIj4QBFViEknVZngQGmthGZIFfOzAWxTFq1cmHOpQjFFIig8mKM1ZglL5E8rHXvTUVvXq
iMBWQIWa8Uc8dL6pM8O3j16Zn5u6PIZqtjTbYj9k9ETtRVYFdt+xZGNsk1OX8BFKVB9Ju0BDMHH5
YyGH3QdmtgsRPhsW6kmgfML/hQBy0JOsR8ivn322dXaxFPhOZZwxhnhu5fCwYmiMxO2h39gnkM5M
PVtPdoTlsQQ/d6sVxZq+deZh1eWoPIy5xFCyh6NB0C7Vr9RAgo6g4TBRaVFYxIjz6K8xb4mKpWDj
iDhzpz7Y7CQ2sFPG3MeiHa0L+0fswYLRWjJfA/9FsqZgmoVLS0an6bRulk0EOQWrQsLEgPAAHQ8a
7BGaZlor6WcCf1G8WkFcn/QQV0OXy8WYo7RUm20C1sFEbpkRhSO91XBWMyfAsqpaYzp1r9hyRDVo
cmVt56HH6ma0wT+t8iJ4L31K5q1SHQv8lQtKSLAdPy7WtaOsBUOgrACEAhJfiZhX40UC1CW+JHwg
am+i4kQpAk5QxqdCOMcA2VkDPX4dpGe4MU3GvZDxkKi0/OI4HyPZkRkHRChq+8JcKh5bM6Hs6wbw
uyzN3zwyNgZWIrEufeeIwnBrQcHNnlWhPReqd8Nzc8XbjKDIKILfBR2FLf/Xi8qtDsV0wCG4CSC0
s0GQbLElnmM1YFaVwcRVB4i0iFV6DlT7HhXG0i8sAaLaS72ssUM0Mrey85XWnQamwW3d79CqgSWu
ipIp0Dik8bxPB7gwuDYBVw/hRkMwQU8oRm0ds+KeXRTP7yW8Ijwm4f1IOOtDnXEt9jZfQprc9twx
cgMzn9RpaS/4CyEDtMwMt33XwH1myDdkb62Eo2E0iSpkKzpmTEXE7FUtE1eYFQl5iA2rReOAMUxx
dtIohhXikDFwr6nXIIIJezKBAvyuscQZoRpQnuBZgzlKchT0pzKTsDrV37L4JzUK+DGdG0vqKSwh
GxJKd1E1oHeYTRHzCRtGWYDrEmMnm/tdiHbWtnm+tV+E4G7qTfiUdOQwt/5b6si/VeCTmIYOiriE
d6uxq1mCBN9DK3VJPKaqwA9N5Ludg2eImFGkMHMNGTFjwkgFesRc4q+UQljThCFjz5bM99rWaP80
5WVWf+g6kTX1aiIjM+lZifhytZnGM8+TQCzZcrITN/PxQgq6A0PSceqbuaGF22pwli2nUcKRVo//
MlrRYHBSzETrlVo087ZXuA/du+5TB/jmDQufddST3wR4AheGilD/0jgSNVxJhJSKWigFx41i8GjD
cvMKfz8eeordBSXDakSvlOJVwoq3bUa5SgUgAxCct5yYXWzRdWWuPzkcJypOtsWWsbriGw+/rj99
tPTYbxwCxQKhBFPnc+0RjIw8LZPeXvM4xuOSdReDYMZc0HDZldge6epJ9Juq0Ov1WzUjkFLCr4UZ
uuCRiJm1ycMXjFjTQClA0I9oi3BLBTlcdSvr/DoKEsdY6FANidzJRcplGC2DwlvhqUasp87GkfUx
kw10Wyojazl9dxSGJIZTX+I8uEXjWQtiCPDVNoXSQXM3gD+pgOUz7AjwddCgtcoi7afb1mF7ViTM
4pGhiveJJcM/n7bECYaFIoQAFRgMw/k6at9QUWGfB6O6y5hdAfca7W7Iu40AVafOvxRyCSM7gcDe
bYDH1kPZoMca10F74gBYKMzlLKZ4gGcBc7Iil2YRq1qFPWPpSHbCHoyZLAhM2AxesTX6Q+ypu742
zyN6x8woNmmzm8C6K7yUsEnFH9+CvansvFzdDD0B6cGLYA+WvtV+hAMDxEGPFhW56rOS64BQt47A
7Z0t+xhpAymDa6pIPTrVqB7KqbtXwH2iP2NWNAbGJouPPlLvrlAPjEOWgT+uq9J7+KOzyzL/bGv1
tUMzHxDWLBUQGXrvqwqb9QROVUfJM02Q8kMADTu66mEidiVXz2LgPfjJo4yVfcl81QBg8YfmENna
r6cx2m3ijy6h8cOhAKYcjl3dtZ7Us2gGa4X04cEMNqYCthONG0SqYi+VIn2x0eX0n8JRKw6FnusE
1+pcFWTodj1nE3wIgvls+Sn6+CBn502qdzsqz7FvbFo6+s4EU4QY5dEEmtBG4lWIRwEAYGV18CIg
EkeWI+zAlMk+wzYyAsB0tgirkHkZ/kt8oAUzok9hvMKYnpvK3GhKojpH1HgT8o8MZ91Kl9cpevES
95WB4IrJ2xpGwAIKtgVns2ehy+cKwsEs7GIzlNM15b21NSN41EATdjFm7vw1xlQRb7i27Jmnj0r4
mLLp2hWr5hbClqg0de+38qHRQCrRJkuKeWT+p8xy2lKLPdAa3i39OkTxWbXPJC1cDZ5xtXsbgvwj
C18RCLNk4PXa/+vGNfTlndXWe8uH87BubJIzV+3wYYEJlC7W6oqDQOvo2a6JzRz06dJ13qdywZSc
3+hn5xhiCAwt+kd9jS6b3dUwV/q4V/091xuEFtW/XtDbQwLatrlbxl8JY5PZMe9m2TeUkmAXM+Wf
+4v+3Dzwb2HYDIX5VxERQ6SvnIxiT/ItWtVZ32IouIQ01H0TOTGSocqhQbY7mlByN6olpVT5ob07
+iJFxH8A/2zhEhtHreOjoZm/sH/hB8ewmFRax1jYHhqduf+Zx3NyxntGtLDWQBLf1CfWarTBNEkl
Ty9ElWLBZyNhMfUACOYNwTRwhtSdXZ5qRnX/CA1Bp4QLI+lT2I5MD+wyNeNIuepm8VusXDT/FEdg
QEwt1w5u6mC4UH9QHDLxN9dg7FW7EL67/d/lR73mYdsM0lW4gsbAqZNRKkwJ6WsYTcXrYTyTt4qA
V1hFslxxbVWkfwnPgGKSnkte47TXjRNzvih09apZhv0/RNDwVzR4nyD+fJrexHxkm0HOpkbCVvI+
sndCK9kIfjUUWXR94ORP0VMw/mL75AKLqTXSNN7XLDyRao79mfwePApmBP0c1ZpCEu6PQcq9ifkD
1B6iGWbZzcR/EXLWLv3Nv2g4aIxUoGBOPcrbYqG82jsmBPxIGwA6zqtH3xBCPhMTxLX39J0ZjAA9
m7EaIAHQjJEL74UrXtMpSNRl0M6PYLiIHzznVPjDgVIwcKSh+6jIHlhTzG0zt78rv9AnOSS7doFh
B6soQzf1yF5EA1CqtyCLmDwQ01i4IR5oF+CJMFyN2iZgoMFGBNtlJkmiTiFI6CwMrvAZ2GkA8Sf4
j90lhd0ez8nKporLl22xIHWRXDphP+PP6ufw8u75Fx8PS0owZK44RmR8Ipu55dJhIoLxMVEK3sI7
whppyI7B0oL2jScOTlY8Z2qPPaF/JczuXNwoilbY/Z6zA5Y9q/BUHbylvms3i2OwyebJTb/zs/VJ
Jn5+q2/qTXamptjmTE+uROQ+5Dsov6/N0MvEXzVX/R8RItvCrffaMrmREnQbjlzDEvLF7Y+sMVOf
0lt08+bTsjgn53zTb5x+Pj4t7sxGxRf96cHP5Q0vuHFhPMcqjjeg8Zi8Qa7la3wPzw0dNwkLqEV9
4umJ3iaXUhGXAIbTHev14UWv0x3Ep+Uecn9hptDlYGYEBIOfzgZr5ZN9Sa8IRA+Gmx2jl/dEATp3
Flid63eutXfhtlQvngec87oLjkLdiw/IDoWED4T5HUMMFjlRBPfaTa/ZxX7y1rz79JacrX/BGc/t
LSu3fGJAoj/VO3ec61+8KoKqZviIKm/RmZWavcYdV8e7dweiQS/ekyeDlSHe/qu+9if5ySI3+cy8
62t7am4wCjfdOj+ZO7TwO2+Zr+JT5qKnW9L0LsuV+B/XZ8tQgV7/VRykBXeNb9B38crZYki+HVa/
yrLdoc9cAYNuib5cMph1h3XFEkBlQg3svPEoQwi9C/uUk7xXZ/pe3uBq7jqLYEmj6WIPdoKzuQR4
WJIm5gL3btjyVxgcvg3r6NLu5EXhZg95RbHKI1tuSOZZVuvgmOE2Ey3H9bjBXIn/SjvjrXmBfV7S
BRDsotwC+626dXfIWZBwDd7abXLk+9c8L4/soN71n3JXrujttnB9FsFZW4537+LNzWWxHg76HmnH
pjrom2ytb4JLtfZP4ak56DseXuLRaQBvuKbQWcGye+NM2dinxAViOPe7bOmfKCEv5Smb/xqL6sBH
YdWwh5yst/rES71ZyPMP3YH97K24oR0/93f9zvmBZwY6oVtxdqJZtpY3zU1+TofigR5wp++SMz8y
G+/qPb4WD//K2IcnqX1jpTkf5o4NDmUqQpNn911fi7U3j9YcgRttWfMZO35dcivWXO8NiYTz4EJY
64mBqMv1fPT3ejeuyw0xzGsMFFbtvjgWrs9PeSeQXFc/oxf5Sg75ztmru+xmH6W39CqxFHhaxPIs
XsF5KGfFgZOhgyA/42mPtspXe+Lp6u/lic+fvMw7wLxYqizGF+4H/C23AYvnDbs3pLWXsqSDZUNh
FuWaO7LqNv4J/jIfU92p9/Fu3vEm3OF8fRrWyWHcEk+9C5YBOzOZGzJLrkQ9wlOr341txV2GjLdk
XezaJ/nrN3mHluVUvbjIf8+nGMC8SPRcNdwK/CV5cRYMWs8b70052LvuyLh7bq+k9eQ6LJ3qEOyV
a7Yfz/aT43RJStxFYjcn7cwtOZ4MMINHf0XwI8+7Q3KWN2QFsdjF7SjW+T28oyE7IgZCKsLxx/+z
t4gx0oc8M77YbDkyPyg45DuQDjs1DJAIN17QUDDdb7+bB7fqMb20r/yKr+EHmwEbn3cnZdaY5e/K
q7nBblMv8FJ3jQjjmuFoRNHPnjIvHpFbnog8/jI4NHfmxflim4rxkxE3BFIqoVIkHZYNaAJzHDge
7HUY6c60L0zUPso7eTq3/MKmQinCLtkggqZ2n7Vv5DsZt/Q6rO1Ld7A3bFjFrWVuFx3Sq3KiNNGj
OeuP6LyH8q97dGfGr+kT2XE656a4rF713p2bV8yZBakRS7xi8aIK4kzG7/0xbo0PttEenhXxdjx0
wUzRZ9EDOIi9O3IHahXSxemXd+W1e7EKgPv5azLxqESYogrTtRqq9ZqYLvb14jO9cJz5d+pHNvxy
1Z60L1YwZnKQ+43v4ptVOQycZ84H+mT4n5hlX8x3FrDyys4jzDZxXGpfw3p6oa4nrT6CqINDzVGF
v39k1IgVncxXeehPErfvE/HSRwx1L5qfwc55D1x5nogv5tXDK5XZTQLXu5s/1gfPfX7SOJXYdMe7
7Cx4VXzzDH1GkcElZBenWuTkYoFCDuPwYGWQmtRfsZNmOWm34jJek298UzgyIO1xyHIpKK/v6bX8
Hd/DhfJlfcWfqVjlw7f/Q5N2Vg75KTr0xNsOMzyq+K3ViyxLngSqABq65mCjCuAzn5xf/pHDEkYs
syBqENxKsJ89c8nqK9Ilzta5FC246Lw+v02lrH6wsTW38pdlRiIdl6u9KgduJ+2/tK+fbIA31p73
ZK2Rvc03Vw9ewSZj7NzcWLvcp/zKv1guzuXtInHtI4Wsi8SVAADLlffkOC6rGd39l3O0OEygw7nd
geabDuX0kXBApKtxxwa3a9b2HG3FgpTkpbGlZtkGN+eNayk/0YhhML5lZQRvxT5bRjzY5UnFOp9/
TNllq1f4wzLhIkeP5qU/2e2o88xNxKaSXykzxr8LzbdQihJ36Nqbfluf/M+E/R2d2lmc3lyCFIF3
fw/OQHab+DpuBXgr9iEO4914LQ7EdFN/PmrKKHa2Q/HixfH7BlAFehYrg9Od28p9oJSIm1l2Vu/R
rkG3O7cvlDXFo7tUryFeFg++vb9SsejsKBtqFrFAKGFeVKZ5w/3vbvazeLHEigdFTbjKVwU7h7oL
Huy2h+bIaf4CD7K5enyT8fKpRb7YdLqDRqE61/elRNklwJYr23h95Z7x8bnw8EN5WbYo6lNprt2U
b+kNOdz2nmxsdvSK38vulrjBOXk3Fto2+/Wv4zWb4z5IOZCcEfneAW4pGwJkO3vrDV+Jr+ERPPwf
nhD9P0lntqyoEkTRLyLCAQRfmQXBAXF6MdSDIk4IyvT1d1XfiI7u0x5FqMrKcedOuMbo4Xzh++GR
lRFHHvEYbZ8z7dQ7feNXwjorOx4YywK/D/tRLUenMhpt6lO1EBLm4dUkMs7DL0q9Inm4rwRnB3XA
+ewSJBGU/aa36dZVyAUICH5zlEO+x+kCsbjMlzS54XHzPyaG60RgFV8GJyDHmvfzzLjHlWY9xlMm
ujDbVpv1vZszXhTLDs5SfEuUQ8XX1iwgfiLMvjzO6/gNrjNGIrGp8SuUdr1pRpgUdAmjjBI5UKMP
5Ml6tqiW3xA1kUAVBlefIdEwRzsmJe81d4Kw/E7QS+ENN/TZA90TB5U4BI+znHHIxf7wNmDmERx9
BDgobPpMdch0VAcOk+JC11kob3p7+rhi0MYPA76aoLe6zeTNyKWLnkzmbzWcw/M1/YZYhG79mT7C
r5Dwfiyt6kn9l1GOuemfDTEY98gJY23FGSa+Y6tOeUOAZhyYwTQWq6ckGBMYbJu98ldA6vShh1gf
XqAlVVYVwzqoiyXENUAoHwkxW2/FT1+m5VLQJDYl2LIQ/N6KQ0Ig2/uKCFzZ9Vy24s4xGqH7miDz
39E1onFlD9nppp22mxysLBo7eC2G+9SlyTyucetku56SIpyR/iOeoc5lSjsgfRa0ZNYtGu/ePkzP
duPI9nX2nda4Hy/nYdD97GILbJJIi+f0aUM6mtR4ad38FxUx5zVf0GlYLSoP1XwqjJs5sq9c4T0j
gEieM2UH+sT5nUQUSioBW1vF+Os4iixqsZUgeiWKgGf61B3z5Xdxm7Un+KFjDDd6AZeBbfnGRHLl
BqYznIoz0VsTj06sPsceTTBMfn/Ya7ae84AOaamfQWRBNwwu+g/QO4yAC0pIzIGZKATPCtgLEfEI
EcXAEDpThubs77E+jMWAkw+qRdHTy9hO6pwsAKD4Sr+fsYKkf/4VHIW6oQGCFA9X0TafCNHb9xOF
hdY2iHwjorEDDBdg2IS5QhRE9uGj80DNGknBmcCLaRJ5mi94uPu2CTCULjLXhO2mS7g4j3/dFnti
jWqP9uHZITgi5LpuwU4Az11B6B/zTfDr8Nx/+H61WHHGPOx5lae+n3srVC5zFRgVkvJtgGYXqFei
XShH6INj2r2YP0rpnOwc9X4yMMz2JmiEk5BBsYTmBa1ROqVLXtE0ro82VTGbECzhStBrSpWtr2tb
XsgYIUgnvnmAwbQwDiRZYLIACsIizZh+02nWGGhE7gJ9GcI6Vk4gN3zSyJ6Td7HYh27PPVF3pXmY
6ts9PPjs1wrLxpBEHeUgvgK/caQzl5R00m3L//KOhg5Cvy98CDouuLBGTrtqjt+15sqne8RHsSWf
6Lmqfdl9EBHUEWZoBqgxGK5Hpxu7MYMij/N02NBXOdxlvG8YM4J0w6KyMdrmNuv2HHMWEj0Ddw1d
QOUfHxDbcD93qI/MZy7GpJ8wg3OqLLoj+u1ULN+zV6L5dN3gAT4Igkv3x7U//sPFI/FJrlxJ7ty3
PVz5gY7yVwNmf/i/WYm8h0Bb8BFwYBKCsp0kHKphImGO3zh26MHNx65CcLU4qOh0ggcPCUMT0Yo2
ooqATsT0L29r9S9PHvvDqR9AC1OFYCtwUZHME1kkoSs32vKBm4LmjauwSsB+eb1Vsf9EHAsNIC60
duY9Ko6EuacmLPa85mNYsVLkqOZkz/j2fsyhK0/ypl5hfuJ0MVqqx5H/ELJJTOeixuBN1xs8JexI
G333velzR+faIwFISFSFj835xegSt3dJtS8rcY9iSOTfGMawmKCKb+SkNw8AMHr9h65I8FsAEwvV
2w/uLLK6E0caV+FjtZPBVpt1VuPgf4a/Ve1mcRHSEhBrdkpm4G2CUZuPV4xqX+AJBGkynmt+EeBy
E+Vzq3xbb5r69YoxKXO4Mu3+bjjnQNg9N/OukVBuX1ud4exeXjExFecqzpNhlLr0Q4RYJGDPqa5O
KxjNcab+pWjuZwSeKZXoBWE5aQE4j9fCik2bPYvJITicCAzIgqJ6KOVgd5X1bQco4NgRD7539awK
IVSJv8TXo01JBJsv+aomFL/+zIQI0p/v4kNEXzJW0oorWqMAt4wg44vTd5s8eGBmxu5pFomrAB3y
vDxWjB+V6NYhEQ2H1jHfdLhvT3jrtt2eGziTT4sIT1m2p/kNxEEJmazhfsgr0qkm3CIC4k/U/2s3
CHEPWyMi+t6pit8zfJGFtmQpKgSabAc5qogYf8aC4VkLpYaYcbD4gX1lg/mZDBcBnUgdEHP5eC8R
20J6O/5Nar+e8SP2kQOnnT5RFyNQXAz5EWtYOYNTsedL0b78Dh+Nd6OutQ0CyqHeFrgL+3zPd7HJ
4lQSP3wifCoMSZOwmMgcduMlVBFpjP3vhBp+LW4/XkK6MKs4mGzTCalDHf//7BC4Yts4b6zGtaYF
U5w9lAdGrh9wf9JOCDiTSKJqyVeBOSPa+mcIaG4G7XigKS+hAIGVAZ+oVDOEGCXaoX5QeZxdrMU/
eQLnNpjWqw+GH/twxjHtB0KV1y7NWpBbzeE+X9+Zi+ohY0PF5EmuhUXA98zNpySUAkPrNhie5/lL
CNimumijQOa4SRboekZ3+tRj0Jvox+PhVP4dfO4V2vl9e+LjmEKCaqaUlhFWhkti+9T19cx6Vntx
bH6Qs1NfMVQY2u7wTdnYaHa45W07HqYJcXqxKtDfYFKqUNwg3X8ht/sjySWLTSALwJ5o7Lc43NBI
7TktferOuJqID1QCJKf/igUWQ960E+R5D75mQQ4U04zR4ocmt9k2LtrFfZyNl0cRCUEgcEAAL2Qi
EAyQdePkStcWppfAn0w+eam9EveTYYwSh+IH/SkmQvHqXZzIw8EUOYxG1zRoSfBzm33vxCvcVC83
CeuKu0NCu2kmyMPwB66FPj10Nj45hpm5n4j8kogSc0qOu4R8WviLHHJCfgUmtxO+rgYBOODQ0hzy
5XixgBV4jsKiaqj9KwxRm2IOk5hpl9n3dM4eHyCcoeAxtvLG5b/tkG5tG4aMWjJpdmBjuRXunmOL
OCL+aoJ3BAUJjg2+P0gx4Bgs6M2Ezbh+2rQI1pVRkq84vzHc+CAY7H8be+WCAARhy74C6TIGRFVf
Y5jbeAu4vCO2DulE50FRmLEP4iRB6IXrAWgZScNoKsntn8XkLdRfZEoLb4rlgC0swgjkF39E5lZY
TOZusXIcKm4bjYAWxfiLlCt+WGei6ENun+wIuwwaDyv+z+7RgQ38nji638DGxQZCAi6WG7XLnnFp
YiZyMEKEiBZlPWIZQLSqaxXJ7EhvMwLFVEh9Ah0xXthkuGxMnkI/evHUOVqhMw1Dw5lG08iznJ1r
LDzHci3Ds0LX8jwjErH6gagl7oy41mNval28VPd2obPr6fExNrxMj+Ojxz+F7llHw3MtKwzDY2h4
YbSwjNizIt2LQj7lTj1jmuobz6t16xhtjEI/TiM9pPKgRxcn9BbHKAwXxvTiLrzQi7wLHmjkGlbk
XgzLiKxUX7iepkeGwVt5Ht2wxM0c3Zgbu4Su4S6OC8tzyeubV5MpZDq5RyO0fnoMnaBucY1dFMMf
p+/+EAOdDy+4a/5WjHjR6q7nLSy+0zCOxgREiu5eolrnhbsZvXSPP4gBLw/0IwAvc4EA6pHvteK/
izByPffi/UzxkSi0Ip+b55s872aLuwwvrnc1o/jieZEVL8IwjqJLlOlRjLXRQ+MSxd5RLK7jvQzv
L/biwogB/OoxC02Uaka8gUXk9qzQYwRz2OPRL0zI0B9G1Ir38IipfuG3rmcZLJLp8Zcx9RZGrB/d
NWsas/See7e559BwxR164UHPjb+/p/53ydgo7Br5JezwAkGVicVI/YokTx09Z/2kh6JxULDFAv34
fz2EAJX5pw3y1tD5hWSa6N0RSW/cnQHQl20fmizBdTNKG3QzU5gseThjPohSbrUBFXGo+vrQLgJj
GsBcCgdlj6OmUiZMy23+VoC2YaVKAO3FGmYiFxSP3r33zEY60IejvE3o/Q+PdcMq8iX9L0FBwCSh
4jqApQi+FlLe0th8dqVbPt/Wa9z5nTDxqIffp7Zv/bfTA+22PLTwv19pdwGGA+mFLTrnPjlUfcVf
S198j/4D8Nm/8heIHv2xTCNu97N/yi1I69IFdZrlKymvwWA/LSKP14FuHkYIjg5jQ31Fbcsz3Gpv
TEfHsCpo4EoNqVUYAVnRgODchsyn/Dr5ODeq4QJ26zD3OyfjIN/d35RTrEctQ7kBjkPqgXGhba+E
6KuCgoy7stkL1JSCgtWgyRpYX+z44AqMuvlGz5SS4cj79JlM/bLa32oMoLA5zJNzsts5WEgj3B3D
eBd6YWyEm3Cg72LNgNSd3xDy4MEyhpQOUMY4Gp3qM9uXmvlhQFeArT5Jdlv4gHQqlLp6JGiGMp9a
nEjZ3IiBkayXCbSvZPzk/LFsQebrzRHuPty/I+BtpmXzq3pb0FnUMVtV3vZErkK9lHR6M2B7oD+W
5BmoNhZ0idKCNLJ4bPw45SNipdwY0bGvA//g4UZsVx92QANLMm5MnBYitlrUV+lEhOBAponzBmTS
AtwiP0WsmLUG1qxXgt4Ea2JIpLyIu1aU6EMCMEhMj+P1c1pZuKFePftMmQnlfddPm/oE1YrbXLZ7
DIZrNyVhMulIGAkOUKSIaE6D9YynY+6Cq1zo1Hvo38ttBzCaNrWbw6xvhwx3e1YZnQ7oFxKHJ6x0
VBDMz1iHJIl5Irq864cSA5HCIQfnb7AqLtKCNqsfxD20wgEZIWPD+aTnG38LvxsywoMosGMbHsIZ
4wlwAx4LYt9DpX/Xjae2BMp0FC7f8/76M+eW5QpMLg21jFt4A0+FUUs2+BwAPtosUvrmuCKcycA7
yQuvFQcU6vLqfYJnzBChI+h/h3T5FPfVus7V5Y9Acp7Oms3Q++I7rTtHtQbzX4zFnsBJM0+XvTNT
6eCER2/gmXfxw6VH1JgwoMS7A+7UhxAPoWDd75GYqDSVYED3QnCb8WlJVxbUPac9ksLpup68Qgab
ed+wt/ouD1uE50WvJguz/y76a0JObF5j3cye7zUxNaS4nDdEAB+bqNkGr2B3Vmsy1cEq4nZSzm+r
ofda3layiQNmt5PCept5MLRgr6QhNQtlG+o7B9yFQ/mXFBNQQhtiz8kRHK4xMuPnJC4nY29o1RNC
RV9ayhM6fbf5UnOLveRRyjznS1IiR6gq5d1tMjIP9i1OZ+kMQLFxo/YiTdqpvBpThKIkxMzzbbPO
l/L0zrzr7W1ab6/zD0yNOmRyBxhQqTw2DjPlpvnyMyebvaIbbvY6tlMgNfMhAeFzdaDpmh4m4YuC
/wshLORJCWNuXEDAGv/qExki6kfFmgiAeRdf73mnOIpruWeUb8D43ZlkQQ0On9DXrTzVkozjV785
n/g2UR0ReqU2jS/L2/k6pxHPgsTdG7hVKPvtZGTjCHGRATl1QLfOdSJ5L35zCMkPvFdp3AS5QwnY
+ExlQtrrLnX5+vi616Yib6DNYQ9jG2Q/c8i9BVIItfEO9IKnWD8b/K/5iEbzMlaNjw0npj90GATh
ZaHItYHAiFJS4j+KnYw6Dziq1PK+MbHLN7hN87XkvKcjuzcdB/edPB/Nyul1+gN+gJFfvDbj8OvR
rhKMTG1a20NP2r+nojaQWmMPgsCAJLNTbHIXmioy8Fn4NqXF1YFEhnr4wCTbYXbr3vZD1bW3HQca
mioEy2QWobTgLiddCJrO5O1Wz4brGk8MsIIlBbTGUMRIng4LbvymEo//ntxsZhQhMOhMZ+RyfJFR
qtV4isjk8cOkUvIxlVA8UmN+ZIMpvCjUZsRQIbBGDo13kJcbYP012jM5zbR6U9QfCDWFh4l2oDdC
SoU65T1kmwnzmd5FPwWwuc6AkSXtCbCRyLQd69Vzh3JnkiA6Ag2aXe1KDJczu07vnZ87+PXvZ1Qs
eX6SeHYGTYiuXvgC/F7z5Q+24ye+u85ESj6P+m1e5vOvOTIEhAo4+ZMz5GO3VUrSmOT6W//AlHUZ
U/3JdJRepZklbU6FVUCOg2ovTaha3gxNQV0zOoosU1KB43raaC5qoeTQuARqsp3guVy3WCJlrW1e
cUaSAZ3HOVKSB0YB2OD8KFQoTWo43mRjRBaQF7ka86a6o7yBxkNkaVPaz4y7xKxUGPxFbY1ugI9K
EhLaKV2DR01/rogByaE/b2JD0uXjoniqd131l8y7jYjFhrCsbg9nmHyUdZ8MabmSz1TtmXtL4xON
baI4pySjE/kG7P7DBcnSWKLA/j2N45ffhR1l9r5XLIuAqVJ/PDsfw9xU65HZTovlAwvc6ncs7R/L
0FuRNv1X1kHP96b9dXUZTLWtFgF88X8r3kwE48r2YNtf0yhJ1nuPqInBYiT33jPY6kPi0xvIFK9h
goiRr/MQ26xAYbN9zpu1sq5nIP2LsFj3iTO3omi4pNDAsIn9ffdcDS/f4wG4SUc4xmmKRudyft9+
qHUOL3eRnKhPn7mAbK55H4N/LnTMhf3A4Bvfs8/QbGHeYj0MLCVqQAPd8DkJ7FC56YIUj1UkfhSH
uWqBbJNjm9ydvv+OG+Phql5ttqtXmPrfJcfeI4Uido2A+rEoFtfzcP5Ivg4dA3/kLIEM1NOx8+a8
geGdkQNxKicjZH6bLZU0n0DtM5dZvvf851OCWFfOZ5K56f49T/ekfaDLWL1JvUmT3glw55QhbtZ4
QQfa4hGScrLpbInq6Rc0AiSbumxeLSZAmepyMOmoLIyN8YIshdlSGR1NvtRCMTuGalJAWEkTuIdQ
ovcJ3BVmb3OfSIt4gMJojIPbs0EC2aMwXZQzMpCIDyW3vkWyb9lOSOA8XGRjMK2w+nDfzz42UAqA
MOwwij67kHRyx5OCKPCHaYFr36abfl6tX/F4cXCL8GVBJmsfXCY28Xo/pJF0gdvjdsv3H/hMV3Je
FklI6zPl22ZZnIVjxnrMSIkhD2HljmbvOeXU2XPFHXTk3zT7s/tMGCnhUbpibMl2cG6nHEOS6DEQ
A7AGgIRIf5ykCyvej9P9yxsvnqy8RqL1fr4qpGRIbcBwfRlA/EDr6hpL9t6N2LDegLxbFeKBEp6s
+AfNRnSN9JcDg/QB2WNc4g4cItxhuYnJgxmlRwWFrDs83a0O0u/G7KixLjGB4y87SgrO330ib9Xg
EDUXqDY+q8aChxcHjpbX3+x2/lK4ZSvIqjExHfh7B3ma+V2qa9xNEgPk6pRjP+ZEkEr/kSiIWd6w
N+WUXKnjkBhkaBSJwX9uO5gQskJU3jr46rAqmE48bybBlvoQ22yjWv+Rp+ld0qMoRhBFpYBem5pW
p6CCvfZfCaaLKWOSdCV18kcFgnoGAiyKDJsMCMqnM7llMkUEaHh4aFwyD5+PpTIEt3bRiYVAnZKg
QzGQLwo+q8EJdU9Ca0jzNnk7UN+SIW/w3EiZkRUh69fXvzUM31YFEu1u0rg1oJMXVN6ZOibyDEQP
MCs1McCdfBrXYYslwVvFfSE7A54GBcP7v4VIkuR7kYo7szSEh+QPWR1xcMPDBsgNrx5Equ4dqWsy
ctWeepFIboYUSwHPbEg4gb5lb/9PFpEkEYBb5mYI+geLciRJHlLQBITNwMZrJiIBpQBei1QTYCzy
a+wLvjzTpiDn1qxnbRMepOD/VOvOIlHCYdT1zahqC0SpNNKJRoqYNBq5GLKCfHFXW+TCKNIKWiAa
5VCuAF37oijFOC0hfuwaGAoqs6wFK+0TJZD/kU/1bOCSFuNJsDwHUoQaZN80zcAmzTxAkeGBUYoE
JAhgxII7wM1nHe/kBckf75E0kQUELEBxcCRCAsCp/JcMPaEQaUoQGcVeufBdCIDAAIFgpRQu6oOk
C54zxhTOqXuKOgsONFUuoCsilylO54r3Ay25YPu+I4Ee6uXWCCl7Mq5MFM/gfOWUoVJeD+opgCvt
V1j+qQliQ56rqK3uSDbrH6qWvBpXuZEZw5TCrOzVkUSPgyz+jx1WBayBehinFyHNyTT+fdfviEek
jIOkzuBTjuUl6QhaOeglF2V+Hh05BlBJJpu9IIXHRvB9AHaGayz2/cwvuGkyeSwINmCcWXwM14Jy
fKpnS0btApOk85qkPHOR9tw2y4RssmvdXqNqg9NIVSZgGeVNtQc0xOdo/2fBA7Zb1OZSn+MtzSm/
o6rusx413gGFmSZ8ww9JGp5rihIpb0bqBVgWBIMiAHX4PV/qN7xM0HY7g4QnP8iuknSlNnTKKH5y
r8gqD0fHAMeah8MZ61P5Nao9h+g3MMS9KiZDX7nMA4PwZkaoWTEWFTn6iDRil3CKlN14TXBH5Z1E
P+EeGW0kS0UNbIi+yR2A8OHXtNuRtM+Pz7fLlNw7WErBuWWAobhKApR1AKf+giLTQGuWtK7+DAhX
UI7sP9FxhKs1OuFDkXr4kr8UNTG+hWf+zcnxi5CPDRI6hFoD0DKS0qTdeWbkkMQRJ5e0KVqLv6lI
k+1EGeXwGlMRPpw+O2QfW0NyF4kRmA04tczKeSUUQtR1vmZArsBuCXAO0Dia3Pgb1ZMQ3jEQD3uw
B25JW4KaPOECQz1SLwZUrfnXrcAv4itRkrifEZJqcTjxPVQSNVs49oC5HaFj5E0TqkeNf0cII9LK
kzFBgKU08chFyYZjBbPPmi67hFT7jb4gKBJw8HkffUgCfy6WBr3G6GKKUrK4gij3I6Qc7D0Sy6LV
Ef8CWM/3skjExx3OHkmdckZJEtMoDEX8mQ/JTKAuyP3+ZoWHHkVu1YR14xxggZqYK5KEYaOFDtor
CaeMLySp55QbIID4qOyIyYU8FlZD2oTBYLaXpkt/ecDMApwrYuikjVCdXIztQ0jAkk3v84zpnQaR
pHvdknGiRjLDacuT61ZSzG/CTWp+PamSdnLYoB2+CU992/ZW+H8sUDj2eIbcA1qBrzu0OEiU7u4R
h4XvQN8At6HI8aVS5oafFa4m8yl9BVWXFOTkhWgR0Q6P7NtelJc4mW9Tc0fRfc5yyj5Fo5gVFLEx
RQyWF7H8rCoHeCgxKZVO4mAWg7LVnprICfkSEiCMijClVThO+K4i+S4VAQ/KvIOf78mRsEi4HTCR
zO/4qZj5PfsxjDtR3rmJUhEd6bWoRhB7PM/oZ3wQvpzql5Bwiqw7Ngf1yjuvW56Bs82+Ek9F2ob3
lX88psLl+yIE4X38waxiMdTcvg0shp8Ncrq1jBz4FRkuIHFjm0kh7IxohUCggGGCrcmZN0D/urAE
DG0RFZa329Go1jpMv6kZ2AEpLMNWNPMbYvOf8FigHkldKfRJMVBe1PvGzYpGhoLmlcJTYDUv5l+o
5z7+NwvUm8cU765xGSGcti7GrCQVcuUVuDntHw15zwDABXWeas9VEbD7Nm2EBaL0RQ8PzW0Uk6gz
fcfMV4MEwnyemR7bb0wSUIxiIHVF4YVkIg9Ebk/RLAxn2TOxJd8AIadaQ1Ngs39YoiJJdw4ngHVS
TOYQ1rRuPYRXRzyKssyggMls7L8AvfyrwmDrMaRYaKw89M70pPBFj8osM9izmNwJL4soXFGewl+8
2/0fMxJE6Q35b662SKGxpmNhHyn1qAw6UEzMH+ZGVGgUh3MGchq1pdGFQf/OgGmqljBGISAbdCZl
mewhSjlsK6U8WoZolRJuwsAiDaOh+mqL8WzgZelGAs3AOuAdjO1+A+LQ/xxsKqxojayB69ZC0sd3
X+kcjZD3BXbU0e7T5jd9PMwKvs/aLkcOnSEvMmCF1WY2ngCfQimRmxelLfqGmMrXmGRFr0yj13RW
W3ScUF+iHiVAZ9wWi8dtUcet6cFGL1OQayw+WnO9KxPVgb2YBPzdzSB8FngY3D9FYSqiA306rjaT
EhHq5xmx5uUB52SLQdIwKHRU0qrEBagxo2RwS6AMg0SMXaSBgJkAQvjYHg98Ns8gFq1zWs1jfdj/
FOFxH43Lgom/aTujJYQKGM1AyCGWm4Ra6QDoVTkr/+4EBVS1KyqKlNGABY3rAFXDXgsnhrPlc0QP
CBq1AOriQ/ghbNToYYOR5rWn5tVswNB6Di0lxvwM7450pyfZbCPtRMHv1TlSNcHlluiHa73r2P5h
UR/BHcB7bt1/85+2Osiw2U+qxqFxudRs5TVVb/5obELC9rq6YFkFBpqpGMp8dPCviiORZ3nm0IGa
jRy28ixL7sWGlAPtwuO3Xd9oA4ciTbToSN9ZTwZtef1YT4q5UZ3NUlBQeq5Nf+1Uypw8nw4llzXC
65QmD/oxWicn7hrNKaCXzwAbnSowK83oAsEPfzKrgxaVuD8He98TtXi2fj5wcUuuWMVVIar85Njs
wy+8VeFDAEvxT3DshglvAD4LZHsxOL0SEomERzEWEHMqtCXAw39BCXzr3B9XARhf7Emn4OGD6yr2
fJ6YhQApA6YGvuABTIK2338YCpQIOIImAIaIK3LD2exibv16/mxSUKs0T0n/Oxyjf9Cfwak+NYl2
kjKrLyAhWI7/sUFl1FGoRDlv1BrvmyzkDgtBr878sQdVHdPZ0dPf3D4hBo4kF35G9eaxlwUORBoC
XVBi2ua4nRxP5IS14438L4VREn0P+G6Teu0JG4oQ3I076IPNeyYwf+6/HoZXjPYnPQruiqLyLKPZ
VXS78ejEhtgNfstzPsC8EB7iYRMtAD3DMtzFz4DJs9wmOCDWw50jaJDF44tbYFIRrQERuEL0CXfO
5VlMwi0+LO3Kk7CUhA08DyHwB0LZCeVkgG/stqjiE3zlIjCBgUZ62+UN4llLwOIUYXSBFfNstH/H
iDZEnalGiy0H2+ta7zOMe8/t937+jJDlSUmPwN3n6lg1+hOyPcApBpWMgJkLl7cfv6NHUPJDUs64
P54Sa13EgiMAZYHTTjGR6VvCba2I3mCrJmFKXAmygTEM+Du4fjixKHM+hj/ypQpnAq3nKviqn4hS
Ie9ForD+rBbGErOOvFUL4ocTyFocaPQzm0xDZj91+xguZHdgA6A5YQdBHZ9AS2O1CGAErYBwFdkj
UCJMEsGtBlxIdE6kQMhLZ0Bn0vE4GFiEdQ8BVcbegYfAxWF1vzHGoGodzPiXnqcJeY7RngZHsEkV
sc+Yar9+vfSckhYEMnatSZs2LNWY8DHU/mxoguMNz8D7Zmv0PP77zY+WEDEwQgyX72oqixgo48c4
rT+RiCQpQDNsDwiiPoD3Umb8hUnSUwICOErtW2WbWb14Mkyw33g9MNLmwQKB+4PvkxpfdeWMztNc
0kcaRnR4HI32+aCicCYx2AlquneH3BEjQ1756m1/6l7VmAV+PkiMTZpUlHbGFIdgdAPwOTQrZhT5
nFbCh9vY5m86S35M9HqbQ85kZg7E/HGDycnvA6GuV2XznxLc22mTOfUg1rLVtbpc0x0q8Vn6KUy6
EOb68g++Oqaqh6MQljaZQRDN9PCzxy8aEzickGMWqOLXhPf1hpNCncJX0ELThNT8tN1nOOlXi7u6
YEE+H6e7rcvuNJbnqjQ5PCFCWo5pNWmXNbFJteir1oh6Jc4RY+5heYDOzwS1/RJgySvBUKejHsnF
cOrEOCbkCe6VggHXNJY29YID1WVWRoEtNcr1mPQgfXxz5gl7g+AAWgt5BRIJA4Tcmk96M1G1rBVc
S0B5M4vJTVxXTu166FaSC1x8QGbw6mEjOjF4yS+ursoNqnyJw2b3M2cwdNUMH49Oe6NkcBNcaXBA
ZP59vGoeJzqHP0rQZLQs2U8GldcWSodGRAxIjetBJEiKCcFCVaO1OZhVjLCPd5ycEdlGaTLyrzO6
mZa9DdayCD4zeSrN6bgjXcxvqoS7Z60u//x/zgDHkHMnDjNnzf3Ne36V4L7gZ2NVPzN+NyCeItxC
FYChf1NnIMQGTrfAhxazDhQsP+wnIhTHD6tu3nj9nuHb0bs3xWf5xoTKV/iuCuhRLDwYnC+cgHaD
OaIGyCeIN7FEQJz4AqLqDV8prkhWCicZeBPRJX0+sdAUGbrFqqHdelIaMTMN1jKKrEDQDLQ62muY
jBNMFzEWRXbSl+NkQHJnx7dSL8F9uW3VtWhCVoWHxqvPF5MdBE4HHfXLBcJKOJGUxUdCHxHg8tyA
O7GAOPQOTbjknUV+7P+oE6ngZVJOe9GW50KiJ/QHaSxqVAu2gO5o/OEfhDyoHgudSpAhMYhS5xJA
HSin4IEuR3Tf0egmst+8hA4XQRUlb54BJU/R8iTgiRsMljAiJOXYFmKShPWmJdIRXUIBs7hn9PPE
A+JDnQw0jwjy0Pv5mVduMno+YPDbpcHDqX3GAyyzoJnLS3rEMwI+TQgR2EcBGUywjPyIoSLdCAfQ
iYXG4N+iW0SjpqmFn9JoTz2B2l2AKHRzkMQCw/tK3jNpx3er8/sM6QI+LCDzZFR9ctcBDsX4b+BL
c26WUBMjxh7F7Ub1SAy6QHWdD/0Bwh4DBKOxsKYCRNFnkZGjZ6ok6NLfJqNxi6LEHukoFgg7d0ae
c7QZnUTqhVxpdPDJkQXSH0WL6MIrLDibw9ao85+LILHwxE5sDj8wVWnB72mOcUEuiAf+Jvhc3ouC
P2R/HJcm7m2+wWPPWtYnji8DjVhv8Pulmzvoh11OYRRUhU87QfyKxUd6G65M+w2aQSHynWvxa1rZ
ctAuDscGCUFnyCZWIsWpAT1T6+RgDkbPF4+i2UNoamZsSLrv75S/4Q6JZ8lZms1vw8GjITILoE6d
a8sUfwvqAD21GBeoAqLmaBKMPmclba9PUzV/Lgdlgr8Uk0MwauBTOfeuhT1fW9Ls75Z+7T7Ym0fA
wCPvQa4BjHVwt4kLXWaICIAvVQiGzFsPxP5GIzLOc/A74a9+TnI4nPws4J2mZgDs1NNApUiROqW/
vtoq7cEUL91RSPxiaUuJ62Pz0Uhe7SpzU6XGO/BpZp1do7GJ9FopXWfMmqQ34mkyZ5uFTK2M/hBR
xKEWYpBktZ4moE2fI0oyhE9BIgGA2iZOo9uDcfGTvzHY3LEJha3/CvD+apcrOZDM0YhLT5h7iyDo
nWhLfva5JilEFKn090hQqYclG4EeRIvjVKFG8KtxYFApwpH7mXcItiob7wdHDk9NAiBP7hgk7uyw
GcbNngzTXBJgs0U9pdYfZstuP9CjL92+CmWhRrSoUNLixHNAaVajZr9AHVFbbihDA92KquBFCin3
qCtTXaaBHLDyNxicwC8LTgXCTPze+sSxQohRgQjZ7Z/7JQt8AS4XGoHGHrwybIMDhbvPO8QRKulr
E+1g/EFCcEwQEto7ZxAXkapx1B2/wAZigIgoUAL4MGQz6PzBe/t30IWvi43xiwRdRkKEBlkO7hLo
e8DdcE1uCBsl7Vi/bN8k5AFGJwIvQnm8L1QsoFq+GC9RBhWgzFn3r4lmwQYTRnEeWlQ5vbKszL8j
gbvMHqBGCngoyIbWwhVhY5BXH7A74kfiGTvAu8WfgOfEs8Rt5tgPSaCJpclICkHWQw34n58pvDzB
v5V6gFwReiIREOncQ5ZAM+Li4EFdxGPwAxfm2dEXeOaC9oAR7oaaOTir+LkIAN5qexAdmPBBKlj1
yhpmTovbDrYCEpE9CvyR0DGF206hh1/gKnP/PCPTKK5i6qFIw/NbLBpXRPlzRYyGDG0fHgl1HwoU
dJZQmOF1RG2ONuZ/NHPEhyWSPz+ENM/H+BhcimfK9iwtZpT7pOBN9FFvhFdAjxVAYKomaK4N2Q4E
g+/FmyV6pO1J3B7yhJEBVCIyha3wlUUGkrYvHG6M1De31dYpSXiQCGZobOeV9H6M1qPShZwVTlhb
+yEnEPknD4HuJc+K+b3RZeyoD/+pzIY/ZudC3hOmtHnnR40QRltAcSvJoSS5ihwdlBn5hX6zkA4X
6RdUo7nW/tWjWS6t/xHZW6MyapgeWy+6OujI7eQMdp58ZBhhmH1s95o/ahb8oEFoe/eHjMGjcYZa
4xBnxuxomHhP1W4r3UQu3CLqqWryJuAOK4zrvVmnzKAdQKuSv08ptOpVz/LIxSDcyrUVaO/7YYHg
HNIhUHKfrbrnukwqHaATgxzIdjzcsD9mioTO7JP6zrA5k0xMqVJqmGsb9lzE2SUUx2Q8+N46gfPl
cZ1wggjme0AQOmb/QE/fO9R2LV2hu/w6dwp/T2CCwx9sfFAvyfATZ2c4v0ESezdgA5AdUJkaHEd9
DuIbVlAGgHOMJoynhDucSOE6cJsnJNXGs8dEGcTZeqq+NLtpRgGMBVKIgvGzTlVwNu0BvApENUtN
sp/kztcKFEmQjv8Ab5FyvtOs+HvDzzwCnj3yXueUKQGUXjlLBzfnXC1Tib9uPv8A2S7f7jgpjpTl
8WnLsAcuZWDcn0tVDsrXdDD+657WtQ0b+DC02dcf9P+6q658j10xfUAtPUCnKDqcmu3XK0a2RKNQ
G5BiWnAse2R1H5woemo5GmnqkczLGWqNtvSGRFcPRstPy15LYaK2EPGG4J4o86TR6np3GEv4aURG
nXbMrAnw1phvU7Se9B9Jd7XcSLMEAfiJFCGG20GhJdMabhSmX4wWP/352id21+G1pdFMQ3VBZpbj
//J0nFe15NLH6RhJ9owvX7fH+lxad01SU9aunCwO0/g6y6rVtsBpeSWx3ynXBlf2ciGhTHuaasQ1
BFUFwdji33L6U55d49Y6U6Dd1HJmqL6U/hTnVdvc2frkrTyvJGNVlml3desL3QtLiIxdtzjLghJS
vX3cP17neiW72KXaLUv1aKq0aRebT6U/3nXjqAo4F+HWOKSk8MbzYWE0m2HLTPq3Zt8CaZTh4KEY
tQ5WJnL4FqXBeqye3+3LmcONjKE22L4GY7aiQLPthjyCYlYp4CYs+5X9GMuXUbtH0WfFmr89ctqS
DNVqR7UpXOHad9PzRS/YL4ZnNXAqMhgT6hB+gvF86Fn0bOS1/Lyo5QzW1SkqVjgPyOWop/G5W1SE
wfAG4/q7G2Q5fQK1sWY1aLPckJkC/Thhg1xPrmlWG840jUOCFRr4S8O92WcqZd3NKR/GHajBMiua
QhYDh5zW00WBcpeqyFX4HyQ7ZQ/pX8oInANFOJTFD2F0ZrWOTPFm+SR/v5EXFeFxMWlHyGxb1PKL
nrbcq23InXVE+cV6d1Xt7AkjhszmNjNs679Mh+SssMXbLs/yli29EOn2xdd9I3eUj3+nngU/vfJR
KGyeGHiaYHPUh4XW78R+eAplwAkOi5VXrtDHAoU+/LSm5kKqD9y5foMTHEqIUORr28RqycKmW+2u
vnoN2cDpt1zMpDE436qdtc7xc/JDVUdH618QD6gPqg2O5+Vtki3Od4tjR7/pWuGuWI73mOD10bgx
i6tmpTl+my///V5619X9gdDj40JQfyw74wjZtZfvbOOy9MrCH493q+u3HWdfcZ5zKfMqbaxzJUWJ
uT1dW+1D4fE4IWSVHuYdMCGR13zWFlA5Y+dAktfeZdKbtJsy+voVBgpdWdL68nasdWqcFLWH0uD6
VVl3r4FvZOPXyf/35VcbnVkp3hjStEawxCqmI61Y1C5TzsKDhw+RSZDUWQ21Uv9jcRCvMk9c6msr
4+yE9Nnb/ByAj70JedlpYDCayYLE8HQU0vg9BRPkPF0EkvInd0SYBmyV/1pAFyfSPFtfu9Ocxy5y
ar7s6y8XOIxNAxvwdJBMo3BUpJj6fKlfYy7uNwNepQHQzGxDFtOEbmg87k6jvf5doCZywr3VpnNZ
jDQ5feZ8Ng+Pv42h2rHOcR8AMkWaZlcFM7AAXhGCgtCS88J1roRY51x/LyzElIjZP9XbNw0AXR91
YrxfzUNygDqZtPdBd9VP1ZnjSUif1k+BBDOWlYZgvKhxCMx1Ci3tVSNnb/vNw67xbqOe63nTYXk+
UGKOWZXqp2TofJjwRZfPt993ZUZccgWs0w9JPD5fzyG4bdtGwrPGoHbItMpUHphPZW8G89AJgCnZ
pfv6iFcnVGq9Te955OyhRZuioK0KCDF604rQVBpCIpNLfpuHkEBnQ97aJxdF4uAv0Xd5vqgc4kFA
XG7uN8l5U9MVAZZuPbgse6X5z245PNY7jQozSbBIJhEXeNLdK4jX7PnVk+rbxIlVKBzTUzWvzx9K
IEWgHRu9bK6IkJoc9GsFgXnLXSkWl+PDrtf4T3KMwuD2Db5bcmNJjW9vkWzTxvkJJqojA7552LJW
UvVDDhahDFuj8hv8xEnQTGyMJivJ9OvbulWKLHi64MEpG2zGkkzQgj+rcbb/Qas7vm+h4GZZTUbz
lFzxhJv6V24Kzzs+V0DZ8333EkrZjg7U2Bo/zW30bzot+9ULbPMm314+xtWf+jJb1dJa+b6lNnac
97UYKt3eoS9Pmo1uXmfHF2j865qz24Zk3a7acE23wOUGpEYrB7PmAFR5h72ZHHLeJIdYnA+Pp5Ea
2LrwjwZjVWw1BVICvdIft7SNKP4uvmqLXrU+0NZtO5AUMH3H1v1815+/z/TIOskBD5T52O31abif
uObnpLzo7javWxXn0MR2Nhx/FjrcWEv/wFstzf6rfipP1ocnO65S+LfZ1vX+YC5n/2kopW/K82Iz
8Ks9FITGgDjdCpBbjp7+RiHH0w0lvHebmLDUvFdGmpClkGnorsQP+heA1R0TSGbyVe19JNL+uNti
WXC34DdXoy4bHT+OA1OpDt5XTCZ/5CvsnsDFLkebDBso7u7jFWz7o6pohsOb4PaS39bcj3sBbziO
uuPo7WMd3QUOEU/kbhI/P6Irvfn0VVL6WAEfw7U/ne4tMATcRHwcUAaasdGSCgQxwgbdeBtjnOD9
jnvd+DlOD2k6at2naSvvn+J9KgQAdKXRpX6pYIcddmHx1OfF9QdyXDg6nh3qMHKv/LC8iSO+eKVb
8waHXEkVqykJiVh745duXIk3Sbf2Uexf0hhoEiesnk2NAcMBocjxcJX4Axfk/AT8qPJK2+EDiSD2
bB+qCtGHv/P2XVE8f0tbPz5YGTWavXa9oJv+/zIxDOIqMe4SM+kzSxd9LFPyc1HJ1QI7DjMuRg3r
hFe0NxCfuAGRinnnkm/9iraHGw9XBg1F28Tg9mcPeMmLD9Ji/oCVE6IxzGn3Q0Hy8W9EYeI33mVJ
+MyNB1umj8AqYXj2hu3aOY42VD3EXdhn+xjJ7bGEcVKOuuqmMUGLOczCJM4fIQvCA32QEoiOSNHl
pNj3mmW7iAiWoC/vOpdUp7joGacFOlQ3U+vj3KkgyVRiSy2sPBS6XlxKw+8q6R079RSvKfVUM0hb
MMM7v0olEMJnNLql1M/w4w3DFFB29QY8kaK4PPHpX6ftbdTfppofgHsXWBKBVKcAMLPGUN/DeIVp
DnhVaXPPVjNTG+Jassl2UPz8/OjeW7oW5s+xG7IOMytXidVDL9tA4LU4PHrXjGqf8jRtQwsU7hf9
Q49WRQz6GctORRaTzxOr+hwdXnOCxfJHvyQ+OLRmS4Fb4fbw9Hz9TYqrAG6Ei91+1D3/KinK0GHo
9Krfp5dN/t55fy9Ew09C8Uk1fnf2pxCZyefT0PcMYvT0APlm116TC/zxxiYsG2xdmtPAfKwhWm6j
u/7LaPQ1qndWsS6xUTMZJ5PI2/zjUiU//aie7BI9wyKOdrQzdgJPP7lmkNDxW/jxMXm5dWU6Ytj8
+1PayO1nmyxCPorWtvZj/wN4WtIKpjkpxvhCid5b0SUZXpJL0oiKscY8lJKu8TGt1iKV5uEpU3VO
f9O9r3jzccV7YYcpMlLgk2GTJpDKQ/CK8n9UCibfy4ffJ9qOo+Oo5AZ0WUfGaB91jotCq/boHGtk
uQNWWAedlRkPMD2DJrzomquxfYysUCzprA4ld5PvVWfvz0UCEbnhQ/RgRJ7HnUoyizodR5zb30RZ
ITLIrcgEODD9u6b67qSkxX1/ScIT3pKWGbn8Pes7fkB06be8o5JVsmb3mu472i3r/tWKdnf7zsZV
gQ/9C1fVHC4d55dk2zn1d1ZMFn5c9hy3ZN9xbS+EAojlJRK3HZNwMTcvzcg4BwZcMXl+NtfmeB+V
Ylb6Q24bZBtFgPXGAarE0wf9If1wHEFIeJETKhj2rCGDh0CXeXF6ST/K2bS9wBrTOA8uodv4r9W9
pQ0ZOra0mv129oW7Y8ch8bQFSj8z1Oc+icbRepqfX46fjZG5esFe3sJuQWFrOJjubln1mN/++z3G
NbXHx1U82kZWj1ufJa0E1+8/6PwVXois6r/W/ZEC+TE6f5U75TeBUTpNRm+elT08SNJefrbvlN8k
qzVyGZXiL/mbQdWBFAvDN0EThTh6rZ5Q969rcqwkyUxADtYDY+omNDLFeHjx5zT5hGKJz/kVF2Tw
e3+COYHAVU5u8iyS62DRm8bTWDYtHv2Yy22GMRH/xp/okvHCrFsW0Yjd/YDNK0fPWiTTDOviKEWL
+Ev332h0il7WGK89duuOfDoASiA2h9PUoeHwdeyx+GXDP0+RaB168Qdup/OqFDu/lFudlYVcmSYO
0ynJlzM8aem5/4KGPI97nL9onQDguCX3Fu1pBpJjSffZIVNBT6u5XG5Xfsa28uDxf1M3STjwfm3S
H/F5w8qBGcrxYLrTCfRlOE2SZ3Xt+NSddPKvYDx/s1P0MImeVpoNRg/DXTR8V062Nt+Hk/CQ27T/
8exqp/y57SC/e0bvjdF4707xXVeOJOl/sDpv6TLKj9lw+NR573QGGdT3aLpePE+2VQ1JkfVKg9rg
9nCUleUvHrI6656ckZNl1CfV6qOsBwM3iS5Rlr32Ttk1PiUHmXbY7myfgH1mx3j/98z/wg9r7Mdv
Kotei75PycDL4bdfd+nRANWi8iBYJv+Leq+0bGPAtihYHUFh5HXJuaZBK226helMZNayGY952IhK
X8e0ER1ZKLe2iwYkyzsSPvGiM4S5ZvBZP6WzqIkwUc4OHjnqPFUy/ZLvfv/Vu/WuHvCUJrJiWk6v
H42slByGltRw+P7+FOx3ZnQ/udp/fy7RQ76OPhCqgwMR3IFHp3OCpR0O22snvit061k3bGsUHAvl
g1B/ckpL9nf0uc4s1kkjut5d78553ZKv9SsQlhHWLrZjmOH4OnTkDMuPt1xr++ERT20k19WHV/Dr
1jPyLpPbv92H/5Qff7NS3nq+3JdyLqXsjQ6M93mp+9ZP+1HNnUa+wXdMPX/6pgIQEWRF3gijkS7v
3t7eCnnwKO+6vx0QKpzzUrp8uLv7O/fvnOBVq/2SulhjUM/OT4hd3LZCfrVPgMaj335tsPuiqfEK
UmFbV5Mv4UB1Gp8RIuvRyyV2g9HvF02jYeW9GXyToL55yVFtpW3r//IXiz2OgM+jbXv6if54Z4gn
6cPPVz/9AR+miNFu3BXSzi16gieLni4R8am8kGrBOcgfmK3+NetfPmeOvXGuejy92+WLbvYUTlDK
jzAn0dM6ef9cWajt1V292+yGo+743zjfRJtooGAuGmWvb/cyH1J3ZSf8JXrqHbJNiheVnAZxuzQ8
x/O+1HxQWe6WbeG2MLJfi/79q0U9aqHo6N1Neh/OpIE1mL2/v2u90y46MWbtoTa10QOjGK/i3EQm
Ly9fO7SenCeiDPs6eslzcbv5bSbRT0fOvr3rnkbqP/FnqzdstK93nULk20ryeelI3cXD8X01PyWv
r+X7VfT6+vpe5Ss85F954TmoT9ej9Pra93m1QT36+Zl1vsL0jNb7KDc/5eHLNj3Fo2oyOsUvX6du
lC+j/tfMXL6UHxXVklm/n7/YXSmdivTl0B2N+t4elfI8/5rF/V9L1Q1/vfxmPLlw35rGR3zuWQJR
mDZ7/FEuY2kQBIa75By7j2XO3EmBchrdPzKXVB/Sx+42TigUPMeL7J5teksh6iMLMMD0WWXe/HMF
V3Yy2vUB2OdYg/fNx+W/6Uf56/Jf82uBJNR8nXzjJl5Wj0oAm1WMaVZ93f4rvhYG1Nn6xMOzfSrl
PlRi51lBLcTBq/q5/BktHDN/ZtFwMOwxXRkh++g1GwyzTpSN+n2r9yJo4Vq9Qgp2+vnPKWrcNeJI
Npm7pXEmMlZhsPy341f8HXOzIxAo0GOmgfd1klQnaUu5UPhJcu++Vouqw0ln3K6la//qSWDG6occ
F1JKHgkEKu9XO7kuYlmX2mxn3Ft8XUTqYEayHs0Ap/a1BpYEsPQn9iGOp9P20/qBmg0MCD7DKttz
AmajMGqt+8Z9634BDC2v2YWngAO4v5Syg5rlvrcEZmkEPMrR8QRD9d8Zi8nqKWHSRJXvyQthQKhx
6WgcCRILWyDP5HpRZ+hMLkNgncMl0zeybARfyg+10XwQCri/vdLo9DbVUVW+sV3apw22+Ap4Fe/U
P7cvNWkPq09Lwt17af0x1tgb9LDwBiuHOqy0KG9GUdrpVyS5N7dGVBMoZKJhATyozCoX+iG93Uzk
OBA1Zd3lQ1k80KVYAl4xCpaMMrTYSSQ22A5CD0LFWHoX21yRbhQKsc27RtLAPp52W6Prp1rq72fj
m7D3wy9iiPiiU70v/rcnmEAgrZCt1w5ADu4Va/JS1tsHE+Mw4W2gYlReJtIsDVoC/zbFgERDypAj
2HbLVe7yaXRYzCzdcKIr2ABR3C6pTO9yqfw5/95eOv7Wp62kpD0FeMZ2rbOk/Mvi+rPR6bFSdVro
fnmJ9czrbIIe7I4CxCE5NykbrP6VD48NGIC53kKb8mftIm8ngTHdfE6u/9WJ8pyGpwnVPSWMW/S7
fK7Jwu2Q+ZtJfZrLScz1hjsgn0IVYnzni1XG3ZsUoFw75flzuUWWsFMnU0BWdUytMmSylRZl1MGE
1UHOR2Hs4VGmXAp8shzA9cEPrmrt4kyaPtnskp0G0m+TY+cw7UA7T7Ua/5HrlCenc1GYdsuidd0M
UuSkKnSWrFa+rTZDlfIcEpBTqXb5gnpdGngMhah6AdyN8f0+Wz3hN12fSO9oioqhfJRfzV3xgNO7
XKXA9cdxHsA2f8IKsw0US1wpxjOusS2KrwyV9gfBwJ7bbNM5CINCvbwkDqlUa+W/ychu3P5H8xjv
dnsLhgU1eP/f9bWlXvZPVN/boIkvn1cvG2iDyWNpRgHl9lRSbgAZqK4GW/D5LcH1/XNlc4vmzf6l
yL0X0c17Oiul69m3qhBgB8D4unY31RZl17X8LwWdbPt7ueX166UKF9CxaScdZZnxL605PT214Zb9
rz4q/hQ2fZVGkN1rTXv4XmsEwhGq1i81UCcPdNo9eyZFju32o0X74DJ4BHeR1AyZcWVlaLszilBc
G/UU1vbHYUHye5u6FECU4jCegZynYu6nGUb3mktqzcm9PxeVwFta6o2TUJpG9uKLX7utU3s1rZJF
X6wGZSWJ2vDYLKV02RdfCgL7BRP9OF2MJKh34UJJsTbQhwh/7QmO1uhMDfGmziZVO7p4WEvWi8qz
DaZccFw83SaP0uvjSrvixapEFrE0Xb79uZ3atcLD+vJ0pQcDo2aYTwuuaZuXL3gayBKr0CNanJ5n
1vF6x/l+pkBIlWvxNT239YdxeeVSxRnDNhmOF09AQdN8ea8ysGspFdE/zdXw/XbRyqBVNJL9q+4v
ByrBZ5hdecTjSJHpQDijun8c3x5q1WRKTG/SLryZOyuNRoNAJJk9bs9vO77jwE0tIWlWmQ5EPpK5
mIpwoCHUAWF3Lt+t+b+JtXy4GwMC3CqP8I/V5UCtAUhnVfxktZSkca4u/zycp6b8vnmQ1J/m14vO
TLhH81FLC2T3WiVpWn7e01VRp5jmrf0x1WRiubgrT98WLfrPzbQ27+GGVibfk/lQkpv4uhVhzotq
ihedPSfdsSD+RVsPEKrq6T+Z/goNHnGOISw8tErZGBhH8g4MdKWXoB5FSmHrcm8hWK0Od8t7a2ma
NkaQVdWPMJqHRJkPeLo3/zkXelvlxfb+BF1U1bniQWWjdekaDjYjdFJSfzSZeTEQfToy/iDXiyfQ
B3XY5X3hjPg9+bkUfiZDi3Y//6eqAb+Vq+IBlqzM4Y9bA2qg8F/9aHnUEwH8SW0ILeu8AHg1X2fq
f28bLlrzfrN+nZQePDpa5zhMl9rruAaG+yDLrA6HCYslNq0+Njo+aQdOVum0Ko+UKhT+dd57a6FP
klFz4ija5Ka6O8+PL2oN15fSFbRsnc+2NOMnbix0YOmYtiMspuJyoV0spZ7xwr6NF4Nm6VlbYa+5
Xd5+qx+n4uvmqJENtEznxDrZnIYNOs8qLFN9aWsgwsiK4BY9T1xafhLMOEFf3dYPAfycU1Xanu6t
0WnlFBjExwk40fCvvsESF1/WA1PjYiA6lHt3IKyn9UP9DqTbVKvyqJtC5nqssAvtYjSk0wifAK4E
twCgs9p6smqvGneUezvDPwsNuSBga2+n+4rNXyQmq2FX0DpXHJPpc4ICnwZdwrNKKdFXtuo9rOT5
ffnhWH4GcSmUeqVJ9zLpbs/3sGfcZV1HH5kGt2jgA6S9+FI1COiHDMAfacgYwE+jGgS7Y3M4Pn/U
Ra9W+5q9T3gr226JPQYDXw1U9M+btvqy0QPXckiXe2r0ivXwIPppLZxBJkER2eZnZQHqHerbmtIV
Jyj5rQ9ChVoDIQU9itNheTUZOkVrNG7g08DrCxAjhne+UfoPUwSuuimCRx16tbej+pg9jO7adxOA
Irp8sReTuntJJrt0XKQhGJBKJ8kxCJDawGDZXFyW8RqWItkrAfHcGikHpLh7AZTWgEN5jrWSrBDp
qlPOkYS6vsIPzK/dY7WzHNMPEvSBrUoaFtpa40HwK+QajlOzvx2odu9VWd1oC06js9z2ZxrZyFAp
1dFVFx/9AK0iFUzV0ElFo+ToXXPu2PnW5I0bu2kfdHJudBEFdMxA1rtqEagJWxvgCGyUtbdOYKzW
066TB3va0EE6sUYBcoWyLj8D3FpL3JjejgDs+gdAhJ1D0NfqhKM7wbYunNJAZQUPN8b2cd8LIZN1
qqbzUcoWq1d746hK5Czjciree5Z1aPwFMqJxeuIC9WZmfDgeyNzAGFAcWxrmUE+/TpDAZNbvHtRa
7Z6WWcIX2euntiP71btuu3wj2LeSZOwfCNlyK8ClQDEf7xyqdspcKR2cyU1WNcXr+WxHy2HRO6lI
oYbIaJTT87Wv2Llc9BgHzwuHVa6/m/3rfAjiwBzNNdsxqRzMDa5Hp3y8wxQ4rgYlGXsZDSiHZp9L
BlcFNLgkbgLeEzBIVaVeye/jMFSZIXpIYvi67ao9bpuKoV2zsZ7+p0EcVhVgAhvlmDLqTYhJn7id
Kt1odP93W+F0MZ2WCWzyOazNCHnLwJq93faPpkozX5lX1duztrLbikpo6tFtCPVLm+XwN/g7KCg3
D8lR+mu9Bfg/1V9ufs3HBP15Kcc7W9Oga6EFxlA4a2CmICgaINUMFbYnmIDyzudpQMvOB8bXCxzs
8Em8robaaIB0NyUG3zePINQ29+ZRhbbxI7QqnzN0MlYWre36m+OxAc4+413vxN8XdCV0UAWh4FPe
8ah803T+uGMgfIUvx4qkaDNa/j7j8+IEEnRGt2TyCqMNtIZ8N4zgnyyDV6lfLL7O5dhYrYZWRkPK
gyX9aoRGhYavdxv8ft9kY/HTunP5lQLNtJQXpGtC4LgkYJ5LYeGu0xpcv3Ua65KVUJlwG+JDThU0
PEwuLqTWwzLkzHZ/PGj051zRAIYB7IP7tiGtUMGFB6/XOohq53N2lZng3p/T1vahUn8ph4ZUyaTC
1Q9anorbjHTgqgh3F3ntx8eZ20uT495GZKnvIY0T69InwBFwCvm0WIw0EZS3f+WV3JsjRpRb6F2q
INx6iQaW5ljnwdlPZdp17CxqS6081PaQY0hn+4p/2Kx18O6uZ02GVWNeZrU2FuKh/rjUDPNv9jQ+
3eyV7ijnIN5Le/4G7TESCWrFcEgmrFanP8LpxRz+a6KxJ2UngUTZR5feUH27PqmgQ5lbxb/j0DrO
Wlztc0YOKc/82WOgGPB9V3gVD8iybftCNRyWiXOkkm1bCqBgaj7s/O3xFo8m8VjrF6VZjxFxCx0w
PHlgqpMKJJHQ0fMrNJefUDYNOgj8NqcXTG4I5y9tt0MsvPwX9d/U6Zb5YpzhECwInTa75V3X4if2
APExv9/UOqfdx2bbvmEgbduIU4FiWc7KUnNWIf+ukvloNfztrO0Cp1nbB2JzYoqjrk52gfmOV87V
Kje6qOfNFkNBvkPHI2Ta2kYRoBRhKmJnAdUih8++d/vc6li8UkBAdFVgowgXh/VqXW+Bw6ISMqdd
YFTryb6eYAsrGTcm2bYo9Xf8myTSBV6IEFXGVoJdrrRrzh3uuEQHcYkvG9fnCSnKL87N1vWegCwS
urRNKfSl8a6A/aoPHGPX453ZWNQ6dgr3vf77IjqdNLuNaRsTlfYymBT3hpJ3UKVFuraxjaBnXX2Z
NQDSP/79YQDGZJcYttv1qYS3QNGj1Uf+nFcYrfhwvQettG55VZfaXZOZFoEaY9wMjF5pGtIiIgNn
mH5wu65j26SCjHiLaFAo6DA5rY6xW8OF8jb2gl9/4xtli9fAfktgmoJqyqZzlp8VKQAAxg3UQWdz
YJKfnq2uABgoJqvax2PFeTQ41nNQ2Xn7XKbnBKbR0nocR3UT/8fCFEacMWyjXf3d2eGswckMZFPg
4awMhhYQdG3DYU2xCRixmLmqxZsnek9/6xlZFOix52R3lkA8gflhTZNDQKJB5zVwu7dKC5maRCWw
NnErbDNiVBYv7IJ0lBD8ULm3O4/fzd7skQLQ2ST8cYiwV/h701l7fsuDkyjo54oWA5l7dr4Dzql/
/v8EdoOzcYbMSw2GIgM7TagfLFEBEUDsJA9bjElM0nqUomlWCMQ8v8nctMdP68/xE0H/tNn5UZxL
J/nxdX9N1+fkuoyXzfisDHiNf1s2d1IC0iklt2nc3/63X6VzgNVrulC7Ga76ymJIMv5wZF4XjWTl
lwAxr3UZJYnklbrGMvz/lP12Gexs3ydPfK+fulyLxJm0mr/gZaCxjUfvvHxN/h2+Gv3bSCx0yzWm
FFY5MRQFdeU6xcdJTzZze0thYbaXpDW1+EIR7TSloJISHaqdk32TnElWamR58bUxjUvzzqGRSHtK
IHTr5BJ4iQ1EMenNejmbSDM91l5AgNtrZY6SiucyQ1ZWjBj/m3u2dVL/d76rh+/r/5Zv5wdgORZV
tVXvbpXG2sdOL6Hfb9AeIjZ0FFbbkEKxVurNyGSDKps/2xMxkqqRbH9mf2TCbouRXSxNOpxd3FYl
iYk0REDDAxBdu5zM4FPxY5l59sOWeuF9AWaf8sqf87e8B72s97gZUMxLgDioWlQjvofG0hold1lP
cYSGxI7YTT1n5V2IvzgOrfcKbywKERwGLXDmG0OneGlQdNQ7jLZt4D+b2gm1su6QwNnlCwKqLuPp
rPkOBkTn1e4usmZABaqJR/LujECKMK9L/GT9tPqyXsvlh4Ij4jogM9cs6L74tKPT0UovuoRYI1yU
TWyWGeLG8l84XK31ZtDbsf0qgKW3oD4DGsqFc9ZvY/QJAgZakI4v36KM+vJ+cejx+DjZDe1KuKYq
leMYzpB7L36RK5tVnALdpU5EYqpt0prntw2N8OpQmmQrkwP/dNSMwrmK1f0gGOD6A0pKN1yLFle5
lF0gDQOc87RKwHcL9KxqdGMOvea2KzwxP6ZNpMMtvJFAQA7Xy8n5fX0ye6xHaToNzD0nv0Ot8QMc
xkwwVkCvuHF8YUeSY+iGiKFRnBwh0zl51KrLIYU4v7+E3oyChGv1w5X5dFy9cbUd5H8BJaW+nSro
89fLf+fQ7vtrfunQltoce3WZMbIWjOAf419ref0gnSHX/2bbjlXZtHyvOWidRdg89ILbTkYBAn72
h952Ag/m7cvy3+ac8YqOzXfLxTsJQTA565mWk+m52SVesbF/LjyrcKBtdBCyVktfi6/SD20DMuO7
fbrfZZbYpv4MJbmYcKLjOmXySZAltwnIRcV7XebCAfPmRJH9rHzUWsJ2/V+p4ur8klAltK/qhzaR
BSbOu8DmdBU9/avtCJCnV4KSsJzOrFV2mA0uq5fSjWMXNAtxAX5b7eWat9GurFOyibqKNMtRY9uD
W60e2hOEzRWGZVF8+LZsZIbMEeT8D/jdTadw7hCjOk/6pzP3Dv3BdtMy11LEtat1UP128KZaVRZi
X8ULPCSnwr2YMfy0lcnywS0veVcCEi/3VUSHgMjxK69eBcMcf06jxCjo7+TWhzufMDNWm/1GeM1W
kLqG2DOr01m3MekIsJzh9ufsizeqobrZ1YM9BnA8blvh8FhsO5z/HUBwudbhvITXglAVEoLttEi4
WXQhaIss63eWHlPlJysnyDargjgG17RNF2J9aR/2oQMcf5HPYMmW053GYZef3aTfOred3vLvViof
qzUVE6S/OhLrn8qH+SmtGvQxLJLoqCv6rcsIkSs6nIb1Vla8hX1yg+3UcFcULPtQuYYMFn8Y2lsa
FhrRN34bzn+CcLr5LNLTtF2TNcNjybngHOSgSaJ33CE0MvBANe/YdoyRFWuSMA+plEwrPWJQB1yS
w7QbNqi0kCcBkFefHV7Ln26ezbF9gr/Ip3AO8/7pR6mth93Y4WoZTH4KFDqr68GB9QNXW6hW6VXl
Ni9gHEF1zRgbJQn36/WfneibbaXnJsVUggqXdSkOu4jFDYfRlcU99tgLttuAWG4cuaNk4KVTAjjH
/sjMpFkJ/sDim+sZCCsIJr45BiDlhopQIA4lhyWRi/fTMiWrNtfCs5LDccMxEurnGRQPHQ7dBmGC
AvbFuZsyzOff3NrfV/LVt+4n18fiNBUnHL95mpwYT+xzIfMKf72TNF2DoGx2gUhr2vtaPPYrW9AM
6oD8ciJtO+wjqDh9eco5PevqigOUlbmnrXg2o2tqdHRhA/eX/UnPtZQm8qWQzo99EtGj858tmCol
d6y2wibH77jeMnm8VuP1tk5rxXZ1aocmPLlCOac1Q4169+Z/s3HHRq5Aa9GRYwEoaWv43ujBijAS
yxUGhXuMF8Ahq1CyKMw7yqbXa3ZuUgrnbA9+nfqkS/0Q+qzJn2p7r7srT6HzfKrQyY0uqvERgFPc
Wwktzdgg/psHm0Om7b9La7uF5GleLTNffm8clN0udLWrXLsOz0WXe8/unihKuWnDUqmQZJEdvV9p
SQohDOdAp5SfUlFZqaWlYpsUDdVW3k5hnW+q8fXY9UE8IrUqD+RCU3gNBQ2a6BsUNfeTzlrt1tLh
GTR26vNjVCt1Pm7NpDrNL4oAhPZa4p68dUu5VKtRkEb9zcrl0HthvU5qzxaSNSjI5MWa1GVlsK7k
+3WQKuPSkvgmu3O4pHQUHflXzRvJ0uweWj9+dq6krLoYQcBYu3R4zdBG/RaW6RcRc6c7lTx6f6dL
cPOnipX4mPt4Au/JoROh1toOCDFRadvzZOfvkk6/3IjNiJEvBvX3iEtLspz3/Fsl+efMOd/6tR9N
zSbhNKA83+zhcXDkOeKSDtXmO+O7yHjITRaB8rtlVq2l5K1N5Q0H6xQvS51wLBTbkxMKaVQvKCMl
4MVjLHDx2xXoy3pTNbmtRtIh09u9Dec+bSaxW51rfcugIceHlF67lMOP423xZQu6c/4flOpWExEU
Dh9dnuBqBJ3MEBAc2udvA1yDnSsmpm71m3hC/S/ggeWwu7NXnvwyoLuPkHiZcjn5zyXmASE1zTl/
hCJuc9kKY+U8k5CxtIp9dfAQhn7thsvJMKwxkvA+uUx2N65PZesyY2fvzA+ZJMn50N79JutS284V
rjRoMqmXaxu/yfeHDK0NzGreTFRhr63cTKlfsijFadjU42P392n3ZCn6hazS3lKqdK1/jrDp3DYT
C/U6Tfc3GYQ/11gM0PLAzEFa+xiT1bokh1ncpAW9Tg+lzhQz+divgyLt8Fa/V19nPKxmNCPwLFnc
urS5DdZMvZgUcZ1V8gRXcKnXWC/2ayXBYPBf1ksGoSqDJdOP/fdxeedAhEei0nXICmtN3R2WK8WZ
fvHwdMWjgWaigL1Jaf3Z1aaCdQGlLU7xqbJ5K9naY7MkJEaO3TBylXxXScJC3qRWtEm392ROxkBG
hZR3wbZZW1D9DMThxoLkGgzQdALBlsO/Pi8nWaWcV5vtBsnMCwJbe2/z1tJDpfvbmNHp7TLcrf8W
TPcBPuoy0x5AL8dcEa+1yZ0LZsESEfTJoPCvfv+srl1B88tOLrmjAns1OkB2rNGEBPfiKaMlCNWZ
l/26mPxV2zPKxOwMr+NJJxr1h0loaXP+5qdPodAg51VCZvmpkuvuwMpaEzaZAdifHwCe6pZdYD4m
xcloek320MFuUW5G14V8enhmB2TOHJBiaOkCfTBA9pwuSrzEaoIvElKLUkBkP+qJIJcKFi6qB/PR
BKUdA7rBEETz3ln7xEWRM7mEQS+rowNlV+Pt3x05LCazZNzKKYOVV1ntIxgvwEhcHDWCWW7cTSsA
CfNfpqc1sLUn+lgGPM7qjb6ZuxcCrS4jjWi2rImyNcPGkT3Muvwirenk3Hi6Iec27QQprwepJ59S
Z8j3cX0VX5ph7A+72OGi88a4pdWC0XU6skUQCnIUdOA4yBS8bBQ7d9///xOJiCqztvVMD6wx+9t+
pvy4oqlKqiKimP2LNlOd0/y1PMM9S7/RnGv64aHtRKca91tPbV8W3yovFx9La5WM5P9frdKZnkq1
iDdtio/7oLlaszMqWbWhNIZDhZ1AcFvjHlm2YiJc4Yg4/7kYlWevD+59JQwRRfJtx+O4lyLdTWdB
eDtPgMLY+pQEh5/UrwVE70O8uemETIb+Ps1obQsd20ZdAtCQaPx3u3Rc9wCzr1fRPhUQFmvhBdYf
CRCW03XkMBsfXBkL1UJmcsTXv0/c/PotW9RTm9jBt112nF3YzobEsrB4LLELsD/Bp1EYvy7FyK3M
6CSQ8LiW00rGt+XcUE27Dfhip2lnv/8IbhXncZeViQSdhXJasf7WOvNKb8Zv27Yr5R7aoefiG3PR
SiIw3C8BnRPHRBueUrNn+FF9NnyNW/Z7CP4K6yJ6Ga8y+3D1tX/QHsN+nd+61kRZd48fPg9HgScm
P7TrYnfLerMmKDwiId8vl6k8mEw00O8tN4n1eq7xZUM6OtlN3sXvdiuHwyjrpFirPTaE9t72FybV
9T13xk2frnX85VgO0wOOVSlVHEzSOTjsfijmOVB/+B9Rd9bUxrYsAfgXKULz8GpAQ7daA0JgeCGM
zdY8z/r19yvOw41zwvY2WPSwVq2qzKysxuM9k7fYX+AMeaK6wI6UELPJk+82tl1IJtJha3ZW/5Du
878Dfru289WWnjyYIOwNRZC/aoyNV3AcepvnbZcD16K5mXTr5T+YINm4F0GsdVDse1fSexglPhrC
H+oF/diX9l5xy6hE5YwmJBtfva7+kkb60PJRC3KKzFSZX1E8NeqWFqBWuo7RAOauk8r0e8/QBWPF
bKK760oL3Q172gZfKyZYAabqSa7HGDneI+BUgnUg420I567q1xSV8HWV3kEFrQzjR1yBc6QuRLUE
FJnCO36hNdVsFgSkkeHxOTAWdBmSSel/4iLx4X2opex80iwGygQR1axWTD1ToU/wULLB7D7nTW+H
Tk2ty/1TBTxvVjbpZCCqzf4aBqnirATAYB2CbfQVg/29I+M6GShK82enJ3ujsHu4NacypR/Mj014
btGBPRpI0Fg9raaMLPKdRVbA9SPiM4Cggvjwz4cEflh7s/VmhoFuOS2QNf0CLjVDK7Y2ZE8TTlte
Osi1GsnJKR0A1+L3dljVdM8sNGVN3ik2Ky0d8A+NJ9ULW/bqo5wuvtFOBkUprZyc9baQgoQCOmtO
WycbSjiK1RZ8y/cANPn15x4d8TdlUs2Me4E2BrT/OE9GZLJrvAidPvokplDUuHu5xSXKpnl7ZvTN
rVkaav/tSthmvz2tcioELFjlXzOUV+2WLNuCIDcmA0b/GJAD8dQkEElSV0roxLRZnZH+INDCbxSk
1riuSeSOKs7rot8y7yxsHxsU6t6rfjnQCkdpmXAmGITd4rufKlGKAmQ/MEsS5wFbdkIvRb1H75r1
UlBLqlg01+XXQQPHulmQIOWfxEfB9FSJdKc67Uo6K9dfJUcg5KwB52z5kgT68/ZaLI+RGuvruweo
ioaNl77r7U89PH8aiVUZpgeVjmB1XbRE41ulU33Tso/IQ0YhPEQQWZLDsV43/1fl6PUvS63aHxsJ
YhUV/qRTm4Yhrh3DLlLWIRtcgf85zFeGltfqgviS5whogHDfJRvd0QkikKpPdk3YVwPTuULhcY7N
yneeswbwXOP5330iTVS9rK7N0h+wjtTWsrbqCVqnlKGqwq4IIErKaJwR1gaNtKPx3LKjDV7ocSRo
/Cnd2qYvM+8UOrchXvJI7TxbslFqOhFMbnnR5hHEyzVypcM/43Qds6iBYstZ7PiPyli6qrTgkHN+
iNhbfy5/tqx2e9LiED2LyV21Si29jWgr7FqvgoaFwHWVWYkmSt8If6o2Q3R3f3Ij52qzoBYzudXk
k/uT89nPdz91EBxUYNmy5SXxh8+W8sXQpo2yef9ob24mrcL0Ya9TaPmQyw60jJgrfUW0qeXHcwLc
Tpyt/D8tSwhS4BfTsDmWLnuQzsAp6NybkrF/xqZme+rHyu1RO6tG2xEqu7T3rqzpMROSYjJiwaLK
M/FRnnk7vnhyu9NTvdHOJQu1R0k+c1SKbiO1KXaDdG2ve9UGBP/BQ2I+4iKLmm/8ZBeFCt4OTepR
aSkIlHi+pdCRm9X2/xx3aoXrTeRF+CWGZIhdEuSitcux5BgFnmrJ93gkpQpNQ2dqAkPx8cLRZgl/
+LV+xZep9w+DqCxkgUy4/46rny1AKZzt2HTjhS0nFE38DwZLydVXvzbjRfZJaxmCaEkDKFGJZpc4
jNCB2O5T7lG2EnjKzW6ULbe8V0tPOmvxlJCxTubPSBs8TsinnMUbOC5TcMymj+UHSov+oDIorn9h
29pTnuYi3xRQZtUntda+/rhbfag0QRdrdbMTHomX/7pPYQSJxYAPF9uQtudpZjJLbUfzvc7rAo+k
ERe0+HtuSXiMayl2J6PF68SktV+zPw2oQWcuYHH3IWv5ElCr1cxhAYzDEhAbwYvtD9aMdBh3uDUS
EZAIRbNxzKPoIwM/dvr5wO1Qtr2hdWaH5x7MvP2w1jaXaCCWcpoda8RTnAxaofv+DiclkBzRgZQO
gkcMgtPlCfkR+AbnglE8ijvmqUnhVTKmhor/suzOr36ZP2vPFsK7N82Ir/Pn+t/VCz3xsjc/NIXm
ZXPa25hg1L/ms40ZQ6uu0GC1bV/X7cW40WtVOyVjiNa7h22+f+seTBtJfbhRWsdl53Qcyv3iOtbi
PgVUUm173nmk6B1r2kETQ9B3FadbjPPQmdp44FJugz/PjFeD1kwL2d6ufomD4d0ZqOmSX13iK5PB
qevGenN1FFE24asOXN0uJyr1PJJH02VbcjNv65ostEWtosEr08d5rzZ8/zmnc1luaNeLEo3El/Hn
PfX/1b9cqheNO6k9zgZx4BIyFGHV7RXb3L4wug/v5ngNi9+njvUPPYmThReYhuOhNZ3vUjPeX2ML
xb5Ta9rvqr6qaym7TPH4A9w9ubTKKLWmQrG3fvZRL0Ji9fRQ/r1n5XX0sD1XHdFv8/5quBvO+4V0
F6OjXuOy/FCZ4ranBNzor5vCCNrsew3HKMbs5AEh+x9DS0yoorqaZ/PvCnkS32s9LtX2NK22HSXG
6EDNetPnaa8+yvdLz7leSO6y7WvhrqHWgxuyrvvaGa1d7Eo76LRrG/PW1j1ooBEozWoqQTOfd7hN
OJiXHu8f90yGQY02z/jnWSoPO7gEUjYrctR0PrXuncufOXfsl+lg1muMLvnWSvMWhjXhKNrdaOC6
VJJS50pW+l7dJJysZreQEYdoZVx7P23aqJlrQm/1+ZlSEFWfOb1lRdq172pvx8N3xEHEINdsO+b2
yEMN/73oT4D838geAqflMJ8uh+drRwRdLJr1No4EVs2gRMg0CnJMLJdcp+EzYFxV8dBSqv2czY3v
cF3nPpP3j8hdmpr1HKiv56F4d+vA/LzlDSh1Wnus9vkGLXuXTmPX3ai74LCTVAdWLvlsC4KDPIC9
vcVGZ+XO7ffSJJV6W6JWtaQWL5YlVOX1U03Tm2/TxUt9pKCdR8HfGEzPncJg0rt3L72LIKQUG5az
VVobsDZMJyOeOqXBIZ0OuU64e4O+4j2RyV9NvIIRgXcIzbvaRZ4blaw+oBJsU2ZktaHc0Dh1auBb
OAY7xU0oimGEufgtmYzKz9Nuvu7FTXrl5+NcO0WuXepvXmc9V/D8+ewRs8q51ruhfV481d7FY5pp
LuuDyUi62a/3TrVflcGUr5zKwt3O+hTQw82fa/fugO6fbr8uySkpNx5zXTcInEZNv6x6q961ux2s
2qds8rHlwTjaDO/dTW8ry9091ImOk1MB1YaofGCXNZxxaeIM/DPKqpwtNknl32yTXPbpZNZnTRQ+
1c+f0yYf69X9MX9Ij+dwRSPnM8I6O2F8CSdMi+PN/KP8IIWaDrn+fuS/COoIFj979R4a95S2G4Pq
qVc49fOr7I4yWmcoVMXYRJsfOI/UEq1Hqi6Uf/OwsRRFjP4x22cR3PlxkSc6qDcjVeeuHgPNbcqk
mCIAnTIMBaYdk3//IsKcczsEfRtHVKy2/JRNPaFkIbHsr4e0YtU22wmhpa2gL6fWLiumanBM1S8m
1JUQ2LAZ41lYGFvme8gwkXASleemYzrNor8YXTYdXyqms1pLxEY8EmeZeyDeQY2xnclmVFcJKdsS
hA/hDZJnv0z3pagIhT3Z39eUrwTius55kszUBeiP2rUZvDA5yRzyiOP9beibnQJ1twpgUFFi/CAT
2EVspKTOrwYb6K0x7+pTsVuV3rrXanvV9yQMKxhrXciw7SLPz0fcOufMYYd4N1y92p7YBuWvIlNK
ZSVCizU4RV+ekNKxuXty56FI+yh+FYPfOtrt+eBeTRscLoee+2ZUTZXQiz4VAPKegHvb1TlRSomK
Vn1qoHwtkTzLy51ch3pCanMYPYhBDCLDQLIserjidNc89BUSXod468mJFrEXc7wo46yjliHUG5ZD
NihTUNkI3wYNRujGkTSGOcIP2HbTIaIiAKceLR9EFVZ4xnPynEF91rNk118QDbw5Uc8cdZgj5ckr
2xsbzh2B4fvu74ubW/ENfaTeRwLEs6i5MWvvaP4fe6H6o0SyaKfvEyegBirDXvLdda9uRqj2tnsy
l5kmHh0teTmMoM8aLVy/9b3PzgZnLPHQv+ICFyMVnup9jT3MlmMzTCz8TUWDF4eIqIhW74Us5lnO
BjHd8fyqfnyCWKvFVZCo9EM//3aadLGacp+3uYWkP6Sqp6WaqpcsacWO7HilanRRQmTN9DRhEj7e
LUj8zTIzlap9hrG16v2FKY1/9n82Lw23VuwqDI9ypH830xsbhlguXop/78QJEvo6gxYuFLGJmJZD
FnKDXVMf3+nBjcc73HQsYyxh/OHvudejL4NF6xNiDs0/LORK1YuDwdyu1lLZ5o+EfrfO/c9q8Flv
uzCn9fOyJ1eJnP1525Moy0LnvWLhcdqbDBaNcaN16U571cGOkAk9PWQrlZZ6y3T2co2WvkXXVZLv
WRU2FdLJuj/36uw0Pl1F5B9+XFbIDlwnGrSaMpHdtrMeQjlicd0/sEiRz3h6LiYml3j68pOizDAy
KcmgfMDJ9nKsP566297qZefA4lN3lO6tdlmeG8El5TH4NqUr33Q349X3spYU9RCZDDisDybm+p0T
wwaBwRoQ01nX/N9pDy5Q/70vJVJo4Fev0dYyLXDryGX6qtFr81a6JhRYUChxKJ/GHCI0yuzkvdti
22Q+z9TrUnJ1YmSSS5kWMJcprmkO1ScjCV4gklPwH9gscjNpzi2pOIvYY0KJKEQ+5kPKAQI0A/Qm
3dVIKDt/r6+dcwxi8DC3SX7yKuSuVi9QPml2qmQ96TnkpNVcXr5yu+9cLUUuaOvMHbvFUhdAvMhl
24OiudZu6LwrtCbIyaO5nd4IR+/Pb62FevFYoOsm3FH/9EqqT/qnQxrtO2y3yJPLj1sTZXrLsYNn
m8VBKR6E3BNqMGuv/sLYQUM2pdSESjdvzuKpezq2ry3PQylJputF14qtdaEjLTYXCbnlDPIp1EiQ
EQLOohX8k7P6cxQfi0df4g7Fh/ORrO9/GjfyE+FbTgt3BzZcO4g97Xn/TqeYtIuBqtx+iUpq0Z1y
1Iw6DrrN3d+crHHeL3ZowaZV+QVf1e4ubQhyMmuTPxeJ7qlbnTt/so1YMsl2WSGdDQvpZFjqXe08
c/wC+0APdhToUQrwQu7cf9dKD9OB2urwWs+KspxwxErlENXnaCdgO8/1lRu14UeFTv1ggi4b9X61
vy63pr4itYlXwYCbTa8j5UXZungRa+YCsXhDmbByVuQMwDFU2IMVT4ciZG2Q655/X4rJUjMt/ijf
vHZLvxv9dffyX6N/1fs5MPmik89y+DMs1vu9e+1u/kxf6ll1WJ1k1WN3OjisHrf7x80iWZHa4Xf6
p2T2eu/vpg/rQvfYvGMh0mrW6NZVqO2cRo/2PZ/utdiZNGC+35PJYM8lF7IupFziYzFNM+0xlUHt
XR5fQQaMz4yR1x3J/WePaX5toH1jm22+Ku+l93KvQRDX5Sv8QqpK7zRhAd2rvefaFhyZw3y8S6fd
RnvF7HilYm+tUp/mKUj0mAr7yoYLsSSNT3Kq0XYiA6u1l5pNtQU9fw4rfSnWtFvNLvuHWrckwrd3
b7muyd9cHIu9stag26PfN2y1Lfdib94twQX7uXbxmWV7JUYqXbuVuJVc17s88msH1H3iUrrzsTxK
58in+9qYqdiTnFXsqOyk/4fFiwkdbPZZLV7ePntr3VhTocIWgiRnUzN031gwbsemlTh6CF05U8cR
qHgbSf82gMaTvDMyntxAqx0XRODwcBfK+/XQ8o8kfNOZagh7DwNm2057R5+9qRwBvsbN2v9mhN4x
G0koQe+PQfzr4bjeNE1Lrm0z+pB8WkzhlmRxu5tmFXMNSXtHRDXQ+JmOpF9QvWVCD3Zu0dBfWzKP
CNf9cno4tBym5bbx9J+0xVcFf14PFHQprR/eys71iH7X1uyvqCXNk5vDw+NHDQCsPsf4JuXJ4rfs
jToI5isN+UyjCHcw7Jpyh/FyJsGTOpImhXs9nXQ5dY/76YgTvu0AFt2MTjEqS80bPQ1xr8fDd62w
Q39K1aix9hOApOps1kIULs4pkZYPI5y7cQefjUrlBHu8K3+tZno+qPJLrXutB5grxHTPaYufKjTr
zPbh/Keo87y2/cUC4P7A/0EPmrT59xQsPseeNGuPE7GTUEEC0r3l+orrdTFb540lnBnm/etGvHF6
AvKZhY5wQHXVKAtoy36jXF3t5fCovkeHl+5PF734J3ZpncMtDXAnQZHXZ8+XGZlivzhpcX4zo7v6
aRrN02L6dCVeXTYpVoq8iXz1pXodTadZfZcte9s71eV1NJMvVxt/isdk6i+qpnhOTq3rvtnINoen
y4SpZrYvJKUlAuHhxPqJBODUNd6oNBmeCgNQDNc5bINMo7B6rP/d5fr5wsAhf3z2plrazUJejhMx
hIb3tLIsoyzXJqgIPvJkXekYUvXm0sOOmDf7nyQ6HMY1/nh2TpNbspn3S1INzbFfc1NUOMRCjnkq
9wx31Mk4K3eGpy+VI7nv5iv3rlR7ztWeTHbZGLhjRo6g8158uw6W48PXdlz7d3tTje/edL2+L/ob
Z912XOpM+mZfKI2MWO7Vn+sEOiMV4JIfvStYUoiEW/RUl9WzlqGj7i5hY5XZkjqO5sPt+MrydJXN
7t1o8IFC9Bl41rtlzZWJvXN1MpZlObYr+m+bHCOopwaSRF0Dsxa7jEBuW+XtRT3bKSlsITaw+z91
Tu33DIcMdWmFYTsGQ1Kh0Pn0CchPmRH7eFttt456t5GcF53rn1PMn7p1Eb6XPj2vyhxtMnaoBncC
/Nl05kCEB42LTkons5nvo/UQmIcvQUgE5eRaV/0oh2ZtxtA/h45zPXLzzSiMNM3orLTlObzN7eJ7
lEhlYSPwoXAtiuS37tFMr+aT8RLf9cO4X+GhT0h4243uMZa08i3fnHaAztU3uzzbDndQn8Uo37UV
9s+wJx30MW2W6qcOsAE39QWJ88c+QT3wkKuqHBDr6GA/gL6UeG8kmxxuZwnGjfruGhVHe7oSIVWn
2g/WarhbR8mHVUtUQT7rqmQUJEQtVxcxppyKOvwdb+9IhsivqHJgIUY1azW9NqFfsJfdYPXX5t3W
GAz7N5JncS2yWViRP6Ff6k4kf0gLWSAyn4rFMJX38tvldCnrXqv4jlksB5LpKLuiuDJaPNHZ77Y8
WLekqlwGB000RM/UQKYds8lfjz/q6ia4d9m+s9tlYBCTSpftarvYvWdoA7GMm91NVXDuIUYCN1Ow
5ht032VipY5yK7QEiMcjWG3zrzaRy1xYaDZX76aO+Xf1NwtIFKqnAL4TU+yHImwUM0JKSzjAWCTZ
GQpc7kLjfqY350DzBAbddU3B6DD5qDfLn6pC+lo5HMmzRseWuqPYPZyeSqoMw1NahVJLGDZYWxqh
3u9O3m+daal1+LdPVJ2QUCVtE7JNSZKvPlW9pJ2XFOfDHEZgEGhdKq0ywvUsJ2/058dZmyb6WPy9
65NNxvJS3Mq30+1Qx5XKr3DJ9JI4MlBUOvOCfBrxzB8tRqs+3axamVqUPJvlLuSBHcWCWcbKSWzA
CumzTQ/59ReGIGb0tNuhgo+qWqFqd6sXY1ZpvF2PdmySrzxt/X1U+YsEBy2eHxsx44Mx7cf6u/y1
WU4ls9vx7vqfIV67Uf7trDfZO8cbn/rLKNSCrQpiPZ3eEq3n80z03JANj8/jg7OMyBsmOEPrhRd5
B4FwbgFNbLAC5wWvwPFJ+AkgwNlngV6Vmo3vAKxLTw5+D7g/65aGkHKOJoHlLZ9zl0fV1TRVspJ7
LC4tKr6dmtKrjJ4RAo/6MtO0EmuXBE3J0sfXXCLMlcdrE44/1eglz8tDFhVqifEm6nwN1Fl0pWYk
zGaBbDoxksI+zKA5dMouzbLvX++toO1/6sNq5DSeRMAm23FRsgm8OoMLTTsDcLiQfUYObDL8tH34
HIJ81eoeYHrmVVZtb6Qk22TTD1DcX45c61wrwK4pupW3IjHNBvQiEP5Vnc3wYaXSuRmhh7c9aMZE
/02fdo12Eam7eyGL+qx804Cfl8nuH/ryOPm9ExlzCU4IGnGo/Kvd++Vlc11pbovDc6W5WvCXKr2c
T937kzYBbnJdZ3Su9rjeDhrrtHR85k1jinueBWLQg2STT5p+YBrTOxPvp4Jv2CIJyLA69V3n+N+1
0rztoUFP6u5VvVXQCCYFoJXVnvmpMfLp/slx4uFz31wrfvfiQ3oh7w1ZkFacoPzqnu2W5tqBeNYq
8TT5t9bsc3+4K+4faDxXf32W3l95KmjgCjnTeTUzT1LEKQ+m+8728Lt6/VAXlIv9e+6qw8QO4W8z
O1x/rcfVZcPspZczWwqEL2hqldX070NmPiG2cuOdto3wn/5vW2qupWFFdXm5wiT52C6zsa9Bz7br
RXNbODeXJ3m/8rdY+ihzJ9dffWJPQPi+HE+HOuU/Jv2VTJiOvlTv4jGLB1NhkMWbHcnJw0U7/zHm
JA3X47IWSUbOQxtLBqJ6zEe32saWRBADyOyejr9b9U01Mv8RgqzEyiyKWEtlywhxR4ttCW8cEROi
jgDipmivc6U357CW2dj61q8CwdGKd4IqXMpvzs8A5GOb3OKc/x9enxyH4YiyTaBf4JgYo2S6SLpA
O82xY+vnpdNgOXRWeBUiW8CNMBCRrwEkGpxbVFVEg/nuSa0jwm8GpBD7VYI3uaXwi+PrCRmmNMqZ
QB8Y/GBTedIGhXW6V9MGZnz7ei0m+DLsyby3/XPkNIsf7TggUwY/sogp1Xsw7nF8TFMCJb6n29Zq
7aQQOCLnP7ecJmXRYp9Mai3ogrm7fySo82dF/OZl/ayropF3M6cyU8AFGQPlKn43FVjsqN3gjGAo
dmlP2RWutLFHuEnpFO8fNtutc+s4ZnfN1SetePv6isBRT81s1Wvv1pEdplQtki9VAxHOclh8Yz+s
Xlyb6zXrz0/9hjY9iNDDLoUszC25x8ZL8bncOxTbSnGtEm+ksEh+9eLeCB+E7XOh0+iqZG+bZFtI
K/OnOzph1leNqgWDCVDRSWHlghbAdZrsTbixUXarbG2c3HrRu7zpl77eAeDSH5AfqBzSKZYPFyPw
tQfn1J0mJi1hS4PxiDQxssdobpQfYXoKpB0tR34EYjDX/Hk1gLlNYRGOUTZTguKtGx60U1kF9YTI
pRkjIf8LwVqzBsOI11MMicK2V/9tghvx+iT1IRDHQ34wf6bwdkInhnbLvaUFlrbhwaEsPGdLWRvI
CekrwbDCJ/3zNUFPKY+zSZWEgeFRVqqpfi9sqQa24nFK1B/mNCP5t2lPuuJvIS6Q9wnnEYEPfXRy
oo+IxtuCDX6zaPEUY81oIu4hR/c9CueA7C31KmxICVlvyzb32dyEwpL+Kxh6LgVseoIS8fkQ1TGb
qvAZgxAJ/YxpUBF4G5aAXD76s/lj66TrwRZk9BsTsuJ38MJnii4p7t4uaITWRQ01tZH1icPZ0+WH
tzttMPpcf2hSWY20/QeieoWkAcMBuGJlu/TnJASLlPGXCO44BL/DP3mOOdLwQ2XVd/VRu//wd0rv
ecL/LmXdUOSgF083FR0/dNYikaHawD1PO0ql46/GawyO1Z5pgK2ZvX/9V+VP4bv2TfVlKjpp4/f5
Q7YtNkgskC+S9VOcrTrU2CChELiq4LJ4vBvGHtPclE65dFYax6IDDvwsPMToEURQisbBX3nV0O1N
YIuoF6D3WYDlozQm/tlmx/ERaOCrZjDGRULZ6Mxp/uTxZf2n2mC+YjCC/Kmc/kTRlVY3x7xyA1Ge
YD6g73HQM01FWRiBLMGud7djRk2iMiyBJh7sPs5/2QnLS7b99lGGcuTie5dOdfASmiHDGCVAA/rK
7Ucw2lIiyHg648bLjVZaX2f1HQj2ZrRXZfw0Mt6lAUvfRKGQi1cgOq/6nh152NWO0TR3jXRBF/qD
t/qjNpEeLEwFgJyYdFYXRzXDeUH3VqRyKxVQuc1AOfDByuoREA+VowKrC+hgGSjXANEGiMt1Jod0
ZxwXupfliZNrtBpNqq392BMRE7YeAxJkQar15sjZj6tfi/71e+UdudiRBmUQkCNq7DCSZvIJk+u4
eAmfxmxHnh5i5J6s0afz3xnlfmYAeFOqweZkYDzOcE4KAFPn4zuAwE1GwS07pHtAKT/yHLVmwYuc
Z4sR3nghk4s65vytXk/347hfJynfDEmaIhXIA7hNbe+yF/JwNA1t7Z7NF5Da+rV6ffWgxToEi8lj
SzTKFWX3oGSj7Zj9tcG+P3v+QeZh+kvFnlC2D91K5JaL3yrgALvQiEmkai6FYijSQgnlLzk77olf
dYa5/Dl+50Oqk6FkjDDFOQD2iIuPWtDpSRR6fPAsYB38MZ360RcbgdjxYRXCpwjMfKzT2hS7q6dg
b1n6CCldiDalIYtCYjwxD7e/HM9GMiirTcg+UBd6qIxmPntAhJGkQWYb/zyAfe8I6VdXeyRldI7b
6FHJoWKasN4Ab2WXw/xlEKWFNyoeFFUzCJfthofDk6cR6tm0KK6bEEE1HHi+VOFnZ3OhSb06wLlZ
ebp0lJpQbg0rPzLQ1lSNqkaM83lxbcLe+fwzAkL7BD1f/4oUXFTfduEx3hizG3MrBp6M6/C2P3ss
xkrlHhTFozx1yH+JbkKVFUUrzxXrUm305Z+4ED31+rj4n2SLe1cubrUko2WiytoFFuct/JwwSoiQ
9KhJYft/qTJhlrTSLEv8S3SomWF4lUHObJJfbCAOadX4OfOTeXmEb1lNk8GT970ea7X1Fw0V0B4O
/syZDSfI4Ur7a98ve5FE3LRByYEBBW+eIDEtwqD07d2WQCy3Tol2nbybLrS53HWP4/nQDjcvTWy6
tq0+zN+wqHiLssQ6HV7xvhaB07sY86X9Xp29C7oLB7bduBP8RVC3LFBmcFG/gRLK0WK5H3uDa+V+
MXW+0l8Qi0cnw97yA9562hz+9Ba0Q8ExVCJNP/w1xGismangfIsWxGxV8VxXZnmAlUbltzrLGudO
IfySYidNHSVjBgmyYTc+6e8ZGIynnE0sv0hrnZjxUPpaQ2Nwz3dj0duPy3xdeHHFD8inp3tXhTTc
Y2Zpdn+kyBRSswT4cKon24/TaClGzurOcKxg57r+Wn6wF/LBnv2kzy5sYoZRAvxyC9HtqEuyqtI8
j+3B9cfx6mnaDDswjXasvoigPLdfhVWFNCb7G5KsI3MzMp/xEttnxIMjJnKC2hlDWGZE3g7KYvQ6
Qj8mm1BdO0PFR609DxJwZy4tLWS4mMqeJKQgNNqC+o8OIWS1q0sPtFynbHTH1I63y4C6TbzJU1QG
4iXImvSqKUYNoCoUE5ct0r1Df7tgLmA7BRWu9VE7slgG/wELOXCOtrfYRU9oyqVtwgfqT7DF9VTT
mpnhlgBBKSVBgQx92Sr9abwKYfEfQY9BUab5B1QTylFeZudTDt46ZX1SzCc15pQAM9P1Y0Ah56G6
XDK/bha72mgC/6NgcmoNdBEcBqiBnSKs1tob/dQulJrwIQnijO33OSnPnq69K9eS1PfojHphxv0Z
XxNuqKpK8rd18xZI3hbSuFk7ynY7d6b4sGdtijAZAXNZxnEuop1kriF4OiSL11X9YfEntzTzfbB+
udIJuaxN2ig87v4ra9/ITrNOqb+8pKXCr7xmh6ScVbN5rXMmXUyWv+8kwOWvU3Kute79yxDVNOvM
WCQXNUIl5zU27t+twYXr8bruNk4dXnLoxnMoYS6n78KxvyJXRKn00DCHGh7+IQzjtKByAuk0Xj6f
Q8hTeOIlWjScuNRZjw1d52FlROfPcRCjACnaH6VJh3QeGqu+4V21a8LsimHYhs3XgeljDxHy+eyb
2Pfxw2aGzKt8/QBMf2YZtpQl+rp089aN9PfHlatkP35NyFRMdOUo2GYTIpuxVkMrqco4N83+Ikcg
EdhnThJljCxKAijZVRbItFiGPvELuDFl4XAOX/1kOfUs+GkCwDfvjDaV6x2daBcSrRMsb9Hb5J9n
NeBojw2X8pfbDiapYipLmyHU4v8VPPLzJfH02lkuLImSdrRkdfc2hyQY+HI3+expme0KHsvd1Hun
5+EBuB1pwXT5ap9qbdeabf+dx7wWAD3nmin1Qtp6SH+lIpa5AMVGMiyskIPg5FRs74ewTnnPx25U
MQC0guEXpizKvhZ1miJ54RWAFfRVRDeujg6poAnri2zztig8rdLy8zwHcfh1NDQ2rTAIzL1sUgOD
K2vIXgx5LD9X3mvvONYSNedp4PXjB/GIWiaUCM42NB0yIDeYf3v9lXd/GGvDl43PF6+NTVcN4X4D
orubXsREazeeiL+wgsqiV3dOew450Khwlwtzyx0lx/G7cH0pA7yRHVFFGdR6i8GYYubPZNCpTng9
3WJjvZqxJgsGH2f1c8Q4jc27Oxtbh0R/0B2OPQeEUZwP61/suJYf+++V7Nrh4Pti8XD6yL99Locn
dmsROAX1+fQ/f3SP04/Ll8OA3dyI5e/3hL+eH/RN7lL9clyDu2QbAtwPT3/TGdQMhGOq3OtoW9fA
C2sPvPjSpI8KxW5pLBcjCPnrvNYrwZo/+v8w0TIauFfv8Nm5TsisqbE7ZCF6EtfMkqETXe2ftfuT
c47B5Vf46oF+zHNlrDFSg3kPULgfM54K8tjEJ1w1qv/8xHGsT3HQqD3tVAHKz9yv/1R8SprV6Fjp
Ldl5qD6xOwXzyHPpyaTAL0Koevd0++eRFFNlhJw43sM+A+Q6rrm0qfDszP/JiByJ3kBguk5BS01a
t0sqpyBtIDl+VZyPfASUkgKTESPjna8FRbQeZGjkqHbOnM8Q3F0I6G3F2cgGgndtlf6rEYciPRLm
GaZb1cw0KWm/CfnV8kPOfk/4BCxOWv+TvQwkc9poyPg5cBqsQMaFUnrNdrmXPcCJsA3TuhoBUwNY
2lATnW/v01u7NqPLlKJSAzGWIDX5yYOSmj4h9XDPltliyC7s/FibCnb13vmi9Ku905HWeKwOlxJM
esRvTnJRO8Ta6cMqJAqsDKQDWOdAwPaZY7oqXfiwLnV1RGru1AZ+35JL1Ha90tws2+LB8ERvgbGs
AgNkl04/+Cw1qDmRaZVNVyqmYvEiio2mg6mvgD2PJRs8DzR7Nrq3W/f09dlTlG8nP5Z4l9XQeO5F
PbkCZbL6m+aVcloK9kzc8Fw33XIvR6NU6pR7n4Z9TNmZJOpcfpVMAyvEkQ/Hb1MM57cE8mgX6Mli
62eRFPzfbZiaYKigwkemJE8Sm4WtxUgCv8XzSW0j71KHqECDFsMlrz/qXzYKxwch3PtLT+wnsqhI
riHu+imJ9QHeQc/nluyDNtcuun8fh7XX3aieFvSa51+qX5iKalniafEQCy2elt+3t+XpcTqej+3f
bVYZhCHju/Mk926fAFtCuBlqj7051CGUK9xbgFkyJvnQondT3bPvkHz1ZcoE6crtEsBpwZ1jqJrh
xkoBKPkM231pUvnLNQNFY1/4MwOLQysK6oM6xlshB+OmYbeOhRyu39GQr2rB7ADh4HQ6YnV51Rud
RlIxdmWNv4cYxh97+rELpWRyjMbkUxfoq0NFyV7JCvPUOjnPB6V3e5Y5GeVGlImf1WwjhdaWxQU3
AeKjQ/Mv42LX2XQ4ds58dOMDGGlUf5WPT4XXCnkaa6dYJjJuqfs2hsZXBg5SjAqXO+hFgzOITpqr
rPX0yV0kmleqxxfFUOlb73J9wxSm87lgkPI4r6XT58++nq/p4/6VdnFyfNpMnwoENIWs/Jt06Pxn
8W9PbYb6+pEgzB73Pcz9/UMmid6T9K8dTBso47Q7uTzWtFjoait28r0dUdq1CzZb17qSj416+2xy
NbDMw2VKKYGuk+DeEiaNoo8CxnnBklpCcOZEd3sN6Sevc/5RnPR4wm32rXqlZXlzP3TT4YfrYGMJ
KPK06CgiHVbqEoB5xylcz/YFrNL+deSgDmvCKhiTI1YVY8njZQDW86GzWwIgVrZGwIhzy5Q5+BOp
DT0HF8qfbt5lo3udaXXnHjzpiAcQK3pCnm2unEOmH+0u9CjCA4ETuF5Zfp7wleQyDFy0wdYTG0TP
Mh0jEbqMcpVvrgaaBXVBtC8dVhb6pVJuz1r7VE5ZQP6bZo1os4fmD1/uQnrIpfh4kU1ohqQFyl9L
FFu0l0qZyfENeFIS//VIChWOrWOm2HZNdwFpuM52PxgxTiJUNMzu4nCHQCWsShVHToftmDFmMNVE
w/Quir88mejY2sRP2Sk8XDw+YkpRHCMC/JtZxycPWOWg2Fqk7l4EPU86q5Fs4VT9IbwumR+jPN17
XiM/wXVYA4y39m7lQz0nF6BlhjaaWUrOFeubK5xYohGarJeX4L37mX92Vf7fuGQ0OFGcui7TFjk4
/Rzej3t60Dv3Fprqmyjg1MMr66wpPV1GXLTuoqcwVaNh1nUTREe1pc2Q3gSXpUEzQckiCNmc9jFt
e/oF1whzkSBGokJPVcmKz5dV5y4I5H/l1hxHrSn294wKflvRXo/jmKijekhznVq5J5wJTvQek37x
NMidQQ/SUCa2Gy6D1vuPKLgcQSy1HoVayyZfbXFkZAGZ51/HFkmjTdSMysebbnHkqj2tiJ+neoYc
D5iVY5THFnHUcqFtpk63tAU3T5LCWfW9a9NTgNYMZNMuOxLM9Gv1tfEo/O+JB3Zg5fNQGat8tKSr
izglKI2QfdPgGHkq2TEG8Yr66yHkCJ/o13jGzcvoxrDvlCJflbV4VrnH1WnNtLHaYne0XsbLcWuO
DZuBlZHcWfDy0vTdUZUHViCtcp6QobLvW2XWtH1ZmbC8DGyKOsNbnfwVHameUo4HPlklZs/qtKxo
pfQgKD0CQQ8QLz70VkFLe9NCMMmsZOwHrwqBxu5HxE+gUeNhwEelpRDMd2EkHjdB6mRNhnz5Z/+H
kh/w+I2E12elyMUja6jWo11p017hub0V6dq1Lb4Qmex4pCQ6CKy50rcVfe04HoFBrIqG7h2tQNK6
z3yKJnpop+BC9x0ujx3vjq1pVDVtYeKgS+BH8e5V2oMeQoGRu/wADlDNiLOrAbTK82RVsAEi7rAR
DU2/zgJX7ceixTce9yKFREP0QRNKJeb31KYhjg53YD941hY0KN2G8kvZQWzDOhNlaYyF34hN1bbt
yrl1hD1bLYot1+99AwEEUu5785/u1kpb37U38j9GJ+oWZRwgideDTF9CAWLX8vMMPJPNhYxHDiOC
uHoBO4gfe+BuCPolAygJMHvCcW0HbgPQEdmXBkl2khoZzDB2bNgxY0vcN3nXIk4ASda6ocQ/Eh7/
TqDaCmQBpAAiUO124iaSnOCkVvKEpMbTCh6tu2LTwTWoOdbmiUntMW0hIOjoZiy2ZbfukftEkBl+
kEAIaQ3Q2hQrjfHCjUcSbax9D9qIgnWEOhIK6JhE8uDLMG5L11ENxaFPCHhUrQd71nCS+eHSdHJp
uBGoRzPJiElcFcwjXZYXuCxPTDKCAwDvMtiU3BR+/O5skFhy8Jz5U+7/SLqvrcSWKAqgX8QY5PB6
AlkRFdMLQ20l58zX9yy87VU8nlxVO++1fFj1oAPUic5yR4GwVNmPxZODmvYqAVMEryWspCxAOXUI
6gqiu78nSAEWo8qIbC1gGvDPgJqxUY9HJoq4NptBII82ZAHeEEaITS/UZ+Gt8ut4Drc0Of+I6B+K
KpwD8EMI1PPeqWw1UmCAa3WWGskxbc/KPdUZATcXqCOAGZB5x/sAgMaVUFytGcXDcQtQC0+arEUl
zO58rSgR5FNgaS6WIQmV7tc/cACokWNJzz1yhdEPTPzLF/Tpy9dahWmSEaSs66FAj004Fj+35Yfp
h1BCQEp4cmdeiEazqboWkClt72jL+daCL7rAgFD7BDFg+HI5/fKDF2IPQAQFtF9vrRgoXYWwB1Ss
+82/mtgiFxrXeHWXf8s+OS31bcEoORO+hquomasw/V7pjju9HFimUxQutbpsEts28HYUmvwUriEX
HSI2tV87PYvN/N1jSO7yEmBKrOqLopkMuz2ACDesMF2zY9I909KTdWn/geO55Am2OvB/kVGNI9VX
cRegbfsfINqwHSHnVat9Q8R7DmzWPGmOoOiNOOrlK7gJnWDOvIJjVMa5yH/xD61UJgRGYUUnzGhu
0w6U8azHiWSP8SxXiz5LCA7nfvVISDjEdvcP1phJdxbTdNdXpkQ02zZWime8Cx1FI/KaqcqIB/DM
nHEXIgDyjfnTL8r7IP1HLVbWmKhhpwEJtvrKDzPwftwQtw3a1uUAyTtzQPlEuj5DNVCZ/AN6f8Yr
4ygO2ey+DKOUsDpH7Fk4BmNlntxe46x2BweJsE4NcGiDMNLrf/0xj1cVXUYwLoC/289b5QHvhNKw
8YzxJg6fpx8iEEvZWEZo8Cg3uyeyApe9fcFn2Km2ClZqaEobvsy0w42tVzWVBNvlRoNOelPYX0b0
en62UBRdAYSuDF9YDZ5GvIB5VtaeBtYexGlAjQ+JdqUTmRicJAU60k9wqoOt203rZOc80C4L/XNj
TfTs69WlfrypRTmE3q1GM8k61g8Xglb51xm/t1yS7bKduzlEee1Zs6hngB7n4sPijR82gzhwRUvQ
PcyVjQODLYbC0ynjCBvnEQxavVJJryrd09GkXlh1g2F+bB3E88sfXovGkBP2otxZs0x/Qm6PAIOC
SjF6zHqyiOhS2NWXujaptQxTxBLTYT0QR9x6uWpRpFTUB72CtFWpRVuRWrP66MlYDlNmCXHnkajm
acrGFGQP3C4e8bfcGdaerUUy24n1n3G0zvr9g8Dz5Ewkq56UpO8uX8JZdLiFHnBYnsxHy/0iN03r
FYN3MBiqi8nE9hWbEepw0nmfg8CZBIlYEyHRq7EFNdQzzEIcssKazHrD48N6QCaR8JZ9iNKLzIho
Xb7I4OMdhHCFSO7RLA9+jb9LOArK3kEibtWOqfkhTx/8nMkUs4pp1NJnwwEQ1sx+yR6b8xklpIlL
it1YPp7JG8Ai7qWMZy+WEv9JoPKwbXjtVvCaGX64h93KVvOWTUPScHnoIe4mXBA3eHi3IxM9htQv
BAWFOndRXxSfkakAr46uhyRAzgQbzBoyDrO6wP0GH7vCwbjYVWhlV9g3wkciQda/q+1/pik+3p+8
rjsyZ0oWX17B7EpGjd6MchiisA6DDTd5ku3gI65ibnebvJmmgZpaTcmqWVvqF15CkFeGVERKH0B8
PYbo40dxxvaW3aqfF1/TY89WTkb+q1/aDLTQjT8SvPEdkhK0vFmwpaZDqQZ7hr6m7nAo3x8eRssY
6XgmOa7r9J+cK9Cn2ERcf6wSYtshp46iDykbZbLFrnq9S/kO7hE3e7ht+FBg7zzDUF09iewu70ws
69GMDOW9+WbImMVXZuHPn9iyloNJdX/8oEVNreqyRbb26Ui3bM9Zw6I18JlWcHn2H6FG+ec6AEX3
JPcoA6/B6Er/q9xfxVQt9QNZCmJvkm3qnGpPyrcKFG0/vZy6BnJ5vRms0ePgoHiSOkCJTMLZGgek
kfP5xsglE9czwsSnRWIbsx+acMh5lwYBdAGAS9/Tyxpt+2pdGcqf28dTb5v/wK6nC3OvGlCsNJkN
+5I9h3Ianq8ptG9RsVflpV1qADewLq0cKHliFdNCUg9Mh6BrTRgRgegXhALwLfepAHaNcO30ZLlO
voVh1vfXSX//OA28XHQt4Xz5mtVw0THp3A/C7c3yTrRz24dvolMhlyoRiWWq2qFXy4BrRn9QTqm9
ZphiKBJoXg4u2yf9OLN9dCqiIs5i20x5d5tXvRbDGFUM3XqKpIiz5DmwivmHuZv/kob1rsxV9vQf
N1Y656AOaPv1j/W7U9Wi4YdCnHUI7POdIccGIH546UwxbOChOgKi6TNajNupKUliOYA0n6sWHqw/
tv1FXU/EQBm0eBD5IUUQEobSowNBEcFOalwA1No/kef+yLhM2P6X7HdIcDC49up7BcnmH6bMOkiy
2RNWMacK4W1hn7hdVkzH8569s7YMNIRm8d4bIGVhEtLHVtYrmJylgu4nOQBwLcPvgF6ouBn0itav
z9FDrN+wCp/hvrxJ9rV7AVp4qu/4IaJKvE4PSQM2xVhBxKX1lO+eng7Izkx9M6U9WScMCfXZX6Gs
RgaCWMEHxK7bAtsihVfJVZnTuySHjrzL5XGbaeamjfO5rzlghaf1vZK7y1/rqkdrL+uP5d3yyEXT
nBQvM439lD6P8pfA8rKZCQOLlmqCoLVGtefSdC8S0d0UPtGglQ9YAjGkDNEJyrwwLRh72Sv2Ls1G
I87O4LJmaEze87Xns1oahgztdj02vVuI2iG6f/6H1KQ+3DSYg9WTAs9qW3imNJiGKnZIiKBAAU7o
hRTyVPg4jreP3IQ2cIK3aUe8v7YZZE+/1x9BNmtlgcqE57Yqb+UNngmEYQG+0ANEbxGCzZOadFDV
Z6hBpcb44wp6kPwNLYrlTcMtk41YQUJhS+7lqmy6IVkmSJhjYUwvjdo/CbPp+hN1VxHqKjsu92Xz
ClQ5Z+XaleS4dItvufvqAx5J+L0RlobyF5od2ZXx8W5bvJfwW5Qa8n+lYwtN2SU/0MyFqMkEGVb7
IuAj8J6xnNTi/KKqrlwVnI8KpftLYcBTILmwMOx0FgqYMHkZ62uw9W3m9/7jOG0VQ3UOVTPfPAYI
Szce1kbjOu1soZkgXtNhpB4UpVOxNR2+HK7f4N1rgK1gmp9P7/QVnw/KkA+gQqtdC47ZKgQpyDAv
vZ68W40rfEGQYFdhxuLlJYOYk5pFdghsEAwYnxANwLXysMkr8nraVT7KxzouwQXey2p6PaICmgbu
s0JNX3Cf+g8O0PmUbKZi89fuptYvsSYop9zjiL1/FX7Eyzf5mStZNMG8pOtcmzJ0iOl5RQpXmJfB
KWbSLGY9GlGkCx3loVP19rhoo66ADSgzrmGt9ATPjvt0KjekvPHwCfvrD9oqLGOaCK4v2Vund2tI
AIFactqVFsJjyoJSXmKP88msfTOqnmgXWtU6tAGFP9YKeB2h7Xk/eA4+G6RBUt+khd0DFHKx6lck
3ZUZLOuF0xekQSVDs1NdcQegUU9ccUHFkYISP4HPKaW9b2QkVOH5h5hijE77jCtvRkBQXk8tvxhA
tWOHXXBKSTizY9qnosX0zftQ7mr9SLQqBBLrYHnQX7anAg+QQALOO7hlkMw/qKKmH5QBE1/bi2mt
SSRe/vjhCJoqcLGR6sQLQ5drxXSjASnjQDhD4fmgrfGHx8UxI9hrxyYAfGpf8U3mKPErbRTes/WL
49Nr0wmVfbQjRrFpO69+wIVTeTIyjIwm0rGFQbZNeQpBU5noCvXEbsn4H8aXB+WOUOuGXl9Nffhl
lZ56QnfOFml7e1qEjGGpkXngI7rsfMCIY8gydcJDhkg07rPLFrBoS5HsYE0DBEyLKHhHegLtlH/l
tg0n7z4K73BDBss428TrGvI11KUwlVlxZbAaxfT6s6gfsslJ63pI92iDvdu25ykTVyBx8q0uJKQs
ImGMXYuKFSgBabjqwQkMAUchMXFbJUHSrZDMQyvRLARaLGYWDl/Pn8QqFzRh8MfHISLI5VJu/mSK
ToOBY8q5KWpSc00b8ncm2GaCR5V4/1E6mwZZkvCVkZVygem3vZiuBjFwpYRYVHkBBrpXsxJgkyCc
pxCpNkmbUXp5voaWD8C2hUHlU9lY7eXyVHvZ95cBJ0atx2TcrX7JDY/Xj7ueiGQtV1copqb+q5Sr
myVI8rRrlqYNXc7FhLngLZtLnHhF9HWTiSF+sID6ghFVBRGFZtN01JKXCY5E8VXAgeaepgAcReOk
oxp8Hb6FhmtFOg/ns9Vu9RohsntLaYhB6eEaRYevg/pipBP5uj7f9vUnGwDktd+r8EsHHhsTXOua
bj/ERMN48nmg8gEpE6g+Ma2jUO3Q3ja4dIdCDNFwARDt1Mi8fD22/Neot0ZRC4f543PrMUJkjEca
gfNDFHUjhN5oS6N2u908RfE4ai5jvJBxMzExfgOp7hM1Hv32n9axT7+BEnccGMzTdvMJ+/xTE9PJ
OJJKHQwuqpUMVjZ6aovY2Dp4siMmRv9sDPetUjsNbwj2gI3Np6dZvf0Udm0+NQfClcyHafr7K54X
ztV+uh2GI9rfHRE//Q7s7U5+LxEYyez1ezN7Vg8/4rlfvlav6h7AacLjFEQNgS34f943kzPEoSyy
Fv8xU7qfYY8YP5U3aV7E2GwUPgL3iYSsR0JVeEXyP5DMZgn+AOidppbutAHvR/y2p+QDqi0xiQkJ
KHkjoMMLqCYn7iXL9Fst4OZRDH9SSI8fgtIZD3I933neJXwfyAVCprclAlkzf+1SSGJnvVAtzf3k
W5IAs+iXuaxwvf6uFyPwLEnnqKnRGspbXX4km/MP9uMBqXT5mg4y71i1MAldOrjfSMEe/ifGBYeF
W/OTf81WZe1Zg9JE4Cb1FsnzW9ezb69s25CcxhyIx3A5bvqLI8UqglOiRNqfoVTxqJtiFsGoFyPX
VNLJvwpu6hZos4TNPsvEbe+0l4Qa71BkCIhyGhXAPwyFM74ZK4dm+T7T2jLPSoL+UV7j2/xj9Hb8
uYVw1dwB7+ixXLIhjwDIeh+CptdBgMdRP3BBkdLk2Wkc0yifyAXMssmATywfyKLFQn2g7iginle5
7kisOFbrR9ucu2diD3ATAOWs1ZcpJ85PyX6R+HlbNL8KnMsgiYmJvJK0mu/G+poU6q3WLjh8HWUT
ngggn1p7G81VnjS5sHDXPKn2TeOnmfVDToGfZtROPWXWIrWcIWHUIGETLzMkH2AMC0eJvmCIuWJp
UPMtssRXft33Cz+j75KgKQmpkPr7+MEV+lGTKWIqXBsi1DqVSObREQrb1oo7SXMm2WTzPA3yO8PS
jregSQ+N2v5jO2tDgLkz0nj4GIOdydvi3/Sx/LZ7Lj7ngpsxj/fqDIvndmAl16BeSQvaYJCcIm1h
dU5O3MldZ12WqURz15z0BCUuFDlR6Y2egncsz28kaj8MNwZWMZsskLl/C1DvJT8W9QAFp5ly+2GB
CfthidK0emHmRxlBT4wM8+/xmfiiNmQyhB3OWKLQx6B0kODiI37BEB3SutI/53pNLvIcID4hXvtO
mgIxBagfQCZuvGrgQcaV+6Wy13O6ZWNp7DmLWTWk03BKnYatAJA5bEyBYcR6LTWiw0l3Dlj/28nd
4j2Q+yj8vmGxL97VrWZ4QEVKPACD7+9zn6xwdFHae2BJB0z4hTQdgjvkmgG0PpsPQO+OCa3sn8BU
hBi2gjmhooADNikkWkLQGGRrjUtS+YVtl4EjhzOAbX/UgRNYGKCX6LQDCZmpxraUC7HOdrx0hUWC
5EF30LgJLxEMx0WTJ1/9BAuybs2udq/C03oNtoirTi1GMfY9XLGzROXa8dyX3ON8oc9GaOM7KSPk
x/ISX2U1yGrzwUbnn2PplUYUri0J4vECpJW0mok2Cp36EMKNoq396nrppX7CaIRjC9qnJepzNw9I
FPEq3SaFk/66nHipsNCuEm8Utn8psEOU0i7fL9/KKdJchhZ8B2EELVb3qgwQuSh7FkEpKSbh0UpG
S8hovjqnIFuyw+bJwtB4t2opBVjJEolyriYId9U6DjTXlRbR3jph+VLJIrYV0adO1XUAb6irjyro
tbatyykBG7JtDbsZuEQFOucaH9u7evW5ylgy4EpVv3IjMfT6kfnCtwKhCG8zyJwOAYc9lCmQH9eP
mSi3TybXwMpaGWOd3KvBb84KzdOqfdwnl0uyYUEdmEjJ5HwJ0WurmGRbhhyAFYTYWfxVmAIYk8EQ
XtPllG2eXvFcLW6O8prvLph7ozTEY6VOUMwKmJ4oCAEtcKJbT0kTVjvm1+Z93y8/ZhsFFpv5rHSy
9KqcAtgT/UKDqZWFb16LTs/bR2BE4n1S2eOozC3w/ZWYZKrMcZDr46DPBucA+21Vbj9CRYM6usHk
3XLJfWafuZEUmt4TQwUlFTbuDaieIAwxQqGfgVW2bSvJX3zvP07k8seFz4d2UP4OuK6lOlk+zyVR
gfGpaoKnqOjiYfEP7DQfyeKylOaPhUHuJx5+EZCWbuGTTD309Aw4X6hDUJYITVUM9cubnQ+a5a/r
Xe0lEKCs5XOvP9xxR+YEmlqWGdCuf9AV3z3TvhE0hyZiq1XBMCDY3b7vPZ8HkzeSYCmG4tXCBi/W
z5/W77lBWS/qy+kvAKNTV2GNgpmdlnAcXlfuey4KhPaKJbgrs/fdw3GtKEmIj9Oy7dNQo3+L983T
BaSSUhE8hb/ze/UgIgFAHuDhslZP3IUeKI4zcpGb6EDtVJD7v3RnD5uH9X2+O+zsP+ePhAiU6UV0
/lx/VpXzyCw1PkH3fs3qxS/+1baxEC0QyVbPuIHoqLE6NKQv6lnQRMKVrGit9D4EESfbdmMgFc9k
wTM4Avx+QaA5YKYFCkgKntoyJ72zmrJeQMFUxjKgNwkv2cEwmhchxceawL6BdkdTGFLIOqYCL95B
XkRh03GQv7N65TaDGX8NKLviJO4hX424nA4105zMLdEn9AUlcnzErGAvHVDuyXAZKQDQlzFcqbCL
K7lxX+7Al9M7t8gf5GHY7jSoMynqAhHgXiTsnMcdoavwXa+wK7hvt0Cim3T01j8/FmuKOgJr4A9/
N+mW9PR5BOf17h1W+VH5lZ6LHeU9LmmLP7kn30PBj4yHYsBR3eEKw9yonZeLDkvQheeVJ1t8AQig
aV3FbRkRzwYM2hkMTWFfH53Cr5pmPY8zOxV5796cWb+qLU7ly3Pa30b725lK0lpqT4PvzCXDUp+8
Oenf9f5G3Xw1gv7mV+X04HHs6m7cZfnaEQX3ADZ64HBzkH3YzchRmLa3S/o+zjau9x7QbTiH03sJ
gB/C/TiZHc+JwXACX+4ZZtlWuG2fOMffVHI1QxLGmg80Doc71iEmgC1/lbluIby62/sMTzCq6xQw
bH/TzbG+/m7WnDCEXpQHR+dQDe1CjnbWsLRv4+ki4dWq1u3BJxF39XJud+tyPv/t6gZ8jc6B3Sy8
KokiVIXA9m6owsYovO1T3TOiyzF2zu5VGRqndgNh/9tQ+u7G/q5iH2/Rg/hVwZnT+oJv4ZC/kXWg
WzTW4WWzXQkejXJ+uRQCpwR0L5AX4QLXgKrrw7iTDyE7a8iYW82LkFZwGVPNl3N5HuU/XuLfRLxq
fDA8i3AQDG3P46lc1atkvpgxPiiO8e6c3BncvQ/wDBkqAAdJ5NkisOP8vRQVQ/YEHaCgJhAah7OA
BVNbdQ1D+vesw1MdQJnP7tC1hTW+vWcv3Io19G4Es66JIYp7BKkdFz5t0iLtF9d60GGVLN4HxF9L
p+/iAdFT7Xf3D5HkOlq943K7TbjRt26R/WcuePam5JrdHmC9Z+FSg8Uomb1t3nGcIM4SHmgczp2i
lMWKzoDQFXC3suoyyRTlUmZ/W7hCxm/FixZyTWm0zapPIF9wN6k4kYPOhbHOPhttszg0xnHW949U
ze658ssmW/xb/ROSlFTS26KINHBeiPFUacDAfcJYC+WCfP39wNmpYcabqTBa3ZUufeD9oVAqsf4W
W9SIWmzqh31LnanG6EIfS1hYtKTZQXKJ0LJ4aURQSgDZR7JZuWZFOfooPL/gBqm5X6W2Yz5wodKA
+aulfrpKHYH8r7pH5BAW5mLfrOzqI9gzGTxzKby8K2qEcQpeHQ/XYZwajUoFphbOKTmgpASJGRY7
5rJCXMu2JgJUwWxVMFtfI+fZpyzcckkPRwq2CfL4Crh/qJutn5XHB5ae1aiTv/XL73B06SmENFL8
uQx7YJvy37v68HnDpNpGSNyYHY+mHiD94Q7QcIr8R4u3QnzVrKVd/bDgITeXmfucz+OUuVyWT0WW
Wvvd7BGytmfH1uwIkRpRSx0VK6h4UBOHXXOqGdMDjhponopnZJ3hbKzdQxtn6uj6ejpogm0faq0l
ioQA55vOMIqtonwh3m5iZQxnQONjedJkXVLmmYzBUbwqIugenoZfs6/1W1nn1TzZjlCpsG/VCYN0
B/IXH3PRvndojEv+HG1h3H+eO/lyfrDMFxAq30+4ieWFds7tW3H4UdsP1hp+Lk/iD12q7658P3pZ
eTFjlM7xOpcoKot8HREosK3x2R7F9frL7319JkNvmISpCwgaogrjxLxXEFGUwdYE15IQ1VoZG+Jq
7XnMmM1kc3C7dvnH6mGq1eHf6DtbTq4DXVr5+230WUiZpJ1KAlhXyOetOih+nN8EsXd489LiWMVY
vPqt7LFK8BaTklRSLsm6te8JS2acrDbx6lEJSBYZranxkivJKTSWGsoQxL5PCaRM77Lj2iUnU5j1
/Tr+vtz3ZFPw9HCghaTwAPCbccVbAEJ2cetr31sX0szXiN7/+K7+uwLxoBcrxGG8nCrYAbVhIsaX
E4jlxpiMZB2ra5HWYmiR44I5kpGdZZJ5XfVrnRFEvJdzUr/L1bUTaWHnSaP+qCSXRboXqqmqU4hq
y/fsQspcR2J0iU+LxqiSFHJJGWTy7wLBJpXWve7S6/dpG23w79EG43AcwLGd/fvDwfatJvaTS7Y1
J2NwBdDJscYswcBT/KT5WwkPZ0Wp/6qdvSS1ZV2HWIZMkeoRr4dJqfxCemx/bI2uidh9dsqYjs/s
/eeSks5aoiZbk8CuU1pHxW30dnJtt3YuPV5K9WwmXamfVlybVKvKjhIwicJBERbitApgBPlxzYzG
d5SUl431LjEk3gVjNzr6flgkG/5rNVn++1g+FF9qk8hELrwNzYCtKhwoMtHknCw+Z5+V7/W/bVCG
4h0JJyy7qpf0hRgVwcBVnX+WnzaOQ0SzciPNrdoCICjgB74mxSg7au8LTeN1ENy+Jis5U1T3Iidf
a3ozmuIN1Shzfxops4ozOeGpdqXQqp7iqsa4QVXE7vPwUdYztlU9Ei3/FeoaxkoScZJcd0eSvjdr
iyLdj7nw1HohCV/vJudiTzmntejcPXYnwQWpF5VCsPPxJZsLCJx/QSP2j/XTxaPWN4gRjtGH++xf
O4f+Itxy9b0q3ZeNovU0zjWmn8ffUz649Je3iI32iw8Eq8yQgrg7FJGvRSU1fNwtBg+IsWqEz239
XkYuJzwNhgRzZTScRyu4KSjoPkc40n6Lv1UUGM+rx+3Dv1K92hbe2qcq057PidLGeNQ8duf/YJFa
JPl4bAski0i9SBS25LQlN/Mv4Rd2gg2T5hi4tT1J5Tibqg5Nv+50OMeFhQOLDju2GBVOsH06ViNB
/BQoaHpRiBBXmoUknNhEcK5rAqY7heRQVwLYzESHj6J98ugEbvcAVj06fIqj1gm+XL3YzpLk6S6d
tiYvON784y2P47fAjJ3sk1K0TcI/TA9dwmS1SEe/hWhb3ybT+BQjHI0LEWBBJTnxaZ7omW2qg3ww
HYg1kdy7yeu2nqnvOOVJNW5mRwKn+nbiWlJrmSoOzjT3ycFPRM/Sfn4UIr/M49GXZscicLy4X4iU
OkabpqU/bE54VIIKsD0zUfVR6dNveSj3ReQ9jjPNS7ExK/YcKTeSiU2U3jiViATifAtzzwRBelNJ
lTbbToF6zJdMRJOaVLr18GyiRqUAkZhXDRQPReBJkhiwTPJ56l5uhJ0sqHxTCVlH/WeD/K6+wmLw
T5ipkAaSCYFNDirfentpTE9NJellHmZVi7fAECZSves/8kcf6BkIG21Z6yQ46sJHwoxHHW0J+0a/
OHuoKNImEDFuybzxqwWM9KKa/gQiovLRbwblUE4NX7yXybesGqeTrAv4W72leMzHIJ4K8eySjrdi
cvHyO7ePM8gac8ml8nQoJ8PPIsN1mFYKBnX0ez5LodfLi860qBvvfjF72icdIImZfVwDETfpTi/o
nNKl78O7TQWxc2f2KYCzWKgwaWSq+twHo0I7v4kreWpfGJ0PE293yQVJxWeN1ZXmX/IxKPZYTLal
RMH0lqOBNfYQNg3b0wd0McJX6VQ+uSG7YsKDImkeW8uH8cPq863miR6Qbn2rAowq39hz78/JtksM
ZJ6Kl/gYKN29nNrTdhLkxTEBwPxiDvUP6TE5JuETuYr3LYJIHBMwCVaupPRGH0aVt6y7yYMK+sw6
k+BKPRurOal9X+vz52Nyd1eY0LKjZVKMN/fZcmTNZ0WruqNmtU1zNGa1ePdZiyzf+JyMH3ALvoUb
hCz0G36bt/ZWyyUet+ZvQQm1L/FNbfvxEq6Niia22r7puM75vZpmH4GYxOF/+GPgcAo+hc+ZOmKM
FFvU0OawgrSmYnuyav5+PTA9HbZpllXS5LMKleyOdsxiRfpgf2oqHBaOCVe89nQXgtqMqzIzBEha
ikrRCVBjPAZHFu0T2jMs0LDWXb1ziNW23JZsKfxskwakxCWG1/AwynXKLV0xg6IToNVaiU5E0+Ty
w8UZ+zhsjdqzNj+8uW2qb6/X4u9hAp4mFdd9P0Zy9tGhLk3XYVrU1aakTLdID05Dht/h0muRnEAs
4iB9E5ZnSfC/0DjHYKy1BUW40nReRLzPZDRQZfdwjK6Pch2PQcRyaZ1/483FMucx8r1lnPFh4d9y
HzFF4rVworsJtz5Xp+cZJum0t7qbAbVtT9yleojXjfytW9nLtCQHKXmfGXa9MVzl1/yAOKfSyNoU
j1mExdv/pe44np6iVfvaIuUTb1bFAKFejGfNILJBF7SKaVAE4CdsDWL7+GxbLMiiJU+02ZTDLm/v
rZl/STc2Bi1jodAgn4uJKZer669nOHMwXzLvte/pM+QEq+NaD3Ofekr23X0XNXi64afGtd6F5WHr
xYRdmPOrl8r3jnsXZVldtl2smfATR18hhkccPu/n9Wx7n+x+g8xhjuW+L6Z01tQ912cvdABQqKR6
d/CBmDnFh3b1rrJNxy32FzejV7wLCmWfiGSYPJegQNq7dP02HKzSsSn+N0tNQxHT73F3lx5Yr280
BAXaKD1tgU5F7GpI6ERopj77ZCzcV9teyUt5Ex+HXsv6+RJMB/UTCZDaOYuKeLiw14Wau8uu47+d
L81gRWPVm7bmvia6aNldvVys0mqfAoxPv+dk3XJxfylsk90mPpl9Ljc+xrW3C2trFREjR74bK6HW
sHmHi6q9up/d75OR7MCbC+M8s67dy+1FBsmQN1DbVt5PVuPVOz53DZ6JsvAHi7XqRzAgECgrYo6K
7SAahv3rW+4tvPiAA28CvzDSupYdQN2PkdceXmWmOX+DxPsx7Z7r+7fjmwe1OxE48gib32y/7Mjq
IAxNDZK1EdC6bV1L2RBB7RWRcmkUog7XpvKU71+/V7NmyfCOnwtuYYO3JBtmy1UM1gnDswQZenS3
JlcVgn2cW0VhjjAy422XMO2FO/+TpX8/M70wo46TSI+bHc3BaEaCJtU+v8OLMl9S88lsWjEygrg8
xbfnNGdg4Ro7aA4HHhQRFObKqR9u//YI0WpuKtno/79/QWZt68G5mpo02ccg9a7KWOOagB3bMN69
njoHQNzs8o6Qt1B94aEAYAFSuMA+OyNY8qinO1ecAis5rPZ0Va9yZw/HAA4xrnS3QxhU51ObVq4u
WrPw/yH3U+yRRndziiSZdU2LpPykGNL1khW7PkaEkY6J8l41MnNitmY36NB4+CY3F/KILBDx1r7I
ZRv636si369JcvGTy/E4UquM1PnOk1ASXkYww063YagxVRWzR/ARLU6cud/ep5exac7th63VNos2
Ce+ZCrm7ie3GcLCjOOcGo9ALE2afWF1esFkVThQ0lkwFgWFUxmOHHw3FsptvhO27X1mjrkCG/bi2
2zDTjOC8G6RCuKtgVwaNsk8YFx8EB5kyvNvbz4oc3c8+S99W2He5vWGSXpx3m5x7Yfz+NKV1VjSC
z6xfE2dyb127J3OuXm2cCaRS0aVBAACDss55etlYqtL3mv6KqEbppOOHCmWfgaEd1oIns2tQuYt7
RtdjMK0zgl2tHOFbaYLv929OaJPwg5sCaitQSnJfTMJpsu8oYG5OX9WYNmEpRdggotJHMVKrbizR
8FEteaN/jTegCLL8zVhfQMpZktBddRlOca2RaQRz0exqhUl8ToqkV+Vt8ZJtl0zpPTNZ4DyG056q
YTYfgqrb3m8/TbyWGD8tpbA5rrnYrLXq0kWNoM0QdSUTqkdCtJmjSOWl3Z6m4TaczTjXXgViktfT
m9zZ3KGnBG7iCY+GvGm0U41sYp7j8eestZGJm6w+j9Z2meT6c2es+LdFWKlhiG62gtHlMb6dWEn7
Yrx8XuYNUD7WMfEnyMb/goy7vAyDPbh8qLarv0FfnbvZ9LjgmWi3/Fc5EtfY8owBPQfFNz7cB6vQ
GLBZXiD6xqs2vch92fc2fZ5XgzVgkKZsA7ZzQk/Xr7dBC+4PgZmcHhftStXoCc4kOhbSXHT5WXzM
+kACo2uTCHeaXTwx1mOfOWJ+8ymeul0JgWTd29D7yzp+v/a6XnkNs0EnSwLYLTnoNmsrUWRdZB6Z
Bu1cM/yuNSZefbBcnWjjssHACZZrkRcXLhaCTQbm0TZDE2acF0PKrT48jadwzO2ihWaWecK/m0Th
SqlaZOHfpAZCjOXB9vwphr/rSAoDHa676z8vwy7hajN+3VgJghcxjqFH2KTYTp+QD8HgCHZIeEfB
/Ag/TZQOt7Mj5mSP4JNSne+cSHZIcDdR7vo8juseb6GywcalStpWhpTJ2H/S/Pt5megNjfatc9C9
s8e95cd5Jd21ChDp4VPYEgav0Lzcaf6Kt+4umC9hv6BDzZzx8ymdP4fdDo1ium9Z7Ne48h30S1An
f98vv4I1jiPiblqnRo+EabltbR2qRYUgGD8E3Xl6OXanD7k8JZrpQdUhdW4GTCXKvV1CDElcyIoz
DIe03Fh2ZxlW0U2wJMcDOVNs1yvIiSPqmxxrixq9ju/mpCbU8H64IQZvUDY3YzwolpLFDOwxrmTr
m8Du0CSW+4WeXlk7BbNbRJT8rm7jFQM6SGz3VO9k+y/85OD84uL6N0qY9J2lqpzlHZ4n8DG6wg9f
tdYoOTSHaQ2ixtBpzlBpQYmRCto0Lp3DK7i/aDxQMV31V0mkL5G3WIeD9oVQJzKHA7jbR/ggQDrI
qqvmcRJRGr+cInVkTRVkJ075RLPJiXZhLvF7haRb85ukwqXmH3CvuAK4A8kMfhYCOjgk4UHFfrnY
qoOoruq3239lUkis757X0ee4sw21hyGuT+YFo30YqaUiMKtJtSXD0w7W87J+jY4dQcyEx+0OZ3X1
QE29glpRtg0P8+zpgloIjsaUIyXKahVZA42/uZwRGTu1V51Vp6Q4q/ApR+ZCQdCqznkjSBuaP8HK
ekdeHAIG2P/NElMkvtEOBuJBCeDm8lERtcxMlGmgfVONhZo7zagOKZClk6QQ517AaDlrEMo3ukLV
PR1p4oJgQRYyjdSgE+dS4R37gR1XN7l5ws+g9iPfnCGlomwGodMk1BqEkr5RIs6oyhFP0M+l6eUj
VktqD1Wa/qDUbIzDbxgDqKnh/vhXPtRNrDDhxBWTxVe2luTZZmZcUYlenGuFkeEYijzc7B7kpO01
Y7pdeNoJ0vBCaMAGFhJ2+hM1LjIddhlDy9rQ0n/OXHjP5x7r4FmcPAxzsZxIkbK+HD1U0tc4tGX/
28GeKCrsCWY+nVVrBmMjzPNaU7womlrEwVpAk7uh1K5Pq7TWLNmFaZ8wH1ghe4Fs48mY2G1vFzf7
GMBcjPDXdSG+fluUbxQ45Gk1P2m2HYxgVHcsMJ7M6P4S7OVgi2bjaSnduiTgv6taGrNDZ0V7/o9c
jjC336Teun5oBJ8tOtzNk6Dla6+L9rSuKkjeOiq8Brfu2hmlcx0f9VXjku/AAPvSFndHffhZloyN
F41x4l/wG8fKuOrBYZw+2fL3y/n1HJxIWGo3/9EMF2GVwQqq6jUcqQL9gU9pn6DKFncjjR8chfeg
zkb9sH/Y5/h6sUJb12lMmS+w8+ybGRQvybU5roeryUa6oVF67DifdbRwi77/DJOVQHxHrzQOyXkw
XWiY4DtfO7O+wOGyFxzyeUJ5dXDQ9oPCKlAE6x78Cjox8xpsiAKHtawpiV9KuGcnNLcwzeXz6l3z
Wk4Sj0Ie3C3lKUcvOpttesvJsBov7svtaiMEXVhjGAZn4h/6xYVpWG/fwaYIY5WNsZ0w3Yb9E9Ec
/K1gWjA8w8rehVA4U449NBW4ah8TzhFsNyjp1bvF7yUuYo0r1lcXM2lHg3/vhC/nXTha0exzHHRA
Kxi6h1hu7C73tnXm0cu5NyTnToljgxW6+h13gxSGnGa3S9/UbeVaq9RqINvDlL6RDgXJHCIlXISw
skLIZA0CxQ9T/+5vEeUByAXBpGWY0fEmmIK10dLQ09kQgrEWJQpDECVY6qOXUMRhtRwogvLA7Yd1
dwpLM6iTFZcx+DBkz0CDZbcAGttyCtetPVfvd52bLe/iBauX9zwhDsMrK/SuNkhCfCBjprDcgtnj
VOpcPJETBz0U7hpu4VPYZ1/P3gdHUEKseBceQDorvLXgJir+X7iRbP9Pym+t/r+ADx/Bu5m8uMVo
RioFqOsyC4k9kmZcyfLvAtgjKea3t1uKhCDZtNx7gzoYDvLzpNgP/vzwAwGlNX1AYB2f30rD9rq7
+OTtHrjE4GPuc+Pkkq7uixuzSxCedVEE1B71pA9Kw2hZoNkvu2j6FiLf+ODYEsfW+jn/cggB8FHH
vIy3x3hBRYqoF19CfHFJFjA5PsW/xX5uVknYMP9P1Jk1KaotUfgXGaE4IK+wNyDOs9aLYWkJqIgi
Ivjr75d2nLhx+nTX4ICwyZ251sqVxwZ1gaQ85UL+b60kAwW+hWskK0C7vX+R1oOjOSaU5/7e67B2
K40JEtskQ5zwtictKSoAkPIA5m1yWqUyEyh8JYV2wt6KbavE6TsLIpP9GxdpIiWtgPRS4On3QaZD
ewAaqiV9E0T65rY7grA/Y4jH0NZ/CUCo3v1QYYYKrUiEYovfaWkB9Ugc9NWhxUKShM7sI4Uh1/rF
2hmA9qWAG+z7I1hDpzVszKU45ErshqAj9Kpyh5K2AxXJfSn3K0XcXs4PLkbU+AIhUfNxt9a4fwGF
GN8F2yQP/rjycPK3k8UtQ6DgNDGrFnkhoBjxQLAt0jzgVRxAiddg1PbHTfdc5QdQylt3TpBYheIc
8ksuDC/JZQf4lVojQ87Ii1S8MzAJlQjwSNv9uNXNa24E0roys52A7Uo2CJCDxH70XDWbPPUJ/uL+
hz4wc4DaVY6Wj9HlC9CLIJzxFLTJi4+7m4JA8K5BR97qPhCOTfBSyf1k+8IeliDFkHJCkrzOlV3m
yWBxlnnHGyYr+Zk1Ng+XkWSyGdF7DxzG8T1WFpWtgMOcR5C/skdkJWFgsVruv7KDvNpCnDuWQqSp
mNPU/KbAgil+HwBm+CQlRhoNq9Ph7EixJHQSMKEu8ej5gSvwY1qY4LZZtqEv9E9jIGlythBSSmI4
QkiGeJOdg0lHyvg4ZeJcSZQfI+6FGfn/IPHfsy6UJ/wbmfoo8TtUtyoFrJWNUuqUWEOwO6ZFptZg
g5Fd40LudhvLr0DHQEZpdOpTqNAMTpavutt8XSKBxSckYI8MUqdJ3YQ1/Zvi6iyb2m4L739WfKHC
vzt5Dztfa3tbC3ybDHc1Ki14LnSQlE/v5S+nLKEoSq4Ude0+5fr6QQEn2zg3b+xAHNA6P5MT3iLd
UFmEqtzmLuXyGIGUADeQilyR8Qg2IVGXkYf2ja6Hu4OZPndtSYScxGv8+yddLSC6ZOQGAKx6rKM/
HLQdAxgp8izSmxZoGvFxKvFZ0negSsInFHLzS2x9M+YFUqOjoPaEcOA1GRTHXcmby1Plqxe/EfRO
mLIa4UIe8dAYISlSL1w2YPKd5rzNl8LBWQ//KbGeXUPYffacN9ntW3XufCKof2Lszznlc303wM1L
tlL2nac255dTI1SJMHV9wK2lbA3/NgaUUBwFO+2AkqgAF21I/fPWyR6Y5OxgYoo3oVMpZjjbzRPD
1j9OOyCNsFvjh0LvDO4RO83px7MQ6qIkdR5Ue0u6WJjGcahCTaci3DQgSMe2hozxEMxEf4LGdMe4
mGns1JYkFwAoSAYDJp5No5UxTjYA9cr82fkyDMUuuad43KflPlXBPQeuxqOd8wpJPM+1nDbz1ABE
WNP20wUWcR6bh/qMIHns5qjJIJJJg0ULJrB+II5+la7JcRtH5rE7Ji9RH9987kH7tu706ud/rAAC
rN8mwuUJjIJtjYxtclZW5jC/DeMRx5hfbfxu4CqQWwYCobQDKWxouOy9B/tSf/aPXkbvfLwVkyTG
tVIyoK2mz4v+kd2a9oI7ol5Krz46ATz12NeldkPEYN9AFpcW6w4nhx0VIA3TqcJAlgrO2r7XdW4n
XBXwTMGnFMDCm9+9+Ym2P1hINoPTmd2jsmPll39IhlDWno6Iqum7iVXoni54OEiTD9a/LvIHEbxi
IWwvT3umWOCyQi8drVck+/bpJJ6ESHX91D1V9lKqsrk/ffYsaZoJ5hyvpWiwnp9e9lEW0QMOUQpf
+iG95nH1md8pWPpHpoaNb3tz9GSDBro6YJzHUmDZzHHyceqQPnf/gJUIMBbNDIoaquT8EQsKaqoX
gNHKPOEEIBI7E/ku5/hDnRai7KU2pLxqM68v438mcEmfK7KxceVjQ+TKAVfz3ZqOYfwsxLmfOZxU
qAK9UTrzHV5WU9Q5JGN39qYrwIXE7+r0WhlB1oOgBJUi7yU+ChZSLP5Dcwh44C+COAmr/x+n/61D
QWYk334vH471K7ILagAJUQBA/ILYSbB6EOEvPnucNsdQH1xy4oBdTpI1p1MujSwOpgfiWMBlwo2g
6iOvzn9Cav7M/mDfjHsgN+KLdYUI8t/n6bqfq7/HTFAAZUQWXsduTOW7bMV9633QjvSQDTJtac82
OZEb+KkYLzZ6DtCVNbnFAc0ABGUlE1BsfK9Ug69ogIQ+njWZ3FJFFOe0l2/QCtrJIkMBRr2eoUOZ
pAuuCw9DAaXOo3QB8tkOUpTeTE6XO15gSsSDAzYeRw4tXPDTVXcs33OQwa0+rNxwkfRo9WHXdY1N
GnEQt4cTTnZMq+H6mwGNGudZqZ+0C8B26XxvuC2XDle3wYEPHr034gTpwGMe9Gh3eBuKDhOlGYLE
s1G90sgBgY8pwXWWLOLjB2SZAjYoVnd2APs6Cls8LllwSKxP2kVVvqJaEBCAj1i59C3tEXWRXLtP
y25whWw8rvlsOwR+hISWOlhkj7P6hIMYWeC0iJ9wVPjtqM6RUYJbRo6kAMiFbc7MjGiFHHBZ+HRJ
gKn30d+MLsPGzrn/Gtu8byJNUQb1Obgkrdws0WXkdnuhvpMETNKY4sIxmV2icCPY8S40vPbwJnpz
Xxnj26oZlCC+nNYVYjlAXr8JHpHR+pOCyEicAnrHfuDfXYChEmsI1bRG5A6uUYyeC2DE8hfnD7lh
+DV9VnLjoZHahihEQ4cOp6Msv3SSfXAhxwkaWIXJcPZrkm5TmBFeT27NxvAxeWLyl5OYoI4vV2GH
+ToINOUwUBiwJM8+3WTckT7KVQSLnHnWK1oRViNSeLdyc906WFPLw3mF2N7lv3RQP7TDYYjO0L6v
jI2s3XCBDQ6xmFXrCbyUDAZrhs+oakM7Asg8TquuuWx68h3NHu7H6wwIQD9X25gnN1pOYmfnw6WW
djyI1jkFjH1ANjxFILfCAlCZy5JNtnRlw8nt+rxq2K9DvtNC7zSHvKIvQHyB40Jz2pl/PLYlNsHH
QRjt7xEE9Bp4rIqcFNu5+VB+DmFPdjCLh2R3h6tXB9+/68+opJHqDXHN1sRlRdHLS9Cvohjb6VRj
2bJiJ+TwZSsyJaTefHQxTodtsd6jeX5RjeUhdz+GV/TlkQVviv6TnbPg3waHx6BPOrG4n9kz0U9q
njpvD4tACI0LO5Fz7V8Ajoh1TmcQJbq2kmN4suFxFIMrT1zvHoxL4P6WwxJmXTZlPrfpvDbZ6ak+
GVdP7vv2dDevDnJxX+Q+JA0toEZudckJsMGYMN9UgoA8mQGubAXcI44kFx9OboNkAyAN73l6Bbn4
zx4YjFuh/uWniD2C+pw+HpsZTl+cQ1Jta/xYpatOkFG6iKRD0A9sf/j4zQA5Nryb0DHWTzxAacAp
+RIlPYlFpfPKWUK0UEMb8w/NMxI+iXDPQUEgue0LYgXYvLoTm4HpekKDIUqpHdg4KD/Ir5GnUjXk
lEx150VtQHUDAyZVklQhUGlEdAFXGwErcYMYmpvgsmDtnmSKVqG7drxgtsvgSbQkCKHbxOpjkSy6
fIau3TrIHdDZvMEiacSavAbXGegkNFOd2zVHz4T2W25pDFlc/NIytE10bku3/vrOcTM4hw73zLvL
7sjeF1OKMnBPClINT6xq6u2/fmle1qhuHSw9HOybv8kiNZxfYOsEZlX9CZtCav6DQGR6QaJBgyyn
WXa4bCISBQHIQypcmjx6wC58ZAGIK4KC/EsDScjZo1mYzNriXNZFKi/bHrODSIPgYIO6Ty/v/AXd
hOKJC9j0LXeHL7EcqKUEi67j6U6ywkfcQejwaqARud3YRn8WH4Q5w+1vAs9a3jKAjXf64FoEMYZA
nwe/+1aP1nWppvEn4D2HMa4CmFxQVXMU2H5h8SI/Bmr3037+EuRT0Gc+1rCUSpLUXNhpodhhFw6Q
iw1y8ioQ/g4I/vw9iNvwxahzzoYUHFKJXHvZ4LGCwdxgpOTKZvpg6TWQtEhMlO+evUeTvevq40xM
WDVY/i33u/OyHhmdJtizD77NY6ygwelkn+uFzl4CukELL9rxPpeV1miDrOg9FjYZUagkiKQ8jJH9
/kvSNxdVnPzu1ePd90CgLLBoBnq6YU7roM7J/94x2YqOoR5NzYxCY6kSgA3yhLeSO4QbkiByqMut
rkkFFtuQOcWnK/W3c97zMjRI7iXIINUuUVs795OJWyPdnoQLAvRGEva26TSH8qCHem3KiFhg/UCV
xz1yQO9A2CAUd+Y4o4Psex9qa6IDICdRrGW/N/I6Eo/CXsztfKU24l7PCWS5rSVWEtGGyeC7Y99W
EPGu0KLNKTq4BJMP53aSwNMKiYx3YFD9Ym94HfjJN4o3h23tERNcRKKk+xJvH2oyuXNf88KYG5B/
HhOIL3ZgYjY5Oi8mAb89hPe3P1MmnfHL+jb3Rd5E3qse/FyeXARMDGXfQZc+4ueLGq2b4ZCf27G3
GxAFfYRLUNhAu6ihYECl3N5RVpMP4Oz2K+XNdY1NKZ04a4tSwS775zko8vA5RLUEUvxCaQ2kfKOp
h3sI44o+KmZwacBgsg7+g3YMdQkritwpAiEWJrKkCgUNjnWz36a1uw54XC/tx5Re/sTH52sALAZs
IHe7+2v68rryPblPr64zMsAZnCJYCfVryO/k98KrCwVJHjyRpJnT1b8AVHSCtvvkzhYu9s5XpDpQ
puT8SJxFw9MCV/giIUAR/BZgX17QO0tAh9fFcwvuFJcKjoDGcZB9ZMmSccfBx46D61giE2TsN2YJ
Ys755ASCl4s4LfWEeGJICUWrvrIv9MKhZGUXp43qDO84wIgmoz0oRYJwWtOkneyx8lt29r502Z7X
77eT/aLnNO1rKrkYV/894VqyayesPPyLRsLYX/tM4eVrWQF0NFNR7gayA1MihwP+em8aHt6gAxSe
Gl5I7qwWSyjMWCn1piP3nuwFLBt93+8Ocqvm+9uM7mRyftIywzZX0E+KzrA215J6SMobKXVCh9Zj
lU6inAS2UkaMwo9QI79mOK8mEBM2p9S17J7ka4Rm3AHp7ucRVwZx80NaPCsyvQJDbH7MPN2xvO5y
FLLVVD1MMCRzpH3+RuGI2QbRR/6lHQxD3qm4dfr8haUb+lZ61NkGEMeOCUP0sJPWwonRtM7UI4e6
limczteNT1yPVaTZqaZ0qvIz2W2fXCdV0rlEt+OYKd/DTuHGbv7AlIXOzZidy6Duk91VyupsCd+G
IQKttvz2Rdwik20CHsnADbFFYLOgRZNny9vTkcldQWs2DjNLdoMf2a9itk2mG6n7Hy8ITcpXTkmv
MK9n+B/0mfCoxM9A4KOd2EB/9zFhOdlu2S76sgnLVoySmBYkJw3ZoWk0Ley9cJOSgyOKt7MVk9tW
DcmQbzM2eNc8PXqtDT2pDs5donWsDSWLkmj7+SIvZzpBaHXqPXoRpD47BqNzn/QP2M+BBGR6w4Mz
uXVIlfdGtj62poVOetWGZtE7L9TZoFYbdVlgvIiSKCUvz7qz99Wm2oQF2DC5GXYlsuxYauhXCv7/
pkM6k5nzFWBQQsEVLpig42wLIj91FVCsY02b4CHkLylHRhE3IItJynUKj4MShE37cOlFzJadt6d8
x7bAW/8/iL/JF+PzINfZN0znwVMRZMeSYJIJcs8NwH/Ak1AFnySwp5uYmatkxvi4bKzSzoNbwYwU
rl7klogKUhWbut4UzWd299LWLM0DitIXLq4tqBm8qKlK2WTRmbLkQX8B+F58Yd+5Ohbk9+lurZt0
pFJ9DfAOcTrHF2gA8psC2I8qThcEUjtcioS0c7z3E1iTnR8OyZMi97Yu4f1/Y6+gEwQ/RoDOBLdd
ZdIho6Mxcw7BKz0G/GK9p7oq8YwJXiO4WxGOO70UXPCMSNXE71PjMKCyda0idHB5tpZ+Y6aITLam
XyXgqjUr/KrotZk5ygQiptq90U2CLAO+EfBbrFUDq1OnDoQArEwwdV7w5g/sPZw2SC7o6pBxObJn
2M8H+4B8yX/fzeKrsmFTQcrLHsG/TtkP2ZAkjiorARzbcSh8MC4Vpe9s5x5owpoB6Hy5fSK1nxD1
du5DYYqx82nbApbzqnHJQkEkJyCFhQqZipU1xJQtSvQ3uQ3UOwuQwv/UAvZIJv9498iXqbSGEvSm
iSUJTvhV/7piVXNDSe5YgzWvvkk2LAr8+ovbW8bXSG4EeqJNr7WRbIEbi9jXSQkEiPix+SyXkiCl
TDCH1ZRMm3L25p2XkC4SYooOAeEi9juxwj/0AnwGqARWQ/wI5KXR73Mb5LbpSYYm2XWM5QAxhDtz
TSQ+SMil1UDmskm2WtFiKCGGbJwDIbRKHqcsD+MemcFpEFGBNVW5bJBQSN8m0BB9jzxDRrZLNkWO
wk32LY94f0nlSKGntL//O6QSqQGiAHEg+sYkMj2+S5T8zUw4JtrnaAwRRPhEHs3IjcmdcZQdtxqQ
SoqWI9lySunI4KPJJD48CZgUjUUqrjytJtfw+bNj82lfDoRwcf2cEk47OAmTfcq5rfuk2vlfF8Sf
GEl3/xddJGQmc9YR3ceGi9M4re60YmI1iqExogisMxl8LtAkg9i+LuAXhcVJhrbU4UQQWTl+PKqu
oPbIQ4AicPvnLzGHwX37qtNxothxcFMUEG05p92eGoHjl90HM29gQrYiAQe53AzwlCAtbSCdPjGb
SwNKRH0pD2vK3tbtY9XJQ968LL2dTg30bmLKYstsh+HaV91c0uv5OnZaNEnYVjRlilpYd7EieKPv
zvUFEpILC1S3xhxmxf5cu/ToFYm/TZl5x0WLctkAW9ExHm46subwRsMbk1EbbEoGLj8oRO9qR5TA
ZxSijqv0wh4bMalqwzLFThJr0NEMYGFDN+tHf5bPMQ0oKDCYHY+S9fJbjtsMIk6bfpf7lXWAUP5N
Z6v4heHsUYAWdRx80PFDYAAjcAxrmf0IcQixMtPdwm4Amy86LslD2qJG1p3WqnaiB5dn1Ll7mGNA
WEB+AH6BRzfdfaSH8LJdjeEYRr3inAc5GgXnv2iKWxdOcyWOhhjoMenw4pXLGvsqOy4hAujjUEbz
FDqMlH6bAflkNJO453qv3XIjuj3pGEGMRqJJUru5HM0VzbMvPMayZYLIKcRsgzZGm0YgdDJP8QkV
rpQERT8hTmisFw99q+ZHGEbjNkdHTESHorToxaOYbPxQotmJnS6aLihc2o8/NG0iB6nDQ9VVZbhN
ckNoo7obprpb9+8fbNt8WETm17d0jB6FmqKN3aFqos6ouR0yflw17vRv+x0ggRuOrJpmT95bWjeQ
BZw9Rr4xbyTiQPGULIjVd2bgoUTDaIYuPzvM8Y7rTlt/t3ltfWXHBnt/eXHHTfFq6bDWdMX1J9CD
24JAkOnRTEnhXaorVrmW18xo3HUfWBVUyyxx33WfWU+YWa5qO0ZWOBtUNjv9gK+4Y63nFof7DflB
Y07r69yan6GkLN9cmAOONdu8TCTm9XOAG+hDJRFVrTm/srovfkpj8KCOlsgc3JU1p3OGM/HK0EGc
h5Wcbqam9a8Dc145OXcZudDYhMgbNw/Xhdn1E1YcdcMhHyD6Tfa0o+0mn7HlX0Cwfgs2syPE2qQ1
TOmOduNUoSI4dIetYTVtL2g2+3mzOxVQI7eRVXABnIgZUaT+SG9+b6w6hvUs/QBrjr5/d4LKngc+
UYmzr/nrm7sGc6mIA4ITCfRyuSTLXWbBcu+MHEePSj0K9OjjjEaj7WhEgs1z5o4zX/KNMwocf7qa
9vvqOIXrP/Ln+Lb9/nSqlK+ODn/5vpqqwJ/6fOPwLVTN1PfnJ5CXKT901NBVw5Xqv2x1VI5yfNd1
E3uoaKl7OauXoxBh9HntflfzomcH3tHnDfqbHzVUqxWykpfjX+zjqn9cwUceeR1eC1MH3lZEgdOj
xVFMj748Wa14oWn/2JfDwizO3ygOdOmrwlX+ii/7Ik0+qinb3ZTHYEEnX0z7wCpO/+Sf1ClW/pyj
rPGP7zunORTRackp4cwSvdlHlwlWe0t+e3OOcx/mCRwK9aOLebJOFA/9bm+nSJ/I0Am6hZd7DmEZ
k7o5BmGyBchzpyJ5wIeIZjvJ7eV/UTVORTo3FZ3jfM7VmvO+b5uT7nACVsrnNd8+uBPudcFe9uNR
QI+bw+sKXeYrZ6JtWyCT0Xartw1H6+221A6phx4MBrqu2PUI8CMurM2uTl59t0ccsJZcRDKR0VZr
e/sc8HQN8PxS9vbKZjyA3GjZa9vzPBsvvu32ZvOHdCPnYfpFru3h0WHrLysimGluD55qoEs9YI05
+8xecsrn2Bqedt198hOiXfVqLWfcHhSL65GBon471uPOvlw0c/+26xWLLl9nxzeRQKplsri8DzN6
+SHEBruBOdqRcAJT/4OmPx45GGkkoz/66RLu/WPaKTttB+hiXTWwQl9U4anxC+v5KwhEKVRERT4N
wJdgx2DXfhoBSCj9N2yf/m1kuB/97F2Qp+2LVbOLKWWyoAwZ0wMxboX6eagOktMhBkvt7vy1aUwv
A8gkKSPqGxr3qXGvTP8oQEoOzw3poNVYNIf1XrU9/9a3BPqrOaWTy6NFfRwvCasutJL3IWkegzgF
3YPhXhbPJq8ZUc+Gqh2vxM9coLPGagfRsG8GCexTxFDqjtvtU4X6yeQ9sKafoHKhH2CUHgPrUUEw
odh3wwn5KRPEb6NyGg+ot8aUUEwCOMXL3TwatYO6wfw4/2P263SMUGe9X9iH2S9KiVOCmWykPpGz
tn7OpE595vFMavsMqpcUj+2YkAcAmCqrTtvxxbsx/wUA4a6fKGmbGJvS4Kn44vCCj4K0vcqf9k8D
v5Gua1LOIBajrLqJ40ORqBdBNLUbe8NQxb4G7X0w97UAt2OYlC5CTYTAmYJGfbWxKVXdlv4AuFre
K1IJvmj8WVhcwSfsSOK9XCPUGYgaNBwJyxELEOwVMdR7oU2guQgwje0c/QnQ25FM44ycrCEOMSQs
2PzSXoxKC6EQXAUVVYFS4Jx67T3pAQYZ5G0VKiok6y2o7WiZtRQ2nfAxuj75eA2PCVKn1qLmDLN+
d3FxPHOZ25OJlzFQysm6boz3KDKHkI522/qNaJCnbiAzIwlDloeH2ct+lw51i9nyTZpMDc9YLqhQ
UhiGYrRjU63aFHFOadAt3bPqsydk7/wDN4fhFKjDMFyaI8Cbfp4G7dmzpV6p+2k4BbWYJEk/PK/F
QD5k5XVVHp+ZU4zf3q50Ekwm43me6RakJj425EA9dPtnHGnQySnAqhZZE2UWZSPZe8vp0iUOG5dj
Y+C1K2RQCaLn8QfGG9LDcspFTjH/B5zXYQhgQ1ecLUivs9pRXzdQHOEGyAJgUodjwrGJMxFevuoG
3fB2JedR18P7psqEqdyuaaguuExbm0zTszBsQKlrVzSWrEw/y51mrORvGpp1l0roMab7olPhOkwx
xPS1SUr7wzQOePnrGNCfc1GRm88vQ2NiHOvzcnZddzhOMqd5YwYKtvMzfHotFc3L/mOJsUM0byF2
NNyM09IZtsEy2qqFE969d6mYguTtsHUFQ//rwnqh+An/ivOisb4xROK3XEgb3yY61hPVyWzyqgdH
f7W55YY8IBl2toUJO/ZM7YjkF2zKVG3UWShCU/tB48/gRnfRG8kgFtt2623ff89ryDqKT4TsKwGi
ERVCulCFgbVGyHzlNkHobbjPAmsVTbxqMCvJoSkLgMDM3E7N/TDUPKSI98LKbcN1o0gL0kOnqSBz
2xYGEJjykdH5l7vbfrklST3INxwm5Hdq16YmRS1c7ObltmnDoPiC96WCHXUW7210ehwsZKGncFGb
xpMOE1CzJeyDAR5KmUXqetVk5eeKdNnBD7owR6T/mCtdHkrcbRrv31tdtyA5Xzqkety/F8/Jewwm
SKL+cRv7iMqHGoStwXLiWEttwk1e4Jvh5uSILA8D+6HeE062496bwQN8/zFJa0PKFrOyy5t3/Wic
Zj43r7z4r4qZI8fHiyBJQnjxq9xLq9F7U2buE4aaDnQS9sw1cDp5efVMsf1K+i6W9XVawSoO2S1n
Oa0pg/emBrWKwclVgXR3cGENEXe7549KMYLHoI30t1DhVXfhDrDTIvZiTEMGylzElvvgwrTcNm23
oepIV8mHUuRjX4/3LSD2pT1KiJkwGz1WTX7XjzMXVj3f/hOrW8DE9+L8md3Oi/IMyE6pwFyjorcr
em/sZ4l9H3VmUt+N/v1hE7429GuGv3vppunmlerEqp3qRqrz96Fb8+rF1HI+aXD/bTJhY5n3iesw
+yH2IDvnzDVEkV/zuw03fU9x2dhRhg9brTVv9uDejlxqGgPjECwQJrglWqlqffGce9O/dl0r6fEW
5t2Lwbks1cQlBA37WXHrxCgoU3eHntTQRLzaKF9ff6NVa9z2zFN9cJs1gscin3VkZtqw65a0aC5f
8+dxx+4IP5w5H8DjAXKCTheRt/iEYZqLhyvVM2ae54SRFiQ+rc1r/ECvMrmHbvsjEd4Mzn1uovsK
E6IdagjYnqeLUMRqU9jrR9mPF9mTnZox1OPHpgnc+B7QwhYYSE66doVvHz55A2yN7quPc1l8UUp2
tMYJY02GAp4+q+4GscCE5rWpMbYQh+T49Kw4GsyJCvQa+2euH4vGihoRmC57YlBU5Xp3qIAKsQlb
4c4ZM7oTk3ssU+hnNW2oa4ZIDooAh9XaEmz0oK/7+qE73/moAgID19L5zb/59U13bv60xuzJd/+M
4n7RYZiBnHNdxzhip26t8RkNy9vudaktsF5dFr/Pv0twn1/nt+be1OHy+WZXqWmuVCvGmQb3Icyq
v4ugpQxO9gD1ABKDPNFRfXip3ITOSaQEOBWZeNDaTVQJUF0pSRG3DOajPWAWymMMXZtsRG11BYBJ
fYrqu2e1+EvmNnTt898D8kj6V+9/WEnk0zc9H/b7qbowPQB7gHNdp3HxAXgp4vfPBRZmJpnR3Wku
I4pGE98GSv1uriPLMbhIhTivvo8FGE+pIpoVVp2ra+GUZzBSkKnl+mL618z9wN5d9QcXuu5DWct4
+Vg2Xstz0CEb6xcZo9Fe2aaW6MZP0mZ7oVsRWluDA6cAvU2vNnx9GTlhVAhPw0e1NhrkSGcnNi0a
Lc365v4miRoReqorYubKLS4BfzcT72qqcxcYtWcOxdGqBPkyVYtZ7/WgxG757nX9mge6FbmYHlOE
0wSKKGXf0fXBboBSBQsfZtpAnTMWFMETzF7xPr4G7d2pWD2Gd5hDRDaLFN6UF8dtEHEnWmnKdsyt
OLVoKKER2s496UVo72lj6tfHkEG1ZWeTM9BrN/sckXDiKVSSqUQOqnw6bq4oaCKuq8wTf+GU9Pao
qZvIChoMcRTNNnaltX4nMIZdiOyjyW/Aa+n6oHWHVPJBX47J5CbMY81AUrI/sJcMS352UtDo0I6s
UW0Hglee0Ui1DJXN0jnwWPbjz8UCmPIMdhuluZHY5sSc1Eg2HfIxwJNOaJu9VR83WtulTSRZxn+C
6+IEVNO1UY3KIu9fhqU/QwM8hjuM4Lz+Hjig+b/SofiLMP85Kgev1VtHx+Ewta+9whWldg+FCWy1
LcYYlU5Gt15oePeeKLFFcnruhfunTlD9XJVB7kRex+yJHWZ5T7eEL1yAh6uPNwuHEe/J7grcDGOp
Wr1FR61pk0Ql0vDf7t8OPZjoHJHVox5k50eDEY4/EygrTW/yhBnDfkXf29k7itSBBlZ1Zn1A4iPS
yBVydd313AqpLs39PRzd4BuvvVPT/iET9FAQ0rwilOa1B4fkJt6ZlgPkDpCTf08YSxoWaGjY/Fxd
g3b6Hw6JZ8c0LV08/Bp8lkGPTjCebVCsp0CZLY80RCHGRzzScTaROyT/fet8gHRGxy6jUvv5gDk4
Hu3ZwekJgkpPPJ1uhCU+Z38Y4unz9DAe1bdxfp6+8DjlTM8zPiMjZ0J9c+mG7Si+wfYln3ehVf5K
IKEX4ArjjUC7Yi+D9EyZEB9khNa63fh9N7xwamW+mVJ4bBq5TZsDYhDK79qEQoAJ47+AWb9R7TqI
yfwLmiDqMErOZffX9P50aR8wWIZg/UN0BkRHwQuyo1GmQaG6pNxfitbMkIiPOSP2ooAu/qH/WA9C
fQB790bbq4505lyHfYTKwQn+z8s8EmJfBCX07wjDJ5B2HzRcnXaA8RCaYAU0Ibk1BXAT6eOSfQbc
QtoJz1B6Zz2anup9ZqayDPqyPrB8ss9e/07EaE7OHpdq+KD2xskUJOEudbqz3OHHr9eRr+nDthE9
XT0qvjk3/7cxUXoMRRXkYQnqoG8ikefTCa1GNWk7N4+KmTUFMRkYo6ILuHWmvpVqwL5EBJ/GtgR/
Pwsg06b/hvlfP7c/ZkUyQ4ChbAOgjp+GvtpbclEmcBtYpackiHBAeCvS94mxY5joFuNx21vGDI9j
1CooYS1vx+JFIOa1FrvBZRjqmrOt3Hsf0npBHAtTJmzhS+nsjrl//zVn8V/4YFiRbbFLKXh7hAPw
zLo7yX7pcl6SkLDRYSpyQU2A3BkR2PIGF8j5hYxFUV9pRKiK+sVv9KVhoN2nO2AeT6/j9A9MDpEQ
7dfpz3P5Gj6m1bCcp9NFtGlQJ+wmRBOY0bYDmCBDPL68QPc3+0ErjbiBttEuRvaeQWMLygPkYQ8N
3Ay+zHhfK/Rf7MMPz6QHHZU8/aa+RSGNWn8QLRuMaK8NmME7a42S30efEXZ9qMH2sT4zZtUMhDNc
RxYgF8F8eW6hY44Aht89JgaRrj1sNtBqbkCAEki/lqRYhiI/bu/Jm0zm/LV+4YpfEKwIBxgpi6E8
ogSW88d+HPNrDz/KC5zjjKEnPgY1iCNskbURS9nj/v5i/dvd/Tbb2yx4NifMfyqSw6U6tTC87r45
ZZhu3oNdxeqAmL8AWZdteoEIiwZWZAEopgWmB4wnvHcUoBBuSTYA3C4OzCTPiE1FmCj0mcFYhySy
cflk/rzXnqT5qCC1WVZrUgZOcmRsGt35p35x0+Tnxg5Si67Ybk12T6CSgrHhTJLEuqZJtfIpti/o
2HWrbpd/8Aa73/KvgXbxp/sZcHFM+GxT/PTxSayTLgJ4kNYfXuAE8fTcbyA8SPww6l8+/agO5qFI
LDCHhTjBAj6lb7rJaFA3T5g36aaRlwDwYtuOmAdqNPLKjts+3VLv1XLSJy0sLh6Z2EYCfsB7Y0Bp
UAJoqIICURGnumNXXf9iQqA/sQaHDdWNcEqhZzY8MtMXZ8UIrERXu+E7mrXQoSFM4P5GzvuyyVnC
SD1pEzlQreT6vEfTiCwp6fZuqzPgA3pkhEy4ZGyMOdu/0TO4A1ZPFz0oeRwIW9TYmnWvISAJQ8f8
EHYP+QaddiRIP11iGFqYE0lTZ/DedheNUXt4PrV/4hjCeedHq0cNB3knR1pAPv3GGw/vPn0Ho6FD
aH85sDeeAfWgq6DdadJB8ZQq7E/qqMogm9uOuWhP4iYTyp3PWQOdGxXwg4rO3mPdxNXj7DFR54a1
agco0O5uyLzJ6Sn6gPVKrCGmBPw2lEHDo92qyBa0Tg4bdIxvaDoBKPtscLx500FHSU7/4f61v9E+
3JxLF+AqWnSH8YtBDrrN9gnjh/kTXoMjYxaObuTPtHqCEkjLiTgtQtNQouV4HAa3nHFDToL5o+my
K31ohOiunqiaui75kNFkx1INJIT0Y5o0PslcIG7bJHZpn8BePaT0A1ldflb5qEmvE7Vug0nZD/8z
+cUaZN1oQV/zrt+MABlTCKbjZ++/+D0jM+n+JH1jVlsgKXQZUz/nkDnG+sw8vuhlW2MFY9BURx/4
ALqIcF2xSVP2YLOX955XVe0k9iyutKio3W27Az29l2MIK1jDB84MtWmLBu46l/LaoH3x4abbJyp0
oMqL5YcNS5sxvWXRPP4g/nyvS/xDr5MYXXpkNP1zmfV3KdBhY22t6gsIa73fi0SHloz5h6Z2kU+D
SC9RmCiQDBQ/TU3M4Udn/3lEn4YGUNjv1H2Pi9mSnyfwsxeXfbLh2IN17Ey8wvFix/OwGnSQEuSk
KpPJZLDWWo/2CEnlocvC+3imd87Rel3Htadq32adWw9Db+tv11k1n/sM887GAHUSBWSqme1Stfft
csvESc+goaw9vViTa8mAdtegEb/yM2bCM6mAwnaeW0Hn0b9bwYUxO8fr4IFj/VUXQ/z64DHbuG+B
cn08/ICxtpaYTOdOh2kZTucOOahgSduYdVw0xQw/xAqdqVhtWotDJ0aD0/bBLeF2odFx1ecBCIHg
g8ibm3/NvzYYGiJd3FYMoH1yBVh0TzIGNmFkQ7THoAcJ4Y7BdFyRhgrPXkAQySPpGiMUk3qgNJrD
6QgVPr8xt+kug1E506lLtOTdyZ7g67t2jkMrUeAvIcd8qKj6H0fntaM4t0ThJ7LkbHMLjpgcG24Q
dMARJ5x4+vk80q8+czoQzPbeVatW8IgSorcD2WGcShY8AekmBmA8Jn0ZRFIKg+8YFWsFSUjjvsPv
+b4PxxfL3oetgoMNLwkeb1zpcLKhMm7s+ofsR0nyJ59x1qwzCo7A6Gme+3u/yi5sn7R6Lb6diDH5
6pteuwvHieaM9pk/osqAFv902U0Z9WJ78IQoRGHG0BrtIdyl2o8Am3CNyV08gbHwfcNFZ9RdW4Di
/Pf8oXFlZ2ZHTk1LpTgsAh2st3Ze0vLZ4mc6pTWnR09XGvAzrIl7k82iagmwzXdFvGx2rw9d/iSc
6V/VHaQ7u6ApSYH7UOA+oeb6H9FPmwWPp77nl4G+VA8qSHq1V2ggJnx++lk63pzqXF9GrQxggDkL
M9I4gJEKkCJCrEj/mIMrKH/Jz2TO1X+/nerp8KIncwB1bh+ADuDptxf9ksTi8gJi0sM/BAvifbtu
r5NTvSFx4cZWuYa3ymSj4wakahlXC5minJh4DhEbmvk0ctNhi7cBdsQ4WVCwEb02LZbvo07Hsr7t
anKa9y9yxN5LcgbfTH5RvS1raLb/E9X6flRlNeOk2sdaG2yekgOsht2lxF2N8TVG778YWq4+drm5
kxMKLDDy4IbzWK/na/X8mhunMABqYeGMnAtOkdeWYAaIb7/R9+S3VxzlN/kKmVCIdvmTDpzdz8aD
CABO8IEwc89/QIRIPSBz4X2qVp2FadZrJ8zbVbtVTs0i37D3QouE9vkDIQHQQjlxeNN1hy9L+YMG
kbczA5OPN1bZs7hcqZyy8rSHhgNPfKRXwvMEdaePZ5XlhxY/8VsQOewHig/ppFqO3ESadfh0iP76
Y8+E5AO0t5oYFqHmmV36GtlY4qaANYDtSrOoyhPrlGeuWNbgGRUDL5r9igfizmjcZoFSiLkR6AHt
bU1cM3qhzJqk+ycOmrfaDsOlzMEyaJjoLvlhpI2/CUmpz4Ou9oCwXi/7iaXJ0/10R82weCiJdCiK
AV7J0yWqU6wslZz4z4pVKr7J/Bzf8RvYIgNlZXManz1sdjxsyJC+wS3fzSpLGNZCBYx/SPk+QhA8
jwfQxiO/84Ei9VUb3oDvTeLVgwOh7r+o4m1YEXYldNBovzJbqxcQ/vhhKmwoaHhQ82kpWvAaphLy
XYxhwlkhujcRrWSJKzmjCuj+bDQUsZQJWAjARcPDA2w0tnBzlrXZ7bVo+4X5Woj8iF0Jugr0/MYT
O3eiuNS5/F8h85qbh1Jy5EMjA4DfCodemUHcrsIZ0FcJy670+8gXS0u51ik/8WCP2GkVFKM3HNvN
yzyk2lJUrRTinDYbJ5AYjcGmQ5qOTRFDS4yj8IiC+uxhQ6wxCWG0Ca//BdDgRlobaIHsF15jfT7p
8n2SQOhp+HYV4yqS+t6LDy+pQIKnvh1Fm6OA0WGRxGzRbf3XhN9NN9OxLqcBHgD4g/ctkHD9oZjC
9ABlZrLN4J7twzUjqRDa7Jqr6yFqHr03BIw+nku14CRHEcuJCg4MlzqmIt6+N8yr1M1zq2C7VP4+
l0yMsaG5f5Yj5+lzlMZv0GCxMU7mz5/iDiOf4eJC/84oekZvOI6bCW0wxkBwmgjSW7Am01XvPr+L
K8ElDLsmHhgBMmc8HfxwaeBMAZ3o/Fct1YB4QeYInH8cq5wtxTxU3NeOXRw8F/vIv2pOOVZn0/ZN
stSoS1VTt1TXhhzU6V5ChgjNrtrpCECe049EXbYOsS/AZcq0xzBdQr5I24T/QyfVex09IruWG0Lz
gmOn+EY3v8FMRjXBYAYkLP7G4Yjg6zpy+Gsepmsdj4zncfODGExYJjg9MzzYix/sX8ZkpJzQ6eGn
p0SLHSWcs3eJ2BF+9JWsuwS6ovEsMLAF7UdBOsFZImBXfwKvEFJycwfATBw+2bBRo+Oo/fbEia9x
qLEpmdgA0W2QE/u5QllqTZukWdIj98Q0Kfrmpvr960E1QelBHWGoI/eQdu8zwSh3TKWokMP8D8Tg
2W5wNNE1p3M2Odhf2OxzpvEMeNejVOQg5ZuIETt0EmC9vAXGxNCASeVyEaO8GAV8Rhvymn4YtTEj
QqRm+qGefwwXNk0PlAJxFquT2KtoXhmbAFhQ9tAOKNfKeZ7VnQHa5wxwyp1P6afQBd+uURMlNC3j
mc6gj0wlvJPZoVHodvMsn2cFUQTME9kprbzZyDdS5Yigp0OFK2tpFOg3TtefhLPKSUmHus1Hx8za
Fap1FQU8Ko8nMqbAcQFrIYYdNyIhccpBLNS75eMteEZM5WZRBSsqxblDLK7YbMQznyxR6lAlobmB
QMR46I4rgfWgFuPKKkw7x4uffPViTkqWzEKoSUSegxTE2jiZlvrD7TlGxguxS+x41Y+h4SzDYhkz
nMZ8D4C7v/BamGVXS5msVZ/Q6Z7he7oKJ/abdaoeM93lpuAPOdhZubT1AxKwZXvkf7hVWFkVc+r+
/3ev1J38WorraOdk1A0w3T9zRRljdcZ/YwPGPyQwE6fuVuR0ABzwlUObr6xIolPIF4FGyInNMm35
T7RF/dSqc7iWYn5FPMkvlJy5hNZEs3FZAd7D/6BoQgKBYAG4hl+lY2bVcSKz5LiPORGzca6jUl59
pivyQhjwMdcrJHbaWSx5DP7qzGHtcRPkrWsINmu/h32LRpiR3xC0RlA1C0o8JqA1zmmZyqWzJp81
pxoHJ7lQde0z8EFLrIBv1n5K/pm2g1igfTx6Yv6hmvBav1DzalS0WFoUrHjydGyE/PKKCfHQeA3Y
LrM6fjgw0sZA/oz8r2EobVgcX6G8jWGH41WJLWDqcGRxcCAFgl9Rc4Jkdvv/Uc1w2sObzag2IRpy
7wkup8HQuRw5nEPg9HwVqpVZu7AEmQkrA8xol/uWq84FVpibtTNuuThZCWKgRMGbE65f0L+x2D/C
9ElfiQL3xlKyx3si92AQ0jVjNd49QN/HfTZ3Chnq3xQUCiiFyEX+UX8sFniOOpzxxRpn71CzItlO
ZYdbm3TakGEE0kOOItUSmDayDbL8JcbMM1Ro5Oa+sgfnE+HO/KYAOQSvP+zqTZvnrs8yxiW51ZyH
B08LRRQ0doB8DQfzgxn3NP3tpuMIaJi/f7tHQSJk7nFnjK9cAEab8utso6Vs/7G5Ei+HGM6EgkLw
uhCA6bKo4Ydj3tyRiz5Tz+BwqGFZ0iWb05h+yWPBHCUuFvQHYkfhkChNpHr9eCWrBnEkVGuYHtyr
cOMv9OSxTvc+TqbG6GoozZULIRjclwlWRbonhwO15zAn0x2FPuFopuqLNQuenQc/1CVMUq4eLxWN
h/qgX+No4WtD5G7htIVDlR2JlsIZcpYhHEI6tcyHetbP3Oomf/6cSdj0IMw6fygpj7SURIsChdUs
HhA1lMyJJR33cW9HFRZdzuf3do5wd+RNf2m/3K0QgF+9nX1/YFPOudeiL1YP1S1bftXbzZ76+Isy
vKeQFqGAN3v6S3by9ipwcGFRBdTMyV7h1EfPh0MfqTjjjjLRR9Itr2nkXZ25unwDGK3HIQhGABkE
ss365IHNki7Vypp9dYWry75Tr3mMakKFt+UrWWD8cbdPmWZNThryq//HO6P/H2q4X8i0t7OK1vi2
kH61ckqZ3l8JhKR3yL7L0hIX7S4BNP2JPci2AHbsXrx6rgAHGxlrJEiqnVMMy/JSECdwc2E9M11i
S2r0X/A3hcntBbiIEJryYPxB/RHmpkcMMNiehFhyNva7CyOaA2eYmN5w13HEMemCmcOORXtFXhel
x9hZaCcSdBg23jKH1rNFAIFYx7SaHwaYEBwUO8Lu/w63ga2QfTCFeJsRLDUFO6TrJQaJroSHKy9N
ZAEsjqXcfwD2han0JCCzqcO77y6i74ZT3I25VLxKcrRBdKEPXyTdeV5SkFaIxONTsvnSD+Xj++h+
oDrJ/6OypI/Lqx77RFy69vRcGZMLpoC6DcRJQBQXk4AshUYc+cTEgs/d7t7MTuUxme/OxPGL4TmX
D/K37jCWpS+CT5167xUFLy0xl4BuCQS22o0gJ5Jt2u7aetGhw5CrVvA0GHQTWkmXTm8Fg0U7sffD
H2fbR/oFnyGD/KExeoZ3wnaIHwovBtcLeB275IfGls6LtlwlQggS0sfu78+IAhn2YbHi0EDDwJwZ
lf8n4DrzoDw6SZwaDL8Ng/bsB+E+LxXbQxP5hTrLxHP9I6vUCtva+METYsOz8rKEOYcWZHikZzgq
/CD/6u9Vg2NB/c0VMGuvBqlQLhkeYcX61gf04B/XXGBoYLB5WDcHqrBtPnAeAWRCiK3ZN9m66bum
OjDLL4t12yyM/C+Ska1rKFUKPGBBA1j0L5dDbDz3as9k8Cns6RALcU2qJ/4PIXixvQqp8j72oO/e
WGxIS5kjTTkI+n86H0Jbv6LGYdgT213QnqAD0bd1lSXSdFCAV1hz0vWwFSDhyy9quYQeo34TZy4u
0bb3CEzmSUXMc4CRQHjb9NCqOcWgL7wCucQqehU+JqVbw79nLIxIp5gZ6wklVTGTJa7w0/SzHTpn
iy2YGbwyon4EL3g95ihNUBU7zKj+a9DGfXafKfdamuVCZCfx+raGFJb7/KtacGisJn6UHBLVo/qX
d+o2bbHP7uN7x6gQYZfoviCnh5vSVuf9VwH/DBoRhxjoigv0S88y2MJeXpHztp4gp5kla2GRumQx
rlo7PnWL97L2CP11KO5RTWLWNLZaxIkbCF613fjv3I+PiUO9AFk3dT9LhI7ToNpypoFfiNe2mLis
aOM6jXyT3Q1NzqhET2E4Wcf/oV+c0HXNFC3eku1H9zJhKgX9kNAgY865WJkLWfW1TawhieYkFvwJ
p3L25KVRqFfHMb4Tf/09NQ5b86cIRI+BOT8ivSMci3RAAg1PLlYUNjF+GyjIoJ7+C+G84cDhoJI0
7XXE/a4PB8hzUT9KoCBzyZ89RCsRkzqUtjUTQTC8dgGDZln0HnsUe8M8Z0uG+YAoYKWqPZn3ILKQ
rwzJf+qnItprUExTxCM3THVflnhzyWisab3lHP4GLYy2VklUiR1BIQsIoJsJ56n6g4g1JEeILvnH
iatVI+5rwB/8wstF/ysyBlapcYutWLoTpnYivTIau07xhEv8pOyHxSJlQGbMg09xuczkLZC9QqWs
4MhgSRALdL9tA4OIOzwF/ZqAEPIRnxY+8D1DDOzvkECWW3j+N4M63MlPn2Y6MJ1kaNTtm3DWfXzz
tWFUMGyBFYaliRTpIZGhttymc6T2R2K4rurfB+Iec5HO0sylBnVrWbVBojrqFnrDbTKrxyoB+jUs
CPIdDgaAUz9VISvgVZYzrdWX9ZOcO0KPLAoJUFbJUfyP8P1BFchAgfyIZtPQVuZkSc9lqnRNCiR1
dUPAQZ0xQDxTfgHmSnTJ9BtI+dBhcXBMq1/Dp0SaXJguZA5RQcyZR+URYxLpY2cHBj7Qc8+c5NLT
kY5gzqBInCcbGL/dN5xAODtweERLAsYUJ1d2UrX/FfwP+EXm69cUex9cyawX9LhLeOyCmJ6jnr4Z
X/p5QPPV0cWgNaMgOHD2vJcaRRh/zorakth0UDG2JJWeL5rPUG4HuLdg6zSRvW8ovWxMrOy3LSwp
idlB2Thh96VBidyeVy7f2AL+C4TpXA0CcAsDrPe3TTZCjIOLen5SSO7jZa2MNHZo6pcVlTJGg4mz
WsxmqIS5E2+rCXyJDtvf0fpXcCgrm4DBq8Cp26+HXf6Hisb4Uv/y3WtDXNHMRyphuzs/YVrSW1hX
L3Pk9fI5vjKxfV+0S1IHPT11gU+ssjKLvZLdO9o546KIAfwUYTyirdCNXUY/hmoNDx35mDyjMmvy
JTNh3ftMZsrp9mW4yKYnf9RHz9dS+p8m+cabMgI1m4Jzy9AQVyBpOj5Z0YKpnvxNBF2NageiNN4I
iUPBTgrtUvc4EqODAIjMLBDB5nfXBB2YdmKynNfUDwII688H9BSMPpHOvfK/6fs03xLN0njovcwA
ARir5r0KdwLOD4sc+yrRL2+cNja4pGyMmCB4tKlAQopph1Rzrhceqh+Ko0wgu0X16Ihpb5uAxCR9
JUp2tIbXZo/8SNy97dSLd8DTcCCd0H4d88dnjwUo0XrrZi1YyRmvN+dmK7oduzWtwhSK9Kw7pd/c
9UyGF1BnOcN2yV37LiGqb7Pz+7sk9RGZIQLIhca8aprea0qWbuJK8HQd3BwggVQuYOfl6TugutjN
+8pc+IOpbn4NDqwcELHKMyPLvyrf12je3TYlA0OE9Z+dRjKPX92lOYBZhBPzSd8+0dGPBPVf8fLU
FwpDwgPUvHR6FCdOcgZOyhjRI0TylHm3p6WGghuoh8mWQiIJmPqDMq/eX8lK/hMwAU0fxGLNcmAV
hm9Y1FGlQl1aq4aPEvl9ig6qZJUbEPPJXHSkcKb9jSmBjE/aJR+lfrtkhOEiCuunHkcEfmndLCvm
cfTTeHAzGJnSaD1hWEP/CpSLceDkxmfkoDILhJxFy4IOEybbWQDhMMm7x98z32u/UbY0TJsh1YAY
VIU7/75Xp/RefkN96KfvoCHiygKkRfJAn2+LDiS10e2LmukkfgnzFIG6CyKnIOCmh03xvvj47Z0C
tfzp7+pt3X0xNS6xgoCxoYn4BUXYey0YmFRoxAMhdKSdSagu7a+Cu8aI/sNwNpGvk+Syp72W/c8c
CcUXEDllCvOV1jZGDXSCte7HCXFd2AyLArTfHPe0qXF9bvIFHn0c4wHkrIrCc00swSL/4hP8oBC1
xEsKsYC2Bb5DvDcoSbbxI/4zLeAngIyEBYxHRBhP6+XEgBGhYjnCxL7iDVQ4Wf3yx87bpTWEp3Ki
TfyD0Fk66rk+p5LzdJL1e0uZ+bKzNSIFijpce3bYgSgznER+xv6fmsp9M5DonPwbyzHDgp5XQrxE
YEtzZl56xBhP/gDsxI+OCpuubS74IOovhCLEqKM5vxsuV7vg3XUuwg2k2xN93hLq8T7BmH2tICAc
1DWoyYXhGmvT4hLKJKPM4KbGwQtRMsuWrXD08CFg74DfIJA16SjoS3/Cj8f8H1wCrBxI+xYFk1tg
lO4Yj75RN7y2p4vqJt6/Pzdbig86sDLwAIYR/QxZANTiEGbIrV2auLdliotT9KhX7GCLWsLLzyk9
yeLr8p0G/MWM8zMNhUsH/CB+PRE6DvHqE9ED0Snk1gPzeyt35W7UVAovS2YTwfu835nyqo5crsDr
nNw8vBr5PBMILMWyuqevvd7ShLlPcU/1MStW9UYkxEy0I/UI+lXuk25T6z5Upw7/LNHDJAArSkYf
yRUlShH7jAKgTDRfo3gGtsmY0cekgMkITAw8q/S1JLoaTiuQ+VGBpHDMbNikClxxRPL13KSAex5A
hl5/IEEfQBQvY5F2tf36+Iq5otQObzZEe+EILelBK1oGXL9xCUM0OiHtxYHPrXcKkVWHcivNq0By
B2wIVrFTum8AkeNtqXwp67K3oLcl0QL/FhiS1NXblOiKwX2LrORpun529ity6l99BpebAgNGvLAz
oJ4ythODFr4eReVV7EmNanMPz20r2tESLjH48FFJ8FR4kcD6ia1sW/6GLHW46kPhoO7o9BlPKDJQ
EILSXCRb3e8fw2/OvFaD8DF7yccSAYksBSrwendgX4TVHmLNtn0la7ZH9YdIVeLlEiu/amM4Vo3I
t/Xy5bDRKdcBe41FBkMdwvl4L0e9a+wkxRerdhUpzkewNCYNc4OTyrtBoXdwDgfsQhjIfHwd7ier
D4SxN8Yelvmdcl7OhW33ZczMjTFhH8qWGTwTYEq3fUQMxV3xmATm6AU6hQMhQo9mEUdL8RdKT0cg
ucejmeyG3bRtHQkqLMV2xfdU04pr6wlNZKORPXfAz5uZCjAWTDsU4vsWnj1k+AoKBhsGbpohthD9
fGiWSDLC8szEp+beLn1KpRtENs5f6oFCcicYcvHqNeimM15KtzFj21iFf7DMSOkNUxBixklIsJjw
jZNsIw06sNH98AgVYjM36TEyHfBAc2Kbu+K30Xz5Ac6cZk9EFyftrpQ7UAtFcVIzSIA2nisKQiqB
ngqX3hmmr2JVL9wIbwENOv01LVB2GHS0IfCPKKld9hORuHT0IggMUWDBBpU2qPDfV0Ykk1NzwLYR
xMnrANGBEzfUyMUyXWobJl6qpfRuOjcOIQQ7aq1kQ+g3NFNaS9kGJyjc205+FFfxDPRIpzBQKqM1
hBQKjAgSXj9A3for0C3eDtRZLyvDChItUuQAhNOXUThDNtyx0uBhMOPO9wbMznWsBEPtImEZM4zB
PwDNg9aN1un29QuOljMTv04WSPhHgxlj8cZ5446x1jjVmJD0a6WGXfEshS0/6iDZg/NDHz/TOvYb
EMy3O7jJgxORORNm3euYoCifY0mYg57G3JbwH9BFUWNgvYPODFunKVCpfk7obbHv98bWJFzuAVoR
08fdkhrThND7EBxtpE2Bhd52ErR4n6qYUjMf85+n0ACNDxcTOT5P0APcwQG6skLieSeSigpzzaah
iAg+G+fkk5nE1o/WAVl8i5vGkmMcWhSLjvvF1o6sAaB9ysx8Mzkx4+bSgrklSPJsJVkByr4xpTen
qjBTZEKxXdxgwXUNl7H3cJj8Af3TdVDoarmbOdRkW/B94uyTdhQwZpi/QH4DccLCDqhPgwlk454H
gES7IkrIQX0ZJQCKdayT2ukKKtwIDGH6285o1sUFxp0yps1TSg9YEu022bO8mcHp83hrcoqtEfmH
4/UG7Rw8JEgwg79Y4DQc47Fyet85zesFOB54H58GnMD42u2ZgMOCt9DkR3gnLLpt/w1rDSGPJOND
Hz0Ew+2wymTAKTn1XN+eYo6FZX9ENqhdNIjELZX/drIAR29GOjv+yn4djDcoPCNEwoi59in2oVZ9
0jYMMIBx2CTOEp5vXr0vPZT0ILvpETuJef0gigMY2VU1t2Rl/AI+G5wKxwhClYzTz/f7yGKyTBRM
0HdJ1bDfzPuOiTh6CaiRA7sDG19cn+gRqyVIafSlr5ltQGZwIQMYnGURfwhgrkOHB3a3dEe9ucJ/
1Sh6ATctd7QxdHvDwxPCH1yJKkbb3UN9KBe8SnpYLCPlKcHeg7++OU/07Nt6D/584zHBnzGLYCoF
4Q/+g0vVmnLcuTSvqxQs47ngmuzZNaK1wQ2drCfWm0EorUJVoTtrLTgjEhZcBU4ZvpBsaGUhb3JR
n4ikdR+0FmVYirIf8C2yQdIgFd2+zIBPs9xLR+bmkQOCH+EYkXuwTtNiwXWJr8KhFXYMdUFn9Ad1
kb7iXkrgmP4+QXjoqtdy6YLA856qzhvOQ2nfJMArZ/YunBL15P9SWjmaJrHoQI0eCHjVLRvc01cI
lzY0X6vCE+bhcniQnVqukzWPTkGOMIbT+ydMbG6fZt+onoKY9hcu5uy29LQ3dPF6TpKaXR+gpXGX
G34ZoM2gfION6KeYSsz6ZXy9BRC05srcdJhk6LvBqz0EA9T4tHW3BzE7P8wTWJVLoP2f1+xuhFjx
KccmwN8EugrsW+WSWHedXo1B6S49suZPlBcEXk+jDQsmdPEstFjqCw6/NbSpl4DYnLrhF1uSAxD1
VNi8bOia+GuJAa+PBeBwZ00YtSVH8E28IYEh/OzmErZOOZ/8z1t/9xQayOOuBpQo2VVAirfzcd58
YkoIApz71V+1w2Jni7euk1ykCew0XhMLh3CB96WgPXfkWfrAj82GT6rg7UXVaMsclp5pV9HxLVvJ
KfSbLGixklTcxLjIxVm+Bc/wIr1248S4pRc/NTdrnGgQQsMJlW5DJjXoMV0GyQLTGbY/LAbwxnpO
2VIS1X/u8dV5zakUiSF3hZ/ng89jDuWP+3cCRrNHBuUVLqQ9NqRo9qcBP2+xuIAtZd/I+V5CuGiO
woPNIWea9/3xTOp6VA/aIl9p+z81OXAr44nFpC5b0v4hQ+RuxXppcHPZbiIniy7cBJCdb2Su13sJ
Jjv0/1/dmPfyV6mveRURkq0GvqGloGr8ioF1uEGwYcJWeP25QIrVj0Cs98k6JYjCnfjYgsVIQRlQ
uDi1QIh+dVgyGoASfMiapwH6A69/U2lrbnNot8yXxZDZ2AYgfZS45RD12l15QykSslkfwqBYlSNo
gRvdkfO/Y1YTbhgXdM28Tb2GZaYhwpGv+Vp+jF7hjOtHwgOTCXPiQw4sS0+699LycwKth0MdZuNW
LZpzCNqi91yn3ZbrzSHLwKPcjHf9QsNpH1Y1EhJP2wm7mPMM63Iff2PiB/EKiqZvPP8X3fo1qjdH
1jTNn+K9MPtxbpy7lHGz0WnLoVKOQIhLlHdImCCLrooAIXv6R1v6+mNzOz7d5vc5LJslH+IICBN1
itUc+DmH/rQduzku9ggwCKe6Y15KAI+yKhjl0VUBkqE54rzHi/yI2AB5AYIOFoALmXvFaQj8kyyk
YAIZZc2jzSNX/t5lhRNDGJlJu/6MPMfWKVe5ZTb9AabZV73S7437/K3Wu/CE1B/bQ7zH7QFu4jn+
Yr+dgqdt8q0yEntyzvQ/DJ2uEwiMskstBXcTbnpQjXpTJhEklvE5c+Td+/mK+01d4MwWAeUwPxM2
ZekyB1UDWpPRC+JGjNWbdx3elXuzrlakSl/grJuQsSxGGVzlcdug6Ct+63V1xL78kTm9+8ENgazl
oHnoA560bEPNRmoWSvVdsBawbyFUjimniKzUYcA7eDFaJuNLq63oRVBxvBBqKIiACt2i5TS/MMOq
yfSp98xQoXXPb7uWctVrfNGJDI95vTIHRjCDigQmStMzhWdy5rUdI6vd1ofOaUrcBRRbPTOkxnxy
Dq9MEOApPQ+kI/KNmWwNwswM7vEdl+lVaFOXwwDGc3LXBqw1mqB8SXemrGjhlx9i46gpD2gLGT83
ju4XMM4fAzaSKObW8MPiYk4ffwMghNcCW4Vxt4q2JcQXBh65spYBqzTL0NyP96JiuyosTrSprNMe
k00YiSEeGSUFN34UaOPtVvNyyjjMZ4RVgstDMbYtBVZR2Uz6lqnx6DopozU/hwzqDQDEC/E4oSh2
S0IIkfMU9ohE2NijlYhVDNb1C3XsLFxLnGuoOKcCvcC36pdw8g17ArGzkO8SrUyeQKF03njmcCZr
aw0DcFCiwWWNxz8fn+3uhokYiA7pfepm9Mtp9097QO2erLn5MMAsnJyp3/FpzIZ8NmjWe1Pt0x+T
0cWV7HbeHq8d9TP8sWhW8gDUStBKPlCnMWqAOo17JcQ6wkPE+vhACzKEfsLYCVM4Nq3ti459loK3
fbc81Y/p6ttG2UZYeoB+ydtydTv1iw6RcLJQESf91bGf/MWMC239l3GG3Vxe4JEU1wtwjtdf+Fmm
yKk6V/dVyH78wrfxV5NaUTqf3E70RaGsxQ587g98zFghUZLg7nPAaEuGaOz2rV0Xx1CfS43zCqQd
Us0OTY95MZXVjUWH5jl23n7pIrxmvhMaawnm9NuJ8CYdJl/FAR1DOgQRpbQZmKfiwGyi/i13k3yq
gOuUU9GvgoZi2gOuQ5L6ZKBgI/GnS4u21bDIZSddZ8+/jq6cqDlO1NzX4Iss+YGJgx45nTSmnS9x
dVFOaUQOcKJ/5jx9KDrx24+Q5tffIvMFfFoZpcJxbV30ft9Iu+vebZho1MyUaFCxgwU7x430N869
/Fd5ZIPLJ65Jdv9G5YIzBOcFbh3boZy+ceMgQI+aFQocqCBeieEC5wz5JDJBRhEH2ANUumNhV5uW
fZ4ZMF4B0JM1R4BReXlVvKAZPn7bdlddG5A8+7lP1pxllcfhq1LgcSuqRwlkPAXwW3I7NYktj9x7
t4PZETnNkQTt+qo9omPtwKQMI1ybZo08Xrt6mW+FN7gMo6MCzCPdfSaeGi27zFOeQbdKweCDfBei
0pq/982KpVf9aEy5U89hWJluJjJqpClSRpHRLkTr5ukYQE28HdKA6N7ZkUHGKXz5yLAOOPbsep3/
fhTtDzjgMwq00BFW+eBWlKDmIktXb/iHcMUqKkhAQhQ648XEw5nbkKMRticTofFN80siwQP6qp34
EhGq4GM2MjnFCdesmHLXojcI+D3sFuUjNxGjXogYnRd/R+DCnOAEnILQYwg7OYgNpKMpPgd82JGt
IxzK6KkgprTOCLWgLSfxkymYHTerVF82vyYFOhtdD7s11F0B+g/zVwKi6sBoNq89WNJrPaGGVD3d
XIxbRjmfnEsekEggNCyM4CG0zYEKm3I0A2n3JT31erT5ZU+FPVouMmwrSt3Kb1AargKY311cmhse
lZ/KfvOyDQYmQMvAxQbotZsjZ6T4JP8cW+C/D5GMDNI2kr7LoWDTEV65Xvmxg1dXBx3J2Iz2wmlo
XjmQsyNreM57qZlhhQyrgQGgKk4/Z5GJHuN2UlcbrGIuXAugtbbw39ibvtdxYb0fUrp9A3eSBBqj
pfmJOd9118cjhXfLBvrCz1H1KEnI4WCwk3/Fe/bIsvM5GgRhdnhWC3a9nn3J3MhEppcb7Mq6U4PO
/fBaRPr0RhreQucWwBgBewUrP4ZffZAdb1S2ps0hPQlagu8wjafK5ohWFgUG82D43CqjDGLGPpPi
KQC5Dvh63P4DCR8eRjYTu95VsF2ejtljfjurcJnANoCdqllJ3JicGWa+aOKNqaKeWnNU0AHgcpNu
+XYUzjl4kF1ACsP0gcmDw/IxywWfwFNe80QCFNfN86Tl5KFd/RaSWGLB15E8jTOVaCfGRv76/aOB
ASwGDLvHlf4GzygRcz5AvLCAoBJZh0hfSDVU8eUrvU7ydMxxOeYYqNvMq5fdPamn8aXbEc0msGXu
ypW0qA7FRVtoAR8ySSe+wdXFkA74+WdS28n99Z4nkkvsGzNt5PC4xyae0DsKiTQCVb62HiNSKsad
Rv9Tj+zb4DnPTFviz0T/1bhGW07/9DqZG81F4uwH5QI1pQCTKLOYLeJHIU8VhNUnGUUB1IlvmToT
RSBhYzglayhZZsbXexHjrc4oJgJAmWI1x4ed8WMuBDUtUoV2Wp5UZkpsJhpqDl7Oo6Pgusj3CgPQ
YFiqRwMk5t7dmxXvdpHvIpy34cRQcbIE1DEBQL+dO/nQTu4ySEGW7Jv5CyNAY5/39OSw49ieP5tw
cpcYtAxTBemkJekemYe9cH1FR0HZ6fnGzNwOtiNqDPW5rKOX06Tz4Q5jCsAd94vvLnVGR3b+4wmn
ANgv54aYGpBq/4JF26yfSaB39Fpe5orP3/qoUsdPnPj1FbPjbLlfMnYIymUEr2i0e8+8P7ONbGxe
UMM+QYXFTMYateR7G4LkQlDcckjEoRt1tKDzhPEsIAfRlGh9aixhpm+YLwwiqJS4JzDPhpm9GHK7
PUjZVdN3Ysf7dSN40e95qpwqnAlZfDAkvwsYqTtOv2rx5lG03TBnnFlaA+qf0jHavVH6ZAvd7FtE
8ekPiERIVo/Oso4TBi7ZcJ5fxAB7Jd6FdGDU0Ivi+4ncD5BRg52VWtrNgYsQ8umyowmLBLlIsRXI
f6AyeT1d7WnfWCU9iqDk+oGI92lw9de+DWQo6nv3lA8v061uIFoEVwDUsm6WxAGtyi9DdRgJMRw9
GZCHfqp1up4cP3/SqcQjg0y+xJtQqQ2ucG0mbg4uhiCXbFCZMdDAHiHDEaF9LL4/GJ9nF7wiiuaQ
4WUE6NR43fDQOrf6eg1O0APQoT7SFxNtUaJUNfYTOCGUX+9d0x2fzS7lglfbSvuR5bmAU8QN6Ypl
LsXKyaX58PGzekHiZcobn8bGES55/NnA3Yg0R0Q5lZDQSbQzYAo8rIwSUDjhZMPhqNUuax6jVyvS
4VhSYnCCLM1DfKqutKK93Uss6UvKohy2PV0oxQh9mBiNra7VvU8lYHcsbVRpCfWogFeB/uoNv9hl
b6C6TDLP/KvR/H4cNm3o7sfb5Cv/R9J5LamqbWH4iagiSLpVQDDnVm8sW1tQQCRIevr9zbXrdO2z
Vq9uZOYxx/gD69Cm3kqNnfoniGOhjuq+P9OcrfXlfV+nAoLJMHqoy+pAXqmdw6k1bmVA/h2JwQCu
+z+9LCPisu1xhCuD4BtPa9njAFMYb24wUPfDMTe25D1KETaNRAD2NRfqyJqwraJYywU/m76TGXt5
BFRCbAayhDJ8h8L/4XVkQ0ycDWdg7OyyEIvFnwJo9ebLbuLG6wjHuH1hjDX4Fs3++4c7XmGhIWNy
qTjVIvImGknW4eRCwhC0EqiLUHDsM2zixwRSL4Qx5Y1SLyownRgI5PMYVgHowwDlWtUh3+VCAmnA
oTrPeaXs0+c8QZ1PCTDW1P+4j1mZi/BoMqu8V4CjktsCd4klomzSGYTPE5K3UUoYgnUgCkeeDDYd
sCOyBxRCJRCFADzIGK41X/fxZvatld0DpUA9CUE+Qja3IWdLaZ+6IdD6j0OVESFe0pn/iqzM+Y84
mSHzDYm5fi8IEWB35Kq4TFYzdaLccjbPBFudkFwlylgOCEAsA6xx88DyE23sy4zy4WKAHDIpOQ/N
mB2SW2T+7Ml7YU7iQBnnVOXxKrIf2oN83dGcuIDSDgluXIUTMQi7DvRCVvo6p2E3he9RUZpVx2EK
anscp54ezZ/cnZUxEKnB7rXEC2LyXsZja0mqZaxNUInmKcAGObV7gDRE3zP4Im9EPQazQTg1Pw8w
89BmtPf4851F8jKP9/1nlSZncifUb+A5RkpgIlb0nF/Cadlv69ahKKKhOvMitOP+Js0HKiK0bvfk
Ar1TESaakzrWG4dX1LMphltk/Lj9Ix4GWQxZPb5AfaBpRIofUCOv9z5wGGyaHejBTKAje9AYy8EN
CycAoOpQYlci/XcnhQjTTr6lGMk0RwOrA5jKW/aRbKZQtyNnDXTieSrvISgTMJpsUIj4pQ7lWnIX
8M8gCgA7RemYD0poNPy9Tcrej2cabDIC1xVppw9cJBttMYFG5T3tM4WQwZHVCzi4klzEEqnloe41
Im8qigx4rCDj0gt2PslKyhDwBG34+uA3ZCYmEE2fAnJdHF5UFLmnklTnid1S3lrLz5UkGt+Afdpe
rWO8Mk3nLQeYlnTYGXbkWwAv2A8AymzPtEHBkQf9OHTteo8UWCX75FT6D1cLT8epepXNzd90XuPg
7WmPEqqgNoMEARD30+xJdUFVDIFU1qMcWIk2CqngpSM+TEL3pBYdABC0vQKZiLlHYQZOjnP2fuQB
VaD7U/SuA32vfgBGIXXGsd0fPmArkPB8jjgQykioOSb5CAWlCPbgT7cMd8lGmV+m/YFKCpvFlZsW
8wBVtfYVQHC18esJx/iRkQ8258ZMXqX7DxKLP5eThjrf4MQ2TsV2Zk24B5SLdBNOL0HEUf/LNtJv
Pge4yAgvAcLrHNa8tibbvox30SZaMPWvvRC6ALNNLYC8ICl5/MwQlfjOPhNqMjtmzpt7O1sESKIH
3c0XzYRRQl+hSknnoCoANRLglQKtI2ejF7k4Wkn+lD/AJkGl64G3EUOSMwuYzZFDBf9CytEagZUg
KevZ5xhrXappj/wuQJtPoU9Ax/E2OcKWFLuAl5Jr59b/dAzqFBcSFSPjcrXDubBwwk408ejJlHo/
PX/6/JKJUpcQHN9Lo4IsSbJUfHpY+tXXxKiqH8PaX4BUAE+Lmph37d1H6E0wigLoR9wlTd4YmCHR
jQgAiAcPmvZYWB7qARURojAulz/25HPVx+RiANKVToED3Rck6zJa1+McuilFL79ArgXw5xTIGIlt
UN2vTQGIopj0rJoHMgz0E9Z0I4VDYY7qks9amFpBNUXayX2OhbIH8jjjxjdXuJNSIBQqUXqQ/spT
/dBfm3/KoKVH2yfpGJyGK2wDZkP3tDhd9yjuNuj2htvir2cfIo0znsq/+EFOhJTIlzwa6eFyJ3Oe
FD8cBN8XamejyPZSjKSonsCdj/waC6nczWOX6v4cRxMfO5XxE1CXcYL/MhPANFEA2mgrPmtFjpPa
HLSO5ExV9fILyZhVyf7y3uhXFFIWQobfbybPTbEqoRTcjfGX6gdaLpfN5wP4J18CyD+DuJMwGRfc
YPNg4p+iCZFyJsaAnMC/3YBUyQDnAdwyyI73Xk0VXjDWRW0TeTmIvReIvV6bUEAZcgjI8EAFQFzh
IgvaqXWQlSPTjU9LCr6LzU4dt+HajH+aeqzqPnnzFpc7dchUU2cwAKAb9OgSQ2cwKZYF0AdtZCZM
TyaCXpR3MPw2KsjVbGD+ahPqvgDaoS+obBF8RI0vxDhCXRwQB4l8ICpYvPdLEimpByaTWiTQxisq
lZAtkk0cLpjm7bWRPbP1kb+ZNCoWhamyYNsmLWkf8XhpszHhVrf7am6G5SwRPOuLOPM6ETXZGnZd
wGqELKWtUY//AP5KJz2WSkoAy6IHugNGWUnGVT3LlAUnFOQnkjlUq412xYvT3Jp4vvLCSwBCEjC/
+Vh08iIhOZaQFm4TX8seVKfzCAGPdRLNq9gnofBKge8Iwj1nIiqUF2Rz0lGFigrXSRzpFhLigZZg
bcAX+ADaTx1OrwuQ2BscDbYdnVwCKddC31EG15EGLkbhk+Lt3jxUQisDYIe/IIRi6CE9aPVvfS2f
LvB/uw343ovERTVvQrJGQMHBHaX4GEA2wHtOGj9NyqeuBneV6iURBTWufyhyGwcZnMAKFN0nHTGh
DZ3PS6ABQisyRgYSN0Q9pG3JIZeAZ9dJsuCvoEBQ6QMPqAFy2Bfl/gMYC0/CGAqLsrGlQ/3+tcnJ
zg1YvpYoiAPQ0lF+3YvYWYMa8J1WT78hM6hTO6uSZDSKnr6NCi0X88oQdc4eAxy4TD3xUx2Pv7n7
OXfS+0hZyVaCPLZGl+F2bIWpL9mzujtdwpli0naZPRPaQmPNey61GgVfM5/1EaYhfxru0LJ1zqtR
+/QH1a5C48NgiXeeBDEDc0npdPkt9SBq/YyuaLDTnUgYeJs/rbEIKQwlrU+z39RFXiSIG9gLyaqI
7y/cEfoxNCube2GV/TYIkQGf4Mv8OjHEygRofNkTkfrWz1sUzmPEVBs35pE4T1JZQlUQjmM3t9Hz
qIHTPVsv5+JpKAtDcjJyTW0+LdLVN1e42pWTp7TO+V2T7u5NyngJdi3O8/vD2gUTXMyjZikxJWCU
kqrRtQ8zdprr+w60Pv5TkViU09y4SsmCn0mLiYFkcNpBxCFkBl6VGo6OACPjEQaMutxFw+fHz4wl
GE+BdEhWOr7hQFYGfpOuqwRBbBeQshQG1F7gzUnkRgGm0MDtoF4UZ36OXqg6i4Pzn+wm6hAvIA5w
pto5ZDUmT4wvO5d4etJWjmbjtjXMb4XsI8VRlZrkT0SRy8QmhO2VDMbkgzsvwDkOtxi0Mq6XXESa
FcRHqxjD24RJZzNtFs/3PHo+YhAaHTE0GAEtpH5ccHWGNcjWlR07ZFM1r8wnueyAenla8w9eiz9h
u+q6w/t7fnbNCNqdEt/lehGX45Ycn0XiZcDnGNyUP16qbD7GNjaCrlmp9GBOZotGxQy6Tp5TItFA
hhHNaBI66klVN9mb0L/z6YsuPEO7MmkawAc5Pqn4FHHM3yRZmZgtKERkdoNC8yrAJSq3s546Bjmc
/vQyPXaXb39ApVpw5HiWpfvsLD2JfdVCNOsFlyusgXLt45c8KQBS9Jm16qDAKeqRdsjkpkJIZW97
lqjHZPJVNiqaFCLigrXXUCk3LGCD4csR9MGMrga2pfvFN/ZkaZQRCBCoaZ+N9CR0hgeTrN71MoZ4
lWKZO7ab9iDJlATKwv+2kpf3B4gkSY9nrUEmRGDC2nQBRIz6LPsE6MpEnvBuiLzCf4S12I+bLQce
7er/GKvnLb5x9+4o7aHSbGxZwrSan0Jv5kOAQMz0cVTZEcV3HYgEN3PSgLkPpKRaA56Bv1JrHmBF
pYWxvspLskikGl2QQ6E5znCENRxF85DbsVlP1sfRW0DvJLqAhEDjc0GgqGAhQEWRXmo8yViUS364
kdhPBPxIvCLeffyZ1H+yZB0K8xWx0/BRgKcgTQOb4qxD7QcKDPUF2inpGCL9dEgAsZX+e8GnugEE
ojbeU3OT3Lv8KH9EpTy8lB2+UpDNenD5sRuXKrsGCAycLYsKOBCOl7nPsPLS4NYsCl+kjkJoq0TP
ZHtYzyMIoPiXgQBINZdf6dky0QZiSZ17TKpD6kNz0eOt+CrSBZVRPpt3iSg2N0v6k2dASOC3IWAC
l+uaBegsOiSSKbCPq7PNnTt0qgR6NLfC6TviVWk7f3uTb+OCD04MAbl/L1DlXnvOl5+Y2l00g0Ka
v3cI/dHbdBWvX5pLOKmoHPBF50vGlqczQjQOyukHj/t/dFOtFezVi7G0DPRQxFtJVIXQ0yxctvTn
jTZVgqYKN5NpwvikbJsRKR8Gj0Hgd21tytQRj+3XjC9dwnAqiWCuQ3jlyKzO/CN7kEoKex1TL/pu
GUFq0yAm2zM9xrzUSOfTt/wTz+IE616eBWPkD6+HMzMLSzkQB7wT/82KCTC6+Pg8ErxUxMpEI506
AuvQrOMjhRnuIST0eTQhSAS9ksbDu6cgI+xOABx44JrYkJnRHAaa+cOkYIK2tsuy4fUaGmiHP8/3
ThwbQKguQDHP8ZGPRjWJ3Qa0fwYAD8A7/6mAAhmwD6/xkVEXfjh7Jou2b+fd4LepRvpftys2gxnP
MRFFZmIImWpRZedJhBgQQTuImjtUb05kvu5co2zCojsQb6+dV1SG2Q9PzyPiT3BeDe+7BG4FXFSe
WbAAuEgJsirxnnKwH82OSIW8yhFKUrrD8AYDdELT1iHu7M8g/XiJ9ASDkws4KXTu59LCNKckhuHn
ko+FVEFsDDSN9HfvcrOf8QESYEDOW3Sb2Frv2NVHY/OR3nkAQa59AGhGVuEe3pDbAjUD0j5f1Rug
KtCYCwEeEWRdcpkCgNcF8QlEPtzASXzsdtlddIQ5ii4zeHUQfwsgTCQOiLjiGyipc3vusFt683bE
ZqhTISVNKWpRbwR9NfTayrP/RGRI669AFdmh38giu/KOWx865yp3cM0ByHI5It+ug7Qt1qzxbtuf
0UdA05oWoYMZn8oVo7Vt7sB3+DuhJXE9d4fyDtb238iVKwX85XeWr6CLdNvsBBiHiyIyXPg37cNj
s2TMnsdiw0DQU0L50XK6QENaOT/pfxynf+osPXV4D7EqmGaXH3GO31jJrBPdybbfJeoPsKimeHFZ
Ytdkh6ALkUZMb7SWrsnfXrWR2Y0F/CJ5Epb/Y86CZjTQL4GODD+6c5rgu41vPKt/+uxwHcCMofnX
n6EjcRzSuXQNtwWGjrb15++yvCMHXwirHAHlTFdcWPoro1gvviR/bgSxvCQLndlfbyxrwmIjbvmK
53J7WL2mzY5JA42XdrMcmALATvuzsDA0xVZi/rGNr0H3DohX1wM2chp28dhl+UZ+AnME/ZneK87F
xPqBZgOUuHYM4iw6SmwO+SlC/2FbnznXW8yPRjo56QUTK2QRwIGpF7SODv+jQ+h+dO/qKSc7dCxo
99WG920g7V/Eac+Y0WpuSsfvHdAMESRH+zA+Ej/SgBYBin1+opv4HYLebmv+CZr7kd+Ud/JO3Dp2
6OZuXtNqw4CwlrWrcC2nt5mp7G/iwHTqM1BQXsSg8AkcjKvc163IxTKN64mMYNtLDAN3S33/vPEM
3gBBdSb69w552z4g8cYuwn5ygj5NMhFkwUwhVIMtWq7gmck7nl/usLZ7/ht3cGPUGm5sp+qMiVdf
mQJ3PvYfhb/hoLpy+eXJfIusSGy4xYTG1RvW1fPW3Fm/OuaE1PuWhSzEB/7flmiTjLl7s2OtkGwW
g087mBf0XjpDSY7JwnUK6htMBOmhevmq2bHTMku/SJeAsIMMPxwY4xImzQZ+Ohd5fiU/sXsxN3jb
UnOFcgHFUaKCYQLSFZIOsBohtxTwVt87vVZVB3qajpXL8YXsGcEgUwWL7DP9Um8ksJ3Iz8dgIBCg
B73mkOmmoTT3excsezWwCVrYxjk6wtjjJGcL54tPZHAibc4ewapHswAevqyKIJJpxIt+XnPtyo7w
4kEolbFkyCfwfeYJ70GPMhvMKytTO6BKi6aCk2qC1NeBlJI9rsxVs+HP3PONiOgImQlPvxKc8mEd
GkO47FhOs2PrZsjYarogW/Xvrf2difss2Vyk6kn9cw9/OhLAUu6qccDXQHeFAwPvgRQRNVnY84hr
M53Q+6RKra2rwQ7hliz1uMaz6aHYZFOKIB9LvRpaFeU2ROIvx3e94a/8ZLIg96uB34xckNlQHkh7
X47P03sRnkRGQh0X13AVkhNA5W/4sk6ASc3weCHBHuFzAnXx2h+YqLzJRXd7w+OFySOT+SDpkMHE
Bw1aucIIoHGgkpEfLnhhDhPupHh+cS37l1bD8WGmQN1h8LMhBDwc4cnfkufLrCBELYKaDaIxJA4y
hpKimulD0gA1iIQfv4aSZpp4ZBpfb7Jpic++gdMislATjnyCiWpN+ntRy/4Lsh+pbhRTU2GygTA9
nyIAjMAG8bMJQJwZq8T25GMVsyUOVkmFwtqo8ox9IY21pb7MDrZN+X+A3Q65dS7Jb/SfODABPFWE
8abPP1vR6ILO3jqaZalTTi4jgJMFGkFYbO/ilfZwe4TDHBK8IXvtg854L4hk2DYpAdsr5EptgN9/
wM7DLZG05Q3KqZZ5aEE/B4EJ0I8NA3j5xykR8cPdl3wjGrcPSYe8R3DkIJFDyrewRi7JbCCiJFbb
B/9PkSCsALIOzXX7qB/m3lrl8ye5SnoEQ5zBTceTsNav9pPcLTJXqNxLE30NBDG3RQ43C93+M8oB
pXGVov6ODiTJeVzW2fY4gekvNlRq+D/whPRFZ8yknprz2Fi98Fqn9P8H+x/RBuq4TvjPNRRcAvyN
RUQ6UB2aBZn4zPmASn0H3XuW/HZA/UjlIOU2mBis0buBwQSg22pF75cjkC8U2b9IA0wyHICAXqQz
0D/UjkbJTsjHf4Lek6kUe/NlsPtrh8Eu2Ixn/dBDzBP/amX4u4x9fPh8TOMdm0S7o45yBNbh780y
V+0Rp1DmcodERwcgPyYRhljL+71VKbjKg8NimAyR9O5HHrqtLlwD0poKttrZHJeO0YolZbo1+6p4
LKnH0euueaFfz0Jf8zq3CDQPwP+1Rp9imG7aWbpJN0VAqOYXQbISf+5cgAoaYOvjV2o3KkpiOwTw
Vz2/JS2t9ZtxQQGFGgFgAKcN4MI472k9wR9GFB8TJ95Eq3AK6iHfGIfCcFsMvYWcNzKbI+MvnXzb
0fcPGxGAu8iEYMj+gmPkk0Wxsy3baM52D1GTMIf79IltqbiSt48WQpXwYSzfD0SLL7mjhi7iStH1
smRd2voxm2FkA2lKg9mQgGkDwjhn3TIdB7ZQTUa0KabcrDglM5WiTOlqD8pUH1q+6u4A9y5T/IAG
QOSm31M8s+dA15vgM0nW8g9uFhAh0E/KqgDhNLAJkAbYh6mqQ+2C8cJmyPaIlon9yHbUXxKystRE
ZhTBiFepOYAdWhloLbLxEQCTV6QW/qBZfL0xl6XeQW6QoJ8CG57S7JDRmKoBCbHytaEipyIOTTb6
QMQDKJf+6lIQvNv6SsY24tAgho4csPr9lXIQ4ur8l1ASaTTQ/Gyh8g+aqe9i1e1esIPrEa47dbjD
ZQJbAex0wh0RrKYEBGGRUxyghV7KoCASI1pTDtTLnneKX6TsqalpYr2zY5O15nP6KzsxmzuZTY4N
/svWjXaLVt6ohufUraiachfIxlTYJKqQeCvU5L4C2sPb/p847upxVvkUmioS9NBWqSE+hQwANU32
d+X61nds72V9JHVMJxu4Rs5ajLzg5VKDB3j8phzjkJGm+7lyEOnwFBK/HF88q9oQOcdf2utVi2su
Imu1aYbkoJ8XdLbFmL1Dj3MRwVlSvngM0cfk6PmkQoHHDBwCpgnVRoYYfTKi/VYI0ZSk1a/tlasM
P2sfOK7JAPO6ZPIZNKp3F3tMmMJ9jQ/O+WES96lHFvlr3Zg2iObEZJk5VEUm5t9g5RZog8zN7orL
vUgnzH3VM5rM5yr5n1HByAUQ49n/jmPLBAyEMSu3pv5H0taG/iBGGAARoOCEwifFhM+UfhbcGMv/
cOjmf1B7zHwByLkkCABJDsDzRS5dW6vfo1l63LVi2PbyknowtwsSWxQtXxtmsJJMiqt24NCOQITE
LAfqY3GQUqcmJY6zG71DAKUBmPC+xZwJ2lni7mA/0MF3WuuoS1uQEbymDO5Qd1NKZxIg/oeICljN
Hqmn3A7ye5zMChl6Jmqn0r5DYGgHoQIGQY7r9Jus+tNVtAmRX/t5yDK4gyWrRNShv78ZNKRLsVa+
v2k4le1fE+2HyyKhxd1QvZGEQYhpSbUIl/F7RaU/F5U5u8CK9tDYv9lgZMo+ousazp7VxGq3RTXL
Ek/DtBywFg5cxDGKT9FLwkoaTq+8fFpC3mjfw0hiqjEhDNh64imZtJS/E0AP/LSsu/ZnEeanS+nn
wEjbvSC1l+j3OmmJgo3zgiwOfI8l/7yn8Z62pKunQi2K+pijKHPzs0IxmFokxdlczEgQ6glFkwCN
19jyeTjiENLFhYV9ISiiQDJGEPa1QV0fzjr6zgg7cYXuiLI2VHTpb0Z5YAp6yHJQgAc+R8qa6nhX
+kRHolhb7+159b0msLRghNlIfeaHyDqmIKH/yfghjRS2pHNEjVxovRok4Enn32DiyBK41ukXVW9r
BJ4BmL7a/gjz+Hc2RSoW3z4VoCF6yd98rqXsgrFftXuCtKi5UuLOw7FMLBUHaOIaBRoKy9Lev974
XTKtiUNlqCqzdIV6EvAEyID95n82IEtcdnFUjdCW8ahIHrhospwJtBD/Y/amjB9bBKVSR3/IEmwQ
mBpMCyr6RIfEizkdyQx6baCn5aWfarP4c+qRO0F+/7PqOF6tIP4gqMe/iWrsRwARTGjUlQpmDrcw
ihaOmnrsiIA5Wjlg/wzRh2Z4gfK8gvS5QalaC9dqN9UJOqXJB1K1AgKjAFYCvILjwcwPFKORCviW
PiUK60ahj1obkIa4xLpy2Db7aMFGj9P4DO0xmJlIAotlCHkf/gTl+e8Etc5enlPR4rlElxTzzdgX
HSivFk2+/lzra0pdmIOm9YupJeZ4av1+CPIJ0fC24fxmksLNkgiNWgeMhw2GxfpNy6CSfsp49tZO
SAoblyXHzXtBuoiJ80WOgU4kyzdV+0VPxS35MXu0buhcYE3ux5zG8T75/ioom3zHYD8QpVLk4IVC
aAr1le699IiQWJ2HcxPlpsfpA4YQ1N4/TAfTm+F7X41/WijUxK4cq6Iqz7lp9cjoj4orSet/gJMv
bDiHQDsi9mc5osZPvnzC6WpCbblsCbv5kugHst98QIl4GECT4mFtwbKiOoEz3455AUJnwV9pfryr
D0AxRKlaSBaDJOM3kdJujA21Wb5tPTdoUbK39Jx6kWMc8xngh5CQuxS4x7wMmtIXkDrM6ph19GCM
tCepCqFyAQSDu4hlgzWb8ZJE41QfuZQo2ZRwIN4lh8/hfdUguck+gAwgKeox3L0P6WxwU4/sQuqR
AJsOQqjlKXA1RNpJMoEPh5bwg5gmQxrcuvFJPE54lZGYCyF/TMCGfMAccxcBDnqNNoWI5JNNfeCV
2QXoYAAKBOxiRRFnc9WwxzSWZvIyzG2CqqZwCvrVQvqcKwDtiVTMHcXhUx8yHFBLn6UlBg7HGUBq
cLYXvCBfoFCQwcAQcXCLMYqxWPCIRT+SK2+rtlPmJjVXLoM8/ctJ+kXceR4SbHSo5o6oC/N+NFrw
hgtxm+L7fBYjR68OjpclpF7cUonFji/QRzAf0V7/juhpHg/eon/QrWwwcD8Q1vr3KwwCU7jb4gzH
IDLpqOxqGHCgil8KCRKeQ7cwnWk+0ww30g38N77FR3dc1wAL8aJ8fLShpZcl3RGujCMjDpqIbzP6
fBCDywszFPQQH8Pg/ZvV7FE0UaeCwhuxWdHz2im8szNZR+uI9Bs9CwKBeBJoAJAmTsPqwC/TQsBB
XGNj3W0hQDNoXCt5TfR6bnzo/68XKdTDRmL8OxBnqG07dB2gT37POHImDI4MNSghDhWuoeGKm7j9
YE/RH/BbKNebAo1AalaTfb7L9ZxJoAg4DIs44hKySDblrhCSAZAvkCu3brSa9VBcmTDEe6gH0W4w
T3Q2HUsH0hOsOrqUmcCg8PE0nJdmHYhRoEpoTNmCGGSOFeYOI5/Skf9Y4OxuLF+6qH7UujcwxeA8
QXcd6cmIGOXRP7hcEm7GPj8XvV17DRESbLsQYB/ZAj/GkPHqz3YqH/kR40bv0evhivn2Avp11des
Jh7BO+rs68kwvmMTwJQ8cGbLXxYT+wLd2Ktr6xbeGVHakVzF+BvTjPg7GdK9AKX4zG/ncQVhe7wU
Pgg+VNy4pZBiII3wskag3JgL8CiP3Jzt9fvKg573rB2jzL3BsfjfDYV5gbwRst+g/27JVSzbA/0i
NgrIeeS/SJGvi4OBYBIINJIbgNFEZsG8uM2tYrrdcnVWibHitauD/uCFo8UbcEVK6ncIXI+3qh7F
IzmYa2upHnkJ5cGq5yQ2RFP5mHfpiSn7QPoWv8wO/ughzpYXCfWPsWhQAqdlCETzfciEjA2eM6xt
SvicYXx1R+lcPfgJupt3e13bB88kp5J49D1rkm9+DnCpLkv5eNlyaEXK2FQmIJ6aW0GXjBoz4KrH
Hxvci4Ehz150ijfYSmegoUC25HYrM5FAlps+cQzfGdwIbHgPc01Li0dHaLuIEIHj1ocGcJRN1ZKN
gmFgG2M/NKwxmYaaC6SgxMs2i2X0eai34oD1Dm3pu2XdUFogJMT7bfk+cIEsYPtJvESDvezs/QPT
Q9ib9RtOxQOPwiAVLBNbBzzF7/jfW4BBJLEhCfscSHbyjWsqMbB6U9Y5i7EaC3k2NoJylnK6oPbO
2PFdrAMNihmH5shUMZb8qM6UaqYf9mAdjN0ITZkC2gOpr6El7H2Q7eGPg+/awiHoQekJ3M8MVyDq
vHwcMxF4YfXgH6MDSaBCzDpCGdQg6TrpHA/cUGy4YxxkbZzrqJ5C8+1Gyvjjal0AaS3E9ZoPf5I/
k0h/cYC7CPXzdO7iwPQwn+Wv5U17BjyrvGEu4MYEahf381BQW+5G0iH5GRbkSBvoZQ5Ef4jX3Uje
JpeRfubJleGod5SHLgRXsGqBIpOTDp2Gn03wbUS1RTrkN0ysCXF0QAagLehvoasmV0gX4NwAvF8A
MOsHSyOewHPU5rkNm2oYE+hxTpzbLiBNlNlw6xBzWdJWwIba+EJeiU7olpUAQMJbYIaEKjqjC7OD
jzhCMtoUlwF9jdESSSjMOGkrikMgIpOr+OFCiGRFBP2tRw0HCJ99Ngo/L0gpQgkat3htNw6dZp71
l8+kvuSB0XrCZokvkJJkJNfS9cm0aIBew+obbBnMZuAy42glk4M3rpEm4H35xSJlladoFGZMKZBd
DupDPDW+TBL9+L64Ai4dexpeHvqQ9YPfXvNFiNVLzaBCpYsVBX2KCUzaaZbfnsAaYAyD7Sw7rCpG
+RHNtHfh8UceHZfIso419Dw60UJokcCnW3NkU7lcYCupA8Ojl0irFR4PV6j2424AP5K6G+qOLD62
sMLVWbQuC7inovsF+klfAG8aiuydvkY3zJjFEoW7EfPCVgOA2Z9sUpsE8FjzUiseyifjDr5wZDgx
iqq+xA1sl92ehK64mgfS+UVYsDe2/fpNhtCn0cr6a+PaXoEiRZjp7aM9yduh6zm28fUZnOU7DO/y
xNxClp5JQwOQXUPmNvfpF0nz7GvOTMXqCgDx2r6+YW8AfmbidYANRtHBxieJPCToPuS9Wg/zwpZL
V0d+hLK6aDUyZXwfdyxazitYUJa3mYLwDQr5Tofx7Mf96LipMtubVcxEJXXDujN8RDYvgPVXuGNT
ibVdHDBSxEefAWxzVnQ5cDW4DEt1lyLKSHpS2CojwjMia/mVkNh2BuyVioslLB0a8jMrOkW+p5iB
RquUJBszyFqgaNUv5JU2t88q+iMsQNw73wvSYVRh4CiQCY08e0qecQ0lMpw3QoRocEebCvr0x57i
As+XvubV+lQIytIbSJlxAdMRQx++tIAWvwAeZqR/xwqszq/HK/BfXEmfKGEuG1SVjDX66KRxv0Dd
ECBDkA3B+RFr10QvlxpQuOGxNvjeEcNH0veL0kiG6rpA8DOF2w1Nr9OgOanPqXUfNBMN2R9qIXAP
sDqu/csH4NMPRFS4APleRbMbThPO6BLpGQKwYQmvicz/euCU7AkXj6loJ+NU21TUpWDRojOXOwxL
L5OZcZBEA5xbgbMsRFs1NeA1Un6GmTwYJ/JQfy5zqAfkYbwenhn2HBH9BjmhlaH54aztvvHn4BEo
39mOlEG+9pjQCX6GdwV4A8ceGH8nHD75X8veS62HH408RqNbESRgafLF/GSAfPy0qxzrjvEJclkx
3HLgl1rAO9jMf+6Y72DwGr8HAfCs4tfsHPk962BAKOS73Bz/ZvBnmo8oFXda60m6ZC3DV6uFk3RU
cuHeGc8VD8NOpHnhLeR1sB3gtmtDGQthyLUX51NxGgAQdPRNBfUXtToMpFHNJEGGGmfmkFgXontI
UEnIBiO2jkPxMAwnZOAAdbO+S6yHhX4D/dGjxKAF/IspbOzI2L6n8FaHSJH/YVE94NoNMZLaOYKL
Fz8h/2w5DHiIO2p4byHic5k8vSzva4JuJ8gS3cXvZZmnmEPeFnBF0v8Osj3sbqibzOeOqcF6eMFp
JIQQDHUmCxPzAizilEsBTJLMxPfmb0AR4ATXf4CpzGD1bCeQVAA24GVWOXK9fkp+UsHB5CPQnBRc
KrgoxajGaFYFtO2pqHbB9ULShTIrZEko9NTgMdzCsZVqssvoPP8YUZqIPiJrF6059c67QEnOOAxe
mM+NwMrzizy+yTxtMFa6TYOFQORd4AqjY6oLz98njfvh2zwIpxw6YnBKflpS7ztmXzLF8bTeou/H
pge9mG0Xo/Du3ypCxKxmtm4sXLBpmO28fwzc4ilRN0GLbiQdP3oPxiH28a8jVJQfds4ZTuOf75+q
DTGTZwK9t2ha7O0N/czvvqTpkxlSIpLmMDiXlbn4KKNa8w3TlQfOgHHlCyj0yVoxXLo+6TJPVTzr
pEobVAQ/tYd/DVoCT6poEjyUjZ6PI4hd2N9IU1uBgFOjn9Qg7OO0P/RM2cw5JVKsCv7QmNOZD+1M
x/GYzjtB+IKVGiFX+gf/mEkFzgN05zpoBltoqlrmv7MAMqeZYAzoRAJePa9+e0jVfzozD01TPIyn
EdKiKD0pwLJG/JsidqJz+PTrnbpv/lCNRMzwizrWvvzjRcNugmDim1S1fUKINGq5GAue1Atslm9w
T5ldoM4Pv9JKV2f5I+aCt1Ov0IH5rBcFT24C4JxcSOvQtgDxChUpLkqCwBlvLogtOJfOfe2o1BRL
+S9HRO/czGOkboefFQoJdAssbLAgptvsmd8VKomDE59v/kLcB5pxS1GbPX1WCTnrvVJSx8GmBsX5
TfdX+doGnbsSc+eZATL44rQXIU7BDkqJjO7IUbQBMAbl1ADJ5Cu4Y1wtzEApxk77WRvUW+0TnKud
Dv4YcUBUM7dshBBFnW4BhTrbo9n30xhcNEbST+9QR2I1KxnpGicVF8IhO89Epba1h1wtsW0YEyC4
5WiwYk/XoX4h1KlN0WvAuQfDYyw3ft/bbPE9Mxk/cCyH3R6FqXX9yx7IWIfKlHNVXzAtWX6D02sQ
ZJ99CbMNhyg0E0OfDaprxV+ZSMovhcpfTIC51hG8CkZ39vR7nN/ANU/jPVqWbArGJEZNkQWSzcrB
MAW3B0x0++2hgbstGDiQbSCQVpxqKhZT/7YmhOOfN+Z+3dwFxTscVj/WSsgr6qNY9aBBM2Y045yf
NafmGr3DGEwkYgQbuCC3wI3i6T43FdREgHLoamNaJYjuOIPIFKCHpFTjiTYjsw8i6VRsjSA5fGff
gBwoVwcOSkWkx5ah5JfoIF1G8V5t1tKA2xy/91l+c0GQ5ZER0vcAOwCwu4N6TkGsMTn3FqbiVhP7
TMUUtSCfraYFMwVjjwEmXrMpvczUwNrBk/c+S97ws32eS0Q6WDJvv2nH4rBhx8Qm69+OwKbBjvhu
Z+iFoi/y+v69Py4SGdRacbBiM08VT8IxGdufE1VZMw1Y3p8LFoROpPloKbItFtUiqf++7RiqX/iH
ETpzk12jRmliHk6Y7A1TAVFJYHFCDNMt/yA5APC4Vrv2nxSDEhN9C9HSD+ILCxlEIWDZ4WWMp2jQ
3puxdT3ixgz+C7dEqkljguVRtSxYpH/JtsaN/JRRvzxn+wwNB6EoxJkAuhLYC3juEe17woJQ9pK5
HrDsx9nHa+/ijBBbIo4aHhaknkwOfTK4D+7pXPnVf7t9d+ZY3MiHBAnLpxtRUI4Z2UW8YJ2FwGmu
CKW2v+Uc0RFtmu0/pHKlxCFFyBXTRM4cekeE6mQ2ofYTgIpZMDf+o+m+mlNJliAA/yIi8OZVDJ7B
CCEkXoiDhPAI7379/VobN2Lj7NmVMDPT3VWVlZlFgKqtFu+791GpumyeeJdP+f13l7Ef2ptmirAj
19//Pt3Kmem5/uilNQMxIuTHof/+mqsnu6cvbCbrwbjLznpmEGQNbfwt2SacWfQNHajDJlLXSN67
eFQ2PzQVF7qepqpX5345aaqRJORFjKPP557Z79LMp5cLg+NSK5tSwP5Gt8/JspZAsyEdFWbzmJEV
Ge9KScjyJl0XzPZZj5uInkdaWE30YqldfXeopXuSkYmB8r/1/K1+GZZG5+4F2ybOfvoh8utQADFF
pJKFXNZvgVj6spWEj/efZ62v1/Nbqp0D7aXi62AdKNcvj/dj49pgPlB6pTWm/ry/yMuYmG4S5WV/
O+Nw0tpmmhgGOYOH9EPtxeeLzHyUf98isnUNylu3zlogoVZRE/6KncxiV63NVF3F3uYPLkn0/4D9
gro75MpaarLp0SJ4gUOrK7TAr5Zp9abvtG6eC1LY2/2FL6QA426MZA9yAEl/0ij1cyQT2EqsMfWm
zyT6+4vDfzPdJYdLsbRZGD6u8XK4OpldUs33njVf6MHarmze9mKaIBrBFI9OQ2hWlouW9vOlnOqn
xhL0Xct6TrNTv8anSxQSmuhez38W6r81FNoF92RfTKstYVTwcqbvoB+S+bfpZJq0e1IqNe3y8SHN
Ma/vie8edsyy0phX2Lzml9GkAbJyvIA6meY8Oqfysik31+u//iSj3PuDv/cpejqf861UR27HUfXy
KW2Uialga4cm3bA6oPX8+cQaoheOjq/57uorPbx8/L494IgbVuDnziFokWiL2aWlwjgbQzgMf7hW
iyo7NncUMvdThetK9PxkuH7EMsdsLfS3b+kP7eLTN6SVP880ZzJ6mLGEFlth+yfsjo0p+JtCMW+e
Eq1jc93LUuWOjzVGlCRsmGdnnm0v825ytO1NOMU07n+z75jbJRo684FjijNU1Iy0OP/l6+mRdnAl
00jQUXEuCFpHxAjsw+0n7t6fCXf6Vk3NzpuaFplFBOBM9AtAWwVYl0SugPPlxLT8i9U55j/PGHr1
L++Dhfz3pdE8L70JcBxWxRuk7HvmzYpKsN+plHiwSIFYOhp1ZkbTPTCCXSh68zIA6PPvyYdJRrNU
b/dxg6F0teJj44SJx7kQYHRmwLLhljwZOyMWDpNvOS3zWzv3TpuUGqKou/3YuSvzHDjRbzpw09+P
QqzGPlpVUs56IU5wan28abNeBmgREEuI1f5H8rpuQGuX5YTUBlS9/yFKtXsU8Maz9Ep4PoDh/Wvm
329j02KfHYxygpTN6BXkjMzP8bcFXkEjeQvle7T9cMwYiQmPBcRWr8PsdL+uPs7tj3z/8SjPJV6U
fa1tV2P1COgrQoTsDSbc7+ehIZvt5Tv/BXacpYYhcKRTqz6D1zSpEi3di2fYmztjx5CHz0WFzOFB
5EfKVAadu1e/vYfFgLHouSTkmjNyf9SE1/UnGkAWmljb9d3IZOvIcCVRN76uqI64SXfLBDhHfNCZ
Oz3eorKk4qJCV2s/LrSXP7z+TFndVO6VfPXQuHWvw1SP/iOyo2r6gOU0SeiDgSQcu7Jo3RUkcmjm
56ShwxJK8Y+vUZpdzcZYdvN1U6sY8eNV1ga3Pz/CUcmkLfKMFiagZ4hIWawbU+dppQ6Bqms1q3ry
5SvtGsERsr4c6oIp0MpcuvmpXWjAFKoc1UZg6ldvrdtor8vwka2tk3L2MAs5f27hszsB+9nWvUPq
Y44IhRKL28Wf2gPX2AQpMoyBfsd4OwhjvCgBVuz4g9Puc1asPmOeDS2UqOXn5ANfdEB2uO2BnXB6
uZUdKocuzefdNKljzYTm0kP7wlEX5ihiirog2+Y3Xc4cXuYfBhPJCHgxjuRL76dvM5APn4cU2q95
VGbBHgZLLlS36WK86V8L5scGRYt3f7gRqzBl7ZEza7idHWUkKkQptscsaWZ3urVaNLafxbruOtIy
jQD709Lnaiy4rgecbv3/bHvCmtLVjsPAhCOLTxMBZqfeLbq0i9XMiyXdLVYXHQGuqXnUKhjEefzg
S1S71oxSrRkzprOE49dPj5JhluHLaraMeKZ4J4JAc2vsf0yKMO2NJ+u1euYjeuid/50rqbLdx/uj
eY7d1OTINCAkzwobo7FOLBlyiY+H8QXWq4HfRqDx6RiVQvQR5rvLCIzyDWUudo2dwCf8QuU21OAR
LJwtgfS08MteE2/19rYEtMxc7Mo3cBbPjvy9Cj9PnhHXODNc1d2PfLYRJT6pZSu5fGvXWbSy7ePY
ylRj4P8y5flYtM4dbIh8eTM+VIvV5Lx9+f0ggrFeV635l1VuSbJ5yYc1cI1TxvloW8mv3gqmbwSB
xdC5OlzK9Ka7YWmBIX4xmRwTXJ+7dXsZLOIfwEN3Iq4HB2U9kVFqWd/0j+P5Fyr6c0gaNQf+jc6z
w2AeFBqYv8nQu9/3twPTIv+blezTj80cS1L0NCRzozbhB9/br0Tz1C71bw7MYyf1o+93OWOQlPNf
Gn2TjyvD1ls1OThWtGOdgro5YO/QH+AgQModyFkel9PufugEKphm03eh6UC8VsTGxKq5vtXnzVQn
MW7f4Z4BQFUhPT7yH+xYDZC5bpuYBUJbP6HL8rIYs48ioT7xCEZFHBMnDA6NX8uDiX+0/Ybz1BKR
3kR/+Z5oJXpAH6fypP3sAEQrRWMBH43Uu2ZY6l+2taiwG2zj+1YPXVPf0Px7PBlGmpBjReWqyw6/
nOgzm941k9Gqo3NIVKLmNHJA2tBPjSjOJz1M5crmXRuOjiHHIX5oVVq8i7FFkDY72jHWchhHy+52
cOLUA/8v30bmw5TN2KIHWGNCLOJH/ddmLR7NDE231p79snd5y7bnt9r93clndnbg6d/ett/YdwZt
/7i3hR98DUxjTDCBE41J0031GtqEuZ9bozTTKmmHO85Upl6srzSWzMC9Pw1cKyMaGWvmh4X+6SMX
57vLxvwtWRVJqfZ1Sfurf9dCYCcSiWIGYyAc2qWxPsS1HLqFbv68cTRo4c8gXusZ9eFdPFye6joE
t0ms25dMkbsFwPr6KC91z9qQxGZmCkYpVXSh47uOyG8t00qNTpSukEJ3M1dWHLOem1ckX+DGTfUw
dq9rq5GsV2PmXWD2jT8DltancCvn35aSsXufwfIb0LB7rjCwKGdHvHOqJ829/UsmsC5KrBus93x1
+XYZJGqJmDyzasKB0RjL3u6fCEhzHDF9rh2/eF9GCE7/5uemh91DqOhwpHPu6COyeP84n6u3gblY
I1O2alo0k3nEno1vJZAnQaPNv5IGQavy1LjW8h3H7bl27CTm8b3zaOcHMs82Wh0dRRNZJ3pMlbFv
SPyBuRaYCus/1/oyflGFq8wkogrFD/kWm43uae372aoN9ykDnrz57dxPvrqqc5r6Jzd7QwMsrzrO
8h/f1bSG8qK8iNINjPMfjQJ9xlP71tYQX74VtZcmdZh2KdYGGgPcn68ynqGOB0B5M1peK+t43mfI
OJexGBg3XVyrml5l5kCZFyd2XFCEQgEc/LfuuVCWi9VE85dEO/dWLKdfbpEl4Nv4KSeCY/9EFhYX
idkhSGPSOEe+944SbYEhKnRX7cnwHB05RUzMAj3OdnGpjs1VNgzB5g7k8dPg3jm+/gnO5tKtj00Q
woXLhQsh9B9fw+1FOQifSHzhbEfIWHRCnoYrk+Kfu/8hdkrX5/FqJFtjX5JuzNPVfZ1hS1kqUF64
c5MuwnUixvfvlZr3Wu7fTgwLa1WDz+ByY3mW3yzq6/tyqbd0ntsrd1s5H5RGxQ6VLj1Hh3J+1X4O
JkLarkmLkmbwSitZvjUO1Y0BVpxQIobVvNLV582r6QIGIfcTXc4CLtjsjjcVD6bK8i1vvyVinWCm
OS3KB7SK/qVYXndOaK6064tX1IViVboTXlfoyQN7iahp0IofXhq5oTsskEaXhsXlvKO1caHbNjOu
+GbO3zHG7d3tRfi/QQACkcEW/9glRPfy4zt8Z3oqmtQWkWgO9jQszO4d2p0LjxXJHekDjm1uXt01
6TIfDWu4jRWZeWdIjelujFzj5POKhB+54Wlw6akXPm9v/6lmbtkyxuqJAiTQkO/p2jnTTP2YohSV
mrkfnM75tzh4Spub0WQ74izCrkCluUVYbT3spp7Zuy7rkNYOBzrkNbMDVVpBgJniL3r92/b5Bxhh
KSIRJnIt6yBXBFjVDx+l4bmSI++PDIarnj7T+lkVcCcgY3zqX/r5f/d2CjOzav0oJQ0Cl6TycG5s
jCC/vMlLOonZnN0j3GVXT8z0KVXMvcykDJxUO74qtAM+XXily+7D2IBbp5ghmOklTsF5f1E9tiDs
k2pt9BVwLHVvqlC91wPQcuJDsugGOju5QwcPIl6Zc0jJw7OHeql/53geADX7KPMv9X7qFavS+ijX
m5T1qqJ7Tf3fu9sbYWeokSbCVqEpWhSrBxLLbXe+b5wGMs59LLVdzZCpX0qkHWio88gw1qnl/bc/
u8VJefNo5n8bxlzsx9eZCQ9ny+LWUAR46VKpZcp7I9PYx+lpeiRPMoIsXk/pm27x2ZRWw0mQNG0O
Xr66d7TMC/lw5Px8sWiYTpR/U0H8/KvCjtdfojA1E53S7fueqpMM0VmhhE8Auz1bOuGNRiWu7N3N
rNCzBSm4ornL4WMNxDekTi4Z7WfZkyz9NDC/oEFx9Hwnc5RIF37b+Ve/suyeZ0J0sAXQxJ7zJQ3F
n55jTOfNIbKov4KuTR6lfEm0ix2JRuvSc/7iVT3V8hnJ0TEO2WSiN+lQo7gVRgxsTIBnCzHOF31L
Avh8qZofLbsK+fyoOFoX4iUdoUF5TOzDFdxfrmGENl+oqhHtSh5fUabmZhUW9d9klBoGKWGYWShU
YAWU9/F+BgbYNNeLNs31bmxmvHfxv9LSyNpWIcOJIjaq60+x/l9Vkn3ZjZcSby3PPpQgLe0h1O8i
9vWWn4ZFtyfdx5eo3s4HN5WG8XauUthPL2ppHxXev+weL17W3bx6csRA4/nNz2PxrKmatG5I6Dv7
zuXtIWqWmg+HQtB12SRdZ312akkYz+z1519yMHqtaFmq0vb4dq+5XPn5GQ76VWyKicV0q7Loayxe
kcF2nbBYTwODyEWV8FxfVia5hKcrPAStvUWvuAhPmQDacTopl+r5Tr5jmkCT6i88rHz3+lNyXKfi
Y3ycmZO1Gq+rIWIdqpc2Almp//zhSUa5YQf+tpEDmxc7vHBt0xcnRCczKG2nSyPb3sncfCSHlXnP
Kx04NEyuONnAauPVgmmJd4Yw/i3A8m1ysB6+b93cbH53HWm0fvcy2mPuSX767Ndu7dMkOHewizCy
0NuHrai8c6fYfpC0T1fWr2tPcDC3oBeVbCsVp0oVm5tmgG7uXan1LvWbKwUNz1r3lD/h/IXQ7OrG
jKH5uym/rZOzi3WEreLJS0Kfg+VroYt+FRnoNnZvw53L9Zhiq1FSsWkEPaYb9c3Y+ky3XL6UnRbO
YEQPWL7Z8uAdBNdZchrKnHF2elR8U4G+3zunfDPRO89cQgCs1JxGJfqg9NRW3ecVl2Gge3PyUQIm
D/JOB4Ok7X3DEIzzqdzHKUButKo/lJF6GlIyeXOXBvYcc1QuNN2gwqW7HMzVnnnO/qGIv8b5kbuW
LPWVsazSE7dGFlieu1rkiUUwM3n4HgStcMevogVcrJojk3nHlYdi/em30y1GMY4oKFLtb+ump04u
a99i48VYzrdgBLNN04xJy7ACq0Pl2NefcLpq7la3mH0V38GQjksx1JMHR8AfgBHKeZW9PzktVAM0
4DPBd5J6qoglvPQUJZjs9Ug+LrjlkutTY1VP2m6G7UhZp8Q+sIcWe7f2/DsVHM5Mxn1QfM6PzcxQ
YFZT/E1RM+yEvM5jespoDB3EzP8mkiRn5jJUrFqLQSi/7witmR9ZPS44IinubOHn0c6827lCMZsx
0HnwBtwSdo+Ti845DP0La2IiuvSvs93YJaan7tZzqHguVpdfN3ECIAlm8ybKkaRD+2TMc3Qc+3Kc
WDJD5TjRNqGzqYCgCEuU177fmCSCrpoXw3MMDQRN3mPl8nj75ZkHwfAHtSy1q78yKJCmbL+oUaUa
lzefRqUiPqQMDSLK/360E9i54MBeqX+uTOrHBQKdOVvRuudyQkhMql+kNG31KM2DO3Xo5f4BTXBm
dK2+9q/bbwWrASESdBdwe5tDtv6ErljtRkNUT9/rT6Chu2iXTMSFK9c5XZ828MqPU/Hcatftj6/3
ypNblYzVYjOZ70C+uhOpCr1VnOiFrFmQThpGLjqrur9L7wTcTBQyQcDj/pRCJhxfmmrE+vpj0vq9
1Lefd2V0SRof+TOo8FUb/NEAocGewRnsgiyobJvsl4dJ+do+RpkXGpyuYUzZltN4+UWWrt3RY1Ru
yxIjeySlyiPMS1h+05jgsDVXEpz1x665V4vCX+6dUFGs2385lqxqJQkzmVT+w6Cwbi9GlN2tZZez
iYMk6ZN3RsKEFM1UmK7UKTZBMvwrXxLXON4GD7mQaHuvOy1W30kK6/RffCeL1V+iKpmem3HgkQ8O
buG83T5K/Tyje8RhJYwjWw6INIqG+XXeBX3bIlVf9/z7/hMYr+3l9zbov5Eh48fXqrO2kt892JBp
BuEaGK3j9G3L2LI9pJ0eFVzdKIlySFV5ARgObsvt4hC6PE4oQK/YyWZqx00ZQwiDEq2XBE3CVKov
xkkVHMab46OTbkFZgdtHebdwyX1/XRX4peYc9+qTFomXzhYiv8FifzzmRYVVo8Jiu27Tw1L6Fpqu
eNk+N09fly+UR9P0BgARFMhrGCXCGWxfiB5f/nr7qiF+rqv4XMjYOHI/iO7Gbljand9ZYlUudZKf
ktB5rEOynq0GclCWrcZC9nETEp1UqpIlL/1OfmJ2ZN+EHDdhiVcyWLaljvVtOOis+EEodUo6s+oi
6SGIVJqFHSchcKEzh5sjSmYoj8rMJCzcVCDqX+sPqznYI0CrYjDi4VZ1IDoNAfiq69h5uZ/trQvv
6Tb3ncAsUlPl4yw/XXcdr+HzouT0rM8Zb8ZygOwkOuyjYywUOl3hjTGp+kSD4Zt/me1w+Nx+0dXz
a+kf+xI7Z9PJEX2r+Nxld723X/O/MEahw39AaRxrsDcXwBbMiK/wQddHn9kMWKYGx8YsHAcTBMED
4cEuY2tfN43NIDzEVdy7GIjnNZC8Z+3Yl/U9NZLMwWkcBvCz7DQ9Bb8fY5mgu3ggmAsmPcx9jvE6
ZNktSO5RaRxuGsM+ynwqf5/6GCy/oL2ZGQuQfIM1iyTIa67D46YmX04y84JMwvFmHFkGN9bVVSX2
8svPnn8OLnPzQcfzSwu+0NqM56vqfmxAGucsVmqjRE7ZLXmNpJ07/yKw/zC2upVqAOhjsg1Ln5fD
oNDzXPyP8a55HXNbKr07VtKttId9GBg3/xkqVOqcyYfGA+IbN/KQ8LRPb6fe0jw+hUF9GR/USNdm
OJMphZx1hWbGy1jrGfMQ57RgFowyaxx6YhN3DJoNTpJhF5IoGtmWih15+3iyq5d6RpdNyon2ShDv
En8np7aapeCvITY9pCBAhlAOPFBBBkHvrlQKQdMklc/jK4sLFzvvalfQdP45Rsy76WR53rWQjYVR
Ot5b/0/qVFZcEelXyUNYmNb1o87xpbtCwYUvwP6rtzbfmWGiz62gfvjUIXMC+h6YVy3rbi4icvyI
TW+Xp8+/rjN1guql7aZ0Vlr07DTC98+bq8cGYl8vbmJ7yv++wHlO6YqMiqmOZVfEooo8uXyrODpp
JPYL+c5+rBEgBZPSXIcOXofVH4adH53ktYmmrwxqkeAWcbgb5MvLrwGvQDy3JgS0l6FqAg4qBNUz
qzpzm4TVaKzzh5tdgnmF/MOqQpxMuVe75hOgpH0dCrTSu6AB6hkr5NY68l32J27xPthb3Duhxi/9
mdXZM2J1OH/dUlDlpn6oCpjlzJvDo2coWI26xqmr5BBDer6jXweMHuUafF/cnXBcXr5vb+C75v2f
zkLXov8doIH2nTty4al6dN/nCMj70ByW0VNJ3GXx4wTwPDtBFhYC1CP4PSSa294DceXjvGk+f0wh
s+b+npazAOTCgqh/fj13iDGJmah9xB0HKufeHwYTvecPhULiWHVGR+TYw3X7iMbsR1LP8tUc2vlQ
iBgDB9rHVw+gVyCwJm58mQ/SU4VGI5QaFZAtpI98Kw6CBvT2OHsboWOLjsu3eY5wkGyK+ITaJKcU
pREn1yKX+HHgI4QDsY6BEJ7/gq30dcWhgot/15/JgORMmA0huvRoJAfpN+yJMNyOsTen0Onjkx8G
EXmAA0wIrjvWnQNyB3TK2SEM4nTE7meyTKP7Zo/XQk8c1xpuhdxCHynYRlQCDlXqIMUblxyFyuzi
F04gz+7lx8s6f2hBqb5r39uT/uPnUrk0lXWhMt4LRaEZUl8pPS4BmQv/ND+ZvEfpL+hcYmwU/K5+
4CQkbfE1JQ517xiaSLf+/mMyW8RZZXhv2z2OpfApfSDdM5xJueq2p8xKfyC2rspGOuo+lZo6gI7D
UvPyxtWh99s6gxcNxtmXi8PNrSkutp+YiqMM936Q7ctptJgxmdOeLuzK/jtxjvxpFQ0Aaig+htag
tHV3TVZqBpHx/aUSsW9u3QDdOdX9gA3TMbZBu04J0YISd8bEDFghv7If03BxX43EhyY2/XX/WRTs
baCun7XDeTvpzLO1A48jHNqd/3LazeakRS9F43pnEyTijg4PkEaaHHE+UAR1z9Gqff1cj/JQRzDF
Xn10jA/75s8+1zmtu4dBKr70JHsZgukUBSRhF5zmfZ6BpEhjg6XPOc5OQ+E0TS2akL9h2FAADE3/
2+AeX8eT0bHvYq582eK5w2cmo8m2YBn8OAcwm+IoPxX9jv3c8Py6/Dz/44nVkWpf2o92Ck5nUAwo
uJE0/e4l3di2qUBvbZBDpLnhus+vq+FmFm0dWiCXy0ACkJ2CNBzSrxfDQfigyoPnA6VxiNaKsTjb
0mI+9rX/1x+Ff9uvjJoswSH0bqZwzlQ4zFzOfmV1K5tGmUZASxZ1WFV6ypS2GJ5Htr2SVn3tx8dF
MzuVhoTDU+qBz1RQEr0sp5mXbCdbisC5gJ3Q8NwYYyQbSQQgYxmSHsnPcXYOvcGcSZkIC7vO7p/N
Sq1BzGX6Qw+AEbCUALokehpXnhFu2grsK41JvtS5muDQisSLyvWmsM8HJ8fsVO9TbMq25t2dOKeL
tK8eZxJKidF6X888aunpPDSIRGrhQ7/SPZPeQAvgfwMN098DxXf4VpPRaZCfwmmckCLirjkZbS1i
ZnGvKozL4HcgMyKMGN66eokehSHaLj6jicZkTaf/uW+x8aHSVq9CfHkI36PfTx6zJbYTbYGAzXgA
oK//NnXtzF7Jg8zWc7PJtRmW1jigTpu+0CWVWU+qz00HKnWXcuFnbb8URyGECvdCQIDT4YetLSNk
6dCbeu/2tlMntiySkD5tB2L+1PPMapidTHfVjh26+6H2UEu1wqdAvAVUU3qfGvKT6vIjNxQ/2kGg
3Ni/MmhABCp2t05CVI7xqR0gDRC0yUeAJ6lOtDTocAavHzzazZJJf3yk5r2bIBehsjw55qtLKMXo
3fxl/m3ARNqJY0B45daA0a0HwJZXy8iUzlWflV7h3y0TFd4Pn5fuLk418p1JB16orsu8ldppvaJP
rSFL0+PNtlyhnvZfTE+6e31lPQqLlUlFrMWgqGlk64c6Gk7rF1oYEKBfY+y5bXwlhsmGIS+GlYfm
amLR4Gk6GVkLiz90MECcvNAgNitEtbIsVS0tCbXlrmNb4pIKOY53AgSoQRQjTIUEJQJvDdoTqKTC
/4LXsWs04s4WSEN8zTLAdHaxrxIHt7gNQL2FTXzij3cZ7Ga53u9oPXBqDkxBryYfL8dqprfTEdnH
uCJ2kYuX/mdWNbvDLtTTkUNumY+mzB0IhC+0tMQ77+TXvef6dn+l8tsHn3rWzecOgwv+FIfy7h+y
1uXrRpZoAuDDZsx/pL/O7+n2pPUYFdHKX1kJiT9WfCZaZWqe7EP1MW89g/tBcNEwLpRJghM6z5A+
YxxkiFCTEbOiVfnBcwyR8hkVSBqeESJHUUxd1CVu8Bz8FnWJJq+jQaa/Bdm6r8fa72NupkQDZWSS
MDgnUETSIyOMtZpYtaWr92JlZdNjgjpMxoXJO54HcNw/j33EQjh560mjPOXUP0LW4KLx3w2JlYYV
DvC1fHRor99Wr+mvzfuSzq67eJWwln4oRfNfz5/JF+S2kzAvk2NKqb9/Bz3WLyqF42vh372Gp/CX
HvGAoxsIbS95Mq5KVyJwwQVvU/qyVHiXp2jpcmjavEtA3H6iRIBqszQEQpQRbuPETK+TjznaY33S
tUp93ckHBB3iyXIm3Qx9XsL1SwNHw0SHcxDNJ/rnn8fX7uf0hbHK9z9EbXn1/Ntdamh3iaoIUHWF
7BUywRbMW5kYJ3/UnljEgvPjUJvb9YrTnmDPCp4Wo61D1nlqY4JBSz/QUWgCFDagBXgJodoogAXr
+emuKZOVwhvt8npDbZDhoQtDdSuT9mLqOupMaN7JZ3O4eLq+R9C2bx/O8gAI3z8hQVo0fJsQuWSO
UaK1JgYqr4al+q18q5wj7b02OsapuZ5OXo9xgPJMu+6AMhVb4fZrGurdNx9Vg1m4ZGUqeQ/wktdm
wyda9eXb817u5/Imi60oUCZl4l2hQuIsbw1fo9QLnZoqAmVXeFp3s9Pi1Ksc7mNm1531KBSSjUNO
+/m3VeimBl4Q39e1pRlvpKkKkWThZTVUye+H6RADd5pYd40Cq/ivloDSxjhTgqgAOBZdr7Ptrer/
nHUm1qZd6jIlW1e41rF2HtoEuDD7GThsXYPpHvfVR5ginh2d9pHhzJu+3xCWk6rh2YRnVVr7N3JC
qcNx0yThvglbFXEpCS1ET4rwvv47voRyZtDe1DmmvEuJt0ORKz1FHTGPeN11gl5GZpTPzy3vdSs0
BVhbC3jqdUWYwYFR6fuRUq7pvVK3xgTp3nCVWalH8YB3bqavylAeBKSVva1vPX9Xlu3RTaA/ItZM
fqT55XQOQ9SVwYbRwHTm2DOtRbGS595lgAptrsG65hb+XZoiJsDHAGI16R+X6Q8yPY5XfWDHtGAS
1mA9cI3uN1jjOsN58oUv5pqjwvlLonzMcRl42eTC5XiL4yx0jffrKNxul5aCMEDp1D5/QLMXh992
r/6u2TVc41W+A3qREDiaNZ4QKIl3gfHFl9Cunt7nZabaPLI3zdWdt55z8NNNOI/5k58SUTC+hCOi
a3IF/CggCI2P/QdvTQjEfiwsq4qDj+d5DIUABI/EgHM/MytOT/pMSlZ2hOK5j7rka1Y2dtyxXxxl
dNsHm77KclwcSQgE81sXjnN547VmRm9o+eojyQ5UjyFV1DV3UDU05k9SysuxAo0IAArIrXwrL3ph
x4WdoUcWOjTP5qQrA/XZUiRZnyQj/RXwvcTr0140X1dS+McagDkeeB+B8v5JlrvaEvKwVVN+99dK
X/WubwvtqVtl2/ntlLrPr3x8av7mXs4XiFC92F/dW8X+3+Q07fhCN9GdxCude8mKKHmY4jbAVW59
e/Wov6rd//R1K6tmfpRuI/IPL4PCv+M8tLwGAC/h5peE6FafLKtnudmqCjyUthanKZiYrWj7mL4+
C3loxZiIfXXTz2vSw5rlPe7+WtjHXzyYK3gPMd8TgqJ6qATlbJ8abrQqm/muH4fWXV9rTaYpOGan
80Qkb7L91QDNkPNbRw4Vv5ad3of+hy4K22t/bkKCBToLUFi468URKEpW8YsDNgwwJ0pdprJnzO1T
eL+GdnMaOrPuQpqiY1MOItaf7xXQmgbCYBdKjBvF1qUVFsTy0lr0t10r6DJvn2c+CIhiAyweb8A6
J8C2K5zeczpKbtLurm8eGqq/t+qcMzQajb0EHZk57fSpYrfNa/bj+8zd8ONJuqLchxVY2e7KHh9R
y9XCTd6UcIU0qEyNmZtxlYagUZF2RQuu3AFrGRenAUbDxJPruEUhqVAuLT+kUvJoBZLk8fqaGvKF
xhSc5XFbQXTPMV9Y/FkiYfTae0dD+vCNAqrBmsyW9+atL2oKNKmHXgZTSYTlTzn3FenO0jSg5E1W
zoErH0zImFbxThJKf7+1eDKszU6h0ZP4CdByMGMLFDsOMI/lv5CuWtr20zPYY8lX/x3lE6BrgzyD
GwqkAc/Y39El8CoWMIoiklOTHVJJP4PfxqOyP8JUKVDbxcXr0ybY1tY8k1A0dGXkAO3sRxpcl620
s6s240V9gaLCd4wNGJhRcjqePKUXIAWIbT9MvN1Gj1YCi50h3Clkvqh1dW45r0mckun81Fojp5KA
4kIg1cOLX+/7oTIsRFApuTRSzhi67k5N2Yo0TGRYVn+7tz1FRnn+xWD7v4drpToaz/+Valcjt0oV
dO34eY0hwOB4eypRlhElg531Wvt9KHeUcoUBI+vAmlt+wwKiU+Ucti5LLV8A/fc4S2stejmYNjq1
dZY6xY8VWvVzUBSYQ4RnE/uJfN49Da79de8xiTVnwmAInQ2Bn/Ie3sM1S1qH8Nnc1e99Z95CqTPn
Iqabqnka54Fix9fQiPooFaLlN/OTMIQFbYuxxLK9Z9k5/v2g6X4yIcUrws4Eeq/6+VFID6BoTVzn
fTyvJlu7YaHnrgu9AeBWvFf1nUAX0teRg/0vqkmGAHjWYRE0r/f9iUqoi2/5JZ4cTV/YzZmcxedz
3Sj9+CKfx0c98U4jb8D0OUg8biQ4BBmJ2h26C7tKxPowoXFDD7/GMAjMgkwQEih1FkLuy2N0C63U
tOJPt+iuMvrr3o+LQxDhArdXWoLgf9F8h1OBDB6R6kICVOhlO8XOz0+AJYlU62pHCEBIvZ6DHA6M
MbZ/pLLFmyfbXmJedpM1RRMK8jYgVlwuXqX029wYd30p4ms6qjt00mk//fOdA/5mXk6CS8mk0pcc
ke8jwuJEJYaSNXdj4+7isHID6KjQdpxo9Ug4Qvv1VADtc0uNTTMQaANTp1ilqB/B6Fcg/7p1s2pN
dJmXGEzK5w7WRdD7vwAH02ahB+MYYUkaXE61H5Vtnc2QpBh5x7Hg4EAWzfRKSHNz12liWpfDmwcd
Vsy1b66YZmHodmQ29ayb7mhUb7Ira6xe5xy7Ia1xwF/2nec/vtBtxoGKV5BYnQelVVpqEgIgk21E
1lKXyot7wDeLTRCf4hYZtJXr3pDddJ/gN8cY+rD8TESZTfVUQT3T+7zWSnItHYoWDnA3+U68UQ8E
oUmqRlwT5/uZ7pVPwdBUz8xKj/IeUWlVwHUBdSRyMVL2ERQcW1KEnwOLlWZRC2t0O5YPmnXE+ZdK
QZbBLg+S8/o7SrRO6tASQ6HyTSeW+m4SGWFCwOdXrK9Mo/Apr3xeK99khAH9v14rm2GGan1ev69q
jxF++BpjZOhHpc/CJ6U1qoW+lKEgRkfrNZ0MojSc8QUisyA9Jct1W9eBe7Doh60l8UusWuDCdGVh
+bslwgPMWYmcfD3T2d5DI6vFDMjg3r+U2ivlhQfkNUL2hrCefUayTZ9xYaMrl5UXJ3w3P0b/uJUT
v9WwsP1iUtEh7ovCEB/n0608oTQpVpaDhQYpEAipo1fkm1H5D3XF+UZK8MXGvvRm3UpeTfOu7NKI
IQsZ2Cr+DXi8vsNquB86ZLuL+O40w7aRZPTTplBrlklgu6qbnsE2CPMDjLBhFjs38bIZOlZcbeCY
FDuhebQ+tyYdP5SY4/60gjDgVyfkWpOvlAuhrX0EbC67brp+RyGLreNBTbK1UxAlROFTK5tYZr2I
A66pdAfSnvHbBxCD8wza03VLSpGRSRPrqtg5OU2JyNflxRiIt+GL3vZUc7fyz226JzGryt/XCpaR
6na2688HHv9c7IjdLUqWsSfindUqm5kFoLup99hKTnXUutntxyou9TZIR1ozXZgskqhXux2LcP/h
ReFBMHEI74hbVIo2w9upXFy/qbICc8yK7iOnudXiEFj3ZrJEaGDWoT2DSScwXU/nVp5McKIAUC4I
ZgFGS08Vt3JspYdsf/QHivqP/y7Fn4heo904PVK1wTu1i/ZKuwF8IjwfGdIiNJZ+q79yE4+Y9kLH
RSKkQlAB3Wc6LG0H1jI6dU0A0Afx4zT3Y7NAx48AWwSdmCdrkboQC9OfVrN1cB46BZUYAf8cElMp
siYYytPQhXH8hWZnqcfSdApA3YbNh+Reo714SKyJ6eyIfchcibf+ICQo0mLmaM0yxzCNL1W9HGqb
4a/vfg4pwMHdgJNqpazKTysDiqrazpVViMrHB3WV8nUVfv+ZqM9dBu+awWKWNhjK9ypIGZvqSiwz
Pfdzx0Ge4Mag+P17ebHjeLD2JCOJnt/3/aQcbiDUPZmq7IbadJeNWUpy26rRbFYrFRIN/4ozb6Cz
Fbmj8sigbaNhntfTp5bPSf9GLld2E36fNtTgSNeGC9TRwrAUEA0tSXwdTDQ7GLVqEmV+28Vdw+r1
AJeDuk3S8+PCvB72nnp0H3lZkOv4cXgHvKfb1HET1qpXOWrCifH3xPa3+l/J7vDY3erIG2K+ymKX
Y67/sn/AVcA8Ax7C53TVseSJqp6tTpk/G+dLpArYbvv2xG5scpfw8V9Haz1wG1aychqZPaQAKfsP
kvYK36i8HZjbtJ/d923vdp1JokuLOqzAGstPlQ/s+8NYLFXfzW1DpQ1VgVbPtVzskuxUM3MNx0s0
qWMgaO+gb+1UlFRJv5ReWR2d679En+EP5Gl8L2fx54kbkB0UromeHoHo3pET64dM+mZpR/NX80VE
IgnCsrqKV7iq0SY694r9fP/Jcvrae1RulVz3eqqo2/L9Up3tWmx5LZ92pxJxgOQUhr6qZZSWoS1+
Q36nFCl0T1jclWMAn0LBi9x00n5AFJiBT5b5moa0ql193ofkIVdXi+pTYvbN9xZwiZGzaJd6rAEw
XP7H0n0tp5IsUQD9IiLw5hXvPULohRhk8N7z9XcV58YoNDoS3V1dJu3OnaCFQVg7zpEf9kZp0dUm
s30SIb6KFb6NuEJctD5XZ5Q9KmKS20GU7ak8S8OJheqmj/dvOXGzE4RZO1MMKPJF91ySNHE20vVL
d7UrL/ZKtjVTLeeqOWpoB4WoJ2GetXwJTWnYfwANXKbkDP5KPw74QBxJvVVT4lqCNiS4+S1qLQZL
+jrxeXJz9VXteQM/UosECJaILEbAkK802s1VYx01rL2TkhTZcrjsSOj+ly3opdaRjpIVJRiTDQ8m
Njint77yi4DZuqozePW+M7B5Ug6NpCKDdTPVWuu3iQObZy+/VY5E61sGJZ5emrINvxapZz4eQGrW
a9vZEuSjG/TBYC9FK+OJ2T6kf8O1AF2RlsKWKrdkU121OU7mddpYlYCxviQnYq37QCVD+qUvJGMH
HKixrV77meoGX/tVGmGq0Abs84EsFQBtoJ0eO39yvRUCDB0x798ccgZgrhSHJ/UZXOIPqNxdfbGp
mO87R3S0qyT7m8qhtapEmpRXtnCuX0tQg6ynwyhb8q/C+WPdXzak0T5CHlVDUJ6L3AqcWXYcbby6
WUerf57dx/fGtL+ofJyKUTtrfs4Xn4VnJYNFSFTy6tekcS1s20f5/KFflbaI+WP7WZo3sn8pcGE8
VjBurcvPrnMxybTi4KXw7gvTh46VCgnbV0SjkHMTzaY33/HfTXnhuHncpmh6MyJmv8H6csMUro1r
KTsKBRvKhpB37NvZHuu5k+lkUXVJmAj8kn7pYvRrgQrrWpr+Zjp7ILXPy3cMC9JCWiSVKK5nUnBh
80MEojkraRzSPP+5eV99QSEVLAgF/i15sjmHXUiqpTdqcd2Pfywl8OTGCpEBI9CcnYrb6rk/7z9Q
x4XMnNxpbpDraA1eTJdySIDDJMHYRVe6OiIpK887IdE7CEgOQdRQ6JkkAu35a+mBHMn1CRL3oSI9
TzswuIWpugofAxpWdLi1Z6kU5b9VZnSv4JP0u3s5K7ly9vfaCmj+eA23QDd+Kd+GyT/BIvGnkncK
4d1pf0nvh0evSJhn+1IMcofpwjqGrSiGwSoiM5zgZTrfXrf9mOw+dcNsJqUwinIYOR9LDC9OZ7Dd
e/Bq9MSBFk7kg9QKQXMdwTa9h4oQmxEkYDQf5zokBv0plMocP/3IQVcQw/ynBa8FWP0G/Bd8duiL
jYRg346iSlQ39r1t5zRCwFPYgVxXqIHguD9nZJPGi+66mkGNoReqxplabiG3KEYG0x4eE/v0iaJZ
imEJYT9cvkpP4MNlYd7fthfDhIIyng7AkF6/f5sLhqrA7u+HV3E39IyUrdSwGndYU6iESy363zVd
TsAFej5Y7c+5v7jb5uk/D9ptC8eXUtKS6dj95ALPYv7aX2bKu27GFfzg72srU9WgvJKrSqhrFnD5
idgtOmODzHKCtT4IxDRZTHcq2gqR7xumjEZ2X8GIrnirfW5dePb1h1YFr3KicyzN2/qxP5o6YPai
I33vTpVAwtJ76uB9r6xT+X2bOgiUURgviwtVQg8RxlQn/hcZJHsOTvWxaEzri240y3/a/2UFa35y
qsJ60+7yF7/JXc1iOy5JoccC9g0dFetXGBKmSTnNGg2sGOffV7qyGcx7nAVUSLvO8UucqRMZJ0H0
mrbmppvAxXoq7mic/q77gM8ZmnV9xoFfcxV/XMErfPhV7Fq5wHSkaCD9Vm14zxQd0nmLEYjb7pqP
zG5djJed5OgEYRQvriYRJZqosLtHUmmAQkaJtLZvTBjGFvJzJZuFczuqJq2b/FhFy/H/FvyzIrJ0
Ky7g8Soc+7P0x/2/rUBtwey/ymhn1hD/GmDJDS5xW5fDlhgufg7Qxn9xyzQ8dbeKZyQ2xwhRRFE6
899HXyb6G743dHPpgghr794Wo0JdKSq1+egyV8XsmZRy0XfI2iIOh+vk+/wo4zqlXp7f589Ye9NI
JopXB4jxOJuPLMVoES+tBhmG4L1wGS97T7oBRls4cGQE2f8sV/rj1l19v2rbuj4f5XmpvK4/RDkr
m3JOzWFne68uBrll+a6RpqZ7vd2RkGB8DOfyaQyFSeJml9+6x68cZ3RVvkOSuL0y5d/LICMYqiII
U2W2idencW0lZoviq7r/un+ZY7us/lxXHtW5K1i7IBt7Qt0IUx7NCvv3Q8d4kr+3bnJbj/63gHGO
6ojVPPzs5/nN5Bzkh32aTjdW2pwV9y+I3NKxTZBmvvftODqF5r4fU643pFDaqUZslhgbXka4Ymmn
etKmSLh9HXvoR5If194er89cm/thXBalss01o79Tvs1omSlgmnpcCvev22BbX+CzxJEvYs3xlR+t
PCGrgJkQ7oDYrysb2aJ57aEIacpDLuxHm9BIhcsjlqyJHQxicTFQpNi1l4bZYxXTYWDqoxWYZ2/S
viZXa5zu5lRIPOrZgczqCcF6TwlXIQNfKC3fz/XxrcHxfmdaEF7Qct+RFp9OIet/a0UdCuaEJwWl
PVZZoQI/gwJEq+rxjGbomGrPS8vWEzXNKX+sIZZtatOt2nJTAHN+/C0vJfFzqDGFw8lqQq8he3mC
CoZEW/3o/TqPV6Z3JPeFu1xmX//TKipI0JVEedNZ6iE9fgmaCXOOI9PG/Os6urb2fJfhY9G8f0VH
KHTsJ/l0Oezujhj6fXCGAH0xUeyqqw+B2+XwIS37pmLLDuWreCY8Mi5rd5io3mq35mqYrsz7QYgv
CtrjteM1zVcGma9zcd7E9FpgyBav9f3fNkpsprqZn5gGvBIA+WQvkobkqi792F6JsXQTmgHggKPK
0jOV1PsVx5ovwp+4xrRVC47Q4Rcg4Dnmz53mNT5qCJlwKqBTBVwWdc73ZpQrcrREd4SJQcy5bUsx
wfGcB8AlzEiuZhOVjUXT/IKBCW/B/QwWFgry72krlSytcYJjb/6IxYo3WWwX7N/womB/e9obbt+X
Qtx8ZkeXXP7ZS7fm/z2o8/k2f/pJfpxqTAekHEijQSmJDxKuePt+9uK9i2T78IH0INdcjEQ0WvM+
kXT+WHX37Us3Psrsa8kHNq78ClNCLJ/+zY0f2fz99zkiF0+di1DiQLE5z1Ht7fg1pjhztcMkPkqF
Wmnca3sETbqBUyPcL1ZauCqrVrmLxKg+b1BCfSL7jhu6Sk/F8TgHjV7GiqPm7mvbWx2DQY1O6bJu
rY6VLDBW97arYcE73MqOCxOput8X0qbixuJBf8s2LOg665FGsJHwGN1bt+5Ue4nuo5j8uPevDy+Q
OBRz421PlXV9KhYPRy0oPloUttXdokJP34aU7Gm4XrpXbYofYFHYSUicS9FnKZXDHqtVSnEtJJ4q
r4afDwy2WaS+RX/ysa2cpCOAkhvsBAn+pZK5cig6y49M56R+X6um/P3v+sxn2Hsr9sApv1oU44tC
TvBS7yd3WxTd7cL8495pKLEontEYp/IL/bS2xcu1EEfXtmqe561/rsqa4cYjvI2iPrMpA/lvroXk
s7D/Sy7HsU5yU7HDt4qaNST8S/bm+FnUFy1LbFlWcDSkMGzMhRxYdqaY3zkcTBuK9lMfWra/yury
lSBk/vY/Ca2IiqDjz9qpP1+WMgk0zW8Emdj+uol7adNQCOJ9NIj5PJXiwwf4VWaYuHSfsUZaNadq
2SGrpZiVGBlhTMRFdIfiz++BAu7qdrcq+pORsnrXczP0Ug5uTij3kz6CX1z97Xjb2+GijwQAvmjT
Xw4JJ6TTa/W7m3LIRrQV+ac7pw+wqe3PEQZMkcRyiGQbMGj3AXrC+P2XXhH9c9Tg54xhJixwGkWE
76Z9eDSPlsxYQpJvRmIBuy85CW2SnzucQKG8JNRFyMS/mY4OX8xq8QKoko7wY2LCMjWD2ZDv2YyW
Ij3K3P47fMZbqAq33P1DrMsIOH5MtTYdMB8vSEC0E6rM4/X1hyZ8+S+Y4mYqV3nUCMH22VFMfiT/
m34c6yYukr+Lr/yqog/FEVgzfledRQExQynTnM824jf52yTXjKESmMsJ3DBZthcj0RbLGm/ces/m
PNrO1VclZZxVTCDtpXLxTVURlPxa/ySdE3pkrLuv/wIfkxyXUrs7vl5Ai3r0K3asblSRiHrH1RUL
lRYyxKTtraN1qnBCI3UmZqorzE/fS9LtaxurXJ2ZjnqeYYqDkAJcIOaYgtVkK9pLuo5F+ZXsZU4K
ShSpiAsLX4x203oj2XP/cz24Ut66tG/faovuPoTXL9+n7+RXTvntFTGz3h2FhRLx3o58HKW5KpmS
8LZN/RNpgJpC8BUcQQ+aP0s5tDOiRN/LcbydU3cswFLHD1l5FpNNyAdQVGCDi+iv5le4FQBrfyI/
AXiSKYn0oxXlGa4Wpcep2Jr2HKhIUB/l0Injz5zwLO+s6FTn9ZmtzNvxnj9fJN+v9+L+gz/3ojo/
7yVWNHmc/sv+Hc9MT0SWp+WiJbQVr+0/c18oEChVySxJk6j806q//NECaq6jXVP/rQPgUbKDMra1
/bxkXKOhTjHX3zWwgs+JqRbj8D5x9AJfbj/Rjx6IUADtKhIx/HD+qnwI33R6sPvT/6UXWATWzbX0
SkxHJbnTwDuwHEKFxjuvXqCaw+/7/Y/uOj0U6TA2+dld/9TPhQZd66GWFIt3xxEg2Y9NrAoERJg2
5xd4LxRUJky5koYlu8b+c4WFMJRV6SXUE0WQi0c1lNQwFwxXYAXsWdLk3BBnP77klfk6Ib2gyHae
rEayzWOH6QKf7Hsow4C+uJsb4R+EL7pKPqrqZ5Ww3QEol1h3jFM/MBYQzKEcpnyx3DEJ9UKrsWsg
4c9e1R+dnKAj27/4Wg0eGLwytcxo82d2UrI1KCh2fPTKjuO3726bIT/4qgYu/n6oedR7MUyVArHL
ur4SZ3qz4Gekmx1C1ZSVTAtBOVbkjcZr6HtgFNePAdo6aeadRPSiCJr9GReHUuOYT3+ePi5/uZYV
iPRufxi/LWqKU/fzlNpoL0WSV4Vl69DQoQ8d37YSr6U2pX1T94kLvwu+6xXkIVQAnJqhqGGDzaIQ
diV9It7o3rg9GK/rC3UOGBOx6NIhSCwVzpdfcVVZkIwTSnodlKkeS5IMUgbTTes5AyKEnR/cgT+e
wzgcp76RXJtkAYpcP+pHC75CiXtA5ubgGO/NyLb4KJ3kmdUPK7jRvOYWgI9rWLtc/njL68cQ17RC
Yybdc0Ph/38K3PoHAxMdE4J7ARGcuyp7GswuADr1xG9MhmEan4TWaS9DeQSQcZJlT4cxtH2CFxl2
m0w7KLlYnc7wMVJpm0/rAaIygoeuT2hRmvqheRJUCPd4DBpGsOvdfQ8t2NedgSCzHAlxxc8I+bj1
mKpMj2KDayHae3VioGnwNDml8qPH5N4jAx317V8UJMkx74DEE4WLWCO1bMTbB0SWnzCnNwYMkjAs
KgpvmQjjyLnyuiJiZDRooJin+59M5nnpfirfPikOGcWnaIaqPfWN98ZT/vUzCrGbKpMohN/mCBzY
eNlcBOy9ccaMwWmYltDvTVvMlVOQkEwN/w53QKaU+ryLXOWwHDzbnvj4vvPW01oEpPQlRgYGLFtc
MEd0ANTfAigCVCpZupyq2VGuM//PZ447XdGUhJVZFNvHVzRZ3h++F8xMOAPRUvHqHNhv4QE8geEK
M7t62HSynLrmG/7FMrnbn4nCGaU/HwfWcMsKEYMti7Il08XN5/rvFWMwFXyt3AqOOV1M7IYpDAzY
5T+X1MTX8yC8FG/RRKLEbnjcltIs38u8dJ6i8Stdt5jkorlxuieUy3SefxxTnx65O1XXf491Of51
JuaQ+H/m4GGORS3TIpeC1bs6ns/8ka+xrUVPzUWsuF/WfI8w3ubFc7xDxGeUED1wJ+dvLJBFOfFz
U5m6KsR+xEKHhwgEX/6GRVx4JN3eJItrBPXKDsdXuHnktrnig8WNn1aL28kKj8ZOE5H87VtsMrHm
VQ92AmfaLHQO03pqP9z/GXZ4w2lplSzttzDGpcP3NFc6Km+ZFx/HYkxbAGktjQuo40RpY8gUoqYH
jIlS8uvyCJH02OAuI5jLb8E2v3zwWDp8Mj6zo9v38iP5NY0Oo8/q7Tuz/Mocix50+Fwyx01JppCI
QWDXI8cqOpJI2ezYsmswGXaQrfjM7y6Vwzc7gEFgbXZoCr6ci7Wg4uSSCKZmLFF8TMBMhAiu5cdk
Od5EbPXqY3I7VrccJOXFRt40tPX4NfDHZWaY+gF5OGz7l515NdW7T+94z+hZWsxFi5cdunf8uvnj
qZ/OyWKWw/06t1156iH+ci1fo4VthmFZ2KpHFpBRuwMi3dbzDguQ7tNft0Q3ui/NJQ9K8X4yykSo
HZD8g2uc89YkfN+X4KEt2/yge5ofaml1Zk3Ry25Ore0839is7DSwdZg3ecTSHsRaboGFM86AlmfK
2WXA0L0GZMc+VT9IMEouitVgHTrkdaXdLsqCr1ujpZRV53/59fR3x90C3ni5DfsRINcrnDAcy1+j
X0b/FEdsasuHW7nAGL3mCntpekjIxPu3iX9chVn3pX/7S3UOH3O3K3iMbXeGrDAJibyRup5Ns8AS
JUAgLkF0qkto29M+B2ECMorOSUAsFQa0RuxzNgX7Q8lWTh8b788BOEz/C7Un5ixzLcV+LBXEgwEm
fnZbXXe+/HiZ3CbLGUma4FVXo2CtoDt6BwC74K8XcL/W3JoJuZ5tIKjEtxZlY3hGR149vq3N9/WL
JoB5gzpOC0AUl8lP6l6PTRy1RIKAHMr/R8lqM1d6DeJfrwFUlt8ZXbyVWwZXx/J56jTeie3K3n3z
qSy1mWSBzI7JSrw1n+0ugGhOrlA+bUqlLFqJbqQRXtClNUu+n51WlUxz+l/s52I5L2LlqEORU2MB
0S2Wl19aa0J7bWXb03ht8d4NmZ/Uz8+TPPEWQneyq2Hx2enucBSCnYDyKJV6eDgLOQRqSstEtZhI
FZaoCu6+HEMxYsULhesMVjfRZZMfZAtmpswu915mJiLloER2DOTpdTN6npd8mdrromzJQ93Gpifz
WEz2KbJu7IKedf3se39TE0loMKzzgZKK2grBNms+krfMN7yq/dQPpeokSJJEBUTBSlDP5X5koGW3
zTlA0ilZvEt2C/6Dt+yqMYp4D0uzuykSL/JGYl3jBZDLdNdT+EW1yDQbe+stElHwQ8Fgmt/me86Q
abaK/r0YeWmPCEPF1P9j3jKRSti1Uq4Chl4pPvCXMDaM2O+0uAy8i9gwOdYuyFR4RLRkks5jrgdc
BlNCZAYlhIIIiW95ocjPfubRxowDbNVYpEGUS5HJqj7H1xHrJn62AA+zHbm0r9t7dtvR38Vu5NMt
va/Y5Kz9MQpUYNhgaAAEqaplhW1aqcl2WvSlnbbZhLCeGX/sZ58rOhShrtZt+rTEEirUyo9BuBIQ
PBbbFOILj1T3MfVKYf79xoDF+rorrIzPSsD3wSuw+o8V/JX124QoMCm5HzgG7w7dAmotz69r/Yib
C4EQPTVUhthZYZlsNvSTgmyyKVtwFP2dR96ofzSXt6F5tV4un7+KiVUpwYWQd3vw63pJzWB4mt7D
lJEQrcVICeJFVwWiL11/JLv3TMibtoEiH+Y6xMuu/GghMxAAtUMqxsR1qr6ZzIe+7fAK3Z0AxHwA
EwR/kIEFitUefM4MXVo8V9d8hWv5eKzcYmVrFScv53VDPOzBZopMQC/gdntAdpj6Mk/85nwAHryK
KekKCYbEQBjOURLqEPcTclOmZ1e88TxZ0An0LySSbguYM16zOQjCow48hNDeeite3IX732OlE9LG
VTHzk+iGJHm6bRDPff10K/kzWiAuo5ssfi+JwWYULGcbZC/kWzIkYK7L6csE2BqZTNOo7c44aRzg
XO/u4a+bgnEvkf3/Liqufo8zxx54w0jPm9Y1XU84nvO6D4X7KgaZSxFF+sAcqs0vq3Y0/t9cGwqn
4YZJU+D7MP9NzBF6c1IwKRygHOaD1OkrutIX5dK5x/+7RaqRey+DyWP/X0a8OUrSX4S9wK72t+5y
r3Vn/TSv2sTGHY80LvcqJEVuXn94K1FMrCqHtNAjNyqD6ip3a91WH9PFZJsYbVLjzK21vYq8I8z8
WF+7x3GAyyw7uoEebi3bJnmsRI+Vbaq1k3LOls09+bE9N4rCUkpJ28TibRL7SUZLDg5t+ri0Pl6d
Zz+ooxmxR9YrMyWtlzCRhUR3mVVuD6Lws2RMTH/Xf+c6m02lS64K1/4DcglPSX8A2LTXM8W+/v/q
unduaAXtrfUs04Tgqia6duZJ9hOJ5K72ooAJP+qWmBPGtZ1vpbiGLYNI8xAD0pSj7Eu6BvfpHBcJ
YZ6+oX65HzifZH8XK0eGJIMTbCcAg/bFZpxC/sr5OHa6/XxJFu07R8IzMhO/mMMjhExP2CTkqc3s
7uYMtIhp3k/2V7cS0emG50ZEnC0Em+1vUEKyztF1aozVuB36AI1EMYXY0x5npN4+okglRJBQEVD0
llK5GcdafkIHG+XtxO8jGcBJ7gkElw5AJNMDfg6/6ZHR+0+y7yCKaPu+P4YyGJcSq0eLqWFp8foq
2rXwQrFI1Q5+JQl8bXuJm1Qwi+uJVSO2t1o8NUQWUi8jB9HHc9oIkaSxklB7JrBJBlTSFMhDEnv+
ffpS06P2JFcGJIhZ+DSay9wSj5ZFKMNs9AJcJNq4xsD/iPdYdzlL/WR+vGW2Hxl6IZ0xGtlZItRc
KFgswh6L/anFgffhSy6qCLektdN9ixzk0ySYJ7VMqOuODJ27XYt3mGy8FPXWn8INlX8WE7WZ6tIA
1u08NquJ7l2Th1ka3SHrloU5bccm7mKNSIhkug6UdQg1skYUoANqhzEl8DlV1wf0F0UVwMWxTFM9
oE5erYC0AtOBPVHwoopXcYEEhMJakcHSorf5So9jv6TMvqIcMvATBGqd2EeAMCP/SnMAJRz/i8aL
qHHRBym0u/Tx1dyFs4urtrJ0VaOcV+EgXrskfQCMo83mFA1P8bq8Ilq+v/kPDB0+yKRjA2+1AmNY
dHOKurMKoWKtp7qXVTVTZLLTsOUMrGZgypy2hAMBa/H8ZRjQ/l+KtyM3meRE5/gHiNFOtph+2bLa
5Y7AXih8h4/IBRgttaDcV9BpPjl3H3gjTr+3yl2qJEB2siwRChs0uxvoKRlIde7J/l3InzIqMPhA
ILY/FnQjkBd+gUBJDS0KL4gDQar6UT2y2nQPmzCcePKK466l9BrOKdUByYARuVdWPvH6FkHkYmZq
2RbwgABucdOQYAoQblSLUBHKaHpZ/yXV2N2o3faqyUFNth7fOQgCnVk23W01VfUwEVGByWKmOq2L
Ba5+oJW7R2CRrRSEV1CGB0xTv5eUVqrYA2cBp3k0iTE4jVqqA1jc25jwYA1ATzG3Y7VV8y5Muq5e
gah6uZq5cUqzrTg3W0C+e6tls3LS5/69AoOQ/ksWct8rOC+UWcDbkDaKL+D1VeyC3Ag4PO8S2rU7
FAR89iQIG2qUaAmSR3oTwb28+Oi6rztgfgcseGhF8do1CUyJte65Hv/iWMzHjMZzfTnmcDwmOAzt
hWR/C9UeGYYoeqLLZNkRBgwFqnAbJN9l35TYHC5nSd5z/jhjXW6BsiNDyu4xEeYeZ0SSw1mflv7E
hJJtNtNxRjQbn88I/6SxDoBGBoxsiOnvi9f3gB0dJWjwhwHWjNgkqAkSe4tC5k0ekTOni9b+WYy3
E8PwFwohCGRUVMvZvHjgP+4btjV8PkKedOmDu5IYQoxZQ2wIWCpB8gh9pgG0G+iuaqxDDEQ70130
lEjhjRRNQ13LpK2FnQuPWV60lpteqsuA2DbWY4qPcP6nYM6ZHiM2V0xMgiin71mVszQlQ3Cz4RW9
v4qUqeGM6AeymvQQN80VYcPH4fVLBC0iiL32McS3eaTK0teybcMknCOdFc2Oyf9l+8TVOtVa6eKs
9DgPvOqMojTmGTLYWA5PEDwgvf6mlb4hiZCI6PNDZEgmFMH+NCCuTet57P+H1Qe6767hEWDZUFee
YSXWII+OAVZqSqk82FkXGhZx6ilJS6ExlhMJD+iCCXdlFKNfDyUfsKwMg6k8xrQUCUo6KDcWMZ2U
nezHaGvf1pLv12SHdWX49ijFYTT2Q46Q6TLZ2HNELzvO8MX2wOi39Cm+fX0U3XkOGBGmLwhiExkB
8HnHn9WuBSPOfd9l8pmAjmahikiDq2tAEGt4WfftnmeLVrZvyKaetjPtnjLXhArtgTBzuL/KxPq0
dEXcYZbpNAPMxcqrERuvu7gPHSSXX2c0CD2fuFVZDv88luf49KZymA/Wwa9g7EyLrAUa/zoD843Q
5wGVPfBErwPMa3VDYgviArpQ/SEsIXVybjiojILppf2c+exZdtaMo7m1GOx9C8WG6GPZX+jA1n4b
LPaQGCF1f5A8KVrEEG8VDWCRIgGCCF4FyhPSYatfmZq8sDuNQRK7aA+IWo38j+qXWbMWE+aBWVOb
ALuvMmB2fvK5THHuhzmGQDfAuzNkeYCCxmdKNPz8WiGczT8Zh+fCdVfzUDO1C0yce2QIQDMKXlXI
3lo5wvNV7GVq9kKs6xT9W17UwpjriISgc8MG82zUxXeJjrJtS6HJ153H5lyyrMUUBxrW8Yt7FqsJ
GASEmWlUx8xyzPwsKrtRup2T3ghBPcp9qdA50tw2bhO63qbostPDLvb4mOD6O8lUfYb8WyKULeIO
8XHuMIQv+EI7uDNiw6viauQqVb2rpAqRf66VmojgPIi3VUCtFTwM7oAi8Cpd3l0k0wz2wj8ftgv2
hxJTxCK1rITwyD2IU4dFNizXDYurK9GqwnMPktH8b6XQmVpC1F1eUU+9SdfG7KmySAWCGVUD2ZLN
YZcIumcU6+xGi1bmJxBBmTMlNJHqtRGWlhm7++86XkFhS7vHS4Gw1NWjx02nwuAVhhEqXFqWHUyf
Ck/lke4LLD4o7PLid/Ur6d0Ujl62d7VsPan900i3mWM5ahic/GKiAP4P1w0EHqDmB/Bt0uvO4njL
wUCkshwoH59tZySOzadRFZftJ2kLzzGZgjvytMl4WwupoD4fkUlksvsliE39MuB6YehVJxBjgwVX
rTLXpk9gIDIM8EYiex0QjP17kM/2kkSIuioQuzbYgsoPjzy11InPB3bWeRw8fjUtTUInN2G1UUDm
fRB6Tdw5IAv+UQDsW1ozydkjzlWc5CZW6bX6CG5lGGpQUhC0Y+gG195KJ4ZQsgrgHhzgrWXLrSrc
I7+N1ZJ9qQoHnHhQljpwT5MRKMh3QUGLrGgvQgXQsb42RADh9eKs86qfRU5R1zadhDfuZiZEE5vN
bgjxGu0zFIQ5o/ty8BVwE5Osk9W6YeRiKE4vw/MQEC/2ro+6OImKkKntB2Gt4Kqs9v3L9GO76a2y
TSKGXZ9MVH2HWoWoWQ8OKQwvp19TGlfCG2mYw/irH3aqrCvRys8lgsxjbl5VQwA6DKzk8OkCotwg
Vk496kGWKWBxktzc8w/hO1nnA662toarYiGUjPgcF4MDQhkJFlEkSZpP2wQxAng4YLbfh71Jkf3O
lQ8UbTOv5irFFeoMg1487mpCB85QNFE1Mtva+0cITzQKRkEvuQA+6Valsu0EM3dOYdg8z0xx3DVC
UCKu3Hrz1P7TJpN0E39IBO1EAnOK0vePsxoAiecdy7V8WghZoOMIf+IUeS3f/71DOvW1TNbMtSkJ
8R6WH2EuiKE9jSKLVzGzLwuqrOJlSzr7d7HJob5FlQzATdlTowRHLJNfPSsUG9WZwiCxqlzH+5ve
mwRH0KWh7o3628zSekX5p5rwfcHEOvYE72Jd8lT2RNAiAP6rSjouuKLuCIEhQ+dQNDebX5e4kAKh
UP2CQ2O5TYsNprDWTJm+1Lwa5MTyxxQ8EgPTb61i8+pxGcZIt2ZoE7PuzehX+hD2uL6JN5wpis5d
Q6WJpnmR6q5irZXjWCjKy7PtvOjzO7H6PisowzSDAYmM46reynzJCBtqTJIgVG/d46OsPcSON7hV
/mdTESno54rnBmZgQ4LzAvJaZUv0xbvGhyZuk9prHAt0Cq3+rvGwGBEVCZsRgcRssCSEjQY2fghT
F7j3Al+hdYrM6zimUSFkYqHS+HLvmTbrlc29oSoOwoYqDpdTzvedfkjn+kZ9GmlocoN8zva1xdll
SWAMD21ZdPvH0IP+ntgg/mXSp4mqVfRs67QYMZQOv1FMIAMQGJJG0dT62rYM3tqI6QDqyzEItt/v
5qijUWhtJQFrzJF5dfOsWwfnzuzS8fhN/q7jYJOL7Jsoe2y8Uno48ibBBg9Lo8jmfWSCsYOh5hY0
MId/cS9ZANVCCzWOLvMIZ9AsCcy9ZZudtR97G7EsNbi2DQzi29a1httk1SDFDOfoyS1rODcMW9Lu
1rLVOCQTVxDDRuqNiRI6lKkSBPm70s6bvym1+Or9f8acQOIy3IFhYdnCCbY9Jq43ylBA96wYHnX8
ro0Maw2FPnLAETIKmgyPM2Ga4+w6E946UXD2kTT7Ieh2YpN+YnQEfPo1WVMurJoYZbaJCGYo+tqB
ojzzKCDsYR1L4Z5iSxIqb7FF/IZNeWcq3WdGt1eLtVKAdrQxtarLlu5j1YijTLJIxNpZkuWhKxlW
MbxpYhfPWU6/pRAang843MHQL6XUK6s/UzzHqe8F/JJYEITfg7TLR2fC4Sq/FF+tFe437KjgGIwD
/+JhxGh2sjzcAJn+NrnzJO5zByzNs1u9IKIQ1XdWc/PLFDBIp/zCdnQI4KgiDTbydRzmmSvPPLjn
nXyWnN8wmr2HafsXgCV3LK5RvOtIK9YtTCRTe1FHZ7RLwRmEbWyLnUZ+1FyJ+k3Xg21MsKktowVs
fLe850JzOnI9cQvUPHS2Mbur6E6oslVay3poLIb7j2Np+t8D7+6q/9ADbNW7hJaeuCCGVEM0N7Rz
vZj9pezVWSKAbAzVjVycfZmk5Vux4w+jyyh01ymBGlycWAxoqw9nGTWPQLUNJe59K0UUSOHV563q
uTZyfzOQu9WCuWZ637o1QUywv+AfFsH23WsQmC6YpQBOZZKFI2JnOLF+EcTburRTW2MWOea+mJ16
yTnCcnTMlHjJx6QTjNYlwB4YcozfZrflIz88kX22HKKT3TSEqa53MyPnZygXMtH30uorQOdwQr0c
+ILr7XEyy8m3kZFglObTSeYQtEu436qkBKtlh5FZlijoyP+nRwjUO7/eKZ5QA8lFMEY0GxpN+0bj
fYOhoHxlXcHE5aDZA+jNx9GZulB6Gkr34Ql2jpbZwQzgOwaZRVPsm7v535oBo6sT8h/gOXLO+Rfy
Uk4eynz1WANLDqZPJB/2WcjOM7ClCCT1TCWFGto12FWW7i6oxEqY0XleSMCAiA7hOnogJ7hBs9EA
HVRZ6lsF99bDxW8oYzW92f4q2Jthn3CgWIZccHyg2SZtZ+dJoYlMM3ffloxdG7yStww04SbDCCIO
fFlhpD+aYmfLtnuS36Gwu8aedt8cy9/QDqIP9JtaIxWcNGastH02d7cJ7WlOxJbGHhMUSe+wqEIu
M738y+2YFL48iKx04IP2SYRyzH/CIJQCe7gdGksOwg78LTpUi1+3FXKwa2Y7yQhTxreOdPH/dVCo
Je2d9bZ1GT0UKV0aqx5qJS/jrc6zVKZJg5Egy8D38Ib5EIhhsr9ENq+hHjnMsDumDiNvgSUyK9fl
NBFGuOFQAASio3CEFJirOVJ5GufXCIUxbge7d1Uze6ZLPUW6PsW7IQxNfXh5fpEubEm+HrGqGSVn
IJN3VOVtVCWbuql007p9uuNi7nHW9n3Ldhp5ZTNt/PNjKUyjJBSkVDZ/y5b2HWrLwQiT9CtpZAqp
QTqBPie/yGkvEbnVxDB5FGrDDYfE2YeDYw12qfZmXTFMksSOYSnSYs44qcT0ccxNxzIUaYKVE+Vy
yck8iBYLhtIHo0NP5bTY/kG1w0UL+gcDAEd8zWdMT3x2uCu598C5npoiaMkZ+6FlKi+/TqXNFKwq
uQncoq5k+VIR8YABs229K+nLlmZiwt149L7q495VPNpyXYzhXfJLjlnyf37aPVmzH1frDyaZV3WG
/x0l3w94kUMKMgQHbB5va9j7PUrhz8yt5rW3nUjXi/mbmTbl4hioU+YDAwkTzCmD47bOupB4BCtA
XR9BX6T9rsFpxmFmh6fTdVaM1Qzvr9z37dK6hU0l2OLAO5ShJRJaJ7qtnDw3FgydMG0mkpY0kS5m
8zkDHogvPI6uocYlY8aIu/AfHQu2sYucfzNmuWhKzloDNPjfVSelwcnQFHDduc4MEolX8R2B4RUH
1gmzEKRXiCzpC/qW+m9Lz0WRImHqwRaJlEKIb5j/ZKdHg72KBxroZkSWvY+wuSARToTUehisa6X7
+/J68By7zshUWutmObJGJt8DXUtt4JrqT705Q/U94aRlmEryzrrz6vZiigwfM8r9tyrymibHduZc
hZRqcfNLZaRW6kPDyv4ecBgdRiySd3p1N2JYI4npWAKPPKgWtdlHl18sY5musnf0bl0MBT6d7LO5
wgIr+T6sEWbZ8IvWVeDq1bc9V4EsIejskLLUqs6A0czuavxQcoJ+CW6/lc8ES1e3lUPT2WRyBsQg
/t/3QQulnm+QtldnfU92IwPKdYPLgVTu8mYb0CyUIRkq2v2WFnU99pS3abEbUVsiKl1Gwh07A1Sk
4mmjcYDn0b4pNrdriXkYRKW3sdDm496JEDNqPtSACRknytfuwuHUiODZpPHjqKewsZxCp9d5EVfB
wHHszcvC0goiwpZeKXMM/w9kt+qZObPdZEOfmqjy4Efl9fUaqUe+O1wp3Uq3oWhFzWYjsE6YTuob
dkWdIh2tJlRWVI+yxyQEtxVmy+1+qQl/oQG+/eJay46xYTBC01XcuSFcy7mSDpJJRFDITjXMRc+j
9fTQpi8QYuxD5EtIbBpaxp3TcjOeT6NZzVlEDIKgodqwmIvnTPvZQnT2j7whdH5KClvKbPWeKANi
aKluveihKr0TrON0m/5WOoAnKcXXcY6Vef6rNwcJ/wmEOHO3x+rdg2iXmAg9hN9NUNSwLzTOeYyi
e+GKJZLF5aqfgS97iqbUktsvuOpDAD3WbmhUwRCvxURM/mBeWyx/57tW4jmMLOvL7+S2tcy2TrEa
rqhrQEHvvzeQmpniJl6f3wrHyP9YOq8lxZUsin4REfJCr8gL76FeiAIKSThZJKSvn5V9J6Knp7su
jRGpzHP22QYkDprCcPwo3bqZ0xKquWdVP1C5uQBsee9BwCoCSuwHK/CDmJX9MI/d98xJwg53h/fJ
omQTYyfnxBa/KlsBg2BFUgDJNp9e7NY19vVsXgwLuQ+BJsiV3AKIR13Ag8Xxw/qOQ7G3tVOOokxE
N3HOshMCmQ3/61UZ2rv0YOybtBv8zjfHSfpvFxAH6D99MgfNvxOSrRQ/IgoT+tg/9h9qxvsfpxk7
NLfyO/13j4pqB3cNED82JXxhhqOakeGRPavGugwrh9OKIgo/bnEfUYnjhRc8EAHPTyvu4lzkTb5/
Mij8BIuwl/131rGEuFPFbq8FtCrsGNzP/J7/nVbizKUs4BFT5dysvuUIajPTiQeWRKT/ttzF9X3M
sSe6bx5M3YVysfAwRsfWmcyxeko/+s8FhHpTVMNsFeBwMzFCOXGyPH1uO6oPWiRqtAyzmfu02jPA
BGsbgUSzwXL78QH5qzgXeOiyszwudvlTE647RDHNjkfTnERyEuAxIPFB/h3y9IzspXyXbOLcbuLI
9U+lLwwT8cxZ8LU/H0D6XBGQxC0PIlmJZghVGWb8dNBvZguvMZyIYm9NBhvzyoyLbAZOa9KIMFJm
v9+L+dZLhH+wntksX1jB4fMUVEMIuMRiePxBOmOEQqXy3vLOGsUTu9fJ+SoeQaQs16/wqXy0Hj79
lIQgoiWqDeoZv8FjG/OFIcUH8okIa7tPKz43Ji8yzHeXSDJMOJuZsudFhucGT0/+GdZ/pc/MCwOy
8TPCBWHOppCK+xwrX/zpsjkvhDdvqgf8VP0j3uqIsf8Udr0xjxffG96tSBJyhpjzPkLyYDcw3KHG
x9fmtwtf1HFReoSITxQ4Pq2/8J137brE3gALawGH8lVxpbWAVIXhSBbWdSJEtvkhhTFir4MC8MU8
X8QsYTwKOWWD+ap6I8qbmMndY0GibXpFQ8Aaw1rA1eZHtBnWEqY6UnJSG8tdvtOXdVS6pN7+M6on
cZ6kWQeDupmOhThyihvWsumGf5dOTrzGMTvkMaNSoruES2QNP75iT95+vyM8oG0ER8CHYJ60FHy5
3GuYy55ZHay1Acny6HdYdDDUxMiOgRh+RTCVMo9ZB8wjHOwo57pz6tBck+qTsJNzK2v7ns84HGm5
g8bin5EJnzUXBtkpZIXrG+OvZc2m3EQEn1y/PWYvdtvY6td5klIzwxHwzNPQ9HHbME+AnQe7SoXq
ybQYTjfiYETi7IoEhtWrN7Tin/qi/Oilqy2l5QfKLtYaFN87QXCOFEwuFBT6T0f5us8DpgqM6SP5
ufqiYmiMMzqalLwcqJc6LRuEMm9gop/1YDaqM43UG7IRYMwyKRgCmCDX/izi5u8rjQu0GmVwD42n
o/VTC97P8GxyWiV+++UuRxyXuHW+aWq/ey/04TRzK2tc6diUoPgHpo4j/dULwKdI8hF9CJXvoJmW
Cdij6UokqWMXx7wDBsqgQr7wgZ88V7lF+FsNxUJZ81GIOO+q1RDIXoMqbTeveRb05Vw13PuwsDtr
DJO9FbtWdXt8Jy00JttI5o22GFCKkJ7optJSNcKhjP0gJk7W6knihIx8c/0dMrmEYc8HheYJNdaU
xkzL4eZaJnZjFV/I8VS8HPNNp8dB25FPAg14BCfzlH1HUueYWFpgY7Hk01sQHB4yN1fpvaw9lN8O
D6gEBgYNnzZVenqBuwxoFBZc4/IU9GuzY2+4FBh1TpX3dShzY3XePWELNwPEAGjRv2j4KCY5krFA
kZY5bxFudqv+mHizczJz8FnfxQArADgUJuz+9r3LPh6M4df9oD1d5en0HzjaryAHJ4AZzd/L+fek
jpTCHOnGVrtHLboaFH4yvnswDkxBsIUEDT863nNIryCF96kPH6wCp+MmWiEPf+NtJ1jDEA3iM781
ssAz9CtfJdoNFe7ciLEdG2vLJWDkbDkfE8/vu+kSaowuF3JB9cFXfseqr2uHa8+l5CcxzRKjSngC
9NwsyMdj+mwCHsF0BsJQNfQezY6fSPVCbjaQj2Lse+uZ+QkeH69s1jUcpcxlWMfnm/FqvA5U3Ibm
uVn2R3iFC+iuMNXVDW8a1UDN+1zhEJaPYL7JV17CmsBK5k0OrJV5tSZMd3nnENC1TrwH6c3LjYrP
Te/Re1zlxecxNdlP65bNZQOL2VDDhPjPYg3IQ+X9jgO5CcGVmf6CylIci0kHHGIKadmDrvfaM1B8
1bME4p8p6IzD1Vsei4kpnbNg7wLoxmSnhfwZFjXvEqYHFMfaSdk8AdyofyjkoHrAnEPmRXkYixkR
TXeyZT7XUSTCyb+L2Q48yG8TpPcN6BM/kdEg9LBfF3qI0Iap1DWV/xHf6Kn3Bn77neBt87otdFEY
EQyP1YBrn+ExEQueN4KDNkISAOWIexCWPBcWNQ5rIAGsprP6bGCoQP/+HrFxvAtxRs5sXRFsjkT2
Sjien//zTrnGrAq+fVWwzt0MNPfr8+oD9Z/mUDAtcLoh7UqIB5qj4KirI5kEIgQAvFbnsDAhFBMy
s2iTeQamx+qTbCxk6qP1Ec/HK/D06MGtK9eUcXwykmavs5Z4kBrPuuTx5h97/jvDKEe9Qu2P9006
Ts+sXXEZTMFilPQoy/G9PHOcrBQlqDSfpQIhnCHTRpt1UJT4EzqogJfj6LBOgRpKKy4N6/y0ojLi
2/7seTKYKf+9nTy+Mj3kozzBNVd8jxw6POcDHJkLBBWxGEvmhv/nG2kTD8YkT8EeRBGYnamdyvcv
i8HonJoVRsO/Yi33KSFnbHVIG/wB6cHGijuATwqVwtabzh2mm2cTVtqPyvYKWS3uIWKvAGaq74RX
EncTFm1oahgoCdqyC7mEp2UH4TlhBrO2GbWxWFlI2Z7rwvfxhhMDUoqKgLsOwLAJeE9wz9ASUPKh
jOA2YOq+UfHk1/y+EdS/Hlwf4r/Dl87ygLjCQxmhAe/SDbI0ITaW0EZ1QR9m1YnjmBAyNUAhcOOj
vd6heIG7+/36bbF/Ip6pznA4xPbaqoLdbIAlcFNWgnwA3Cc9D0BOPeUzDq1sIliNMkgn1xmCLUgs
UwW9EUM/fuE9904AfZH7xRihwR8Keoi+BUAaHsqP3fe0+1CXmhG1F9Upv/o/DXwfz2LSXoRowq53
lUNlRbjHa3S9u7+Spy8BTNal/3Y1rwjTUF8WBKB0Y74oe6sgHNsJ2EJw+p4h5k12gf4K+cqhi3D7
4SfV6Bt8tvj6uvDuPi771ggfZgf/c98cvdx3SOfzvQAX/Ur8a2IlfGt0oCv1pF3j5Rb/pPZo8F12
lFh2ueqwL5+jx46NAPUIG6Lms9V+3zZKmRQYGRwqA5IWWIcE7vafAfkS49cZEPiMtGGafgRLoeUz
VKEawcnJQZu26JZQ5/z0loTpL5K53R0SIezELGL4iFVFN3o0NqIxtgXI4xSdzyTU4UoyEhjXBCAy
X3w7Ccuv85kgCjnPTrnhgKGZ40GRofab4W3wzHPxlVr0aNArEaavhHzIhPozTuUVhe8X5AiR14YC
r7y0zWyoh5iqd80tb/34RhveTe75BDEBPVGmBHkTUrBDHKKkQy8/QQyxk9E9wcNlWT32UjV5yC4T
FGYRZYWAz5ykCvxPB7pULHEdfjqI0sfXhlJxWegeWqU7jAc11F9zDpqhPsYMvEVU8tGJ4ItwY9TV
WT643hv8H/NLhZmqMtPlNS2Gusvy6MO+S2kL6AZ6VxG+0DRj+bWqmILh0U54QRbgfsppMvxOvjQ5
7AGFzymXP3Z30jmWbBEDSZAlPhghYH9N2lqM6xvM/gMnhNIHfM0qnMQ3NnpADu8g19wKp8MB+xrH
k0sviFyBKGpSIPJ9LCzN2LLKtboDNtNFG+ILRk4X1t91jqMJdRTn+GM2JHIGyRFJkKWXWmSI2ClG
b2yJN14W76TK2nM10ScipPr0qzydtf1ZkV++gb+rqH4BZ7+NkwvJL9NzvccrYwkLqXmM0RN92uuj
2z32zlCGPQ+J+XDSUlvFfaHAriepfvC4Sr3eSLyi4yaUz1oL9pedP3WI4bKseoOnj7D6hOSJLMvW
ZxhRUK1bGnpFOi68lYEv3yu2kQv/WxHwwElMScd7f2Mp8LQlJSzphnmD2VYxIpJTenwjXk4yNhfZ
DQ8cqQvhrJwEz+pBZw5PeK6pOwtbGldM/npESYH8g1sCDfmp+kOKAlPMeIXV7UPIXIfIdV33HtpS
yi4Vu5ysmzztfCAG7F3zBx6XVeOcAzTvItrSj4oBRLqp8WlFZnuB1vzoL0/p9jUnA2Oi9ZTqP2g6
2nzg8UqSFgCCM0cw6luZ/abPKZtn8ZkZOIHoiodEhSKDzVPVFgp+Ti0Vq/k8Jyln8ncjJR6ABjos
Skq25J5mFsgw5SFiErbIs18rXWiZC1eVqdhdfK6N+gmJDAf3bOXfgeEW+o+Ol7OSkAL3Fgo/HB+E
I/lQoaljPNIVEYlFeRrV0M057x4EZFjCAYbvNKUkiVTzlx6JChHRK9xvpiqGHr1jNmRPI59GVLGG
GiQQRLV9kjE41aFHvhAFpD7laKnt5SmAbFePZfSgMFwG78mHZZclxwdm4pI+RU1WfS8Pdfuio4d0
UA+ebqdzwA2QpOM4lCg4YZ5WjT4bwNYhnuWxVNsob5Bd8wTqICGi54oqpvlunrzv8rukQBWwMNyg
imwICZaEk52Od41BkwjSCz/lGjgho50Cti/EsL9lrsMWx0VSrCWPqGhzBjNtyKWMarwd6olRuSXJ
wZBdXxNYjheyGrhNTxWhDYLRgW5aOn/rSP8cES/DpURbeycCByGzvCxxalC0KAE3WFYcECTnsMdf
4nzWFCEbFRMVkgHVGBv472h48qs8VBnwUi6y5zMsuSIf/sDLZSxEqRdYp+gE2tDAjBHVwKBdI1vi
iYRucwYjHwmrQQ4PFuLYXbNJaJKPE4skYSvmn+QINejr+q0i3Zy3j+CEMeVVw4VwVV4M2q+OwIIR
d19HzAdCmxh8Uq5RoDoS5kj7B5sQUhE6yujd2BWt/htOt+H3GLGZwXtdTL9YJMueht8UYHPJd9OS
0NLP3iVqDIrnK1cnfrsPHLK4NNDrccEv8Ly3ftUUtHHSFwdLFqwIFutH++GeYtip/wIZgrRz1Jx+
TrdHpDHmdj/SFpea5IrJNeI/7NRg57n6AaE4FWU5efyU4fvw+qV042qc/gx2aoZidjt7/Z4KondD
eaOqf68g5j5DJSDZw58PBSD2klRNFNWuOuNGyS4WhzSMMTKReTXEaQwW3f51rFD9PXFJsBtCfnTb
2A4/OwrwYiwfOf7yZK3kAYefpE5wtIQChxdl7JqX6kf0E7cWJ4dxOx7gvQNZEPSDdoetjjevRfIG
xx1lBWzyXeDJgccfChwzbPPFYJ372ctuphSRr3L9nfPxlhyhKZVnZ/PW8WBpRy3B0v7TCkHc3zu6
BMjSynCD1oSit0kuioG8wGRsr8woIDEGTu9z+NoaEXCezt6SmxMsfUUL95jBPGrVLZb9/FWev5XJ
U/YE4QKeVsbZPUb+aqK/P3DhAFV7VvUgsNiAqHPYX00kCx2We6KRNU4T9jr0zHQNFZPvaj7U4FZd
OMEa2v4ez/MS6esg1B7LYcMlfwdqwwD9HcT49sTtX8ZahlPIcIrSSNm3hAO3vlZHaH+YEoHgzpva
TXfZucCoDkidiNBeB4ZkElH4py34eUcYQhVQYNQkOAFTTjg0JSxARZQ4pGDk/jrjRkVMkgaxa/W2
GdZUa80WG6SUk9/+3Pc4O/JGY7c/iqnISd1afURYxNd5o7Q+g2gDibZX0tB1l4nAD1LuP/O33+F4
pxcXPbvyUZsVCHyHEp9lP3DfS+uIMROWmDL+GJOGEB5cUQ7cRrEvvxwROAEdmeu9upPwQMYm2saM
2waBt0emhJyiokSKgBEPRN3L62YS+jA1dpIPaXQa96MWhyQO6F2+eAsPY6dvmHKiZOB0TW9xb3Or
D59uo1+ei3J+v+pn+rbSCHJUIFgxMY9bFKeJQRep0KFBjZMihmnPQZhvS6S70IdGuiAtdusH2VqQ
RXKheOJWL0F8NAc0nEwuPEZjl9a1I4ZsmeqepnvygfO8VsHe6K3c+1XF9qy/SL9xIez3BhOCSCgx
p9w1xtq49NilhdgpMLywH16LZwuMSxE1NOKpH1yRFkCS3py5FolWpSsUbQZpYiIMCKyQycVAEtNH
ii2k2tUepNbic43Rug7tJzneAf9C8o0Im78cW68UfU3likosfF8FPoauBIOdAx2+KmEmL+ahxg/d
MxXqU93L9PIbmiiDpmToJb4CVDiS13RzADpFfy7UufWdqevH73OBzwC2FG0nFPL8gRvlfWAbUyjA
feWc6Cus/C3FYUdKhj4QGWhCg0K2jfoX7A5Gz793fOKBFmuadW3OzvEysDhtjnSkCaSFujm2+KHB
LgAqlZqFwpZCE6iafgI9gSqbe4upIlAcE+kK0LxfMeQpn2J+3+BSpfr0ajgdOS2je1JV/rHuOMiR
PWlLBVu1lB8Blasc9Yxfhokndk7PMui9cQ/we3Sbo3ZAziDNVk78Vb2tb+3Avo/jRbOtJm8CRCJt
02+zCQClVAVUgE3rSAQ701k3vxl7KlGYDXxO+1vYOi4n18E2W4BsJzPSEMfbPFAs0fxViJlmWNKc
5rxP9e9esStwkspLixtrySoUxJ4Z80P9SmwFpzRDDw3PFN41ZpquApDP9IZwiF0SsHJKOE+YBc3R
n9Z/n8jwtCVpkAiZYDox9/ktQuPMRIZaovxj1atgQNmB0BZjyJhPChiK0e3XcdCA+V27cx6YvpWR
NSsD94l5lxlSQSrFlxi36NROMs3Trej0xOUzPsF8gBKgu0U/SiPr8fPaxuNi+nzZjAjm2co46kRM
sHynMrO6n5L6gTQ4LCBU53nWotetVpwYD8N83lwKY9Szk0yezN4OZWU3i2xXLbFhe17Twm6CcoPb
BIxLkCPVNig0kSJ9ztzLxRKfqkA9qE7Pdni746rhxfFIIMDzLiRcABCvIwWBNFZ6YCw9rgOuBhqe
gJCPqDlgCIP2MIQGD1tvKjOc+ITZgIDESfse99h0gV1g8IJP662b4fSmSFPt9poSpBc9hwGWr3ri
JAeabPiNG1O17zC2MLSbsfDqjdEFcWDNcP6rObxQ9Nbsp04eYg6y6YTejDoVS8oXEYo4XMFXIwPS
4zrJT+GwIO2LTRHgtuYRNn7IF+AfMI/22iG9vLdMeEpBrpNYcddu+mG4ugImGhyLEJa8wlZpcm4A
+uAQwPzePh3uWLqBhIDEYg2zkpbVnNqE8+qFyQ2WxRAkf+odOBmD3MjQx4AMetgfBs6T9h3TY0Rj
QiqROkPLt670nuV8CHFAmSonV44dwyuC+mASD/q0s5Y9Ehe1xO4mTCj5YuuJHJjyCKFkM8JO8p8v
mn8neXKcCPK7g7ln+pwDeoFKKoL7AmXWw5ICnDbtbe1GDfNZfnaYwb5Qs4KhV3sEMj51nbli/+dz
4yP8g2Gg6X1ENiQGsJ+oGg2Zh1bsV1jO2TUUMGKYWUUo2FG3Amkzwv5aPk593HWFixUiVi8AWa/S
I7F21aBfxU6zpUQQbicEAoIGKeHdw0Qw/6HqGfrD77nCj6qSo0+QBNoMiETf6wd5XewUF6DeLrZ4
AZ/CB29iKkXtcPw8pjvjCKTFAULy/C/HX3XAbfMz62Df7UxqAg8bVZ8FBTWPAwA+GaoQSlz6udP2
vgFcYhW+KJtUys/RyX9xa3LyWyMMY8BrI4EIUu0Br9Gy46hTT15R+w+ilTkomffdP9Gjdz/L6vZE
LtedGYMtYlgDFKxCvYU2An834aMI/fx96FsPNj0y8nUBA6CdDmaqRy0Rr/hN9eKpfsFzB6N8l8/+
Xifh26vzqFrJi2coMTiOqk5YCGGf3G9ZqvXBunDvJnMJdm4/erj1Ofl4g9mXWdlIZieJp7gxCb+a
dJnN+j3T9L/PzTgSJUNT41MJUjhjSP5dnKYl0yrW5GmB2T3Tmn23e01fY6pN3HzmvGwxtqBVsPbm
Nd79DLs/jCdhVXerZzXHgzVxTQdPWRcnEKZdHk27Pm6CeItTE85UEy3EwBhky+vnkovxl7RmtVGo
FgWr+bRNFsSp0Mv577kWiYKDoCXiDFi4pkfnASSwI0shfC0fe3WSf0LsJDGTnSm7dslXNU13fGPS
D66t72kCv3SEY4lI7RHS+5F+6UbmpJx0X1TadsltNsaMZUJryxTe1T02N26R9DdbnzhPhaexNUte
NpgyeD/3ujLrAmp7Lhq9qHTD7R3AY0VASebi6OCA4LQYsaPYgjw0xjJ7+FPhN8/I0qTHHLfRQ4LO
OGJfYBGp6+rMEnKzHRQJ6yrvtHMvpMF/8IWd7Eb0GZ6v2RRVYoNK6AVVD2+wVYNeNEAx6uOKxGTS
Rs8+kAWB0kBoDHxkRDmateEW/mEZqpClQ2Z39yvmRV/8DZnl4XgGO8PWDAdrW0xWlKi0/ERa1PcV
u/Hngz8XHzvN/CKSx9XbTtZq7NOkseBx1vxyi6Tl+lGc62ZpfK64lsTtNad2Ycj4hEyoz/psUphL
uaadH1lh+jq0uADD7qo05v4LQge5JbA6J7bRjCz9ID2FVd0jdT+lg+mdfKPOJsqeotIsvYFvUhOc
AZkhynEmqcMAj0Jsr+TC+f5ANSH0aPxdaEvmBhQ9OtHKHl8m6FgM/czTJ5yLwKDqGm9ZLBnBU8EL
TvKWwKN6Yo2xsH6dvxeGoo+dsPY5DBZAtxtmh/l9ch+ETBGUe3T6fbCeU5tXxqWKsQv8FupI8Ee1
XLIOjI7Zps8Oh8u0JTuiMKJ2UpVdTRNaF9PmQLGJQzb2qE8kTSnoEw7DzteghcCkFHhcjBJIQA2b
s/TDxc/6abHv9mTWST+DRQ8ZxNEVwZ6Tgch66IU+kvfHGsUMlyS+h4wc0mRuzdMCfBcgCc+AUQkf
ZvNyFSiAylxRbWDMJjATv8gn/Yat+z1XPRPnXSK8dM+4WZpbrNRzf6nIPYfqNKpLp8OvWB6/Imv2
pDKmYPfEul/FYb9tDKcHVPx5qmSPOgZjKm5xbVEvnlcL9ip+kashNMfEsVhmaHn7oLuY6vRxivJq
Viae/vTNs4pt76ZOHHwl+Z0urSH3eeg8B/OWXGjYSNeWw97uSXyU3i44Jjbmpwj/ZdxrDVBUgUrg
VZuldvVLTAdVpjsQIQIWQPel2LGjPDXYBaLQwawfuOtmLEkXGaz7Q/703jAYDvGMSA4cChsuqkOp
NolXNEdDQn17GxP9F6kEjHEIWiM548b2ZWCeySbzy9/lMqB+KvpAJc0s3g+3dDKmoyxpNeNfCng8
6Z4TPNu6F+dVEmIDylc8nLKUYl466bz6kO4oXgbgb7d7GXyw6Fnzj2Q2/EdEw8EvDMgsbNDmkuHI
MptJC4hof5R5fKPj5KQSfm3DtdMtmdfTlfCYz3umSPhJMaFjbVDUsVPrw3lRTYyp8pPuaeYS/FlQ
JUMKgyZSCts3HpOowu3U2CpIjkOG0iUugJpvSK54iuCfOUB5YXFCJsg8DrJCxLdtzGMyTaYn08N3
5Irp3IAsFVg9gB8vEFqXHUvof410oycXEAE2F2ERx4Sz1SNLTI7fH8jHXonERp0xiwVX36ORYeNg
DjWYKIw18VzD04kxA0z55RfOQeIzcgNPiYMYDfGEGR6TLnA7Xgy1ZyG7X8w4aC1hIQJdl7SmPJnH
mPx1xgqEU5+ShAkySg6TMcw2o9xRw2r8nJqoRXFmPKBeHlyN1cC7TzhQjW0R8FrqEaWlKkxGqOKY
HfcLnUEOpmVvL62RzOpXYCVww+IsdP6tfaV0Y5oWyke6P3XObvRE5XXO70AcwlyI6RZv8s6Sg4OB
BQiWt1nQjnFmWsdzWPp8QWh8gGN/meQ+zuqRqorPCxJRlHtJ903+zUpfJAzNzH8jawis2AY1U9GR
NOJZ4XQYK94DOoNxe4bnzZQP4RTSuPsUsOPTXSDbYJBzwmLun78Rw2nQWAAeOMAPgqi+s49wJUGC
KihtaT9p+Bo+hTs8xwesRQLFeS1MX+S2Q1EdcXeuhhNwER/G+VT3gVthSwG2KPvG1zwGmpyhYfmL
WSdphfVOjtKQKGoAc5tge5uJhjMIzZC0VU8RRs4cN5hPJMDnnGwv4WYz1edd1EW9d5q+sN/Eknry
mtWI96E4edsba+NW4qeEXtf/BIZbOwDl+5pH6+IImFhrDUrIDp9H7MhtgrUMrJcneH8M4XXgpLrk
HF/gj5zTvKp2tnn/krVZ7lKoU8x3xqRjhq1zx0bCLRZkepoRXenIovk07T29ueCX51PedFiiXMOz
7/i0ccRcUhcxIsQ4ZizNdNYZZwdDir25kVZjTgBubw75WR2C6o5MauX6ALOX4BY4vyFMT8dcx7N4
9ZxIfgB2yicTV6icZPyQMq27JQvTk1x4NB6kH3fYjepwQ/TASHJZjNRfjMKpxRQ/5TU0tnA6Bzed
DWSHfQzvnwOlG9ucejkt01Xv7W5YVoXMse0bVQSFw+YjhYNLHHuwi0KJYWg2hoyBUvjussX5WK5q
Ho7KVImb+if32/PQZQEdWpvCASKZ4rSjHSAt0TSj2nvs4pW2LCcMA0XlN9b+oFe48LZcQVpcJL5R
jdQ1wcQkb+Thox8R6uAMZjjGkp5oxztcG/sr9zP9Di3XisaKslW9wnXCY0UWZRX+dcKhAByoRFuE
rALOwWsEmg12Ls1oI9iOOj8LML0J8aa6w1wfM3JPHr5gen6xA4fsl7Id/ml4PrUB8Z0wSgWKxFjM
ibGEJjMIh543BYBN8iwMu+YNCwlMor/BY5vq33npmuWodv/iEWi487VFfOQBOvOMSajsE8kbPaDi
7YwAEckW4Kn0nwEJ6DRgnm5XG8V5LxGUIO5eGNsBPLCffJKuaAkWgNn/kl3iMZ3mElvmueJjlNkv
PuK4OG1P02z3EnIbXHFFlzGKd5kY+0IavXb2mxQBxe4n7aqY6WesOb3GeU7wp6wSO76pVwlNGIwc
XkgYHgJclweFG49L+bSFNBzqHhsmFMz7TytEepArUR9wbZ4/tQ9b5YwZIImiOVIrT3tMoRW0wMdo
fHGhxBaD8oP+EuUd6Oq/C9bY8k253FGfMfjjI2/vSzTghF6BgrP3oQUfs8M43EFEC2JZ4xDQwXAe
46ppzJP9kTNKICGM0YAM4gAqbfnHYBhV33v69MHe6PBuw4C3Jviy8FUBZ+3nQnKl7RC75N0jkGu3
pkIy4SETHfmTRQOY3ejvc/stUkziFZgdJ7UJqt4fIWRNtSkCHMXpbq+Z7Jhj9SzvceCdDG+ZMXpu
qhtWrB33VBmaHgkrVNoUUDRf3ex7QutJ4vYo+61+TxjQtg63wiz71S8UIhjRDtbchuWFPe0TnbYD
JpYup3HnUxeSw70XwgMf8oQPTRVGLwOj4BmWh2eoX5TotDz53813gl9Y0JxFqJrqGf57wteaX77w
ioCDOeimuBIF8Wwwf04o1ukJmveEp+cMFu4pIngBuQP6EGQZcOvw4Ni+eGVajPHJJZdhefpBXnWG
tH1fvpfPJQ00sas2tBqXXo3RU++BDkd6KGx7mHsGgzU1EvDyYP290CoKhhKIFka6nmE6+QZUaviM
qMuGSx2wdA3KLpPtdnJxwpVmQyWk0sjGXAQOATDsNXApfIEL2RWPGyAAk7CFmXCQA7LBJ40DFprg
kNzHDy0g1Ffc2ZC4pvdligUxClFi4+jvBoH6mT+8JGLQCmtYZ3waQEWXxs2fvu0g8nmfc+6XDSeb
gVtwz0FBFsycd7VnYRdB5b52jxn1laf4w2XnQl51meW42VQOmBtB8khveKJCV9k3us1H4LBH09EK
LRZ3evNxjLH6m3lMaxEA7pWgo7DgYdpq6HJL4cLBNADLH7as6ftCd8/3JM+ZKhl+8dtFL1oddlZl
pB/0yh2srbW4sqN62rKhtUsUyyRkOiACuUeyGNbQx+SK0+/i47b2i0mFPKclwqyT1dQR1SmitvB3
H8DeEQwzOZT878Gad65mp6461lzWBv8VG1IME9ZA1oF8tDY1NHi+IknQpBCyfhDQApa9HAaQOxIR
nfLW278v781YG/pfP09C+QAuNH0v6HzgL9svmKL2A/FdUM3r7YdV8ZOvkpWqc4zLv1z50XepLrOw
J2d3BE3AVRf3iJ2f0GYQocEU9jtgLESrtRWqx/7IcX9iBxDHX7yCCjvNgnTXr4sxAjwKKNdw1blB
ZhKlP15G2pLWESdllLTCV4+pB5Op6X1CE22tcdyfxc5r/fYLLFmE1S2WW59g4HVL8Hda38YZHFRP
I9JijuMKdE3v4z5Z7ZnJiOIz7tiikgCca15GjEJsKo2dHCLitAHHpr833DRRA4CZAg/D+L8AlU5l
zFi7IPPaDabSe8oDTh0gNgZXO/XQ06HwHYxhsBzpE5/L9NJbNhQnzEo4L2KvtpPoX1gxkD1Jadsj
c3ofb4kRfHUEFWAEb3ZK7gfcOFjEI/hNpIV07slv1hJpYr1HtyiglbXmW5cCJKX2WITPyTNkswhe
Y1Cxa0fsNaY3W/SwzxGHm4R52pa6Wx81N6z9UdFIZ1IXtmAkwMHOVmiK/jivqEyEn0d+eOxTkhG+
iwJIaEcqJA2fcPtWStHkYOp6zMnR+yBS6PZcwDEJGAQ4uKn34UD/7HWHU81/X+ERXgFP4FX6kEFc
ajYqP6BnTEWOqTPLQuHlIphjs4JZ3Pj0Q8PHibmWrRG9vzY18BobTrl9WgzvSVRrJk1j0/vT/aXc
vNLLIYCLYdQvA+92Kp+L6L3Q8L2fm6NzPwY5d5pLPhlGX+cF0J7NeO5A8rGRsLPl/WgdILFHb6dc
QBB6Ex6lkkNlYSkKYwcaZu6YqFL8NIA3dignjNLL8HSrdpC1xrHbwZ8DVgRU2H6YnVc7A4yVYJnK
l5DfjKzD82jY5IZhkET04TcgKEbEyHyDyn8FavAd09Af4+AxO/lZpLndbxl+PbyrUwF5GFMGO2O4
UdzzpfPalYd7WIkoMWvNkj6hb3pOSXLHBex14zRdM3J77KRI9tIAPk5g2SpVSzMS4dPGzSTEppwz
3r/V4YOWjiOOvGjF1/z35rXTova3cTK38agtuQbm/uQntn5O5rz1x9/JIULHO+CuLDwgCxzh9Lns
zVWqP9d0IQ3aXzCrUbvNvu6dIm/+njfr084QSYKc1B64xmdlHaRduekTt9o1E9UTn+Og3Np4SVpT
CrXLxZxOGO7oDDJ9dU7jLx/ghWg3qO1TxZUn2bIn60kK08mLiIfOk+b5+H2GQnBayGd9r4nIsORS
lYTIVdsMnd6PHFhejNULbOuxwg1DnITs1x70OQzIMSq/g7IIl2Zsi2jKRx4RFCCU7yPuqRB5AhJO
luV1+GcyhzeANaTf76Y++SeAix7x3Ai8mhLh88VW0jWGsMdd7ZadZlRzA7dl/ktbQ1zJxy5feFaT
CwLK5uaE5e0IOfr4kjEWmPblPzP9/r7t+EHJIBHPCUbXvjVnpgomWuz6pxfPHr+c1uyFKlEmPPHL
4Snh9f1Xlrx+RYIHYEy+0HxyDfzHbzlh0K3K/6JcpSh7OZ8Wx8D2HuqnKJN9w9cZS+yMbCGrIHZo
DW0KGsIhyCX5+KclfKwLVRS3unDvP7ADCwCZwciSmJjy0F/AlNrOffPpDiXhJSzCkXoZLnMSFH70
NRPibwzgN+JQzW7PUBG2gtZB2zWLahnTYKGFGadBGbasvd7DsCBUfGRJDkFj2HuYRzxeKizeoBBq
sOCZ1WHyzBwmx39bkJPxdc/Z8XFNhD53AS2Ein9i/E3rY4nXHJ4m3aqktil2oD1yDUOI0D0bNILd
7YVgidNbsIDHqijhWlrNuTJLNU/CdZKLK0jYvJC6IbgG/0JJkMxozLNxR1TAgW0qH9BMBIyXACjo
V+BqPXGa/gSoFuhaIBRC0AJjoGSD+8uJirU0XThARg6ZWJDqIwoNmVJZsonfzmocQeEU3qcNbPsF
JSQjgP+RdGZLimJBGH4iItiXW2UX990bo7RKEBBRRMSnn+/0RMz0xHRXVylCnsw//+WXs4wRl5RS
GOXgBycQiQAa1OINz1aY0P7PiAb3Bm+gcW5CYwVK0AokBqsPPIfZYALJfEBXjq4LJeLft9ciaJ84
qfkiKbUGJ8ReVXiIvjjhmZmwM+YBf5zoP0ENGmFzhsdxsX3/LyOwhP+A6SlTVucjrggtAWTy915d
oKlAgwCaJd4CgnHHpTfRfrlEjCJsqXVIJQQ/0X0wLeK2BySD+lyfFBfwcjl45DHN1gu7cCxBWTC+
VyqXTJ9VcEfuVON+AV5ymz5W/QgkBxgAlko3eCd3QasmUvjUhmrIskYRzn/Wimv32lNi+gBzMyhZ
VAP/tseOhsv2jLIE4Ah7gu13XFLy6eEPWqx41k99eLSs2xqq/TMhky9gqgk/Myti0G1WyGn945w7
dNoHjxn0RM0TMP6Io625M3NiUaBPHxF7hj4Cp6fPIMnwtsiXzaI4lJL72V7lf4JRew1ZExXCRK+H
RsEU+kogVjjwVpZcln4BQ+/DMUm3OMQVtNoru+5Qkzd4sNDgs41CAg2WQC6YxnaK/Kp6pbDBp6CO
lPA7chbP7WtLcMyI+HGifAjtfH1weiNmkwCUPekZpHpBjGlMniOSYWPB6WduVNyv83PNt3iG0viw
/BF3mD6BkPT4jrNV7T9DqxgsDuSf6uiQRjwjX4fHyBhCRWawQLQ06Nx2JzoWuLvIqdieCNk8n1Bz
i163n9xhb9sNOJDwwT8Zs+qQs1bUx9KZfAv8pphSaetTgrWLWYVnDCwiUj1Z69HTJtzTTLkM+fA9
aEKoRdcTam9YDDwCNCyNLEahBuXNhpWyzU0m/N6b0AblHyDAgIffoQbSXJQ9FAn2w7eL8kstQF0A
5QY9LyDtey/IIFBqcJPi/mdnwJ2Kzln4IbegE8CbrNBcopBpwbq4n+vWkIQzSCYcYd3HZW/FP9/I
Ohm+KOPWkHX6p4upCDjow5jn+z3MA1bDTHA3dizYXJ6xNcCU04Irz2QEx8n2H53fJqTSlAs59R6R
iu01oVEDOaStTV6w4IAPvmGBZZyBzPOIAXB6um1uXjHGiygWNQlwBJyHnvTuf7CnCe4AgATPFnNh
mZTwEBNjlugC1mLWkRdZ/L4HMGOinOQvmDRhNrd+68CKZeGo94Lbhl8O4gO88dSgCaTF3XHZnKSn
/E9a4Y0xA1sA/QTznGSBS9G4nRigGl0omzjg3mc5xg3v8oW4DnI3JMTZ1RJrSl1IfZTPKEeYtHZg
PyzygEjndhnBsJCwWTxRN5Wz/B0eIcTdhy2MH3KzyqBkqOdeyb2WFxeWSadGX//aD1u4Bu8xEZmF
Z5Nf4HeozcLvog1M9lPs5EkeJGYPVRrq6RF2BNBxyzUbq2n3k0f24tOFfaLF77nV7SGhoFNAHb2o
EmPWblVhcQocCx+JEEQlaf+QtVWyW7RuM3/NpFPjwBPn/ITmGxfAodWfyhOevteSKjZ5SjYjX0e2
/FqbFLnYkWLFJkBh5FpQ+54jdllp59L30o7ALgTpqvLgUc4BZOxhMxNgSUdLOucFNCeBcNXJ/UQ0
M7tJjuOceNciUee4BtOp8/fpErnjcUqdbvzjZ/FsV62GuVOYtgJgb7cwdlBMo6/9Coxbho4fK47P
G1nSHiH/A2KupQvWPGoVqWwV0KdQHh/6WiwDs0mHrvafXJuzmscNPOADKWEMTENwIIQNUR+4uCiP
Ogz6L47l6Se1GL7NwWOJRWrAPogt/vOMcOzIecdhRd7OKF01q+8ftgrMaCcIO8oYEaYdon34bAqf
NMylFpthj0vV6fPleMBhGCYXOE3auyzQ3z5/BGqIm32eE9E8qLn7ARUAJUH3hFcSkyIwxw7PEHUh
7gIeRPAKTpucasRtLY5VOIYgQWPDdXbNhvf28WG1jb5JvXu0Pt/uNs241ac8aMYedMC5r034R6mg
TaS4A9xRWM3q66ymWPA+MGVHeNO3s8YYN/nqJp/APLJ8hqjtmRMiGVToJ4DftQn5AnfMCO4/LZOC
rU+pbyQ/KDinCOMLFy3wlV50mvcDlEi6X81f6+ZENgz2gjk8YK/yiMAigxDLSDXUz7fbkANmqs6p
Lb/A4oVrBF/vsVKWDvQf7jN6n68AfBjWY81D3M+Gi+52JUXPNTqsWHpGjBQjUnG4ypc/KOLI78IU
VgngT0Ixiu2YoSgh6Xxqx8xN5/fyPvk8xmhbG8lTM/YV0HyG7OeLL6B5eGf2xJi/HzJAcvWYPPV2
QuXmimtonyI+LWyJMYHCvgVdPAXl+VfDVKcEL1nfUD0hxGuyT9HuTuj7VS20H1v4iseT+YqUdbW+
M4UzcbhSnO4zT+zdLHauDe3M8DqrYnQ45RBZXb7uljb0PB4UVg/Hhe7rOzRUICrulUPTwxmLmEeI
wqPykALdZzN7nI/xW2qj47mEVicslhNjX+7AHSeZ9+CthoCk5RwcTsizgG8Nn4Qc4R0u/L9xJI+I
07peLGy8+yDbmwErRCJGFaBdNDh060cLZ+1PIpF2/PJxPfHyffpDFlSJBamxfXMgxOg3vCu3uwce
wrJLWdpBPS0RMAKgQH9jt0kTlQiCvp8vzRUfmDqFbOeWOHuC9hhuXbsy9/KEkFSKV7+/Ygzyk8Zp
7tbHYUUbeLrSONK0fYY8Vg0COkhDladWLnGZ1TGg+AKS5ucyC+p2V5Lw+Oa48OR09zyu9ZpI7ml6
nBifpcWkr84ZNjIrfCgxFPfaGNY7eMhQ7XqPP6ZqUQJ53K7T268cOknXudQnvyOSMjBmPGNrZfro
XIaEMcHE8kbZ1ZA5R9DmDXUAN7Jawg7/BxNOBPdmqVPscDuXzrC3weBQTnB+T7M5PglLaFav1XPa
YNsaAWJ21CvizaYFGoeFBiWcJpLmYPKdaPOjAWVg4JxkGoBxEbKghjhmb3ApuHRkdY4UkEGEKX9M
gOKxoDJvBG2X3VZSpkF7yVYQ+NfGpNpUG/PXQBYyPYb6vpyVe+ahhQOhEdL2RONR2EpwGPftvoLm
O3nhOHINvz1C+fnTiK7X0Myiux7X6Uw3SXRcPylxrxqgz35sCtutM68tl7fKI4+1BPjEWziwb5xQ
20/4Hr1hACijRyydX4k0zaPrRiFZEKTz6bOq5vn8PKP3Z/TVf1Np+6SXzLSkkLbp5zt4slJLaa/S
N/GeCQr2Xtnbeag8d0eQOQLBXruXbLLInjYI9vvq95gvv9Ya+gWbMcnhE4+OnEevB+mwnlltRjlQ
vkjIahZIGNJbAIWMQttR+BCNXz1bCxDeG89Yv83017r6TDYAxl9pLqVrQrH6Ori1vxoBDhIcllFF
z9nLEHutjS3tJAnZ3VQD3UJ4gxevWoxhBqNuL14XKZv0H48AO4I82aRXiog2A6NXjn+dPsUuD1Xu
k/rrNR3hBWyGZAa2oX12NrBXqEQsQpAk2xMIWND11AF1r5sYU4ADPS79K7OlRZOFFT5VX5g5ejSX
gKw9HE9GEzI/8VGkYwL6pdzzqcK3pjmh2aZnhLbLCQkajF6daYl2DVtCSB1RA1hN2uXMDj88yrBG
OFWWVe3jQCWErkk7sbaFWJ1U3eoZm8fg9ZPNnxIKwvaLeeDgFsKbgxQk4q/pGAGN13hDWYsrDscH
2r0Pc+DdZ5aG+Od0nBa0aXQ2iAGamE6W6qy5TziHwM7uMVgx8F63dpeglVYxHwPvktjeuShdZXMF
fgJc66k4T4t9UcgowPdG/kvvDO2lK+glufywOLvJ4+8ZCf4zdAgxrt/CKzMW1Repys3jpoRZ87ZC
u3N3bDhLCbNF1Ovwi8SIIl+EnuJxKo4z8A7glBZTihENoh2beGtjQgZ9mjETI6ItwAUSUPDGbAjo
sMp2xaYBD6C0/kBFQZDRoe5kIbhHsICxfi8HiP/VC/uN7xDEvt1YIdoJNTqGaVzcPVgqqTWqi6T+
jJ5PXMy9krAjQus5oGlUD+UxFGX7B7r+ewdEzWIY1hn0Mjp7+0S7RPfdbVtmHKrFkkzB0eNyXIPj
FD+EuW1RrUJun7YhJteC1cwW4XlO8U0BN3tvMRfqhZ0AS3WCFfHxWz9PWljNqEdAFs4KhzUcTZD/
gmLcoKMwQaoQL8v3FFv2fyCtiyBkeQP4gCAFeyzbP12moZseAQewA+zJ62IfOrqd8kTI96v5fcpA
hf0WyYSzXFjRIsrQ9tkBDOP6U4P5Mgcw9p/LhBArfniL7WDsRGKEwQ4A4yJ1KcJWPgHhSFhTM2hw
59d1GWDCDpgjzR4Ar5xxDPpMunrA7Uf7SA92LHYM0wQXqYgBYFYP1dfspYw6+Jt1wAQJ0sA9iDnQ
qw94/U/YV/8gkIrnDMZAjV2BV15HtYUVL1FWn6RGANg9gjtezbAF07jHggK3KZ3da4jODtIJHEeN
EBzdJbkkxPEVQagObH89UWhonLv3Lx0aTDk4Jygb77gFYM2KpvTEYo6d6m3Ls2+/ZvBm+Gq0SnRh
UsJmAhgC01ysG+7ErUz0CxlB/H2GO4Qz/3jy+FP3rGC2wnTxl7GMNfXxiGuDr9ZuvyJ+FG6DCe3v
62mezVJBaOjD1+GmufburExwe1AG+AaF/Lyg+yeLKPG6QIEQf/f2gSdUuAX0PnSLdKEQOV2Rtzns
DndchX7fHETMpws05j/frUZhTpgWJFhIEUFoxZaTwWRrOcbadoaWBytSicLBxoiRBvTsOKSM1R8e
YLEhg2u0vSsuu5MZh/5vvoYSxHdLtySvrNXzMwajeeHRDv/863OdiiluYtzf6eTp61uQ8/19oa5p
jNxfMVdbARQBZo9HyOWlofXMGWa3cSMovzVHfouAk3P+sS1Oxc91Y6zYsNJCUEYQHIbd5T5/8Ez2
Q1LOlfP9CDQUEsFMYcZhpbkREzWsb0OZgWAvJCVbDXpJioroCm7bkloyRR5x63BKJ7tbKKM77zau
tGn3B06PJg1wYl8uqz15UJiWiAyTdp4vNSQ9s3qrhe2EeGMg8XtcTJqgPFljflJ5vuJxteg2dcJK
BBtQKJP98Fv4b7R//CjJeyKx2G/a020P5YRnwlqBNXPrpifuC6QNzaj46ebcQqnJOiQEmFbl0TWW
vqyyuQCdqy4YsIsNcX7893hQdr3p1xSbRbso7cH1MzRJGFyaCeXySFEPm7W+PzmTT/wAiUlKt/8p
9w6Gmn7/V+AOCe9lWsN46IccQ4kO5Tt3K/edHA82UuKBcZI35e44b34E1xmdikwGdrlsJLiAqBXM
mD7kFtfWIAeiOUNYLJcfFJADUwpk/wih3IWDAw8LliTJ9SGr9scb4RfqaEz8GeBQUCTZ7VB83N7w
JTuERpvhosj7gd9beF8HJ6OPOYiFl+5jaUmefr4j6FI5FVz8700b1OMJ231vQCRFn47KjHUWbuO+
sn0Xw+e+mRTOUKyxb+5toTxIGR20G3vTQpx/DzR2tA2wbljP2g99W+tXNZkD0/eWk9I5fIC01qnu
1pvXqPLZQn1eo8f6+m/pcTQ4TphzXaXz62OEHFNdo6tsqfJ/BqZKR85VHoO2iNofCb2UHRa41kHY
NDZgDNuviX0IF/AxN/V9c6XqC8Jv+Wa716LyaBeM9nUbADdxHtrjTfFgtIIEAR0Nshrl1zyVa8CW
9BtdSSxqv1MOA1Jvrz80P3myM2OhuZhJLGHUTfED3A/HkT+CJFzua6RdDF4PxrrhZ+XghyNUhcNh
B9QRTK/zHOedvxtpXKf7uFSZknxywcfcUNfbqGf61OMrq3XbffxALN9dEXjgIPGh8ruVuWlePmRb
ZXW4/VnoaIox08UX3MQ6fMUVYd0Kuq1v9RCBNQZxxhQfM+ArJNgI5eKMSOgDjRcbdCbG+0y+jwwI
2fn+uDeAuu4bC6c9+Omr/OyQkAYpnP3IzrBirhiSfbHjAIpgwGf2yiCY7ikZUA80n9aazDa4uI9R
HZVREX+zANdQiETL2+LtP7Z5pLjGCWrpD4nCBNWiqV+VY7BxrMAqt/7DRpAb06PJupsjGq8HS7cZ
TUTdBLUOrLRIG7+/b1DpwGreqLbg97Ci/QhqJENh8c/+pF+QiQCRBPoWvNt9H3QX2LGUuAtLBzTB
qu1DWXTzOXqLNwTHGJ4gLjv8ch8yon7/UMJ35eoK+QCyivDIIgVicJ+Rq/knBZXuW4d8Up76s8of
b6X50xpYxdAkKw+mEsNdyNHSjrQppYMTE25xlUChhQ8zggcUs/V5n6nEYW94bwU/NnyOeApRt3rF
NzJ2LQwoyGysJdDoavi7Y6A+MhFjYGMwfKtwbyHvCLjebZPGozJguHU/PM/tpYCetGIORpIafJVJ
PkPYmAai7P5bNJXZ5DFRY6BUnWMQIzbxoWIoNC0EMP4m41sAF5rfz16/+S8p0FxasVeA3l0ymifW
0Wd5RuvJ1omi9ULTMlRO+U6CSa9RJ4TUxLzgr1Du7s6QvaG9fzH+0SyPXjq87LX88/pu1QtSgOI7
ZMllYMb6z7NcA6zqh8yfhSdB54Jm8me24VMZ4qO3tG2X4ntsfEZnLsbN3jEROxg2Cd0klCdMX6bZ
wfTAySAFQ+qhqWOY2add+FioFi4XB5pJ1m6S78yARKw93LbqDzg1C5SEvbLsSUD8d3j5+PX8aaEZ
X0dcGxhQlPoj5v+yT0nRPQ1sV6jX4QXIVFjCy5EiEOEOxdqM7yjBxvkvgPXzXLAnV4ca+6okX6me
SjbC7/E7ZlT6/jrEiNsBkzUdIShpuhUtuibShFvapZU+BrX4nI0VM1Y9xyAvG5vjdMG5A5UbIUDv
OSveQ85xi1/xrIshVg5fIlGGsYF1PwPWN41xdyQj4spBdSbzE/uRQTdipsjCo3e8oOlhUlTGVe+/
X+JkATIAO+qPeBSITVq2xllgoh7gKwE1YZIzNrQhSEwFVa10UazBQuUn8fpNFB6Y4Ly9CqCALRwr
Qw9CB/5iq9cclqUcNXH+J6P1H9trmjdeMSix5Ra96CROeNFeYXGmF4jk2Tu6IZ0Aiz1zXMsHvh0r
P3LVPnhZpZ8EaCq1B8ByzYhCUx2ysP7RfpSlogv5GEWZtdCmg+SA04GwPmpjutsRlOX+pI455CWe
+BdD2zwnZT2N2VjRNyCxxNSOPWFNzLklNoqwgLPHDw+XasTYqrxZSw/ME2wkygRuTriZgXnyv9ee
fcRncN/LW3ty9c3FM8bXHJZoMSn/2Ap8xefjOW86pQ2EEVgBlU+vrVpzEmzveSzDW7gGAHW4Fjzx
3kcwu/3MaNL4HnCa6QY17qdZtcWIlxcz+FJQooJE0sFrTiNsJfBh/OdZEdotSLxZou1Jh6HBmGEa
hOEv9G9uLyiexdAQCVt8qqSU/fMRv7WevrXx3A7zJuJ2pcgyLgJXwvUf27oPmlT6r8aDhW912ycN
eEeUHyZGoIAkFk/xsxzXSNV82SfNE89BzxoLmwU8KwRBe8g2aXQqI0DMifbLShJ3YPhAs9KTediG
rwtcomqgdCgxtkB9u3ZuwI9wAXxs2AKoEYfpiLXM7BV9sQXQB99tBdUTa0/O7VV/H8liokN8w1ww
wRoBA8IFUiQxM5GCHVV2BDM2yQ7MdyU2gDt1nDlBS0XGvw0DgdcQnbILRqqA3xlQ8OAIpxPNDEsC
A9UYqYdOFwhXgi3MpD84UuxkHlgV11j2+vW9cpuf+4V3lc1oJzicYHrAx9kCNXwcUdUQ3XPqcKH/
ICRi2YuEGtPXqPnjqHNB5bj4JjOWhwXOK8rwjwOdbWMlDdBu0Dw1UBgPMHngMEjnN0yFEatdEgQJ
NeW+PQ74LU5fSifSlu4x5IyGOwmhdKKhhqUSpZ75OcjUpOZLk4Kn2FRpQvYyJqfh0eeE7Z8LlPxV
dGTGZ2V9+6n9/NSz21g6O24/RmxwY9bAeBy9d/ZcbOw6/IP5+HFzZOLvmeEE3QL+wvXrcQnB8eHX
2/aK0U8gwIh39nhAQ6NkjlrBzMfKlX059nuC/vfc4nJqYL5bh/h561oIXqC1IRVIjWWkh1h9YoGE
5QJKho6QyXYNqoB3I5DQ+3pWjQNzHa+JfabeJ/ibFjJvTVjDvyFvmzEqd5nFjhH0R1ezPYa7Jc6n
jf0PXOk8JiwaXL6IuRBhfM+mS/OeMFFY5QYcnk5sQLCk91cxhh5KB31333HI40UM8jAVYbg6aZaR
LPzXR72EbpnxnqLGt3KgNvmN6jUUBgO9E3g7BsMqaQ5v/8UsXn7jrh010jwb5RN000eKy1colxji
dXrI9xT+JdTphooIeAMdILlFf5/BYuBH0+fqicBu/dkyXKhL6Ru1q+rhGxvjUKGkv4/yH+nj3SWM
AN3mzOw5B3fKoQWWRZgOjZVYpaJ2nFGUyHDW0JLwGcTcJBDNwM1GUlDo51o8IK4KFR6yRlSOsgku
r/5nyPTyHtaT7+IqTLWiFnJ78jw4e4gVUNJmOS1a4hwMwHuoTePj6jPsXOki+92s9z/evltiZOI/
8EZwXwFsvUeCCwCYy/DlsWyKOMlIGSYGDiUiPDy4NUWcMY12TC8LhFp3bchbrCrPArKZ3kEI1FBB
Fb7X0VvTl5M444Eu6rPjDNVkqNNCBTr4GfushTb/ZitzhlULl03iHiIH4w/fFS254wA6SA8y84tO
VOHvcaruj3BmvR70OuBs5a4ESsCm4YESDpMZsQno2ehOnxt9aSIMXjqwDJB/XcdvyOR6UAPEwyK6
FDsWcVzZWy286w2+RGKnQdBlP+qTF2ym9Cfb9LMW2dR7wK/67o1EBffTFUS/sTRqQ9nNIOQhFodp
A2CyRcnXgGba7vvo1RNEtNHLw4LIPitYC69f2OFBF2uw4l8/Nw8hTi/AoDZwa04cl4qvsKJIeizM
OQ64Xom5SqOyDK0/C0sCEzhIkBRuW56XDoLd7HWRWVpmXg93FaCWrQss+K3zV/xiya+6OsQXDIpf
8+wAgqwMbyc2oDacOFpGlHxwxMsmRBlWXDh9y0QdM2+A87zXoI0x5zry8gKyKuZ7gA4/EJDBcKD5
bb/QcoZsbajCBS0HYzkWfCtOPhYc1T3hFpn0I3nBwFGtCwUZEtQaATdyrB10/4jhXMRzJokMlAiU
+YHhLt0oBj/+NSon7FM7xrl+pEgBgCHSkz3eK98lPG4x3LEO5ESqYAijw08n4pS8eplNWGn8GWIE
la4KO2jsILsFKmRxfJAxCbNXR7ZaUqDJgdEMzNntz/n5gHzB4NVBaie2MvqwiX6HX4HGW3CXGWw4
5eEJ4VgxtABIjYGsDq5RP2WheN81s298nBKq+UO890VOaqTwUDGfrnLAT6F0Jk0a6DhcxLL/FVKc
N0KF1UeJVYgnyQ0K6Nmsxw+/mJUbYBXxjDDx4M0ETo84dtUh5EusQzprz3w76+E78+O0+/gmyxOA
8X72BVM3IWm4Or04dIVlaQ1ksIy58xmYv4UU8JV2Qm26JTwn9Jwwxjg2Th2G9shM4ESq4W2XFeMO
Zrg4QD1Ryi7Ny4XeAlrw5G7a5Bd1Bbmg5E6o+fQS8zr5YPGFZ6O2rLDl0oNmb+ljuSMFflzVceFs
akgKTy0M3s3o2gf6O1ROdrWo6PekCld0smIr8msdT7JX1mtiEz9JO9/DRxp+P2cl8+X89EiJBMBG
YdUjzPXvOfLVmXPDYQ5PIPaI6zrz9T0d1guWiE8JMd5HYEp05YGEYo5cDHLsq5/na1JiAMCHSidF
I5QOb7t6W0OaAuZx/Mwaq6AdDckHew28hMqm9YPPr54tU2PgW6qn2fEDk6P8GlzrQGwUIdRj+B1r
mLowU+hDTTw+iaYF/TNsaFZgqcnz3BqYuPVrMwTsjTF0EDHxoq4Rv3bQreFmyaueppE5gBS+jh8x
/IAjQHs1Q1nzHIjkfMRtZDWJ1Icyhl0WC+qdaoYanPOz/R5at5H9cNXXUH161/uAO8aalxdnrXzI
ZYiPbGKaWMGLNjDGBVKPa8Q37Lvli6ZdiY1/3x+2FegWd4yJ7QTKR+jnZw2600ibSAc0AX9P5pN+
kFnu42w+w/Jyg9NwLu+jVz+1qgn5O9lQEj7APoQKvg7YnVbYGjoweSFI7trdVRHwrab7LbI4aIr9
4Bs/L/eVEjt/r6+XYm4Zg4YPUEJvODdoM/+VWHsqjPzV2MAUEpnkhs00VmX8Xue/4SMZ+ADTWUIX
o3gNWjqrImQ9LfXDlMVUcARFcVAxB5w+HzaS7fBVeU6NiUo3k+geIW7OjDmOsbNXP8BOry7C/Kfu
p3UVOPMXQrJ+apIm4Iw/l5wh/BuZ0ybjfXh17/VNjIWiCqyQET0/ubL64tWfnbl1UZnLQaEO9yZy
5hW+iCiXCZYFSAMt6T2+Cf1d6beZZ0EIMH5tmKzSWDpcb8MqzCbWzUtV1+hZHwfXfiRBa4B9QGgo
jtz0+jhQIPriWPrXj9KgsawQkPScUYRAczYkDmN/iesFzGfcMfCtBO9B9qwmMtgddRotGEICpG5q
4tz2+H7DAVXzkCmsYK98TSyUI9wW8FFZTnGzOtwWPo5D+pvF0JDMhoCpIgMHQp88NAiCQz55Cz/N
lGIMkANyw5nEV1bXDaRUnHuI6FWBxUf6IsMdj9ma5f1tC1EsloVgBhQHRJylIwiOPEdGLDiZc44x
MpkZ6qGyRZomelVWXyzw3pJb0YijQEkcO7ihCWsSp5/ZUPH/UZhx76OlxsTpRX9e5hsFoRL95nfh
5BPYIMxWGPIuBXCMrQPID/pf7Hna0EAZhdcdY6O56O+uqYU0qAR6Am6wA3n/sSdRwfcfgTwBCrLZ
2sASBaz11M13h3gZW6h/Udjk7bBmUmH2j+ofRgZItdjWGZEZNB4rQHkhT+7WAPMTLizQjMiM3RFg
8ok/eyiixNn35ACMbTnQDzgSvoHs8Us/cIXKtf2evQ+sHijRp7tPqsSCHK7Y+GW9cpxmMXvNPGFh
CwGHK8zipac90KbVH17BkLTeOANcdGeEl1mOPfbiUY7bOmY+YAiFbsqKBj4nfS3GnxBITVJ0Weyp
+B8B+O6w0zCCZww3q0eZBIcJEi7YN6LhPalx9PTV2FmV82yOyoKFm/DnYBIhXHhhr42lyTF2uX2H
ck3v7mFJ3mzoyALZQcbDrGbOpVXXYGEBiRKa7+Ql0J08ZoVM0hyELBboEV1UhloDYUoB8RgyBGNp
M2Ir5Okx8yBw/t9nL41YIDPrQ+IEOwCTsg90cMgwKxezMjYm5M4EsH/+sfLuIQQzJiP5wG1AIik2
FtKexRyX8TujAeJNMeda6DnoJxkPsg4uC26gUxwcwL3gSgEGMEtavzkqdF5L7fGps7Bg68tddKtd
8gBpf/CHw9iMlRyZDKC6iL0gPb9c9XDfXmF40RMh4JG32fi76+bmghEnnT6DPrlNLbiM92dQx9hA
EGoO7BI1ZPzMjRVL5ecci04erfdZmTH30Z7Va6JsECIVUwAIQjFG78Da33zcjc7s4nY8RtF3KmK9
T2WiL5yw0yEaamjMRcjI8VSL9QFh26XXhZgGjVUi1G8ujzgeKH0IMycBDCdxNylF8vvbY+N9RaM1
6Fjj8Zea7dOHHrXtUQmGxu9dyBi12TMg5f6Pf4GPZTZo7LCJQynHeBSPuMBYq26IB8YmEwT3McId
+GnOmm03ymrUej2yJwZoNoxK9BC7QuC3Rgth1lorZ3V1AXtp0+FWFyfHtWbYhstzEP56x2aIW5Mw
JeAly2tP+D5Do0XgypezGOdX3jGYFBu15sRLBhoClVpXcwsNee296URR8iK8gHFULJ64olNRkj4A
NW/yED63xM9vuYcfp/sWGEogaaHO4t4zL8iiWV1na/kpFvslOYXNcQgulPpcK3nyIrXu3+0nIDH/
Pr1OuWDvbsXAtyC+MSxO4FgE0kDdh8kEDATg7bTjhptrjO0sSU5mwmAi9rUik9wRMij4I49Aw9Wa
6T39hVMI85r3eH+NYE8AyPM6uhMR5TyRxi9VK+9WHbarHS9YD+Dm0ePa1h5dP8P+8R6aYV4tENMB
DLT5ymRRSPwebBUJ5vEncPCqwnazHNv5im8I8q2RCscVFViCRLOS4pTisMun0xZWuWv++rEOuEWR
5jeZn8PZgPVIJMYbeoHbLpVZt7UBmmgG+bCZGriVFUBAcSUmb0QRrzXA71ixN1xATjs2rqx2eGal
55SThi99pmHWx2CnVuHVpFryDgu3Wx3bEXGWgLDPdTPlXjFDTt4Xg9PP7TVMl1QIProcguAaij1k
hGvQL5xfkNd6rcBX+2Vo30kAg7cRBRaHFBvuHj+aeUs/AILXOwGJTJ9jtun8PMi9L+iYr7+PJ0/1
s5gRj4Sm+XQrzMOfuN60itvnkIQjclm4uYrpJ3iu64W8smZcOmAxxF6b28dlAYkysTzAqeRcYZcC
GvYuQ6pEgwfIDr4KP80OHz5tU8ZizjV3PXh+GdQCmxpwgkODfkW0SxT2qJ6XAfmLKfJT4mUAd6dA
TGRMsUqA15rkAUxKyAIYVE+UJfFQDF0TsNsWGcmyxqB08J5lIkUdDI21Mm65TciCFcoJvq9g5IDg
PGU1AwajmEE6y5WjcPVP6Cn8EU/8Nkac6PZhGjC1L99jCpSvRRj3m2OQsFs16jFc+WcHBrAMEY7W
EbWh4sIIgukBWfHGLIW723Nu3IYdYznVGtiAwTONVAg1dAKz/ke9HOdP30J24ezh02HDpmM4HMDv
cCSIivBn4Fu2Qeelm3pOKgWatZUapL1gtSNf5h39CGpQnLJ3iykpyOFoUh9uC6KJVjICm+EnguNy
e2PCKo5XeQEa/cU/mvOCv+N//TYol9qomOjeNWzmzIkRWlZP/YQfF7MPIdNUA5rMqP8ngOUc5Rp2
IexMm2P6DDOQsWjJ+vAkWNZLYoU4/5Q9O591hkOpszLZEECsRTgmbbugVUg04KRXCSVPp/pYn183
R9r2Ha41QscKkR8Ac1dM7h4Df0QO/ASBANLYA50agwiMfXxXWN2h+a6v3h2vZBb1PabjeswBTBOE
SNfXPdbr5l4YNB5dVv0g3ri6vSYPgDq/nh3de4ADAlA8hQDNya7yK7Qd9RLZfCizdTeAf13ATZwv
r9wQWLD6sPmUXdv4SqIBTv3iRWS/FtjmdFhl3Cd0de/zM+ARpBxlf2RaHNfOr3kC1iQBl6rHi2Z+
/O7YCVVJ7Tu+HOssPO6La2z4j0tz6SRE3hpa1e7U6uTC4wDHkhkhZ+iM7Snbs88COtucNlun/cQE
bgn0J830IItoltkhLGXUe8C37DlZlpmX4oDHADs2ziTgE/8+ATrGYv4XD+kJJdaIPlPui3zWTezx
9WQGuJeMSCYcIy/LVZy9sf3gxaYjWlF4DPhQPwGfJ+8nqA0u50NOPwjwzm+3JerMRWKDbzx+StAg
RBAoTSIdGg8PrSKEoUfmkw9B80rrQT/goezkhAW7pXs00l+wMpc1KWxv/qnhAR3DDiox1PbXv146
DWuodXBwlpzxpkh7RBO/rc6GK7e+MGnw6Sm0FxThbYPNApw9shTA4JbQn/kk2BLjHoLog7JJaOu6
Cy2IvFtYfZCIuOco0QaeNRwQOI1vieMMU1EmuaxNgJpufj3RdOG7Tl9qwzHXXdAiXEArUKXWU+es
Z24qoKgnjxQBvhA3NyTxhbPrRQmTWN+cqCY1PDSS7iBuYFTciyUMR0b2x0MjL+w59KRf/M0/oPOn
TPU5Uwjw4QdwytNLyyp2jBN6lqu6JtQGS18UBYJwRb5ht8FW+1FjhDcgt4lDgXuQri8bGzN+i9af
sFA+gSdTZROzppjjEPjOJ58rM3kzyvTJM5/Q84nMMWxAjyPt+MdHm68f+Yp+ktwDdj8Xkzvl2s7Q
edX5DM2/jUl4Rvt6neLLb8Mf+IIv04sSfCbLp0c+bZ4BPbBENGjEicLkPrmu2O9Pmoh/0RkzLY0l
ROWEA0zQ4SIuRwjjK+z9nZUdyD/fkTbitit+8G+iLcVzFzzu6tIs5IkKWmYONqLCLvKkK+ao99dI
kSSUS+N0CtwmBddZv0X9Q+3ju9KHR0xlN0xHUqyUjF9rxv0pxIcMxgPcJTgSMeYh1hbErE9ac8zI
wPBwIq0dqmb+RwtuQraLMOJxIswOAzatSxYI0F/FT+PnXu4XPjPWARA88bqAuodfxX1LPsF9CfSo
7Wnl6gObPWV8X5oj+VTH6u4/ks5sSVUkiqJfZISgDL4yz6A4vxgOpYITIgr69b3ydnR0x+26ZZVC
knnOPnv4xNe/IkNxiCTcQ13OczItcpYDhyqnmezo0BiH5gNg172kPRcCGAwKh36HlN0/KvJnTnHK
ztsRAZG1ZHOBsfrDxTuU8s4Z7GEeESaE1G4zeYbysaCKYNZBWycjpkOI1IektOr+uPvf8WDK8Gm+
4ZoesWJj5ANEML72Jud3Kj8X/R0Gs0jKWSQ5sVEXZBaLExNe+Gh/3cmjz3kf+rpBVDEujIASJwQm
YgPA1P2GWWREEIiCuZ8DvR6Z/6pZbpLSGzB0oNTL1TX90KJYkesbQH4Yzevk/eJSNEfIwBCCyKC0
v3kVi4DHHhGjlTvDf8Tckq/IBqh6nwkBV0wKkKuYAM6tc5tCxrZQmLKFkbuHM+w7Qtpp1ijSfhB1
+Ms2anBXwm3YxOLAR2865uBwVvvXCv2+rwDIm+qS2Qz+FHeTvqRIr0G55gOZwYcpKXgC1Q/HE9pu
ajm6s4yD0oApkCyh3yWPUB4jNUr1MZV4hulCWMV4/of4HqFowLvXuQZw+hy4JO4RFpiD4aDIAUjr
mZYReDfELmNk6QuVGMrGxVpgW9qltzGYAtOcsw6YLo+f/uivm+XbjyvCVMDSMWDxan6QnLBzAQov
sH41cCUAW/lag/npgMcYTjFvj1VfoTh/eZz+wiWD1jcf5DgdwfV2ep44cFMmgqpbZkQejVs4GvCJ
rA4G+i15vajtIV3Ao8YhiHXSTDVMzpNyqcImNPFSijDcQ7E759cAEoyFf0fpnt0ug6gd9SLEfb8M
Dg2JtnE7BhIyeEq2+CPR7UHqXOru4Y2tHT1CC3sUE2aMA9iZudau5DxCnlZQR+g23EEfKXawsV8e
RmhBF5NJ2mIbTIHdoPnCcv6M7iPCj5M7DdCOdfCGO/iCu4huFqkZkpjk7G+wwuVame30k/SFxlFj
zsDXmr8TzWFt3aMf5gkAdeO+RbiDAyXJhy8zHvnnvwHDYz6vI8fkyNJ1Ujlsxr38ROcImMCTqKFR
Qm5ESGoZ1w72BpyrWMtNpOjmgV3y1uEoH4GIcBmQLNhShhoMtxhvY4IzsNDRBZIHhZ5xNTC0mIXi
aiNoJ9Tb+28shQyhQmjOTfowdWvxtiZ1fscd0aXgJFfLPoVX6xJjUlJAcqaktRvvZN8C6prKRzlA
JBVzggw/TzxwEeES38b5jLgkAhhgbhw8PGYcxBvpwmJtpYnUKCYivXwYFrm4NpDjiOlh8y2nWJ1M
Uym8oKe7Tzcu2Ws4U2wWuMHb0PMTzJ5cuh5LI7znZbDyTw59EcoBu5nVY5AsDAOEonrkg8E7Yz1E
zWmWfpnRXOGgk2FlbBBpEb92jSMsuO6sFfjoZbY8x4E0/2BsTWgheT+vgEzYDA4BlqnPED8frHpP
q9sqx5cKgnjcVYI3xjE9worO40g+GZrNLMF++6yAeY+7C/gBRiWPeTgIriIuCtqOmsCZthRsPzb7
d1hZ44HNTCikBLGtuzjGSY0Pt78gQKqJ3YQpBcj6hCim5g9tBtfQbp1zsnouylnhsJfYNLB45Jdx
f3eyWFkppndYnuNBN0Yq52hwaXv+dYxWmRBotjHM4sg+57iZCkuMXqjy0DZI9ike50Lgz8MBVcAE
F6Ua7HOT3wmxzKwLrFa3LZbTVE34w1Xhzd1kdBiGtG982UbWQpOUILmEvIVphgcHlPXZ+Ar8PITv
C0jHxR8+hFyENzcEV8btfaVEvK6/utMvQ0zIka4LTmQTwbssJv15HT3ZBpSRMBZ62S3Ssuv0nVT5
3Smd6scyB5YNKtxVdBdxAhEheDUQb4HvwfHn8D061I6EFRw9j4hveTQwr/E22SfcRPT/SERGnOsf
+Cz4hNzcm3ti/L1Qael04+N9sxq3W0r6lMrfuWdsVZjMygcmaRtLczlarBHUdAwiquljzMNTAfQu
4WNGfR98nYBTiD0+sH1/f4uqLfmb649Z+NK4nOvIpUyQQCbSfnnEueJhrH7Aj+SEGFoyMr8HMMCk
Svqpbp3iezsfWAMHATiTsKByYFL+CMYz8TgPnlvJekzaiQJFSrA0Id1+qRa9UQ2D07xNiCrMEZS5
RTAKRwuYvMhUEG5jzQtGaMF13t3GCGn11XuN1PaJkR/xNc7ZKsYy+b/re/4I7rDyNEfxlEWVcu28
Nw0iA2eNjaLvS26/MogWDv7gtvYMsW4IslkgVcAr5Onu1pBYT+HAat1/niCyoZpK1J9XuKrwbu/O
2RFWdr2l5uB2V9gQRbm9o/DquBhzeCyO92oTMeMYWqP45RTRNztFykTPcGNN27iwe3Ak1hWuCnfw
Ai9VzdfDhcunHxmEXdidVl30hRm7hT6LyUbUIzELRO9uU3UOhJ0xsaDAGdJSIA1CueiUB82Dd2zW
0xPFFwLcr/tF9mPTGtJNcqSdXXQxvhaBjMTIdVK4gKl+3ASwXAGjyGajAFVS4Yjx2TeEX4Oqvo01
I1qHC2JoUOFI9GY0g5bs6ZYULvil3LmHLxOVpGri0n6GhjRwbsnNFnczuaNgNWj5EeMR3Er7yC2D
IyPcpBF6Q30UfFd6/VL3lKsDfiAHAwEO6cwrkP6xt8LJxOI/YNdnh/1Fb1s8HrTPeH1tmVGe8N4u
oLZgO+BAExqFEMV94gd4GGkt8j1QtHVeFlAOXn89mgSgRGfExfNq5u6zzdAq0we2aw+3Cx8BtnRi
idoo9L0RKPiC8eW+WhUT3qnitBe2MhPQ1MaQzQMTii+hFMnwk5RISOSpBDjDJGsI1yWmuRUWBhfO
AgRtKBXhK5eHFrfzR3iHSMUeEaZsEPmJaVbymrDUuujDFnEb15i2rvpHGbG1cEkX6IweXyPQC0b8
aBu4YvwZIIe5Cswj/veNPwucyH+wgvSF9spS8IEjXCl7hR7I6mVLukUXIXKx4N3uY6YEOBHG9KgS
5S/0X6rg0kZqIifSAfUwCHWLTREHBTClfVmoMYtHycnvAn8oJi+Akr6Nr3LK9ABw5mmu5+J0OuBU
7vNvim8BS2Jx/uuPz27B3s8/v0zDF4ATd7D/bod/p1B3G/hXuM0wkTOR+4e/qdpBE2Eu5gwrtoyD
SCFHpiTQ7qyf4J2GBVMx3tXRgMftYV7sejXkZHJ0NhLsxtaf/J67UFwTfNZtmOLs5WysNLCdUYEi
wEfaoaT/THvYY+pY1emcAS+L3zkZTXSqk5zowj3ePJNTeJa5k+855v38HF7rQJNg4YORkJ0ZnB0G
2E6Vdp5+YN9FZWKf41cAB2/CPNmiHbOHkPWRzkTsK38cESSxLbq3cJ1INlOoCrx/1JoeLuMWAhb4
SE7JF70PBRUa1Axa2onTox9fredEaFw4gQaE/4SsWb+2YQRDQ46ff+e8AApNN8yW2FDYhn+Sfd39
yFfET75hEyyd26xGFdfaA/RVPhOXfDjDUcj9iINtSngwXW0MG92avtA1r++OOCjcR8Yha3ee8G3n
Bl94IBAvSNMP7I+hibvbm0S8sD+DOO21f2h9TBAx3OoO9QH7FwPGMGXi11E4mRRRDrG/ZzhKILul
bUSX4ARO8zGpApGa8SJIhykn3JPHUBYcWZ6dskrVI+8NaAvnOS1/cf1fNtRu+JKXBMqLwmgamgrT
UVtL8Ud/BWgFuEXsZK31BJODR3JZix5wQPTg8beHuQyPeROISSXOYtv+uMdng3mG/PJtDsfdnhEo
I0BMCznoi8JnviqlnyVluhCINIdncvW1Pe8Qd+vB8qrYHZMGfBzHgJLYaT81q5hr4HnF/OwzlnBF
6TzKMCqlHqN4J+DBH3kf6xQiqWWigLmv30NJ4V1TVtiLvFvqNaRzmk/gwhfOJg7jYDSMr7/ejfnz
GlBZjR9IY+8ZhNGzf9IFvRr53W0rNm+yhqgFsNIXnwuZ9c3GoI/L0duP9lAkuU68X4hCv+VLJz2A
xoyXUlooNSXVFKsmzEn0MfZI4OdE9m1RCDJbFjxp/uGg0cWM5kQLBCZ4x76HbQnOQhNgZkYtIlBX
FglUo5il0E9AoDYQrIC1CwTgKOSvBFzSBGGage0Cw3HKl5N9psFBh4JNz7/pNl4nGizMVMRXPr1f
+kuf0B3ekNFEwCKuzWeScz1lAzppMn5gjYOwrxjjsXWBUgBxYf+zAJxhvEL1zqRLhhwHeinbD2EE
D5GqnpRhPb6kFKhqY5DAcktpmpyWggJNiILX50mgFcDfRBeOVnRawAzZ0xO6wscOPNz5kdjxP+hh
8RN6lpCLVTGeIti39rImrmLNJ9T+4+kJ019mlrwZwOAJDRXBNHryWIAPCnsoiP1g24pgnXZW4bUv
R8CTeCK0yC6Ndq665xGdSYPzH5wpBq8BY5cJ+kBaSpq2qGO1w49XVxse3sklUV2uWz8opwCl/isB
vbBeLjsREN5t/VkU3ndyoul+ea3NWbMxhrN3zC6WlUslVIOTZ72QuskYjNJiYi73jUNY5am0Um10
zb3pYRPDLrZ/B9qBRWH10nuEA6AN/Nhfv3eII9rxMCjB6+Hxw8OeVo4w90MM66YENzKI4HS+503O
O952mHX6o7C9ICzizJsMlkJa6z8YRBxxWeg5Ayr8k/PdCc9TAYBrGdFaKagOGrwVq4qDSmQJI3Cs
bPxwEDZy0AC250zn2w7p4gX4MFQnYJdf2MqkJAmHgqcN6gnvtzHnYqq8GEyZRjN0RMYGBCCtGLdC
fYOgS5GEcDdqVUuOGQUsvmC5oF9Pd8xv52hDXLFsA7acnfZyMVGipYFQKnxPRKg1FuTCxnIY1BAN
GH16xY5f2eyHLqPtO+JUKNa4VXLiTsBJcTJncZLsvJlgK7MTW85gSkwjkbFYbPO5fvmIig09tjqr
9x8mdYsO9wHWUPhcoP078bHBX4AWhQW5LJ68kkHMAIqWyQLCr0hYhzAye8Pl4+XFQjvwaXvRR7BJ
gX+xDTowGZ4+QuS08gQexAJFAPMVFAf8AaSXCT0OlhjboCbE9WmFrzpfHXHikNqN/SWhUoq4KzyW
mmr/BsaXn8KkqE+Ym30iEe7fpJ9HAQSa97ACw9zc/NH00w9BVX8rjNKZr262ZxeWxDlGkC0n/Dom
kMweFS4gTIyaaClswtt/kxzMxqBn9MV7Qx9w/Yy5AkxXuX+QE0eFe9kxzIdcwHcR28nOIJbPQnxs
0GcMO+8mIgD6ZJ5yTL8QPYirwEtIzpkwHIUVn7DmQKI9FPVnl18z2DDuLW0CRZkp89ugLt8km+0B
sOSHGLSLhkpA6fRY0FOTbcUzLgYATxfD+fMMggGDT2KbUU20JkZOEHQeCyBWPiV5nODY3FLco9DU
ht0KxzT2Tj4Jr9kg4yynDFB4N6Qb3UUq+S2Evv6xhxBGfHBPUFAxQ8A4bcFC4gmBlMJqHU15LQNv
PuvufJ/wFmCO/PsWfI4yTEV4M8qKq6ZPvp4QbTGi5VW4JUPdwc4Vg6dBBpj+DLGzOf9BDcdDuRkK
QySMfMIXe8EmOa+xJo2wnGOE15oP77bQJ9rqkuMG8rDgVLwQpgrrb4EFwYufKj4jBmfGXTT4UUg6
WLTUeD1HbI0TcHZq9wbeOFwZGD9vJnQC0+CWACUDlcQCL1Tt5wJSA2SH0kXmQIk/g6DzWGyS+wza
bjBgfNnhP9+abwkRHED7bacn3x0AKR7+Bx3uywYPLk4H3Pn5e0YDiGkGmT5hWI4ZkztYwRziPweI
OiBn4KbMSxFXE9At8gQYgHMTWS3cbvLQeS07/HBS0Uy0WLphhJu1g5Q78MP2n+tK9gSPEIxnERaO
LvkbAr4xSdqhtuGG9Q6Ew8OMpUwIuQFaxogSxN37AlCSc8lznH5pAKnEQ9zzQb1BsBn5gwBB5ZlQ
cJN9JU46kEaYETw/BB7OKuuNF+3HGrKvKxjE0lLbkFjABiGpc4Xp7O7uLT+v2RfgafAVpAJdxubF
pXzuEFbod09MM0N+HK+6OBTVTOpxl52xZMrod2AepSbinOx5GrUk7GGnwEV2kPEhxACGBBqQU2w4
RZasw/S7HPf8ExnGOxbFCoOJiMeK2TwCWnhO/3g7OtO5d/AMNb/IBxAHxSjOvC55H8DjEJVge8H8
wF0F2SjcKVPAoujQ+dyiqyJy7x6Lh27Bz2SZYSfKpU6RAYhWBZYajwAW4Rk+VA+O35ppNuMo4Cn8
Whha0tKz12sR8hlSCFYX3ntlKdbbg4mxSXpTQH4BzfWmZ3gNSvbL4cR4iCdQrK40S+J/hf2Wy8no
M3Nz2a5ydQGxdyIy5M4BSRX4YTIGYZMdJgpCyAqcXJ1cY7IoeR592GEekZjlmKcU/z4G195z9w4F
9kflg7exab53jXtxsJS02DaljMdzqXDwMsjHiZEMZlHDKP5zAct3Jr5PQMfQlAATZRyLrQJjwS5u
ICrx6PPQReHPYihtQpMQvf8STA+tQiAgc7j34WJb0yK2AccQLO6TM+eUtJfnWY4Fjw1lCEy9b4Os
sYGzZXQrLi+EHsIoP84LQhHTYRaE8Ol/h+z7bB6cdArSraeDIgSbgCbuW8OlnnZ2i48dvOqXbJST
M0eoizNxGWoB4IWH1CkGIh0azAjwK76wNSPPX+EOyfMkwt/FVIbiyB5YDGipPEdTFjcTBuOaDOwK
vBMDAR58WASsmN5KRFbgTIBRJxRb760TXuPI3nnNIwXtAnvgDd5pIzYyXjNgJNoF7KjUJSML1LQ4
Iqx3NRyXmKhC7ONNLPoh8Xs5FTzsRmvL7/JOuyM8LxSCuKezLw4D6L+WPsNLBNwY+xR4VczCsLWA
63UO7hhhXlLdu66Zs+hsC8x22Tn7u8IZhuUfbCj7ZnGUzwgodV+7r/fvkzFFgY+FGlrZQ/NpjOBL
CgI2Qi4Pg/AwZh51SxEHmiroNpENcNIyDgxGvRUuvuv7+rO+gZgY30W5hntfriGdnIGBgyEmzuzD
rx3v4WyfQwxbZnXMpcdXayqMra9EVcHqIDmWbEqSbQQOtuvoE7/ICYVbfTHv0oZAOuY/S3lyC68w
fVPcTtugf9wIwLqFh25g6Mbe6XzIjIDCSfwmHS+1F1angNv/DFzRh2uRnIwOKIkDQCEcgwPqkR6I
lh4T6UnS9sBnRsNEYYUmGt9s6iH7vkdE51dLtjLyKakGgx4M1l6kHd7QkCqXMoVpNTUKxzfhKRy0
hUTT1GdenzEdR1lJeAAWhlC2cNxg9QytDg7gx8fg499JKwxJmd7+wUA9Bw3k/2KlHXEa28q7WRsR
LeL3xkX2m5OLk1L1uchHnRx/TTO4B/UfAzkerytm1zx3k9ZjmzHyvkuBZMQUhhFTNWZtD+tYmuIK
5cxXgRcQ/+G2j6EsZRJZS9yLfhiKCQkFD+O0jKX9R43UsSWwDbFaTntoK5x0FquL5U0ECkO0yoTK
xzNywGvN3OyHTkUEbgi9cQPJZ3d3GRMwoaDchvtj3hgtsuZ41Mm+exiLUcIZMR9aizIZHL979HWM
EoUp+i27JkQjZfKSQeUtkxl2tLxxUgI4dUre9Yb1y04EgBgdSw/JJibZX55F+nBmKSQOG0/nbteM
NfjVwP+XOc7Bvh7TruIOaUPhDfvRLWN1XgPIelvwPlxKPOz1LPF4OZULi8ciG9bh7CqQvVxyruvF
DKwt6ldOpQW/KPzMKvfwOL6Nr3EUcTsMKHB7oMCawWqw2fLp7aw2HZCjwFMzl/ZtcCisY21hVCbs
ncvpHJENH6VmU821OeK64JGNXKy8seUskVeYzZ+4Wefsmejoqydsh9BQGXSEN4fxKWdBJYQk3tWd
M983KXhtlaKlXDObhhuWcj6zca/f6YdDZGN2KWZKuv3dofOwkWfbn2zApDGacxxxZKmeyjkHQ0ud
UH4t8a6btvZ8k8zP0xtBdGLG9BhvMOIuwjoHjJV2n8UZ+A8PLv/Bw4iSFtz5Y96CJ5mKC1pBtkIc
xosxjqyQYQk2JE2twUfNeq7buExb3X7OrhbJj2/ABIxDccnGzgxwuiGG7jLBGOJFiDYgCcHwDLTX
vfwLqV7glSR9ls9/rDGAXV2wt/pf83E8oHk0DzUZfMCcDTxTJQclqJawUtDykgrgwXaLi+PmjxOF
XQ94wy62wqZ5L69V9PQTCi8sD+hGVtCwyiUl2IOZ3VckS+lJu7tSXGKrT634sqsInhARHoOD1tK3
VaegsLgbIVlR6/MYZwaaewqdgc+apMoQSCeUVEdBbE+wDbzoXgj+mdOA6My8wFbhhP9j2StTedI7
CJCHQ7mTqNLhHVN8DnwS+fp9G1HmizHnhK0c+IH9dz30qBOj1mmCDQFJBkLuCUYh3g8yYdBM2qk2
f/hIzBZMwVU2iDeiloBIFiazhUO0k3ggzjaNlQkUtRNG93G7aHfl+vqHF5/QWtXk/cJr3D3Ddtyt
niEbf8PZm6kW4y8aoGT/sWf1H9JFWuQOUTYZACRiccrZp7stjlIa9xHbznUqBre/vdApp8oea80t
ZqZ0Z70Qg4ppvR9zEmMOldAAWg0cYdpp5l6D6OccCLeNf3/n4B3eeMQfaX/XY878r12wCEbCYcL/
MaiANhiNLOx87j4tU+ArZLxMJuv+Eaq/qB01KiWiD4IhJLGvTY/B7hKM2ECowfHFdDHTclsTy1gR
Ty7sunIpF5+e7DizhuYhBzTq9voxhuj2C4lzyiQMbicwzRlieXPwNC4IxxATOiaIQI6bTD80gKAA
fTspBC+AWci0ZOMuWamstwXd6iCFm+e/zZwJERwLjIXZPIUYesRooLWFgvgasfBf88Zn9xCIhohP
wgCwDRi/HFkTDVm+wqD+NUHXik2aeUoqTqvxZ/k84negfwlWGppPTJNHA/OHXT4UhM7Cdf27wfCQ
8cE3OYMFcGqkA793GGWPntnEEuW8+bGLlbJ9ZvQQ3sOSQ9rT7JXpS4oKMXUxlC1Gc1s2apj4SNbh
4sbVpPUh6cVQK5zvGUPNoffydY9TaHQQ5kaYygL9LsVFsNivvcducGC3/aWY00nEX9/dF21P3tgb
727MJFuMvMsYKo1VYCLDJsw02Be3k//BrFvQhQt+P85r/B1QHpsiOAzQTAZDjqJuoazotCSiYyj0
kWcKzy7ys6Y0xS/kmnD7BclGZnh0YlaGJQeuNGyfmvFeIROyquTrMz9x6JnxnGfmwEYDJXsqHe/z
LkAV1ASSi3RUQVgHOVVkJ5VbdUk2CsspvW5HgpMLx8Q+DF3LuaSbCQZ3gLqUxjY55JPaxLXqxBuO
dOeyhy+FS8DVvM37YmpAmhRkY4e63BQP6XA5Q/rnaxBjeHuiHqOeRxjM+HbZGt8paOQSo8iQeTv+
c3dm8HR0OFScI9Wmltxe5tcpPlSYLpFTwE/go3zzt58XHJJSOr4GddKwBkva6J8zgLdADe+AB/C8
K74N0yfEL5qzhm7fEtySj3UJ0YEuAEMYEbZMLX5pL79QmMSbGbsFeYOjfcut+7IazxGYYg+WQx2R
mHliEgX1GBIJn5AzWIjrU771CxT2DbjBpB+TdWufp5Ac2PJ5sxjUsUiZXPsVbFoOsN4eg0nmNVk7
ZwSAJ54UFUnlwx1nv4W6wxy2zC+usEgat38DFO2AAWZM6QWjkcoR3gMu36aYQPX25Yp5zuIJsaPb
8/C42HlexicaHGpckXoghse4HIgp0qLjovScI8gOdQkxYgkpjvYGBgGqkbEea6kYoTIE8FBYsM+c
yUEWvpDEhPwcAY+K3zx0q2n/CIHlNBns+T6YxqxjzgYwUO6rQZuDJzL7L0NIJHfGkmIuOoH2PdO7
ewaCwngE55gRHH2M+6yPwqOfKypWE31vk9Ah8cJi8ibt6Bu0mmCgvoNRjn2qKVbWkPiPCoQJBmik
uzVEIy7w02lmh7CJGlZYw8tPIEdUAkCdLLg+tFWBZWNP4dKpQaNBW8PftXbjo4ty+9Qh3NfgDSIM
vYjDsiFYRHR1o7yD1SS4g1iEwE6ieIcN8q/8ZPoqI2rzixDcgnuP4VAixrQmlBr5KO25UFERvgnu
5kIxIviwHlMBqzrYlBM2gg8vGVSC6zKg3YLGeWYDF2F5JAwZzE+0nOFuwipRuXpLnYy8K1ULqoUt
ZFuDvClzxORdcZgZBoh7qwwjCkoDAh9SYRPfz3ULDpwy+R7UQ73jnP9Tkjq8zdBahJcxQdQgnDac
h5t7iQd4yWHRNLunuHh9ECKbP+b+8b+sHq45XsaWtPxy+PAYkMMp8je6BhctE/xcmt6zGjtbzOr1
AJ+KC5yjy7iN7ykDR50xGINwglow5sl/XuEyXL6NGTcVuFfUkRjvQRlK0XrEVWOc4hYBNTPN4GaT
EHZktIIP+xOrTkZFdr8zZSy5xvoce1oV+4tjLy0oqvF3kWEVnaieaHl5HKH99gxZ9vuJxp2so3s0
f6MAB/mjfqzhbYrmAVzcxvw5lGEDAFtEEuOK34fte4CXhFnkOjj0Z6VkAN3nP5WjntjbSGB0vQN3
EbrRz8eOdQElXPEeCeyAtFx+52JyxxDiya0VFI0XtYsJhQ01qkZksn2bUEvBY5kOoib7ibOxT6kc
FfM3HKyM7rDZg7sDyFL+YcE7bi4OcgW+BFFyS44Fe0/LWiUYz+SQ12c/PO5H+R1xD3lfLxhB2IjC
HYD5R8eJSP20o1lEnTvAxZPfw6BJjttzegtJ8kqVFJifHnSE7B81FLQk2j8WJ7srgiaPd8EM6xZu
tnonpBxEUC8b7DuWD49m1AMmAWKjelKHfi+7IItQHTlSQzw2gH44FHjcF0SOzvh5uE/G3QoBkEec
5fQOMwreqDumqQKhouRFbzNhmQ/N0ppWUzi9yvLJKBDj8hKUbanPH5ObDcUZYYJw5SQSSY+pdAbw
4J6iKOW/JHhcFufSvj0CsHBQdzjlV5SPgFEcvMdq/0YKDD1nK68JiL35kNtyCqoEwKy/pjfXsSe5
MVC5/XPlAgt6EF6cI1wFMiwh3b5Dxk2L0YrxFtNpqi+owODRGHwCXg6TV0BNDfgH4FJPzgFAAS8Y
GDY+uHlnPvzPXCez1sNU1S4nnJYMMR16y+DmkICBobFMkXKFF1o4zx1sbarSrJ7dsCsQXDmKPqqB
AsKoYiHBszAzMp+E7THTAXdivAqGO1MshrQOcWaRtCwmHAkhHplLlXv0Npat17OGAlLRqMi16KS4
ALMSMBl8BVz9CgM7LXQSTyGnw6SbDnNXq8BEL+CX+7jGhBtCN7EALlWfRneOrKHYDVIS7a1cONeO
gsfhjjQOYAWAGq56GauTn+j6XOIb+gyUdpfFY0cwCoaMnLdCswUgHreBQlgoXl8qeUxsHxyiMBW7
SIItMkpUn/QD90pTmsjQ/smZJaRB2XUERsygPfj4R0dyR2yTyISizVtpye2vRCrHRlfvBtCwmM14
9x1y9Sakjob1Inlvt9sVGOSDgkGNe8TV4uw8Z5+w8aQJLGbzWxop5KGw4MzQICMU9ifkLIU/F7NH
dgs2MT42aibjmik7Ni737ogjSaeDfsyvfhuc5t2+5iSg6MacchPUqy/t2Gl+X6pxD+MHZl/09HM5
APmx3iLcnv27hw4drimWwdiOURt2xkg3NqyuNX7e6IZKxSe/fddLIO1RQDiq/559Fmw99KS3L+UZ
Yj6atd6O1gqjRTgiQ/tnQQwB0w04CLodwYqxmukYhTI59oYs1vEQyDTuoRcQxVL/Yr/WGt0VFgNA
ZLseBcPAk3mMaIeDf7vzzXy60k7uYfBkXkPKc4PMEZf9nkBJya4WXDvxBZlnVW2NS1zMviu8Buy3
1U830xNVAotKg3Nyi2Ww2tWVoQDSwIdzf3hQzVKJOQB9Bve6NT+ohRbnj3Ma0378dYtq13mbVV+z
L0LlKBxRcECvPTkrQWcBbr3Ku4Ggp5JqvZE4jbUYvwicPKcyhLOvgxHEy/ruVevlqCkNsnv33s7D
f0YDt/I2jpzXpEOnPTa8aOQumlBKSFT6xxFmdgHCcw26Gf6SmWTXJqAS4X7gjAL8IbPa1UPZOh0Y
EmXFAbNK47RSdLOYNgz4f95z/wl6a3ChqOcq495Y3mvkxCHC3198flks1cbj66j5eV7Zm8aU3IcP
dWM/zFF/jzG7kPkdVK5K9Nj39/isoAKEBuZKk5/bmW/nm8k+qkGnXxn4vcsMP36GdDPO6SbSgXIx
6JCQPzhafA1re5jzt6dZifIjvKzPloQlmHHdblLcXURcjnvxlWAg2EM/457wVE9rMja4Sg/Ffkaa
+5wOdBNiAUj/F4sw7QunjZww84wyHybu2VSBcKCkkMrK1OQJydnmpozuwsmhunv83houRHDNmXzT
Z1uLD91E3PcriOmUkRX2sLe4C2/rKr25zW607ac38+NdZkNuNRYPNccTeASWz1wfSnINvFzjEDtK
GB6czSF0vq9ZktXlbGAZDQmg+C2fD6ceum8gU/vmDhassXsuYsces0FjPGIt6fsX1jUc1/zsMNhb
/twT/wzT16o54pJoMlWbviGdBd1cCt4OhoKhxjZMoUvdjj0eJFcZAIltYIZfkXBmQNp4xZmNMdax
QILw9HWHQskFZwYZVdNTRmCGxfJkuERZwztLYF2lsLHXn5C3bd3DS7TJ0Xv+xr/gc6w9dYpPm99f
juIm0MkULryb3YU8iGpECLz58tslfoUWXH5mU8AkxkrPP7gW5ViRvJmRQxlH5PtePU9e+4EhBYES
UVHaQ49NssrP4itt5z7ManUJBgyUd6C65pvieRC9xySZhkjuIDXio0bs0vhnKAiKZjeXa8dBONZb
NI247l/cavExfwHswNkmYvIVIGCy6hnCHWbvHHB2oubgPIaGggWwj4PG03GzvlgD2BxDA4Hq1xI8
WxLtPwGuGiwxetPCv4CEo3VD2aOZqupp8GtXXV+YjvThXwGjdG71dLndo01YvC2l4g/m8w9I76ma
WC/BD8yrXLar6ZmtjAKTIa9wRkx6hs/uxV6GnxZfhIzn6y4Yo3WdqhDw1OzDOJ/mHObqed7ZpI5Y
sMzI1jZPAPiZEqOPLbISM1M40MPVZyHBg+4xfzSHfzWWEqagIlO9YWbced+zJ0FY56FccCVHCPSx
o5DNNpbIoOhWEjamQ+OMABVZT4dZPn4rjhIOKTgoz2cyJzmmUH1L26mqqb4t/W0hIP3+VaCqT+f7
VxMiTySiSMzD5v+upRvoxds2rlPlZZ1BzPcKa5l51dV6kGDUmI+T0eQvFgj0ofT3Ei7g/a0UQcQt
bsYTaIJi0/1kwzlEr1d8ZYydqFv5xRdv3h3IbnvDUWLMqxVMlzzN0YgFnX5JMUA5/M+4Dg1EJVtk
7MLH0gaQVITYAzNSPJKrZwxfDDobvCkU+eCo0rRc0e0MbSprKH8/o/PQLXj639CGs06b8jTxpSWk
8iSaWjioj/hysQgzrBCuQhTHERKLelp/9seFvipc1SLz2aMCf8TIPx9v5A88CvrqMXvMLizd0YTN
EmKkM6rN6MRT3pma3QBTPhx9BbOQW1+sb25/1YRd2LPLBY+Q7HPLBTN8aGCEfKMEJ8Ui/+6xiQKF
3Dcayepn75MkUqCm91Aw/d+ODotwcppdkMRl5VFbD0BjhEjN/DKtMaAESxtzgr3PB9XlFdduj1Sx
uKDFYLsRwBAzuRTrCfhbhjaWU21kv1f6lCNqd3fQpRMRolocz4+hMSKrHIcEiIcuRoa+ZDC1Tiha
dEPDXCHGbvRDd+GiSw4IGSWgfIBDLJFtWRH/Qk5ejKIIGJvxCFGRcEVBCnGk3cFbpv46/X1LUXlw
9ssUzSvcvfiW0UT1a6/BCf3JTx7OpEjwGQuD4B6WynNkvzQiFR2ldN6cU6AV1BAnJvDLekAI4L+V
NpGPAAVPC0k7FkW4xWHHZ/JammotxXfj5BVclI8HsKJIVDfsNt7x7G62JPwB4/Oe2QunYLUWauVA
QYPAQw/6ABLmq+Zw/oP9vIkuqBt4a0xr6TMg0zusrtnF1OLRrHAxi12gBNbFfnGZncabjMXESRlu
LP4g+5yabWNxSnH09PflvD5SKagXpzfja82RR9kQBZL7tKRg9vUSdf+B7Hr640LVnmKP4tG6v++O
m32Joy0mag/CQTiWHxB3lhhyX+ds8ts+g5eiorTAOLPXGpsJs1fAfSG1+eXgVOT/EUV5ES7BVCBt
2DvUw/8DdGvkZEgoO/t+dX+/8au2f5e/3mkqD02dW8F/qbDPKO3v29bp+zUEG7AG1Iq+9kWegF1e
1s9/E2nch7hGyjHkDkA9XINZnyN3YKO3jGlIzDqpOLkIcuOQsSlitq9MCagEqLbcYjpMmWA7H4ik
sFSPD2ajmvWy1JSIJKwkQhV0ckCRoeNR3F9A1IARBhBwREYJygPBBpEwBFFFONMwX4VPgkEbgU0Y
ObL1EIXYi+CmpJh6CNgNCYf9DWtXDttF9UdGj5gS3GmSmNcK1gVe8GjM4CqinKmDniVlOpMo5IC0
tv7Xu6SvhQS5YEeThjcqwDQ8GUgZkE3Q8tE/Y0cYqHELncS70/ZDiAqYtdD3UNHAxIPUAsGnbxAh
hi8y27Z9jU89wcfSJwqUIRwkIQi9recOmJNPBYmLgel/JJ3ZkqrIFoafyAgUFLhlBgVxHm4ItRSc
UJBJn76/3B2nT0dH7V1VipC58h8/3ChcCg5TBpVw6DGbEU5lZY4iovdHlCRiWQkGkhMlCinYXMoq
NuiLwLA0JGdGn8MZKxrk/1H+BT0OgP69tHnn5ayO+f9fKwMGI3n2JeZIzTIVArYO/YMrWe+UQkkH
mPgK8ixb6s+8IamSHH0k+O6KxIQ/OL82MV7Iw8blT4Q1tFBWhljXwN3kSR85GBrUAx8uiRA0LJKg
Bkw5+fA5k5L2I/HaeC7pX5qkCtPPD0U/bZSXx+EaQ1eChTv6GTc1j2ZQzfJ5OS98IPY8wgqrBmKp
G21T/zXpu8kiR9gyvc2vS21bMuTt7z7E8tDNL43dYzYtbUyP7i/4zSRf+SM9jEx0SAZscwgOkO0y
ROBqn+losT3OHPlRm8gkVDFJfLcjpCiLYjKY/t7mRze+J3yx4XushuqstPOxYt0nPAOpX5Byyt1P
ZGFGDNEOfXnlNXCemxRWS3J/EeK0RQEcJJqXfy3pYfzw8nL1tcnIH8SP8b0dV0T6GxrBJmzfbJkE
hK/03CvOw42+6YkJHJJn8/GZ8OA0cFYS6tVajGnoGS7//16rPnEs/IIPk0P2uTtfpNqocgGRe+uR
VW2SmG0NUenrfB3SRUk3JUuYgPqYTxOLvxxy4OoPXebnuEmNmg1yXHMwQ8EnxEYcaimlJbVyhPYP
Jd/qvqq8Cqs++W9mcxzO76GOVUwNs4j3j7pkKkfYnkaL64RiBL5p+LWeMGpsCA1HFybaxTMsiBK1
Rv53hw1JMwSaCJ43+x179uN4DfPjaKJiEZJFsOD76xUcA0Gikc2BXMb3lTZpPHlzI8kFuz7GP4p7
ScQK2ZuajdbYn/OTnXdOODdQ5fg9re//5qnxN/x2wGamsspguRn79l+2vfHv+Cbsk4I6qNQ9vhaz
F6UrSHsIWtJnMmgJzSA+ThiT+li1lD/N1xl62N2QZi5lNgD3dbq6SPRMbdcQ3apYHB8YP/qbktkN
+IlcV+cD5PkinQ0zEkPyzfkBClr5NJti3NpouC17lHtebVJ5ORzN0v3PUwkHMGCauz+wLhAt9q3Z
w6erD1tJ34JwFu6c0lfATV+BCpDTN+LenkTGMz1PvLQdp/fmqHDpoypot4hzIv3QBLisvpwC2W7g
gWg8u0VP1BIE0sEBAh4wjewGCwymx6vbkGiaXwp8mDTZoe1g6UWiDeLBYlCRRW6lDOVIfHlcmWh5
r/8my0Yc+PPc744cEvrVWFzpUSQX5Apzj3pifC3t4chl8GUO5U7QmGPZuQlKQGxPw7Vx6f8RJWqi
sHS/249DxPLlceEOL8Rsk8FIlYaKE4WWkLhDHMjukS57of6wOMtKf208gIkkiHPcxlfQtHZSWETm
8eTQCIxk3pvjh2ONc9mMwRlGO03chTmiFYsPCa1VwCOQsopgquVzPEp/ry27OEGvP5doxva6vtKX
0fha4nG2UhSLH8LQVO/zmPxjPGjENcwToo9jiVRYTv6iyl4JBofqr0/soljxjfd0cGbelF5mrokr
SssrAAw/ByXkhrtLibXWbW9Wd0x8ZoshiYs9t94RzTlYKktOwY/j7TgY2Vc3Ez5BzghcZV79cFPi
fcI07/x8IuTkNlJyqw8LwHPAKRZDTC2GK24cVTFLJkM8OACmctgs6RpjcG78nFv50Ict3EG8dPiw
sZ4ddCJOJteXLca2dPzj5Hq1h/Qs1EFO8DOKSUBzjpzo7AYWphX+EdwKXRc/uz5A4/z4GqPFBYvj
1wHAS4CmqZvGAU0u6Ky4QKllhG6Rhkv/CKt7f0mcBt4MCLM3puzKxj5er2UUjiQIIn1j18YU4cvC
BpDMhrrxHI2TEM4YfUQfbqfwBP2Ynlqf+AGH0JEnI1OdOKj47h56jbj0+jiKpMNIMFRgWFslLFGK
o2/f3GWRdDL8a6AHojtwFfxWf/q2Bv9MfZwwSW44fo8MWPg32DGPQ6S6g4iAelwFhQkVgTAHIbKk
hIjGwYu7arCpEWrAiGsksf77B+qWr2CheSlOVbmEGf7ajaIt8I/D8iMJJuODMD3wA0/g4ogCeD9D
lFjqTidSPw2S0bkfq2A7CJEoQzClARUdkzRFLEKDuQ24BNH5d40IU/RVQGnienl8I1hS4gInFaED
GegU6S0DWNZsPASxeiQ1lh5PmrWHtGIXyQiJpXFW4n4i2WCu5AtVPTHJ+mn0vCjYrYB0COQOYdvV
KZQXZFBhQy/pYmQDV+Aoxv0iuECsiHCV/9PzWBt0Qz6NZiTMYx4i8g2By3DLuYKumRoFmr4ot5AZ
Kp627AxWTKMYqtYbVpHiiMq4thP808aQFyZawKbD7RAJKljmDNGL8HtoMJJplG+ZsSwC+GZfCs84
eoIrRn1MqJBqRBkhVJmAfrLa8BGsb3BMQq34s24wmL0FDyzWHeFxzbGf/rzzfXK+4fJoV/TJUsaI
GXfG0TyDYkVAdOBovBkin4e8MdTxaM1ZJMKlhRYDqfK0E0t3N0FgwbEDfQeXRpjrOVXcQZt5VjEl
PYVNq7+tJvWhtWclUVXoDHAjyHRWP1CIsHIGPbObg0hOseg6ygXnS9+R6fHpOPhoQbZTMWPDfJye
ULUS1lVYUZhLAnlInMQ5HZLdiVOl7x3fE232tTGDWsX54UA8zz5YBUFLs2mGwXtMQD3MXy+xniF8
Mk7UZohH9yXcdF7qK/4ozo/UaKAZ/fjCzDxYgsKCtLatwQ4x/FAwXH9swkhAIGM5rE/gb+GbXlNu
Ytq72W+fRJaRsQQEfX63zg2ag1GcsvoRIUoCYLhyiMBRToY7J/mXC5FI2+Rd2b0Av/JFJ0VdGX57
tn7qnWQemEpUjLDe3GvBtzeQawQd2/2HA7CeoWdGgsl7PdwQXX0cOmUGkLIadzse3aAsZ2J5ItX5
Z+qnktU6o4UgLDMLp2glT4rXGJlPgzKPJKmeLXooDFFIgd5IuvksPLhJO9V74GrmT4XzVRTF4Ihh
5dJbfMdmnwxMFZbVJv+95WEyewpVGfYADA2akP3J4vmp2nH7dLF+9ftWLv99+kHebmgO2ENgNagR
tw1Hfri4j76QE4qerVvtkial9y08fulgyTKqcfpXzds3ejCVPsQ5OTnDzmHHyk2OAUbhg7vDBEFy
k/qLbkUkvPDexUvcIrzJMO0NbAEWpy77GnvcCJoZlu7pX1e4xEtlWlPyR6YPgYyERJIuvBf7mWYM
bExBcLGgE0PmFxzZ75XG73+xDYD0bZ5Di2kG4LEyztJisNT8bPodsPZQ+wc0wDEiOhbha6X8De2+
2wtdl6UpYD7kYMhBorN7AfmwxYTMbJ6bzk9+ppzAZeOMunqo5//ghC7C58zZXTPbA5saK+JWjBUj
V0ekAXcx68ao0zB8g1UIVgFdO0PvhnJK4bgssuXntwJpaLIx3kKGLUx8KuLYJb3O/KdyYd/pLbjK
N+QdBG0Op4VNxBJU/M9J5xIWbhyJgonmr/QWtKaTHBs+199ZowckaA28/t994N2QIjyW+nQUSOsW
AQDkFpASazxPAoEuqAqib8i7Urfw9ZinVZAnBgP75yY+WEvJS7c/IS5rcLTWzpE/PKGusin41tNl
fWXBovhEFEhlDPG70aFajgjM+FjSOuPEe7U/Go2hnwMPFH8BWzn/Lmk7nVM99iZZco1YSjpUld0e
3uzkAndpiXoIDX+INfu1KhekshHazZQzQ0xyBMdMEBmFqtfjWS3gFeyiY5fnW7+HIalleB1AYqJq
iY/7qlnDzP5EqSgKq6HQUortb/iNJkWAOb4B+jee+7Yz4Y6IWqvx/TYoEkCMCDP5YzEoZimWKCA/
jMIcU3Yvsz1rhJQiErAfDmEJEbMQpnQVFh15DJa6BPhqKeTWfevI9cP4yr3dmSD8KAg4GxzzBYsp
QImjz58ByoFqKj4TIkK/1p1kcrwSMAcDix4rBhzeOWKGKyoF5iKySjjqYtWMR3SKs3xoVplgpyMJ
2GgJM54/NZFi1z6874EqEPElVKQfi+lK/Y3Lv/pQDSxs+sWczAWSOITpWnyKqc0RyDigtXSB3TcD
UCL02vDFdom5AXSqx6Bl5mWonr6XgnQipITb3PpZIBbYv4W4Hz6cU1+BGXDzB4Ywy0C+mjAPcXIj
GaLI0mdzmN+PMLXn56L9J7Rszj3rgfQHypg/v8Ufe4T8UKgksHyBVoxGATiTiOaM+/4AIFkyAVc+
OERSIrjEPjUgfq/pXBxVnjQmCtim7WqSXqQ3JDS5wg831XB2kHHjpcQx5XO8YL2lRMobNjJkeX/X
DUF3ExLnlsmKaE+St5iC5z0/6Afe8A9C2SE6ZyvxQIH3EJNj9dFRr5CaueCjbjKrHN17Tzoezodz
E1mIlSxSDSvcpAxyI8XtEcgAJ8kodSd3Gd8MLDjper5O+DRbPXPTBkbNkTYIAfFSaEcR9UsPjfOz
Aa86zkrM+NxWFaMLZZjb2sMeYUFQVy3Ko6ZP2m13ak6YYvzrheKvkNAA0vB7WOEsbFW4Z3oGL0BB
O0oFDWm3qkH6pSBj+JDUJd2XpBF+juVNZAbX3IAbVu8hzj/SCWYpyXNbCgQnH7e/+RHwcXNGa+zv
PyA4/O9j5ZBP32TryHz6IKcD4GKrWMMhT5VZ6Tsfk4u5u9KDwqmEeUQLWChGazoi6Z/7cPvonpq5
dwB9lrufAVpfz6lZO0gHKOp0PLB/NPwVa8D4BzM3/VXAnnFl55HqEu/MXfldc0b9sIoIDZyIkUVO
Et7sgUVCV8qplFgdioD5PFB92Vcbssh/2pySmd5d3KxjBg1OQfUZOL07fhTjHEkGssPC0gAoYItJ
TTpyvE9n2TSGNly+loNtYZ1J2nYInJAB9F+ckDi8iVd2Yoy+cNwFzKHGwJQYwneMZ2xqiS+iG39j
kBo1eqP35N7mjl2kM0HtXakJdYvVM/jQ3Icfkc0moUPni6gjd/PURJVLWjE4Y40AI7EKTrcxtpVT
PtnP0VJiy5qQ1gITWbhp8CIDysIDiqy6vyOilKsRUfzo5GTOQUuAVQP4oKmrEDdieo7Zmp2SmK77
JPI+AergBYyHx+GjNtXpxyYMilhSlB9o38k6urkj3c6QOd4vCPGsIy4sd4gaYgUcofn0VrqN/zKv
YeaQp+4OzPseeNdVp/IJMdxSFN9pwkKByJgTiZAk50ET3a0U7UhHUs41QuRrcFsGknX5E1YJRM9O
HiBpOZI65uYzYjRwlKDQ5XsG43paL6t5mlodLHfn1rxNVuWJ3PcfullCBiUGwB0qVlapYASjLjkP
702amgMY6EgWWhLxgEGgryQQWnYGNn9QIuJ++mNtnRruPe4OOjI37kCvv3ojaJl+/uplHStjcRAL
5MNn2iDnDUG5yxVcvIerZK5xIohrCyTqQGlMTNfLCsbZJHtggq8MaOv8PVZhFYFR3nfXOIuuExII
l9c/iM9I07z3yy6WKk4M4FMd2nbeC57xdfc+8OM/xsdvSIuOCfhaRtjpobvJYojo+ng8LdJxQSpr
iwSxQxk9AfpdwsVtHAB0kRQmCLlELcpoPBTBBHiu4vIRqFIISfizdWAQYnTWQ1DM1Pks3/PuJ5Kd
ZdQ7RORsyLCbNSGBiRT88HYbApGAWJhiFvhT8tryhorFaottvyY2B9r6Td+m2csIbUczO5gMz2pn
pNvah2do7MKiq8XqzJSl5IQcOh4SiZ2iSa2czyWlmMn+CFM0pn0KVmp8hjhxcZhB/SRWgvmJw8O2
WxEm/Xz7HcGinU+oXwq0zITMXNMz++d66PEbo8o+4DGziKw3Cf4Gw+iI8+NvDjYtzzTumCmvml9y
R2vBLxmJCqKEiLWe2aPaRbKe6NEPA5Ccdb0soBad18/hu9hXjO58H9AjRozfw/7iKOS9v/fpSTsm
4yIXwYP6uV1qG17v9fT1v09HRR9Omq9ijth4QUnnKLMnLWaiz/S7rOg0y1w6zgvVlU3oAAwvX07g
QManL1HthWRJ0PR+PucKipuObOfR5gnS5yS0JzACzriNYiGdTskIU5zWl83n5DMZBi36a+XUmfRn
WKsbcVB4RWvAUzkcTO8kNcwSh+mWu2pX2cpWdnMkSY+RwfmG11Fv+1i/IPxhRA/JSRc/rLtoC9Ul
XM85wJkyhS7b09d5DQzFeIandAmy99k29s1YRV/ncbn7RGJLrCcHbSqd6tNwn4rwt7o13l4+Trz3
l7YkBen1SZ2BbUt4riZ9eEnkFaY8k8P+7I7slSwFC5p4DeScf43yArj+pI0Vm/TIamP3cdFDGj5I
GDsCFDOpcUvRtkyux1GGAYZb64GUF1a0onvblXx9VWPbbLzB0OTw2djgk8Mc6wUSCmZgOoOia5iA
lsAL435mymVfqExdCX5f67FhyXvSVewpBLlxFdEAZBHqGFJ+RMsG39SSrefcge/mhLfxJL7N8ms/
EVgWprTkAytHxL8aErbRDk2LNu4FqAZ5Dnsz+i+Kof2K5fXIK5kMDZ5P1ooeD/BcBSMglG/dc1W3
CahtNSr3tn9a1GcFKPKMFR3N6LvQd9A0CybC5qeZAoR5iPZnIgvwl5eba4+1QBB5jxlBmNE1Rs/x
QSmf0XlV8vBtZVNeDca4QDFMCiszhXK7moha3vFZGuPTJkEAJd2qB3+8q1a93WOVn7FHCY4LV2aA
ccEjc4C1N8hWKC0h4mNGK9Kdw4wpLaUmT7eaXeXc16Qw3me8QMSs6DJhD4vjjXWPaALdF2njhKB6
mvPlKuCdxFDIQHgkqtK9W9qcHD7oKptZkxBeTpxUMxHiwXxXdYG+I+a55/Mk43eF5MGi6WrkTqRW
pEyRE+CgQ6Oxv/QgshFlLVoeaJgjZKAp8bcvWFpKnni91ZZegAUzmNtzF388+xMAP8QCX5vcDspt
WaSQ7ywZ/ax8C1VMYE0dkI5B4h6+QuHYk2a3ZcX7IS1vhfFF9CHCmq9qCMCerxDGnyLdvYw8thTS
psd5SH85bt4sxL1P2zksF+40FV2wzmURLCCRr6yNxQb3kIfP3wOvMVap1c6QQBJZACu5fNnavnib
4Hzd1KJ9do1ujz9A9w70ia4bx/oSkhcDz0JY/NGI84DORlRpgDOIyEtob3TNYECh9GX++p1+J6wF
ZCQm+/FFNmc4p8DahojuNbT5ksvX/khknRLHGInjAVPuiMSlm1s5zRaxbj7JJm8OIsRLUwOKAgTr
u7uXrcRtEYqvh8Rmiczv3w7q14BC5/XaKO9QQl9IKIz7CwZcQDOvHXe4bHEWY2YCx7PTA03k5oXZ
mNJXZJzTZA8IIiJWKmeGPA1DGW8hICmIfBMgVzHY3EfUy98PWRJSq4IkGdb2ayJM7DWLjvNvYaV0
+YEri+ibJD/9mFpKW+a2YKlJaa6z6uG4RFnAVD54U2ps8U/6mZNLdL1IqklRyuB+KZl0SJ1KvJ52
6XGqET50ONiC0X5ogur+CHFBf0WwF4dZcCpaL8j6QuBNyaCG2sBkex0AzANeweB0oguJfjGVut0h
HwiCsWU74YiAodVWTqpbT8imXsrg7sTiY61nZ65czSO8NodLevkJLu4BOl9Hd4FlxMagQhXmxi73
EJFhKWYr8rnAPDDvUOihyFXYPFa8Mvxr5FRTGkGywIs+lzzM7PtWEiG3AXAMVUPPCZOWc2N67jGy
aREFk2iI8dRwXwtZ8IewR26Rwg5pBrA0c381lpyDXHLkOf11Anx7L6lYQNvIGu+StRwSr6So5h/u
Q8BZeFRg7llnWA5Y8QOxxSjklLHdg8YDUgKdGPuU6tsXIm3Vk8ftilxt8xNRmAocDUjLSZbZF9iM
e/pJgSL5+m6n2ITT90i9uJHeJGrTcDAD438pEDvAsQtYjEW9JwJI8m25rb9Q3VBOBp9w14wBkQmS
wkkzaZBjiJQOZBC9cQXoS1YrNl5eDiFVT/fxCWiwaW/B52tebziAC96LbncQSA2nN4TfA5QyhSXj
UHyNM55jTOXu0FLBVK42SZluByzqP24iSAHgwq6i0t5pHqR88HVWtbc4MDSbi9bCvEpyLl33ruau
xWJ2Ua2VzGeUjOvxhbxcUxlHFEbYSgQdgH6Ael8AvhR1L9VXIOHk+xwzjNvI1ntYZllTyTvh/NGS
10wrCjrMh9iABuhkdmjimr22UY66lYW8st8f/joOyL/dvyMk5u4fWPQzEmYZ6r9FMFg+uSNkXZEz
jtMEuYJCWoNXgGySlMeqRK4Rx7hv0E3hW13c1Dj+ekQugAkIOBOs6x6FjxjcD9axjgBqPIhq+uQQ
Y1E9uC4XqNgIaCTpYPw4EurnPD3Oh6Seo4Xs/SLwks86i7F3gDveJSS5LhFcMngb8Ezpj/qBojhQ
QngZ+tQo4Vv4I35EyDSu+FCT43PRnctZscCDh7YNgFaUzqQWsK5H7MmUxyEsOBGhcl1S8Dfm+nJD
9WSbFC3uKfBZLkF94GxBazlIMIEDbucQkeK/J0RDXbIdoqQRPmkWTR8nmdBhg+Fcx93fYE14P+FE
BSDWmO0ONwQ4MLsLp0KJ55I1PwthjY7ZCjcA4bjf4LnGWRf3/HxPm9lYnTBWQ3b5QlrF/rSST4Qt
YfFgsW+2LP8c0jKfQwqXWAqeBUU+MBbsa6ZPvvJyuEUDtx0huCtc3CQx74Y+BiF0/xJqd3crbBRA
+0AlIhA557pDdjEZsObeHMapiBwxE2nfSp0rvrpXfDkVnGN5REiL7+wxxYbydjsUISjuKo8qWcLM
eCTB0pmKHg40lSWFQ7ZeXpqkWgqepdONuo9d4r44s9Djed+/clfqu00Rpu+ook4ZHzirTS2qZXiU
RcQutJkI/lKilqURogpL4HWh81F3sbbfSoEkhV0RYqKd4/967FSWTiuzECegWuaQD8O74CdA6ZRx
N/ms9emNeXeG9w4ZnEoUdmZzQt9wwJM4S0pONscqbWqe8JODKTkYkPG1kTnBXK8SboLvmTtc4mGt
MerxXYQUtkisrtYa9o7nXwMeYmS0ObCYc7FVq9PjJ8TZQMeR6ZMHPCYA3Hq6BJlZRCZPqGM4o6GP
nujiUXXC83iZg2Q+RRXb+b8G5NB7xH3SMnX3ebijdCSi+ev0IO7zMe/8jSOLrRMuDrqA+/RhYkcC
toHhpkuEvaG1hkzCX1Phv5+CBgDtalurYU/l+YSCZBrrsjnPM9Yo6IIhHALy2MTutppqsscOp3xT
goeeq/A1M5A/WBBOrl8H03mp2H3Vh5AgVqEtnWdr8cvVBQm8J35chycYQxVpjPB4lYvoom+xWUNl
8Hz9PgGm8/TH0dhqf6FOKC2pkCw6rPcIDGRTxwKkssEGIxbJjw3fwRCkg34gAA3481pxyKlohxRE
CnYRIvC302OxfzWUktuFR5qFLV4mEaAt6RXsAcXQYLFIVtUJiw5FblAPzzWqWIz8FfAMTGWbx4wo
98stnfen0gxSpYO7HVnYpt6pfScTuJxTbaqaFe2AW7mL5GULT4JRTbfwO/UxVAJQTR7QaKN9dQKh
5DhIaOAC0xPr6x0nQ+2QcvQkMMPMJgjx5uAqYKX/Eu1oX0IeET6o02Qofy4a90JLtItFese9aMjb
a0ki+H0jRf0pBmwgXqE5/qwaRIr5pGWExXkltGEYQCYM8LpH9Qf6Bl1ERzBHP0hC19zkzAZPpUmK
CwiFE4kWBab2dMOLpxusIAdrMKO6VIS+kBkkGSQqoTTTqMC5kX6Ft4brJPhoPiWHlKEuHuCg3AJh
XnmvHnFO8OMiTDrZi7T2Ab/Pos6ocsTqRkpIqQfSHjRUXg7h8Bjhw/oIhrCjCwPP2ShqmaZ5bWR/
Inj3+c29WGQ8vi7CZpetSMUZLpvrmKa86zo/lZYS5JOc4LjG2cp8KKzFjP88hIwDtnB6q0a2/DGx
JCHh82I6jfAaMF0hVcSZx8bPRDPcotfjbEHOEM/5c4w/rWUAZbQm8pZZKHPUCFrXBilFGfrFnUUu
5fThPnmJorQMxCI7cmwzMEaRjPbuO32GIHkq1ot+/IuLxGQq6Xput2vIsZ2wl5fPKV96s67RVkI+
2J+6RC8g00tGAJLNMH4iqYIbi4+zbI1xRbIFItaXBYjMd3PW4eOiR029itCE/DoGA35gISCK5Hg/
jkhFwWjCSQYcbTThAMbP4KKKanX0n8rbpadJY/TQ1pSc3DeKRIWpuEGfL0sktTT+XXPqeziC0vsX
X5a5KTEwBLZokBsFDeEda7/ovvqJyDzWEAHvkatEwrmw83Bnif11GBOCMGs9otteYy1i72WlxXv+
/57bj19254hAP5Z3EyJchxGDXA+JngScxPHAA7Oj1w0lI+9A94lf4qsbfHiJSZGBcqTrlqZ2GFbq
DYYR59CBx/IYasZB7cyMmmIoR0u2c+InhReA98b6hEsNc6aX0i+FR5dbIABuYYW/4Z77Ll8xDZxE
+dPXzGjNacx5cPTlcyb/iEoSyoy5Qz0Gf+ajtzDfi0wVRAUj4nRwoJMhUbJaCQAAlejzmDqDDZFM
GBlhOwyqNBx0RZz56bAYECOgjIkaQxflyQtx8n6vUkpDrKYLiJ0i9G73ZZwvNj/C+oiisA/AOITw
IhX/oXDDbkfrM8/xLrtgUJkqjnxIDGlLyXRpv8f6agitwH+C2MCOmqBMEXHjrvBRHBTviznPxZbH
6QF1kT/i8pAsQSs8u5pGY0hGbB+5P1RsAYvlgYr+yO7szd2dkIh//Fc0zjmDs897Bd6RyQTGPM7v
8LFvXGJwiMsvxoRwwUNy+uM9WprX7d9A/UOcA+H7XMBQAcbVU0ay2929DRx2ekLFiJsLcXuyhgSc
gfBhgV+OME1kgXLMz/wdBC0AGSIMi+tW4a8hzop4uw0Ly/vErCoIbc4yW4QkB5h6LYTW9srTY9JN
RdoxxXMMX/9afmBY5vqSxgi89BjtMyp9WPh1T0FV7uXb364jjux94ml2afyL+N1ITJB94XhH3dtb
5pBL9w2Gw7FIV+CpEIMwea7bz0Hhg2JYzJaK+5eHIrCMTekE48xRDLkw2QE8fiQDhAP6itK1NIPX
2nI3WfQBEtnR2lSAYf6GsX/7b7/ISbwSsUMk5XwWsjkMNB1NBSB3L9Cg57e6mw3cV0NO0BD46QXa
Mm3pbGeqDL9o0Cmr46ZVl7fw8sU0JoFc5rNupUwQFNlghRNMWx1HhNN9Wa3JAMNvdptjhOXz/iB9
HTnCKkR7LpZfZAoG5ppHAH4MtyGRIBkW0yuW2XFNuooybsLPXx8cu102+/dMAwTeUHsO8xPHjfcq
EFvKrEiMkhBN0rYiHp6QwJup4Ks9fpx2q2dmtW4nH5rnYOAeHuT/ouMGzQ3NK3UTcI0sDY1mNQIa
hiT6sB4ABW0GgGV8OKzIDMZCPgR5Q4oH6mjWVHGCJ36SYx/e7hn+ca/zv+t3TBGas7za2BootM2s
oTGTDCLEytlCpP/RjWASOIwm+cKxkdoJAk0GB852NjpJku97Rs23kkyBttTMApqUSHzhTgBdYMa4
rptTypkfhzRm24GwpjDRPteAKYTuMHelAzBJh3vmxfkm+4NZZLJ7fHxdN4pDHcG3J0zT8I181/wu
k3YmizD0wceBPIM2L59mOn7Hj5hk7P1vfPwScyBTHPe0CiF043VfJY4kL4TkWEPJmRH9G+yEZDfZ
guCjV4GWFlwhW/gf/LBWxZKVGE0Da55bt10FDii8vj+/9G9LRA0/on4eyBKgyp3fhBM5AWv2z3/t
G+xGbo1tVWWrPkLmnxTsawS7jyCvyHAg7iAG4nkCeqk7zRTTS4UoIfU4ibHx36GiH1R3vWzBWxK7
Oj5SDTxND/9mdXHeaemZeBMSFV1TrsU7Vj3Ok3ZTQPaxvX1nX/O97G+T8HrI4lTIo7QAXvK9a6AD
SMDYJNh0LEKQzWQJs5fhjAmurgwU5gsthDQI9FP2p1w4tQm5beJXHIXeWHsfi6f7JSmS9gQOQu7D
GiIKy6dpwF+KMbhizxN+3Rtf+ZGxiUDkt+GOcISCLZsi1+LtnxLXaYUymgB2Ia2GK1TnWDUGHCWX
aEtJUsZ0c0xmA3OugZQzQB/gV1Jsxawhzgfj0YtUCJRLQpPWR+1CU1305qoAv0e9LZ8Xp66+dVtc
A4ouSLLiKzdWgHmB80QAKnwuJFRAyorrQvuDo24oDgeKJFEHb1pHVFzHyEqGduLCpbu0otK185wj
WUDxIdmcE/mkcKnth15xJ63qjtvL2ib244XZQI4JF8MBU4RPUrFaUqIIj8TgO33RwUtECoz9b/uv
7rbkxMytifSmLkwNl3ikoxshpFgLCC6ZiIhh+/Y3Cu5zLHNibqv+hpPPLKQViUxJAXQwwjRw+40F
BcB62BurC8KUuMge/T+ezuhApLaN+RFogQi96XX8mOK7EBUZPioVcpux0tkUaGBBzExyX9i3CKEU
MRwkF+oc5PvI3NEvTa5ef3LnZVGB0Pzp27uH6g6aEpeTOh1chlv0UC1PFfm2JDZJAa0bUTXlufl7
+yW9hAS2oOGQzDXDIAMX6DIgFvoPjuCaNSJcw4MHJ/6hA1doeKRGIUPyHs0WBPcCxINwSIFz8NrY
eMgvZFuE7xPSSRuVURIgN3kGWsyjauxxiNtDp3B/d1ThfQhl8rJNBiJfOYzOcNh09oQNCilKkd7I
RUFfnmck9NXm9rNIzkWdf36ee5EQ/HusyxksOommLBUoMf6UdTNFvstp2nsGiJG5dUgVD9Apu60r
e7jH4bA/7mcOhLnpxm34JqQCI1bDU0m5AjuNLS5aRyU87vWvnTv1qrdBwcLSEPW3+qmZPJEX4tsa
Gsd6BpwIFLHk4UU0MhVS0BTJ/JwTDupLLGgD6ihmLd1vPPmJhc9g8j0J4p8uOlJtUvbmYyUZFWbc
G/MaLRTXGe84RTJIM025GfGDAGqRDE25YngfjRyvA4H/zWYUVxt1fjsOfH563AvJJTEBhfEpoPyi
vy1sgD6EuxgJQzhA/TVGJSTus/7kGrzOpPo/hfDG5gq+3PcCZf5jkQZ3t2RGoQsZDYESP7cotFyN
P9r0ciAAzdqkIKtGpdGXcOazsImMw26ySmMKTZPpY56S9i9Nr77qQiU1dhMkH4vF5L3BWTt9nASS
2gbsysSrkEzwb3nKFqMYEnfagGsvO8zBX7RI8Hko3OYkH6DOG5HXgHScpe9lKrVFS8tnJtmPJWlF
0JCccbInOQL6+IUnGfEstiajJSGC5/sxzZwTsIxTWHc/RnDlIqYw1TnjmUFLzJLzsavaLFo+AJpZ
ub+R8X8tGFgJPjeXo579ZvrsgxVYyaILcLLZSVyEXwQUGngNCyfJtkKOKtRrtZvtqviOYUHidMtN
ff55okny9KEt10iXdx9rgq35d5fEEHOJjJrjXoqYgmVbYIlUx2DC43+kMfQifJfkPdCBulA9YvFZ
99iKO4v+IbPzWo4f55EFehzcxhOCBrCU96JTsohVHJOzWA9rR0fGjsMNaIk5xXkbRASF0jElMeph
o42EtJemX+eAHMfH4XKZJNPyoGYhOVJor6IEJRxZiJTiwstj+GC24nc9cDQan+0XU7lREuO2fVwy
kXw9/jjJcsi4Lijf8tKe3pf3hY9Ung1dXHl2lHjzkhW/8/CH48uQrHL2XJQB6VHWYw0zm3hcnfUv
SLwv7VPXWLUxGEKMfoiT6Nxk+SZ28sg2hPGjgpj6WT3Y6h1ebiwEuP1xGYkHCelRa/wYsBFfIsIi
1hExcm2l9Ih8XYWYZ2poUObUVkehazUuEPOw3KClZqXDfHW3GkzRsqPQdKE7LWdmdlvsxxuZF7L/
ElOPC30vIX6gkaPuwrss6mAqHF/P8Y9of0zNzjDxk3yD41hvgj7eOQSMFR2O6DYbs2plMhMPbFSa
NO1GZxSMfQ3RmFVcwxsCOnwL1AiTcqZ5ijpOwQdpDvucbr0pirxhGTJaEa6kAGwgDS5DsVINTwSN
MUKtWeFvS8BIhnJgbpZ9RLsaHIw+7bFJXP2HMh/NOAU4ozmy/viBBruaPR3SZGeExDZnmFV2QWLW
b5Cs1cDJRBwtHYxehSmPDeIkxxwoQexNzIUI5vooZADZ5FOzfU/K7b+cO3Z7mLv3Nr3IMapco3D3
YgDD0UMEF6rPGRoo9hO/f/zMKp9XTNRfpDo/TsRQayR1sdHfw8SHv6NzEcS1wxUBoafGH4/zETPP
jxjGZA8KVqVEvCpzCv62KVPceDjNT9SzHetjVVObYeGYnHwJ6eQ93EUZJ/HbsspmJJqMQRlwQZDq
nNo6VIzbiCHvCKxATSSB7KSgMn9v+hyn5EU7I0JrKpEqSPpPxjYRvErjRvA8Xjhuvjnd4RDJX9Ef
CdNNBHAvvk4HvE00RTO04IdXnD0NxIG9mMMYx38Cgla9+DFr0dsNXCYjJmKU7f9QsZysLSKd5kCf
b8XmwxRZtzAdJOMA1pmdww1AmpNfYZXCqMDKRsLHXr9aJVMi/HgP6gbInhC91ZDmH3H2L4PSRfEi
1JJvDn90+4xhBRhKmMBondnX9m2CHpUygNakwgrEk3wxEV/1OchblfmkRYwrCNWaECHkjNw4pBSP
ybkj/3g4/YfLCXqBrLT/WLqv5USSLAzAT0QE3txiC+8khLghJCGs8J6n3y97NmJ2tqe7hamqzDzn
P7+paQAvJ6aOjMlK+eZQJX8NOCecB+Jo8n6PtsIroeNVcdzpB8jIvGiPlHQYnZxftd0g8FuC5aAN
qvZkitjc1V5UEs4YAMx0kPx+cqoMkhFchH7hd9v9a+/e3a2Hkw0joJ7pBY/PZyVb2g3vv9ZVMaen
rFKEjHJD3C+pqqdetoFEuyqOzbVhdZAe1WR2EKvnO8foqB6Ezt5L83Qz/XEPBqTlUb8vQaWY+Z5c
USuXZs3TviAdevI14k6NkLFIiB9CNAwlrso4+37ceKggF8Dc1oTi2GavMLZd28SaXA7GvzawOLKd
+rD0aDww6XqrGqFYM967NH6UppUtc7Lz+0Vg56t2nzxSZUHBXZXElY1L/9zePEpqAgzx2PjaYeVX
nAsEA35koZc4jF8CrNW/JhjjGy+hDJ+cl3O+UDkiyjtA4iwNktZn+xYRPCoEcrVdZ9t7vjFBKeUE
l8VGmUFuoG7IB5OvaPtOE3hrqsBRsYVdMfEKfl4mE9p/QZk0S1fOcErlQveMtvcMPaokthV299GU
dBtNG7dL5caxSGcYN1/5OnayDetp03m0JDR3tKazpF1Lzm0tV03+Xnrb6DgREtL4e7v7tLK/a8mR
d3wKDTtHm11ljaOGvcSZ91z1i/T9/bWoPTfR0vhsi9c8SHIqQsJB+JG9CK/V2QbJVTkw30u5Y3+7
LWuiryK72GWvWzfZSa9SaKvztXOmmtCe0fQOba4GE5l70zxovf98vqLCpZY4jTm3wQly0VmQHbPM
V11MF8R/ZwGcK/6dMjYQ2r6FZpX9W0dttpvcNY+vKPMybGEjs+vmzo3XaRymCvZ0I4prid8t5D65
jna4jfFaAoXt0WHv7QZJPLK2cS57N5yaJMu2/ceZb/edvDLV3A5RbldG7Jgo9RMrZvMhcaOPHuBb
dV6CJwBMCv1j/VxfN/fQL+SPd8yE4bOW7Dy6mn3DcyClw6R3atyC94/BfyQllx/BiKUYWIkL/oe5
T10VzOAX2DWebaohfdbuoS7AZwhg07F5GT/G+9EJqcRcA0SfRuSg+ooNC0Nph+U5OlMZ3N72APxr
kv9m2fl6diyUwhDMA91aDILBrGnJuv6qxv0I96eazlYOqKlOFOZXNLpRQDlS3UfZPNx0OjgRGS9G
x4g6qRrK90y1u+tuSVsu48s4DMcgcYVeIB6cOrCz8qLLbTp6GncmelDm/6ZrYgNSPVp8GUlhT0EQ
srS4aQO3B9BQ1UysJl+r4gpy/lp8G/YB1vJW3s7wLfxe4IlIh6wcPjMcZPOp4ATV2FQKzUXzejbc
W1XQ8hXfx/K0nopO3Cm+T12JRgy6ZjuXduW4pH5qpiIz4EqWRO9Szoz38taUM+1F8S1BHbJE0ahm
TL60fZehTEwHA2dQM9V/Ko/s3HacbZzqAIpIhP0Hh66Jxu4xPrXWvV3v7uEeZ0dMe4Ly0bxl3KYG
IUAUB9k71a/elgUkM9OnrOw9RxjuQhjNTmSTa5jQSBefr22+LCuN+rJ3/yIKbbx+sBxWc1t+jsN3
rrr+JzQkJ/vdfzPA45Eve8H86Myq4KnT+VDXuCVvyVpBkNC/MUUv8HQ9/K/SfcQIpST5FIV1npZJ
JQyouxctYayfH1y/rx9CdR/FHTJIspNtBwNgqQmBVnyqHnnZOa04yLIeV7VQ4jRSwz1odS2Iildd
L9GbOh9TpXmw+jyUieuEifbDMxSMtxniYY1wUg0tetE5gWHmyU6UFsM96ESiHghc17cuT4Ktby4k
sJy39dsnnjGahPIoOVmMbqY0xJ6e2RPY7e5LH4eb7kH3wPcbnFHJMX0PRHgBEvjPwy3yUhtxuSSV
zCQq2weAtROzbCejUnKmmFqkyrHmsh4bJrl15t8382d/lG6br2Qra9Tpdf9lPhzM+/9KczAm1gYH
tFR5h5VYRQ9zB9ONcbxGMBA4MOLDDBurble4w0nwF6ds3x7+02FGypqX1TRW/5sFot47s+0MoXt5
x565PQZ4SMU9hHQ77Jhb1eC5de9n+WbyfqvFOynuu/MMVdFLqSPRIwqncyAkrIEj5tAmYI9ykpYl
zCIs9qyyRV1Rz9RBJSHKJDmY/rpylUT1UocuLj8V3JioLPTqNkpufyW8fQMN+L3N9Z+SIXxh49XK
X+1aFE47at5qa/XD/IiewiCzrO4yQTQaL99CXjP+GJHiiPLlLUwnAdoO/6TrA87hdYskUZw8rKtA
7bfRBNLZP2/teAT0j0eM9dpMiYzhXP16cLB1SlRv6CLh+ghbrz+gaxfjP5vogVF9SFEbYb6YGLzL
pteI4drUFDOmUZvyn7lPPLoOk+IyTDMG9pzg2stvhIwiZuKZ+zfeN//0IN8k/4ZkLYNwTojWRjDp
xzIMkdordpRUafb4o7inC+tyskgoi06pBC9DAAnDxs3k2k4Uv/Gqr+x2PZISrv1RKAwo7RuroqKa
3bJ+3eYFPUYqSvYXX9LiApAkjUHSblJ9eK7M7xgI9ygwoC8od7N50iQK64k9NkoNclT4dOZLYQyF
tWa9LGtyyFb1l7Hw4suBvIjX/97S86stvlUYHzuLZtxOR9+IGLH8ASjOLvXr4NK9AYRZVau1P1N0
LoHBx9IW1LhoEnuIXeVulYhWjURzCzXzVRTp6aB19pA5JkSAxkrh6cXbLgbI5sTANtd8KOJwjaBt
hcGhsjE+NVkPWr1SvLtbl1Bwbw1aueLvpnb7XrXz9XMNMoU4/Aj1HW+EjyO5uj092vxmCUnz9UDw
VQC1pz12CX/Dff/l/IU3gu7vFVy0fIPi6m+mEN0viqcuedZXUMIehqzN7Luv6muc7JuuDAxeBMS8
G9FbmrvfdTskza1/7ULNwgz/5yxZMNmOD7Yf5EwSamw2F9fZzMi1LkShD1tUINR6orYheoz/QDYk
QqV6YjVq6vbB8zdW/PP4L63/dJ83L31ZuiGmtbh/75p31ibEKPRVVM9dEuNWCvL5cvaaoHZDXHu2
bzhubk5THMPBwbAcjxZlrACWvrlZmDvma8GlmJKb1fC6ROsMJ7w2w4jUFkPjgJZyENAUpqoTtPP+
plH41lVhaMk88iUKs+BtlPFdPey2GacGJNKhIaDl0FqVb/uqIXYefyEn/mf6bm6r4KuGyXM7MEj5
XpbHZljDw/v9G+esgbkqefElsE0zHLwiG5niaF/VCT8jTrLhtMAVfcdSGSzrgT3WRkghxlH6SLLL
VH2ZVojGCFaoW4eIv7n53v2E1sBc7G2q9gg3AbWvcu2GBz9QSeHA7nYjZ8dyRztG7P6cF1xmHi+b
2rq9ghyaCE4mGIVu+dyTv4qLdRrzegLCaDo20QVxQpS0cAm0LXj9tKafLPTkrITAAyzC5ESFaGN0
DH6oCDP1C7ZeKkzgEz5r3kg3Vnr9mn1KJkAWGQtP16YuuRRbD2XeA9bFrW6mM9/MDzTWzzb1cYf+
iiOG53i5KQkp5eYx+cey5Z/vCPzJonAHcNeCa4e/eui9ipvad3L+5A14sof6/LGqdIzXMDVcfI8O
AQncd4Rlf9NnFCfuLBOkvJGKes8Oobh80A4eepvAVov/mwYxEUeGfVQXAxewlWzsR+RFvUePW/kP
htmJfi9ZOyiCTobGgo9DuYn0y0LEc4RrnEBttaufZsQp9tp5cqAyhiACNGqxKEDeZQ8kPpO/9BJ4
YJ+OBZZ2Dz0w7HHEqoFjttJcJoJztK7TIRLnznXFV7NlEWFajRY2qSxbc6aIc2rD0u9bCkSfaV1m
bORWxcWiKDg11/xLlib5mnzNcWZomCCzxz9IQd3tqDBc7GqAZcWdF+gQXn4FFERbqibnKPjGNsJw
VXsfFcLukVBzi/8LrgIKlMIdqVXJL4uAWPcAkLV49X+r6nYC7br+/nXz9bS5A984IAYKwODvJ8hK
QxJJDNKCglrOfuyHe8a8pDQ8W6pIuem2mUbbxaoradp+95+7f+P63W/g/JKBsE8kXDTZZTRr2lDO
Dp/VNSJfJ6NA4msDy63i/DculXgXLEgWkq7vmvzjbKHZ3qL96mxb1Bu8le6wY+RJbLrxdnbGeWUd
HiWpmZYR+hTL3e3Q1D//kSyLw+A9YywPEljwwjgblS8x3RadfA10IQ/sVBZ+2107KfoBCFE9DvlH
g03CkrJ7cphS/Qc2/P3DCPtndiCJmSdNiKgJ5I+R8HhleZf44LK0qiIgb8BlCMVFyn04pdEmgmgt
hcqV10Zg4tcWnZF9yNkea78q+rEhij4+bAz0srIJAT/FegAeOa0WGtu3Y2/v7N/THJGo2kxr+HNV
/SXKQCg8w1C40MIPbiyodqtYKwYtFEU7NFHVZs/Wwoqh0DWUMu5bv11t3mEvptu3ysLjrHTKjJel
6ci0oy6Z41Tsmgu+bcVSuEoNVyI3XAwK3czQaL80Hk0HUxV13CeRLhOrI83giKWKDbWG5unadOU8
e7ZzwVT5iu3Z9sXOS90RI8qQMdAL+UVqeJu9HD0z7Q+RleVcMMiDYnnM0Qh64M5NFOfmTpofunN4
gO/NLryKNlQTxlEfJ4IeJFFfSUGI9x/KSPJe3y0D3biVx8fmul2YXeVSvLrpQQiJUsgajWlFxZG/
ixtVDXn3azSfds6RhCm8nJyeTvHQ04nkB3F6Q7kjb1JiLp2ziwqg54MI9/8VJPqRmGGLPdUDcjp5
E6uRFjPIpmNrlh1cUO+jLLJ6hoRyWz3VslZdW7CJCvPdv5JRK9bZtLdtqEuZSwtXHm7D5ffgdb0Z
HiNnsf35/rHvPps4zesizynyaDyb5YR0RW8RwLeCTJLgrx9OipvImGdE3dsMq3tOe6NjmVwnT0s5
wfRFh+bZv+pLkrxLC91TuW+dznNu8a42y1oBk7/arvEX9I0otGvRy449lAFxM7faokvzUZE9Wu6n
PXtMtwzKJjAZvTYqluxBUvvStrT/PX0ciTSUf/xXLuW3rp1VRqbbkJwwYCY5N0iqTMxFBiGN6aYT
VwRjpbIOCIwAdXUl9bl8YD883/4a2ObFjbPHgPEwy2j2PZ7xgUQA8QpRdk6M3A8FScbLuKhNCR7/
GrNz59h5BRJchLgCZMacLO0eAkUZA26q2D9JuXPdfCmYWOcCLJ48Ilr8m832AoY4mvAMKO0HCL9v
J11QEmEhkC6lRDOx3lfm2abUuYg2cQq73fcuE2lMlWybKUIUjMUT5RQ3g+jWs5uHy7iA9x4v1rdK
wKmsAKJffNR0cAUMnIR+a9T3+Zbv2gs8PZVWpX2ZHEl++onRsDB7ik6ZvhfMMU8toHjxWYy/pd6D
qHD62z/0xapj9kOJn+QylAuoFuP7CO51HRmeB4r4XyPubK7dmzk3N1rWQwxJdoQhsMQAeYiXzios
2FkpAUMSPPJ/3qLwqDcW5em7Z796q4WErmdta7Dj/aku9dpY2w41ypZxdsKPAy3uDho4+xtqDbJ8
C4gVOi4rdxvkKR467ji8NApJjVj1LpkOtNwM1373PgqL81Fuzi5SuBR0GPHm5QAW3eMDk1oPB2go
UM7g98LfAvaBxUeOpBTrUJHHie6Q2uzOL5OenkqNd+BfLfkxo9OzBSEDl2ah1AqkJNziaG48XYHt
SKl/x/Cqkaws+zFbtfqucq9no8h5RjasI1YfCekqJ79BPvKnAvtTHG9lWhlpxWso/TlF9AEnBxhu
IoJJJM2jduOP6UBvZerr351RbSUzClqvdC0xFjsJN5MHnm/b88wySiIGaU71/EgG8jf6dpb1O98j
6Lw54Dvp21W7DVjIFTemNA7yrAC672klJKDmeGJqM7OlAx/EhjOk9ZpnguVmTYouADenkpU4IxO+
zgxwO4OO9tYTyX0agRmma/k2uImBDHlPLDNIVdN9hN3tDPc2eGxS/aPQxmuhFAtN1Sp6tDyHHhTb
7C16fpxEw2svr8D40q2PtcVI8dgLnKtn16dYlm7QTvYUiB7lRW0aTE1AEKaB1ZRTNN60b7aX/6wC
z+M9pmOQXM0d7sdb6TxD6q5tu5uhSwHpOH7HB9eG2CfDAgMFhOh8TR5ycrBwBE07aHrbLvS/lmfm
MH3Po6XJkdGWzl/lw2f8/e/nKCfKIIWsGrhlrKET+cSskhSZqh/BuXhDldzbOfpH2kXs+5McH0I0
VsMY+MF+13q3jwf05v1cX4g2uhaRqgELDNtYbCfHvH491unOZ4E/KHTB2h1CA8MD2NjqxF1vPfrr
Z3h7lf6RNWX99d9X4Ng2dhrabZTuJ+10jW3x/di7nIvTJmk5GsXF6+2rMQS8g3Uw2o7O8wSlZJqV
d2Bw7otuJQtgZRBWySgd1lXmUyUjx1gA2+4tuXVs/MNE+IPKXLTMQ/rBbAmiR4mXxE1X8leC64Ve
DCIVZai4qvGQ25Jqie0eOItXL/6bXO9uxXu+xIbhogQjKM5UUybiKsDQmIUTFQBTX0RPSYw6ho7A
uLhS2UgAZoNg+cn06onjoyjWTf7r2CTTRKeeXWKtH4ESEU9tRt6QX0BjG7GpiZ85sGRwM3L0CRHz
uVWD3OBVzL1vav57iBlRz3+yupFcEFxFbux/p7O/byb9mvj6qx4+wcWWFK+Zjh1MP+5trZI+969Y
p6gKE4n2Fukkp8E4f20G35j9Uezj+q5zLZSeE3PKyfMXTNBZHItvphAl7lAfU0EFiwoSSvXY5vAc
/UwDWbvBRqGcr7/IwRQzzW0E+5HxwrYhwnqKSEaa+XKhsm3RtBS+tU3vOFld9k1hF0tImSVbCuZY
oFO2z8u3y5iop/UChYYn7/mteLKvAeVTZDU7SJ19SWAr7mBvy33gbdtx1QJuT4XGAqKvM9JDQjhb
J7M4+6mWaMoX/VI7tQ3uhqTjgtzygFKTOfh9frD9dth/ulIIP9fRyrdlrgQDopCCzEEo0DkPb9/L
6re1tOsdiwxQxAYqvwTC8Ued3b8uvZQAikAuyoLdH58hIevAkOWp02+mRVxobsKR1Ew5ipNcPLZA
guVMl9T9Lvwomh7FdDTXh8AAdDhD5/X40QodtuHCY1OO2zMxam/tBXD0VAO2IVWHmKSQcxQS167N
F1MnoKX/GVEIcC3MQKg1zexsNvmrTsunj0znLSB6aBMGGCxVQMoC8+iUPcTXCr8gsAN/Hqcq9Yte
F7ss3AKBvfU0o7lHdbLtmGNXpr7cVMLoJdE0hSb1DD/51+2Ozk3NKwHjP1szeE2qS+ya7Y/W7zKN
0lj+dxyOWEDPKabLlNP1oAHGOZxg0+vGAoNLI1lbNLJl7CR8MhHgYj+DgVwcdpWVpdDy+Trr6rbd
bQYAt2CWb66bcxF8nejUXeEJT/F0hb2fwz9Ma87YcFqsH1Mmyy0cQbmybEgVP9V0sNVO2qSj+zzO
ZNya9SytTXeC+71oqi5rGZcs3LUtrpMYzndqu68Lu/8Tq5EUxM3K7Z9AREdfnntHmhwi3zn9UjgH
AquvVt03pTKXtnogwczmwvPRoXVXB5wj+S6p3jBlVOWKeGv4stEgjQ6pf8O6wFGvpH2ePPDl0np+
yWj1KUDQXRtU8+G147DRNxYu9WrI5rNdojhd6JGY21Vf0aKf/bx83DgtLWr8y6vLckpmhBwFScuD
xMf9NxftGxJUUDiGa6EC90mqeem+AorhvbXRGv2pEp093Lobgt/rmwHwscKhEBMt+7ltE8iWzlRq
59o22LS+P5qr9xdX2mAXVknXIZfaofLfNwsEFPAmDjE3bJrLXsYP4v7g6b6zni+mop3C+XEus4db
f/6dOZKVCqdyoZvv335eXSaNYO1KUD4vOosRtBTSgUoCewR07N4WUUx27qN6HhnFQEPoETwyfcYo
3E7Cy8DAHOmGw/qTsD/s3ladUz00jBc5L2yCGKFfuvvStIojUSFI+zx1l0M+Lr9sZb5fUe9Z/uUn
G2UqXDf6S4bpy64cgfZGP8Clq1wI7jLMZSEvxSOop5RvhT2QVUtzDxwZ06+6ppJpME5lc3H+bQI7
VbMkb98h5yCwGEMkyS1ad4+MbqLg/XUuXkAVqY97J+U9Dh4oS9xk+ayRk+toogC6l/7lpIcZhkAL
zKyAOCOWuXffdINNqTiievrb2rK7Zx5ryTY0FjzqUPtWE9xQ/vY2ccSwUxcOe9aEJeTDKF9sGxuu
WvdyhlnsirFWtrz7uH5CK1KDQrxU6KxUYYb5zGhevAezclIDiIEgR93ysWg9eOvWBOd4/e9McM7G
z7uX08hguLyDN86GCL4hASU8Cc43VmiHOWLV23Ig5+uz8B4IVefqLgpxLflyur6om8v3f7a/KxsU
M7RerpJpP6uBnGbQWvz16Bf1T5U/jvZItn6L2KAGlGOgE1fcK4/oKgrzWJ85nrn/anIa8vsdZ6q+
eLT7XvX/qrjHPd9wwXzx8n3Sldn0kG2iXOnGu0tERLDEF/V8BXngrAeAvrUsIvoN8DZ/g5OdbrkW
HgfnNOv3/Cytn9aCJDAjLw3r4iJo6PT9GoQYmtbzo4Hy11ogk0X53nIY0j9yJZbcUXJM211fDJFr
TKlZiB8qMQbo5CqUZvFlWZDIF7OU1vIc3GYexv5fYKP8TzJw09KV27MUx+GcbU3iGJbfi+ddKfEs
P3uvwUmQLin4VGBtMRtGs5djbbtv5SymazWVrwLHJE/+SiJa9AvcdrqvW3UD7xM6O1ktSikW5ucS
W+XHyeba2yDZtQrHBpvHvMS2P9IKsVvROvOey9YW9+5UOlRRDNWDy3o7s/k8ykyfnJQ9D0T2DCXz
usrt1C5B5RN2IrzSxAojvhpHBupmDNTr1/59cO2n39fjhe6JQ/kE6WzRXI9TrW20pVCioWknbY5G
FoPpqpQfxflbDM5aJILuf6VXrMzJE7Y9yY5iyWLy/YnOSQSI7rgqLxD73vYmDm/ccxNvFJwpTWyf
s27obDEV8GoVazfpYcXFs3xA3zcQDYZ12VWIzoiNc+N2qppoGW8Xf37ffNhdWRTGre71F8DHS1QA
psA/nuUCi9tU2Y96XxzcHkOuUy/xlmgdccFsHYO/z0OvUE2ODvzMA1SqRBvE8+XrhTdK7XYb/y2/
D+ey33mKHHm7FsaJS5RVF3Oj+vIWCpQBkvY53V8w/FJT88HwskrKfDnFGccfmVTCMNjoev3M2wN1
9FZLjxhHzSgYTOAxqA//vUryYU++IO6dy+lXJTnyljt4bupbMRv7sPEoUCUcHqonkQTBFBPtJIMA
MCBxMIxalVe7shfMszriTca8oJH49/JYMNwXVSP1oMcOxXV9+fmoL8kEmTMOXIzOubMfxFclCSol
jo/Ifz7bmomFbYRe0zGUV5UGCGAzgLD3GICqDh9anxT3+wYPRMm2owd8QpUDEEFiOnwiWr+3Bbiq
HqdG/K7z2Iz9PDgOXPnDp4orX/ay+0TIjjSCmCVfwQf5PEjxkxXwh8Nfcg0vhhv7onJ/PBkXvMG+
ONkMFs1N0701bdMApAxrXUVCPX8IfqyO22pJbQAyeJQXJLMqZ+1rZ5Ki4FJrMpmHBi5ws3xbJo4Y
/IVaItG7K/7z+ZI0Fdfl6GrwSqXklnS6LU1SAGurqDL5Z+n4sOM/Ws/RVEBnRivcC5QQm7yyYd0j
yQ//EeZZOSbJYXbieEhWqmOei6Vxexz05OnGJOElnwyLkszXEYjkyW9sL5JKvSLy0nVndhf9zcJ1
X9SuX76D/0/7JvGOT+RjFpaVlxzwWEWeXzIfjBSfqb5/x8bHePf6qriPnKLv22F+nl6207HK7tpQ
1ikKj8ivDF1ny1uNjYBOy5KKPYP/Wy7WvmQq5gZLcqmHomK+xie8xqPEsuw+6dnyc/oa62eqB0br
llO6wjOsvJZBIMMQM9aWy1lPGsnrCTaDoCIYAMD31GoEcu7TvXz+8mqsH1+bVvg8QqSUiVTXakoj
iLfd2/2fw0Hhh7tug+teNSFhT+11ePOgdtzr2HjL2+tnyU87Vz5yAnvLXDlshEJ/3bvG657+B+3E
qkRIv/+ij+GkemZYOi3eiR9JQEKy7KV+H/kdP566lnywg+i7t+VsO3AljELOr5K/5iuicHEjzfeX
0y4GzLYTCPkzQo1VPEIOM2m3GJOff2wstRgAsm3Zd3lqYzPVcGnYISVqBdRv/Ux9nO8nxhyavxaP
sgGM7x3LRblpe49oeoUX5saxLl8d5ytHXNgqAi7hoaV+6Cgj9qPJ9it4KOAvM3kQpzvCjzkUaqdr
jWAEAeeZqKUujWRwSuC9Pj+OXLXMz+pc3Y/ikBBUdzvispL6q+rWNCWGaswRnsIu2jkKcplBHZdM
QayGy5WvOCkeOW3toubt/0geNeDXGhwhJgSHiB8E4GVTQSqfMwf+Cy7Y3Mh9ncVA3tj8lK/jsiog
id23rof3MMwV9X2ppTNFThX3wnBz9OPdVaaqb/OnSTQqo6cnkmN04rO1/wxveipfXJ97ebnv3mgZ
/tHr/hY1L0Xp7y3w5KZekKwZcx6/8Z+hMBl/ct/Du1s+mhluGvy1SGklHsr0brgfMUpohCYC+qfV
3vajBXUBD2wKayatglXSg5PvzVpw9Y6ZhF+ua72XF5Yc+YBnC5GXVUOydUsPEsnf+Kuepvj+8V6+
HejEhcq+6htDxnsz/mrfQAdilJmDreoFETCyLArFhZ/4s1thTdf1DAHg6KT7iWGw9/kzw1i5Dz44
QxJSXONGvGS9qleaZGuOrePIJzRIIaULnJvF1xHfVnuGXodGyjpg+kvnDrfMm4Ez04qCwPZYt2WX
19yAMd5qf7XD+1877ThjdgJ1xkgJiqWX9mZa0+lWuqCx+n4u6ZIszfCHNxMTjtql3XgW++kJJ5g9
ADbJ9IHBktqC20qIob4bVbC6+8m+L9s65mMkN7aPQLOR3rocEt8XD5plF2G8GhWi4HschkkEqYZx
g3BdxzpCTxHMnYiof2ymhuCcMpNUFOk79PxhRySs389doLDlGngX96yUlleTCe8Cc122+riy2qvd
W9q3Ct9svOoaY9VfQ5QhV/ibrgubJWmKpgXTex80/DhSvdGD2To7eDgaz3Zw5qNt9vZ5bRpC5gfo
f61pid3kOKnzUNC7NMqjRmADQcLvI+S/VrY9SY/uJBsveisWCIQ2+rZ8fXBFQw0ohmPCY+g0IB+r
bNsCEDqHKFa5gLiUOmcTGpYD+CN2myZbqTp6W9BwmM7fiwdIkrape6jGgp7Ttnj/chLYkGwE9lLL
9ZptWhibRO2SrlxJf2Mtj/xJenC6msnV96huuA3p6iLHo9fyljpRP6XECZTOYDu2CmPP53naa69T
M446fsW3IqGUq+wgg2bBZreAFE719bVZDkZB0WMIIDwxgT/6Vt+pn8VXFgb1iS4GNsj3id84uobe
0mZXTHdWZTMY/ti2Xjb2ElkQiLSumoCqj7ReBRTbA8pKt7SVH57Xni9GeARBAHb92HQLIJj0wEML
o0TpAEcXegjanpi6PwKBpGvzWdpYKfET0KwhQbA4pB06AtmZ43pfZCo0X9dew+3HFeHpH/vC+mGP
wV6eJ5Pp+rmzoqq5t/cQw80A35s2azFYM70/cI2BCsLFnqPNYN+prvyFWJcl6Lv5YXV7+Uefgndi
0jGeOF6DX8pHbpYchH55ZaCEWiez9c7svhf4Zx3Em7cgAH3gkcO+8ya0h5/EDDobxmqFiL6hvcNR
TY0Xhs0tVcO5kyoHZOTGa9jtD0dS/eiY5EteXnAOqjzfbQzCsrn9t1Nv6cnr5zBOc/s/zwnzf7KT
nPy5j+z/XYiP5n1S2mRrscezZ3fg2c9JGIw5PIiUtlD3Ff4PWlfvZtppBEnNuP+wTCubr0Cj1Y63
YoB8kK0luh8E1oJU8zI8Xu4Nptyjw4erlh08zdYC8XG2A95xbC3xajRTCQ52C1Nn/F8qhNhsoQ9n
tMFiKsN3u7j4mvaZEvPsJbFrk0dr0DXXps48Ykvfti24b3ClEEBANKZx/Q6/JmhE/Aj4wabxR3KA
0RpwF+SSdAVVxRoUEOpXR8OgYKvm93AtkgFf0IRSyeg/JXZLLYRLiL2DWInXfjRvzRWRJCwh/Ago
ZXYXm5epiNnIpEq3ZzW3+1xe5QIeStv1B0Q/v24kcEru5cehf1tUjixajtH63OCphdREPWAk9VoO
GNOs2ZU8+wVEqFyxAEY+VtO5YCCSfUigkgfYXzFgPmDgbz4SMo+Co0hMIur3vplbMakROUdAXcW0
Kn97RKKQZ1+LV8Zouf393MxzhfMNQzL367iRr2PZWeFkWX1Pd+XTBdsjg1BY2wyzDEJGe3a7B6Pk
/Mff5Nncf/NRix7d7QeBD3M87UQZ+riH8aMFVnFk87yMu5ff+Ef8Y8dMJRDJzsPAJYjNNngPgQ4U
EqkDEpSwy9qy0U759CJaWhkVBITP5Pc9GFcHItOjmm2MUTVRVcmqCA4yxqEboW75eqzyTdXYxfw0
dvPpIxRZNfFcmVhNAYOuk294v8ZqVfw9aBh3byAFUIiWnJkWIOZKFpJJBHcKD5Fz6W2JPpQ28t+3
dzxXO1s+LLANJL/msXbr5qr5Rmga2LywbTrmwvcGjZ1ama5pWycFYKr+0Sc9MHnDMG8UrL7WNXyy
v7cbO6ZTq4kyb2a8YutgNoQw9xbCWvLGzJeaWRANSLT5sNijUCkUH7+M+JAQsPM8hxssOcdcfRtJ
P0q/73pBG4/QKr9vSclzqeeibV/L4UFFAa9c+7tP3jfd+++2sYGg255Wg3snDfScq/XB05fBdW7r
NurNlwqJ0ZQr2wMxQbBN93gKvmGFQuOVje45KTUtxoHpv8pm3XjQa566G7AMAlIj91awWO+oLXm3
54XXrATgXS4dFHHuMt6baC5NXIFoOPEpNudrB3NQAfDJNiKrLbFh/vo8YZFtoOR1rM5u8oluWL6R
3MR6mc/r9/1jNWSNy+dt80F7sh/OTbLLISmO35UddNlyVphXJ8z2bTgXXgRuAXOpQ10xxVlCSdIO
bIGdpI9X9L3tfA8Ctfgb713LGHQDyOfc+lcRTXDZYRoILYtK+zi/VZXhYR1BoHj3U6QEymi6onoN
vgFqsKmFxYcRbTio8dVK977+hxjuR+PimbLdjNNP2SSakrxvxwBDAyRw4oNGFHksiEoamZ9cNwdn
mY4Yf9bsRrnwKTYdHFlcK7qxJ7VQ/j01y587KCEsV4ZsNUEj3cv7/UYfFSgpy/ptrL5f9rzT7m0z
2M343tReOHE8Egbqert4euurdk2hDF4UQPq1YJuV8YWYHhr/Bzul7LszNtfytsnOrjQjdiYRxwcc
3QWYPaoxqFiWQXDp3mcYZCiGX/fj2j/GhMiu47mqfDtvK47qJmOfyrlniuKp6Bz5KKUcRBKNjLEn
53T1+OhOv6hMNgmKnJytlwIU4d4sNLjkkGGZu69w+Vfff+PDD9XIkSGmwuNQen3SeDnFrXgKBPYl
t083sWP7kjKvSQpwfqyFudz08VSEg4JCj//Eq0eEQaj8gX6Xml1znIU2H4e7jHTzm33zMFZIn9Rj
37FrZWWaFUzvaP4uTJBm8c34juHxtvYfV5N1kevkTB5bfPpvpCV+88t3jDiUn2Dbfqr9Rdf68+2d
ZWtzNVw+AFhlrjBLHi3n2jpXWWejdQBQGq9Xj60bCdHrVNe26KQUWlmQQk6ml6EyNWF0+9FSBITB
w2Kz4RAwIrIfeVBL11GBkcLqHzVw3QPw8Fe4RQ/zsulI1gWt42lVTaSi1T4waowbmMPHSknId10b
sR8lqn+9U/fYmfb92Qc7+E1j33/yjMxOXt2cFbkpzrYKsxCgg/5sILE1WsDsJBmGsDb1Cqa55VTE
becn1Y+hNKeFXRsKUjA0TmYZccji9t/COnzeDSpA6yYf9t9kTewD8wBQBpiBykobXfi5fv3Njl/x
uZ4t8ZO8oySuCLiS8Xoa8pKk4llnTDBRPcEG80QuSuFz8R14zvXhcmeSNtA51CHzQ7y1PfSE2WjH
qa5UTXjl27L+PLl3uONIFrrHTFWHr+r7Mz2zHerzdPAWwKuXnH4E3Rb4dPucJP2lU33vS3d2ydah
YEt1yP/o0ArHuvP9j+caRwyp17oUGnBIxzQc8avRqVx2NHhOtUcJvD5vMklPUFYCz64dHs13MdGl
4QFjUHEf2NO6k35Bu5Mc2NBqX5eRjJFi/9zIDB/d+ZfYmno4q2aXdpZBA1pI6CLvDstnzQPPNApH
qxrYrDa1yiILlkMdxHt2GPovTiUKtUgFmBqyH6ni3rUDkzA2pBLtHEy9kPbDiHXdeox50RWG4f6O
wT6rzrqOwREEH+OjtkUxXPFc1MPUnb8CRC5QprE7m2nIHJT2ZxUpHzFQKDNLHuK3y9Bk30FI1cNs
2MNrPy2jjfNBwhjnkbXsYwcF0m3iJzx2FGLr921zmB5/3Ysq9Fa6b+fJdzIY10HckW+v/s2h/iXN
pOdQp/TczrnucWWpX360EUZFhjjmfbqILwyYGgUWzsA4FH6XCDRqEFGNrd4f5gK2XoeWbb7S3/b2
9VRjSFV3qj77V0grui9ioLCsp3IX47ByaPfNtxsyb+vPtqUQiXMrc25HIh2dNZAFbnF/tcIbUnSi
y9O3jVBaxllFMI0XZ69hpj6fBtHM9vthIDlJ9hPOgJ37Rk2GydXdjDKFoocXgzvMdwn7XmOlh8Iy
3W8jkfXzpTlSR9mHfLAk3o6Oo7+3xUC+jq55Hp+HXKsXcsQ+Qu7HptoghuKOqLsvpeCGK9CsHAi3
ArIilvhVfgkekGQ/2eCR5/QOAhJF8bvjp7JL4hLcWhKhqlmZrClTvkD1z3WCHUzo9hSNgR7nUeNT
0A61yrkSCHMZs2iPRye1K15ruea9s4gCEjc/zpP9WPCc5SFlt4/1A7XpWV595GkSQMnmwMfqCWvA
+GGlv/Tx6Yv3XKYdC7G68mkGGClevsBWWCfPaNf/m6yquu8torKMw6aUoAr0crB7y1XjMORAXskr
U9b11Pg5uhO+EeVw1hOzhrbTQqZ8i1EBsxXBDgoPCk8kIl9jF8gzwAJinAzAkYOYAMjcJApao39E
q+Y82P72vwAqJfSG1zjVzYg3+TMF1/9lwnVuIdIuf2kmG/KlrFVf0Sz/M1C/c8XZ4p/x1qI8woZy
U0W1E+mINGiZ4VfzfSu2RH6mFw4EuuTgjGNzMOOs/I+k+1pKZYnCAPxEVAESb2HIIBJE5IYS2aAg
EkQBn/58y1OesLfihJ6e7hX+QL29sR8jqgLKKpplBO0hfZ2Fbg2ibkhzfo0u4+vsMt7UBlr1NRA3
5YrIfAXaR/J+mVGuF6LU4admDRWKHmCI8i/icTWjRuA7J4OXLayRaqLyvrb00MVXlnrCyc0NR78c
W1wBZUdi6CcZMBXriBoA+WE71OXFrtNigExaO/ThYEVBllcsOmKBtpK5w65SqtiVE3qa/cajoK5R
p3Ss53o1Lff3H+PJqqCtuMzLGaE0iBPGWKeReBXJarP1y0Uq+Jss9v+IEbk68gFBkqQDKMSLodCb
+/dZy1GgW/agczatCeCUGRE2g6XBphVphPYZqgH9Cb2WVAV4sdyB/aWcSSDnp4s7jMiOzATDP01x
/U5TJGlmXySeXxM/6IMBdOjDDMsQmGfKYnCgkXvSExrMW5nmpadx+GBnkVTA+tGm7PzfLgH1Ta7d
TetPR0hs/CYtAoL5SHbtt1HgPrzEuJPRUAbsszsUR9nVdngdAcLqk8tq3UNheFLy8MSIGEBaqnx3
KPOjqNoMVUJu8G3bpw1eT2T22v/Yc+Tu4aHe68UHrwQt9cqufe4uGNnVJkFQBIFE7sCBX84bMJ84
I0EQ+yIO+yNGqtMDFtnSiq8dDXO6PUMMKAzWw8VMkCal2t4Hv5a0pMn2sQzuGHvUynZ2xPFAFH1m
RZfCBNUd8Q6E+Kx4eYOHG1SKiN/VCmONEF4FVeTv2QSrMtegLSbAPLT2LxYnBwiCWaiufw2LzTOc
YPXhbtA6P1iGBb73qAcj3chv7LF5OxSMsLAb7x242ub34FhFUlhMFUhVDdlgqwh9Jp8wxlV1A6Hz
U8xcIBxCDDJ8AEQYrM9RBv4qkhlP5mQjvdWitfPuZgPJROKp977YtBFiehajrLE4VmbKH3b6dYg9
pLAr3lrpdrm/n+zuNVtSr1yBlLYG56p1uYHuGWJpliu0KM16lDh1Y70uzAoN0oou1vv9dpJtG8A8
xn3qNdWHX1dujAUHjbW1l+V2D/XtICWL2RG/UJO//3g4PKPLGGECD6GqvV/gYPSu9UF7tAeYZcb0
mm0EZHkpmgdtgQrfo4zK6h/fWl/Kkt7bS6fchYkG7VFUo2NmARE+tBeWUYA/lE9ln92L579LAFE/
u6ZlD1KpJ8InoQ+D1o819RCGPMoTdx5dVhNtF0IXBDBZBGoI0ZvKhkAprNYegkx9tLH7DcrMRHHf
sptXc+z89oX1gnh1LGFxdBk+a/nptxlBLYfwx7H3UOoXlXMoTMhq3D/TKO1CgHBcN9tZsu/tZl+F
auEB0GSYHQnOE6KL7VStqHncKD4WknGJmtj30DyypABiKBgVyPTxFuuO9aubhYAQBbXAxrC+J4uF
ByIKrotlA364jVxSLFQeBYszS8SKVa/cfKHoGzp5iru8peyXUS2dNyK05gJe++gu9o33699sOupq
biGf4uPe8QZ75TYsQHM+3lc/6haqdPDfKptjbdY58vu8oosxrYun99s8Pqr6bNvBo4YBpyLXzYyA
WKC6MrHmex6xiMibBziE47LCllrLNCZAwNlyH8mnBV65I5y9trW+nogLp8YGHZKsu/N6tq//UEXH
nKPSeQuYfk3I9tncU/0iY094daQMQZ+ejw5gZTtYBNbrE9T30Aqmc8nqTgGroWZ9bmlsP+wMhFbz
g9ZAYlvlLLGvCSIYqeV6FLDOCVCj/YO3QqkBTOS6xDnezN7i2PvufXHmfBurxK/OLdFlqOf3kZAA
nrLy7MUH4Iad1JLR2Lc/FewwZSklAi88ZjoXk1l7w7tDKiPwyCSRw6QrGw6UB0HHOGIiwV9Y7YrI
OC380KXpFUf6RUuMfDXoF2YT9I7xIm+naoaWS27GFkLV7+71AKUKGttD4VAOojf8OyJzqJ6Jv8zf
7XMaf8RhfasNJNs1Q7md/AmhpEbGXBakW40JFlII8IrWjZ/p18pC2t+U0czEGIY70/gFNnuvrB5P
kxcRYcZSWniUq98G88ecxeuBSNwDPWU1OrBaEbyAi8zDOzbblDb2XGxImgJOWzGy99vXi9Wu7Zm5
MTUpablj4Hxc0dmOvNjisoLebZo3qkCN2Vmx81VmVZxasax49kMT8W8RvqMnmUX2fxaH9UtAAQFF
J8uOcLSvIUwjfBgWlW5VF+B7gHXQcIVIvnn5JUJ9HVp7RUKz9ztCzBHelLsojCtx4fXVNRE9W6mR
BKdSy2ZyaXAgDn2InfcFkMqrpktKQNC6RGOuvUhVx3I96yee8USSmKMounsxxha6gaVWAqNs/N6j
JLa2ctNMRMWeft0cyLZQrh9a/TlRLSuFWOggCCSjocNDyCDm48vP2BSvfw1go2zEZmQf+g07pfqj
dyeeIWz7l3HrQ3qTTrWcstJ68uP+xNqcIOyVXXtRtnF0QkYRki12ftZ3YYxNZvXR+p4EIzTiwrlq
H2/tV/QADG/IxUPXeiLyRp7QraNlY9+r3I0U5zu/QH/vbY2joA5nH7j8cD43eoBgpnN1z+/iaZOu
fCx+OoVlbsQ5qplrHRbwUSSUsnbV5KQTvJrLBV43t8rBwBKFWzdOjLVLrfz92RYlYOznAPYtpOfF
HGC88d7N318ebg+HToAV9T05ZOV5JNQAHF/H9gG76nvbhBuXAqc2N52OZGbu80Mt18aOXlq+l37I
D0vL89PhCb5L4EhQupmlFX9nHVZrB269g/MC4b6/Vl8LrR+scys1DTh6xv9uzzk+93y+9zqSD9dr
rRz28RV4sG65lnv4AkH86GQG10FOOZBwRcfC2vkkdsdV+LFYy8wuF+p0qSGQrmSRL2Y146Ju/VIX
cO1XwAZOWEr48L7Vf4fgit6GfG2+LA8z3pSOQ1LoOzUNu1QpXh/REtgCHLftp8E5vVnG8lSQKz0r
owQybrN4f+SA51GsKaYpo0Bct9IPdNUyA4NOH88Yjz5XJ8t8r5CcFhRiObBur7zI63fZWjqf7N9a
RK6yj+XO5Vj/pGMiGIKuAqt4e6Zpc/eqPQnSqqA8uFn7yvcpoXMZbE409lrCN7Y5NrZo57vHD3iZ
LRG6O0Uw8bweiaIPdNP9iWZcZujOdJeaFBAL8IFniY++nqe7CTh6AqH3uUr3M4Nsy9GSa3XDWnb1
s7pMgQ87F6A+1pM/NrPDocYPHpiou35Umr8OL+gyi8LDBijy8T1bP+nm4G3vene51uU7yWXrorbd
rPhVzfEzM+U/arl/uSuwaEGFHLkRn414ETxkL6ttc61eQnFNVd8fz4qXxJppcZQqJ1QywnrkkkDV
c00aTqmkdKkdadld6qUfoqTC+2s19XQlmVp6OJ1q12z1h/G7dxgceAUKeh+6GiUmgfZF2ExKfFYB
UmKL86IERfuQe85t9EPYtxGivg7XlVvPs9k2N8tw8Bhpi7Z7lOAcvJMbF+9ZxxmH0rjw8MBorpZZ
lIfF+3ztvesaOVavP2pfg+KWgm6v+CMCeRPBlTgqt9e7Cj1QlOAiGjPQW/FcQ9fe28oPnQ+UyUBL
weKdf4iK9PM5i9EBIAxX5NbJ/yBi7IdvWvi/tdMSauzj4ftlP+QRKq5bgD63Pp5/YG+ORJ7gHzX6
xUErGqQfKvjK5woD79YquKAUX4sVCNwtpGi/D7bae/xkoU2+loUrmXOfboAlvQ9/T73y9AYmUg52
LExLYbU+dECnBDqwMErGEEbF6Xe6/8U0VFDzXeyomc+xZ4mNrqe5bLt4HB9OA4rAOfLsN7i3vm/m
fvu/hVcCqr/UEU9jkd/n+PbRPn+1DsDExSYEz+Vb+Hh6zZ/b77zxOGwECOjAxL1Xhsb4pLbcRX0p
iO5EQdoi4L+vH6m23XF77urqEcOTPX6mH9LZcdayu748+kEqVwPVKYp1So+bM4FeMbO7kFXmQp7p
J5qAp/o5t9xc3pLCDpvbd3zCPxqyoNa8sDKNt1R7M+8TiLocX9PAvOfsJK+2XCQHJd1SYJLPeATz
/DQ7f4BdyejDe0N/Htfn4XXedhwfuroBcDChqIVFQHxUTEByvxD8030/nJp3hEkcUQlNPQh78Eqh
QNxNXTXfv+uLh2q2VitQ9Wvx8chxWnuwfwpBNz1/G5nnxZAFEaARfktBAbO4Tda2fmCvnPb4V+2t
d9dPhRQa1YpKofI67E1DY+JO+7Fg5wcbcRxR1gKPqKprLF5+xTiZKsP4NR2Kb9tbttHh0TWltqG8
OL1wPVSXmFevXEJ1ZL4mADoIRvn+9RXmpTDQfxD8vWqAr5s/o3xTY3bfmyf5+1JyqN1eKyGcdm4y
reutLT6HWn7wEsR2jA/t09o37KAV7o6w59cjMu+/gjdLA2Lb2a+JMB4Hd6nqrWcoc9fEa5Peto5A
BcB239X04f5u3t/hjcDPvR42j1FVXr/ISrCldmim0x+CCJCRNHxgbbgdZVFsvrEUwinYVQojcB3E
fvE3o/NEUB1l7lq7JaNElkNaUn144gnolEd3TKAkgkmrqqgONLVaGmS2X/pjtjOJhXFbo9pZ2fRn
b63ZmfYSBMnA8ilbkNDqdfld3mjCh/XLGX8OKCH09YM5NZ4nkMu6qgRvH/mvsl8jYzViJxQFQtlg
ckd77V2VWI1qTaF9rQybV6ueD+a9aA5YIarXpzGVafS2+bBNFZYoBEf7zlKtctN4OQEGKfU20aDp
xeiFdj8GW8HqRyuKcYRxbUGCLncItZo0+tGUX9d+OuNwW3YWjXGEolJPB8SMUyQVH5H5AQxFo3wf
bZPPGqoc0IL6UBZ9+a+gBtNVnJ6VgNgcISLtJhlAq/c2HM1XA1bckJAVohH2+SiAaWgeUTlUUX2l
UA8Ro2JGxpIeAYBLcIJlcco69UkoP4nrpfHGQDnlrHaklgQOQlvP8TsUduu3xwLJrHmov2Ujviav
keeSNfu18+j0YoZhpR5b7+WnIhhVbvpTj2abit8jl7ULq52r3hYV77uHkg38iaWxgmbF/Za/EQdV
cE0b+j6dG4gFMQJyh2UQkdsgnaNbfQGZyeoZbFrZ6uKkEhwIKO14leti8vt6laJBpFesTySUbP7q
bEr9Akp56I5duerUpwysOEqNMtmuGgTbAA+RD4TOVrWDrVkFYw0YrSwvZq4cRtdI3rWpT9GnFKMY
aKkmZduKeazFg06j5I+xXazNhVIK7818l+yWTOG9coUAKd8fNrP3W79oe2Xw9zXMRJWIiXQhAY2g
rTWyRnjs+WPrTKxy9Q0VQguGAc2mmd0tNU+OdW7ZT28cK1/ZvOxJpr/Pzls2XP/SbgDsAEZYk55x
IXvc95YE6vNVUK4RKGu7U4Fhd/jBHraux2gdTBerJ728TFJCMxAErubvzewHbSIKbZ5D/Y1yphRf
Jt44v6ZnQRJ7v8/3D9Nyk0ZDMzaIxSmJTtpRl7ytn/z6O/qVeJGQnb7DD200QtdP1MkYHarTzyyy
0Bjnj6qlmWiyaryPWINx/zvpe8VkZ8Sx8lPKXF0+NDlMkWkKwt1iqtPGzE+t0xSCcXvIotP+7Aef
BfqL9dM6uT4rqFNo+m7+Lm+IfIyOPTrsRmUdR8ze74JnJl5gPP3zqgTXulK754wlfwnu26FxfmRB
ycN4scOEyza1W/+O+b5TnzsXum5rvmumv+6/v5fvCHrfrfld4/ezvnnv/I7KaKgZvRFTWHl3JAeG
af+sdvyNYhqEVBYriibos90mPcz0DQ//GyYhi/e7Wcb8EhfWrw9m97XmPn5pSTA39V5SIWpvR7//
KAfT3yI5wFGGQdiRns5X57xB4AlvnONTqsNW+/6bH5hadONNGVYOd6hlAE70HoZlS5CCf6tAkEJz
1w7g7nBXUOgMkQXy9fM1e3+CL8r0D685dNPcUE7d9wHN6n0t510DrVHS6BlFqJYG2aQg2RZxEbun
VzhKQAIgThSPiW7hcZX3XBsgA8syw92HA/yia1pcm31bYujt7le/dfWLMp6P4ildGevLvveLgcEo
qZWvFWtZCggAZk3xQCdUTzZaxZX3x6JN/ynFI8uqAcOvfTE8glY1r4M//eMftcUxOs/yJp1j//dw
qH2jR4nnz9hRzyfaoAhQ2Ye0bb6WmhQSIuHEwN//0QMcOB+ayqkBMH8alTv6PKv86E/HS7N33SuM
x7b5EEjnRjgQtB0qY22DVVRIbcp21fNTCW+OIHKP0FddaKlrQFdJa+C7+reSKtz+EUB+4Zgk1OWO
+ht5LgnwJNrc83ZJh0Z1ZrmnDWvyWD7Gp/EnwMY7MeuZOACgzkRvKzryi5Rw84rGd9w2ZeUrFdcs
1wiVwsnHQ4llo5R7bOshuNfMPyupR3lOIUBPwW0EIFchLFopKt9hAZhVBVo/ab4NWGKclC88/9Lj
vBff3dfeJ2u16e4iAL3l6nBmOwk843svdd/H5ZeZzpPsw1yJoTwUiWBGXYuVu2FuHBJeVKivg7QJ
rTgm0TM7jkl6lGvJl22i/8wOGT3iWSP7b06wO8hGNvdtO3WPH6mLlfws1x0shjsKyToyRnzeKlb/
kZOverD7xpVU3Ef9MvxqFJsgdI/RXfi0r6pfEtHw9NiqXVbsEDQk5q3cQ0q9VEoDlOZ6U5LZ3+Qi
2/mrL9JR6tvYJnm8zaDvA6a2eRcOVdbuP5OFXiKR3m07DZWv7I3EN85OTG2CaV8NRm4XCKW1+mo4
dOjQgnPRXqMZ6wKzbBD96Gk9+P4XdU9524BcrRfhvJBsykGeDx3j8/3VPqy+X7PjG0MH+rYizsYX
v9r65eG8qWbHd/cZ3J/OxyirT/OU3TbkdufRB8OjfW9DJCTbOi8Rk+BsUXVkUAq96QnyDdAjtZLT
+IOAppSIBNh487CFxuWRF/nzWyLK/Bz/fjVhESQrxenhXPscf/7SALCVrYegCzLdbJh0nsWI/YLS
aLqVWTeU89/GWfJ6hr9N/BU3u7DurcmSrANWXxpAuhex5lUDIentJMeVleSu/3nsifWZxalGfv9G
QUtR+XX+7+65wAu6emXrSmMd7AA2bveyfyn2z1MhzNsYV2C/ErLLWg5dJfQc0OUk4sdkPiu9t/ZY
6NRzX0NKUDFLvRcykEjVAMpB9IrajuXWUzvOvAIQb7dtUOu7PjijdoW2XWwZYRlXy6yTM33a1kmi
MQFUFKK32QxHSIE93gKaF0adT81M8dE2Lk+ZF+G7S7O1yL3AjjBSC+hHTnAuUP90t7q+/p4bvuUG
wi0UfbxMpsO17S2w7mddI/25XxVh9xSqrQXYD65jahQ/8BAIHerGCKhPdb50hUd7nC31bzTp335Y
mZykcju8upBTqs4r7yRburU2RG7cy6ugwvFtxOt5LUtbC1rqMb/vCdiKd7V5ufaxH7PIOzGwy87E
b9vV3Sh7FernevOX/Ej0daFj+5OU7+Kg+1vTHxzyd53Y04QlwjoX8L1pFrd1NwZ1/XNueBjFUfGY
UNrmZOknHr2rKhzrpVzHDSjX+tW7Zf5MsLMwswMSur19tudlaQb79US8KD5g/3V4rfvw9rt+Of3F
MGqH5eH+lmzO/Pmiq/JDoXET2uJ7cL4gCQAc/+4HB251vNcR6t4qKsYOlsp3d5AIwptjfQ8wCa12
fSjcNY7lJDOi+W3Nncv8k626D4Ns4lTMFtvlU60EX5DpCrDO72B+yl7f1sB8O0fx7FN0e7Xfllm1
1t74l+Xb+XPv5l0tnciCDj+VShof061Kzfq7Pr8L/8F8oVYsrXjwtUiPRXhwT6TX3k82PgLkhrUb
qHyy1/2kEbhPtM4zrckJ1FAe+w08nleoTYWjScOier/MPIfqTMAuFclrk6PQWWNKw//XvnEncoJt
vGulh8rze1EEfJl+KB1AP7kN9UWH0YIXhr8JsERizUlI1Ydu8LbSmcD7xNUVHKwoYZtXUwRIZXGB
q9NnvzVgbWYBQN+rexc8olqxtQSeoJYB7gCVISgqjjOs7vYk7Jx1TAqdMACpQKDKMA8TJYnt3TB6
NdaCC3HmRVwKzrXTBXD8zgSP8P7gQmjVdxgMrSuYFoFVSxFOuD5HGqDAHle3VCZ+OArXi+N8oht6
RzMQCMmt7o3wXnX+51mduy+aF6Z2WN+VDDTnzFp2mIe4k+E6YVyiS4u4x8EKquNSi56CSZT7w8iv
3KU8VKiBys0DTjcMGVn6stvK5DuMIeN5xGjGGc0iQ/qXrVQnu7+GkCHykfhC6XDyjGcSjaJIR+O7
tm9qKxqJUHtGQRvL3b2RHBHA8SEu1BJO7Z05CaCSh++7lzfjkrsvJoMYOnWhuNdm7j7uLaZEYGCg
gBupekyg+G4uxNCyQ+OumlOnXgM/bA2rzavLr+bg0hS2+yJBFCcHWjeiZJyc4dhcxiWlOp7XkHiB
kToS1iLvACKz1lmN3xxIA+JqlzxDK8tNdRkHe3s0dZgQGsFjbRJP9Pc5fm2JrdIEYkSnMNmf3+S2
u6ftkz8/5Ibxi8A4FBriHIHU50tfOYNIOkL8fsEvxY1mQitDZvw3Y2HNiSabqhPDaXLsn4TC+HEt
4saHyrLcGvD9qg4GfDG9efnWgHK1sXah+9pEcO1ZGEZYnfwyLtep9lzFKBsZ3YGXrHAfuWf8KMZM
WlW9VFaDJairmZFpGbJAJMyrK++W4Scdo8FsFhSGqgdIFMnEQU9JzIK8jy4vzQGDoc5kGerI8QB9
jeJW4u40lP6uZ5qvdI5q72NIl1a2l+uluTjAQLSPwBcgrHvSKOmhbr5OU0xTPmB85gJ4rqfZyLR6
odhvmg6W1WY1UyN/tXwZPTJBbOquJtmnW6U5GFDI0OKuTDy01TLJwCW/6LX3OqsBNFvU0paRD7/V
HlVEqvf8q1/a7VETGGANJAYECNJCXKLabHbUyKa7ikTbl7k2aFYfX6x3yW/tpdlmyIye5EB6hXTw
mMF7g0/22EtVgWOy1Mbn91SxKNAfHoxGZMMde/XR8ALOawb6rjJp3ruH2v1je7Ty+/5ZMVuA7Uh1
4zpNG+/vKZlYNL10yc4qkm50Om525GE1B0HviA+Cmfiop5E36l7x6jQGoEAgNJmIuupTfcJ1U3ea
ugk3IQ1YHM2E/lVlaUy8fwPlBUABydlkacQryicxD+8qU2/XJA2J8FPvTCkv0HMLBRnPHvu8v1Mw
c1U9f+1Mkx4d7pubrYF3SY2UHwLP6JFHccL/pBR4Ya4mmi/ftek16U17veDegi1AcwX0aNr5STrT
2aXWiw/5yB/dF55bc57vJ4hXb1Z+WkDXNL7PsWwsl83HZkKX8Jx4n5w+6fHWqfTUUxhh683FyXuE
8vquKgawKCHfVrB9XHeAEHo9D2racSWz3vh/GvOsp57Si+LptNSYzhyt1/GoRstB55fgCWCJJ1tP
Zr1+/63qZ7CKSVLvJZNefVzX+DZ6cd7pbNbrxRD4fBRxWXJaFvd/r8JHdTS40IWbCr6r3siO9356
09beVVSGDFZcqm+5SJMJhTL+aMygjuud3qT3VkkGPvujQd4ZTBKPDCQ4fif5u95QLt9XYII6LmBa
TJJ+v183KYqViZMtnbkz6SWzfh2uqW6Xir0ywc3pxdPMVj3YqU9POxNYOZtxrBledCvrpmcZVyKs
7pnEKTxRBw/ctZrFOGYrapi2rB2sWRjK0Uz8z+rXE//i4YbInffOlsnX8qI4VUx+Lg6KNKPs+buc
bH4CDWgpsOnUrT++HxuO6jaE1yEUeeL8dNDuV+8OoGFFg21NoCwOV05C6plhQQKv5ph/MUbtVE/f
W/+CQIP3pHl+H5uPMINleaq7pCWP8IPHEJpuNNz+XiICc/fvCxFHCb/aIu4trL09fnVwPlmAwBNg
kOTImxuYxrelZHlc/L8C70OEOeS53Sc1sNhFeJDIhJolT47s1t1z7JWZ8J2naxwaJpiljcxIAS2Z
fHrkWVizQPzLpCAUMwgpf3ugmOhcj3dRvLXIU8L40KYeuwOOx2rzzWWMC2WL3sTDi0mSa+xiLbg+
pIeT5d/4WkPPbr25FGsojrgYgaKtIm6ZLqZh9sQcrbNWBc/Es4mf3bU+FWdt2XctgUY83vxDfKD4
/Pn4/eRZboz73YaW0fsonEfh6i2f6/4nz1R333h7XPvZRWE/FtWLkQszG+e+d5Qez0qEGtOjU1Y1
suoM6Fs186MUmRpK7O1bI1Q294JGblxKEbCQqsVhThDvA4yTHkfgiEOxXT0ZVjY3iO9p8xits8WK
LJByedG/oeIEkw1DQeS6UppZ3QI5Gn7pb3gr8dH4b+xZ6shGSGAmyCPIWi1QkCAU6u8i/kSo+hci
YDbiS6Yw6dILKqnmc6eIjnqppJ7fk1Ua9L6z0/XtbLB6D40dVfH2pn3Tajg80qw9PN6gKxnptE+N
0Nm370CXb0i2x1weCB5baljmq+Gl2JfqKtRd+dvsm+qWsRmBvA6jLcOl1TI83nd84HNj/9lDHg2+
mlT7YGc1ZJ4jlIx4xpWpSWtm8PW4OeXqo+2ZrQaxb9jYI7jLztL3X22Imi4iuMJuO6UPYXTrsEmh
75WsFYUO3UDkGLZ3n7M9hGI+CBOhPmMILxFb0OSuv1upvUlvrNM+dUh+RwIuS9znq4uOEd2GyzJE
yfjYzDzn1flyomq2JgviLN5sbzWU4bcNKi439cxl2zTKNk8NrlRwizxMXH6sA74/UNYzwcJFgbUE
aD5AnRYfdIgp+WmX5voBGZmcem9tB+mEcHB/YzdeXZ4woHo4KB1vQcs40BYHMM6MJhCpsYWm6E5n
GwHMp5duEv4Syr2EEHI7H+EJnHEdPL8R2+7W+xUT6Ld/rqfqpzohpiGpO+XlAMlk823BhwUvlNtt
8fE+DOIxWbsebuKBQf7vJWmu0p0Uu+5Y0tK2KrMgsijhrBVvnQiqvxZF74uOz6ZxjAu3/hHXR+zS
4baSLSP1sIVX49XXjbAERiAolY4dojclwInKyQYj5k/Em7FETqxllSU9YYeE/HOGGHqG5h2CjCIN
jgqi15hLS8MFtB4zbRkRZaw4EZzF/hCzjDmG9ZAgYVO8SqiN4GLr+BRXXBrS3Y0/xGG/FlTcAsb6
p/ATx5NJLVPj/HN56adPPupoT1bO4rO46pks5z92y8DlKt6foUINDuyd4expvlixXN/fhvN38Cf3
DU8bMrvi1kxehB+JRXhF7J4E8b14M7zI+ABWLChu70UzJpmpAsa9rYvGJJuW/7y9xDpJoNM2EGuX
NT4WT48wWZuB1AlcJmXo1PMBkMF+ZIkLRr6ris/9H5FHDmS2t/zN/J4TSS4Ni1aQ0jDYtdRikpuH
Hl+UeANKnu6Y5AELdVkmg588bEtonJRMfesdd+BjAKA2SGORfPV/Gmdfu34I5FFZYggeqqq7pLry
xrujVFJ+jsH70pZjRGL8glic8uc4tCGtrNy2/qB2Zf890RGtu4B/70mu2a49K77Vnli6jvfhvfzV
5eBXL7bTSYnaqL4J6YFDg/CRcLP5IpbmHMII+ad2rn0BT3zVv+q/jWNy1whb74/7Ijmqt/uy/961
1Z5F2jGo1lzBW6y9hHxdMFFKkPRQMd2gJ6+xCrFftSgtoZ1dnwJpLYwDqIrUXfi76Y+qXBO04zl+
1H4aF3WXNmi+DEIFKxZ2agI6hVZ9FTNPdBkOIfO/n2Cii6200+148famvCQ0p76f3kwDGg1IDS9r
Lh8R6hNf7hUfUuONPtwRcpbCJTeBQu3rb0ztY3Ige+JGEV57edcJkTaLQLG7lUmLTagTnGobcLdb
5ee1OFKRUwMbl/Bt5ALEKrV1DtW0+k2A0s/PsomlNF1vM+rd2WGqK6cRKQowy4K7aDoLTcsVUTcL
gPbUz+IOviIPxVdoonBX5cAf1cFezcEpYgNbQ2jFZQXNzo8iKort4cMor7D74nH4RiwmkX6kxnik
3/Xye+PuwdvvAUnL/vqW8efJJMDsVaGGq4IepAyt9CX4KI4EKz/aWFYisVCkthHKpeqdQb4CIfld
E+Iq6sUmE1tM9Mj4ANRoanTRdTv2kK/apDMwEZ8bXZyS/8UMUEt71JAHy0nnq+Y5TYTEUZ24PqCJ
dKS9UR4QNQIfNLIRrsSCFDtqapy77wgQVENYAumdg0RyooED7fVSlXprXWmNh7vqsDUci9+hW3uA
QBKNWNwmZ3csCYrE2XvsHG7DoqDGBEQcQdtn9yzZqM9m4uaZtGU67SjITCJ5jNyj0DvDa0aEH0u4
xXQ1usWIV5fKFm5CsiVltWv6/E+SzOr9dcXF7JkOtPp12oahotTvt2az6dQqKYfqHfwFMA9GYl9t
tUALzbjKQklexYIHDVfbTIJvVq0vxmOoj06LRx6wKAePmC8A16hoFYmYZMrl2sUF/YF8AI2vcyEG
/XTEeqv1UxkyZJxJ0Gb6XBSpcETSbQeZLfpjUMraWCusLtKa5qD+eyBadekGtLXHS0kC3A6z2+Ut
+ou4xnB90AeZ0UyRfCX2wdi+B3Yk9YPV4K2hcx4MNiFIy/XgfjdExfKt+sSsiP5r6H/HbIuoMB5O
fHU6SbH9Uh2NkmWU7eRE4utwIwOCxy6a69MdoCH2uiy9eIp+xSOMD0q8zFgZrSQshGsjqoxk9S8l
nRmUA80IRo0VWVcQrI6VvvEKfamdAYl8dF9xgZ4b1PPsq9Lio91KZtNevd+fzdJViZSfxfvqEmCZ
3XoW/htRtJqjf4W+ErQ7zdgxDFstT5S2vjiP8/XZO/hfnI5VtZOcYjC+Ia9P8MbHihwtBRVBkIwy
798MjbQ9KoPkK2w0pbBIUheLXkThPlAIQeM5cjS343sJQxHCPIo6mKjBRljwyR56fzH5+0+kKrG9
xbIQjjP2vOf/63aRkEUeG/GwSo+X4PxqRbB2ZphV3obBmAzhV8nRWNk3rsLOrnr2bRmi1X8f8iGx
R86HLDElHoVh0We8yVERw0+OMCIoCpiTFmOH4/AWKVCcwMLWjq8oYamd3rmOaz/KXVG7iz1dk2ko
iEh2aVFGlP3ecPoHcf3x1kXs+9mIgFGZZSA9swds/sXFRSQUJ45CsjKsUEQ48Ze7WkbiBJEiCYYe
RDyxNl6aK6F1DFiktdJTsVGwUkpV09NKq94bhexYjAMM8v+irObbFAOEEwTGXpxusBys4sL+/4oC
X+m++JdeCU7iLGXeAp/uJ/YqKV7wfiM3tgekZUYRe/2txCb0//GXlTnqlSLVYQT0SuUsDYp5DwB3
TaiVCB/FnAQ8Wks1n6Klft0vt46G6yHcTjwWKKH/n7vz7Z7KXaw99WnFcfehh3FrHKYnka0bw8pY
HCxB3Tfe73+hn0HLP/8fN34JSp4UUvubRzmz9GMtnPXNIoPZ0jCqoMUlFvf/w65rMvic/iqcqVxh
zEZ2/jd57Bvrv0OmSAWSkGkp0Knp0skXPD3/H5/GMpp53j9FrElt6BmZXdgWJW1DwO3Whl3Wfm7F
PI5JOIj40/N8lJffqWM9RVokulVJFe3hIetkHKbXhwmeuRs0n6Na/sNuKrKweGGWrEIX89rqm3VI
WcKVE+NGEB9xFE8wPowjSLLHlbRDTHlQokg9XMTQkclIiYVgycBxqn81E62F7cK2XO5ycIKSeNtM
5AcPZboMtz8r2jJIRLw7TSzLqCA3c/L7aAzEPh4z01eDWxiG7j/B5N/eLZ6T5Xi99n+zi4NsdQI4
6PDM5IoQX6JA4bTcPIJUT31d+V4Ifk3t5C+VihSqfZBwbQb+r04qwhJqSxXjByLVVuypG3qy/8/d
FPFE+YIKvrAp3rbBlxSg+HxprmkFOezclIuwbjOA64fBcIct8vjDuApFVYrOei5fi9inl6uV3MjY
kSdJgrQVpo72TUfRe+RMIwoTHjZzHZYwriZsb9eMUGKWxfoSb24QPOOR+KKdk2wiYZCRM+DlOvGX
d49OPVl6/KYVUDnJIzNd67fFZlu70C7N1rN7si71H+y/bSf7Xv9RFco3PplEX1qnfXXDgpWU1A3/
pJHZ1kr75jkHrkpV2iX2M1Xg/HKqy9wWXaR+bD1KvWRCzREVTPHqV5I3A1CAn9+fry+H4eG38j0i
qv/AHr57qhX6m8lhkq6nGuXGtvuyGp0mHy+50c/qVk/1ig1iKfcZ0fFdNTXIoaut0vVMvk67sA2s
3L5N3+2PrUybW/uGyBskaZdzd65cueRqc63d1ZH8wqg8ozHVWbfmoyLfs9/G20Q43Xz+bZCoTQ3y
7U3tVnmJX25tGUtXf1/2zyW4YGXNcqPYuCX6j/VT9dgH2myuITYb5SJsyk/1Vk/Xv1ofk+z0ly7d
4GeXZKjkTIvt1OATlZsUCkDz/fe88nl/RhD4bJ5r3+iy3Uv3u5saBFSw/o2G8VPN8ksPc9p841w7
U7ntfrXWD8zuQVyz9VuCzd+K/CPbOcGYPwGKAwRXODjq5mJRHCBS2odmqf9VP9Ryo3eELe8zZ9td
97eWqxynx4Sze7vU37xc6tfapf4VqU3+knyEC0tSqGfrxy5X3OU+GcwHmXKEpjKrdPf0EpGowLIL
lwJl2AJKfiOSuBkrPAeA8uIr1Za3tMEqocmeQKYqwAPXV3N/eaiKZe+qu4Qsu1Q2BLMiuKfeTLaL
hhqo3xWmQy2cBop3p0sZ4D7XLtI26kLZaNHHO1v7aOZfst1N861z49QUq9cHkOrfzjXKW8djNdPz
HL2BqH43Px+9CIxOvzurg9JywA4Zl1okVEW8ZlE8RDDjGIVSBeUUBW4sTqFerJv2thKCENEZfuZT
dF/1KocpowUGWn7eK3MfIi/entNd+ap8ljDmaZNfkT2Rz0K+u52bRdC89Iaqut6GKaJwYjPBFpFc
w7CTzB4AJje9j8d1P9hQmxpDmVoa1Yl+PDkRqkbpG8WW3+n6vkjQi6Jl+22caxyQtenKSYM37Vxn
N/mx0svmpW3tfV2fvo4QPWLfE2l13eoVhhGxbRoFJay9Ek8RZqaAPMCMM7THPpyagI3CUKxTohzB
cmRan7RcbsqgiJmNLC/SM1Seizq1coiRJY+KxrkJmfZvNtlO32BHOtnmT6PULNTLDaKM1b0fypVZ
OCkG1g+DYz/XOfYDWgxoPIh1cSX6iv6LWCf8daywlnn5RpOHsXv8VSn+EP4BS6o9lWql4f/aak9q
p6pa84VV/Pf5BDMKlREDhP03XPN1CiIkchWgm1gVas6TnWR6VzxwkW3YjBJoFK2E9jvLyvHHeE7D
gNZYqbGGz+IDdP/LGALUnWZZqArZV9o7RqYfs2xT5aH3MYh6lRl3f/cwiaYtVKHq33laHEGZ0EQa
U0XsAoSEOOeEyCYRoLY/a088QDTU4yFiQ7fyfG5dn0zQVrpVW6fDFbxwNBr6gt6E7t4jUcZ1MC+F
ecwbLq1fEi9PFCB2oNO7zg3EiV6fyn+o2v3Ww+nK+8txBUOCuxfkb3LpBhw5W7EUTA/b1l3t599H
rnJ+ZI38fGMg0D5XS0wJuSbkH/D2KJCMsirWWzW7G5JpriqhI/H/ljhGiXMH+YP27Wmt8Q6tCL6v
dgpv/g1mBBQdcayGiMbPDTAfP1Lr/4JtS+hH8fb2P50w0009MWpdatQEVO9IblIvrM8E7QC8z95r
qol5GhPhJFmyIEEI6EHZm5h6+T+OzmxJUS2Iol9khMzyygyKKM6+GGopOIsj8vW9suNOfbuqLRTO
OZk79+B3ekV8nPZqB1peLrJ0dQGX+pzdhkbvgML9OzXX91GFAsJRUAaB5S46Hg3HASERgg/I2S83
wel+0MKOTRIyodwGsda9uOz7fexShw1oADMVT2RdkN7q2PrQ3eNVDTFQWFXybxAN9vHGrXK5vxLg
G75TnHUwacoe/wP0oDn1Hljmm/Sl73RGAJWzIYi4aJzj4oUHBC93yzt7Q/w/TnguoiPHKok35dou
lzaBb9bjh22QkvllP8aZFNRojO0Wuyb70Mv74Bvdhh8IOzxD/nEeP4CQnjilmJxjpFgC7wc1S5bL
fcXyC2teIkEU45SK5PE72xiEUIjQl3md5LA1R9cBjhBjY8OuprqtreprhHyY8SrY1eRuD+DBwXrg
H5UanOpHUg8eAfQndm6c2TB17B42Qnv9ooqVaPoSb/QlP14M7OCdh6+eeFWd3HiOQgGfIJQBAeqt
kohF3FiYhRFPzD6t579E4qUJdIuxE5rjXeBjcRabw3pxmtljQMqyE17W2lbD0P0Vt+YpBB3nVkO3
49OjoSWBDsUalF/zHZCbSD9RUrxS3MKNFCUMHRDd1FZ0n+dYmb+kT8IMrT1EPNohDUTmviZcz3vv
1RPzQhkNyzfCSPaWGFzh0QtSLlYmTOGZXp/j6R7CttMKnwOi4dhOiwFUsCEqwR8wHmdmfMk6DEco
PcgCKki51aHTg1MOihH1JocSGwU7Ddp4cLcPrXxKETg5L7/iQ0e+hBVfujCmhsCcg+pP75629l6f
60G/E1yB/lY4GjaDx5ZN7zLV+YEt6sHDFKL/uVftOam/sZ0o0070YU5AZhidMcAGKM2aEdaBTuS0
JuM8PtNrsvDJUpe4ZBpsDlezD7R2oQr9u9ORYTorDCYIZViioKVA+Qo+EDFk+yp0XmVC2/MIa5+S
IlrXbr0XjYDtGWNgKLY7SQp0/fDgtgOVdEARe2OwO14NgZWrjkO8BBJH7EdqtBpoganMzQAzaT7k
Y/rgI7HmIAvud3yDuEDQIM09CSxsbEcu1WJrNOaQ1xinAZISSoZolXF1l4trYWN0IdbQTKGY3UD2
XddiIDY23M/kTmEvLkKY5HGSEqwYtX/S8scPZjJaTKI0RDbIhlb227No33g6kEvifuCcrpArYoE6
qzinkEqL3QYKTu8CTImOEdUB/JEUSgfkJOHHnG1HxXkTt3sByhjGE42F+VUHPoiJcObCgriFGiSf
2Njo8KDvvuTDkoFw91cv2ad6JBOwbFBO9NuTd6jfgs8hQOJXBsZGw3zk9yFaoNm86/A5OUiMOYpg
Ax70Y6Tunjn5u1ektIkd8ON+1CG5utbYRNayKq+jcZcZA1Pe2HAFhYYMthxdQFg4iUhGOGcbShyS
JAgaBJoR3yL4vN13KnI+6gLACQNA2mKqxqeHUTuivgGSceJe0GhQceBZ4LM6KUzfw3dapefsi3Lo
ighXZfHaKLS/il8zECWGrcbBBME8psMq1nZEa8SvbJWkFZNSHBWYGLP7wF+6dNX8ofZwaev0ZRVZ
Y47DYQuGeGiMpZ+nsv3/Vv6Ta0hwdDSixEDPZypi2IjRBuNDnCVQELa2vzW6yGBFmis2FaiO2Ryf
IT4BaMJMhDqHZUmCxCU1FwIMIkINkO7h0IqH4wjnFY8/vMVjt71+ZXDOdNAuYmnQ35w4EcwYYmK0
CO38EH6Src2Wh8T5FRHcdwobxg5lUu3we/n1JbLpMrzI4UZVhAhpcM0+3dXAimqJk/imx0zLn5C4
C589Aq9XRPBPbNWoSHl4yKU4JLujt9ECCvSpxMyL3v2yP7qRz77DJnPZC9eghHVdjk2UNLasEmrO
oIUVctH/wwUNRY0k+uLZhBENB0SmiwPAyW+Jtwx84N53YmFmou6RR4nwOKrST9TkVmqyYD+g/Qf3
KLzj9/rOGkA2izNcEykziZ1p8DLGz1Tf45PWwR7sREGj8ZDw6+SELu9DBsVpl80ZQ5IzQpNBZJZ/
7pB9dZ3VTibmqyfKbs5VIyCwJg4Yk4dYk0R11AFygdwtQZsEvRQo8A1Gq3wuSBOFtn6IEMrHyqwF
59qtwgeGnKjNW/5Y3GnakNVPE36CkW1qZ8MzhwW1NFE4t2K5Ady8FwY46vSQ/+Bkh8Hd7MplfziY
xSrrPEeRI5gSw6SMw4d9Ug9GeEh0JkTCIozglHQYhdRsUqsljyjSIHHPEJv21fB58doYo/novjMR
cLCR8VEQ4MQfpKnl3V2GRqRF1Q5VBkAX+/o3GULMYqgDgtTTUwXPNOGP2qOvO+oEqNThyolzzAMo
V3x1dg1UT3YnPbQdTALIKJH9a7D9uHSoHmI+j/Kov+ohgkNUvj2w3YTxmOcIny1qocrD29c9O7sW
fHo8Z90droSOxIgfXN3ZntzcpGLg0O3ziEds46nlImx/ON/gEK+2v/Fl0LinXtMvwktapD2IbHMc
iadKaKLmnL2DE7bgrRBe/cNv9pcxLTd6ku/A6lt9yjjJL0HG3eq3sRbCWw4jgZakDQVGBGbmFykA
PMmWMeUgwTQozSvE+FQajCjjTRGK/HLznLacnZJbeQaeHTI7SHi/MQ9wF0SD/JaGLbjlWrn6derG
05mFKW6d2ymYyvKMU4PGJgXB/jl89Zo5z8KGf5iktBeX8Mz84dbnN2wkCw0mbP/dEiJ11/QoGjd3
Xvt3o9ysO/h4aRHb5XSzI+NgjE2lL5bbt7CNJc6uIraSNYVckmuUBEb4ujw9UjPNPoTJFFzMgSRh
rY9tAARb1AXGTN29cxQrJGF0tETBPrb3pJt6Tn+IRffsUGM867xnhISvRWqSzbENfA6pHioDQes9
wHeGOlioMJ37X/pAdiQl4dnng+WfVVgusLqcERkk6giPRso9pegaSOsNLKBCsqWZQOAuwS4uAD9j
xzU7emRnGyU68v2kf+DGA48bWqHQLVbhT2pixjMFj9ZYGs5NdoalR0EMU++GHIMlxpcyBidLpO2V
u0w3m5UMVrqQhXwc/i99skrYVIMqPOKNekFre2IX2uXMpca1s9uxuDNeP84xradkgXwoqK3GCERG
U1O6TxrkPyB03DroqTK0yWhWaHQp61vOBi0qfiM87/KUD7hKqnSuCFDFGY+RUWBBeWLcc3PHYxSh
oqrBYSBSONbFa3C5YaLVoo4P8zz/OAN5/Ep8Ld3tdvvLbA7BTm/Qc2TMITsChUDjBctxjKew9XCL
Hm7NhESzj+N8T/HMoIXPPNTjlXfvtkcfTHhsDmHeHtKTR1TiyOTeI1bJvftihoSOBHBrbI6PewJy
MFMg4FvOCJvJpqMtn1h+lMES9uCe18DpfnbY2YQjMg1nSyXMgRvRR6TBiczgCxoBWWwvaDC0eAdc
e2RMY8PX51BrkFHDMAK9YS/Db8XiAzg4y3MsPhPfgzsHkecDO564q5a/6OW1E28wEsIfVMWTkEqK
EonJFV6vuFghJXMvk5ZP8uTe6JNdxmKUu9CERfrpotlKmv5tfvfbMf4NwJqMRPpWbsatPkcj4ohE
Jat6R1mED7Pt6of02SGDJzhQTl39IzFjgHArRytC8RLkbCPMofTpkumTnlMTklJDCXGVjEJS2fEF
eENGBlrEvXJ9m3aOMQJ+4jraQvDv1tBpDJ9z8fEB3kQUiTn8Z5WKn8sPX5/YwPGReHFeihu1xz71
3kpqcBWlpkMLlNOypjnbmghd3A+kFPYVXuoXfPjGX/DCjE6CJRKWapta85ZZBT/L1bZ4ru7xnLnY
o8vXa9/6V3sN1EFuBNL86ouexz0V6er6927ixyP+NXGxPv4C7Z5+iZlA+42X5qEHwsStFOENkpQL
mNvLRreJc0eXr2CxS/H7uGbXa8YXS4sRWOXpDGDKCabMVMGm/l+bmh76WAmLmgCAPqHtuBa5ZYW0
KB1mi8POEjADTcbPcmsSih8+fyNzMWtfQS9XW+viEt47GSbgZztFXXKd47todFJd734+XU2Zfazw
iWvI8xCrlGDkiAEOXT3l7lhfRDCDr+m1qdVNz1JdDt7LYVxdo9W6YwPHGBhlfLqfxZXSD4iP0dCD
khl9SnjBKY368ZjqTyq/m8/LqXkFIjnT4svmiecdnitq3/5ATq85Yjig2kENw0nMeqE28YoKmIgq
8xqTtg6HOWpvHjtAtxPpgor79QiHX1/Xiq8RPOX8Yibf4UQFub0m9e40Qq43uaarGXqb7JFevE4X
MfPy0nEgpkCkgM0hibwiQxQ+8gRzbzBDuKoAenDlT3efghz1vHC0nmBm+oZCmOqapobagvvbWflP
7HGgq4EXesq+lSqgcLYn2lpmH2yeGD9g84UTF9MBLo7di5ys6EOkF2Zw4R4UaWhaqINbXUmjPdEC
m5M3NCJoRXgxcvb3unXAs8zxkdApRXrv6N/wlUwRnGUXKGfMmDaFUF1HfGC54eo0r7rYpr1j3ZY0
V3oLm+kLQcabcwr5pMJ2kt8Hkh4/ks8UFge9JY0hEidV6BVLM6njk5R0VJQgfcSftHl6vO/NA3Hm
WBPuG36d8FEGMgOandT/Qw0hHq46Tv/tHeLOqM3eFBccT4wrrgkDj/lljD6KYZFwWyTstow+Ary/
hD0H960OOlE1gK+zeM6OzPLpa0HczAlEuSk80GRCVwui3XZU70Lrw7zsirUHQV5AwEjM/PbsBqJc
jqrRvXBPbe++PHnc9tGLbFfgJyup316lrxtcHUnVw/uxdCwY/0yc32zgTBxe/Ut8XD97qzk+OsPi
SyqGY0+v0x/s5QQ4PL+MX1Mdv5OXf+SQHK/KxmHQ8iy9CsIBOSakaXRPbmeBB1hYjA+Dc45yO+pg
kK5i9PKKnt5aENnj5AR6fBo8KUimxz5DCaN0+cCYzsStu8+kw+4jxf0h+Tz0PomW4hRUblq7ct+a
WGmnx/9eZ9euKUG1Ydk/5g0pYEDAH+eGaB4jh4r5rnfMGWtU8RkDPLSaH7eZlnnVW7EBUBcOjhFu
KlEzWWHsAaUKUJQY52KhBvfpcc3o5+qrjh02+zawZ4mkpRWP7jhcN6m2fg31iDtdDrlD75mFrR0g
ppmu0j+1K36Uqx0Dex68PSjktpjS3nrf7gL/ZRarBpgAT9nRWEb8CoYOVJ5f6U5q/w/Cp5jpt4JE
HgvvFqO+cPcUZEFnBACLBC0e0U5yDZcM0GP16NZ1iCA3eMNG/W7K9Lcpd9D6aFSxURhA6WYRf7u3
GWPkByWmcImFccZjtNBBMjyARXAKOHxm//rxWUAM9ukkiuAEPsy8AM8MTopvIhANM3JEmOzgdHKT
17zjI55k6XrPAQ3csF9gfDLi/oE5nwYSIss9npVhm4g/mmhoqmzSCNgGMBJL4kckcxrQuKDEZ4Md
Ff3lNftBbGFSy9j2tQD6CqjF/lO/dPzv9grIF9MNON0CFTeLJmsFyP/NlAMH8Os6JYLCP0/fOCZW
FAhUDgO2MhLKL4EeaHuWOq4Eg3fPDCYqhApALDMqE7GcLXvNAP0lUyPk1GuKfaQnX9p4EzyHWadv
J4fxY/3rGf95czoPQ5tNqAjQz8MbZEy8Z1D8oyMcy7RjevAWGjJYCiF7yJW8n/Pv2z3EbY5lqLuV
q0wngll8Fl84q/EX3iZynCFyVmwpNBAkYlqAKBrSWznOEWvdCRwl1YZ4m1ubUW0dIncExkOv44lt
LQ81jdefGgIa1LKzCMX8j/8hDymBeg9OiYz1sbV71ljQNKizul+g2dSY8VpTgMFPzvuZNankxAg4
rmxbKAcbSuchVvvQExiZZDj9F6ZjiL+/AYXt13v137E2IUApQ4fATOUhGtu9OoNZWQDulVJt6F9w
Yxx/7uJ3w1kTdaJrvuq+R29Qg+yPIn4uYAy+dMlSiDQIG0kSOOIjhHk5oeaMdi3iHiVGrTSYAulT
8O0ecXxPDzhJ59bh4rH93DLKnpbtYGpuY21BiA1h8m9rDmiM8dAXSyaMvG+Sw/f4ozazouek2glW
P3viuGbgySDKWMf8K3rNsAgtgmlig+YE3fWAnYbME2TbrzGXgzsODGRCm3s0xfRIDYEoJFbWG17h
u6iH5FyGuFlRABPAAqRzf1Egn8LSGwMqYMhJOz05peafBADj2UhPeNzQ590AibtYZ3lGil/c4DC0
u53dK0b6v6ZWI//Gw77xkuBzujRwxgP8p5TFxdIlSpE+CeBAwupIwLFwxb8x6h5WEMJukwJkMMNm
nwRAzLzRIf+RLskf+4zvY6AAIkQlCUTQpiWFIdMsk3u7trfi+3tbYuS0+JLgjSwoxACW1FTxz8c+
DehJxTqwZIQ8ZWSqkyrzTpsulrrIABjc/p94vgSdvIrJRgfE0txhBDq9Y05PAXIBvmhQpEG4eEDg
OP9PQbbZFLfI1WlGD9j0bY9THcjKymHcd9uMa1+StcCDsArPizOb2PQ9fIwFfbGCW37pj0FjBkWi
ISxmMrzAksN03trwvCAUZIBOG6i2MIiZ4LvdGlE9URjgcT71IhZbPlUSY1FRXeMFRRKqSEc0wGea
Mw2LXpn5ff1yoe6L6L54pofhKcXMIBG6HeQyH6uBU83neereB+0pvk/0tVTXNrw6rATOnVilvII9
jJ00YrMbWnU8ydiDS3qszIzs6Y81I/I9oFC4MO27W+zVPhvmYaMNKLqm3BeKcAr9cmzAvrhDxIL/
j/qX6qhpOQZ6jomEL6BBhv+ftv6odWq2BQaeMFd5YinqEEMQH/UkVzR9PqBU/v1olajjZEXRNQQQ
82GQvCZtTgXxnYKtC+OVlAZik7IHIVUnzESLqYbnqvQVvSu1uIo2nUUHfcfbVOGSU20g5L4NSNsA
e2CQUz5iqCNY8jGNY4ul3geIWi0h5TLRwoTanDQ4UPD0vDY1sQrAArnMAaTWhNqLI8nymegU0zNI
Qz0aYoSaEKOg7WqDFpeMCxskQ4IFaBFPPkRBcQznPMPSnOayQChTzVZ0mvT+inuEgNZtDd7EV39j
deYWAzuRqcL95L92TcXDeN89UtB5HS7UofFsy7+mpytnHykvKJUwoOrC8qYUPlxoQ9jtaWdQ+q1f
8ScDeBgZFik54KHV8EDU2V3MBDTC5D6L31BBAlK6iPtZhiy4F9o4jrgbpq00MrikwnhCVjz8QpyF
SvJw4O1+bLpf5n24r3GD6nndmfBsl66xeWXQwniSqLnj5x7baUk/efwJxthyaZKBE0iywm2ojux8
+w4svz0we7/sN/gGSrLKZozeDrgWYZLRBdc6z640JGE9Y+crUkONkeTHRjLD7ZEO/0gi75JfVh//
cuxibsL4jPYd4wLnw1k+UwGp+o+NSYzWAlNDyrYzaXhMUJ+6c0nvM/k9rEmQaMzUmOEkbsXdx+YJ
M3qj5TN9jjfKFhLP1uawHqhw6SChRgAOveOmrEJcWZgwfPDpHOHuDMUOtuZACdt/JcXx5hDi6+m8
adHFtoN8W2xTzIE+wGiiWyU3ENffomSHwhJ1CGaxZalmVVhRROP68fMBeASDY5/HaLyOzMEpBAqC
V4FyM1M6zjfX1+IMUhL5/ODpxMMKe0gsviNqbLc1b1FokSLXW03AY/uKMC5QLw9vP9bA1ftNvkwq
mL9Ii6pBgwBI7pbbJq4JAu7Vf8RCPCS2YYEfSCiHhCBXGhOcLwv/OShfUZW8Rvg1qjDehp/NmQGT
7txnZ0USlkleCC4gGPJHTU8JD7jjmAMT9k7vtv2Ai2HJ21fxeq7SV3aKmHj7xIH0JXSXCPHn8OYe
UjVu+irB19tmc9odA2ampMMCz0T6ws5fgH+fwrHxRw65e9T1PK0htxfQaYM1y/KwfNYOIx9AMYXk
JiCfE6cg4XGfsRy1QLeLL97if0YA+AZCkFtd8Iwcxnb2mPOddOxWhqV0/9RlHor17hDkA8I1QylE
Z+wUhym99INtgr+gvrRwvsOrhXXFPSmx/oCmgv3rTY5yTOtjplnYqRyDzdeX8gcfccLEcP4XJoud
vffFlAoLrxIkRo/taS8sY+4UcH3Ct0ukH/gnUs3O4DVr9dUjMBLDh7nKIHb0TBWEm3Iy3bPOGqIQ
egLOvQ5VbXL1zqN7xpSB/C2Gy1b3B9/9t18l+gQEvWfPCSROcfjL75ki9q8it/s/mSozHuYDZ2rE
2uMsYovAuGzfeEbEW2GaEH16Be4yp8T6f+QjvkulLNaH9vbERPA9kZ9otPGpKXbScr3BFhbm4JCu
Yj5ETikMokHGdcN9dHnX0TckhIfZDre894TfdfW5fkdhxw4/vjl6b03nsxbSGQPU9RtS3Scvo1+w
UKYYto3f0LkRj+xfDC4AAMA4/jCc/Q1Y36z1lIfK6JAA/N9amhx67FyH59EnsnKxBTrjirgTI16h
nzXYep/SL2vtNCmW1ENAjhQ5zpsLv2/0L6HvnK/cSQ10TzjvJQMToHLiJCFrPzGC112WbkPQM1se
47GKF8PFjbmISgj9fdOODbQwJtdFfB+u5h6+T4trdJ3d5r/g4H5mZ6gXwLgwMX6Dz0wce2ugavc7
Obd7xHY0j6Sc39jytLDFxI38X2LrQTPxn8JVkz14Afvi+gf+yBgPd/rvWqGRXVFHBue/t82XKkDG
P74I9eLLH29wrGUTj/g3ibT46ZxfPr9JWC7Bvgb2JNigTjEKfbx80okf46pfdfCn7n+wzoX2xLB5
YBDLi1jqIHNbkpCfV5+8X/xBoV+819oh76jJ3fDtd1g/hvYvgI2h37qcF2eG3g32M56yyn63Lr//
wWrgkRomRoNWt2z3rbdbl/5vDwx5WdsZ3jGc50jrxDpghVq1xL6js3zDCYA7RDfQpe2i06j2KrQr
70RWJLct4ARElFAyVz/0gSgbMVl9hxp0O6N7wRH4EbF5WbnW0LnzvBPdpmCTXZDq1BcAHuA0Z6jC
Qj4vmFvtqsln82AMgqOKY/Ysxhyu1deW9uQbmKS6A+6q7MZDHbuYzDgm1sT2bZnaCLHkPH2Sws6E
Ecf+OW5f7wVf4OA6YyDN/lLje+Td7j0DdTVwCD+sWLKKzCtNhOK2ITvWroHMBbHT5MlXvLvmEK5u
Suifx30hK9vUEkJ9DQo/gCj3bTpf1hIOtDQPD09ppdyJgues9FtajwBo7pT59V4QSkFeX4nNg0E+
NASaR9M/r7L3fUBFZSuesUpWrEaWH4Mp3TcgRZ7Jso2Z1ZEvcINexahsldi0OhJWpf58ukVyeUvU
UaX/7rjUDtRVfC9hfexokGbObjMHMCccR15aZdfgQkh7AsyFJkte6sUHl9Xp+p5+i64Pje0Jf3FG
3CROUITwLBwuHpcHPI/7EJMcvhtfQVp3JaSiIbYLkLbAgInXWGFfmOFg906Ae8GRKXu5UHvU4A5y
TDD9+TaRRq4LPntA/Sz60nvv8TEl4+nhn/ZAbCtoXkpCqtTrEVFZYv2nWi62rW3USkb3SqQ6Il2I
/1PyplToUsS6HZbfFfaEQJHek8kVBBfVRSRb7X8Jv8tP4VoBVoiSG1P8IkWe02s/9wRSgchaDiz0
ZrRKeZ+WXAiuh6ubjznHiPJbTal774In+ketX5Km+/MuooEwXky3LqeUEvWn+BDGFcN9apH2dbQX
brfOTXENY3A5jcsyajPbpnzYVedxpU3UDVTnAvlsevbbY0CNcXt7ik14GaWrJDW0tvVt/JmqqtCY
gcdsdfGZFoYPklDmwFjX3Joq00e/fjqv/j05Du1dsQDCjVbQ6klrYgCL4jXCnI0ByT1gMkRFDJJ1
QNfIf3PUmAEqx/jZU/ybd06OSxnnwl/ECuiY7idH0RrYvak7uQLZwXOf3MgnweXixSvffEa7grao
gjl0+mcMzpPf5s7cF/wLmuPJWahzw+2gqCxGdzhRQOEKxjutCM5MLL6PQLAouOFH46eFdeg9KkJ2
Xl4QmpS672DMdkYPmFkoXw4kH4Gboz4Z3LctiXtArQ9ECmn1PKdQBiqD9zSxU4iDiHBEHXtyRisn
+lChsYXRgASsj/Z+zhLGXXaiB0paBfI/35E+a4N6o5kbg8Gg7uCZQLfjoTxD1IqMWdBUR+ikBbOi
24zGKeksmXf/J1k0nP0qVDOQA6biw3fSDg/T1ZKfBYr4HQJQUY7SRUkHhRdokf/8mzOqAdD0kFKe
vCkM57CPhbZHFNioRjfBtWCyKG7El3HJO8FUJu8bycP5w+AoWa1rNKxTK+NN2VB79aGs2O1TYhGm
CMY5aEDiiGQHcX8F996DdQOnkgefzoBIM0iQXDmHMAwc/NqasCYSl0h24lU6nsVE8wafoUhaWL47
vwF+giwNLOQ2Cm+0lRFLX7qkxDFZ0rJSulqyPfJmcF5FAFtr0ryzx1aSD4HfDyNrQVP6WWA6w0HO
8IUNhB+cvMRyAdoasMmc4FBCQjrD1ZKUcR4ejHFhLzHXwHhIKGr7lY/BHZzeEZIfhkDO3+LCG0+f
nooIlZoNRLHV3ZvRyWstzD7/HkKLS19ffDB4vGGcYJHbBRgfYHnuFiNo5WB65H/LWZZL/iIfHrsk
WGFnDnWbiQDMRLirraxKjK4yvuXN+BtWYF3AyXHTo1Ejf44eIbC32juU/ZilCMy4b0Cwqotjj1U4
HteIDMUGk/uWbAgNZlxd2lCmEYQLwXFRAgtrbwtAwH/fk5Xiv40QCEDRETS/N2wevysWDx2f5ES1
y0ThjqMGN+gan27xB0bnI/yoganHOpPQQwCoT4//KKO36oPoVye3wMx1sgKeIdCok7ROvjl7LA/z
CtL0qCI9iCAlcoN2N07EVbBCbgmkc8Wp2VWwmLwE7z/lHLbHduHa01W3jOyw6mnhhXwBvwEmpskw
HC38YPt+QJrhrUZPHrtJQe14nz6Dd+H/5iCcGg0qaTOV+wPaVpl96FA5yr5A2JVHnsItJoB75Rxz
M7hdGGAZoGpjChSA1gTX8rzuv8L7hLcHSk4cmPvrcfe6kFXwgQDEmHCOOFKtGrg+tMR5acTbcpUJ
q4vdcqiEq8gELANq3V+nXxulQu3XYStk1MmBR2MIwve/Ij5MqPGtnGnqWEcRcdnRyF6jU6+VAt9e
eiqElgf1D5kKCyO5T5FjxxBXNqveK/lll7nWpyuLX0lrLU6XtEVf2JMbI79GJt3uAjJ2F5bcNfpt
K+8QztSgZjivhXaKsDr8E041H7ZX+4mYFourgUhlp6PO6OMWYyNpCac9EcR4ykMC65/wvlTbfdKH
awZMaO45E6UuN3jCJBDBws39zVDWiAAREwqn6DjQH7iiycqHY4nyWAR8+7L75nkMaXfw4AdKbl+h
7n+46XV6HH7CX2zvGE/t1E5gM3bvtoe3WTP4DnGagHnKJ8iwOQPobwcT4siBCjvLZvCfKSoeWBVM
iR9AFxI5GdC2+4zY4OF3AMyvO9RGRHOAe4OLMRyAaIkGkXWIKwqeEl6C+d8Emzt0cGT/ou9H1u7D
+OWs+UZgL6RDR/a+3AHMJSKGlGkXzgJYwSBfVNNmIFa0JIQjdEcdbuaQ6IUpxJNSIuVf8f+/oZ7i
WpgdZr/hsLW0h9f1ZWwldmJNTyRlciE4TwRkogKtDMhZy+9ztGyH4IBZFMnPZs6UjEcVoj0dG3TJ
OoJKxbFNo3no4q/EQUDoClR8Bp2vgKFP70gYlCgLGGBjkqroPsYW7FKAD58RO6GhUKOABxp2okJD
I7uRCosd5TJtsvuaW/5DDPHY4gvtQvwb4+06VRgViEWZ2I1Uo2tiQok00WK9+MiRQ41g2kV/54nl
PQinA2drh39nqVFEmPodtjd14Y6AITkmiNKVu3hMVKd2GTK1mBPKwOGDGA5GFSZyjGVoq3vmvEGy
590CCI85uxOTPO2HSgd7hfQYH/YFrHRGXHJmvjv8CVy5LRc+P0aX0DgnrUBNX1t2gjUkWfLXdqRp
kYCNaSaVqQFZUMqVN6c0Iw2hVIqIFq8OcQEanOeHPZ/wl8Jo+5i/fcpeer+fc1uXY27FB/mD/MVm
a07U/DJ7LeTSR8BmcAv4hs7yv7YF/QwjuS/1g8qYFDEvQHUnPOQgszLtAUZzjKSKn/HFq2AF4G9I
fMHWjoq+PqT05Y4D8fwBJxNxCY+2CmtSX2+IyA7uYBfTtoIA59o5oMu6j839BgNaLqOvx/AN4Wlk
m7kWM7UGo3+mjz8dfmYF6cbILylL2isDSIR2fv3vDVzTwb7xRLlu2/mRw5a5IVNvwHYaMPw4jinl
lD3+zg5oSjXsCrWM7wfou2ag/+CjVP0QWCUHp+muPEh1idRWZmjB0KthWIol+gWe1GkJgxLMlooW
Q0IIWQ1czMtXQDDi0ssYh7gB+l/4/rRv9uY0rCZHnLZnR4JSYEIKuf+dYzqKRzJ4B9JQiFmQBKeH
DJEwi1LsApSMNvH15Qtt10KPay9YWVp8CIgLbv1haOL9QT94Yl81Y+BXBG1nqGQt9sEnotZiZAxa
8X1n0bT1WvPjy32TYgszCOYDdg/90wxAn7qk6JNB0HA4I5WY6yiKMMARKjwnOSGqFZtFc0bNwpMD
Rv31qYA6exLch0Q6Z2fSt84MBjBRHAEd7KHTDfm02ZkYhehh0YfeUJIeSGAI9LVrDL6IK9lnfuzd
0UPBrhqvwprNALE7KlZszPjiViV5rICyRkBNPXtFjjXRIVK9AfSSU9jaaTmWx7gA0xqtKeXweYMG
TaILUhTuG644tylB5UAE5wGRZVEVYoMYqTCd2d58XJWjd77aE7d0cjFyRe4o9qC4LDx6pCXGRaSv
dVAh6LMwOkU/IBZXtRBcB1Wu9DrrL9HKSLjQB7XmRSS5f0avjXYfh0FizaGc4AUppuhmLjaGLajO
wvSgg0LTX3VriuiKaljBQjs5MkKSC0PvEG6KZeVoQFvubUIoO38GGwPQheQVrYKaDZKPKj31a54+
rHHh0tJZ4oRt9LCnFoNqPgN8mcPVoDXiTv3I5WRDQ9nuvwg/WorRKEmYSFtTjpzgs0SJmNPJNQMa
rdPmAzEsay+NETuw+sB3nY2BPJNDDk5S94BaL0ONH1MNj22P2MfkPmnPOB0ZA1DfEzbH8OzIEVmz
3SCJR3v2pE1OMYilK8CdaGMuuXYg5GHJG2RnR8rBNYrpOUN/qH0Rcb0EFYh0nM2ctK+eCTwlmDG8
qLFwU4GMQK/oGKQIPzxZnRYh5S2Mtk/wYeHFcockBUJCphmmOOiJyJuBsszAcSWp18KWp6rq3hIK
rsgKjK5QF4/eDd51J7YDBmtkaR6pyqHDD09Qr0sfozo0UFbGBpdQcZJ4fN0eQ11WmvSJBHChUjH7
SLtR8v4Q7j9azpCUWg96AfYt0DeVgZYxphrjA99e8gn84B/UeFnzgY1sLE0Djj6MJX+48duYBYvh
vKgX9GWHXZ+YtTPxvGgTsVZgzWKyC++GoFV8L/cz+LvMHGnJKo4gdPLi+0Yoh99JmccZY0gBzLcW
CDbshIlxTQmA2QjDoRF3l4aeyAYMJQ45Xm706UjCPG3U8RGtqH2MWTEdR7sTAEQnnxmZ2z2mbbgI
oPpTe1ghi/8NdZ2LRnLO7JMdrO0yYMOA78lC530+5gQh4Cmw/zHtuqNtlidKJ2rSHGrZI3hin1f8
F+eD8isi2occ8SSf+ddlLBcSyA6TyIiZ23WxtIUvjRrzBu1jdN2K35zV002vnsOzg7KzZ8NWbNm9
3pACt2eM4YuuNdNZ6gWpwUqXCCR25uuYaCP8KD4DI9AElWbIe/aVbuHToWHggDhzx3MMOenZhTSF
rdlx8qVlJf0UhXl7dp4A3XZrnKd+0WNypseHF7LngJc7cu1hqUI3ifFjLPblQpnHbMOHZAcGxjJm
wMUGgJpa3Csw44oVUlqNGTiZPZPPPNdzIYYQlD2o4ycamhHJZPkBAR3yNkRWiMR6dPejkssKLhMU
GcQTGkE9ph3Kai/rQHy9MtA69al/xBfdfYyqtGZ1kkLFnnvRSVc2KbLOQcs/hNf/MSMwqxpn0+a3
k6dLOMBSiTifXpEGfXjDAJtzq95uLsOdOiZWqt8eEAbQnrK1+HrY5u2zl/r0Lr7BlJBRjurjvazA
urf6167EBNz9mhXZdqkk6kAM4zkfk4I9fBXYrDzinlNIojCpV4ExtJj7//BrqhNqd/80bAA4C6zn
VTjDgJxdjndiETbHDYbyXX2gM6sGHm8U36Rf9lMoEqKOSJX5LQdDBarn/PZs1lnUZg99OW0K6fRF
Uw3H/+Crf+WPY8pTYQczIwHbm9fokwKLUMSx4WsA4fwQXvrFfI3xAmK66MEsp0HmTYnid0bH/ivp
SPdmgQoD8SVwuqALTjg1QUH6T69Iz+ChXrVtho8LPd9jb4U2pTKP8fCXraL2gK/zDm98Z0HNCvOE
9Pjhk3YGp/L0FPRekS4XeOuZGT1YO7Yst7Uz/HYmCXbmiCuMYVx8/2fsPUpXZTls2yNy6s7TIm6P
VqM2ICiRWNkZrn7/BJDJp2wMj4glUdXjiM0mPS6rmcYImNFm5fFqfEJQNn4DfXTp2UNaQaLg561J
obnW3QU/Q2sP/UZlNs3OQ/BUZExV7/BH6QfllwQtHokygM+MtKDXzoS5ARs4eG+/A3tpZpXq8Hfx
Z4JOBw8+jA+W366FehbO0Wuvbw+hDmhBw2qAx7ovuFP/aLqv5kSyJQjAv4gIvHmFpvFGCCGkFwJJ
g0d4++vvd7Rxd3ZnZiUEbU7XqcrKzMJyKS3iWzZKJoC65re09rfRyuhlG9dx38yG23frFHfTyVX7
pPpIxxnjBuYoK6T261ru/pPYvFyQ9ex62cal2N6nq/KwcxjctoJ+W1rGUzRJcG6ddDU/g/i0CpOP
MOvgVLugJaZjcwfm90YJo0r/HK50L1/mlcIJZF25ac/ey4/Q3xweXy/7eKFp1il93RuaGQCrQwWc
wuJY4GwXerR7GnDk0d+r/m36uzdvtxQP9z1dU3VyS7kWXxG+Ben2tnn5d/+yil+C0MBUxchz2zm2
suW+EQswd/26zev27dxKdeedbHSKj9Vs47e+bFxAc9q65ffre6LavmMYHfobcMguJjDvs9+mnopT
1ck3Xt8NQ89RIqu/njdR4S3xlh0GK4KilNpMK6K7ylJbZSfD+i2XQJ2nSm4QWtvrtu6p6QkeyHcZ
OmL9aaVYL3V/U0KC2RR5kis97kUvo7J+/X3dyLZoIKvJUXomaSs21yjr51cRg57Y2NnrVwkr/Pp+
9GdR8RktO9t/V7cGnPbEIoc5SD/CYKpfDflJlDSDQzP80cudLGIP9Sk2f08j9sp5+IeWhI9GR1v+
wVqtceNcIiVrlIyi6D56qQG3N5vBA/B2b3qE249xTtixWrrY/zFCU2Vew9lt5HvzxmK2vZWN0FUG
o68vHhAamfqX9kmqWzBLJdNdCxYiRjFXgWBcVJU3x2+a8AWdgtYAXax+CyQiI6xzGhjV3b3yWNdS
7ymkgHP59LeWkotmZhLdLiYJEr9Gx3XldK+sbnH6Vt3josgKXyy6562/ebXmEtir+1iL5XRvLM2f
JLS6N5L/jowBDeVYNndPpWfjfjTMyupkEXGEZPWOt276bh5R6wRk2x1i/3Mk9b+bu1xOFIFO5YS7
xNWCqZ3K5jW/NJiuvLxX5+Z5/jvfaqX3Y7qye37kJo3l7+h4KW8fqHblpdWNAczurr9+RBOiJ73W
POl1JQldmFc2v/HjMxNdf3b7io/KTZByqwsMPCozm+s83onJ88p50TowUkp8+e6JZdWxO1lWUumK
1yfO1SOUyrDBaebcyG3fjpgQxoaQYRHQDM1EXmF7X5uIaQdbC+Vnspo5RfufudFhYShHgk8ZtwR9
CRzXK0Or3bFf5IvBVTEZXwJBhEJupxfSFzlI6rYWSM38w+Io42i7jxGkGunB2KZldXWpLgtlh6p1
uTE9bVld68f97LZ1cxSfZwO4Wrti5Gv7nwe3d61FUIfW8do6qZ/FWrBUfw8FGpZ+o5WGALhb9JUG
fxwxQXOVTLp+XvQ2cLR822O1Myzz0bj1bQWlTw3kOcb2pZwe7ykSZrlHeY2smW1nNvaz+mRRvaZr
ez1o0KrOXamWY9eF47esPLCC2UFL3rLV4LSiNjI7zZ0rJ3uA4XQjIfBsJdPbt6fJmexJTpUCAvmu
ksxihGQGVrymb08c3JcMl4juXynWhF9hjOjLXYJgrqbZsWSAd6PztFhEguY+VZEasO64lY9k59gu
oECp7KZz62jy/9tRm0FIOv+ulUJtPz0N5z+2FztosQcuzNRSq+akXujsg5KKciT5mvrMzxE1wpM8
yDbCzkwC/GXXSn4UuiVeSo08AuCOrZxydbr4Onzrtz8F9U6ui9RTs11sWuk+8DLVfVrWw2XN3OxP
mZVSP9nLOxjwK4oba8Ni/ZEuZ/WZdUT7WqGPJSwHA/1qfkl11993rybX9RO1RR0qNz5tK6v6pqvj
A2XfNLWdLnqVyYaT8S8A6KZWnaGxFnRdymspx/fqaHrS5iv5amDPKS6GMCiOIcE1do33iXd6zRin
Ul9q7i/FqtILDm018W9ZMIP2aHDTIVqMbpg6FzJFfX3tENY+0WUAuuXmJTv6ymdDILKBSJdsjWG7
4jIU4+Sfe1l1CEJ7bc8V9+fYW/WWL4fPu/3tn6F/uffSPpqsq8smyVgkRlxkBcQ8fch4e+3vszyM
YyLB+ym+nTxsVYhStsKLg1dAYTxB05phn6KbmBJqq+x4Ds7DgykzJqq3JpSNDDXUgfpsZrjiMXWW
rxLhfAHrjMkaBXi6umzRnNxG+sD5mcE5cdKQz2J5P4kLMEHc+0AY5ChQXpwaSzPrqVbnlWwCUFDh
jpFt5e7IFK1fNy8TLceX18lXzvq8VwvrKFks53YVkzyLX9xG8RRXSG7r11UTUe30fkCXCo6suY9n
rpLYfzKSs6n82ikaj40JsL3ATdKNhdSOsqMJ/gmh2TcSSOXZ/D2GbHLv6Rvtq6fYNOJKNip1Dm05
WKqZfX0il9nR1KvHtrnttcPb7VP7/RzpTkbH2X7ked10F11vsmGn9KwZBdtIDDDibBW5rySCnXop
AAXFBJgLya30CsGqMezMFypaVlf5VKmz1ppGd0TkjBVGutuTZWN5ixKF2mVShQcaTFr6fgp53d0U
n07jNhRtxjs6CCVGLUFEf+odBxoLT65EbUNV4rQ2JHZqKB9TUeLY1DSYFYMUPHZ0KyLrde1QO/f2
H8K5f0vXmm5/IV1mnpEbT9jR4J/gtzcxHlZhQt0ohcB+4mb2opd9gQ4cy/pj12yAHRebeC5DeFRx
HIuytsqcLlbrcV69qKQfneV7/hjmPKyy0WoXpx/8ro9zvmN6PifyVuTGIc+yRwBGT+IO2kWxvHlT
di/+HdBdvn477neUT0S7IoiYMVghygiIuOuPqiGok31F8x27UJlLfC5RW1W9yWaNGtrd7iPCnzTR
s1QL5yhRyRgS5e6k4/lBJ5eW5bCrLz0+YTHraAcWpKGLt8qV3Y+G1aR1I5yjcDhWnh+Q5QItuiLm
/fm6Ylqd+T7N1LN0XxDgk9EE2fj3O/NDV2CaJuLYltU3tgJSSDFaAcWhgFejiuMTuw0UMUqla2Vf
qmefxjaZy1fNFQbbbX2F+J82cL5sIhWq3jSJK7IazDcN/blwj+7RXbVHhE0+rcvHLY/j1fQprzNm
bdNft9DUsm/MEVg9LjvL2+A4PG7e1oMwL1gA1cKXnW5jb+WTktfB6R4dUo0NM91r+aikvNYytAVY
P4uaHdbBPc2DPEWP7Mcc1edEKmZrNAUwWm3a698I9203QNzZn+sFmiflxikmB8QWuUypAe2vqVNj
9WMrNyN+vUBpqN5T/R0Et31gA5JloOD5SHroyCJ3TPpnigafOBRDFj+OyaAGgryBM9NXBurCPuMt
Yt+uu/nRqmznsLfVx/WsvoFOYZOAOMWkpwR1H2zAdqji+ZmfDXWmkz51MyCp0ji8eDJ7to0w9uRE
fDU1iDlmmTHBesG8Z2Sfzc+hm0ReC5/rMVb0lUOtysAo2ntnI8HMLT1DsWXeW9fZpdwOwjhj+ulp
+DOPN4NxHACNu6s7TBojlvT228Gue8KS2SBAAmYHjNCaBtE73lSM8I415oUCyOTvYAILc+ewU7DJ
zPjcpjpuYiINXBnfKTYzHFoCrpjxs+FQw4Xy3fAu88FptBwI0eo9lH6zSnNBDxs+EbIRP0gOjNwq
g1kcaDgJPN7woQ44eBSsB3CH8JdUnJ75qpuRrM5b2WC4aqDGbnozPqKbTeBrVLaD9SATX0aXUcbd
C8cXfmw5yI1309w4XA1uGHA899EJ7ofHISeVblFxHzumvy8KIkaQs/pQoHYP3fDZ7dXPqr8zhTvE
0dpuugn3MxzYtrvt4hVwCePA0aamnuabeQY/+vWzHbJvAh7shLOzcPL00i4ATr4fCWNSrZIKjj3+
yIQegG2P9aIbzg6i71ZmZ5ff6pnwwqMWPIDCH+GqW67Du+ZI+JBtd+0XrNlXQq+Bo8WP//p3lEvI
uFejJEPmNSKIe9N/r7jDns7eLrxj+u/zw8+GhYZb2TxNd04pyNpB9kQSBkSG6SRnEy2DOZULhdPQ
hOg0D1Msz8rnCfs0LGW/gm0sR1qYfGq87mJUBec3o8zbd05bd9ojeUC4EhAh6W1YAYamiAc+A3bk
G4u+++/bzyioyV0oPjBbn3rUMIv2bsc0XLRwuLmF3zi+6XElZwxdosx4PiBUCKccftI+1WV8F9oD
vkL1FDsHK6uLy1cIDgKuNI2hdzOEMWxsf0/PvH5Eb/zvRNxmp7pvAIP3DAfmA0R0Shg/NvSiQK6Y
1Cj3G4jiIn8/C5wPo+x8oItlmvQQY7bJ69yrz41Nf1I7Nkqe23Cd/DkKvsLJiqP/+y/LhYjdXqPg
ex1cMzv2bRpeiJOGIfjfB/sxPsPhbHIMisQBGQHbrjAO5jIKN+m/G+U0lwNPxuJjUis5hd+Gm+bw
ZwHk/u8uBrqgUshc+WItPOzhHiBmqxsa4YlzH6c84Jrh8vn0gjf504UFVyRPHHsfXtKHEUMfFybR
87ExyzLtFE3AgGJgpznQJFSd4Cw6ticvBX/7OxIXtOQNw5n+97Y6IkN05NGeU9aRKuLByoPz8BOB
+P8PR7i1Sb2o9XRuLXyGq4guKMd7UKikdHPgip4BingX7hmHTw23W2xp+1773PgMB04nXTVHOKzr
8J1LtfiSrf0N3xhmm8tBCLmfn8Ua0ye51r2dYITsojipeXfSCXZ/rBE1SYxTq6JROxzOzQibZSbK
nx4CRB0rshDmRoyCfS2nhGa+kwvI+cbYidBKQlxyVhqGIx1Uuv4Q6fO1UqAXBd8cqhDYbBgkFCKC
WGx54ft2rjECfhDqh6E42kLozCGc44x3P+96GIETvW59fd5GoaeRNX3RyuWSZaUIjne22nlfSOpu
ffoN30EzyLGEj3C4Dp9iF4crgRHRGoeVcPMEcMJ+mjdkz5nX6TzcQ9M3P0NHJKN59eUmhJlHY24c
fmdwl3gNH+PuBNlxhz90bO0A3LToTIv0YeysR7nGaOwM2GmXh67cf0d5QS3/9GNDA8Hv5aH+fNmF
D4/21WXYWkifFqb1/N89Dd/4bSB7F8rxF1lH7B909DJ7h2BIzAGCL/Vo5MzCCgur4oGNLL8LM5Ee
Ds0BB7/0oCkrx+V7uVx7/y3zaAifeqr67fNL3dVqgAnLf3HN2TGgL1KPjvmBMxQPb1xydfPNsTlG
PgcTITzLvhz6fp1Wx0uMvnT3xx4SV5hRUMtTE8gm4ViytU4r3EwzuBx4uKn7xjgz7oSnOByEV/9d
1TCMyQdGwdd59PfxpDYNH1j0/P53QT7jmNvCoNb+aL/XBo2vvEcg68dW/c/eYO70auVrpfZ3MsHT
Il/RpfQCNxf9LywJ/+yE+xAJc8x+mND4++InLCyPpAsQXum5EdPjDjmRkNE5zZhdhe8n9Q3U0Otq
xp6UMsP9ppRTzrU+d6P7uPCNiI3EpQWHMMCu61wzYDtJgXAdF18+tYXSMESeOvmXQy6matpOz2qc
q4pS23I9QMMNP9pbT7ejdFNwN3F3vGytTUKA7GMN2H5wxwSo8cHrPFys2V6yL5255BysaiD6bSYy
tNndkVjsuV7s4/0PGTwsT0RUjNEHagJdd2U0XQ/jDCc42iFZvhxF2HH+JcEnSJvTzU6bdc1Gffww
7dcO6UFwYny476ZX35AI2f+Mgssei/7+owsYDvqHb7HYfFrmo9rhvcy3ugofl6j/5cbQZx9lOeXR
31kUubA/he0r4WXzgT7l61eit2+sICBtDk7No5uR+M58h/5Z6BSt2phx5Bqa6q8n5LxrmHdKDf1i
U5AxYFu87b0ZzYRZP58ZtdRWHnTt8egoJ2eH0W4aJbgFBFKIK0jc2HwaYjlkyBhyUktlNXRZsnzx
JVxEKuFTQwMUD03OBrqytu4v+WjyM6/BJB6VPPuBaWaQHz4R+3fjOUaPrsJ9gBsW64N8se7pLWYZ
gKl8Snv+9kGr21nN7oOi/+ulLVxoWBmqW0npcE+q+e9QEqPep+LgXdgBd7rphJ8bdhPraiFV2TV/
JQyylmnpPbR8AKpbHaDVq4IhArFgKKpy25kBHImT0ztcCSKvMEnd4scc5Rj/Ml8p2lMzMhKYY/qN
oEUzjWATMvQvTcB2rKSnE6XKMhQmBTKCa23zk3i04J0N4oPfHzIbPHRwnt67qPqsymKfz5hLjxTt
GSuXtqkGAa98K+n2s6maEfyMJJ+LHxWM2iU7krPIy2mmZ/d0tApfTgXdwRGld6waDu/Id3PEk3dF
OG/hzawVX/IaxQKZvRpNHrSd/g49NEpj/Xnc8KaPhTeYSgEIDXRjCqgC4ExRV991n1rk1OSOBkF1
8iJH5y8zwJpPxbS7QUTxGFEw3Hg9EMhs+rcRt6VpaUxOgS5BRZWc/SJk0FSw2OjO17CO8opfVwBx
dqc48x0MM2ExqTHbVhnIs7pNVO11Kz5UpIbyjwt3XlxZnyABK33LaCRbj5E1f/IEnZBu09i7wbal
9J2fbbuJ77PhJcApfqG6Qpg84YlZDoBHpW95yH+fv4mdg2QMGSMTJC78SsYkGash7pGjXhxfjo0b
Y2kMq2TnaqCWmpVaSkN+JsPIl5P5lt9v63oRz6dYYYgLjbu/Pv66M7tRJqcaqdxwUDfP7hUpZQiS
SKdqEqXkeZB+1hPp9nZKFX38s4c56log7ZgLMSWxvqTMM4+ejzhx5HheFQ/2DhdtU8E0y9d8e9lN
FWs5DC5q9jbdLoTDvzn9ao1CLf5iw6P+zLIyc+X88FHCFjOEfYRv5eDUyc7T5jQu0E6Nz6DM8aZR
Yr7AVgFNZZZ4FULivf36gEpxjq9jw7FyOFkTzMBFB4+AdDQEjuQsuF/8BKfbMKSFKd2ULD1DooqQ
L9cptJaDaxzs2xQsYfYz+15zPuntH3Z9s2DryvAhv4CWthoKUpD5elXuFUUpOtv9C6F6ydfWs6BO
PVfymILPb/S5LBEql7+GkB5yGTY7nDyD0PxUFcx8JArEapgYE6c1J58egt8hY6YnY57CK/KMSOus
d0WgTwUi9Iy3ysF9ez2CV63DpPWgI/8FJeJEJxG8qIyx3sVIY3QwDdojTPvaaXbgx7Uv1pM8lOXv
DPiu8exYfjVgil0KfjTi1ewQU5UFlXQ4x1L7Usf3ir++cqAv2hUGwah6CsnVcBSsKqWnhBGBn1jP
M3UlG6kjTsUQHMSoa4wraRQt78RROvT+dtPiy6E6SzKCvLRxN73+HnvyCF/2DVm1KEw4hJ0A+aoE
f7dNDPOI/oVKbVlnd0ff82w9uttmEWbfD/Zjheo6R/NTqAQS7SH6F9wYOZy1181gjrZgKc46nEhs
94ZBFKmVqNjQpzT7NdwjX6EaWFa+n5oR5yZMv56DV+aqR7hUdKv9RhSRNGcsdcrfHp8427s/KhMt
CC3CvB8+15ONZS3dONaLRqZ7sz8Xw5dDJ3mJFiRyJE/fF5Us0tpYb+pZzoMwucT1D93zMKEcFhPP
yUjHCYL1mCYWUWK8+VFFHodgLJMUaLJgO8efUjoMRV8e+qcp7GdZhQqJj5dRYTxXWz61qkIUFRom
+27yFCuPKeQFUfWlJcOVfNVPfKfGyZllx8EwSNvptxgigI3Pp/rkd6ZmtdZXHLAxXgSdoR7V91lf
OFE9UqgcRkma80J9M6/l3X7ov3WfqQgjx2MkBv739XR6yL5n/hRJ4yJmoEG5jHT19/94brBiMcMj
u95GAgWOlVcmjzF9UBAMsWlg0qRWOkZ+D8+62XbHup18jlqMbfP3zqUEyLFyfIRXIlUWvOBRFgxA
pp4RuCCQ1DOJCHpMzy7r5uHZMH/dC5Y6xOg46zh3rkmm/IXTVDLV3LDJyPzcgap4o149YSearZZS
bROeTgkGMYPluvmQCxiw/TkXCDj75BnVBAFCCGjRkXydK7cVzvB9rTMSPX+WXxvSTVUPdF9wwDo6
fCHyp7vmwf2sOku9BcNswmCE2nnAPqR8CGD9lvlndd+8d7JfoNoUUhNfHQfFrZavDKcLj5wO2RR3
s7+AyBs62WhRBt9Zaa6GOg/Ew+Vm3naq6cpcnVk354V09fpzoV9EPa3uBvsfIrMrR4hTXbVi22vc
jlLBeD1Q4fO+K+KQTGqt4uBoME9AA4LbuRdQGPKKqtpFrmgsaGJ8zzLxUkaKfS1+ZuWlym714lfI
YHPlGQNvlYvEt416XQ45W6Kn/pPGwQOwk0C5I3nn6KfUp/N4MEc38CYzzDWOgLjRr1ZXZf0Klc71
DwpWCkk/squOVzH7SgUZuRnSUZ6mhXkB6sGlc3lb0oCSVAvmLErUFMKxwl1Npq4LVu1f2u88APnQ
JF4hEjFl3ol3SEMSc3+9yYx8j4BdPD0QYZ9Gm36oK1G8+OpjOslBl7g4LM3LvqW27T/Zb2Tqdg7U
waviCV29/JqvP/yxaChv05WMDPNeT38EsC85LQD4oGNR/uXGhYSgJnq2s1Wy39ek/6d7q6YJqPQJ
oqwccF7XZsBvWjd/43OPW/QQzKjwNHFUN7GLmYXXiyh/qX5i7WM3eW+yf44yxQHimGpsE1z31fvF
jmmUX+bjdBZVhGuE+GJzO02pCXW/GGMAN0Fu8c00b84v0lHHGMx/n2r3w2j1A+ut36PMd+41W/vB
EWKefVZTHcEOHjRbQwAvLtUwvWX9Gma1wWHQQpfNDZUVISLDHYPhrqwpks35dD1Lfy4Sys+CqtVU
xNQdU5COawg6YhVebuYe5W2ic1kwT54Z3+iehD0uCUYolEMxve3e0FSLTUJ5Lprj3Pe8SwNEI5rW
sujtRruRXGrZ3c5SjOoLrOfmA1lcqfdyGk5a9sGC1DwI6ol/Im7SFeMFLOEwX4X3bQ2N/+ceS8Uy
3Psz1izn8RlaGQjvEhwSTt1dc+umr3+DsFIyJNPbDm7/Nj3LaxWntc6/Nr1M/UqRDyv9HYqtvGsk
B9xld9Md9dWdJIV7vj7ZVIkiXPumlwhipJGvFidXF1w4KZN6uRDJmXSAcB/xBFV1VNt/GXGGI9O2
eg4ZBq1ESse//GTURSl0/RdUbPXfzo+0pJczvy5AEoGAFnjFEwZ4ul2yO8khvHxpg/haxbhoRLMY
ZALmvEuppe+UDuYR1Jvb2fYYH2ZJwyIv9TBEgFdXUzxdNUJFi22aan3Kb27UKC3NsfwLEu0qW1XP
+fdmrp+O3KKcwq4589E843k54FTbq2wSjPsE0Wbu57CvIjreWmE64HMV3b4m3QWWrSGKZq3SIOhI
zRlz8WLiREc/PBnk8MI/RwT/5dk2Yoz5+xbmSlhtWLSdJR464X+tZKJcmIMZZsmdys8zXuByIxkC
T/eXLMivLE34dMQHAhPbJh6/B1h05WJceVn3iFzaI7bb5UkzDGajBJK5zGOjcPKdX2P+No2CAjbZ
/Pl92x/Kk8H26zFgakus4K0IjmYIGcJmNLJ5dDNqpHqaU4xtB9pmypsUHc2/fbLVV5GprH+uxnCU
UWgHp1v7Wq7yhnzznnBSJ+O6UuZlLeNpgp36n7cKKcWiO325p8y9J2DC4r6rPHp41aKHOJ0hTpQv
2/eDQ7QaZLosc/V5AjFBhoEWfBmdYGrBz2XymYfpEhZU0v2Fuh/QLWxuiCpuSJyTTphXHtjj6/o2
1Kg10ciAEqTu4Oac6KW+tUlIISXrdLPT8NwVZ8bIZWJFUFq39c+dGjfht36J3v8RenWUj+xiPaus
oOcvTBD6N22KIpcG+GBDmbAcsXzFrgerRxkHmaDc3Bt/wbHS1AvFT775mca7RLEUdfZD6AnI4qsn
GGgdiBc9htx4sgI/iqfboOyI4AXNUjBLW08nL78NiVNoUYB8ZwHTTekHGeVI9kLupx42P5M9my3M
fjZn8d5Nx2EzZjSP1xoAVf7q0dsizHsceVYYtJSnyXjVLVCW4T9n2f2LbpWQTDOZbv/+hLT8GiqZ
c9tQyvpOhdhkAWOLgpcGzjHDJh0Lx91YchIloyyM19NgWS0lbQUhRrapOVSFHaRav/FhkKsvrc1z
41CJg9WDKxAREWtcHX+SJYYN2KDRrXN62fcvXTDDe1hpix57bxdoZRfLxKeX0xuaWXDNvXubxev8
DUONOCYESLsztPAzzPuwnPfj28tRpgpZwDvoXb+udPlQG+sDD4oUWB6z/7fpPEiJKVmbRUVQGBnK
cIkIMrrRhLvhmfLs0FjxhQjOTTm0efFhPbNgQ+3pFNH7bPPgsCNYwB5Ol5S0Cj1DZfluvK/8ZGuY
8oq3bYQCoB0GcK4UK6858wLMaiMKKpJVXKOfkQaLdyTNtZnnmNuHkR23GQwXQFlsKvHn3VYzWW6l
1WbQwnmdWYbVBi9gTqvutu7uje0AxvBseFb3MU+BViOYjWm00MxBNsH3lR5oyk79bN2UKIuYpZR1
PK9bc8MtGw7kty2vZImAVOYLBjp6CftaenAe79varIJVyCys2JgtBOgI67UW+PsejPIXQCd+Ef8q
P3Ay/cUczxYbLFDLTExBux0mWFxaDIE81+c2+FGA00FHUtYTrk4+hdmygQ/9eZBjtShvZ+HT9NGY
tV3clmDjg59y+rdrnmkvcIlhGu0CtTb+B1YmkdyqakhPwyyvZu4DZWQ4HxdjVhSvpN/d7XtCXDpU
86yRas9xQYmes/KBfODCR5mbIS8fhxCAwZCxngagovYF5BBwkp7a9S/vwtviQx6M8U5f3kn6tIpX
0FotwdatOgE6hzGFhshEwEnLIZTukEbWWpzkjtNU1VPoMdaRxnGjR7KvW7Lnl4dX3vtKeE/torOA
rIea+T7eKmM4dxliJAcNi/XXFIksIUCyyZU8NPQ0Swcpu7eijAQEgadtLk5y9oDdhNKk+7Nohux2
r4u2kg/rMot+0VXClIrn3Ry4Z5auC7A7z8XU+jM1GYsi0eAs2sz8k+K/Ls1bCrZ4j5k45KqDxFji
v4QByIuXbW/7enwp4vHJT1CNsi+p79SGgDLKZQUooYKuZ7ZvX1yGUwKwKQUcO1i+IJkx6u380oZo
gYlOo/WzmirVnALyQIKQg/8QUx9QS1gGQbtsvsgj+Elcwiic2W+1Vaw5Ik4gLoOmvz7YpJYG3+Db
BDmIn+JvOCnPP+Yfu2gW0OlsIdSpQtMmdNiDHuiqbwZNiG0U5nLgzLO4z+i8jFd2+ZYdeZoaK0pL
Vsy6y7pNUqKRP7IdmCGDJJCepW3Gs5CbPprL6V37C1ZSUR9lgngjgt7y5llZU0yRuk9b6v77Npc2
lj+yCg9y1S+Eaa0MSUkD+CyayO8W1R87ic389HL1IF/ekDXha+nmTQShL2yG/EGI+A7Za97M7TDe
iaNBP/jSh9HoHJerr6lGmEd6J/Zhz9ZwWQpyzwJQCFYvcCa+C3aMTeUtDaQzVo0WGQmxxmDC7LGZ
vwZfDdulvRGEyDzFkil/FmTMc9sr0lnwqMsotasD3L5sNNyFnj4kJFbqWeJIUmIU3DJshb9DHIV6
spqfKozw5RgC8rEPGIm5GLjR93IPm4ebEMeUpLglu+twBKpST4HRHOfsjW+lWSRBBEx3XNMQBAP0
J020Nd330uu+ES7VnX9KooLCxB62sm58E0/wfElW1c2V/sDjcfVDt6lzIndXr+Rrk5qJQfbTW9kQ
ryzMh5tL2LDnA0uFCokcY12FsaG5aTs/K+KxzL5del/1wKLOEMOqaj47qwFNCV0FsAd3wh40p3KJ
t5WhfvI9GqKEryv/JC6V0jdeyhApSZeeERRw0oqpzaaV/cqDOvdMgM+K4Yqsp/tLLVEeEjjyyFgG
X00L971XwpDmVXIJToOJTuL7hLAXkgZP/gT/9avwaqF7yE4jAHm1MBgqULeGATOVry5G7PrXg2vv
3rInNuzMgy9ojYo1LNJbLVTRep0hbv87VjPNgarNZJKVPoQV75wK3eXnDlU6Pg1wHGIt+nKBQ7wt
Zts9sbwOF0Hbj8XNP5xCDZrT56c9rTJvpupA0d6z1S8FdqXvakKX1y/nr1T5X6r2727nChxxPO73
fT3fCCJM20gXiMNhk0aJScqlmWuMg4WGabwhrQn3RNAS2xphb/8J0uZwLTTBIJCLjzAbYtvtmSK4
NdXq6zFbGPfxK8ssfeVNEznYvGyj3f3wVPmX58XYT3zZ6DoDKUfr8XZvWLJvx36mrb22EpBxXPjh
4ZrNEfUng5vsyY0xLjEb853ZR8+e7THwOuIU3VeITsrCyglfZ1frIQWFVEmv3iODRmnCotNFrAnG
bFrH33p57KQXtZC2HbEa+C6kXi8wF7F2xrm5/LMOtA1XOOwEpd7P62V4tIEwwoD1qDZlX4PM38eT
BItCQc5oxi4ucm3fxweIFUO3yg/qZBkZArNEmfBjYZ+jejJa1d9GIt22XJcLl1+SWhhXmCgPp795
NEioCCL6Ct4jcEaejWddou50M++bX88R/3+/CI9bz95f2RUKSqj9NrrotMlN1FrpMA8lyPXfkKjb
OW7ZbILVH6VXA6zUZpv+QyskKdtfYlHhEjhEm6L6MZ50NHZUhFIq85jxTHq2bfXPsv9ywYwxNRss
6p0/Cs3DJPhGD2dLZ8u96DuJWKYcrvyT6738yZxV294iNFOXm3phEfl9qYskDgodRSvJUJVrb1nN
tIKZ2yJGwB3aM/YB+8wovSwUnHPMJXF1dSsnvrDTxvcPDR9wsdWkv7F31ZtFHBOMhDHKR7g+ZpLn
B6lXHR/zkkMFTHS6F9kf4d7Fx/d5k1gM5SajVoGbWEXSC8Odq6ufTTRpBm+ohF8TnUBCLnwJBnbR
fpYgkaMBlJDWE1+XlwKOyW5Rmb8vzpFWsCTJMFnCwE64arR5CelUXHo9DnnMMuRo/TaU+9mq/eEs
M4M3gg2dJNgbpT8n6gwuI/O7PiGaue9iZynnTaMTNSdPekWiat4xYcgWr034SBPyqCqCe7r3mWIj
7McKXsi+N1LZP2bzKVNJrvOZSf3KgrByGJ4m5Y2ZkntzYjNwe+J/s3Raqyo7gmg3NL9vic0eCLJc
PuNto4R5rnEpI5ZriSTpCOHj2J5LBx7BguZh4qAyB68ErXdLnSxPvSgbd6OLV2sXj3EKY+ZaLrCY
Wd04IcOixvnmrXuaYUAN9jERHv4KDZoHN2wGC4NEN0E6E62bu+ahk6VrX75s3g8KwVsxYo8F6NYY
McjvXpJ+XBgNHBraR2oqe5XLQ38Hf3INtabj/PcyOn+HFo//Iql+tkZ/3S41QiFbYvlyae3YxdoQ
5t3jrvxzQe7lkTK8VF5TirbC63pqDoT3XsaF0MMuvokVR1Vg8K5OopBVky0Xq6OgWbVzw0tr3dsH
JRfLeXNtGZNHl3HGG2V0V3LmLvg5GZKpVM0bCp2LyiGquq6l+1/QnF6phVcEXrDvGx63NO0FdLue
qUS6Oa0aFjtNIsPGg23icN4+fj2/Qnpk7miR8xwdlBBYDFlM9YzqsiDE5EmwhM6qr3srVU/ADZdd
h41aZQNz7yxRNULl8CazLv/pMefd0uumtu6bykoMm/m2ETM94F0+7x8ri04YFZmtMdzNRAlMAfg8
fVIwcSp8YzViqmI51G4vALVGvnUdne3kKFs/EBWur0VlC3T/Ox3DeOsy3EJP7u0aaPqPEL1qhe9F
SOMCkRAVIQ/iDKxfAOH661ZPSoM/k7qi/HyYOLcxIq5j2/MBKNZIfYu/RB9lNV8tPbh+hzti9LwK
E1MWVGN7kg3IuXpikrYHb2FITxApkDFYQhkGJJw1pvmXwveIvXzFpQnPp0Xr+QoWKGaqsXdRy+wI
7qf3Vfs0uk0zrck0weZiIfykJkZizqNp5oVrk/wQcg4H89g+Yh5Bn3oYm7bGxGpe0+Pk+HNmMHk0
Xca6b9K08ivRn5tURQ+tWX1YTDh+uTwrmZrlW1qjifEV/gURjy7uWkB4tUA8DF4QWh34E1Kw9Lqu
LpAWlgwjTJefh6HEWeuA/x6QJzN2UumXQvsOd6WmWOgZGxj8Oyr2LkQalGXMZNIQsFurxJIjXU6O
ISvVXNj0J+VrsyBxIgZPG9hqgwt7ZaJ+mm0ButAf5TYZ1IhdUnR1Lnjc4Po81AOBtr63iz1tNcvq
cRgqYP37LW9qIEsgF3scKFfN0a2AKcHiKhY0yK3irYFriX2KW28uqkxq0pu3Dl06501fQZPG7+Br
Q0o5+B2up/ICEkmO76rH3qaZj5eTcrK9jBfN0j+/t1H5ySI4a0qiwoQ1dtJvLO6cYKQ9lRv/cjuM
ChKF4iykY/ZR1Dpr2Ehk2bjK0wN/MbavWJ9r36kOwijbXWyNX7vL3l3VyUlmdvlLEbYdHAqDU17z
L7zRDxEXiOmynnn3DI6yazwNgnrXJ7SPueD9fttFt61EHWwfJYaPGlHBeVJ/6MF2s79NwzoK7eW9
V0w2j9KDV1Z0toH7gNThdxXNJZWADm7J6AX2rG1LMbu8cxyfxKlDw5iM22J4TLDuKlTPV8qD6n3V
3zxqu/dFc2OKY6LPCmmwBmeKz0xfmPvVngKqUbgbgH1LP6DhHL73YzyO2OAF4VI6Aydx9DGmxWOW
fPGIuSHQFSZarqpIwL0kcOwmfVRGYfdRZpcq97JrreNnSZKT+JbTNycjpY4cOzi0FeBDpPkmFUMS
A3gc8Blyxdr9+xiPsgMlnQ5baBrQkb/vJlHm497fj5dT0STV01czI0XzZV6+ia087IuYaSo+TgJL
3cfqiV1aMU4Mt6090XngBbITWRJrdXfh9ZddlBkWtr2NPNfZrz7nr5kV807uWkHvP7emmTFsR+fv
xbz+sr6OaGJKPwzwbQa1Kzv/zqa5VDFKpPASpZujxCsNytjzzgVlAuXPflqg53N0ToSxCIkPMxaa
xq5MaLKtHREo/Sn01fHqG4n682Py5u47zobw91kwTvjx4krapEuqy6RyhiALIxN/q4V9AC8iCjiE
VoJBy8eouK+cZrL6XC/1ypjESp2x5GDBnS5jUySO1f2+M7l+sidcZmt3emd9AxrqPc8XC69y0aG6
1BMeS80o3b2xy77cV3+/z4YG9NfvW+PfJF936iAX+FC/nP32KMQLwMd3ii72PUwCNt2yff4onY25
tECfZO9fa0ZqsOt313YJUEUX/Mh/5rDBPlYcW83ihrPR5ZvrXIx5ECR+Du+5D1YYWtEwuHuT9dl5
Xj9nu6tbY49ttYyPj1qabzfzKdhp5Z5kvVbb9idf1DUD2ET50fqtbvtcws6aTfgcOK0MzncxL9Ze
qVBZ1P9H0n0tJ7IEQQD9IiLwA694L0CAhF4IISS893z9Pb03Yq9Z7QLDTHd1VVZWZvaN0apuyvIb
CWJw/diYNKVvV5m8yYIWNSIyyFh4caNN0SGg/DUznGk4jTadZDNLAc4ZIx2TdljjVy3yd4IV5IGq
HjcpSgqS5235pm0gxPctDwfbcrTm0ctcLld0XmeJ/i0at/YEXbt6OROB09Vef8src71UPQBjf/vu
U2of3ECGzP6cHxVLI0tVoZqUHKpgmkF6Y9d76lKuWkHQ+OeOfqU0QdzblPKNjPA8u88mb8nKpHlr
74bpfmoQexey3J6DPsql4hZY/IEYguj0t/878nAEfixrycAj/tOTVCkEPgktr47CIP9pAkvuRh5f
61ezXm+peBzPK9fmpizRubQkpldU7GB6CqRrPH2DnXm3h3+y1A9T7zLTd2pslTgnkSisWecV4qIu
/06IjVduyBtCdGXfTQyz+rLiY7JH+Kt1oFeWKj+A1AY6W/M8oxANNH0ekUaSbRfsWtoV33HgHeHU
6oPDQ8thLS2nEkdupYVjhdsMSE/k6ucsVjmCoVaOw2eXr3qcrgQpQcwgJhK9YybMd+XsnbYNt0MN
A2nEppv/URM6YfG/1CxOseartelKho5ak0FpejG+OuRIHlaFR1QsctlFSWzW3PW3oQ6VjvvZduP/
kWB2tJIOyYACQQIdff4ta9F1334bG23sB535mJoksjXG4qi9muXciyTPAmcsZfiVcj1djS6BskXA
oxwJ1YY3QIBYQ+VrVAKP/wvXrD5NcGoV3B3myEkMkTb5ahTVyIwNVCVWI47/QnUc3DEBHH8yKtCU
c+VjWYpVeYsV0lBrs3M40hpcbWdZhrAyVXIz9aS/Kq/vBe+DpHTw/PdkuB7GNnIUZThuNWTWo2xj
2cQ88CaFOaK2RC+LaqbCNS+ShZZW1CuX4qL/LJEJ0z3cFEb7gJwFHHkub1LLKf+u1WusnAKlsVhN
F305QHNON8upjQiYoRlz/PNSQDgsJFuaIhg5m0zznDuLWcJ5HzIilEQUKxW3P0NnRP9R3LFVlott
8nWgm7ngwEUHdaHhhGxXo1ydrnNgBPT5dxoIDm9LifvSVL+SeRSq19ISGDPvHTsGuuAfjezv5p3q
+4epTw9H4ALDHItTU2Ra1sTPq4f32wfbMNrnNJDPjB0fzTsyYegGOa4opD/g/ycWsZnu6jcq0cNK
916hygxWPvGmGj4q/k0gwNeG888uaVoRFlfsPf2HGOwTh4mSJGr32d60rJB07/bv9wEn//YokuSI
SFrWqeHC++uUw+jbHZvX6bkWan6ZP5Ti2cHXNUDovB7KWcg5+Sq2kHTt+yGzhxy8XfD3iIc2JLiE
hFS9Gl1zIwnG4gnN0ynpxOl9vKc7k2EaLhNVQztYx2msEzLO1461SyVoZGUv/cwbxNFRwo+da05c
fVlYchoPOL4DYxS701AOS4JgDJzuBlG+FhoadTGLJpRp4Pxk4TKiZgrYtqVh1d+Cu5bLtuK8mIQd
onu5rz1krCH3jJUe33EKUWY8Fc00AP/kPmiaPHbRm1u00t82A0goPsW1jyfTC5jb8pfm+w8zvuJL
WgYoPY9ScOxje97Hc0rCdgPCvRlsJeeBGk7Zs4zAZ+HP7f4wxWVUjq+IpmX5QLfo7sqfVXBbnrYn
GfPDLHqXmDYhJ6nSxAlEJ92/V9DsdM/GFCJyf9i6AhqeexOFciRe/CVaKLrmVb6X36uupymp5ucm
lmxqZMLNx9bBRHklf3/X3ZrEQJqbCWGJlNpj3tz2DqlynviCTN1IZa6UXIbJ5SMClC6U4EzPZlE/
54uLXXErw7+ZJFOQDm8ft3ghMY2nSXdAWa4v97ioaLrNA6nsGOvavzhguXNrR4URVHBv5pyak9X7
DSlu7XW5TTkDUCeVxCD13pK4NYO1ngxpV8xsW8/+RXPGyPN9UUld69ldw7zoWEKdqhN/5STvb97G
mRmx1MKj+hjRdaBt+Me5it1T8PzOagDGG2SDJ0WtwrZxNxgnnRCDsEFwybG6/UiMZYOxlsSic0rr
RQWb4SeFqGeRUnym477JctLtdMfkc+N/MDR0fRzl65FhWcektDVg9w4I6m/BNFRKG1KI5YjRil7m
V0Aye6uabEFAd758HkeS6MfnyKeIYEK507KgLtt8r/oBhckVRyhJaA62Uglfalf1089VATB+01NZ
MyYKtMhDJRNGOJ9/gtK8j6olUT+PePBUr07wc+Ospw4V6OCD3Jv2hLPB1DopNL5fYvx65CVhXl0W
7Ax6X35bIr6Imgu+OTMTcLfVFagOrDJe7L0Qza617fu+znLK3T020/3X7N7IvFnA6443e/Yyb6fH
ey4Kdi1sgbAUsaGs7rdjIFPPc/C5MNaZfwufbLoGGKF8fhZjP6uZGeeqp/m+0tBtIPAFrkq2GkyR
k6jc5mVCu3s71CN17bx22Iyxy6xq0AYtlTNRpZ9T+TdqZliAP0gxUqjS2smUktXbZ975H/y8B20w
YCIRqHuvd+VZW5adgSz3XCQIJfFDFRASEnqYf+eR5EJwbLigY00WH4137ThrdiI0wzlv2+llDJVe
OWVKBsx3sobv/Jk2l8ftrMcZpDAaQ+7h6vqtJsPC1NGRz63QMA0uBtrzdkQMXe2yBi7pKcpk7I90
BcqqelLGOz6fhY1ySCJczmzfLvpUSrAjq1Jd0XwpxZq+szxWr8bREIJdqDENtTW7w2slda/Oc5Uz
nzAcmWBXlJSBhxP8Ly8TzNSPCoDxMlH01cyP5zpC6M3g94BHZS5PfxjUXEg5rw9lIE4v1g2q12cD
YXqo2a8ntcYJbllPPn9urD/up+LNm5W9SWxGVDZHYBVoV8kPzo2DbB6oSws0XrtOFaabKgpkJ9ZG
B6WbuZTRprrpDgX1hTIztNZPXFI1EjTvPevJUKFdNzMel/PQBhXcig/a6teK4xEZmBzYTb/WmMI7
pePsJCDBK6qvt/pxgnhaAIH4GtvpKw021A2obGLVUMhgYaQry0xzEnUW2do5qrib2csssxusbu8i
z21Se9gt8cLhVt/TB0JOcGxp/o79LHPrvTiJa7TR3YIh7EvX2jINbzz97n5Xv2QdopnJ9TMMQrxa
GYrHdLrd6OIaj29mWHEfqHgVo6icSFT+NtSwiMDrNxcf/OBvZdzUw/ACd2lMOmRaxx68Mg0ksE+U
c8f3+KG8SH+kdt+L2J83990osnF/uxeTyVqabfwS8FRQ8D0XldU8LN4n9xpVNMmldEnJvycDkasc
wLW0ViZ4Rn6cUEEIOMvqdmp0f61LsW/t7z/bTFqtcobd5ebl1SQx3ibNAExvFKK2k1s9G2uenScK
E92kqERI4AQssd1kW6pu3QfxdF6gfu+HISLIOS14UiOaMqHtWsPLL4784PG2nOZbUHDIVFRwr5Ng
hDysIluyuObl81ssXRlrV3iE+ffkbWjGsJzJoM0TMdpW9kfySH/bJxj6WTkBb6G9wuvhWVFmZdcN
QfIwad/orZ3Yrv4rAuWB2dr23N9fh/FHmT1rIlXepyvrVzuRexMSUmpwtDxyG5PhJlYROEx7pbMl
wOeiYhPmtNj2g+W2SkjYBJMxuWumyfyWX0YHr3h9N4NDvHf+4QFYs2zXGOhQ6iBIL/K1A0SnZaPz
gOo4mxi53iTBSuYsTUuUkBaaIIN5xeDYun/qarOqFLW+5JBNkzqyC5hgqCESqKqiWJDur8jjDq4j
pCHHUUqd9hMXT5AgznRQy65oc24oWfML5bo2yWeGQad8RzErBPXW6P6YftiI8/KCTTBrNc8cuHr7
FuMT8++EYP6eTFcy0XA9gkrqkMrAfQ57X5Xo6tLYEp8jtxGrXHdNH50lzbsYOuW1LLbP8iZVzB/r
iXUlvazvJ2X/c7xRX4j34u7qP5Ncahz7eHVzqbLGTUVB4yMuxByX9XN88EwJPs1DrJpefV7izev9
B06x12AuJC/dONORdJurgpb7vmTTB4UMFMPq0mF4fb5lNyWfTg3kZLaXvE3qvi6mL2DBEqTpvqwv
Eq3spgwfum9KEtizfhHxyctsnaytSINnen6bX3wlRYto9Nw17LdFVD5eK7d8P5UqZYeJbG359+SR
M8p+3SPCQBVrSVjxOrHmkm/vPqlTHz6zw+NEF+7eOE0aZC/OwXQI6qbOWgdFEpzPkIEy/OBhAxYN
dTvE0J+k24sqLPgnO3SDPqOoqk+T+lH/CprlvUr5Nsb8OYii54a0uegO1QxRtW6fzhsc3fe4gMA6
7W7M1VksF1+ZoiXI7nOjgCkCYQ5pDdN7b4VRdC5nUb0n/Vg33Tzhs4UG2oWag+hazI+fheKKL8tY
LT8ZBgnt6GCNC1NyjC/VTqBNeuR/OTBZLRC1aHakZP7LkgJg0Tr86FyAq2wy8itkftffX5cAcB6l
a3vautwLyl95CT+10f4KRZC1nf6U4OlYckTFaiK7T8B3moFgQqu0j3ipxMtLtYP97ZooitTKQNuz
tPX9nGTUubNlUzWyI8dJFeG1TqwT+UIX5W4ZFle5EZwqNqGW7bRkajrpZzvwHKc8uKaygDF+Lf/g
BFShr00zPuJlKQztHJvEMlVm848naqgp2apXHZtUdqgW32xnAI47xD/maRUV4iZMB6mus2Epk/iY
/Dr84qLcjtwZcKtsXOBY6zmDXYVYvRg+1GW+sLicKOsv5UCtTJtehTm9xWdp7gTqgFgqvvOkE3X3
00NpOYKjpgZO68s4ajm9JAM6mLt0d6OPfSicVmRSRst9454nHFVy9CdmjhHXE6tEsWoOQ718neY6
h6h8zRtbNPYZMDz3yaloIYvuz14KswQ99jp6jaOBQ/WFFF6/jfNX9isVWX26fRkv2vkZqC9sR2y5
bhSvZHaVfC33tS+vP57900+qHthM8caW88raQjHN8rn7kao87rRrFoxIHSYru0Gqsagws45atmxI
ULDugmJY4wIlQGK5Vp7wRsNZ1GLRRill/IHyDbWJ6VgF2K0cDBaVzbIDX37EqvndcPeoRtvv67WS
XISbd6Ghvar6H5+1/INLZ7+g6h7gbezBYLTjci3XxUgqYRUPE934l+2duDV3kmhTKZKTY8lRcSZb
LyVwfZ5fUhehmAMl0t4yMb2upI41EYPht0fyWJW3zINyFdlCurMJ8yohDXo7fPqOl2Mp/rUKFved
HLswpEaS8dgSF6uZSGysyhCcEDdtQy/uY+w+S9a7u7GdroZSHzflLsnoOugJ6rVOVhU3cJysqc9M
aSh8QOJo/LR3xFMJPTTW3UT5MexFJUtrgn6PGo1rnXi/+3dIOWVg/aWsCt1C1lgDD0+vSNxj5osg
QSIl6tZoSonrZMYFt3LDQO2sDPzaAkL1rmDnUflhDGDdu5E6Hk5SdXv7Pr1jLd3KTznHMGUu/gBA
CwbecXtxcCQ9OHyMLaLZjsuAJrCulC7evPBefO9hK896ppv1qYLsOPtSigEi6pUZUOHww72TlbE7
l+7MP3jzlKPupLzljss0doCh2/zLE0DO6hl2VrdyfvYH46oFXq8+/7P42f7E6dL77oVWSayW7PNU
12Lu5+POlh3ZOiqLkI5cZUs+zkAdqBcIPkAJp6W8r3jf3Q/AjDBwdggf/2HJbN1UD5TTQrKdH1CC
RlanK3WpBC9oq3/acwW9v15vUhyFKmZdaELaarSKvRAufYfIxQCe18LoTu3Ald6LKqEwegRtvxMM
wBZFl8wN3QDLc8Zt3vPKQ4WLwtiju2/etensmFlmQIZpO9X/6xtf+TkplKOKRTI5y+lFiZ2yvOMw
TYzPTYjgqp3rx3Ge6haRVZiv8Z/upTHsuwLlgutq+wXy6kZ1vp0DNg2o0bTJg5Hw1kkUYZSYPe+9
uvl7Y4EvfPpVwU3DKGFcckm6gSg7o55cx2xiW5PfKTMQ+5IGUoVIhhIMIsExzVCfp95fbxKwye+i
pW7L1y4/HM1DUg81p7nRd6KqTw31FmaPt9euGI3z45i+mYWa7sRmomm6bX35onZONEDt72h+dK4+
nfn00AIEr4nEHFhmByl/Xabv79tc0YWFjQ7Hegp9oGKtFNOzm4UdUbbC9b87+dk6MfSc/RJQYRmL
Vdn9orCskovcKYdA3+dOkjWP6OoR0810mNCOMn4f8vNCdAdRViQxjMIdAQKh2jvs59Jy+rqU5Me2
doY65a24+1TN8vkhsk5Qeqq54/zgQLoAwbJxzhO3jg1k86+Mb1R0sHhSmS6Vct3ud0kIDua27kZ4
e3roHRcd7y9aEo4PBlD7YuPPWE7Z10uMj81ApU0xHVoYJ9t+ZLrP/uMt3ksfiulIqY9ksk8QtL5f
K2YMVUD1/TQ/ztSZ/lCGT5JSLYbN8mH7Gft5WwFdXK2vt/pV+Jync4IjcVElNVhOE8vmmcJ/rpOZ
RQT+PnPnzk07jbKskKnO/bjuavmZuSfstLbHeQqrd3GrpWbpbf2CB7PsLqf7SXF/rHqYXiegTMpc
oTqgz2YKF2u8v1bacoZJcUOABaqSKLrfCUz1cRa/rzJ/E0C3wJIlczMfouayAtPUP62Hgcd0wZRc
VCSnPu6BIuQ6T4xfbQHanx4QdXi0X/tRQsMXWzlyTdPXS4wz8A3Z2mkXziMNTs/C3Ft8V1u09x9C
XoQOPw8FkOI8OynaVE45AHx3riUNr6pN+i4tJ7y17zbekGZf0JMHFLfElMzAJj5+9BgtQQ+KOfTz
2UXBtB5JaRNdqCzT96p2b173WU6RHVJQb+aigtvK+p3bTP3/lY6WAU5ajuLcEmjtmP0bITK2rr3b
4DIz2ZrkH0Fu4wEDbmXeqd0Uv3alX9LyUS2Be9E6YRWMCEHp3jf2FN23f1oR6BRAqn/8+VRtW0uO
YPbA+GwPfh/I0vCsHXa7ycNaGJ0y5t753DeXH1JdCjQNsg/fQR7r0aKMhlZE7GjZMYYk5GPNQFQI
1diWLVebxu1GSe9HXcX0P7+S7xyziDC5vXzVDoaV8JvbqryXGQrDyFRcG6a5VYwtEnAxZFFNuyj3
7UyXfpw+ncvxr1gLxNmcT2OVRVsP7oetoTi55VVP0VEhjg0S0JOiPChLfIB6jNsxkGxuFxTtFLmI
9yOZU0oXW15vptN2/QiHwTU0ZJPtFLAmX892HmNb7tgUbYQL73NtcsHYDaP6hArIyqh2NMO7AAjk
OcNM+pdhjLEclVp51pe51anAvns0YEF29jPTyC+r0a7YWwTsDBtgD1i4DP1u0j8ND79SDwuvP/l9
NqhEKY00dO6BB8VrRX0A/T9zhBexFAj/oCKnm2/AMfNfE5SVH/81HKY81l0GPay37b0YCPObzTlS
9LM4Y34kmtnRleMRxwa0pNO78ehT9za7E28j8h59rJu4z0EM7tqHSXPumRiLPnce79dH+flNk2VX
uv9GlcPYhLQ5iBoMfKPVXqMPgfEEBnyEAet7O172YgqagWAPpb19Hh0/UV3m8mXCt3B5h4d377+Z
Gsofb/o+R0N/7ZVcBMwucegtzTu/uvDqhZ6JMSo+0hrn5n8v1WVoSGuUapIkhJfJLpyUTic4wOZT
hBf4ZKXhZ1s6/hKb2ECCIA1+vGXbMK75dC+tCa4QZ9N1+06CZKvBaDbZlsTjJ+i8UN8bxr/TSBfo
kcmSeXv8Hm0vvQv19XKux+ObmeFC1kwEcmAGjQTw7XIN0uaG6S8noniyC5BfeotgIReCxqben32d
9kwI3l+gk/4FvSqge80d13VmkFqGKKKrWfRpUhwSwlXi0Ez0KXBz2cjc0DAZjWJ/msSWbR17KDSg
4WjVIhdxiWqGb+VcCpBz34lio2cRuNGWtRkeUeh03jaVlAkmKmiGHgY6qad5lRSG6GFKEgqhLZU/
14wq+MrapijZ2hhe/TKoP6/m1g2YOqP6ybwtvfkk1kNgBF8269SvbXfYECcTnibeLxMKCPqokFwu
pZn9mzAU0Ob3vPa2EUIkRnxHXgsI369uSlxunbCz6lrRz787AOvTOHjix4UCY55/8CIt//thpPuC
CXkjHr5qreftHSm0tX5d6sec+vEPqgXdsFeAX4mzSkbynvuCnDzVtgLptkyMlOXzQ1Httz5ecrQo
bkfrUexSjWcKS1x5zxAunCpuV3WOli4wfe6vE71biBt44NRnscxwLucThheuJ3qb7Dqr1u3HYqWC
ej63crtRUulw6O0TjTUyoNbWtZrPqxLrGtxAdZ8BBpKOet97QxNqXopvSg7kdoDB05VcoodOZ4LO
WyZXtVQ0hNvsNG6edQ90UX/xWFNfrxpKqrkoqtErOL68y6r2AqIqNn8syhTkb1nQB0gYrCXlcixR
GgWxGah4FRyJ2w/1laaHGeYJxp2HVEgUz6WomihmvsmKJmtgMjXB+QPsa+yiF2OlGGIvOqAhEALZ
izF5OQtnYuT7n5r9MFd/4UCaovv0gKOfYPE7LyfRenR6D9xjbIIwIDZvhmGn9F9o7a7GFs15V0ox
mEF6KEao0ti7QDRB//W57NCfDFo7xsfKHFBDnqONUzVMFBSQDoFNLVPgtp2fpkoLthgltOJSnlLx
trqpXGQG2GOod7lCtphC4lz38hHR5vP44Xiv5yiG4NUJVt1HL/m+seHZVJj7Leb7l0P5kKswSahf
/tildtet+SD9BonXMWxyvKmT809N969GnOkeQzbwPrLyx73/mB2cLuyJv869ay9GFNT5j2kaL6d3
ZaMg5XvngCS6eI+O1bxyASYvyadt8Wqyi57e+yvDbcyq3Igu3gP1yjBtmCg9R1Py/Nx6SpdBXmdZ
+DK/6T+NDCN0XhNEsA0qPMu2b8ox4Gda3+sSBd+F9mt3//sgePX+HB4b174sV/nQfPmm8cLyVd0x
BnoUVz+Z5pVmeqpy/6Y75AQPqvmGk1A7taV05LeW8UuZEKcqsOw/ubmv6tE5EHbQ9sjZ5OpbXQ4X
cCVRUz4b+l7QJtglkcdLi0w5A0071fEIY1gACNo9WBkRG5IU9CuO+XcxFSlECWbE6lUHqwZqDvRA
N6Z4ftWM69MkuFR3z4ruzJYWPCS7gF1LFzmET5QPkI8hQagnIVsfw2rhnwMttQlKYbf8v12K04FZ
/hN4O+8WdKoIKE1uq2uCUomGLvUl3Z9H+gDnBqBKaHIe2ZuodAuMgGMpUl7F2BG3kqFpdfvEC3hE
dUjFcpSs+lwNLsm4V0yeNfAqhE/Rl6E5Efjiufac/LQY1hK8IFFnJn8Sj3Rlc6pBJ1jmCmSjBdEs
858a/DZt+jOhi3ZRWBbvQKds/SqwYyOag+GUpzK7wsU/onM1Q1RebesOSmQfMg7l11Zg29ZVQHvl
MCkWDbF7Q3miRpM3S4ef0UD2fHBCalmZSH6WXuPbeL0O8O4t1V1nGhiNWSe//rm67tS8npraEwod
2lhTyMB6WZmAC8Edm2F+VV7w7pr8Ahsc3g9PQ62otoQSHisTUz+xurNxd607gcVA3wrueQk5S1Hf
OblrPJM1jLRYC0SSPFT94daJTu5u1YvuQII/YJ5ED4qxJRVeCDBzpqhmE0WTFJXgmFL5aIbEKfFS
fE7T/XifeZ+UMlBa/Xp10lHJvmK7hTlk4jkcpm43Kcic+JEqov9a4vHkQHwHnKiheQBpm8hLwe1q
Xe3B2LFkjVFhswqg2jnGGCeqMLW5U2xCbaUq0b8lfi/JWSX10FbjN1KFT13MREMeb6WJEujGFSBA
aK979RJVA1tDHUSoJ5D0FC+AHull8ljJz4cxTFaTj84P7ODEOLFsnRKjBLJkVuLUkw2VSDCl6sph
9xRiBWuNsU11963zrtYkJCxqXaLvPezgXN1E5flFL0MDFaJ4qvQITkusQt58goWoaDOTiht9wDgN
DmpB9+ROJ0mYThoXLEnFvPjcoCiw4OI89nFeuFqV9/mSkgpEioE40KKDysRasrLYLJp5d9uzPq9s
GVktK2k0GnAkdAxV/1MagHkUlUGer/ECafYeYNXUeP/hjS2Y9cdaPzKgULKlwO4HUR2nuVMT7Hpb
VbepmsVweDRWWnczEK6cf/sxxyMH/5yOUryAfLvRcFF9giQyRse7pmY+/2xC8h/OvIEeKfXl3pqG
JieE+n1jDqe52f1tUtynR9VzuakFScap4weSUF3ND2IzUdmKjK49OSjbNx31jPZBgAKogVNjZEm3
L+1ZcrhjtsIj0XKQyTtDCrKt7g69XcAri/mUnCjQkefW1rMbHuEsOWklFl/nJx2gMDW0+1TJpLqc
BOcF5X7iXVTSUPG+r2PJo1lp7cxskOW5E0P0059OftyfmPv17LH5clgcaPiU9QQyTSlPOq2H5mY3
rXOEylG6J/HJX6oWs2B13s3O6co2Xo33Dp+3Y/1Ggn5Zd226cDa3RYPmXZl8C0HRoqOPcN01hKzs
UX8PEFOR/viCIlo67N+afofgKc0+l8+NxaUqAtDwf9aPWsAuQs/FQRx3t3a1uc6scfVXNzTLlUjz
wu131wZjvIiWBOEB6MKiJCFPkVFI0Qt7O+hvREVvecg3FiLplzEFZS2VCOkP2eamFFKLf/un+ZYd
ipLZYfZr40pIv8NEnt354yu3gogTmU/ICpY9qwXiHi2aNlniYnxZJ1OCKVivDIE4meJVYB9mQvbB
nLDkECLJ2bZBw2X9yPuSAHIpqA7FpkLBrKbcdE3OgH+9EGCRLW+nP/qZRXMXq2au5dhS06xqS1qs
mWw5vewtF5VTTGHcDxtTeRw2Q/EyxslRVzxLNvL/IJcdYYMAmjd7+X/RL00Ei89WXi8q8HOXHf9S
LxEBO4srZX0J5izLkj5Y5hzXrC+u940sbqPO9SyYs8aatGrFNImcOXG6Z0zeYRnHcwdSf9w34F+p
cZpe6ccMtBNM1x1q678ka3ShAdNGqVpSFLydLdpyGkGsna8rNto5guTDRQ87oJ4f++80ACgFiVr5
XPr26fXMv2e+aOzfdu2Tr6MBEuue2qFaOjeZgVTc20vlCD7BIfplNYmHFuYmpTSofdru9Cmu5dn+
HWpQVuyNECuVQQGaEETNbBd2bzcKDGHecoKK9X74PZNji1W2HxFjPkfqB7qaRYFom8XwOXMwM3ma
KL1R/f8+sQ2LqXG5gRFq+1j+ppqvaV7yVVn9rGkQnD4Y4zSzbEHu4xc8z9JNlC9TgkPgeEvkVqEc
RGSyblyY4BkXQBOd8uSmYvzylvtWReeZIKVah+6lmxxtzWCZgyIDadx6XlUYTsAjizIu0ca7wH5b
l4oH9LYHDhPLiAWyqbLpIs+k+cobuPxOb6lCXbm1Lq/WRfI8L3fGFz83tRUqQUxE/6wbWpj5wnTx
rsWqrDEYHTy1SpeaZk3pUCEMV0mXcC3MEJ0MfKopQf3G/+rrzg4AROY7SENyLcRdCnqpFMd0qs9/
6NdOUJo+X2tirut7ib0AhlFLGMu3whG0L2lImdMyhYps4JkJGSbAvxxdqbrzP4CoZjDcynGsqdat
Tn730+2HH4T+49u+Ovfkd5qi20IPzGScqKlSawQpaSmiJr9SvJNMFRjHBnnhqSS9MDgW1+3N9Gd8
6hQ3hXo9UVtVuF1cS3OMit/5b268wL7FqbwZUkM9GOVGQR0KcTnz+ZSO/t31fALP7CsMCZ9CakFh
SJFKQpHtYr6Gtc0OMBQt2w7dTZXy0bDx59NAxtvyW1jA99bw/KHoU1UrLUdenM83Qu6wKRz/TCL9
TGAuCj/VD7JPVQktXU33oAp+L2vTFD1POQSTBrKRBgGJAmfbXwso5SSEBQkQ3AMGuXKmIqeouW5B
d0Xfs3b+Og+pZBDgNIXzqEtdeyzpaqT0fUU1cktOYyz3UTqQqwbXk4dNt5tHZMPxsyqovyw57PT2
g+CsXuvAjGO8qb8VI4FE0ErfJk0pFj/lutYPMs3ajqjtvQaWFikwrAvitGzb5fMU9wrTF7OXQDDb
/zk1Y5XsMMmNcmmQdsdJg7aiJAzRFkYUfxauBGM88Ld90TGuHVFIDs/VNU2tNx3Yf3IS03VvO0yv
jHbH3ykbojayEUQ34el5QD0EjRYuekVvKh/6rXNzK/dCOleig/PibbLhCZw3fm/KPwjzT8A/P3cP
hf8eujP6+csSJXNLzsMPgBTivSIp8ayseNZcq/G8NlYAKhCkV5l+4GDYFSAH4zYOhUk5dmgrK/w/
KCHxI428fe5HCAJW/6EtQkFEf3JfS4NpI5Dr5AvO8Y+Ehiy3safa2a8D+ky25rA7o2w01v/0q16f
KiIVi8Q72YGGOW0+T7lqPqoGEqTod27EUmXe1c9lXcXDpEke8qMAUROpVPoGaigScGs3wZUmk3ca
LqVQAkUZLhpkZvQBBntl2Imm8qRxmAm4//R40Eyg4IqLFhoKSVl+DBDQctD4VW+SV7BRK1GX8nWd
7gVbS3hr4BfkDMMtZ6kyinvrgCxI2bS7GeDGE48PYmzL8kPK17h0X7Vp0IFpBe0E79XKl/Y1Liwf
4T3vDWmKFYQEQIwlnACr91jfWOMHxKySrSYGmFJOBOyY+vE7KIrdmWCcZhHfwNL+72ZhL1sX6OVn
+gsbYjlyQ/boaQYDA46y+3mCEe9VBYZ2Y+ZdE/mA+5Fs22tiVzh7+8mve2/hUM7gjRXWEhcFD0if
8uSzlJlJhyU5mlLekczxt3YD/BJdQ8YQgEhIJSKTV26n+pqKnhDo5iUMlHs8gJ3YNfNEUS4MO0a6
87myvo2RIqcJ4UaT+e7+3DRyyR8d0ORnTNI1EigfyPrfdGxbPiI1Qw5UXy3/tvlSOt/cfuTwxLu3
sS+RmJku+tejWrEMGuDCaY3DBuKV1OyWKT5TdcWUmk+OK6PU/V9fK/N9IzMb7dJYl8Xn1Thl4l/L
zMuWkG0UBAB8mF1PdV/YdSqCqLw/N3VMZPm+4208STcCletL6qg7AtPW7wkJQrYvb9F50YRaYTf2
71MQetRCj/E80u35h6mpeCB38RMsr4wzCsQS4WFspsiR68t8FbZP/Twb3QhDx9XJR5Dp9HKCsuGd
IU7B1fLTtZYkYPMGOD2m4eq+51r3ZPl5LL8QVdH+LJ335Ku5I2UwWN8K+eo3pLQ0f1/0mI37a0Ft
yUX+2iD8b3vxP+SqgWxpNeBH2YdqUnwqbfVHdvQ/JPzGaMGIvoEbp4rwOP91VO81Z/ddoN6p424V
R57GeJeyWXX4rINe3qKur7CeKljOprPOH+ePlJG1q1i1mqVaxBCb6OlBCYcAZsD9pMiOPiIHHZrV
ZsLPaBptOc90RbxqeuWBdu0/BhFQVuKO7ZozkvBGIFqBex8xxxATFqUzVvVIFDNWVLyQHTZRc2gB
8UaiMFY58GL+fSKBK5b/ax6BO26f4hUk5upQ2xvNgJNeG88eiiHAMoVifm/K/vEUBflEvKKTqlkj
D+D7bRc/C22j5ji8EvZvsjTMw8Hm+PG7N7gIDTLe3+YinxXzFPam+uHcwh2UJuSX8IVAl5Atq1Vj
i2aC2kG8IsXOdHOKHzjb4PHm3u8Zfvs7tU37Rlmpn7jo3ITWXQFJ0+1VPUIUrcBXrLBM1RSY1ojU
xFQKVSOLNDF0/kXhyaG+4lDME2VdSGOh8Q6Sz2kOXQXoJ7p6y/8KMlwTA6/jBbpMLNa7/UN6E++X
bC1N7KKmvrti/aQCCIDZIUk93Au3x+cpJhokzRapLfChRDUEpmsZmUH/1XWpTHHsXETGBpwiwpz5
Zb7nuwY0GTWN3RF4kfbG48eZApaSUgBNE4gsj/J61bjZ3zIT1Yompe8dlbFUdYFFMx31WWpw+iGq
qjKeY9/XwUaYQzrK001509tVNUhrR50q4CsBQew3lBNtNLcUkFptUHdseFxI3Tu9ZcJ5bdm6RnN9
Q4SWNMarq5uJH4fM1TCmqeb8S5bipUNxV320TbGZwiDzKSunCLQjx8SsjXdNVIkItE2o8j//wtBG
LGY4fP2t2AoCZQak9dSgXt+EoIOOiRQnVYk+/zYmrDEU/HAxJF80cw/5tKNRAP8/EPNqK47ZoRBB
zlFmqvtDiKoruN6iumBmtHkUtbbT1BjXJaj0BF3SvHFLLPhv2kyxAO9bjHAXFSvYIzfMEnU5ZWgQ
AQDkY7+HdcVq9wDzs0V7naqHmkxfEIas1DiU19ME3GCw/hAPUoEdEOKuNvVjHJNFhoHBvxMv7Xil
4aojJK0wNSwaeAYZ71rwjvlZYB51RHnr5iplhrlQ3iAY45SdpoTJxrx4rB8xv1fUwnYg/MaucZgX
b4/iIeMiSkmWfXuT+oY29tPAzhZDwFyO82DYAWo+VGLoWJpZ5Q0ba1LzCpla/vP5F5wd7ptuzPr7
il4tWPuhkiRwdIShJ7uXLaT8EkxmU9P8x/1LjnWbFIhwaDcB/ZIG7ZJr5wBJAoKAJImO1b0HkSsk
akwCj1+vINh8qycM3UB4kfwNqUnBolJ8V4Uoi1NByfIvTD3cS/KpzKp1yNXvtLAm1Neomiv4F6sW
lG4f45YndZSpzTlbk+zCWSTA4vv9qq3TTX9yLl80UR9v4FmUYecrfA1OiamrwEcriX+dfi4/SRBP
eHqfXnHXLVqEtgqvtOOuoyeUr0EHqhr4i7bEVmFW11ZTifRACgZwIKhDuIjsDJS2nW6n9t78Y4Ly
CqbD7QCmgryat1hdZf76136OyzfJ8izfWKlPzsXD1613Rjgp33dBTiC5LiYVADRLrPGbfEevQI5j
4uODZW6F7nDaNATDhsFrsPrBy16NUfXfgO6hZ+liQbFFMPRb/MM4kBosM5ZtAAnsg3stOSVaoN0N
/Tt9vn6yuyaGAPMi2jdMIsvxbOExmFANfGOlwI548Z5irks+bnakEpM2qVNJ0MU/hQ6qssLOVZm2
oASyK9GePoNBHGNgNuP75KMGJ/Br//4Y5ruP8e5n92kg7S1ICx3et5QVVUC+oUTUFTnyKYNhNm6c
Futv05+UKDGllbCOuAQJyJ/Tz31Vu6Yrlx/26WoB+2uGEgChTNE5KOhs7aev8fwDlonXt22K3499
G9cZcotQJSuRTeFlXsZyuti9mro3okktjK0vm4f8/D+SzmrJlWsJol/UEc3wKmYawUgvHaOBZub+
eq99HPfY12EPSK29C7IyswRJyFEPHsWPoAJoayBIQur4AYZXsm37TPLhGvJyKAzpcVVnVjBbwlbx
rVFMwuaScMoDb3cQohcLwCTk3GQRiFcpbDliMRWk4BVdGmCtBmEigCqQTg/tp9uWe2jsA/9AJcOb
QRCwtV/WhLOFYdOJqgt+DIU4kpIU3HAFrCmdyGXA9PAMxqcY4qHABOpbodSbCzIbbKE5JxcJ1gD1
qMTdzz0DDtDERitrZQiFGvooHY0LjZZEOUJFZojd7w+9n1zDZ/xDGYE2Die8I1wVVN9PBkyAF0iL
BtaCQMZZMG0X3aegB4vhoPTGFfKXgRNnhm2xEJspaBDGslUP9R/zavts77E3gJNDmWeIuYF19ekZ
S+TM1UXs1yK7INjGRgUUgtV0axTxQNIowH/NbMGrVFbNLWQo/kvrTDSkUXQWPXYsjCOvqE3/OU6w
tu2MtQsDbEioYpBV4/SBcDc7MWZmCJUw7vyEEGtn5TRi1zqoXrgJlT9m7Bw/uniy0PitmzMhysEm
eVhT0qiH/B9bpViAkjKrgdZOeu9ytkluInRF6A9Lesg57YHhXChcR8gd/QIBA18PwgpACWxu7So+
WLRVnErBMSTGe+zrDie2ujK1I3WAYC9usBRwv3g5/F4DowWKCPnioW3F4519ioIsxVnKthpF0c9w
Nl9w28FKc2NaRXvqeSJVuBwhIz6DB6cWCSA/gbERV4AURr1kBSD+qJyaDXWcfGiDLS9PPbCuc1cI
jrZxAu7HReysYU5NQX/CiyicLdbhmjTv7MwD1Upu7TLsuDnyFC/kbiwEwCEF3VNGOwU6mO/inqc5
ieppA74GXUQgwOV3cGfckmOUVy8JHepr2zYrExI9zEGuqOCjAaJqV9BLwT32qJxwrMHpBdxNYpg/
56UxJoIJ90O1RyuStiuH3bkYziLmFkOAUBHtF19P9I1/oxm8Q04MSvPPYYY/mbnHUnNJFiGSwCwQ
a6isq7XGjAczhFifSMrWszaBmONPDbjm/bTGYjL6aWYqW3O1zThHQEo5Y8+7M1GBecGW+3aC7Yse
iaEbXRXWMx3yKmrQLS/URtfQL+WLtBWNO2Op5J6iEYBswkQT3nyy7cwZfRNCIXoeQJ7GEryBpUnR
tFCyHWIs12XOtkIbENDCrChmRdgiC+szo3z5CMQhUcPFo3dDWfUbMTViijfD+AZK2zY9A4FGM6A0
B7p1JsyARMuG4QzFMIoVwWFRDea6C7dZcGwqSlFBheaEUnnKgl5JyPHYKkmXVbw4swRBeKH1N8U3
+PkHOzywQ8neZBonOJjdDtY9/x1bk08DzQveM4BLFNlXwTvc8YzGbOE8UTHbANsfvCj+RB/1PtzK
O1xjlqIsgxbIvIw2nbJVpq+mcdbXdbgEH372w7LPd4E8K479S93lhx6oPpmOc3/ebHmdIZ0W/SRz
l0V0VXBluNgGZ3RqAfr8hFsLo/U1RlY4XiEJ5ltrDA4yNM/2HMybc3KgdJ6QnOba2T+w3/5uLPtN
M+vn6K6PLnJD2mC8hJYWPtKgM8I5QpqZ7wxLJMD+u0o0PCvTjbR2TsaaZPWNw3WFSrm7oaM/Hd8F
npIGVbbwg/vnQuf/0BIsAkCuCMNtcxp4UINY4kM7R54Fq8K8+EjCwJTbP1PIwmcbNkzCW+gUoJes
hby2V3akik03mAhAXETyUblT7VmsUGOQuJWZ/1mnIKA4Km4SdPbsnGQoP9LfYrL5wawDxBMvOwaS
Rxo/YgzBF9PEh4XJyLI6x2wgLt/tO/Cmyavah0cbovVB5gge7J3MBOjZgj/PuGUWOu6NNQ32EQge
OxqA5H6pIb+EyT8Zx1pB4fBJ3+gOnKnDLs622eBux7sFrCvA676KL4hyvjGHVtSQq47AZ9kRzwma
SdpKFlyxKoUKOdn6KMppXi2eN4YbzYZGPHpDy/xX7I70bt/AXAwIAix3eEeUnvFCTHvFOjBaYy+Y
+lfh2IbM4CqIbgxkGSVcx135k3kTh3KWxWAecpd+0vXYRh9tssoFGDG8Qoz4pvuBetSy+QpDJWSo
/Q4/CpaRHAeIv2cHEItPcBEtzDf+Tk/yNHPHDI4uOCvJjcUGOAYIEQ9in0O6xwD4Yl70iw/psZ4R
3/U9wP/IwmM+YQcR8SxAmXKha+e3gGHGLJVH2cMHJxz6GN4BlFXLDAPL7BbyIkayez/t0LwtytVw
FEeZ4LwvRjSiCi55rxTFHhOISf2uqfbNKX6ZAYafWNnJ6ClYU4QppoORHz9wkx8TKsxdcZHv0mej
nwtnGnkQ26RvRZ31gDlm96VzpCnMeZ4M0cc1y5mYmtDXAwSKMX33z6S1R+JdTKFuUS8y58NPEg0i
ZT/+FaRh3LkpI5Wz5+1Ngvcnug8BMQju1wgiaS9Jyt4wpy2nxFaBPe0l0JpZXlinTfvk8Vb7BTdS
DzlSE1j6NCX2r8sW22qDjUyrQkeny9aEfGZFKrP3GkfEvVk7nrdrnAnI4KkQo9lMRAsH+4J0Yian
ngMO3+EFKhi8adLAh/i7+6semMcmjzt6k+Ctvvg2hp40w+nnMCAyQY+1dX7CX8ZxEE9JSMoPTure
nD0/T5HYHowPH/AbM6hiMRqvEtJ9kK7I0aO589sz+Q4CNd9HDMHaD/AAhjXJ34v2vC5GhYANQzl1
v4AnM5ZBEzUscidhvbfuDArjT/I+jfXlnq2I+PUCrJJvd3DIQ6b4UUtLAV31+BGDZkJUgbqy1a6C
jfkkFWsnJnIAtu8/Mk43UYk61BJY1pGoLxWptn6SIcBE46U/ry/dTiU41fhPhXNp9kN9h2wBoPkF
r+gWzRzEfCZOaqB4y5v0SicfwOF/8gXob4p2EFU26CY88pqeB8Nrm7ZnONNX9BSuVPwkS76uhszL
GDv4E7yIC8guJZh5896oHSym983WX5JHoeT0fLTJlrYHeQV2r/UCDgRhB3eEOVAmGSwBLaCIBgIK
MXJAC1lu+xMfKxwdaQcrvdviFNjsqh0w1AQL+4u0+2Gr+1ReH/yNivz71s1u0ppAhL0U48wFZR+m
G+yNmrEq6FB/EiAQ6lDhTe8kZlaVyHdrS8GI9AIP7UNNn4jqj4NxgFXBU5VY2oJoBaL6j8gvPxx/
MIx8ib/71p2wwwNGpJgkQFZ80zCwzQEI05+cQ6S7GBahYFFXOQaNbI/aiD0L+vknnJyFVkSodb46
1Ifel3B3H1mnSu3+zZZKlRk4tszs4cLC6rPGbtxmjnXAoxBxfnBHKLZksjMr0ep8RLN4Ps6pvl6s
0aH6wU0qWfwhWwwm+2q5hySlYvxOAkJStmP6ies7E7xorv95235WiXZhJs/f/gze6Vo7L/F6gVUs
fTvCuRpWNGuMjMkHdjUm7aCzGz8KtqnADaWFgg+N/lRe/YGhQ1zC6Att4uonm7MvB7dE2FVIcZft
N1IcPm0KMmen7uFCWB94UXcz7MPBTvEaYvg7v8tY6DMVBSedrhnh2y/v8vY2INd/zVf4w3zxPG7f
FVNmhkbzipcYsUJA7HVJDuBRtOLm2mMUEl0gykarfu1su1u4GHkkcyjHwoUWjO0ifseIVbH4H5u0
VkU0ScEfVkwvRywwkl9BtobNf40O6r8NU8GFKRTMOxiRTAUZlzJFcgIkAAJag5aG18sLrgXY62LF
z/oE8XTonmmYO4zDmAUU6DB71jdNQAL5npGijHljtdGu2tNDwPjVPv2bmIdzvqVrugd9QK2w4+SB
DHhHZJPregFquXI3QM5Q1xHw3BhrUt9Dbg73sFJRF1Ol0NmwzoIpLouFycmf9v6VbMigp3y3HRfU
DuVMwQFzo8zLJUzNGdkYxBI+xxpPcqxmWTyHpx2N2OUO1wWJFnc7ukP5ZQkqpS9P3sZmV7SO8p8H
1E43grCbK4EWIgTKwjRkxtwfZ3gUl+I+8T24GTD3vOObdYbDpiMbjecRxZJFkJ4T8Rpsxqh67Slw
9j549Y8RaHoHrGC/pEWxdfEbNXhLMCJWNQh4xC6XfkHndey5MNWcs8Es21+reMW5eNt5eHd4d6E3
r68+itF4gju1ObP2uNVinY12Y/G2/+j65+XDfQabHHq8vflnbIWIFbmHtqPOWBRcAujs31Bf2LQx
Ll6QaZ9sYGIUs+B0oQT5wBWNaChv4ieTNnxHnAVInfEYwIRAoCYBjz5Y+Sf0R7u9IlA8RmE7Djcr
6/VZfARpudqYj1PIfbOqmLJjhJmAMyqesDRr13RGX4WUYOsuuqe371fV3now0SYe2K/X1bu5lBUv
PKeWyVu+ANawnLpgSGBCo6Ann5onNZ/oTxW23qOCv4VW8eYCwX8Y7/Los3vBmrrmRDLmpjjkU+x1
PsXE3V7DHS2+BF5oTl7NXRiMoxvhxn4TCcR+VJxyD4LtA3tFRAbsQ6IvYNnMmmnfAWtfGVpQDKLo
JEOgKBH0NfTxn/2nhy6Q5cD+EzIkmKqJultasByC/XyMaCkNGI7CIoXex1AGu3sYD0L0K1/EQqMI
a2DSDLxtJtmYfszQkDF+qDaEmB4XORx8ObqoIjdnUoVwliInrYs5fRsmknx6+RQ2GEmA7ZDM0b9l
my+G+XDB+RLLafVsLrFlgQltY+rPjo459mMaAkVkkghfan4ac5kVK7Wm2/Pw4LTq7GjQ1qVQuw8s
o2AORn6p0D0RFpdIF+c/GL1A5qo2Kn8V3EbvrqzVs3x3RCiaAWXQKAxn5YhYHgbQ4idfpst7/Ym/
4aUBxjEofyhJ2VEFUgg27iGb/BSbF3pU4PaUhLrXrlQ//0aQKoMCzLgUxJqIrYjn3YElCiw9Qpol
/BawW6UqMufaj7VmpgLEA2toad4IUcGDFLzkE4z+XG3PjBFVmLbGIxuAFtsT1DM3fApnFFDEPWEb
hCJd1PjKSQxsQWpRgI1POHioJkEvEWQhxgR2sXa0hzTCmHWcSPq0i2ADzi79hloVLvk9CtSjvbSl
Rc/n8b5Bmovq9sEKIAEC8nNyXgfiTcGmXRVv/UAli08+7/Khi3F4whwDABfjXkT27/oT0sVeqBmN
E1AcZQQ2ir8tFiOP8Yc1YSjuWfDxizSS8gnB4gPJKpOmi//bPeKldZWENBQryCXzJxwWFCRkxhW2
Kw+Dl60IhiNdgk91GIhcl0Ki5Nml8HuwOSHBX4otoXx8An3CnIQFQnwDBBT0DFgxF2I4d0+I94/8
Whr5YkUVjCIXgIbaEzE5Kzfzmf8bHKnCDtiPL3Jcm2SLeUt9030qCPhyW7aR0Atzyqh8Zk9pOaz1
bbhpVhYLhEgADHOw+oImyUybigciDyMeLAKCCX2KzT5iDNFYrEoDybrQDxRMC4LpN52BfyruSN/I
H//8miDAsirYu7EdzT5j7hMvvM0JO7evnt15rJA5kkGxrs1uYN/r+uShCBCriOD1/mZnWFUri9wE
TtFw4V+ATyytMx7Nrd8yfV4O+2z6C3A8tabONNhkS/ocvOOsSXAbAREv8ds8QaGvMtqYaayiC5hU
N5dH3E36aiqxc4s1TyEDjABmCbrEaXZJr+U6RNPlCAuy5su1ZhEDGlfopWC/s8esuVNk4N5xTGPs
ozJj4a+TBzgK2aDYsL32ihsIBGTkMChSCucANELzmlur4i8RNvDOB77GkBpbEcSIOCROSOlkLCib
mNzS9NQLGO+EGkLKsMKqgrAAslKiRg0B29nr9b+CmAGHyGrZG3k0KkBwXcqabfagtH9yknK2B5p7
+N8iMYIrPb27v5NfcHedHSiNeqAqxWfUmrAtnQkRDE7ItNvgz4XzvP+EvyrusQJ4S0MxHtULnNsP
GgvqkQT7USwC6GPE9IWIlzzob+hOLSa9OIkISwAoYqC8Qj8Jbxc2AgULB52Qu/4DJGJisMq/gQJW
OEQ8MUA9lmRdMgExzpyBX+Kliq9C9KbvooDnOgsThAv/hmnp+AQvVS8EbWS5Fm6U+HlcmUkzIUWW
avyzY6Wlqt7WKWRDt3akKkXyF71NaJl0+fI07RcwamFtO6xtRjVOdAglQVnjD04HAKlMbYFZufmE
If6AACEPZLgHFWT8gK1J08FV/LXn7N+R1vaF8ATID8BWLrqzBckA62V7Ccf1377GJUaxrIsov2f8
J4SmoIcGZB/07pQ6NlMIf4/dPAij8LPwlw1rJNd0ksHbntsX0PmbdF1BV79YEDwtfLSx7CMcAMow
b8E2fRVFaIvBS9fpXsQJ5ggQ/okbgXVGJjmkOBPO0MoCN2s/BCGTqg7bHfpH+j6C43iSVsjZf8Qp
YUBOpwfxjEHEk5IxdS+cC1ooZMvg3vTugp+vdzv70AiRM+JqZof/ThgN47CVTpIwU8V/iJkqv5NR
in2oGJr8EN+NNbyLAwAfsYhIyOOlbIXlyITPuNZMRH6Y+Es/7sE9gJUL4HMN2YnjdwJzDt78O1bT
eeL1Y8nBwJ/XyacJuQU/juKhgXusgYH31ZsmUCGcG1eFZ1G95S0bFRd4Ny/oA7faX31wJ+PGhsuU
LJwTWwHADznr+G4d1Vm3xlp5+yFDGYW8Ob8FJ2yTfuNNR50hagHA3S/75XzgEs+uBxm/cDHhQoQw
VR4RJv1EvvyUCb1PtKLKOUZL/RlMPulayHfwpbCUAYNjlz2LFUGtWCGHmRZGq/mxZ5ucOQVD0RbG
CsEBoSymGAFPPgibI1a/Hqgkb2KBWLpODvmJum6B3RdLMyB7ao/wIz3CQp/Tqyx7CPFP5VLNNMqp
dbKrFgHOms6bYXBf0/0EWxaWKfAbfLGXgQpG/mOwxOthiEKUZlc1f8ct9d+4jwkdeBpmp8LOQuwH
pPv9wgQPA0CgF+OE1J3p3Dy/wRFjeMCRY28PKN+JyS2jngSoz6WABaCDmDdvfpO9csimxtZBTzNj
ezoUS7iUPdOtQDjoUcTk3/R3FBc0zeMJOoBhgmzbdF8L0RZTpxKqOHrfbCsQzGDBgBX2fBYPJub3
+5MYeEK+sHLui10dYpWSQX6KLsVdEJDhCSzwApukwGtfXzCWxK9keEams9acXJ1NqZWFeTZuBsaU
ggTSAmQJehS6Jwha6cq8EBfJ1Zxwenn9gJAIsJ4FsYAAELVKOARiZsEQJ+MhcdylHUULiI8JBws0
oGN+rWliOARngHNNLIZbxNeJcQZusic4BDuQmnTvv6h4n9qTUfE8wTI4vQlbaINiEmSfmAQpQfvJ
oFqrEWYRzsog0CFyhq8FKQY1fc/xAtApmQkmZIijmE6ByT7gYDHuhi8Nhyne9MvuOuwqqvOJxfZa
EuGzfVlfKtUBCRBpV7lzhoXkiA3tolnSL6zrEBuK/HrOwsAP7ZOjQwqciTTtLtnnoc6yA9kUzH3E
RHbcgQUzDF55Z+eQU6VNQPlXyT7a0Nls5fsIwRKKCr+dZl2YjdSfFYQRMFgW4SL6hDMRTIq/GQRK
fwdC1otwTASkwiKKs7kRy7DkjykXQU0dZiiOiOkM6THkMAK6QhMrgxMfDnnROLkXVhQcQJBIethq
H3Q8g9bqgXpODJjCLcy5qt/xlHhi/EELQxnW06TqDwZiBDflRLtACG4whsN8BT+9Cx9tyFM/RfEe
Ixk+USA6MDvwRs4AQzNDMPbgLkFos7kyfDUJgCALlURi4BzOWcaC2QX2Ftu6ZUg1x7lymu9TVmut
LJaxITbjy+QFo2x0AL0+6+wrzhZScOeHIMmhAFbZNZztqA05LoZQEmDLQyAMb5iOM+m7ivEPjDri
7iVvoCZATAwhyUBU4L+T5bFyaRb44UCH8RMMENwbt0J9UVO62hHaFDGY56A927OerksKQrqArL9b
XUGFspPtdkPNg5LkgxNlgXO6zV8kR3N3cBG1+J869oCNPSFLS0F6AKz1nYsS42gty3S08d7Ueihj
+76oKfwFfes3AU6xnYeiUaXH5lckjbhVcEHKdq6m2PSZPWhnZitLUycgabo2j5Ps5DoUz2WJ2Wwb
r10LS4toCA591K+jyJkYST91bLmYtJW+1Q15gAkCKcnCgr81F62fbEK5uun2OJfi5liyz5Khttt3
64CjM1a/vroNymAayuGiGsd9SvejpsOl6kyG3Il0NoJbVX0nps7M/qBY0Vqq0kMLHBPJNpsWnHnc
MsmWw3nF1ojSZNz520g2Oy046Va9NYHm2xHRG3Ltng8iy5G21myp9FoknKXx7eTR1Yc0V4XRt6/W
CAt1oDQnuSRRtHSNgsLUKM+ZI+8aqae7VCplw50UMiUs6qSDk7DEajxqGjWp4v0qQ/NXe8O2RXQF
N9Jz+0esVuswocIKj4FrwYUsnW1umcBWxt7Vip2cvXIp25QBgAf+HmVuM7lEMLNNGhZA0XgE4zmt
xJlO8KLEJrxnEa2rQSdNlEcRUk2rKgwsjBorkoeO7+0gn83sFLDwtWbKltkTOWguZpvsgnpnj6Qn
LeAmO1ykOqXh8qNpIW1NA3qGAk4Hm8aPWrhu1Wwwx1nP8sME2AybXDV11wHx0SKPBk8lC7c8dLUD
vTcMYVbhtujzAQq6sZ96roe0gkUDsBhce9KmmHRp2KE6syBI9k1pLsTvDlNW0XSLUPrNZKrwmvmK
u8hcKD05UsqHnZ18/M+/q07sUPcx08dTGQaSF4AxZN7NMcOV3sT7RHLmkgGlYFx0KoDb3UVpDjqB
P0NcPUoFJ06reckyRDYNtZ1DDVQUk8zr9h13uY5RqnY3J7I/xZ3p8ALqg6+ykFZptXKGdB4EUEK0
cWbXbKlN40NsDZP60x/LSyyxCqfzZlkFrNNh11wBwAWYkPXDUVKRxdjtd892usjJcZYZCw8Qp2kZ
YH9oSaozjZamarFsTXVh6QA+NrvAG1opf9Z1rGNrGAOa+SLkpogzELc7fSBQVTgkm+3MC9lwNuqr
IG6evWvy7VV7aEJpV9c2UyxnpSpBvJRrrLWt8OjjsKVE2lsrFWQpSr/zXR0YsPKYayjeVDc4Ol78
7kr8MUqzPAQZizIaqaBS8FduEjMHJ9P5ZtMtbYd3rZcsm5CcZdAFV0MLfsvEmg65erZrrLITM7jU
PqPAsjrZJWMKlgikYXLUWVripN3LMjE7Vz0I5RGemO22FkaZxdulOQyrfpZSioZYbtAX68ms49pW
OUPQ7TNX4dJav7ru8MyecsscffxoEwhv+tmwt1G0sPMZTKCAXdPD2o92ikmzPBxUamU3o7RIN04F
VBTq32jdPOzagiNzJHvEn+yEnRlMa36AXy9s/ccyt9E1clYpjLSYybYOghmzH+AvN74DClyKJ6v+
bOuNzdYm+4YBSQiAaX0BKGvupfd+ONRSu0dUqeOuH/z0/lpKNqO2sVgTwWYKDiP/lA0fZo+uj+6n
Gx+8ASNi1dQh72+ZfOBX866kbu0mC4N11GQDxsDj3PjrTPZH6UK/CUMiS86FdvM9EjqwVntL4rUJ
sYexXxauWtWcOqAhOFxg8ZgLK825pbPQaOwoE5ctxnPDoYrWRfP2mY6SRsy5rx208jMNb4RcVd1j
0G8qmwE0o9gp6iLFsMk+dqBbDlxwo1gP6tVQd1x0w7kN1qePjRfIjz43lHtesetspMGlUpXfEBOI
eZX21Yh2upm1UEEIb/a5C54m26GSRZUh9NtB9Ky3erbh64f8Yzxl1tMHRZFxKwVqNj+T7IeHzkcW
2szT93F+07HFtq5nGvxwo0cffOSNhnLNxmmMn3JKioWqX4d4XZVfZvMt0odZUzBHjKSF25NOxV4y
JcKbpWR41D5K+8/zUBdvKXGiHJNS/GehPm470ScGDMT7TRrddWtfYk/AwIru2l47+U+IoZRPhYPj
Xwylhm+hhUrHZav+tUxCmRzyIaiEbBGiodTxo+T2W7J/uUX8zCqYj96ZM+Gyz0vZKNmWn+93GFB8
pEBOzSnBLipcUggECsYU6pEPgjPQeh8WL0j9cLuQspcMvGGyWgyvsVrF5boBle5/OYVR/U4hkJrB
b+TeK/OEE4ByS7tfzX+21TJkT/KwzL176O+C7snfowzJwqL7Nx5pPZ2seDSbu4OQzdZk8bRUXByN
GQw88jpHUlBt0MnoW/EOO/fBAw8kWK+HYLi29T71D2F0DLpVaj3HjG29/GiIME+5+i3gO4UdLI+C
RhM7V4pfe9xXkDyGlenuZJWOe9k68yRfG9qhdC9EzQDA1z92WS/8SgLnYPNRs9jH3fKBcW1G0lqs
XvP6UmDPXrD8HJ9RbE5pv8+9eYpKpsbygjfBYVXVRZBv5W4mQeUHKNA5HIG6yryHla19c+9EtzB/
+tqlyb5V9RwFdMZGRPOty6BE8ZmDirYaxTm6JHpXTT2V0Ae9cUMONrJVaNr85ImZ7froS9eurlov
HRUbA79elTYXPjGvoshKlBF2Cuzk2noUTfRdEx6Vr0Ffp/XLyS9xAatpq+MtUpDc58S5MVwG5UPV
blwWAhAAmjYuuMLEPwbfvDcCgJI9RRS08rNqblMgQlhWMPSLGZFQHpeoHcTjKw8sjhq+9D/46mh7
aL5QltThwdBPapeKwFKmC2sroReIvgL4t47kTBM1wZOYqaHHWh/5s9UWEq9J/ajVHRa6iKSJGbHH
GiydJWTYC+jr1txBTEiLPV0xyd0dV9Q4engqQRwBIUBVQnYLr5v41CJSLTwsR7pl1mnQ1TXm6tyY
Zh3cGzprP3+a400Jzc3g/PrEmB4mn9zp26QItrER3/rOwxqTIg91mIhsanclxaRdOwthLoq/GgWZ
dWrJTzlNXo4d/0QNu1EGd9zluQz8hpFxoOzrtCNFhuUpLTV8m/L44EkeNar/2dsxkTtCbtG01l4i
/gZmOk8Duij436Y7vNUATWSLfB+agAVIXzovjfrMRFOpdi3+FianByGya6A9bmYlaTJy/wxAid6d
ZU0NkhOycK80PrsYSIetAc4Y0WMa0jSv0pHStMHrB7uDKLoOabGRtfarLuxlUnJNVVh1EM1Lg13c
Uj+RHCzF+h8lwul9REbiY7/S/hbNSVSNhkr52isMjxhOuSa5jBQh0b8N9iQwXhp5mxPjKS7amBah
lnJpqZIN3kfcdLOMSnLEUMHmxDcOYJ6NuswHxAWoKOu5MwY7p28PNquLanxkh50V/UohFZMJ173o
0CXRrRTavLBIeHRtesv/53PK6tHeWzy/AvMunMF5MJUEz9yERTNGjDf4fXKqLA0lfmYca6074YGm
mSNvEZPBJAFkCQMJU4Qa6TmCPVTd7Lysk3vFsNi2E4DpQzrCEvZ+6/pmgqrlnw0qqDh7ivckb3Wm
dwy/8lafdIxCw+aQBkifMvJFxpKK0BIXRDyGwPoOAMa7Dq5Gi/kodyEDb1OCHwqjuSJjoa4gvHPj
g7g4UtAdbenuIDcpC3/jwSGOdGyGE36nhLYZXmPlUJR6RMWPIr7wWU/4+oCclsjFXLH6iSpRqbJK
gg+v7QGt86XsEUZ/CkPmcI7btrgWvGqlAggIzk4bMhZHnQXbJybyudrGC0H/eLZS9mgbby1ZASV0
sQuR4uRCV8IwtEFzBNeJG79WwZIzh8mfJVxWWHXiZ+vYKw+6z/RCrohTPtut/Gg7EH5EaRIMDLFb
Wskcc9fEOfhRv0rbjQtYJnqaXiE3R+HK9MdpEwiOEq8GhVJSsJhdMalMec5aXcBdls5JLL1az8Uv
Dz8CQqzR9x+Fqv5p1ItWzLzPy2fi9xTQigsCZnvLMTPqi3BByKuLz0Q+O27ABpEK9heTXlWa+hLN
iykv/AGAI8x0mOzSox0oBLox35quvUm1fIVRfZXFF7dSb0bONNlJAH7Uj4hAK66Ul8KCRjcm85BJ
6GUEs8pkFt/bFBG1e+udHmRCxc7qrGXwQ1NvZdbVfmBREyUzthR4wPkaa5jkndYUAHdA1EqATZyD
fthG1yhbz1bywX9HIoGXTzI9fiSjesxhsrvcRV3W9l7A5DBQOdZeAhbiatjkGfK73A/+K1fxBk5Y
nJJc5IDBmMWEJsNehYes+SYxIYUhUjqLyrOJavnUUmcj8yyTF+I2tckx0b9ah32oUXuwSlgOGhb6
NZeM7Y3gBrWLDWFVzlLVWsq8qZrGxakTZ4JUKsjqA5L8Nh9gWoKZqq6J5yRKm7C7yhQvhtse2yr0
4DSmWFLp7CrywrcTFpCG/HKuSsNd6+mXNEP6cGQubufjTISrilC4jDfJyFcyVyBlLwc9UQCjNwcI
iHVskwwwJQeZNFYO4BNwMYpolnlTB0ECDQArBLitqCMjXHRKPPDt/jamDBsiVdmqfb4vCeCtydq0
cpy+Yt8/+rxb+1d0j53NPc6qRcoEqa4/Uw4SmVMfvaXi3bPMpkpnho6+rKUyjqxPR+8XNYi2Kxjx
7gevlDCCYoDSI8Z2sE7/enSagVUsu5yhrN1vhiqOMJZpr0mDlIqPVuU+KYNNnVgBWAmQpbEi+sKq
+snNAR1BDwGIZLIE3CxdD3u1zL45Kr17o6k0PTUSnCHBIsF+j4699uBdmCXqh+4cS6A2CTJ6AIjU
Z2NaoP7YKs7Uy66768VSb0mcobL3M+fL0qDhJDJ1K7VDG+MjoW4NA4y6tx69T9c6YPbO6gNANLdj
6Riig9ZlJAfYoriY1egaZ2feZfhfdPKbbm1Ai6QX6aMspg0Ls038v9Z2qG0Vvzq7/OKuSs4R8QYA
5uIkOgsiMDjrPhW2Ubu8bCnEQ1aiSXJIi+xNK/h33fgdR3DwUugYkIIS8EFzeAcB9Ii8mROJeZ8S
t1YJODYlx1epbiXAAlV8YyWLzhg3fm9ja4eRDwNifdQ+A4s2Kj9ozkEajlF2DLKjOxxyea+Gu6be
SIxOjYWsnlzIghZqM7Jlo/b7NsaMMO9WrgkDLYft+mfHcOZqqiY2ajTjd2OxPBpBip/PLIuV6IR3
UuJQfUToCShUBTYWGERZ0pGHdo+ViWqycas7RoK9vU7akj5ixDfeXijSWfOleVNTRoxnhaxEElAC
ZaMaKOmRvZKuiU2aW15Lzf0Ic3dZtQ7UyPCzqWmzOSR9k3A52GhbVwgQ1h3rDXN6rTGQ5pbEdrG/
tNrQSxstOz+2brP2zgp2G+MR4U38BwqE49NK6g9p5U27mGSpB0uFHiHMWGtlcYVdAwyZvXvMhE2K
ICdpUG+ffOUOJOmP4zowMHiK2IzFjgx0hWzqy+1zrbjTQk0XDc/SVYZlDNQTUCuoIQI07dyo3W6g
9FeMn8FlpQsLGuroJde3URdxaNszt6sGphltvLfItm2gX8xMWRukjKY9KME56qH4qtveZWhi0NH0
L1lb5sQOUqmrXmusW6UwhVJGotKhlpOoZFtdUI/qA4RwhTa8WJd8p7khOrTc8rKDOXEKXfYugGqJ
PG2yYysJT1yOzrfQLDBasaxdKlfLzsdupJIupQrdDXlNXKgf/tMG6q6LYAmJdxeMoqCkEXKiCjzJ
3A9cbvExBGhlTAQ4l5LOTPzMPGpmBjscWzRTDbZJWi3vcbuLdIb4VCpSk6wyALNEk9jUkGjVyVEg
ZgMwFdQYbcT7U/NlNUQzjQYNamymYCRBB1BF4XdowBc+1+6sp4qlmtVC1uim5bGu0QPdtaq7hhkD
4spl/4OHSqVMr6kiI0Pu1K3jSfNeLzeg7Jrk/yr2eMlNZ5E19j2q6s3Yt9NBMn8Tq76GgcqmDyyU
1Pxs5dVK14yN7wu8rlbTqVIdq3qEUYYHgD+C9Q+p/kQOX9VOudea+reO7546TVrUtPFKKoKJMzQz
ikaVjTKdvkscIFXj4ZcvufmLa6hQFN4d6sEQWrV4lSqbbEZd2gvYruqsSwDErvKm2Ybk6sMCvbHb
Eeq5laKyryVza8jl3CaTyA1jrWhvd+rkP5rOa7lRZQvDT0QVmebWypJlS5bzDWV7bEIDDTT56c/H
rjo3e2pmz1iBDmv96w/Y0Zk1YVgtXjv08iGefd084ar9Nsm3uaBk1L8ygA4ecgNMj21uHnuzX+fT
yWdBWeaDSNM1v3Q+DPXAp+g7NuO4+e9GTHtkwyvRw6eyNUfrz39lM1Ty5Zk3LkHyY7XKbG+9tGb1
gG/SiB7fOcouuh8dju4MJ46xxJY/QRfTdPtGWT+otxwDKWJfwmPOHyLmMJA4esndiNQO64+eIFP0
Tv/BJbxFx6i3zsSnMrOjWKY5jJxFTVntqeNSZdiUQaWbbKx+T+2xNNh8Jctp0kSwmtFXJda4zxDQ
FsR0A8G0QQMwsknwJsnG78S2v+YsPxTmZxgTIqnFnl5gk3j5v6VfkUHMOmiO/lIgmZP5Xrl2itUs
CFSUHJyOFtcHSXbVj9WMR1uxX0BT4gFEOmYGbnADs8e2TvgtI/cOsMrosqeqR0KbWrte7CL9NCFo
nEzrEX0bRNBHN0DeCfZoB9VLlXv3S8XjY9DXWRGAT4j/IBK5LJoull9feteirXb+u+3N/tsMXg0S
Yxun36s+vHcL2PY5JFaeaQ3GLzD96gZmN278ZKfwXCjMZvy7Xc1VxtNTbr/Lgj/BzWYEzaMconX8
5NLBaC2v3+5v/tEU8lMbARzlvvt2euMt9+WIEZmBa0NW39WAq6EsGVVXyfNkIQeNjRkyYDoh5ay9
a5sNakOnHN1VFUOhEeNWdoIeLCBQTqpMfeTae1B2+F2MuPYEEcQM0/CQUXrdIYnKek1NW8QLXeCa
1igXY7FxtLEKWrCmGHkWJBROYFXB7gT4nJE7VQq5CZeRS/OSMbGcf+zgpaaMo81di0GfUt9+ygbU
776BpQ62uq57bmrenY7QD/OkslmRZz/Wz9pkHJkYp8798sZnFtnyXXlvhpkzE5neh27ah2Zz1en8
rapm1fi0CWVOtQe8JsgIbTdNhAKb4PUJK3j9U2d/rix2E0u1pC1Ogp5Md6Ivo3y3HJWJ9ZDBxVhA
qZx7zSrLXei7q1wGVy/Rv0q7N4c2XCAMslP7r3GZwc/pXtUmXPQu2TdNDNdrNFCKIMOQkpVvy5Mu
GEE4QbnxhvdCQojywvnVtuef0tEJR7J5Mgxb3iknQVAOEdhKX1pSR/VDGlLAiIYYlfItnqVcGZkP
CyYlbdkjJtpepwPJH1l/L5nmpHbyrBPr0FkK756YBHfkJob/T5pZtsikysnG7jjnnZpabMMp3dlO
/jwnw4sXqWzbFdnN8f1blMT3lpoekl4jrWqg6iorIzoJMwLdfPpBVq+rHAM1G1zQTYu1HoatlxAc
PnjZh0rPcx/g292bt9py6lUbVIsvtlME26ono6gcOD88zSy8wQNqvMw95h8grU6q97FBhgtzwr4D
v5dJfayHxF81Y0VwxST2TfFpmaLa+xB0NIFXY4VJNMO4ldPMzRF5fQzqb8XGIepQs1TJyYuTm2lU
9208Q4xIuEHrfNpOqQNzgJCjNiu7LfOFQxP6za5K+0tfOuJu6sNrX5K0lmvUAzX6Ej2W1G6AOGNf
nmJrNm+h235qbzqlYfsUO2LYUkQ9umV7H2XGvCY2Ni6NX9swnuf3TBwEMzJ+KdujxWgMib5xm+SR
PzH//19+q+hP+KOqPebisPwGl4CwzODGu+xSL4YPHuLpax+twvOOntXbtyDKAfCr7kFly5C0p11v
2p+xoPMyS6jCRkocZ1Z0Ea616t70TjJjXhxXlFVO41E5A3+4lf9EFeeuCvR2/ryLe7Wbde0TI+SN
dyPKLNv9imwovV32jkQoxaotL18MeLAJEKDYlxbBtaTZqdFcDxUvVQyHgbmjB/1EmdAhBd4OKY39
OG1Fnp+9CEeLydvKYZruei9yV00FTW0ILx30vbrAYthnU5TDW5JJLHUiJJIJMFJKOVmaxjl27Och
wqnAqcs/DvZt4NDJhzVkL01jouQXbU4n/ScjDh8qO+fFveeimp7FqMa1JZBU1DaGBCl9p/odGiBD
M3H3wg/Pg8Y6pIq0S4+KTBTKIof0Y0AoIT/DBkKmhS3M6ljNuDEPZn6ovOgy2ebBqqiHqrF+UO6s
sdZNoKL6KzelF1WMEJeDxOlfq9xm/OTiPU27oqX52+fmJiyoJjvJyV1RGU71x2CMH3lY/xgO5l0z
PtMldbnS/HytPn2lz2k9KeR26t/Qphs1Y1wRQto00Dd73LBZziE0M56KPHvtC3Fx6+Izz6EJ6ncj
tB7mDPfCEWZYxVy+q9r70CyfE1fix6nXIcZZFR+0g9daFAfDhi/v4Nbmw99Nq5DBGqEDebB3Zeqt
/ay66Ko/+b5/b4zWqoTK0VpbN9WnqeeKaTKBN2PDBCN5t5X5a06fU4W8Y2DubPT7OmXjRiP1h7N1
R3om3sCqHdSxEBrigPESltEpDxjMR1h2lMiqCvtgOtW202rXiO6qBgly3t+CqpEH/I4dHu3YUL95
I+FsA9+xx+zWr+RXO6dvhcEd1SX4hMXVdXbi27AcA32qv9yS+8jw76PqNZsdgMf4HPlLiw4EwdJQ
H2Xw7ZXZxR1wUOZb6UPrO5rBzkfqZzNcis9go/v8qdK9uLPNidlk/qBT5DYCnL0PH31jjO+Gpnu2
GAmmcnpKfSw5urNo/F0RmVu3R5nr54hVU4tWx3IvLO+gIvx3kjjmZWBA2TWZ/W9TEBto7YLsM2ta
CrmSoYEZoYRxauPRwLWyTtor6xyublLsQLMPrApXg/65Dm2xyp56VQAtxiR50hMXi2ViYHyP0t56
w/BscC6HntgUAtUQmzG2wh+fTx2Z6qUL1aFPa3MVWgDwqYkZ1lReuoFNHU8fXe7+LN8Pt9JDAflA
ZgN1WP3Tqg4guoBHK+ZdHVcXZtf3eYn/jlU+JRMufom5w/8Q6D1IryYSKl3ct0508sN616R4xVVR
hAiNWN+WDjDObWAMvgFRFfcmVrI6JE9SVlcHW8iyUEc5M78I9DWr3L8IFpot8SvXuXctTKg+tpc6
lFXRvetMzx5urxb4FIS0KjKfRTrKXSU/7Saic8stmBYE8kwBHIzOeBRBdxAypQht0KaxbYuGFb78
26wZDsKxHnF+HD313tbN9zwgsAkzRgltMp4kS1OEPT5+4l2LcN9UNiSI1HnXkfGsJUQuzpgywypT
xI8NGIc0q3WVhJuoDq+xGj6dMHwOXHwlYldc7BlnGsPi1Mte4mh+WFay2zAftIy7aPQx++aUyLMF
YQsxtB33fdFad+MofmVXwVGpPBYg57O36UT66FbBg8rjl8Sg5O+m5cstYXuW6mPMg++8Ho8pD1d0
PNBq+BP+yRGI/3PT35RucTZgH8ZegnCXbky4W8/9DhO6Fu/bEArtZYKYzBa3LFgOM/A5w29XMd+G
ajx7VcvpI8xh3RZQygEHnzCVYU6wjIqyD+60o2VhwR/S68JSUmRaz+e0CR+7SGG7thG2ug4t9D9v
oE+pqlvaty/BaGP81TvHNiSxgATs1ACojOp6XPW9A0YIGO/jUhL0nwRt9DWCadzzxV/g4L8Dah+E
tP2wTrQFMGLUTENEQxqA6Tyk/rIAJUm7JRC0rcmmcu8tSsk+DbHZy8MXF+o1Be1mLrkJjBnyJxsu
N+sPHnm/Uql8BS757Bzz0Liw5C13a3sLeaB/lDGgUzyejKB/LSYKBc4g367uwTI9uGKmnT6KUL5N
cQ/Ti6S3wDiPLVdc7Pb7pIzxf5nsi+SuSjNrM0UhYQcDfiWNhfcqJHrbdUnpkDjM1J+FV78NaX1p
Jng/sVFjfokFHldVeVf55W4Ihm0ZRjAj/Q19L85KNJpNruhnNrHEGUXBYbbYs2PChTT+1RygZfJT
2+HNq6evsLUgbVjPZG1DFXR2hagXISzg/2SMmCIVwZsTAhCWMv3tJ/PR7ixyDbEs6jeRrdlvMf01
FzcnNNzpflLPFQOEqLNR0bcT0a/jQUNTEyWOctr1LvAUbWYscycfJX7SUtLFktFnMwczO2a7RBkw
FHqSFszfFt/DPj27tb8eeyOiKBJP9TgjkZYrOaJs0aUL7hf+Vg0DvxnCCX7FWnhfc9JCdfRQG8S0
oAMPNYFPNYTJ54D1UzXhqKgCpgopo3fSfUTbvYKjlcyHbzJmwBbG9perXTiRSOTq5MFmXHlXFraN
U/4mcKZu18P/k4xI+2m+xDGM8v/euFk9hKoGpoNXSOpSViA8nkjW9v19b/7CO5kkA03DhplRI36x
dEqYB1VXyv7q63ptKOut0eJ+1ubOKKBpNu7aSvWudeTOqDLyQrxxP/n2qrLt914HN29uaL48qkja
trh8dwwLwigTPT07uza0D074NCRM9O11PKY3PwuvUQSPtOUNDPgZhBIf8xxrLNf+K9uPAasDZjv7
DKMoLiQK6uHQJNmfNxcfqeni4I5u3fs3G9a2cKbvsBFPauh+6AJWFoqOPGYbJT7gUi1uo9VdJgnD
OSq6X8UjLIx854T2vzhjVqKQgEJS/FHh+JqEuDxW0T7PQHEXaedM5S3THDeV/lhP5jq3fBpV6xDW
yabpwCrpfCBZZd+ziSemvs+b4KhsH/uP+YepxktUU0bkGrqfmUC+gtDdNmgxiA6lt1vZkuFVUYm/
scUEhuVHI72mXbzvO+8jlGyJyEF8fvJtyh2FPQSF52xSF9NVk6Nsbwy5oMeR2o9w5boFS8lucQS6
0qasHBcEjja0/RDOuU/yte17q8InOojMMe56nEZqTsAU7GGm0Fm4oeK3o4fOCN2wmDB2ycNgqEOo
InziYKJZ/Qd8Htg0nWC0ZRyja5zxsAWiRFvxoZifV3gxOgucG69anB1x2Vt+YAAM13EwOjk+Q3Dz
274m+OILHlNc/mO6tctaUF3+h1K4s9olCDFQSvFbi3gla7Jg8EnLIKNTzEYW3rTY4BrXzJrXVqbX
M8+J6SB+teTIQz9wAhcHWbK6Z2s1N+9utq86e3diZ+FNkCLCx98wQ9sHqGpNEvSs2wxddgjtP0zh
HeawXfvCC8YDf5+PEnJgiwGvbKt9oip58GN9isvl5ugwd4I/SZUwFRTs75WJIl79aPEmrWYFne1x
gqxqIKJsmKNnsDE181aj+MjFYzheaN3vJP+QEhVc0b2L3xzgfQND+8xeRuXjtijSO1UzEbn3YyBD
Pr3Wf3PG7fgbN99tiGQA0aZubZLWEAGQsm7x17hLffXbJOgkIRmmlIg1d3IE/rZ87TYcLfCcNdft
ACyXLnnJ/KDlqXTU5iVceNXDi0O3pHj5msunQvxpwCGcZ+MMdB7P58F7TwRzl5KRAmYQHS7bld1u
RDYwyDZXjrQPy5OhaEDNk7hop9rfmLcpkSGXhV5XlgaERORNyzcV+kYhGEmKzLDpbkkx7oeUSC4u
FhBj0Tmb7NmJww1WzyAOodaPuTdvlSamY1m5WYo9DOwdZhKRx3Bimst9+sqTWY/VhCVgN2JSgfho
2bF119zsZVzhFREP0KcQbQc8cxErdsRD+RDKKoPpaS/fWlo0DDMUulfyl8rSQeNoE5ZuF+Wt0Ex9
MPEKkxcA4YPhBruav6QC47mps/No8WHbVyftjvGMCV0VvVelefIQcAQuph/OhJqTzigI4FdVrfna
JE95nB+ZrD9EWL77Yb+L4uGzFnJv8GB9HX6PXv/kWd0um6njZNFvLP1R4unUJs3BpWNolPsHpLkr
yl00xEfq0bgGizNMlx0nrbfS9g6dZ97ipSsb45ugSRyw3pgCgBg2f53M21pSv6kRXBP+FNSTa4M0
gLwmjtZhFG+WXLhx3Ze95P1h3ula6tU15HC3HOkWI+nWJnqKrHBzN4fufVva6AZnE78ctNgdhRIu
V1V2GRuy7Rwb/WKE4sEJj7mUJ1sRUBMAIoRF/kMeA1RnzvGpPKc9q7pAnL+EOZXPQ+k/LT9kdvge
SwptPHUG3s9y5ZmU7aFDGFvZMUUANCFlFvW5xPN0MpMHWbdHf5wp1LBGMUxnVWEL5dn5d9Sl+xxs
QKmS0CEzPHQapklSwXNCSdBAKg2iNP3vo0x8YwtlwfUv9VgdOzKgKlfH+/49TBhKL98U1c5PXTa3
IUKKzTuYXNT1ZfaB/1oSMImKIMfEeNYVFnrl2LzpYL611VXM+LiHM/44mqNFGsVW9NOJozZauIaA
k/vR6l9cmxOKx6C69OTU9bYSsKWTxoCOw/VodNb9nKvHwva2EbaKBRCFCDU6jgYSuldvMANTQWvv
Fpy0MvuLwTcgfA1baqDLS4edTrgPA5cJHR6lwfxQtwOPyMP/jcq2CNRDXuQ3XG7tJvvWdbqxkBdG
afPeYutttfiFF070YACpzwkxvTKQ5k653ooqshEloeUVTaOXNa8jI70q3o1qPgChkaI31x/AMmdL
cwoN9qNFx7KU9GXAvIxVnlTmBye+SayGA4WmnOc77TlvtaWuEyBCWH7EIylJEbbmafeVRPZFjci8
cgZakSjuEYpp+RqrU5aThJvmD3YCyI00FJT2GQ7Sa+X8BkN3dIbeWiUSKjeocl5MDwqqsc15ojsQ
r1i0zwWvFtnoWAvWTN3h1xd2ON1mGDe23m86F/dMm8C3Cm8X9HT/+WSt3rOweBs07qZWGzz2SYRS
6ta0+YedJBhyWpyv/UuDbnWY2peu6+mRiIlf9sOiTQmxuyLZR+bVKSj0VzrgXWGaz3pAxmiB6wna
oDque5jy/ZoHnIfNs9dT+XWFwJCMft+18YhKmoufsUna2SxXBfBBgPejwfh/1TkxxjtWD1YHn7KS
PLipZxkkQ33O6b7nlD5m8DYpYL7fV19NuUyBeiBClVYvi9EOlHhgAvecMnqfZ28/YP0cth0DyBl1
Tu/n31OeXLIkwN4EAj5nqvm78DDcY2708Apj7hkdM3Khz2tcBlp2Pr3aUOfb4CWxFSE7EstALEnt
PvzxJPRCPVdv4cTBXs8Hu+LiKDz7o8xblOQziGZkTHgLURLgeynaR5ObRmUJY0z0AaCTsRUfq4Ur
3mJFlznXsESIWGLH0hWPphE9tCY+YqiTcJFMuKOLAT/AND9GTXHK+8q/E8QHjk25kQFbu4A8RBOQ
rwQBbp3JKMxNGYm/hz1zjzlFRT6WyJwaeOdhPhyk7g+Z88+uZvDhGVmz1yMcstrNIAXXUmyDGPn6
rOHSC479dCypJDATzD0atE6ID1VBFmMbMRXaNwaFwiSrHo1v+JeH2PS3FU/NI6lpwh9qxLeWe0YK
7Lpac1+L8CvU3t6D7AhqSJp4+MIMFielybmw7P+GuloSYrga0xq3H8dCn+aPPANEaWXxmE/Q5EIU
hiIkDMp6WmrIshT71hEQg+yd57mUVi4eIFHw0DaQBKUobqYzuMs08U/GMAgCJIwUYmmewpeSL/22
15GCv7/Ags2+bStivYEk7qYQZht+qV79GcK+9JkiTkb8rqzk3Hf1R2++ZnbvrAI//AvmEVUQLBMx
bkSCJV2STEwr3Etj7CIrOjdOjeExFXS1PEx5RZwXK/1Aa8cKwPoz6pBWafWdR5+duyRf9PYrZLqn
pgp4TbWkjOmPxK6vWVruMH5xqu49sRY1maDQtOC/liaYRstuLbnm0hBaq8KuidtpzMVT46MlFM5z
3E87QrbD1j1Pfv832gDXM6Zhy5Fu9deGS7nIYxzCzF1HVT0GIem9MdQ1OARBt05p3aMge7UnbHds
2uEu0aewwh561ofJ3IzkTySspaTs/txck4CGiqJwjzH3VIsqWNFDyTE5u9LiMKHK9tN/Pc3MDE9W
d/4hoZoOmuypBl8DcSJmzCrXIbVkdujt6FIm4z53Z2ZZ4V/LLKuF8WtRbfpmh3oClCOp6w/XyNay
AQIPagr+Qp5dDQnRrBuFibz7CKrC7jA05slgUHM1rXrPexOt+2+CbDE5WEJ6EAe4s5GE7Llrrwrq
ixNjoxWIh8Kw1+VUvujQeurE/KO08eLjLYoGQzv5ZxrN57pk/WIpbdDtS0HabSXWy3ex/Nob071Q
PdQ90m+Dr6HAo4ctW6ARDHL/lmB7EQXRrzf5OP7nl2VcCjvqtZf42Bnp1i9/uM02RdKujRIp5U+m
mmPkYFIPylq28W2c3xOsfbuRjBuURTHOa3X5LCEa+hFjQafArUgPm5Ert4JXabTxDrAba5WaPCSY
gxByyy5/7GlbpwYPhtTZ+Zn3blkaRCtfDz1GmSJqTgFmLP1UrlIuAEvH3zGFa0mouPY/bDvA2686
yRqTO/meGRjZxMHOcvsNM1WGSuPe9V3SRfFGSRPAWLFXhj4VU/NXsDdTIdZT6WwKQ54n6V/hCT85
3rzLUfIZcMYF1dCI9FvT3la9CYQ6ElIjXK4RH29Os7vUfciQsHgs2dJlU2zhb+JoFBgPU3Dzk5ye
rxBoDNBel9EeraMfuktID3AP8/ytNVnP/osbyl8hYfiX7DbTJGmQD8i3ac6w50VQ3oaWOq5D/Wy9
ycp5GXMJpdqyLlMPccZ+ZLhxsIR7H7jODAVp3LiuOifGMVcM/V3XhifLiW1yYUJ43lSQElPzRebR
ey8goUpJvDCWA7Kotoxi7mrHeGBcvbVMlJlR+RWO6nk0CBGao2eo0Ic+QigpkzddCFLJqg+IzBch
ELSgqkIoGbTByXVwk0HWHHXVsXeY/XZe91j3BFBHeHP3/eIxAi9XBWTgwbAyyKribsrQ03dW99MS
2IWjtq6BxCzwfMy6Wbq/1dDdpKy2iQ/zM8Ue3Iyabi0YvciETKQQ8SQd8CCRE9jzZRz9DdO3GLZj
sPYKhpeBeY6G/jbw0dqw29qV+hcVzsYEVOVGEnjFp6ONjQg+kTXTa8XtvOz4unK/E8ghEkcM001v
Q+1+ezV8tmhYUkqnkU6xobkMNFiXodO3QOAVRkE1sq1arqSYIhMx5VlxYpqFPluoLce5XUEai8ud
gjfYpPc5B3lYZ09uHF79pPq1KvfODtVlMaeb28/Yp2AZJrp+0sukgVo1jEHb+1zvGOa+meOIIgG5
D+R3si/ZBUdDdyE8cXHiN6uwXjTZOnypFGUV3WqUShAZCD0xxQ+DiWg7Oc5ONNV2rKNdm9sHW4wH
pfEspNnz2vYwlTHM6FIx8bbvZqrSObT3nRFtY8s4BoKUZyfjUidy+i8KhvUcsrn4sdaI2ebgM/jx
aQj6yjtM4U1cVX5bqnLuHXy7MvtQus5jE9gEegCqOO5PPIRQn2pOo/Z+DOV9M6GYhnhbNH8GJ8sM
PB90Av7geAgQ1Cx8MxXtJ/Pr3zlVyZPjTBQnOv7T+MbVCGRalObGU0R9y3gVFZKUl2r2/vKoOTYI
AYGUmYIP1GoJga01Ajv2/mgSMSgqki6y9uxa4WUaXp1APykGBgpNtg4Hrv4CD6OUeqMcR6QJnbNb
kNk++Ewb8dBw7oa5s7cga65Q2KVBsBprB4PI7Gsq4R9xyPZw1JWWeOqa4a6xcc/p5g0k1M0MtAZd
DJx0QRdzSz0HEt/8ILiw0u5hPt/Pdb4UDacxGHcuh1eR4JctrPM4QPBqdMXl8xcDF2CuvJzSPgzy
Fuw1kuWqpbWXBjXwTNlAUWAk/9CUdVA5SCuwOB/waU9q7wnzJtRnXYH8DdBbUmmkYXEArIZXz4pK
4VEEr6KCopeTb9E/68zdusx6w+Ag3RlrzOjZsJ0vt0F4Y6h1lOutixOXXyarsozfTevFibNXN+x+
rBizruCf75a4Tvhzs55F9BprQqissNzVjqABYdqRe+jeSxOwFlztoCoAkC47DTngSOqfOHtXEy3K
tlezXnvoi7u0xPFCqKMS/ARV4jxqmpBSga3qduagCmz6xmSNAj+a2SixcdIW+LYvEN7p4V/XzCHJ
f+bb1BR/iU+O2Gy8t2kJND4XrDOSkHQzrh04PZxJqYGy0v/S8Qf5gWmyOADfCct/r8nF9kyspjqv
xWQ5gd3jVIcgyV5JsolahLitDzQFWNIM5ONJhCVqdGFOMChJ5/Q8mPoWuVm87nFMEUT5VOj8AmsG
l019FoeHBXOAzihtMQTyOrwAFVCyExk3RrsbX+M/HJA3phvgo3FcJAdfvrAusbTujLj/nCO5qtJm
hU5q6nySFvzrEEK6EtyQBtLbdVmHmwkdaNnLZ8MxPrgqN7McijUUFoa0fnstpG+jaj0GQXNVCXZp
KY6CvvNlcXmOoTvcRenjiBRlmfdtE4lPjRY7z2ICrkzisqBBG8nA2L7HPCAvMMxULZ4Gzp3blJ91
HF1CJ0BL/U0Xx10VX5YKsWrFd9N/VF6HDTyZMYULzWnh1uFCgLpUkTeHEXTZrsZoZKJNyNCPLXGy
VPAI+i0bAKdJuqIwIv4mTPC9SanGnfbRs7bS+5xodDVmEvT4d636ChGpuCH6lRDjNJQK3+w5UPBJ
bN2JAZhqV41iYOu+9ShaeUAqfK71iEL5YfLiLZgJ/8hX7SbHjKt03/jWdIKPHGB61e/x8R4CrOF7
vPpPVnbxx3sAzjsxcAuZ30yeCbKKinmrIT8XwbFN9x3qwoFry0Wz4N6hXHQXb6JL5+zTkWuBIZfx
M1lfFa4DDGi5182nXIIWwdFCvOed04hkkrck3lMlTxy7OIRAcaX/45QKcOAa6LGiD0pbopxMhMxs
6fGZr2xYzHj21q+KN8OtlZRrK8ZtxsdiuR1eA1gU4qQfC7o6ce9zJ/pwl7/KfiNSpIgfVvkVEI8X
PGcvRrIv5QlcviV3BVr6Gnuk6BO3XaxVPbxlAe2HLaoVzMYIwHCRriA6ktvurcd9DGseFi4BNwkh
w9vq3fR2c05PfmdmQE7BJjB/YTvZ3cVerNjQLPyzel5JPSkAGVFidrH2LlVwz7My+fBJ9ISZBS1c
3OwM/2KMu9FiIoKxHb4uwwc1QPgPioVNMWYGR+2d8UX39AR2ce/MFRFWxcrDQB586WoHeDSvHBIF
MmQId9lz26LS4uQ3Nnl7xJ4jQLwOWpjcKxI4jHX/kg2HurhvZLxhhVQYzA80tL8dZkDinR6O88V4
TnHy5+SBDOrdOHK7iQTIBzwckrzbWlSI3zgoaROZE9oRmJ5AVcfcuzS/QXYSBMzW96ML/RFN6hdd
a+7cso6Fj2n5vnlR9r6MePkNbkUGVmDbBCNGXEtIss6wpoPVhwt/BVel37QLIChIV7kdHf4+roHh
B26zIr0OfOvQp7+Lm3oMfw10bS9RAXdpO32z0GJBT7ixu1cYH7iCkmbQufuCdJocxPfk4cQzbSEH
lNfuDaIwxGL53j271ePiMlH943EWzS0XG2bnyw8j8bK7+vJsVjtcd5E8Nc09MRm49PM6oFS2TaHw
puenZHisx9euuzjdoy/hF2JdbkCBQy5+Hb23wmZ6oO6b5DjxlBm5uFB+t9Bd9Ddit8yr7+bkV02v
aEpN+0l8F/ZLIBH8b1Lxk/tr/4Gk5+mKU9VUHvrxzALo6mPxOH233TlAQuLCG6NMoPS6qy8gswhQ
uIBi7K8xBvyHCpiyEVBg0lvO1QFXDU3qwcoK9uLaWzEcMgZegHUYAmLNEgXkTgAmv0i8eKFkRCe4
2+jTs2ClDfxDVuw8sJ6kPeJb40cXQ13xNB8Q6CIHCYqnWKC9ekiIXUiBvd1DXj6xDeYavQE73fQe
I065sXqx/Is9/jYMrwcuS2pcRC7mnYQci3P3ORAbipcOjPdUfUJFZDaxY7XCJQQU6dCpfNnTxvzM
BqatJ1giXrllglL+mw9YPZGzhjaiXPeIAMlFgqszOxvcgYh68KInB7HZkWMLeYMlT6h2q/RhnUiY
EocyY2Jm81W+WcU9lDpPveB7Ga2x5XLHDfkNmWdvkXmxUDSTwtDmroN1CxiWrSeD/vE6Iv3O6Nj2
jF35ykks4aIkOo/13aa7mt64OWMsAVM6S3Y1w70WxGEJH4Nw516r7hCOO1MxQtglAzJ2IL4rdji9
3JDDggX/v2LfXloW4nevWcsYDparWqyRsRo3YlrwAKRiCb8W3PkJPARDBYh5+QPof1QdmYlxWvDG
ZHAu1F6xRLBNromU/ZkawiCAoCEPF//g+6+GapVjaDfJeY9DJamPGBjYEGbbXzN55P/jlRPhmEIq
e7szAcopTWfeF+ZvcwN/Dtsudr+8A8Nurx7mWfWZnHH1Nng77qcU7JrnmqJz2KADg4mxxNnXS4cD
UQQ19fTkwhrpduqVxBz3MoUkPa1DZEU+PXIW4tZXVS8qQ2L+ZkGWOMbtLSbEG9s8+GSEUahfCw4w
Xk7cxuOFx/4/ks6rN1b1CsO/CIk6wO3Qpvfx2L5B3i703vn1eTiRokRJ9vEeM/Cx1lsNwuHtYR+T
rSM5pkrayH7+JQYvKne8iCjJBJKkM5P4v5V6FsJvn8O8JHxBFh34QrLY+BaxQWJTxjKgIVXFq76m
inLsbdww9Gp6wnZOlsRJErBIwieBG9XIygsfs7+LhV1FzWmFduOvmW78Klz6iD+lKDZCyjkl5+qH
HXN8YP3EHTV8ydRfpLtWPaQts39PyC8tfe5w6zWHeOUlwdKUXvSOYHdsJoaYHfNs9cY3y9sCBzSW
2xoTZONi7NHeguEJPID0AAXMOOzyHAslLiQ6w+xwC5hEnKOC/FbhFODLDIlDNlp0PRQbik/qXLhT
9I/7H4VcDdlFvFpcDjv4QC5i5yrBLV1toD5p7YiKHXB0W63ZeU/qu8gAIz/Rpnmjti1/Ip5ZeFP6
3mGtdC7cmnQiEjCM8Ezknh621Ph485noee0M8NhLNiIXvjleMYhgURrNePL7jjKYDvBmaQGjCZs3
zlRueLrIUzeuc+iYxJv4TkFSqjPlJxF7nB3jhtlSiMGfzWjcW/rNbKKuKHfbxdEmwIrLAOzMrvke
Rw5aajq/vmm7AS1rKR4hjS+xpxdHSGJeKCWf5xMEYeRQAiF+rbxgQEjsqaSKa8ubuAn47QCf7nN9
XVEeTmPLRvgxLN7cJKqZW47ilYcISUQhe12SsibIdlQEyIL5/LSItXS39ctNBq46w/gFHocor5yl
Zkv/VCWn2TcbnnH65SSv/hDIR+kteRcz8od7rhaPXEbKldMGG/Ogpl632oHXkeuYG6j7oM95JAmV
faLaLo8c2TW4pm2yRRLOtTZu1PhI3BYEHjIrRuiN8PfxKqcnkKhKgiFJqhd3mLapbKBiBhOLTWa2
coAbSg+gOTIkzg1tAz3RppsFW7q9HAXV633C4n64chplh+x853RQECyJmwXBt5XvlsBK1/+T2k3F
NkUQdkJq2NZGHLhi86Ly6FSSavgT0RAFUMHUKjtZuhf+5XTay0f+KBh6LL6M7sZfV10FdbWG4uGr
CcsrMRJk7hUkVtOJsCB1fmswy5HVDCmfYk+T8CNo0b9J9Krk3nPJhe9A4K/RdnSQg0bDhrSrp278
xqjzkPWsPgUk17RH8T5ozlrsBK/VZyheDMrP/oI3DS1Xee+XTHESPS8yDw9oPz6ybebbzMPhA9ga
ZQ1hHUQ6k1Jo/pDUKZ70NRmt4FUtJi36cj0pdEBOAGR8euNt1E3IAIr4Ct1R/DOlvep/xBoxWW5X
k4aL4O88ntojkXekfXH+qBv2biRM6n6kGys9qYQhESN5kM3Le4jHTKY729zpd4rq6t4KgnXccO1J
847ImIMePfqcNsJNJWrXUQxsKZipKAw/gcQNiLW6A0L+mchPEPbpnk3b+KKw1raHBIDJFI6TuE1W
GjhohcDrrwWENBrwqmobaO9CC3kjd4tm9ZFq/1pj2KfyD/f/wAZQtV+hzBoKt9tghyH6CBg+8abo
UbWn0XxbxdTFqEQpbMYeA7SMihj1KLtPw8mtfeA0kRmu6U837fAZ90fcPStqTohhBtmvSLISeQuV
7K4dShZ3/kw3TfYphzamU3GPwzj7pnPjQiUGFkSHoDfohtLTP3zdJT+umIgKODAy8eEyW+ggP7a+
YUnf3S5e4Fbc4duE+Pelb0+7yPvhnqRPhBiwdctUQ7flxh9vIYy6EnxraKCOf4ifVv7DP+mRx7DO
+gSOg26CA/6P87S0J+yFtLyH3wCNBSaOYTuHW55xxJojeQjq3pccmoq6jTxhgQUTol0xZza3fbxE
HgOmoPO2e5UJkB0w7sKggBzVjrghChUwS/ZWIHHXkUiiDnfGBv19rvzG8i/GxZKcaoL1xl07HH3u
XWqR0DxXW3yOBloozRuKbcn+w9pe3OLikASH6N62drfnjxp8EvOXMjrhwKQg5LfiHn33EskwL4nE
Z5959EpEQeb03pMgQ/1CIMBGbbw6oP6A+Y30GzTs6yD7bU3CnlA7Ukyay1RSaY9wl/6Wv/EOc7p0
Fz2Nl7eMPtL8VzBdJQRhDp8ZcWedzQGlN4/ZfcuaAwmc/SXjTjcJF+2Pxa/2qhQXpXtsXPnlRq98
rQyn/9dPaJ4s+QFdqTlSsy+utKssZolD6j+CxO73GE+C0UvKg6FjB/hnAvwj6YECppqFFCrVM9Oj
LN8zDwYynw8RJy7tnOY+OtL85m8h4xjUGTtWVsWl0VbeWo9coXphnG2KG9IgFNIU92SQBSQ+m153
G44FKauD5HYM/olTk31I4AymYsXxDybJTBqiHByRlF1w+6uMl/MIT34jbO/fyJh3kDbQ6OtAs5nQ
JlBV3WnjaybdkfCndgTU2RMX9h7RtULdSWebtHwG5Y69mFS9p+6lb7W2r8t7twRXITbmpct6Loxv
ZRKCPp+l/chmOLPdVlTSDx9qeSv7ep1h7WuBCwIMilK3JjWg/jUqmjp79fCZ9+hx/Myu2LwEckZ7
HknCTkXqaeKAxMWLCbvZxos1atuX556tfBQ1suwHeAzkxTQpmd24G5VDGOU0mGa7BKW5MKO6YqgV
EoxHLPrknzG4Ml/X25q0Qkk+kAaXkagIxG7e5eksI4NHBFIMUBForrbl8jYW3FHFon4gUmbdmsxC
8JqrFM8g6TwTAQS0pJvCQYkOqxXGftzFlY9K32vYl9hVGPPQvqRu3WyZrDR0zRU88eJGiA+a8cUT
YMRLCR80XJi6xHmlIan9vFHG76z9MnoZk96pCig7F7T1hETJgIg0DGIoGckq3rKE8gUz+VYkUBDx
SqjA2tTP7Fc0yyCIGOu1TpvEQJMiTNpaJi0RMtmC9CXumjZI8XP12VdH3gCB33sF+VAmc8cgqms0
3ypMS2+Spj0pCHlWxSaCQ4nRpuQCU4TwzqRvxLvR/yax4+IHVCSaOVAZ5py5tgLpi1eZzDSnqRcG
thwQdoC5Sl45EBTENGmgBlGi+6QBJuEQiy603mniPgmgT7CPJDnZzCdgLgY+sCFliLYrhH418KqU
HyomdwMsZsYvH1MKbZl4FwvslcKw62GOxH2OYuWFVdp8NPlmqeHLv8jZ1dErZBcz3PBHcaACxV5o
ESSMhhZVaqo6yYmR69rSlzY509aoLXhq9t5WueN/IVOIftx6T/gtSHXKGIRS3QJFLN6iv7ayDXmr
FoQDnQoq61Sbc7xY7Waqc5haoZB33U5VvEjmyBf+jPAjapcTkpGIcPzhVD7DJ6Un/uTEF4064OCl
vjUZqdP7qvTMB3hIyFt32IjzoTKOCRNrSe/cJlKedbDtPeB1AbPZW36lzaACMJXdTsRaiiYWq62b
AZRz9rSH9lv/SHW3P2r6of6tS0QXiD6t5o0Hbch3pBiU/jak5GX1qPYhEdMJsVYuLkciLgdY0r/g
jxt8ftbGhaJQRrlG050ZZgQYka1YPxC2W91N6Vjfhm3wPi9GSqfHN08C15WasgFd0IPw1GVkJ4xj
PBHxniovw3gQllS9BJi/8oCckDB3M7wV4VEWj1X9pgQeBntDfjQGUW2uBpQDOKbckf/wamIjHTgu
ZqKA13BgrFApg3CyS/UntRwNx4HBeATOvvEV4hFwqHhx9qULW14u84dAnhWIQcAeKuznu0HuubmO
JocEeP+X9myFbnfJEljoqOdAbPMRTd9md2zbM3OGQlUvAEjyJgM40FK3XJCljm3OGIi/mRLYDgsU
AL16afXDIMC6M2rK72CGAItZtDVRYS3j+7RfqsZYEtRPxN/Na1gAPwpXrxXshXJsllTf4t+Au2pc
HfJ3YUMqf7uhcRiAEd6BIYQaJMZJuf1qxIcUvpHuW5BJR8wuuS2dyxZD206QvPRzqd5ipAxKSdSh
LdGNNkQ4+X9IwjINx6yfiE/o56U6FKXkaHFLl9+g/vwPACIlMm3BTt95vRZfWXUaDWLXPjXppvhs
tJuYTbBXaLlu2oN+zqvrYqAX0FmrCPP9/rNl3I94jBvpy494rgBIBqsRMZvjinyQ467Fe3W6KbgU
tQh6JsMPrAHwaYguyMgWYTya6DzpBjsMyriEaib1EmUrq9dDh0DixSFRgk2TVySJDSl+qH2ZpAeJ
EhUUWtWrXZzyADY6BX7yvGshINLk38JHME7aIn+GrGC6IWWiAle7TGztpuqdhcyI5tsVI3xcJZsS
1L6p9WPOFcXP5MndSDuNvh4qL9GOE/xzEqA86DMrMXUr54ugqAOBJu834rFuUAKBekZrzK0TuwCc
gFym5BrkIw0/LWrTBWGabwXAe8EZ09WhVeMcMTUydTZotdlcEU6PRFQod6H7APvnb5UXbUU+WinR
DKsGDtOKs81qo6DBC0CveFmTQ0Q0DC7zDeqGhSszCOW2uKLSyFOASAcffxF6rOqT/NVFj8kgC8bq
5o1YQg/Rr9IceDCS8s4EDE6tmbyBhA9TuDG1Qguw7rPdwtXK7FicwVU9rlPQvCxGzMvXCUcnPyuZ
jKetln23Kvn6h5X+UedfhJ0hKrGIZy6Nt16mwkMX+FqAFcdtXT67AhRNZ5XwCKbG3cs77wZuRLAm
3AOxdiFGr0j8V/SjQ3Uo/qF1QRkibWLZEdSzARoj8yjf/AA+Y5QVKcUhxj9ANkTnBbYwcLXkzAfU
f5qCJpEkZMWzhmk780XafExcDdABQX4FWhL4ZkZksut6egcToENhKr35Y3jViQ2GT/+ZBmzq0/Pi
oSIK2zPOSahtM7j3g7OEkQG8EQgHzkOaLfk9/Bs0w42tkOJXUT/V3bHsr6F6QiZPhS0LHt4arT+2
xwqIiENoIVDRyHFwEgEBfQ9eZCUkZKw2cupUqOyu9B+AdU8yUAViF8kSo/Oqvvfz+5Kaic3rCJ7L
L0hQUQzKGYV2N5H9TwqCol1MstowMHMblI2rE58Ea7cO7rzEy2rbEk+xOqzaE+cmPFGk74LivRQR
zbiol3tw7oigS5eqjiQ40lRB4vpfWB0BD7Sf+tjOD0zSzQQyYE8bUsV+Fx9McON5pZcCMBWfG6/C
bNqk8j6nKkJ5V/ndMsyzeFJ6f4ddACNzq9PW4yj9KxIsjtB22Kg6vaWwA/Os87RA4VNmyiNC6IWS
BjbxarSp2RlNA8tTVUSuVj4hrnLCL29B5NIdK1OjuuTtmDpbY+i7wLWacGsVwqnC3FlC9KpyF+aa
C61j0AVpdDIPMvOjes/UZ/wpkB/sUy4t7mhC6a2ZLb5yRygyImdwryyg0d8MEoqrky012tbKYT5D
dQmXtP4Eily1m0b9UmZuKnXPf/EDBjHaAnQe+geW/FJ8MsZJuFkpzJLh/G9TeR3gvzNHFZ7THeVN
5bYBYmpeBRxsS79TQafHMWluIumnsArb+XeqiOG+iegiq3X+W0Z7xIwz++oxjXYG5DrhEDTULrd2
89EgsroiSm2lz7H7Jmr3kOuPJvBkuimH28pcVyifAQVdomJFMk3Qa60VLpV0zJDnmlyo90Jx8unB
Fipz/rVLHYJxVQKH6N9cvCCWy7JXUb3pxbkEM8WXe0tB9OnRIDa4Oa0ozua24PkQdnxxE7GyN4Rs
2YuhDyC/oYUtcAT50IxP0Jtrmp5VddcnhzZ+jndSHcT+YSBhN6hMic+9fqzEnT7tiy9NQjmwNA6T
7ICztD2Ei+NE/u2oWlEdUYAw2/glOUq3TnMD01Leq+JSqoe83k7gsxTPBp6ZuGXnMexhIWBSIF2X
BOop2/Ps4VoWbf1DpDn6Cw0znh3aaIlTXTdv/DyKWkFwUnJeWCSIboGBWLWkxiM8IZyHCNUA+x1t
n5x8HYhpk7DO3A2JKFxi+5f8uNYYNx0Zf4n8bLTIUoJdLfxNFT+WWIT51jGdBrC6fjVveMlCPzVM
mqNy0rjvI35OnNVHX5U8Hq6pvRCDw3OckmBnUj1DcUwBSzyuZb6pdHofB8unzsNAp9H9Qs+0/Ubi
uJdUGlqgoyIUjrQML46skNRHwVgUGcQF938Q1jJk10D7wfCL8fUlgL74cCIzqGcQn4PpkB4V9RWq
rxy8IK86p1pWRUWBVqYN5L9XRevHTpuBXAPQwZ8ZyCMCO9KovtRQ38QoGzBZEh42okRBuKUy1gPJ
tpG4bRKWnjhCRHHNA/jcgEx+2GayD7mPRMB+lm9oPeUrmA+T+VGXRLBptk+BofxUo7OEP+Em9KUV
jD8aNQFDBit6TXiCJ+A8IOzM3GlB4UmFALx5H5tPeKp8NLlxbozjAx9RL58Df5732bqgvZQDLyzm
tZhe9ZgaexbvdhicDZSgRBAbaBZBkEpQAFyT5q6sOUUNwXB1yjCVxI5YTVqjdyOk1C0RquKp/xPz
85h5BWeEgobmIOo/5dfM/IS0vL02FJmErKfFxwxHSFOEZAufMSJwv9klNIH8BijN83dCd0J3Et0Z
2TsmujcSnsqvhSPE2hRsRdrEtSOof8hIhikfT+m6Exha2RL4fLJqDS2toeMfMzsAPcFH8YNKp+CP
KhCgKErDK4rGhTct+snBsDj3SmUfjG7SE5x8rFf7yi7yc6+5XXX28V7656p5TyqSfFH+iMRJuA2Q
fp7fk9AL9caZm2+Jb7S7sLIti/MCuQhODfDf8nF5lScu/XnFb5IgDz2nF6HecBkaVow3oBoaew35
2qauFpVWq/2tuBoJKf2tgTbJDcdTJm6wwcKW4qHrCKLhCXShYuTkCLFFpQ+s0shXHyDCS3OECZ9S
/FQ4SML2vcvtdn7TxVOFYQHQhY/3iSYj/1EQPa7ka5XbUsIZZE0/LTVkhBRBtufBh5Zn/IP/xIlE
ZU5XTn6VInfFG2hkEGgR0TivsOxEOiHBoZXw+xdn9Hs0gHB5m/dBSfcT7Ch51aCoPjyO9Bdxf3RA
BHrUARegqO/FzcAhHcGsqZcmnT3ew23sUOU+xJWVMaYxKOjRyWCnxxc/AjgyHRilxyCiIIulniPP
v2BF5RGFsr4OFSKgmwFXIxq06aYXz5wnPmbeaM/hMTKFteD/qbzNE/Ef5xcVBnseimpm84EJofge
Yy2iMxrn6BGMEYEbA61s/0r0kX3x5JPN0WmZuX22ugpJ3wbdHZUdpH8x9pMdwrvtKvAfo3phGT6V
wq+kI4iP3yRMD5xwDMesyANzvMLzNgjkwIjceUeSduB7FcuQCFViohQ2A8B7SQsUsxCZjwj/AFMY
G9t1/DspX9GK8FqVGSY/woQYAGkhnWVbFDdKcQNSFUiPVr1RuVCEQ9DhvIt/U3KmWPVRkct2eKGr
awCeMo9gDgS6j9AXiSMRtBRsk/cM0Qa6Wbuojs33Sju8sOJq2ATza49qiZEjG37BkYJ/WmSX7+of
YYmzi1pu9cliaSDqAKwL7I606MmV9DfkEj6JhAv/RTrXOd2Ra3VYKu6JOLFJ8lGQEqEk52yEaNIe
fF7TKys4GOTQS1YfzKD+HFKWs1MHgbJE/a0AxCpUbGBcXBl+HLVIww52/VjRovPew0SYJ2Jsjgux
Ocpu/By4s4Bldy3cLQma2UZlVGGyWB3bs4FkCPrlSKf4IdHWfbnt2y2JDoK+0czzkpbzwFoWfxhU
VFbuNG+Dv5Ij+7TYMrcr89RUFm1T1O1UH8r77JKCNwTHVkLmfOIuouIu6w4hKOevyoxH9oj66lSC
nwPCBNdjZPe9hyWax1p86z6jXcDHvbOq9dikO2rHqa1qD+yS65aottk/BsXJ+DToV6d3BVXwCst4
DsbfPjEVsOoL+cP0oUcF36nS9lSAWo1gqBHCUTZu/5dXIfTUiJYGME/k2GExR486nai2A3xDLkez
DMJtLuGLuYn9hlnZH2wYY+A5RtmUNsr+G8AjD0AVcOKC3Q27d/Ua4tEI9X+VcGFVTqsj4T8ycdrd
b519cewwIexLbvqfBaMaLQQ1kBUUNNFu9o5JCS8LalmchoJ/e8v+8BFWEI90en0qW1X15JD6sMiw
U5Q9hYKa7EPEJxv7u3G1wVuH8uhDii4gJcUGPX47EHa5nqrXxEHAYhVoR736xJ+RVeyFwtroGO4I
PpW6YzLEuIwQSnhjd8xr5Ats5Lz0G+R22EIalaIEMFVhizmYK0nwQB/yevFkc4+DlaIJ+izZgMz8
sLAEU2DlsBYYGDx2ItabgPFGbP/MB6J+Dp0RTZ3xtuIDK/yoAU8SCBHsD06v5Mp50+sHGRHDRvmi
JRJ5n/as4pKxZcdT02956tmMKJyHh8it2iIwYAPJuWGQIeDfdPrklI/H9HcmBAFssUNnQdTEtplJ
PTzVhCdntkFhl8DjCYJ5TNCXaYFtngd5N/0tqVvzZnWUFLquTN7BKT4bHz0N9cjXQY2szN9P4Gej
8GMqLAoeZ87wUl9y5CRasKbWUtSvmf5IOncq3rL2H4Cdke8jcZPdonzXkv4ZvDGnmhgkirNBhACv
wMjTVKdCs2AhsQPaIJxlxSpPRQhCIC9QIouzkP+LDAZy5SVe6kgdYX3ZoWIgJQ6bybwuANK882Mr
//Ylwp6BtPR6ByaGjuIvTQ6Esg/qR9q9Z41L0FAgblMggkbdIVEfqo53sxWNbMCA2wd0FSh3ybIO
6CHsXVIQs+EUUBZjs4Rptrg0bWfDP92367sGNAZqcwhvqw9ED0awgz/Bab0ub7oDHlNYfrCJm9fI
ZKlNB9N/iAqQO1MZcjefW8OjvoZkGgh8ms8rNs+5w9ZKhocU9G4s/wxXvubgH/WLWvoBODs1p0Fr
9tqwy8aDPqC0W9UfvkT88CEySN0zBVvLKdvapqyakeEa4A4r3ido2uboUr2aTTi/I0J3G2Vj8BJK
+FZxIyPqJZqKUAlf9Sj9Q7wNf3CqmZ8BVaHMQtmtwg9/9WmAhvuWit0V1bT/B2SURK5ISmt9EasP
pDwDHDnYlLwfP8hLFPMfoLuG8g/iwDndTxkihOpkXsmb9aEz9Q25Kub0GQp3rIZJcg7ujP0DCTJ2
/ysTa7voDzaI1hjVEAevrhSo1/ZIH+MyPkZWjd2tuvrtrU4QiQup3ejEsXrTvJsNUCvp3MtWSP4R
OFJy0pme+PgUr3/4ok3eV6Kir7rA48ZOIt8jmER1rSeP/t9ZQTnjKvJFJ0C3QOm/x1bLN2tchgFg
hsR1r8T0fVFx3Fz1/pTadJmGAkMP8e9eu3qYqYfLdDZOeNMzq6kvcvxXpfsBqXVU3EoI19r/ID+D
VL+A8262i2gzvmQqu73s0PkbM0ShW/OAIzKzxg2mxYEWDQLUceERbY2jnh88q2ez3ifc7VQeJB4P
3SPq9lBSZGp211DzFFrPKEz4p0KBFQQJ0f27V0rMWKc2vi2Y7MvDd146ffxArfUXsrP9TOhdqI6i
qmmgBBweKegebfnSxkMQ7mbpH7ngVbDVMb8ADkWHkiYgnSRUg3BRrk8GAZk54FFi4ICeDiiJsVoa
/obrZugeNFi6UdF/kSshQNDvJOVZERNkGdubdmOKr5FrwrqQuGLTIGDQ5qfsRA4bjgm73ar5nVxg
6yAnz1HysouYEeKNnZK9kfEic5UdQlM0740tm5vesOPb6lsuj9Ow16Zu7ednjvGcvzvMvcDcpjy2
uYM8E/PWVwUAVNwEhfcwemNiUDbpj5RZLc4g7TKUrhJDM27Sc3jOkAisNcJhfv0NzU2LLxVG1R4b
IqGn4+B7SkfwyjVDqo1UJrEk81/tb7sssrimPP3pfCBqE+WnQcQjSYjzp6Bt1Dc2gHsND3wbC1fZ
/h+ez2rXXP0rWVzXhZdOTOn+u19cySLQ8Wqnb5J56v1Ln/7iRQ0g9u4GB4lS3wLI0QicolsfKNBA
rIO0ZDqroe1j9cwcNArZvB/jnxM0ZipfiW0JO9zX+7q98BDgiTTe4kcqvw2Na97E5qOUiDgkT/JC
uyZ9u81tWO0B9Ds46FW30QGBnbMP03czKOdlbXE6es/HdY09GOV3+TaSab1aay26TJFfVVCt1cqa
PgBomuSQCEsg9pS4NUjgsNOfeXvBXlUeTIxqrPcEVNTeEO81crRvPq8ZEr5u4+47sfpiyzvK1Nd8
dD1+mMw5aeUxRYqpN78YK3u+qKNU/YMWz78agFIIC9a++la/FQdgzxeWDH31KCQKiZg+4G4h76sD
9rQydklaA9FhAyHr432ArAHJDkn28ebAVq/asEfmBHsTvg/P0KC7gDNrHegHDdihcBSIPkcc2OoO
WCXojRMbTLg2T6+8Raa9DlqQdcoAn73qidy0/bad3N74AnyIDQfVNlQPC2DFMtc4gQ7Vfx5OnQfI
EOSHEBumcuOqW8ZOzOwgshhee/55u1gWKcc8iP6eql7YHVSWHH9NdxYJvPxnKh5Zu8Qr9RvaHQzs
D+vZLh9T/W2g18JaVXhxv4+lVzUSqXvAgu9v8/2gvM034YvlX6TEKty05IvvRoGnEzMIXInToXIf
HBPgK9tJ/K6dtjbELdpEo2c551dOKYUm4m9Ng0TFK1e3yy2d8vkegTA3N4q/ZLmbVviLnoTvh9EN
JjtLVAusPY4PjOWdvEE3kQ9HyByNMX95QfoiV4aGB9V4RdXdSJ3RbZtt2+8aZRfnnyts5wbCngrk
0Nj600aD75LRHRPphkO7AQP8GigHkjwqEZeOCauTdrm+JUE64SJ16mcKVgPUXyEYLWx8UOu8vNUY
C3SGqEW0wrcUHozPVf4LvC0v5wbC3QKfCb9TQe8KTBfSso4eoIImP4N+6WPDdzqXV4I8ZSwo5aMQ
Lu7c7bFTqRqiWjix++zMXz58MSHodN2SCwFphy2Qvgr6SuWYnseNmB7D8A+IfaU/2FTpmSCNbqQe
Jr+hsIKAqQUC5q0OiRWp+HJjzagjogBcH3QTeHWxazwnWm+E96j4JrNMH/aM88jgcodoaEGgQY/u
uy2RaBktOw5jamA43eBUvHSxQsOqR9xxVf2UIky9ThbCbXdoi+H2xS3djFH0TpdcNRxRkLuLw5Di
kaD57fiIzDwjvDK2oyMRtKwQevrMxXvSF8RH2tI70QPqdbSJfC81z8xcNXdKZA+gRH9BRV1Q98+o
Tu02/JHUH0yQnKoIgJv6gMgR1Umvo9qG+Sg+ghKkczfW2/G96A5FeUF4LSm/wuQmpyRjhrnoDxC/
ayFRsgnxt1H/+HvC0FG+jefw8hFfUomNGWGPmu0cKZ8rr+48XbG4CivOBUxX7nHlqVQHnXz4qEi8
1sipYrsmRV2RXzQiruktIrNeZmfFFjMOD8gt0XzQVbBiNItshcOF/lRqA9nuKB3Tzzh6O+pNQE43
c3eEFxX+G/jbfn/1ix0QUnafA9pzSE9w+2QL9S+Jx/bL/Fv5npB75Qh0Qk6bdl900qsdcmyG5AA9
RLPXB2+Gi2tIgWrIKsfpDeABdm16EvekKNvjZ0IqN3TPDu6OmHfEDzkwz83gKeu8ALdZfWiYu2kK
Qa1c21Svqz85czXvzEm6V9w/Gx2tCUi17oXKbgj2ISoIdZ/OuxROqbVDYrt6Z+yvaXeERoWaRTMx
HYjEUtHDyeIN1KS2pKdJcGdzLeZXF2E6cyqXanOumPguknhdQXPa+CurzI0SN7iviCgVcVzCp5i2
rLuwtBWyHww6pdPALxUolAPJtDg+YoJv7qjegg0yDXpSp3hDfV+hXP0rBwFPcwXYpAuw6/MGK+SI
NiY6y6f54p8AZUbjAAgrQdn71Y6vAPVHsvppyCB66Aa1MuOXTg+9/4wUejrUAyYUE/sakw7y2rVp
S8cB5pYgDsFZiRdSSWqPJ6346au3egmbr90Pp+GaTvB76StKnjp4JQJJ3+3QGBCNY+k79fDVid8t
Zh9+7ufqP98I0Svc7od48uIdNhXKNtPES58DGUcL0L7o35Z4yQnMl9aIm/5BMS+rpvbRk0dAwRtZ
y/qiAYFsyxjbOayPwRdnXQeqvTVCS/W0b4lQig2Ci/kb+514m24EaBALTrDbK4I0/wjO3Dgxxe3Z
HpP/Qafg+GP8IP38Gv3N30A0BfPHMuxb7TtCRLdBKW+c+AYw6wIa//GBMGnhw/YoZvGv7UE7mHvV
IpuVRw38J0Wt2bjKO+gYaOpQXoL9SHo0QYwEFagHhWnzi1IylH4YjtYD6b1rmN22tpV3/Szd/U+G
FugCJCHMM+Il/+nlNf+COBne0NXNVnzJLwaBPkR7PSLcqwtfGTVuELikEisROJaVXUvBalnJwL8p
OlXt8ZXAM6Hv3sJghwt/piHoXP7dGn4UFi4wsg8DZBgIlwQ05LGO+j7SKmoxdBWPGLspgslirR9L
hwrGM3EYbUhQmDWd4simhcZKbskKeGO9ODfXFTCpQRcNxEb8w8CL3nRFHHNgaXQP8q55DoU1/zM+
xA8aKdmzT+As3WWpM1sH15xmad7ZySN6lFZ4TI/5Vboi6mOi8bqf9DR9N3CcACefhMJwB+JBJuGZ
lETtYJATrqJJInaT6nPzBofRPOBdf0AImx86edb6aeCZOBDPA9HhzG/tUlqo5ZZIH9tHtaUGuMI2
AjmyIEclWsRPFEzctIgkoPhZbJbo33WZ2pW5zg76BMa8zn5AdqXjRE7jknVoCX90auAh40Hl/cEn
W6SL07RDQ7MCtHzFOck/dsMJBnWe0GizScZ19lSQ9iCeR/OA5oJB410ifwFomGzBb3aM8kyMQ7hy
DCKqMRLdkgIBP6cAXWu2VBPW52h3QHY8JAuxRmozO6tOlS4YuxWYxM9DbKCMIdZuTa6m9c49RubS
cBNewdJQbYPuyyZaO5fXAirUcrUxkNHwN33RWC9/kNItxIdJhP90K5jW1B0i0lksqXK42GRt5jLE
KTyJlUu8fQmOtilBEMmNXB7QoobN3JHIxRW5I1xFaNvDDOBhs7rO1UnxcFOrKh3+egRVqyMzj15v
ZgMtLuv9tupugbQNp/0iWBKOIC5kyiIq7+dTNp+h5ihYGMMbkwoia4nQngNopv7BKFi7enGZCRHn
z8h23bgjFZOCMyCw5/KuJIxR256RLnMlAnHSTcQAwT6HBwRaGICldTV9r+VOE+wzTgpOM39hhXHf
oeJCumAOjthusZz2DBKYHBIroOEWZ8sCX2DVTSGxtrV/BGQUeIHJXh16qWKDlZamZ6L++Fr63SaX
mKI1Au0iX24oPVsOTWTli6QF/Bhwu3F0vvfBjnNnMraS5MGERSwbEY33XMc1N7lkdcYHMjX+Jpu0
Enm+IenZ6L/KV1hy3FSHUjpzu6c2pYt8VH5qBhqUXGKgsAPBCcxsYuSIDCcWt53I01sfX2QDOIUP
T+I25FyvvRX7wfiBsDvFsZBsmSUwsaMqn+l9gHEtqhfzXsTZBOlXrD7/EPNrnwYBHSl208xS8KSo
8hPRA+96JbtV/2LkUTaD32hISP/ptXoC6gjt2aRbnPXWTvNDTDOL8qTkklSGTkOEihIeFx3eeS/r
31bSU/sRfgIfD2jxL8TzoRGUK7zLOCHxGfDO3JNbHBdP3BvkFpLgFojP4n8kncdy49oVRb8IVchh
SgIgwZxEkZqgJLaEnDO/3gvPA7vssl+3RAL3nrD32hr5l4xzo2XylVpuZTpCsxz2jf8QTM/SL1Hw
aN+fAlmlO58MODxfs8jxYgnHIlvTbADkTSOHsf07+er56lqpOhg6StHsH5o1qnOwu+gKA6hBkEC9
oOIXaZneM/dpMQKPNFckzYIhIruphjk5NRd2BlLtVVyvrsk+kKE6sOrQJsTQMjkgPqJvC2E0Hpvk
ahybmD8l+7UwWPB8sfBntycWIAz+WM+E9YoMGXpPjogEfsfi4ZM34VSckhHW1fejZ25eBxzQ85zP
ImZGuBDMdKNYFuE+WZ9ow2JWL4wv6dDJPdIezSxc4QzNbYGG0E6vlXrQW/ylMJhVhgsqBtuPmMAH
jJNbGWMMPgCf00Cw393I0Ogq0/oSG5Wy3mFRuBWmz/wf8oIi5WZRnoHIwKOgsJCg65Qno2LBxLVI
cOh7jURK0S4DHRA/OzeI/2zTfXlscE+YDoZm/iZz8MjHw+/+bbL/gZkT7ikG8D71tmYtpAem7QMK
F6CIM04APQukW9uA/f/GQk0g4DyeZ0Aon0pzbYBR849pdVPyp48gmTUEd7NkCNDrd6y7o4KjuKE/
cxA8N/kp93QNtSBnsPIHGoODS0Y4TKsMRF88UXmE6kUBxNuteYWt75I5RYwGotjjQzTafcSrJCjS
Hqd7j2WlYpCrRVu2XYTlSsUHioF/WKaFmCBZ25K38AsX7/Ems5DvfJlUqcNgnmkTsx/mjWQx0yDW
6KqV3V5cUovM9qaaQnkVVjf8FoJiK+whh4XmGXxqVACk/3CBHIXsyiqaOlF/70zt7nOjqjZLQ8bc
KXcBy0tsUZi51faCXlEK1utSP8UE/upov1CRnsn07OWNId0s6rCKEFt3BNeJbPkye/AYrSoNpMCz
VsPVQl49xShOz+rsqhg9QEHBLjRW+i/oEv8cU5zE+ZFQ7arYYqQSsV7J7JwWBuWJeAjWDVLvucvm
LjSYJigAj6J7Gp9EFhhz0/DjKx7x0w1otTL8rYW7oV4nWt2PAak47qUvlcy0JbQfj9CHfs2GpWbX
NauojumOlGyoG5jBc/7oQccGgSCJHCUrus9TfZFodI81Wt+tUg9ZDSLIKjgTNa0j+2xJgJahPF6A
/YOeu+WzOANWA7teSlVEiqjVJO1msp56EYBWHkweLGtZEPHxfmX5w+AsJr/c8t48lMgSCvni46WJ
Uc7SqcDQm4CeA8H1Jm2NtLnRaI49szyDRZsQ5ZF4DBG2276zV6B75fjE3GwNtoWjs732yW9RDrNX
dFBsofqTECEZua2l6FWcvkFug9HUrbNNkBJrge4MmzlcUgZ0xasm8DTeCSK0PBFFssB/3Ij9udVp
q4CEfO/G+JMoSwB2BOdkDv1OyZB30SabTnAlEi2H3TsgX2dJ8EVvcM2xk8LGo50yFOmxsK0IuXkk
vHRFgCHdK0Z3bA6C7NVOUYGfReC4KHaTQMXAYMFjdND8SOqBAQRGmxEDwkT9gYsNk8O0eCfrFpym
J9hwWKrkxheMD0/+SfMNIryC2Bc/dIcUyQ4LU7snXeLbIpc14+kklhLPn4pPMd+9kQNiRbrq8q3I
NiyC853i+oJTJRsFBwAnfE5VdGCv8a3BFmyrR6kQhbDKkw8du6LolQC6sCBL9NCM+kcbYADe1xzS
/pPRhQBaLJrXsPkNIZPPqAeH1E08m38lU9xd9i1fCDvGaCsAzkJbBB4r/nqTiyP+jspsLQV4ZgQv
ZNoI7fh4JN4QTfhFr1qJP8CaUDd1zTZJUR/1/J8RpeehvM/QycwqGhJXnWFkQInLKcxBYuM0E9JD
Vpkw8m2WkqkbSSfjPMj/ZARdO1gmrY/QkbHnjnm5+C9nmZRtp9db55ZEffY3XDPlPgvfYAwUTlqy
evuo+119YIQdvj2eJhUch7YW+JVElGPhjyW7PQq/sj9a1o6RBC+KbWJJ/eOxQ6qKGhKJX7GgUB9G
Huol0++modnEbcRUfoG+r3EKw6MIwU6DsQ09CuUVESDvbNOhE2FK+Q5dQorDNXwL7HafaBL69FWd
QlKa1LtyL4Nj1qzq+vTNlduDwxLPk6taC/8Rvp+Vz3fEkO+D89RBEaFt1NZjVMBTKCFKkfmtsPkI
dsWZxLLLLJmcOaPF0fgZpi+z2+rkfh8tm9+iMt1qDXkIb4aM2xOVjg3mDp0bQux4DfJqKbBEwArA
bhEAYHPrqz2+lx68xAYgHXSRYSkzCNHkf5gKiIPmpuqeuMK1f/NOFR7V8ME1U82KDoZlusb3THd8
ElJX71jOsneE8XCO7lii7428QdJvMh2iPnA6FMhtnm8TnDepwOrUFktekORX8t4n4suqjCqfV4ac
G9KFp+7AtBbNDkNcwie+7n61NfpzjaBWgo/BQGdhlBemjXrn/vH2JMIJoZ82nbDuMvLgleqq6/zv
5VXpuCIuxj+0tCzuIIn4ysccNgfOQg125Zmng8P8Xa0tlB3ovQcRUtTqjb/EYWFUEbLGwSCwTaRN
mRU7Bx6VDXGJWAscFbnvOmVJmznVgDnmgdsBXSJj1TYm9tPWXqq8Gatz5B8k7bftNgqGdHKbMqcT
N9m9uqQlFODlINMMr0LzGIgYlf/NJ0efMMPxbeOfXGxK9uLJj4noJUFEqPWeSt4jW5d+DxyRyTzb
Sd/xpZ8p2MXqVkk/4Rs3yNTOcnojZorNNOWBB1obwSiLxOnKqklub4yfJt5QVVu/f7EyoxT/NHQX
2kp7gAFo/PYsXWT9OM1VLGRgn5zT6SPlYs2vJg2i/o/EaW6VYQB3UWwH/xuvw6si/Q6RDKrn4/SI
v0UsM/+yatMcaZnv8uSihk03YrmW0DpD292+0cmFu8zImCysw+lWf6EGZtXotOiQ2TNo6Q+wBNSQ
aBB00+1HTrWjEv1Tp1d4poN5J//SCswcVxkxZo6A/UB20/EsdfZMarm9x33BBSz86OyKapewVugl
4rpgbs2Albp2WW+anYZ9lc7qmmvolpZmda7c7AqnLdRP2TFmot4tsVqyeiZlFcHKIjhy+Q9bi1/x
l0qGKR7fFW0YU0nfxPwBehbE0qq8IMOAShA3xwC6HcwgBnlhdvfZJh/iD67snqk7kwDE1jWSGPYg
cITvVKsOWpAO2+DSepOifDWCFfddrJGChyKqOgaMOGlW5Y1w1V5oljr0AiudUQ/KHjVFCnsxjsE9
UPdWve7Iz9gAACFhCCfut2FtLLaYzU+H+T10UOyO1V4Akf8WvjJeHY1nZHiVCIYsDnT+UtVWUI6g
qHuifJ/TElzRUfy98naZFe6aYafXu/6BO75BTnue5aSuJDOo6Hd6sxPotO/aK7cxA2BKwFlCCRae
aIl4EzijhLkrZJ7qMuQhxopAovdng+07g4dqx3xErCbYnCK15kJzgw1dv2ln/ZrnhW93xreS0mQb
cEz4fCqcliPLXVF9BH8tnVzF6OSOBIoOCr4SNs3CrnNPVu02ZQm8j1VPl69679EClKucQB/r2PqQ
dlwM8OSlKlh5iU76Ngh3W0yHIFgy+ogXLNJs/ZuRGnIRpC5YxyS3WXSXt6fxa0OfYOfx98W6RnhR
Fvtn4+jvI5jUf/IGKQn/Ul75aTrwG6fX+Jp9sBuZ9SAE2Cyz3+jDOKBf3sU/+m54SWfyGMczv7ej
/1X3cqe8/C/+LMJajjmF5EG+VNvqU7h1s0gh3OM5+hwxo7hvYWF4hqed3s/ZfAtegH+CY5n8jwVD
GX+f/Olf8/SD43Kp/aOq54Zyddwmf+Y53lFX8PFhahQLApi9gRAiVszcO+vkUdp1CMjhiI8TtSsr
X+prJp76oWUrlDALZGtSLqZ0b1dsUnlL6CbKL+Q7hCQVLl5ahFAElmF6mzWzG/4H/B2GF4y7zNzI
ORUvOz0ZQsSuS+GOla5IfJm1ljZR6GjZP7NlV2p4rMyVeG+xac8CzuklRtJFOR3hEYzXmNTzbtXJ
NuxOizWIftx+DFuqWz3FjDdPniBMmJMn77ERmHwI0obJbDYTUEC02UADUJG3/MYb/4u8YuIWSp4R
JtkeiXWpZqfjswJr+23AWWVCZ7O2r6FQpk7NeA995/vh6+dwAuFAOk55iax147sDaRoRCq0lH6PX
fySf5ePON5kb6wfdEnXzGQ17pHqWrR4wrh2D6hL/Q24emwFrLST0K8xHA/1gfyZYqUgeEG/wws/C
TiyS4e/sawlV0Sn6QwtjopN/OHsm9SgNz2EL9KdTPY7IkqPJ03QC8ri90E/y6cu9m+qkdS1TKobZ
UQICTRz+gSI0/SdfYzbxPPvbGuuLDiIMFZz/rEPFoWdkVhK54Vdd7orszC93TvgViTKjfgmbb9yA
5K8l+mrSvAot5jAzKQqO/c8JvyfCtcLRjrFyN+mcs8t/tCibIZTmtS+WubzLjJCiFUsa9hKGiBtQ
/HlrWGipLCvGUfJ4HxOElgHFMHSpelM86UDMh7LMHW7mWbqJ386vP0OUmeg7Sq6FJx4gbbpBAsh4
fWToDO8KmhYbGBHPN05klq01/lL92CoPK/HK/kKm6CfwnIgOas8LIT0DDGbDJ2hnJHoGH+E7efnI
5XcJSMlFdaLvWYe7/CWyP45tigz+cXhi2OyKxbS01kI345hmlMfC/mc8uwjmBKFKXgH2xJZpWVEO
2yJLikjbK0R3AZTX3z+48mcZ6olntx0P6JFmfdw9SAgI/kb1hibpmVArxhv+EHgpyNYHNPlwcgdO
8fS8/kOuBRuHUWKD09b/xNrEjlL47SJikZ9vbERUIePvELsJlpgVTzFBmPhpyDeoN9YpRnbLZzz4
ds772FzFLSUKv3iUHrvxz/BmXbc6kxqedfs1TL9jUtstyXOiK75f6QpVcAptNQEBLtFDAb0lOhgW
XPjrO+GGppfmQBP4+RsCtoeDr+9xYumXPDrxUqar7KhO96nZqmyGsGcxt+epGzz1J7NZJ5ilLW+h
HWlHPHP1e2MMMLXWtaXw7m/C8xmkR6hsacxUPPLc0v5dQrHvXyyDOcr8MW+q3EM3x7snFd/8MApY
r8p517Dlu1Uoq5vMFZFpTFxTMQor4I/yC9EFQPuCbQkPqdWzCiErh+rCxT7OOYWLglEmq5uA7sTm
MLaiE8NHXkCAcPKOXz5fSTRFv0jCeFbzX128qf5JkgAfc+3Dd8edzEE5Rgedic56WkE2RQW5SI8A
sZYBbR7VrHz1WWloK2YTbnhKH922AzCIhv3aM3FymjuOu7V/gBPrWAuu4LVybQrMSewcMBsepc1H
/qEewDXo2WxSK14lpA1b/Ue2DOOYZzcsDOdZfqs4Gdb4RsU1Bmf4EJADbZ5uHsUSDEZxQhWL9Yz4
TNg1u8q9VtlijjRzY2RKX9kWb9zghPFGZVG55YlE6YZCHPzBUv/pzE1HEGiyTVyKVx4KxoCWV4Xb
nNcjZ3qmHc1qw8OaaEcZPVu8EriKWW8axL+Mh0C2EHh9KyXuzF0DaillEOV11spYobKyqGbizC64
xOmgWeUtCAzmE0JiK4bzVwbp/1W13hDOA0E61aOhbyf+y6D+Ezg80+mLRILsYSwpdaVZ54SfZs8s
0JTcaAkkFqzMexkYnvpqbpO8tIa1zN1Vr5TQG/4FJF/4MK0upg5f59IhuTJrL2JMh7an3JN6L7ui
HTKzIzCJQ3NZf/Ch8uUUTwNUwyJq7dg6zXRY9s68y/FV4cBhbFKs2C8Ym4xlU3kczWWivwiHZWiz
siYAFUs6Xba17Y1kqPdSB8hFYbQUDkQAKqtnVTEFUc4JLem9z08VKAAjpvUj0ZUpIP2lI8eX8u1g
kOuSy3iXH+FntKE4QV8HbaVb1KiGl9mHybILizYOmRuiLCpqF/FXRbwB7eC4jc0rMpQ2tdmsevI2
IIPUjvRNh7zii8H++8/SaCmwBOJUf6Iy9z35aS2FX/GFCIFFCG55E/LWUtadmHsiOpAPQqjaQIEB
pMNCwj9v76qAKFSCBT6JVkm2jD54MkgVwBRMx4zBrUMBf4t/ZOFSZntzFoqp8hbY2Z4tvE7q0kZ8
xHdxOmVCb3cRupU9xf3Eh0AsUuP4QH+ASC4wAh46adFd84P/aoJvYfKg2bQoZG3lM38yK+T6bbZ0
3mPtAHlK3XbaVmjly61leXq6kT9SjN2X+mbwIDT+VTER2kQUVwuNrZB/ap7+UXXN8CdcT+OVZpSG
HVXcDSmeOBEWU5zfTrklL72gufZRJ733LXkGIs2clJ9antxsXzNt9x9x8BVRRrLfy48pJR9rBMpx
ZKOLGoDgd7dikYxHNcDAh7nGKWmq2oN+Kj9pVKFkyd8pgoPEKS5A5NFbHtuGOtzaQv4x7+hIHEIa
bPbcxFmEXvzV7zucku4MzYH18AlveA4OYcpDLdO7yPGtlNmajR0nQZNBD8nEZhf8TSSVW78Q8ulL
QhJRGJThTeWDcLGIrfgy03N5jR/5DBiLaNgQQGNcNxeWZcfihfo/2msmUwXy2QD5cMtbyPndYVrj
4TWJifEwTPLjgcBIvGTNe24Y3/W4oXjAr2htxxcxaz7XBVa4witWv2ySkHW6PpXKlj0eEpUXpFlL
24mjE/E56+QKUU8ElWNXTjd3E6zAC6f4TD8s9he1k6duwI+P2iJe+eIK1wbSo3hTKHaCSNN/RM9O
Xs5UU9JXFcaEgNSNdWz8QpAhsWch/8MQApR0r+yZ9sBvKdjszQkPKBFBg7r9DbmguAJZYjjapbnQ
+qtudclWw0ljhANIimoX8/leuNcKFSEbhG39iTuMFGCLrxcXwzOLmWbTQYMpEM71yJRgL2DG4Cti
eneQjyv06VOBq5S+F9lm5g34PBEJFy4S21kEgThuwexuRXmjrP3opgdPdfiH9JktGQw09YwTlKeF
ZnLmpgXo4h0Mpdgf6KYnDGbNj9ZcWnYEhWMcoLJhcoH8Kjl5tx3XmjPwkWyrXUy00qX5HQ4xn922
BFa7EPa8mRnFnu+RI7KLWXajK06xo2jMk/cNaq0RRdgO9uu40T4DIvY4q57D3/sKN5mDcDXMVsp0
dkATAQLR55AwgETVdftRDikDS2KDuT3RmFJeT5dM+mZtRg/MvPWSfRH2VEgKTYgTXtPx35BdUoCH
bJJlN2Dh1erHWlr+luvpHzIgabVCK8xVCux7j8qL3Tdr72ZVOXDKvXExGffsS5nxfPJXwMrIpxrE
x9H9+b8F2/v8UWMThNpqfgD5KHdQS17hCnciwgBcdMwNkBSMexbX7/TAmc1OQXrSoOPGaeHt27kO
NIYqhx6rQejxT4iODIz2xUfq4qRQLWcesJv7srVn4LynJKc+xEE9HmlSedosCW6YR0isVOwgGkJ6
Jr1OXlPL7CtjhfweZ+4x9O7ZoVM3HfLe5WinL6NZ3rAn+dAyMZ46kI98RjEfIa96LsxSkaU87BDU
AMqCBcsq0FiDlWM3RDgMNE6bzT0PYP7h/4tZyCuH6CP+6ZvTe0XQ6qwwkTaVBLQDka4D2H0Ge5UE
xrHxcTgvyFV2ipbem5NOjJYvaXNKmAR0iFWIvhaiNSSd6ge6EINkViaT/oG0mtN1gTI5wVu7rZRD
gK79kuzz0lFPb9NNBgcgucSjY2G9q7MCDbengLCo7qO4lt3apEU5krwUJG5r4FUcVb4YWIecBYD0
HoP8alCBxRYxipz2RLI/C1tTUjsz/uqcZuWeoMFvGjvUnpK88hnASKekvhHGNguc4vdHHLgKE5tX
NrnxvUHtuaMYQM5bn+XdVD5CXMmmK7xX5Zy8AuLJsh5NZEsOULbKq+/ijDla9gLMeB4YPQDoafJ2
aUur/0ZamwQ/JVHIZNtUIFkPSJ6FiGDq80DhyL0B3RPnAHzDbKU2Thntq8YDVw6vOj9Ptq7+UzUn
LA/sxfF9fcS/WJQw1BC2MqzaL3ToIRLWGR3pf9K2jCWsEzrEBecaBPFxgyK+2yFClCmDrxqTrJx2
lZaqOujUlbwXBo5ptPKtYXOHR4E9/uJFAZ1dXapqg2ArQQ7P3kDnfoed4I1MV2gY2Jb27HBn0TAk
RwiKtea+0b8hbzDW5QJVS4R+c6mLdr0JHayxOuYzfkq2Jsirtjgz2nDdB59DdxK3COLHMwa2eC8L
2y47V6WXap/tdI6SY1aBvCYj6j3Djm8MQ8fgEdJLjtUdVouCIPZFhYSRVMPgNNcQye0A2GGFhFru
PMb9LDcENs8BxL70gJoaCx6BRjpFBntxXNt89dYyD4GHJ8usAdOanYVpRQfK1eEQ1MPOqLn5CsaE
X4aRLOrK+jTe0QhSdd56SrThmio3LlPQbcuoX/db8UqBt6FbDjE89DskV+OewKpwgyL8uxa/gtab
XeNz18Cw9S271ohR2/aXAnuEj4jj9jNwM9hhHqYbhqAwCyp04zbbzGVnwa2yY/RI9PM41maDJzV2
+Bdx342u1L54Da4SFU09q5WuMaufXOmBhGBTYWBGh0PgkbXU8k/m2ujqrgLa9wwSwnDp/FXY/6Qo
hBmjyhHkRmKDEP7mh5rpsAECYiWgMBXcSNjAaIgnjx+DtyEXIE9tRQW6FHgZu28+ctkzDMBUR/rZ
XrjKKrJzavuvxB2Abd9aHRpqzOtBVedqIEDst7F66ztCHxsvyVeNtcs21mcP+88eOPiIcj779c4y
1jWZpja7+KG+a6h0kur3LXLVVceuQZpOQSvvEgRauXKJ9TWNnBgjN1e98hdLqV6tMu5+lXRMWKhQ
Vvj8YT5o8eqNp8kl8NVFT7MySyBpkESxIEanDs84FrW/OrLjZEfzWo5bETIt1ujKtrxkOCEhgyDT
Pip5UzSvjnGg/Ax6mDKRzSdodrC+IK5bi1h8mONuzRQJhTIpRqeBS7YMoLpRs3vwx2rQJImb/x8l
SxYUgxpPmHEX8FmmbflAUY+Zsn4/yAdcWk/e5+CKVpiZAHouWCBGSRoo2ma8Y7MratxJOZwiN9d3
2A0xsOHlot/SbTIZJsCTMqfzI08uGDZRe3XtpTe9/O2mXPuMTwRkgs1y/Mk4ZpgRJFbq4RGJavZu
AsvcdN2hidA4Y+Tyn7/icpLlVYTViK2Ns2+LZznNy883slB0YdPSMFfSjOAgH+2CNT1DEMvmFA10
DxFw8TbWBsRbtbi3s26RYwisJYBiOCbNAX0dIpe9Pz5ExHnUDfJPGz2zAcyUupQ0b7jgWS1bL40w
NLPQSbofvKFyshZRW2XVvUC/1mjY5mJ2gN8JutrokkoA9JgZ3t7Uw4GyQfxCbjKzCjhVCL6TNeuk
CrMnMJJqz+C1k59T9icxM4sZ8EJlMxt5mVceKb3EGz3Vuf7FsQuC/ooJ2MiJBURjSNVuUlrEbc7r
sUd3MESfmmQr7ByKF1ESS7wDqKtrl2+tQI/wAoCJdaD6NMVvQTa9alZusG2p1NXMeGID4peYaHAX
8bBQGtc+nNCEGoT/DrYCc0J77GeHEzUOTBaROmts0cdw/MwRfO0BO7lCNxci0zQCZfVPPtTjqu7P
49MkaWgAmRWfQzNfjson8Ky2ABBWfhI5VfZXPJe4Djii0TloEI/ppQx4LGjUR+RsPso6nGH81StA
vgMrYAaJmXVlrY7JUv3FcJzsCRCxXEkjdr5ywuzRCb8pOws6G6qvp8JmHws0f8TA+NVEcv1dIXD5
iHTeuL8RNrrEJ44gS71bQ+hkfLfW5Bo0PIOS2xHfsTSPuDvU8ZBCqHce0WxeZD6dAaU3PUMjVQ/V
6ZCSF70WzJ8x2TX3GP4SukYvV/6S8m4GqFLn8EkYxzyVQ5CudUQgCX9BjFfJKHcywQyjG5re6G8G
juU8sA7EOC1j+Q5fQM0QSiIBWh2LaS/fmXEE+ze9zYAyQDw1A7/b7MaAXsjKaYLZHwoMLyKdFIMt
Yv35PIiw1YESYxYkkMYMA52qApoC+E+s1WQbx78N/mQuj/Yg/KujF+Ki1ZtvTOapaNQvvIoB0Kso
fYz5zhcBZ8wCUJmhCVkNIcf2FtAhf90na2R8XWV8MHm2+GffT1CqOJ1z/8I+z0Bfq/LooF+vkj9A
CW8AQ0BN/5X6by6f9NDLuq+QbLNfYhtwQZ4IIyGeydowBzJR8PM0DPaIuoLye1gV/ZmruVCuKgoe
KP3Vb5XcsaGKOXRFPpNnvwD9DSpAWFUdGtuj3O+D6qObCBv4i5zIiXVGaghOR2ZQLMGWuO0WxFOO
0TH/9P8FwroA3WTeTJCkTqufAXQYOOVHePDcvq90i+Vwqz6ldD9+8uaqhwgD+dUgx2RVi3Y7jwYk
OD8HTNBcc1yG6sYIDmgRTMoOsDaxDyYS9Yejh1cUR/n7rpW2tlW047g2tH3xiN4HiiL28G+aKhYT
zuwW4Rlvrh0mC9BbwbKkQNJWFAdyzpgf4YOySP6agmLye6IoAHw2zqbiy9TT4ixnoTzVR6OuiT0Q
5Z+c8Z9sFDzauAXe4GJo/SVPYTLZn1EixPU3auaSvhgJ/UEdXppyMvsvzTgWW607Bz88DFlM+wiF
EdAI12A73LiCGPKT2kK/dJeEmb6NDgzLrjZc2wd7UQKjRmIHN1H8OaF5jz78ZjcUh0m3azdcWRFr
3nAXbvsDhFsci2xIsfWzGARoMRO3GPZT+Sl3wVxWu0h/JbsAGtICLcBTCxnxfCTg8U+Rh0tRINlp
LTLRO4b3rDxn89oOlRUC4W+Gy6VMfhiXeMNze5WZPnyjshxBjVwYABROToA57O1bPZzz4pKxPORI
oX8LP+SLonusMUc0uLxGJ7GD4mcLMIrswnDlZMXXGMX7KvFAkgBhzqQ1Ap6CC/8P5T+OFBEaxFNQ
dmXudmwhFppDVx3c5tLW7k5F5p4CqBWbod9KOXpIkkfccTH8Fun2zd3MBtUxMEdhYYCcs0SfT8xH
4DVfxx/VWoZPQi5yUDXg5LD07glL6NLr8Mc8+3vafdPEZyYtpkO9Rn1E0OvArxV+6RfK/G/lmj+Y
sWCByC6Qp9+4zqE7Mqx+kTXG8pkNoYtopmf5x7YwjU7iBAedna5EfMIHun0ZzHZ2iDR7BpRmnu8B
nisRojKaWivagYYCnda61ncEMTQbgs7wqtDIYksxXqGJjOGC/Ly4W8GlDomQwOXeozpEvP+JJDdb
SPeK5T6M0U//qq2qG2f1Rv8PwtYZi/aZC3sYVSTrJghBr+xDfSf+Qv2EXQvlB0Os3+6MiBpte3WP
xysr8qa9MORRz+yla/dv8F3kJcExsmkDYLSj569qdAbUFLCrSUvsVhrkWjRC+aUyG86K3fjXVDep
vKN8pg2TJ7ficg6qWztheECQj7zvXw1FQRfogQW8ketsycxjRal0rPV5UJ2BjluzE5EcTd9NNHid
U76sUPNUmRwHh8DTw8jLJYsbCZOyqrogDoGA4FiBh8ZtopK1gcCv8p8RuvI+BUDAif+vf0qScNIJ
ogtxuhpnjnzecAteHBZeaDKcvNqNSl+L71NyRjXaZpeYU7NTV8iiFT5sPyOjiKpaa7HWYjBl+pXs
Z7JLHp9YLm4H+aOPD23hxvSTwitFhw+FcVC8OH7NmBkQi6hdRjhtWgRc2pWeCr0FxFkTdci+078w
1KsjeTu4gNbm10AI9KJZV8M90+YZoHSNP5iYJ+QoMwK3blV6hrunUnYXheBaSAAtaEE9myp0HdOy
LHZ/8DgxrjTcMSSaQB5hqTVuKhSVk780Ti3jYYRV+aVFrUflOs5lRaO7kgL19agg/iguGqzGuH9W
wnYsv1lKJfqXrnpy/sDS1qPO6auPTP+KED6L/PbJC3BWPeyH+toBNMIDl0f/Ejqr9w+UqhAmWh9Q
gYH0NE7vcVUO8CKRoEhOYKuE10js0lfCyGUyA6m0fZ2sWOiEPT6jqpiTRhLN698bddyxVErOxg7P
wBHFn1izL5olKvxa1rixmiMBcqLideZZ7k85m3hXlT0+5fxD8JABiT8NqTbAhQnUWg8NsAI4HMyB
j3BwVPYAfjnDKPD7sFMlE407IP7V+MHb8E/nMdRwveCk2cuYoAUmLvwfBv4pcFuh8MfKncAWRAoq
haTwy80SRM8WRyf7PYwXhIouNPGRinBqmJ4V36YlrUQAgEcSRjJ+XnqfiMFteqNrpTlmo8n2Uv7p
gAQzX5Bi/u5pRySdQHmp6fk9Byhsj8Efsi65I3kEcDVQJxr9n8Z/9rSjMIDS31CPvI4FSFELuyoF
X/CZNPCzCJ+2W5bMxdA7VhpdRyi0IBNF8WW2b5wqzC6+Nf1TRIF5tnC6yE6YQtFmup4/YBeSY4Lb
ajpXb1p65heStetRwcloqNGs1S1NXwO3HQy2YEsDNifYEaTT1AY+xvgvLlnHZ1sZS+RjRGUko04q
p+CrpE5j+M96MTYOgnaL3vdsWPnTdozOcutINDtOdGtgl0yMDRBaBhCV8h9+ODOQnT5LHAu9NOOp
N1QToyUU/ZS3d5RJ+bSSAIp2zgicBA80Fsue63sFmClhJkyLf7UmJAvzsngOnIoOwbWIn6Hh+qpj
/cZ7EiXe4i/ewNrCH7MmHwLjbvUJbTj/8lnT8g0sTTSS/nAEwMEGPjsUjIxd+pcqWwnxvdZOocpg
U89KB+2t+pla88KxpRTluEaPHvUH6MkEhOXvc6xK6ylJPdZ/epwiQ7oxAwvNB9JQ3kkeu+OhKkTw
TYxNDXR9dAeBBvw3uXJh1rjV8V3Xva2Ia51iEZ9rgMTnVDTnEofwdPd/ajatEiRofAhHw7ZagEbQ
y+aGAswACMAu9opv2FrM7s7NuuYxD7gaA5bK8iDwoi2lAarit2BOro9TTV2KCu+IsfW1X6V9qTpI
uG+MGoAgq2grI9Y/5fB5FhnLyzVpgVWMLH7NRElnKLEZJ4yWMP5h8+619MRXKElQTSZMVoxVYOp6
pngylV+GpSJIFszlVr6Rsm2MSPem415h+overScGg3ETqT0LNiAZS6AlxfzEZ0NAN/+B+umA5ijz
5sFZermjpQh27DJN/z9VpOUQQuqT58KaIK5VxmtGo22giYOP58JXyOT9UbJPJjFR+2DM0AKfWFpg
DhyVTEULHp1AdtfmTafvRTjnRdWpaaASBgQx81xpICZA+as4b+o3Ui9Io77MABTVMwbUjC3MvpXP
EstzvgRtfNPy7qIIIdUfOrKBZW2KePkTl0O2StoVsl1DPCs1ianOmK8Qd1i08H6y+4gHxtF00J+l
8kAPGNccfT0OBDhp7F0QrTP7jc4Id3TrR2QbQJ/Hbq7XO0emDEWqmV7FF2/6nyWuZLRZOBNnWfpq
ChyyAp1RtzvM/8qi/AtOM6nOWsoSVd+jCE6mtpa1dVlC7XbJ+1CwVE3YVgTyCzheeCevzMdUfx7H
5o5yR3ob7hHw6yHwE+DFyxyaFy2qrZtrXefJFpxn+P6ygOXjeOZLtkBboWGT7Gi8+nA1+mE34Jh2
y3kPlDga41fMjanNtO4vPIg4TtJNdcOj1f8mR5pwlCXpuGfs+sY3yfw2LVY8IJzLhKIemerW3H/R
XiBHXl8H/gY9cwBu6n3S9IdvrHnX+HhiE2XX2fCd7AQvl3QXxWFgnMr/I+k8lhTHoiD6RYoQ8tqC
HN5DURuiKCPvDZK+fo56ljPTPQWFeO+azJOrkD/RBuA/rQqbRnSuIcISgsbSl3npgTsixAkmM/EF
LjgH5sGfKqRVXLHPnh1n/vZZW2aKlB+rcLhT4w+R5ArmQkHhydxe7FZYdQauMH8NW8ZGHYHapJjD
Cq2fN/kVDug4X2F4hCoiJje5dtNV4kcL8ArhjrzUbmmwOJQZ3DrdZgzcHvnvaJyezSdwqyHxAn4D
3X4UFu1VxVA2XW5M8I7fPsqeMkTpph1mXJGT8+Mesp7EbC3Ru4t2gOlZ8sxqy2b1RmD0jEd1wcCW
9TDqNNmR+vl+uBH8Q0QuoqQXlwylrd7fR0dhKND57lO6DHYNFXwhfDzdBJ1h9Ei9DEmKBg2koydF
deYkP2JAWqUE+n+TQ6O4kwQrPTLzovhEyFnpido8iSYX78jXSQaoiCTueTBmFzW4IjsiR1yf8oeE
ALjUQ8Q2/1A5dpEo3+tt/EsrUXf7mbGqOYBgwiAD+IWYQeu0IWkFPvGq0hdjZo++U63+ngnXDYUt
X+A5wBmkcMq3oPNI3kN5V2AJamEiAffZFeG+yL2sc4I9WRbvGav0GwAE5fHsltXsNeVkUUN9hvqC
V/uJjmjmL32n3zc/KVDK8PyukaHqOQPT4IiMortKa+q4mi7TcOgjR0d0B2UJW4wwA9iG6yDZZxQd
R/+oRGt9fMId3KZueoXdo/UuMIrTXd/CmXgCeoRgd8ZgTmYXvodFN8yNc4Y6yhZuQvAkiZaYEuFD
0I4lRa7M7JXJXj0lyr6U6Ka3Oy7qOpo/z0FmlXzrNMdnSLUKnot3cQ1LKpEFwJn+1NULDVUs5cbZ
pK8Yvwdxwc4M+RgOreEPiUHxiPHCGmxit3V3rNHDQSxPvrT2KJ9ScsF7hMKIzFj+TrUrAlAGMYO6
YMk/dISXsLzNkU5PL4753PNWXt+MRSruG2NeFStZ2ybwrshUZ2y5UODJgm0C3t+tGMGzLe4cSDIF
6xAe8k54FNK3/iIJJTBXvk0r+4ZGGzOj8gic7Y/aEnrokfUlspkvBuZEM7iTcfXuE0VzAiYHWNB/
WcYuPFNjILDBi+MF3PUM5e1oUa9lgAOEXk2gtCN+iD8yCsZHJqLyG9F8vMz3UtoxOxa1B4sh6E2X
Oj7H5XeSwnyhz8gc4BfsOAHFWNKwLAeWyJgdyGqV6Q2ORuZRRbLYaF8kGZzFj9pC2KaIN3QdHF4s
PDix7PSJWW/3r3qxpdLtH1mFwk10EHEDJge32DWukbgZY0+GkuwwYo3IxrtoHkDCz30fT/vsVycM
YAfc6ZexZ6S41Ff8TkdsmLsA8RaJc2+WciiZ0FkchAaA2Ufc2NlO+kDGD59/diAuQcp/xuHOM9AC
npo4/sFMnVNfgyHEeTD8hSe2t/6/VC5p/MSZD9+T8KllQHtAnKvzBsGIw80K/lhMi1RfHDAb3xGB
/uPIewV2s2D1CD1iMkAEkT2N6OHvCUjFSaCYcW4zkmOtTzf/BmzC8K4qPyc6n/j+ZimzJCjX53Z9
vlP3CQ20nH3VKC9Bc17YatgSwr/IiJnBudis46MirlNiReHg/GqHoLtxGUVUHEXpyvh5eziE0+1k
xwNaX/ix9T15Hmf4Sa0YHQw7h5D+UiYL3ibrxs8aZ1CB+DeDraPEYlAZXocBKRK11KPQ2ZNZ+J8S
YNMPtWKx7/SeaefyNgT42f9qVJqdUw3YS5xcwGK4Ehur88C6/GaQBln4U73iKHoafwIeQpON1Lci
f494W7mUYuM6y35G9UNDl9EN+/fMikZvdlT7zBuhf7MD1IRjDFm+aWES8O0h1ScmBfgHebS6mnU/
b5GrLFuZ2iVDoE1y6EM66+JKY0okjKDv7Te5gVzfT5QX8nMz5iwgMieQsLSJf+3MSvKD+Tk7+uyh
hrk2HHJzL8d/kvYaeFLFPdJx1788fasggQsuw2LJow8g5Q+ezi8RNfqnf5wOq9/MQjICwxjyESbi
ghU/mhuFHpsUi4JjYZWh/izPCWM0jQ1OdI95x4S1ZZ7mrwakK3dMZDiByHxYUqUQxrcxlrz9AHje
aUyXafgpcXjtZ7ABbDF0SYMlq94FB4XViGiHINumsZVfGYfSZSzQQUThXliUEGPixYVwp3ewwmzc
uiZZoqNr5C+oUQ1Raj5W8ZURzJWlv/UVKKiXonPy/qHPrhJ9t57TVP1l91w5JIHToNLoQXmuqjsL
BVJunIxdVbgkmNnYIM3BOZ/tG2FjyNPvvWz2whOz70I76whTT7nwh42w94J7GoEN62VngPQICXzX
nTSPGYp2px1TWC/eu+ZUzI6V4gyal02SgUq8+hU7NYugJ3pHJtmRGyt3hlu5lTINP4agQ7mI14w/
KZEVaYGecQp+hbej20Kz9RFYy1emRaBJc8MFvqyyqznLpcM0qFDX4Lqcnr06nU2E07pw2w8GmV+i
BR1GsiULDaDyquFt2Typ5/e4SL7xX8/AiMGoa2xUN/pauPF4CUeaSqj+k0C/9KSTSJSMapk3hG1f
7abcsKNW9TNvu4k9H9X4tNPHMXuZ9RdYNS0TYvK32H/NsxtfV2K0WrZ0EP4YmC6bm2K4RmiznWps
VplW1TjJKdgxeTV0NPeOjqFymX0qEBHZCh2zK1dgURMsjK6SY39AwYm3hfwKjPohtwT0LPcrhxKw
R+yv+keceYG4GDAe05v9HZGgvgc7++iU0gKFUgQugc+Rpy+FP8QA5KmJTOkQPTIFmqO5pffNdRaw
1BWUrXggk+W7ulQQGj6opr3+0H8QZqO4rBcZrZOAVNrqpSKcDB1TC/gy28pfZnHIMUbCeHP4yObC
ehpg74FksjXHpPqhL6XQwUqgd2zoloENNl2l2IAgviK5Qf+rNz5DquyX15ezXrPZyDXuG6c9HyR+
t8biYpFEC8E+eV3N8b2hkeaPDQGtKVbh4UT/spK2usZG6kGeZ+PKbpXAsz9EENdoTZ3sytxQRtZr
8cu322W1I+tAN2yVJq5dsn6hXvvjFyhxIJFCCxmGjJB533ly5DKq8IEVIiNbcIrcCzdalKAZvWd+
h0ra9HyfkOchGN502cK8IGnXXgguhBVWy1z5bU5EeV5U69Yf2Hqq5/edDLHTJMcH1MJLYwHJ71lG
1cJZEDoJZoLWA6porpLFCHuEgWT3rdmmeSrBkOxRnFDotmtocgx3gJYHMyIByZpri5VKaFsQHYTl
BFruthpK+qKjX/nwmQq2SMF4ktCuaQge2z18VCn9UCYUHhyXeKfwwKVbEJ3S+7d64+U6Vmj/FUqi
6UhhY6TDk1X3CjlyfA65R3FB5dweosjAFTNpSK2y3VUxSzXKHmO6UKvrEO1NKtjZyySyBMp2tSDg
m/Vb6G8GcCyMDBitNP3bZlbGGK9RzvyhSRY/R4kWrwGX3Egs+CXSoVPvSbBiyoavoosPib/omomf
9QjiHxQ8s5EmkBeIkq80HVUlJ5C3WwDFK2envAaNXt8z5kK8o3XLPBgeEj9yUnabn7m6HMPfFHsE
7zLvAR0zdJwtcDJfNNo/GJrNVi2cztyA2MNpBT8K25IM1fEo4Y5OjrP3FlQvEduoABDWaDIia/KI
Fzg6hmbtG6s3TzIQ1BCg2x47ceqsi/yMJqqBIoAuljRFfu9ld8CPWc9+UjbqbFBRfWB5oeY/6J2d
HIF5qys5W1en6FhpBxoNdTKVVFtx3n/K7P0PkWCLl2FOW3gHlVEO8xmPQmXabbfDzMDmiK/HXNpP
GnymS74d/KpvKKqrdPjhvzNl07E6DFjrXgrpw1xO1rM58nWCsMckkYF49du7Ab5fCmbyZDqr25Hb
lWefvngrKrDKPKWMJPsHS7D2XCBI/o5mmJIZAkjuUOzVZkL6P9G+mD8ogvrB077Ba6xBgntY7aJf
MqpglfkO+dgFDB4FOb/NJ9AuQ7KQvpKKNPUX/BQWgqif/F1U37gsODSlkuwTdKgwgoNTECOWB5N3
9QkW0R/dbD6xVGB9DciHFzacOa4brnm6ANktKy8Q7tRIWPPzSVFAdRHffdOV39es/4oJ7UIoIA6O
hKAf8zajTIZFHLQdiAA32cn5rk1w+FtIjL6YWVyRnCjOaFdfAhW1Du6zG+xROJjqRzexkuJzjfTg
yNiA+iqlnBiPdP4lYLVD3e7T5mFEh+ZV3LlFShk9rrpG8NfMLuJkfP+UA4zT1KRIHFzT9udLCgN2
n+WvhH56qypLDON+u3i0wBzmO2wIqOJZZ8/cRvJaPAKRx+vOLWU93NkumK1N2+ZbqsU54rU/1fQu
mh4Su1KAI8Pe4aDOFzcJFopjyjTrkh6K4w3rmqKvpHIFRWkznnyEsiAosXMiZ0DNHHwnV3Qy27B2
B95Za8twjJ7zdoNBKZcQNKbnAtPYm/wTiYQRwUEXy0ZSAf8E+I1W9qrP7I559zbQt+MrsAIfwMJc
ho5uJySTLt6Xzg67u5od6NY/0UAZ9QoOvXBEW9CZd7kn6vLU3LjaNHmJ+zda+UuSQJ7n54iz4A3O
lJQx5mZYJWQ2adcCsHtI+y+4h2ZllEu13uhbFHaCuu7QitCsV4wUXXxdeu/FT2eM14iJuZHAeku7
eDj17L68CbAuOMY11R+p6uam06hn+b1ET1NXcPgf0xmb3FLnrS0F7nvLuE4J7/pziVpRJbApcrJ+
+dRXaPhnW6Hnndh4cWqPHUeDYhzsFSMUsDxrM13l/uvdrSI8eMJxds0Wt8Z93qk1wvj07zeNuuqt
M4p0CVszdmRrAPKLqF227MGdVrbJqt6iVZ52HuCMfAtJZgMAO/b6px2arrHmK8WS7Agzpl5iA+Cg
TFub1EaAgdDXj8Inqat08DzQAMy3fQEM7NQh9fk2vmEGkDilKZ7hFWBKZZiUzhPqEfvDdcLWJqQo
qOeMi6VqnyhOUbhVeY7lnQShD9cl9WnDQFAns3ghioAAnRHTtO40yZqxoZk75I9FPWwtUkItHDEH
77oumNpj3ePhC66MOibDzq+M33OGGpraNWOfBjxa2SrNrzG+BjZj8bqt+TeLVX1AolfLVrRi02B4
I9zXOY0xtkx56esXlDwqCaTyIZsxvnBaUGygLUOcWOQeE8CA4vhfTHXPCpeddr9oTkLicYKCgcom
L0X+vgci46J5Z4uTC7JGszLaQODG5NAxfm/Rs8w5YXVOvvAnzzxV2UXthdjdCOQRsKt+nTIFAyXh
zmDKKFYl3fF04ZnhJU75e3v2E/+A89zvpLWHBCNPrs4n4gBcyx8wdGp9IXKbUrs5an5U94QSIajy
vc86P2vMZ6H3AJwholfMPYis1UJzWxRAGhGM85zXgXNiZPTvYP+iiWJuYr57WnpynQ6Y+4HusHi+
jd8UkITsqeqJUD2VcGYG6mB7bvGu4zWTR8ApxFepM/fAEww+/Ri/NH+h/qM1L9l0pj9y7ETIumld
31jNizvr0hayzZ2cnw7J2RThNBFkKYK5iTT9MW3/tlyA7QSBxZj1PvI3FhHOunidY/SDqXHNCK4Q
bpRMhswTQxEkFauRspPvnmtJikvaY2iJzUJ56Y+M0dG+I6B5+MZxJYQ/fAtQnhWOJlxYQIoMHOOQ
j2HVuQCax6/0BzyjylBdSjcRuDYmkS4wKa5HSNaKo81f2Ws29YGwiAG+zNlgZbfJ+Ja8RmZXRIYk
Lwy1yMoQc0mKx/J9m8NNX/qsh9TpY5YvDClD3FhP0+5pK9hrS3a/IxLdLHbVLv7wLSQr0PyzZaxc
hj/QRBB3qFH1OVt4VKy+RXzIZCMEfFJgWpX5cdLVcFDJyjaXmOKNxcZfEL7msKUTrPCVuDVAQ8Hj
0PwIdsETKyCvbSECn/t9ElsNtbvBYhTb7AooWYK3lz/XarVn+2sqB+2qv899aQnKqco5NvaIGRX5
OPtgdQRE1RDRKzr+TYJds9P+up92G6Gb6XbMmNvGoVPHzbPWFwxhUozhT3PVYO3xuDQYElT1enxa
Tyo0LQYBe0R2w8g6RStk9jwXzNMq1jrRKWKOLLaor3c+cn4uOWIy2qeVAmQN7x0D+MqHlRb/ycwN
7JI9kADuikixjHAnVILDIeZ0lxW+5Az2+AUiFZO5jhG04zd8icIHRrpq+NAjO0IEHioegEu4Q7O1
BBNFORAXE3Ogdb+68K1Vaxb+8uHNhw9gmeo3R/930LEQYlojaTj7IsRQbwmyJFApn/4hOAJ2wY6I
all6o18qvqpgZTJgoLCkxDeOTX8RHmLwaKjTtVXDUgMmiMBWZFotJh8NfttAWhcYluP+FtiZq4/F
PusvmbnB78pPmJYuY356Ph9PKl0KVqU7AA0tghXJctV1xE2tsa7ClcquHp5TgohE3dUQBHzKqp4+
rwFhY0nQFN9PWJWgwhpqSQkBSS5uOhZNT32b69TezbXGovPEBgPINSPCO4KC3ty6xJWhLzWXItSX
A6x8FrDKRgle1fBlZOh3jPXb9JLsnvHV8Ykx+BBg8Q1rs3ZaxFOidpr1XxKXvWK88vA0CrY6eiy6
aib2PLA5dQ46+yz/k/qzAKUIjTBLNwh08KAM5jCV1+M8ij9r3Vs1Ng+Zmtvvh0iJjb2HSC6IPxme
NWYhMTmDV8YntBYs/NHKpVvaPFX4yPoTIweeEcZIRvhtPGLDRjmAXm8M9kmCmgP5lbw0TzO+/OYi
pA2234fouZ6RhI7J437CigfA8czHRO1TO9oZTDaK8AuoyyMiQxLEng8NPXHL6nlNHSw8F90rXzwv
LCViF6ES2UIGeay073gWcGdy4H9Bg6K4rmkqpItUWf6lt7FrN2735uOav5EGznseeYuil1UoC2XF
Ivmgl5c9WowX/5IGV/dEB+Uj4q3nNvrKpFUpbfSUGFGx59Y+xjqhgLPfpnr55l6SMb1cBH6dNSFN
72Mk2UzTKFrR7C2ik4jhhpIydsx4DpMeVTqvjpGsFnL0WtJSOm80xeZTFOj/QU6OZNhtoQOjMdOe
a5Jg6DB4wijkeIO8Pzy2PiEzw+uHaGCeT3PDq+Mx2GIoMhnkpaQlkr4OxlezRcx/hKb/dCS6L5W3
o34hoUVdggNuFf4Y4g6wCfJzSfYgSUKPttM/JhU+GRSV16hMVVaQnXinU5jPP7DVWlpXQNh+BMhL
oKVFB6PLMfcmfQjn1ZbpSOwpR4nZCsvpX2VwKImCnZpaKnC1pb7Sape/h/WDzAmPph9JLVxxO12j
30HasIDNXAFAXMJ1yBwJtgHWmZ/E5YxZJ4mXGOuQmutuEndJeAPBNB99R4m9eFOV4AkxoDnnmH8d
5gD6o1QgojO16NMHLS7UMBgz1ngeaKbmbbodr3Thf5iADmzq+T0aWOcgetef4tvJNddEZZaax+GO
53nh+bUL6WMrKPabEWEVw1ddpLca5g6jI2DKKJ6ClaBPuck5wh/kARgRVAZcJCqm3QJPB8WR9lIn
MIfJasJ0iGPpmJobK59xjW8tWHiQrb1itSu07O2nyppRAl13OdU4i5Qytbgm4NKVZXBVMMIQu4Kj
hcnLQFnq6oqD8QEfI+3ZxiBlionMQiSrYVPseqraU+3T8dHkBhsudIYgU18er8SFAc3qbam0dnwV
0p3BRuMKW4bioQDNqAEF/iYNrSBmqZVXFEAsBwNGQ+jgiUlJkRP0y1p2zPwRkmvmt075ggRtLsWT
/oEUHmWV5eM99uSLzlhwcWwpgHbiiytAKxAfEaRHQnWHO/7CDCrx/4zA0YI7om5tmkAZvEIKt5Re
ZsWKNYC3M7NGijAvamz+YwyJVLCldoNuoDoqAiHC99yfz17KFZVXgrCmc56EFzWUzXYmeV3rBNFe
im/v0W3oiFNr9o2pYvwwqu8x35f9XiZiad6TECktwh2wXMotUMdQ3Jbijc07WcBfFj4HHzLNC48F
TP+KVskD4KgQykS90dNzcs9XCDYyZ0TW/2aLgYXhkP6xEKal5Is5nMSCEZhZP8TmisSZyBq0NP2i
INUY68C8VAn6sGfVnlaH/4Wcb4g8LLQDWXZ4e6wy8hgAIoikEuZ7yxQOoQSWEq5YLl/zBMdlX2Ea
cjMCW12+388TY6je8QyWUaRmKvbzymwihrTzk2SkH1jCpV7jjiVnE9y7PH+TISmEjC9RgyECpjDm
ci7X8MXeq/eq6s+VD6Z9sv5Apr+FiBig/pP+YKE415KVAlSR0YLjf7X5nVA4BLAR0rv+p6bWkb6Y
VyIWgUtidLcZvZh+TH6nFLqjVK+BEfI5Q2CI+RZo9Zp3JYS3QboGqlVw/1K7ksSrv490mwJQVuRh
KAc8jjaZkQSnpt+uym6lKdcBnQw8+Hd7NmprIP/HI5mx2M5YTtpGfeCXNqz5GtR3MAoSNlTWzTgX
0y3TqVBZIPZFM7sOtmg4N7hH2UciP4R7oxOKbOs3w/Okl3bCsDPRDfjRTUIOzTw7FtvSMX+10UFz
EXxpc0j/y2S2hEc4eQcpZxxktBuuenlR3NSjDDLMQrozbJCAgQQgn4VWalFt4W5umfkwR0GDhiYD
tIdJEiMqV+QCFk2o71sV8x+5e8UKAXt8kfDUQvJaob5kfgpLkn/kqCnXouo+F+26Xgu0bwiXFQdT
MjUWfWHhjL9tCUqJ6PY588ymseI7UkGC1EccmycBuqiVlV+pthzFT6l1+UGp5vL/j+h+EJQhbsj3
FKO4j4wrQz0LJU9IlBZilUVpv48++445Se/GRr4WEFM3vn7qKAWe0+goZZPCSAJ7pxJt6m4NEoBx
NEzmpzgFCZaSR+2XPD0IRcIl20KXYdmAeXYFLNggsdgrMWt8DvmKHYl6roojgt7yTgNMrd/gzRfm
2bb4HLfpd8GpO9sy6hJJovybXXmGgAud/+gb0IpTZY6jB6iAOTpL91J107u2hbsTkr2HIhwyFYc1
KYvjkV9oEdlkkr059NMPYVk2a+Y3mB81EMsVm0dofbb5SNCFuCYNLxMOBqWUz6rAI4/63mJtkqGq
biTqJ6/ZFcYaFJDFx14yHY3osFBLzEZ9rqa4sQ6MDwNyMm3zuSlIouGMrtOFssGZLVzge+KXiWJ8
spO+iUYILc00skJROZoLaADmQmTKGQLGmbTCFaUA5HP6+oosl6BluUQus8wDAoxVsNLm4rOeJwEH
tMqeaWGKqUxFwia7KhvwQvp4plf++e13DMQq2B6AUDptN2nhzinwi3ClYjX8gx1hcF1wqVAVDGSv
UsgLK1twIQhNvipsrvCSOEu2ZmvRcOVIEIqvDDYJMVF2sJXuEaOivfpmIvORy/w21GmohYSH60I7
iNIili2tPCYBy+IF+rp8GqCtJS9/pFDv6q2cnvWev3Xg2eM4fJeQ+FFoc2nyZjn1YD3nyTEjm5Za
QH8sGGH0D9FTi2u0xZUyFBbHNFW8ybzkvZPWCX1eeR31zez9GBUkWjeCIDiRmY6E8UXaFR/aiuRg
rbcpmyR5Cy3T+DQZrTbuoD0CjIE06tyUa+yhlcvWndi5/gNnXzhuy2EfGfsGd75GiDFrnnZYsmJH
Ww1tk0HTQU5erbwUwdtIr393f98u0YbhANzCUQCG02kofeh82B2SCV0Gm0EmileEFoUIv5fnK5ov
VnuQbRZM3f6RT+a7XaGBj2A5g7GeYsl3WPwU6V4mQHSLE/JvJFJghZBElfnEZlAk8FIAQ0aQfeUY
Ne4zrmcWdCSm4G0gTvjq7+RkU6AVQ2WpU6RseeqL8vPNgH3SdaiErnySiYf5rLcO8ApyZqEU4x6W
xJhcUfJ40qVho5v0BSxvDFhsShjKV7m9DOg1kCAw4+CWpCAiNrndV+WVyzZOGQpxdgBqp72Pad8n
tUnVO0Lv49BHcPXZy6DutBXvu33xWyFmWWN4ggLZJ8xzJYLmQY+CQ4EtAopmxu+Fww8zD/3kgn2a
64pblKef5U/wyTEWRg7DC/PwZErv83eQKi0rgKw4cRhwLCa64Vy/QY4cWD1ZwVo9crwl5YEPzSvY
RhfODDkC1mlijhiiMZxHWbSeiWtFu1DL9x9FD93BpYtOcKh/aM2BAzB8X2W6VwcsVzlszB+67lIl
3onfIpK4cwZsac2x33yyRVwKPxg06NIZ+0JvTIdPOhiNyWm9IucHEYciuiNTuJiynRlFp5zEYZnn
62aDaEZnHJ3zEvPLbGb5xY6k0Vn6aWBYtPCg6BHESTqRwanDBRVjEF5T4S5gA50WMHgTtZdA2dPf
+RExNrmvRLV9GpkFIclt+i0XexEJ4hc1HSNLrAvcVbP1EyyCSd3dMPM5v4PzCFw00l2hPSsSlcda
QdpJgYM0nO0IHr5D+mu85zXavpqdEMgUtWdqzh1tY3VCVi2PJxXkQ+IaGRmDp+xZeWVRM2f9efI4
iTA09G2WsbpheM08LWI1xccwR8AQaK4vusiABKCYhP/8ikAIb+FXlSHLwwkdLWXYBMMu1Jk3UWkY
ls4dBqbR/6wizJ9zmmEz8wq6E+xh+sJvVkzWdyAxJ00fGSXDUnX7v6AlpW8ezR+wYuZYwNPAFocd
TWv/l2+07yLAHXPrh7VPSkNSTc4UXodaAf1fqB+Z7zbldhQ42NDaPvluzxUmY3K0UWbQXo5R4GaN
rXLIzZDrkhekhleq0Q6FhyD96vrLDL4y9E7eeGEiOvqfTDF7Bq/t7h27o3ls4zWGNMxiY+WmCOXQ
C8vUd3wnuAx1sAiTtOk8GMPC599dK/MxMAGKvOZPTd0aU+wVaAB4moQB18xqFLLJXLNx4minMzXW
dFsjlJmSrSXW5P3t5tmVnDuUN5KP6BIzZ7MWjGO/fjLDg94sdICF5kg9CunK0AtUA3txI/1KsqWC
guGpbZo4g8i9ZhtkdAjdaAPQIcR2P6nzaTUQUM/FMzluLJgwM+pMep4egv6R7eS09lcmAEU1bMT8
SxlcaclPm1HszdhgMpFcsne+jjuUg/V6GeCOcpqfokMGu2r7pyUWP7jsYrQs5/qPCl+hxLiF+bqb
6n/EH+BupH3BGRfP6ZbQARL0F/sejIB8G3JeZB5v2AhdsgY1JCG2xvc8XYjaqhM/fPACGYYiO1DX
A1VqI38RkFmBSgSQKV+f7Jpl45QJVjm4XMP0zNtAskFeSyQBFBft+amxen2KtwHW79v40npnTBnk
fDeQMdKLWX7P2utguKGJJxacWP1Bzriq4zVnJDphPJk0DMQ+sqoLl03zq5m3OnaZTw52+yd+GvW8
eB/HfWe99PtsXfv9PqKiuWvYJcFuJsfUX9W057L4VUe7xNHyTXImNwiRM5aUdjfrb3m7nzQ6EWs/
5cHnxnMi+qv8GjgzhY9hUx8FLhP/gNeGVo+a+DLcGtS4BRlQLfcRKz0ixAz+Gt+L7j4EV6GfQlbC
JbvukGGmAANor09L6ggpaECYw1dNKDGN0ltzZPHVqS7DVYEcLXWJttGHet/smpLQ0l2Cuk4NHkp/
rAjzzRecVf291E0WZDjwvERdpgpoMjd1JX8VanfF/9Pig/FAmV7Z8h3VEjMryKJ4gxFvXXOZMpXz
X4MWth/oJOSp4k1XQXKVg3XS4U1LLuigStYnvBbAINlnVe2LKfYY7ua+CehekSbHjSOC+uw2Obc6
0QHP1TO24t9f2ZsVH0aNrHiOQbHHAF04EXPy2pPxj+vsQdruWqCMo5kQ9KWZPhpjL+ef8QvpiW6g
rV/owaHqd+KwqInV20kk61T7Rv8hT5jRe1l+w//gto5IhVxPEOl0/VY+yuKbIKEcNkT3XfdkZjMc
SVQQ8gd/h3D+t36exmgVoZBuTBJQ1/BViEqsXhWUGeUcVW4ck0bKJWqJ/h9nb3ysXTITdNNT6R7l
VUg1jbCH8g7pC1tyS7+i5ufJLPhQK2b5/mQSdY3yMIhkcq1mSBvrF6R8rtF5Me5i4tOAMXwzpEnz
XRmwYhfdKroOktuLG7InNeYV4SGA4ig5QbxXVeBfrDW3xhLIWzlHRJIqByP/7KsN0q8/pJsRg51E
+2CyFwrL734VYjkgIetJhs0CagcSlnzToM+NdgRM6txowTLBeFetGryU6g7rZkIOJwKaqNxGjZf1
96jeQnQIcIeoc/5NofVWQVRYZdNSjz+YZQmfUjh/mcrQg94rMt9mRz2ebAxWQcYBRGcu+VhsmHsz
UE9hp6r7zKUA7mx2cehL8M74VLkHiTUpBy8tmgroGzmHRXCvEE9iK9QMuYt09O2UDAL+US194DUY
xGFuZIt3xShtYbIvhn0Wt+acZQiHRHhh7FJtKSAD+l9FxJPptIbTtBcqXH9GXHRpGdCzQmNRfYT1
Rql/n923jJuMqSZRZ1inhJTJLcHVZKlEbhKvDdx8ITuW6IcVCZuMbU2vOQlp8BiunsDBl+05QEgM
AVLwWpZbdbqd/lrPhOCV8E4lrrN6tqvbVeUfmfDjwACe8XyucBA2isNIOSvAeExXMXybjsSAdqGP
y2HckQfIROWD9B0hXxsEM4x7+Y+owPdFqS9E46FmpoZiAnZF86ETH0q7CMSykNZvY6UyOGVtCNmO
+UHhsTtKz/RGjB/k2E5iLEmQXrrPGe7/fgZ2lguUkNhFJhJ54OqoPvFZGpcnTmt6dQTGrJGCo18s
KbylE2bWNp4ghwus2eq2y096uy/ZaI3Qu1o+xzjdsgvBoq20fzPlTj5AfC7NowKsuPglnCLBuuir
2777//+H2KGvHyTAkOzSZ0DpT+bsx2f6lmIs1aKjkXpd6EaEJy0/fWGj5p+s/HqGMIQzUZyX5ICQ
DBLEnJkIiCad/VoQliMqQUpr6gNMhXlzQCKlM/NJeBh+OsN+cs6rwg3Yb6Ge2+6QJ5mdkQsknXIA
So9Z/ooZlJXFB9tq+lfjUwKyUMJrgQrDlpunWQr2PUuw55rib7QoeNG5qkuZ+K1gCf9C7JGdEQGJ
hqjRShz865K65U5Cuf70cJ+ZKjjpr+gz+AwGl1kqfzKXIWtQZgd4fdOSlT/yCp66FK0pLz1vD+/u
u1EO72Y3osqALdZDRILgC1loSev9ZhaVg2BGigYWcfzrAC3GwWcIJWxOA7vuROIwTnHvNGCa/IAt
BtmG0kmDRN3ou9j4DdQ5PZmeLJkbFDL6NFeTXyP6o5Ypi8qWQ0P2hl+j85f8FvjQJbCi79IGO7Ud
6JsriQucGqJvfvJZZ8fQERWg6oeaFquBzfBTC1/yV51tJ2apof9hzq+mxv369v50K1aclE4IQAux
hjtTtDjU9YfuX7OJ17ZqmN73nwJftVmpznXxD7+IJaEz2ajCcnr434QsO7gZY20rk1WBqQDXy/uV
+Ev+3FHkdoMm6ynBgg+mtQXTYZ8XI/Ovjlm55fTSm+1zXOas3XVYN3asnpM3MV7mpmJ+ArN0cJnh
op5INlnrvpnRGktRXhXplWl0D3EehNkh1q1K/QboQpBReicmtbd6hBsBS0YHBAau9JTiOIK70Ub3
KDzFcPLMM8VyOHOpjeP2Ws9WybDTMAQ9P3UVzx8NkU3waWqlMA2qY5r9lc/7ZNObog0Ew+Pk/Y+j
M2tSFQu37S8igr55VQQU+ybV/UJkpiYISCM9v74GFXHj3BN1qvY2TVjra+Ycs/etZP0BYUfnkRNz
IZwiyB+iRgSE4QXRpl/nDG0GP9IYIiyi+2urBKtPJVGpu7G4J1Ge8amMOBvwY2ob7+82u+AfGF9I
rw5tcfgAm1a24pvxHVhd5mTdnMhVOvB0nXdrUSTQQT2a+f5NgIxyZBjNjrxUduE7WU2mBvZuSQ2W
IFfJSCQmi3EgoACbjWhM7RfN39qmIZFoQbnQ6sc8c3sdP8S8pErn8AsXOOZ3qCw+rJIgcRCGjoqQ
OAb0Hk3r6NvSTFC98PRhx0Ad2CCTx32wjtpNoJ91cD6MKduD8frCZfyy/6oP4ZtoWlRyAjltQajS
wm+Z0TXaknMfPSwMvRwlE4IP22D0TF8X36oaxe688Zhrg1ck6ITiKzqP8lMRvxr0zay18PQviUVM
il8dvF7I0KF1Mv6mHG7dhCBrGxufRoYuBF0Ow42Nh8YQSmAA++YIOJtfLy9S6gPc2o8P+V+efQl+
iF2lRhvb+EQqGCIinRmDiPcE4SXXfbTpINnL8DPFbtxsamqyZivso8I5MdqQr9xIOnySE5QUI6AB
mmszWzoJov3FEWOWeNptaNkick+xuCXyXCcJD+s8ubHFw+pOA/NPi1YA1M+S0XaurUbc5PV8JJmt
3krGgrEKco8YGIuKxSKDjKBuomczrksC4DE5E6IV2HB6ZExia2Ze5nbU56Wy4MIFJ4Fa3n4D3+2P
cJWxBTHcH42tFp6A8Sbt1/hC7YeRxWE48vpFZzycRKiDogtqh7gqoVpJEl3+TfD4OiPu2REHT7CA
zKJ0qIh2MRkM8ReilQT0C9ZYpMmIiVAMsOwKd9k8wKuHXDZl7i6gq0XuDieTVdihR4hDJfkOtsO4
MS8pG3x5Zx4H8ZgOm8zFPQXhagnnk72m6jFP0mkrYR2hMK7xBiNOol5lqSn/Qq6D30uXACWb7wdj
ROjyEveGB+UKWDlNHdzt1sHaKKzIdnH7Q031Pf984V7bdw++6MYvkSmAoNB+BW3NWYjlpWltcZ5s
m8VoTjM3Mk/ZJB/kf/0OSmI0ZTiBzPLTC4rbN7dDYqu0b9ByTDLVzP9x6uv2G389v204JyfCR/eY
gcMbhjn1xMKuQo2B13HDPrBOT0z1V9HLZ0USAO4BNyBOsVwM2ujGID3QchLNsBnRcQMT/CWxW9+m
KKLwiJxN+Ry4+qHX0PnfWirE11cPdqt3W82uP6QIIsdpyZjnDkXPTWVaMjInKdyhoub1zB2MQEXi
FsZCgQVOVD2yCWDNSj0n7QuqzXI88V5Y4SXS1xwmsCvpE9/02fcPWyrlJKPMzsBIeonDNnWsbV1x
e4cQHuJsI6fHoL1iaWcF3y9oJrAcHaKfpzciJvDL7dWnGlxJ18qdj8CnOyC4QgpULlCFlAg0xEMq
k4e+wDbPsPOtLaXX48XjxZJa/R9pbUboloBZoB7JMu5yfMwaqTz/iPT7J9iWR6Ifa15hnHgiDFxR
aEcvjzzdDhhI4ag/9YW3jOlqpE3jzZ5cgC37yAHy9rv248vH3nBV4umfv5GYTRrnjzjvayYUcyNc
xamfPQ3wOjCIL3ALQ4eTsReYrLHsr2asJ5T56xsevWltEZCRk1n0+Ard0ve6K+Ccm7QikBjwDGA+
GOcQHRB2zP1oL2f4+okX4TPi9bAt00eXzDYq9erSIXS7+fkkLu8wo0HDZg9PFA9nD2p/0m5Jen5M
zgg0cq90zX0Ax1Tc6OzvVn8tS498Rr+X3oJ5pjimpxh+tuJvKT8+BRO11UnlLZ4X9rh/7XjY3rux
vaobDAcSNgtMK2a56L8rkunG2R8Ru0QtTnT77gRIcsl3zHIhLxZM3RtP2ssHsGbqsOiI6WDc3Edg
uN1kxyxjxj3yPyMSBRUjYPFKKiTjTxoKVM0G0bxUeHaO4eX5/lF9bCez93lwrNVe+54I/0QiMkYu
bCiFCdL3hVxBipq/pt+Qm6MIT+9vZqFbXgKQBcAE49m63zziBUgiRurExZH9ABGRAWznhO8duwBQ
V+FiyL8o2Vi4CjYUSRENGXpWAjZIFeU3Z082fvqyM04HmDhnnrUk2MuIxFgoMWKY1OkLdqmAKXke
aQLY7MIGLnUEEHPOCL1/NNoKehszea96+zQAxvL9My1zGQuyuLeFO7Ip8vRSN1JX6J+Nj1MtK3MT
ouQ0yLVcfdjPwcVBA95BSSJ7g3nxVmw5yR0TW5CxT/aSaQtu1Nvad49AjZOJHX7kkOfOmyU4RBvL
8Y6doN49sYAI+paD2gCTeJg0nbSHJfd3nTDkOqfPFhyW6dBj8nEtBtXpC6+wDx+IUPbo7SnFPmUc
+g2lo2LUPpscHVSHKDmk3Wo6pJe5AZUYTs0srZbpubO2yLqh/mSWF9HDF/v40deeMW5fyqpWH2no
mxxVn91EkplJpsMmznAkX//i3IeQRsQiFQgmvc4Zr9GECWzXzd/r7WZL49aQKsc81vTaGFaMjcyu
Noh3tutx1XjBM2Lop85ZwYyfRcqID5mivlDn4TFquH34Av8sTEBImctNwEKodmRxqX6jA9sJwqWg
Mi04orCqEeCHs9vVXRshPiak9Iz5qkegVG0ZPCHacKNfCeAordYsal2RHRu4x8R7gYCzkF9sQfxa
4Xem4Hol1Gemo375Y3pSIIengONsYJfKdpkqo35thXdmS5SLKit0n2U1iD/jzvHCeoInMdgA3p6w
QASbc/3dCK/FWM3+lV8yNK4BnK4DUar6LlrWswoxTpGd9Pb7uxTWQX1MqwUBkxB9VcKYM17ZpYQ8
6ji+YPkwSt+WGLnVkxj75cUa1km5loaNdGRwznLtxiYnxqPffhVscHLOpApGswtuR4o3uP0U895A
OUMBtktvL2ZlswodBrA9tiskJFGi/2v99lrg1CYKjzQ3kVXzfOhdxqFnwYDeZWsjT82cK7ILNgU1
38IC/fAWAMCSS1PRnRR4jSqCtU4yVGGgL8AiZRQSCup+/O8Z1tBR8Qqf/sLC9XpADS0ld/BX/cdl
pgq1bdM4rOZr1MnC17vkl3tVPnzymfYjKqfqGZ/QwL0vOYrrwkusRauz+GQQvMrOobziSeV3WBaO
2ZG2eik4uBTPotAYV1RdREp4cr80gjN+xDG5mfGiLleJuR9VCF8sVT4uY7xWW4elU3UbYM5YCnDA
v6i/+1VV23i5RVw3jISOrbDrvohClpHxScz16NDyZBXhfQxqZ2oEuOzJ8VOJ6KLHXOMeF5yEixdv
AhKu9iFRR0gLJWfl85sA40tvJikbseGFyBQI1uMmDwmLpk3SzKW5iRoX0LnwoelB2BGSU+zKBytw
ZO1QUadSEW/xUMECJY4X+d3s8xMnGzHaM2DR0Z7tLVCuRyPwkQWmAsm3n+a9lyqXodXMHFZlv0Sq
QxdikqHxCf9B89ur6VVjO9HDLTwzQmNMHkPGU66mckLqF+Rr887bEVGuwW9RJNfAtV8juQp+w5B9
HU93x5vIBqNEj0DL8C2h918JTKG63/qv1D1yJwvEkF8N8y2MqccPcP7yTI+FTm1yLvZz7cnx3s+D
HVbX7iK1FwxIEYKviEDwCgwZk76BcN1ZbzoG0Xg/bbkgBlffN5R6puS3tZ+rpzFfapSZ3vuZSMKi
7lubuju2h+Jfz/PyWjBmFy10IZiN7QG9T7pm6qQaBFwhN+pYU4z5s8emkqw5nrQAwcFORMgOQoiM
4PRbC25Df1Oha8OGhXXFnn2/nKw4F1ndi68v0H64CAbGkATa0GDo6xEQY8o+99P8Ce1XjwxK/MnB
vRIwzs+ezZs3LRWjDeP4qbcq2FOcnzwg2tYcbqGFGogypiREvfY1/HVTXRD+Gc2eLZGK9xF0qf6X
CyejPLeoNJzifVP4LHgWoSAs3s+ANWzmqfdJL9ajbWN5F8ChKjdAHgTjwO8VCYAo3SxG/zrhMYib
1GVVXoLim/wzMdk3+jzmzebrusGJCw8DfL3ab+CSa9fstOQ5Z3i34T8qkp0kL/KpoAhXgDEG9mrV
Z6vdcqlH0KUzuVQfA+eq5CbSIS++ppRJr/xmbIzBSbVER+PukhhnMJAlFY2g74FgP3FDemL+WyZX
nY3S8BceR2fgj+j/FeYScFwItzkacDLiKRl8NkNw/CDk8nKONxjpUO0TEhJEYZGUDy1IEMEvEpqI
j/4LRThNLgFCNoutSooFBby2gi0eEEr+1dPjjNKaUrzt+dOQNWwpnzABMIQJAG9E1IzQ4dlqIFfi
kiXQjrar3gZHdTy+w5LUrLuApHeC5vYPZNJMFq3kJ+m+XuquZ8kGCAEfCf/KwFkpEmCwFmlbNA4y
NKQgteESl9TYOZ1qysYt4jFRZCoymQVHvUPtyEnC3IRGULr0SC1jPwMZH95jEgpJHtLxYt5V+buk
843B0K/GlWgny5opBDFLdn2kUaAMIXs1cSDDdzGUL/QuK3SkqCdmjdsvh7l4qDi0APACpm89xBbD
QnY/w55KgweFKv/9PXTY3gKa+5EC11H5ZtqQ5Rp/7ovqmWX8NiftIfsQXDupOq+iUHLO3pgACCXR
43tdn+LK7I90UrksMsC+GJiC4lQrYH+xupHu1v/G/C5RWYVABIGVuLl4rIW/DmltDqsPAcOx+yle
Gukp83KSK2w0IpK4pdkbsna64d8omBpkx4nej7v8zG+4RMmahk+jgwkSb/VF2pJLOgNtOYhAu3Rb
fZ1lCpJhR3/TL5RTxCHLkEL3DXk+DD9Up6jwXu1Ttu4S60wQTZ918Jy4bp561N976xHFha2jZaRO
6GMDDcdyivMKznrFDYZbVSrZDGG4R8JVUufVKHNoNg3kubHhkMKOfBna6roJbXPHSADXeu4wQ2LX
ktbgHOcxmnuqRYZ1OI6BNrJxGZNfK2Yq2S0Zu/lCtLcLC53F4o1AgcJHJCbshcrpM0WGz19ELqhz
85bsw/c82o5AR8Rlze878NlHiUeMBaO6pZi9MhIzAuRvHp8PshekfS/YsWRtlgIde7Vjq4I6vtFZ
RNuETv5yCUFcx1UfRfNrvfh8xfg7jtaHbn7O69Bp5H7NlXCD1RFLOtdue0wQxOCDcwY88Qg93/P3
5/Da0zExq9fHdFE9mOmSTI9r8KhSc7BSsk5vsICeisnMoCtwlbO+QJ1hGs4weDkYAH7KAnHBDn0X
O4688D4HbY5JNGCJAhAnSh+NtLBM3u8JmgOCrOz9kskWIoKcIwabDCq9U89idmHeUDtxTzNARJvM
gzHmGzTDxDMQf+DxebppRYMuGXRb/w/IN1bz4EmHZ1GLpXMKAdW8YzDNr0SRsoBpbLZJXqBwZnFq
fMIpoHIGPhLs1Eu2Rd1rbtTNdrKPSXss5xY4FbqwXUMMAXgVFwWVi36lCBk85dVswfKUxOVVxt++
w7BWqUcwTqmylP7hwH9zkEU/XGxdTAqanf6wY5fMK+uX4XPIkTgg2wH9n6H5srNrNfGHki0HzSff
NUdu2/H8qbCLuqEvz4N13f/Kry3c9S0ERTZRKO2uvfQVnamLJoHwLVqChNWLK9iSIHtaPJjmTNbZ
lvgxdrbSVTExdEvzHr4I8MyxinxXzaZg2GJhTKq5OWeaQSD8m/U1FDIb/pEmrg3LaZt5XkGxn2NW
ywMHOTb4Y0ZNBBewos3WNIiCQ1LwtvtXIYnhmFA3rLUF/Z/I344CHHNJssFhiojU6m084BFQdrf/
0sxbQ0s5FBvet7b9MWpyz/GnEY3MQ5l4eAewL7Tdhb+lOVrWySK0o97IQFtaqJv8iTGwuRJ9dPKX
gyxPNR87gY6/UzWWYofRbyGgK/k10ikvhkIPP0YH8lji9ZgJ+qZvsHCeFXyH1ewXOwOcPsZNxtuj
9p4SUV9r0wDiYvn40rSFQqAHZjzqjoFS+2XgDr4mKgJdR8Bz+lftefYHm3N3UbBOmpO9MSAOE9Yg
WuRV+1W/V6ireGCZcHTQdmjbZ68fPUIPOJvE/lhPoFXzTCODoBeVTjRrEe/LO9gPKpXxDiPTZ3SN
ZFntmUFhdhFdqAPxlnEcw1AODI3JleBNoRzDkeee6TZb+z39MkMR8IvTfBoDLXATdBsMvIeCx5B/
RwdZ+mET+TwQcNi1X4NxQAWis7vCwh7B9DiQGwZpcD5BMCn+VLICkFdbe8j2tMdK9KvlDOinyWx6
4WMNaFYoD2xM8vT6r0Wn7CzK8gILIoOpLxW9tbJC0RvMu2vVbpFzB80jjWKQ4xtYkaiLOz+M720E
RdJPPq6Y7NoWL+IOD+GIRNCEcNr9Wd3MY8UzJ2SzI52YoifbNOl9mjQzb+c0j5i5oExa5Pe+37xI
aUdl131lQKmxWgZUe6QDQBMyli/rzOjah/nDIIl35zQxhxpHkrcc8jzaDbQUJvJgtBY0rAMK18ot
my8N1QMy3rddChOpmjFItEQiSyExDZmaec3aKtsH8io6KyQrODBx4nA1ylvjrt1hHtdbectZClPl
YPSr/Jr7vETEj7IIR3qtQiqQ5vFK+SLtQvayOQvOXGfZH+1QhM3RtbKVm3LXu40t3TGMsLmwHtQy
8QbAU7JVwhW5FFV1EuUL1hCCkyFcsmxAW18Zp1L7J8pLK14IUGCY0LIrYkWho7T56eOf8soUjzUm
QIfeJUq2eH4I3rmMmIy/DXa5M+0esB3oPNTsPaHDzAzjMyOSK+tILDozGfiGjSKw++yyie3Qo8X4
4YstrwlgFkwcqPicCHdNHPvsS3oM/1RFxOGkGyii0epEbmc8V+6s1lujYHPMMJxMRNpdiZBumk9+
VJ521rFTWYKposuXqvwTTR/FLhiPzC1VYgrFpJfvcdpgsKyhO2Nk0DjpE4sIr0zlsyRDLqRX3hRn
xWs0rKjftDuzd7JwGKYFsFBc1pUag1cApWL7x5AbOGfJTPUEyPazOSFkSU/RiDcUH4Aj/8o1cdF7
ZHJiMmfuRAsqMwEJYf6jyJr8JyASmPRahaOAnEcBMS0fGIMFAVhZV4pdJoSW6BPmzHx50AiBc+DS
yh7jeLZr4eA1MDxkV/wTjxHxKtyPW/ZtmHVZc60Di8yBBbpjhaW6Pf3/3ZxWn7xpMMzETpvwCA2y
6Oaty1uCjY7Ob/U+SYxvm73SkGrPBmEOkBCvk6j9G9sz96xAYjxMA5SDaJQ6FGsg9GwN3U5HX9Ui
+Map8b7W99qGRzqhKOdd4umYnSh2P36h7YvhloaIU7AD3TOwcJ+FyuGDtdLGOPAcWRhwkVjPDHcB
EFWUvPzo22m/frJWhpsQSk2GzY7F/yfyshW5TL60IBq+/nrdRF417DhXTXhmNEWCHws4Ap9DtuRB
T/tzQA3P9iTrlqF8YcSr6hv0/UZ9p9JHAD+dHOqSv0ojA4bpJBIBXqu69VjpscyBfvfLEL3BCwEV
e3hYrZcKyx4hSLmhhoxwPZGmTTC0L17RdCVOwxZl+CoYCdYXc3gkPJGLEAF/fFevI2FhKR4P0jHw
A+k/KbViOrohBTFbfL9Ghpg2GPYXJEXSZ6o80N3oBdbBKBG6sDzDcvXMw7WpTbRYUC3v4Q8FAU+j
yaRQRWytNc4btVqs0HGRRiqqfoYuNIWKOpoQ7dm+Sa8/MVEXlXA3qn/dG/YESa8uTyTppm9Yu+yW
l5nwpTILa9Lzpz+/Ck/PrZnc781yFUQANXQ2vF6FIPqtqHOiZdr849QJpF5gtvo+3bRPhc8yEh1D
ShZUlI9RspZjmtITlXxgKS3dEtGupZjQYEqjaFlYQCL9904M7qXVLpvi1pwSuzzJ4AkR+5b4RxOE
92bNP3noH6qcAZfFFa10ouJCZLcE2Z/LSAhXCBCy4Vwg9U+4PJJHOfCAYh/kiRMZRuJlK6JqpjPE
ioK1XvtSvAdUYUfWOk931tcLEThso36DATaSl8Yzr69CjxwI5cKgXXQkDTkrZQlGZTudIFzRffJ4
69+v8J9mkaR0Sqf+21zpft7yjg33HiMkZkpH9jV04wpyZz46D8Wrml1ElFwfzNuFbDElJ6cabJ/e
1AxNGIbAjssw1ObqQkp9nWlZElW004QPBBzBN9yLvHtKR6YwL58Rd2uB1dH0nwSTYa/CPIj/T+Rn
L/NNYc0BRaEC2kLgOE0bYHMxbiyB63rY5OZG5l+Tx7+0mMtgS1t8BUbPa8hPWgCkSIgPCJTT0FzZ
GEWhhZaBe1tkdaAKNBPcJcviGBAMEsKFX9BgBFggRoBQBC128SUhTXLct/Nw/7rhmVJMfAjw4ti1
tz9Sf4mObwahS0ATpgsHMs5X4effQK33HYR+Ge7V6bpV7Cmcq9yi29ewrrcYvd8BF8BKQ04sbrrI
HRdQx2C9sdH8xxXWV88m4WLmzKoBGZq8qsw2ZJdWJw1wW/e8o/zzoZahpuH2nitgjLWjvgPqGmVw
bnHa14uKEZSY/gOgksObhdwq26FwUQbOiORCuga5gWcsVkjjRMFWXh878MOGFLlfmoNXAcaAWL26
31Dxye+OyYGI7gSMHb/APD8UxB70OFIz7fCBD0cBNtcENDicwLqMd/8hIQk0Ac7A4QzxiWIwxiqV
g4lwRE5NIpdXfCJE28kWZ5MXOZiWidHSTc/clfQcYFAM3ptV+Gy7R9PcS4CiFDKI9cAUWG7L5tjj
qQAjLNv91ySTZRpkY79WmDMHBB1U1xEpAlRoO5unwyr799am/TdAMs2YCqmo2XFsgxoYn7/aH3PC
NwvlwVFpZM0f+d/koM12eTmlv6BQhNIgsHtlVhNuqqXyDd4LQ7l0tMijl0nA5RxgrIulEIEKqy8W
FVwKtMQL+QepjbzV8CBwbokHsTZmiE6wi9STMUO2fkWHZyxGY3OKGfoOwJdn0QEsxjTUseX6jztF
w3FjU8lZtB9z7cE/Lhfx4qV8q1ftiZAs/fdyPpL/QkvCqULvzsTTOGMO5n/pn53mdR7WlNLa1+tc
c9BVEOrK6V2HxMzL1ZYV2UlXQR5RxJHbTN/xwkg0ySfwTsWbxDq04R9rDZXyL/aJY0Rh4Rnf3NT0
9tixMB5SUb2iDVuVYfFROHtZGlgnQ1/eUFBhLeI5ri0G0nR4nHYENMQ0MpTsBpJaVz1XHFw+7cZV
ChxtrX6/yLNBAD/j5J33vIcJvQgTOgFOjOpIYOEYq4FAtxDY489fqmze0SbETr0msjGrRU8MIfRB
L5CvgAuylgwk/52c1c+1YEeQbvRwki4O8ncukk7JuIG3C1ZT6EndITm13f01fMkDYHn7/auuS8qg
/BF5oslyYBKmk8ShPmiuADDHZs+GHzLZZ6+Ju0bsnZbkIjsYez4Yex9/oF027qnsyTfdCzQ3Ndfl
ifM83EHc+UHlG9uQTohpmB6fX/5H7pk/mrpC/0EZPDMvn2GCrTPFRUdB4c2F4Ex1FIvCGc20uCKX
5Ga/oWP0K0R+9DDGFxwtM+dJhb63UH/YHQC2Mv6kP5NESIa3/RH3c7ngKMcLvkl4HVEq4MQZVth0
3nzbxhnrE+CQYZj64j8Nql/laSe0ypzHHo8F6kAArBk24BBY9IknldSfRy79ciU3GvsXppbxTvSj
7Cvqp6KVnwBPVcTFT1HOF34kGNaFvU7HgVtvKQRLEzc6ZtStYPMjIKbpfupuyS/lkLAZ7OZRT/8Q
IyVeiiJ7+lTxUQrJ4z0CuAT3zX9nG+kSe/CrJ2zXa7IX6qxxsVPI20pYp5zOm/+XajzM1FMlz8UU
moWrhofKfLuN5vdsYcE2kZh963FguVgk29AxvnCwo26Yi8dujqyQ1ib8Ir7greyYvdAM6Fv+Lxgv
iQs6I9aiwe3n7xDGNNDZCJYL3TCuMgNjkzulxJm7DNguex2V/cnwC2mZw04f17QCdMZEucQXcks9
gwE7E1JWiGZ607cs33omPZStnUvPHRZUO6s2ZgYH0iHgmVtAOQ9vKZPC7nWniwDP0rKEGo5lhef3
FMiXFjBXxxMUfOdwj6iJwfWJ5651jeeU185AWiZbjw/OxLFDehg+Bawvb+OgV9tKx5u7T4KDiMjo
H9J6FNbsS+kITCSl25YKmNkotyOzQo+GhA4X4VHIho6O2AA/RTO4Zc1llvVKZDuJrg6Ahy9p28Fc
YW5MVNSszD5q8vdQqSwz9Qoc3Hgou/drCcyXsB7zjAoTz8C0Yt13sz9lj+WMuTjUu4z0Ag5ohqQS
Cbh0j1q9gzTceQQWAUgxEgduoQx77vSpFhzlKH6rj3+Cc9DuQn1Dgvwbg4S55R2rgP/S6SFMPkr/
tzQvcZ0lbgVH87XlRB2ODD+mPS/6MmH/Me2BDfIGOLP8WX8gKJJcMeM+ZYnVPbAdG6h07ughmBok
V8Q4hJ84orSlzBHuvGhN5oX5L7F77x+23IAwEBKdaV7kj5+/b8OAxjs+k9irvm943XjLuDMa9PZI
wQVa4FndeMm4BKkJlfk0iOuAL69dYEYwmGNiXOKCvAmffwFihio5iIVb4HvrV2hkGWEf+AiIgiEP
EtfLPeR8NvxTnJErmoj852VzR+rHcFyj+IR2Ec4mh3l6RAnB3BrPWsDt0+xVlCDM+9INv1FeU2hU
Fv2S4Kn6GQETwxdQLRx5/DbRhzYeqA6Vw7T7wvUndW7P7veO5IYROH2ffbl3S1D+qI5fDqdMBakn
bs+Ty2FwwSoyxagmz138zCa/M9dhuGQASx/P/+MDMq1+sbqYF4w2l3+vHZCyygc/iWpZ25PNiMQj
vUx2XTY02DBzAaEc5m1EWjNUmAxygDRKDseMy2P7qq4AgTpf93jO0rm1r3zCdXudZy99TkMDydHa
A5xKdOidR1uMXLOCMnpsrnQ0RfIF7LFr5JmHblmzK7QuuJMNZnbxoSro8EWSFqlwgYU7wQGFXotX
aYeVYIYntk4XiPJXHd3FA4kf3939wyvFVC5kMJA1dvMzdYeEuN3o9FcMM4ltHa6c6RPfMWFuQDnw
bDccQSeFDTQ6GTE+A3rlVAhMTD1QWx8IoaMVn5uvl5kOJlYifRBNuGLk5u8Ngk4E7BkTnwU4PK/m
r/sX8C8LD55BDpSR3RRLEZa4VEYVCedrRJpYpCmFefGdGIJ9QVoYKUxcnWwkcN0+eO+MyFO6lbm4
IM3h9OTeDd/nPMa+SpG4eo/rh5CylqV95IdC8sJuq1l1Xkn9Sdw9Ivc55mCN6SuOI4Sn3R3ly6j4
2GjL/mGB99kmJ/iaWrJFko+Sj9ex2CROybznm3mL1OysxEfGU8JsMtEXkA7h2VzBOWMQzvvSCTCn
lSfWY6h5U1Thrgr6+4IYg0vMj12JoOHi0iCR/+CcKF0h2ZvdV0ebZjT/CCGlPAq2dPlofPQFPrYk
32vQKjaUR0EoUcCcLd4nhu0fA50ML5iJtH8lmL5ZLdnkCEtOBT5/daUbtQL4HMjSfJ7GBNU4Xzl/
Y+oyRRPCP57jRLqQm/p+cEvmNLdbxXCz3jXe5Ep5g8tbjDUWCd5nQo/L8g4vDy4uNpDTvoEDSNH3
zN9QnkOWHerDG1GlhrXkyT9vsk2PU8yaExBcTMeUctdOr3BjTVkvNH10ayh1HSQJTGYl/itEa6xT
f5EDbETDqZjMk4LLkmkG6JvpAGcpeJC8faSvR/nDx+l+NOGPA40GFokeq18aQdu8wfTtD8aqRUwE
gmwmZl5rPQ1GxTZjhyUmDMJkjN9hEa9HEuwhrELfl4ns42TE6qApK/H8ccfORbKtUM33m+gCeltZ
thTzZx5VWd3lwd3k1zUEZ07ZJF5p3apiY8CZMxZHbNqZAk6xO1CiC/pCQeqSUNjOrXWlbjR013CT
c9KuguTAJQMUpoieAw9mNk9OvOYF1Ky/ftrO5UeaRZ3ZGxr38KYIW8B8kwsejWbyO0UjwxLG2/P+
0RmS0gn0pL8+p5sTK2u+yVBw2HxuaiukNmjyBgxCMyIncCJd+DlK9vx33lf2r8iNEXOJvoEUALgU
Cx/CFMU5gab5KoewR04uYP0OH6s00oxU8X3sPISOnBV+gUDyc00EP8EtSignJ/4nYVHSPdNiPQ3c
kfFxuKvfGe2n0GMax36rCvA9PDrEeyZtUuR5MHmZ5vKwh29XNf5N4+0sPBvfUnGszENZbfNJCtQu
lL8UyYPDCFdaa2hZf9pinV3I75IYPTU/Mk7J5CsHB8AudV4ByWRo0n7X1YUaipFhcpPYBsBUxlc2
/VCLjjqJkEOX17ln61lBNNLzVSAvNWVyepofR+yamfYb0qt0w1x2mXNXJBMQvuwEPCp//BvEkqHu
OigWtIqLCkpiF6/hztbojmnE6JJwchnyw4QVnJLdEFtQM1aFkIJv2Lwiw0434udEtFeg7jpMUI6Q
r5UEMikjK52owB+rv0PMJclQ3XFq8afU+Xum6UjQjBVMggAnd7dJ3ucC8ClxSVqBbAS6hIkyaq2j
UMG5/ShZJ4n935DdXlBKwT3wNQ7r9sMmDSgJNXE0ziWoCaYtGn+Ag6ArqOoCuBDbG/z6w8cFWAua
Zb5iPiTizQSiVK5yJGKtXVnLazxCfZhl+mygZEI9wA/Ci8F6lognHnpjgTa37pclRO6XW2K4L+2E
o6CzTYskuK0YsWbfKs8Hk2EOSC7Q9tDJyxcbcgJJiJ5f4WGnCmMQcwAo/UaY35KKNlMjV1tNhKXv
3wJVgLWo0D8OR043Y6S0QZT4x/tAN+Kkm0Ja58UqJPTML+i3ilU+/k4w7ehOG9ksW0gL/99vmF6i
Q65vqg9/e3hqC1oV2DBbSbnS5hnY0oPpfiKEBPwiEWbKKeyfIxv4B4yBWN3CBgE8UHde+xyjE+UU
yWTx5zLlIccrNANR+a9Xt5lyYvRt4eTl1NpBEIjhcGPh1FcYJt7qsmu2ZbHKksWLStqb1joePTz7
o8qT4OQjKoARYq6tr4Cw+8TmG24smysnEPxMs1XdBQ2aKaCUUBWh0bno4g9nLKaESjxzL8g++mEs
gpyrUxqitqUgIDgv3XA1BJMTgzuE8po3lo7hOWVtz6wRZ7AtPdBWAcgB96GQ/CER7TBvqj2W/naZ
wapGmziDAso8iZUHVhqGXrdocYgIH5jBn52bizy/cgXFm3d2q5/58EzKVcGigckxGvQrYgLQjnBj
9dZhn2UgYcXoz7WGwwESUjN9i5t0MVxTE2jgXTHhP/k54ivz0Mp+Mx6B/fqyuqw/F7xN1LgMbhK3
vkzKdLrFCq/wHT9LEbJtnmKJsnlFrWAeoHzIiQbob/r06la8vk6in4xMoHSvGM6gFDK8w5uI/XA4
PvijE4yJVCgkUQ0sQenT6961zgJ8LHq2jvu+fYr1lcHaiEgpeia/OdpqWlXlm8w18ts4VrFtPCey
v0O1z1mqvH4x1LOIwRfIVP7zDfizWbHa00YXX6HHF4sdzkVagvSrw2dEIA3PjTbLLcw07mB6JfIr
ZkA6m/lVwS9vqOeFeRMQUc1SDGyrBKeWP5j/WzMqUA3TELR5Odbeau5sTE1jg+9TH3/U5MBPEZNl
N7HngAu2Ry1bIz420YjBe80J3cUVMx9IhPzm4jQMIIDz7IIdoWLcgcjZ0QPeqEVluHxEHKjZb3Sh
WDphlyGbho/4jy5VLuwqX+rpmb2quGcoXcFYhc5nxeAO7AiLYez8UX/kg6fxxhtOo2Lh3QY490DD
/wOyRgtJBi3mCDYgDGV8dlUMmLO3x88mCnf+W0T5XJ9FZgvmPA62GdMdEFXET0H6b4/SgidVJbzP
bRTvw2Qinb46hsDo9j4hW7jVKKyva26MAksro2l10Yo7vvKkvrJJi3Q2FGehNNgvTK3+iJjHQ49R
N2u42gbJglsixATXGGbRdmKDc3YLxEhtg5jClUfZB91f+kXHb9wuFY/Tpl9ql5I5Vkp8yUUneST9
R1tcXpmh0KAwq/1ctG6JA9zF7IWpmvPo7cxrd2Sa/nJaTJr265QhFMzG/0g6r+VWsSwMPxFV5HAr
kJBQTk43lGUfk3Pm6eejp+ZqTnWftiXYe60/uj2iSFJlwTYR0gEpEGdPqcNRSv5B6A37tuYWRI7H
nCyeU/pe0m8eIMRvi8AYUvVfOx15v1p5B8XJVwHtUjFU++171r73yV6EicmOhXZmHqijRWJC+MJ5
Gi86hXEwDTAcnQGY+FkqbveQvoezyl+CGmnTn+T6WFEZsWbalHf6D4qDE80PCFCw8c1voQXI4d87
1W7mPdh/rBAEQg7e2j+PeAFJDiZnsPvA/twJ57A/IOX0fzjoheoJyFdnnHxeMdK+5aYjK2C4rsVt
9MvLzn5HidY9O3cqowVm3iV3uMVkpMKkEcze7HySEBnt4NkqRChUeqA2TSyXJUyLd2Jm8+My08O8
sLxmJI3uSCSl+YIkYxIkVKovt4jmTJEAgOuCgANmsNqwJObHSQJTnn+J8WyXoo3M+qL2YvhNjQt8
ArMRaFvD37ayihuYocAzF9LDMxzxXrALAENXNuqa8NaRwc2dHpLTyXTIEUmxDdTvokNwGNpETgUu
XohQ062YHTx4Sl7RP6X85vHjHmfLMiXUcY6qjqvgt1/3pi3NCN7RMRyRT/FSy+OGGdX8KB6MqWHu
tixv9D9S04jk667/iM02Bj6MnN5A/n6puq0lediOKsh2ZmUAcELanLg5GPJj1pbslow9gZXhUkDP
TpcANjNwxG5FcLlG3YgTDk9z3JBNyieeL1mlW5LcyCXrZXySOwbVcV03r87yBofXDvWgyUdm2UZx
YQ2aeQw+ckCka9evfMqTeU5M3NKSM43vbblfpEvpur+WN9JJfP1VvpESVbTHLtsQw9p3BBejfl8K
DtNv6SutwXBX/m+Fp4mcxJEwHTJLkB3Nt3LaZjVtk7+GWxwYnLSTCBRpbEbUeTWP3VqEEMTCU5Er
um7ps0xZmajyWzL6OpY3cxvNm3laFz8j9YoabDKXh40KCjeNkCH5crCsOXD3qKwtJFb0/lI0hUaZ
kKH6rRBP2h8cDaNXiCLt3lgr608ZEUAi6mF+w5u4wLtIgos1QP2oLQs9ooBeIm2EzFpbWlRH64oQ
R77waU3JY/hCm8pYnxguQURwF6Ra1fQA4YReAA6elwYoEgMqDwOgILEyxhqL5cwpNKxjw7Z+UXby
BwYWaolLcK0iQyCjBCk/N/qI/33xp+TEZPz1rYtDyccqwBGzHP37iOZpLqF0A7vF4F/ww0JHE5z5
Mcera79E/OxbAoVg4MhEx6UW3slaa2MnjU4U3FKEC5OS9tzHmj2JjqGduHik9BvHPAIZbuj+GjKy
hM4zuBDvJbjct+JruDYZ0hw8GQsWxqeSFUcGDuMPfAtYiwhhLnX0Eu24ZuaJWtthS5gIT0I+sUqf
VvZK8GoRtzXyHsNnLXIW8kfLEb3ddrkeyV7Xtm3g8VH1JEuA7pLF6SDvQWFCDAF1SyEWQ17394mE
ZJs/gDQkjZTGkmHlERTWdC4XY0q4ekR53OZqfKKEU8VtMa8hSvl6RQk10hvUUVVDW5KN4fLN06iY
Q2aRIQE17MJRa/2OtZyrKeKenl25fsuHU1Tb0geVXfCi7S+aWJLo0bP3oo1oHkJY0db1AAljOrRE
ZzA0HzhBTP0jmBFBnwnztGIS01nASHgafhSifo3GTYUfnq9Q4BIfUM4BD87AOLNy0qVv5k1T+lbD
c4XZwHzMRF2AKCsyqNRInrCMUQFNZpJxd8+3Jc0s/FcUQH7aVxwTInA0iRvoVU6rDG8D71oQLEMg
Zb6KgZ4LDzf3Eax3WT3/WJGiO1HRy82jSB8GOyiLZBDD57FM1jIRW0AFqYJQtudgp/5gUB8+WcLp
jyHS/83fNozcD+VtjH8L1kadpOhq5BVkKpyuS+05JeZnWpqz4FDOHv8eYWHSdG2TS1Rto/yaRJ9D
sZ2jyKmJxND8t5hWqWk/8M4DB/sOz3aHT5QpDzGWzNRMltwa8Y2lXyzC1NBV8IRK+j3XaJZA+4YP
h+g581Ame2xdRvmNvKwy3CxGFZM+soQvpEPXeK4aTGiTlwifFsyzFPxpgFc6XV5fhCSMf+RagxrV
/TmFfUnh+kMUlYH2bMgTKEYkMwAMC5xo0jyTOH6+sOGAfgBGLCh1+O4bV25st8lsAgZzj4MORVl1
mPa5G53J4YkIJEi94De44NfBjLtw8hXn0DsiktRtCUNbD+icN7ytTCPVRlzUZdDF5S4OdnQltYvr
GK4I4iDDR+USf8MQfp8GjrD3nmQj5tIFyKlPEWfFhV8OCYJM/sVDG87k7m2NzsF8CaRe2Nj/wMWJ
0eC/NKbrMkF3B7SAY9wUvYLybLCJpW0gWdhwKjk2JZhLBZe0p8O4OTOFYUl/NuRsL2nqz3D7n2x7
5i/rSBFnHj+UuTsrXv8nREvVqTF/UQ6O+E6Hk7YJKPhGM0RABJBo82reVaoJQKAORFDP/6mNaStD
eGPD3F38PfZzwan2QO+UZtTkStjcDQpSaTwGrHq7aRc0O/pxDTS1DP/AW0JJ3nPtCGTaufVx/map
j/dZdjVhlqpNQpDxuDT0tU8aOuLrGHoeVTLFYULFbAPEIe1t9c8hOMg+mcqYuCEe2sirQMw50/4K
nm9ai3dsasVGwLZLa7KdvzG38j7/B6ZXLzyayXHQr/Cof/y+qnUe7ukVWYR1I6oFAZns71TpZ4HB
NumSt/BNRySBfXqEAXopKDdvcA7hlU2VDRCiHWixc7DP8h4I2GZZzXifKSMIiMPhy208JPuK1xzY
Q/x6Vy7vBI9WUCHRoIyVyGSlw19YTx4jCtEetLYZ9ugqEd1sFbWpP920Ty7VwvZL30q4pXXS8Iiy
HQ0XBHFRvhHYctbbxG6GC1eemj14WQvEoFtAEtPcSqpXXxvxh4Y34nxoS5Qpv9Tf4cuwurdbrvWs
3GkzTnKm8xsYZvfoZ1o0WNYI1UD/Mmyhsh++9qv2Hmq4BBmLb3CM/ZdDMmnbYOA/Srr6Jqiv3S/x
21iy/rExYaEe17FJhzd+Spdzk5t/rzsWrKb+01CZ3WyWEaSy6+qvehjXstlkD7S1g7UDh90Abpun
XHAjZWdcsGKaJS4UFEiB+tIxQeyKajcQK0PJYgZuzB39HvMZai6vCKeS+pL3HFFLdKPO5Ujnd4e4
QDZvMuJ680dOFz3QiiQCX6FALl99+j9M2eqPaGxxdxCFlByFWwYE1SD6OXH8Iu6xw7cAMjVYdwOy
UrIKtqheEDMOlFhs1AdLziHH3WU5sDdg8WC/g+7mR+OXPCQhBOaG8Ik2oBzkVg0CDvUlOxHFq0xY
7dK7owUbmjBB733BST587SyFO4lEQdZxas3xcCySgf5Qmj/RVsy8+rehBtcp0IUptyjckN6gtqdC
+oZJqIdP2QfPhRDDguosonF2enElqigQPUSgJMhmpZNs7uzu8cZit0yaT+Mt6b2q8z7FdNMya1U3
UT8WUFsrEC51futvFt1UGz6l8hiA2tjJwzRXLBsheMaiO5O3SALziQwzO6owuF9zrzM97nK18wIS
R/jhbZKcXXJjUn5uda+LTljcVfFQprvGB6KDCd+1Exvpikd9lSEeJ5SMJDpAa3L51kJk+4hGVfXF
stTcIcCBjjAn81QTA3umACj5ATNIPvOT+jHVRyMibs0rT530XiA1m4d0FeNmR4+8Vsp/+bw42egq
ldYN5tY0JMLi+TRfUo+kYaBWyTHQmE1PjNw473s0j+qOgHZm0bNJj94uJY70O2LqCaU3K9wjpkCN
xkexqR7jcOZf4RLVd+nRL70pu8rFhzV5TXjIU1SZ2/rLCxfhtrpbCqtyJ/pDQCLeaqd3KCzY05GM
b3alDXfI8RFX5Fl+3Sv1qaYPIlqWGMG1ihNpR8VL+MvjLUgOIC5Qveh/ZOpHjvmbsYM2Ob71nIGc
1F9uaIig5BSdYYCi4RQD7gHacIjrbKoHkAveDcJUlq5suKIK7YGt7Pib0Ib7hJES2pvv0bSJN35i
374iRAJnnS85XBZm7/jCHQ7eZz2o7zFvkUMPhQSwXcwHmHRkdPORrbFU+YmQ2MAfH4vw1VJYEo2O
Ca7EcTVNb5O/QeKtCt96ZvcnDqQN5a7PZcgQ/tDTl4Yda58As6HBBriu7a5aW0xKhFgzu6Ej5W60
hLeI5Uhe80ukwy2b3xmwoe1i7R0mJ9xipfP3iBdtTXbn6jKiGjOQKGxT2Y1xmzMRiKepIM6F3xUk
oVvQaRT+ItuXTXStwDQWfnHY8AVbl5rqGe7+sv8k6N663Lfp1at0+toO/JA4a7Q1R1TyQRWDllwG
gllwrXTEmv1DigYejUpnCPa0thNzXO3ECqyJhlHEdDg3LOTASXbg9qk9+V0uPKD1CI6PWHR1WW0s
HFlO5H+2wZaEBMYY/gcaQqXLJQY7dCTiBArhGpqXAcEPgHzBDJB5zYN0moJykMGZLZY3rynPin8v
jY/YaNa0g8RLHt27qP5pw1MoljljKTn9S/zeaTFRJtVV4/2G2NYqBZT01A37arxHrNRkVK9lakGT
HlxN8ebwOgfnjleAfR+ZZ/YTMyNJGdJIctV6DwMVv4lEzxn9nkxC+RffJjkFCk8NWC5Bkgk+LyRq
YWEHnDIo/qULhGBq7HTsrP3gVdUShkV6co01k1XRgnXKzhmB0JqxfNp9/W2CeqEX5nMCKRmFN73c
lgpVG9GWSs6Iqw8fEXl5ZGIy2+j4BP8Jy+qCkQ/DEzB59a51R6BI0lFQssgcc7VXlzdLP7Xtmw7B
FnU7mdtXsOPsVT8L5cUFdYtUd0YFqxIPsGOi8hEhNtaPIR2t4g/Wl0n2ra0IzB6YPduUixs1Fmts
9049XtsfsNZaNIlYf5ZK3DtoARZm8asID4xSBL6w4s/4GjAQrvJTL1y6zJaIo3LI5gUcpMB8wLCO
HKbEsSkf0ugf9AcgYbwVC5rjhJduYL2N2VtUWxaXqVcM6EJ6i8iA6T9yDkm93TFDogP5lo5F9hjJ
faU/CH4uFdbIOnEUovwYdzpYaLgPgj2qUEZ5DGCaJ6rnpL+Q30/0ejheY0gga/6A72/tsFhPL7Fw
sFXgqiiP5MrCRsWPGLkj5Q/8MOvykVQ2kskj+V4w33l8ygrKn1B4kF7Nbb8dUBeMq4Y6PuQSqDOv
y9z5a00XtDxM/H21myyH/Tsk1rfgu9lY4Dkei3ls7PwTrLK/pvndfCQvAqY/BbKrsXTkRF8BZKqG
jZQhk0mGfuJ+1LgPawD1jwhYDCIBLlt/5rGr3ghfuBeZy4FLRldUrJMtFtbkudQuB5+kiE4WvK+x
okyFVNSMh3fdkUoNQKts9cHD+DT026E/RtolIOgg0y5K7uU9gWc/MltKi0SjpcuU/PoMGgANHfPP
UZ7daD8fmtEBYdRICd+U7Rqv3PxB2A3KeCCLcwHo+6O7oY2L4VOo7v4jXHLi7Mo6m/LBFLyZvQ0J
i9ekz/INDAdbc02cLG2u0XsS3hrODYxX2+U0doli9d9rjmxyeufHoEL68WucLJ+qL7uunXNZXbPM
6aVLQO7DEpTPx541d9xhwHde9oZ00Z+9ngUNJKl9BOEnBGBpM8FzqgK3o2bAQLYSzsRgWuO9jGFK
bdJ2ZPWYC1u9gmY75fHbIgY4/Mb+uSScPnNTajnzEyUaI+/jGgUguZMKgRTYs67Ef/UHJAEGcuzn
wOJ2n3EIESKW7IXxjROVBbrZj+xv2Nu09DpzkiNaXfUvqXCiq3mcrV/l0LjD0zI3w79kLSDHJDIN
YvQDVkmUtySlELAi2h9E9eIooFKVCpNA/jCYfPZdRfrFqrmGEtG93fKB3ehpVtAdESg6YT6ypeYa
bctN+CPUrpQT9rwZgmtbrsiGlDbtK7+XtJkjANhw6Vdr9apGfJXAsZcCwOaBmY1wT2d+B1NO7POr
zuyuvc1UllHJtCEdgzqDykZpit+hcwm2Rlcg0sRMcOkKdN1XrsO3ToyGq8auKfyEoILtu6LuKvU9
+RfApX1pe8J98bysJZBLoKd7hn8Xh5X6lKfHpLi405yJu4xIbRSdxI4+c5qCLLci+2q9JDsYjjw4
cvOa5u1MD9xcf7Qf6CWU6GuJZSjUjSp6WD/zHwLPAm3BoZh6mKxQ4AL6wdppK0SIhF4qG+VA+N69
+MfT2Shu+DH86/otahH+fy8y8+4CHYATtiyI2K63BkVyTPscAaye2S42IVy6o0z1DPsXTcrob6s3
kSebYXI6qxBc5nKO4lo0d23GsnBXRJK9XypY5kivcTygV6cHYvUvgpjHLO5vKmBDrDC+oyqezK1C
7B8NGTahWDXcw6mXiDXZaBAPsLexPfm/mvSdSjiq1+jcO3RsitsiQkr2tfQK71ELBoUxkMPXMe/V
Bq8wt+Nw/uGVONInhSc3PhNiPW/JkSCIB6fxYsAk6iXlFXYR0qkEEByUh8XPgA5Y91QBoOB79okJ
MWgMGLCacKxs8hQhSEkt0yr9af1V628Qv2shNriT1n3E1q6eT6WFeMQ2wXtSd5Tvsb23qNJhsyME
DJ3zBw4uY8CtRgcCu058rYZfgqxEz4KqdPL2nv3Tox/1U98RUI3zN0VytPRtcQy+W8ge2011Q6Jb
IEAg7GF9Du9skAaVqk5A26/bEijvaPv8nsbn8RVxzaqnMf8oxlUPV0MIoXqod37xb5CvPjpZmm6a
DTV0pLsQsdseDN9LdxnfRc/dCbCJpnk/Y0NQnGK49dFaL1wfc+/vPjrB0tvSs5VZDbUDh+CScfQe
HiJth7cQGb2/p2tFfcuaR/eoUTOjFXL0V/ys6FHhpy+ES0Hc3fwtvtU8GoHIlZUEZ3KQw/Bghl5B
tIiyJ/o5CzaCCtb7mfGdNiRoNmRVTs+cNPoywHyxw4yClWXbVWjTKGJcCrCRFtWtC+cN6ZucdFRf
MmYfsqy6/+dRgav30OmbEIs/1lM0jahp9fnHTB9qQDpHg2dok6bUTrzLjtm7iFLAmkr9kt0jC/0B
XiW8qopHdyjNnrjqFnKTBqLMjmE5GPRq+AL13Dj4R4AejD/rT9I3QejWQMnDrmf8midWJzKNNg3i
XwP7et4jNv9JtYc0u8KwFd8BUYACsXBV6nkmDRXZEK0GiJr1xFtE7yMICrV69MVhJ4cko4E7kFjS
SHXNP32edQKUjJsUOQNvsx7+4yxtsVywIqB+oTSeZq5bLV567adbsx7/aB/pgwQVT+3Og4t8k8JB
4lPfFI4QlR4wVkhX+QjinTlhSv8locBA2wbnsNwmHQsWZ3tDjxVIskzlyeAZgEdl8Yw00pf3VCYD
IZKcOzIxMzMl2j/xgaxwmUfre7VnWgBNWiqVK2cur9C8JtsXVhXC0dVzyPoK5ZAVXrJqUccgHh22
y4L0m5gnfopvE9UKf6Lb4OzE2cX5md7QyNa3rElHTtLSVfKNelvC3uhogRSwm0siMOahUukxC6y/
KUXPqEa3KWu0C0K8bLXfy48C0LHAqXEYDFeiVv6UhGv43dET3iRUIDvKw2hLIqcObA0XHJBSeZb+
6nKvY65mHqY+U0SBNdL6RSc6iJdpzCtO1fhFgGQsEAwA3XtBAOo7iGd7Tid5UwVPPGiyv0mGC0RU
QO+eClhJSGFnuaHEZ7blsSnhdJ8M+QVKhUQn42ZDPdlXVyJux8oRy0A0vqt952zc7CsMuxl7ylNO
z5AFvUKrpWMM54W6Fn8p0+mRp7cc4k9/b2gb00IkfY5GyjuByHeKRPL7T0Kxx4xgaq1Fdz42qCbU
N1BNRYajPv0KBlQCuN9PKtYnm9SEHEkW/xBJzaxtGa2FcE5AIcQW1hT6wF9u+itPknYtxH/9CZC2
CF0DsEdcWpBkjZFpKYmF+wc/ps4YQSOaA9AEy2YnYaRV34oH5TCM0Rasy0psrkAd6Bty9UHpb9Ru
F/CdqMi3ydGCRyiuMQBBb+N4ajZ4ZmG8TMcUHuSmxf5fR2c5JgMrviSsfuZnA+HTLRfxY2DuRYoc
vQloAxlvi27JM6Wl0zXRjz5V+BIgM4zbAK8FXiVLdykXjT14sG4LASKY/5B4TeEjJh6ESMD6a/a3
jfiSsKaKpHtGTvCqthPcDNg87Rdk4kEw+8aD3dgfD/NlmD/L/i4J/3BLIlStKYQE9k7OfrPVnmDR
mO5YpXELI+xPokeTHpP2RIacDNEEqhrOlxBHgtvOe5LKUiquqbI6Nkdf5KN6Zcqp0C4WVPFiYLrI
yqkJtmL3KfdryXj4xaYk21gzQQVATp8KkhiuY6jdEG0gTRwCTgSHZC8kqpCZDvFuN+rVfAbYuP9V
41fb/s39L8FldB+8ZCbFgDenJ3yohSdBh7SPgn+j8BEKe5X8PLI+uQDJV6L0li9oE6GJBTdUn3WI
hgHQiypXtfmpOmzTtPdSBxydCKqvX1aH0R6Ojp3cJlsuSokMsCO94yehEkQn0aV9jSz0UnHu0QTE
3wsD1m4renjeZES+H5VE9ig6HmOFHF0K3+D5ZPE70qlRIc5WX+dHtJaR5mrjVt5G0w0EweB87LpL
4+NGfIKworUgKcOjv4aQwoh8eWYEEHcTu3CxaYUfvl6BET18kj1qdVfYQj+6wr3NynvkbHWJnMGt
ht9VSn6ETxJ1xkt26tGmMKn7QAlE2BLu7jZEbX0pAxkX/6bgyPG7rsnc8ffFK5bYxzQHu6+C1ClU
TsS7wMyy2PFUstfEEBFH2c0XYYW+k37z8QrEi9PAqjm3XwVtMqoz+n+AAERlA5DKxalhR2Bgh/fE
gAYOjp6ISFpc1Ih8BAEHOT8kGxJNAaEND4dr9+TnI64Fle2Ex32i3MYW8TURLR8+TI8ZXAV+hkTu
tyb+sQV4cLrwFgWogyivGIIdyXm7caujEyFj0rGOHZAQ6iPuw1d/m9lXbPmXzKl+leAK2OvGuS0u
ornD9eDT9AvbZ4tP2aN1BfySkGVOnsQTfE+znux6OPkkXss9/l72TkZk6vPW7M3UhBMoAvX8Xqtu
uQ1xQsIb6J5S7JT+AomY8ZyxrExXKXJBa/mNB1sloI9DpHURDBLms2DVTE7HDhB/QJLzG6JdWuNe
RvBthiQiApcBGg7xg5bsCWOVsguPKKssSM+a/aoiOJkHCInuluF9VtbYrJIzdknceGgzrEfJl4tD
KB3X+O/L1YF0ECZ2QE63/0RNB6PGYSNudQt7O8SxbQe76sNv3ETcl+8ZLg1e8h2Dx4g4YtpVewQW
q2E/8wlDVxHUQE4WkieZQzOwiz0jrF+sZU8JIV5uyAhwSozduUFPdmAKAThA1/tiNEMi1zh/pn40
5XzTcXcSsCHtYAn525kBvzsmuJmFQFvOX5OBft9QAn+J87fSJ6yR/ZeYn3RV7ES83sGxjQncWyXC
uTokfGrHS4D8EYEPw+iFL0cYyHXCxr0F92MXZIzmoTP/EnY6uOY94Znr0EQ2QzMtRrmK6QN3yLHh
DrQOuLCbqw9Q9ltW52iypYqAHvSVp4J2r4iaLSoIiC8ClJmQaGymnnHEI7QukhDN7GK4KuvZ+T9k
2HTSW4U/hABKQmhJUFpbZO18VMFWRum+EaNDTxf2hKwDRFzLfgNgbPIUp2kzXzvpFzEYgXXpkli+
QbGpPKXkgihl6DyuN9RJbWUjNmGy3GtPZQZGA4qYkZwfFbxLJl26aBzii0VNNsIedOMcdqR+XsyH
dk0KO6JwJaKAZ7iUy6Far6vd7LEdTRwLxLDlW4LiCTJFX72pcCWcc7ykG4LuoWWYEi86zy6RIgvQ
eOtEJGVOYMD/kvn5Ji2HxY3UGpqAK4fiBGWptbPeY+pmi5Zi7uKRx1dN88LsI/u39LmUrE5u+WZ5
2Ya1oKxhnqjrAo3cMblT9W0yGvGQRFQVL1Sxib3j/Bdh1XaqRakLDsboMei7prj6PAAvOru3mBvR
r4kwrPMiV+FjzIj/yVfyNoGIeh+/+upfXJ1SNIUhe9pUEQWEUn4JAUxQGCFmIL9KcnTCuK8dI1+J
zm0qHyECK5FMhRy/i7rW80ctQfm/JrbMArXmmL9ZA5p9JyrskZYhab3cLKhRCb59N06UBJG0x+du
PsppLRxZfBE94V3TOoYM31MbLmmEvdmMB6BU1jKCd4NQQP4olB7VeEqpwhkO7TttI/PskGV4BKta
xNkUM9OEAvRkrBPlViJAl0As1yrdvyKk/IbTw4jIBEAwT0LF4M34iAbBJX7k3Fm7pvXwAvN91ZQU
BmueJJljyYRqJV9mFaCMmoSX4enje53vFZwU0r+w+uE568m5X1vX5JL9FBXmeBMBGQ8nU1M5YYS8
WxERHCcMD6OXDl9c/V0LSXGryb2V//zwmaf3IvpSTv6Gg7x9aaS0COXdoHPLrj5SCYnlShPtltjo
VfY0Tll412DwKGLTdjHqIi7MC+MExzOpowAb7b9Zw2Z2HeO7AM0xOe0rBiLz41PTnnVc5eKL1xF6
ZSTY90ua9rTVpsmXj/KHfDJhh4XojnS8jLb1M9FcSXCxcZWk65vfQ33Tx9f4iSS0WPZBcE2kgAYq
46zfKFyjK8S9EzccwSDzF6sQtZ3waKqynj7wOn5WLCgZ+JTDdtEdwbVw1F6Ve4+yX993QF45eaLr
9j5Pbx3zKcaIPFmibCs2cm2Xy3a6Sa4R9Ye47n7Td4mlmpp5W+cBJHcDBbunVzdFOkXaY8JTPgPl
3djIewlFNmO2x0on5uswflJ/y9cfrEWwxW7j0NrKr6nnXhRva95OgycPXQRpLclqTWBBfNA34som
KPbMmhWpX6Gwtax/OBJIs118uYWXakvPYB8dVPOOQ6ba9Z1dNa+5RmBInC04hhO8N5ljbQ06m8qt
v1dNsr43lXFTlCtqPPCh3msCTEB2dOSLA0IVfxbef2hOWHgUxCzFViHKenTpK4DRhXIaWMqAdVjD
yPNbZAAkCeOg+WsBPH4COyO5CEMdEBdtMgG0Y0JLdnszyIlCANGvWjCNVQIET3pgdZWhdZNbUR9k
ro1wLX3Q7JcufJ4jTC5ujIGxraIY82r01OVsfTtjoE3/GqBVPkvQScsuvqI1DxyxsREfkYNOGsUA
FmJlizVwOPbvun+LYLYRLJlgQ7j03TMINiJ6m/4IZRVCKGAEE3fcDhDT5Pdd4KTUSzDFjnipcQNe
NR4hnAPCPzOgrfMxyRuVZoX6uyIXE2qLu01fS+pHHO0MuKqxQm4WUUuwJpUheI4+Zo0W4HndUTIZ
cWSLgBpUBwuIIv2Nwv5nzsNKEYPNpNBSGkPyUdXzVFWqV14qk1SNAErZbir4t5Op7WXPJOKNcGnR
iYj0LtARCc0+8UYOZniIyFGcikvUvOpQ+MBiteEpylOgZwv5gQtKn78L3V8P2J6pVDzwdqYOnaFn
OoF57MuOHmkGw1CCSvzUsmlt+E+FtHl0vpS6Z09CmeW/skE7QOhhvZCzFdURG415bo9NBxtGh5z6
qw0/yezN751LwLv0yC8TfDoXJ+jV7HZuei+RMnGR1S7IcqSttPpYW9uBiqByI9fP9N5vRZB+zRnl
p9JAihOaMxxV4i/Jg8I3DaIMgsNxALbz5F7iqpHIJ71IIM/+OuFsIYElXhdQ4zsBFDeFYYB4pJb5
Fnd/RvUuSvuZ1q+Cl6vhSHF5sXPJVUbapUief44cSYEdktWOF99uyqOWuml7qYj6MPRrIDNzWow1
/AVAX2c12hPQZkpEwS/BUMhH7flnRjnrtqQ731LLAyj1AUaovdAuMorUX1FneOBL/JxYg/R1bWyG
8VSh7WeyJ0SawXxsny2JZ7Q7O0PwO8Uv1LXtPUA9QkbpLTY+h+gktxReUcpH4PO/EgVDsK3f+5Vs
vdXydyaAIyGHxJQuHkxi7r/IqMP2FilOwGcOKWRtKlumYFPg5TvQFAnCPdDNDqtS0ycHV1BX7+10
S/GL8xPWNK1TsvAI1sgPmT0aJue03U01VzKm0qj8S9Hg6L9zQpSQ7hji4lZOCEvErxtj5asfoXRa
CrFodbwXCiFeb5CvBZ1xPCd9tw6kLxpaFGj0ztEOkwt9pq0+OGXOE3XeKLCh6BEcTas3PElEPnrl
OSSzNX7kX3CVsJSLd7SaP9VyD+QbFH9FDP0KVDJ8J0LvKRsJbY38J9tHMp/kz547v6EZkBCycdwL
/epS/XSdS1g0DtBuQ77hjuejukvL9GoqJIdATyRXdiDefiiZCh7aToEcNvQHkkiaG6+AdLB+k0bP
EZJOgJV+b7td5zNa6wzwMgYjjtUVorDwh2xRIt1mgfxSxLRx4PwJPAcDk1Uq4SYWVnH1FSnspzky
FjLXwAbNfx27Ez3FJpw9lMY/w/LY92R5S6tTqToh0GqFROaCih3xyN9IyAtxbPcGndDcbzinuMOE
tepvL6YAhCH8xOqXCl4RIAhDe4tuc0Y4O5YqqhV/+8MoutyN5rHIDzqSC5s2tkcWO2P0uDQcWXHy
Ebb/RM5JM3ppS98CQ9eH2Ji/QXc0KIaGc8qAGrrRzVVXf1hr9bfFTTceOs6PMKAlAfzwsvBRaFAp
7akmr9Dpuj81sze2+260p0ZEpQB0mdRkjOROJ/Ac0ewy9puQ7WpGglYRnUpe5sw4ZNxF6a9qNEea
jxE5RsNXt8Tj7AMeh9zaawoYdhg4iv4QgGd16CaO4SY6jLeKdMDwq28uTX9V+0cjIzQEAkYyk9Gt
wPwSM24QmMBKOtB1e7NgwCDi5APFadAuHMhBvJ/V83KqdvEpp0DH+E6JItdYt+VLDik7yCckqxl7
TN3+lSzkPvwnWlkgyKOGSGO4mp8miyg9kxkjfVp48CWmD36808EpxBTReODpwpbkVZaOciYpEzn2
l4XyejrU1sOAUDMFFAL4Rm6ZCrS7kwHEZ5pHYYCwyw4UQA8j/ZafEXILOX9P8rvP2tMtwZlRzI3n
aji3csHucPV3pxIHCBTW6OTGeNTmfWS8B+xRgDvylzgiofkIsFbqLqyHZQWbcclngFf0r1lJ0O7B
6AknOGnlrmqeQfSX93saCP1rJW6n6UvzPYvUoNCN1Osokl5xSGEjKXphXV9E5F5LoU17rBTKJOXc
yWkOKoi0euc8g8XjMBWxoW7Cbmeph5xsmbQiGZ3vCFFEzqb8TNWnGLHorvTkR9Tfp/K7Sn7j4aLr
p8A4jdmhSncjfB7iOBKeTcml52BMDp3sodBrbjQENNtpcPgZe7KUwb6sZ1PZJNkZ80agM/Qvk4/6
m/LyOfcCbmy2lmEfZQhaCCGWLc5iqk4O3TPKTjpDBr/CyEXQHcx012N5iNlsP4roMgCQ86AS29nx
dSPGPiSHoP0wq21LnLW6Dmnx/ImOLQUJZLVCN4oXhSKgEJvLrgq/y+GZPdQfVtkKzpv2IKRMTL8I
X2okU+fpTmhpChFJv7vvll8LEf3bXQz+Q2/z8sfHAhXMnw6WKxzBnVqGOcOdlsAywMYD8QhodFu4
Q3w56PS0nSHRHXQY0GbMFJFcx2I9fhl0F7b36T5U555CSu7w7qNF5dco3Bh/aP3VxyBdpCEiKTbE
6OKUmZcGH0GHU6T8FyuPMrvXuRvKFLNAExHv6H9qVNLk22Hc5G9d8dmRovVsyw2DMTl1AfO07MiY
gHoRVepWSo7hS7z/j6Pz2m0d27LoFxFgFMlXiVFZsiRbfiEcjsWc89fXYAHdjepbuOfYErn3CnOO
mTOBfhPfBBTIjAMRJLRbWUecvza/wtTrM3f4QA63alwBLeY+MLbZGWuKnjHhdBHj6+JByndi461O
UWOzDtAvE9Ff7EfpCZ70bIDhSHGQd7AUBDyaKycwfITn4NcG3qVxp//NFTf3y41XzsgM9Jb9gvkC
VxjnHFF3JrT6RKszMTZAifkDMlD8aAlfGHchwgaEcAzKOOcQ5eJVDy2t20t9upbuiIPY1XWM5VCp
5AKxznhn0V6KH8EpBtGackL9JSPZnz3sRmGRz+Y6cSQYET3atOJcEI2B0arD155mb88BHIzhaRmG
DtwE+dfQaWtltRuUzdAiVU6c6WxGpwLoMJ5yoKJ6c5yvRXESymOJk0VwFA05K+TNv0a/oifeDuWS
gzULC+qnJyM593D+G0CkAqRudzlyMFRG5LQTjXvHyh324r6FwtMEZKDjIlTxv7jy+IZGDLpK35Ub
wAv4BthAKOEhwY2ES/OosUdHqMG84S/Tf6Gm4YMKiaktHpq+odg0kRmew8ytJbfFzPSetCfmRGip
L8PPTD+OOIgxDO11O9kU6yK+6BOKHkKfTRD1FPk5JO5N/brZJC/xKPIATU/mWgXju0t/j5MjhBEJ
LT6JQwL7R/6FK7e7hniIGMnqvcfUXbuv9r1AxFafJuPQhMig3mpQeXXqVmhnKorqsv5LFo1cdpez
TxDXSA4gpSd+xKLmGtRkCwWq6qyYhITQvJngS5dmPg4vkujfUFjj9qJ8ajp/xM5NpsSibouIvmqc
RPfq7B8TAOxq4H4/o4S2f109kXXz1Jf/aOOy5CMCWsLk6g3aFzp8IhsrtFOcGZQFq70OjuqvJG2Z
O1lzZRTT3AMgDN9N7Z11nJm7jWIJq107u2DzWHcCQxOUHZ2BsvqITF9qFgIkClsOHo6q2lP3C5/j
YWAbYHK2q77rYcvQGX0jxgijpWlDteAybmK8Ob0tOKTpkEZckYh5j6xYxBNpBoFJupizShzVPKCB
BjyNSwsTqZGwgKAU0UCU4KlRrx3oItMzVJt/QJYVHNgGVjXHKKtfe7zK5rr4UfOvujlO3Tqc/YT5
YMBHTNRS2u1Hkmblwxhdkt9un0hnRHsvkLUVARn3Cvv7T3sQyKpj1fJk7Asmb3ya4zlvrZoOIC/2
fX/gP+zQRoiHJQNJdjUoufFVhffHEK8/0U3zMtH06vUF5Gi2q2Yyd5ckmfij5XcI7T5fvypQaMOX
dhqZ3WIuvjfU2zHl6VnhkmDqoTBBM+zxhsIlSdDxbxHWd/U70CjGd3C0Z8GJMX8biHm3wztv9gvn
rLiTJEseUX/ZggyWC8iNhEBkobm3LcJ/Oxkc4clarf7ERonyMRLOGUNBslcJ2YmuqPwTP6Xr68Ci
bPS9dDYWszkgIcIE8XqRWBYS3Kej1CC7E189S08l8Qe07JTW0tskbRlIo7RTBCu6ihmhCVh2CUta
cHg5Zj99zyGLKLyjiG8t4DzqEVD3/Nb+ROYRBulAeyjT4Z/lzxJAUHMZp7e4o9/ls70WcNHardlt
VrlNxQGkUCyuBvabNTzZxDzzOfI7DLPNZI95w8sPWHiS8gSkgVoN1cZr2MfE6V4IQx6+VDpUqGuJ
2+Xs9n3qApWxrnAQJXljPCiemMGmxEVXdmfYIP6L9HccuAqsrIJpXhgaKahoJY4CBksY6Cm7/zfF
cKprL+8H+v5V7QSEScR3Iiyoc6I/BlGIdwDEHetTenp9mtBWFNho7J7RJqyHr/KWQ3ivoSfxRw6C
HWzH/iNO99Mj5WQw33oYxz+smSJ1sAT2SoscYl72STqUAbzREq76tXzAer3sRln1ELPycuvmFibw
rz3dPBXGzkSvUjFxRk2FvYWFiyFdRPk58o5ocI3Zu+Id0a2C/Uy8sLBY4LPs3GCClK8vhjLlcWQ8
DQoDdkF8o8zgwAS9rvFpc+TMV7jgmQsAHsFUM3M2OMSQi8pnwuiQBDSCFeH2rlBtwXdEg80zhYE/
Te3ibYF0t+jwnLY8sOyiKW7+pj95Yl02vYkTf+daR2yLkorKqVrRrPQbXjRf+ZXxvcBbqntvKqyy
P0wMx3V9P9EjG5/Nt/nbbBP51gRnrI0Z+Q3YpxZP1U36Hhlcq+CJgCVVUMY6Kxj48E+MjirFIZCt
OBQUcSbLfsyiwz0qQBiHV+Vnbhh5NWBfWZIari79NbNfDu9K5ecphYL8Kyj2yAQsEmH5Lu0gkndt
dJPOUSXObLYYSrTELWfViHzqJMeXGltKGna0h5RH9Fsuc6SOIV4W+gQrygEi9dCHJoG5AvvonH/B
JVzBSWSNXchfCWx+5d3b8vt3qy2vG6r4mO1Y1uzmfGa3dgM6LIvgbkA5u+2Fm0HeyD3pZwugplvS
G+TksGjdzX9oRJjJtTAV7IbgWAYp5fYNKEOZPl7WW83Wip+xWyZlVyg2zG5TfY89E2YRf+/wvsKw
yldmw8xnjw4N6H/O4NT/glFAYZEj+evBJJLpNxDizBwFBMmxLbiTduzSCRCMGMuRbgfK0yLWsUMe
MGMNW3L4gFehQ+yxRSwU5p/2zqQQCidghsl8AjriNfIz3qgjWZWYSmoXGKyYHhqUsxgIEr/cawyp
8XbdaPYQwhN7uJnvssc1lVMrutQ2/GP/KQgsHdbpJ84HfNeIpbjscAXSL7EgOY7PCPueDb37On8a
0Jnp92AbCzukuwyskYYjSqFchL7a+cnL5V1O6G5Pr3PPcIc73VJPWbrBX2P+a0F/WPoTlNrQP1hX
68bBPJcrRgsf07LiFXapRuIgEXjUWwfxyNHHDuqgM2/E4zf+y+JTtTrkF6YzSXpdnkiKxthq3jEd
eLgGzfMjsEXsKu+4SswdMcUSVCkBuRRVtRP6CIGFHWc52Kgcl5EdjTseF525qw1BjyV84GbUDxxm
/RkhH16UVkdAbql0+/hnxhA5Hhx3pz6af2S6dtxQVlR7g3mCTxOpm9gzdmm4PBtM4mfIXBZxROv8
A2RiY57TfmGHl4kTM6SJec4/BBwgujVlWx30cG0NyicsuLm4Y2PjmJumwwK+kt4yFlRdLHGJYmww
KK954YMriH4o5OiHVYxk8T/kRZi9Ao7Wayd/BWC+BgK7ocVmNbFXyr2DAPPdUFbp8Q4+UhUy7Rue
IsE9M1qzXa+wfcPXGiePh6ZCVIx/wv40MLSoV9JaRsEfx7+S3CMf30QhXhBEYezrY3QSYgE+4UV+
Ij/LZ1BgWu6tULt1WM1NB4K1/i/za6KSnQj6QozPDbIQpwCZzXg+FewrbCIrYqY7jfPqhPxhxLoJ
yTo7QZhTdhpMlATUdEYTvpKuSePWFBQDztTsZ8Ic0jYwfcIPQh2abreoo6MDyOPV6jSIiM9TFwWO
wdGkgJNBdhBumvBLJxujY+myYwkXndX2IwMvEpw1CEEsWtsVMm/VMSJLQj1zghXAYR8hUt7Ig9/8
U3mRrelDqVDfeBrVGeXc0kXoVFv3rKBpOmaxnbia+M0abVbJdLKl5XWyon+MxVLridiYdatW7qpb
Pn0KHc61YF+46pngkE0HlgL4fz76nR/dBPZQvyU/Dksa4Hn3ye+qSzv5RH24gPeW8SM0kA2+BQ23
z/85dXAajubWvEZrDEMsRHm7iBqt7yo7gnsImXh2omUou2thT+zyYqcwHgcS3++SlZd+A4TVFJdG
KWtd7Y+Xou0ZBLTvWvhbs/AyUH9BseMuY+LBN0InPTIFXjRHuCUIbGflJT2x+BCzoUFhXswvCDhg
06mhI5Bjpx1Qw4ge6/rGGwBMQOC6iAU2DBqXagmluha6/EgCYtIy7uOYgh0Krza38KoZonTscJ9z
tMOqH3wC/55ENJGU/3ctax2cc6ry+SrtiAdaPavDfgUG0Ayh3DrFTmby6YGm4QGV6KaPOiIhhs0E
ymwi9VDGkG+OwaB7uaBY6LKILkaRA/eOoWXP1vh3SWbgtJmKrTCyNFb8Fu5+O3BVo6nNIG4mGoGF
3R8EJRayFSph0VbBsEzjXp2/TcFfleGG4SgmQPZN/9/dBCyx8PPbeCe1oNd5B3vcn2BppKVBIMoe
wZLxfzVtwure9MgtNJfgJgQkIam/frSr3yM3svvzTl2EmIni6SNyWliXP2AVu5g5sITNmgWn+kmN
r48XvEcc2azuZgLP4gdgooiXnPCH0UVUtWcYABdLirkmU3jiSHMYffU0KLeqftNMNHHcNdn3sL6A
WqhR/BTOC/oCKCUh/mGBludXUFSydA/RDCtHdWKj19LxgGsgD05cjwvXpsNAduRob7Uzt20n6WA/
yHzkKSGbtz0b8zeoCu4mPLnDO3V995QonPsHd8+rO/IYtii/J+RPCuYc051YaNJaa6tp0wt/04p5
TPBXTXtsnuxDlzalIDsXDgQHpuxJKBaOYbitUbhm6QU7Vl7MINAPK0iZvZMZ+ibgW+OmFrRzy6Mr
N7vXKX4xLKVvkJyOQ0LFbEzdihivJIY22MTjBZVc1x25/uHoQlEy4x1OtYn8PWFRWA6LREBjVCfs
xPCI3Gb1+oTxsvArGi5MFC//X8bMgGHJCoOb/YlbqbZ1i0cLkddLP8Rqxd27bqgYNLfFcQUwFiD4
chyjPS2Mdf3JbBKxE//B+JujvkbkjwPduZg+4eI8tyBlkC3hErk8UT2nD9E5jsfyIFMqMcP+xHsV
7wW0oJa6xz0ItPE88pi5+NCocKAb4jmND8xaBuG9zDc4EseDstGBCACeps8byLqCQ9V98xOIzK6A
iNnRrxxeQxay+q5oKWURKb+4K632ys/NV1v4piUz2rRhqC/JtzYlU7SEad35PVnxKEsEz9KwV8zK
kQWkR1Vgm39XQUiGywBJDFyA76ZlMhmjHPs1s8WsvIgNkvt8QJLfABqnG0KAh4m8tFEA+6SDuuOT
DzamBEQCCZ4To/YqdDgHzqqytHzTYhHJKBvJCmcHIS0RICCAhd+abceUgVHYGFcwGmAcqM5E16hI
P2ZXRKxZgbbvEjHDho8IxAgU9EIBQQYLS6oPf+Fx6OzIMAZ886qxUjQWNYqivYd8/qp+ibgVK8Y6
vZ2kF7LaFhoFnHOJnVbP1LXF58WzBbz0GtPiwpemD2w2YYKW+hwAt2QTLKXfDVl1Z0k7ExxDK26W
/MlI0DcJpxCL5QvojhkAwI3PgBrbfGFYyCTihL0FOQVLtMoZDztpdha2ZHYYp+RFkQJwFmgeUtPX
HzF0nUUKUt2dqmBHd5QeiJ0gZ5kPRMjviN1Dd5V50TcYUeGZR48UKcVmxvuENa7aN+VWmreTv+J0
IS6egxbgW+mYiW00u5Bv13CE6FyL1DURU1Z09yhqMsJRMp+3mkX9Sr80TPKofTFY0a8TR8/KVyey
dDO8vejB7xTjA0b/mzSycqB3Z8LqMcuNd1Skerx93TK8zKQSoPRB7jMRv0KSBm8P+U3qNezfmfWh
5Q7Ys5M7v9A0dt17juHLXa2Pmk7wlZfCi9x328XduXLYTdGoDvKXCJ/I4/OEw1btsGe+knuDjGHT
kcBDy1Z99pD5sstSWCNf5LZE/XTnx+YD+l7hmWRJVmInsOEPo6xf1l88AahwhjU9Lp99+Q+61rU+
Um/SSmr+6sqHAEOUaQzayBdyBZha/Fb0E+EB9wraNp6y/C6vtnWy07+im3Y0N5Vz91bfZK8xSUui
TfzL1vF35jFkxXOGTc0ZuNT5YG8WkxDu+E04HFbJZkLT/6/IL8i9Ixptr9X4wVMSgy4lA1AoFWn0
tkziuTNtJnJTe5QwDqJ/2TEJnw+o+8TSpvPQwrsuOogRO9Gp9b185TBFo4j/FSoz98J8x9YzsoHp
SWJjSvpKT5OjxXAtWJoZV/lobIIv5aRmdkDC1ShxPv9lb+wCI8S94QnQL3UhOqWAApgh3mTj1GYi
G2Ub5a9M6WVmZhOL8+fV7rsUtA45slYDAO5ClDrN4Ss/VrFPDV+x0oInxdBiVi/M75Pv/sm3b7hz
cMd20GwNcbNKP0qWyG5/AYq9HwKGAAsF2ti1C+2T53vYWFA/sEh2W0TqGfo9j++KB5hHN0aZSNAR
mm3lnTkhYQ/0oyCaqUCfIh7U9l6cQgAM5o4REpfOqXy8+jXJWW+TY9QWfv3By76BsaPaZFjIPIDm
IkAHfRR+p3wnt3eTeCAPAnBigcUTEL/iKaXU1+3AFm4cHYR7LVetRtCtCMUEPWR+XJZyHoi42jhn
4LbYkvqv9ji/iUgUUQlbuJPx9iXv8aEO4dXKdxqymaQC5nwt78oHQtASuTJJw552MWtnEaHmb4Sp
LNbB2M3e0a3zMNcgW20+cX4LXuoQ4fIC1WCajuJpiXVXt6vBARL+GsA8uMozxK6/zr4E6ZMROgpX
NBqAA7ibl9RPjN2fXM5fKz7RtQ6W3irPy7AxRh8v0KoWDvSaNNjGq71Zexn3RO01vC58Dawk4yOt
U4cMlW4xh1uCWJ6hqx+hAcsv/edKxGZkonDwinxnHCYCZO1ABA6tZg556IiEVR9xtXSq0w3kE17c
Pv6B6Poa0XFdlH9cie2FjMOi9QBpKAtF7QpFCo/YNpmd7EcrHRIZxgUGAjkMCDICYsQ1JUoQR+m9
jlBC0uCZNsGFujAuEFU/vMucOtzQFOPMLoWj6UYm7ZTf9UyVbDilg4eFP0U0gmmu4F8Drhv+T+fg
byanT0lYpzjwMcXYKVH6MU28o4Ta8EUf0ktcfnGFU9xY0p9KJwQuhC7l3AFuBqeKlKwh6NSWDjgR
4n8wayEV5sRxsFpsb0O6j85oFll/q8wx7iZOEYe9JCNi/UhVuTqPHktYyF/4+QDQvjS7Ql8PbWEi
Zc0mo848SweS7aO1/jkxWuDFgmTHxqbaMI9hhtVYDE23yjtbdurpDZtBdVkIYlv1c5g0bHpdQu9i
lACakxU7RqYsbQOGf+Fh9YUhrRBt0QD6hL3aSUCwrk5YoFrwakShLnU1tqL41hV4vL6QuohbBjvB
MbI22RswkIySUrTpdVHdMOyCPdH4dLR0X+tc8ksR0eNS6czZVki9YdqpCM79YIV7FpMg4bbcVcR/
sXKArAUn6yVYyOoe7Z9O9jo0jh7cATEwrLK67jCdagTRmg2KizAb8F4Sw8xLuAVZ44d+cMA8yiNH
DSBfweHmR5hOMN/u3TsFdHLKgLNP/brHVi7+8vVjs1HIP0q3RNCl0on3FVQYhS8N5K37TWBoXHWX
Oe3Mo51t5MqS7Hd8x2cVKZPGEIvDYpV7WIMpFuIteIDqoYbYFz1GEa0DKBzSMDPdHJ98F3KCUaHA
wZmTIyZ5uXnrFKu8IiNLmKeQ/fmav+mVpLNcORMQN3SyKjiTHUoj9sjMcF/KVpOAwzTc5RLbdKdQ
D5RbEoKl1lI4YU2kiBYBIuhraieuDq/31ZEzlaKoQCgGYxWROQUlbdvLOOqCk34gNaKMUaHHS+vw
t731go9nnokZKYK4SQm2R+TW+ipvEX/sMT/laFVXoxefUGXl7Ub3MGE6lXxZGZwsnkSpUfna8N4z
TCEDQ3de4gXHH2sAeat+qp94qHWfVUc0/BimLZQf4+Ay4gO1XNp9f3txUT9FxG+Zj67fNN30VhT/
uEos/S3dz8ZJ+qVxYhqdbzmeEv0zRwjAsoSwBBWjSS+t+bPz+Ee4AePF7oEZB9IAI1E8n6J8a83r
4LX/tATHxHrFSpRAi8tLY84G7p7Jl62iCmByqQn4CHEi2gzFMdcAyOt0alZbZJpEkp8PBxKYa/V8
9TtqkelW+fywByoOdvue7kbngu0lciuIAsSY8pmQH4oLFlHDDt1DMi4Aoip2xN1w0VXbNH0d2xQV
fPKVDae2XKPhPkaip9KAchN1gR1SlL4FtTM8tI8ZM+WH0t1YM/Fjwwxm6CCYj0I/KC8PXDD8qBIL
MWX75LxijzKebDu15pFyVhdE2tJ6+Ie9U7ALlLP8TwN9gk+NvpfIjmD4eWFgyqBPLFNXS90qBrld
l+SreYz1RaoOHB3lfBSExQHf6TvyhgSy3FkNViFUUtbSO53AVkc4YWTncwltjNxKZMcgEJFSF3tz
xLF/UY6st9uAsYKFG9hW9kZgNw92KPQIFiP0TEe/ugnITMCs7OKGDHFbwa13MROqFA67jonSQRF/
hHGfY7dT19+Y2vNza3ivxhm+MMkOw0kuri/GGZb2Awy++WsN4q+5+6wyuOUdHRETd1feLsF2FvhD
Hdd1wZFHDif7jBku3BmZj6bfjCdd/k/ZHKIZg8mx7o7EG73+sVGsPWNw83pXN3CnKUK8PnjOuU+z
IzCoz4jLM/boNBoYCqAY9Y9WBRcBcQLfD6tLMMzyLeZ3p3Z9hDLrU+Y7uPNo3m0Wl/d6tWkpNQ7V
dya6AYPy+IwuoqzO5oP+l6aH5p64gv/ZiFtzCelGeZxsykPJmLXgvRwWUv+wQ+lLmBLA2E13BRJA
zBRCnl27sAHQ38CshauGIWjmfbQGAlvgw/wfybSw3EEC1besImPCD5vLnHyOe8m66SzR0EozGKOT
VKyTiZ2CRx5UvujxcoRc4tbqHhxU/lZKKFz72m/QOOV+AeEiW0NAGqGpYh1A27To+TCIU2YH+qH9
x/Wu/RISnke74I4f/cV/f6ehVlQdVugcERsWKzI6+8Qjm/QLUajS7KTxR0cHeEVZNsCDfJE766AV
xRYmrBvDLhGmOwGI14WN9NoPR8lqqs3wh5kZ8kRb2wFJl5TVrOEnR6m3Ek6D8tdA2YmM0ty8HhSJ
+Jh8Lf8Iux07w/Aj4diDnnQSeOZbL+BqDMSTHL3NnKrqtsJihER/oyAU2rIzLFNqoEMUedVGvZed
h8BX0uxu9CJmjcwo+l1VXplSH9qf/AmjIAl9QfOa8AWECvHTGH62whbh9HIQ9ydc17zeK3tpVZBM
bBDXDkQfMnk+rDYIykrTDzsant+uoTD1eTBAPxVgFTN7bnyqfzumecJ6Oe+UjM9QXn7P5EqmoYTp
z+Pn0zUbaP6ISfoWXRFHddSsB4W/AFR6dqqKBx1zQ0jck8AmYhtQKP0FWN5+VuJlrm0Kw8IRuV6v
7YFTYUlZy2RX1C3AohyAwWzjVkk/OBLmT+7l9AOABaBfvslso+OlUv5kRqDopixOJ2YwJ746hZVP
c51qp1yybhGWYzUm3Gw+VQ+mVSA2WGXr0b6Jt8qvetX3IWnY/Xr+gaAx6z5TUXR55Q97LvoOvozM
lcg//8SQ2S/49Bxzb6ssvrIhQ/Mw73PatWCFje0q8dmbV2N+ri55fuLWBErG2yl4aJ0HtzdO6XRM
OSB+m6MJYcgteGzZcuBM2uhYS8LNoB4GAAVmeMwmL2Ss2sCwlTMk/yx1kVD/0UyPBsJJwdWYmRY/
KwTH+pNO6oVMcOnjLf4vTIQoPhFWxO0f2NBgCEwQ78wHmb6kgSdGtxwwxWnA5Qtf4xR1uP13q/ZB
rtv8S+tu6m7wxXyjvNNaUOoXyqcSLLs7k3GwsHpoAPLMf4x4WP7ReOvPhmRYWr/0zoibsUlfeUSc
F39cZxxQ8b1msX4Hw2ZaELM0n3YrMd/F6SCzYcqjfY69Tj1B7255Hk0iz0VMXfyrjPs0W4ahOJTx
9tUqxyMtsL441TG03hT+qcnhv72QGuDyHVv0/6STZ0iUQ6ZuTJgzPrGKVwwY/ath5PIsScfDsBuF
VswfWwSZ3wAcrAw0RsE/o/szQaiPj049tf3TfL5KT6MGjHDZSiHxLHbReazxIrY+aA+a6yztQX/J
bCaIzCTSRvygFqBsZP6m/188ThhnpNlSny2m6BBdU2iXj17aEpkBmUhU9oCPK/mbieTrBCSfrRyT
x5q9kJkcaa3M/jaM15GpsXADJggBrb2wOhe4vLWzSmFMYZMuoTkgaAGiRxJdogkqmLxtb0S4uJgM
MZO3QLTTLcA+NdkDSBoTd2Wsy2ssEMoJEG+Dr2/+Imuo9PPPNzzD2GEA6drFb8FAf7TqYwDqaFlu
Fg5ozng4aBT8x+QDaVn2hlU+gAM6u2pkN7ez3PhG4BI8qtJLr+sHpjGGxKnb4d17Kn9deSvEcydx
pmB4FBai+leObgUJNrCpnhqiRLS7NGAaIrp3ngRR2BGmRlwRzS8ul+LvAM1A2QonZM45/V56zzUu
qVUMMxVbm/ugGB6qP2rQ5sGYoYfSleX0dnYHiFomV5sW3pWM79cVICsoqyVg4LfyFD65DdsQs0KM
gJFc6wjbsQQLlNdTFd8WQ3+6mcAPU5zX+UZfv/q9mToE4IVWggktb7cU8MhpqbV4JobQoYFkzVO7
BoN8OIPCyqFYBSYMjpAKGh2GWG0l1VrGOEyn2UoegWihZ1TTEmcgl6Q1rN+S7sh2SIbl1Id4dz70
eL/8YPPGxFsHThBK85NaTsn2AIjgGBd2/+RKNw41NRUskqsx7PlBkv4vLu7UpssSpoIT6YJMo73n
oxNuxCHTChOJov9iiWJFQ9bUDF04+Ac2L0DibEDfsBm79tF5BOXPSiIZl+njOpC9mXmItMPhHt8j
9EO/cgJ5b/daxsav7S/CoRq7H8FVhcyg4V94eDkMRAJwTRu2PExWJ4Kol8EhdT4K9mfxreHFCH8o
hoEEElQyYHxIqDf/qbsAgCnjBndpGNDsHIrvHr/cIp0HJ920Z9GdxyPRssyyRGg2UGc2zA3NM3Zv
mpTrtOP/yzceAP4I/+uR8ocIvhAziPpR6nysdy5X0tAw99XJGQww3bD5lNsjgOU95bPwxO9LpnHP
bvqYR3+V0/wmZyWzyLoK7nVLE3kfxQMFCvqE4ffrjgy/XwCbvO7mkZUq+i7ZQqlIn09cC0Ik/NT4
oeGWz8IxwI01eEhT0C5V7+UdTsSATBr4HkK81sF7Re8XOzU0Iyih1BxvwGa7M10iyHXGdawz2J2Z
6xD/pz2e9fSck/6MARErCr7x4GE4k0Rk6pIHC10wu7BJNCCohb5q8gySduuYHr0Tg3Yn/2HdNVHH
sE9DegWsi+EUDaFnEsyDpUHbtKfcguzLT0s3YHUeHeV0VbjvyA+Co2M4vLLhJ+s0rr2XvoU1nVvK
T8Ql6WTfwbFcxrYN8/db/RGjK/4VdL/8gAvORCQjJ5Z8Xx6gAWQGicjM2O3//5p4AMzvkk7x0nbE
sCqsWbRzuq1qO4HZBlISfFB6ySg1oHdQajFhG2x+TeBK7MbLi4xshutfXgy82pCsFTyuBt5GODjm
JjkIG9kXT8/kDP8QM9ECZl236VG84XAW/hU/sgA3ngHGPsf+6OKCwB7G2dIyc/HBiW55GRvqdTbd
mg/eOHgHKryi5hltCW9kcULoTWW6lgIWDQcDAudbwhILuPsxOP2Qk0horUX6NzUHa08Lqj8yYD5W
xSbsYq80n/w+OoAS0Rr4PVkvIuT7an7nR0ndYGBnueEJ6S8v0UESCkYc3tVGT3Fmcpwd8k+mlf0d
oiTb+jL12mtjwPUhkfi+tAAvIGYUQB94EZIHJQX8ixGDABt7Pr9Fj8GaKNyiOAC3A5Sc17awTfU7
Hz+0jFWCR1GBDnpJKaw89dNU7arYre7LlJEFQXrhi53ZL9OSCqcGo5uTxG8T5I7Oxq8x7jSs5gRb
eeYHCE/JOGl+Smt7AJ8QnsP/RwsgPgVAvZEHdt5o8SuJBuJ8B1IEwrsxPAqLONUSD9U2K13zxTLe
AjEmWoGFY4eOpON2ggMEL29xMjkDZqKYVOySlM9dPNAD7DTzS6o+pg3RCGjrH/18RlSGcCKkXl5y
HvXqAzzz6o5RNFePwq1Gc6RQUUIBjKP7sMz5PV6HULg2xXtI0GyPfGszG4w84iXbhtaMDBvEa8K+
jVy26cCraDX5vaZzuUfAJ5gngxkbQ68vY1tmm6q7xkyC95JJstBtTJDY7DuRlQrj9HpJF0B+F0e8
ppCl48Wz0Mqdhxwx44wy7Ol+q7a4dCTjZ953KyIyfBjyBnIAxncHIXume5E6ZdoMG1KSkL6mrdvA
ncts/r4wYohrBy0zI5evTtYOPLWDzwpB/gDOWBo28CKGrJzDyq/+ws9EO8eeVvRAMg9eZV44q6bK
7ZV31hS8RcShrrljkXJgKryvVD9R3az/JRAJnAe9PC4uZd6FILXXFRI1p1F2CsPuEx3GL5g9rdlO
zM2Su9bYaBlbq7zFovP6bGl67iqDwbsMa1b5Vgg6SA/xWwbQjLGItou+SvRSjsB38doK4Q1ffax+
SWDgq50MgBdBuoVzK//5X6HDnLvf6bwWF83TGgzJXjMV69UDIZ8Rvb3KfXKB0TTlLlMz8dGHkGT7
XZ2ejOGpvYAruL1wB3FC4y/7IAZgdcdbgoHeazitEkocxBMbg0STjJCZ8lc0WRaw3xGP3Af6pgXf
ccTeL0Kz6QQvu4irN5UMvMBHTorMkzJXHj/MY/7GRg/Wkz37E4uQKfFk0T/BQlbT94DZQWcXTKwh
Kz9e0CYKH1w4BMVv2AEszjJPAmqFLQH6T3+VL3xH4nX6m0k2Rn73Ps903TWyiMYfDTobCoObKWym
xM28FyzOhaTXbIq7FDqBz6Mnk/vG4w/Ag0FRqjNbJi5lcgrdZ9+c+ExBOfCwvTMEmdFXbhYKZHjq
nhF12naF5gXAdMg4k5iIBGjDWuDfizT5d4V+OHfKJ13tMQSKcBSjD5VFc+El2+lf/UYwPeOXxBuY
bCuWQoWwSqz6rQHH8aF219ynRUW603qIJHH+jIIDSoSKjaMeN9laYaSynxSo69zB1Faor+xxWTdJ
DusZa9D8ACXhwYA2GTKWkjfRErxmyW7DipT3eY3J4FzytKKgxW7VEvEYuMSSbDlWmHN2LrRYmds+
4dok1loS1+BMPF33GCEMfJjEE7Dd4K0/fCump7FG1Y5MqnrFM2LLNW2t2t5azlp5XdOmsAp5IInB
ZsfogSEF2/DyHdw2YAEegxdATPyz8TlwGWbIqAcUZ/6uhR3GPdh+mLfV3uvLLf5TY3IxaI6Bny+R
lNtc2B6gxo1nk7MDR7PhShkBmT67I6aFTrBNosv4Npqg+i/hyh27nQrr6xyesK1e8vSS4rM9owKa
rDhyhpWX0H+b+maUkYUFHoQh4Zi2JD4wKaEOslf+0NsCEjrztc8Gu2/Q6u9Ghrhx5/NcWnp1KjQ+
rxD4C0N0/ncF7r6dH3Vlv3jkDy2YaJHBNbLMxXgUeBUC/t2cHW5NuJWgJzHy2wRPhhvFJ0RCJAbB
vsfedO7QmI8kxTM1IAyawQuDjQ3EPao92QYbx0xmXR1Csnk1Sixs4/7NZGcnXOXwwSUjDmhcebR7
x5+95p+A0qaiMGDA3R9jIHJcnDTkcDVvVJ5MqGxlRMzyOWMtEN6DxNah9WSH4R8n3AoOzrcpf4v3
2WdKFTaHlUH5t5ZRX91hBTKKOptreqB2M2Id/5a1TZ1sYibfyNo8hFXwnZeQdDweWNvh503TRZ9x
HrK9hD+WuMWlq5yRtRrjZI1Fwiu3jK+ZsbyH5qfeZQdCZpzY2L6mrXpXAr8YToSr82wmhBijEGFX
+5oYXxnwfj5kThKBc4CoOHxDjHMzgnB1Hed2r0McOsRxfhQlTi0Gd/uxYXas/jbyNhS2EVKG2jy9
ykfMQ9EU51eyMP5XNmwjCaTSKZGudEqmtu9AyMrcGCCLwKcmBJfZ1XQX6nItZA5OdlV2g5SJjEAP
Tv0UjUt9K070cOpGF8+D8BYGCGh8VjkI0zvioS3xH6NJZa9T2MWrf2l9kljuNbQIVj2hXuIdXUEg
ET+b8p8JuTvYDtRb0gnwQzTcyTSM9cfqIgPLwm/lJfh0wF9wDthdeU0IGkufpnFT/uPovHYbx7Yg
+kUESDG/SgzK2bKsF8KROWd+fS82MBcztwfTLUvUOTtUrer3BeoWFn9cWm25m0b+zfCWxCMCNZQc
Fr+5YH6K0Rq8JQzeAR0J1gauqmMMrIOoJ3Wr6uyQUDNBf8U2KNxE8rD+BpDf9N7ScnPvdvzU2Xht
P/BrLbbYlQDpZlfhMcE9r+A/onFa9fA4aKNaVCYrvqczyRbZ4PQs5DWrhz9yVIuYASLZ3fPZkfDc
C5ia4ETBQL/gVQiDm8LgsP+tGb0nDNu8YAvetkj2vO2SulfUexTaUvaxIMSB3+tzwC+lkPy0Yqcz
UWcRsbxPSTgK3L76CXDUj2NJGcJDxchfxjHLA8qiF4BjuEsjoCc8leKqqg9m95z21D/aFmV6p16N
8ktkVjUuQbjimx2kdxCdrLNyUBvhrCrDKIE5+MoyYtHuy6vG2jzjsO7XI2LqQvhIMh7zbmceOZh8
F09vJ74N7CZgtKoux+uCnxbvwEWIVxJQN1dAhVCcBjhJPOBLhp7Bj7BMPgoBTSiDYRsrOVMtCf/Z
xyZxtA/tw5ys4cbcwUEdSpAHDiEZXfKqI3eqcbSenQVLCdioBnR1Zk8Fi1GaD7IKyz0e/xi/F0J5
i0EV00tNWEr7CqwitS/cLGPfh2ssIvjw/YM0cW7vC1Td7aWNrApyB6mRGNuQKK6GciW7/Zl6oEKV
+84fC6NQtNm9hXigHEyztXZkoe6m05FruLKnizTYcJFa7EgjhE4P+LSVIiLibb+Nry4G0U9on2b3
/olsIWZH/3Fvym8+zoaTHkWHK11Nk4L7oWY7JNvRJ2wJTzxG8laiTeJ1GeSvsZofNwMvM3B4LfUp
JoCENZt6CDpH5MQuqttCtoatZrjjeCO4xjBOwnQRw7fgqFSbOvw06+8iw6x6rOf0pspdj2RPLv0P
9jSr6Td7EWS1UNYUmnXNT8cuxyaRJ6CHphxlzDCv+zEuY3RJlwE3W4zhEjjlMtVeoIbJcKrc8NZn
ULHd9NSNF5YJJNvUN2nAf4klfr3lt9II+9pH6qXu2FXxcwS2Coclhs59qBnRLxxaZQYbPf0K7SuD
JwkP7a7q7KxfM7mItoFKHgxAOhWbaDqHUw1vlPVYnMytPCAFffHPWBMS7J2mTLvC7TFSIj4H0BZ/
XfldL1jYbPzwmA4fzRdhaHv5VY63juSb+nt60NcyYELesNGZ//6Z6AoyiyJ9lk6wRLoMPAIelNYT
i0vvq+D4yrZqSxB5Z1UELz4Yi2B3IR5kYEAj4mpAM66+MV+mvZr33kW2Zw45sSFId6nMRObbqD5G
j/sWd8M2F8DbM7XMMg9y87oxCqbpTFueEljafOah98oe0j7GC6IqURaiNJ3lZT0qYloTorI+8VzK
Lci9cbdKyI/Id+MzZMRhgHzRFjWSiqMMdBgPrgAESBrXHgZCCcNtaW4Ns11r2VvFhWaKb1W+ZW/j
6FclfBjg5RhyHXB7lvP0p7Pb2PVnGjXmBe4B+csodiOqsQ0nVy1RaVz06pB024qRMgoxDfb8iod/
nFa1gZIgQaOFbPovz3Uyw8Sl/tX+5vAywKQV+KDOQ3ZIMZpzHixODOj9X0XAasSJiPq+hSBYDuvh
Zwrtsv7JDKwsLKgsDPLDjzn9iOGtPnABmwAx9VXIWZLPpyn1iVtv5M8pBnaXbFBcxfUhZsiPC1EE
MKw/DdxEYLCq6L3TUCcvQQNwoEfof6iKKrLgTiRjInfAhCzNFuiTSt8wNfpShjik8mMGCsuwys7Q
N2bQ2dD0rxGsk+DlGBtzVbG/1C6T8d5LUGCcTLf2kNKlZj9RdLO7q/NXFx4U33fF+LPvmC1gR0Wx
fk6p1UoBetlSxRpD6NJEFkB9766jdjL7k9zu/c61pRhEQ2Yvcn6tZZDKSxrtkmEEhVAd7U0Vr2DM
cjZayul6AEvJUtSfASzjubS4TBQeipJ8cHLkCM+jzaoPnXwx4VXx72gYhPE1cvIHj5Zuk/FYY3Us
t5hsriRs8ZSbi3E3alRgLfE6X5WGZZgc6aj54l9H0raw8QiD2p8c5itWJmlggZ5Uq5p27cf3YoG5
0I4+Y+0LtzNxCoN4KefGQV5l8I242lOI3C5GDexaYXcpqVi70Q7Svwo/hFrLXBjXAKFVQbVXe3TL
oQsik29h+5uZzG0PVfFomRaq6VkJXxkeVTRYGRtcf3Cnkb9p0qH630HKxMLR2e/k1WO00F4SJagj
9kWPic2+wRQwMvHKwTdKjn5ka1ICRELuoGAIwUffjwNF+q1g5NfesSyU1nARGzrapRhQdZc/SFZD
aJAhAFIG+Noprbf+ZkxWIYOI40J0wvKw4M4TscNvY2lvoOCQXcqMhm8qNefLfBNy2zN/MNQaKG4J
xqM6LtCUHGkQI97wavldO0B4SnaOwz5B9DenftHHAY+M+4taOnoHO4lIa+4MnNU4K7AUAS+EyGzV
39lOyfY6YaTQ7ryUKK+NBq4VxuYqEd1vb49qAF6JYXGJxf3GhAL4i9mfP7sAwhnuSmE9aBeh/U3K
my7y9FW3uNygluzys4rvj7zJGkUwJUmJJIUkBdFpsNBVO/C/ZUEMjqt1nBtn74PwYein3oMGhyYL
fGBh3ITDHOeLzt1VvqlG2s/okY2ngrefqDEtc8Cj9v4aWJGQHAIEKd69xgJM0gc+9U/W0ZKTHyk4
WHuK/qHirIIZQ5u0oYtRr2Xx50SBrYkuGe69JXXPEjbCPGBHT2aPM/ZKorjqhK1pvJXDK8LyKd9T
cYP3E7iqTmYD2irJcNnsmvAIhDd4P5nluZKDERZnc8aD04SdMyg/prz3Ycw82vAP2oqkHfpDc0f/
lVKEh8l7E3zG8rYVjqr6W38qEcLwhRtfdfWn5EtTdiuAtqu+OOaLyhlKeSWUd48DbWTrlEAC9Sh0
xpBOsOAU6VBTtfgYCUPka0ap/BpXanU3OC4qbrF6K3pnnZhMj3SPl4fKFTe1xhAKn6xlQhs7pcNb
eMyms68tY+HWZizqf2OmRglcTTVxanFjcr/Qy6ikMYx0JuJcZ/GaZe8zTt6hzzZptBrGd9YaAxiJ
NYTskkARA6egRhKwLU9sVAXqvEpdjhXdx6nCVP43i0UD81q2DmDZVL9kbvab2MRL7HEM+t/5F6BI
boJ0p/7oiIO3lf/LrvyMuLm/ZLg4pPAccgwNjJLfUM/FDnsHzIP9SOaglX4nOdDYN9SAZgTfMbkz
+Jy5gJeBNT0D3Javq8pVEXUnHYRT5dbpPYMUGn4max3DU/hYwOknoGYpzy8XhqyarORvRJ01GbmQ
+3tLVShdbKNhptVcoZ14LjFEns8uBEm7f9LHHToyTCv54hL7F2XiEjOWgviQ4S75uTUw9as2WfWs
prP8HU4noXWJx426Z6fZxQzU2NSpCUMbybl3FMUNj3VnvPXt5/xwMir1Hkj9bJ9EgI3ssJZLqmcT
vgmDk0c4nCvgWu9sxtH+Qs0a9sWPqhJRaRwAwmvZO4musbQGHmawRLIWK//oX81dTioGLYT/abzK
dWUNiErFS3o1ts1m2oNPWOtOvG2W+R7B4MFbG3uOyJNhDe9Av3Yl1nRG3/KaeaclikeZDxAH90bT
1lOxq8kVpqX1gf1cU20tI3dNx87BhMUuX71IIHYCENQKJQESq2X/4ATSaIPn5fKeoUQ1/oTYGW+9
woyTzaBN6WoxWbQoMleLW0xW7LWuLWOOs3k0rCLhZ8T3MSTgsHN5WrGGekCCfNJOn6NvtR/pk052
dKqHYaLzIUhvictSc4ylXfgHM5kvQfjQM2aO+56FTH8Z8QDuVfVA7aBOy3MLrd1qJIeYzgyDCjuZ
eVFL52Xx7NPC6bMYCyX4B0ud3i4femMjOpJ0NItL7UP4BYjiC8jmrfbQGMtoYdfMGJALjo5iuCgw
wUFM6cY7G4M1ROAs9mq1kZj2P0nJiJB4qisW/+r3PNQZ/8pH1DNePCcojlnbLc11cpBt5QQvFqws
gqg7N5O/QgS/LFipLC2iyfrlHwtW5NqLqyRRYV4aGPwofCC9rdJL08DJxldoNRvjoqhgEzybhO8v
XePB/WMDc80ZBAYV0o/VyEDqy/jgW+nTakXO8B56P1mxjf0Ns7zy5QElONMwFfxWqCqhWam7gGMC
l24sf0Ac0Jg5g5JfEgfxfx7+sJRXztLxqN/THRF4kPRAJfAX3LUXJKSjeQOEhbTdtDS3/6oMSAo2
XqLsxmQIn2XmnxvhVBnfquMjb2rsUtvJTgB4zyFlRVRvLWLG5gs0U+szF7W8buO/pt3whYCJtxjz
gvmrdj+KxcAOyuqK2+pUFGu/umL3qnOmGytT26Jgo08N3zznvNigWEWUXNZP+FgTnmWGl82asfGb
fODxo/OMRka4FMygvkNbsc9ieU2jr1a8UY4WKFMRu8/a7B33GWflji62TltggmeJWdW+WpuFO7YH
MAaZ4URfw2WzHHYw63r8gTJZQCAOjxKOvq7eAf/F9xmRrQehHwCFZ0lfVOFMwhlzMHybdlOzg09F
EEDNgpRKHJrUFrm5KyHqttPjdDfpS58slqgM9R25NiRjnPRdD7oPyRC2fu5iyv6HnL4hbMqnD0Bn
QLgOQ3XAUQz0DRliJX2LIY0gnTxQGhEmhnQkQ/AuoIgruFLtSsAT7HSbKH3zBEpPA2NYeup5f/z/
GcmD+ke8h6S+qcBBOiRjzNwpFVChboEK+KZdbpNvRVrHSLT0Wahlhrw+Bc2Ih4Z9ixVP5cfgHV8E
PAIb5iGyZcan+CK/t78sefgezm/JFjFMRiQgJueY8817Njce4QmfQZuueX642X0qQTxtPKEwg1Ca
8LYXyl5BHQ1ToL8yheQ3HyqabXaiNHvtng3ClRfP74kYJRBv6XVBt8trFJFRRw6JJG3FOAsP97Rv
SrSkkEd1J6oPafXrYVgDLy+eppK4YDtg6qb2FCZWpZ/SdDeWfz3jCmF857oYSMieiPJhrBizqi5I
8lnGVy6ADqkjHxFOE1RLLKg35kxl0XYVMTkIDy5Zqy71b1VhzARAVejtobznnzLxsirvCQDsZ9h9
Rpya9ZQtibrg2KUVMlE4ep/mDUjGiDiqNbhqJXPt04TIEJbyP6qLWFZXxXjsbYrOlHmQQ1aFqGNX
v1Z1dWxAuRvMjjVcAOW6aCyvHui96NMkOw/7pS7Mc2VnNlx62LPCjzi+N8bM/qafyxGS4MuUO6qQ
zp2AuIZ232PSpKVh3riX0NdZJAk8yX/2b8SZBdjYmDWTaAQdbRmNWM0ZVhXPACFWZP5hmBXu6llH
K+Nv0Q4o/kcGH5DzgOAMfpHvf0f7e9BVvrZMK1nrg6/pTmFwzpl0ys+o3xvGq2teKh5RaBDhby8j
MrzkMCWxAkaHDpJqt2u102TY+N+aBivkHz7GSNxhjmL+gisW4ywwg1JeF6ADCfnO3gz5FIUPTK7g
ByuJSCeXIXF19zgu0RvguiGyUv40FZdvesD+W74VtxjYJ7L9Y1WdOu0zaW8TeRERGlR6ZUbWZrMe
7j7kSOJPL7KyCsitwWdigOgLXwt9L3aQujYVtlQgdZwVzM95mQuficg5InQdTiqflZpZVclj7jta
cTTg0nPhiyCPPgLw7YAx0tUYHNjGshNZzOFBFqO4R4N6VNibTN17UBsMyjHMbsPiqrNaNc6M0Yd7
DBgzQwlbVEAkKSkNEyTrsm+IlEQziX7PA0Us2t7iORQIqfZA6hsZoRS/Dnq5oLtslom8URfMVHDc
b4BKVgxjuqMG3zRbyS8IRuU+DInG3rX1Wub5bkN7YZ5wgj7hO03Snf5jQJshMXrqvmPs6+2PR8UR
/zJqTGF3EOknKRtAtmr9biYgb+j0SG0ccOvirgxMR5Nx1nWbuNgP6EuKYj5bS3cwL7Vfrj2VqMTX
GN4a+v4+/kVAqrMaPN6z5L6YvUQw4eFXsgRTlMuCAX2i4u82KfKFUxR99gV7HQ7holknIyjrerGp
qS+K4kOPixVHBaAyBi89Hq8WTZSpf2eJCLSYWbOg/XW6xsc6I+JeU7uVSaMRAioSvd8LcLHQh/rw
36il5kVP15PIY/DoP+b7euAIgy/qLUldQLBZmu9q+KUs1gmhi7PmTnAs7FqSyzANQ1B2RzZbneFL
cHbQZrKBteVvM3AL/5gyHkhZ3/GoLwXwjgd0lgibdJrtaEMaEFWlLdc2K6y6Zfi2UrDp+vi07YSx
JJWeo+5hAuPAIAlOdH24uz3E/fRXzm0f/HgNWIM1JsBlIKLqKWU1rLHJ722RlEUwd609sl5LV3Ez
r3cZ9bX7R6H+QeiJWJQgCUriN9+/GPMeh+kB3RZBMJwqOSCm8qAxCO8Y5qoGnCO0i7WdxiCTENwj
8AONOOxChp3jH5XMobUNZCJefo7x1PTl7Kcj1SadiUedQ74PG+bHiAi+sXFJIBWv86MyzCoICsZd
/wdwU8x/Br4FxhfvVsN4UKBxMrgSO9SPGsNn3aecmmMZFEaogC7GgfBtRuEVGT1UnzndCdpQCFCZ
QwpLSDxESkOuSMmqzLgGwFfRM/YUo0DFX4nsltU9ym4KynGMCqrN2HLSd5V+zG8twk1cGgSDKtma
1y5KpCRRbrMAAI/CcPS/GJY1eL9k3DREM1ZmwcO/WM+qvMOc4yLzHQHsPHNVCDk4tuKqR6ab3PBH
+dkuwuuNB6M/dz1eqJUkHrt75H3X4pqGNZIhdXLLKMaxGZ1i2EVhuxyTLTlLWjKvPXzmpwL5PuaI
DUvr7Tr9UT0HBba4K8lfGPtvVaJawK1Lgq76Evq7d0Qw1OuvML2bnKQLCnnwYf/HVNOwGggkIPhI
PZOejlfaS9dNhGHYDZPDYrR0lG62/5dsfOTCRbWu9s5AYvxKxyUPvnhITVQu72b/8GA3vC/8E8UH
5zOjG5ZGtBJpay3Qo9BF9AOpFp9ddpHi60gexCkWT2O+64hpwTGCjR2G30mnakMlnTo9Y6cDEWSD
m/AnkWig20VJbtwKhDGwaHQYhJeqbJtc/hOIuUNtid1X2rIPOjbyvivvtPYdF3b8Xrb7EKrd4tIy
jVNglKJm7QquRO8wUQ9IExR0DFHS0wuBs9a3oL0lSBXWDdgOHtl6oz8jPi860ZEhAAM8vp99/kNr
LC7iiwbvqUVACXkvL8FTKySI+fMcSFK3CSIXoUDJxoc3sNzgDrgiPFQWGIwiMLIMf5U0eQRM9zVT
3ZaIdHlUzI0fn8Qal0kI+g3n3cSeaSGhcbE7f27r6Zh6W0GVUAwfyq6Jf4ZDYiNlQ24qmc+G3cGC
UE67JMtLI8m7579FWBAJe69xQ52aj+9oUB5DFhcmSgzMZszo3cV/pqxARO1sZaL2sJBkSubfOFyV
4JRwt2SfEbKkXQgiY9ESxHKJosUswBXOiL6IWyfKFW+eAcbnXeJH6yhqlOQACYLodTG6Y7Q3+SUB
6mx3wDte/daMsw4V02wzPvsl3FsABl7ON6naNlDbjIUlia+URaTxlgH9sKtxrePxKTc+Ug3vE2po
iSLpkPDdr9kwzPCjXL8yjhXyYyS5xEESXw+5I2TjUSDRE/6mxVyWEPYGC4blgt/eWuRghsVImLAP
4O/9W4Ksj8KHy9MFH0XHKFgNSB3zQXRbRXwH5pOyvFHEyOOWuLFgSfIq2TL+Y9DXqglbY0tfoVsC
6hZqBo7Vl+40FLSI7TjXxx1r5Vi0CX9EZ9yaR9M8CNRKfJgZPerZ+CzLTwQmbNMFIisZwkw2hi3G
ku0hs/oXh0TGHE7hgK2dF8+Ayj151dMDCU+FM6mn8ncixofdRknyFCEHp8Vw16aLX5PfPTk56/JB
CdjsILAqj0bl6DQ7KkLiudA1GFh5wYJoM/BCyoyX4XEU/9AMQGsENjHZPIkj4CdU41fJ3PCtreOt
xuuifdJUdM0hsBiPX3mgtfFEN+LnyQ8lNovIagKHNWfvPUQGq1m5TrHrS69JPFZn2dGkV8ExqGBx
HfnaOpRYQvQhDefeny1LbyyZExQ7BfAvxBj82MGPbmwox4Tkhcwrj7ee7DC8ZOqzaGFHZTYjPLnG
5MewyQ63AgsN6Y3V4jVARLfs9EPmyNqDfTIJutz5MgL29Jf/TGaKhL0/+GiED00iqglg1GffbyYs
ziChs4+0ejIrFhCV6/1jQh8iyVBjwr8KfYrOJzULUUQ27GVH7rUTQ+ldjPekMlaZ8RbRowHMi8FD
TLNCV//CsPTUMKE5OnlIgLjsUXkf8POHZ59SHuOotArUXcd8AWqWONmGyryvHa0hhef7ZNAb+eeI
BO1E/WEDr09/SfSRCw9ZZ+IjH/IFbdgCJflHo3PTBtb80RsY8XHbStPZW5BNyjgt/mH5zL4p9p+K
ya16ULCj88QhcanRk78RpJO+jwZLR03cJOraZz40kIAoCDviu+SvpdrsChkN9t6oH1r7xROlxGjk
kM9BXWeiuMCDfQ3FHUukOjibpML51UZVWAvDQSVwe/Y21XcZ0T/TJ8Q9yC1i7Ttmo0uQG/45dhCt
/92P57phkaqKq/ZDQBpMNgOSQK2zSgwWeGwqKDwvOb63ZPkg2cQxTPVSKmhRT0ywMfdoWGS58KNr
BCeC/gcZpA/PWKydyNsoyVZlxZzPK23iEgkl+qRRF8UDeciTucVYCgwtmaNUufchKz3hV5fhz6Cu
O7LC2hX0MeAjBE3OedlEayLCJ5bwsCiwUJK7Rf4r/MyMTSyaA1wFiKYG/mlCbkjhROmV8eoC4bMv
611ri38mQMtB5pvKgyJonQ0PmpqTAy6gRJvVNu9Vd+GbzmwWV6QGwrVApFACCEMN0tokKpRLK97J
pc1nvUs7SpDF+zBcfayFLUrMFVFsFUQH1krpVQZ3WIhfInaayrgEhdWp6bUAGyk2Ncx9LGB94Z6C
7NCCqE28jwzKJ6uH4mYqa49u7d0kSmElNk/ylCScHRcY1uSUkhpufSsWGSdw49HAbyhgmy8eCowv
Ik6SFbOkmu8WYyC+cyYJaUDM+QB0LCLePmvfByWx6fwVhhALuv9WxN23FoCiqBT6Ht/Nki973zGk
JozAarHxy9T2PmkqEyV9BQ9hoQE77S46Ng91dOa/puhAoZlQdPA3gxFcE7+KlLxu2iO/u6REYnjv
iJHsBrybOSsn6HSD/yRlTt1yzQ3G1HA2HF8EEz/coQx9RygISfKUDSLKjIBjfeW/F6XOoQSgE9F0
mx+NdHnRSu4UvrwFVF2mBALucPNHfGmyC/jSQC9JNy5IPzqqc0ycLBKooCk2yNqcxmyV6N77CEPP
RJmoI27Dga4byUekMFv/C1S7UTVulFHeU8JXRDqKQI+ExWPB/x1QXfXMHbMIN23UHvrJ34jCuWYI
Ehe7/+efW8jsOfkm9h1vpv7Mi+NMbZ2Dw5j8G+KhhhURkjxCWDZeGgojlVnWtiVe2diQUawxMdFc
7jakCa+wBe1XP4Iz3scFTscRLV1jS0gZE+80Ju8kmGOG42keWSFhnCSNWt0gnqrCzzK5Cexz+bPT
I0smnzEHiwGraldfabbjrAeoDIG6/qamC/OfsHKgjQY/8yOSNLasrz35g4FU7bFmJItn4FVuJISd
6BtQMRGQh7Hi7hW7Vngv7tX0zr1m3ppnjeMFc/f/vUGc7w7zQJsH/Ad3ZM0WSLRE87Fh7unDlGYe
G1676rL4I4E9qS7c86xFkuG92IhbFctdYWG5eATz9D09E10zGRvwJaF8iX44S/bkbCuQt5KdvFa2
XnY0kFjCxd2q/lkg5gNsvGFpj3t3immma4AX3nSSvS/oUjCE9V2h/ZL9zUzK2LT5rvpIiu0cvc5M
U1yzRRmZdIGIZx4Qot/BJLTjf+jaj3O87kU8GKS7MOIcdkO19qeNTMgC4WBPz6U7T9BxEvUXOomP
EzZlK0nh6qCw39P9kQOBHN9X7sLCEvAuLqX2GGUbVk748+kUV4zE84vvFmskiCHoIqfgojZgGmrv
9E7FicXeouJVgrE76wG07M3A9fKuQw1iDRnPiq0x+anLvwLCWI7744adU6uY19ldtUHDpSTrJP/g
E0M+KXluV9poiOlBYQNZc5t7kdee6+DK5EkQU1KRKPs2uIcQF8HnjDZs/WjYC5/73cKBxaKC0Wo4
u26X2JPZ4DNGn7tbWbQGHBqc1fFJselblT8S26enCt9wXS7uEmedeOLw9SkY9vGFkKfm1POVAMge
s/px0quenyAN92+lqxc2a+ciOOooNb6z1sV0rmYn7JLZgD2NGPtT8Ja/i6Y1h5drrKpBiwYH9Gqw
CeJ1sfir9lQl9N28mxqyo8IKtwHDT1QcKwYoxxLwLfBcf3aF5+CsLIKvaitmCwWIutooF+VVfIvV
rsPWhE1qgBTjjteYXp3bnNWX6kzwVM/sNbid1D3fmIzUaFf13HkYsuHplkgGYuzIUI3OA0EGfA5U
Ul52rso7txfDZz4TRja+61+RR7vip+7QMSXFOicWasNZhh25nuONErfZ8+XXwVlUZFMzcKNHjJwM
IxtVUPVc6HhoS4a0T37HlM2cscbVK/NxIlgq7ax2Tagx1YrJ2Z3hPpMmi2hYeVvsg0098k1mv2qu
qzkNuJsX2NXPeAw+aCZFFP0MvKBqEQejtScjXKUHvKEJPleS1HcZ/QgZSPGwPJjPReYW8Z7OT8Z3
17SYIzusOfEtkh9JuK+ANgyIKIw16jOsKhf1rm7ExVs9nPrtbtwGPH+ByzQLnNx8py8I27RHeMKf
OP/jQyNafgcO2b7Xos2+STBdgjtykpLWPJyyj99yW+ePxaH+om2HRkax9eH9ysvhm8EJLkdmjDoU
PaTtzACcxcpzfYjUIWt4AB03rQlXUrWG2SEYnxoBzlR05aZnXpbaELim0zAegSH6J4DOvFmECqEC
SdjrcbQjW2yo8pmYkHc7lxD1o85d7C+EpzKCiX8RTLDl/Il/y0PiOcJ1zN8EyVZ38bjJ/Xv3k1Do
2/yAUJ8L49rcKToEe6gP/ZskWkRxXbttsvxq1pKEwAb9EVtpUMtA29mCkTLGoq944n7SIeXzpn9M
X6j/d6BjAPwRDPyHPG5wlAIAhz2d4iuGeq53jfH5SvXOFU0tE5EXughZZeKwi9M1N5fwRDDcz5Zz
GbAPvh+7AklFNgPDNy6ZzvFMoOWobg8L10jdp+AAk9VepZ1+Ms+dfEJObXYt3hbkNNO04NYxsRlP
vQRlnJaAR2eOWJyvBuaMyjosHM5gFhvY8+vqh4kb15qq4Hc/maS6K7zSGWtrBWfCXlmZ8t2IzLdo
eq/26eeADEPfjNqdiACenezK3BdlaL/N2OgOWC9RL+3zgVmYqy/2BeohDnUQV5i/mFKhyeisXr7M
K/PpzEdQ1dwvOp9wtZaNtxCmt7b2vHczvw+D80PMFvHRS3OjZFsgG3SvYn3Or8Uc4VUfUIiVwrUT
mcLQq+HnIqgkP6ZH5b/UgQuZP2WetlkGEL71ZjxGNBI8QYxk7nF5Zr0hr/NfNHWYPcCLf/QMBgq2
pFB7LtTUgCYsiJix7CKji2JnZsqojtnDXlshLWPL+Idy/TYbtYp1eYVHw+msXxmPG6/pm6BKxq1Y
uSbX+/OB69jitAFN3qVXWOIa6XNbekFOwBgD8wRV7WjuAoex0af2KZtO9YNiuuCrc8l43QgTG9sX
50g5Wl+0czVsQs5lYU8e0nBCVhwb/9EWPGrDujohBih/CTGW/gtXiWrkh8SOkZ2QJmgf04IEDs1m
wABC11Lh0wC6d4m6MLtPgSgnsFhWYX4Q6vVA06sY+1kvSlMX2vnKMSGb4AqSgmM4WjX1IEv3jBLn
3Bd/AwFX5Ucjg2vMXY34GAAP+pbgF2JkxD0/H9NU4m1KgLNLVV9yGyLx7266uSq+8mGVmnsKf12X
OZW2omFFqH7yeVTOALufFeo3Uzzr8UsiPCBwO/buzYZWPKVT5BNOiEtYaLsOe8iGdsvsrUDHL/jT
DjbvT8KrzJFROgzXpPnAdAjYffk2zHp5HTggJSCit69mH+Jef6jBHlxOvcbVFwMcHyxxBrxof54G
cqHe0LmlQE/sqdkgryQtEffJDg09U212IYFwop8biA2vST/+zPEdMO0zQcClrMk5T+TqLsqXYgPM
Wb5n3onK20TolO+kijyx/FRw+3Qsu7+nkGeeuUfA2h6LQk0HFkgIknpEFrqlIbAyFvfI5LGt+P7C
7WAO6Wsi7waifkB0cx3hRq0bTtwrHA2jveix7fdQBRIix/hjZtNXi669YYZJRKUcfGq9pbPt14pV
9eQBLQlG5cELyoNn3sjzmYoPjoNJvTb6l4o7kZ8swQwF63pCA2+61Kc2zEp92XAVM2j51kn53ITy
6Pbz01B9MP1gej4WO2TmTDTaeFPNKincM6Q17IEDMX/mVXOpFi20DObI9basHeacn6b8Y0j3xXiC
2MO+l1XZijc6vc4aDoGpR/qnFQ/VPKjRPpgcLEbcJAHQKGpK1eGrI6CIHAheCuZKgdaCqkKkN6MX
qG32oovxNWCZNw/jyOg5ekvnrEztB3lr10EzBPAB0fPBocayBUQCVneKI5jvf4orclCn2S/l23xi
tu1qwVu9fTEhly9p7WjDW1U/8VAMz2A60nxTsJJGXTzCadPVKDgOiiux0+/jG7qwuvyaYiaqzcGQ
X7RpVXGYjMMAENhcNsyspMCA5KiBPGLvQ8HLiidSiIUzP+PiW1C+c20n5g8l+5kaaSnGN7HeR8V9
FD+iaF9Iv7L2Vf8BnxkwRrafkifsF0XzpsHIQ7QqYg4IKMgX6R8ckRzpO3qZyUSo/MgBY9cAilHX
88nxDa763YALpuQz4smSePYG320Z3rFuH5RfDjWZr+hzGHaNdk0Y5sF86r1jTcX+nXG9xPg9ik3T
Mh5BfqV+G9mvcOux1vAyUsqo58gAU2KWHUdIQZXvyduGqcWWSmv2OenjPnIPHxVL/OmxIkBN12Wg
JkpW6HSCTY4sIbmNzNqiDXUbLz1jwMU91KWMogCkAaUPrj3Pufzd8BmMDD6bdj03opaBY4UqhfWN
HsHVj9e5f+G3YfuYsmfwhlcYvXvZriOWY0HsKFWYChh5qcOGGC85xa10YlJY0QhO/tcgHidm4838
3Kn6V8MrjGlT6S3L9C+Tf6giOOel7CMqL01f2AaKsoV+ozm3qJOWAbrcQgKyVmESzv7gJRm6uHqh
L5uNKP0VTASlo7xn4I2HCLiYvKHniABj66c2QFVXg+mjX0LyjvH+ULvB6ZuSoGbCHR9KUoziv46p
J7IFtt4gnyn/0DSQWemTFSdVLnwq/zfUYAlaDXb7DE0dIEL5YALHOcuAHcb0nf18/W2yevTaaz7Z
UlO7YdRZPjYZnpVAJF921OZKLh3R3ozUhWBW38aRl6zD9O1IjVuj2MRImBK+RlIooQ3rcIflkI6L
bF8GQcYhLFx8ZcG8MT1q7VVkN6txyCPIGM3VZH7zZ9fkNYYU6zm7Ix99NwOuFGAz8vzBS4+NeaAO
rux/HJ3XkupYm0SfSBHy5hY5hIfC1o2iijrIIZA3PH0vdcTM9Pwz3aerQNr7M5krhba0UV8q66Im
hqVY50DYYhzE+zq2E5TkMXbqQWSo+dqmLN2I6AgYr/XJJfwEqbRLd3zVH2AyUa14Jo7TFFKCRExg
FO7WEQ0MOMlBBkcCDVxSscmcNCQJLdMmHVhhz5oF/ZSOjBqEGapChnLIwIVrLwdCiLa7WbCrbD9b
qFEvWXdh94zfpAAA76Aykt5HowKVDs1tSQmuSCuLQeaLLVv4PhthNC/YSFoqBoHXTm8YYf4A4RE8
EW820sH834iVsk4DzFMrIgW0u8CKSUpOcr2SCQFtMZR2zhNPRsfF4H5WhseUToQJzXXGudDZiVQR
RuyLi/Cz7qp55+UsSJlWWGy/Qn6bkAcbDFBTUgRSVpP+RgN5zdGmgh1NUDzFn52GLadkn7tpBVg3
kavSRtM4KtZW6r+0e8PQq6zODCI+tGdwA0mpYZtgQD6C/Clu+X310ZdUm85YYiRlRaM7ZdlxPTcr
gUGkCajp/PpsXgU439OLfuHjDdfsE4CCp0Dkz5JKR4yZ8vyo1kZCfDMwrUpxUKq01OyjjNfba8/n
BHMCeTgk5OlxjdZ4Qs37dD+f+FDRavHYzj6E3MA8Yb7eIkaLbX61ngSqltAHy9y+H3WNBNNa125V
7AsGRiWCsabkZcSpLWvY0Hs2OBV5gQBiaN6I2lDezz9DpJKQEWViZstsXT8+mRakMi+sSaxN8Jam
xo/y8mnygZ+T/Lcr5i8KphzmnbgK+98egQdd2hV43HuDJAN01HsJUspKoCkl9tCWjnLNikf3vsny
ERVsMpxkFVUnZTLWSwBbdCQ1eYGWH0e/hcAoju+sM1AvcG7hRdA4/Tv6I1W7Nu/bgIBEqfai8MXU
R4k2wCRrjylVz0JauldAd7SlKd6S9waMDONj2Ju7l3qHXqaA808umiNTXFyUGqAmuj0gfSEDRFQW
Vs/pIkONzP0o+0qAQfdaFXToxuo03JZolQaZAlIllqU9DmJ/ZiypQ7YtvmMYzOUZL4/63LHroDrM
oGVrv5TgH/FfBfUdLgxCGnJOkfHbNVqBXbq2EgjBZPHdB1LHZJ7sht+xgh0VkvmmjeVSi35E60sB
xtpyNcoomDJK41f80xsQH3gHuEVbDcslDLDXyIKBwOP3OUMhYCKVfzKXGHoFvxytPr/WwH+u88jr
+Lc9n15XHKUI1TJ2IgKzYkjLn8ZyJiYXyT7gyhAsiNo1NzAwAEFqpgzbcROy437FISF6Nt2GnKns
e49FNLFsAN+IxcLijOMgf/GiD4qd6Jitejwkmdtj4ajgu7BuFrgrmNWyzeN9MmRpBQsScifju4q8
FRS3FQV88a6RzMxqxXDfFB0wyAbsPR23F2JozOgEnKDFoEHqKUAL1Oaw4wYm2tVKoHxw4K1SgQrU
6BmO7xZNOTH1/CcekM+GwRWPBkaFSYPHiGTQDtTINMmWvg0lijWrqxDf4lAIU0awV2m45Diwemo6
CJig/FRO1uJ16oEZ6/uC2cfIHS3rq48sE7pn4LbV7LAh6eBLtQmcAkROTlRd/b7CNyri2YfhzZj/
q6gB13K9ecKvYTOPH6GE/GSwuPe0WS35dfOrFhrT0IeAM11JDjWFy6A+gOOx9kp3IsYAapryuahD
VHhYeZ5fMniGA0lJfAfsGpUyUMjUZpn64imGxJZjRRD30NUEa9FjHkEXntE1slJ18QY0nEamvC8A
78vJh6/M7QtIeDGXPqcFE42fqUlkoJtQjBh+y93CM1kgd513Fo5/+Y7CuQoXHSkygBtYhPfn1reu
hRXO+yTQTRCWjKT5bw4bicLCY/1fXsZ5Uc7G33QIYGBPcsAplW2mA33JCfcFv7fVWlfgj+70FZDp
ig1wc8vxlCopTQ95QokIgQFmBRRFNzIt5CWO9tfcOAUNg/lT+95V1s90XnIlopygd31eefmwBFtL
7NRAj1TQ1kBxhfAPKVIFaqivuefeR9Cun/oKCl+UEvtjnF8xir10Yww+mXB9ih141rcniZFpRZ01
xriFjjQXOoe1Ne6G8mq88ZYtjBSSmrV4s/QagPXGKKb4oFD4ZNJxeG2H7kKFZ8iMFjXBM8JmncjW
XGrxfq/l9AIBjxEIHudPsW5gJeR1hjznavI1DzL8ZulBKjICoFUcrlten4bLtANNrtD6smVA+f+l
ICD9v5Nir4VszNQnVw89BFNO/ZN4CGzV/MOIhim85FfGXE4tO+FYEGiBRH/MMbJdtWLdsaWPWcAJ
0jkXcMpwJxpshBhi1xI9JvjXws5Y+bHXc6eYtJIHusvwdbAroGwvW5ozmuTPsAzjitQS6F24P8up
vogWGsXd1P5JzaJzwhHb4KYm1TQB1FMrx4JVBNHp9OZPFLjDSafzYaKSGbv3HmFsrqS+RjNcBc9d
KYOu8TGnF+x5TRMPpJ9DNnzqf3G4jZQ9p4Fp0Oly1NUP44tMA9A+jYsKxgEEusy88vdJx4v5k7Fz
AgFAR8qroCdNDkVyaBnAMP7Ty0cEZbI451xp5d/Q+m/hotIpsEYRQXqmFS4iapXIqehKLOoV/0OH
CDySrRReEH4u+WHyQodioMUY/xj3RfxOWLw5dRFUTqJdDuobhTDheSoR04SwNvNEDLLX8klsI7Dy
lHOFS2mWcgtK8L9x2zGkTMHkEJ7AnByf34ozsVtxdvzER/YprHAWg7AVEaLDKIba6TGnabN7AriU
+FbO7yupdXV1Lk1bbU9TK65ktvlcRLrHLzecmuAIMaAh8gfMSDN/iZOIfAYrAkJSoMFb0ZjNfmV0
3Yt0VWHFcDERHxmEMMWiUdMF5KtcUCUoZeCTBMWyZCRInEkYhJhYXVUT6uSeP1oXWa39IZxN2kn1
nOeUtSGVPeoC8l3+5OhoMCoUGYoDiXVSPWAtSCtsC8JOYD4iPecpE59ToP+g2GazE4otTQgEuOGk
8Q/SrU+33+e7x+mX0USOaD3o8/VojYNJfzMFwhRWz9tnu9VzBjEIbglDAMOEXZ64kRI9ty8uQW8J
ZEPPcBmzbOGB+BxDR4934m1AMMoO5eMZhJvEdlsQh7usGB+JMMqFcWbVxSxEtGsyg0MixZIu15ds
WJ7c7CQ7rEwcvyYxE26NVYPvSdpYV7TdlJDP45MECB6VV8359hcTOjOGG5gRDTnoTVCyJZr332QN
NLblqS7UTuo5kufZXha5N+TftGnJXGLdn67H+qzV6yb3nmTCU61ii30F7C74ewH94U9sgWczPEB2
xv0xPJhb9SyV0wEPmidPKhyOPUonzhQdhTnPtcMwzpWc504lkdo2JoC3HY+X4bkqN6GPHj3/YXtC
NA20cFbHqF42yrmR5qi0njy9FzQLg+rqe1RRnz9g+eFwHtj0bYW7QnY8bxAsk4oohQ1KTkT3GoOC
Z6CVN971frBxtb6WWWv3XvlkYmms31OcNciR0gc6kI4rVoL8CWgueZTrjzsN9inNapy/2biOFo17
1/ziRws3/OMTJaRcKjB/s/pfk5IObY/mVVAfCIrTn6TcVDdE3bj7sE8QBqajaWfNce3IzLiwIfZf
2aHJVvX76/nHBfo+fIKns833Uui8QScDiZmAKrL9PKJBYkJTah6plVRCMuXb7BUG7R5wR6XOZVQw
6rHKv6Vy24mXiH8qh/SiudTdFWc4NS4maN8wf5kzCCkmqaUo7ckz+mB9fNEAcbPTp9Hy9/KR7Quw
CEaFDTwNsfkWlSuwG5kZGihnHveVgq9rcl5kf0oRjMhOXhDP0AhOb16lTDpsaAsAeJN9BakETDZd
bOfCVgj4t5V3DmhWkqyUSmmNgiKm1jV+I+qTh7Bt20PPe9ngObi+plCc1jY/AcuESYtIzAphy+N7
QlLvkJyEIuU8jFuQmuwT6QhiYR1iU8MoAvzvfbOuGZtXZOfBuhIRpf8Jd2AzKHOidenWzDseALq4
vEW8nY5y78Zp0gem/mlfy0sZbzngiqqze872qDqzxtJpVnUf4JXOFd247JPvaXg64++gH02Y6pNK
wI1RndENMSJAuPX0uHmiuXEN942FZBpBBLdwitF6nMv9d1zwCgHbh/32o5ARIgYvDWeLdWIPq8sI
p68dzH6OGZydrcpZr/wThiWHEC00zTHzm1cdpPqdOq+ACmOEW3TRrVvxHGbUwDJXKHAYdHVpjO5v
xWRLgn4wOVdxlNONc4NlUjCioGdWBHLY7dCP+KCjKSC5gi3iy80AuVskrmNqby+hb5sLRzwVwnzs
ANR/FwHnlzX/LHEsjf8Sl43Oey2xB3rbTBK1n2Q/orJubNEiXNYR5W89m5hAOWymb4sh/hKCbLqT
hyAbkKe1c4BMUreRBx4wUB286Hb5+a6iZbdCLI2QwImoGZ1luP/G0dKfa07E0N9KXr8wXRJtaDOs
ue61WxiLMQI6lidzOvkMwY+8qKwgI/2Dm9PNluWpMfaIasKBc2+NiGL+Tjb6jZcp9AwfV+AgYTFO
Cb9ejk7FlG8ktcUhsuhJ5Cl7O4gkkxZ+lNh/LTk9HkBbRvR2EtEMeGWNBfZzXnamBBS6WXuv1LO1
zE85U9YFTqOdrN5w+DEjXdQSpkeHXe8UBqs84mgpoU//BGLPthbvyR/TYxojegD+aDd+u8y9bhhV
xkevHgHUVeJKrO/5+zkvm94bUO9SGLykXceKMhG/B/O3E9rVKN+MCfWwrbJTLgWqqKDqp+f/Sq/p
razGGStpoGSoJz02wLK0F8I11cVbmqhnQ8gC8fBu6SDHffa+mOUKgjsxQj9Vu3iPJ0ZsyDF802+f
X4qwyJ8Ltl7yTR9J/NAOkbjVwjXzEzxFrOKwaKQyNCDfUKrZQDMsYKyzcA9A6yi8wjqaN/CMVnRT
sE4ar6AjmPJ5Hv+9vxlT5/GlGf7Fhl/L32oyhzAfkp2dPrfJcCv4Hksv6Ve4tPwYm4TF7ktwNeLl
hR8cyZo3bmrNoV97DLh4+63yJlremuc02uZhMP6aHWLQmLi3oFElsAioh+JlgmsssbHlottEhUpl
0mGAg/7L2doyls89/DJq/gU/7knNXhyT+bSt5PxPzT/0O+2mQKTYSiTeUf9vXkBvYGZou9hYGM+j
mu1EY1d9lQ1zSGx9iLS4raHBZfOI8N3Rcgzz3qLiSjD5caxOVWHP98LHH1JqaNyk7Mzm/A3Y0hpo
EIO7ZT+oTaa3JT/lWHhayYpa+f7YyfGm1j4MVPGuwxUhfYb58KvcyjZ+4oxF0is9TGP7ds4L6usO
mN1ox0hHvJJ/ANrxs1ExfvUohBFPjJpDs5/Y4QOEB3Ox9ukjyIz+6dNiq+W7Nu0zqKhnpqKPOaaM
ha+1sqcYfQXLOtrr4/dHP1SMbgYZ9+1CPAMSm7/mYrnvMTmTLEb8wPOrAPmwwzuDehA2IIJ+dZFv
XhlLa1JnC/sXehE2pFMEKLM7KjV2KS+L3YYlNK1LekBeI1qo29DOIDmoMIAhqHijC316BcDJo3RP
4xMcdTRttAT/EwA2rzd6tDk4nWVWeNVvR0ytvqiaJXiwTGVk1RH1bod7EmoIyhIOmcgmgSmso+5j
hu7MF+VmICsB/Ge2LwQiH6gRFIJF7dO0lrhodkw2l+QyFUIEzYTDQba/hZgR3bXIJj+oO7VLqMcc
5Chhm/z0wS+T/U2vG3O8l/sU1oJ2kHnFNWFRpCvmf3zg8VcKgGQG5QBObOK8ztTIoRe5H9zCcDni
nyhbpWdUfywjbiG2txOYJi1HFQsj1I8aRw70vwY7L53Zv4E9IH+fn7GTUr1EWyjjzqx/aOkxmOUX
IpU+f4+3t6n49iebtvKQHfMXlTuy9fmiXnSqqzLsESeSrHQO6xWFBq2nE3qQPQoAzRCdID+gXkFH
OEEBgmhOoZursMmX+b77OJq4+NApp4eB3Si9n6cOG+qVt8uC1s/ihd4d83VKUutoG8a9R22h2mx3
rfIoVUfhLn/mPeMswdhG07AOsYoxq9YQE1+yr9/V0YvZp9FLW/8qG8Hwv4pNJMIpkiLAS5HpapNJ
ps5A3U04hBwBoGqrvI+QUugwi7Puwj3J7NiXvymaQ0Lf+m9pKd80148WCPARVnnW002Rtno86qLi
h4N9fG7rayyv39xoK5N44TVskzwgWQgkk/ti0z3pl5Ba6tQ43RYEHDBoJ4hI0wABAEfLogQEkRDC
BkWZwup60g9yeWHgYGgLODzav47GFUGtxPU1TbnoLSJUgCDomNIQphFNeAC33PRvl8azaaebPX2t
wtOTw9GYfGjH/r1BXF1zZy2NEmoJYw7Sks6Iu75bjAHMOb1qOGNVQT7G1nT1kXwGYopbzelm0NLz
sdJB8d6/zxU4/i4Kum5JZlK8V4hv3wMveC4sxdY5RdE9pfS9GZEALtOuIXF+0R/Z1oWoX8bwJ8UX
ch+zDClLHWRF1hPVtv1h4IdxNYRrhUHh7ZvYzI1rD1NX3LHcelHozArskrPUwVWXMxNC3kDg+890
pbKlkRaiuI7mleHHoW/V/4vZ9KVe3MFvkroW+bWCn94hkoQFbcfYkY0xMwWKzTekAGyJxY74lxcL
QjisYUfFhkjg5SJAnDr2je439Tw3cR+h85oYDyb30Kzz4N6u42KFD2XvrLfNV/JchoWHRlNJD9gs
aZIqYiWxJ/6vVut/8iyAGgfrA0br+UXcx7N2df9z1Ps1i4riPHIYJsMPu0sdgxHKEbE7JFIQgoBT
HszlaNKkBnUTKjw0E66ynOIqmMMd0W4jh0KGJjQwhB/0lHRw1Y3LwJr4tpB4IBBuBZ4LZLBSeVZQ
d8PZ832PhKqovqsLKnKB5TRDmWg8dTX0aDsfNbv/VgfWsC6gk0lTyKJ6UB76tLY2gyrcFu1C5yym
cJSSn4Lv4qkfGOtbV4tQGkMLxtLDsV9n8/AMWQ0Bl4qEZcHyjCsf0GBuvjlrsffwvdIv8rZwEqQe
h2uRYjLHAqgswgWjqsASDxBmq44921I9hcQb/1pqAOJU85L5KM2L+tbqXgxr62esT+wlsXW/sRpR
kjGw3fL4pE5QF17iUrFmb59X32RQDBFpw8w+51op8Uejw0cXwybOb+ndqoUaKS6ff73pyu2guPV3
q19igpRr5tCmPiEASnWmkRufYZXw6oOGToT2mjaozhc4uqZCvWZ9iJDInAPJolq14ZRN3OEWJ6BU
eJGyLgvD7hFSIFjXdcxWHiaol86MEzvdL7A7W4yRawLzxJhhM/kGkNX99fAuYThonU8lRKmQM+RI
r7Abyn/9v/XHU/Itu2ikdOxR08rvx1OJSnAgBcBjYRlMic9t+ifoWyGbWCYKjUMowK1a9ylDPkzw
yCXg4+3qzW/QOsUPS0WweCRFp+W9aaHG30y+4sn4JsHpKmI2gEvwHThmwi+5SXDEdOhxXTYB0zJi
ErhQS8jvv/RL0xYD0AFbf1g8paQPUPgvExr4zgUeqU7LgylSDP06rcqxXxb8sUdmgvrjSSQRFC24
+YzFmCqw5HfZ4qLdVUHKAAN8L1r/wwYCkju3sU/xKPJX7qLcrg12Go6p75gM5Hs8zkgg0wBRAWN9
siE0ko1R+4FHhzw3wTMw75BnoZ8HfCq7IUAmNTnrQU07bXkyhWC4jIQotMzg6512E9HKvr3oy+Ak
CI2FvFLVv8kC/rkQWEXcV4fekoLtpJ0oEgzbPKLwf9aX6j2P1Bnr2BEnID5CerdF6cWLh3FLqmXG
lF41Nj01Jz8zHOUG9t+xin2iZIzm2ndgmBd8ySmPITiNcV4lgDqIstowheJ8QcPGePaKnps1CB5f
wnbhlSzJYdXadSmekPvkTNBlcohmbO3+suHQJCuFfCi8hSyIq2UITIVMFVicYLdQO8Id2icPGbZm
jXL+Cc5iyT41Lm8UcDzTDLsk5aB2PyNHHuvcBQ1oYa3zGX6gcurYOhNfKW2xiTHK0Cd7QCGzumG3
8mCXC7WPl1522YaCDlFv1AMmfkmQjYiBZMTJYPrxGny2CJs6Mjc9kDjAKS/DrrhGOf5Bpy/PiKqM
wWP3uxNumWOdxRj0JpPlB8kEpqtiUlgLhMUncGzYonX63WqvaOQZdpjPTbn4tf4XzIAZRYwoHKw2
EAd36C86mzSqPxarSDQXMIBbeEP6+elxkOe/gLD1f8/KZR4yI16D0R9vK6ix/Ec/YYyEdgt3gsVe
5yXysmf6OQNpA0+VUbXECEhhNf78rgmJfdpEjxFNRwgzJ5f56KkEaIHxZSY/NJ3s63NatT30jJlG
ZhxtCWFiSysITyNDdf6/YLV/0MIicQIz8PRTkvjQWLQIM/kxyLmBo1hO81QGBC1xwuIh/ObKYw6D
snlF4UpQ6GdSgVK+Anx0zavstQElz8K6ER/EFxb+5Njs2ZieGex71voGIYJOvF8ajjBndJHxZ7O6
xScGQ5CAF+BJ+FnJagOH1+AlcRUgLTLz2OluBSbRMgcAie3yk8GNaO51xa/KuEZ8TCNjprI8VgYC
CA+VAmoIbJE0SaxbGafyk/InYSiIVfxAPnZcJoeV8+4dJAE4dRJuNnbDhse8/IzFiA3X9JMRmMrk
iLUJxgl87+GjOzZBt2Kx8g+JHRUL8s7x3J8Vr+KOKO3q77Ni2zE+FBTuKI3YC90h1MDtB9c0zYVQ
tiGdjbHX1Ox50VE+gU0ILr/JUJIP7gGef6FggGrHerBzUJvKsGFkG2c88rGVQpRP7OHiSW11LW5Y
BrPpfNKq9w6WA37OsJg+I2b9PAHClmNry5XGhJWrClaHAFyDVkxyEQ5u8cK1aI52FMuE/ZjEk9r1
nkAcd/xhu0DdQk2GIqd3FFqI6bcgY0jViU10X+QMURlga1wQyHPMcV7ZDPQoi86T4hkvvMeBNzcD
+hFYc1Fvs8KZKCJb/Gstf0c4oQk/lBmVh82n5KE7mHskVDLfD10kIFo2Kav2W7tIv/jsJ2FmcYnk
GU4piTBU/m1IY2/NBS/rvvY92I/EETZuihyd8rZF8MHmy44IkbsxSmY8wwfOB1J9YScgWZg9NqIf
WA36DA0Un3TJ0J5pMK/LI5qPsJ+leb/GJnivds2u/2752WwZYz0FDa4OHG6kbXFh4lAF4kfKVYNP
bslbg7se2aBOPYyGL/+i/WVYUGwZfrNJYwgpjHChiJyccWYLNjKKnOE2ZFqVABVuA3GjT/9+7mgs
yORjo3Bnt3F84vZqUDlAVbebHbEBDDN4NDxILTbJi145g6QBTIFlbvIwT/Uy30Lt9xBanfXF9B7w
0iggTaY3wMqY4yFvdPp/773ioQHxek68dvpOa5c3kCh3irsr1XvM9/GIb5OT4VjT0UyLGft1Q6A9
smWammC+dKRlOBg8zh6i6d58GkwUDjLfDhpWulCNunTWfFHKc0L9o6Dj663Koyz5vTEDS1r/sb8F
SzCFoh7MtY4vkBsFnVXtTaYTHkMQA9CxXrR1sL4B4sypiTHVai5XbtO4TJvJT3xxqLjfPLKswzkK
6Nn5EVOE3AipZiZoP3646W5g/8ppQHAWbEREovBEwUhQKcqMW/lUkeiGD9ZLu/LBwYCPuNjhMwzP
SDWZMZEWoGC/JWaWkx1sLZZZggJHflDaUxqTI9Zi6ngcLS2srpl6xsXCzDzfK79I4zTIS1NUCYsE
GxQB6nsh8RCWTKMgdfrkjMoWULemgV65NStSwvHGGYtjZhQK2DHWgZVDyG6f2uaG7C8VdzVoAhwR
GbBit30FpeW9oDQULsZqXmx4X7S0ERlE1DSRS5+IapoNNFscpqbTsYFx4F+CFjPxaqTHbzYLfCru
pBtCkoH2AcUNCa0JcDtUO52zZpMYvOfWTmSbFexbgqwNh5RlX/gy9x/vmp/JdeNafzNW5sEHMF4C
VOIs5OxBpJ5/y9t8leVQWB0TXTGMsWm1aBMhxQvP54xLk4vTYujNsUv3yWWMQPqHarvZ4d2Y5vw0
ug8W+uNZcrZ8b+AqGb6Nf8htNMYaB6Ia2OzwoUa6zdiL106EdgCtGvO0ZrMXuifjjBsnYaYLD7VH
XMDgjyOJd5naO+QJ8+RDTkDWLD2RRZ8ms7/+Dx87SawmBfa/8Ie+k/Ii3PNX2m7uFi5SbKOsMKy7
cUWj4rZXBUEE3k/mU0SPYmTDwM0LimSdn0oAIcBCenpKPoXbp3D4IUpONyFvO+lQKBqs1o0lxxRd
Bqf80ZyJ7Y92aX6NTTMPwDiEpDMhr6EoJrCVEOTBtn5ZRBY3tikfBimwnKbqxjbm6RSbEiNxnJ4u
cHm2QcIUs9IZ13z2pSKuvNVL9sZf8Dydbl2znJpTc1zktbioXWs+3HSOYjau1DMvxPOYIMFMcc3a
yp+2Hd3cT3E5gJoi6+Eb/6N4Ds/WheGp+k9ZgbqG+zhvz8ZszbKCRyRhNz17/qnf2t3yePPEE6FJ
ATJ0XH/6Ovv/seHbeDEcnqYHyP04eOj7QBABzdkjDiQtY5ado424YF1TB2taY/H/mw9IXHSuER3Y
HOUcZXyeAqIWJizoT9I5Ui3+C93FlCAYoljxK9XFSzbFCEbQDnHM1C5CaItwPICd45yzIPnMuZtR
Ruhk5/ZLVC4dUer4ZWsk+LwW01V7NRAFskSmTHAUcKksrAkJA+wG2QfMY3Yswh/pKbiRhXZz+DNZ
d/kfkCo2JQ1mUDxwVMKwM/GW8xHFx9eKC9B3ls1tHJ3320HG8kb7dNTXb45yOL0StQrcCJvmGW1s
9K+qbYbZMD1wRbYayXx2wWWhOSmHAtnkwXjGCLaKFvqOHMwV+qW5BArxs2yWRDbt2MpHJQcMfi6B
RnNWbsRTyKPBXbU2Nn5/i38mDepsxFu7kXmUfpLvSbICf+9MMiYuDUnzzHs4MVu1Cyf95AcjmwrL
li3+48SrJP7K2auegQ8x5McTCR4NfsIC63MmL7tN8y+mIXmEjZ1jj1uIV22v1cv3iWQhd9IibdsN
neYpvfcHlq9VSjtuF9toKZ+hMojUXVRfrBIfrbKstuOGZKkleAHYgPinWGS94U1i6eBIIOrDJBKQ
1n4rEe1QBB4Gzqk5Tq+GVx54gXje+AwY8zPr4X/GuzXnNPOXOEebaEc/FNyQKTpmiY/mPu7l78oT
wf8uhivt0zU6k7BANgTaJOMYXaR+tqdVHH9ZCxO9lbA1P1eX946RYVk46T9OZyioTIyjkV2wSJAi
ty+rNwAD91fn5qHNVGKFY/Urmcd/VCnYiTnFKR2Q+DHZI/UrPElfGoYmEU1m44unaMN3gxIm5sTG
CcKoj6Ep4Fp+ds40LkrKYNZQ8Y0RIB+t3jp15oDY4DFH2jHTLpyh8AK3zZZlnddcgEZYruilBw1b
+sxsnGRtbT7E2fRTqGnBm0+8zyVmJkvBWk/Y4MMMNalwJg8LaVjCBIjUW/bILD/BWUS0Dih8Edi/
XPQt03gDey9qWW6XY33J0WpM1wxasa+JKrYmqPuPk7H8UTzJaXbNUZ62awy1qHKRx4cnajg+Lq57
Cu7SP0aHwSnP/BPDdTxUgTQv/XLBo8rQHyLVrth1R+Y4lAwgVqdyBagH1xWaa9MpmDohA+iQ3jvs
/CVvKrvoHILnUUPjTDYB7h30IsBuJt+awvsH5WEd8F6oNwoJoMvSAf3AJpy3d8rPlIILIuGsOTT7
/D5sSoQbDMYgWyK7mA0Lpm3jrEWhomMZny1QfY3Ir+Fc4Rrg1mNJgwiFSvXr9JMeSoZcFDwPg5MI
vC6au0CHp1oms1UWWJCgOUGeUKmkjQZ5yceSQfgv+prf9x5f2j+OgZSnFpbNpgoGJwPGh3xvYKZ7
1s/jI1xLK1yH3GX6gn36olyzS8GJ9EaK+T3BaFFcZYAe0g6vIEScka6ZEQEZEAACuMa4t5kbo2Wm
vC5Hrmg+qfbK0kKGRZW4YBQxKXJHju1qmMgnXiWsGbQAF8kPwB3L/bAijdTnK5QQIDkoONBvTNkQ
CKT0H7Ap0HfwiJP0J5C/4STRXsG0ZP7yvzPmqdZig5eDpq/SKP+zFrO73zRTE+vQO1bqX5WCxseM
D70p63744UsIIbwKCNCYM0aYDfmqi6MKJYzRHqYkFO06tgsKOz4RyVs3oU8Fu+L+20+s1L0A5o+B
ZnaQxFWRrDrsafhOiDYgwuh/mhhVDVUPV8/ymjIguPUQYdPZKLocJSm6G6ZmgyO/H2gkqyMnzIfk
VtnNX+T3Qjq/88MrgeXs039xPPWo+ndvG0h4v19Bq7DknqbVSMjZzjHObao1Wkb6XJKSvwu+Hi5E
sKUfIklcYMHI8SEO61Tp8mtTQyqpL1qg/LEFJsNblH2J30po50343VoAniqC2h0kIShseT7UBbm6
0cUYvddfuWHFHN9hnA8zM0jc+AvArlPdzXpnhB4gO4digihN/bkuCFAiCFWLJhgFtgz4JMhWZ22K
UQ/NT00E+Y8QMzfPrrBw9R58eBDxN0q7AWsqFY3zpFYpOrapc8SbtqntRZ4fpbnpHSpFnadf2Zru
R9Jmc51bJGx2pWnYOQmyKNv6syEtX8O+4bPSqt17/v5hUFFl0G2YbqvYdDxRwku5rC8FW2+qjY+y
pBUXvuALC6unr4c2+XnQH/DDmc5ECpjO9bF9tN2jEq/Dy6M7Sn7NfgQq42USqvotCe39p/I1BELL
VluD+0td4Wa/TkW8SL91Ep2aufVyh/CaGH63ThdSv9d6zN9sd6rkLx6OMYPmfcRyUcdePDwY6kWe
MCzePXNE050QZBVuz0s1+gUbb5AOL2Y3xA2SUs9K8DXPDYYp48GgfPgYPAKAsllNWNLfUMweGeEh
8fEJ14hIejvELJ8BXZ0tqQ3hXPGgEzvkqdr+I329m52prsmj+tzQlmgsYIn6iMgBhazN4pIvkI87
9ku+zBJXgYg8fitN6xW2/Gsi7dQxkNOFWXqkVsarYVdyWAYOf+MmDpj6T83eh0Ly90/6Qqdpkbyz
ii4g2GCVyN/8SAonC54ltDChHTH4QmSDoYxUQc2HJP8m+UF11MA80o115ow4Go4h2H9vxdOW6j8N
kWvtTzqT1kk0zhL7+UWvzxqCywYKQ4TYPlykTH0e2kzFcYjUVEIJ5SMejwrCEaZVGTcvLmZwhzrI
MfKxWAAw6t2zouayLLFDzom+JrC1IUn2A1vcnuIadbjHDS5bRC4OS09hZRzreTkX5/1xJGMi5Ff5
rb7VeYURbaYeBqRiv+OBTib6Zqd8+TDlZLe9H9c9N5f11UEjn+VnBg0V822w6kfeIAYx8jmcWKAl
NFn8nbBwPo7UOCMKaMyk32skT3yRqkcbhnWEQ1FDawcH9Zd28QManZ6wn0Zg9NGcUK8V9TAFcwIc
LEUM6qHLbZAuJnhR5rISSAQaYPwR5gX0QKRfE2qfWAU7pctWbQTF/Co8fTwT+dvpSkdCYsqQuPOe
JZoLN9d8pXMN6Duwe/Ff8MU7A0uy5jCQenDs9J1qImCZp6/tR/AQHGn6nclEzvfWevCt6VQpHIuj
gJL/oQQ9aa1Q+mfRxpzMS1P/HItwYxwp8TgFEtlTSj8yXdAZwA446t5Pl4EwchKggB0Na+GiqKCw
5Qeh4/i/fI5R2VlLHM5zzC4H4Y5zA7lV0djgK2KNdOyVbOye/W4w1qgy8mQxNPZv4XHYs1IadPyr
004307jH8bm7qGTY67yHOU3nyEwGIjtXgttarrXEMVs+l5Tq5bgw9IXM/dajdrIJW3vyU4AaItSp
ZYvWOTzVXNiZgj3RB0nZpLxMxH44he4ztpEZbUQByJeOp4lRHapkgnczB7fJlLNIJvZ7Dk6LQiXg
zyaV5TOudIKctW3Wr3uaO0IaLI9GOSLro1/L+o71Fv8H/pM89WTDb9IH73EhsXgbV8BILXplkeaG
/WF7KsxZwMc42NwFzFIKflgbPhnwC9Aa0zfRMZ5cfEChqHMS8FIUTVzyv2hQv5C/MDGVybT9OMYb
663Hj/mEyMyvLnugEF7qvO3nnwu1ZRhwzzBxp1umiWBgTrXPQBkIAL/x9AHQ3dsa8sqSXDvoYIBB
p+EKP0z5TS01rfjtDi8T3RC6SdEh4gvIYWvZzzuzFrolvkIsfCAJ+YX0f/za9FE6+1mqJATWXFkq
K8vZk/EfF/IXQy6ojcxpmDhwih3pPOj39YFHesZ2g39iISb4+BNK1uEh64w9mbC50z4V0XQ8/4+k
89ptHUui6BcRYBTJV4lJOVqW/UI4XDPnzK+fxR5ggL7d42tb0uGpql07rCSHFiv5R6dNKNIHEY8c
y5mncR3/5BURLWBESIC3dKVwcYwSh1VvfA9SmwS/+YoM4ui2bD/yF0dTaPc+gOHybKSRHdD7YYiG
fR9IL0owgTGM5RWnSPqeI1R7m4ru2bcc2BFwOXm+Ch4xbpsKizybzB12kz5UuGiB9ph/aMfR0RXq
lRxP5lrIopi6+G7O0TtiRnNyMFEnPVMhrcjBQINxaVlFNh6eb5hpQVzELbd1+H20EiE6ssllXBKb
bz9Et0J8ZibYThNtLRxUVp8ldu3JNyJFZg/Ep7ymxTRrXQOZjc/MuB87L/2MZSc+JndK0KzBCDoH
EjvkO5At8hkkKcxkZIr/dTpNHCAq/HgupXeC26XBlokHsMzCnZPTGDDR/479Nh2uuYSYw2tJB8Fl
N3Uz3458ZExOABBd8i4zODtdvNMPe+mrLr9YyKbxM0Yuh1TWX7M622Q1VBT8/Db1sDWw+mRBrXgr
HvKO72kF78l33W919dSMB1JqZTSPOquCDcMiqbbfK7bWUfDKrRSzw42AGoUnaYv6BYTP3+KyHv9g
2ly9dcRHkv9+AIQA3rqz1T9obEWRjanHfV49RMmFrkRSIo5oMAGwfkjnw1YVbBQNfMQLdRJ2Bs2r
DyyEseZ/lMRAcehUmPGrmwLs96z+86TA6AJxxaLcJOKVjSNMPB/rwE3SH3pK1md/MV/8lMnA32gx
Hc7x0g5tNYcuYyMEWZYPZKKgkBOP0Fd8Zn1j5ZTSMjyPJANy2B/4nfvDVidVFU4ovS6dFuBe5sgg
/+F2jOFqbpNPyndbL/dRc1TfElwORUSUGyRLAZqcL2a0kFTDwFG4mYMdV05VOnDpk7MAybbdlNC5
ywM4BQ9xOED4wCZ9CS6ELo8JYifarORi/NtY0mH9Q29W7fTgwLY/CrZBsIXUld551ZPsNmTHjVe8
+nBo+icndjO5zJgbMKHlVRu6FbEmFFAzStWRPpsGclkhPQ0bXS8w2RzbhHwX77LsFbKHRxmt0Srf
M6lrCkRvO9oXo73SLB+29JlfEL5dreAh7sBANw2nZeDWbfJw8x7fFWcL5x64kO4wd76TG6Ma3Av6
GqTfzPkJ+13V1msvanFwJ/HYofZD2gI1h/jKmPrMf8bAnjbGp4bCA23ARCo0YkJgEvM8KB/wVSfQ
Q8AVzZvpJK3jwltEdekZ03luvfKivFgcr1jVcEz+yh8c5cOzXj9GDAtasGQugAXdpMJmhi2hrbnD
+w3YJ5YWd32W7E0eURbu30wulEOuLEQMT/TnC28RVjVZfrML0Q+gxi3kR21+Yz8TN67fWd1nt8Qi
enw3+LRyugfmmmMnSuBpfx/mxYUQ8II8Yt0q9RsRlnjuTPrenB2ODVGUUX0r01sffEbVl5a9xOFR
UqQuZ1SkmfSa4h+4v7h/8nGHCrmSUEOrHXcqFBFYyK10miQoDx8moEQ+HmSswZnd0OKfJNg8qINP
ZYhVzgmrK2SwTn/OWI6Hxm1xoKa5uo7agT+igMD4f1x9CePfhOt8P/5VuE3LHXyYvaQDETsaBqfa
I8rQfvBbLEZvbf1o8KJA6Sre61XnlJBUVxjDQhnV1XMX/OuVL3l4pPkr7PZ6TqQ0mxY+mOiq9a8Y
bUi/E6vDGFmwzxSnDPZK/+qM/axTTsEMehhxfT6sJfEnks+EO6vmhYICkc3ov+GMdvUfUQyBeQk4
arFxDOKdKHlGdYHROKREH53x152wk2e7JAowQk9Ql8TuAJdliF7GcCPHzZe2UCJXkNMxldmupCPo
FE62IpfABakoZLpdarpc4xxZ2vKV+8QwvlStAY0xhAHirm7oiYTB0anybMoSb1FK/0BblvxrbRwh
NlGW08WxjjZJ8wDPMqdMv6j3PFoEJuTZq8Fh18aTDXv2xIVNUu4UYi7dML+SLldMro+k74I+ZT4I
5a41HzXewPdOdiBJ0DzAnRnz10RDs+dWrG5d4Yr9x/AW3Hgz1PaTjaAIIIRKgL5h3PG0ivoz1fez
x6Jx3qexAympwFcgsStwaa+VsQdzg+FIXLAcPRnHCQZZbbBupJXlv81EnLZnabpJaJBddKLJcDfw
Ew3U+xS7VfWGyPhOB1X1y7KXdojWL+mPQnQmCbJofklhp4WlfSkwLZgdh/tJZMc67RWebPBzRnQF
m7vPoLdhBumhU6gW8AgNHF0x6vWig6LN1nSNi5aLoxxv/CKxDw/a6sx5w9YUaLbqvRpqS3uJS7vp
vdiH1YE4zC4B+nrq6AtbUysiZKk9BfXLV2+5dEQkM+m3AJ9Gx4CjlBCNQdz7vZPucbwNOUMJejNy
Q5tNhHlQagWrn6zbsdpq6aWx6b3CRdPSXSJbZfBKn8IXSQ9Q1yeotmalsFnm2TQt2YeXhhzHt4uA
bE8YumQ4XMzJkgwHRCtCRZSltMTWcAONivSli18aRbYu+iStVfnTDzA72BDyVyDuk/cT+yUyztvu
Xf0vub5L9pxh6g9YjnRETJet7v14oMCSdOoV6FOiY5SeqEuk4TCDsR0U8TPeJ6Z9DLHQCVxEV3w8
mFL2qWNMQI/ULGAzDyl6Xx/jX3Hx8xLLC4xGQDroMuzSGNhQiS/RkV5N18UdSr2/IXHhruN61vUd
KDvcTJpZHvdok2OGNqJOuw28M5voM8HiEMQXH5eYcMb/HICWdvlWXY/gdYGHWAoVJfwzxpnyAu+p
x9HHKolKIOOG3W1eeuMy9EK8dpXYCZdNOAtzj6qkGRivOOqS41MNHg05dZLegrX3dJxo8NnYqGc/
v0WfzEPQ7HD4Gf6BdcFmaWh/1tQdDYUQiuR6EyaOsHiAHRQu3jW8ufqenERckrNdNdrcW9+0vcDz
o9WxmoQqJxlbRAnc0zQV0Bh+RmPnT66h8i8LXoyraH7GqZuX8sEXwN/NMg45snBENbuoPgGV0cpo
uJVgUskWma3kaOnCbixeBaMmGx53ip+17IG1LfdLfeH+oz2Afg0Nkg4aXFjMniDp3BA6xZoPQMXs
TPyD3tq3sHgxPVifud0d5O8ATYg2eZ9npGA1zC3EGCtnFsiDS03PT0746V0o6iAVffSFoIkES0C8
AB5r5NXVbjoKP6KqsjM/YnWMLg8DITbip9Fc3I9XG81hF9lgn4idbG7R0Iu5vTBfME82t1PJEsZr
cZDDe8zTsk+8LaC5Yb7CeAD5IyHWGyPQGE+Wdgvf7kzkDtm9vOnVlc10pV7heMrV39Q6fNRw5iPo
SW6gLzt/3jowcjLgZE6k6AkccrhXOdXRZduDcXIOqr2SoR+R6Wfp3wkpGpv4bHz5mMYtgWoNfSVJ
2GvM3prqpJdequ8Iw2NQwSWY6QZPQV6culhEoGHjLZTlHWIrTfPCc1GfaHXhFEi961SzK1nylzQT
jL28NrbK0Z4YoHGb5bvHEX2n6b/xbRl4sE2ju2A8YjkAL4dqRcwQA1njzRqYhcvgQqcplNtsBoTb
EnvOnahzo5NPCWy1RlYFrw7IGf0smC4cXmY/upL6oq5A7gn/I2hvI8h4xAJ6LAJO48lvifvnUpvb
DQCGFJGUsRQ2JIEFYbFsVD5yZR0fojf2ZRs+yim1k9FTyWCxtffxzoRfASwUm5akMs164JlKcnO6
nwijJZrWlgYH+zHkUpm55yaYqx0TNcthSLlcA+VGlZ1bAYQA/8KelL2JWo8tAxtzm7dQXi0MW9jB
JqnfAUNqOv7Bd+Yxp3RsR/AeqJSobiMYE3ahADvu1Q8eH0ryhLIJHg3eGOqBTwyBntidVaIGmC+I
EVdJkLfFwGsCz9BtVumRhy5KJR2lXn2myYYKCtHmEiVLr4DmjyUVPluy/FGl77p4CVmrCxhN7Xz0
pNR05miAknCbKY7aWVx6aukY7DITsl4cgAoIFxUPDB3C4DBtE7nKfL7wb2DzzrtGO3EHEfOCZrYG
l01tzdgV5gGj9wFpSguZYEDJ2C077H5+8gE1tGo+Ck+FLVZN4qbKqDrPv2n3noBKd/At1TcGHBmZ
IVM35ad9QfYPXjNgfEKV7dmxjmh4y/7VoK/2AR4QOqnSp8CRb1gDCQgnKmBvHkOZIUkNXginyGnx
u2a/ol2Mgf4S+lZlOxUHg+Y/5D+I5Verf6Lvyc1rVBzQxgTVLaAF+c2ifwnBQ9KSdBADyqkIQN/E
+iT2B1wrIihfJ0Z9eNB8Vw7xjgnCd40/JH+X7ilBJWoPq7+JDwQxtYHdL4QW1LPsb9iNr/GtziAr
Ej3VW9FeRkKHwIB1l+Cgu8TZjQgOUO0l/M9iY4IAhGEmnkynB3OXwHywfCXodKa7Kom7Hq9pfKtb
uzbf0vTQr5bVCBeHSsqsfJlw/81OC6kdKhYm96WD/07qasZXB3gl9tcZExJ1S/ZLbT6G+CfV6g3X
/2g+qPbCijhKxcM2t3qr/Y9kvOorfU27D0DSVIckgYlEL7zrmf4qOBNvEQYTIWNquA/kLYFkXIdJ
d6N2yDuSL2iAwn047SXSc1j8Qe+Kze1ySAcr0V+E5JT1Ry2++9mukY+4ZyK4XilXQsCoOuaPEW/z
FERhy2gMq6HK+CXPlfzIsPPuQAKPIp8yk6DxpKAXpQvgiOOlnjz67pRjlDnAvKTne0s+Y6s4UnIF
0xJyjKKw/HtvF4rHv5BWeVkLK3RqW0P29MSRjxMNTu5Nw78yO9XV2yDsB+VNy84Qh/JpWwe02Fzt
6THvz6b8qc07pbNCZNz4nGT3Ot2qRAImWyxR89lufkscjImmZlW1VoY3fTcj4D91XPAE0kD/0r1O
w1KbkvMuGZbyZ8KsRR2B8EDZFNv6KdE0cUnhxz5Ypubw/xEuHHKQzDcZIT8uICd+qm5Y/nzHQNKs
scCp3aT02uzHr90KA4/ZNSdXrvDqtsaBwuhZSmaF1c1oLxJQ4b4FcqWVl/cQloNziUu0bPuLb9m6
NWw2aODlbN4l2Wl08nxx+9nGC8oHH37TDU6RHQG5BXjZ+LA6Zvyz8rEXdvV+KyteDPUedC2xTbzW
aRCQGtrw9+rPiti2AgNbe1VaOsO8OwfLggWmLB5U57bJ3Ejzql/NALk8mvCG/QZV4UMv/m14F3NE
BOAIE1eeD+qZs5BMnBRWgQD1F6I53pe7sHxWkuUP8SkaPAF3ZXToTAxYfg9O21nmBzNaDp2EJxNW
UU+irxlhfSl1/UkgxOJH79jqwysvBAJaqpPq1CsnKpn+0NP4VOY4cLTusEK3gaZbqJ5Jeg64MGCy
5Iu0XjnFQGIHWd33kA4yQsUq3EIdDPqT9m9WfxpAPTy0fhtAvFWMWRcbgRy9VNzBfgKJkboP1pgN
GHe/L+SffLrGybOgADZPiXMVAc4XATZ7LGVqSCyohxIMJ9Jhm+MP1N+TBsckG4mZlniiDIXgOPMp
G/UuEolR71aeJjCD2lK5z8EJMOT51CunY3mymrBrEzy/wfHKntp7YJK4cpqjn9X4k2THpsew0y3x
EkaqLKvHTNiL9V0R93O3ZVcG652VSOiOyfds/pOMr0o4iK4fQ051uvbYIdOFSAYaR8TPzGnt6ZCv
i35qTD/lDCLRQuPK2NCCWZOswghZotW8yvV3MX+S2YeQYXVMu2O5RC6rFzHfdaQyt/J7FhJm/BwJ
vm7/QmK5WJOxXRN0Mn9Ym3yO/i0ed2F+GzD3lBG2XCNWVQhgRtf85Y7gKALv3nXuweE44fbM1HMu
E4v/ILPvtZXikCanVGVw2QX5VvG9WXT0RY0wdSc93ovJI0CzrHo57Pdyx/cLVG8ScZiAK7EbqZlo
KAgmQ50Aji94PEZR7ZYhF44bmlhNbSLMJAZ7goNEN7wpP0lpmgFF/H43ZLRy6L8aU2FASDczAYEF
rK2ePmp65M1Fhh+kxNceHlCdXsfvJSnND9gtqmdpPhQizv8ryIrhv4p5Hwi7x8ZtN2v/ZKCPBmpG
u5Mb2OIfffkxMKYVIrSdCLch9nExC50YPxZBfUzhXq7x1oOOGuzpj+f3TEbTGX6p0klAp2J4ZvqO
nJ6v7iGX4V4q8ceJsjXlZ9pVHSs5sXqYza3dmvrf5C/knm9O9GaVOTonGs+Ojuja1hWQ6mvSS/SC
rdQySC5jbvOo8aenJ1YeZvAok7tB6e6GA9dGFFih6M0BgSdkdYM8CBCl4nPlf6TBfXpPs92Alk+Y
X1PD6wLFAfDbDtq5H69hgjFe9zWpjjEDj9l5sMWOBF8yIGolIGN2zwozGS99+C8iP9BFQGtQqt4y
1Su1UyN/1cpJgQgUnUZik2PqhMfDGGMHiIagzG8Fyxn4LIVxnfp/+xX81uY+S/tJ3YbRr5++BHbZ
nplQrd0VGwH9M+DvFeGHWL3n7McI2AGBcWqsxwevQAs9/5TZrl6w2QHzjEtKmGDlaoAH6vLYFzjR
i5sRag1ESYBufHk8UQVCtXBfCjABzw+CYuGkTjpRLzmN6uItL3b/FJM8pPU16MFP8YsgDNDWF1V4
+DcNTlg/yxKiRQDnE5prqMJt5kofWAGzS16o85CZapoL1Kr5bcq3mLuw6kyeAr8HQxprIop/xFNd
k0jO+vU8nuLgmCHaW9WQlDq3jP/V+Q++zhWx0IR2Qxb+munESvyv3kXljQtZbe+14o7xbz88anhj
5rMtD/lnI13k5frER13U+3IXrmhUFoOj6jQqO70/lESr5dd4+NDmVyF9xf29r15+cwqULUtpIfRi
8aFo9yxDPMFNEybsHB8ixiDluUHDuC1a10CaTBMfWTzBbXTCNSI6gU7jjWlUwGHfIVTpoH2f2kfd
f6fJn2mU/wwuswJdJyabf+rku77abkbgC4lJiawRqK0wn+DSELk+DXdyOtkAMqATt2EqvKf0tznm
nS1QQPCm0GeO8ksoED6ExUYsmVgXz65UslbNqSE3K2VJq4e4RbKic5hI8DFOQjSaV3VJvrRZ5/Vc
R8mzifemuTg0GBoaCadJ0QXs2vLRITQepT8t/WpgJzSQIXAbCxSaasSD3VOvTFtli9DjMdBTnHxm
Gmkw2OoDQYL3H4Rkm9W7BhOH9lRNVmQ4CgiQ+Vi+xzylhwK7geI7N+CmVHQS5mW12gPZxyyqgXCL
Y9f/K9gZu+aK+/w5DvdVzjtMJFlJ+Bte95EKzcUVTYKuDlF+DJJrJxzwCxxmm5GJq6woLxMwgZB8
az60JP0gRD+d7yNhzdehzvS+DnC/HTyfat7I2ndCWriavdp+gulA0ybAIjaY6JCSJVIICwoGLV3U
BFGdTJfoQkBdCai3WkHZGig/JaTriWwfeA5hgJVpeOUuy0aYEWiwxfDQKq+VynILF1cRoVrGbjED
OGdiq5mBeVeiEZEGmFwnf2WEU5QokdTjsBSyYatq9jRQH1mrNQSYKTRGSAu40qZ4YI6AWaLn9674
KKHdmCAn/gpQILoX4SfhPWRPXsgWU9J9jnMF0xCzIQOGkv6p/k+6kDKaPxXPrpKdd/Y7KX+i+qtO
yUbQ8Lfn6BlIoOu7JLXrnomlW+6gkOmKRUDPaA0Zw1zhySEuI8trRN080RoKZrnR+NFdRjwa7Hqo
AjKDkhku3kvvdYnCEpRAbr1E+xqZazP1e7gPrHjz+Uur+XsKBwPyZSWokPKBq6URy518U5ZYOUF6
r9hJtfwsefUvRmdY/ymLPoxOC+qthqB8ZGaLv6v5W5SA/LhStPTpk+Yu3YhFZBBoVEejb9thuLeJ
NNVNkAhNMCBnFuMpnFjcTZRlBj0nyNwl2FmugLIZA83S64wj9AtI3gA9ANWRg48Jmedx/pRTkgTx
qEaTFnvzv7S+JTjUOvR98T6hP4DJIn7Qqm8LUrAuqeKIrCFK4clNYJE/UmNBXB6jcxp6EXRnc8nQ
1CDjzrMrQ/1DesZqqyQ+IWcF95zHaUdLX+3k0lZ+oXKUbu2OlHXVcCKuLR15ejcfenRvLMQTfIqu
UP+VeV1sRyT2lv+tynbXh9hngSF3y6o43LGBDWAvJhaSRHrHElSuP4V84Ma6DvEfBEkcjgqcllZ7
LwJiYLV1OUOHe89w+Y26vVlC4kPqj8BZTxJWBYxiGdObSmrYYMWq4k0rfBHaFSyozz8I2cwVODRg
S4q/IM+NI2TWSFg8pqnmlUtN1s5KrlpTquzGBKsbMVprGYK6aNd2KBwoYTVCSA2MGXV1fRDxeodP
uHL8mCSf84rfV9AvLQYxTkOgF/g6RSqv4XtCtZRM+G2My9ki4/7Dd7k24NQhnhNCN+tQjEm/CRwf
/UuxcRiqZSbtZHEi47AHRPGErAIAMrALGT7Gk37DWNI+QM/BjwBXK6uMdj48RWP2tyJ9mejFBKp5
nKQNc6Em6HsjiGiaGPdVknvfMMVrqbP1uA2Ex9BfBH4XVfuiwY9kFn2xO6QP8X2kiy9vCgcDq9K5
+PJvvbxHN1SwTNwS0rzekewVzO8lCWofg8lKRoHEwI5JY3LkojZsLlhIYUZw9KUdJCP2sphTsOKP
r/kn3gsuqMPqSKaMGx6j+/TQntITT5ut6YrOyD8VRnlLErekuK6EY48ij8y6xQYWLfYGqUnwgRWD
3Cz3VQAbovUK1LwsUPgz+B2ETRhHDAlQ9bALWYsPFREZ8qlfECzoldN99RLQH/Lb8rF1sSP6jjZa
feHWeD8iftyO2oOk1ZneGNIO3QBNmUBPm+n4b/6q+ZYWXkm/NXzwe6JubkrhGLA/e7LdeJZg/gdk
ox9VdhL9VkHwjsEEpHpYgMIzhUAimU8De5wmPDM04ooW71L9e2532BpmT7icWvUSkcmA5CR4N1H1
kv4v6qAbKJobLskp3QXD0YXcPuBjtFgXbYlrKyZLPBkyXSu6rJKuzNW2KP17lp4YArPAEUvsb5Br
tLJo6xAWdAl1OgXoXMU7/JZGCrtBkTKjn/Cfrts+DzcXSsrtryCGzkNSut44l9FPoRBUsGaAQYpD
W6lyMWgXpg5lKRTmB8MRqhGFGESkDQtdYaPRUvyNJGMUzt6MrNXAq3Shtq1AtVpSF6GN4bvCDRhC
4M9lmHB/JdQdSOEzV2IDSTL6yJJzwUIy5NNe/+Hz5fLu8+lEzrDvWC1IwZYozTZ+5v8aTnJnVcQu
FzhMQf1pGHs6mFl6+BdwOrkLGfc116xBNOT9SjCcmpt2BKTLpY4dXYU9D3fmtj5O9O4RNDyhmSxc
XmAa8Czhk2nlOyCMjudehFkYc0f4OEnIGkZZM1uS2VWSC2+VNrpPVCH6YfhWM3aX/ID542unIOpn
1n8mPGfKygFb3KgR8mfGDysVvweMtfy/cbLwPmX6CtChuqwTawhCVO8BhetGGrf5uOA0hrKRa6vl
9aPL9m28SQTcGKhpqI/YVal2E7C6wvPTCnmIaicU7HLGr2PTgMshylf5RVKUbfC2IoeRs+SRUFkL
WD2CI1iCWF1SfhKCl7BeZfFD67186kZhrb67FwAo+GqcuUWELzG2ojZKFzAJ4HOTKYCEqA8seFj1
4Qkvdo+xY0PLPo0ijv3AlQgn6jv+vS2c7cDWrjw8QcbwxmL3PIS3JjZIq1saUIhsi7Ss/tKSbUrA
iAHj7mflcQFLVA8nFrxRQdZA9R1fEN5r4TfQPivl3H74wbkhWSgn2/wnjd+kH714AADr9Z6RImst
xalOLLUkGVtYsufgvcGsXpgnaJkw+0ZGhGpR/usw6kATSyOxSPRq2uRvib0WWnnWlFA5QwcsK1TX
OjFghFVJm2tXUFzRUzh14TBH0cWphWVGboqMPFvz1RDGNfIYDcdggeJvGoiszGE3sL/OcHrALcPB
wTsgoZjwPfREMy5mrAE2C2N7hNO/Dn74bRYdICQarBAA0GGt8QgDsAbL+yFru6y0C9XFxJqQxoKN
ncMYkYdc3hu6R0wB+C6tuzC4YgdmTQXCTiDRRicejCThFNR3A7eLgqmglmYZ1ruMwcLuK5/Xnbrh
VuYPHCUDgTZIOeAKYyo8feoW8X2gAMhw6EtwMYdvh80lD8k7rRpfC6E0ROoTrVu+HB04c/BW+uKV
ye/FnSKY/eLpjQoRATs8NCSriIpyaFOWQuQahoiLawMHdp19hPgKRlb2gRut9o85j37MfK7eU7Rn
tCZ/8n8/ImwQamJjuNE0Z1D5hKhNaHrX5Zf0BzbaEmAmW2a4aYh92+F56GN4lm14eHSWi6iDcT6F
s4PKOLDp8FqUwJpD4TZ5IBvSYKyJkZgmM7AUovKoevwPh7ctqcAHlZv/AVPvd2qtAeo0ho4/2S81
qfvl18AtiJ/Cy5zRMiPzzuxschplg88S/Wf9VQp2x/oRXe1B0l4t9gqIp6CI6xY20ppOkJY9XKRT
nfGsQRaz6BW4EDpQFNg1j+hDRsgDrTzbR/jnI41jYxM6cLGNflOhaIWfNi6eTtNvj9YOW06WmctI
bc1/zAcCI8WAPQRreVdG+hay7HKZAlrMuEN3mOGtrQGBKwIG5U0hbLgm6Tx9NIdYndPejOsCLjGi
XXY87AVxLcF5UnY0lNISfGwANotjTkwd5Yj5W4F8pbrAINg7F+zW7uUbhxTrVmMP2BqQf1BH/ho3
Xnh1BL1gFSrDlvB8wx1nD4vFqLZKHUdAB01aQLnPMALarABdgYMWNdEG5J1OqDjQ8euYobBS5nug
T8UMBuM8RgD8TJUdpz355WLhLGENzI0IcplvBk8+FbbOZr4EqN+MG+ri6h2oJeZl8ULRzQ12AQPj
yLkucwvQJMDoKbIwd+fSBk4kvZN+ejaQ1ILvHX2EPBmrT2fMLZPawzfHq3R21ORAOjtHNaFLwrKT
5SkJkqiTT4C2B1BoPIksQ2WNAYN7bYiHCChDSXgDnkFj8aO0ZD/Vd1AZDRzyN2JT7+n7DANftm4S
jAQr7BbqrIyN9ImrgmYFUrzho4C2SriviT3GbiYxD21Cm8AUE9o/9wRUE4dPE7Shay6qeOVeFOP3
VHkuMq6Aw4Bm5zBFNMpY3An1UcOMBdEXPgs1e4DFnjAwl00whkUwFlH+EaJIAtkOYMS8GwijKUc9
JQBErPzRicSxEGqyeWTzb61Y5NMZwClm3vxnAs5KEKCe+cR1cRdqXibD5Cv/4imH645pj7mBMsCw
oYWbmXQKFe6alZt0XRsZHyvZylmamuuQRTt+FMozMV1OPHMcZt/MWci5Zq//A4juTUAh9qsckfX4
FXpTaAm+PUHBRxoFMZbrjUgAJNEIQcFrlEMg7FD/44O35bMkLtah7dRabEcpedXohOorLy5heU96
1gAP5XPQETfZyIH7fRzj2gSk/Y5INFVCF3xbbD7ZuPXN+3/sM0K64AlA/Vf7m9g228n/961S8HAj
Z5fLaYAHtINaPKDAZwteWiCB6Ml/FucGXizIkQLeABVjA8fTX4wC0Z5b8PiWYBHsbAeIX8c8Oxgs
wtfwTvAZgnhMnV2oAnZMt/CJ7j56m+sjlhGtsVbQ2Kyjf/V4SL9RN0PoDu8CJst0D5LNOYMhjdPC
wpeuJhfKO7RxIhz5MmyAEPqzQWDQRz4BCUvdxu/yTyp9teCJuFB1+mkJ5uBFBOg5CqYsu02PGvWz
c/6vJs0kh2RlQr7wyEJqwiPYvPGTarCom7RsAVILTB4n4qE/rGabLCoMICEdL+YyrOwqKtBaenS0
UExcGNxwsSzmWCHiGzwFCGQgoY+iFG56tKzclxypzkFEHJMUSW4J7wm2ISxYOebjlsUqQaMhD9ey
YIWpMI3W9ImvGz8G3SoAx0bcwoGlPLO5MK/hHXJTEFtitS2Fi958dWRVnjWS3puDDm+5RSMo4aKg
/RqkQ5EWLEEKNnXFLeHNCvKVESeEhKH9pSUcJbdBgCElrpw/tPSf0eBJiLcjAp3ea0bHNPesXShW
1JkKB5Z22wkMDCH88IwnCRtZOXpbzRVmuRJf8J8PFZVIUV99e8vqbYvWuvIShChYyQVsEejFe08j
/EBQd0LpqtJvLBzU4KurPUU21mX3VT26Go87oCNY3+ucizTg7E30x3PwN4z/Oo2MrvMk23WDaJB9
n/YC1SOI0sO5Pd6aoMDOipRZwrhU8ytPWssPb+Nw1oTThNcf/GSDRkR2KW6F/JxxQFS4fXfw5nFo
SYd9UFjRl7a6xeI7TJgQnW57KLVXzhsnWRWsTjzUHpr5VRGghxVKspUgsYzXnuPYYO4yu4Yjqoeq
PhpthcKJ9mT8KnvMu3F+owAYtvhRXaMBDbb6rkI26o9lae7RAqnFMY4JDjxrK2u+sQ+Rc67nATkP
hA/ESJjXVSRx9oSeMFDuDfLoMr/a5wVFhisxnPlrKn4V3CJ0E9WxDa5VzcPwI/U6LRpg15M2WUw+
DaaiFduyXDWQo/6KxMEQaNLwbzgmgQpki57yPuDlFvds9UN07tWXmR4n4hXznU6ONxdSWf3I4qVc
4SsjX7WQHk7cJ4i1wrcGHNeG2pclBywROmsmSwKeeCzaKl7uWMLhsS/sajo/DPrB4IbiLKgOFXRF
tEHWb7MKQYGtLcYxLO7B65TivcPoAvL1psDAAjn6oJ91eKo0N+FYsgrbT2XoNPFbtUTwVKx6KdpI
oYI9JdZnjGYRKik7RTlS5ZcFTZYf+ODzzPUrHyj0JhPsO7GVAT2GrMIVBhba9bv+v6GHgTkml/1j
YgtnC3h81bMXoJvg5wwHEVOh2Eahm+RnPqvKKYXbLJ29UY3wl62wJTl14XsiSORx3Y14H8Et81m1
3PL6psCoetcRTOIuULKpDmzQyJUJYLgEDUKW+PCLM9gVviVMuP63nr3XMl0bn2u4VydkpxzYW28f
5J92xrmcz2s9Qp6jFGKNf07xDqouUe9ir9HCrf3PtpzhClsyw63ZldWr/YeU7trpzXDK44o532DN
cxDngzej8opgPyCeqXvguPC1GuHmlXgMFcCzngxzsjMIAPSBVD9Dxc0DaVNcoDWHUBYZSqAZUVLN
v3bEuyRb5zgPSsN2pRP1zS8NoYtPt72u+hetjr8ub1PjqTM+Tspfp/0K07mK3rjRMje38OzCBxjB
rGUgMVwMMOjQajr6/q1B3DI23+nw5lfHyeE45F8ZPnd0bjMMd04Hv2HhDtum3wXxOmLOEul3Ovxs
htsM9Kxl5Eg8MvrLiSItSfDmu62abHz0GTKYV69ZNYRfMgxH5hEIl+PAegMtkUbP4uOo9BLxv49Z
j2Zgdjj57H3cXZlvJ3+dYFcW86OLbZi4f9Oe1WiyrLc17EnWMQBoxL9BUAinXf4v5S8bsD7qkSun
eoNlYDIIBudkOkwoAlKVSR+HAU4a8X6wfZXBrX/2tDVwbjA6MAssBJxvBX9Kd/w1sC9DgMSG/ygv
WwO8MYB86oXEYLR7VYObSe/MxTqH9CAW8kQfxic7NVbwB/Pd9DcdCcjjRbuXvz2DlN3uatuFEEWq
8hKhSUJKdJXfVk/1CYk0cXQvJIRx/w8GreZAF9x5pvxeV8e6eIDT1b+Ys1R4GwD2tEfuOUruRcPc
zJ1na7hou/zGkWXbzJuxNk7c39nd98LvnK3ouvUC5S5VhFuTygY/jvyo12IY5ZYHgQ32OfH38lFn
sbEW6JveUFafU2dxuWgRJeKWAWSOjZS42BxgwLyDqbBno6gNGFEcK+04CuN6gpw2jeRkPgk+ADHh
HDB5G+nVt9EkCeW+zy4+BhbEHwiHDNH3juLGOVT/R9J57TiKbWH4iZDI4dYBnHOsG2S7ykQDJsPT
z0ePNDo6p890V3UZ9l7rjyeIW0VfgowVOUeKv2HPKMSrJhOQzPEgTgV+4tkKIh1UhPeT5TtZU7rk
/4pXDKhaM+Ahgo8IrNx+1LlVbkOerO5VoEkZqu8Y3dFAPQL3hJLF//EMVgN1VKjgwE3tVDNVthyg
20gcTYrMkeszca+ypPAI/5pYfWP6bkb6vSoo5DYd2SUp+nNm5WzAJSfBFNObT9pDCLg9fOEh60FA
jWrZ3dhVHBCSuvQcV0gRgAGrXPHHawWuzTHSxeyI5r1Sd6p7MPxTIzihyr6sjqxswnFI5bCwRWQO
BOFNTIYE9nriwDYF6M4Im82ZcgI89s2byCfN/Qnefmz3mMrI1OTIpCwgnthSzQs8/fjbqPwjD6Uh
tHF5LDu0oQD8DcJYtC0XIiPX3mRWXEXU3OYtuKWT8lxWzO6ENUXxrcqIgEVIPI+trTXc+pPk9Z2q
5NRh3t8qNl+tzI6+Mo/5K58o9ObbjMeet67e7YsNhUTz9QlrFlJtjPzWQceEZLXs4GQzFvC8+qnF
RnJGPUnt+mRk7lx9ynRYCAfSy6YYNFC0ClhQr1yghu9YzAe8jCmUPMV+3OALcmrvvjptrtrdHVAd
8YNPaVVK8PajPaePSN6R2To8JE95ao3seIhw/W48zCREuQVPPxom878wmekIDPAVoNqT7+7kL7/q
BA7ZBvI7oqhGmGLK8ICWPOR7EFAHvqINjkRcH+2MSVVhJI3MzcScFs8AR8K+PrAGAS+AFfZ/DeX0
vFC4NMvRjIx+mO8psU5hM2SbgdIx0LB8JDadxxBnyN7daFFN+UGKP2HrtMElbPaNRb6yOfJ/yB0I
R2i2mhO7sHWqQ3AU3NjgVAK5Wz+E+DHS0dQ40n50nX35FljvxuAp5xgYhWsTO4Xdi5A+JuZXxuOQ
8xZT4mxcYl+7Imkr1SP3vQ9yRV6XhKefR0VX50fhjgAiRYvII0J+VuQ6oMIWMHEzTl6cH2RrE8ka
cECom4ojHNVUPcV0l3OWo6vi5CBdTpoDjRsHt9gK32Vzl/mWQNVeHKKNRbG2MwESRHhNkBaYPCDl
dBcfHXHLVdlwcOtj5LnCtKlGZzZL82iNty3eKURTwqrHIB+tZXWiiCPlWot2rF188G/oxxfS8Qbt
vN0oC5DnOb0P1pYXAf6vGp0SGwnsXDwqMrENG8GyUYdHUxwcJZkP5p4yBlyZvj4VAQ7QCKVUT45j
ACHP+/VZg/EDStHK2pIvoxnnnrmQhMfWNnKcDnzNpQBy7MTrmEcugZWYdUQXT6unykCe1juftFpY
jRYnCWk+YrbQpack3eJ9IExMGEEt3oQqfUe/CoEH4wVW8z+1yvkr/5gRP5VDz7AKRLMGNAeKZGCu
7eTMg2YOvxzZJkpdaRSmoQMrDDyI2eXuLzUKY8D6OXRR7fJszjRsCbhgf/OO3m36l+a5PzfyTS9s
iA6JkbBMWcGPIAws4dGv2oy5VGTg6GlF1gxL8Zn8ild1Uo1Da8K6j/kupBaBpq0fGMKEOxCSAAQl
HsA1q5M5mmYXP5mB1kHBuIlNWNcAVBHIGeM2upIEEPAwWt45F+Zuip3vnCZzaQBAYoc5o3FR6dsd
XGFIQtuiZ2vyfjME+vo59scgga3oFDfq+uQnYiw6ipEzcMajbun2kn4VSXQ3l8qXb2FC0yte5iMk
pHK5m90R1MrYJ6OzV8yiVUA91Vi+m8rIvPOItNhmuLhE+hoRh3MzzOgkxqtBH4w4XZs7ZBZ0GHV2
P2a36LciRmBgmUk0588c63NIazaM4ambIojtxZVW7JVVhgCflZyrbADpx9DWdLYe0PfV351mmSNi
jxCWxC8Pz0W0zTCb8hyQW3yucifsFsKESQmt0qBQ4y1lpj5aeDc5GoHD4jVY+L/L7dOuNET5vH+O
/pYmdnUIpQPPvvruGEZQUeBi7zCiMGqOeSZafHQMmEwTqkNYbexEtIkOm32nHlWaS9y/RtuJuLKO
sfSLfkcY8AbqqlLZlp6E9CHTlrQH9ncs7J9q+1GO32odmI/CnQGXficrfMrIztTfzl18+81Kv0ES
Itr8augsBsCN3aO9CFiMnM+p3CJ3aj6L/xPqSdEZD90A/ZhwpnrOn4YmzsNvsdL2rA5Yh4xJCkqV
bDaYESeyRDjdPP5ce8y+xDELtEvjbkChtpfJY7MzaetV0CGg1cSZE/8WE2M7AS9qGKyHA45P3ckX
j0a8MuKrWjsq1b3HjZwT1Oh3sCrxPNUJ7danDb7fR4cutCNxx9931is1f8XoIaYqKn/+H84u+l20
uQEiqvhvi8aK7sPJQgJBvLcYXrtn97nJyBJJfR+ytLJFHW048wsQb4+7JAU+O0JedFCREqW87UKp
T1/zVKePStt+1VkNjEDO6I/Q3IFv2RWQeWTniqEHnUEV7yE9I+UMbohCcGy1eFxlgtQGHVNKHmF7
J8hrC66GfxjBdAvZggWAqxNjRHBRaH9YYqa7D983PD5kYUQzw0nzZ2q4jX8CuEGV4AcU9uXSX+Mh
+pIrxqgsvE1+8dNOm4f2whLp8EXloWhhHHtva9I8Mzxj41SC5gH6w29Wz4Nt6V60Zm18RwugYo50
Gs7sOU9YjVTAWBCT5q1f+TR6yctQYxuFQHfv4lIvSIuYJIMcucIzNAC03IYIPUXp8V0KtEpy19IN
xbEL+4fc+V8QiYoWvmXMjTYZPUc3pb4X7t06CTpYKLUC435FPAMFEUySgFXs2ow1lMExpSsz3Ich
JW2k0SjtX1LvwvBuLGlVcNeKuglwxHe4Alm7GfgYuRoIPQqyTLArdH/drCmOjLUKdamoq62xOAGS
Fkw0gpPSIZ5ySKhM1rG54pLABhBtx/Iy/9Frx8KZ3q0CO5zKs+IoTTGw7tQ7h0jVLbjShXHgwIPB
0k4xewkNvWfI7cagp6/BltcNxSRE5A3acfAwcPkLMQTRBuUE302jPVJxFdfTLiSvEvQ0ecikfq0a
HDfxMvvJB2mXTRnZVWnh6Ie/wDD995MqPuXhn9GQ3UaX7VL076b4yjw+1ldHpprESr5z82PZnjqB
9ljWt1NfcYruFf+Y/Aj3+K8KOTS/Y/PwSReFiG+Y9GesfAt/eGvezTNCN34+lmTSC389fC/4ldJw
wXfjuL0HPOX5n8/0uLZ2+BqsSXXVUoBfJOtnng69BL5VziQbwEQDinnJuWhXn2eRD5GarOxt9Pcx
iF/QR6rvaJ+FwSgpyE7LxvYX9yaji4HqeGN9jHEnviBbfP9Yr8Vn/FMLF/z8LJ/atsp7IkcdE+FF
zgkMbA8VCuAPPInxnS86UvKfQjwI1kVtfl1OpSEfc4wHW5iDb0QHfDPKv+buUJ5+zxWj8JBUjAon
MBaMakGCb+Wd1Wulnulwt4vBJwD0sS/F8beagX2YI8N5NMjSx/m+lPGHT1pxKjkC9+k6IiqN+gya
xg1+bNsGwqhbQHIWFXVlU6ZakP3kVZcTK9ykR7AsQLhwzEprbF0qUC8sTxb85tR7kIjwt8Cg5aCc
+1XIKnAiG10SfZY0Y4Jo19h/kJcThewUSKQhayFctSnuW21UWCf2NlWgXWz0tuYKBCjz+Eajg6/R
fn2DzJkFsGcl/DTlGg7OHGCSbdUspWZijnCgefu6PecbxHuy08j0rCQ/IWInXcJM9CXAsYOwAH8o
57K3aaHji3Lfq3ucRCnU/OdVmqEDrJWSSx2XL/MVYKJGmCKxhY5gvH99dg0UUi7Yh54txGUiXEDY
CgOlGsFyW5Zb1id4mW7EmR1MInPvq9cc2ver/jBbU6p+rhbUdfcoGpOtGb+JoSWxDyPnMzNA0fBf
km90qN3Zx7fD6lRMaz6mkZYg7FEsKIJfeozdGVtoQnBRpP5QuzxKMQfABP4o227xlRxiEyjOpfCa
TnaC6Es8ECQFoG+jKgrbSHwN67EnbdXLNsDUcSU+APulqPORoYJJENP8hU50RYoGtjDn98NBQAL6
FLlyJwx5KJ5JXKJL2U54ENMlozN1Vti8WMVoz26XM8ORfVRO42ae1ytxFQEJqeIxMBeDO4ZXfKZr
a5f/37orZBF696JboU6hG1YKXkhnu1kMR/2xtT8kR5Ac3lJVLoUK4U+Qi6NDA5CrgOG2dSR/h382
X4IQRoA2JF61Pjla/rlk8p3lo6n1lgDIP6tAe3YYcoMTYeazJFyy4DOQgETuWmvVdncO2EA4Bzum
rBooJH1h7iCKRLWbbhNTbWXM8uQtveOENPZiHhi/YbBXifqmDeinuPbB0hAwKRA5c8vTqUoW4gJd
RCZcRWNGEw3SAcLmpvHT4x+8lK+OyG3h3LkU8KyRNXtkDFbPj/GCzFVDvJSM0m8y8qeI2onWEJ+S
tlajjXtP5IfBMuVT8zJv8LTQIWRtScNNZqUxymaf7kaTGkbun+/EUfEFtBay60V/kIkJpwKRZETS
Ay/ZxUy30Om0GZCb1s/gEAATdnqw6b/UxtD9ERdH/NyWNTMgtI3yJIL6EAKEkTo/a/3fR2MR1Y94
yUip0Bl7ybKoFgbvFF1wzVBTF+sOOmVMXTImvsZ9C93BNFbkSHl7BJvfNeopBkOTW9HJoQn88SV0
Z9GgnSl2zZuuKJIwIDy3dMgL9a9wCQFriq3nwBH3vt16TEbiXkFQkutE1Bh3pb8r+wKuZgszOe6u
ITFW3gKNEsdP5T3q7K3IdxK2eHDdUbVrybECyIt/K2yY3CT6BW1lDGGJ0+i7ypWlyYKkXwfu7lho
VCYAJaFJNZdBTKqtu3IZIKqCLr81Q6CqrgwOQMInAXPbliLCh2l/KpzjtyRDUItxFQn123gD5VJa
qs3LA2cTsmKrPrdEhiFXYIHilxAutj9Czjq6qsRNvAH0bvGtIx6i7cUGckb13o58ZUmft/pM/j7I
byzbCxw8XwFdNwQTKc6g18WCy7+HsyZGIJdMemkGTi3oR6R4AQqAjx0wOHXf9bdbmtG56Y7cEkNx
McWU7TQol7DqIGe1zP8coyaNN6KxFvjYzN/AQ3VNyF0jbcp2zldBzSz3yO/R02w/JBsLx27SZrse
hbr1/UXgbjGeRGe9IIAXXpNYl/S36HnrNrLBGZlmhDZvUvUgpz9BAGzPHkzJrbyI8pmf2xYfsspl
H79DWoSSjf+BX74G3aYLnk7VOGU60aRnrTl5ixxD//ngXiLZoPTtiggFGCxhCdeCkRssppcIHfgF
hcWLQGrkEKA0JD7jtSuNNRuXa5KCHU3ZuTLhUYPB5EAMHI52BFhvwVggvRwFsy+AfTn1kIxwo33v
uO/lft+1a9olyElvbx95ZvHBMPt91D1EKW1t9L6kuHqTvVz8CpVDCwOwm23eMXAAV6c/xXcpT2Fz
exPFDJsqJVKQXJDxHJvUv+UnIpkJH93cGnlRUO2cKBcFcY1cPSLymqbakPnX5iwjo8YbXUJmvPAV
oGYZIvAZXHsKrvKzseNCavxRTKDcOG2mogCOCcU5OnyZI9jNUOiDnuljYFd8Kld8G2xPJT00YLrE
6ELMjLBFj+XYDiluzfci3n781NmdtrRauaPzh4Aq8M40turSZuywK30ah1et2nmU58HtV/1SKWhg
i7Dn5msmuqKYUT832kfPX84tNIPSrsnZdt/c/omjgUuMBJ9cKFRZKwMb3iJKHgOLq0OEEKU/RUzT
B4tO3X47UH3SR6foehEOEQcCy8zRz7rIYkCwQvSnXBreMqIAUuAinBazOp7gXluaxlqSZnG2qqoF
PzN8pFa9938QOGmL+JA2tvd1PltETmrmiO2qr48JYBMMzGcXB1RLL4xg4it/vQ0sTQKp4aLVn1SU
bTASYORI+ZozqneoifnITqAsPMKl3s1ApsQTI1q0iSNoSwQqWg82TrSAXB7q8FAJOxH1kQipUX9+
4v5q2bQ9YzMWnAq9irziORD4wu66Fx4xgrEmWJsGYg9ilPHN3EPoHsmpSK2SF602FZVTxPh1bj1H
IaGIsnG3/0nQN6OpIACkJNRpokS29lLFmasshpZaNBU6FWFD3BM1PV9o9FXkALv1AKn9lTSTj74h
FioX3VHu0faQbwL51hdHxT1F2BpRCBkrBq+mIjePxDlHDxzT36QwD8yUXIZ0iPboe2axNeizCroE
+LiJ5ZtBT7aZEwmIwKYN/C3jeE081PA4di/Bwgc5ahTME+OW1OoGvcq4XVL09DeQovKfma6F+qd4
fVEpWsfCmNULg8xv6S2fTH/5SbjbBeVDdOwsUKGorsgbxfnLWwt/n3lXzKtVka/7+hki+7wJ3TSw
nqp2UN1FXJ3zN+1IYD/WnJlL5sikTX0UP4Idul1ln6741Sy/MCVWOBxJD9k3DMv6pBw5/NTBlGfq
d242y7g6QISu4NDa9KLCChGrUa4kth6UQtrI+CzxuTBwM9dhch9zjV8K6SApTrn3KKPI+cjMl5Tt
cskBHNRFWydzjd8EQonaJA/WLuFPQ4oLjxcX+JFoY/RgegtfpdxFA1W9W02LYt96+1wQB8kTlpWK
5ihj2QIWB8QXtP2YIpE0WpX6rc526Hpp9ULHiZHOzLAUQXdbTlvyeBugKCzoJD6XtIaOihXNaEQ6
+GON9qEG0RD+tpBKEzJnSMBgTD2H6Vt3FwkpLXZzq5W9vhXB+utJVI1Laa7bTGaatFAtJ+m33Ni+
dzNJJDFQ7C8qa+16D8b99NTW5yZbN8xlnzd7YCdwYO5Eqlulc7b04Z0F20O7UGUn8SV0YyuaFfJK
W7hI2j8/hfX8VoOpFok1kQjtKChmDPph+UiJkykOgboit7cU5+FhaAWimV68JslR020Bka64rSLi
6+6mt+F/sr42hNuP+SaE9gDd5VprInwy7uZdFawqeFisx/ggCneL1Cnu54HnGIlTPkw6YYlUZN5F
DJ4fQwgTHuXPRojYBgeUi4+RkhWBoCadON51otqscNMYCfxZIdfQ3HQ2aVV0NY2UqSI6zKml4hTs
8qzFBRPjIfXt2JvG63zcbPvUIdofmoXmyTGCuoLBBGoxCa8WzmCBaJSJWa0L0kr5aQySN/xpCOYH
KSvSGNmpsr1E0MwMfT/yCCQdySymYRF9is0oizY1hppPnQ9FeC0oFgf88NkbxYak8lobLboJcIN8
DZjQf9FmYH3N0Xuxhpoh+8QsncftI+Tx8/sfjQrA9toqe5co9yqiHOmgMRCAe83rctW9huiHaI50
NIHvQehTidvv3rx/tQ4n9TKD4G3RupHygKhxIxTPqlzU6E/zqZydOvUgNIROEbP3XZv6ZwJbb+C4
RzvmeQ+15lHsPALkKkcGTJTaHh3qeMUbHZzMzk6LeaG8SV4SWNq/SFbxfBFMVYm7GHrvS6rKB0FS
QMpfE7O6m08vJbD9VFVOiJq+FYlk3X2HQxoieihXBB0SiSg70BfIbZYhXPEeSnapLx+eEXC9/NRp
h2+0atCHZS62xRNyMYXKCqYd3hzrGX83aXkr5InOzvCtqKZrzzyvpgF+zvBt95dWxxBDJdjCyv4K
pgblHaM7aZBBeqxlJWOAlS4zrhrpEVEcd0MyZ5jjcKO8QUfRsgIL8A+2RDYL8eUPot9BH+O2S/cl
7F0LXhKNhDCofQblL9kXzPPgC0Op22D15bWDhEouKiIgvj3APmvUXkhh/+yMaD6QiQUIyAT9Lxgp
wNc1O5hXlMnc4sGd/ZLTYOHtkJTworH08RvrQzW3/nCQILvgHeJv8j21F29XkH2FzzuhBBpitv9x
4zNAB7qCCnGP3H1mgYH/clwKyDNmUBHK9y0jNla+FJEdPuQTB+6z//LQoFhBQaawbC5AfU2mK0XZ
f3YZveqTO1cEz58e8FeOmG3TFenZyUXHNYauhKrMaWUgqNoxhTKcZKzG/BSpzeXPo5zTCZWF9EYk
HdSWjYoZn+RCIYbxY52zfljJGurnGmtQ+bYYojEJRGjcV1HlWHRGk+/Yf1/hBs01roEPX2eQphhP
wWmzTbWqG+4atlR+ozIobi8d8aRAIl4+Dy98gMK6tDZG8ueCNVElEMp7FEBf/6CTaHKVcm5XGxOx
8eRsQSODopqHguWkqYQJ74oAgt5O5fD8kgFCqnzv5nMF3SexYuiCDAedb63TrfvXE/+xZrK0Rlf+
OMZTKL9wVfqUlax7uJ5wo9N1LF8+c48JcrtawWN4zlXIY+okoG9RXI+D35HRr0Egb5y9PE/l1OTH
BVw3Gx5HkkA4S8xtzoT+NWeZspeFdbwJiHDmdWN6oPpQ5i8ZYZOTJ/WDsXpgyTPSvngI0xMKchlP
uUP+wYO3m28we3AigosZsy9a6leIc5J/lf4A9Hh3CDGh30rlUxojzykvwx+d0I6oZnvhPOIu+k4q
OzohWLYKRKK3VmAgsFtqzVTCSd1FMC8lJ+HexLQvk9MDBz2NHx4fn1oxF6wRTCM0UEVQ53jGP+br
q+Fi4afMGRlfCZVT7lxHPPjTKTJpWT2U4lpDC4G8SLVIz9m1SIxG8vfkWc7UO9GRY8K9/kjKOpsy
B1OCNhGCFok9z+0Ar2TCLBDQfWObFPZBd805MDhv3v6h62yUWuzMkYmuZsRpaxkAfcqFURgmr3aY
FGiMowpmCIQjmG1HFQtLyk8PPqcXpKLQbMCn6GV3hSCNjG+yjo8QVl23RNvvM0GzU6OaVRZRtJKE
DbPjhpXz93OyeGz9xuB8QjEl8a1lDEAcRpqj+mcmq8pz8AGE6mlIrcjeZrGnCbt2Wq+bZ+ky5KBu
pwmiggHP4LRwm2tHQlGTnaJ2Oci4ebFLQr9ITHTXvrBrUDKnxFOnd5X5JdB+3WNCa+McyxGPwjfd
ivwL1GTXFwbBzMFLhb8Vr2LdzvCp8ykxcrsHGcMol1E+jf/QROA/4casm30vxNOZB9eQUKrCj2tB
kgWC+qwlEX2VPhUi2GVwirU7FWpApmPXcWuCC7P0hOokFSbwrrg30XabDG3wEPqaDAj83dzq/AvU
BpnBDO+UgQppXHH+PSXx1iyxJVveAnNLIszJttSEw1CLe7RUxuwJQT2fz37GX8QjWqHgbZnQgtOp
N2wvBujuhO/UN3ZGN7hP0u4tWnZFkmW1BfJihMmWOENipxnRWC3thjCDEeQiZtUQuqfu9omJBxyz
TrxNxcmS4JcEqfp3yEnmtRV/BWAxeFRzJlu0M5rLElGeIJAZ8MblKbAB2a0xoSFkcAjhIROnYvkX
cJ1ixMJGRFSRYH9NR9onQOyTDIX6ani0Dt87x/vHdFRao5G26BOfUmpbxWkwqMUJzSDRRgWepZ+t
myrWFSdU4aN7G975VECvQitYzzfpLj76s5cWGb+Dza2XJtocYAB+hu23nlpWvUBci43jg7CpJEKS
2y04fHhN+3QXmPNS3kvSgjnPdedU14ST/As2QfPQldxNCmZiStB575EajVRdwOfFHDb6aoepwsIn
ttVMbo/a94XySC8dxQGrcAJC0LpjSmhPGCLr0X7ZPKx3ha+P24uEHrIfg52MJ0I0nyZJN3Ajg6Fs
OxyQ4q5nwlDqh9oZKB7mjG8xOvg+Jed1/RUWg3H6YxwCnSKbYVDtYGKxWXTiRixmQor7YMENUsvD
H6YPAuTUtcZN6axarqA6WWIW1oAExFNVOmCQZnZCca8qf1ni9Ptvs0yYtbDvuSgSuWYwYcYzPUfR
p00LYNFuor2VbDfM9uC45kRCYgsUyV1tirgffnLHxwgefpaCN5cJHLWl9BiVpJOG4820qxYFym/O
edLsikl2ack06K1m4tOeSs8aPh3OzgCZJ76dwm5RrhY3E5iJ3dIvN71++t7UI73qKIEBZ5oTl3lW
IfIYKn23uHS0bBots3lAwc+Efc6HW8RwMOKXhUPO/bYz8pUJSMRco/sgZevGZubVYQ1Jvyfxzvnw
+QhI6PL27Ju8WjtAXUaHDxbQDVADtju0WCxHtlwvY/leTJr8xnntX6baDws+ym3WKoDNUYYVjDgB
bE3a7+BpAkSdZRfpbFLmtmowHNkoefpNcWyWONtU37ZOQEDVov8VtBflWgHAszCbSDtKIxC6aNY2
wlDA4bxsWd/oPWDsY4kiGtGW5wnm4xVS4M+ebDlMve5Vp6+YspIhTP6O5GitOiE32rqsZ0A0tJd4
ZEgSOsWeP2HMTllWbphSLKKTCMrQn/qSA1RsHHUGX1TukZuLjrYXnIE+Z4E37gG9u69HsgHRQElR
BmiSRyW3XDPJhggSo7hLQGzV2Dp5xN+lWM0BCEhQtEnSS+xuiS2xouZVd6hh9AFykcr8Cb/ZC1OA
iLuAOof1nOKeUb2Kk7so7HwiMabklpwFhN9LeYmjVMV0vOUgKQF/h1YphDBjfBdpOxkaVCYf+EVt
3IrLuhms2rD/wp9bX7TQSfW1KHJdkRx1VMjz0+geSleKMKsAkDDrNfjXOmoIi6MHDGRCQ38ZBWV4
tsqS/uT2UkLaSUln19QAtjC/Pd45maMwwRnv5+HC9Z5ev0wRIXl3oqQsYymA2TTWU6LjBp+cbhen
bsVjRUJKt2JXF3jNMsAqjEpAmYhXFO5TxsgYXc7F+KBg104yHp2S47CjC6SxZrq31MqVIDr6L5AK
vbDbHLR1ocnrmKLq3hYcBM9Ihn1/nOOUXLXECILIkqXHuVRMuknhIZQZsy2YFkA27A+bHh8gq1z6
hzq8BK9lHt/Ezz+CHusdkrkSrcE4mLPGyuovJTQ++G0yn7MSfFbuy/+gAiO2fIJ5XdSnFSFgWslH
gL/V5jjoFafinIeGbYmBSjlESyrByUmS5v0l33jsYjrnQiWzPGd/IYXlfhvO8wgCUlrnFzf4EVi+
d5/gEDENe+0xLg64kEAlsK5qe6/bCOmOVp4I5trGscFfC9fIoU8bp+4eSBr+zYO01bE9DkcXKSrd
OhCevUAy8qAIpw+1Qn6X+ycxbmDnbb+8KOqezLeY6UO1K9gnAy9PTI9g2Rx8HOY9lnkMOEQl5aAp
CplKprXFppTCdjE5ZRFHCX5lfpVYFUZs3pHCYtL62o3867a7CKprFF+1A+5e/oDwuC3+yE607C2q
h4U4rpEhj2jyYU8OUfoDXMFeY/1Xf0REIJk4IvAlLDe48vKB5l2WtDpBkA7pbFfX/eXQlIACfM5Y
FueCY5TTnUP/iy0HAfmXZOFCfX36XRqc/Wc4+DiW3I9ZTxQXQfSTLoGeOAtceymMujZG1mpsKPYS
VAK4RyUrcs2tBfU203RyolmmYffcEjYSDinpXmq4LBEZki6IZEFi+t2KJipP6+ATQIKTqWhOH3Tn
fJwGn3RuywpqjqHzACxYn4v8mPnBK94tEB55jTfEmGlwRlGxYE79lrOYbVrlSmaJZF+Vmw2igYDM
7pMUbayGrM45SL7UrL2OiSuZt0PiCVnTnocrgi/pvwfpsMVRqmNd1Ledsfbj39q7+gmf5fdRGGuX
tyI7lHqDaWjFH6mRkhktMYun0RmVhpvcUvGFPE8ypyn7DEM0Fd8CgQbyUyLRlQ6P7mIWVwUNKFm+
qrlvSRnv5WWKmoCUJwguhDxxC4oHL+3X6qhRZy6j3pdsAJdNPCGISWBz9kJb/TpVDQAU31zzpJA3
q5RbiNeOCZ7fqyE16HBFgNMrD5HaAOaJAKKZPhpdeobtfaAQEPd40ivuTj4cff999N5cpMIMDp48
FVJELDQ5fn838Ziqxalt7xn1GRVO6KMg2Sp/bgNcy89Kxh2cQjt42SwjckzqSGMibEw9K/wNOgBd
BU13ixS80x4+KYvEiSIn4r/pHuYc+aahJG7ElZjNRWRbiK04AhLtxHzPLghIICjwBgzq0sss52X5
G1vLhjpl8y+QmR9brtcdJMCQHvrjZ6hw7O7oS9vG5YU1piA7bkrtxL79Qz9pdU5sDKvgIuiQOpi7
LpgCPYgroBTAC4DPuF+jrmeqvXgvCEzBwVsICE/O+inwHSYgvzgkb1ggmAd1JdocHnqxIFkNTIt4
Vlugnywh1dasSsZ9ikBjePPUnasAWd0HPPZmDn2nf8ZDbYSZrzgEsKEDCsV5A+zDlkt2dLtPCHj+
nnsCAryry53TwVDGdAV4xMKysBTFF+E9F8dfAx8diJcYruaEi4tsN/focpGu1FufPRUQuPSeTPFQ
KBjh9TUr5szHjMBZjAbNJO6Nnm1UXGNXjgbfeDkgftUO6aj0nbjQbLgeJNnR3GPkMRTMRUKY0YnM
cHuD+pyibJRYCD7qhf8ZNnljEkprAhLM7ylCrdI+xBvAeo640MCgindrRs+1lkzAnUTv3GgXy/QW
vho67SMlT16FPjYnPMST/lLrTI8ELjH1kebScOtbDtewi9y6/sy/xCa/0111KlPJxj2AXI6Quneb
PjMiT6eRR6QrzegMcuP0rkcPQyeU3l8u4+lwyCNRrwJ1qSJrkDmIRN72uTBBQC/+xu4qxAis5DtV
IepMNicRoXzFKahbygloggALjZFw5YjDui+pQSfwxxE/Q0CRD3Ai6pE0PHsmuQmTvoeUGJDfornx
n6V385sHTmo3nxnqTSL+sOGEKP2pY25lfr3yz18Lv8rc90nLZqtE9to+McLV6ayufxM05Pgzknhf
cH7cGjj2kXQjYWCnoUyb2DaFOdsqBI2eKCw00hBNgZpQ6dcBEi7l8lVIU5q41FGHz6qaJ7ntKavS
3bgvAyNxdeOnSx4MMKziRMEUgWxTjjVEZJ6F3cfFO9MexBiV61zT0OlS/cp1l2w88j0aIraKfars
+AHENlaencSs3p/zz+az67ON3Nz65Ahi5iK/4YUMlRO08BjnNUCayMrS4mazvruiugUf24t/lBQF
PeMHqYD8G8CfrexY1k0QjmJNpgNZC6hxdgEvrYR7FAgz1LHMEIpHiDkwF54ro/sh1gZYfcgMaFUo
qlkWXT8olzle0LDhL+u2DRkw6W8JyZYTbPSlh2AdFYR3PYnrl2+GA1T0qYm+w07tbWp//fGnjfx2
IXiYUdlO1NERy4vbbMRyiru9WRHcACuZnylLs5ArknuP3gI4hneOyiCie8ULHKqrXUqyZt+NeOxx
reLyvIrE3qF5mrkIu70h8VVoOFry69B9frxEdjcLtWPfZSCKnJBLBTUw54yMDk4jZIu+uYIU3SGe
svus8ZibeDXwtNDWre+Dz4J3m/yZjwh28QhkYqJn4JJQEbvQgnA4fYGohW3KlkhsEnujdSOPHGdT
PEaSCjlMQ1o+F46lvFLNjUssIC/G1r0QZzOSWABdaW+inUMxAtLHMsMkz3vck9q+gNoW5VOe3kMZ
hTtRcSMx51OGbEwWxFFXf1L3m/54Q9DH0JASmUtJvfT5HrnWl9eANCGqUEh7K//j6DyWG0eCIPpF
iCA8cCVhSNB7UheERpRgCU+4r9+HvU1M7GooEN1dXZX5Utgb+ARyHX6KdMjCXYrXKaWcNkoyFDti
V1C5T+1yuPydiQJHR3PIZfpzG/C0Y0pvQeZyM8jq1YgjiVrRRALNdUnG1FHz3tPyoTROQHiROnYy
jd/Sx3WBo2hP/znBfsD4Y4+zC3OhLu3NXUMSONBUOvtEspReCYboS27XIR4r+kaVpZuuqSB9PUSE
w5TQcB4iU71qCpqduVh1eBUNB4Wq4L+IERyivdHw6/W9nXofJFb3+rPCjWUcRBDoyZXLKuTyhj8P
whxS0gn+C/5+POROiJ4e7yUdKPGamqEj1exPwbKaRDvtNv4VsPPiLicXroUUyKzXINKCICGq+93L
0k5Y5AKy0AGn4ippt2WN0qRnbAWA0NjcpvO7WdeoLomaRUkdiQFpO/vE6TiTAuhbxVIAngUNlt2+
mt/u+dNHtpfsWpemZhf8A8qA9poXQVsHlxhGBEXq9t623/mK9RQgENK2OsVagdAz3vnx8xyAmSao
hTG0mf6Ue64Lofasgj1AZSrB4bdHjuz6cNw62YoJPwUbBV5lasNSU3TqleOo5+swZrupnwzlgcbe
+m14ofxA9Dp2tv+vHZ9+SuqAY1KtyFFgK5pL3EGNs3leGWsuQ416QRH7N0Oxw3tiziEXxLMvn1Y+
rd2s/EVW2Rxpodz1cFXF4iLod0AjhfwskJIw3r7ZDDZ0oQYSgRjG1Y55xEIqlguwWeGSWEAv1iwF
7/8r4Q6XPGeR9SmX1LX/zxWm/6E2l6Kx1r/Ldu2vdUageGlS710vKzgy1k+5imqbAhx3Spc7OPX5
Q8Q3KS/Cbzr9HSmkJEtxq5zdOcCHC/8AmBcT+Y/GQ+RhoKesfgcJzRjTCTqR8TEcIXASJb+TzQXT
ZhBPtfDMSXe7yr07w+OdLafupUDbGCeYndGJu8/eR/wIw31A8Fff/ZKZFay6iTH/j3GjdJf4luNX
+YGzsWTrov8YSL09m0i/69L/l6VLebALxgydBZ2dDBwdulD2Renx8QqouxTWBcmMJbb+8hzwnRdc
09vsJzM3HxqCpd4w9/ynjADd8D87fbuFPDysu/HHF//l/aui1hekhZLpbmdeDBIVlIlNL/2LBRpN
/GOWX+Pkz3lgzYJwof8nfnrn5USK+PhVC+ahwOBcv1mXxUqms+8b3huVUiGbdjRDf7aWQkA5Gb2E
OuAqwOFpyv8qr+i0TSALm+ZYQD+vgGCMiKlXInxEQ7t1gKUTOlQJkixVXDY0cWtjmqOYjEyUeQYC
yuQ1nqpFc/J7qOhSIefpL7/tJuzax6egnL/jk6A9mMp1m0mmQ5a9ldEGpl26ZEaiLpFzp/Da2s8P
z3k+Ugl+jCXM3eClAtAvxUNR3rRiC4kGYxK3IK7NVv12Zk6u/huqpTrbkqdcUIWxKeHUXyFgC9ze
pmRnooqysHZoWYFNEbIz01iUvbn+ZZIBxjbRSQQ77/B18Xx4s/floZJooK7RS+Aged/FxbfEahCF
s9h+xevyRTsZPdBI9gUAP78kwWHbVhyRBO9gKktghscp4V/lH4uBaLbmxqzsw8qEaT1Zf4d6XXNJ
GXr89AjPUOIzf/SLR9t/EygrEO6wDOHHzqEDD/60vPqbAW3iBKwnDbeZjkxTxXD20rRfX7kZxKdz
/ZgaEEVAW4Y+jk+9kbOU/amOC/jhMROarnw2pGxGDBe5/ZKng6yUnkKLVkbR99wdakTKffmb+Kt4
7ZW6K3++ZhXxzFOPm3KAo6kYViYvTf45M5XTlSP/0chJ6EP6Jf2dr0L7i6qaixXiS64pCT+wZuCc
IvoMmAMfNJqHo/qEPMR0XDV958NftJySrfosUThqTpgjOSPABiE56YUJpL/88kE7Z/hX1VAXwStp
AT0l6I0Yj4Cs/qtmUPU8YQSRPHFKaJxWCl557Y8aF2ZqxHNOMzg2wNix6AkIA3mEzff08tZx6han
sWYfXhUnev/1begJtuTSzn4WhYc3PZJWxg1MU8VD4Q8kOy+tRtx7yLfI4AQXr/99oJpAIPvwpc8A
Ok3vG8oDcMwsCQNYUbbLTovpB0ULz18L6jlNrZIxhNCzhfPaHGRpGxFFpS6p/9/sr+ZvYRx4JSVA
BW+hQknj6uEy9bhsqeqF+0DHmcihxxmkrFGFnDvDa5S1Nrt3GD1JaQooqLO7KXvN+xYWIuFMwpye
Ds5ORu5lfGowC6Kab5Y0BdR+FamE6+3iduPzy6CTfu8F40Ejr4l/u89dkk5i0tB4OYi83gYaSzxi
mlUiv92MPou0WYIFQ55ZIHZLxZbfcxtTtFLBGPImzqzkJ9fIBeW1XnL5xuBk0vFHn20lQHN9GunI
+2gr+ilZJtFpRj1N6xVbH9rIf5U/lbLrvHWTgPmsuuEdm7XzmtJJ+rgGL9E0IAzQi7WMk+nNyxsj
pLWgBJ4O7Ek9qbzmWRcwQwKbGWdO7O+Cg047uhQpAL4Z+kr9msQIHMCK/DeUl7LjHqQznxALOyra
hUaAx0fDxY8aiLN5uIszCEF+DgQ1Qoby54EY0JJ4QUeBpg6D67xfzxDGoGxL1J+eaJcSDTW3DNE8
t/TkzA8F0IcAiZB+qoSq8KuWbhoa+KJjc/cY1UzTX734iZiBqu9fpfZaHu7o3w1ORLpZAyZOET7T
IL8yuEQg0JRTCxjMBxkNIITucqzn66b6J72Zc/KGhj+jfolFsuNuDbr9wqCd6xg0qpyaCKfckQog
RHTyJKb3mKHdKEZFTZh3eU79dYXXjtYjEWYk2YwrnY7kU7oGv02L7KJeFyrJhB1fuYJwB7MbgjRJ
+ooYMrD6hRkNeHsMNzmHOEkYou9Exl2KyOM5YpMrS+TFuGiZHWEMs6L3t5r9yFtZd9pl6ETHcfg1
h1dI9C4BDd/BavjhK0WoFfxG7R4/kXDCAhBchfcSGdqMh/PB9k1gMhsLTwMN/6bFVBp2Vq33u5EH
IOpnpdp//NeqJ14GdfhSLDCZ2MMLsUxTMLuoVWvIjxFQsg91c3eToTTRhQ8CRuSgnjTp/E7+dW/w
XviE7RScVL9p8FnNdeYwAHtaMiOwGFRnnQzktSGcZI5e3KD5d5KTmUX0IUtDoh+McqeZv4OLmG1R
6srGkQg78n+JgxwgVJIWCS3OUySHTEIKY14gtUK3t1O4RrHWJaZLTDH5bIgtv5LfKaT3LrS7WU+n
l2X1YHY6uKqy7GMH57bZc8wPt9ngERbKvYopYwRjiDZOQPAKACt7FnIjLb0aDBjGhZYB6I22mV7Y
fs6wf87ensnfBb4hjadQI58yg6fZ3QA+CbZvKSocNYSWk79ZGRjoGPeILgnNdTO6hOPJ1LyQi5//
HNBzAQ7oHQ3Y1UDfeAp0Ay1G3oMGq1aDj9adE/OUKl+MZGif9mwsFLlMRsqfaAVJzy+OBh3YEO3i
BGyzRM3TIOcwk93Rd2Hi81ZPg8rjcu+MymbdWckvnfiKdJvuP052X2R3YbvJrTdKnjTYEN05zGns
984bjT2oDzRls+sg4sux9JYmrVeuUMGJnosC+CsRPHm2POQk4fyN4HoQkNC48YTycEAOJi9QYZjn
sj9nxKvo2J1Y1iK3NRYL8wtEGWh5rBnuCGRNmySEhDYGxyGp3VlB0RgezIDKexFxZOdvuuDYbWqO
Qf2S17iB2pe/6djHF9F29PuFBnXrPbmMKdA48SU0POQd1IRdTfy3f5XGbY/SC79A3H4WI3k3TsiX
fS0tI7D9LMaFlDth9tfCdusQ+ugqRUJFUPS4ehfIVOAeUevbBVWZhk5EzJBT/Mn5Lb5FQFNCjRSG
xUTj4RlnqIiRZHEfrYiJQW7TpHbKnjVwbxMvrMdgY1T2iIM/v/iCPE8EksArDCPUvz2XEXHGtusT
WobDq9cdnkWKA7fs4dhnB4FdN4toCVEOVRH0toohVjSuArTPGvgdlQsSvqq+hShI6yMuE4LSaIGg
oJbvUfnoZ8/JSYMYTT7IObSwLzXNIJxQvfVI28Y5jCwSWuikxMalWhbNDk+YmWyNTw3/c//WU2+Q
7w3VUeOvg2sUHz7d4iREyOy6Yytd6V9FV4b/6Gui+EcFWR22f7UBTQw7oW/R1yhp2xNYqUQ05VG2
j/R/1K1J3CDAoISYSP6argseDUPccEUupXMzBbxHB1Ax/T1xuVZHjIXdWCMxzxXlwgmZkjSMVup1
Kn/zD6d3Fg1dyvdDmYyQ1LPalU+XGzfWmu9zo64Zw1PDD4dO5eTlUhd2qJ6YtV3l/AFVwKzuA82c
/DvFoAqYQnaGxKpp3vfqtpGWoWAlhKnMk18SJVvtEodb0KTrgUE78oT+iLb7Xh/SEBAUEQIEXlvj
b71XvztqjVt6w96MRdMaHqG6Jj4sZ/tlKaLtTOYt+pStOW7fmyfX6Xl8YmpDJxsKnWMjea/5MilL
Fx/9aLCBE6vQk6h+/TCUN0XAc84njO1IyjwFUwq65MnZeJdQoPvjyzRo9LXsDrrz6R6mSclbhWQG
yAtqZiSC4tvOsbzRgRaIc9ygnuhvcrEmykHZ8w4Sb9Z43C3Rl6QnBuLtuIqb05B8IQYqfBtzNine
OzY5XGkPSV4IukVJwY3x3J25nA9nCJOEnFLeqlut8+LKlbfNLf9wCEwZFizHwY4JJJjWl42aoiSr
dCEe2Tk441BiwDXixIVFRgglIK1Nw47Ah90i39W4FKkYix4+wlu7+0dWDRFJJhQe2tsjCm52ABuR
hPw14yEheYuc0uqZGKLoCiUPs5WxD5dMahZTf2spKX/BJAcv+d2Aaol39NUi+D1y2S1oahFg+NX7
c2wmLxHTR3brp286I8LGywJ+5g0FojEy14QHYSv+kj4TsoWi9GZPFC29Tbwu29e48Esr/uZqF09j
2d4zFScQGJpzMdoRYUC7GZCMvmSWj/dGF7269nLSg9IlI5L8rGEL55awFW3ZK6cNfscRGFJhThr4
iK9vw8NXKcYQOhCaNDg2wnq6ygIuBYf/BLqlzUQaJUjV28SkhOnajG3xNlRbhjdEgfAaCYvxipS1
nJ2Ft8uS7CaG71jv8UCA6lbWYbcJuTiThTmb53s2PK+IvYrZJNunEXyQVIj0RJmx0hpaVgIWA4uh
K/fc/bBEbYA6QVNXQr/y/WMaeWF1YnRBVIHEFCSi5+QWOxFGek9cbqIjGUyXhzjnFrGQGVEg6hBz
ID8OtOfqfSvkbSyuCnIb3zbWfihke4xWuLkIolIes/rBeDlSwYJBd2T/Re3avQjEUnAiLMtsCf4k
c4stXsjwK2VfAvON90VyktlEJq1jcq7m9dmMX/49oBsXwQ+OaQWJYPQz6qRKB4cMSyvwyYGe+s3i
rqSl8VRnX6O4DQ4jdSnahdMBuetsUyFZYrmsVC4LPkU7KFaajQl5ldjE4PkgLyWDCFJidUl3Tw5b
eiwoFsNkKfqH+gGVUOLFNfd6NJxqlSCaH1m3zGP+6J7MRSQiaakFYRD9IJPJadDVbvhXv5/iuyLt
g2jWeYnF6hsjAUaD/6+UCt9RGZ0YiEGGRYMe/4lfqrSffLbdIhbWOePgHVgXB2lg8hy3DSYUdmdC
/7jFM1Wf+IZWwBAgcZMfOlMalD2KTuX85hZ4pqbmwi6PTDAQnDuiXSfQrN28XdB2u5hbOJFkBcgI
uRnCOrW29InQ4o33DxI9jY++ouMTwnOeresnRVKTvcAhHFu72Rn/yvSyUJbwN7j9wCRelCnwTGQ4
Wv0g+VnaZEe6n9Wxfk3Nio5gbbxMB9adeRQJ6Tn5j146IgiGiEy7kmsoK6Lakpx+Jg+J8U0L6Ynm
EUJosNX6Rfq6RfWGg5U+WIO8AxcMFX+ymxpmePP17VC5kgEPl2ZvSikrbSFbka3TS2sfdoRYqk7K
yLYYSn5mMMftXfZ/HeHs7wmj6WAkJPjMbdF8KSx/7tYqnVrN7TkbcGEn9qfni+vsjjOH3q5feFHp
tSAWUwa+jMAIyC5OiYqZdwVg+KPtjQFJAncnBrdGZjJ3Jj6BSLLfkKETDQOOxc+dZaplHJOujEgn
948fI19k713w3lfqcQbTQL3m5Ohtu31wiCWPp8qkDwtXSQtM/8NcGfUcYVBPHV5U/agyk0JDKrnj
FAV3mYR1TkerPgaid1NqyFKYfims4KkzrJ1me29uxtpuQOCLtPv9ldMgSDVHYzJURt+6dAQWm+4G
/xtZSzQpWc0V0hzMLnTyMdsov7L+UCVvZqyU8sh7zO+KIGPYm+SjztN/EmLB6j71Ygy7wSP2ykjV
saX97Ef7qW7mX1gt6DoDEuEDqKQFqysVFRD9DnIcYvjQwwp4Uhx50U+34qxBrGMy6y7qbxpe+OnM
yCu84FXd2r8eWQxfD/aBnw6h+TclI5fx+osf9CHMM7DiNfXwgTEXvd2TREY4Q2HZxo6nYN5tlvTf
2zcOeHKDoAR69Yjvg5QSTKRJs5wEtHuqAUbZqPXJVfHXzKOKW63adF2J7cHl/q9Gz4gUW1+zU+rM
NH35FmtA4qptm/81t+wb4VuV/1bcxNUBFnSOjQnrj4N0HS575zJ8yH8xmJXAfObNGv8X+gj6hXze
2pnkUg/9KHpUyO8XIjiQTqQmcbPnni5FX/oR+Asxy59lBy8ncAjtquEE0yliz8sSXEfmipjFuNcX
U/WMmcZ0/UeCkZI3nR5UL9g4gplBUy+3wwJhF7KEVY0LyTXMbw0gBS0NkrWwmOXfKFYYRuumPVJ3
5Fx/5/JUKhBPIyPKeClPakgfQXXpffr5r/yP32c4ZH/YDij/QRl/UMJt2l+ivOpz9NCaqXvYMidj
HPZXFC+DFY4j8joryAFxpZf6Jf1E5jWHIzFJdEIrufJewZbLPbbw/nhP58WJ45aKizNjxPN/Lp/C
CIZpqZIPSWhCB5l1ej2SDbJT7RzeYoI8SBy0MSzXdqlfkw3DTltbZ18pT2wFU1QntMEl8wXDD1cH
BrDQLcNu35eOCe5i+Ca8QSXTMJVB7mG3RaNIzVwsqvdPUnk4k3Ekgr5fGp920Zj0Ka/EZxHYy4MP
Ld3rsPCUiyp3iRREzxa9oksm2O2fUj8QkHYPkLjq0d+nJ1SZK/nAt7omuemANos2k5hgqbVxGUT+
N8cJ30zjRdhpINf8TygmSTi/Gh0pk977F8pwu+atPkl7ZEEKPdxxSVdepY3Z05efgPwyarhvlAif
C7443KvESIodFX9F4+nBiY3jAEp8AtpV+xeOK9IaGr7p96pYDi8QPvqx3KBGRxGymq2MSwFK7dV4
xjn8ZvsZu2vzXV9oNI83Bv7Mj9he1tggOtGi28HlcGL1EtzAVR/zb+Vm+Oo/dMoW/quEa8jt/Ysm
lv4HkARnF8jkbX/NbN3jL2X0mMNZ/HtfMOJNXHoX+Roja8564evzoMuWUq1rXEEg6EVWrhySmAEi
2VCYSq122dwJb/cy/6j+k//FlKJodE1GtfSDDn5muPIp1+2fdP403dZm5bGleu3b0rcZQ6F1SlYB
1XWEMvPUH6VDF7va5gcPItsjvPuF9lRW0Yq2MJ4XW1y2KgcJpMgGcxtDCNHWXsIiI0lvwa3omBDP
AeoA64j19k/gLxn7ovTu6OQ7d6wFM7LDbd55q/gVXHnHpUW3lT155R5borQmA/QXB7xHJ5SnbL/R
nyhrDtXRInHibdnEFzA5YpLX27VV3c0tQFLqRaCS+JPWrMPPnndmU/+odt4uszm/HQn2K6SHkBnE
fG1zIKGB9bgSPRhEo6dSWTh0X9yi20KcIZLAotbeDG+n2yOHg4ziTrouPlCF3/ZGK2873PUOVf/w
rzhS9O5gVzBPTvWD3FOhz8eb/ocZiAtDgbyBUvpXA8L6VaL6LtBH7Rhj1sOarvLngsANA/5PKm1V
Gla82t/ZadQByV7zYA29ir52nK6qmY1ipyczsq8RdT7E/jhKGIDIbPOPBVexeNhqIVR736mAr20U
zFDIKPX6pjLCm+0l4ZsWkP5TQGLpGRbk6ik2z7kO/GOgAKpOtO6o5zMZu0H5NUzoFm78jXWaDBF2
vMdS3lPF/8CaZPnplEg9V5PJ+zaFIxxZN35IKLMzuskKATRY2AVWRJBc7mgTLiA5b5zbNSLfleBh
9QHPRHSPvFJphUKg4BZohRJduGWQeicZO9JSgMoxXy5DrDzdsoiW3OXYAzm5mKRtE4+2Hy0kOg4V
2wXXAPAX0xAsXNKIRYIMAuY0W5cNDie3ATv9xh7AtXBDIDpkAHIOyOhCCqWsyLNtBheeiKzuKLn6
cNK2QWywUhSvJAEiziYVGVi9of9rM9s8mjOXe76m4bGhI4oNfOk/aXtJPC65dAWaGPlU57LyauWQ
xkcod5yHH0dLnDy0y4u0qSPu2BsukvHXSOsVzqd+5lKCsAACVvnZNYZNxAyzDsO3OoSQwwg6Cuup
h+8/6F8FX7m6CoKNONC9VEY7Dsmo4Mok2QVGEIOJvdH+ySyB6i4niJdnjzJ/lMp+YHYBnE+pMSPN
+68NReGwSvZgoOkXXJiEd6h+z6gcAmGDAPDjP4GRaapbXKV/9XAT1IN2xxyxaRkmwBpFZio5hE5I
sLZHMCbIECOGKrxQaD7GJexO/LkT+GByNASRJWJ95ZGJYOjn8ZE+et9ecMEMOb7sKR85jlbBhTnY
7J9PuLvT/85wkC8BEygOFRyStAq890FFIsxSNziRBvjDi0pcTzJGrOScA7gVHTpJYrClXTiEbnNK
Hsh7fvLkLiHv0hdd/yUHV0CDb2jewaJuPEyR7ZHQBkFccwtj0qIhQbzxDtOgXrC/m7AAvPGX34L7
TYphfqHZ9Nim+ndfpZvo5CuO7jv4raRxA4KWPw+UqshSsDTN0VkhHqys73j+hGGj88H3JW3DUD5V
P/R0AQsjNkKvQoM/o/m06gD4onsJ91JqjQ1zCVytpzjZgQ3tdRDAN721a3JktmH424XPNPwVsRxh
ObniMR3Ac2qnkMWZb2Bg8TFJpSbJtAf+azX6iuOmRpVgQZs1NIsNb3ZnNHfuSO0O7WKnLeV0itJT
NA8lSpnDI/Cq37qg+bfXxnXULFX1wfrIQElCqh023NpJpDD3A5g2At2bQw73p4erybkDL8nSXBEw
zbfJCBpk4ULHL/iNeKj2tBMNL6Kfn+PBuHJeUTGh13k7rNHBM5Fboy0AFKvzLWDXWowHJuDlM2Pw
1VqoD8RmkTNqnhOhsGQPXoDBYbbFh/nHPm5iAzBcrC8S7sqM89cpi12vsvtAVKjswpJ2GtEFNEE3
EINiLAmgHZJ5BICTnAQUNTtgplyt9A1Oq+DOHaWePsMsPs864ooQCyK0JjoPQ4y+YMASQXBLbJVj
67vFEJ8zUi0vA6oP32v05SNdqT9GCKR6/b5J6lH66vHu6QAvsJWRWjfZ6HlFzOwqttxRlwPjbcKU
A5EslLP6DAb0yYvoD+sjEOpM5RLgZGSaPVvGFny/QDAOFbEmZxRPlIa+W56+gl0/7AK6PfSJ52ED
KxiwJ4YHGlfYnzAPfo17imG23XhHkomGe/jcpk47nKPwqBqrjgG7gUnKaoWlvqmsmF0B202yrKw3
lSlgb42monatsusonEpEH+yTNkqiGZWGA6lebl2eGS8F2C/Ta3BFHgdqChnOAFeT1Gqf9H3IRcQW
QcI8oaC91aC2XaAlqfRVt0SPUt4p8Ye/+tu/ktFR2kxFOXMNV6fJilHxT2LfV376B4E6aFMyXkZX
4We2KIaIK11KnNWOzvSBzDYFgt8cVuefni4Kmv62uZciGBIoKiHx7DoXk3nFuwivlXKg46ZGU9HK
8dv6+9lsq+DO+hQvpmoEKxLTkCwACfyMF+1PIvVFdUQZaga9ORyX3O8dX8zh+tj57CIKoOxHu5mm
DdGF9aJjOqCJkHtxjG7dMo4aK3axhVznBP8g8u4ID04fJY2cGrx095v/vrfJFxduAF0yYkJ0eWgM
Zsf3t3h5w/t8ofUnBZSWEXdyOhZlMI8AU7v06ei628i+jMXwGtDS+qgObHWtBGRxuYr+MAiA/xBs
Vr1SbB8XMd1ImSua8xjTNz4bLBm/jK7YzkanRX3F+3Aygm1GXj1vq0DyG715aygh1UQbYRkwgVHD
a0uTr2XYwzITQYO5gVdPLQbU7FPqR7/54gWVN/U1RDV2Rfr7rE2PmRDZaMtq7U8VcmDHFkjYlWDn
KOkOb684p5YCk5gUC8Q0gNGCQ3kqTx8G+yGyWIAvVvyUSk7sW0AE0073r0S1Y+elhZt68bAOW7f+
Vh+JhnZiGfi797eE/vWHvZl4Afw0c1mg4beV9yxHNB80B+afv/yGJDBbad571yUrdA3E6Jg/M4V0
1wWQa5M2ozfjCR40t8j3vZPSIbKndBnMMHP2W/LrOaHhujV8x/62R++9UFgyiguoHme/4rJgbHlw
zJ+YDkOB+x6G9M/4CL6ZoqhwxhYtjSV+1COiCU0shx3s9H2DFVj4mmqBnv9Y/UfoBWEcHKXduhIS
763gTi1Se4ZNFiNXFC/K7qcglaoE95KViKoNO1IefRzBj8tukQxADp07Yw2H3pHEFbv+QC865uwz
qZEtVLZP//MK+qkVV69LTMSxQKM299QESL28erN8Mhdv+95wmGgjpJ+tZRoyE1NtbyLEeTIITEbA
ndtadxoebYTuMryLj/dOrN2ixUoAg+cUAhYJkWy/yFc2ZYCHq/pzQE1QDsvgrICQoc1yImEdYaIu
QyzdsfvX+hmsW/iq5eVICYYvtFtSvMvCnJ47+2v8bwQkqnzDnoCdJxBgzQCapW06wktdacOyGQ81
bvxqkca2lC3f6VG4QNuOyMRkpkRoRr7kILZIXinQmS0lSsBRLbiUuTLhc2QsauJ10HGTXbUA6KB6
SIafUliT7R7wgeeCgK4dl9tajXG62p8z2ESLvZwSF3AjTGz+7EcrciPD0Nb5Yl+MoPNoA8kG48o1
aDn7F+mTtBvhs0jzLVCq+rMRiRbLdyQgaseQQ5cbhOjx7QvyVIm9/AE5MkQV5h/cSi/SOB9w9P+8
Yj4C/RASS/E6zrHr9VbKqcndAMFU8dMEXklW/TFubT4XT5B+NO1Xjoeugv2OLoXzlMDFvzNF7L1k
1MwuPVCTuyEAz0kRNQdkmXl09Y5Vy8HpvsnEhVoXu+J+dsTzg47UfAnLZhNFW+1IhCNFW7uUqo1C
JBcAkL8GiuEpRtZDHCnqDfVi2MrHia/kWhroQ923gy9hx8qBm7aSqMqxUAKGQeCPt2RbkYHK2GkX
MRiYW8VGgp2x0i8sjKuuHyjyS9MaY9ribjdf83HCFxtlJzk8UzQ1eOwWY+6MsLD/mssA1xa48BlZ
JcIQUqed3gWvJR8Ki02g+hk7qOzhBuXxDC1pg5PADU4q1r7uROAFKlPJnXFPeyp0XUSeOzKiirzL
ZWfgEf7qEA+iXHnoIqeNhdZtcBgdp4rtR8shPjbMRa0ALYEagRF1uuOntDF+Zg9dX0lHQJyMoZCd
yaQRHD+zS6BbmYCkYN6oGAfPqXAEeIppsw9sjNv7GnZndW7Vu3mQmDDE7DCSsWazIdBhmK970WkA
NjHdeJPW06A8yL3kPrxtgakGb2RhrtgqE5+pDbv8HDs3jucOTxHkD9v/QrN8btFAR8Wdm0KIt8se
D+wYbWABECdEzpw5Le1LhrZz3QfYgcOcmSGzpm316OgI7nmGKeXr/L2F3AIZld1S+Vz5Nys4Swul
+zfQ5lhpWO6+ZBH1yJy/YDtMopXar2NYYni4yXttyBdxddKUUZfByaChS+GQfDbKQKOECnFcUvPx
V0yPjDlZNldN9KiVtmPkyiuGxsG8HC3zKW0xYn/Wn8iGWrjr92ShmZy40wUDg10KgOp7GFD9IoVA
G+LIP5/jsK2g2awQhzPOwI9OkbGhwgXwJq5LKLOe1l3a91akfI6s4oDprSsOcOX87TvfoaqvwKec
/QMLX8+gKNNvt9TZKTDXhGXBlmiQtQdr7VdKdhUt7UvcPpDTz+KXSb6ltDUl2grMFN9UL/LjA/QJ
u1tgoT3H/gT18w/EY/8vTi6cRfJaI7dqwkeuoND5XDilSR+OUIKXOlPtCo/mwEgVCEYZW/K4U6dh
SvP4oAdMJtAfyGUTggIWe8D3xELxzWY450LKXanRd7O/rK3djtdeOLS+QeyEvjRBwaY+2EI+mfLL
Zl8K9pu3WAXKPwnXN20sQHVvGYmVvFvMWUCrkrabF7sQCFkpgj7IGiuuLtGO8U61TPhvog8CGDz9
s7cbR3R1/G1lmWduSnp7/8zcBt9AFX0Z22i2lYxkOa0QRIrdWNqt+Jfwso0FW076O4CG5IWQv3hl
RukcjKcxRJ0k0l3wkJKk5MXCKj1kAlPC2Tqn4tT7g6njXwJ10wQvPyGCBreFgKqqOkeCbM9AhFFI
395tsKm1woLvqrfHtiOKbDM+w5bWDjmvgfdhr+za11tezWbf4uyGlJfBDMploG88LhrVvme8XXQy
EtrE7JA2bgN9J2h3qSatyC62UAuuzMzB39FKfAo5PtdyZKXcnN4zw5mVTo5qZmacIwByIbQh8S/j
i1XQEEVGg+tZslQWT0kF5b2/pi83M0gomZCuc+Jrm99AP8ZAebnjLESULiDV0EiMh6o56eaBsbEi
LQDDQ3wySpIDYDDYVW/REH07VAgtLTB4CLkqHAhy8LcpXLUWwST9Q8ON3uccgc0HysohrJYG01nJ
zsNVr1zHEjdi+1mlA9UsuojGGbNLZz5GhbeZ1pKGnED6ZOexA36oofzzUWJV+aZn/db4SAoyHTCe
yI2Xd+06YmgyXb/Rw4WU+WIiInoDVl6M+AkpWk3Dzmrf/QRbdvFVkJ77ZlgoavL35uqTJ2wp6G4k
MXECVDjacYZRuRanxOyGly5AcSicBT/8y8qj3vSOUU7WVGgqEl462syxgrqVWI7saQKgw2mU6cv6
EznGLONt8cnlU+eiVt4ESVpFVWuljzgNnXfy1+bHSv82g+AggL96GzH9rBy5XcdyJiAICSh8FsHc
GTKDVwXlrQbPYj/+3zh+qD4Tyc/WVyV42G6ELfVifp4mXdXkCHiXjop8T0UUSTlmOyJHU5FqRjes
XuWm/iZag+joN1k5+Urhrc3FSU5wJ3ZSormc9l79j2aDr3DhzC0yLdLtH+01/Zigt8k2EhhAI/Po
X4HeFIJXytlC2ClWN6F6RJwe3C5NwRP2w1+iPSYX9YCOH6BVQ9QQdXjNY3/DCDSETUEwWl/Ajkt/
9WovIreIDl3wDLfxDAeltAwUJwoAGnGp0iSw3GBSlM5pUVGqF3mlZ84Y/8s5sQ2BSRYpyCKBXtFN
pZ7toY5pNDdbUlyzZPCK8aFygAmwHVg2hKFx8IZbJtCIXZi59sJvmSRuIatzdRbBp5tHxHvFt25m
8i+HDJGecNcUGCtEplgCCaEzlfQZ6aztivxbVRdCd9Teq36P6A5oNmdGh5ZBOXz6n07ln7nJ7Qx7
0SNEoCP+R9J5LTeqZWH4iagih1uJJKEcLFs3VNuWQQSJnJ5+Ps7U6Zl2uR0k2Oy91r/+oO5qjOnr
c8wsqQOeNEGOlGgttGQGCbjHJzsxxb8+nwloSI9IKJacYjbepXPuY/ShpkO9+8JRvXud6v5DL2EH
lNCM1NgjC4Io5NSEHg4WiJpJp5zNjmXac3jbEWnz+dGAqAtfi34cSPZ1Nej7tR2RG8QXzw77703M
TtM9cLN3n0x2R6hSNswdfLzpJ0OOboGPgoYc9tdG14+DckuupoZoDzVj/KX0q/y1fY+/uFWgFRHl
FXbOhrGBbyLr62pbcjAbBzHF74Gzl9gtFg8MORof+B3HuVOG1e1mnymsBH3VoeAHkmXmgm0uqdRH
CjhcYPEPvhkrEJGp2/KwwbUPIhffFWUrHTrO+d10AGmYSIORqN+pwxuTkbzi5/gPAfPkR1VynrkX
0wh2404ZKZqwrwYlRFkPRWciQcFuIt+6wMaNAGxiWp6JC8D2jTUeprwlPkXQL2HfYfmLfF57bhJw
Z1Ioug/BTSDbwDWQNyLvyURX+DF2LnzerQh0EK+KnzbdVsaH8XQM6fGa8UUFL2as19VxH1MisJtW
tEoAdcUuMgJjxoPaU1oeRPyk3l47eeHrW8TxgkSoFaUWsrueAzDeziaj1gjQxHfAC8cDd8hdjvBG
tFGscVhBuJnOEabEU+0X+DgooM7wZCiiu0W6y+BBQ/zG92WkLgNoaKOB7DSGhhnW8EB0FvGfAYWf
sCfskwJYaDxtYnT5ObQILXQfGvxwl55kBjEJkf9U6DYRLBtTYkYB4OOG+chQDDdpqMGkBIoAamkU
e9VnRa5OXbkTvOP6vRO7a9asc4MRBtg1IXgiV15lm01r3AYoBUnpsWAZ1xq6NBkiE2MzABhLRyS+
jmsoQbviN1xL8beOuR8FJBQMtJk6Kk8Dn5ohqHCxrGpm7szXJZW8ptdvZ17jEBob/ALR2g0Tddj6
zaKCs1zfivOYBsAl5WeDe6SbkbFF1YIpMW4PkT/1v8KrdjOew7AtvYjghpgRMps4gAYLaMu4vv/I
ZlfY9pDB/Q6QErbWpovuHbk/4gA7aamZc5QzuG+0M9fvkzFbCgln5FmMyltsOp48jVCnRB4L/AcP
Biiyql7MwY6gY51UeAUvGcsLDmQfHEtuftRrt6/kbwvNiHoUdA8EBJqCFCgiiyVIIKA25F5VC0Yp
CpBoQgA9bhccyY14apJ9Z7B7qlhCYseGa+34A6eaB8jaSN+K+P185Ph7OuplygPea8pW+foHh5q8
rkJGPMw0APQMUk+Gf+mHHK/UrAU+vUzaKjdEBD5LAfMInEJE9QxXjblWVFOjpb9y70AnNmroO5ci
8VPVsZLbG1YkrpfUKOG0iNE4QJjSndkRI6KtL2YL/UT3W3bd9UCIagsezHnvajAnJk/TvDckzA4j
k8rRy53UruMCweWpENaJ8iHPD3GHioDDXWvp6KSLjoVE2by9ZjywOWFDP0EzCRlaq6e3dA2LG6MM
Ixso7WDtC+y4NUJt6xHHV/21S2TsgO8v8/tdftTwsML5pr0fimzHuJq2m9mgatiCcCnQ91JkG6lH
YjSjbwMKu7WB6zcJX1q6lCD9vbBLp28/vtwnQBH6lYo72Bh3oQmywa0zxllADLJnKJsBAHOOuIJo
XnSuqcDdpZH+0OO/MvOs6RGmQWbh2L/jkSNNsKq/TOOQdACJPYoVCoO9Phy1oJZXEfS6zpbbvSFf
B/wxzAdQg0NjwZKZVqozSr6yYcszleB97GHXKMmyvxbd7mXeGywudJvLUu50iD4bIDTpPgpnvTvV
2KQMKfpMFDhI4u8GMwesWjNfljzCq182lGUG2nBYzQWCPXiAOYO9d43N9zVXvChGvkFggaeux4nI
V2keIOQvzxqDcrhaGF6vQTDRHLgvcUf3BVYLnGfykKCZCPe6clEAbzna9ipuTsp0flUXeek2uKdL
W545xmjSzcA3ZUln+ofguH5u1Xirj9e2/ikshk1rma5zSA1yoNYRrNY/w/gmGfopHIYfA4YJHqNY
HEJzhQGugo1e1QhF9um5w0XaWjB1ezYn0si6hgkeANuHIR3k9oRMg2sZy5seaGveiAu0Bya85iCE
RW7ifAtBh4mKa9Vrg30W24mXk0OAYjRaTo5Qr1LdpvQpQluxs3DR7IkWUOcD/HQPj0Rb+rXf7YH+
HCyQsPsMsv0J0bPhvK2NhluZESjZJqKJdhJSPDi/OBvG5gdBuJitkV4XCFPLk5C7gyrZGapd/P/h
dAdNbOflb3xJQxo2GthIODPzUfAy21J4zEkk7oUDZ9TOYXyMiRD7iOkMfOBJdboPcDl6zBdpkr33
cWAa59C3btjYBIhK8bL8UAFuP7dUbEjPB7Ky4Oy+6QD3LSQ45S+ke5TqT5Vh2oBct2vWmCA5Tygk
RUtIKM3/kv69mXZ0sALba1i5Iio1/BmhUs13R0G5g8iCANC0/eqVM4QcE/oC0yw4++/+Umn7hNQX
AKFAfiOyr84WmyKzvau2yQBoOY0Ka6lYq3oUcWZxqsp5qd9FeIRy5wvyQvhsT4a4kODVtPNWGyF+
goJ8zB3qcWmx5zBE1ycC2rdrHpXo0mEcdYZ256D4ISK5AaP0UREVS+HWe+MHtg+ynRzUP+Duskox
GfvjBhdkwbEe+C/XjsKCJKUV1/7ZuMLzX7lLtUsef0rhtwxXmwoh5CZTPpD1avrBUH5F5qc2m6aM
ll2sUBQlK/zfHZGp2Qq0Zqh9pn/qcqD5B9AofQYXA6hNrsMCR594UF+eTCt20Kk/UVHb04XNU0Wq
DL1JbhdNtc8UpNaANxtTZPtNZ3/koFqh2ueU4iXDRqM7HhecUG5qLQ3DR8XUQwLL1ww2pmorNCsC
XxY85zGko0/ibIXdnVX5VjzsPF7pdbigVivv7Qnw6LPhh54wC96je4xw6DNXb9NmbEvHkVk+kZcb
fA0+s/gfi7ETrvlwNcfr61J/ZAKSBMBM1k2Iny++uXR16Z0yAtu06B1QmZQ9zmoxBDrkLsiOg3Zy
6OdLnJqTk2AABm4ra45zTH616gjk/moDMlRFZZ375A5B30Hxc0aylQbAlclBwLRNdrp9bGzNfzgq
MkQrFLuBPrBAyKi54d9g8wQL50J7lNUTf/sfLadxoN8fWdufOaZ4k3QwutIGXOcZiB32MUU+DCGZ
uXbWEnEQjKVLRuPEWqQ40qadKX+Rv/1iQTO+pToN6+8i8lJOJwgSI57iVCGWR1lXY3tav9ewlqBI
ZukGWLr/KIDYSCvy7oGa3ioAo1BzK+UvjigSJjxs51npANdF0WCs+S22eXa/A8F+repmk+4U/Qcr
soU6Awb8RiweFNiYJX6QGuPYl6N7eCHUn2Gas4kGnM1sAhGG3iGEtzglpJosUD8J/1XEcs+QlBye
iRbH+G43fmjpXWMvZzx3jN2aCATho2VG6g+oHmH6Sa4l+wSWDJX35tm3PqrsyHT7Pr5P/833kIWl
x+Lc5QDsNG/PtRGuVHk7ImNtnnO+UQhLDwWjeK8nMFZUkwjIPrGKEPPg3TceO1IHuYl+9bnss4Mi
Yln31/dflXXRwb0Tu3dKwJ3uVK067cMQz6GIDPjwnpF07SPWKJzOpEro2J807G2AJCQHaN9TgzLU
NdfavM2DWS+wSaQATvArgvZDI3yCdQB0WkVBceHvFD8R01aCkpjw2BOXZrzuOOmtO+lqKhxUTxh5
ctE8eeajwXjEfu+QuAJV22xmTB0r7JY3lAzMpJbWZ7jW/xHUSjyrBCr6hdRdwiXKF0z2xy3n8IS/
doM7q0JFu4xgYaUIt4XvV7c2u++o+ahRNc+xy9+NuYjW5tsFIqUUA5Kaphuz3VIZqILsBPhUZeSO
ZoxfPLmSfqojF0lPrn7J3aY4qDjHpvhlVMYvRi8SK1nXTQzCmLW9nAImknWfzx5fRYB8aYiliNsV
pU2Xu5Lx03ILRyPY3pnLcdM8Huc6vXHF50NPf7Bnq0w8yPx8ibamrWYzTPG3VYMXjJOMUCXDjeGI
RJbC/GalQGY2zgOkPXZgYuwBdpzoXkDFQJtg95DDkCYLS9OGAJv1ruTjwpnJAHzHNuNoDleU6fWE
0wk006pakxZRtehU2G/fOXxKJOZuSEjm53u6ywUhH/tQvkiGgdvEPnpuByhTWEAJOBrhmAhVSagu
Oi43xb5D4xNdJnUzLygZBIj6d5zvbARWxvj3Yw9MapToNrAOk+nu6d0ZRZqcIfgkBePHvKoB/XO6
gr9BIjAk7pfEu+RxEWhQ165mcqvSu8U8Blwnx7mHKRAj2ifxUqhs3rteoFRHFF5+FZAb07s64WW7
SH71v5y4oumsw2fX00dIIM5XIxwpy8V/E49LlFV29D4DZOkGRS7fEuG83uJefW3MVZ6QNAu0JhnY
b+PVzBTsX3oEoS5Baa1d+Jt8I81MYHLhCkVQ9Iv8w58KTNLIV/pv33QLSdny8FUF4kl/6H7T8IT+
Vkk/RwFbOrzzg16ZowRhymhbqTzrT3I3l2F4GomRedKegMno64k8v9Z+j2tEsx1bOiiOwrmdZbDO
79Fdyshx6x1q7gnRc2GnR8oLgGe5vHY8U+nwRarw/C3U/BjuGAcdugxZ0s/abmfLMO2DT5B8rKPz
lkmlRPkAPSO/ivPa1pqzTnxXKm/b7vT0ZQ5lRs5u+FyKqceEd7m/KNikozRfck5TiebpDff8+Gz+
Y+OOo6CRbZBSbMmvr8/40JINZedbWoTny74ruIYsckhAf6YeKO4n8ywRGTfbd4onweRSdbGb08Mx
BCEeAqIo3hfMBzA8J058qROtg98GvRig37FwZwaAUKxLEXE/dKbVTE7gQWLMNnlFy7hr23ASGdCf
Kzz9TLtDiIydJ12NZLmlx07whQmrlX5FotNOX3OC5BW+TJz8s9JNNiKoOCZfLSnCpzQmkgThNPhG
i9vePX/Z5nTpVjQLrPgGPwpzHcpbqXef8aqjCAESJO5B2nHChtOlkohRuE3EDSw7+vjoI8ecWB+W
CjxKfV967Jkl1HpZCZLPaKbS2qQTbZ/6WQewyJuFSLpxBEGU5w+wWo1WJn6Uxk/Kws0FGveYX3cu
j3guDUeL0D7Ff7UHAcUd7TeFKDZ17Fc6h/6qRW0UoSZZ8vBX1kpTJBrcjfyPSiKlIcSkekLMhXsJ
uSRfVkxD4WifL8ID0lXJhGv79KtqqxNA262jdtNYq+0WWbCdS9twm4IOf7KrMptzaRKKVfxbTOSL
uUmz0imxXoBN4t+AFbtweCnwXu2pJQ0HHBSu9DrTT6ZhU3Ylc0HRvp3xoZG0mH9aQkBxBWPmVaIj
gLnBTG8QLQQtXgd3NUUDRIP9Z645j2LxbIp+XW6U0ItwL2nnw6Ud/4UogYTdRMxG7TITljwUlNIY
vKWtatgp+ufRSZVLTEHMFOYWNpir0dV90Imw2RVPeIhrvbrmmQPRRCwD/XXO6qNhfqfCWZ6nKvjj
vvmZTLKV9ZCeIgi25aUlRlCGsE45C8pi4sWYsu9CKe/3CeZG7qtYCe35DRlZf35aU8Cdr3DVyQm7
YIU3Blq/ci/A3ph/cM15/MT+zYppc8z2W1cvUHYAleJfaluL7Nrley3rB6LXWgiVqW00foSXhq5w
+ZeJuX6mjziyTcGpPwxEmdltEonPwswc5h7pKdpap0PFzNJJSSj5rGkfY3b1ycbzsL+O2TndUagJ
qiNKANLsnRoyP7pBYLuQIm7unMJ/luFnKam9DESqUllmFr+/u3YTRpgwVcHGs3OFjTYdF2lvEtpE
yS3STdfIBP3h8EgSHll80mF04t/42VKwwR8yPqlBQoTYxvur7q8ltZkwj2GGs2rVy4zQZYOgjeR5
okl8C05LsUfxF4kr3k4+w7tiCo2ADZ0hpICahUpF2aQl7DwOVwO3jgIPPPnC+FWNQbQ78lFxa5Fh
/70fJc5bHYLJipTUodzqr2Yz1SridGYbEInJTUprIpznkTDr3pgAlrHZLpd34RPaj/ldACpRUxYd
3thQlWvHkiuniXj3aFFgJ0syoBMhRgPR3i88XC0Oshlr5H0zRBfifwm9WJWx3YSY9Pw98U7C38xC
ZpzOex0TbxWdQRRd5lLJXDy956OiGkgd7JmhnOoAdCuV+hJgStN54GNvir77sFjOj3XfkwxAYdud
TIzpQcupyBhoQx+GJu4k1VckrUoAkvCWJoxxbChDBLqlIIB4QqFiBSQp3sdS9mSIk4W0A+zLh2Ov
As8u4h+5O4GAGoxSXZKfst8ktrN+xf7Lg/WmkeaZj3BHhFdhLI2bsVNXEnzh6D6gqaiXRnrKuqDM
yLcj+VxhKLovrvglF4EMHD1eOzwUS5e1Ow8o8ACFsVkwScAZGVaNp722bfwpdneRYOTZZJOEOytb
RQmduqM9v4gODnlGMFOtbbyTwZ+pdHqYE5mBAYD+lxiIGJb4e7zepB0I5+fzbKqXEVG6hQRjZdTH
tAxCZI/Gox5xqjo00kEBdYQ8iV0f/LLSKRid99A3eEEFGQA1KUkjOrAOz4oAjG2agnjYNZbPTNtE
TSsvtditLDJM2rhaRgkYtCSJBvpJhNbfz/owTjhMsqv7JZwabTx3NI7CviwP7XiNJP85YJXl0E2q
NHVfGgD8ik20oWGSVjn0lHDyYPcJSgqNFeMIERJ4IJboOUDt72zNbB/ttyltq1+OkgQ4GHowExy/
oPbThG37D4pQuaNhryHB30giU3FpOYKoRYMt6p9h7kxuImxB1LKvUNhhjCf/VZZXF7hyMIGBoAXC
Ia9hR06ugbse+kPNadSPmdDA81Xgk0iwKUCTO7iAoRQzMeMOS3lE/0CYaabBUqwJV30AOthMymfZ
fM81+tKIT5R+nd1+UFZlPlf+vR0UHz8JgL33sIioJgda7Jen5udO3bQ8VzpzlJ6XezQf7VEf/3HM
lXRbBTe/uuTkHcxX72JpPuYm49WAWYnS4i39xpGr/9RfqZfZT8sRON+0zcv4pZekUct9fUJLse9g
/D7/mSSVTEu2T7AuibEOr9wM1PyW1x97CTYM/tKLdnj6iumDrRTRzmKlfZswT6USYg+F4io5AL8D
sSF+Z5oCi2glY2XZKcSyQr3h3o//itzVxa1J9gtzEO78MBCoUPtidMTR9hCuB/0vFGD9O/wpgRHZ
d60+dmNhS/k85tGt14MJcS76G8pvY1/jhA/thIfJLo9sac4+hLF3Qnwwcys1TBJFegQRq/xVjVYY
zQjZcO0MnoirQcYfYtHgI8xehx53tPDrk4/zaQ+iqPwOEHsmKJNMuDmvxuEq1f67PEhw2t/1L82X
YH13tAQSR2UpY0YQgC032LYFFntpSJBPuuI4vgMICND0sxUPCuSFgMNBRcNW1StgeUBPsFfez4g4
uLuymRtcFOSu1x5aoHmWq5Mo42QV4c3d37vBZeqaoX5XHaPyB/Ew26ahxRzB4Tlg/GqZrEkln/qz
jHk8XhdE5T0I3ahi3hVyNTK3xlmeq7zdJ2Nr4+uJkwNj1ajBfVNkxN9jmrx/Eq+JHNiszsUDFbKq
4/3FYg0A1WueFvEmU8LsS2MvJP2mJuScGbBXj0j3XWbWAsKB6ZOoLzyISAdBNcQxhPxs9FJtP7xO
hrY80pA0tlgA3CzRgfNnxM97LS5qlOB36If3t3jK98kxggobM2tFXy2SYAU9WlT3VcTTdYpjn1x4
PyU9e6nfhnv3PGIEnzaBXt5sfAwe9fdAauAfLR4VSLZpbFJrl4Tw1hxirrBKGfUWjz8x+B2DK7KR
EgnzQ2FWfOUUZsCzxFXe+ZrFl7GDJoKzrwEu7n2s/DbJG7909/XzJnjx/7qs7Rrt6Wx2m2L/7Rtf
EFGwATQgxuk541B6fVzuGQ1DLhdAFIld4DeBNBrMtVEo40rOZSppf0AAowsSke7tLCHPuBFmTqwX
0hC8GCOODyn5nTSSSqAn2FK9nlQEMs67DdQnrSLxAA2OxvwQhv2E2+dIDQaCHUlvI/3ku+52/wWc
9niy3UYGv1boQ3lqtRnCo5rBxQWXRzJX/gptN4qQ7IcjHobv6cQQj0P+jY8d8ssgpLXza7REsNQI
CxGFL9FYJ+khEf4gdAy/fJul7mCIn3tyQlX8z22m/ODDY7IfA+RSDTrBYtM82LAZl6Resl5aGLdI
B3QuV0abzZxY7anfw5WhKU2zhFhK8RqBTNRqM+mMsbNLSj9AzglkhmwXTg+RIdudsl9z9yZijN6I
0BrNzNJsw7IUugB63/Dmvgf5mZdepl/PH6ZjO/SYu/LwxnmRlEvt0OJD/pyTl9LD4KDzlk9QeTEv
GE/5Nw9Nc32WK4NAto/+RztmZHQB/SFpx8jfygNYjHC+ByLpO94ss3+qBhwlx48cJQXxSFQbf9rE
GCBampObowpINnAbCPR4/sBqfO6HGpNoMCYSNWwiqztP/VGLC3wJJ9xrQJEwPIJWmVU6tbq3VjBy
VrVPng3QJd0WG9Ka6o47agxzQF+kwU9zhQrrnCU+A5iFQWPDGGCYPerV/yTAgoMoH3C7YfovOeRo
mETEYgWH3KCd7CedKjUaMRX/YEAYmCIxwB+WZuKOuMI7ZMPRz9soj6OfCV/Dt1+wFOVTz2yU8Bsm
pYBMu3TmqcJQGxDFS8b6xNF/fzqK6T7JaTLGpXEcSVmzliO+egrNvoRTucwaUdeytXpn1/evuIk5
0i4AQqo9C0stcEbhxkD4/cUb5ddQbZGNYRQudJB/zCTr2TkfZxRogMBP2Kov8DqpCdB+ryvItghe
/iacsptN3pDIOIfFYzfUwg+ziAwTWpfrxaNIrIvUHNSG4djpxWBB9QW2MVz32JOeko1H9Nv08tnW
BVLbSscRZS/g9gm3C61dv0m3MUVKvXC7QyqtDSgYn80vpzAIdOHjplINp4GFgNFiiRK7SxyaS4YR
MXRHjO4gYyzEdGOWzuymJDngkxygCvTdirCchXxS0o2wpof9fuNTkGrQukkdtyPI90QpTRsimMrX
SmJrxGFkjiZBhTKohyhlUI7aVpBBcQHlClxTJkTTkPMwDKJlf/1N5jUfCR+y+QOZOnuSkScsZv5u
BR0sn8+3bEtZz54EjfsFNV38eFmPFo0FLDWKV4OAdOyz6Yhjdljlpl/5MTQTYgYjAqoNzpXrWPnp
JexcnAyf2jphJAamgv+veOW0t9pVVxO4XFybyODybpOe4FoEjU9KcmhWGDt30AWGYlNySsxQszn/
iaQRJScSFrZHtKsiCyQS7CeAJYDHE/ubGvdbmD0G5F/G+er0M7bcovAy1rcqw8anvrUMW4tZEIBP
OauZLUhfh9M3ASg9CBY2E7PqCxx82sjdoUO8p/SXtntUicGkkGmI+GlKs5PWOsVDlX3ZKvAfc1r8
KmAXlpaLcjFGKldkH2J4SYBJqvS3im65+IGzuhWtSv29lJlZg6tFwDPZxZwYCv2aIh4frpie0vBH
rr3cug/U9yyGqtwk0W3kIwXH5ydajmOr/SvxeGiTr1dxCivPTPcWv0iwNhYov94GnZeIa1F32MgS
MjNk8yR1m4EcAPGWV18Go1KgFli2eMK8mKmMVDdj+C3IXkoQK7yLVvuYuk0HthNyMoX0CpjhpvyF
Cfqt602yPvbCcMxJgWiIseoOWYHaJf3h7DLRxmn/eXfkESprrNDG9PLOmJDWM96XeJGAn5j7LiWy
qb7Gm8kHCVA/eRNPfIVMkgG4x8rzEScPjCELHv1ntm+Hj4RkIG7dKH8bxQZb5AnbBgUXEzXf5iwD
4/XdUsiXGIrIETyyqMOv6BhmexMlFAYdXbkZm5uhBDn8vOkvxLSOE7oysC7PDthmGD12rVwKAUeg
1z138W5xVP91L/i48hqv8nBUYdv2yO+F7194b3u2Ih99surZ+L9wDvBEX7zNnH2CtV2Zf5C/xRtk
Kf0m+iir+aToF49qKweoEkVyemaDfCZp62Qt+zIRJ3wwfw3k7ddd9pP16y4GqVs9eC1rONz8C328
W3ivO0ctvy1xhod+Q2jv4T/s6998gZefeRW+GKAh5TMq/5u/9v9fL/MvIFnzhk/tkPFbC+///y76
5AbxG0UflWugqQveKlE9fD9/O838/SmBCKRVr3F19GO+9e1ma9ynv/nKWcaCKzE4FIivIz06L+N7
0GV6nKYeLlcvvhLaCHX9teN6qn627lEN+iUfvt3qjobC5efhR23euFfNsfEkvhsEz51fQ+bMr+Ht
Msngsy8+Hh5c9NEHEha5BcKqomq7kSorrTFEwxN6NgnCyAuZfHdCH4uQHU27nxTL8Fu66gLvvRu4
l9UjWfeBtTJWlo1CtFgAmiNEX2I44V+7bYJ8W3rkLoJKrgv+Iq91tp5f8Wv9/Gw8RP0gBh7/9/x5
rfvz88d02zPX4O3qfueZt46rO1/vjmu3hFa2rDzgAd6OPJfZ2RpkgDO9Wr+ObypD+i/MlGzzhprE
q/fMqvlKbMKXOestt+k86e3vFOndiWs5Xw8u1hkChHulpnTpkBf41yLb6PfKvwQtqFu6phv7ihP7
IWiDyzFk/fWb6SPxY/4z1rFfrrQ19QxfuuIv4pQFb/7086v7V66QK/sQ/v+ZFFj+CzswwulWzCFe
zouFkm0LnoWRv5mOk2uCSchWgPxJW7/rfcHG3ZOcYyJ4ThNFJnYFNJ228qFxcctfPjm/NU96tOcC
T35uCOFRPjD5enjIAZdFDLga0U+2fq25hA5oE49hipeW6ss+ThfzFyN/gHDE0HYf/ajBvHC2fKLZ
1nvGGdxg1Wcll+f3ni/lqZv/5pFej5gSB/gZMeNiS2JpVlsEVy5ajSBd/J3lxW03rCndidLkP5v5
/4NVx0O55iU1226LJ5zfsfXRFqiFjV/XsdryfIaMjUx+NH9jMJ8cETWm5+c5PhbXfE8HxQslj/GM
FZNdbdNzfk4iJGTvPQ/XNjumfEmznV9psRUDMVhCFTmm5+SYQxXn3o/ec//cIyO3DkQrvgFzANTO
0b7g69tAWL22z7NwsNCEBefXtdhGZ61ziGgzFk9YpgdhhegUTU227YPwZB3qYv2fREg7GAdzFyGN
fsP2QGEURHvY7geLId6WL6SBPOg7c6cdrEOytQ5HY2UcNAHCsAatyoPoD9+UnxuezFMbIKKKr8kV
VsztXS9Dvgv6MD5RJyi1ofP+pmMLYJ/y9eauhs2ITJsPTxEtPcsm2SLh3ob8NmGDBk3hFWi8uFlL
9N9n6yClfVT8eFsHyhdWAXxHTYTZ3FxCXOYFVf1C2MTb+VWvsDeCG71qA17qoQyS7fwmcPsnCm1R
3vBoP8HHc0gd/O9XKbBedpyTGHpsOUvTp5tsuRy8W7tdBOdkaaDtsRvcQ7B9v9FlcKVboIp1eKID
RNJ7DU81R9nVPMFyNV5L/YSIWvsSLqjVb+1/v6//fl057oQvnDNmr3hmMddWWo7f7Y1WaL5MFi7u
ge0fsyvrcWesMm7tfEsZcsJy5JVqh2xrrbDPeBSgiEiw98Ih2s+f89uAO8wP2b225dON5qUiHOY1
Q6IChpNnqfg3e2aNNKtNj55YveG21YA8y1Q/K5wi8GEg+wabD4/H55VrLq1cC48zxk9eoNOtMwhl
kW6/ol/BBG9IAKv3A2PAusWwL+GZpNOLxsaOn1hMqOAV361+t+Talhgi5DExmIO40BgWP0cCKgeT
0VLoKH2PDaHqavA+i+toodJv9vClRd1+E+0aqV+9dMmiAL0Rwz2TvD8X6/hU2Tx/Jd1FTtdhy6Cx
2eAJ6xH5Vtq3JHs0FLFQGnnYFxgEruXCQWQN8cVNjuUU9CgAtG1R/evhcqsNA+Xel+px3TCUHsNL
JidI3FWEmvuXaDlceNSZfXWJSfgzBVvA0y0/ax/kJeVYjHL3iUE1NtR+KZZfypShmMMBltLtpbla
d1Qy4uES2AxvXCdAwrOucUfNWNSaR429jDjm7RIiA6CLSYiE5GbPw9R7VTIr9ErAbWXRVT/YtJW7
7DNPVxMyuMwWvmrqRXyKSO7t989sO1i/Wlsgk2fMkXijhC0J7scdVnaMLcFsoBmwLHuS00yvhj/a
IOSqgtZyX811+Cfn95j4CjfWIe4yEVRyOKE6ewcOGSUW08rOpJkJfXavkPhQIBMExgDVylqRlx+Q
88oX5hvNFYzY+NenV6Le34BOpG4haUmuSDEL5iMpLLUQfyeyMZuKPK79G4H2leGIkvgkyuQ/Qqw5
qsqAFY5gzjVSINQaz/eCAMjnrh9+WOLcMlI9JKSKIu+oXIXTFfK+ZDkYPWX1XjCIGP+qGWGgfSS6
gIFt5/Km4l885r1ui4KBDVoMGp1K08FaJNvGHvQBNAPL986CEzjZMAV7n3F/IPyRlYg8qLZZ9otx
JetefAfqody13v9wK0EzywAJld7o6cCqQ7uX6c5fFM1o6/oVrnp9uifIfux2JYqMUt+/riyny1xf
BaLLBWaafxb3wmM6ypefLCHHDqkkRlUEllfhjsObDUlblQV8G1e96y/7HUTnxpsG++VQfd76weFJ
TMA3MSHySFChazpoP0/GIbQLi3rdE7CwzB5IZbF1ZNSEwR2uxBDHtwoFcIdpGR4UhFHCJ8H3sz/o
cPq26gF72crHNQyDTYoZXG2OyBFw17viet2BbLo1iMOCgkxeCRwrqcN2J3UOgoyCYoyGgcECl5ms
SEpbKBy8BhALqtwrjgp4HmLFzF1fYA7hVjscTsvNHL5MLXJ+BWO/7EJ8Ie0n2WELKESfMDGhpi1e
D/Q9XMfmjSyf0p8I8+8GjsJ4kuuHMrj5h/Xz/IMThFPCKT8BocGOQbC/DO8vjBAjOyXIVguiD+B6
Yc/Yn1Z5A74HpCIqPg/xJAWReWQ9oZwA8kTqhmBnOKCa/MT05JJ9qVeg7O9y32QrIiQAaehl9G2h
2bV4Yi/wU3iS6WHMkMBgvGtD3tPx/mQD143FajyLN7C0exvvg2OxILwMA8VtfNoNu3L/LmzBcEBv
VY17xnP9dnB3bxcUNKS1YDnYRecyp/f94ngNRG92pDBX0cuhOJz1qjCQjnFwDnfpLSe8B43NmbbH
OXhIgOTLc4ON/EW8AF+U1ZoyKSKHT3ZZpg2+YgWxG9IyxauTVF+fgBrGXb/r7vjevzREKF/5Hm9g
3BNRLL4pU66sKMSjc4FDLRx+az2Z2ivaReoefdy8rSP6YSt+LmQg5iqm15jWQ7+VLZcswW4+uLag
Ub2AyfmKMvBBwYzMGK6B1m9Z6D63dD5wC49MGSbxXxL4m8kDYCMZInYcHz1YlQykiWfMP0ktuZx4
iXSgDK6Wz220TZhsUDjPz129fC0LsDo79+i4W/wjURc/hO/2Wre2cNKc4S90dRvH6g5bkKWMqo0F
AWXXq1UHqyNk6c6vtkcv9K0cGk/w0uIIdIOTYDTdjP+RdF7LraJZFH4iVREluBUZ5WjZN5TsY4NI
Iqenn4+eqa7p08dR6A97r72CD6AVAG1BBguhHN8/CXchLeJX2DZ3chCXj0WC7zPyzcnW/8Z0G020
0LB85hjn4DFXWwHePsLmfNW8ytXrNeko3ROfWUfEMsKfzbMRao1z5WwRLYQfQGGqL7dG3lfaeBRH
mNJPJquLQO1cYWq7WGsgI2vhS/3EBWeu8lQueLfYacqhxoB4XX7TjYykZLEigcBkU9mU3w1io9f+
/fffQAFNcPSLkh8pEu1dRm4HVTDwKI0PSG9gUnzcitBjIyJ0FwSni3w1Nud7ipExTiSYOoHvbKn/
8HSKuLYWa+LjkIrNKlPUn5o9hS5QbgYVrDcoUtFpcWogyap6Nyv4hdhWxVef7Ub5MDLigGnyPeK0
YGCCJsK7ASEGyO7XQjEnjL1+5BkebKstQwLgWwosqigSvPOWGBHzdSlOgGndF+ZG0JSJ1RsaW9Ld
EDtCFjFpQ6oHxPzm1b1svi+GD4jiS8ULaG86q29t/mmBjFggvUEZi4MORw/ANzImDrcqmavzrjVH
ngwcCLib8eyD8LrQIaB12XTnFRMpEWb0GklNULgRMXV4rPUuRSSTdgx/mJOgWdd0kDYCenA4naNN
4XRKy3V0jd/Y6VlUvU3sZKIVizZSKXKPiWbVoEQD0mUW71u5MuEP4wHg41/QujzKtwYryQqi///e
M+RLcUsh9P6mIeAjrJqqsIkxmG15bYEJvcjzM4IPltus+QAi24adH0NVjGf7XqZEvepwQCrwcXSg
b6ZAxuuDaT+B77DLsPpgxLmazbj0GD8khkO2BMf1m5OCmYL0sjlWOVBrly5B+uCRTRo5FZAsXFWz
wHOThvBlB/vWgSOoAyKiT67Jqy59hkDkzHe0PTht08ZQZRGHw0Uaa9YShTZqeED6ZXwgp7gX0dpY
+Y7fte/strPLlT/bxo7bbOVLuSd8zEmSc1KW+owHS0zuaWNSqaiYDWNe2NkcwvoxbPcYB6FyTLEm
c+OWUzEpnRzuhTOGnwxlUDm8D2K3q7C/7tfMUFFfoQPB651HgaIA+w0I752HnQNHOn/mcYvNIch9
WUa9ZzIVi7mbdMKoUG4yNTEKcYNGEa+PARcfuiYm9u9tFfqhAqvyzI3aebQbHc5FzTEnPbLzJq5X
poG4UlCg43IhWchWWXTZj0IfOv4076dA/Z7p7CeMBoL27xV95lSiFd1qPasC+NsogaaOk+PcgqQF
xlB+jEaidMXZanceVzEYa/s/pfDBOCmQeW7adiWIsEFVL4dZixeGZBWTrxPbTqmSn5fVx0u+qXzv
pvuUu88mgVOwVdJTu9y9wUTzb5WuQ6FfX/SfgkA4erdvxquMyRiWbZEf4UeFVwb93WKjJVc0yxO8
adl6v726s8V0A9AJYkeacV1TNTKqglWDad+pI+w6hdWzY1zEQcU4CdVylX2/8OQgDeFaPGuGP1sF
21GqYw7XGlIBIzQivSLBeuXY6m36hZlpxIZQwME6hGWFz8iu/07a9SqBpHISsOPi7lljUKxWRzrM
N3OfACFMbOufgKWcH7Tc2FXJykfS7asFaSFuoPMpbp0eoluOB5IjvGDmmzm27lxZmYuJNWcuRUrp
N+25EdwhRYO67l82R+/cIKKGig9Yo5+JSR9m7I4jXrMpsUDG8MqGuyJhz2SCNeIzTHibkBxeCrUg
bngmngCc79QiTox/Gppeys/e1LGyJNFWRcmJdhi33nMJvgY6i/Ljs9rgqMoEJB65Py18YxkxMQEC
ByIXtDP663hlXg0/NjkShlXWu5X/+sdHswzGrKWJa5Sd8f2Fr7yhUb3hrcgs5E2lBwPkSZ6q3V4F
5lZ4ZiyscvGMNTPjqPmXVQxh3RDZddJEDB4lt83Cg9wv9/2IPRg+cUJHR4F0cGRFT3jpRRIgx+UF
XizgRIfX+ey9EmBeJ+JE/1ustxhtclCYV4ImzfxMPb4lyCM8qE61IQR7rVtfsMn7nW58UHkyDady
NBK3dr5IsAG022A5Tx2FTSchz5HivAi9w1TvHjwov1Wfz8Vtz4AsDdVVA1loMMczg22aPpY5Br4m
gP+TYqG18YonHKrAygtpT3cQEk5EN9sJMRaVTgEnG08zCbExt1/oLuOfOPhsXnYWegGTnp0IdC6E
l1iCDzqncNiI1lCjjUSfUo+dsGWLZuaISQmkY4aoQgVAq4Q56Q6Wv1SguInAumDS2AIWPscPyAnm
MJyRg7eKhbN7Dq2BMBAuoVskEsBa4aKfwpDfoplN/s14V0trg6FYt11opuI2v+yrHGvKliwT/KRM
BWk8Pe4Nk9XQ0cxa3jtxYfVYRuQChlaVgu3iRhcM+bwi2IDxEUJa2gFoVKbWuIIKNO/W4p4Mo0o8
xJvwQROUnsfGmuABakxV2GsIgb1li/xoHZ1JS6XelanyHitDOObf1zxwkLhgCdMxnUI1QRV0Jhp5
1wJln+s7TDYoHiN6H/g552lxQ3k4MRHZS6mDkob4xEcGI9UVvwur0ryON7LBMuNjvTzWDr0E42mX
mQ32FY/4TtqIKX9j7cMHVhbWhNtpzhP4mPaLOQ3MDYnFYt6meAKWQiYGAJHT7wLvmrtb1VFP/Wu9
f8kmi12lx0U3+zbPLSZ1OH6spQe3m0mwlRXPwlpV9ugD8fFwoCGh4TJQhHFifwdXVJbSypLDzxVo
2oH/qylaSNEYfMS44nlYmtohRTt/hrksoaeqn0qHtMfC6Jg8PNXP74CDzqU1HiUsfjdasgiMNXA1
JcriSbabwzn3qLcKY+LGIrten76KwWTQzOlJVrA602yNmlSxyZbw5jNLtTFulA+0cNimW/ITepQc
XGgkyO4iw4Ikdmldb19bzTwW+BD7S91pM4NuKjXMGJh+GknrnX8LmsLhvcWdoLnlO/q+efLGyXKb
YbZxvYXo+zal7xRFgkv/vw/n+ec6PaBU+YftLkNmHhXuCuzz01BYw/Dz2iIE781CBBn/OWLOwiES
bQoxW7/wSly8Nu/vpA5cyr/h6US8IOF1B7ZwdDzNj1qneuM6BeW3Z0ASC0zhvslGDoc6NZPlb4Q1
gdwpRih/OLITgbQV73+EZvVsvWq00jtBV9Y4GzbzP4iJYrPRncqXoi2jtzXG81ueEGOG27DTfWSF
6p/yHVgLe1WawH+nut9zVXHocq1zF6sT0HOEc4Y++0OJxXkAdCHS84ly0F16LbY8DMKPsvtyBySm
29Lvcc5dC95qn3wBAu4Gj7Xyjcvlroe1sa4pmV1a97WADwY67F2W7evUsq/rmaRND2ejK7q9/abf
t6cB/1FOcnaSFRQbZTCJi8FmwoDKJPwLHO5onjOjHe4dXTVdN5n93PCwWeHTLF9V8PPlBv5sxUQ4
u0de/fIFbKMnf7lblH7yNzLc+nsnnzDmT6BV/THFqRotqc1YduFWkXcalHNuXzM8jNqvL3XdXB4P
lAXLL1IzQ8ssHihzn3huCM4grpkWukEJQmLioYhn00FgTs+L9AqmDo+ESg3C7mF16Kd17sk1/GPI
6EkIuchG7A5rFzO/gqF5AamLYq4aXn67VMylgTpvz4dsHcz5Dj8anSky+mvtn5pm9ytZXvQx69MA
OjfVy4rI78Q9344ZkDni7Mc47qCoNrKZH/ODrBhotjZQVqEOmBWd1XbJKDN0iNnjCFvIBida/ZxQ
/Q6mkmCzgLWLA70Nn04hd5A6vETM7NblE0b3Sv9GOiHaJTOTEV9ulNr0SsaspruOvyCSajcriWsN
kqjRvMyVK25ZOJOPKC87D1uIfV27qc9Q/zAEKbbotEUcV+zXhmyvGD5R8f1+W2j1CChABrqVFyYR
w5C54RSI19yEQKoT4Jyv7fLL4dSHBfLGLGPDXL/EScIQsWBlHof/neompAAps/lV1K6lm/itoycR
P0KmY9a9vYBOEEvUn+rN0noj9IB4mRbeTsuKf8sJ/pdR35hq92dppkeZiEwhxb/P0b/0X618oldL
ztg0hRAuGFzFa6a60JLJK1saVWbgdiRYEJehkCqpNzQehNq+saFXrmqvCKFbP0rNxPgRqwkGPETE
ukn1i3znn/Kxaa35Jqi9Hv7s4sAXcJnTGB3jesdbOW2Rn8Bm4CfPdlmfcmtAcRxQcBH/gYkukgqo
4TTORugiTSNvmTcCj9LPYf0aYBQYkRE/OFR2njIYj9EBF9+I7hSYopsjXjSai174VD/pATeKxUfi
h4kTxOSzffdn8pCj2XsX5UhzCH3t800r+zmKG85GWKTYtRraYdLwVkGkY+hW6MN1ETfoe0bqqCmb
TEzQ8W52Jl75OTstn0Rt+k7PpPHN5zPdhvhRfr/ZpK24PbLRdStCgleRumwqsbAOKTHUl0doDIlN
ABAmSDpl64zJZ07Jjw3hQpYnefwaKDRSW+Y16JC4o+c4UT1UWJyjh81R9JrYyOKgNLR7OakJFfSh
iKJ0hn9wyHSvwjG+jDGhM4lnx6mpniUT+HxYc+iakT7wkaM2GWgtjHYDMW71qRKvRsbzYk2nGBfb
FgHw29O7XRYQxb2RqeYLkH8SK96eQJPz+szqSxAYuKFt6iuMLNDOUP2tebaT9SaDEhZl8wB0h3QQ
AY1SV8yBKQMux2tLWGsW9xkLF/RlG5YXGrnup2l59XvpnLfIVZgWv01RsOcecLa2XTPUR4DNFGUJ
bWItiw+1sF/ozzFv451mrmEX02nO/cyirwzm4aVJnQFtjl6e8wDQFD9sk1g0kfH76yLxpqyeCm6h
2rkgvF5ej/lXtJEw/ISONj2VcQOWhJfKWsEIBlHgfLVAs/lbwMwqjTm/htiAXHJG1DUAJN0TE0d9
wdDgGayf1YKrW/dg8AEMzJd/fa11DyZKsIZUup3KI1PkDjn/X7H3i30Z3DAWx6MUZluxbyhlGh8y
Odes1D6ycG+MV26xxlhqJNXMqSX5uWHblUZcU+9+6zId4y+t2OKPjJ++PEzFpm68iNDYhpwORXd9
cbqxZgaE5KQODF83+l7aEHlmsMHv5LIJ4bLmuxs5p81gle0Gsl8b2LlulRI5nDyTf/mw08TzdIsi
2mvSP6THuCJ+79zmp57HtJjnOHQY0GyApdKU6EUGAVBH2nCbSTxIr1vg3kivW0IjhMFNftUQebGA
Fl78YcCshNsURj+H8mkR+W1sl5dm6hi1moQgSXRZIhjvkP7UPQIoP6pvVUZxEaNb4pS02vF3gvbz
hnOYf8u/pAbUxHSi84WSov4uC09l9LqcB3bRgttqYZKiOKX3l4qmEXeoyW9UpNh4Dczp5CZUs7Kf
MURoLpCyVjQIJsAPBEx8fThMb8C2t1DYLvpdh/g3gWdRQ06IbSmbgWMyqfV7Ou6e/AH0z+koXeA1
FLjTrZWPBeWAbIN6fQ8yqvvfN+PsvL6BHOmFDT8shS/9S1x1PHgSirT8lHI44zpOaoHEl5VLDyMk
dWmwCQLFAzaH58ur4XvPPJDz4pdyhZrSKksMo6A3go7HqaktUdm43BhkzryRCEO9yl9/Av4XSI9W
O7gegM2pbIftZor8EJkB9wGkpaD+KNHqnKKvyMJKg9FQYlbEnwHDnWYm9JvdiOEHL/6zSTF54Arj
7scVhjF+pG/LmLwHs3Pex3b2bwqG30Uyj+654CJfjHwFZEEAYcfLBIAR6EzLH1TH3a7GUh0qM1E4
uhUsIKyhCC39TH02pHepHhk5LAf5993v4c28fmptx5tqMCekig+rQ4n79srp7jDkYEYQ3LuhkoUo
0xDmAo06O7bCNteOGTQ4TvZ1hnkI8S91SyKLsoZWiv9pbYbE78TnVUqs+6CcrDrChAvDoMvI2qFh
xN/bBVCAd9mcIGvzMHjIpbbz5zo1tYpTx1KX7RLcvLSgXLDXCq+WDPgsGmQ0LAB/SZivD/Bj/ukD
OdvOnGxsFIK/hIsV4oGKZUR6KCHu5bvgY8WSmE/vRWtmJmEVrJ43FR+RxySY4lsPM+EiD6hwOJ3O
5GA1k3NJZQYdeBsiQMD9GcQM9hnuS5BI1KeSGGFlEbreAFyRUY7ggrtrchhXs/kObEkOXbGwRdyr
qeEki6giTgblOyJPTvVTNxO2SWAPNzX7ueWD1+2gXrNi+KpofXtf2ZQc2tl+ho+XWHLiBXNQ2D4Y
EPSOak07clR+yWOCBARn75czqDq8jwAGdNPhEl4qRyUJKpiIVTvgJ3QQb4eZ9KA9esWI6LLbLfff
Z6I7OieGsfLf4hF8S/4bH8AfiJoWlr5bDjbMVAazLXPtv3Ir/HCnQYP9GxoG0Tdh2IQKC2UR8O6a
xwGG2DwU29UTpoAWTZ5siLklhg++94RnDpcGeeKwsLltn4QPRchShYPMJccEAmcO1A/XV+AQPC6F
e2HpKY27hEsLmkKSpYU6a1S2eYfNLV2WR2YrHvdHosGRxFMK4drsA7TDYMw+63/EGZFpwMDoQFPH
T9znyzWoEdTc1Z+AENuNNgys+ZstsDkEHIIocG4kwYahCZztcXlutyO6W34mf53cUs2MdENHuc0L
Jh7hXr3IRCvSD54sn5HUpirueLKQamcCAWD3vyg3RwXc3Fjigo8nMH3tyqS7hUpMKPTqifPkjioC
IH02SYXtCNEWuJdJ5Gj0s9CebsxnAIFiAHMBBefNx5yNiI//krqDGeNpSeWe0a0Z050+eK5ZJkNe
zrAi1xIDGP3O45ssPkae3V+Fvy9WbqNBgORLMsnKCMmKF478oYU4uNiNkSlEpiIbkzH8YSdAhk9L
6KVs9CTY1VZbXqFmLAh9HMwOy5rI1H6UB8Ed2DSR2jW7PZtzDBqVWrDjDySK9dNeRGMqmR33Pqxv
kqdQjwA9zJYoWL3OH+KZo4sgT5tZAE++FY/Bf3/Do0dcy8/SMKFaWM19fiOCp1ocIWI3d5p0Mszq
64AVBSNa6Gun1RUng137TyVeIGB9SDDjoYMh15wOBaiJo037UjjiqLl8HyJUBeYbi5f9cmCSaeTn
iGUvO2lDQoiF5pZBxr7furB4MFtyBW788p+kOwyQHTIwV7fVvtOuYXHzekpoSLlY1jrherUHiYTt
iSaJW+S58EKTwcUQ/iO5kAdgAk8f5DsLmiUy7LsduLYCVfW/WcGXqpmSSVjE9EXSTnAA30TDCzOS
HEbkJByas9MbbHSzRodnQ0anjiJjZbJfrcXgSeJY+BN+qruceMlko6IBqwKJ4KhKPiEEiU58fjcE
VKLCRgO0nm7NjvFHlB4REcnjtSfZrjhzkMrDjm0UEm6foumywM/aI5lPSxscwIB7Cab+toMNPAqy
Uwi9cArZ5uxkNkG5DG6zzpefDCqB2kePs8hAhdgiP5sxnpmef+lOKVGZ2CrCzxEfo+oVTJ+ZMzY7
7YMqgeOY0clqNkkla2SRW/FEFiOba2lrD+UnlNbHeF8DEpLwtNZS7lVYEx1je5SehLtRTtXeaBKn
vHCCC+ZciDqza7ApD+pMXzDp4/cMO6EG/mTvHSVx+OD96D0eLfozjvXCywt7IlsFDwePaXUA+M3g
OPIhx3ODlHgtCnNaZ0EoQH/hFllGjtJC1nepaVCanvT0SJbcVNitAj/XX0Bw1NbJAnn6dyEgG8bz
leoi2oA74Ku6cOVjxWqoNswGgAQnb/AhDC9bg9GY8qA3WKjY9J1Crz8SBpV+gOCxO9/entFDfXxX
fkgd/zMHj+RWexiyPVkiXWeuBrNPt9Oz/hdje0tZqZZPudxWcrFe9kzk+thWNuHiWiaHYnXkwuJd
pMKfByQdeXeoZmEuAtyaEVxlyiAic6greToy7kssW4Zkkx9gcuj0+QkD86VkZYX7hhbNfA0e6SL7
YVGoKq5VLqTyUTDj1Tx9GzUQGVMfT7DHF5HH4ub6Z9BMNPWd+xvYSeZSCxZoQcqVE5Zm1dw0+HUr
oxH8QrAyoLuVbAtXcmMEWhmwVbKcDO5eaggYqRHNLYIRxOoK+hiYqpQ6TM8JlYpMEuyu5EqiMUJt
6tGNVIxg6NGxXCJYjIkndwJODtVxHqI+iicnkIzN4F6WP1+djxFvCJcwN3vaGQg42UlALGw1JxB9
trev+vwcjs+v8NHhyneCbomSzRSJO9O+UKJozUVCxXxLdZn6kzBz/01prR0pZtoSKDfapiozNEP7
QDw0OGJ/oMngpcfaR4BFv3ARI0/gzkf0IrpzFjDXn/rHMacm3gtnSw0GBF7cVw5iyeYcr3A4IVzr
h14ciZp2BWlgsZpvEHpPOlQfv8JlCV48E92gA3GMmgJ4qAB87Rcuqut55I8GiBUuYc1qhFc25EXa
6L9L+3XlLgmPYOBv90JeYrt9w/W6NzOOCOtIXe5pViic6wM01m1lqLf6yNl8XEFrp6tBNPCYiQbF
6jJxTVKTEvcmmVbF2BH5NUMMRwd2nRcC92D5SXXw35scbBqiv0LbxyHmMz1rlBnD0ia4k2oCYvXq
j6YxTV32DJHHyGDeG5IrtUdDwgxRQ8hw/mYjTuIf1vnTyoZN84fBGbCxhe2F4HCycJm8PVLh+Ay4
ICio87tEbseelvzFZc6Fuw1BlvejjS0w8S+JtIbd6HITY5HF9N0Bd9ceokY2l2VB2CI/traWPxM+
dkwqbqqDGFBmjm6it/rk0bbe5DSE7QKrpGZWEcJFL0IMHGIifi84ADPHnF9qmE962eeUg5kYZgaV
d4v24MyCgwkBewpuJFTq2msDh0IE6xyEi+vixDbIpTla9xYanE1Ivb0bCox9dtQd0AGHWkKweeOo
gDyZumuenUkm0VPqjeYO6IBEQ+wHQg9mPqUoLdELyBgsQQdjW+MZsKYyEXfcNJQ9i9RNuHjv44XP
6Bw0nqT9RHCVK27I5Vzq05Wi6m3N15Lih1jkA+U1zHLaZNK6GWw3dDfZIVVRPRjSBxLf7/dhScNU
zi0IYjSP/lDZ+FUPoXnYUeLw3xNzZfDTlSH+YgO6ITesdGn9cFOky9B8nSaIASbjFCr5HcNbIpCZ
oOpAzFT/HQSX7EcPP14/ILZgw3OrVx+E1TyTzpESauT27FBXYSgjrMey5BHyHGL4LJhWoyuEhzNR
G/BvYimTiJLQVTh3gCwZy/UrMiXPClJpaGuKgoAKhp0oUPnWWH27DQ0aj5odEK956gAMsPVqM9ro
sKg+EwFivXqveO+YSSo8URrT5B8yMcx4FwBCwXofiyVB2OO2xiQPpETacnEW2iaCZsIksv5nUa4u
YCg4e5wwF4eFs6Cs3e5ltoi/5wux8OucQkII5SSYDWQW2Z1IvhG09QEkAVewIZIuHkoHpRz/QbFN
UPdfM3rR7KqPB3HaFQPY6usGj9/ocHYQGr+4Z9A9ReOzIEtjZaYi9cS0Lr1ZnLYiOAyUrrgXI7yz
1Fd7rm48QDAiA9mrwl1Vy3Y/HUusS0usmoTfpRnktzAy4UbqSCZPbdB4YY/TToGhX7o+M7YaHkQ2
ighJDp/DEsMWX8lgvTF/yd/HBes2WFIKI8pASK1JGMOMdhXjpfSQHcgEGdPykCkco2BY5azXEek4
hluMSx4SEx/9Oq0xiSB18JDBa4yh/PLLVXLtZ9qtJ0LvRmxuFUOvy4bLhAnA4Meis1I3w3h4eRia
YY3r18WOp9U0Nuik984xeO/NV8tPtBE0ciBekn8CKs3WaRgFYZD8ngjQtBfojZkoUPkbWE7Qkk+M
HRqpslXmoSVxb3+CtF22qGBWApPYe0DWDzpE3oKOalAPLsVfdB8PI2YL5GoW9KIIUVXyg3aTxTwE
EV6WnHnnh/TC1JPHUm+T5IuCKmFLRycq/Qn4NMQ1A8uR/O9IPHi+0XA6oqp+A/UN4aPqn6XM5xyj
CVrs23mHALG/be3q80IEYE6wXejFo5Bd66VV6gssbHGXmD5EawVRa0FQVsEEg3K0QW8GlrIktyNW
PriqtcdnjfecgPUNy2p2P8uddyYfMzavLHzlWfqn6N8CQ5gpuOAdgz8CuHfxq7VOdB6sRr5KBJCO
MTuw54WqRqSMbqURQTaBgaujq0kNhJ5HxLdPzysCr1akkjtdcAzhnLaqxZdrC/TGuP+kX7Ea+jrU
WNqreHY8oD7AJTiH/inNg1srhIWZ1Znb1Hj1gCevijtEwqzEVvq9CXhva6/BhSAfsm3NFIylS/tz
UcY5Ng6kxBKtBP4+VR1xy5Jotq24LpXfikuUpaSJ90Ly6+GjSC4sr+CyjAibaHXstt/rifV+yIlF
Ws3XGtfXVVoruEshJH5dkxZz8rU4GtIP+DX3GnZguGBxn/xVzxXW2/sMksJrq/8BbuRf4l37gYic
VGb+fF/LYP26Su9D3/mJeNTx6sdyoD2OrdW/zEC0hOuoIBLyFbs22RPto0geb/k8vjYZY6tqsR0f
BEaSmFhpiC2/ghIOAaFjw8cSBVXa3QYtNEoIXqp47R85S3ao9itVW3d/ReIzSk36C4VaaraHdhvS
aii4/WKW8WysBXAMGCxCSvIKsQpabkbMteG9Fzsx/wUxn7wFIQYU0OvkRGxhdX5jp6/fg3TzIu7s
OjZesTyiH5hwTMDYvbK1n5UG2Ajmisyy9MbVLEseelPoPlTxNLDhEpHOu9k2lgbeANnXRLXa3ir8
JbY0Xtr6R6Ms+8rTiwZuUtRkabrNvR0w/bniRqpBaTu10ZFdn49cGK0zcg62DGw73NtwwH5VXgX3
LiHCdma6rWgh3QTX+2SX1pt3OniKaA8gFdquiVnyaGMH6albjJrKjxR066jGOyHN8Tgm9Pqsqqcq
dyuJhSi5deUGtlpuYD1DrM6pxXvxr6V3CYlxbYNdU/17ZbeRw76jDrAY6KtWHJKJ5MTaZmR4qdxz
5qOqLQvuq8b2wBV+uveRdOiS+9js8UjRbuV40crrFHvBPNXc5Zn3ivcp3ig+Z1iVOc1+XB5IV14E
x6B2xK/KmovmbXoGkknJN1ozaBnaxTruvqltcn6FYs6doFCD8DaIJ8iCb3t1JwbXLHqzWzHWmnJD
x+454ZQAjJKYQRGYzPjfzEab+r6fI5r9CPekJMoIvPzVl6ZS7NSv/C/RsYy15Xu2+uF9FLyfAoIp
ZSmOM/SqYmapHJPiLtTRAbePqf4uMfhTfsb6QSvG5ZdK9Gp07eW2V/9Jq2/usMwfGfbG5V5Sz+Su
1Q6GmEaxr8jclEzxOWnHcjlDUM9k+e8d/MxIEyUlwdfbAbkkIiekLg5tIS2fdu7AakYy5Y5gaBqj
jYEykx/4qg4AYPJOoBqN3CfHNCORhY/9VG4l/xIb5pW8Ddh7HE1JY3WyjbRafj+nwYPAtVg9EMLh
tqNtigCGDIKl/C8q/4b6GziIocjEnh+xcqfS1JMP/DQM7BFXuypxIzJ9YPqDQpK6vSrPgHlJGJ/i
4p9OUkwG82q4tPaqJd3j9YyCCwcMgFFMpi83fyigf7tLXMJh9KzAxvGS6aavGo1p803XSo1WLH5h
lcX9WcOvo3eG1bGhDXxxRjLDCPQvxPv03nO1hPB2Rt4WSB3WJQZapEtMML58dXLoWOUrUMEQYgBx
GbsjVbCmHkLqk+aqqL8rDWSvgTas03tjrpWeAiARGXLTCzOJjGSIhVsO2/c0D2RljO2Yx2P31e5f
JDuWYAhILAmB0fa4EOWrbV0fs9Ihq4/RJ6WGZKPKVfdCD/eqwtLz7TIwSLWtVNCpMUb7Jzc0mB5G
zSPRzRgLLY1ePminYl8wh05w7SanjJKUORy0HEe2OhjK2mfRHtIvqJgQkZrFPtgozH3iTUas7osZ
LESU10b2JOmAOUtfGcVjE9P2kVwNnWH7ik8rerM56GczMuuuv+mpyhCU2ZLfW+VjGdkv6UovLtUb
3YRMXHoQd9vm2EGcXHDEf/X1dz74HUE00aYy5yFQeQJde9swlMlpUBJyLXG0w7LNql1sMgRXC0iH
IDoSXjcU6Snf4pWwHjA1HR0VyRb6DK3dV9l52f9I7R5e7biDbD3gfsrRSnkFXcBemf9ogzmWZ7FY
5C/wAYRiUTO6BVz0ZOzHcWrmtPjJMLGeFTjlTKlWAm8JGTe2e9FKHXA/Ac68KRXISXAqMtoCnjuZ
bruACeboTA2Zm3Ps6DwmBSN6OcxxG7vXPslGhh+3BxIjowhkh7en/FZkCl1HRl1F7e+IMg6IbvS6
VXZHKB9ywHBBXfxPN7kJVEyudXJUodPiObqOoMIY2TeLR3DE0KoDpnc4vXGf4kDB++AwNa4RMU68
C/uOYA+MwiADG01ia3v2AUoJdOqbkNGcGdq847FPkGk7fOOrnC8O7/VOJaPzWpb48fOrDZ27POMv
LYtbggcVyDablQfzO+NlqozMUKqo/GrJT5QfNkn9LWuA/GcdBxPhtMggvbCI4m0qEz17lHyeE0Ym
bg+/Cs9+/NROwfs3ulIK1zOvOMeMqEhsNf4a6p7hnglgRj4Lsxe1uy5YBsUJS0UjSfylardP6CTS
CTBNcEmsI7CMgc4HGT9CasqX9i8IrIJygm0A/AWGOEFnCdxBc7rKXe5qpp+ig5fymFkhMrPlUFpo
gBxki0Sj8VXdGXkyWm04PCRKkaIAPz6HAvvR+kSxCZOX1farf47xB5SlSLnHZN7+LfQD6Solet3+
PctsBLqpXTPuUwGIbTrMkmO7gyjW+HcZvdvAoLbYLaR7X2+/yNnZ1WfOgj6jqsZNHQns5I3FfY4L
7InX6p+dHZG7R9tRlSf4gIFb5/jrgh4yXoEkHxkTP0dROTSNkUIUu7HRJp5qH69ukP+ZfL3ZQkdt
p2NhVkyXhGrAwnztaxFviVJZxkxLN23qfZX9UyFMU4JTGrH70XW//TrbxDqUlB1rsC/2kvi5pN7k
UdN9MObT92yAiuPcnsxptjucs0dwUhtJBJn29VN/dPIW/0fy1Ch3Iyz6cc4blr/6dMQZHif53Fn8
6+i1P4p2NNSL+gYhsrBk1BjEgya/bo/OZlvHJXk/sOlNAYkFrSIs+BfEOQX9J7Cfs7gkz/C+7M3H
LiJagcy2g+DEOOaCVh5xquKJv98bTMBLQ/NJjRgJyiO1sOo2q093BWIs2u83xIwQM/ldgR6Zvcim
jt+fb5fOut68JL/3+5GNuWnwx0l8znh3tpeZz6zpU/dwGAkxiEZ/jJFEHron5XXKgG1bxELsZUtl
if+QVLtkAdJ5Kd9xaoPvOwhJ2tFUzostXik4w4lzjlrmwR3jNiB3Rdkr53qkL9hoiHmsMbQJ6cDZ
hOWL7ShBe0ODSyedCeZJpO2FsrZeAjeE8VW+VrWv4f/7TILQ7KQ97LDeL5WHBJj/8+6YVOsoTx6a
JUfH+6hvEthQy+IiiuQmfpTKF2fN1F2LpdssHL3ZTYTkxvrKU/ptj6TEK3ERC+wVY/U4O/NWoePE
mHZ1JQSLiEHcWQIQE/lMUm6PQ0F+15G9Z/9GGJ9ZDd5P4TkRHqQ8WrAnUYDpw49Pe181C+ljEfzW
6OUQZKQLB6+DMaJiBYS0FclS9t1WbsAZuJ5Bs3QKC5NoZYhgLGeWZEtGF7Qlq4L+nLkT1V2vfbx7
s6xInWB6T3PHIDP7N7QUzB968FVyJ4lLN/fgmuMAzyksXfmneMTBGd1lKn+oEWaqe7XEaqs+jBPX
u0kLPS5UVD0XgGlCaOHirE4QjDcSnuedMR0SAFEGdsfhfxydx3LjSBBEvwgR8OZKEiTovdMFIUoa
eO/x9fuwp1kzokgQ6O6qynx5KojHpF3D5AXH8mBLxUSClPKz0KzlEMPVsU7wlFuOOBUecx2jEXdo
tAkO7sCw7iHpO+/ilQet/X858FlE+qMqkmEJeBvp6a5xLH1HJpPMUXDOBEA6RROdagFLxjtmHknj
5LEmTxESAipJdOPxyvtGB41ikSclwtXioFzwBQrtmcAWCJ11ac7lYT0JCefCzlAaUou2Zb2xEN7H
/4DpE+wXIdPs0KRYykoWTn5BxCwFacGxplll5TKmZOWOXrDTIKX1CYJo5hGtydEpbwPZSJHTsVMv
K2HH+lWHXxH6TpfeORQw9KsxeTF898E95yyB2dXfcVIYhaV/mvYg6PK9zYarLYYBVsxtHg6HZmuS
i5PuyD8CEoZiQtiFHY+60tyI6MBzWgGHUE/WVU8cOKVIMKXqSICnVB7Bi7nJWjIA5c9kAgrWhjLL
Brtv1zwUhHj1b6ja9aKgQcjeygWs8p8csoT2U+mkLjnZhHncqNS1MoMFWlDuTlUJEeVoAds4YkKm
xwQlRK+Uw5qVfGc5ictzIfynOsmn0Jg/2sZLIZk6ngX/WiwNBo0sXFHk0L+1f8w0KfA+xbMEwvul
f3F+3obN0e8ZaTxqaz/+9BZ727oEQ5zjNtedUDkUwbPEyKbAvMNGVYuERbMESrh/2luzGf27q20q
h3mxf7fci5fT/FxW3W/DwzlaCDHKZSegAAHc4bEXRx8C7jA305QaaCmPOQsTXl1VdazfxnsDeurl
VxwtRJTz1aXRF8m/Qrf1g8BEr1xDMSNsCvelpHCyRpC3wfSJdpqnjdeapT9B+61RnJA6yulEbJcd
PbSzRuuNg1HwjUyyxhGHxpPohcazE5pUA1O79EZAnYRHNpjrI3l66gxfWUIcMfzpW0fTfxkF+9pc
i+IKUmOWbvtam70EFyuZ1a/J9ezoEk692mcLiwayurmy8rOGAl36IYu+qj+ueWjFw5D+Jbo5S5hi
UZipkFrANnrUTlufFdx0QBG0lVNbmzFGhBhfC+XWTsESzLEyLErHIVz3zUYwV/2wJVW2cEEboESa
sL4K27Q261pjXpFc4RFGN50fs78+uPPsWv4OigNyx1+jfhHlbCZblbtAoTBZsQwP8cay9j0LZz6p
x6uPmzjGcJCK9WT/R27NLcQeL7Ifk6hDFARxHlG+8gBAWR+le1nlOex50Fkk8l+DXNn8xxeYjQqs
f4dps3zx3NT6h/gSgco4POWWM+5IYOIqNKShaJ+I7ucgnQ1mlDp/tE9Bmg3/XJGx574MTsQ+DiU6
4cTxsoV3GSS00MQOxDqdfIlEENtHENNr/yrlpUNXSMjLNm+ozAXryagdblBCrPZBGD8KRfACpliu
0wM4N+pJym0lvLUfwyXM67cVOO6vwsZpbxoGcWkSD5qMWN5e/531zIB3sQEWvWjnfbPinDIeciQn
FP4muGGD4Tz8zZrYaJ4fdxo2ZUdrSrPWl+y17Qh0mu6juR0HqFapg3Y5O3GKkOmLKZCO+Bo5lMnE
8/b2yEAzoy1mSYRuzvtTZiygfMv10gMEhbBt9L6KwJGYt0fs/KSrGn/KriQcAoMlPKcGDh1caCHM
HW4M5Wfvm/ea46cCw1bDElzC5CoeRDOCFpej7oBWzvYxCPnWRY3/uTSySY8iyn3Q66WktmQ1fUyd
rhfzKJeJwpwlCyX2Jij0xXi1iHq30E4I9PSm91wkFMUceMItvWwBHyi79JOJas7h54hKQ4DOB2XU
INKtomp1hg/zNBXfH4vF8FHPfrSTUe664XXc+SQgHGJwIspdUI8+BSEepqXHjp8We5V+uihumog/
xg8m1ZJTPsnzLaxKuMPbHHsc3vnqEimrPDpWoBeMewuVcBWbjmJ9Kz0jbRywaNOCFWOBqKKNPxey
TYP0sZWhEoPOTVeDnQ35oipoTXqoRWoO1cotxtJl0rlosl82pIy3INDR0SOaOxccqSY9w7RchHAC
5N+pCv4ZMcKScz3dUNBa5F2QPTpsSDFg6xH+R1qshm5ndKx5ySzykX8Pi6pp16SdEBnYHwON5V94
Jbiu9IAdYEYIGKOu6lgjfkulu0AWXuMY7g/dXs6RxpL/QM55L4hbyYR9nMIn9IG3mtE2MBXgL/2h
CRlBdj89UYsJyttohKelA5TTcNUp4oFA1AM3Mufm1kkqLq4Afjcuj32uH1r+ngUQJE51wpwMlOah
SB4EfQc5AeHh8hlaw9ZLcp8G5a7WCXB0CpEsXo6Z8TRRTqktbSSpZJ5FM94f71IjP1MRPygkldHY
mSxWTERoPBS27m619m0q616AIi8Xl9Cvn3H5leXBV5jtpj29p+TyJxS8ibwVR5klGGTlEcrXZSXW
2N+Bb9I13Z9SQpDaKtnNVYGfi5zYPHQUCIktiPEaiv44Us89RXZCrLmeKhfVDVEPqjUyelN6C010
0YKfEbBLYr2DbFw0/L0EzURu9s8GvzSPucKq12BhMuDDRM1JjrJFoR5lwz+TDi5NZ48BpYL57huX
IB7z2FY4nxiN5obF5/gj1sSuhnrjDbuh+/Vj1knRvAVm+U9AP2qF9TOI+4OI0Q4AQtSPW9F1sWzo
d0eo1a1v9fTDc1yff1JqnjPxE8sxIY6YWhJhl5FabEFKGYbir+Fd0/7oVGTdro2xWIw1xihIO0kf
dRVmA0l2MqmyG1PcFWNy866xrB7J8OxpNOmbLNAWqWuuJQxc3LtYVfi+SFlAEcRJRZBbRuDuJup/
8dgiSZcFwPdhdYrS5DRdGV0tLiJpqiKLR9P+c32aVGPk57wDllJWjOGHtJG/tKX57Xq2ghPELJ5+
nFzd8KZGzL8pUinch7S0C4/VnNgoQbkmE8xrYFRMhrv7DypXLuAypmEgoujj8sf1Uatg5pTZd+LK
89K0NSm74GMXUbg1sYUxCrQGL18oJYZs1vCSAbtEE1wtdl545FhrCNrawUtqtPFCywm3YCrbu8rJ
8Kmxn4OGzo6S1wPehgOdBiNFG6l1ngN6QMnYPQk85c00yndWM1Ll/Y5UnwattTxqN3KHWLv/rUkG
DPrf5jMgpubjVLgPNXD7v5Vm0Ksg4jMlo4W3y0KVC1NMLHgcynfFGalAVZD3qki7ViRZFgcGMBxx
YKLklQAh5zrC255z1zB9QhqF1Tai3+3h1Rfpj3jXwSLkh5QmgOV87rFz5+4l5+/rLjYyOnyphxwU
gokkPdLITvtznH9bersDHMUdOOMFRMRvL5mfL2WODe2/iYhLhVwMkHHMcxXgM2JeDwzaoyXw4lQ4
mM3/LxuNi4HnH/YkzYj3wJ0AdzfNvvlvAoYNl1uugELAK4TiYMv+ewrOLfn8bsE0EUyv1kBvsJb8
Hz9HUollhBeYUn6Jv0RCOjbHUMa+fSxCuIPixzSZZnuw0mDU6l/+l8j91/LxpPTCJ/BheljKVWz/
6c1h+qY7xqRpSPew+jLQxhJu5hGooagHzRKJGNHsc89zXIuwywUkvs2kiTzreXIa2n/wcn0Ph5o4
EFKCMImJf0HpK6c4WSpSaHCT8p1HDIymW0JQD31nrnLEol5sC4taXsYhBwPFEfELTZ829K4ZzXkB
oS+aZfPMnazyImWEmAdvCinW5Dwtar5yrm8LMUWF6aJarPDTTV9m/bzqH14FcGxxd5V7Mf5Ew4+s
fMcZ8KyFR+u5FvzFRDLhaqcgVsPy7g2/cUTDa8o5rvm4lWxrFsqAcNvzRrkza517or81CFbD5KOP
zbLMd+Vf/pc1KcriGxaQHC6JSd0z9vTGvc3ohRs6qUAPeH+ulHK+IdWQz8xHRVIV5YtUpuQS5OmX
5RbupOHDUCwmpUfWjmp0w6OeZxE//acic1H4R5Dc3D/cMmk39Y9htC/zP13DdEkdy28RWGetcMXP
Dil8GDNYlFylktYMhkaPGFTakd5GB9wX9heTh8+d8BfRsJLCfDGyGvTRT0MFCsRK6yBe/WHNz2S6
wv3MQLBdVbh7YWkrnUidNo+Tj2cwuc/Ry+FJwYwTCwX8X9Fxs3xlDj94+8voEXkCQtXsNLX/Db6C
3P+r0fVp2QVGSMUNDALnIcIxFGlV9zEQBY0H+A6GI6IO6n2ipLltpJxQubHfQaKZZol4yY2OidaT
39ptg//J1IO6VsKHy6du+FiRQSZDPDe5E8HdSDiwoXUTyhxRNjJy2EpclbK/ldFJo+n7eeRAtES8
lIg5WmK8Z23npOIrYwBAKZDyU0qk2W7BbsPAzIWC7JMeexW7v1o/aXllZxXUJp5GFfvaFyiVjkDN
ONpuJV63KunAdHbLtuJd8y/dPE9rhNWQGdKoLHrWwolIb422AhEVvrcO/U2FEMEMltzJLgQMhd4d
Ny8gN7XriKZjXtmUYOaZlACoaiNMWaSz9dozSvUt1zNNPkYPKE976lwpmvEGvyfCV/kAJQ71IcnW
EhBzmu2RST+Ml+tnclicx56prLYAOi5mJD6uCBBGgBSGv+7wo7tvj/dS+TCeGT6c4r8RVOFV6Ryo
HNOyRyeU7CVkRVoHpE2mCb6GEpEG3iauvgruFJ/nPOejJfuS5DDgh2XLoor5uWW8FOJzZ+bR0ZW1
7DxUT3q9pa6Yk9/dF6sCGyHfnlpdazBcgrKX/D8D9l2McMAjrjR91d1e6d4wvGoiVpua2Rl/ylw1
cbIEpRmQ5rvajA42382DLtME8h0Bl+S4XTp9qfekilfj3TT8VcVPKCbpxRP9aOj/JK4Kdbvi/w0k
Kbcnv7xPNd3WYLYKeogDlI9LDd1juicLTAyWGremgC48rPFXz40gQtdp6+hCy7v4VHxrLWkHDUAN
FyMsvqVhk0rovG2yrIDrZtsHr9QzOLRoRWDCZrvbniua8iW40olBFmGPOefcKhWYiox2gss3G4V0
GGssS6hq0gBHf9msKpQoYYElGpIAKfBwc4J0plRfEIazAXoL5Py7WqIDVr8jfAk9IYANZWKB7p3v
D970fFDqjRCUBLygCOr/XN5LqD8LBEcmbQT0i56+hvU1nIPsFaj3wH2XvSNkF5Z3E66JvKx0fHDB
0jTLhYFKQuBuEAs6eFv62zxU8LEMXn4I3iPrcV19KaxA4pTRHvV/HbSIPKUZ0HkUlogjp++K8Z9M
n3VYZMbUH0JejND8d5RedTpeS5zLGZ1xlQ8eYK3sEJgOO4Le031F+ju8AjKts0C13czpSsRJqTRr
E2MuozfLiNEYWY0BOvKc7ss/Dw6PhaQDWHvpO2B5ooNY4DYmFpkqhWqiQktJSB4S3BHTNte+E26Y
sAZvZ2bEG7ggWrk5MB1k3DaTlUn6EFA5T3S21eAvIuhE7pFU+3iCwqVL6c6DhnRVFN6lv4FCLTXH
REP1BXRpeIhcyJ44pZTLxTltJfJAwVXpwFhZKBQYqs0Z3XefiZrLdYoZ5UocobJmvItkG+QAJKKJ
00yHyVNIXwSD0vH0ITlnuUAAXf6B7cHcxJeUJtIRBXyPHDZsh0Upw2WhySolFKIORAqjXIF0nMcs
C9JFxYijk75Tgqlh2KjVX+0fOzHoQh2FIstm/8Z21bITdjQMExhFgWjsI3SZZbS0PA9BPacpNH90
aOIQwPhW/wgGc/wl93vlKVsZY0SQWrOOaXIdqSeDfRdUf/WEWoicXNx2TNEYgY4aSXH1US5K22O8
X+f9sWVk4mmIdCVmYgVWp4PCUwmuJrIAcONIyZCDCMWIlmI4u+5IXnvLDIGht9mi8qec3DQ4y4xE
pXWeb/oUGxQCk3ygqQZboGaK6CRXkz8Nrk+uPzvQhDRGlIH5JHd4kNC34hlNoHOz5enoA3q1+hEs
sCylhC8FyimdChTwfFtB/SytXZK94InrpY7iMdyOfAV0QuwoMRZGeTe5rTtjWJeiuPTEzMERp8UP
YdjAWtKJbJw8iGn8qPC2hIK7CUiK0nhTrb8OCIPs7wExJznfNctasjSGW8joHF+MGu1NOpG1AkeL
i6LwMQW4ExM7WrdgsMBxnhSj7sQmCSZodJE7nPOsYK/RFp++1YCxo0L4GK8t9LqjUCkh+MQTN2oL
q6xswWfCnl9wgwUNH0EjFsOc9cUOETuexPEvtMcYEiSHRtKaH1SnqKbDmVo/3YIKgIz0CBdnz+Am
l1+RuOvvodHN3Ohocr2xSSL5n+imPTBocR3aAhQahS1l9P8F0ZsNCGb8r5BfyvCvGbsttz9XbQD6
ZxI0/iXjo2cYWdE/RjNjxQ+JBD6UDoOH9js9G9DvuB7aVaCp1Z1Chge12C2q5AbhiGvBq3n8qKze
8ZEKsEZLAI2icHNZYNv9INyUBplQfLKAIZG92x0Kc8N1QJbfyi/fPAEt55sI/F0wMroXOMDR6A6T
n4wbQ+lt0cOdXH5jgZCjd+ejP8YlbDJGQz2bJshO4Qno479MfPQpfb5yEyuvuP2SrS8Pxox5GvKX
14+YQ046r4+ZOANXACLI959GcC1QEMYDqpWEhi1zJUJrQIE0mI817dbV53C8J+I19G+JhQLae4TZ
09OdCrNi/WvmL2OyCxNoFTGDlQQ6B+IfOR86vOz6txH/NKS3rvBR1Y9Ix4n+R12uOuPPzU2qqLsW
vKSOE++zMH9N7WEWx47Gdln91tWv2L5k4zeAJzne8+6iwrdvd/SckazJsrEQoXOlGdKP4e6Zl6I+
5wzD5QVAbEQrOZ6X6kwJOCsEMhaPOPWKKQnx1g/3iqpwfFThJRdyzunfSbVHlKnUP2gQCxcK2Mno
6MHcJO8mGxe562axiQ+5/2SkYcgaU2L1o1erOwpvA+1RQZaahT+hwNXSEAkBu5f1Jb90/krK/iWZ
f/S0h2WYs1NO471uEB95uMZsTpe2LGPKmGVwfztadflR8PdyhEaiuFn5aRJc9ZODrOQzp/6K0Sdy
Jjm6Fwgh4TZ1dw7rLnI2S+Kr2IWTjx6LFp2aWlvqHZne74AudR2ua6SPgwxkpOSkxQ7KNj5cc/IV
B/de1I7PrLDcV0W2UV2QSLpIdASLg+kgVGWQgdhKojd8wLL4jMGq1Jda3qjKH//eeqTcoAZsOFK0
/2rYE2VHbma90Qhi6mrModlvgsFl3FTdswu/QjrsUvXJ899Sj5auL66aXCMx7cJrFaRyjs/W2HYe
tsWnQaddxMGPFgnBFVJ0TIPusQSeSH9RojcYcStEdAdztFAhtgCluqjM6jLJ1vGT5Pkjlt7jNGBB
1ptILEThFeVwEn55a9B/XTGnV+wJy7LaUWv4CdP2EmYn2Hh3k0s3BMU0uWZ1fck8l3v7n0wezchF
OpfaKzMcRUS1wlIknbGMQe6N/4ka4CJtK8uPjMeyTBDX2z1NWnmDjA8zZ8g6gdQ0IawwlFfUEIPh
BC0N2i1S6wH2oWl+N3AoFbqmYol9xwQ6flcsTC/MdgvlHypRznVz3BQFP8DkkC8JyaZZrg2NhpM3
ZWQ8KRLj8kcav3z3EHcKuyBVVn7Cn+8FjMZV9ioyHPXZ7t0HMtsphDvwIyHvL6leJvNF0xOxKnJk
6JeV8WnKjszZe+hHx5FkXD/ahNBkhACBacZ8cWdl28xyGh4t3jXlKA/ttXRt2fS21rAO6EQZt2wO
LCTt6TATKSYjQFaIfv+WKFtEQgcZouc9yVpzkmFpd27VGJWp8WPCYG0RfR7bC0JIPBKo6+t0QbwP
2h6WHxfUlTvbuD4pQCRccEs8rIY+jq2/5Nf4D3Wd+ApBpww2RlfomnggCUmBoiPiiZgNKOJwmIsL
Cf0bR9f0agh2Wy19WOOPefKD06jUFvAcI/cdLZsPxzeDYVi7pCFBLV8UNi72up+DHFzmc28xp52j
ayshejT1U9NPHY2Gbj/EN47wnHKpMgdq/jG/qxQbEt2xcWHRuFNBcxQ4+/L+HEFagyA9MfzkqGHU
QV1L38SpMqcOSR3lNNvamuAYFoEGQk+wCl6luYI0mfMbNVGxQr6CbIkGzRCdBVra2VqgpxP7v4sQ
PTK7U+Sic76n7dsAaI78yX9DxdAoxisVb3rmVJ8en5Co7Xl3BjYk2M6bqXlF4UU0/UBThqaLR1s1
oP8nc6NF2FEaYVvR9+/zu+T/dhxSCe5Rw6NIX8GJCySPIfq5m5uuS+onTpnUU2bX78gfnoXszoDK
NU6UwwZAoQKpjTNv3Z1DJNoZuJJwi+Qj7N4ybaPuaXZ/A9MgHMjgGTGaU2gb+K8mqB+q4+8mW3O1
MX4DSoPOsVeoxfRKWozVN7a8gpmZr1AZxWst2FtQe0a2dyD95YqvsvFIq1nSqJxLxKFk4kxS3z1a
o/I8+B+tYDOJdgetXBY3wJIGR+ZSbCbQBL8ig4/k3RIDDm26xJQiYQxSljKHtMxdShbFM/6TMdi4
6QsLPFbLbsIymAyauR7DzQr+aNAye4BVAwDN3cEeR7sdSg4xjVOQpPzxkcVR9zhMpzX3x68X46+K
YLLp02WGmgLbJqck5gHMERoTQ4Ww5izXVFgVr4gW+3ReGUvlCpkc8QArGma5pUdm6iq8DRt1FVb2
tg6+OnntIXVsltx0LtM/anGS/nBWEhFNZ0ELV9aNcsEKhiXIe7ro3XrqJKLBDCO7pCGl4t/QL2N4
MungpVhtRRdkLLdz3ovLCv3N0x0vWXuaTvEx/Tr/nE5lSGwNZEEeCm8ncOvqI/bUCLxIsNATekz9
rTVtEdljG5P6Fy6NCDXEkVEdJNhhQ+YPx+RptMOxt+/n6kSi4NhLeANwnUk3uhH6dR4fEo7JJiH3
09G40hqi7BdmniK02atAcGGAiyVnfG3iLTYlpvS5pOm8AVAWVFQCK3NORTlu5ersIhxhSgTQ1dXX
IWaLgjTG/i6zFINPiS3WYbT+hKCAFqcg/GehiqRVRMMQJVBDB+aDFR3peS3YYnluUeexMRgv2JWs
6cwYA2QiBdmy2PZXkXuMlXc3EOGHWZmNlMxwBBtcZ5+YXPekpBznytnMMpbVHVvrM4D1JoBiWYzR
Xq3ebs+qCKjXXOpQKxkH4xPIcM/sgM9V3BCwhecRR5EMAyL+TaT58dat5zv/gVjgUgfMQs4NLb3Q
UesNpwj/u1B/kmZfmI8KYdETHqC7FKnMXzzMqUPzuIU23iqOGx2oDkM9oFBCtXQoP5r/rvZrrg4C
Q6jNKR3XGUjEKJ9b3cmkC3/It6Ps6CjJ+hUfEBdQ0zryL4QVlgk4ySjibAyTjI+0xZq2t0eRwvoy
hzEMX/5dlFdhI+KB3nKZaUURjHQV9Rvsk5SpLEcH7Zs0jhWTZtYE9H+rvllTn0r38lCmK45AHIFx
R9LY3032F5FI+9CJgycU5QF+hYlhDl8eyW3etWEYFKylNYJi6uw7fW5J3XQYBLMj2FKWpA0Cer+9
SPRLxQUcI9NawRhQ6bfKy846uxqJPDR/BIeRvgrHhIi9xjiOHnyUYetOSboLtiHPO/X6dDOh3FYg
lU+iG1RKzWx38PQf35w3Pzod+6PZTiE04aQuBiuCYl8b1xwpSe+hvEJNd+JvbirogDxG+BqxADks
v+Bt9QtjPFYR1nFwpJr/y57hf7HRETUCjzbf0GEOhw3wY1qjvbdGF8kGz4NMC/ma6Wt4ePB0+3pC
MYs3GO46spcN2kHupKVunDntYIjWYiT+W1zdJr2AARPhjYHOyhcuqIjQiKLyquJ9qjxViW7MolKP
Meb0+NzTE9R79ARsAjTRmwUJBlnuWCf0bSFhnQ6tRirtiO5NXX95IE2Ex5Cvu1u3y0m8ug7Yt5jr
uFsf89pCliBk2jRlRxW27Mz8MClaJCHAWTK+YKDR1T3JgGlAvNDbZoBA5ZovK+2IHltb9fmlxUkA
QR0s44kPN6BlXNFLT46UjxxEB8bgm5pQukX5oMNVzoOHTDdpT16BsMZeyebNIk11RDxfOEmy07P0
ncpnaZ6d0o3EtDyZM5jDITiXjukr7bh25DLxXgABHGAHMgP6htqJvgIMfaHdFQQLWxTLCIb0EQrt
DMwt8xd6H7p8wQYhIbNDL0/dVaLTZly+gaJK1yc0eN63HKEAtHCKgbbIF2OdjDXqOOm3xR+Ph6BY
BgRbBqsB0kJ4NAQHqY1brNo/eldlzkjpyyccC23LSJl8RUd1oP0yHY+cqj6Me71deWzI9UKRD6aI
14gQZTuJz9029J3fzqKryJ1K3d4cknxjaqsKk1TUA9qbRceC3kjVnQrW8ZoljT5wRB4PtFV0oorQ
k8l6JLkj7o4xMEQBzCNyGpb21LS9etswKzi2+8A9d78DtPXvnInfctf+QyfD4oqtPHbKr7Ow5g1Z
wlkA19GS2zxl8jGzaeBuL7S5urVcxnzoxDl9Q13uiGAg1AtFHFzxefNp9yOOXpJ2tLX0Cw8clRNs
wm6ho4dfQS2HAY7AYonSKF0pNBuIi9yYjAosBINYaeg9LnRbwc1EdekwnnFtjqLTqXV7bhzhPe6J
SqiIgPUhaI0EuE89/on8VI8bOBMc8eJttqswYYE9jRawdW8MyZfImxjjzPt39K2xvefrSVDI2W8P
b5vMGv2rXFdoIFfipdr2KiaOPrG/cZ8pEbO3arvF7Lk0flPCkDDRosewIKWtVDKjR3ICjBNM8rF1
LO2Jm3yKm0JHsUd1hxwqsyEbaOsW43xrs6iUBcdAFDI8W9AH5B8mwLOBB3ruf5uvmKSNKZ2ARBdm
OmBROBtAtidtFsnM4q6HaOmLrQyRrCG0ic6JOXDJmC8rK28B2708c4n5O+y1PcT0aAMTf/LRYEc/
dZ8JMQqVlReJAPw7v9rUS4ROQN11x9zSc8ekNul3Nu+p/9cmC28OEMYDNq5CIKF9FG2n3sJI/jmJ
vothyUQYrEJ7l5jqwDNGe815lDawJcHA5wEfCxBxMwe8IZqAKOSe3NT+dWqHgzKCNJR29OF8+uDk
YqmvGqujsa5ow2NhwhkSn8kohDlOF0ikg2D9g4BnRY6GYHYCmXKvN4cOEEY1fIxmfx/jz3Rhg/BN
ozZaWe/4jnSVHS88DcWVHGDtROaDiKmGZbm4W6RyGgH4+SXOnQnuIoc7SZ/MiNZfsOyPDRSGJSKW
RvqWVdiRb5Jo2SrEORWG6NKjnov6pibf0//C/VLIFwjybHg+7uCdutNEJ5qOOdZBYuo3V/G7M96e
ddDnxCXqx0NngQQ11hx8NSBJFxPDDaycJZJOelbWO99TNX4QTQwK5hz/hGAR2o1rx/UabQ6KKTik
erDWyo0iXXv/p8ttEggqkZPR0v9CMSMn+/rM0cfcliF2+idz18YlKgADLIQS7V+d/w3DEmBeFqBs
d2p3URCxvbXGe0AuwRSldh8+ARFRCc8CftPyXPL87NtF5ggtIlqSG0K7MNAHQCA6yS+Iugw/WEtx
rHLjGyfyCpgfiuSas6/kO8oAVCaCvmDlRPrCMA9h4L/+RaQD+9gBrskVq+usXCPwkeg9UI04mUg0
6VaTf6MMzxULRpxchoH+6oIIZspEVOlZdPaaUwJGkHPoIGz5chiApGyHbr5hfyPNqlauLKZR8qqH
leJtCJ9iFDeazYtpdEMQJu35Cpg75Q4wLQksW1WyzdJjZYI09EC8VrimJoVBz5FcAF5EktE0CqzZ
H5jzpdFPZnx52LeC5ExFWTBjYkFSw7fPBSU9mGUc7xS5KORVeMvgqj6lccO9uY5YUlkwqcnElyS+
goChOzwbA3siUTnlCEZCe8a+wzGeGhP9uhQwGEcR4bZ4acHYPj3lOBWbfEcVj4K69q7TfLhEKEs2
U0mpyUXKw4cUbkPvz+UVaMA1mDA4dopY/bTyq0XIA5ptKkbQQWH48pn1xWS4kOYQE89aXmPGgz4B
P/0vcUHComQUqjqBABkfxw81GoqGDmakuq6JxSDtQFhLKj/E6kU8sad+S/jlEuMrYT7QgWeg8lfL
Z09olUyJFEg6HoWZIB7BM1PJIXhn2B01h2zKv8E4HR4a+c66RT4FAWHrAi17s53G/Fn7N0j3gn9K
CE2tqZEhXaJUX7ThT8mu2LMXCmtmzpLbO6J1U3K60tSB2kGqv3hyOS1F5DP1wd8A93XqzTfoRyxb
Rpf2k9Ur8wobR79UV+0NIXpjOsGNuSRiS6J1cavZEpUoAHkGCPP0B/W8QmtJW5Y/3GmKzTdL86UF
wsBBidHFSoYa1gAMAZmvo/rgDuHw41MAfRME5GOs5lgN5/Wb+1zd0Tjm+4UZhUehOwuOdc2ItUbX
MR++xxfODx/rJkME0qTqpXHkXPToT1f88dy+6/4V+UdxAw8cEx+boXpwCTrKl66N1FB3iRhANLCu
HM29TAogFjU67+EpZfqu0kKgz1Rx2rIbHug3WLF18cvu2R6SenqIFP8x0lFpbcbzrY6IDx3zZipc
t1Z66c0dBlQm4zyX074kQOiz3q1HacQJdW4OC2kKicciHP4v5+HGbYgyZijIYnJBlPrF7+csbBob
6zSs3DPE987uLtZRq9+C45vOeJVOCPMIfMCpFW7u1qPFLb4J8U1sWZTUvOSKHPwtKQ2uba0O2Ztb
XjNWzOeZGebTfglJda3fVHWR2zp8gG4dT7q3MlihvoczsnqEdwXJoEgAYhEtcVUfWbURs5tP41Yd
Q4GUTgNJzP/OOphYnB/YvHSbrA0isg/eU1VJI3dQfrVf1MGQ54RstvAyBxlVVV2ZzszBAd7BYHVX
cgFb26iOxafPvwoCtxWHboFBfEu/auWtDlZU/bYoILlp8a2u8I5kTw7lBxfyPGvoXPwH2Z1pgsXK
cuMzMkdZpGtj6wMzsquHNlOu06o1hTDQ1yueFocqWm6TfIh4mG78YSqIDqk6kknCYEayJW4IN7d9
bdGPryIH5z5rCkTvC9Y2aN5z/EenZk2hg8jWzph7LqAbpRmawjllJG5fanga7fyMRzrlap478dM8
RYfsItEuumB/dpQ//cVh+SIf/Dusa9u/xztIk3cMWMaJThaEyBbaAbRnaTWuTvkUFLeAofszYvfF
sfYMgg10+s5YxQ98CnsaPskzpzAFp9t+1xcqZ7aKlWbt0ujJaMPahFtOTqlht4vgwmQ0zGeBw1sy
bg0drBO63HQ9LpIN3oV8o6ZzmqUnvHe40ePXg/Zh+ZLBQc0ibgLvKCdrnzUPWYfHcTvrcGrOBuiW
rHN0tYCfOxXwymOG/DrjnLAldAlQ/cD5b1XdwAgz0zU2znTsUvo5yQ/uVRln6lugHpobd6BPiK7D
Rb+f+LqwfyC2MI6Q+y3NUdcWv3jux8rp5He6dv8U+hXtWghW9OggLM1dnsE5IaU+0XMILLSTcvNq
jiPR5PkWvzI4os0S/Np++NOgINr0+8iPHh3q6oW3rfZ/9P+R8dbA328y6OIjDcdmvsVgxjE5U/cI
e3uac+/4hZMIPCL4L4wYe41J/BvvL6eMxqECJEYM0dmkKA3iG1lHFI2UgAHJr334sJBeZMuO3lNi
rsItAhpjKX/F/5F0Zs2JY1kQ/kWKQBuSXkEb+2qw/aKAAmsDLWjXr5/v9kTX1HRUu2whXd17Tmae
TNzYZh8qhHVfbqbg9OzEaYK4x57kexkrs+kKmkej4p91JJMyQhcu23YfCpt3qIh1t31R2RCKBhDC
xv+YEBlGj37SZH/I7EZdysa/7lJdpksYThm7l4T3JmxjKFk7Mu8fyS3zwi2UCgr3t00YusOORKMb
0F/hXP7gjiM/M5xtIZiZOcJD8DdE2Lg01V1c7+V6I03wB5dv04lT8vMrlG1g/5PSS60zwx7IKiwb
ZVGJRCd3laPFkqUNTIHzZYDqtjujj5eih9bRLuho9YLOrdHJBB1vcwMDFqFRiRKHKBeUa8MqJ18P
MI9x7l+JTbtAwpI3JpoYtdnpFoL1bTojApnOQUFsSRcxHe9DiECkOxtBOY+lFU1tirY6YEi1BGub
N/W2oTvOEH3VJK+xKSOmza+BfEO9GsbElf+QygOOnoXPVIgKwbaNPSfm56ShKtbVlnBqIcDGmxxM
W+wiOVJajbRV9nhD277oz9CX0lSW9wLRnyxyB7uoAHl/Tl/fNeBpiQNhtarDvxgcBMt1SSgoMU/q
adY+eN6QhvMycPfTd/+9PUjjwJao0V6oeArcMTIt3TYDVrATzM4G/Ccpt+ONNj579nqJcevgG1RR
Nwbv3Xxj4VN0eDUHp6qhze5PFW3Np72pDD++GZGgtVSA8QCCPy4IEjxWYV2l+hIz2nu3EOP0M0Qs
ZbSUrrUPHnOVtiMKm3DZbPorNK8OD35K3HbVPSvPYLjxjr/FqriWX9Nn9ZS29Sq5FoHz8c19fngv
2dqx3Hqmq7ffrpT95KT/Gr/WgXiXzRSSdx6swV1fK83GUuQ0nU/3/bJeTUk10BjsO7Sr10o9gIla
Gww0/3UL7R6euBHcfHIkbEQar6/6EN1C/D2FDKjY9O2GP+pnYJ8MNVDA69ICqVDs6AIp71YAEcrk
KmenYM4crbULGWUn5p1YUIKNd1OsGqiDGWh2a9vW/tjcH0hnaO8x/aX9wm7FwVaqEKm65OG44csV
1hXROJcvE19/8HTU9tTcEdrgw6e4Ur7VmDr5KlfhvSbg1z4Q+lUIR0k8pivnNbsRdIpR9JeiIAxx
JkSfTlxIBJxz0JojawDCeMM66Dg4ojIrvB5tS8e0fsdAr+K2tQ1G08xVvJqwtnogm9Hn9Y7tsBzA
XGH614kkJprDe/NeTQ7mkRtSbP6UFcYWZAo3kQeq8/JWqIq+qfyrCPhkzis0fmHMDqvenKDIDSq6
QQjvAJVwvaRPRY+WnhtabYgQL5FOGfUVd/DKQYmtH/4AcbYHAmJMshvQjv/7JJgzklItbvXrwCap
O9kUlHMJaG+9Vrz0xT+Gqg3y9iIG2lF9jAlx98zFhrib4fMMRery82KupPfTO/pfsBxEoyguo/lu
pXlDQSYDLy1KhAiN+0bM4CwntkgpGR2Q7TJfwLANOjTAnHFOo2ACfZjMKSFA+esDCwakS/55g4Po
c3kRxiIdmPfZZ7gfJwPll3YZRocZGZVa/uV8JK/SlxT6H1kMRNfGmkt9t/tB+K9hu0y/EaHDj6Nd
AkgKf9FurFzoVlWDOZlqRafRIIiKQRJbTptF73HjcAFipALjILKjUHMR+GnOjB/FWukMKqaOgixz
WETLnB1lJbnkIaFxTP3AA7H5QNjICH/FHCKnlMbEUd0eUnCNnkvRjmLqmUr1J2z3AUJa1GbgXyYe
4cqtTi8WaXLT3/oZoDVtHPMYh0yjomq5ZZBllAdgycwC5zpQpttpHhFqIb0DliWNg1CV+Scw4DHe
mtlC0xYRW2RDZqDO6I5D5i0qL6p0IKK39hsl/8gFJg+m5fT6BseFKpvoHoWGCAaiwsXkFPYtTfwR
Aw+MBUYS3MYjt7ei/JLCZ4zXYdGfgQ4JzPzQ99H2yDRHKIzHf5a+LzHu0RZp/PPChPCFutVklzYN
2cmSC9o06sK8OnGSj90ZxjMpv5D4QzBq1DD0ngVWc8FFU+lRap7SSWzKnFxRumfxAI3zOabdRW0Z
qm3/JL57fJWgTVX+bcrJ2MGjcsp5lopFMQet2yFBjpDqVSMuxWR6bSxq87ElbYrooIdOmpABELoX
0w85Ml46GkhB6uvO+hHaUt83QLS28OMEbpNmpnAAoRiXQM8L5/Ka7qcdftXPV35MAApRDk+Radc6
8a79nFzIZM4av4KYGzbaaEhEYVNOkM60GuGOsedBoKo0rTOhmQoXWizqY9Is6S+HK7xerlhzRMoK
PBzQCz14wyUi3M/e07WkT0SuH+rdbEMgOSFeQkb7Rkrc0XeCx7YSNjf9HLzPYDngko4uCiEyWvXR
REjB/wp664ZOj2miTFxUbNjJFCw6QzcGAY3C0IZbjjBwH1/dIWbIkwCHsbiNlA0qOnCJ/39xgGsI
+QJCbkmqLNgx3lx1jvyeu65NDZ4oI5zEqWfgtphIY/5t8v4JZ06cqjDvq3zehqSYly3exHNiNXMf
kkCwIN0hRGH7viCqHInJRPUuwXJyr9KRMDckIxZiPnIOo/IYWqgBPeWKKT/xDtSkn/5Hx2i/3wh+
WrsLYvs/il+FuaNZAC5SOdonUyx/He3eijsBc56eY5z2NXlYjNEzMJafJ/VClu6noFI/RvzIytD+
UDbgXi+hygUPxKlF6A+D9yEfLwUsmQqxPJYV2BV+zip2u1y2xitTUioVnJ7FknXFSIGFbrjpFFCr
qylBg8HD9Yf2tU+/jZqs60cKUdT5IMxGd5BBhshdbHje0RAKI31omOnmpW+bN3B1bMfY7aAYNKx4
oZkATc3SIme2PMOjEbyzAL63NqRSZxhKg3dXiv/6gpSjXG6uTKBU2kKb/tKQYc0yTB0TjwpIr7dH
VCp9Lb5J4y4+49tkYNud798XphGxiBiYb9saCc3hEcs0TVQIzBmv9a/XL69VGbmSr6lLhV5zC2xq
MullYX+BNHhlFF/N5Nj3BwAn/LvvH6GsZe3jG2x+rillV4rIAG22TCTA5wv2mkidJwK9UD6a/FcU
C1b66GAt+jjxJHONYug68G7HCG57MkeIT2v1bRT5Il6QVmHCC8SuUuGIWYDRDTPwJRoHGZPJF1MF
ETXuy8Ph62rysGTQYn5uVBwjdLsKPpwKEl/m7GNCNKT+PFguTq3mPkZvnA8XC7u0jxjDV9tdSDI2
gh8zI5YcmV14xaeffgdGi5FISMeeGGhC5dx3747klljTazNcBJEiIKsIW4OPI2TShuD6gzjxM6pT
GL6IAMu6Z1vCgCxlp65Tync0q1obMUESo8DGthOGxcIyCbETrv0rzm9zegiFCzdTmtPoPFB8MAha
Vr3DYVEN/6TiN4RHVfEuYkP8LunBUbQToAwlFbtQdmJzfYNUw/wtTVYtSYHjOkUL/HHIY8TXt3qj
hvc6UI+uvvavhyX7krQdUskJo3VaXSvBjna3JPIk7QhRwRV2hIXgDYR8EpKmTbAZ2TFZYVEMgZNA
VBcLpm6rbf9CibV7SyJMl/x6NB5bbAkH0r4OBlofYbLgI2uX/gA3OW1RviQw5vExaI5o/NXYMQ9h
jXOt+xrY9dz4dsFnoEkw8QcaZv4Kmk3b9Nk6IW81WyTpNp1uKDVwpKKQz32LeJ/IEZYJ5Bu2vgq3
aTh6QjMPb81I31taZSrULWIeFhYEHrp+OXXoP/hIncZOdQQMY/aSBFroVTyNuIicnZAqpVpaGBfh
5VfiGO4qr009fid8dQrsiKUSb9jnJ1MWFYAsJ39H4Cwmf0cxAp4sVOViYqWjbsCpY86D8lS1lzr+
xxzspDjxPr5a5lfotHx8aQQtwaxeTyiMV2fo5FeGmIOES2+JjlSlA88agE1qDtPBnm41YUiFy8+5
Y1GvawhNzQORsxbSQv+R1u/xSO1IEcCYfJVxeBtOkt7HPX99VBFdpnbplxTj+i+r6OXhKTbxAYGq
la6dotHD/zqX/wGONhyAVEPBluweDIgY9SH1CuP/uXwC/KBUAYO989NbBvJl5t5s5g3jYhHJ3+yd
YXpmQyZZlhLMJMcBN/IzxxsHYp2vxxaJ8NxagFJ+8dKNDmFHqF7a2Wd0CG8YGJHRujUmhNjjf45Y
QhHOILGKGEPKbXPLcaa9F+WVYqbRUZ/IeFAUGJjVJmlMT8HXg2FJrFz0V9UJhT+MguJHr5Vi+dSI
vA0hmlknCL4H9gBelw1MX+Knfyx0HiGwY3uBHLMekXVRky3kxOeECK/Dqhh3GVD8fBnCd/px7qvd
vCGi9Stl4BW/z1mgb4hOA63kLIaQDk+MdJVQzrF8RHg1YRpFt4Ha4NtrKDW+ji4/06/0J3RRUk1K
RPXLnjIyKUKrC7JfbKgGOKHpb+j15dbWMGlqkOAzfcTEkq4hgmE+tUa0YT3AZSrcGDn1+7NyV6qV
CZOM6BHGeUHHwQ/mLDp+CGGztV8bkujT+HqMDi+0UdIyrpwt4Lfw7mhAfzDXYAo/v9YMfYfFsvuc
QiAN7bjszYu6z80zr3Kt7wPjYDUbK8Nb70dtNg2GZ3cNj7YrBJhFCqOAv/8oZKmeUV5T8Yx2eW2Y
xajm0eT75ck1HRmxgn51jQ6KAiMjIZPG9wnXI3iJ6PNrPKb1fgrrhXrCx0l+VVBFZgxVBDTf063+
wOpOZEIn5wCGiSc/vQQ6VjmvyMUuJ77iEfF4RHDLcftg0UCHJB6mv14hQ9qQSlaoE18D+XkNS45o
oCpOCsTtYq/8OLhWk2bwkjfxAwDopsScyhErBIar2+AJRPxvjJli7Qcvl4zYBu9O6oRt1TCkvgjq
1eSOz3y4G0sRZU1Vsc4g/MU4lyKahQtKNdCXBImbp8b03XaEp3Q0l3AmJvsCx6E9zg8Vbs1vR/2C
gqb+7lZSskWPfAFthitHI4tvASWduSrRp7zQftgDlsRHiTbRMxa0glhzAISKm0w1jP/TNMfD54Jh
Bk+W7V1uVzoetow/4CXBceMUAv7DmWDZPpQU74me6hNGLdu+UL6XGyO8mWE018MbJOSkRbRzEc1t
zD5BgC1BrWq8l9J+PqpbLVibSIq7S0M9InVLM3LVZvECVOjxTCe5KN13TCfrUMKShqEKCDn8bNNi
F4N6CfkdkJiRMxQmQhA+Hk79A6ldT6SscoqZg9PENqVQB4fk4680UX20HCOPcI08f0CK2j4BwEjT
Xrw/nkcpsqJqwsHt7VWDTZFGQ17e9ZD9hTCTUzfv/3131imUl4CQnFAEBP7plZMt6qqkO3ejtTI9
wDQNClkaGnkxuOEh/PJyNocf4R1g1n9G4xilbgeYVFjtge1BSkgB33Y0DQOW/jyu2YUyLj79fbw/
/B3NX2xHdQdvJTapz9PEgWbRX8hAuPVbfJxUxPKzbD0h98x+gwGVIBBCVatmd2zt6+7AeULZa/SY
/PGQaX0kADh8+bTPCrOyrr1E7IXvz3V4H5iQTKlKJVSrSX6ENp10iOlB/ywDS36veGowljvkUQV1
x8geRVPBpvH2ovWpWTDbONjWuFDUtYHwFAMPVEWY2QHaNtdY5Bm8EfOI3CTqsXHG5FhzRxQsPzSd
CGGAgbm+eo/LcsnKIu4p/YNDpl+jt+upf1A/QWH9maMjfYfH6i/BjYcOqXXVR09Sj8xegI0lKNem
udKpJbWtHcbvIfWBhacy8W6esFtEESRfC8ltyMTEsLheAu2MuAWgcs1ryFCZVyIS00Gzhp3iMO0d
7OYMa2N1tPaQBUGTuTpa3xc2R+hwsaDBOvsUK7fEWI/xv6TFAIdwYZxXYnRN7M/v31A+15CaLBgr
PE4slJkbDAFpVEflZGbbAqvnyOFiYmqZ3DplyuWlYF6ImyL2nEiOLEZKMCEzT3KG4Wdnwx2q8dqQ
n7n+bQ7YtizzyZmKyYJo6t+3mJvVc48LXt064n2fMpfFwIo3/S9eHe1zU+2rcYNXD1Yo+mf3wTI6
ugQ3hbDH9jAYPxWCeTX+hzxH+pmW15EAxP6AYokBOowHGtSEhfSwHjK6vxdzz6DK1lGZePhUvTGF
x76K4MNt2d4sCSvKE8SA6SGDj28BdxK2svkajUvNUd40rt5sgLmhxpCxSN8J/mcoh2fMk9YWBpUg
y6TD+B9cuvPzaG4SqZ6v8tyWHqhDiB6kajLO9KPovLKfHp7naFQ+ZtfzADgCtJLByDMFsLCZSBPU
LvhdV3hd2gFIFdL1OdPCOlY25vHNKF4DW+9N6PAmjmH8xkxLE/J5lpVZgU9ExGGRK6QLboOOmMK1
7Gp/FV6MiF/045giAv1grkwuTBBwADa3JPRaYMof0jRNLyeXiKoQH09mgkaFsiZ23p8pPxu8I0ae
CokGIRr0+NJRSIC4c70fF9rh9a+2Dp/TnSWxqBwMMR/GIjlMQFT5fEG3xurPrPdS5k6i3XTKMl5U
4FKa9I0xGD6dhvU1QouYzFvi9o0YpVF+3hf0ypMAI5MlajdTHWxTxiW9n+m7wOiIlQfhhi1YClVA
iP1C92uox0CdzDNWXzdhZKk+R2FO9M6veIZKwZxswCesmGF838iwpheyX9Crg834S4rgYgC39Kou
QHAfoPJHtqDtyo4EqpBqBDeB0MUGzqgQHTrdHY5IxRK7IaSpRur8IbgVPwvbtFYZSVW5gtURg1r9
r/LC/IwS19pMsLlV0MZi0v0OsQT6ajos2yS3HvbA1b0b6xTiCMBg0qUVbbJMgVpScvJxIkzP2mA6
h5spERLUyslKzHte49wPLobOoaIigAfqUlLXGUG07BKAeMzcbnJTWOURQzYhCFSLyYfwtZkcWnkt
9YqvEZD7kZ/agXb95bTn8t40W2tBkTgShRwoCzX8Miak7O1LjGJeA7gs8EnYYQnb+JH0j8Z3kk9d
jSoUfQcjRkIu1fVHLQ19Od+g+Zk6DYr1yFOaCxMomK5BMNKS9fhEpt/dZ5W9j0Fmt835U/+IJgLn
AHRE1eRL44PE6bc5+QrikiaTHZdI62EbS6Hd4PkT8tYk7TlSBMR6HqfriiJP8THBHX9imMCcOYsF
PYmsnKLmJwqX7HNm4TG4KZMzhF/W+whOOqTf72BFD4CJZ5RsOQqjdsEhiEiVUziEFiPMu0dd42KB
86ntimBhWbBHirowsnXYrw0+QEoiykWSFodXi5e3D78U0FVCQ6MiChGk+wV9C9hzjRqLU2hxSvt1
GazoNqLW4djDziihRsSWCy2dPq84hM0L/FWIYqkAwNyaHzw2lo26oAHCkNbUPH4+/jQB3CeCS05V
tigsywEBIRHp4jVPJbedAdXMj+DoTU4mrBlmPTac6B10ITwRaq/pksvNuLIfjvek8xG4CqFK6QSZ
D8RLdzChQ5uuc81D8kTxn7DvsT9kfoU4DouR4A9eBM+cmCtVF9wmIHEg3khxUbsykMUmBIRIf0kl
ru+HOyMo6yllEcUrv+jTmo2sbjseQeTmoKQswQrRsIc8UMFHlMlUdReIoZEVbyjF1Fj+ckcBc7jb
AwRftaLbtEgF6oXvZ8IJEPpIgXC6gKzBUBr7T/2nuWrkRA82/CW9JVBuSql61QNfiIUbZGALBmTK
jHCkRYNZFxofokpwbNW8VN/k+sZozzBIk3inDcdU23HfuYb8PsmXtKWvdIsfGeITfgCgL/Cx9sGF
i1rz9OFaUJwSWIu0A9WtMWNmTfIxwvyANOZ+3y9JRR/wSm5sYeKse6G2KNlAhLNhaLpY1PFW47DY
yyu19zhc0RcSVkTdBOIDY4FDKyeN1sJ52zkHgQUguEjpfFgWEI3s8OhwaYxxUOnX3EmQl0mw4tkj
Dimnv6n1Q7veJtsWxv3Bh+M94Kxj2XCVaFH4KrTvRbhk8IKBpMkW2n0nIf8gL+T7wAqEZaVPqTWb
Po/WTDnK/6aQqAzVs2dInp6tDUQzQXsBted9MwK/bf1XAoxxUnOoMR4rr5v802NqMRz53UDRcbce
oCjQybRsNDjcFZ4bQkx+tx52fg934AfWI7+re+nxhpLG4jJxaH+BPZiKSdRTky3E4r7TQ06PxqNF
4Yj8RHrwAKhspTPQAdCW+HG8kAYkHc3nOdo0hJapz2GVzI2z6L0eyKe4k6yr971bTUQXyDiesq3/
5St8nwGmVsp9nqIVRwfLhA6QSycaSFkCR7jwiIU7Z80E1sRoMHyhxBIyr9d3KBU2mwgLF4gDwRhT
4U/4rQp/ScOprkWCO+qqlclb9TIi+4wfLIBpqvcTJKSBbQb1QZcAqtgsfJYdNF0kIRpzJPPD0OIO
1fIrqeHoQLuhwpVJbScbhdMW5zlbinDV5ftTmqPtobP4EVVK4+BtSdOjGbzQPqXhBHTi+Cq+VLrC
ENVsQesrw4PrLE3yQiaZP+GjlJQzbxIJJbAw3n+rO1fY2Jo/hmh2+OpXrCGwwWgagU7CZiwMkEYF
p1M0AkPBNH9LWQRTVCh0P0gPLKzVGX3yJkwPDHo878Tu+yPB4YX8jR4zsdg6VxAfivUDewUKILO6
DIj9TPoLLQA5hFXtu1kI+WoMe4NYIWsRwceQjlo5Q/UnKqwmRvB0pNdXpSNTUtMMVIfBKwd+pUJF
QEmWu0Xos4s+KIW06CcAKqm1Kwf80NC8P2X1BIDIrtHziENfklcg2VMTuYWQXDPeoWIyoTMbtqSL
E908CxdQqSVtcU5/LNQkrc/kBUAVAwImdsWxO6L50Rh9W0NCcgnCvanFvvFfMngQE2xwYsMej2p2
ZIvgAtg3JKgxWDsaf8oyelsQMl71bjHoWAI6XB5oDmYkALnILPluElOEiTNBogf0XBLNTEwKpr8H
yhmkRNwAtgn80LlOjq1XLrq9qGPAdJ9LKz5j+PGYNuRbvQaPkQ4SSeA9rXDJJ2J1fl64g6Jn8XuN
M9xJmYiM0OJ/ZRqtub7XcIuDW9M95Fh8YO4a1QjfKzEdc/pLMjc1PGdfIws3LTZjPHiQ8HF3uGgg
qLcpNJw0h6gzoZj4tMN0yXQib/x/729z5xL4urhevZFaKiRRii2Jv8xjgVXjh/GBQFlp0dDoM9A5
BDZ3jp/KSWkkHLHYP4oNRHw9PWjuAsQy98F66hx61IQQmQRIG9Ncb2K6eSC+kBuRPSEOuckpGs/A
zrhp3RwbLyhbZlqsGptKT5hM4YeBIA0zpdblW/NBaVOb/5YKIAijmNSVPJox2cIUs4r4AHx05npY
S2iNxBQJH7fZ80x5QJwnvMLDeGRGB/0dXkRcQKDtpO5sMoEFcj058n342AbiJdZeu+Gm8pn5BGDF
WPvx5jBGJzT4jHhdONrYCSCFORiB4NmzXhsAP4TH/B0uGsU9n+HV+XguMMrCjQT/4imQGyb+HICg
cFQJIogiWtxjZGQSJz0tBO8V7BZqDead3kSPEb2J510yV7mV3HMm7J68dHwHkEz+IzOBaCqZ78HX
ZXJv7sYP0i8ds8VqxRrlliG6lHO35VVMbdYi9xqknLXLchIfm6kyZlY5yUExn7xrEfocUfM5SDnp
o8xAlGTNHSuSqKdc9jo4EZ1H+PKwhYY4lZ/FE4Ydb3JbnDBYVcEQ4wXzBWUPksr+ru/Zwl5fuLHn
LlJifsHopCwi5tbYAqAwIOjp2PD84qhBtYBmCt8Pagc+NJK+OyUYFSCXAXwC7ipJdO+QzA6PqU32
+ILwVlKicO9Y0NxmVAp8UIXFasLY4VbEjKSNaQ5qb+nnzYhosWRJg9qzkluWCQUf9qYcEvwLrv/c
UwZkPh49cakx6i1WKHHW3CaeC38R7BKTLr5PRJg12wycdedzr1F1g2h9eNGZe2asrUNrydLzA+pF
XGTwcoGqAdDAOUue4wbE4mCB5zsgH5hDVUNFu8e+hc22xCvGWJaKwxJ/IdflhS2WIxYupsOAFfwH
14j+glEOnhBBoKxa1ImZR0LACLkd+Wh8sYjjEjETGtkwwwWfEJUz5rNQJog28T7pU/YVUegwSMKj
+G9ftYkkGc11UaxLzdearZhaLdYWxRrrdFxr040xLIHS+IT8LGQQauLVmLw3O0M7mW8cWM9qBz54
IviboSxk9wqMM7L7r0ayFVNA2PWTYY3hSuXMVfG5J5qPvZZBtmm07FUS9Apj/4H1bfRFo7B45yjl
E1XgdvC4sLidiNDA54cthskBtMTdZE2cNYtx1O0XIdv6gkDxqCcMg4FHkW1iYE0S+W9KPojEwjfT
HXQtQgp+J8GztRwMFz4Gwz24RCKfn3N01+O8Bqdt58OHBmNWIPPOZjdIPwIOecknyJfQNMBtQics
iLLUvffnwMAhQVrFZQw3hM61pJoZ/uTlEoGTv11TgeLim/RzBNUWtO6i9WoOTbgkJhTEGEZ+JkkH
uwkNVQqTx/Ky19wIS3cNQZIdMO+MqHvduDHyUJj82XTmYN6HAoS7Op/sGuhDYoUSBUDQViqnMvzX
jCc3q1xgKpnAvCmAWPeliPHF2cvHSsCcrdk17OIvtnYpng+RA6Aqk9Q1Lklo2xW+7kwW3pXN5x9y
4DlCIIeBRlv2yN0mgIdJO6KXRDjxjP1nRQKD3c/+1c7nVp7TvYR8mxFrjKD+UHUzsQNLnQCKoDBp
6H5nPXJcNOiEIiAl/vfayksIUZlmmXpvruF2+cJrZ/4m05vRLrdHa2KCMAu8O2GXuVDPvFEHrPAl
2ZcP8559MX1/KN1lMFvHC+lpfGERAPNNhf9y0Z+8YNM+fvXduJWbLto5N/lz82F1/cFjdmrGPs79
uMpkJ2O4ub8N8Kp49dtd48EWrBA1pzsmWN5U2g+eIyIIXFxYK9JSWmL3gtMES4TPcUuZXGZwHZRo
ZmzeCLsYbknt7Y3HpR/Uw2CrzutX7OwEJJPe+JttiHaYR55lP07LZOZsWVe7/PzFLDDIxYpxG1vf
T7fRoSbnXloa/CNfoq2xwX1i994rLtGihyZiVuuzJAnxd/inH8gx3CsrYoTYMKA1yRHlqVvP90n9
YknLzHNtiaXeYVN6M/5EqLQL5ATtZrqCqsDR5vClkMwDRTZjbImzc8n4wexmzn5eM+e67uyvE35e
s4PwHUW3tZluy+tnc9qaMxEMWlzCfQjW6aautI9RHxI9/i0t8x/8KeQL8VfwcdLj9V18v/9gJGZz
Ol1isCjF6UgYc2M4gWFA6iabYyO/I/LhJn5wO6KCOGdH816d6q+BN8lrv0gpmdytn45bbPrvHRZz
m7cwYqCtEr0BlMMC/dTCOjPyz6+C20XINCQZRTwj06NQ7YOfML5JwTmB6+Ik49d/voKoDJt97loX
fuKKmgCepnSmjrKZOsMB8384SfqIx4MwSRIOCHvGuewbXdrq85QWYpLji5IRKRsSwvxOstmzufNB
osMJRIzThBGsWrhMgPcSpRhegHfDG+Ly4Mn8Hh0oIngVMDr2YvJjWXb09Ztv3P9cRr88NG9Y05R0
YzMhMjI8c9PvJD9fQeAJ9u4KRoACE21G5oO4kmVi+RNvsh15sW4gj/FfeJGJMTFO8aX+1n71B1dC
TwTkWhKaR8tEQ8734Q8huX+Z20NdzB/nfit0wtaP9QC67+6gFM2dM9/4EUf3sQfOv6r7950yiXKF
Loksofwq79FW4jfGNB8QqGFTFjCLAb8HokDNwCnJkRDA7xyaxWdZf0l7+iRRO5z7PcRSRZt8Vhe8
/6wNVTRn4lly5sMDKDws3DyuVgK7NMu+WBk0XOhCvrA4uyP8xdlN+sGp4+cDqgbehtBIFBV0m5To
q9qdbuI/MGaYf1QYkOQ6SgcEvXN+7lvGRt7hdy6TThBwZTLg18O05tysZipL2GAW4C9my8JlA5sN
hk9xE8H/7+2ROWVujBOu9eVfsoYhMdz4ygoTD4wS+/8/jcW7VTaIBzzmt+bVjOP8RnFEPNssOBA3
NYcrsesFfuM389A5yV5dY8KygFVb1D41PcQ5Ye79iuTT4jGeVR+3cTfdEGXmtrtgqYLf3t7H5ijf
qy9rNa5BUpz0QnaEeRjwPfoL/gy/wGDoGklzMP4fbT/5mTLTeWdwwZOoSiZ2zzUNy9LrKOaezZPe
E3U96SgpZgB3dM/dRrtAfJ+Sk74Kxnm+fKP4vKcHN9tVUDoY7uDewWvIOmGQ/NIxXsPU8oyvIhra
unab4qc8lkfmbec43R7KZXk0rvlSXqVfjJolbnzIXGx+jq9Hd0n2hnuP/eryOsuubJe/2O0c45Vx
f28Yr9+Deu2L09t/Y1k/Kw8qWnZoktP7APiFDvZkhbNgzz2rnhU7K5hSPQsP8rX6Gp79PfzVeSzG
7BluClwXmA1CTnnqcCDqKUNtAx2TL/vFrn1ML/AKIwL2flY+gVGlY3rIN+ivlprzerTn5CHbuIUF
y2quX9+HTNyjamOQb6B/Bwf1H5OdUy+/ZMx7ef36dU6PWFOtprfexGOR+c95xnQ7rX9Fi4zKB54R
dRo1OilgK36H8YKRzEek77dauRjg/NExI9nV2vbjfqJ/l8MO9lNzatuEBNTcgoAjsjIJIbAYReQl
fho1nlX+1NxW0rr6uHjqveWfgtMRFemwHyaHxMCJCEDNbcwtGVxJcYCFGg34UyLb7HCg6vTi0Y/x
B/ysGTtDHQXG3UCXMTh4gy1gjhJWWZ6xYRiCbDO/kjVUI0k1vYXaFxOTGTodcO8yQ8iFq/xM2WhE
mkUeCFJpADNKK5RRvFbsfPibNbyi1D8z/RuSD5GFLDZjvi9fbW5LnwH88OPyHqLhomvAeBMVrIHq
ESiZvTABo1oRheRgvwSShGRmhlwYrgAqTWyREwAdjpoQoR7KK/Fid+zC/GSgQIaGUYp+iw3Yb67F
V7qLDub2fc++h+PnX/qXfcNSohphpyx9mcFsDDDoWgB8UIHimMvI/TF4Kpv43jHekTg0y6IjQqtP
HE61umCSMUMaOUMqMWOHnbM987oBbdsNLvzZ4v3agFaBQGYy9lLkbnqT4VjIK7BcwFuUMPKqBJnJ
jrAxnekya8g0H9LhALR/oQUrwOJaZvTIB3wv6WeMQ1TvgOBHogDQ+qN+p73t10DAg+wAiicom98L
8RFwPe7EROCLrh6krPRisC8f4BsMG2AQIh+J8gDQx5ZQ75nr5afJ/CVAeY1sClIfZjwDHiZLoBCN
gtDgc+TRzGHbcSRnKhJjS5+eJmvHx0wJwkLTNjLNyDexAQsAb4E2ICDA+ExMaFqfhjC/cl5ba3So
ApubQwN0MQGhcw7yqWX3CbHzLtivgBvATUz3jUMt25DwoEeRBNGzQPXSNH9ZdhRq7xjsDL9IJOGs
NcyhSBGwjPnQPlGx6dJRSQ8RKlYQW0hJetKjth0f06O0GJk9UFb//UMsZYmjQLJkzP+YYP9YrcQ/
0lpi6LzhFbj3GoMUKHU3b3cg8Lb67r6LS7xvTskv6y+4IaESvfCVpgIHT16CueyAT17BNRkXJ6Sc
kLtmEOq06krxwjgg2Eo/q3wOXW4VHtw0ewAozDCkl5ou1CTKmoPRa33cThxlPVlVft8Ikt2g5/gJ
jvnJ0GYWPaACgbaoCh9Bf0K2naiaAAg6Jgyy6I++LDXQvnoFcDVzggcADiKkCBdVM5spgLQmGegw
TtgtnOA1NzbavlipHhLWNdEVlNKU/XgCvB8vvydCt4TsFl2IZmI44OB6pvWuWXv0NSVb01ZfGgfz
lG2JRvQtT7PTecspEK/jdUv1/7bTBxwcJ3Z66/4mW4B1yv/PMjy3CHKqhbmarDJ8JogK30KFcfov
NBdbIHUZzKtl60GtiMJP20ZrjHC2jdu4r+u4jdevW4QgmQ6c0x+q2EbXhc51icsE4eMBlqyg1wTc
/ZobeYEbxI4Ii23oYuiwjTbmkeL92BBYFp0tP9jS9C6xAnDHpRim6H+HO9l75ld8Y88quWBrmW3x
3cG1RuAikD7Mubg84GQVIsRBebqf+M2CzoO5yX/hnhyRk8roHrtYeCJlao8L4osoPuT/V8WnkQCs
xcDmSTdS34oDdeKcqAZ39LpFesq5VsjJG5PxzF5+fEDGucV/CSiAz2By6RWTowu/e298MWqyaIPZ
vD36H+Sp9OvBlSLWq5YjJ+17O90Q8+IqNtYquU34sPNa01nY8T7fMSdECcNL5xtbE6UIPOgpv8t7
a/3yeu+zLA7RgVo7X8kP3lG+N0sebSWcGk7piLrXBSU9BIlbXmp65BvDz26zoNWjrXfz3WsJzOtU
p2QJJEsBp2yUZbDUKU+pws2PiGQjLpAXwdyier8bDx7X/0g6s+1UsS0MP5FjSCd6K31vr8mNI2oi
YAPSCPj09a1d4+RU1c5OFGGxmPOff8OPSV8QAEgFPzEkol5fsZUPqwwzdngXiGeYbBV7fSHTNzTR
sD+uqBUxipfdqwmp1r1yFqeUFKk9MaHH4/vHfTk4s/UIo43Ukmk17tspOgEeVGxFYPv71GoteJTx
zOTpapF9tHq5M2xVGwPLJLHyeGFyNhOSE0XKgkBbojH3Nc1PwGTV5pZPMb+9G62Rrcrwc/4kw+rO
2gDxt6AInifO0bl76neRGxru0ZjUGi96SKirOJkMXCc9ScPcwxbXyz2CXTiWzvVpgX2NT1Q6uDdY
NUxH7PkCiXkZ7LkVHOr47oxw/J/nP92BwJ+bWTqadw8zbJBYsMSCLnDcuq/uLi2ZOXHu2P/+5B5m
lS6jiTlN7nwwpnA/5pNhzgRj5sLHzGfIo7R17U4tNmmIydyGycSR/cZkH4TAMfgTp7Yu5N0bS9ng
kE00+NGFHFQHIUyAUNQH8uBP9zAls1CzM/e4LDBnQp5xKv0mHrtop92xP3Z2nC9OqhxTL5ltkO3V
lUg3K8y7XxpTzJduJjJgc7zSTFybPGWtLl/M/y7yd39ovNcKiMlGOB+qDtowt7rkl5TQzdnhGpA4
D21i33iYoFXefdFChj7jwiqduqgJr/wJASsDrLAPuz+kRI/4aed2jw0xaKwxo/XQGIlxRQASKFk8
9G4G3AwOCE8tQqyo/1AzWIwNwXRK92VSX26mTuf39tjC3vP35nMQfPyGbaL8BbzUvXF8++v+0kXq
zc4jF1E2a67yMlcJrv4rupt5gpOZ8Q4ZZmLiJmBSdvK7Mwux8Xe0GHmWKfs5SwQo3sSQzVbM10+D
TPzJKS691rl933zZYDri6HZvtz7o8Iou2Sqs1gCYn8MEtQjInithFpT22y2J7SZKh74vOPpVmO30
kQ2RS7o6xc8IEw+Nfai2BmN0ri713VLxBwKrwA4Sy0Q3C5D7Wa8thBgteF/KJFuCZbrv9T15OBic
oY1EOGtlcRH34sxYR6dzJD4sPk5OybEPfAcY2EkpQIFpsUUHo98zoPKrzfMyROwRhhwj/WIOMdfX
rYXhW/L4Fl7u83LDmlsw2aAqWWEei30O6MMp5XJAMX+Yynny12ZGNbHuX8/NLLk7wru+DqBRLSBS
oOmmS/IlmyW6IPaPHS7qjcn85YjD+oTS5r1mmNgk97dxYw+hYcTBkVxMUIStsn/FFPv5hmc97mYP
IAHZIXaG4tXCbo6F33j0S8qUwAcS0/BknNO9LqYeXcmYwnJZxOkh/5I40RDJ/NZ5L6oNmmT336KK
ryspzJZUe6vbqmkdJsuyA6KdFAAE0wiPXQhGyWNPAFow+NcVit2/Ow6mP6+Y6D1W9R1fbe4raFfR
y+2WD6ILUfAuswTLG0TP7Dcdv0hyhq177V6jM1ed164PafT0pCWIhS1k5NFlf77kb7yEkX7Ce3Gg
3u+kM9Yfz410ULmHYMJwHb76Tf51dEqPSSxJeJM/SFlimyGzBsUEWIV7TyTsDC7qFuV3SzPIKWi/
X7GQPy5uATIu/7gUWb3k3K2wvFat3p14Lydf3D3JxITVODoUw9bRy9egijY8XPnv7U1/lIOU/CGk
YaW/4keMBB4rxRWBxTs2K4t4s7iB5fUwpg6UfItUdWPs9Ivp8r5h11hAVW02NCWwe5gEzMlP3I0J
Fp/nl0/YRalJo8zXc107kx0gxJl5bjtBHGreL/Wu+Gt9lUdEb3cWrJYPRQc9qZlyB8bYEzqfAHqP
WYaDX+xww3UgxPnXGBYEF3C6nMLSxdr73C37BZQdeA/NV3UeVn8xjwOfBotixdaAAgqnFOnWjioi
dtlyyHTVGC3Ku+owLEehtGh5cmfueHeNwS3ooN5nkAGaLNpToSC7mxOw9MZ5ofCBnCZita88cEDD
/G6pXzCoCydw77mlR7g34jFRHaQ1vRDC8BnaQuMGdQU3LJo9PJxmRw9QKxv/wJjFAIT2DMhl5tZ+
IC3ggo6XLUlPjTMpSSMgTXYcE8OJsheOi4IjD9MZQGNrp7QioJrFRR0hfUHce5IbBgUPlY+FEydv
XjUOWgc6NvYYPDOJAvsCBgPOIszqdaKL4pUA+fgTLDb4UoQDs1vT3/EE6fawwILslG+v9mv9/Abl
YiRKnwIwRPeR/6Kop1AweDYSfh2YPL0WOLYggSEp+UCmgLTmw/JpahY8FIIlMSUGLE5g36cFMjn/
S+dLTHt4ugLW7ZmfAyR+8PZy8Vo0Je+zpigwGg+il6HGxT6z+19fDbOE8ntL7pYNmdgsduawNJWk
FLm+cetP+F6JQVVjM0d1xsYkugjfC0YpBCek80tl7CXjEWrW/ur1/njOBmOoEawK431IvW6vnbHX
PetJuSm9fNF8sVr+qJ4SDjRfgph5FarfWwLtYZ9v25OreJCsF8NK/2Jl+Qy+8KxCQizsvdgN2b+U
DQ+90fr6x7+O3xBDW+tzuP5c40TBzBTKOk3uhzoa3Bpe/SG/zouFBdScr6iR/zXlECkYneYL4cpT
2jIWRWzTeBk6f0m7ny2eS3KGKaVHjkaJ8wY6M6dBGrTeZ0cbtJ6AZk7dUUg8r4u862YBuL+39DaM
BZEDMCQ0mMFGN5Okv6QREzc64Ql8xjWz13n6i+CDamGgFgb5Q+x3NVnLfb7400zE98bLZaGaM4/5
48udxLnx13lMAIw/mulRSLe2H11Yna1KadUGYvKZhiSFGuZ4X6INI/WQ1UklloBeliQ/HE+0VM8I
0BO/YW2zI2sA50TsUT22nOdCtqDQWDXg3Y5T76roJqzMBqOEVBwPPNPwTKGyTDcPNjH2lykGgTG2
B5bO0aI2cdjg8TDkJNEvIJLbKm7JNjj1nwkkw+c6s8RTt/4ZHTSevTxGDsqhiNu4Xuqu6o93mouJ
dtKvq9ps5ahddtvsGx4s9uBbqOCYiNy+S+aR2PMyX+NoejxM0UfMx6jGgmJb8wRncnb1ht7Qa7O7
2kRz30RWnYkpFAASpiKHyTe39U510s1kyYKGgQI6D2Vz3nKHFFgZtW7timHNMfocbrLT0yrE1xhL
OM6UvmDmF1ZsltBr3MKihDrkIXHDsPdyKwPJBYIQDUAe4gjhVCGPLjejR+EeccTL93a6gW3tPHY6
HjGh+l37lY2AO+6ppPTwugdMlxbwIIsW1qYAt6qztoZ8OFCSU0Z4t9MoFOsi9UB1/NFiQvIJGMqc
LDyDj29JgDsfDOTwbbn+aRuI+9yqMOZ4f541gwUuy5rkenEf93YRsH7HMY9QI0NYvs5Ddh4nM4kK
+6Lpon5UIClPfOChecBjj+UyWrPBk6FQ2Wrc+eqSEt1KwyP7tXgsUgX5d6r6mXvbE2fNFMG8/YjC
8v0F4DWmlZyZileymcCAZIEP9EWZLU4uYtD+nPGSygZeF2lxdDKNo4YjZ8JWhGM/zq6t+1Ot7hhG
9IthSQHO0GBDWmlwF2Z1fEKKBKsM00tJXTvB3B0Hu4lDSilnqD4RxUcH8VzMTjeLvHgztXlchM2a
zJg7c+7vIVLMT3D8um27SMMTcw5yCzyL8f0+hyshGSqGPqUJUWnY8k0Xs/akYMp8um7zEy4bUbMB
5F4ruL+pwlcDZt4aM91+LCqxgodZYaRrldEQaLAzWSjQD9Q5HhExNjjO1MNSUuhzqIYxx1kV22KZ
Bdhc8j1QEkqCWTAQQJUbN0B31BK0k9ydNdZghGvhaMCIYs49pkO7SJ0xAtYzBHqiW2YHhedzHavb
m9t4dFQbig9wyWz32D34k2QqQRvVeDwKnJy66sqGRoU17CBY0j7pczRu2Ecw0kb0Mq9ODdRyKB20
eRjv6NZUYTI+15h3bIsz3ERHW11/cR9rD0eXIHiMWSujX46/CocolxWFkf2K5B1s4YhHcwJ1zVaO
8zrKtrCgYbnsWltezFavZeZPcMyaGRIRKAgqSxxRTEUjLhMxpX1zQf05q7RNNX4RwP9euZF9aK4W
OkLv6BW0EC2tBOMfg7JsrS6uVm5Tb1uFg2stY4ujp1kwT+zmnxvKzf8EjfsJcMd0RdQwGG1vpDNb
+8AamD+RbjM/IncGnzfAfvj7pTkUBoj97Tv75qdLiZrKSGnZQDQIK/l9/N6iMoAWStH4CeWdvBt+
qO2DPCkiJthRur4xVOiQOyWS632oIisOAP2U/XAkgEdD4g3BAwl+eyxngeTWTr7uEa8uJZMu4Ifo
mHZX/5Sb648a6RtgBaawcBzy5ZKsK0cUxLc57EkDCNyW9p995t+WL7bTvl7z0vXv7fuZ3NfFlsIR
sSqLFG4ei1SqjQZ+FU+LRHcnO/Wni3n3gCGmz+S2jJHrWPhPmVf/sarW462059Wg99cyfgzujEkE
j070HlNbmS5b7g6YQ9CaMY+N6DkgER53/UaBEYharjKmE+TIkDHN/Oilijne0RX0a2mjY7TCfkS0
R202oJIK6QKsQ4zuwttKp3NQkOjP+Sn5Y5SbG9N/Rso8+zBcoj4iweZPpuO6uq+VOHW0MwsVBXEe
97t3/LSamECLfux+7n7dEvPiqA18G4bFjoxIAzkW7ZbKrHTIjAeU8occDc/en858MhZ3zfgY3cH+
W8CdidUplNzPxdu7urRCtPVTDztEtmHVoMWZMYeI3+HVZZTktMyvtNSk34+fXhbUGHXMeepM/dsu
J5A692AtG5+w8m7x0X+42NIz//z98Dhm2d4cInwYVdERHl8U93a1eawwpmoWdVz/4EoOngKWIx0+
duk9rIcLd8h5QC0y6NS2OCnjCbp6OMXvwJZDloHmfKh4969lWVl9G3C9Pyd2gNtWctNzemD8ttdR
5+yrYBazPNL1aFWdGNltsmi0GsVpMovlxTUUffMtYreiUyywLfAKsgp5OJtVwidw21/9xHCMCV6z
z5bcFHBEfhmOETF+3+PGOjuyq8zJxXnDAmfkymQVir2rDRe5s2ripFMImxaztcfMeo3hzRkVMaEA
BDguU/UditXwnR5o1bDY4WI1D5tW9/rBqsNliRWAYWSWQWudK4f6B0X91/Pr5k6x0czMHiXJE6Yr
tHLrOXNovWhFuKnumMKPrOqf3dmj+O0kh+/Txqkd5tmGlJrvq0P6LWOzd3OQlJ1y4C8LZt6485qq
fzcf7tEXAzjaSdLZe8568YvJQfbzwpiYDA2HAeQS75zV7ExjldMMTw042dMj418HvdK9dSaqDUlK
tdQlBSxNrhicy8tJpK1na6xU2Mlo+R5O25mEr1H3Uukev9E2Yez4odCWGbmEvRy+BqEmv0q4RxjU
EaBjfKWbNu7XzeKGiGxkI7jrHpYmmf15tOZwnimiAby9yK1BsMMQ2hoTZ597QG+oZAGJaedhEBs6
iU+kaYMHDsanxkpm/lYt4sMfTNyJPeE/no40YCVvMosTCXG5l+Wkj0Lot+uHNSs2WWVPaCl2NIIo
4ytA49kcuGDHaQNrAOMaBquHWzRY5WDfi6SQfcSbzOb0xu9H/vVj4dKq5WGZbwmlv9V2AaEIGVJl
f/j8YJFTJ5NRWoQPbiyUUzfEX8nstaw+8eyzeB8jJp09iBA/P4uuz6DmTODnSEOkWh24QoULm1E/
g3FlTz/uVMaT5ncsL3syiv0U0fhjLR2T9zGROa5jrDar/t/LjyqPoyeDZrC5qEAmnBoetjpmxi2G
DzbR23WfNBN3BiQmmUgCOf9SbZXk5ygh49Yh94ZZ/Ck3r2Y1eW+P7+17ui3u6+oOucr+VN6joYdP
ZCH981iafSZuBe1QktcyYgIbyc4zrK0KZKJy09nbbKWvSndnz6TBsvmZyDVtdIAOEZPmMaE5WjCT
wuuMzeh0bH8e8qYdEk25XK/Rc0DYeSqBs8bTtTpdc56Ad+jdb39MVxnx6r2tEyNUWwob3q7zn61x
/Kbt595Q/+4XJeTu634gFKAxRi6KHkw3COK86WzsDk6+zVO4cymVTXrAQHn+NznjRhy/bJWeWI7G
MUUmgBDhJv3LvNe+BMw9wUDIu6n2EUNghgNHVriHmSDrh14e+SVrSp6YMhrWB/fFmA11+oNE8anw
FvANbre1DLyfhfwoAsiyQRWGcbKD9ccbtJqFOLI19nkGQTc7rdxnFzzLqCojhVIZc76JeYO1lvtc
NynJO2A3kIEre4KFCDIjE74uzlNu2ozejF96ublqYYnCibk7ehpMX0FbhXqP0ZNzVLAYirtmm+Vr
pMsaxmpEGygMFcU0mTwT6CsIw+mHu/A+cXXMXB5ehm6E0OkSoinx5fPPusERnBhchMpEkBfWiHwo
2YPV07eWjHXGyEPuxQRa/f7guYHud4xQEmMum9JcWJz3AkrRHyGDU76u1F53xj7Gp4VwDc3b4Juo
lzXFRK+NjaMGQ4JuTk5SjIKY5kIdQs6rf2HXBU0lzYI3qXuC42RKvD/7NJ5dKYycxawTgkzyTtBq
fDJsIBwEDai47miWeeyPjRQlAhBnxiCanGHxzeLp9l+lEuNOhj0W019eAHlgDojU0KsfRjMGu8HQ
MEWcXUYg6fmya4+E73bmp90clUglNgXtEGmobH+M14FBZqbOu72F9QlDzudsNaIKBHCj349v2UYH
gEWghRTlSu9aOujzrkKfFjfPrSbHLcpXQUV2uRB6xufmSeqpDx414bP1SvzQVZvrwVRC7tE72ffG
QfpLPtmn9ZTWnche0/kSbz1BvWoBFZNrJZR1SOKwNgt5Sf74eni82BRFCBZz0rpqN3IXZsjw/l3K
6QySnbj+U8XhAGk5+8wpOe+tiydzw5ykZPCOJMNSOkdofFqX5h0iUbZ/f/U0iSUzwpHN1gp+Ab88
t67r0ea2Z3wOOpUq8bFeHHnI81pZAI2AuQIo1/PMWqOx5ZCAy+hFR2PYyFCvyb00oVZwVEJ3gvju
2jGFFWsHChaDeQ4iEzo13M7FmecAODIUhHAOaJjrXBCg+H1+DN8E1OxibWJ5UVGCmlN836Ak4SOZ
R3yMvI1ydXHPApZtKq8/D1S25MnhzSAJKRM3z74YVo26GLLNaAStPnhKAdonxJHZ0+sbk5l+y6O6
lrZ4BTymto47Kq4sBRv6nPEoE++0sEedo2EnH050GxyPJT4CDhob8ADuaPAzh/MxCvS1xggVn+Ww
WtSOsicVi3I3a02bagNiCd4YMLdOA475YEL+01dBMnNXoDw0trATUDUhYGN0KIRcoAZ4AtNJDqsj
PJPmGXKwCN240ZTHz3CLHoU/ywIlQzVkwjbBwu+huOgYr/xzuvvUCXcNFAk+GBijjIVTDnPMgD2h
yWtoIPhkBDmSlzrBS77n+lDSPfB3GTE9EtcS5hwnnBeTXt85cQY1+rM+bIQ1nmBmoLCEhdGhnktt
odhj/AL3HTKAvFbbX8R5msKNIXh8vDvkiKIOYFhI7w3/zbvBZHtCDRhBUUQlyff0C2sQNkzzdvU2
QqF3VJKi/XsjFHrcD0IsOrx3LwGtji54B/NL/AwmDwh+WmIv0FhQkH/MVJ1zcA3+D+9lnW8gZvBX
1dt7U/yP2mhomCXCxMqFThF9JSca9+bq6ndPYX/OVc+Pf0UTjx6YIbvTPqy1SGLHw9R/ijG4hcjn
yO4kQgXgoficrOLlIKecqA4HwglhZUHBgcMIPfCaYHuLqgajdEra6U7FtAtF6tWX8438Ob3hg2DP
QAQUqSq6DD6w4n2Ai5G8wyCBWTKUFqejoYfNcUskmc5GaYpG9YNESMHNwEJix8dGwvVhraK/mm46
zAGvLj/c4YODeoJFMfHR5bzfVglJpA4IQ+HFZ9dLg/nr5wRjBkQFwQXIJno8OInQXOQ+zManI1dj
RDwnGibMdOHjICxE7YRhK4RJjIg0fpY7laQZgDgYEDrpzxjLWtj6MAuXhIQs5Cj4DsjmA7OViY/r
WpPvbhgR3zbv0eqDMXLvo5UB38aAHp3FGBdfNP52pcatmugSvlQLzHwJQOvghOeBgu824yqJXj/A
lR3FAa4Tbyng8o1fDok0KLsmigsjhbWASw7Sf04NCpx2j0xAiBnhMNyjN7g2OoV8wQsgq0FKVMC8
xVAQgSXeceitGQF2y5IxYqH8jJokxRFnfOJiIobia/oS4q78SiISPD4YGjg9co5BanCyXOuLPFJQ
Z5LVKgekuobl8hmxHthYGzifrdibkeMCe6E7h5eE74rQPso/OpyEEfxMg9OGve2LGg6ll4S6iPst
AZWG0gsPCKJTJ/4C6Qy/Ubz/YBWRUzd97VOy2Tuh1oKJM37baCvQ7XCUOqMK9Kyo2/7JMvlvNMfc
ji3qrqeHNOd/qhPLDPfsrFqnyvr+/kJIx+YIKYprDPlKkYKyW464IWeawZIVowzmF+Bx0IRRND8x
04QBF3KNhAlTd1Fb+7GnskEIzVg7h4ju5dCimkX5phTxCoR8bJsjB4UhmwhsrMdLsK1YbNwBLOrn
O2LZZnVw1TDm8xHwco9NMauCfaokOpAg5Ah2H5b8Edd8URkJRh3VHBcTxItnyxODFyQpPrcC9xaR
D8iOsAGd2tyIwtwHkVUW8M9nHuhoeqvvbjizQuFLsxtAShs9Q5WiCIEfMryvNnjs2ak7Rtr/dGJ8
Xt6BJcVFURntq3OVyhTKKyYkTLl+h9Noc929diq9DF0FmCmzGibywLoYg8H/gJy2fyT9tl0zHUBE
fWl9mgJ5icY1Uc5vm9fn7Vi6PKepY/suoE7GMeSBMxOEP55lOLZnMeQ06H6Ev7/RcjCRR88PSASf
uSZAkB3FlgtfPt0hgjTOHU1wkRCWsexc4uJWxHpAy+7tY0RH8rG/oVlhI0oHGHUMdRD7rFh3PJIo
91lfWz47NwwUGiDW+sRkH8XT7As5FKtMsNPwuAWG1P5XebF14BBnwniB0AXxHLJb54KTM7q7ewrV
RsURLW7u0yt2BDAtUS6x/EE3ApU5o37BrxqiIjj6cYvJjHh2inedM8NyKP2YhcFK4jbDKoSIujnW
DVh8tbcEnpiw2NkzGLGqA86Kg3AYOv7mwmbC/sAVZmo7ExdgAiWs9bBkGsO9YHzItvH03rCy2/iO
WxiAy22DTA0DYKRyA2rKt4cIVHl7gs1o87lUuJT4yBaoF5Av5AHRdw2YV27XibZ9YGMK2RD5EL7X
aKOi/BtmuBq2l4IB/ZqgG1bM8LK4ZLCxuKHZ/l6ulkyI7QhmmCk9mB0wviehBqTDzxgyj33me9mD
yGfYweFAHGUV8PjBYuCGKpEiiLKbK3RiZshegYf1VFyPbM3KReCm+c8zDVk1r/+UVkyCy0W/Hsjs
E7gfE36biU1KUPm8OjDPC/kVHjnvIhRmBagcIbGc8a+FP6udp9CIofuTvgvpkfiuKxfnvq3J0qNs
wzUDUsrTbuDDYZPWryjzP0llF380e9jhHAkUeRm0hSALACwf1bruCjfdYv/iDJsueSXZmjMyu4iR
8u2HAwJ84LBV4HKAFNQ4AxyqiBfAZAdSMJ2WIAuxnsiqA/sjeu5m0x7S9VCLVlcEOIIXzEGONuxx
bAwdyDjB2JBQSgsJW7qkMqtPVFEMe8nEYN5ypy0iiB2//VmYRggrt4/gSJqejYsW7e7zrC5B6+Ln
4k4SHWyP63KEsBZ95ce0Ec3ZsO5YzLBU2bb0DbIDSLpkxVDwSkf8KzZ66y0RV6jkVMH3Zc9ijMCx
lD6kWbYTHhfcTiSfZQeELPXmvSsx4UcNki1ul96CI0WehsS8ZGphwe5+kskq248Zsm/S5FjOZ6s+
oG1wmKLtYIvYRPjEbxg2TVjEbL6MljAM0jA9Y5pswYM4cM5Ad5gOwB+iFTLGPvQMiFIFs/GOuVHn
t/CdiAyYj/wSqBREbX37oq+xGnK+mNZc98ctLSr8zhvIMpscvLol9y0GwVslGQXK5ZPAG9imIVf6
lzoKTT83bXt6kUVWWuzBFIGQ6brSaSl6ifcNxRhuYOEw6OdVouvuuJ18TzSM1OcN0p1+ocEn/e4B
vswxQSKVxd6JomQ13baE+qxHCdMRcM/OvzFEozTcYNa+fh7Yh/uzlkjn95caD0EXEGAV1YyJmAKh
6EGCxlRIYCU4nnEuYF2htNq9w2ZTbYa/1DsaWIRsNILVMRR3XmKexbWmWYTQ+CMyDHazzTTOEvn0
SqSow2VA9yYrfLps/cqNa9AhjJJHDDpDUvjuc5AO6abzP4seuwDYm0xWB1hrla2clQOquD96VGZ/
sOTE5pv+SkhJSge3RJimzwizURhy0znbYYJUEH4kqPj3da1hFSiWFfR0+bs5K+d8o60JTfAm8QDd
h2i3SI1voO9MF7iv87m2RtvpMX2dzodIY28ms8UVM8CrEMpgHUIDltG76Ikg6WDfcmAkNPm5f42t
ysMRKezxGJy/CISh0gbsqTaKDbiCpRKzvjGIkYHtwv6W0AN4/VcRMOs7176Mj+Qz5HKl/H791+7y
yzsUnDINrhoZAX6bQK1bcZ0cKaHSMAFj1uX387c+PfbDsgjSCG/zEEYMM1nl8Fh1MUZD93Mf4gya
XGFqIH7RmT/qwqSItTOJhlWxl+Pjj/hgq2k8XXGdbNRftmJA8AeLfbmfC2uE58RkC38wvhvQ8unA
Pl/lQWVYABwMAfbjSrAsicr663VngqLspF3odKB/vHElyWwefSijsfAjIwPiQ7WT7ZdX/cBevcfI
KVGmzfAlUmFKrBAn//IkPcZQlmyeZ23ATe0OIsFYXo2djw3TDEN89btbjpdkYAwO0m3oTFXURKqb
0kwWQcUwV3UEkQ81DeSkJ1ew9LR1fzhGRYxG9JuSwRRTW6h4C5KVLXamFTlBDfRGbqixL/siYmMa
sckycUXZccB8Hn7o1EFK8gmzGFISLDiSqxN5ed3BEPSBGa+ZUezu4R0+H4AObfQVVoFgsWKpKTe4
yI3t2bIHrKMwEqHdBdI93W92xBVpiCUu/W7bMT/GkyfFH4pLtip2sxCyjfNI0gDlMDxWMjLN1P1Y
mkEJA6EXLAxyZWajGYQTe3cokXyqPiDmOapxS1o8z8hwvcHv/JrbJCfPazXCjaPY49l0yL36r9jp
63I2fx8o8LMfVRAeEyj5FvFrIWNij/+FNVTRf8ezYvA5oqjbtWRHsQ9Nohp5hODH5dxfuyx+/Q0r
7UvyEI9HFaOWnBA5gjU52WfsyrjTk+seOE2OoKwkPFiAsoc/FDzQVYHlITvVOwRD0L47cwantDMB
1OHHjXEoR5IyjUEgfAjXGHBWvyR5WmMm/pXXw7l8s5334cPVmFA27sOpiGuQPfBfl1GFmzm1fQ2v
DpPRoN/fvseW6otLiFmIe132Qel+HKG+lfzp+bqZrPvVJNRiKNTew5nDx7d4BpozpzAbVKC111uw
x0yhXh17eBjsnYYCjMvNEBYxFlUE+twT7+NDlhGUrvgz2Ox1WgInd/hTDi9mItlPDdNh4r9DSgCD
YSwqYqszX94T1UhnRCfoinOixx1CCMudVsQj0hZBYrmDRe6DW8DHHebFYRoyYF4cwxIwgd4R5EGy
3yfmwWJgTwGGWh5CWFIhBmV83BK54zIUm+KxXkK1VH9fy6c072ZWd7ce+Iw8Df1tTGbGna3wK/96
wOnOjJoIaVb3Ck1ZVzgTViJ+WTImd2HHWkwtjNdvU7Nkko6Z4JmloSuh/HQo3JgGwSxpRtHsbivY
hy5YBnQBRn6EXeMUNYCDsDLyRq+lprtdEeg1dudW9zBR4IDwMrB8GOo/Dm/N5ElkyJsf3cXE7/Ew
NRB83uLAIIONrWr8LvfMSWWPpWWm2TkXn+nFzWe2UfLuqsU0qJTDG+gnLz5Y6Leu8WTJ854YBkop
2HJkOC8Z4Axa8MH8rbY+7Nvq+Iskinq2v9WrxzS+QWSauNRTwPMIOKdjBxBcW7fjJfIr7Sjg4byh
iXbGLLL8oCuL8fsMslqPtyM4309hxUXLR1tPwfWQRck7WkiIZmdese6RdOyJZw3w3omq1YwbYjPy
6FwrX8bjep77A35gwCkzkwpnqRxUnyQ74VpuFr3B7FALOqeNmX9O/3iqAuY9w+agJ9EsyX7u3ND3
y31xXELj/pl8U+Uww4EXTL8hNkGmgtzDK/3wijUZpoElUuKojCEHTL20R83qMHGSP7hEERlGMiV6
UlRKzmRiSrXPEOBl4eFETCyI9+ThjWdMuVyUqlkKCIq5uEnABbUgyNh4RQLrhmFVTQUMmZEyowuY
QUx7i2cNFKGxbuCUXvxRFXd/GvU/hW5nMvW6o9pnDklgG5M73WE0RuUDk4cJmFzubjf39VcqxpQp
ypWQafcKeY4HYLZ7Nomkh0Q8ABPQp9MOji7gK7hf9LD+bsmD8hEvnn9oHLZatMtzFV993pMRwmDn
I58JIG9SPZPi4zEUwaL0jUPsG8sKAsbMKe0y1hXRkzlVDYldgfWIzSkc0s/iVocU3mC/IJIYjCFe
fTOS2AAdsR+nkFEDmjfGD8hudPcfBwiiQiTvCc+IdbwA5p/z+Puxp/agqUCzRbkomgrk+cU8fy2h
C2/KDQP2sBCE1/tFD8p1H0wWOItDaoBjgyIVfWRBPNAUL9q5wtOy5a7AgxhsXswPU7YT3WRkBct0
GlVdMOOZlgN3esj30NO9EBP2lEH6WYbgcERJylwICwq3erGPQwhDY/HwtCYC9uexR9oGTaV4jF3F
7E5luXw3TK9mc+aHnBOKHDSDFBCqsBZk/oMi+vGwpm+Tv2d69hrch+xiscosQYMijYr5HbC0FAV3
MqwqLQY8KdYmNBTObGxn2B1dqDv4zffErXQP49FmBu9L82DAX/Fhgnti6rhMaELlCLuURNGYzC7y
diS0NjahJXzNnhvmHg1dEpApTmWq8NTG3h3AhFIGWO9/eJ8pzotoH5z32khWoxFwNcgMZac6R90M
QgBZlTp+wFZ5dKGsB7OASYiYX/8fO7BYdpd3J/RG938aZjBD0GWAwQ8nurRGk/DeO89sweCHaRB/
hQYcgPiWb8CORHOguJWCdiYQ8KPi0fsD0IC9AjzhhQf0XLc29pNAbFlNQymsjMQXcmPWvW7jowrW
zOuAnXEzgKd9SPJgSPH0wIOAHMaShTwRuzbwijQPmtzC85K6D9MXNJTHFaCW3i2xpMFziIUrBPV7
JgVUfMC9IFwCaOdZRLtOtwTUhQ0S2MfHpG8GYQKBwg6H4+bg6hNGfuCs4Mg443BewHEhbQJtXfHr
xg4Kcc6/7mi04fQAcoNg8fcCbWUWAjjyD3sBbcXm8Ka4wLgAkBhR9bdYRKIA7+ZYyBgcDWRB0m4I
KHyc+FSSLuyhpiQwzJ/U4gCes3LOP/nw+OLhQLVGlQjEm62vL6s+te6SjQGFO0gfJw2KM/rAUSei
N/FUep2AKGlukZABofOXfAi+gIb4WbE68GhFyvbcskbuWyCfLYJ8Vsk33kH5L/qoxymF3jzzXLyo
wDExWiIUWgR089iGPEXuJ2FsFFSSkNdjB9z8jkm9zGnEOSSE8WlE83KUXfB2eNgC+AfmAAOCWcw9
EiHTS/Kodqm58H9A8wpc084bJA6ols3ZF44OWGA4U7Yc3C/oN46RlqjL2UYX6BkUEB+zKqdGWPAQ
MqZVa4xXk+ifaEG53E6cnpMQwyD3hxAmzIM44wwdOCa+WDNi2wJiQC6Cq9WSWAh+7vkrDu03XRZr
CdQY5hScWsyOfjlf/3wZ5BMNXiukwPjxLbTF7IuJXUhDstcWgEwLUse2UEaZJHr4ZbLoRpfuhDGP
OFVUw9Q665tZ9XA6hFERUFmx77/yqHQYWQft4k4KBa3fO+rRJzb4kpJWSRr1ebzJ3WZXhPKGUJD9
NcS4Swga55lzDCdoEV9kFZgzJFOFBesv4SGNKLwzabbf1HNUsNNldThuGf0q62GpYy4O2XzNg93q
FxJqlQ7tr8c6oNEnyHsvTv222H8W4AE3KKavgFF2eNvkq8EUvHDM0Xw6uq/bid4VMIvFom9SXk3i
/zodUoFZAaD1QTmPXHAciKJrwNVFf6aKgbsoJQVvOeyLpF1cz1jvJ+Q0CFc0JpH+fckFd9qg2BOS
ghUpSJpkjm72ZOzU0EEB5SE5PuZCOYc3GHFSLJUVrxak/oQA0R8yU4goH+DvOGsab1uiUaDCoLmB
Uptu/yPpvpYTy5IogH4REXjzivfCCBC8EEJIeO/5+l6nOmJipmemSqB7j8ncuc2twQcZNzxIfcYL
H/1+VY6sOLCDO49Rxn8irNbRyfDWb9VE52JSoain5KyafI8X89gwRsams+OVJJKukaXzxYItn1VH
iTnH3prhItr3xRfKBlEFcYXGpH2qpxoKocDkXDROdaYFsNX8dIy+t+/TNt37K499jtKMr6SoWAw3
unSuGKwYSdSTRQZwwHxebeqt4+RW4w30nQFbX2q7af49PCObUhNkmo4o/VMokHA4lgUMIj4eeGsG
pUUD8+6lsijlCrsKDxNmPPjepHXL+XKu/K2LbVgWokcN72iR2/R3JCqH7r5/Z7fLXYtj/DN/Rd//
iSiTfdvxgdkxitalGH9KUUzxqs4ryOP7UpJZySWvyqbVeeM2oXydi0cm+vHiKVK6Z2svCY0cCnJ9
TJ4zks+7ikvkDla6+sabXUmVm3oaU/mA0vJf0GRFSNhxVRGvmIiWjdwxKva06LibcouQywiO4lXD
751uMVFT0RDE8/IMM1CI5/wh1JZvhxbV9IJTnESyR9656NRN81zNfpoxLVkFPisgY3fev5ukkTbw
YPIli6j1GJGQmFqcUv7RGb0qw7urkH13FX/bE6kUOCfG+FY/BlEx8MK+ZvzHey2IQoy87q1IzWm/
/30Plsv6qQHvNWJ3Jz0iX88PI4dUnzaWzETErBDg4BQSbIAryhbmKNXkljwz11T8QMYDNKOnXm1a
JzAMR1jhQpUEmErsHNOjeP+JxLNafZDZgiePfVwDv62JTw6VYXyDNI2DucnS5bHuukfd1n6pkApu
XhB6dZMdj8F4+GBo9wguBdxqo4Qxbf/IDXQ3AmqborHtMyeTGhvMWiKfwTfz07Xu7j1dgTdmTzxt
rWEnBYxHybKu+AHrAfD1Jn/slBsfHmoy1eDucC3tsL47Bmx+DMmuTAWTnX/jDUqHymXGqh4DINwA
i2qGz7ppdM0FO8/2/LeOkMJHsHdzn51pYrt0uBWhIB/Zkt+cSRIPUVmpi366Haspxrr8F+JtG8zA
zAVIFqzJp0mKFM1MjMNs/eXAZCU3dti45LAwOAVR/4yXrXXLUmAyWjaZrQZlOVDaCCE+WbVzP+dy
7jPN7Nmh0c1+rUDA2UHOCb31LvUIDZooqCRuPLuLwmIUN+U5QaekrAzeg8SYb0IBm0lk61HUyMgl
dq4/J9dWruMNqTHoPFvTdq6zYHf5aewr5NcuwF7rp0tuwTb1yrfO6k/CPMRKGh+g5kQmrTDZBa2V
z89Hi4vO7sgAPxxmlWw0v/oArYUfmZn/e3/hffMX+I33lPepsUG2N+oi3FZUCLD/RRl/T2Viik5W
deLt595Q2cQ6Sr94m+8QSh6j48D0n2fGaT9kEO7YlgoRqixLIwQ8G+bufz1qP9CDvtDB/F8geIn/
4FPTeBNk1IWPZPUecKWBW/RWnbLtL5gfeL1g+PJrZFRWciZXr63utoXl2Dz4ZWw1607dTHfROnyo
iqCFfKyVOb/7CkeI2ZG5Qzk+Otb337kh86hqU4FWPhf6u/K6G6fLwVSzbMecRybXG68hx4bKPfgQ
7QtDhSusVj1U2hX7DoPScI0KWb01zgPFmLFeXpJpq+tOnYHNQ8nFKI6eMpTf+cVMvZuxZM+9ZGPZ
NTR/NBbMvrrZ2aEv79vvaQMoXCiSVLAcn1okYM+yFuVF8qhRaQHjn2PmLFEKC9U+4xWD60Jagz2g
P1dle9yTZIjN88Mgzo98Zk6mwkVk9Q0kVcbnqu+xjaMHHNhLLJ/TveW9lC3EOqHkabBLC3EToUpF
8qrZQNVl10sXIJAp6jucd1MKfS+RpWTH8bIeiO3SfuXNQRGL+8LwrrCZuqk7Y0jlq4/itrX+WJYU
ZdXEXFSGsyLutzQwFxWdGr5mvqe7T9tkoKpJMs1apGyzQliO3cGlQXSLl8GDJvhO5mqRDi+BfX6Q
VDgdK2KnzMr6nBqM9fhfPJP5tofQmHI+/UhinZld5qqOeigyCBv2jaXm6Kup+bHrlqsmdBTN2roc
aIKteeS8hfXWMZlXYD8U0Pm3Z1TaXdtK+M1so2Gp3UZpKiy7VQnlhvyFeXvFH+uu0LYylgMx9IPO
3PUd6WTbXQfcbRcaIRNivgO6CDVULfz521wtTceW6+Q6/uMtzvc3OsJ4n0Q/gasGv+N4xok0IIpl
79eh0uAtxipMek2oiSNmHvOXsgPLF4/VXEaZq1/QeKby5/ZqjFxz/1VPeer/pgYOudx8jecoQpn+
GEB8KsScpZHO6WNfepv/oflP7E9OFjhxpWv52PyCjpjrfGSC34ndlL/3niSSn1cA/bHyyjeY9lSZ
z7ZyGMZN3o018zvkiMHq4zR3qIbJWSh639/XNrdSPq+9eDfeBelCmoMW6QCryPXPUOsDKYj7xXc1
oTEGo2oFHE0HlFb/YqeMbyWwOtkSY2/D9ciwLjna/3KOWRReDS7Xpyq+keNSC3ksxhsmNHWuz3m+
tMsWoqMSNn8n/ka1y8zNFfCs2of1x3ZZfY1QZBYGw/lN/3nKy2F9qRBf3AIzbocG/99PswAboeGP
BOPcaTFOdCJPZYbReivaO+Hq3XRREzw6DVxcPIlx6618mIm7SsUa/HQc6RrKQOtRLTDWYaf5GTtP
stOGkbz0cRTH/w+tSgyRrsL+/S4iRqOD4INsFJn2gl2q7yZQ4uNvZXv5iQmiS2eRsKBnppljGJfa
fzO9BSddrn2ZSpbQ/vLhMp6WsmARLaGLcyqNzRgSOYr0/tBbsap5VLXEseBgrzuzr3weh2YwEUkw
Eoze74IJ8MTQAC3fq8nTSPETl5omiTUuOpi3qtfgD0Fczv11vGzXT4svY3ne3qRkRQ20fbIYe3wa
S4zPrvC7U91yi9E2xhue+3VRSBVhacP7gv9pcGH1N5ebzr9GOm/2ewAhBNRU6pX79C/J/LJ3idcP
f6Aav1akHJw7YoPIK5+rSELcSqzO44e1YwNf74EygQxm3/rMeCM5iwe1WR2mx3DPvCzDjQEDQ2Gr
H7uBL8I0WGxNtndtbeYK8HjxeC4MUr+X2vsbMPr6lOJw/V58ZgadZ2/KqmafLa6/b18MuLLozbru
xV+CD87Ppgc1XHbCrJSCE2SDopsuvrPi+MysXg29f23NU4Pz7KO/ukjFErfUvg4fKOR5uDDtwH1Z
eqQbkW35WjNBpltPlGmyX/XpM6xrJXBgj6jn/o1YYphhXKxlx6b03FAQyQdm7QHr0L7wXEsXkqCV
Llj31Z8mCs9BpmMool385WX6bLkIMX1QS5e/18pmVXpPrt3Abbv9/qtdcO7DkLiAaJdYhOSzE9vU
louMqz6PWSZCGDSpBaOZZZTHeTNX2Ywj3Ehx/Ur7X+wYjInD9RvrF07l+I2pq3zJ0LR+XP4cJJt3
KXP8oD7kyZ8rxnvqhQ3uVP9wrujWz/WpsN5gBI/A49QvY/lMjx+HudSyBIVHSG7FX2jurxUoJWII
K1Q3DZ1JJTXmsMvQOcvlelNQxTwvH0qMsBymKqZsXt3vKV3SRSDVQjhsKzWQ9JobnpP56+RlliQC
ZltjKJRjqqJXz5ajAIGEcZNpQIS8YlmA/j4ztewAwnYYOXtdeuiqivvtF6J8aqEZrOu99syj0yVB
AaHQOvC7Dgnux6WpSp5BLjtgm5D7/4sj+j/aYyJHzoS9tdwYlT6FBsa/fdksoUi2JLmKkdXu1lGo
XpbjkJ7uU5k7GBBA+j4BIkiUAdtC88T4wXIdoSftyZdB0hvqhynsvYiUCt/C3YvK231ZuaeEdGvJ
y9PeQjIVl8cOA+TXY75dBz0hA8cT2Jvr7OgdvLkbrGPuDIfL2VM/SxdxQbLrXyO9xb0TzjE+0rPE
8idMHhb1FJ8SFfmlb5AAeJtLaoyaOx4ypWSqlYicCtUNwpEr6EhkYxx73RW9gjM6Qv5YP5yKcLNf
q2I3Yp2IJm8IHP1bf75e+cQneFRpjxqU8cNiAvUqShIni6Poit3Ijw4X8byR0U0rd8hV0ve8PltZ
qzeMK7NskgTGtXYwJGs5f0D5hBh+QWNrEUgBKYSnbSsI5BuDAtmbZgPborlQeuKE4paNsYiLuP2+
9/w9pR0+yZXw+l54DxykGlqtTGLdeWPwxRrJiXRMSthcsIEOR16sQCChgZ0S4R6a3J136/IywfNc
RgV7kqJth9h9vFfPPJNauYVM7hKvNzPUdRBD5DlA0LUri2IoZ4li5lm4q49+13BNU6dMIZC80Y9v
H1TmMuG22+LxWXPY34FyjHwexStRIbVeKh83/TH4HGy/LiTDNKzUy9BAyoZDPqlhfTDhk3ybz98V
CV+OxDAZgvpGik4QVzk/i4Wn3THGIU3afhF2HPLvd+FMlgdG1BWS1+L2oU65HZMdZXJ60yW8d6+8
erQfmdAtIPUTkkfwu/KPe2hjnC57k/JDm8gpNtZxB3xVb+SIiBYf6Ra/s7uMRPwfjaoExUXhKgiH
eXDodoMNIVnTREOt0b6DsHYlcH1uzsJ8kh0xYmKk71k/7iBtBEUVkSgzb/DExZOFLcLKEnqznjvS
A8yvxtF8G1dma4q74PwpwZT+ZhdAOWViaKP5AnQeS4lx9B7l7NmwSlhFZFvddsWpAw0SChIUc4Ns
JQuGeAFnA+HsgLlhqo8X+Sv79jdUd5DtXBHgHfdnZ8Cx1Ni6scjml4YDfN25DZ4zM9dbO/Kz+E7M
17+LfwZbyFRh4fzjFCc+VqdC4sslt96VdxM5mTCpq3ZEMeuoE2/3pKumvSgZmBFhvJVUXUq057L4
+kPz0ou5Ef0VwI95K9ZWIV6N409k+rahBKo9RxG1tNKVQpyCxORp8mpApw/B5y9UcZYGjYIBWa7p
9QclwLEUn/GfQ9QA0qNyJrU0t6KrGrYufuiA6cuyBcP/AbUU10pclizAHIJiCW/g+OMTtUHqsNCz
aEo+Y/hH38rqVaaeAOO5DfJxFUJl6S4Z3/+NSvSfiuYgIfs+T53+xK552JEZb/x7xYPqNxVHuw8Z
EkflI3r/rrCmsjGsbsfpO2G6f+8xfEbDYgG2nfXhhg//S7LqqHDAyV7+pvo0BbaAHEMZ0sAtAgTn
oPNE98AQqbZsPJ+h9lONhbJWsc759vfAh2bDZZup9iqfGLxjlTVhRz/1i8WS6lDxGSiduXPCeO9o
GKJ0y9nJZniO4wueJ2s19IjE6fnju12qKvaEL8yK+iPkOdryQSOQHfnRr599V/2F7l9am4aOLz/J
r/2pkOlGG8ZnXpRDycZ5NU8mbrqIFHeV/EOHNlkkCukvWKQLSW+lwGRCHy2uxnF+DIF4m4FsZAor
r4MGp6cRDve/FXBdFBd/wgSuukQGyvLk5Hg4yjFslef6y2NdZWnfRuXoZGSccyg8/yRiJmacdlVD
RllqbLzzcGzDWf+YmUbo3k41U3IOp7Rhh3XVbDYXHR4iX1PzwGSyRfNwliya/YQIZg1yKPozdbzD
JbsJ30RllvNjqPbLMDUFarDFHu7ZYIYNSlQTnYCiiFnS+lwFqCSzI/1mkKKibzqImJ3osl86lH3d
MYUlMl4G0kJ++hWdWeU6XImD72buzv5S3op+XptpCwe4KZlPfftVQCGZ4UW7gwFwG5JVr7NVJInH
kw2ottGeiXDOQccjVqXjCUxP+hBTG1TfVLaY3ZbPp0JOQYn891Kt+//N88VqRBFbx/euxki4L5CP
JOQ91vM+TuJWizeUAO8gIbK6OP2HJWAFpKhb0nVX4HlZvxrAJMpJSzrUi+fi+m+5LMQXpaMzxBWR
kyyefw+0uTlkn9w4Nj/8KSgn28lVXsjX4/NV27anpsWzrUiiN/+A6bWQqhBolND0/o4/gTd5r7zl
TebTP/u6qvAfjn/+8Yu207PEcLyvZvunmprloTU5V96DI6tjrjXYhsxS4/lknMLAC7sOXFvruIie
sMj1OzfkLBJr7N1/2PThO9rNdFDZaisWTZ+vhhWmXSVdLa6ake9H55HzUxY/BgPNzd/5x2F3qIJl
XrPt7ymT39be5czXxpBkGP/bf5p69KljR4ka3mEi2D5W4rNjKzO+jk2Y4S4x3teWzSr58eSvMrn0
yMAv+cwPctajkv5GUEISS35PKzcU3NpNCbkoGkhnbnZxrO9EpyKzHLF9wwrysf9YzhTtofShp0kE
0VSwscyA+w4j0Mzvuvf+S37punNNqFTWBuoYhE7W3WPXof3gd2wGUbhPdh0UWWfk8F8G7L7r2a8+
cxOKzGPb/bwaR4qhpfiHNWYnmf6CR0/u3/TddTfTis7Ov1RIbPJ/wqJL5e8iwv1a2GKvBkvcRiCh
oX8kkQVXs9Ns+jsdhKsj4xxyNrA5fffFbqEFkq01LqNoUQphh1vE9w5gmE9270ZKKlLHS6BMv7ro
S1P3i8ZMnm6NPvgtZwEf8F2Nr0Yp3qC6djUJ9s+DF0E7lew4k/bCTqNJANfIqoHTAO4hElgk+d20
g3SQeLUTPAGkKUTrp6g0rtb5JBu2oR1RNGttMLYVx/jgjsJw8qbbbzL1GLssQ7BO8H4Cc9eoCesk
f6VIjeqv8PUYIvNFu5e6Vromns7opbw0SFt2MJN4iLnVI/3sJD1ZzdID5cObb+biZ1e+NN9/L7eP
qNUHvnyuv4uUcmwJ+Yqw0mPXNsrgKgtC/YjMz6zi1i26ksobrZBhIdhmcp+sG7bbVLiBOIpBX9df
mO/yQIxVXlMVF3PrzgFV/q7r196teUUWPnELiv0gEQ1eMxzGpnDhlRVTCRTIV+/NTcevHsV2zLbV
KW6KSINVlQGcsaVYrjieBTzp504KGPPrXnt4BL8h32zzMeiL7eFvSuYtHU15As6ZRHelCQYNU+4w
01CzfYlnzHtGfRUFFhXvE6iuHZDfsSgwI03p5oAmKuorMFBEapzdx7+ojFlWmFaY9dIF5D63tSUh
oJ9xU6u6mzV/wI9XTSWngLzockzrW4ZV2qMsSwqBDV2XeBiFNxK/vOFtpMcs2kaSw0tqZWr4aCSg
LOjKrz7L/3je1yaTvVS5o3UPIy62k+hea8HwGs2BeuLRyzohHR2nkboV+JzTQn6ljJAZEZXS2KPZ
OmvZpuM53V2PL9Gaimn6dMeWFrPV0POpUgBwh0ndA+ntAaRD19Ol/NnKiiHI+pMfRa4UOiCFyuQl
/EU6iMM6n8wWFC7ZwfZ39SRN0ys4krVI4GMgMgIkCgP8JcKOJh8ZvLHKRZthm8XzOZxY/VQpXY3y
+5zzrf5YebXuKwZ6RnvToAtg2eGhLjg1BWeG/PUHR8qBZJPod8BMsd/b521m5qA25aWFWYAekJ5d
zBzNCiBb+p4HsxTnvbPOBo92n+q2ZCHNtlydlOnEfjPf14HD2D1y4/DbdK2fDXWJULlkO/nmwrlE
ZQEBILMSbXKQg9JbJqdyQ71q4uJX7STcice8Y8zV+2o6PSyej8Qn60JxEKt+Frcg7dOFoocnm+Za
57GkG2sPZCe6PS8wcLz6U8hF8HXf/e5utPhbDd/czl4jARFhfl15daN/nonJEoZuYTOONrddKTgW
KRDy/TH9VvmmZ0fmNGycLkGVu/ylczIHATOd2TdcytMMaKMgjfR4ZODOiiMzS6szFoX3sUiNX39/
RkaJJKrwY/gImiW893e4EHKS31+BmrYwEM784+e0dXPIHY/y/3N9HYkeJ1MT+trJfcYngnqViwzU
7edF+VjXD+ok7GntT2a+tYxasByaejMHz31rbrsjvSntL9VYpMWb68p09q0DlXtJDtm+LyvbT+9w
vSw5xs8M94MTdZjd3GpQTSIn4eGEuSfaxTgTeQB7MfDfedGZBf5K3dRhdx51g0znCaj4ZK3cZjA+
EE3VyiMiQYdMXeqRJn2t4nTVSPZIynIoYm7jZFuVH2ppzzhDGhUxems86qlT9X4qquB97i4EItov
pFar0Wl2DywNF6VMR2W4DxIzpeFkoR5pUsU/3U8WCKk82pJjgVPuq+KwfSoK6Xz+V7P/Jj59Gun8
tTxddQ0tHjiHuw/T3lQBVPT8iKfRnAPX3lZUFjntSAu+zoah7fW1btLN0kx4pr4446ApKb6gFM8P
nZbGClv1eGduUuSzZl5I27wAV94tzAmkXMmjvmMZ/O4EX06m/6qWfdKh+bpLrZWpPbxXzi3X0eid
4n0cDHfDwTZed5esDxksbP6MMfFwf98frptTdVvRivd8EyoYD5XJxV6dHNQi7mf9G945zXNQOj8K
c39gz/TZIHFainOFDDM/T9PDfRPVOJ3X7fVDugQ5A5Trsq7nzqX7o+8diq8Xoh1HBZPxy+HxAzvV
N/SPGuMlIdVaekdP6+tdwchIN5bHLvqquX4G/fnWXW1beGhQdLNrEkn/ADE4JBSa1UW6+//JoGfM
iTRaP1uXfoQD1b8nHG2fEwwF+tcfovX1uuO5h3hYms5Ef36d/l1cPSGAWAmussrappmg4tPOJOoq
ypfXBf6CZubPPf7e5/L50X9s6G/2g+e7Qn5XfqwmDLQi7UVzD9DoLX+n34rOaTeXs8UZNbMmgv29
88EHQ54U6+t0c3UfpgcvsQrZ1j77kWtSQCJVoR5l7/mDC2TifFTaoX6xgRE8DXeg0xXdmRUzVbi/
S7lTAa667jm136ETfLt0ta3Z6j1cnSbtTzYS7yB2Ck8WZtOL9hxvt9mCbQW8DfFwEQyolPLr6g51
8hc8SjJGCfO81qeUN8clR5fajcfBt2kczIP059Z5JlTn9zUWlX5itau8rs2MgQWEUz7aojmdWZ3e
+vXWTZYujyLh2i14cEvhmeU60+9ptIQzcMaBX5YZSuRMS9J5QVdv0Aff3Gw4jWJGle+Cfx1v/PmK
1K37Q0/M2gsitmg+94Sitc2u4Lw6tjT45u68hyXeNJPfNB7IlBBvmuD9o8b83t+LVrNw+Pj4mYXF
EIoX4v/+tQzeQ+UkUngh0dKlmnod68uwlF7d9ATA0fEWN84t8hSefS4+xd6SnZeU804SJYzKGnpN
VqX3i7QU8pgyuK2wgai2OWFsEJbTtkLbfCeTz2tUTlCntFs4DPQ1Ee4IOwts8j6gRbhcnWxi4VKf
WGwr7L4OKHrzoYAAbOryHdC5j/irtM5Vnj/7r0f31XMcGH+WjsPjn3SCEyOdyeUT1I7ANnh2BHWk
TjVlVDr/+POUXN3nu7EMMiDWz7m61Ziz2GufZsA9FfQhVl9mP+B+8W7qVT7wlGfy8JMdvDsQZUVe
/Fagd/MQL8uiv3jQJuPpJsTMFhIqi9JpZFC94Feq4YLAU/hpDq09yGGynPt5teFY2vZwNKELikPK
oaLt+ru5n7qnJbzWl9qzNkbzWO9zqO4n9+GiI2i9eva7fwvWsnlwWK4/LiakbQseGuwxs0fXi6q9
Ynm4FHq0UVmsv8QPRJX7F+RESJ+spt6l+1B/p5pBHO4NzpVTZ281i9QNSkQDLtvuzV4NmaxhjMfB
6VaI9B/6MAYikKlMfgrb3qhJgnxWjcNZIvnPR1KVP/HWQBla0/gsmqpmb5XU73XV2u0Km/lh04wX
TWQq3G7/QXHKW04K2cJrX7x9mzrxQ/Jb6Vh1nZ1pJo+c42KYMhYIcYjlZ8XEe4TAjCWSEuBz83Hu
zHenEUBP1IKZ7LtsrvwmnU2XY65F6Cz25qmshUmwAtQArTvws4QzBnaospLgsvinks458qPr2hkn
xCweeuYqC6nsmPLN2wkaW0SISwebEIpTCZmp+xgq4HRCpjNS2XaF2L9j+L/VKa+QN4Ov6tTcRbvk
WIn0lpuKw3RHRdx9ZwtnxbwoJxP6V7QYOBDZ1u57gQXSS8TzHspl3XWYQIAZQOwjPZj99gl1V13S
qSckf29nAD7AMPsPaR5upRCtfa9edqyf2ZKZtO6r94UPMGCG88cb2RG/OApfdAh4/TrZNtmwL6du
JpavBtzv/E6QbUOA8+Levo0kmr9ig6URqlI9XVdubg7VY7a56AfiwLGe5Ip38mtk05PtU9pr4Zwr
bfo+EtsX6wI3ZV3wQcEmwBgpIrvQe6CouRXneNZJ5Cxdx4YWhyHqsQ6tVgzlEgqjwppKSncjJTRI
uN+byvpVuZp7YuLeHn/p5ViW53nbxnHYDpLQszoUPje3ag+hyTA7c7EDzjMo1VF8oRXzQk/FYDoV
kAGb0zDI6OjdE5q6DowvE15V5ONelhS5DPgdevX3PlINWSuLehJDQ9OLfByLNd6oV7pFsFC8BDWI
POvdVATCGyeWe+UZtRcGshZj8a/cdnj8Za1jIQFd0NxXrBRfg9yys3ngEdyx8GrHWGNBy02YjSu6
7aZfXB85rFz6p3sHHojQJo82t1Yegal+c4tsMSW0L4beYX5wxUcxg7MqyTR4p8iNdwtikiK1pSrP
R1W8ZuwguCvLQPbHulu95+vS7dq4JAiSnvOF8tilEkL7tr9E0dNd1SvHbQ9mAkh0tw9YYGxZxWU5
PMrrZ0nPsjTtjX5aQbKd1diYfpkxG4Zn+ZYL7i2SaKx4s09Y70AXiJn73FQcwjBcni5LkcHCav2h
aEFMrRm+3gHJYzq6zFN7fqmBNoPdhhe3rotPIpw+K/gW+eOPe23/E+/J6WUwArR7bn6ymfrhWsjk
vqZZROVeupGsxpPNVLazIlf5OUaEpOwHp7gpds0VI8HNGd5R+6iJlYKMZjbHut/TIRZdj6jxMoVL
Qy/vJoFu7aLF7UQQ71MlshknvqfTj6zGPRmMX0J+nL23wUtO4GbUsKoejEchKCYKD4YCpzpKDh4N
Ew8ES3zfY2n7+OS+fce+eBb202FmlbF3iw6nR6Rg8UscYXa0Cu4+sX0ZMJvCT33Vj8fyIyK+qOzA
iWC97mvpWzwfoX+I9t73sA3oDYwRhZYeGSu5AsrrbYP8tKrqOcXqilQFJ7hM8Y/rzM+Zb6tN/Ot4
9tqD8F+xagTGLX9ZpNoxZot2uT911Zu6cFdldl09RoCoQS2w6oMwWAc9pai7lEmHHFRXg472+ect
w8qx0HgOUu8CZcUIsdOVruI13lXI7Crs+MBQJAzMX++1zL1lqThLjaHPm+F69Zt4mPdUN9FiVCJI
CIguLjRDaVz6VTsadJxKcAYdpBaZRTXyDCHNDiLj4tOyHGMNZEyiBg/F7T9ZC1AllAj3MMU4uSwi
IRUGU30Jf9MZGXOQ0jBcyLGwygXq4/3ZXgSNEV3UYl1d+CdLVp0mvfyR+OD88U4G/gaz7TsdQz7e
NGRET8D6c1k+O8HhAD8iV8y2Y3PG9EvFvUMl9/zyUukonGTPX5fBchCdMGQxsUveG4l6IMwwiANh
vaGL6R58ZPqLdoCq6+8kKGAK4crWKq/Kx5Ztl54ksvnJublpXKa9fRV+fJ2t0oUFt8sRd14aw1Pp
cz/OfDGjhtrswFkEWxXcxNCNDRHKbTGQGXQ2TGy79y9V7T+9l0ci1+DefNbKLKHufa3l0KgVu9VY
RuXPEt+slC+cWD+2XwpLl36H5UK2m/lZ5Fi2HseJ5qu15+G5/Ti6Eiu+GDZ14zIBOp6Vn/69k/qy
9s+8LaOtxKW2ifQ18jRlzy8y7UxVXSADbokvyON9NWHtamv9g//RA1AQpD5fGuZE3pxh1dRUJ+P2
R1NLzXXVACaWJ9NerIMqweGwf+mm1/TPBQbJdYrVw9kIM//e5T+5I0YzhiTUrdaIVAEyJ+f0KVyE
AW0parQRqFNmt/8IMqRC97H5b33Jqbq0nB++Eba1FGyWsqlK8mKMkwlk9UsISEzMkzIPbi0VTPf6
cXb9nipLRPnW+gurefO9GIraQanRVnFLr114y0ZSLQbDKzsin4gobYrXTqz4AOnH86ny6TtZF6gu
VuZV3zY9cOGAq8qcjm8x2//EaiZs0UDNyQ4MQVuGmbtvTzT3Me2KJu7bhJse2Gz3ncSCo+KvXcuP
qfWiTucVYV4I27FIjk0iwiDxa7xzdYkvfTj05vtd1i2va1bGuUkq+yjZ8+/ynXf6x/Xr/NUCh+9/
+PYBAJwkjzodV/fxLH1ZyLkqnUnAteIVlen9a89cfMnvGBxJCt/aPVo8jU07o/kX+Tb1p5VwC78k
P4Uuc73Ow9Yd5voGr9Ou1kDZHiDbAih59S5xDuXMmeNGnyyBd5KtaHdZAyFXTD8RTeXGcIuAOLCy
phWZnF7BjzHxmaInbxySFSWbm+UwcjDMBXCitGucIl8BTA4kTJlk9h8pEmwwXdo1Tny/uLQXLBN+
CC9po/b8CzgO7EAlxf4MnOgwsWyEweZbCGAPBXdZUSHzAcoFn63U/FB9WPz72ilZMYkK010fBIMM
IqUgWXToIMrS0gBw544VgaHk4qprZieZWpA9YXdk5hpJ11Tk88mrOkSsF9Matf7+aRJWAWoy8XgY
a/GhcbzDMy6l3I8dB1yPetsFxD5F67bJyAeeuC1jUQGXfYjyCKzulg33kEHFG0L7KDpIj/NrpJDN
FggaYnORSAb45tUQirEpBq4K08NYJ96Dl+xmGlf2GRiqOjsxAo60f96xlfvs9MzHh7hlXDbp1VNM
5zbD0NaLMRR1rHlualvmOWrB4C237E4/Hp1n9/Epj4qjymYYLeyu5cPQrjn80U6U71/mJmtwcHfZ
OpUxvTvHdtpem7CMYO/itgG7XerTX7AeEkwb0NdJWWaq3elgV1+bYKRlwzzL5obvvhV6bupWtRQe
BcmhSxTM1gbBOBdcGzmqX++LEpWwrKMAgEEeA92xQmJxGC6/jjW3bryy/uTnRh8TKxy+Hg+exlDd
SOiQXr37+NI4zbxCZwQhEfALT6b7FP9iYCgfsiGZnf1qCxMrM/YOQy4XWdWzBLFkEZz904oejQBR
V5DH5PaNlrUYF9wPT94nMiTnYvMCsDvld3/p7qa6lBS0aHj5Z+lXu7A0+Wu4YgQYeSqOTYMiX0cc
FDou+Cpk0bPSCO/WDM32DYRxMkIvvZfr/FFwBArwbRS46+BGLaP/P+hGtVHWv0bekaw+M/Qb+CNU
x8F81MdZiHyfNHMtpojYOsHjxpXoZ3D7xFU8NRhVWZ9Y5vP0AKDAfdH1ywjakU7ZV+Hm6aN8BmJf
QAtMfzcz3HBkIof0qZrtpTrrihM4V9M8TNsXjAKr06HoHoOWz9KW4mU0bSO0W6Jz3R1LjF1+iN4P
31iFeEBUFwZBeqJ2rIOBtjqPAgGVF9hyrJZp+yWyPUjSoqhOsWXXlafP3M5QCLP42Nf2kBpLbfiJ
rMnJE1HjVsU5ggkZSpEGpiZIbHsdbI6nxrojrs3WZYmndVV5g75kUSZppnLDUFvramk0g1Nf4dQY
3hpKAtAxJ4cOglfZCVXSXUXuJd3K/NYY+lV8NZnzDi9LksJiWT9WAAJ1MEtyZpxmd6PcGaNx1MPe
OIzQaYe54iFJSI7xEoIL+rlnhaLkQaYpYlG5ng1+WpDmyHgF+hyuF2Uge+0JB249DwWN0xBkuh1I
RqwrhJ/CGC9fr/Jufuv8+eKeql5hQNbUevRhG68fcfNhiSP1dG9GoKdQnLC7mJKFgndNA2752C9J
3oi3x6HjvkEtfAq2YQ8tGbmoHMHpNuY3m3uMTOb9+LB+ke/YbDRwxZ6/uI3Jqor4FqSK+xZVBCZV
VwmeZ/5Xy/ylG9tWJrQAkX6qDxevL8kgUSl5eFEosDFiOftCTUx1uP/5Wt4fQgJ8WTVHMb3qPee5
L/EZTO5r7w96bwSolQTi6p3LnDGxdwScyqugise52fa9+NyWT0wptmXGBhVKimRP8vWxFNNsTga5
mnMeqZhPzC7HKaHgKiHGVXxzH7Pg84+8b1O4ll+rmvPRuePmqbwLA2CaOdVpjExUEjqzc56qLcyH
rhUOHWZznBfwKnQazjVFS9dmdaY4OQgaIq7Sjlmn5b2xnh0aqqNlPMzZWe7eMxW8P5nf/p3SzPwA
VkaCNLS9hh4Ju0Row6W6urUHuuZzlvyqmhLrInOcfF44oGqJMRe3vGQ+V9zgOk9jeJNFUHSSNCxW
0BYCBQgSzB4W14bzY7govseLRO09Rs1CWlfl9Ib45LYYuiSKrFiw2WZmT2RqmqzBa3RtHQdhkeVf
F/5hDZiD0wG76zTyQ+/3lm2OfxZQhXVwxhz+c6m8Puv/XqteA/dV8eiwur7qsfcXbmWOZcOx5kp9
jnUXi/61hYCzZRf8e8fyLr9A5t6L6/5za2dRap5KUYNKd7POhuJcpYj+TZdsvEV3jsKe7PvFl13T
vwVzqGTFz/bPr1sbRLFmyqZnClHs0mgznTncAz3E48t0MvPwYraVabYcNNgAfQ+EoBbRvBSdOTsH
y+5ZCoP5vmjvjofnKyz8GY66yinXe4E2d06JL+0rIQWlLfnbsYyXgVyT6ji+htn20KDBF3k+PhHJ
hmmq9WsDunxryDHw+o4lhK06Tr0oay4tOIaFAaJ09lhMvCvIn5qwSPHyKDMSjJVfcEASmSuV37Z0
yNTJLqKqYoZKgks5NDKGnO1b9d0uPGhsd0OrW5EihjIw+PABDCI1IBIp0NBqOAMuNvfO4tU82HaZ
sxlfpj7Yv8LNkV5/psngPIaI8WKmzidNi0y2YNVBPV4V33rwjH5NeZ+mW3sk0fggYECp1hDV13wD
tOxLJTHobu3DtmvsMQCRrQRD6cOfdYeyv/d6BAuPDhDlfis+5Rmv5pS8i7/BXh4ZiXkfHLJ5VByu
KY3raxiffoIUV+lS9qA44xgjIawSjLjSDTS884Rkq7Ye3l/UxO8/NHwPRIkGlHCHOcJynf6jkbBM
igMXVoadhc2Cpx1OBsdSUZ9L9aXayTSxOr7jI+/tmpFf44JZl4aADABCGZ3xTxPqUBw/x6ofN4JH
nKV5OJX6frvpiJtHId6/DiVGMAC19PQ7xhL+hqsaKOafqfORVwfxVrytQraJr5UokvGiDNVBNFxZ
mayg/K4ojQhQMBuOHQS6VTRbzf00002XnmNzR9UsMjXR5qmxgPZhRhUyaXNeNVQ47iMNd3gYuTYp
2ZPtzBwfN/S+B+5f10q8GRI5Yb3daA+CccXoY4RpsRqkZwrLuvok2o7hxFVQgKvZllpwSuq2AjAW
Tn8KoSyLyDsKIGgn9XVS0T6zg6QUcskQMWjrml0Qnm9xpTwFzpF58kWQDin3UV4D3tqT81wytDfn
L9MbpgOlxMe17LVM4qgfiudm+N+YptRu9XMoCWKd16bLzjKCLnCrR0P0s3if2qkU93G+Hoo75xtj
NfYh959r8T+Wzmw7UW0Lw0/EGPTILa00il0M8YaRmBIURWlU9OnPt7LPOPvUrp1KRUTWWnP+82+E
nRXHR7nlezpKSZVeYYLIlWqJg3x5TjspbhG1UzxA/Wl9wI1tKf4qAspDub375Zbri/A75tDMeNsS
RnvCdawWviS6nrU/1x95hVo9I2Kwdc2XY56nE0EE4cWX4poNysa7yCkkKVNeArP98MScwhpfHVeG
WgEZELuiT6Ftx7nICDjJrt0e0xkMDRlodB5l5HrCI8gbVlFZJlLAQ+PXn1hgIgluDHI4jfVjr2VY
Tl0OzG7eGaMdPNToYLn5SgRq/6fRZXaM95GY/wJMUCyPixYA0+VMpahDec6sooX7eg14SJUFIs/P
MSNaQnEIDeh9fIXO7zlUkwKjRZg9lMIwdxko6aHOcJF+c6TQwp2Cbg6Luw3AlomXSpOJwIieCc/b
eQ+5YYcNflOUYULyTQ9+wqSFbrLlEPscN5AjpLXep6hMVAJPAGpBH5hl8ZycUs7pJYBdN6150voa
s9ZIVjdGC1LRBRJeeDjqr0+ghI7SEVpPbU1SiMidL7/PXYRSdAaB5IAQhvWw5kl52vMipJNvzH2p
hlJmZ/TpcJUer+BFm/xq9yLmAzHmjQo57a7ZC+JNr8Cb7aNrHRmTCN6x6PyZWMJZxtUVDCc4fcmS
XxKhXEeDgdRihY8O/kEw5qqVUqemlRRHtztnV0whMBuYwi1B0sBwcKoZGak/QP6Mrpi9tEM6a/tg
cmBIb+tpEV45chBhEVFkHKBElCax51NAltNxZWNTtGU7qNjuKEVnYyYWxSs2KKaY7nZzecR4khgM
D/NNLHvkUERvKOFFjaW1GjNj5z50qfQKuG/aZNoQXIYKCCbciGMiHDzy6Uhw8blr5GHKSvhqKMzB
KYLL1tBcGR4P2Q3F+ozP35vwAE81vOskveyGCJwEfgeUrSWKA246u+kF5k07m2DvRWjb67OmL7zI
U2VMMD8TN/uZYFmlvOfYYPWYGmJ9xdtoQkgipw7nGfynQpUgTOZxTEjJOi4pdOhQXHuIxSDREI8r
r0iYIjQLeTnkTAWbbokCcSAo5lRkx7lq403+e6uJXEiGVC/W7bxLJ2GxLEiFdF/KEqfGs6jpXjSv
PBC3iAEaI0aseQCB6EDRMeLElf/5ZnUUzQS+oSp8xubulAL06vH98L6H0t6aYKvgmh+nkKrwChKT
vhfoDMX0lU1DnRMXmx5FHuQZxD17opjlQX/xgE6a+WN/Hj+xmSKrBfEn8p8p4c8cE491h9yS3+DM
t+ZyzHHFQBJfBwixexioYAUomIbAQJsSkShyhQkgJuh+ZWckcghDrNMbgiCeTXFV+mCPJbRMw2UE
9S5jOEOgKnRLYDqopSwLb2BQoKaICxRKqBiWwEKcXoB5awywqA3RUrh6kwydx/ZwGvyfizLTlfAH
VsoP1jxzZn7inK0x7aa0dovJvDzw+fCM43l3WjQcknw6aHAJmY5A0bBzorLhZnOEA/XaMVYTjLgg
YY/+c/sORF4Jdy+AYMtdgp0s/cVhaGvM5QQJ0rKjB5HkpD9fGYHyvJBJ8Ux4+MwJ3rbew0NJARWD
ofgK+JbcnDXUj9aDmIcMhdchH8kSITfYKWKD1U21LjrVMENIVXAwuNBJiHVJN8IR3Wmowj+xV669
CzvYPbh9AsO2YfPFNJcgq8E8dEdEOomshRp5QxI6q6Nr2JGGjuMS8B23B9aOfzGyj55/P1GHRw/V
IzlVik/SrKVVGF9BP6ygUxGjwEVBsUJxgwcIsNw9BJvgIx1z8oFu2r/jt1T6mLKoMev5BEbc4ooJ
+MHgeswhrZ7Iihk/CaaRFvwokgYJJ4ZFrjpVriSX0CC5GJpu78Ih/6qtSIOkgTQAS+3E+NRdfcse
/dN/db7Nq/mvr8rbm4vzZ3eN5SZVYT5uVzempzxISOdw6YIsET8S6Zu03uy6MBMyIUHvNkWG07bh
vH6NcQUn06s8BiXefvjcm3gB4fy9tAFe4oHDH2y6jZXJ7k62cTFGdzWqnuEZQ6w2u5+jGrC7n+mQ
5jzyKVe1GXT1x2ucePe3r+mHjjUz6v/eDMRVbDNjk737zeGmWt6AGS/wGzO+6k4zL7hk3ITKf0MD
vV7h4QFqFf5JO/TFJ4ZfkoXy87qdYHvCPb/DCP6VCM08huWczLHrFgH3jYQ/oK1uWm6Zx7ywD2PO
Lu179UscKXAsB9AlfOqY0ujMX8FpqUhEilMXlMrm8sJEDtvOrXkRIUPIg57y8lJlVglQs0KcYyO7
gGZGAHrhPFe3dV/7zxk3pTG45iVFDxUPBIwnsYTlMWLQ/H4Kxh2UtTPV0LpPmhxPMH1HSfHW/WZP
NQvKg1ELbTTL6K16o50RIlToAU6BgxUdyxkwNAB+w0H/CCGlWKSYwcYUCncOGSqiindBbUgAjszT
7WrmFPS75yCY4AsPeuQSUaeShgig9NkNTFi8cxXiF4rO9YmpzLOOSRIi/JJC1wa4P6Z/nC2a60qK
1SbBla2zPkh3p/1m+YJQX3xgzesFk7LQsEI4O/BCK3FaFR8njOM6Dscpz7WmpMipBlFeVf8Yvet6
gkiNq0XPcf+L7TL0X/2Nc1s4qNs7zCJKo6PQA4EXIqPUJiHA46SYc9CDPAgiLYMbPh8jD9iH2CLI
ZSIzNK7w9tSE2qWcg6bjQWRNkb+SmlyOLphguYKXc9/ajIjmjer9PLwMtkXCWehyEu9GL4PpKh+Y
GECFSwE+jNYrZqK2+t08FiSiE1E44F2o8l2czoSx/MTPKZCvEUHwNJwDsnb2dlvQbR9fSqbYTtKk
CQ5NbF/OKX0SGivwYQkHB3CeQf/F6IB9m2INyU42ev0tsffCRxkpUxtRq4PElh5dPLYc3fr37EKU
EdwwGZohcmzBNvCAs5InSC0ddYIiR0OAX/iCNwRaCdYL5rO5Agc6r1PcYDlAYqXDSMzbPjw+Rxkw
K2altd9ZteBmZC/fzlgH121GwGvjAJBjQY7DI4Dk1gy3xFwjtcLTcI9z3Q+HxRT03v+qsBRBLOkf
2Pj5RlSwojd7JQxHY2Bzytxzru8sThEYQsST3n1K+eT4LX7lcObkZs7By/8om6P4pPzexXmo4qq7
jFjtDTWTFkRjmVS/5So7bx4ejyxzpD9P14c96/Hv5fwPoTKeptx/fUczMOP1Lj6zh7M35gmRXPiy
uwnhaZV7deSba9TBw9tSlviT5dZcJuK+WE7y8BIz7I0A24mknCdjLi5SfBcX44m3QNnLXnlGWS3O
99/io/gn0Xi9KDrw6n052S3KmNwUy634q0NOO/Urc2mtz9vmFXkpfiOYViDhAFtjAEYSb8mdgibJ
+qXIoXoApX3QMViZtb464hKom8W/uB6u8Bzxe672nOo310K2xNuc8a5CDmumWc7vZHdE3eDQJb5m
z2PEVAvbVvdBEG4iHzdivssJPr89yehGBx2NTXDbd7lGNcAlsVFmj36aH+cMQHnPFS0L7iNkPKYW
TRuPrq0x7+H2Y+idzdiKyJHD5ymTXb5gYiPrbMAI+XP+xT+TGHCQBwfDo5xSkzsBqZzrA6qixMIW
Md3eD+xD6sXbgI8zqTyQue53e3aImreGt3EuStDmPaf8y58xyXPY3cBx5PEXqwCoiAYaMxNAIbEe
/v75/28EuA1ciniGWoimwBl5oxgsmcsBR/GJAHRxBHqwmuDOU2ABPuCoT+XXRCz4n9JhRIDtMEb3
DMDc31MKe+K/T4TP7woFY8l1Qk3ZQ5vW0E2WoVXEyWVLnftl/R5u/9Tp4UPyiAMAV/Lip/PBoqB4
/vf+4u7vIXyAYnv8RD7T4hLKsRkmVBMJkEvwjBnCFL7h/SbVh/1Vr33UpP43k64QyImUYt4T95En
k2HKDsj28P83bUUJQ2HuycQ94M0Do5cUNodnpQuEjdUtz7dkJYE08/yLd1ZFXc59fQdi6O1QKrlT
OFjYMQ3EoQD6AmbQqMPfwhHpYGN4ZokwtaW+++UEYg2sWtU9fAAWLbQIthJUewTNTFFmdOyrE1RJ
bveDwRRP5iveLgFu90DawC7ceIMbgOCS0ccQAC4YwfGbRfiM2S2Z9jJJ5GS8R8DM8KQpD4SYiC1E
26tPL1PjbCwxCnOpSN8BkowtUzPx8ZwjscjEG+N3xA/lLJ3/lh9/qId/f0hhytpijbF++Oplu+V4
YDPkSGE3/OF+0R0RW4rXMM8kSbjwQMPW2fTOMdmQTUEBvLOSEdoAfDi0dQmYPTstnfS3GPMew/Rf
up98aVO4obOKwwVOAjwSh7154oyOQbgxv053JT/oypq5uhMIExFVELZxrO2FHmc9VNgFSdx+cHWz
dvYMJd19bNAK1GjCwKY+s2KRnUEVHMXDNQntnQmDlUcUPLEMKSTHlK0oFOnEZG5qUF0LZ1NCd/dQ
oFFvs1fdDF8sVS2ovkhKvaNP44snZG3UN1RW/Al521tlT0YmrV+mxz8cFcdVJmUZNv4cY3eXz4vi
gJ2f/ZMhOGNfgMTwff66MF3XeW2xa55wdxkCWBg8ieIzKvl4piK1mK2Mgegd9gBfFVvYrxz/shfx
Fb5w7kUVwcdnr9mabu/5fx8sz+8QEKMJzCR21V+xQ/MQKTyZ4ir+PvyESRgR4vyH+EEAxeARd6Lu
RBdjyhuI5czBnSZn3zW8p2tcUvPhLeGwmBE0IivT4WPtOReeMQGC0HS5RrEFX7ac2Qzby2qG7Qh9
AK9vrHNG7XfGFrwpMgf7+wckjfL/b938O/sYGMIvh5PSx0BjPMM518rZw1kmHjnUrGSuE2oMy849
MkWtfUKMu8FZ4Ku9GZ0QCbhbeOElJNfUsTkheZo6Hi7bLZ0FRQH/b5JrGN4KLygdso3lWcfX1O8L
MXYPipjuEvxInz0P2acxf4dfC0Zds+Py0hP1S9lMOUQJRCVCUmeBG28hShI2dBCO+urXMEj0atmi
jeDlEc5kZGgzad3dmB0kmHuTocOKeXhEWpBeDWGD7VNC3RNl9y1uF1sdq3rKa8D5A5y/jfjZRo5s
1nz5BJNuUfYldpYQREoE5Q7giY3/KeihGm1bxDcr+Zln2X4kfGyjhqA/vNSfiAHZoOiT02JLvLS4
bzUUsZq34jw/hswKyN7yeV3YyeP+sj0eXV44gI4hjq6/t4dt3mb0xFrPwI8yCsNAf+/a+woV/HGe
D2wNUJAsV8ZU6uPlTqE5ZfQdHBJi9vV0dCwuqJOc6chOBTq/GtHuKNnDEwGwnobDvUdhgSgRuj44
2PY2hBCVgW9Qc1fIK+iI/5USai4XXaBMpjHeFL5E5gyNCzSMA3UuCOxlzjMjROkD2cpown8kdPDE
EfwjhXjFpdPiHUcBS2yqX0Ms+WZzWghUxvLAoyj2er9gl6VVfRE4krP2zilHB2bhmCFFUnZeqGid
PTC3I2sKLWRpf9LL4qS/1DbWpmPcSYVJwYkMFqXfheyo0MioxgdoWURkh0oVSBAhP543ZDqAW0SP
Ewfudj90El7rDmsjQPRr+LsK+6isCc5wgD9UGyGnW+AKMsPMZnqMS+cY97MW7hYGCxphmVOsU9FD
RQ29EqGsc7M5kNSrAi2zGnNUtVtQBQGs/vktU0n5Ik6Aw507/eBkARqKoC3BC+eCb/eQxFf1muAk
6fOgP4aYBgaEIgOqRWcHqR0ODbFRPoX5loaeQ4HdIzHYOjhFuGliPxHyJPg/WOzCk/grvtPD5Yex
qoboM67NJAHpPEPloLWRF3QnvRKCklhOnrzzrfgPGChv8+S8aGwF4IGfj8qwJ3mOPJakHCNK7KLz
YtiUU9WF1XTGWQbKxnb0Rs8qHIh/lzkiI45CUmgPwQyvTXqOtLaImJi8RHEGTMKRJpgs8Amc19u9
fz+PrhWwwT9+r/c9oCB++aB3WHMqlQ+DaPQwJUcxZASb2YVFzmZNqUQIVT4GYw7DiEBv6nrQiUsd
nemliGSmQX47WeNdl5YdgGRU9GHu898pa/h8K/dB0gRU6UQ188vqkUpQRbrBB2IC4+MkKZaAjhjw
E9Z82/Tf9Yp9ybuuqpIABbDMyeGFIKaCFv7RTojpxkAcG9JOQDGFErJKNSkGzX2xWB6pDefJr9wZ
nS+DDE7Sx/SICwTp1+1M58w9+jICswA016lhgWVawdvwNmPjFDUZp+LvDPireHc8TwFcwZwWxxU5
ElsW+lP9ovKh5Ax2RUifUp6nOzM+A5Lhj+RM1JjKdxhycDbod0AMnFcSD5GuNVOELCwobiUWZnUd
3xme8FQGjNtJY2b9MVUBrzc9UmyvB3IKGcr3CjA8N8ozHAr2c4rgmHZVdPHFOwLZi5+oFi9uIGWE
Hajh5e0qdyHOA2VFR6kSmh1zxCsiAtugHmC/e00A+Q4c77/wViHsiOKNY1ta06wnwnaNnqzz4Ngd
OPQmH5RtqD4nTFkeeMkcuZIHZnl7ZQ82Yi6fFKARVnMvadFEAn1eUgCjklmybejhOAnvh5ebFztz
WCFxLhi2E68wl/JMPojw5cNFDTVrOoIcLx4pIB5DinpuhuqhFaFSFA6CHqhlCRy6yU5ITAP4QkCq
hHryGwyWyM+mY8VjKTyD6lgguQ/YjxjVye71B3NDlNj6iiGsj9E9cubKo2xRgnI1dMsZnKB8siS7
+jS1pxAwcPAVPGlOBgSIeCD+ktGzwKdRjNmk5LFX2eHM8JxOljWFtrUH7clRMQuFLQJnhUjedsNb
UQxfGWLiItiHNrigxQa2VVMeovMvqEAA9U52nytmJ27GW/IZMbydEoXZxdvZOeeuvM1F11PccClM
6dh2rHYFFN1ndlSMmb2etX4OIfB+nSsaVbOV30dSMSNRxr2D40qHR15Pb1yItT8vJud1D6Tz57Af
6P4jM3UHGtoV60k4XdMb/GZ2lAW06Y084WJZxWzBJYhWolz+EFlgRGNFWAmH7QyjBj0amMhz+tdL
+0dxsseiiPu56r4Ot7T8pjvs6BI4Fji2pmYy9E73Yc4FcVRztlVK5sogDCtMpl+iSbkc7uIMgUJb
HtQdIcsMqFYsAZrPNZnz/pY/oYaq8VJ+OLMn+RmYOrxwUCHinCUIcRs/Yc65E1QMJlt5qy937fyN
+YMoQCnga/ZshhYUrlDHaPrcR5n27kZvOJOmb2ye3j6pbW6LmZpnHsB4AhIQIfdkgEfL9ydsFmbb
fhEBCl5cyfYKeIG8SYiOfB5+Ha4enFOts4rG6eOTX5SpDl+PmVfjkvSRDBh2TalXP+4f5fKBLGSM
iy99DIvFcSa2H6twH68V4HT7cYxf8J+AsMkYxzwHoYXsbODaRvddAefUDC8vz2DL07x2Verx6ctm
i6FIJAWc93/076y84EZkTiphevuG1s19vfW0DwYkYxPXXFFpzymlCumTAdkNGKDZ4LIf7l63+ekd
vOHAwl5Ch4zW5FuDWMJXgGjt8KjF7LAAjETaqfGLJ7677K4dZ8t/P/ACeZWTEzWaWubs4UKW5hl7
Il/wKol4YZiT7fPbtqYPak2YNxczYZb6zvkQ6duYTJAJz16q3EPbLhxgb6Lh4UneIs4vxg490sVv
0nfYaxjIww9sNz8cawziSraNLwgZjC2IiXmujewxoWnmrOaIvx9owvPZfVCJUn1VK1sKKCaZU2kK
HGwk9+WKn89hazFKl+6uRZyXwjwlV1tXU53ZEnUkpFEt5nlanhe3dtPiRnHDuqAmvofEJWVv9TFo
HpFzKqJ9qYQlEl+21HPLzXKnZSCVzYbTIonOabN/rRhuF35Hnw+Fe3oqMVmo52c0BzyDqO4E/sZp
YEcUb+9chTxFPUwfw6aMVNbd8ATL05F4NJcdDN4ARW8qoXBmQ5vdRRMCR5nav4q2DHIF2lihBD4H
NmaraowHeMqwpwxUVytC7BxuIfJEUxR5KHyLkK+Rp8RN4QaFJ3p3efpKhi+k3cxZdtBeZ4N3B1sp
A9wI81I4pB4rx6vXQCZToAKvBChY2YmWMDiuUbnfsdSC5Fyuml8E025H/ZaMhEjDZr/IguDckWYG
GqsTUYnh2Poa6qZ7dMYfaV4APMGMgZmQUI2XyrTfapXXzu2cjQPG0OGKTVbhsAZQ519wYHPzfmvk
VHSgQlQtTA7aLUNn2gJ0cjKhjNIaWpcusrnMkM8LVWIGxar0wdaZN6mx4cA4nd4bzNMvW5EEAhcM
vsArlihbDWh1aEDAqJ6e2cxH9R8zQL++ir0JDTcH4dvGy524FUJ22PT34rQkLYQPz8gaQtQQ0dMD
GsLhhDxuXp+grzEDe0WpKBFA5IuBqzfs7XF+TttjBOh/yy8H/kyophHjSQE1JFRykzVxmoC9SGRE
/9bHzztSAoB0C5SG8+0wpGyJghdMZQyU/4n65uTxmWXG17b8hKXAFdwtnm3B7QCq6azvI9QpIMny
cPMaJTU2pARB/CO+TFuPUBfkkIw+AZukcFQIVlfnE3zTdoYwXseHXd3xEx92rLIFdgEpdRocmD+b
bIzdeKyGLQRyzQAKE1EyC3XJqb2lM64i/hQmhLziLDAGt0f2h+HvDBQbAp8D5bxuFgwM0N3Q+R/v
gUdQAoK4lGnGBCUjm3MnYHX2AuYwKK9QMVkEU7A4IqwQxkwHMrKTcWFfUpjUyp2eRV+ZPuZzOAT4
xgbVQP5HngAbmXxQOJTDP5Tg3CI1AJ47ExuImTY2wTiMxc3inSqkeL2IZqQpM9gmjKzHEgCG3od8
prOjDhq9GbW1AnjOKS8qK8rT5kv+YGcWZ8rp6LGl8NTiNMNONmmI44BsFnQbdliIlAszZLY1mTFg
4hT7Ro4CcdTT2LGn7J9vAlkBa3J8HkMG4Z3j7dR4RnSiP0sCjKFa5Esoiy9+rYTHe+2TlMOw3iA1
kr9grHlEYVSxl3OdnIrC7c7heb4x5eIppJmh56AnzMspR0J0xYmv994GnPnrnGYhOCmfUAjoiJh0
UBrzz0ULQxWHJuOLF/6la5+ETzpO5pIIQ0rGfXDLPZRBqXGjFQNvAmp6EfZoVd4kBjDonVs3YyKe
o/9wZ9WmFd0VShHgI++61dTUJovyeWDImysZ0Zb+ZVvO2zOIJKk9y/wR8Mj2Ma4Y2ANjX0C5LGpB
nYBaFcBUCeTt7ZG8g/7AIaR6l5WFJmMiTILYZzMJ4KyOani/qhhRcp3S5MeiXmqz9jyVwKfxQGZr
wZ/mHorS+AQ1rvFf1KoP5kN3ofOR/Ssyf41ACwuaFvdRbpjtXPmwmgT/kDUq51fHOqwiu2aAGKov
rEufAp70QanE55ExNWwZLqFPDuj9GZabzP4swrL43ykq8FzgAMSKaJxn9LWIWUbxrie2WMe3/R2u
4o1IJAaFagi4xnAQqJ0Pl/4MBmv2Wg3Bi3g9lsXVz4YvpZ1ismaoLuFQkuxxoyibTByLna4OUJC7
VTqI6N3HddneQostTEkx4xMiZZWaVCRxoYA/51h70ukKX1jAvPLA8oXZVIqArNfyVso+r2CefbYB
+0YHIwevJaFJlulTMcP7ZZ3CNUBLx66VXBFAQH43p1azYfXjNgGAheEH18+q1GnwGB9By+MnwqA/
oeGn/Xgt2Fa5D0eD1Onk5+KvqEXT6u09INTbq/6LvPI2eM+rbm0+fHsSFFE6ieySMswpnpH67xny
U1rfSM71V1aeMHx1J9tRJoHIDd4pieMPzITC6uu60gLptZ5hyDP8KnZgf5r/sEM0HrTWPOvAYWCy
G4x/BN2FoerqLvnWfqRp3PJgU3AfzHbPamZoy0cMqGeGmCjaa0rZls6Go4gRzuTxLb+yAsumWQV8
hi9fn9pWSOXGvb/UM1KLcLpdHQp3ukRWQ560K8JnenyjxA2FXbdNJEypofsc/ScyItYutI6H5g9R
EfZ1dJlTz7Ff3DUS5bgKB3syGExzyXbYbugbJhFTV/YKygU4CbQVXDkWarP+vMa0aFPszhFwB30U
8iVQCDjVlbvccaJBoWu+mOaWsL3g5HU8uU/5q/MyjkSoXokJOySuxbrGNFa+hP3p8yTkVWgpGblp
WXYu4qOeg31YzgweBq7iYL30HSUKhM9O6PaBk5gB84IBM3rIXwRgMw0LZttippJzyonL2caqP+HF
yu5iTrU1iC/rCpw6u9Cr/24QguTMmYRRyc3NENEsdyf2KtQ2zGRFgCYyfPiE1C6+jOqfk5zP5qIQ
hRI8FA8SEz7amSyllfVBX4OsOPnLKMIX7rrkn4q8G5gpO4wFeVMmDLZ6+0Q5xsyZM8rCCA6k0DB+
FLZccV4xcjVMem4ffxSy9Zje4vTeY0ArTvGlyLwtDu9o9vS7zZtti7RKwtBwP0EcRRN6ijjB/PKg
VLAjAjG1YnPv/A1FoD3Fpe0zu8uhPQU9P7GvgqGT2IdrWo9BrU94SKWt6tOar8g7zlIJlqn0Z7WJ
lyeL750zvvTs3KaBGL1J+PA6/FStDGLKtxzzadCL86rPWA3ZTMOrr+6Ili58Al5ho50hWNucWZdY
9EGTRbkEd61u3v25uf3SVbA4wCNveHXoIjNmyEqkrBOnWd+IIf2ije31dVuHTvnadJO46cMaFAHF
+RXfVMDrKyq2F52KjDx5mPzYxsq8XSLxqEqM3doe+jXySQBKvfktsDHLj8XiMmaX05Jh91OmFZxy
innFc3frIig3mtvB/joHL5hxhA0e0wrB5UypVmdCNRcDIqfbLaOLVsY1p0iLZF79Ym9FoHkDmkRu
e1IdBZvYA89byaYmUfdZa3Ri1I33NwRSYjXpT1hQb5fGAiHq+MRrrAclhjdnz6Gq3ZT0kUMHAoFs
bplBUSRrGBZ9KTqO7bEJMA53iaVcJsUltil/Jb8Z4lnH3bMgB76pay/f+Yg7M4CIZ/ytZ1NALwQx
c4NzIBPUhpi6FvH9+4xxrWDTPDwagleshzL0MFDqswuIx21kDXhANpYDGmOMn88tiYrfHUqiB4Ey
2AKDGQLyOhIDJOgmuivtgdmh+gnPNhHWeKHLHiErYYHyCtjhSO975DwzagzlRCx6ZgFheyC0mg3E
Z4eCJZYeJb828+vqsbgzOYHfMefV5XfUKl9vyAbQDiHfXIuFOXwzFUaRwoi+vM7FSUlWJB4Q/Ix2
90SN9MEqCW85LnZmrP2+1wW8Gg1bw0t7dM8KZkkbbD1M2KlNioIKvfKJgIAri4YpM2YR23eqeX9y
uAkfJWGsWvD8Znp3ukfyvxJcZ8GogVhOdj+6oVOETlO8n8tWA6EzslsRn6FiTU7rSk2Zg55YADJA
CjjITBVW8lyFATUVVYOC60RmAxYBtoa3m2c+/fONAewjhiV1/m1HUelNMJ5qcJWxkocOnds7UzzX
GFX9WKfshD7gDqeg9fgsml/lHdzJPAfb5wDU/1G3TNTNMLSeoh/F3IZ6SwVkSBB+MHWb4nhK5Xzo
6QEsrOyq1QMn0bvfHG8gifRjqnFxKVtUZUOFogAynlO4B62R2Ap22ftixsidcxmGNGf5E66yOnzL
x8/JE8wMFxMGdldcAnHYgEOo6PsS3HZ4zY/Uu5D+31HVLrWjNNWxzCm/J2yHgrfI53WDGx4ULKP7
K+t4PXVz7K4QOiaEHAx4IBAY5IEJwFks5ahWl7N2DkEP3Ht3+r1vmbDqJeAMSuvshnxuEuCPYG+O
3P9XOuIftx9O6aCiJdL+ybw7rPxqqseaDCX7830DWbpiCzVgEsLbGIDaLEACkTklwwED4qTYux+p
he+3BKoJM9UMtPZ0Eue0uqOawqeEXmmvHp7c59/jBK4ScbNHPj0KPW2rlhzU0ui/bkcPDwBtfaXi
4PZJR08gAbZTXBeFsmT2cO+Dx+A/4JEj1Iq0ka4zMkqqWWsvo4tgbPF6AipMlqK9MJBV6b42oRMB
+yyypsmGdibcmpS1FGA5fTlG4KAt1PmdgAlmb8Zd77wjQxzC0/O5snN6Feoomdnyw8vpDCrcns7e
I+cELi2qD+p9CgZprJJGinRLmeKzZi5H+xnB4LkxXoahZgUVtdWLvz0YLlqE9rHFsLih2O7HUzZ+
vdleL/KHjWcp/pv3p+32YATHH0G90RZ1iZ6c43nEhrbaFvetKfRfyXBMMBbXgUEm3eiPWEnA5xsg
Uxf1HEYVcbwGeuZnOsB84FstjhnBhdZ+tU52X2ZPEhv0/+GJ1E8YM1H3UuZCDyFei/JMnkFHVukj
Pqg/Uyu/bap18Vv8trgMvG++gWM+RXMlBnCgfChKIIxgSPExqj6wjek23SdqnRF6CjoiYjp1uhqm
xv1pfdfTYdl9YF6BDmQrJAntoal86MtMD+gxX3fNAXqeTC/nqQxdfGRIcY8HPKK6MdGhGDrEAV/r
T+bHrEuKss57W1OLGV3z72jPNdi811+Y4WPAcTfkEIV0PCGEXp4JAZqwuDcS6uIb4CrR7qmWqVge
Vuq2b3/ULr03i1qJJeX39QJgdEEyeGME3gv5Sr9o7QRLwuG+UYZZK2S5gY6aoSP/JeUh4DG/seHc
pPABL5kutG7Si8K+VPYBvfudBIPrDQspagrz9UN12he6172r6cROZCtQGUSi3Tj1AZ9IjUdFZdnI
RU5cd10vJXuFPBX6nIP5QzqWDNb1kE9Umo4TUNQGG3L38p/I7Bg+TkzbKhh6SGObKck76jcFKJpR
Pg34JNqXaeDj/HsphLk4qvIaMP9aacIgnwRPk37idcwG0LpDbzwDVDwDKNgcAkAVPHn/PIi/2nFu
vIktsT1bxkECj8IVv+Az3XC9wmtuTElEVRqgmux6zjH2R8GFcwpXxAEKRa9CWuHi8/I2XB5RnBQo
+KSeJNiwbtdnJSlqCMpWagwZOm2yee+MIiGPlyGbODHCcvDE3HmC9f/s3m/Vy5peBV+eqFAT5Biv
0/wtr+AsP0xfxWAdVBphqMabTlnQd/wT6LyfT6f/pkZo+kh16/l9y+/LZi3LOx5GGhb20fM5IOH4
eWC6B9XtDd+ZzGqs6Y3kOkAfa49eQkXDiAlJY8WGqaBZOPGM0ZfHTGLsNYMQcK4mhbS6w7xH2Bk+
9g0NorxU1pboHvhDOTbo5G1M8piuZBKujKjbz3QGBShS8a/bi9ifLhCqHXLaPpS1utRnr5Cwqw74
RQKBJA9h+loam+Pn8Uefaxt1Jr4VTCB+Axl8UHhNZrdUlNocKLecDRXZaBWVMK66nPYU+iIxyLE5
q1L4R5hH2FNpeo+Z+DCfRBCuMtvBMDJBs7RW+Ube4e6xH/cYhK4JnYwtM3qhdSq3Ly4HqJMX51cr
AGOavdd9jJlm3CEhQsoAwiUTgMF/atETn43ETrVfFdvjS6Jgm/uk5kjkFc4hzGahZzJYUlfXqbni
KU5s5NUr4BQiH+sfrinA3+bk9Ek1q2bmXOSNksqUMrIXLbidDkTPtULmtNIWRmREFoFz5STQIFwJ
pEvIGKSEop5xoxZJU3RlVfiL4RXZhl/GZuTb6MMRkeyUNTyqtAFwOS1EOucrhmS8PU6bjRnXc2AY
pASz8lvAx2L+dSPY/vaLMyWpmu8c9uumiyaE1o90EkxJpYzQpsUYPcOG+b39Q+wlTlA4nN9X9XRM
B9yOzxtBRYBf8HbLKZJ+UFxmfw/AaUFdwDuvZjhcYRvSbrEU2PQHGjSqEaRiSyujjZbWcsyUfEjp
Z28pqFeXAtOuaTLBd7kqeEX4IpMKTVFqZzVkDajeB54J4sSZP8awHJqcRyom4JpPkv5AuIpA1hyx
J5gI5+Uqsta3VFngLoWsiRFo8WU0tGP2qn58Db78mEo6zvtBT3luIr/GKPbi28tJVkdydomUuIyO
6TssUzOT4p7/BhrK+lmVIdFKpBnIUHqbt9ifV3NpJr5T+nhlJh487rjC4dK/UhZMGU6F4/KMOUSk
R9b8+nGZXWblzJhZMwm1WfjgVcgmibBHS4pUj8y0jO75lXUaG7EWS+hsfSOuF/Wi+x4PlwgR1aZc
HDcWFMHNNbqLWbBTR9X3C1vLzMwuqbYc4zoa6JT3z/wYjcxXKRbTMT5tz9tjZCyNkAEg/zfX1bZM
y9T+OB3krM+1WZOcE2XXBwP9xvypcflnqnX/nOBjO6fr/BinRdQl9uyaSvz/mj4OR0ZvwJ7fbcr9
2gwHfuzfvbuhhucb3rFOR5OO7itX98OhR9KyrBG5Oq/8vO0OCILScnOkBP4fSWe2pCq2RdEvIgKl
f0V6O2xTfSFMTQEVRBoBv74Gp+Kem3WqMlORZu+15prNPtowk3eShYSPzL4LjLlwymbysmG6uJQ3
I3e0+ropRztaiRtx+cWb8wWAte6vbdgcOdUJOd1raRHNJLyEhuNlV1mMw7Gv/7uG39WI86LNq8vL
MCsn9sfLL6/Ieehsdrx8Ct9wHc3GoX4tPCTua9F/U5ZgxrTGUNYvpj2iSuh/wkJbKHYK0pFOU086
MLCnGEPps2XtpYhdlH66rmcCjjWDRUxJjq1fYJDBlKP24cw5yky2Ix05UhfK8yHIlx5e2sKh9JAm
jfwOYw+0wTg3zOHbz0VAa4NufASJ5j1/oaoNPr+fKbWayEeLnOiq+9Exm0e+sBYW3Nmon7hDuUfx
W90I627aedm/e+61ExYPPNWYNM+zP2EdhY8dU83Pj6Y7nynUjR8AuM5jWJkyL41PcTCavv7SVYfW
1v8icXhNHjsd9zbAqTmvwu/P0139W3M439/Oe0M5o1Lk3fimTvq7GfnqEegLnpuwNtY4fHLnf+AN
CQv1399HP+jagg6PoKkE5ewx1xYf7AlaCnhTAwXmFUKEzyTupjZjXg/DPl+ay36M8ufu4E5mxdse
YD18xqbKpPjQTX5GHrbBeEczG8icKGjPEWQZGMD/6EB60NspP1CG74W+ovX/0D/sh40tG3hq6ToP
3+dsQUtsbHJ2RW1T7dEVMH1HEjNPuQiSFwWGgytaoHjDxx3OtbD4TMsfIkjE49uSN80BcwwJtBOj
1Ul7DPNfEcZsGDnclbZqMYJ9DrncGD0Q4ggAKq+aW7outp3/njywgoon8eof+w680lQBvt42W9+T
taQ1pQ2441lD9wlXYZfeyChh433CLkhv7GCL10/FWjfY6+DMEi2EY7wUf0t3PK02OiEM7+Vnjpn1
ZjxtvfFvjkxdnMpTgUVGITTh5Tw2SE788VxlIwbUC7jbGaRJyxgItfYrNofYy0M1oCGCE3OO14gl
Fow2ssUTetpz+z5DvupYugCh4gWvsRIRGB6Yvb73AwjFLy3oI3qcXTFDHqYeEEwZKrOSUy4B3M++
0+8AJ+EUitmsNFCRoiD3B7Ek80PmMYeitiOXoxnIgdBQyhlWttZ7Dww6pzstfOt03xY+lThqwwDA
EyEPuxUsqMgstlAxeUFXvlV7CGG4M0FAaHcIIiMXXg2vCTzjMCueIElgN7qTSTG8a39DWNvfQF9h
ztNmYygHnRUgf9PQnt3S/d3ft7hV8JmhbiA76c3ThwkeGAkAAwsCfnN0ebMBBPxePvAdmxsbo6si
3zczD6EpyUqm9NvP6fFhBtTbU8l2HLkw2CCAWZCFmczEa0haX4e/cSrpmhcDIDGk5TEiYkQcRnMO
iYn/DKq7KSy1JTspSrYbJ5wRanqmAHj6fIETBk8SDhgvzZiWqYl8GwzL2YoGJmyzV8QFll/wYm0o
UfWs2Y8cpibahe3d4tJBaMbmfIjcAJGFNrWQ3xP4F/S/K5SGqfdaC+YcWJLAcQr84eegafJZJpAQ
mn1XWoTkDapfTLFwymI2uwf5Ay3gqaOZCQajrBtdHW0b4AtYFjZJFtPjuZQ5BE9HvNTAo2Mmd+33
aBkrOHL9cLigkj5XEaAOXQIvpF2oLnK/wpof9OR7GNTn9SxbPAYCKxApUj0HlG8QtSAfqOzDXFi+
Fny6M0SFYTU4a8t8Jl0G9sJ44ojngcT9nZGkdp3fkQrjnVYPtKB9xXhvJjkiS8scsREjfDVoiBDR
Xd3lMw/EDHIrIGMIB3mSh9DO+e/oqzrrlyHanRuBaSIDsQEoRDn54S044EQeiidOGyidHBADoHNp
5zmU1ojpJEJZ1W1vtBz2l+nycnB25sSCzuxBsQDXvwgsUIYPv8+syysgnaMMWBxAatjRIQDMYOOM
DhbVTwYbpBy0tbVFhDe+HLENyyajdudWgxw5cJo/F5kBAt0qQDX0ZpxjrCQstq/FY1EQmwJehe0z
M21mLi4nS701++QKEA9IyEQ0YCLIbcntDLmPUafCu91wHx0mejyTPa8Ht45np3fihVLZvJxVEMfl
NOYBkx48VvCnx7FgvKLIE33uJyndUd+voFGCKA233gNfOe4LOMFbwLfhJDnRjS0XqB4/M1jC8Cem
xpRxP7bu5BZUWAi2PB8sUy/TogHijH+gcn3ophrMp2BIqIOxHV06s8ySV8TNmZd1tQOgEcHnFHSE
IOSdaUW7gSQHeYTNhGu4BIztmD7sO+RtRG9OUadwGj/OQ0OaRcYfQ1U0jxDDTjxw7cCQOYyhbPAx
lC8LyPAag7hpSvePA0/2Q9B28meoM3X9xYZpWhFs5SX41FgK9YLgkZxrJQqp7HxSlnYvZf4JzD3R
PR58w21maajCzbodBVZenupZbzXhjog2wWeTUKEc/bM0KYEUB3HZ8+/FtoM2JZuWloWmlfsknwGe
ATMDEWtL7rHBtcq+gxNJ5hRTKyp2xm+sjNgR3Z6ksg+kEhyx8OWUf1F8TiI8AHc4tE5SgluJT3OK
FfwF0F0sr6wzuUu4KWoBXtCic/ekyVm7UfQeS5UZ/te+ryNzxETdzFVHdhApL3rrvdUCEUwSpVDs
xIcvw1Ywl7+E2374Y/yV5QRiitls4a1h0s2ZMBk6RqbNmxwJ2+ps7aZAe7X6mcJduYsZFJgFVFp8
Uc0PzguWTNAIULsbH8dWUwE7TJoQ4yhsULgjGcDDn2RUtaqsqA/TiUD8zbyB6+waIC1evB1hmnFp
+fd8n2dWtMRqO9suWig/X/MiL2v7jRlKZsG4wDJZIOwXs5cYuxrNGl1jCxsZLs1aueJPgzPJT8RA
CgUMBD88FEufp3XK3yTDPBz0+aH9vWXO8BG1Hkf6CcgIQ8ql+vZL0DxQARbpyXsrOuoFK33Kcfy+
/fhaq5xudhZQzck9ILqWRpOHjpmDivc3e8eBNkseAOU+QPWMi3y7X6ohxZ0xXf7Kk8d6lOCox4Qp
pwXYs5ew07JLi55yyX3iNbpN9Tl/yKqZD0otfdrdeIL6UxzG+JS2Z4ypWU9VWAj2p6L36mCL/5YX
BaNGJn7qGCpSXzsjosFZvYGOC2DM96AlY6PIGgrsESnVdjICFCkV6AIvbfoMUy+BlUADFk/f2jRD
ngxPSsGpwGdbvzlqgBMjWxyCQhsqG+G4FGJWuxDxoHMJ74LygWmDPcgjMb2AwAyfEhSYLD1MN87N
y9YSV84Rx1fyFuK1+obX7iWp/aY0Go9YnatnAIwNjxNoF5oIbfH9qIzZs7L1dxxm/S6W5qmnsEAi
VfgY7nvRoLVPsI371f8+eqCQ7bIfuFL4ALBblnxBOT6QPsd7jf0pGdIxVqBEeRyirS8if94xWwKg
rr3PjOoG4BkYC19bdP4QXrbICsb4gqDcsZ5b7b6GEjryise5P5fKvsA/v/msCz/TLWwrJOff2yJK
sNLxPL+vGfNFKKPa/QvHO1ZvAvKA3oJXswY+h4Ksu0yAGE5zeFgGdJVbxyGmqctOQe04yWJIFu91
cfxGVoPbzWjdsL7SzKxa/MPvzoeFX3ssHwECAoyvLfxHJlRC1MCQJavOI7xQKqxnPWG4AhftjW0z
z8cnwErUMQq/hT40SNNJzSS+r4YptGx20Xv2Se3+tclz57ttEkqTavtYlzVfIndwKyCO5dqfGfw/
5KCSgs9jBuE1drmpkGywIDNXi+YEEcPFEpEOUal+gQrmUg1lYVZ2l17DtYhpNeYjAcIxEOTW/77d
72/KY4/AevGX/2RkoL6s6OXEj/A+/hW665hvqnhVOhiVRndTYeAKPwW7pJGdxhtMI2i2SmHSdjj5
7AkoHNidve2oDzQvHCnA/PadeO/7Jac7ZGNvHtO6/knSI5Iz/c3uttTEdYF5kelHllDYUmb2AvOU
a96hI8xpvj6A4ILdj5yRthq3K13aJBhhKuFoxHKQkBfBb7Seig22V7lchtdcl7HVZ9TKxelIySKt
YcdrlCJD0gkpkpth7Kvjpz4BS8dX5o6v5H1SKwhK4ZXYmrS8/3QssEf9Kh7xap/XzL0YV0GWNRbZ
x39/Vl3uZek++2xf0brAf4YGCjU9fygflUDFO6JzFVvcDD185BiYQaA/GdqtbF7/QH9PoWP9YpsA
TZdmsfjlS/mjLYxFOh8fFYgcZn+suQtnChEXnW2chSfU8UkJ4+ZlaeW0nIKvKot4LhmWtkaIv9YW
/H8th/Wvse4FU5bMYlpMeanh57SFHMY7Nfz8cLtuqr/nsnIliMJcImwq5vX046k+Zz6d89JeOW1Q
xPRWMf0y6hDMisu+eGNNdSynql96YzSYv7WXzod3iAAkJDebNQ48N79yFBskCNih9njVKZzw4DGP
HBiFfJf/sUD4r0vhPX9VuMml94XP7BC/4mKsF6R+I9sdU2O26WCAZUZBBBNnVl1if4BQskPhDQhJ
Ofx/Ki3uP6lgAqEgyYA+gpsrfjPWnQVSsptLUjo5vEEEQiy/jE/gJbLp4q8vh3y8Lw5GNGzYzSCS
4yO0Ds+pRRinL63jP8OwBDJ38WL72Nng0++q4lTNZ0076XH4u281eZ4rp6TGEgLGQuMk9PXUznd3
TCgTFtwff6zZbedqdcikGaxOd+TIM6qF3uKBhbGxZKWaraeYzVop/mtk9lKs3J69HXNLQaPD72ZB
7VCNefRcgeIwd0cgSZROcEexr+S5/sK1CKu37vV6tJH7wVBN5PKK6XT02cVsNexr9po1LrZFPBKQ
ZcPrgp/XQ+L6e83i19Eg7EMx/7ARmSV7yU0FdlCwL/3hBH8BKZkFfWTSmU9z850koFxVa36pISz9
Ql6JUV4MxQxFZxYaWHvDNXmFQktpF+pL6SYFnc1RWVyQ9sBcJL/9FNA3CtOsYW9P8n0FpYudCtWX
2ZGfMV7dz3W7cwkpYBJZYX1psb/v+IdYrgj52LzH1s8TVkjpq+aMb+mbSZ25a3Sn8B0JiEUQM7a+
t+MHBjqpJrH7k21zY1MN0NO1/MKQnw+5Ypr32pair0BKMe+m6YL+rSahoVkfAS/IsKzX/dNpwIC7
8fbBC349nUnESimpQdhzOB6GHxP3e9sWuSsedPPxMUMFo7l42+JaMtkBxprRRaDsUGTTNdywo5/v
SZntoQ0M375El2MYh2ZIhJUtXwyZh4NznffmhMmkWd8evtEvWfyovjQKGmG0lXCYQxBjfoPFfR8j
uArq0plMytIMECuZDAKXhT1BHlFdPkE32Yqd00hh8VNOZVTmf7oF5e9HgT8xSX5IiRhqLIOG1FKI
RPtpQ/Kzbgsg3YApNAVYgvfbWZiP6QRwe/K5fHbxWsjFvMqOyANCHhj4Vq4MwHvHTX85KicPDt+K
CWiCMgZ0+kDoa3+D5pDBaJ93xLayhCH3d2Z9+6O4kssE7YUSZBLhAc8W8OFJzFxjN9bcNuSRFqRT
Ls81GwCTev70ofVEpLp/vFe1/fAbEq7wkjRpuahTSv8SQN2xm8ME75ZVS0nPgMstbtz8yjzG4sK8
/2bc7n/KGjjrZdwkdRtjc+tK1R9PX+HFbofPJtQOM6vdxgGmjakDe86tNjdU6wMlvKSn1FzpRLiC
ORptvy4eqV6bujj2OyarTeAa8Hf9gorUDHQ8qTVf1ZcfrPaAy3UK62xkBTW+GiuW9DHyiXzyHu23
BM1k1/CDGAmSAzk8jR9/vMfdFvaKNnngzCFKi6rxhZPwV3pNM+QaZvh4obK7aGzy9xM3nxbZVKKt
ZWCPDamMR7aDvFnN3jB04D80blqsDFR2wPa7GA6F0v2KpMcmI40QFbT1MB8IhdAh/ePOw2B+1QmU
lE86D0I/B5f2cchaGerZWSqn7FA2LMdRb0zk5rFOv0RHM9soT21/UKJpTQfzhvIYKyxqyweqsRcD
Cn3kyC9H+wIrfW7P9KjlHlyiO50PucJHEjIpcAX+eKXsfzxDP+a0xy9HhGzt9Jo96mZIjoW1nKj/
fmuEbyfx54jX9WMKqsx03rvDvfT0sea8UdEYW/HlQMNQhb9R+5d/Qv5osNdq2tunuhxL02KZf2cp
4gEjPervnYRXON0XjkKM1lEgQ5IB03uYahogi8lx5eNj7Z6bRPWVGWYfMixB6Py1C/GutcsrfDPc
B/JwIERwKCLYfPeXJV7/Wb7uutUMOh0890/tm8guU8E/6U0P6teSd98T4h11Vy0NxGZoO4MaF7zx
2BonGAtbieqQsNKdP/I2G+MNTEziqMcbjg1ZR3xQe2+deet7KUGtIU+YVOYOZ6SesOI2VHp3xHxm
RUoMyUcLiFDmU5+SglOoVpgxjX7ucmMibvVPULIYlJOQeTNzMpsxbbwg1CtS7EDXPTpVyZgofy33
wGjR194fPk0JmU3mnWwfdMGIBU1ApWh2h1rRHsfNSlCPquku5STUc/NXOqEoeibOaFE0e7lZZYA1
yIgw67icUSuzmrRThXDVkeXqnym7gf0nMM2JbB0rRVSRkz8uTkP/Rw1+dx6dSeLTjpoXepunAiyz
296BJyiiynRZ/Bqa86dhVl5bXeNgvvUitstmhs4snLt+siWCvuCI0yBx3or1XGJ5JUyogqfo3K0X
QDnzBI9hAlOLxGHOZsfMvGK3DuAdbWGYEitGDZLOUv5ZB5UDscqOHB4mJmFj/8u3yCxuWRTMgoKO
EgJm4StBQqavqnY+iqy2cDgCTaUJI35VsD5kTjRzNYQ89NolaERQ/nc7hKCDjH2yljeC7EhMwl6X
9OkIp8piX7+/Lk1s8xembXyP51jHmLRg0VLHV4ldPXjMWCZGK2nVHsrbfV0aVsVWW89yih20H6jD
rhAgKIS0ntIs16wHvZu8rcmtpJiUC3T81Hap9Z0xeFnzNKN5bv+o0xvZQj62g8Wg7+s6HNpgz/hp
qK5yO5JDLaEZgzr2iF6BupW0FvazWNMGcCYSiRCMu+mkNgUz4p1uAlBvU+rMjTUFeLpijFNB6Veh
c3nqPkZtMsDubo5lRn+/Cp9AZTAKkFweafRqIRB7bIAStxSWNPIFB28jK3ma8+nbnFsD60BxfsnB
oGOjC4NL+EbBsrayBbTnCv6Z058Hv0NqPVzsWRvQ1UEgfE9f6dRw8CegrW5OxYbeHRKocoAbXY9m
cDwN+hK7Zmt9jklrhLds6e0kd7J2yATCpOgk5qghKeuBy2n3eQvK0xTX6W4ToRH6nlBW38eDy8Jd
uQpMtnUr2rdft8xoj/L1WIP5EkSBApjdy2/KTVYEsATmSj2cxlEmT1tZQTqBE1e+fb9DpGd6Hjt6
Dz8Nkh8aGExYtc9URi2TYgo2Gwlu9tkJOFwBxuZ/X5bNB4FoiXLNmImzMPBTz8bp5Nm3ALfrz3C1
wLWYSLYLtZhysj8ymeF8Bu9LwRWMGS/W4R+Trm7z8BCTfkYLVmtx88q8+3HQSwNZAQS+93pQONUp
y36/4m9zlpwnVyEXQ9yxRlGApQA3BA8h1GTRzt4h6HpW0zU+Awz1ZIhZVD93ptKEm1QYGy7RifL8
f37vS2kqn7O1wrjAWMbxvKgQ9CiXVCVzeJxfYSKp90BDEhV/dtD2xzkb22Dim99pAykVvzkdEptV
JWFSvm5/0k0pHshBImm8lb33MrlfRyJHCiBHhJWE5+f6oZy6jx3LXi14NYS4sBSu0GdiWgCR+v7l
JHcb2F9EI2miWCah5WVMR9D2b63CjSOH73JaXIzIR2vaVUFFAUpOgppNGf+Ph1UikPyGKQu2DP8C
cDJf2SqtK6j7pw6bkZr2ru0f8K3qv6fxgLwDOszWW9DsuHlNHpDDhqQh24YMS9FEI4gA6z7VMWoE
u8AhZpsvmscsz7xy3m9b5mA0cvo5QdKommSybRsVseAQOvX6gfnPa5fE1dRL8lcigjJgtfrMXgaf
t6MCNUNHC0fi6pXs6Bi7Klis7TByYbpHiIboMq3BBRamrkLj5WmYFVvCT37FkRSrTKh6QPu1X8Av
LH/5D8yY+ngrk8cHssdSV8zhBaEjGkk3EV8ArAiQX24BDWsmE70n9n7v3qkzeOqo+f7GiauF0zHe
nB2o0djdQywlqfq+EiwvcYkEBVD1hV9MazyoOi6maZgy4KwAJQYa4cjX52iGhuVgjkXJI4jjyeeX
ee+PVk3TU7552Ey2ui1aZCSPuTJrELSyQ0+QABJu8xoHZOBVyiFuWdrJqOCx+xldYYSJMPmIdGYi
CcrFnf4ACmNcDw8JN3dPoaEsfoCfNW1WJEHztjH6HaOlxagdEijyeUopzIbsV+9ES2nfQTBFicJt
ogyMQsRr3DioYAiuBVKX7mH/q6aOyLRb9hIG3tz7NwYEcKv0B1l6gV6EaLOxVvgwiIJ9qB2ydJKB
nKPdZ4ZZnb9iCDYmKJf7fceT+Z4IS9RM+D3OKCvHg9cNIBP4upTP0nYvhKR/GvAs2iC/uxKsLdHE
8rowJvTNcyN8opr6AsDoptS7aeQQv3ohG5n1Zw+bEZTm/Te2FTxSyBrmvlhAUZOuZefAJIjGXrSI
sAuaN5vdS5l91uovnk2EmjNiWHANHmvMEBZv3ATAydsZIh5yW3GrJ4rBK1jaRr9VdPy0c4zutSSQ
2nmlBRpDHHKjPh48TMSVkHFG4cDLE01cV2HQ5OTY6XbH5jayi27yQZ9O3JqP03sLUspDJAHAT+KX
J1HKxh4+988EvpzXDOqSf+EEhMxi/I+S8CNOa+KHRIfD+yAWgHiA6e4VMTOkfjiCnDXjqq6Jmuhz
v/l9f4f3FI4tlvEEaP6xWUqN1SJqXHT7ZzqR8CnMXUwzLQo0pgrvbftDijU+1TJpO/VhPMe2G66Q
4YkMvp5w0jNbgtPQzO9O4RAOu8B2ZY8JTIZPU+2XW8xYXgu1Z9JqUMyqgR4YB4gfqNrZ6Agz2D+3
0QpyyIX5iTrXttqWU4BbZYn4ufThWKGJWiB/oAj13/PEyUn+WHB/c2U+2/e63hq8wTrfMrVmeT8P
9FaQaC49txmN9T9/gX5PPks6hAkx5JVviBstXDN31U6ZVquS3LR1tymYWazBOWZjNo6HV/v1tjg+
j/mRn1w1a+Gn24x3EMWmzaIIX+vM+4SpmQX9DoO5P77uxsTszHTGe1t9D1wOqvvdJmQMYRbEsVPP
nIpjt6m3zH0PJRvcItr3pwrvIfBifgAKdGrdj/UWhLrf6zcOXJl9EWHin7COkFod2K84maCwVGEk
ezwcpH8BnI33uVq9TxBRVt30dWp2dchLFldOEE7NI1DvbbnFFcPReAf4CADmmIXk127bnj+srEPC
eh2OsLFRoHzE6zesaZQMSBPTdekPPJzkIjK6s+qtvK+34vl5jIaje4y8sWpWizpUZg/Rjt9TA1ID
PmGKA+H6seYLaymHot/0v38Ot7B5PldOIr4p5+qMNxLa6C3NIqsc1ZDItabA4qqxRBwpx/DxGN4G
u7Cr8GOQaLzDZSnf1MzDbOWXwjZjXoJH4y8VO//Uw2ymT0lr4IGCPc4jRtwh+3t8eYcl6bYsPvXf
a9MSWLHQ0XreyBbFzR8UKqGOgL1IKUG1MGFANC2DfnOHSrNIqDZWKl0lh4rdQtDt5cOoN7+3ZA2y
c25ngptMe2LG+000vfO3+JiF6bWZPfcDv0WEp/V1o5kyL21wXwpWkIAaE4rJ6Kd9TeIAK5a1flWP
2KRqPw2c9/HQc2D9OFTkiVm9McixnxfcW/rTgzSdwc6KW4V9ism4iEgdG0KYecyTRhUET0Y23Ocf
g/FjtX940o/+cjBh4NUZR73/kmUzp9NEgY46/cm/0D39voL+rzmNB63fsFjfmJMwnsbUoGAgTjfB
hFCeQM9iKAC/pLu+g+Q4CHUQ+PLzbKY1ljxf88SuyWD5y7it8it1sJdgdMMuBGsgZc9nN8d3AGSQ
4hQCD3sCtgaGqcL1ZepKaHlrPVhKBsKxR1WB+SerZoMkhnEAU0iyRiGMdihyMCuf4D/Af+HrN8Yo
xEKXztfqicdRqBs26i8WUH79m84YKsPTzTIbQUz2nfPrjGrJokZ/hgQTS570R7hKYb9WoEDmsw80
WPQSeEylrroR5qM15DEQmGQv+/o22iqLDPXu4G6oDgZ/eHvcoYegIr1AkUiEOf0AqwzkPVRBoJj4
pY5NPj0jbxgOTKw5B+yRJZyQf+o+JpWDJ/AFw5gVzDY7scuFOp5BVtTgAqXmGG82s7sxRwWDLLlT
3wTimZ8b0Aw/U5zrynls4+tru6j3BbjmWj1UofE2FTZb3vts9OhUTPUCmAsCWjX4oVqgZMnXry7G
LvmJZvpMmse8EVLVW3VIztKqv4wv9HpvlppLeylu0pM0IJq79pKI8/4A1NtW9osiE8tKoCoEW2YX
m8ww1sbufagOxe3BIJJNHFYlh5xS+hQTEESiT9oLjY+IlJLPg/ZXMUHfn7fn7W2YMq0otPtTdeAf
6UxZRL40zP/I40bqO6gJYenZpRd5QJD8/mPMyXlDm1Tm9MJbGHFMIsTwu/iupJMeAwOT+jKPZtpC
g4CZeBVZFAg2f4iDwq/siuAU9s6bNpIbnFt5kKci5lKVgXr77getG/sRHUFFSDQMGLgz0BlKQksG
vSban3dkf2oXNVzDIPbfzosMv0omuOvpZEw0E8xWozct2hMtp006zwgiVbLGEg9ZC7QdfrOKbFIq
eYMYxQ2AHvReBGZ4WYGf4thOjUjrhxUV2DqFKs0KVS8aDZ77PfsKy+trfccPVg6G3ZVLC61LwLZk
mM8h2CHWCFIZ/4p/Gs8cCkCICbwunwmYF7V1i3Vcu+GR0nc15G4UZcFj/bzqzMbP2V494QrIIamd
XR4SKEcsi3eiGtGx+xw+ozW2IQSZZHThYUmZUxzSffOaQuvCEBEHCR7yOzc7MDJ2388JT/6YW3nL
p/nCQ7kHKia2ZBuBTjJFrycQxClj9BJPkyGKAwGFSpyKMPyhuBQbJ8IlkzQIcHRO6ryaklNSr2QP
0gJKfccIcUVFUML2foIDw8QA1lV67vdfn/xQWi+mrZXLdvo11XPGkHYnEF4Dd67YwpgbZsy0Epds
MZzpG1JnHmJoOvgJ0Tmwth7oExCa57NqD3dL2KS34oIE0LsfXifxjyohfJyH80FFC5FmjOhFO3CN
PldSWhFqXivDjvbYuo1m/akkMbMMB044VABxD5tuwmraEgUCyEYu5plukH6WG59rAwF9my64lpzU
IYqApgROxS09R2+H4eRcth+n7+97hxE6pI5tD7t5uFX4NJDgKLhCeUdJUh7ls4J+EZ4GLK0PYGvw
4n4C8ccz4YkIGr6RU5Nanw3uzeCMT5zDgbxG1FEwRoZ7vDAG0XNx+G74G+stRr1ofLlB0pu+a4Ke
HufB2BBo07+HGv4Pr+D1sNhmjGkRftlpOfEU+awYOEJ8TdobdpXBYUH0mP9XZ/nGMXNuOX7OCDch
JR5YAX+H0sUnYiOh69OBvGGj8ohiHI31yYVAiupcz9r9qdmLt+eWCO4DhR9lHkNz4ZJcccxDnZEQ
P6LDkG3/Yg+xy5Inq7qNDrxZcuVqg+dwlbnFscoZ4xBNkhJe0/+yJRodXsi/kAnKeD4e7iv94F7G
aeOhho4HHAIJZFR69JmDF/uN79whSf1j9GHWz2aMMw8PPapQVDjgDHTO3wulGIcW+x2dWLIv2ejp
4ck7ZbxM34OxSgSpFhoPnlUU5AZEXU/kQRmZjNzfrcUfnF4GV/h/HBSOA84ZqxTPFk4aKM4Z6JCR
ib6b1ZRHF6MBFG9DOj1KbcwG/r+iwyPOqeVzs6mwQRv/Gj24mny+QeIV3/DNyC8sv1x0foCO84Wv
Szqos/lhbg6R3Vl2BMn+xHaJGllDQzrB2yWhjwDjgpPOaAG4WrJotSDmcs9wGDVU9364vTgY5Am8
Mp0LOUA0RgeW3cdjg5i8wS6CNdcYSgHWiJoNgmwHFwo4hiu4L5QocUFbTfll88LeCAg28tB70Nvl
2PBoR60BLIJatUDC9CWeoiVfdFs6lQ6nGScl3HCic1rfiIgH0AZkqYBG0Hb1Y3/crbGjvuu3TCGn
DGEUwK8+f6Eqst9jtJxI67JqgfulgiInm3b5cmDnfn2pd+7xVCOWRpyPFWSlLnAclFsgLQicg0C6
pYYrwme/6ZHdSrM9CEKvTjN49uv4e5LfBOwtWUIHlp84l13wJkx5/3BVGBUxE/9dUnmYZhKTotf4
ukDD3H/ojIaGFt/MKWuDYvqjy3tf3Sg2uMco5Xlv9dBlBJWhV0hNZbiSbGhLBckNNpJ3Pzd2FT5L
TvsM0MBLGI/kj5M8sBnz+w5ToCUyc9Z++RXitvepPArymUimyUrNmWrZ4wxLzIDXNIZoHRkNOaRL
VL3kU4x6R4L/qU+Y69xwMbj7AycRm5NzCTOwhVrIcRCvgn9VC4vutefZej83RhQUuFF16bkLiX8e
Eh+HoDvlSF7JOJqgprrjRjoHTdEkqwoUjFQx3b17gJB6iTxrqeH8X0wI2VmW4giPGTRTUerhVDDE
yhBHPiYs28IOIjEG4qkeOA+I1EBeT6eDTIg/BARLKM2whgnFGchaaNb3rLp8fFpKhPlJWFce7TQ2
FJW3ImyvOK6as/DYgQi/pqvx40cwrfEeRIqXzcHkC1BwHll7Lj4C8hGYwdN3YEJTQbnfPn12qglr
BXBcgqFEOZ7Fws9X98eiz9IHP5sffjSzAzc+xM/9ia1GdzMw2IfXI4BDho9ft4DpYXEb46S6HzTC
Tsv6yL4LRQjO2HvVw4a16k1sA47JD5x21RxK7Bn27qbkFqKOB+vmUsGhvc+ozGB0QzPCNneGJBOA
ravslqzrzVJrePI3+SiZLIed/IRN7KeA7fgM91tqWwXnvHFQFhAPHPYt7iMRDoEQlLp3bRlBIgbF
xpckOUyF8DAuLUh6K0MHRhs+ta1SPZFuhHh6WE4oLajNkJirpwHIfDiDs9SERtHSIKYM7qB7rhN3
0sfhi3T4XlhcReOHBoZ1OamG1XAJXsmj/7ip805zkdmxpHykUFNmNINe6kxHW2qM9dN3qB7IRvXT
H07b9gP7AHNb8Jtkybqsn6o7bgUElKNy58jc3q4QlyLaI4J4tJmyRlJoYXuLM0RxUdDrUYJwE+JK
oc955qLU1wQnOrFi0LzDGs4wW5JtGOkdtR57iwQHw6dXEhoW8gjB+5YHPeqX3+qAuzz+axiUdN0P
smnO6kP0eb55tKk1nh0JC1CKmRpxKghC0bzuEq8T+FknLiEeSnuuHXUJcmdOwYEyl6ps0HOzomK/
CYeFb/dhcSA3i8WcupCbhvqUtZ8mp3Y7ZIZQjKFWoBPoEN2gmuz7ISaNzwAuhrX+W9y+kD3kWHva
uJonspX9PO4T4nr4Jl4hGHogNyNA/NU4rRhUuGwRWYDzAXsNbF8u6op5AYsoJO4eseOCkcdAZ/S5
jeAfRi4UdgAhelLWVgiemmVUgYR2kp3kdWvygFISpwJCCUJmEjJO4pggd8BlM6V0mSWN/7rC+uJ/
RXwocyDc2iB/suWKSClwZINNBvMTrhoD/5JiFj5jcqgFKxbdb2F90NB0fgmFHc0Q5bBq045g32OQ
3zppRFvNApUbXRgMSAej73ypMrQCnkCDzZI70/hP/tAdk/nFyjhgMDEkxNpLfm3DlpmHL0fmQUE3
ghNr5lWISB42peoal1sIiWajMylE9PyL1w3WmdqlCgZ7ydoHuLlb4yNZUDyp+HgIS+j9I2gkIDwH
PBggXEoQMsU946dmASvzW/nYtD5yWyp5WHooomEGWXgoiEmCcYW1ZqPfsitvtOwuVKf/1ozmDOQ5
lPXDZ2gXjL7s5167GQtwmoaXAjMmmeQ6FLM2DzjZ7aKPCBxrIJ/Dh/goi/NBN4n/iGHCjdd+Iw6e
bQDvqBOqkWJbfB2gepJjMBh9wel7kkdgfioL4x6qDcHCt+8/ns5sSVVmicJPZASIitwyirPi0HpD
aLciiAyCID79+Ur+syPYbBqLoqgxK3PlShlbcTGiDzCyX8SMXb22zctU4OZyISQZof+/Njv/w5pq
wckEZgUYHqbv4ohY/DxLGxnGvRUBurDn/g4AT/v7of36O4C31pNxyMZzrJ7QpbMYQJM7MAlZOJKB
kvTH6Y8yfnqv2II56Un40YE1OKkdkxorTipVd38j5DoAWRsaw3dfAx1T3iwqsMsL1SURjN6FIZ9t
Rg9gAfaAEHRCPIsqv7myqvhfrUFY2L0GC/s0/ywA6t82TGpPhpf1WPnsRWP7+SXKpt5oOwLysTuB
WQR2f1yBfgl8jkKkh1kEmV759YlSSJvjSqB5LAElAVwQQHBqSAh4L3gpCA2O1AJzAjIDB8ZIC2GM
K6aI9uAa+VFIaJgGTAiQeYC//h3dsbpgDwk9Y6NzsLVjwsAQxRmJkzMCJvMhHiVH9pyIeYitSKAp
iJTvloFRj8qEgzvcZ+zitwCxjqO4OA7X4nb7I5JjaklHRB0OKB7wYGY48pb6G1OX4cCOELU/JBih
A/Q2PDNrQzKBqog3cY1wyQUTGKXjgk2LkITJrhaOYkzuLU8CFxxk7F8oMLMxGwKGEgfNwp4D0Z7z
LRNbBK65T8/mDqw3bY1xs7InhM8EKcbWA/UVsxNCST7GcPWtPCqUCw6EXSZW3gFPFb2fg7xY5Vlq
G9oaZTZE3MhxqX7c0RAMQTJnP8O7xFp6lfEw27DWlxAfvq6U79i7kgMdCV55rHG4rHxz4oK2oc04
8/V8Fy/ngrbg4IIqRm6mddgL0CLUBEchPEGo7KwWB1BTIjeRB8BuIQp8i0BZuGAJQf9F6flevq2t
Bi4eJ0CuM7Y2IOToQNOb00zQZVVz4an5rRpag49iY/df2eB/em2xVHnFiTUNVQNSKTVIwG4dB5BZ
w0zxVX8BokPthbAJPQatRfH5iP4vtcxIeOgiSgYxcPTyl2WKDogfieiK9AD+bivgzSr2rZIJLcBv
FJeD7kvFY0yByYefoUfe4XYCcizSV3TGKNcxv7ypqY1qPs74zlsl4hIWGSivYTkSNhaEa3iauEBi
wCvkNbTzb2RiAl5h7JEm/W2c6/xBRpxJx4W4RseLfyhuHXRdIjUDZWb+RmG+r7Zlrmf4hQGU/r6B
1FxzJnvywrQDUpI70r4eSeeA6AN7qoV4vbz4KeY6rEIEmYDJwJJGz/HbGY4kdoTCCR+BfE78lZU2
BvyHB4UuH5Ct6tFnFqIhjyxIA3ZolJIligL/6u80gK8KQQQgo7o0c/yTfuh00oop6rNMBTcfigM8
7eB92NEaT4sw29RKDQR1Fm3upxoKTF2bPosFlqjQ6++YZLVdqJgy3iB4MkhAMa5EP14KwrjuvKws
TG/wobqh2ZmG0K8Mr3BzEEASuDPtdY2mQjdkNU7PeuDzCy9BSLMD8rHhk72HLsJ9MYYCE6vljZCk
UJPEs17uYKl7XwgRjzJsox0ieM73Ee6eRCd7OtRZb044o88yCog9abwPN+gDMJhB4UTILqwLlzto
nnGxIJdbj8Q4BOXIqQfNrWahx/PyATNrR5ok1QhWghqeQTCWxEGFrBMS6OHqZWkekQLmTCzpaQjC
we38sDXowZzgIU05Azw88ZhjlWXLfNQ27HPdEEXyBBH75iLvdxYPPMEq4bnHdD/wheSoqC6RPpmN
gSvih8dOo0vEI+qDTVa0RBaHh/9+H+FdamT5CjJglICMQRT9A9hiBTICxiMUS2ziisglPB+mqqG+
aQyA2mw43kYPjuLT3cFlwTecdPvEdw5XR0AVyug+Ax22f+CjDPDfLelcekkAWRT+xh3HlpvXVOju
mYoz6+RP75FjxffVe6egBAa5sHnjkGZXpw+6cFi+9Pc4szYIS2CXu0twk53Zrw7WmWLjgiPZjKFD
Pr9XbnhzwlkJt38PrKwVnVUs6STHoKmB6yDkpFhtUU8PaflABIhBx/ogGC/eBN3AxKDDvFnbbwFZ
dG54PR4qsn4upO37bryc0gOxCOUlfqRUDxweO1iXnuD/NyExbTV8EgzpjeF2LMIATp+L8ILBfqh/
9k+v3wcaODjkXbt4mfc7Zm9EBJT70SJ/mYPI8d1qMMbMA8YUtOA3rElIOHAeRiIN3IrgQJfEyx3E
TxgWiekTw4DPsg49lGBs+ACBZb6AkEzR48xW7tbt7nRHQ0QLLEOErC0MKIzPMJOMQXFPbncrrldE
zfRPqEWexLTHbwt6GLAlbyjrsNfitQeOFmQCDhaEUfncCGtqA9HK5cmLUPMZ0JP5AANutOkobh+K
1IGBGwREq4o6TqsFNXFn+MkTQZPFR2QmdzgPxIvtCu6Rx0oAH+Hg2hO6GFVrOpL6M2KrdsBUO9H4
plmPcp9OnkBoIudzd6TeSH4tiPb9rjdvGrqH1sFWADLj1Uy8PmxT5oepclJUI1XeyvdV1HdgLpIr
u8JvmyDu8TxRZ/f3jCgoo6IzqXGtiZZB4REIQ68IFN5Zy/GqwHC7wmFfYg00nv0FHwS6M4gmWGBR
5a0hwLfl87BysdfGC43KAYQfWJHPAoGWo2M0XrrEky+79PbJKq4Jd2UEdxGg+gbTw6EA8B/cFx94
nYnxNURlqtlhBzu+S/j3+D4Py0mSruPBMq7d52BZQ48+Kk0GaWZXj5+bsmV/omE3ZjmZ5Ccxw+ar
4RghIseA7OHn87qh8J4i296PnCJiHJYA23QAYB1Dxd+RrX3gdQqvQ3xnYjm74Vz5gZ1WHjpFtWXj
x05P9eCbQUNeEU97MXzvGrdWsOEIKERgYDrdsUelU6b7Ruz2wLaXk78d+sXbm71iX0GvCiKRKea9
gqAdOBEhUlhB0f2gaMxF5NUajrMlveNt1HSaat50wYHqnfsmezrp28BugfPyDh+tK/s+cnL5h8oF
BRJkUJxfVw2OBcDkbrnHgNIcwXC8CbHT9OflYyVd6h162OFKkJtFMEZ82LwGIvioqkvrqrtTstW7
3sPj8/4p33bXnwpeMDhX6vEA/1bG+jkd2glOtdXkAUbstgvP2rt/UqTJMNGWj3oqYZ1TE6vDyIJj
qwcpeG85yA/pZzhLDPkA2K2q4dFNcHXc3AdoO2PiFNoNqx70NaqwVlRQU2M3hvkJWHAgwqwnvTli
0AlKA1wOBpnFMpDgnk4xiJn9nrKQ/HU2AkcDhUZJVE2WY6gPisyi7wOM0jbKX4yv1J/cNwJlFMjG
oNoJ0eOMBPfp6PGsOXfRscELXbkBoE/ZUmGSX3+UvTS0wXuBhn4lQpHG789grHVciFZ9zawqq4tp
RVl0gPlEDnEL6AVA5g/Ba/lQV7ls9PEeguniYwI7gVIKFqchu1L8uYx7aANoUyKLi7hPl171l1l/
GfXmhOx+QfMvT4LOpPBNvktFnOxOkq5N3+/AD5JbYQZUZpWncOESJbFziCGintQgOSUhciKi91H8
Xq8g+1iBptjL8dZ/ozERxSPDZvTEyGTcLhmmIuRQVzYkfbUCG2Kl8CGnRu71RDSGVfLQo9E8mtww
8PvuEBNkghwZmDJLtN1MHqHdzazbWMU/rZmCjwKWw6BlfPYIQdzDFkd4k8kd56IXUSzHfTGnzwiS
15P0eNzdY0Hegp15O0lsdpwnsjwTlVWiCHIgjyEM1k8Nwg7hfYdP8STFdFGwi8QMh4vZywb3vQb9
N8GxJTCr347K5GnV6Qhl5qKZ3Cwv/CHz8Fe5DM/VUdoQrLZaA51b1l7jDfefraRnK5kfESRBN+TY
9JFVcCz4Xr8v0aq6DPbJsZplWxObGWzJb9yZcfpFsnBVkAtbZftaPFeEZA1/gl//XHtvBxKOjvme
4UMB24WM0+kxhISreyp31U6aY1U6IG720Ygj8e0RZ/mf5kU05cztFzAo9Pzfm+JO5CDBctFBJgSN
VOsN8xRV8BYp2zvc5EIk+IKS+Ekk+97hIuti3QsWz9lDs/mJZIC/0OtzwZ9cRJgwgTKxxCNVf3Pg
DsPobpdbNv02pubk2P5ACl5PWaX9bTyU18ggDlyiBqHLf4o/0PE9QBrfQ7sowj9avbz+PrDco7ZH
KoFmgqZlr4YGEvQ9QBes9Jumq88lM14Hh/L0Qb4R/Jfw9DCFHOJjvsQxGpVPSMLHQoH65/6HEBSx
cWJ6p1Hx9708zOAX4HysTEadxkFj4Wi7zxHEqHpRT7zy9UfXonRsEvDTphgB2tXv1qCtdmqPqqOu
qGcOlqrao5e71A8/CZSed7efzvDsn/tbSWDjrXyBHLJ6eaw523heWgPPH0G8v6oXDTI6mBZd+J93
Ek87lqfgh50EcL/R3U49Frjhe9++iRew2xBGFmY9sCpMmaBXvhcf/GGB2jCB4556uf/mB/7ULo9f
Pp1qazyKy0H5eLbMbM4cz0uENTc7PrHVMwt+M+DD8wOVQZOc8r9iE6/JgiMHM80+bjvAIvqjHBka
bf/6FoXXP36VE8lojw/ulYv73yewH8QCciOiN9lUZPzddr3+kpm2wPATnMVMJ+nI/PRjysYF/XsI
BRnRwuMZqxVQwyuGJRc+qclrRB2Q5LZVe6h76gumhhQZCe+q8q7qycCQ0Mt98GTM+qzfPqwbuAIM
rQFOhk/kjSYfSwNXTZ0GIMpHzk+qAWWeic0cDWPjA2ykZmWjg+lDnTbV7sH+AM+QB0PDpCWWkilN
4K5hvVllx+H8pdpsGCk+m1FG3+0CIOb7IXwCF3wO28XGYwRoSzaRFPzfd/IdbaJ2kNCnSM3Bfe7w
GEOtbR6K1FZK+2vctXt7edab8gjjlfonJdMn16EXIC3RL8U9Ki65tL+Gmmhpugi/td2zHceUvR3N
/Enm/Mq7GKuUlx7GmcfbM8n4tX0Ruf+Xz4Rg0pPXkt3+t/RtIs7tM83ovoCCgj9ITkelCOKaXXMe
TOEEmEXHcsv9FzMnRkg0hZAA2cUSRNh7J7ghWLl3g03k3bf9VWeMvDFFnTGHths49+0oJl9v6OuV
oIt4HpOjaCiG8TH8DX/ou0f11GxYGmREMSubqwD5rpleT5M1oBjYmthfmA8MAD9DIg3A2HMeBnoz
6pi0yo1acFa3bX2mEdlJD/fZVuxaGUvsey7l+nnRNqz9d5Qi8FGggriAMqX/0nic25ZnchCN//9G
atuyxB/kO3ypCUZtO3z5iXonm7aSPheStI3LnMqYagcGbcGf3X10bJ6Ol/dO+R2D8fjhRaOAYJO7
cqakJ4o4mChbZivmyuQyOEqrFM8NzF7sRYzAwI66+GN1QMMPLRXTmv1e0n0RADjzDbQwJaY0bRHa
7gOjpMffNDJkgvQTOhLtyhTTeL3p/cxjLEfonqQj/1N9bV2QsM2HCz6Mgwth3fmqbihPteVEF6TS
uMdrn2x+z/xFTdzth8cLuiDHjmIug23kpUujx4I8eAkicTviqGrKyE0e40zJWJWosi4dio0bSCi0
Zgsw1DxBq74EQgZFyh4c9qhCV2N3Ic2gevJNQPgClGMoqXJVKDfbKuECizPKOqIEoKmLcGLDq0nF
lvVfhbUpaaHuMbfqFWXLLij+IDyGMt9KvRjCq5uDTDdcf5YwiZqRU9qoERedTf/ngx5daInfbjqH
xwCroOpVP+GoZ0HeZovgXRAwbVCfaF54UjbhGtgM6MD+T98bbDtE3kb3CIX3T3FC448+DSUeighV
6DHRTaCSRLXWvVaKiTWDOBNmeJKIcpFNB5DM5MTTknbJ8jEfzhB7k0tPBB0nB7js2VhMzuTHgXZD
nQyPKO7YmoAAQDupZPrd8sEO4ISyeqC5Yz9gQlvrgsRpFXy8GWGbMgk8CLa3BbeBSqT4andFsYho
BHqf9Qj0Bjt/NIqCnec/NSolRw0f0TAoLAVgozdGSX3ASAoGGmI6YLtsSr9qaCqfI8xhGhXNge6Z
iw96aMDz3xZk701npKsgt3PNTUXRV51MpG47fNt5SdEeTLRcMJVzPysX/67bC87cp7GVg2+RiCse
EEfb6SHZv21fIyg2v5NAe6bL3y6QbxK8Z64c1OWf5qLlVCIACnosYPUxpnKDW3Rhuk/EgGCU0WO/
+TOc2ou2jzMGeRfJNLN/YJHkmdfZn/NfOwDaC574d8FzvJqFdBZ4cuRwnzEeHxkM7RPkyAVJOF+Z
3ng2ITFQ9O+Ed/fQfA726OOiWfaC0pzg7tmRGiQdZWOGozziBV9FKXnwe/NNfqF4DHoWEl5BCtQl
oUfJeQQ9aCT+5yCPNgMSkZTpgDP3OTMjtPXBCG/vM7xJrx3YvXzXEsTup5M5GSor8Qay4IKjfZ6X
I0ExB+FUQXYRTnnfO+TCBauFYuU2Kw/p2CZdkku7UrXPj27jtzr5WA0Kx1fx21kQDNxYaeZ17EWs
T8pBcRUYbpNJP3f7JkF5z9k2OoKX46BuOdOQHBRLLBspLGXirZw9vp3a4opi8htnrklHaq5ZU/iT
M2n4kzOfzB0+gq8R9/no7yNtgjYT6oOf2tz+ZcJNcHvtt7Zf1f5JVlyQrC0QD5Iz2bYP8qvYznzr
jBfxK2/novOdrPmzLQmPtOXhTw4eb8/UJtfkL1a4780227bMnNv0ZW3RDiTgDom5SWE409Gezm3M
LX7mb4rCazjTUK2gwDMs+KSmKG1BSUku7fP8yp88Ln795kBiIV58z2TFtSg3KKozDYHE/d29XXOP
Bzjwj0IM5sWkIy/O/Mna334We75oBRSIpIvMaT+pLYYwK3wLxp9tSfiTRykz5WnfSzb/SkIWZM99
MrlZ8UoeWvzBQUHJi6P9NrJrS+wh73CrfYhbZCCe/r6EV2F44FcuWNXYv7bF4WFeziPt95CABz9D
UX4uSMz5xveI2vtmRHYUntrjc7nT3uTMk2TUXvwrZntB7m0yXkl2SGCk5MJLjtwhw2jVjB5e+742
W8rKwVMk6E26IxLxt4Tshos23tbfZuOaQ+T4PSgB95tRNvt3iwwoguef+Y2M29rlmdQjq7Ya2rdy
7/UtCgk5uMlz4o1MbDzlI0NMhRBJon/n9mvaL2AK4bEPO6xv9WpAcuiMTBxQ5H7vSGKTJW58v7z5
vou3kKr+puLMo7yUm6Kk3z9Jz81/5xA43zczbrKB4377LHnTnu11AzHZ9z45tF/RPaem4gCl2Bw+
Fs6nBLqpAiY94jA6j2xXPQlp4WNGF8gVDBqhZHI87z5qVRvMd0Cswp79ymfgzXt6Z4uSvsbMb7J7
fwCSMZCUkSNxo9kw6VH/ZN0WEhPa59uElKct7b9i0+O5SQmpM2pu2IV5XDQO9cezQkBv24NP4gc+
gzpH7dfWPDfJjjNpOPyuxTU/BYrF+6htFAVyjAfdty2+HYUceDdZA4wQz/A8P3cFckmn8ugLNAhn
7vS+F23u7WvIrm0EnqWaxRmxlvFT4uJGEl7KmSRtQ/MnT7A3Rr4kS27yKwcXHPnT4iVckJ53RkS/
w/4h7vEQFYg2g2Ly3H95fJuVtF7w22bG/ZCFMRAJXou28IYQZZHPQPsLLzXxGdzRLryAN71QUYr/
tQsWTX6KNVHbFFO78AStpF14jIO/2rJReD6RFK8/XsCj9R/lIgUZfi/ZfrUF7aOGISkagF2XrRmV
V/+RzUuk560cbdbahVzIS71wixIWIpV20S7kBH9dLTLhffUfxSEF51qUmp94/vst/EWCthhc8yn8
wsX3w9rv/69U867JffL/FoXf+YtS00HfJ/Q2u/42PTzY3GCdQSK+OX1U3wSsBcmr9x6GAgNnNdYG
duC7/Ys/qcBslKMU/TowXgIZ2cl88DBuXbdA1fM2UcT0HkJnEaVWAd/9kBBWwv3xEZqSMIXdCRI/
7+QGXrehJYezApQcXN9mcIAm58pfSWgUSxUQNSIpu1CMZxoMZ/PkMZZABBUm2qgasj0YQ1Mn6s5e
sOwDO7iZVQIBnFsPfuvwdCPmtTLtQbF/n8brl6+X+PXglAFyUsO0oIfLCBcFpPTr/WNH+RI6oS7c
LIn1BB7FRgL6TRh7kN1XnRXkAB/i+a6UcW0j2MCIcnc7kO//fsaSLQVmCXf8L/zZTxe6gQ6E+WOU
lhFuT7Gn4E/B7ihdPNSRLK9whKmnj8rogxPrXfrjaFSe8pfje2oDY5xZEcemwlF2lkLStsinKqBV
4lM/zDt83XMZ7V931U+X6iwDafmbrSE1TF8OxDQRYa3BU+DfBEFDH2aVzlYC1cwXEAOUGFheSDdH
E3DqGJ152MMMeF8NNqEDezQrjZ0s8MVzXsLnKrXhcraUdc+kOBN5hZfmCdfkh/kqxxAFvTRdELCw
nzsM/rqJMa89xVn2V4LwQueAL0O/zX3cUR7Gnb3OD4RIo/j48mik5zj8eQ+IAWOISqyu/gI/H5J+
rKc0kne9YpQ+7BsssX/98W2dYBL+eaN6tAMFJggrXIrKY9E9wYEEy2IBU8pUcfAkwoUHF58u2BnG
gANUrusUjorD3rpbuUAyoKje3G15PPyVQdSu06eVblC0DRfNTwJYBm82GGPw7ZjeYMy7yiu+XVtB
BcHLNIeAkPR3Ixmz3PVGFSTZxvsE21Icj/1FDMXDXDnBzwjDUnroAZylLK6HunwsgTUjJjow3KcN
M4aLydLCHr1lxN4PxfTlAkpNbcw7pyFgn186RepShBOMUSgN140Zr4ZDvcQGi43Xvj2+U/uxv5VP
/i9zQKYaRN1An2sy9IgHcQOIAuUNLnVGhq81o2tgP2FYYTg/YC/Bf9pkJFdz7iXKmLGjocitIEyx
O6qJZajeMCzhLYmIS5E68VoGDYjXOSteF4crGCAm+c1ikMjgYzDHj1SH2ijQOJFKc0DNdIZGiFZp
oMv+nHru2Sqxu9d5gf6xg/ccQXuvJFWu3Z4VX+ulpBHYV68xp12Lh8GIBpnvyKfBj+IMsaI3rlA8
QePLAacXeFn+FDyeVDkvq3+gdMrdjoMHB1GRX8YHn5fxYBGdqfA+EezEwK3YK5s+CF/MMvE8dd9A
Ml4O3FHYPEqMpNMB2NkbBLV6tJb7NtmKHhbbg6FLxyx3fDBjE8uoulJX/AcXDjt9F041hAQrNy0Y
8JcRU+tg0dgPVzKZbOkCDPmCr8BJalOgH1No6gwU7IY8OfiENwyWzO8389mHSzR3X27NcMdBg0Em
mqLETZb3EuvoZvRgAybcXuCE4fqWOBUjuiGckMMEI8EuIOuIGjJe3rhN9JbNIbmieM+omWD8muHB
qdlPVCgvixHDbg+GrlOBzyO4kjHhDRqDwcPLp7jVKsYLnR6eXz5GNh1vN/XY6xpMGX6X8C6mVBzi
/aMG9008g+6y2GaL3raYf6BS/MlnU5zRDGWUIKw8ZopJ9PNripUbJcSRdiWqjQnaN14gtZpBvtHY
Qa4CHKg9YI1omdHrrfun7rSKxRbifaQny0hmC9z8Uw+xD52ZP8fYBNQGI0nidM9ouX6bjw3XjkSD
AC3s2/Kxsoi60EVpbXSn0RihpFo/neJPvtYLjUaThSYsgHdypFyeM1RzKLZxyVgWy3KdLod7LTCS
VbVitWalooYgPSt3EK2WhEOmSdAlyU6Ov9oVDtmgM8PFkZqMR9DYgpdQHCoQN8KHG52kRXcx9PxS
SIJJZMCFoslbfwPFpZkusNQ/4Sk0FJfYKTruOm6JZ+1CEiaK7oQujxFwTLRBe4hjo/gidQxhbbQO
D4On6F7x/O2UKIALZoZVMg+B8J9V8BYEDrSSIzUl7ZEdOzmObEbhJWTWZTlNHaYBKNba7qfhq4LV
QpNtNmNswFUEQRwq2J1jnL2gRAx/pSl9FGPPEZ253T9VzmtyNweTJhv3cBKrZ0O4AUa+D+p+dP/J
1mHlFMswnj7+xDqMFXSuWBQ2J/yUGLfPFbP+cFK72q5n52bpwE3WAfAyzWrrQRTJAfzFClo480Fw
LGVTTPz17Uh7MLGx3rMUKhA886mILcxl710X9zdQ+EY2H9j5gvm08dTTALHgOUvmvr8d4h5pCmsX
pljWIg8PTBF3w58MJ2BqkapePaOPAwp4AcSCVfFnVfPHhpkwxBlr6HYgooKgA3YIHJXg/NozJB9L
hINeDOLBKaZ+4BR94nf4eNnDQgWjHx6DBI8qXO6EAEnSS0JUQkqQiikTNra6GEkv5yBRNwpLvLEF
bjS5ruJ5Z3VD8waDjeHLuBK4cuzxQGeA+Xns39aScs2IErPrpYcP+IHPIsbpoIA9EF/mTbe/9oeN
rhZT9fiRjBpGQaDRUG2zDuN3DIWCnQNO6U6G0GzCb9i4imqell4NwB8iv+WTyE2JQIoRj3Qdi3XG
77LEXZNLAQrU7ly7+JJagKahfrbAU4hwTbZ/jkbJ6TGtp4fu71M/aCvs+zammhFTIO4MglMZUZl2
9vomkC8bIYAeTGvlgTPt2gP9ooyn6zmkfUW4ZgoaAvRcaiDqAUb1fvtOY2Im0F9mF69p55TsuvbS
y28mOa+vjPY+/MwwdgODjJGQZGKiwGYK+THMkJ9Z/xQhXoyJkGCzSgHt8PcSARzjUbaq1i/3scEc
P+pWDiyRA/2Ar/GCTrOoif9o0fSVoYxvKuYFk2CWiAfCq7iAFYbFmfVfZy5fLm/n3KQULHwHvBoE
P+dvDb8n8DJI96g9KLq01a+2E2zWoYsPww8ABR7Gv5jtiEGAmvLEhAeUjF2BiRMsjhF/miMuWTuR
SwqzP/4YA49lDqYLE9mT9QywnEUBzOQU4pJmMsFjYj1kVhdfvjFWPDufirkUkmuLoeFsc5sYwi6C
yhyT40omw77B4mpAImrXdsZI67hwqRgEadNjnW1wY2JgRc1Ye2it6OMEbJlpEBW+d4N9PEaQAGHn
wtBhN/v3nDUbwxCws0V0Yo5jwc1/Qenp2owJ4e9jZeNiXzrbYHmboIqlhM81GrXGqyfRypBGmhmt
fCsxXrizlHfnKrR+VuCpG9xrG9SzCUhLZiJt85qk52aEZrSY12CrR6Me2yNXPgiUCvHJ/oQpBD89
Q4PM1yQXmULMcbLqEtJ4KUJlGIGN2nTbTBJwvd0JWp3tYJLbOBdjaogvPvj2CDMDjhzW5/KpDQ/H
vS3g4Vm5/RwY+9PkqEIm5aAfTWY+/F7nEC2qG481+EUCmOyfRi3mqnFx1abSWT3whU5gqtj971bt
MQqmfYTe9O82YTZEeX5gnvn9aKBwRnChFKCnzc9J3qXL4A9WQcUIDskclrm3Wc37xNAda042D5eI
R7nbmB/8GB5LdkjOUzQrP+IovqmnFb7TcJ8gfimG1JlJuAd3rEdvGgyhciVML83I1F/ukCuTD9Gd
jQg2iAbzDuG2BkgKz+cv64JkV9m8wLmuHCe7fuwhsuGMTwIoTQt8+AB+uwD0s78PnPgssbYWzICE
5EyYzoO4A32buzGtK80Sf97cj4PuLsl2QeAk2dzoAy95xl7UWdYNTuKdpdIjUnOzUIByMpaLqj9S
4CAZJgT/BOBZ3hkEJYJss8j6iN1SyU7tWpAjfrQhjgmfHArC5ok3z/hD2CV5zKQI/bk/GoL/T+eP
5BDJh5AZKZ/lP7mpDMwSQZoHGu0USSgaApZv+B/LMUJKiqMGfoelk97WSFxc5MGJ3RQi4vM+fviz
THae2U7W5t1m/obu+POZKfK4i/WnKcbaHUYu+42vKaSrprTssde9pfOyWBP9ESNcuoFvSlec8mkX
xIOBmiS4+ZOM5U3Rll0ve2AW236ed2Cgxw4el71spfYmT5wo/WUmrwb4ZTBJlIjKCkCNO0AQvcDn
Xj7wqTVxMD/a/ok2PQVoxvDgWz7Afd5wdrJL604H3nvc8zUDfrzeQmWbAMPBC46AIZNQgsNaVYT4
MIFhAcT0ZAN397peCn2ROpNX2qz+Sa6v2mNfewfwPBghIlIpASKpXY27HoZgZmGWlgEMLyqwSb1z
RNiGj6Fz5FZP1vfgakU4z0Pzw6YBkT8vYKsWrA5ImFCqsveClyHaqYKND3/iX6T64gfu3c6RRZvN
WYV3BcsoIhDy7gJC5SlSqbyKdq9fJEhlVhwCMYddKRY0iMUPq0YUGbrkIbb6OGCwK8CNGcGvsXuB
2CJ/MoM3Ii7LR+auDj5TqOwU444vWwUuE5wl3gKQJ8B/pndOjx/pW93cal56zRCekgdfRCuQMRfc
hh21WcQUAHvc8Ub91Ia6LewKTzMT0rEf+Qi9r7rtenyDj8B+TTUdytQ6d4vAbMjfjkM3UvUal47S
aJhAnsREinFoQ58GDxMsXQPrBoqAOBelSXwsaGB5p7ZVtzwFo0UKxMt9/OQyGwpBTt2EDlx1mapr
uKx7VBoNgpoILCN6MkikpsRvygR/6evAnScc4YeSwIk9U15nsSn9+ZJdqtQNmE30Uwa/5SFQZzpb
dJYOuH3N3sRTNIZu6ODHp1cwKhamE7jScmjenXDr83/P7FsKjBS/79h8I5xAh7XvnAbTDvySsgkl
LpsSOJ6hoU77xGslYoEgo370zI7i9CXjAblUtZI1M4F+tREclj5Rq8Pxaxvb/ckLXTua/K2i6sm5
QUOBrAmACkIbB+lHhdtvTh7U1LOBbZBgmnYeWc+UGM564tOFTcjC8xKNhpndbHhlw56ZEjcEvqYU
vz3jEVlv3rzniSegYfuFyQ5APwRZaLz+epsXlbemNqghdV3ug4t0IMmlJioGHa57eBIhxIcjDpJo
o4GpqQOMHI9aY7ih/eC3TSaDP/6UU5MKpuwKXJ+QCaHq2PT+2pI+0SAANOgbft+4O6i+Jmtamcwy
H8d8o6SQhH6LNjFGV3zL3RgT3jn6mMHss65w1jzfzsDgKWAO6eohmGnz4OL/yXP602fOFE9IuMGf
D8gaw5t7M3Eim/4Sro7txCHa9/4GyAjQrpf65TmBt71Z+iiVevpl6BIrzrzPLmARfjIrs3rmBXZ0
2C2QAg+QYW79aQNC7dCxIPMpz8El7+jPScMyDCf+2yneDuh63x+pUGDiyAq3J4RCf91MB1ffRYVL
WDIMrUZIQLAXDBubPutmNi7P/J8URiYbWmqivgKjG+IfjW3gKO/lCTj6yHvvS4yxaBHR/3RGwThY
fcgzcHGrw+w0gowE3tIIUtPUuY8TG169Wblo2KPwoYQx+YOkAUrN5ooniQoHo3AcgdOBSJ/xHzDg
ciHifKb0/E9K+AK95rtwBonMPuDfwVRGbsSovh3Q3BAl3Y1wKIrnm+GIGVb76du1U3n9UQz+eg+u
km/IsDJ6vUM4g1XdUbfMlLJkSJkepyD/LZreISRBUxPXxx5upEN3OfhrUGODf44Enb4cQtcr+NNj
ecurYcnvzwUOmWtq76CuYRot92ShQZ3vL31it5mDg0/Mu3JP5Daoge5bPCJQK2Hx32qq/phVk9tQ
RIIbwlJfUPvw2UPOL9LDZjkJEILvxmcfBkY6cz8TluoFqNlVug1X8SLyPpPXrD+hMX7jjnkLmYXw
TK02XTQWi6J7CDVYxFLC3Q3NwW0dLt84bd4O/rIi0txgWe6ptqEKddJWHuXbzzlY0RGIO3fxD/dZ
cCxmBaxt6SpZQFk3UyYKnLSwwb4cuCjSvjnsszcZ4UPZ295jF2+TiggZ0MuZmQ1DmkTUBlZAWNPN
+FdMHJ3RcFntB0tBQyZPoKpSASAgVB+aY4T4SeceJXawUudQ+NgoVftzee7bjOMETkkI/AVxD9yf
Lm6lawnA2KQcS0vSqesBmJ0zhLmT/oSQ5dDIXEDRj6DbvZmE+tvK8P7f3ew6FdTaYMYJEhAQA0sP
CNJIpmtN8IUz8Hsu44a+AI1xRyftTCG+1qEdI8NNQmSB9EfEK+welHUnc5gXkj1wfmIH7JV5j2CO
zwnTOyGx9+I1AaReGQEFkskb1iHBDEUcgiVdRZR7UR+YhZj81TmOHBPJvaGzcAktMYFH+q0T/G8i
ACu0VMhQpw6aPxFSUap1ov/BDk8jvffhSh59PghZ9KJBZD5mKuNhUV8gsV0JeHw5uWQjEW+Rwswg
byXG4YDYlZ1ZnxCcXTuaF+DKBotkp81u874jj1M4yT7jx9T3ol1ha0cfLqXOjqkXX7Jr8v2SD1E2
ldltr8wy+IVFQMfonE2oGybR10GZf+BoXUqeCLiApmFEwnl/Hu+pXZix1spcILHRy/g2pFm2qB4C
D/hTaoqmue1FVcprBtzATfZilKIXmIdbbY3LQ7nHHYa4jHMR+7CE+TvgLCIi+u6DeJDhSERQHUJQ
9Jo/CC4oOnR68ZcM0f+RdGbLiTNLEH4iRUig9Ra07wgwxjfEYGwhVrEjnn6+wjHnnzPjAS3d1dXV
VVmZTi4fhy9qgqJlThs7kKngFeABMh7nwFJoWIXXJWKio+20b/vXWbs8L9n+ao6WYW0OjQplCZkh
9ngsGJ5vE92OO2lkcDKrevog+MhRkCjJBgI84C1UHAdvS3yXPFnt4s978x5BRdnOFpPz3/Os1Dm0
0NjqjI0TXH8ptoM1XsUDtB7+ZrFyKj68H9hl74HBsoISnuueXHR3ow3xRSiPuEaFp0auo7IqFEMO
s2sCTblO3JTxHuF9tp2iONl8iZ+ZKfl1yTVnZtRMiZF57TvLAx+PGdX4fHuOE48l2ECV8ocdjF2s
XeLer/SVUJtQcrYLvsYvnqhdsskyCBimyrbJRC5CZrxiA5SBMqqnJfvnIaxTFdojeAUo1I4gzCCE
ztnR0bvQRlrQK0yh9FKRfEW3q4DoOXSmu+Qei1opGeOiP9LHh1AtlCmx0z3W0Pd48a0tCh6kYgnV
kWOl9bQgLXgdGtk17hVQHF8+KZyQUq3d1z7ovskjIyCwx8gRbjWg4iUIJHK2x9SKbAoqXEkvBmtS
uyPlZ/2LmeD0F+k5tNADVSobttYMIuIQUUk0RIh6CO8QmSUBSjUFdRXkX/9JaPVNgH2Su70CnrYH
QzSTo5d4dn5HBAFpE8Ic5EpwCBO4/7NrqOE/xPFBeYpz345a4i1xW+ekL84j7UUIjSSEL8wwEyfC
LYvyyWQ6uR29qLpA9S0iJDXLkuYbXMzCp1cuIKHwT4+MnA007CevxKIPMWE73GebsexGduRUdLn8
vBJejeaecevTPJRD0Do+sRqQQuXBaOSrlKqOyZIh0vKC8HEfWp/H3JAHxAvgGcJ97fXG9/hFhvuQ
Q5eTKnGfwsvJpyB6jnceKYDCTtqRnkBYHKjKUHAzbdYUi9yutuyk+ToAJtfL6Zz0zZwmkQy0JDla
0hfnDERn3E7VWReCeY3qwq7Mapf1o9dc5SQ3cyZQoSL5PF9PNZLd5FfV8JqB9YBZmARCcs4eyQEF
4nHN7aySFq5yjRS8PjLR1XbCHnrSWmlWt4TEBMi2iLxDBeVMuInl+WCzJa+hlLtMiQ7Tx+whaePt
ZYgIdaXjcTOHJyIJUaOyOOiF0DVTRzl4mxhi4PBOvsAZcUqiEJafQt4tQ3f0YzESQm2a5mDSRMlu
8WWNleQU2vkjOSWXhJzLDVqhgVmdlmZOC+lj6MDunfXZl4AS0fpB4wbNKUBgubdDZ5o2ZLguydoc
OhGovoQaC+g940HG0yo3010GGn22qORRNxlf6GYNmB64DnwzlGIRGUUmT8ksJmWDOjaq3IlJbWgT
Pn/qsVzTBA4RqUHNeZzqghoDCY0WeV2YObeF5s63c/Jb9NT0Ic7sEtpWCwh7Y1pRu1gf9bJjqCHK
bUR2Dl6PKerNZIDrQqTubkkXovcdPZZqsh2rYe89cnpy9BnH8BY1KzEWvhO2MSg4H2Lp6JJo5YXn
gAe93EL36nYLD46QUM0XP89Siy57eoqtyXO+RxEcWKsMnl1dmL6HBhlzSH0rus0OpKJQ2bvN7Apw
43p6xXE9hqiFT4BP2pYABBektEDyihLfmrJtTcaOv4H6IvwhvZgpJa9W9DLFh4yX+5hY9G3JjByw
2y310cz4URlOJzLzFyR026NLK5hFxt0q7coJu4C+cbCi9UwrrZUW7Wf72WlJ1xdLwsybMUBGbo31
zflztoupr4xbagz88vo/u3gdPxIROT/NjDnmHTGSC3nPUFJ/96Dv9b1bpPstRYwz3Fg2m+U+V8YK
TdCQw6fwKbDYFpVVrnXMQk3aDPorroPSN3bTJTJZ52mbXQM92ciaHSslwwImVCu74IF8fIu6ONK2
v0rS44SRr1kRlwQU8WVJ1lAWuM3PjIg+hE3GglXoZjsuTzznJbklAC9r2r8jnna6yJXUiOgrzRc5
DQHZY8Zi5iEw3NIpBRU9NaJTolePo6tXWMDG3U15FqxotuZziVmBEUq16IUBKOklsau6YNVmdnVk
dOA/TZ3J3+X5Xo5h07JDs8ZtKcuCprXtcp1ZKwh+LkPW4CW5zJ6EXCtew5rzA7uyoKFgiZHqnNgY
f8cwm/ktYZmSB1opK76C7i8/mPVyLYKivHwkj9nfu7LwBGktw3FaAqFd//Cly4x8Pf+tp/Ldpax+
ILqyGMSp3HAzUwgpK7vCEU03WZ8bO5PTbM0kmZi1WW0yXCUXuPAVZX6YysORxE1g3J/QOS9DXLvG
Y7DhXxb4uBspU/wgjxu5zIiS0hqAn5n1S3l2WlXmO9xlPUbdc0SLWaxyAbTNSoJ15lV8p5KeRCoz
2mTHpF+sU/6eMKg8zQnMuPhD/kRXDDaEh8xfc/mTLHIZZG7NZNZjHiRxSkqMrB/Q5/MDrb8dOFYl
Wg/kpmJz4ty64PTRwSbSG7UpwGuTFX5Ia/jZEDwplBDrjaD9kPlm+3A4CCYPrqa4jS+7wLZQwUFc
tsgy6sm+kMvzluEpgZniyEQ9aQdkrLClUAwLW5T1jOkF8B9OxP0hqgIf+yPe080jz/kIDziihkvh
4zI7fER9j3akmF4/dgx2DUylvLELUKCGReZA5+DZxyvh/qH75+J0NvPVllHib3jQdabgCvqREz5i
JQSm5mo4ihu3uQcaKxcvlXRxm3YstE26YW52U9qLErA7iY5XVfgZrSsjg5qt15SIHaVEQQXSK+LQ
g523y2jmubB0SYcfMoPtj7HG4b4nkMGUnWgR3yPH1yC1hZS+EqL1s+/gzS5x/fGnnn75hQfkGOLq
Sp0maKwUe1hnC96K/DK7OjTC/5BqKZvoHvMYPniEqItFwN1g62zoLWhyp2DHhZPygOZkL67zDklp
m1vXlcFcUgylkxybwFI4y5OllJY+v5eYIUOZ7/JmckytAEGyqCbaOSIjTrohXicHoNHXoM26sB6D
pKFZp0OW+5ZQnqjHYsP0ggKceKSXVMmk8m+Ux8RGEP4YOiXePHJl2eGbQvjtRhIGkOSP9lEbS13C
YYyUcQ0nJG6MODvmgDCS6zzosLziU7lluk8vkUn72z1TuZSTss2HOHc8K2sf7XSlgLY+1rPFv1va
c8UnLirqQbf0nOPTp9IsolItkX1iMzqGZ/TtSX7A331I9x+HVCuMyTE84WvkOS3WhRN1bJz0meJk
c63U5n3WqPjeXnVKWNKy1B9C+yFuhAUHfG+G32YlGqUVsXnPuTsFomQ9oi3Hil1IbxWf6g5+nc5g
yIsYwANBGjPr0m7qSnsgMQOOhn+Q0IasnQf+xkcTiC0G1H2sL+krPTMitq95a7jqhFr4ThEfuIXC
RsRc8j0nejsPUI/8hSUTisdEP4FW9AYJZD3eRfAGhReiANAzIQdtPtEF9IB38TqSfwDAHvKKYoU3
IkKKRWdqTbimSPH3nJv4qbQQKJG4gF5oLqmTclu+chEjM6I7cpE4Kd4S7xy+vVzIu3XhHx7eWLGP
o96Hb8BjOxFtfLKZE4z0PVZOsGZvFJPqezqXJaqD6V5hdqAVSDBbYK5YwvWHohW7nvxS/IcEqDec
zN/28GD1ycvTWMaTK4zIH8i+C+8/52CPDTOiDKIODMiFnyw5hrtPHh0qF77J9hKe/XV0YOftxVDB
9l3dO8yvUO13VC2oK+FJ6F/pIDZjUo94PN5dRn0d34+E3hscrL3cxVsqyzIyCOgGj6LPdDbfMhoy
hw4JgVdM9pyMALOHnkhsRG/OOnENMg1iBmL9f8+nwkfCy3HcjoCyy7gqkfzHJ1z5Ks6TV6a0yES1
32fhYEjo0DgR/6hBQ6EhoK2ZNz0HCr8OXheKoW94FvZ6xlOeSobl6JJSDtcjmFpYacTKtHkjKYhs
BmYdCVSejVDmBPcSr7O31+ZB6F95JOie+0eUG+GEDvrxC+IbohKqdb4VMfczac9QuAyRWYTPfOD8
xXJG3VICGlytT6zGdJpkt+Vysks78sl1phPWcI0ebpCSlm8BJSaUYhR4W8XXopOX1L8IGQcXTFNW
j7wO+xx/oz2lC09EaDQa+w7jZBA3sI0kFGXZy8hQMA54WAiM3u9JXkhuRlvdxgO8E8j7YskyvvJT
QCChILROEM/L3DDmzAUxQnidq19nX/2SQBWSUNaHPAD/yutKtCjfl31Qfg5JGoVVgkqM+n07npmp
kekToz77zW/H2/BqxvDERoHL+t6Iv4e/MVXjM1Up7gHQZs7+xvW2mM/fSmcY2emOv8ir+XxERuNI
3bwf9ymu6ngTpgX0YKQFomB1QYsTFU+GVt6ACCqSiPbKg+DeSCFGAGrknZVAXJHEJ2837u3w+Qp/
Iw7y22+N5yPw/Hsdh2q5hql3GI9YnxLKShenwkC+F+bbrnWcI+/c/rRsuUrUA4WCESi+LGGcb3g3
h7Ju5Rp/u4csd14VBpgQMLk4N4bdhI3bE8vAyfo6P8N/8OjvDZSRRH48Pn/tPLEamSruxYiwiFiv
twSioXV2h8CPF4XugKVVvudiw1ZvcoYhHMQYcpk7WbXvcV4PwvMPtOPYkmyLPEbCmVZMCpRPVM9k
GF2sHjwtptZHiozZ5/xLV1VCVC1xJauOce4IZ8wliOIv4A+qbKKyImT74UgZmZBrAu8ayvOUPA8L
CO8qWx9flKgaZ4eDfa9RiygHeFH+NlKJAmXdcJTnoWW45YIykrLv7+/MIYNG9AtmPaRplImnzjzk
5MV1I5adXE0eXbyJubxxWnx7lXDIbvZAGop3lSlXcCYy5iqjXC+JIjFz8b2y1ZzEGAzeWk4dD7hw
uFWbyTlKnk6eSZ5wHbMl/J6P0q/FcLP+gMrySxyXzJwaAk6VUz5hKjgRQmlWTvsja4pzIevWkh2H
eJ/HlXGRK4aPC1wWj4RLruPdc9j+nMWMOk6kXJNxlI+xFYjFyWsRG2MhYiV0wWyBEfPAnGd+OMLy
G48rxiQPa0XSZkfuGuEbOWER1b4jWoO4Xc4DxOObjHOQ5vEtYkuSia5s8vIPGJYYgZyUsClacPA3
jCP/40k6Piw2K8PMTHBo58GZDGzOXgyxAE5n+YPu4R/2PtlClVIi2wehmDwXBspnOH7Ayit+hgUj
aA4GjIiEj4mtcEvmTt6cYZITkhweaEljC5eXq33yLdxBhhcbVKKmIECnFqUM1+17Y/izIxkZbhjR
c9nn/94+WdadjLfssQw9F5JDJ8ce6IIh6RGDZUEkPByzQ31Tlt778IJTloMM/Yjv3I5MErkV/OPf
g0p4IUPAmuEXBruO5fmZdLkXcymN+dB+cgcuu79wDGOlEA5yjZJ3aYq6deWBCVOppGe8Lm9P+z4j
wpjwpo/QwQHvOLRBKRAJGIa54F92zCLjvOYU8d5mD+8xWniErdw6vJrClcKjsORkLhnoP8dAQBLQ
08ODcm9sXDv68nn6tPgpGx+uS9a1WBI/xXfIxvJ3WsLyeXge4W2F9x8Wy9eVHVpsXwb4LzDidf1u
IguOUXzvGycclCxvcbJHzmm7T1SmMOCOghy3lEgGZJEMuHgvWYDyMn+7iez9DmReA6bM5kglDyem
wZBiHfwFk5CVXWBG8oLchyYRe0CDEWcmK7iwT2CLItHAZsO65wo4JJ0EkyxQAiC8szymw0/fEQtT
8M55YA4WcbJ4JZVYQ45OMtuk1zgzM6Iya2J62JXEb+JqJUyQ9cFDiCfk38V5scbf5noLMSZxG/0V
qSVeAOfHV4lucYFMtLgtOTrLi+PWjCEJO3EExBm4D04o/IcRcHeO5TgWHlfel5j0faz5c/zyXHJd
ewGZFzsQERzbymJ5Z1tBf4vWExYZ1o49ZjSa/K00POWKLIYLaTYsN2+7lzUrV3obXdLjACq+Th5T
3OSfI8Bm/t638ceyXbGdyVK6odT3npr3WV/MHSPmAC8WQp5MnCxvzYYqT/9ebrgsOWzh+FkDbGgJ
qTbxCXz8umbj4o4HGoHFJvH5DzmsvKMmDE+WkxgF/ycBrOy7kho9oNbIXZji9+5FtxWvzyYm806n
H+vjB0k9ODP4xNuVgPORM87y/J5Ge6mHhFSMHDlqjERWBU/KiMGewfriO7LwxOXLQErQ8B61w8+f
Bd9/ZNflPOjuCGoknpMIbBPLsYjiVQQTBDxe66i7BECsR8BISzbePSJCOmQvEM+Ro8a2ztmZarsR
rpox+WziFOZH+qyF70BJ7tsPUpnwDx5nsgGTgf4B0/dzaGJ9BrZj6kzwN7hVRDWQZGTtAE6HG90l
g7d1aav4gHaLs1SqPr9Ho9vCPcR7uEti5hDI0sOiXTy+6hJzGOV68KHc4QIDXNdz+x//StS/nYjw
rHU+t9ScgtcHrTjuji6pcd1+XoefdFZt63JxCzb/zKIFf5o6P6oVX+x4gcQEDXlHeCbXP/ASwLQ5
WE/b6ZkMBfTmY8pDgTl7jGmioO/liHaVaE6f4617m/UjWKlg+Z22BMxo4IQaWjdn//pvM5iyd+Im
FsQzrj5af8P1xdKHhncITVN+9UHSAHUfbhJMEExTdJoDqu1WEAQp7sJjeDj3ig5C0VIo6PpyGCrX
cIzT1EG3FQBvmmFOKQzqAo24keh5bpMeJ+njmE6THliIOSQzwDwzNHU6gLhskI3/uaimtuq5ziom
u+lC3PMYxpytIVOwA/p/18BZhwfwdYQV//b/7Ow616hzBxLw0ZUZql+90a68TcHq/CxcavLN6HL3
ui+Kb2A1qx2IRnVYoJMBF+wHnZJoLPuvb3jQX4CwT0CVPK7GHDSe8g1zcAv2CkjgytaBZAAH+zhE
7dq9/CqDFdf4Gi2CE3K8NC5CeACOvVA+N2V7du9Xr9uGVCG+oJRAPm6nhAxWF6BqgcYiqh7O0AEs
9crMqbEyJjbEUfg9wuyVRWPkZy/vrdGhH5xAOSB58xTRqQvERI0QQaiUqCPEAkwowYcm5LS0G+w8
Y+vDPwB89entDt4UdNFmsB246whOdqjBDbeGjAt8EEQJDyRyioeRqEOwY4NHAIMY8HPY/YEoAjsQ
AZItN55xkAp7+W3AGkTMQDQwDCp1L88aZFmNmOiw/Vw/iQgPHKZJ3ZjxaPdDKjTcBPoCTYjBDdI4
BJfJz4BYRXthzm8LKOn1uDX9/seUOgBS3IPdFALGC5SQk3NgtkJZRur5LiSvffi+EOzU/Zoz7siZ
sFppyqQD3ho0uxFNA4BQwWGfUtV95ubs/gV5bmUEh4867YDtowRJzmnIW9t+M2aT2vXGZKhbIbjt
1GF9dM2TbwDABEPcj9xmdrBRMx9uLG+j+UcYLb6vY6bDDNDZJASbwitAogBxKDDQDxgoA0SwLr9N
Dgs784ouD1wXWtxnbcJT6m5Gj4c/3gW/FHCufVFBglXjAjzw5B4QQkU3Id3/HoSxfL8LzN+msr8g
zYTarYbji7vmJ4DSyy2llJxdg8P5+UfiiGyzcT+cifh/0jWExBDSQcu1BIGMCe3pARL26OenUwdq
pkEnGvfuwsw+0QCXpI5P+xzwCEr71KUpb3/dyRo9YpRBrdWzOHyfksN0UfXy3ZTTmDHnNhyfVKgr
CWq/LNR+Dz7sdGT2X8awmfEjGNhYRNlZESkigJpO8bqFexp2gBqiFs0btf4xeNzcnRHqPQRkAwwv
u4jo3jFvey5CMNu21L6b7guO1cWIxmap3si5UE4crHwOumwAgMnBrxYbpwCgc/lXwBF/qnpDfAJA
V6g54PQMFdVFjAI9DzTK2FKVyW3ZBmSw91sw17XrAouzeFbwppyopr12yDRC6/2JDyja74Pi90bX
lCFV0AggXe40Xjd8iL4GqP92eHdRwXlBJXsGdakIV/BxqUV6ZtJCOYasfxMlcCe29IYF285jxiM4
9IMzrF4HThrqDM0MIQBpr67COhW9IC5suvaXzqrL20/oOCE4zJXiiYoTJUBUUde26ABdm5zX5+3p
w0FjtLzPeYJ24xnjDdZIs5KBlqfFQKMighWjIGNmd4SkYoSGekGzfPSLflNCAf7VWIF5QvwSJlJv
O15DB85u2wrdBeQXln/zmnpw81j/TpMz8gZdtXQ3bDa0inVESIorMT6IvyF5+YT4UPOFJxg2nWfR
o27WJb8QnZTayuXBX+MXlOfJFcygtxh1sNviaYLnYM3dKzVO0DApF0f3CQjCLmw1AEs2NPzbc7AE
iawCdWsgEEMz8VaPYCDeOkhAb/M6R+MLf9ijKclBQhE+WWhkWih2KWajZxNlkJ4jzeffQXQJ1Yx5
5o9ofqGyoqH8M2UsCYYvyZ6tz+fEBDNz+RpDNHMXqVuYOPXfkxatV210Tjcw438mVzaDCVYiJe9m
VvvxbgqW/1miPXGLlVQif8D5I5yJEzaFsTqhts7ACN+N4XdwbPeCTfo++hI0y6GMoxjB2CbuEVFJ
FLuOCcTfASYfkDwLau8R9eJYSsVS2JBsZQ1X0D1axOo/+xeiY6g5672Lrz6kx99Dek0l+XtIt7+i
eZeiIMNfurhHmokf0eyW3eJ1KvkayaNJxvWGurFCOmlNXnKX7hDngzdIiJAbCCZJgnYxPle+ILmm
LhZvBX0QEhCAW0aWiOQmtjZpDsljMzbGvOx1D7eofvbNEf4AFSIfNMcmJnuEgA9yae6vNqd88Qqf
ItoLGOPsPRhA0Ov0bNJNzlxXdfX8ZNaKO9LKvr0LOtW7gUod1JoHV+iFimA7UCbU9l8bV2lvcEed
LuMzxK/uA0WIKSyTI/dCXixEqh12/ejJq5mhhWCtk5me445Qdjh0/slIHk7pN+th0W3iJxmak6+3
AVEb6YYzLJFDbkV8M5QVrg3bOjQrgN0cpjr3Ioklpz9uIZK5ewsAlQV6rsniWwls4DDfQDY4hnmX
D2KL+W5Sw3sUjFYXOdCYYe9bp6UQELlPXzlIW5Km2sPr5dbgPIGPaTM/TCSKQMwgliHyN6ZHMxCR
ij1ErgX9ifQKUCHbuT66yhP6uyeTfWBVKoccddg94wMAPYiLuhiM4S27GGNtuZ+u/eMQyY6Tju/z
jt/3cwWKGGgWPZTbYd3z9zrNYz5Uynvb24DlC1XWWTc5KK7Vum2vWj9zfeiQKqbQbCO5rsdXpaBd
jxa7HAXUpnKIpL4y9fdsePv8cgAROVh/H07ukbwyuu3IQgFCRpqjjexRgkiPHu/J8lFn+r3SEYIa
qeHpDzfRr+kRxqaBQYR0HnWWGxmnTPuEKppADV1W5MbOmfHK28W0PnpaqmaqOazbFMwiAZ0yGLGP
0l33GulXvwMuc8mM88hG2oSNK0Yvt10tOFIdK202Kc7FmQOxyA9vLpmGEEbLsw8Qaj/jT7cmKHw0
V7Iz5YPo6t8/4X6Nay1DvDQ160x/hZuJIYFosp7UB08makJ5NTGcaGu7n/eJsq36dviVmG3e+yVc
6E/a00RVvOyMyzcH6843gwJVgWvNGO6Dtfuku/I6eMKQ9HMJLlZp0vRXWbfP06m8py9oaGhDtpe1
Sq4aZai1T8eJHdx72Hi8KREtoLNMmzxveCuA9Z51Ci7ZdrdqzkOkljnA7QY+fYR0LXWDa/9jvf4H
P0iuDlGdun824QFbm6/Hm2/zyd4Cc9OTiIywowX1DgvZP4OS7cVHMG4R+/qwSXZuYC3PYM62wYM+
DCVeBF8iiAifsds600W83HzqH/a/L+6rx2ygsP6/Qh/HZH8tDnlBKNu69Kt9vzQi35P+5cbspmYv
3M5YCY2GFI/cuE2R68H4/URXCaRhXBfVAzNYXJZoGoEiNio9wNur1Gri/S8FwkOJdvMmIgIQlUmv
gDr5MN9+tPW/XeqMH2z9RL5Ph8dQoC4GvUxn7RjZNw2u/n7F1Gw+ncYlFkVjZ+EkymRHIMghVKN1
CBa4ZS8/HOAML45A8WzA9+6zBwNguEMwgrY2eo7q7KP5Z4yX1JxRo4tP5gDh3UQhh4UFJ1vULyHm
ondgvNe9hQ+ovkSRTNUHzcm37kPzGJwOrk47mhMB6UbhDCp29GkfbGWk5dhOOCj1f+0YETB86M5f
9sM7nbHBde3VyLVL+YqzkklHXTvwHM5/wxWlP0gR3CO9b2ai7L4ObJcwBCiFBmS0ZDydy+f1WEAG
7DXwkyjn6EYQ9jwOPvevsLn/u+/8A6TcrwLS5xdneGBXdPZzzvum4wMKDS+z5FCCSg2VtMvLI3J5
mIOEZMLVM6zlC8XMqDM/m2ZoogDPKceyg0fnbc4uKlaH1CqYaLFeSD19qOO0p68K9r2Z+fuOKWTb
Y/ken8XRHm+hJOzB/dx89EY6MRmMfx+ib+VArw4lHSelV6HSFjmz1X/K8QusyT4vDp8cGy/x+Rwh
i+eyH9eVHZjX5QPDWnSwtuAF/J73HMMSvgvouhjqP3iXAkY7BeWoo0LzT6AL0LEdFiLTZp0izkhn
OunOrupRO47On8iMcsg77b2O3ir/4h0+mwOArdUtPDclUdQKFmcMrIORjxFf/Oq97HmJELBFbR6E
1yXta9jkJrIK7VsslRxFsY70kTN2ikO6GJlUdW8eMI7AKpCC+3x+6qPLr0VVnORitv8w+OkuFQHx
TXr+5MCHLoLFsZ7E1acS6l/2lOOENqaonqnBJbanAicjd5c64QNdXPbB+xxyyGWvus+pf1dHUB1H
sHQAqsArHJMbeUPqNGrVKiLtIlE5+ytgQ4TKtXK/lGpAjToBjrYy8z4l8v5ccDYW5XKjdAhq+H0C
vGiipMCzWOfgzP5JRR/t2QIVwvoXuSwKWxxDYpUyvDGhqjgBWpi+xmcfGvTkVe5n97lDKHL4bmY6
n3jNlfclt8B5jFVDmuNIddlJIcGMaSh0QAfFCcFOrI6Itrfot2QdN5DXvsQUrQTxksobGu5KSZ8g
O/ScXOfkb1ykhq2VPV7RmTCDSspvOuAAvdLKU8jbb2c6sGNelriNKkDkgOTZA9x7zfkzICi49xUy
VOAFyhN1I9o8uQc3rqyUUi8eV8aUQckJQRmvt5Y8IKnjkuhhaVaAWub9qFeBMOIspiSMARlOJ9Ur
qucC2zTp5In2wBfIKnAS289s8Z/bmVQutkswmiA8yUfBFk7eq9JpPgRNxDnXmKiVhv5HQAzPKKi8
s+In4JCI8zagLCQQBCuDLXLavyJuBtV7F4s92hkco4FWaIWKKmW8SbGo9MaMKeSBVQArZBYeI2yl
C+zLwO2DKAAq0PBEDXguNa+XAinc483J3sDwKm+wEiCasrJIUt4Vzv9SVQJJxLBqJeeYibE6+7yF
Nmcuqv3yVfYZ/ROlVYqwqPVFlOiZtZA0gRSYexVDlmOkdwMUInEj1cnqWaoV51SyLFtMj1eXEVIZ
jBc2eUysCeE2sAaAYXqOIQdS9GFWmBlrsl3ybOQfEjPfTE9LcrtUEiOB8AgU84TaMcUe8H4kasB4
EkxMBQomXcD7pcC6FH/NT45LILc5q4NFxwpQUubZWakVExEZKw77pKrFrpi4WcNJHtgB6Lv+6oUK
StIsEe3F+FyLweiDCeNdBQuqlcjDhBjginSIWO46e8458lJSpmgg9171KkB/JypW6oFX5jlmgu4z
sBpGUTKwYDtPM/jsZQLAFM6etMBFpyXgNykA8ZakcCiTEr2DfGbIn7DQD8UOm9lzzhoFdyk4J8J7
vXImRkvGiIfHKCtnJST2eOS5QEZg92BYXnNmHkQpq/k5d1KxYuJqqTXJoWePjbRSa+XaJfQziFdI
5qdz3wZ1ujG5V1JbpeKreX/Sjzi956w3EsAciA9+x1i+neDIGr++exts+RazyQAbEHXX8S0G0nGd
W6kgOnZEG8ClXwMSQFiJWCndaayxAw2qI3JlsMj2cjYUXOCEpYy3ZDE3DJ9eYWPghViUJJZIuIDm
wziF9/MUciAn4dWSMJnUy/fq4kOk0PjdBOHHzE8ECXghL5G+1z1j8pAPHHFhegV6lqyKwnmPfxUs
NzA15ktr+TbvideB1nQxZMUC3BNhGxv/+KBFmo24rpoKVc9SS3VapwfQfXunmFOwC5/UR9Gu0JC/
TvbhPuQETjYcHPol19BD5lNX8PY0LPALn+irBcg3OicPIOHpICiOQCs6VHjuIFh3gIkXnxSqUht6
gqPbxto/J7aChU+HGkC0R/AKlewS2T6Ipcws9OIOkp4oh165RF3Z6RWEYHiNW1hcQjvqJ63PtgzZ
BodVNHbY9b4FpNSRGcFK3+s6kgkn84S6REzHVnFP4HOiMJctaAeiSWzSZPSb0eZTmuXxDcinxSe6
LxtpwdjQAvYKaUyJafQ6Dl+hhmpMdsz2zwH3Lk6jmuxnyCnlHvX+IWOdH0BA5q9U/+f4iO+Z0IlF
HDJ+CLnH5Ju7zOII/gg22qAtkGKcEbjdiN24+na6Hu8KYu5Yezc40FpQmbTzI5qFEszcLBta1+h5
WUr7YI/uJpoerkiSUh8O68jwerSvOfTC3UMnl74d8s2MvrR2WJmCvvoWupZXXEcA5XyDdJP7KF8j
aWtQyyYwI/ry7smmaBiibqp7ffdFtmBfwYieA50ciTOv882EkxSxI4I9RKEQ2VIloXCCteZ0ziQv
umF7iLrF/S86izAHzl6hxu+vcBHRIhVtgXHRzLEZt+N9TMqHDodDuE1r7n9NpCViVxyn29jyd+WG
VqLWf6AVsw0JVWNy5hhyb1TnLUkGCRx7MTm8be583jHER775VmYOPia8ZHBh0YGUNiHlAfk+3RLA
Krc0vUkzpBFKniDZ4mVCx7dCg180zJF3p49rdBjvR5cp8mhMSf1F81F8zA7jfriPpQX3XJDCf2QA
vsJLwMVGjRyTK94y5Ns01X0xKruiGUljIG0qI4554/3Wq79OEAS4z3BTnLLjF6qBzDICTHBQM32G
d413dLf1K4NuD6j/Q2aE3rVurlU0cdE+dp1Z+TWk7Y7+tdNjsAjVyKiarJk2021GaxUbpgaHlUtL
YeudZ3X2oOcnYYVMXrRZqqs6o824zvhcSyq4pKvY9tZjjQbSQgv3KM3yeiyNK/0xVvXUPLpOrZzW
XAtTOs+uS6W6z47MD/2PY9oizZI2S55V+sScnDg1oBG8ofWoDhQYHXIakrCI0OQndmpGPS56tWhA
Y4nxKLvZYrVbStOdka0/tJ3b0sfSp5sLJ/KaLaJFRIvfSi1Z9fT01XRJnZdrNJgyaWWjka3mjc/0
1fUrOjvLS7aPH9k+NGjI+aGhDEcRPuMW5ybd9d+05zfpZmadhywN8U49+uJeAQ1zqQoQzeTfjFxa
pWhRpEdrSotPTQ8P7VLFc3SP7aKOFsCgdsuOFFL2XPu84IleMgy2kUF9NwnnHc6+PIf9CgeoR/rk
EG6Wr4qOwZtHg05p5L2SViY6hs+009bJAp0w5AcphdCi0VRbeqA5G8YbRoD8CKmDxtWJ7p35unPZ
fxeqx0bjDJxv1SO7U15Qy4CV3R11vfDRjz7A8uF/6IN3N5IkC6l5hUMAj+ssZv+jdUUb9J6us+wc
z/4xabHXEusUXw5usVx/2tzS3/RdOKs0Mp1xx9EtrZ2h8QnLjm1xyOYQGLWTkzUkaQYmgxT67PpJ
HIyyt0t2FhYlei54b+gMNl7jEuzclux4QFJqkmoDSqmkJmsqU2AogJkCPTDHGm4xrOnC2fjNKXpt
EQv26e2h8I3Ai/RPEM4RYAgkSXoRBDRtEkwQ4K0DIgmJvwjk6YAATUTYSc8BwLr8MepGva/HSEms
lGiSFC3VcaDMAtACxPCYISsHAlyyrVI6FopwuS75KSJdsqucVgjWSwG/S38MkOBw87WOgRAdXWrc
aAs9YzBmArB5CkkprTk9kO1AGYg3W5SIKglOeznKENJOQpzBTt/rXJ2dmLPPZtiziOcJ1YA8lNIx
sc5eJfFECLHKL8LvHBD7BRvzp8HGLJvzWwGUHK32TdanBQVtFSILyoHtnbQlZQ59BPPJEYhchDWW
dpAbtRpy90f5cRf0Rhw1yQtStcHS7LhJHBY7m0xyCfZ4csc/Va/U/LD8LmuLSyC+8JW2K/GY/URL
juIvE5TwQFA7Y3tEPWDyTC3fYufdbki7jihXnOl9vCQsenL9ptJ3DSoIHX021V2tHjBatenO32wn
RwrarMHrbtR7zK/oESzmuzZStOpBjhY2li/lPL/tOCp/Pil22tK9DDjJiRdK/oLKActc1xyIYOBq
1Vx/TE2zc2tzsL34t9PKglhuP62b0eLg7XfhfZHwVMdHBr3Eg+0bTTo6ymn23BGcwdmEOa5DC1YH
Uk4vjw28Bh9hoNE7ILsCRUANgB7p4Q58QkdwGNe6q3IooEfzy4y0xEzXUP9QPToMN7wSMmcn0J2I
TapLpfU6s3yBNSQv82O/4sM+3YDCYgNppvTiQvlDYwgypodwTWXj8cFQ1XCGOpQW99ljm29O8f6L
bYUtyQZT4J0bb/ufpLNajhxbougXKUIMryUsRuNLhe22xcz6+rs0N6ZnYrrbRaqjczJ3blg2BhV/
HXoIvIfz8wOxdWIjWs2gC1T3HoL8aan9WHtrNbwKfUt2SwNu4Jv6QpWxYD0C+vnLZMv8K6/ItYMw
8yeAZZsLTEqZvPvmLJCNw2o3MZb2IDrqL5eIFGYCUxnjdb/Li/XbXcszCRIFgzSaJbh3fEN3+e35
tqjY19rMRvlDQD/yn5ZwB3DeJwGrg4F4KQUMho3QJzaV0PQhYq7qrTgkYxfGs7hCgSxPwFD1UUC6
yIEXkj5BKraxM9PLA+iZkU6MtyBX3LDb0FM6bKAw8bAJM9jWX1drA75qA3jcdiZ+jqx4/58xPWDI
CSrHkQN4L2jAnttROj5b3ndji+PtKYMaPqhfmuLI5hseBbJivG/ptMOBJT2QYHjCpQYTsWPsP53q
owU2sgzwgGNPCcTKgSCMFJHlBTwgkv+8YDSkaE/iq1l12wiaD67I9073k+igmxcy7Ptr/zuAadlT
QoR09jNc1NfoQ/9bzRZItJbeinty56CAc8BBg5kV49hreaTMAmZPcYDxSVnk2Pmr14xigShZQtlY
459EvFsbpIH9stH28Hc/9cnfMp7tVD+mtrmRgji8WbOTDyQ3eA0muwfTTr+5VvWCHkK/AYvxi00q
rsD6HPI+2RrpLGk6gRboIT/DE64OYHSA27w2Yy6rdoYQqzq/s7AV41RqHIF0OIwVJycdb2PhTMSh
qBC3guobu4q1MCP+9UEs4jd8pHXwTPEwBMQjcqNhlFt3QWPY4z8cnnGCLvljyaa5JBUt/qahgqfA
XSACSdAatRgzkHX5qHyz9jVcA+k8u3PSOzVcomU3ZPsp83FQHpmvX3J8DwmkXTZPVMpMqHwsgJE+
rXAgt1ZnM4TXdfySFKbAYCs9AZR2NLim5VhYpHLq966s7eL4XJc7NvS6dLRoo7twABhAiSeQMtoq
OlXaVY3JT6DywN4d63snYLVkgJEsd7gXIPzkZitWwDhjGuwnjIQvgskhozyJ3SNXly8Pj9JuO2B3
2OyExLMsKIUvgzP9EH9BvEZNMDUnNLKEv+hf809+TYOEiTSejrsZh9/pNAMUjVhPbItL/9U8YAas
CDP5TF89dXSBtPUYSn7FE+BnWni5DN13a77Wv1SXvKnbMjgCeGdzkP+NhAbOx4kUEE5CDtMP6aSA
Fv439WfXILfdHM7ltNWTX4NI7mibz070/LGw1Ct8Zq0MccCu+dK5c+tTy2GxbHSdvtkNDS+sfJqJ
4tGpdtjY6/gbThQQb84VB9xxFUbgv3HhWNEaKK7+8VguGpNLktkFrC7kDaOVenURclpmBv9IbE3g
C6XbqQ1YoyDI7DUMFNoj5SfgCAG4AHg6VQz+k6E/l8jnHQB3qAJJRn/owpx/Yk3XXElZlZM3CDpc
aN40MPp/sc34aHGH1Qb1jyOY2xqOH0K27sDjhOpooJtnS/hp/5B/qJqXMHH7YhYabZuf/G+euUuc
YvGazm3EUwYxgBfHlXXaMwLoXTE88m5mPjv+HVgG4+EqnmPpOD7vC4DQ+CXNb2HzqnLgCoqdtYGa
bGX9vRS3IhHt5Z4BzZztSiyjO5fpGROkavBlaPbtNUKbsrh1viuzQGOZhzIdNBm93rKNgZN1ignn
eWU95F/NoX3le6fdoy6tZNcoMQjAIrBtb4DqyUzXYAvFxwip5mly3lyfTF67g/Vjfo3K3iSXRqX4
rlgioqd/FP+iRww14hR+Wp1Hw0EpLl4mMnpIJcRr19zQwBzw0ZPeqm7PChWHIJe8WnWxeejP0fId
lwfLfCQW03s7mrxJxpFhk/1Jt3I1VxVrGxZfPm6wZjGlPaGhjR2ZQUaV9lb7443zSzrQ8oOrMeex
m4lMRUAkylMhPyAQxDyAtWhbI7VMj8at/k0Ne0htmWecbCXxJNNrGYmaB9Lsm8Mwv2fv/V92iRWv
Ti/TY5q9ErNv7Llk0xcwmuPL3UhwibB+ai/odjBHldttVuANNVQOdfaIKITudnHGm45K76Li/sk2
fVgDhRtIQMZzE41eum9ZGzjI6puy8g28NDFYwL8MqgEEzz34DtxCi9PlJfcMKo4awX0vwYssSm9K
XpUnMJJoXKt3lqrEt5zdiQU6xP/ldpNdO82H/LM/Wcr6vL2yowYyiq0KSYNRBPyPT/rsS0bGIM5u
qTeMjwwCoLkpPtPwJTwz/BpRYbW+FWNvQSFLBq9wMT4QxKLavoomBzW3LNO0RsOkNSKxy6mAlqcD
ygK12lnUkiueBydSbfdh+5amV1gvcveVVyeYU8wfmdpmqOLTYGw2/zCU2gnVX5xhj8jUPkGVJw0+
OV45skXxXUhfI4yilPs437R16LZWXUEOZ3g+TOE9J5+LAh3b8xab3xYnkSTIsgGGUQHhbR/NxqaD
A3OME2/F8H5A2VRs+O8qDvZ4p/6pAG2PSbvQ15hKAK76LH4ZO+Vv7PlYBB+woY7BG3GMpPYX3qX6
UxmCtPYjrFM1ujhi1XfrTImVU4cfrySBFnQe1DD/VUpqHkBKSEI3a93s3RRtq3FD9mC5fy1+BhVg
D+2buCf0M6LtwD2NADx+SpdXzIsZ/yyzwckP3jEOgpuuWXNNHEmEAd2Uj/A+jfYg33n5WYRo4VWK
0wh79uya4OV1YuQ+D+0L82tOE6zwIr3SN5RJ5yxyK56+dafGSes/oXVJBicCCtdQ0SkrJ2bADI0n
50vgXoKA6OiGQ3WW9S4mQ/hcSfI5YdfHXBX2rWib8IpNApTXqqHRKVE98Zc12DGyOFNAznhzXplg
xbrHTUjQFGgtPz5itePKr2FE8DaFhrb9N/wUuhMKdml+tLtoOOrGnXfI87Y+tyHmR4x98OJJ3PGs
cb6pGwFqMkSQ4tGTc8WYu3ZIwgqsd4oW6CKV6HRYU3wOP1yhrLfFED2f8Y/bZCGLAR47qYTQlhqn
wKE83m3zG2p91F1NaM+4xtHKrbGCGWNdWHYAqFjT5k6Es/g2ToPsUn/yzpjuc/6RC+TlEDMSWI/B
kn52Mpqk9MDNzkT8v81AUuHgEcdOfhcG0sWFmnm8EWDN5WVZ8rv+iwTnBruNbfJQ9pSc1d+AWyzw
S/oqPXLEuOSyq05lYgt9yCwPB/t6J+luIXrG8zvt2ECvmFbXy4Zvo/ngsxnTHbFxftB+ZMOe/6LI
h7lKpYdpwODVrzqd5k8KxdPWAvMfvoLxvu2PcAs4ip/kKYhLoOnfHRpxgHvZeouU2wItUrZJ5KYj
4SjHR6PYZjEWoDutPKYmruwu5FE9u6qysrEItpXCnT5MbpdAcC13vfLVmh+9SsqjRhr3Y72hrRuM
wlGLXWqwxny15gt57/tn6cIQiifOsS6zMwvOiF0ADX0wQId4O4z7Kf7UzgrujPA6HHOBpx0zpK4d
Jj3PW5U6z8rV2nOv+gAr0IOini78+csQ+HnlvJ9xi+nc3i9fJpxmJ8kGD43t9ZoF6egqjDjeKrrC
D5NzEkstyxmNa6JuxJgUU79QkIz030hHuMVfu3Zb4uMkH5LQX9t0BnmQlnE/1ZJAP2cAYZpLEC5a
MPqHKEOyLe9zp/qqZ69KVyt4dKy9hxtrbm7osYzUmZd980nosIiVt4GTNjxAyYLoUeEeZ3oiTb8V
Bty8z/aLfcaiK2OwoSgnxiZz/y/C/Mf6q/Kv8nsBoIp+uuFRDNeh3zJa5oJVNY7E21C4pNTIZhJg
L9oeGiDSnl7SkRFlCF+icNF5n7JvDe/wxXQPionR+wz5obvq7HUKTuf8KLWBAlMgf97n7D4Y34p6
E81TN19qaz8RkY7jZvihV/flAsdYrj0Lp0n8O8/TYTgre+imLRHtJgHZ1jtWAn5yrSunJUJYPZqF
w7sfuMW7lRs4/SQH2hGKyecf4hsIzicZRw88vb+rz8RycnD+gbBh8S0CJlvvmU3p6myaRzg0oeYJ
TZBZLwLT4pTM7pktqfyiGx4/qc65KeIvg8L7NqyBkai+zJ7MDLc2Ce5j4OkxhdIPTeKToVtpDk0M
PxWXV7iiuJnMkafL53pkiEgLn7v6sqWCGgxfiX3JcBE9Mbt5Ygop0o9untp+OSfIXAQJO+fQ4Yle
00ezkb3qNiEkHE4mUyT1rcGIZ7lhg1IZdvbbd8ACtW8MLi1vWFOsCeSTB+3zQ+4vS/yKpI/h3OTL
8PNVhxmQVDuL5NBMLKlHS8XLS8n+Kb0w8GXUg9aFuDWyQGAhlt+DtAkh49V7Sb1AIZeyLy0+tMn6
KRTpYC4vMSIL6NM5xxhOIO/iZ/j3rPfs6b1B1QXLrUn20nCMgK6AkoBQc6I4tYGPceHVhPpdhpad
/8EaHSmDov/kPG1ytlsqEob32BL9J49iJ0caSQsKVUjmou3Hmi0Shg/Ts0cZHsAPE4IhsHbGfx7h
2GJbsFQDsjKIGEgMr8jcOTpY4WoooPt9coZqP5guxz1TZqne5q/Q3yO8+xnGpq6ou2umDH7EhkPs
Sv7DT5s6xLhTcjU95a89I5uIfQb40W556VnjzIggbtTHDlE+0aPKRjVxM3/jzQuFX85v+YUVGBYv
aAgFzCw/DdOOANjStXSwUjdltaB90xw8x9PakYdN+j4w+vgUGE3qu2ryYXHjFdSHh+hzEX6LdI8B
joJTdgdXCc5LEH8Usi+Ctqq2mtpDT/PpJBMSikz2CfkRBGi/YZCAvir7ttym76ubN57+Gw1k8IZq
jjMNlxTBKU2ELXt1OS7xe/uEgr+6Keu+znxFNf3SYjKX91f0QcvRlIHQNuPi1MuNBPbP/KyiGdRt
oqgz1wRZA1YerzmsPWxAMeq02GidMXkUksORayQuit5eAf7zBiJCfhuuxsfzCwSx4DAZkd/4mXFY
NGiLLxYmjNzaNP0TfGWcmPqgGwLwWDaAcT+0myrxqSVYAEztzRN299G8AzhHePxD0Z/Wu1F+4aqY
KxX0HbK1myHNDm1M7e/Na4OmyaKO4/nit3aPHolYj+QypG71wjutfOmIMXpNpQiinNJLpiNd5+6J
qx/1VnrSmAW+yOWW+sj67QdbirZpepNxNj+2FRsJATC6W4++0d9G9dAyGD1B8/VzTHCr6q/k9zi/
dttQ0U7jqNFysiyFr6m/EYj+hIbSbvTBM/tThMWD5SqLD1Yx2GvSOFB+yOy3Btej0n36TXPoRYfU
H7IPBso7FAyIPHFILOGDuWP2IRv/DP2ulAR+QxCH0Bnte+NsZTtyliWTBpRslvabla20n9yRyM8o
iGhTuu1TQOMRveemQ0XY6N9zsW/iAw0xGgRrvPdQaCAymz40bkr+/NXoAmqFEVgIK20S4D/LHhIO
eff4paPvoJzVPnRIKQWZOSEcI8pqagIq5OdxnFxkETniOppOP9SA5l7LyKuAWqF1Gu7Me72nX+rR
+Bh+QSLFGy9aBng0rVBV70JBeHI8wv0aECpcu/7IViEV3kBtrmwpQkzga+HfnG9byV1UZyq92bhq
QGJPkbMB0E5YBXwv1W8LoYNhAyThdxRpL6xsbMfgrRc2GFR2pFh6dksgS/NGpmduPqHWE9igCo+o
+6zNnSR7QvuiwoC13KKyde2rZuSDIyg7H8kzJOy+E7/V+SG9LbGmwp8pOwb8t5jdYVNau1jCdvSS
6lvBXO3V9crJhe/yH2ErhEv17XZ5Xa3W00uzwYJllViV1C1doEbuInJih35ufadgOr8kWEfRliWe
EEdFlhT0jzhYwm34rj+PPJ1JsVnfqwUa/K3oD2sW1LTvxZPWH6p8Rw6WUZ+ioGhfzeSm5gRm43Dh
FJZtEq/ELKR4y9ujafkiPiPzXupv9E/CLmlOX324N3sULt+Z+qC/YN9LEMWXH8TtkPyTFBT0Z6G7
EUATiVu1t4sKnoP5nc77gS4TMmGf3ATMVoVvo3CJ6Jl4wJfKaRhVdOs/1ZfMkBk5kYyvNzBa5Bo6
72j1NmfvFpfTAGYf97uKkO/Gk6SP8KH+CMl2yXa55pKjJFzYqHG9xkroebfSXStkm48nOQUyWVhw
0ZtrZtny+/Cq8ewmHW5vR3gW0prP1llqb5O2r2W63fgzX6N4QoBYDzvtrD0tvRcfsNgukrdowTbi
lvUvWIOL/1TmBIoj3kHWhHnLudFEnkgzLnh4b+PETH5Fn7ggbVges84UJ7dgFxCkEUwTCXN40n4n
rZ3V/qDtpu40FEGW7DrxS433msJcGAB/RK3kqZcwJUPraMKbA1Jn1/rM7mF414iGkpgyV04NUlOc
K/k0Astioblpkp3ZfUzrIBTmdq45crJPffXR/VFGdl+KySWiMdpZxGLH2x8NnXG+FUJosBtzsPt3
DOdDFhNdLOoUkDdaWdr8h6l/P61dK74mMfJtX73Popf6C9B8sYVzLsuv+KPjyf9DHkgcHzCR5u+M
m/Uy7XBBl2Y3nb0+8+R2V626XLwqCechqIDIrAMO56SB8RULxBe+KrjupvgkvPM/xtMlaKiObvy9
8jcW5wgFFx6QZXJqCDFB02jtc8O1LIe/yLFmMx/AUHzHkXoWofjXvsleqJ10YcO8QJBckcMYqRxG
5dzBE8dLMP/bLAhivjVa/ModeNPoSxhHcHe8S9eoOtXVg24YbKXdpL/pywz0BJdI3hED0gHiJ2nQ
j28ldQNkYGMrSq+wOeJnoJ2M4TPFeMg4yNVLIX2Lwh9UkAw23uDmdvYdh6tVt/oBkiZ3Nq/CmpNu
+IIaIHOwMfCzMNwadUfqSst3D6kqcsLRruUDnuw8/FF7RNUzwCxcDIIUTFaTVfJzpzpOhCBmW0Mb
Qg6osdOZ5iB9ou6WbCX1+4CSMKJEhttDGobmTCEAGvIxqjxQiIDRLLJ7Tnsp5ZDAAhGVbasRuOxg
A1PhFTfK7iJ7fSAh5Qq35PlQ4oz4GtG5Tr8MlqLhzKQ41n04bLQ0BHdh2S3ZpX4epuuCqF/YL4hq
p9dyuFDwTtMm7IFQf6VxqyBDz05Rg6D1h52DlB2NrCXZ5f/vPSgS1SX0V92vDK8hwU50qF9aJ4IL
0F7IGrHqm9ptNWyrAQJV8nbC9NC/j5eJ/R4WtXQkq4cfI5iuMe1idPSfpPPM6qOcPazdzbMluH1D
SYmA3CtDf0yZanrqN+UNqjuh/qK2Smw48SNiwaNkYWoB1ZqJ+6qObewZlVj4IsBotIIKKKK5lTGR
HjRtrRNjYjpCNRjFyHk2V/ZdvjS5ebDRxvTGHIcpWWfK60TTRjh5dCITkICYlDbh1P3l7dZAOThG
t6f2A00jyrfJ3wBlOsXtBZlR72Xv7bKFKDABowlrw742CvgkFAzaqHdYGc3g1hAwahezAAsTrHir
coGpwMxXWhnwJBEimw9uBo2QCQbpJ8KvCNOKWQy0ItNlLamYdjV2RtLXWoB2gBsJzXzQlbcFaclI
Cae+yQn5og5gFAuB8OmRyvonM5yw3QmfJo7BDMS21q8sE58EoX2DMHgiG/DLfDcRTi53jjr5m1GV
ckf+kb1TQyKujlMsCBiWT640+0vmh8mHqgWspExzGtEtzWtF+9zZXMLuNr3wuWl0sennSI3PNDVj
sEaxnRIE9wdqXU6lP04XBd1FYoNdq+oqb46aC0d3lJGZFdCZlP1W/ifoVy4/X0dFw2KvSBczIqrr
l5zi92NRvOJGn0IaI2LrcFmPyc6yBRGvuICdjRA2gfIMK6rCE6hkLmLkkyaU/4i1SylAgpOgPgzM
aap9PoEsIyzqLb8ZX4iuk/T30Tr38msif1QWruv9+0RrbUBfAhLAdxdsowmSyOu6kx672fNSIFSC
SVw42AZjrF+RPkAYBTotzWOlh+SjMPwo+e6V7VT58YMCIm6u5DhYjUcsB3CFQAB98ilKa1DDlDAm
6RDbrfkT7gTRLgSW9BvsyBh0OCPw9Oi7Mu40kkNbPGwg9bnuEybE9EmIReseSjXeHCTV4/zEoLj6
0yVkxDdBeszQnGuvfN5UwgpauyTyIFolSB04Y3EOG5amK8MwnC5l/KrGfjadn4bfaSRkQJhmwo8T
MWTQJgmkGw53PnfVcuOckj5po5+kVjT5ZsFDSvBjxK9Y1khc1s3BiLdFTmZG0NbbCF0HOhzaRh/+
4VG5kpNWvT7v2mdNMKa2DouF1z72OdNHHACwRlwx5w2JK8Ofhh9g9wW7dmO9KjDrERVW3hMfKtgw
5oaSXF1zsBGEZWscOs4QNMCizVSWNuTJ7NNy9PTYAQYn+3hg+rBfJuK4Dlpxw1uh+VXfiPx8tP96
xZlexUN71vfT2lehn8bGjc0+JfXJTs/ym/pG7u6MrdPyB+/CQg4ur7UhwjPGqimuf+OWnbvB8vSL
22Hf8uf/5e+akHq4832OBWnFddfAtUbkzpFwf/jkbwnEZn8HdkvYAGxoxZCX98t9lT0W76BTQHCQ
rsuA2PtT+k33PV0sCMYo0t7YbyIU54mbn6srLqtHJqbJW5YeQIfRUdPqrfA8Vy1eaUmC7jMtLMnF
M2x5putlGB8sWNyRBOegsQNRyksn/RNFsHWKa/QmaKorvDakl9ZyTMuVRT9/g5AEuC+e0OwMpp+9
8xJ9tVO2ww+9BHYMiwUu4DYIXShFwuTOzFs/zEwv1ZWLhDDQWt6nxG13yOsAmzVGMBRDVwBm5f15
DImLyxFuSlueLQYdHz3OV6lith+/FJkNJIYPT+zSukwd+Ak+IHNzyAaeLz0ZJBlsZY2bzmkR+6VH
VN1WeawQfnEz93b9lX5B7KHPoRmhLVKfzgBNo148cAfQJwbSzKbNK2+IKwg0AziXexgHgCkzFYZQ
FKoeGzr2Ig+d0hvjDtQP1/UpGdAuNv4CcMwRHpVOXyGKnSRnagJWor6+h+cv3X5fBiuGQqUALwbB
CZifhZUFhRI2MIwaETgZAYq7iekr1tMdjB0nwu8Y+IJhrieQUyq7ZrTWaswyWH30qsXVvEnnsaB4
gsBWUoMeCA56QWUx7JHEK3cFtBwBfHIQ/8SvTrbFNV9m93xhaXXdR4uUqT/Gi8M71xQPX2EoVcjD
WSAFBAG4Sj+cVmAjvBrxql9k9C2/7M70fPDGGVFQSTEd+ZuXlRtTi+hR5WvPVoigs3qThitmjxJ8
I3+AtzXtBIfjq+eu+KE3ZTSyYnrlDewifH/C0hrA1PHFsteS6T/X4eF5RKLEEUDLmidXXJAi66bQ
xH2L1/jEK0eSA96jwNeRmO9jQT4cS/1ImSUO6wEIj4G6CO1o3+75PKnmo/z8F+Y+A9lBD7ji6Wxz
GEBTsDR7JK8aysOee5nxW7vcBDwc9ICveJn28ldxlh5M7BhL4E7BiGKFXCSP+wEzD31dmCvABGsP
v9MHUhemVqABccXNRAd65/kBP7JqvZ1mNEFzYI7/MBBY1BOgT/1RnltikL5RNWWz13BvoOK/ZS2H
ivtE5gEWnYTBrJ5V5QtiIdof4x9OCuZLMZ9G6YNZ/XzjSlTWa2IeiuHDiE8jY9XEQXVuptcSvazq
R/gKqjg4EcZyBkKLKQ2oxX+U+e1djWzmqk/oZAzWBF9V0MNxXPYbqTN/VL6g4pj9zlAdBWETwhJ0
hARk4X2c4D8QGrJgWKJyn0K0k/La7YTIEUaGnxFSloZd6QISu4R3UP8u/JPSS6WdEpKJ1TsladcT
6cbyMizuQ6wE9J0yPXTz+nzuc8wGnlSC55zoBthe5ob6JWDxs+V9Pl34U9EBQs/qeZ1oTIODiA25
NUiGxpsKIzvD7ejaOmqX8hbqZyqSGUGHtb55OfaE1Ge8MTBvZL0st850Fd3uQIPBNcKBUGvtKJuP
KD2pz55U0L0QBumKKWPd7bTA69UOiBmwgllNiWiZP1Wi357NIpoeGcizeleSvdysWbg8nsExXQZ4
deKELA8BNa80Pto17pb7OFoSm4MnypxFw5+hgo5xiIzW6VhWdUdh/pVKN018r3moUd4yVtcS/etC
3F4IDpS+O7tv77UaLAlYVridekctg3l+1YfLAhxoXPL8muIlkL4OE60J/FkY2aQ0QJCpaYveVNKH
idPBPV8JNCHQtJOZXYcoMKMQSJjukVRZwlSOVHxzTfCMz+KxsIfMj5XimbH3rIIqPTFBNrQ3YzhP
8r4XbAxm+n/oF7A1Oq5dzsgUG/dTNlxQ1rT/79CkMukDZtFKj5rDt3AWBCJMcOur91q44/uxUp9e
BdeCrjtPyQ9zMiiTC2kJmof/StE/wjcDDJkqCkuGAm4KcCQMGOYESJOGX/WmWK8GjGOjxWcHqQUI
Ft8A94UtUkcnGCRxw6R7vl+Vr3g6amMAPJWYDBLGYzEG1fAhk+Vw45Zolvey1O0svJt8jpEqxONe
UXAk2ws9GT4r3WlE2A27mKjHeq2IL5l6j2RvgqHxGXvZSxP/My4NWBzgNiuro5gwyR7hJsWFIL2a
xpVtkqc267cs+u3GR/Ipq2dYgmzDqF2Ex5C4bDxgM99PZj7bUfOk51lbKa6gCPNlKK9obBkEIygF
LGxdcbeU64kWvso3+H3xN/p45m/1HvkiNjloBlGvXlXxiI7UWk41YeEn8YVZav8lwrF5uqtmHK8J
K0Bj94gOJdPid1IYmWX0kmvwzTUv2Jw7RHVy7zMHYzTqi9lOgJiybMfmuyV7jjEIlV7DxXnL+uMc
n3tYoI3hcqjry5GzoKQEKVYPWLHYMjDiAKAzUq8Ye0Twp5DolkhFDmW1v9b6rkMQ/Y6NCJ5wdHO0
xPIppe2I3HWvbA8TPCzIoEX5Uky7mS2f2rGTPQVlVecgdcHGp5ycgjN8DQL2AUpngM2UWeVGi2jk
UWSxY8vH3LxSJEXqCUaGMkNRsV8LyHfs+iXT5c0kBNR1T8FO0j3tWmS4APOcmzXng4GTxXAxoo8K
PgWCfSids209puQk1uQE49JFDvTWuEtNwInCOFnWPcBf9QrzhoItPin0sLhK5VuIn0+ylKpDNZxi
YzUwid6tYgtDJmGunf9XNDi8KqIuKhc+Ovyq2cUyha88ega0qnHt86GhOkKlA0WhQ137tPGVMohh
J1gvTh+teIZHgsJa/DTbU7nAefTZcp/ja5lem/KwDkdr52k48CulMugq+Hz+PHFIeSnDkohh8ZcE
/VIm8qX5ps4bcx82F9ysCjI9rocL5gV2S1rusoXYMC5B/3yTuYhaRVogBiDkLuHMlTm14ELOmDWc
fjZ6fwhlf8Jilsjf5w42KrQzrpL06MetClUz9ybKphIrcxO9G7nVLWowOLuFvCqJBgIBRUaE4T7T
wS4Yww86gA0hekE/neF+QHJVzXujyhvpBzbmQORzi20T0mCaG4HMlxujelV8UPxSCCPN52xW1Yqk
VbxaymMfoiQz0Da0X+P0Ga5jfviq6d0ipB7Ht/S+GIH8h4ZfjRg5F0L2m6K2zl6r5Fdt+MI/Z3Yq
0XpSft/4NUsUhWEFDQYIvXL12lfY2bMnRB4ZZQozdc6ODgd5lSmDiJA5gumXvMLvyFdcMGRVBRrD
odKjM5iMQ/TCggdPmCafodgYnxUMPAy3UU9NcaMmq1Y+Af0cwEET2UxJ6YwyhXsJszUFBhNOeNrq
IqhwjDoqI9MPMTtOBssYyABfc6q6QI5h/Q1/1vYvAmBYH2nQMc39ZSoUvzFkr0H61kcfIs2tNXAo
tYdWtOxSoS7CHDSk6LqUzdtKReJ4mKOPZeAr8SLSiLXjwjhbKG5hRhqi6T7ll5EDjQOcnbd3mI/O
5pUxrqp/Juklrd0Kcp7pZRQhce02ONN5BTz61EdMAVaCDx2Hv4mnAcxMK/Gn9eeQ5mrsExyVCNHG
LRvv3NzTclsauyQKJqQX9fQvxCfnew4hqA7HP474HMN7QtTGYw0ReFqfHb58aptI8IY/qBKc8x1+
T9O4LYn6XB029c+u/Sz/c03J8u9YPzYMFqt1RFWMx1I7M6vjORS6v0q328FjEljnx1554WMX8h4L
voqyyGzeOKuMZD/2OJhDDyRXo3KACuVvI/G5HvQwrbodla9k3PK2hPE6mIemOiyQJIzdqFEl4b8j
3RiOIoSYfXU+PHvA3bdsuhrjNdQNZC/QX8M/jF4BnUig0ZcfIyRi+mMtp4jhRnADDyh16ueHCHKx
TKtoZTtbj2QCud2XmLCggWTrejp8xgkRBXITbKmr1FOqiWkjV5uxisTbq7FmEPgu5mdBpXxUOJXa
CCM7dLfEfkeMDsXhMtUMLMGtCrxEekEmYB02u0YW+gixM/xr23u+/OQ80zz+qtNrQW4Nj4qta8Wx
vVZAOxY9nGh6gJwNN4J1bnyKzw+Nkg6N6lpRpXuJwU7X07EGURxYUcCIeNaPXLX/jG7c4eX5vXxZ
uPz5yi+jg9R9Wo9uDKYY85MqAJOtyGuf7GcZpF64HLTxY1o9y8uzbBHXZCuyJ1UeRi6YVPOQrqh2
+veYX6coKKsAWEDGUo+MA1tenDspwTAqLU//vjOkv9si08GvnDYdqtQAjZc5dSndsuuVZwUH2bSk
WFNvzsYuRAYsB06FIeXqF/VhMnFyc8jUBKDiVDnQpPn5fvmj0JhcBpXStFpyseDgA2vnVkGzwGoo
Kk9n+qOmAODFO2HerJOgZEKScAfmW3rmhN62uYhYZPybt+Lo5cWRdCTqcM69XxVbB51jCYzdAS0H
5MDJxwbJjoUHtWjiUnuyK+ReD+9dzq9SFMyb3dAKm10ELPI3p18SZjbIhk1naV6U5kVC5hXe2Y7A
VAb1NCIYk8aA0aRCUZvvZKZzzEqgYxV7pmUgRBA9iP4mwxa2fEeAY4XxG+P9LU2GiI8tOVRwK8cf
vWCHPifNV8OgFxkPd3/idDqdCOiYxm176egdkhNUkDmBoEfzHUyc8LChTMpiaPq8E0y7sdDTWMU0
jsYp4dxpUodfAJfAOsPvcATw6Uuseg8pe09J9yzKbnZVRmIIX6fqBrC6UKiVxVXIGC+SP+pXVyAd
DzvJoLwvNPSZC9bVYO9ZYY1a+dknLNOX9r7+6Pr7Nebg/+bZGR7h4zl3+Mdb/12fZjXzXB8HMMqf
FNfMzR2A1cxt7wC9LvQPT7Mh59sy/5YOIZE8KHH//0/nr4btMvguI832sShYnpeHeBtu1xyz9b8p
v1v/P94uu2bNTTB8bZdjZ1uu/x6U/2zr823NPxKW59pOxs7e8hmTfjHexHXlJvEe1s+YeriNAnOt
SrNVrfZ/A1ygvdV8tSEVhLMeqPy3Q9Ln9k9/QVnxCni7vuQaBBjivx4iUMzfw61xXHyJwDyNtGf8
87kgKUuu4mKR0s1z/4+k89pSVIui6A9dx1BAwFeiYA5lemFoGVAUMJD8+jt39ajb1X0rGOBwOGfv
teZCIukBDOBigxbid+1y36PMKC+9Pnd9Xu4wHj8CWnVw/YG7i8DkMxaoP7KdwXvy9J5TFoR8Y6w4
OH+8DrfmKfe/ZPsEOEq50kXo8aTNXATUFDhEYFh45xTjwyygm0MmCHHnfXiFHJWvq3kKFHkgJnDC
ruN7wDK6CgXdfw8i/wF27DVMgxuKTA4QBNwgn718oL1eb4KCIbgHN7hlkjOBHS+gyCRgB2C83HcA
4AkOtuLzv9GDMI5AgSdguYdH9Y1IhlPzDCNulzIUOCNU9QsaZv1q8p7mFBtdeb0UA7x69ZxqHn3n
LOAm3+Ysyp8kuJHDyMkn4RdLdL/wJHuB0vGUzZrN5iCkiYRdmfapr/rPQA6X6rLC5XS/OBVNyDIk
4M3JipfdnNdxEKCzTICxsxEuMX5CMg/kvDVMrgwDBnMDhRhDFtMBo0JA+vTYQUPHCC4YPV9ckPzN
TYT3SEHTa/h1brdEhEFYCOXqeaFj5Ap4Ms5RoHC+s0C/2w8iHUt8163VxS/JM7wQSZAFhIF0GWEP
DkPbyefasABF/fLuAZ0oPcTlzTkByxdoa9Lj/ZRAC6w7gvIIZMTi15+V1GgfUL9ZjpDtYACrls9g
WgKsOVWfbAjmaTaGw8jXceKjVfx0BqA8KbYAqwbbj9NrQUYgh5OrlCHIyYN++yB24EZx+G/AYeVg
NgDH2geXO+f6xt7AUQKTAmGk7SJmZriw3Qtzxr5wv9ksQCpsUOjqmxZTQ+8vR4Gv+hAchsX5coix
ne4Yabuytp4Lbcjc4GKo4rKW0AOZI2ia/s0bFH6YI9CtcWGCQ/27vgR51yYDqBftlbA6xwGZPNz6
HFQgwQWDvML3hJaHOxKEHqpBzOlQi2Som75GMTcPjI1YK+SrzVmDypfirMeh7tJwcjHUY0Dsl/yA
XBs8E3+YRmkRViErDlamnBamRsjd8O0FVd30EUrxmmUGEPcqCSc8d8pRkAeO/M8y8tvikcsD5czD
esD3eGmvoL3CmaPD29J4MZex5ud/xzENPhD/JPtF3gPeoD9qoNcLZP5lzoJQlXL56mdqvPmQ/mzI
i5P3x2OSgiKH4M6LTsG/CACmzf/dA7i3WvjeA7MF3KaHciiM37/HlwPBCJExooKaKsl2hrXktBOo
iWlrhOcmG8sxkuPH2oaVBvtwedWRL5DCD78rBxETwLANFo4SyuTvyHvX+XOfM2zla/IAN/6Wt0L/
6e/skIrBHOx1+XE5P/JiJBgIDqPEykiUmul/eFNAx8686iHvUoASsA7Z35O7Eu2JILn6MTtmUqVM
eEACP2zvJJgg2quMRPnAfc4E1uInuLZgKAJVpAVESiYHRQYQT81XqS0yUzRgcP6QinK1hHQvJNdD
knTkgQC2i4uZDxgscpmxASLNAEoynqu/QS5XnuQbyA/IB/IlVvq0WBC8HIXIEw8vdCElOSYQyNNt
GJNmBN8IjFGLSJK/SKm/Z+vBBJEXTVF/LOQdvsP/M9QoSfAKC66vv9ccjeTRxGrMI7Au78OGlNcs
oTIUVTgQ4sp+wASCpARn58njCejpCQ5K4uWEisS8z/9z63qIaEtIMmLKlvAVSSRjvkT5LFM/not/
X2ZvxiWLgLRDpLl8DzEywx/I/J+ZW94uB5HL0JiQfsKpztHKs7f+G7SMm2JfDqlOPewrXM/Iz6za
MQGCyKAyGRovxvYr0DnlKB+4ITAsIFDy7i5nZUepEDoMPnMZB/SuJNMn2kNtOT6pP+GH4EAJfwbe
lcQbifSbA/fv9HEqusc/szrBJUK152wd5SjLEePx4XpepaXVndz+xoZc//LyZVaRN/N3xOWs/WGo
kJy34XnKx405iIGFrzf8O61I7kOhKP0NJb/pTSlFXc4UNEEKUTkRDD8K7x5tP//vtDVCXJULlggj
fHh/kwbF189Qb5gzmAyCS59ppIRCKteRoEyFu6GEvYkc4hTG079Xyevk1ssVz33+MwRrLBcemWY+
6pt55T+Q0nehZdy9ZRRAVAmuYc8zPLlC5WmUMILd9XAMSp1cEgxVeTeCDm1DPeUN0p4s/iYj3qo8
qQzCjEuBEcT5aOTJZc7TOaXyiHIaIcI8meJ0JhlNnO/kjPGq2MvzunOOr9w3ctxvMfOSvFSEMmPo
tH/vSebzfEhz7MqXlLDsvNxbPehMhGvV9uGj/V2cctHIUJDPr98Y2tWd48NEGGDdDLoeot2/s8j2
Mxu/gnKII5Gv8I8c7B0QwlDe/2Us3B3G2pDSh6S8CThL3p8k+CghCFUIi4zEdPjdyGuUn0XczpHh
dSMYZypUQkK7mEZkOmIFJAVStCEcOd4u55cvMbyqMP9VOWDRvu1HJ6SY7pFKwpDp5++H84DrRF7b
pd/l0mCy9QT70/NUR95L25VLpu1WY7p4Uzo7c9WB6sjqRoCBdIDA9UGTlYOqczDltoKDR460HMu/
mU/mi1Zf2b1DQ2BHjP8CcFuPuUXijlRmizsDQU7ehacSvAwcXdAvDzg0hD/z5HLNyuD7DL/BC3LO
p//vxt2FHJQQHi04g7d/DZHTTe8TaD39qz6tB2r/6afEoT9nbylfOAY9wkWCtgEbeux8r8ge8H5D
zLfJ8e62nIYFjF0xlcW4r+OPnTpQSLGLuXomt+mnRfUvXRS13yKpZ2G0BmrP66DdmHyRR/WpBEXt
PtTOJ6r/B8ZmW3O/QSemYBY8Q9UpMveuCmj0gCcIl5F3p+i5QEXA6hIqQOYmsBe3UQoucfimhpHY
OoJ379Vy2vUy2+HvfVbznmZ/h/XVwZRYnRrq3j9Z7gXIOEBauzGI/BckRSsJy8iLOqBzMu6Q7C2G
8G6asbmqqELbYJuuVFIt42FrVDDd9gqrK5aOz5EGwpXQFFiraGShRZICj6AxqPYfeJIUZ7us3pq9
fu7i4C/xVkW+yQ9Iby99j97jTrHp4DPCW67dQ60AMF0P2qn/qJ1NtlIRC4No2htmcFcRlUGkoXQ2
xib26oxBG6Q0hqzqwsDKI1pCFlaOkRZ2Nl3qWuWwu4H+TD2l/on8d88UL3FOyfZrj3aNa7Aw3PAb
lxm/pIfZ/N2BB9Cikcm0ACQxwjDUGdHeNROmUOY7LFtgHYS3T+PFMQAIUqvW2efDFu5Z8Oo6v02y
xq2VEbosD9JQXOBC45rpLUrIm+9hRxlqkVvny8r+6pGFxRdq+aZr9HuWwytiGvw6VwKoXGy5ul/p
g2RfnNVfMhEcLmUmKJ82er0pL7g/oFlmBPWJq4LPEJI7yEF1jMCFb2huPoyXUTal8XEjLJRaLj01
uNXswi6u5pfgFd9zfu210RtKy35LOZZsdeFMhYgDyh6ZINqmfFBQ9XrQUo29wXYuex7S3xa2a+pU
8QV5Mgm3VdhdvniT0MueSE2Ypu5+60Oubo1l4eoQJSZahJ5DXC4Uyu7sxS1gXtTU56kco/bADAKw
KsPJhyRN28G/N3CPQv1+DaLPGaUAN28j6kNE5RaaF6Oi8LrHXB9CKC5maiDuJRDNNy4oF3qNeuzF
U5YkAOmEmlglmw5YGHoCyGNKILke8hca3cmsjZ2BJ7xs65ImMtosE8k6DOccMQaSXbrWXye//lKI
606/xQia1mtQ0O2wsgPCtsj+dMDHmN2wkw7LjqcUXkzOQpdYgee6Wy4pNxvviaGRqeE9qiM9sSts
dERAMW5bxEwLmvSIDoS2Q9cFhgtOtCan4bNnf5YNv2+2h7ZyncyQRyJOY/uqwvVnfYMD4ov9g4ei
jZhckW06lVWWrj4nlvgzjuy8JHcaqh/Aatp8JYuFlDf4JAoHtBDOXirGOaoP6qQWayN8xOQvA3yi
hMwmjG2G2n/3DDuhMUV13Jwr34PDM/Ea6lSWT/HlRAnneSiKKYdx3SWqek2NCc6N4VJ9JVYKLfbT
Jw8nmpN0RDWWb2DhoDjLapNmoyrbUsg4yEQ65GK3EpvZfHqezTrRGTUCAYDN36a9TysZxefNiebd
MqAqm2mTu9/d3v3bbXCk5V09/XP8g55gNjPJQaAa61xoGPPqZniFeje39yEbhEfhWfmpnDesauzx
gAXhebuPjn29PJEYftMHt1bL+VxODZmr6ROVTG5feP9pNbvRdosTRLEftydLNtj86pWOWclPYEb4
QEEsS8sApXEnSLXDDb2kk4MfCKVKDOvhdfvg5wxbz59XQlUs1WZJMzzf/d6rcIuEJCG8O9mLjA3d
hOWAmYlKb0k5WQH3+3qAfVRvEY3N1dVjJ6pUp7eBBjhn6RuhCbqQ6Gx+521EA+1kibIgnlFxjni4
K0XRxKE1Hb1ITcxq+8MMBJ8ocY4UdNtoFCP1we0qjGfp45AnA7qw+yMVu09l+u/PoL0mKUd7+MnC
RGSs9Kn8d31CGVqy9zDpESWucpDe5vgCdezFgqqPNoaIFQS6yaLDm8jZsKMBkfeC7Pa5WOmP0eCt
7fkx5ow0m79Olzb3EwOBbPiMLRKB+H5qrTggR6n8fgjbQmNJDZmb65Onu+TBIJvQNe9IdTEdLWqW
KdfPAg1vbJ1vX7+xBpRY058OjoQP62Qq6mX2tW4uwWQtm1+fpe4A9TIZQRbF/yt2HCqvrHP1MWaL
1XOCMLlLhx1wCJmqlVPOi/X35phYC+H+bfQDRUy9T/MKNoDpop5AEmAQkZVJ36NNqR8VYAyVhm3T
d0YTVWeXvh5cYJncd5jvjLBZ00joXQhfwrNTPBlVzqxTL0vqMjRAjF3BLqBZF4gsMGBGOf6Dnw+v
L6+C9M69OO7TCCO+8NXefL9vOyyMkKryQ9srdMV7BQglkOf0Kyqm5SFFXkTPaZswCG71t0mVu+pV
Uo7zHxID/McCHFLChH3bPxRLxdbYsb4IDVFh+G3Ms+57eDVR3uDk29DVRaFmD7S1pgX0ZehLt3O3
UwQXKrqjRDAwKHgf3yFe05slJ7FsZt9RB89niJ7ZfPdLHBvTTPSjUkJtMERb+VjHaxKFl6XObFWO
1Z/Ysg2dJjLihNmNXk1sdUZdhtv8Ell3a48/z8pKhIZ9joURPo6vi1cRk2VFrxGHnJsDTSOQJhvq
9unDwZ4ePsngjBy0nYTM9B9Xm14qlfCEYn5QePTaPdTJ3PGsfG/scowXPwWP0rLS7iga9tLfirQH
NGAYvu3XCgGs6jM/32wzQPCKocHWjt9Q2VymKbX7jE63xpFxOlwtxSJzXpi27NYMeEkAa6IDvz0a
LO+HmLmeOXBKofBXJZJ+yTRza5iDLGXR23W+MGfutYsQD88G5wDRVEH5poWXqzuspjc0AkD62LrI
sX7tBvmMaRzvsrui0uoNsJTRfn3ZZ9LmfilLfOGUoiiA1Alht+OQx4GetAp3kEvITqpZfXFneTkU
wNorXfWvGvEMxoKt0RMQCz3mF81UP242nS3jPbIRrXTscclt2H0vua4hFhjDG6twUrlyh/GRUQt9
+wzHiA79xyH+gpkeLMmWq6NHO8iDreqqL1krqWYw2hCbkmF/x0LSFnVDCIzrM/w4kxEbjK93HaNK
qB9bms7H2M+zvYL61BgmEFbZZX77ZS88Vhmm/tkMaz2SP3VUIc6M7Jpe3Xf4+RnQRGLSkpTAozpl
+gb0niO/ZM1CWTIeooDufFbl7oOMKya03oSHO2c58mwN+hJ7w5sg1cRFY3a8YbdcFM2qjkGniBCo
jsMy9z4/tPOYO8vuWJpd7BhimbF4OA3yOsiSwXfLs28p0yKOSRbEojkN18okwdCggUCwQm6sCPle
SGVwC7c3xdUxvcTR30RNk3YsTlVq2EJWoraLexOkEmsGDdlst0KNYiximDfEzaGLT4FG+Wl3zGwU
U49iKUQvA+KA9bLCd/BUrNreVr/GT/z0dYe6LVf/hq785EErggxwxCEoxI3w2tBasikgY2NlZQXQ
TA8v9Tn54O5NVDdXwDMXYEbm0W/tuqH2+7h7j5Y1P5kkkbEXZOHkd8aXbAmHwuREowezquFtbNzC
t1M43/f8shx+znfUFliKzooZfG0jttVvn9U5HR+wK3RUprjJqmVV2vXu/hrSVWhvIlgW3mP7YEFA
OSsug2z9HIgRH+nUtE3T4IZkHrCuuERYbGD3Q+9PfCITwrWS5k+oHNAO0CBEoZt1whwhDQjK5W2T
pqPvQcFy8RPb3SHsfHNm4DgiLML9kjPiZHuVSs/LA7BjCEqtApHSsbQnPm7QTZIQxDyV26ipu9sZ
imuhx5sz0gV6AStpNlvrjb0Jn++58bHVpfPDfaIKcjLWJH+PfBRsDvbjCSUeJQheazSVsBfNxv1s
uhbwevMMqghUBSUOEaRyl1Ae1hZtN1VwLBSSb8nEboIopk6T8voH2Yo8NUTL+KCOULDIeGLp5tKo
v5/OPGkzSE9tFP4CxoiJgEG0SXDalhvznsIaXsWuw+f2oLGSidk5ICSQC7glN/QvlSXnsdwOtwnl
G7eFomZIY+7u0lp043HH7m91Ey0IE+BnzAynK3ALKBSF3Pgx2spjFgdDRn5vWkxazEwwDawMzRK7
pOEX1RV79DBZ0r6kbzvFTt3SycErZwwBMR2tFs0BMWuQLJMgT108D93Vja00LR1gGbN812BzFe+D
4T+n78ktREOHTvqzexdWMS0RCpPLIkhK6NRYyY7odqeiFvoc4mnP6MNFgl9RUpCjmAC4/7bUo0WS
BCWdomSII7WFgvGLQAUZ3aZ28mXd6yMmQlIRlgrbZfVXn22+oP7zT//rmTv2CFx/Ds1nIrHvP9qg
SMQhQyVZil5kM+zTlvdRrBSHZ7V6+/H2Y/ajZP14rnoRx2yQfCe0Ux4sorHN+IBWvsDs0FUpO3CN
vXrcNfzcoUgyR7uJq1ziYq8HrIs4PX4rchsfDjwcjQC1Le3c4gA0oWI550v4GKOJcAYDp03QmaCp
V3PELhnr6AP7ou+WXCKaSZQS7drLVibRdvEQ04mv/ZpQ0ZogXjcqy5GwXncNmExED05ISvh6OeOj
s8KlfMtdk2WwYl936aE7eyyv2+/X5lQ9aSTu0QCMA3XHne/i3hbGoTqhSlJHXbeNYh84EVE1etA0
Y0N30OUURtDh5keOB/IjYFipi2kexxwGv7bRz75jLCUaeuH9c/ucsHRgkk2jeecGkgLOmH3vDEIV
4UePkshQnULOYBJ97Ux8T+gJ2Rjc6jdzK4p1ekGtbeoXyZLVM6NeWv1xXyQwj5lyGK5eLF4r9pkO
chRUOG2N9F1wRPi112hcHrmVWuZCpdmxwvQp3i90jW+3Ehmwk39dQf9Mu6n/hBHl6drqAhil44xD
Np5HDi6yb7Vxr824O0ti96oNVWV0mQpVg5jsd7+6zT/YflTbXvPGG8oLH9/87fnN3UM/GZN2t4w2
RogNhuvSQApNfXDTXpJ3M0DpW5AnhGMAGSebbpjn7InjYYxXhliSeFJP8HSLBg1GFkQlqhev38xt
DTKJXdvA0AfriuwDVN/DHhR7Ewcjd5R43gYJAVCHDuFNhayOjdq9M0qfwYCvrhEf49loHA6xqAjI
vEICr41NKJSoM9AeteeQmBB+x+HnhAjkvmOfg9SqN4XPgJkJwqtul8RXUNQ6IKQg2DEF9/G1i+F1
i0CeyoxI3LH7P3EnNmwK+SJa2SAGvY46YgryjyDYH9z4Mvmw4QE8Pae1QBlomMyjF9243gKQ+6Mb
ljqrPuongNWet1DrzkxlwmPkzOXE3hz/plh10uOGouK+wqbWR/jJ24h3JX1HT589KOT5VLK/Ejjz
8dB+nC6LM7MrPoQlPgpyHUGMRr0FwskHJwgwKEsIlbUd/JN2x2eKhzh0m9aBIR3YPmB2DAeKwxVn
Bsx05i8OTq6dsIVDmctG7cfYf4gUtPRJQRDLFKvUg5n3a2UoOm3NKby0rwcpa0N2XWttOf9C00R8
eLVk8W/F50q1qG1GR4xp/KeB5wT8X2Fp+hI5R7lors7ZjLM4S6CRve7OJWB73MGyGB0EPWo67XjQ
Mqebd7yrOmuzWKBzryqsLSMoI6iNXk346Q1R1yCGUvrYxCjm2BgAcSktWUORweW8VkwHOmsHnV7d
pgsIM0HG15clSdGZZlC70OGxhvDb9RRGobsgWLoaaM77937QANXe3LTw2ovcrWfPQvx41TBS7bpi
qREbTvR0VPZjz3M8J38HMKMV783OsIPFgPJKZd/ZIutuO8g27Ve/cp5w7ost3k0aPifKNIWT9zN9
+ExcjMkXMp8QU+iL2wsgs6kC4b6tO/jKar89NWxWxXk/UsdKFXZMD5Z19pgwYUXDsj81aJ4nRy2y
vjY6GCxdOXdrhBEsj9RRjc2EKq8HVmaK2r4IHr+8YY+9gekoLDc8AMQOtV431Wn2X53rBjls/2td
7W3bK45smJmIdMoqAQhaJHR/igcMBjsKASYbeZal7OZQSboU2PhuUHndxnKfk2rw8VXKR5N6FM8a
pFrM67rHFSWTlmaXqHWnH7v/XsgGiFu/aw5MEUe7isai2sPuhawS9QVAo6Muu+nPCdxI9XQb6+I1
1owSoWZ1iL1YExfs1qPa77jvgFwaLBRi3bUS/N5hOcrDxasOOmzD1zXgcj/dPZ5hj/gaVuXMHSQN
085zzmBHpuzYTJewYMbRGlIMsilcZXDbPoMz3bKlQ5JCFZLDQ1z6c0FCrZv6FU+6Jh4S3kSfmQ/k
x+nuV0jxWatOr130f86NCv3oytYs8U2Jk3DArdxm6KHXV1YNSGdtQnh/Pj8vO/m9QfXzz6l/G8GD
4PHe/fgHKwTmVwLebRZjSBygxylor/3n8qofsyl3BXRMh9R/gyRCPTG4bB5Fny0ej6e4Kmh4wYAW
62syYVNw8bA2kNqwxv7KTJZ5t6qPaFTTJtH8jLIR2YLmYHbadsEh2VTWofnNHuhP1hmiVHIGdzB3
iC0iF6EX9hx2O5n2E77xXvKmuKwVD/9Fd8seZZbuWCojEFgY27OYXj1qVMQFA00ASpLSpO+egRzn
E2RoeRhSNdNEdYEZCM/driI2B2FuGjKzKnfPeISxaCF6qADt94FD2qBO8ai3LrI8fNXuc0HFj7Jq
NL56WGgbawH3Ajs6PhtaKiGy4AOKBX4EKAAydpKmcqxuMXsDJib784sknPs3Z56uarJG235s2Gd6
2RpPB9f4/YcyH4IHK+NQDnDqJAs2pVfvfPO587fnGYncPfxDPuZ17Mt2BlGyWsJ+61IoDFjs0JnG
w3ZBv+d7LO5dGoKUGyiFYTTo2Ph+rx63APqiQjO8stikaMxS7n7iCXlnhPLZz8R2yBiiKwZnchzD
Q0h8hhJrK2qIDddl7Cr9HmRyPDcoZt59GOzqkk3LDa9/H0cRxaUbdssRj/do+h38xTFhw0tldGP9
Q4iAV4RtmsEUoFL/Lla6+Idy8Q55G+YmlGCNgzDJeU+LRQttsPMekBzS//5Chwnv8e/Lcd4unFHg
YvpjkDfThjlxwmHDKa33yf6TmhbCrAfphRTkhUt1gQfqlWMGIWbz58jcoDFSXZP7h95435//Lu2q
1zNfccl0rjs927BNPpsOkHsbATC3pn9/rjaM1r/v0MGxPwMWtJD1r6N83eKGYbfcxE/QG2m1A1N+
AIB6jAz/IDE0oizgqu4JeZPtEXU9xDlkzw3l47qiHOXWXk18aOGWJPx9hpTrgsvgMlDQxxQzri9H
BFUXGjsuKzo+Gj46nnz+0pH890e6kv8+6iHQ1fG/n5CfivwrXjhf/tmhm9jxaicbl8PaeYyzcQ3q
zgxrR/JDSczkMyw7S/72cBXwD8Nioe+8nM4EwsWoYovHnpTHbFYi+fproeZBwf/I40vvvNpf+jwh
6Z2rbK56n2XbBXzsara+Yp9H/02zKQbRVYQC7YEG5/ONjzuSA8pcVMCtU8s9dQ5EYth0cR38dza3
bG4XFPjo0L2t3cQMKStYHYeNKnoGDoNXcQxfQ/Yh7GVKEEZ2nM4qTgirLohF37AOcEySUfK++1fI
8CGyVwq9NPWy+S13HpJmofbVw7frk8hJmdxmCcJ5rrnboyNlDKxxk9ofFG9sDtD4aet2Xz8og8Sh
KG3D+bFY9/DnBa307lMeR7aOgtTmzsrvNcHHZqpExoTgbQENE6CEsRWZpBTzKVV5/wSQorgkbpsb
ab667evGajyo217hrKenEhgK0kS7x8f0BM+GY4WjzpYGLcmLnNEoJKvUlj+0gwbVqEvaYOIaA5q5
NHR1vn7oem/rwCrIvcwogf3Q0v3JF9ksBXpfLggDkZRmb5K4h+UESJNXzK7WhH9NYvswKVEXiSxO
euLPuYxDaU5Hvnz16+B/dDSeXDIUMapyjqm1WQgg/k7b1zqdTr/rX7maSKC2IRzYJ6BL9oXDzPXM
4X7wjuQbCZfg6W5NqWHwoVu8dTkPNSdffoyeC0NBzg950NZBcw8sDizqMHwUQO//fVD+BosuQ1mG
duViJnf+qThKEv3yIdEAf0MdgTE/R+d6wN4S+yGYLEdGO3F3Lsx8xvq/a0CuAwnB+zjf39KTS/bp
UssiIxyx4AYfMAF/woEHmGYDArfZMNn3wPxTbUV+xYX373r9BEjf9sz583yKXXaeTl9cH/fpSARd
JdTecij/egWP8QfBBsHGKCJEDhONzFF3YvLZHKmIMtTJ51fbabt0g6xB6bPmb8+onmObxiCsEvSz
Yu5/Ba1fEUu07fdKxHhyLGQK+Dc3UE9W6wHoQspFhFtGzAKmny7lUG0ae5BZo8PbPsAxsS6DrjeZ
HA5k+JxizizNUI7zUu0vl297EtD8+Tutd2uNWd4ZskXmzOHTY81osp3MmWwxl1l7brNwZ3UqWv8+
RPapODpS1pYfIVK9jxvHCHvnlm+Epcs9alm7r5Use+VDQSmpeXdEoo3DCs7rENZe81O1DJ7wOXst
jMFrEv+KeEJ1UufmyZCCTAO34H4AkRCwB2CSNgNt+2+y5vMIIL0VyMBiOcrHgQnQpzpIRltAq6gJ
FeRPvb5oh9o+VnWEKvqscM0Z2wTCWFG1MEeiMXLjae3IB5g+ZmT4obTzZb6+Dh5zQki6SAchzu/j
n8jtOjEO/IZIn9uwuyD9eqUQL3HZI9ahcl2qdrLiqdmG5WiF0fzbxiSeFqvHnGJHb3HZ06+YFWfc
c0O+xH0WvjsTbBves33b5JsiXFFg08cXsNED6inauE9Q9kAhIsYur+CBnRX8UPKIfZnNaXt/F6+i
3+Q+id05qQY910D+adrAL5EqoOkBeQ+M5c6qDR0EdVOh7VSsi/tfnKKC/FeQXkOLWdNwpwIyb8N/
sZrjFfFP8OgRVkAAJL/gZP5t8vxpI0ixiZF6UJG4DxSTUgjNbAf6yrjuX++e9nLye8g2iPyLDdWF
KxPf6r1sgLmXVsxgPIKpSrYv3eqszE06H7c5b0ud+gEcUpeawRWZe+XELbet2oDMcekRN09ziWbI
hbfh8Y+OYT8pz1CkoY/AeGEYUZKb/gu7OcFmMsYxVZW5tlTncbFSc6Bijvnb9eVfHowTlim2zhXv
HB79JzehknWRnQx4YQQCP6zuvCOAqooF+LEFomaqD9sLUnFIOuqNrpnFz9smG8rj/UzZgVwfAosS
+wnDFzAT2MZ62Grb8xJvFegEgDVAjln8Ut8J2fq1oc+yCx59UMuX3GF0h21vdTl2kHWwRmyzFlGC
zpxzVFktN4YqxCsEWvHEtsD9VF1H7MIm2NmA8osyhAoC/ZIV8jd1g04QnDMxKGhd9q0DZ/npw2hx
unPlaHKefrPNe5NttMX7N16DwWOcHZVjemi20fKzjkmxqg/LZGas88lrofzoJ2yGSIeQHSn72yZB
2dh/jxFS0cQZv5boqNCNKTZH2JMFSb5kaHM/ufaJ47nacoN5jJmgz/egixhj0gkeqL2WxNeif8ue
doxqwyLGfEPEC9KybI8jkYV3W2OTMkqo/YKqIRnRPFFjb71cgxFAtZf5rXP40tXu2BXXTjx57BS0
eumUa3SlKjTGRloG4ppgGFqbpIL1PGRR111y4ggXrMSxOO+K34hFAPoRUFaXvfLxnyh82JvHdoKt
vgVMEpanHb2dxvA/bf9doypyEk5hbsNiaa3iN9LEvtLiihlEuHIEv86Ism4R3XHIkXaKFEfz2r/t
Hsg16AyADPBVYanxqp4f9X56GCNS32hNn+ow3bceKBQwH3o1qYysNikiINM+NxviM5b0R2Gwnbh8
qcJjYo1ZsIPKq1rO1RhcUskh+H1QY7k+ThUZGAmo9p5MQ/dtwZWaWGSY2fkgl45qwDTqQHcNFHLW
kuHHvWIaoyHhtk7Gz4uaGKEUqrUEiI2aEwoJouiZQihpTC2umTG7JfMXYFuAzO9xfsynCNs2aAwJ
HWYj2JGGFYJkEBtQTB1MzfxC55eCdYO1dvndJKnf3VS+SjLdlVamMYMx5kKaLnp2Mf8sK9IkkqC1
yY8sSVjfS7BEifw7Iq3sTv/cjQIFQQRLMcoEFTLNYse/mh9aq6xzNNRg2r6YG4Pe4Q1SF2PxEPg5
SBcqe2yE6gDErXLIc6reC0OyHA0iOSF9jUBq4VzFg1XTNyup+9vKADge5CJ47TVqM/q+0xhYKSV4
LLOsLFBo0I3FvHemRIHqnmVka5kjbbMeq5zVA3MyKc14K/etsEfJGLIoe4+uQ5eaTj6QVnPQPlQL
gyFOD4NijnslAnlzXWKbHlK0pmSqnrJF74kCDwIWfHQ6dvHse2Ijz5T6BmWIwoBHApXCf7PkoIw+
G6gpBAdj4+awA8WGomHrI6qmDxZHyghSLBRSGCeXcxJJ5sqHsF5KThSI2OYjzuiiE3GZRUjtJvKB
ibXi99qxna2MKX7HD27su/89vmO7xBIQU+Il6rk9w+uPrguPMdsglmu/aIKx57Z3dUc6SUXsfenC
7eg74YMGd1wDRf9FTseVrxF1OdYB6olbAEfEuQ222epuroPXooHPQzeuxudLjdeCmP7mLsAwonoX
u2j5iY3jEXYN+Eh6hcDdWLZxQvhaynJaYyYH6soenfbU072zjwzJegeKnYE9KRw1QjK51fJ9hkes
OzYGRBfN3/NqDIhq9z4x/us1xtL9dc5CbPJguwEIedSZtyed8LaCDDW9hqqBB9H+DJmAmQ8JD2mI
Q1s15AByLWKZbWTybMbo3l7bHEf48cKWfUtIyIvMCgYFEgQ6SkOSQR4Oi733vutpgLk5sEhJfx7h
zdO4TN/bYtul2SP8RIIYP1Nkd4850YHIOyc66gs3ChHfkZryZV3X/oGYaWOgW9B+xmHQmjBPTblX
MFHeUjtxizlBU6y91klIVuDp6tLVZ2n2spWRtgMuhlP5iaXjNf20F+80jKsxItGgTZnTf6iV55au
y/1mBQ5qpW2iDfQ6eWxPwdcdWa9xRrQDBhxqdOIKtPhHtrzNKfG8vWoDVAxYj8P6YUrh3k+uHqub
M9hz7mxeoYMTnr84/+cffpBqbDPI2bSOeydzTZU6xb8Hc9T+GjbtvBlBZYEBM6tfzl7jevX60dd0
vp9sONYKy8ZjQbuCq4TVvGJlx8smn1HJLk8tJzqY1Ax/ipuHB7ZYGCt6etdluoooIVvM+HCUwnpD
T4FxDLKM83YqpY6J8xHieURLnZ79j/rz5Ju4FdgkcZfOBY9MyQRpXLf29RdCBavexqdq2A3v+wJn
PbM9ykmaK3+cYaW7o9pVnlTkEsBLTYdj1ctoJigmUhjQcIDKUKfkX7bB8LGDlBV/W4IzjdrlDdHP
Zl4wTt0TNxW6PCBEaVZTym41bkF4N2VPBsNdJERf/m04CFpryuGb5pfaL02rRLFcWjZMYrS0G6PP
c4m+h4Ui1V+yehSig1xK+N1sgJQJagi22uaAZO77l7UkhRqmRdR37AVTS4PWdd9Jm0TqTUA6YYxZ
CwMBAuKLh23sIzaAjD9ek2Rc0e3ClCwvQ18YO3XXghDLoT/zdzM1XOOnh9ATBIv1G3k9Fzf6hEbD
vL2N14SU1HP87F0r26j0DjMLzQyh7mNulpctl6E77LiXbY+p88oanYIWabLXg9AAudgYUtD6kHrQ
fqa9SOMB0zPbURU2orRCKAhXGPtP5aw9TMc9jXgdQpEs4kHH8YF1Q8UWmaUwBbdDutZpeiy/nFwM
vD8QZn6QaxD6R1tPYgSs96Fa59R7gVTlrOt3CLXo25UnfY3Pk+XmTP0xB9iZTxmTHO5havVYkYUS
ViFSINNnlZxBL5BC4wJ2UrdgRz5bndjfQl74B4sduCCaImofiZ+ILUdMgUyEaA7um+jn8ww0H0Vt
RISdXRNkzayL0h1eKTZkJgjNr847lj071ItIt9e0vOjLA/XGq51dPYY0hS8G8LBLiiUp2iQ6WBji
kJodukeiWyadReaCS6Y4uKLLjwiZDKH67ZIFpMS0oOgdT3oMZpvrKIZBhrR635s0Z42huAJN0l7F
lBoeu/KQnHQO/tyYs+wgfU+iLP8n6ry6VIWWLfyHrmMYUOGVLCgKBtQXh7YKRhQT8uvPV3j2PZvW
7m0krFWratasWR+Lxjhn2Nv+F74f2qAxy8B9l2+IVFiEdW2TL1p0CktteOUkhB7O3evGBVLOfG4W
ETDDYViABrnZ8j49hXTQc1sXPdnhSue4HqhH0bIXx8OW8g7KPAaIyY6jU3iEf3/w+JaCnq6nsBXj
dBAgtTZQkGsRXRHmyZostENjsvjrwkX+jklxIMG1geBDogGKZ9o2SYPDNEBHBqZHwuiN7htSdN8N
I+ynV46BZ/HT5s3SgIcegnmlI6oRoMeXxPaoguHOJzVq/I3mzcCvKsmM8h5OMqeSrkv3Na+lZgEg
C44ZRPDSvmOBVsQKRuLmtP926Hs0oZCO8LAJkmc+7Q68DSm86OY9lmGiXgAQyuOIoT6kfNGbpE8E
dViNxco6bK5dizbVNJ2HSFdAiPPqDxeolq+wlW0XJh00cqAh5+86azmEP6c+07kGpp1b2d9rgTah
Osk9yeXQJDmBlKGal1FjXZQWvlDhFNQn1van7fthr+bngLLexDms9OP6KJ2mem3wSlbH1PxOsod5
BeTYMxfPvjougw/aW2hXDj9d956aMBHRESWjgJQZeVqcpE5mUqlc3+Aake8FbCctzux4Lt70c8cZ
WNk32pEZ3TMsaISJ9HR73H7xqReskKeO3ZxtKC+I+M9K0U/+Z0YlC8O7+9I7Id4tqQ2Ezk5RiYez
p2Klho9IOz6qpiCs7F4+phAJnLa0xMbAnDZZDKGBlhG4JrhHvEsbK0EHZr64W0fs1qSNpCFJnUGx
U1y0EmaXSdN89WlM8CIgxl6SciU3WW8ipOceRPzaUEBoRojvZYh90QmBBg1Gk/wJ4QdC+F1h5rQp
ICYlTH0IsfykHCUbPLHD/gWOD8ec+rFJPromJr4R7aMCwtFBbVOMV85pptHiuzXKNtpW1PWk8fpx
wIjgEIHeua87kIJee7yWjDL0IPFPbpf4zVemz9Fn8MUhMfHZvoPODtcppPF2nwYm4wwuMSkTbBTn
JD5Pte0LIbBFAksO1guEGipTDhRncHY4ofcYxN3uuKmvhW9PmzaWhVcbIKlMZoShDj65xOzDfh/W
8aIW7xAysXvCx0hdWtma2PIeo91t9h+jp+juZmP8/+Dbv87e0AdeAidApHyulXl9zkqnyDRmnv7B
WoTqicS0pFYRZuasjzuLzxwCA8spEEU+YCVEbV69mTAfkQPGuH9o5QfLVwh1190LDbe/1o6ByMiH
WEvOmcfJO05J2iD1nlNtRMx7iToOmXhgO2bvDW5SSqdcAyPw3SMrgXzhZUYVOZE9B7wv58ogIYHk
vSVCfM8yaPzmpy5iJqBDJNgY1Lh4CHU6XzBi8hpmgRCXQXofp77mvuePPYMBdb0mLTObOvYLxZw+
AcGEzvYnWrT0WxN8lcuavjPjcqgsOyEI1QYdqMb8xrLbIHltzJk/uDr0hy3Hq+lHd/d+6FO1Ms/N
i+57Xqq/9NDfzjKwZvBmgYQnw5rO3xNOmXmwWv4k0SPcSn2CKhhY3d2YQGe0bF4x4cW00gJMagN2
b6D7WqB4k0KPMiPibbJdHN4+6SV6Tx4kAoDr1wMbEXQ/ipxoF+1SM4p2u4MTOaMRJslx7qYeRdFo
FDl/zmLHi8oACN6pGVisKOqxN5ODHtWsiI+VfZhM2N/NRnoLN/So0AHQQQGHSznOzXC5GU6WSxqo
6culKGuRgtHnc8WZLwdzQRCbYIg8Ab5gDSTvUtpLnuETlwNNl5pNARkhOplfoGVegdIEqJMm72HQ
H8iDePI6MFvIp0MeFVDqrg8f+rBl3oZ8E6pd+tw3Zz4kooD023l6NojP/DGikJC+ty/0/U+6f2K3
BMaet/TZx/A/RpiY4X6GdCy1OLfecj7oOHD65h+jrXPBuro/uMiz5nwwf5uSKuqOO4gd8BpMVm6y
jg8bNuWOFtGBXFHZTTnCnJQXMsQcO7+dzoA1gX0kngs5Kxd9PoNewkslIybHBXLEfWEu68Zy8LHk
2CXjIL8zbk1vudwoFGBpv6Pm2gAdgE9zwWUobTbyAMPhaE82G9xARoVwOUqfgdLpRVzaHj+MDh7j
Od4YOZJ2IBvFuyZD7nqF/icPvN3MKfyejBiBz+TEPqwZZ2Le1Y89DrzF3s+IifX5y+A8htuuGSJr
OKCqN6bZh86hcab9mX+ANAnxuzo8SgWNOad/5uf2PAxdJu3NGKdcnKM+bRnTzFwHCGAH26Oe69Mg
uOleMGUJN6ckn1xeuL8a+9T6QjV0U53/j31/G350Kkvk07w9ieXQJ+XLB1LH0qLk+kOt6rYDHH0z
O5YP2stuNR0K9TiCFzsS+rzFnfk+Yp29xjjtkcUu/lbLJqIWDxfcwA1NmIAmZT1nY893uWFIut5A
VDki0LKQwKrQf1ICfWizcHdNWJfxw1zECzrfmrCOrQ6vSKOrHoAYsTmSLVjE1sP82P3R3wj5D8c5
GM4o3kluaDfSSMMScBlvgycdckrQWcxDlRRznKfO5OSnA9N+xL8oGXTgv1D2b/LGv0gznDjuUyDQ
h0mtxwt6juk8sMCR0vs8zh7M2LMFu9DyjpxiOlwuj+v+2+pDSrLkcV616BeGFcc6hyJHuFB5300P
vDU6dsYioCLOrLIdEP75iCmNjMxp6ntd5zFRWZdOE7IkFq/kk4IFHxzHu9iaLhb9vmVxoW96n0RK
P9cDzMxO4XtpmWhkvbjBXi4Kw1F4FgTC6fcX1kq3An5xuEHAPu12/QCQQL50zSghfP4iD0Pqgu5a
qVXXwz0pRRkcSBLhvVgyXjRzvz+YcEX2PBnCL9NBye39eIwXwioe+iHFANMU3/mjb7fbkFfbgDz+
kSw2BZCMGcZ6aEIzMeDwG663DS+kaG0msfxeFrbMj/nsZfjyyAwANcisoxFuQ/aBQb53x/ujtafH
F2M3GQb9wEjRGxJVJN/fTxnZ+7G3H+/dfWjKUL4a4zEUYEgHbkjj8svRBfuxNAwXN7EUVPfY/sv6
GgPsoZidyYb7Li+YD7DBYm2XS6wHuUya9NgY78cADwIDgZ3YcMNgYKhZ/HU+geN4msxqdJeZIbKR
L5ZHqyc+BtbPV40ZB/c1ZjOSL3eLozwazD4IFR+8A8kN58xl4h/iJNh82xXH34VosWXVw9BCNJSU
IR/BiXqReOzKFy/ZXR4yOSzJcr/7kmgVcyfJSDGiS2JvMovVKvDPRnKU8ASwpN3qnqiTHVGN7Qzu
kYlWNHU/Kl+tGn66BA/xPAYDUSb7KWefEw2GYK7P7ppBS0BsrIM1ZIlFP3UVG+SmbhKj+F2vRKak
gPY9BvjR5erwXuIZHYpT6KfTBDA00/nOlw4/ORx743A788mTyradUZENz2v74IrybMgyFG63kPaC
bQgI0oHd2HrSOz7k1PLDasMFeEtOdr3yFFkpVw4mn0Tb8hLJMgfoBOa1pFylWhIObk0f1Dg3vEAY
AjQy1rmmGygtLBzLZ6+6uBDSZfkk1cmllNMpN0w434mZ9FknubBymWVBbOk+q91SFp55YQ9g/Mjj
8uwSEjXLUuJ+Z2RQgcwAISXpTTK8NFl6WHgmPVaTaBRVLkhDtycamUHZISExJOxsg12R6/01WEXh
lTNthkvCAjn0GeuELAuDJV8lo3sWgufqayb5GEeKKlufRxwYwsY2nHWsVm8G6dX2t5x6TqmFWcYe
G7WJVGhu9x+dWZ5aXCw6JyPtNZ1Om3qQwFBoWXzkneI9stljYIX31CNeAJ/uMg68Q9vC7z316BzL
PQYQGzX6I6m/WDSM0uhjSPtBEIhNQvDNxPZ5VttbYBMLK1gHWKVgDcAntmkcGut1MEabgbnBjlBY
CiMLM7Tdos03aqP70UVru2NtZzWbmdWBLsd6xSqqWkcHNEMfTz0OmqHqeYw+GXfjfQ3NNd0dr/kW
CQl1g5orKw8hBmIH0dHx3tgTghBM39EDYNswL11kiKpHTsitAQRzBsbGdBEHqOHB1uCVYknvNMxq
zSiihZa/nq45tAWEZdazHCk5qP1ouKxhfWZDeaawWE3AQcjfmnQAhLpBn18a9LA0dIYxhWBaCExk
0jSEfPdtpmaUh13ZtyflHRDfkbOVEwHurW+ZuxDWv/R3g8y1zGEl0N2H7dpjMtDtiYEoVBzgXBL7
N8gG9CN2EMwkj1+Y9MVEQEHUMh7Ww6K1JYQF1JztzMowAKHYANk44dD14KMSgSCowx/o08s+aNWT
dHbh95FTDhBKIlq2JIDagCwK3SYqP0FesbISu2aKHZFNSJxUmXFjSRD3CKVWHTVEmV8lLKEfYYS9
7EsK8OezdeAeiSMsxAwoF56Yb9GFAF3iO6nQt8V4ySfLvXwyoRofPHibg3nlbDFH5nK8P+oGvbo4
VVLqLvOpbiSRsu/6tQ2qpdYTABf0B9fuxzXCiS/0HbCNe3F2kGzcqIbnx2OZUbi8cthhDvXozDVo
0iyNqCES8skBV35YN7AFPwduPpfzjEVQCIXFjIjlIofQpyDFYU5Wlkxx5FHS/qwQPXA2G9rJWM2s
lAojXsvhhbNZOGPWY1swTrKAsVphiZgAIavBBr1elqkh2QLOhGxaX+6xozhktPmUoUM12bbb83Hp
QvHIVjDYz9O9y1z3xmN37EpT4cL5bJqREuyZNmJQcEDiRbDGGqw9prGz9ryj7lF4FawXWU9cn3W8
WKz0RYm+weBDhvGRmUdwNygbtfFjmxNM1gJqmihLNPF5dBFrk+3mQF0lMZZQyizrzEFruo0isahh
02PI8PhhldNHO1k9boegnJ5MHgtq8ErHt4qgQ+sNJhHlB3hZwVQCRtzb6bo07nBNxAdj5t1wJp9s
Ob7jCv6G/TDfRm6hHgfG16fsqWKCCL1IWCE1yFPwiU0CSYmRJrQB0ofLNidV4pYNZBcixujmOjiZ
JRea8lk9Gqn6OhhJvAeFUt5WxRSTeBFHqUl0AAcQqPDkgCz51C2YBaGCfJnc87eO5ChfTEdD4cmI
IeXwFf3vAVsC9qd+QH3vaRXGC0YLRQemFh4mtxlssCdZk4+NNZl/7Cc5KoC4sTr+HWrOAbeEUgCj
wSQlintcBqAr9vNmKE/cZNkoN604bCfo3weHDhCLZJpMaxb9tIS3uDJPU3plWrJvterkQIlJOT/q
goyFDPxq94mRzvrfzZLTSq3Tw6RnLd4pGeY+/H2dtOcV1pb5R/wcx3+89Km3rZHS+8Nj5QczCUtI
qJVorFZnIuU+hUghEw3u34C+LzDC7qSfKsYfc+yDX4Zn5lw8mW9yg/LFT2q8HFJ2YMAQU7lPjTmB
IU4bCU+CQDZoA7IEM3maFdHrFz+Ll7QcAirYg5vJDJOtcq/AkInNu3bRY2WWbxEamXyj+A58oazU
wul5IF2GH4E/0cTZwH1QneWS4SDWhCI9dtWmAKN6N/Q04zOlVyewxLUiJAklTkhxD0EwnN/xwA62
oSjYHAlHATzG43I8wtYTaqd4fMsuLomYgw3HTisoYxVKzCtHKFvlqL7xGUtcW/ok49Ye3FfUttPh
yowRiYk7i6fXWirjHAF7oxXe553hd5huGk69lydSN1Fbq5POhJcapz6YWYgmIOz5oMD5lh8BCPgt
YUPKvGbygV1V2348nY6n+324D8lFs2LCg3GFDylL+sG8DSQ+lFWNv3n0t40vslbTdJLH5Z7/EMaS
aDVkvaaE1RVMgqW2imJYzFmHyQ/yvHjSEhCDsVW/5VHVB1uyZXlu9oVlCQPTPA3lm+BmViv+1JX3
yDtBsIxP79UTb5biozY6mGTkayFqoXAuZaY9mWmNMOe+7SBsyZAmb0f0JU7Oh4oMMUQocZAqIiME
r40qNednnM6UDtJTltfFrCUps393xiYVVt3+mCrrfi3EkSYgFInVVF8TPsZXlBYp5HY+dstre3eK
Ru8TBTqcHLOQ5SRuyI3p05h2d6rPEeJ+Q6lmpSWLhC3do+EqJyNqGbhwJmyDihEn3yrM0dtMiKT5
THh01WM4Y8Ki4+KW6FXWkSwUsdAn3wRpG1udVoKhdL7hgrSNd3T0j/5rRAMYvCnZgJCNuk0YSqQp
8xYrkVjRDnMmZyrGy42iWK1mu06jGP0Ya8bVX7kSoHfMjqlONKzMdcP/ehgiAxMhRNZCt23hat7X
lVIe2nnk75hfcEkNjen0oAWnENrxlPlbJk4+pulBNR8aZtzR+6PRboRdZlYyWROWd+ilYuvF+mGo
2D1ojsTuJSU71BVhiLhGPwDwR+UWmyRUQaF5C+EbpJy5ImtIYaSzQ+X3kttivUH59Y9yfbHSuHjD
F4PiRWlLUX0P8MMPjBA7JwTyi8E5ypjwDVcMW6vOvgn8JMxXwTEfLC9Iv9iAUVZi/ayhmF5h98pq
IURZDqOynN3KlN9NkiBG4UHikpXkaXH2ZYMloQuI/enLUom7ycHK3soBy3E0e1eGg6LpKlQbp82Y
Q4BjRtHLjOWy5aRreaDhndBLbQBWdB1k3G2NexQz7fds9Xeny4NBnVrbe/SlGEm82B/nV3i/GGT/
5J28G+aM2GsmwZZsDTQ2KeRHSvPF9cOAcYHEJAuk+YZwSi8TSKGQLyBw05RhtqL7x0T48GSh8OHo
9E1sLBExVF383MJMR2LT5StlE7NceYx4jgi5GPhT/BbziIeEd5xDKxPPEmjclXvxBeUmuKI401+D
IlcInYIyyufIK0i/MvA2mi4o3ouIVbw5cfIEe5Ros/pwwsYcaOPDzglX+E6L3Zfxi7qYmBKUYCch
AEpULDiAbHS0rz5QiMN4+Ald1n4uMzKh+H4mPr+4t4IS4MKwtUe/t3Q5rN+pAD4BohP4VaDEtMca
JPRioSnL/ou3LJ7xSxebvMXpPPZwNsMt3VICUAkuNW8kxGM79ygcxDF/28UfhcI9QTDEX5ZDxfEE
eZZzIZOQa1b9yGp8YNwKbf8Af1ygUhmtVN7gTggfnf8N/zd+TwMZw7/tNyOE3S1zTGYJBVguJJpe
KyhAVbkYBQse2MtElt5qMR9uJhNcNCG5w1TmHtdgV2yYMJQFkLdlxZXplFTTqd/XHIKvIAY4dKIa
hyAIDgcy7zhyYVXuP5QKzBvE2D+fXZ6WbYiPLS/+ACMJmCTn8p+4nlxsORPLyq7cjeFkKBg+0X8I
FhaC8l5w0pc4g5IU4Ac7VIIYDzdy5pZyAgWfkFHzpWKjqAaehDVAPp7KvUBBIDS/S/677GdDRoys
nQwgyGFNagxI3DCUzs5eqrRkVEn4fLZYO+3fYBMA+OpQW81LaSHFK448KxHyWOLZr17rHYYyqECC
AQsAYrbhumHgTTNMZTujgUSxlYR/4XjMqjx2GT9P5khbRivv2UKjIpwsCTx/A665/02uL/TXgmsH
C0LcYnS8uDziQz30kyvZmF1iwfhwG5i8XylHi79TBpZ4a3J65ZJIQCkj+wvNWdLkv9gRRckqkgLX
8srq0iWBvFq+mdbcnNXffIRgxjvF0WPs8KOJyUD9Ui4nWnAYjabxmcl+ivUBUDOhIvIq4cN/Z7If
srYIEZxQkG3318FVZYmSjaZCLCey0ViH+w6rWzt6us/Kwxd7jUX3Eu84FjtO0oqPIh/E2WiYnJAG
I1TiDclniaMnZRrkYEYCWCnGiZqYe/QbJ3YWyB/ItAWikdsxhMpO31s+sbaB5D5s+48pgxtaPxXf
tMoYqyMCWlCnAamEREpdiQ56WoT726uPbi50gs3J6VpK7+Zr9P6lOaNLVwq7DCY3lzpgC/aQS8qr
1xwhtC9M30XCIPCSqWZpURPXib1+c1YIE6ooivyHgY9/IHaoWe0BcgDiJZnOqn+huDShFjUZ0D3X
7PSU3r1a+D92zfiTLzoYi9J52DeCljONDh36ubE6SQxBQajFlzuX/tv7shBJqRWKV8Rxf1c3QORD
X39GCg9K3ETJuf1E+jAh3tGst8e39hrO1Rdn7dC7m4degXz18R6gdzRNPrrqvlXzq98XIDqW+Kgo
SxGXHqjHQc0Z3OOD1hDyQu8e6QsHuAx1shqbTDpxIuv61MIVQ7xjpYMviRcEDQ1kh8Icid3+GCRi
5BTq50VzOr44giWgPuXAQP3/Ffw3knA+yHqc0AyR/IfEdi/zYcpz55jQbCSeksLxyup+MoAoSsaO
hI/iz8gmQZM4CkdTggsRijxZ/9yHoy2hUz6+mgwTBs0JMy3GmhCEwOSCwKR4UW0/f+lPgP5lI0hV
Anna5RhQMdYIKDlSvfEypQ5JajikUE48YPElYJMF5zVKJ/IS+opW7q48JY7Ry6zjcYrPAJmqQfM5
D1aZ+pf1RPMCPxt3+9H/MFsxy/1LLw2yPgn5NOjiirTxNuQL5d1fMwB+I9r4EndQ/gpprT4+LUu/
J+MQ68EMko3UOTfiJomTfmgrWifUgv1cCySSnfq+tGmwY5YorL/N2lCwMpn4JVg6RHNPvAjEdIg2
pQDtEB5C8cNSOx3Lb4BaFj2UMZjHLDCDu4NtH8EBxTP8AwMirdwZEfdB+sV0qJR8UVqKL64JKeHZ
NM/b9+hB1TodAW1agh2H6ki70Z0epo+h/V3W5xGK7UxW8+onSK2f19f4NFX7RNb4aC0EVEIYbgci
lsmbDnXkPtEgoY2TJpyykzSPNwvq288mFRY3QAsadJaD1uDYsL6j1+K874zP+y/aIA6aOlzirksW
CVls3EC6kb5QUNDrtCTSs359roXiJabBE+jkPBNnNplILESTYJi1tvi5co3fllyp5h+dpxmyFHdX
1wvpKQcyhFw5+w4M/LSyPg3PgjSQASOT5OeOUjleBRzZtt5PjDxq6qotkDNaNEOVXrMS3FEix2/m
m1sFmsNjyPyrJmq6VFzFbboQq90bKvLHpTRMEEUiG+kmVBGqG9WpzO3/SppLOwJtVjiPkag+IuEu
ayWMVDgbDCxZILlZY9KXH/+z+WwSsE/U81CYGayoMvdFbT8ND2PpCqr4ubC62VmJjESQ/GglBik7
CXz6cWHEAExLZjaTtKgGqAzPAxV0UrP4z9+XQEc2+Y1tteoj1WwHdDWsKvmgX9kMJwjcT1S6GlYG
mmenUPhLXH1x5AUj+q85Aa6RYAHQxJGhKzNci58sPXToqhknGFvYk81lqiyai67iaMiGIb+EIoVV
H14+foIJKKCMS9wcreZEvk2o4PSDRByKcaG3yTZndJWQOPXsyfUQX8MAB+DKVWGgmEA5dqA7Bjvt
GWTnMISyMJ4oFnjrAgCJ2a5MI4d8oNJKUDdxESX8YVqhEFZtMqkPOu4UWeSrE4agnqS2hks8LaAV
8DMOexThU1FuxlSr6flEVnGpspLaV2RduUn8mFNLIsrqUvEnU36D5ygA3O4AOPahTw/DvBtibK12
dS9jmhiGNZDKHiIggqK5jHGJlaG6RxDOYL4QMP9Kz+qm5r16R/fDTeLwbPEYsboyImjwNWRMhaD4
lLcpLlU5lNrTnGOIxD+nsRPnhrph5JC7kbwDA5ykRw7eT6f7jQznai0aUhlSIe+SpEPKD6dfGUDj
JXGX2xIWkDP0JSBBLQwJZtJkPYkjyLNVEUfTF6dQbh4u8AFqS+SsceNAcdeBNxUYQWAT0iECEsvn
wOESRU82ydujpk7REK6ieJAVfIPgiPiScv2hcPHBwCq7f8/JFJKkCt0XmJMU/RtbAbxB/HPAeglB
ZJP4JjGZyHigv/kpPQ5kkgsS8l9gxmUl8D1BImRrgj/Q+UjOMGfvNW5xLgW5aQNyoCthUhJXxbgy
JWTplRX2hyQKeii+59lsu21ffjPCYlk2oNzhjz5OgG8ELryIwkWBcMUhPZqnJRI+ROGyrF4Ggt78
QyHlvXcGqwQZjOc2plLATuEKrNdMCHZNgCbxE4705zPOIWReh/RnZV/kCv9QqA4W5DFuus+T/h7I
CZBBc+GA5aDl5QJVySMqqfoON3p2DuT/9yGaBJX1agyuqBPA5RvBU2MFjmP48LAQ+gvya7gldKT3
ji7ahz2xsM+IFO66Apu4QNitzJ62ZQrL/whJSRZuZ2T0JSAYe946WFiCj2BrGp7KzAZUZ8HBQLeN
uikfS6cU/pLbt9pYizD5VBzhJ9CokQJOqKB2PpOMX51HgaBAIQDmKeq80WmEsnx8JhXA5AyM4KGE
SJFeJF5GPoMnauE2FMxF+XZB+qnp7wnufxgJvNYCgJLLvtKbfFDLuEbillwmlGJVz8g9FFCMmWQC
vuaVL/2ShkA+DKAO9V2KxdzavqSepsZJoqqGFDZiRsiTMMkrkEM63XxB/QQGaTmC/eRA3XdTNsXs
Gv/3zZqPdJXlD5QCmh+Ewdpo5Th3jRqvuw7rF8fPQwkF+emr0cjjO0LW0LLP/gURKesJ5bKgu5Vx
bxvtLqp9OorYMI4v1EPSNdigOq91omgr/KC1D5bQ8hsTeKTffQkKDEzacVsEiPvzXwJMfQmULHx0
poTNrw9t3AwIxofSK3spDZxu0xJyD7UJTfdzM7575Glr52HZfyW2ivdynmQKKjkJC1G/hcrS6GUc
NBMdazolphTZPZ2sbZeJ08Lusm7ea3qBJGkTr6VHnRoV9B/i9PbwcP7rXubsafHyk8e081yeUiiQ
VJx0RgqF7TQsa07bjfVVXaxuy+fn75KQdWuysCIeDA8zLp8HhK7X9Tv1Xng0Gh9VdtCpXeH0UJj0
olmV3ll8hyW9w60yoeuchurCcXPePLs05TbYsW5OtcFh9H4G6oVQ7NAaZxAhof+QqRXFc5IdDf9A
S7XMaqSkOOEz68eNFnWphQkzykigiWt2rvTymv94wr+OaMEHvLBarBZdNJ03z/i5yeNkpyy6LNMV
Gi0GS7q0iAeAcA/NZ1oWI8t54PTUBp1hbaAOtZAk71AbvL3SeXrNqlYuobOORIspy3UjPtrJ8mgX
EMlWvVVPrbZf6HkQKMOS6EEyM9L86GE3idySQTI4DNSepCflPYVf+BJvln7pU1U7aPiMoJPXcl8O
2utUUdLP2BaQDFo6TkXikZryVepMKp2KGt5HLbgMkGHy02Etki0dPgZXW4r3T8jhv3sqJGr6C9Bu
HWkoSRtL1Ts1WvbbTNyufYE787UkQv8YPE+phBqoKHugdUMji+sgd5CrqswFS6Ql3X6uNLY58/zD
P9L04iiuFn0hpt1Fd/GIlQh26KgevLwO9QXwccIyPoSP3Z2t3GS7FJxjpyX69zgS0j+1mFGp2oiW
+4247X+DVtPU/lDtmp9oHnayu01y1HR/d5oUlxbE/fAAYNXi4hNODz8dg/rPVS9DsB0qHLnqxYn4
XUOLTr9tatHhGjHsVg2KnbdJw79mZqouGoqjYAM1c1en7PpNe3EKjgilLsvn5kyVgFGs/E6vtX/S
QLswk6aZzq65XiKrQRT7NFX0wLssFjFz9EIrWr0NJLnH/420PsVtWl/bKoizWK0JbObzpAt7UiDy
9bvpKmgOIgTr4jhFBa2ZumDqjcy6xiuqXeAxPnXEtViirt6TFtfWsaS1HxrxJAKvjTDrf2DrIZVx
tQ/w+BTneunVe+UXmfP1TjV3EQ6ZHUmKUuh1fdY4CghHZIYkIi3J29V7UMQZwylNvjGuPofDn3TW
rC92SHPFt/h0pGlUK0GFa7WlTePutqnX2KXUvvp38zpjLcF3oa88zeTQIsrfJrqGB7MxSPAPbr3T
fBWrbsdd+Xk3OMzxPBuUKemnwqb/0SGHIAEq2dGfNGLIsBOExik6zZTANKZqfXx4Wa2Z6sJUqXll
Yuc0RmsMHu0p62yXIKLf/JjtcX2Z3+wv5WIbSNf3XwdeplFq0759FZE4fypxZ+UrVSHDaYPM+Y1i
YGoEkFrrpc01RSWDJ1qxdqthdWokzAgb747oIjT3HxTyhhmaTQB7FEYou+v4WjPv4XVEicBq0BzA
paaXDkLkDnUynsYy2D27bnYCrPpKgekzg+N1I+zrHv7obIionDZ71Te063WlXbzIg6xQHF7cdtnT
L9GySV1kgd4t/+xBsjyZl/FlmIHgkQjqjgDxziMqqWg0enbzJQpIjQ8+j/R5gJJybY+7VIIo8NI0
JAPoSdj0L/XoksdKcR0iaYd2Caxzd49IqlHvZzRdO03aU+RhH+C8FOVp0PeLYZ1is6uh1jcqKukm
SoIK/CLAyqPOH618ecDRLluxSsG4qjgr6h4XN5z9+nN0Ka42y97VReP2IuK0zQj9jOOm3nQpGDrP
T+8HY5wCkALCOAMPEXRazaGZQ+3VU2bgq6a617qeAXO34o+K36GZzN/b5lzSl2FHrFNQFUyRWquL
CGOLdDB+FKJZZrOOS/QwmMG3z+ybeOqINul6oRoY6FEZrxYJa8emtaGUaLmyqWt/Adgane2BVNCu
u0LsjzA/a9pPfBHytwCqsNanzcXbz8nlUz8SH3a12WqLh5lRgFTQasJ81gyV7pwft04zcrT5Z5Tr
eJSSl2izKOty0phoVAQpbeEQ52cbWeEjNdMX8/W1sGKNuAlIcyZKdk+W5jdZ9+N7x6iDlRVGdvK/
yA3gPLjNE/05KdoWQCenFAwtDArWzXYDpINSkXyi/a2++m1EJwnEqxHhRBVh/46VYdvR+CJC5igZ
fU3UT0VJQcX4BLQ7d4oocV5TSB2jBEUr6xWcR2RLrCZNWDR6YsEDijpeY4i6o9uI1H5qnxH77Xfj
Nz7P7rtux9dhfXAcv+Nkuhq1fURpjeaos3hvrsNs2Y4LLFR8uPVxioYHSqiOIwLX26gLuYBUilCd
EqpoBtodIMRu+YnU3t82xYoOzHTcMFY1HeyEa8BlUxSTB1mwb/SdwH+flrGCNMPk9B40MztnsraX
ecMA1Mwc7TVSrlH29aIDoFl7KBmrGsAkEM79sGjfvGvuXFKvQdXY2+bk8se9bba46Oj11s3HjtpX
OoNPX8gIdcxH9Aq6uKtRA7ExisaA7I76GyiYTExq3rbXm56P3sAAmZ7/rQbJ7LSm6GV5Wt4o06yj
qc2pkjVk06biSFq41EgQmserXU4UlhAVCO+2Vdbni0HNWz7BNlwXOC1tFKKoTUe1oIMSE31iVP1J
13jW2fnFQ8qI2t+W/xhkYdlP1qcZEpHH8aWYXF7IYJh86TGnYQzngiXv6eabTeKl6JTc9ecmm7Yv
BEwtskac420LkF2BBdJe+UdtoZqF24pAHfE0vqifGneaXP1h5bSv3WTUtu3nPB3UJhhylLeaOtIE
GyU4iowaRVXZedDR/K6Wju81D0wQdx97+2zNms1prT7QmKUepT5ngj+0+0iu99FSA0CwstmXWvy2
2UmkvPK1ofzrqhkUlI/aH6i4q6USKNEqqPvdEQJym+uAF2bD+5hiUysdaBQa3kDgAOChsZR+lyKw
tk0tY4In0mwPlDuwZ4MCdOq6j0ELLd62caDsOqZrNSXx34glohPwTQmM9bhBfmP8QR6qTvWkNCbt
Mvrbo8TME7dOQ4iX/aQpPWrp89ceK5ltUC0bXD0wrMFlI+qGlPa+6gb12C2frFQOx9TX3mgw+PnH
X5F8LV0aaL++xhMreTS+1GRVfcLak0+IlPixlxwQQjZUcDr+cx1lUDeGNYAYVkkGBxyovhK2/o6r
iJbsnQAy5YH2HFRxkvJj/tA+YlIsGqMc1zqij0kNMtmFjD68M4q3OWFkDkdX5WvQfcxNB0rwgo3L
Ascb6YqGVIYDPRTxrqhmUx1Lcq81pJP9afMkP4tUG71mIMCSWVsZCfwWzOtRikwRA9yWH6mWRciZ
CAA3R9tScNiJkoeRkDqsSwE0YQGnlGvHO/Yv2LfYJkJTIaqhldWmSFLrWufdK9YWDCk6b6uIKRj8
KTgd8sODOkW0NJZMaO3g0Dyhw/xi3QaAWFLwNE1eY0Vx0/dQg9Nwcj5+ljtverEr0kKkdTQpUGU/
EwYghXhUqVJJ5ncAM9JkjMIhjUUoY2PRy7Wc3sp93nNEzAx3+t17Zv02yY7nqIlaL+96kM/rcRDl
0erWYcl/yG0+zVr/+4XS/K0jBAxlj14vd3C5lUsDGLrATLgSvK5soTyr11CRRrT+Er06ADuFpSE0
AqW30z/CFiahckGw5kIIpyLqSEHb54YqIufwBFP16KVFoT/f4/MYO3EdYmvxpLzXAKtALED/XL/s
KagStdFYoeeVt6KT4E9wSrTcpAlcYXdIvOPl4+2/7SfEUVF+u1GrRXUw/r+kAyV9/ruJ3pFsdWtD
9SS5qg64Z8u8VAkHCmPHOMbhfSpRSgJCcjLKg33ZJSySuyPIET/jbHocn4dt6BFVvpCU4BVQj4XO
apg0FUMTC0V9mhN2HLn9776sJLWEIQWbhe5YiCh7JD2IhO4DuGSDMn7HJ3pLyTVtS62g9vCUjl+q
H6O4LVJKQ2ub2rzWIKP3sIl2ry8idHQD4Xd024Mc7dv2MC3EePfuJKcvdtJY3r9N43tB2fV89rpE
kDcMxvc6OXdh/Han53fLVJan8wF+Iwyii98potsDDOWqQiGtE+yTo8vsxqnj5m/WrhpsARQ48lu/
XXvbV1XrP7a38rbrSJakZr0YQZ8PWWMFoh6LocjBdEvztahvSzJTipFN0rCzvOxh4pLPKtbqMOnd
gqPfnREYI3cAxN6alZDWmuidHxBeHKL8Gl4Wn1a/vU/rw+Yf1G61GB+eFoU69+2Nck9qRa+n/xB2
XjuOK1m6fpVGX7dw6M1gei5EK++lVN4IaUmKohFJ0T39+aJ6DjA9c9CD2lU7fUoUI2Ktf/1GC+t4
bxM4NpBF89nfsVyhHMWkYkwPeCz1AF2UCeRK1UAcX2m0sGWU1tLsDtctRSnd7FDeao+lSlTGCFSW
fpO4UWIgic9p2HLiYTIKY4lfShb11FprengjoTrd6sAkUhgBRQ7zSncj6lxAdU48JO+R8zwcJtiK
qp/xE9Tmhl3kGLTQ3Z60U24N89ma3kEg6ZogPHIFVDfG7wx4t3c1LgGN2jnZYkGbfGMzjFPv/LYZ
vtIlMvRAvRCI0W6w6vrFByjMTs1nTY3JnroYuGpA5YaMmS5VpzMifvliGMMlUHfqTt7dDjBiOObD
8un/TVWMLm3qrDlmk5lpOw9a0JeX3gnOckvLj7pZihcL6QeyU8GPvDkpdtzUQuxWEVYBt+JjwkbN
noyykoH4ukZSfnqQfcm+CZ+AmUDjliTLoAj5nEDioBRcYTCCSF3fZyu65Cc9LW7f+OVQ/DJiuG8w
L6l/6h8q8CyID6nXBdSSjwM11wEFPc+WMLVsx+KhZGs2m3RR7zlG5tWRAblvg9sSrsxYEWt3NpA6
kM64Od1+KwyYORHebKSt1+e+Zzq5H84izdRy+MSqO8egfuecj59tjqfXNPOwpdtJZ2t+29We4WHR
vUrncUKdSi7905kchMmASu1euUbsKMInBv+ZRfvd4F5wyQ+cG5fJJWNNuU9orqJNts4t9kXAKKar
5IGsOiiMsf/WiCI45gesprDTVIapRojBpvuxL+U3+etSs1TBkSu/wo/p4RB/9KRqfs9zAcu1mxZD
ROuH+owttPvR8cogErVY12fhzUemWvfbMAdiYr5P1hTwYbKu9xgajUcSMGjipjrbJD41bOQLmpDo
gxZW9puZIH6U1LUmrBCoBt4fTUp9hvUE6Bz76FkJ7+vDFhMxzjUsli7ri2CyNYvJHiu7n0kk7ovk
nf9bnDO8zJfI8sYLIIYampiFIvlnGpSC9dCOeJGgij/QftZB7tfYuvxxJpAv7L2362Q92dvYrY2L
InhyHzxP8aEHGbtdy08TXKi/VLg1bKxlDWj7BPyMXdvDGBrHiB/uU6C56F3/rFcTEMjhowvsRclO
z8f29wuQHaQiO6iQJFPmrVUmvXcMD29z+xLNQVSP4BRg/BqNjbjtmqMsbKFea+xyiSanL3SryfwG
hU2D15ST+SI0LsXAAvEqRrHG1HxL1wiLN3BV5A27EjDUgQO7/QI5eZ2NX4wkVOSkK2meLfgQD4R7
yYT1dfPayFNuXoOdCZwS0Byc6t6f2B5U/ki0KUO5fGp+m3Td3zRgHLeMRirUZOIYtFvnNSHez7Pa
97z3VWo3MGoMGhCEfaW/1RuGL8o41YGkv6PSI+yt5eccObTxQ+CktySnNL1aRJSFeeHnxZKq+JG6
KjOpc+N497B917AbYPqAF2/qoCgfcICrXcLRDXydWmEhE+/KH+EF8nO7DMf0mnyxP1LyGJ807/ef
sp8vBN3/5rGDXuMTMWk5jg4aoViISPzM8h93+pa5Spq58JqRGXwBwBOsZh/JwjH04ElCCvHZq+dG
u/vNvtx37mQnVCsgkWM4DsIzr4Z1W6CmJ67GGV7iv5axRe3hPlY9nQG7DnwaX4H1hrhFhXYJaAQn
l53rTf2tjy/6A/LZAdZtnBxk/BsF3XRYQqpdJ9+PPQZn2DcQs0CDQBPxWNdLzH9wskkocyChwFWA
VxB77Ohs7bnh22jiR78Y/dZcSDwcIIwp165rwTiE/UPdeOZH/5FpDjHbypLeYSD1Gq5n62RUh9lc
VwKJn9dO8VTRnEH3hqV8bihD4KuorhQFfGsuhXntW+XKqmb327oh2An9BpUULw9TRXILXnM58yjH
6qUEHSn2SiISosCEg6gRGOTjQciZkQHvKmfTdB75+m/661Wkhto3x8fFhMf+aULPh2LDQvuyGQrD
y1mUC2YNsI25GIq+xbkSPSg1Wmjv09SrpGmJyuASH9pPdoVXG5om4EJ1c8fFBPPQXbxhFFyk+JFw
5uJJRWEUPP8wSu5ApxwTYjw2BWzlX/kTF03ahDnDZN4Vf6PpPvgJgq/tBdrymmlT/fV0vxrkGVhT
QuARQlsm4BCZBX9AUIjo11yoQVfGcwyTxKiM6TBf2wsTfm7mwFzTWGIpzYYC1h6AwrjFSvAHaWpm
iPB7fqnYDQXD5SY0CD6mK2IqnvJJwawS1D8hv85+8KE5iEEy7zskEZ4oqIj9fMfcFrbVfxaTIG9r
jXnYyV6PWHQ1gCC5C2zDGVjsmoMN6Lns9gKpqPdZ2B/z6wt3QvZwTjU2FukchaXm8L71O5y7s/2l
vxXr8nGqJif8w7677kPkLxBrIYX02vLsxdjwaN+X2OVMNvctUo9D/IZ1lqp7ozLlaOML6g+N6uP3
+aHh0yeFejEtj5yoTLO9yctRGFSBo52r4+23nYEtkTm7rHlp5pzw8LFUZGqf6jtWTFhNnElceBdT
h2yZ0dAzYscIp4asa+7slbyzPzquhDrVoMUPeL0yVRJ+cWos3o1ar4bEsJLX2Qlo5KY7T4D80ss0
V3750FTSdnY7JqsxyGaTAE+55e27/4w3yf5G3O3NfayTIGdkwsQJRNS9+cg/wkfscyLo+IEoNtGx
3TK1LrKCT/ZtDHBsnN7OXT2tZAZBGJGpLbAmLQOf3yTsgwmr0s/g7dGOAgYmeNO76cvVAZTeuTNf
bFqyHyl+TBpfIMufAvIalw8MK1RyVzPoQBAtEncoAmV0KOhhCtgBqbH1rmUacGSaJT/pSyxgEKw2
16Q24nhPaCwD5RgnMRfw/1aCXBKpPRJBIdB6KjPddptQxvR9qXEl75RdIMAahZa0enRBf9CX4zLf
Up1x1pFswtNDJvPNe9IvjjlN492/k0UN4StxiN3RfvFAOidYxWU7knJE0XSDlRU+34c1MXj4u9rB
i9IV6xYqhUK8AZI0EkbNBsAcmtYDxy7gZNYndyXKzNrjqGzx8FLBT7Fu/6TvTiBlsSyqqQ7CXvkq
PGMgBapBXILhDP9JXJXlqbKTBcIouv3o0zppO0YSPXfioQL3QEIxf+J5m/xiyg/wPmL4x6evChF7
BYyA+84CPEfq9YUzDD+1Z6+mtGJEPQJVaQYu3FjR27cpBp/Udm9YDn0/bQc02i5DWtaYIeltakpu
RWyxyYIFOpN+xKC+uj6ueF41TjdOPzkNyFiMpuZtqi9x1HU+qe3y+55VM+uXLPYFbqb2W7Inl+Qp
hYUSFJArhME4Fam+zPCkYFR1hwC/vWHZ+pN5OJSfSw4H2HAIdU+J5FCotsf7NyXdLRj3+d1pf1P8
YhuHXbll9sPAho3Mmoqpavtpfb8YAb79Y2llD+f5Ne5fbwkKrFNXTpXDCEMm7PwxKBQIyWBFrvjS
fDn5uPk4vYr9LU/8hNkdzxnMsxZw0LgWQ2Nz+rg5n6nTX7j1dY+RCuEtGn2Fsy0v1ac2f527Dya+
4z6RWXEFZEA28olTxHMel+gsblvaXxxrNmnnMe0VnrQi8JMRxMQzzZm1S2tfhvQauWR6B8NOnwS8
+nhxXAno8ABjIgISufUFSAIsBYgRSN1Z0jbqVX6F4+F5f0tEOV+v4BRV0udEZk/Kuh3RcWFzJ7co
BPRmsVq04rGSTqmp23Qj/WRhlrptQxPxiY9kwg4EsyO9NqsURAmlC8GMjESIdlhUKBAFL6QJesvL
CwcjLLnZRER9kHNE7JH8Bm7kPy+09eAxOdC4q24lYSjQkPHzgvCv7SwwSVZEy8OIwBgfy8oOs3qb
X0ci3QdaNwovNrsv7mkJo0fSEKkXWKys7mQtA9ZgqIUgZNH6IOYbgJVcd8DPtAorYRLipgxE8tMz
J0xuVnE4lwAvTnMFqsOq8n53s4t8BQrCQqkGjsxgnGE2y5PMdmVHaEk5P+Uf5UeFe3oSskaSXzw5
+Kk1QIXhkBQ6LJIY11rv8Ch5ELTZ6HRKjCyQxPAQc/zdgLu6TbZlNiKRE9AkR5JYGDgCK5bvI9kw
1MqOjWZRnXomgyXEy8TXTK4mNL6tfIh4SvOT/Fg8wZuZrFkuay1zSuDP9C1L3AddM6PtadHOjZb4
HvgYGJAtWZ+YmZ2RELnCtjt5q48UTZlP200BBzmPdKM8DjvbN9l6XW0pnwzN4UuIQaMGLJ3i5WnL
20UG36mpWmGk1BuSH0kPJfuvuKSoLYz5WexuFHnwhmb8n5OR1f9CAaTNo8JrZrnusSMme5vBBSae
um99qO1bDgHuNe88KBPtdqDiIfATczblLD1IIu8PkC3uDB/3FZNWX12WWwkbsN9ECcZqJbFtU6zQ
kybYNxj71zwKDdyWHHbHF+MHXN+gaPyWb0JxLTQSCf4VSphsQDR5PfBHSj5Jn+mX9QXnqxmAMXcC
uDKJbVvKdGalvaN/jKcDbn28rtcPnKyXClzE3XPT7pt1tq1n8hmazPJ1lFfWopy3J14uupD7D8Hp
s9vqeY6/i7VKSqHINZk9a5+duoEDNJAG6RMyMpGxYMJvKR1w4mmwY7Hx3gm5vUvRlSAurs/1GTu9
HKbl/nkuHiEjJ5B7LL57KjBcFt3H6PculvCa5UQSwdxudaBPnEY6iovEI2U77qfmEYj3bGRBtzPJ
3BzfhLkZN5EMoAVnlYmrbyZLBjfKKrskOabN36n0aWKjP636eVJ69iR4NlM12ki3AA3VnRk19gvL
J3ae62YljGxyggjgQ0OFoSZEcEguM9fXTTbFBkId98yRIEZI7MwbqiPwlfFmpvMK11rCBZFRQLLA
KhKnK+vLXInsI3App57MLCZFs/qr28p76DCs8Vk003f3s05HYwUTzX9pcMiNJfydO2xzQO7mw3iT
QQ5IZw0bnhFyO3+wApltguicmh2KdBR7lvp1vqrroHoEktuuJ/N2bfhPuJQOldYWAJfoicGpKbyg
4CeUvklwF8wSPWBr7C+gDEt93+9qP0Fi2HoVomb4S/6LltgKNUIFYUgp/noSdDfhIhbv061NrOUG
0QdRgTUQ2mpyjXfC2pTj26PNGo7lOgcjYQgikct2GD/KNeaWH9Z0fcWrBseYaupBpXKwSVhfcagR
hBbsSQ72MP1i5vviMy9h4AB5jCZdmV6xqeEbBdVKKB6xcogcjXIPwBDGFng4/gj10Z6vzTnGD7Lj
LV/oyLDzm16BxhivcPkZns3gMGtf2fFZ73Bog6zl3NbPi00dzTnFsJTT+RmEuUiOkeM53g1zbUGK
xqEMHp4ybfZM9HGl0BYZB+qGZCE2YUZApA3FdMVIW7hZTPKc3bh3uHHYTEkiMplK06dLws1v4FSh
WyA6ka328ghCaWeHNTYo8s/r0EOeeevfzQ+uHmfBJpecdKv5xYzBw+y2GT11jv/q+NvLHOt4r78m
PjigEbnNXG5dzZXGLXcgm/oHNIcHzdx+WIpv6yr3wt39XE523ZIO4PyEi7/tXFIGk22ynQAgprNi
+ZxJXMQX5Qpbg/GFgRzcb/vdfDdXk5N2GHDGRvtH3RFRHt+c/CkmzGAyIIQlIm9GISBDJ2ChyZ5a
ttadrA8GXjCwC0FAr4wdlN/JBzm+LURU3IQ6J727N2pvuCncyTdH+jbcisoHxwdc+DIUChMsMcbQ
XJmQKVd5CHeYx8RKeyzy36H34zO08uY+ay3HIIFvjTf5EH9wCnFkmOeRUzz1n5CzOTUWDdA/sbOh
dHn88HLRJSN8CLDDcu+KTzKhct/gO07h+uR330L57rGv1pAKvo3qYG/v79Wq/aEgDYZlxmvscrtE
8J5hUpcuqVQvl0qFdKyrFHaXB/u5sGUlvPZFutAEFzx8rTr3rfigaDbFAOOFVNlYYHJtbkDpgOrr
MsALeLDJRPV39acKVMI0azJlK0dReCgWk+XrUmJEH86NcHLlBgL94cbiEY/YXCaj+7zgeLnRwXoC
tm7s1aqf9KB8Sp93sqymCo36ie+vfrhpqwDfkV2L0oXw5UW60dZwzycOUhWGVTje6pDDf4yWSaQC
+wLl7eYhgqTm/RnUmog5DvSKhQZj4kSRwqNoYCq4pAu9U8JMvh7XalPs+7cE+14u9Rfz3/fyDWFC
colggwGtvNlf9yNTVeQllgM4WeH1PS9fDqbaZvWmH9BYFSv12M3f+k3fQT4p3TMnnL5lyFod7hi8
h3HnDQb0VKAofGrTbXHQHfKlep1dn8MEhzHoXp0z7OtQFdHB5SmB+409/Ky/qmTw4K3skfSqrFoe
PsPDpbYmJo3Ae0MEQo1bbS1v2yvd2hTKh0ODkcJ8tteMae1kqeyqQbzZFWvkoihPPZwQkVK9Zfvq
mnjyBR6Acc1bv2tXhrZO3wkBMktwAxt0kgkU/Z6gm4T0rf3F4JTlRNoXEXoVV/DJKMgYnSG00TmG
GG7MsnIp6xvzvinIiaYRL1awAgztEDeHduIQsgPC6taqP8H3bo6Jo0ex0e3HNpCP9CBMkEASlEdo
AGGFr9FZaQ7oczP68bYd/FUi7EK1DwkJmmoHtLBw70iCpRybPbagC8Z9Zg3wQKMPrjnTvy9O7gSj
05qaB21n+lFVs5qSlrFM6uPc2AQtGxpDUN9UvQI0SgoGDuzBc00efIX/Fpg0VCA4tChrAvnALcEx
Lh+sd2xJrnfooB+vOY1jdOarGRwzpKatvDAKJrCuoN0QdTftJfs0r9awoMAh2HkHc19apAfi87KN
FuonBajrT9h540yClApTVnfD22NvfIokxUsfTALji7lKz/WCQqUvpNucoxxmAMgGeyxoWnN+bnV4
XWzPqwpa4XMB691khGTREri5J8/H/Z1kL8ubkE/yJGGQFaSm05IxlFN6GsIO6gfjkh70bbeA53TR
Z8RpvK4wiARiJC+0GevRs76exzsjIxiLquWY4wbc8Yb/t1uCMfGE+keYbekGpU1BqQOhudiS8Wyl
y/K1R+T0BDFL0Gok8L9e/v2iqK4JWg5Lj3wUhBs+nqzbyJgVlCbsAadJ9KMX/qDN8DJ1mSEXn0pM
zrhrCF8bOBE8ZthPkBgrnvxCM3H0VJvAMmjQWDNkEEnnx581g9RxnW+HYVoIOsLiz9bT9gCejqZ4
D24TmtRLheRwH3NF2OlHn0MKdLZ7U9fIIYrpFTWWnXlDccWsGw51uoyYdFErbeXra+oKH9fUwitW
/THP7b56zGgG2nQWwwgE4Zwak/kA7e4B2jNt5qiTlEPzWxPKDgI7Oh74cD+vrzKjYjDykH8IKcCK
ppl+aZyZQs4uvPtoGBHECHqGNasWfJU2S2C7NvARzKnwU2ngvEJQhCt7xxzi6WbgIsoyUznJ2VrW
DL13T0qV2/TZcs2dB+Q9GZ2hvUMjNVkhIMNsmzY7Q3R5qPHr78E2j0QOUCUwfNuYr7XOBv309LA/
bNpje8yXrC3WWS+7ZJjiqY+jtmE6kOC0fG4nQTS6KUfD52htOvuS/Sa/QAjp0y+vpRDZwEqYjzxf
yS3w7k8gpjlPITp9HCFfT+3YZaY0Ad1e11jeft6W1rHkrCPP1RRZqLDfTCwpQZ/MdLq8E2B+81TO
YNOZ2F6E3Zs3pqApyU/tQzx9rTMsoxlRv+u1I3pv3Ej66RP1DlOLT8DWJxQcVJEe5DfF9MCz1jHE
jPjYoZoLTFR/EOCM0GLb0CHfwK6EF9YOU2ReqpPgC/FhcvI8Id2DiOuQhn6fs9eRcSbluY9/de8C
SSGfod6Gs7Pmzkjp+bhLQOVn1ATth4S+oQ3QyhxYg5h9UYS9FubMxioa/iCbAZbvudOUvkro+Zwx
x243TEN0MYibT6d/eHZQ+OAZRkn6wU5HMwoV257zduSIv9gT8t/6BA8bVj8TSP7Usw8JPwy+B+y6
OQsNmrDvEH+5QcvzBXkadpQJtRia8csfHZf9+iWTBXxcCLlnEBpkgtM+MVtKhPQIVjYOUdFU+Pr8
/ESrnx+bj/zwwYVQNfXTvcCns9Uf3PyYzI+JB6vMOf4nxI4mGMqmi/dB64omcpXibvj9nTs7FDqH
YYE9IzaN5ep1uZ+6xU74MaLSCL+/8RPkAKbe5Y/wqgPi9yXn/U1ohFEJ/3HI+UymG7phPpL7+kIl
OnL3+sNx5qRqnp5BSUGwFBwHaAlXUmhqdVmgWENX2pPejLG/CqHgOS3HJX7l/ey5B0R71GGSzu50
/517WxEC8fEg+x0GfelGP7RDRexKABfKuO5/bxtIlGEPZfhYj05E7yZxxBzhWRuFT2FK5uAIoY/4
nXWKtniKU3czvqum6fFTjA3ySGbX/sgq/MbMwMXcuIy9KnKHgNA2d4Lnmw87bK+xRF+Edi2yc3IB
ciEeIJ0mZ2s3vkULaeK1W2YfnYneYp7JfmX57BcQvE1jzuGFu1nnadGchQEnELiNiKU7Wy5GiWT4
4nZMOYAHwDeJ2lCsbmKRhOqAvsNnl4GbUJ1U7QBfiHounvOPhZUH3DaSjGAdjaRRuAVi3nO75vQ+
3U/UuYSMwvdigJhKhHDVzfZOLPQtnEgLCaTPqT/rTbwv7zN7APOnAJz2tm8Q1NQBoy6LCb2t3Xkq
VAkDKRmTwvIdVQ00yq80MPpdjyIBPyj4gpGrXQdcKOC2ggytdZTT6oIj4KaTHo/p1x+9gvskaOHC
oYJ4kaRlot4RrXJ0fz4v/ZUh5QCpS7gRCK5PNwfv3WDmS0Eh/gghWj2HsAsLbGHBVecLOf3x5UPn
uxWitDp0KQwdY91DDHYojqH5Cn+KtzfhuiDYQthVFs6MdSVmS0L+J4wSoDy4RwZCQKF/jJ8YPQl8
9B+KZzENyjgdhOT+dgQq5y04H1DbpoBhC8FKJ+FhXN8viYMNrDCCVeCqf21/fvbRVIjo320m78Ig
U5gCMCPEXVmYPAqV2n32/9zwREC4eLCC3GTsemhPDyLexEprGFisGC8wVSZy2+kWyiLfRdD2qHqf
3t1ekg+Ldx4mDSfiZFmx+UkYGgnzBrQ6GOTWF+HJxisdgiRN4UbDAPw23W8ulTdywCprdVa64lot
qHRN8JDvtdinZNRdQl19TY0vBqtKjfG9aMoEoRpNDm3YGaX8jAn+Il9I3/Fnw6yYpQh+yRVd3Pzn
Vw1it9FXcsCsNbgtgAo2HUK6fl1ck2v+Xu3rLUTtN/nU/+Rz5XP4bH46vJQqhT3NhhBr4tDBWI+N
sfKy5S0c15Ofv1WVqRp2Cbnl8fIV+p8TEDVnDVTc8fJ8Jy4BzbuI3MjelgRZPawZDtDM08L+wkpU
kcZQIHCkkxUNuO1BRVc4dGT3voyQ3DNNCh9LoroSaJP6IRqmKsHFngktY2ZXtPx+Zc87LF++rN/+
ANEMsksBBY7822M17rUWEsydU48zDz3WnKnEOZ8N+CV2GLSeiEvccaQDhaPIEOSNGE+DLbBgAP5A
iG4Zh7sHxInvu6PshdkKp30n7ZprDu0AdQqTXQw1GEKSOjAXs5f5BN0rxAdclHAmIWzjvd5xqlsQ
Z/IjW1Y0IR8wWTPTUxEvWjCZHHj5wlhEsHmB5Ya9/k0FTaNaYgzElJAw9iczqI+JwuRhLuONh8wg
lNboETBUh9jJzAMt+RfXgCizhDUzTvPW6T4eINDMlBXie6EI4WKNSqaLfu4Th9yvxgUx4KK04yd1
kMFRK/jylFls3PsBbdvTraCgc/XJCf3EB1J2FPaeKExTtxZ3+hREG+naz3CK3yiY6m4KaAe69XrL
f+NfyhWbJmGYStgKPfDKXyJRryOiX7yMdngkjY2VS0Vo1DM7IMP5aBwm58kmO0NabdF91m4dr8iB
WzJWAEPd68sHTLx5U7qwcW4uc4aug3DgaIiiBWUagvmESt+7bypiseBzOvInQ+9NiyA2DlOk4OpB
g6kZVhbHbx92FCPe7cwg6UCoLiOVhJCt+GiccLgfduknFbf6Lb3DN57CAXmcbmu5m8LrYNentUk2
AAwnep1YpEf3WPNLWjDBL6haRtiTKlIAUg1bCRg1h6eBQpRfh7CaCnjb7eH8ESC3Nsn8HLgn+YXa
VL9Ae7S2kLfSnwl7BKUvOTAG/JyYqSiHy6HcqBfuJHpB6kemwRIkmDNaQc7mCBXDJ3NLa8vdX5+6
VX58nieH55onwy3FLap+cWOLpj85P97o+GFk+yPxeLd5RXlVXCug9CPD+N19kRAJRjsCplGebpvm
RxHHweQKkgYmQ9hZ+16+oy/ZKKj8mDWBXcP6B1i/QoeOYR1tGXcw/yjox2j+GAC8NkT5BJoPiqH+
dCWiHmY7Av8IOXzu78Q8r5SFht45cz+GxNXB/gnvBFdxmxVBFKqFwDquGP/ADwq1ySKOw2jD65Pb
Z4jB0aG0lub1tk8AhVVGoy7tCegJTG0EI5sF55NEn6G5L2jn6pW5lny1Sxa5uWyuj6WoYeQ3DSbY
QaJCnlPpczcxXUY0cWfeBJ8Su4f1+GWZTvPVqpxYQOwqk3wRljnM2ZocY2fBTgKNhN1uhhKhqSvI
0FdzC0UckfaLDmJufVFUKSJ4ekG+Rr+ujZndhzdr2o67vAwKv+QUL7z68JJ5pgMKYN+E4ajOcWUr
EndS+ylAXiyv7oxm5rewOsd7sDiLm+3hSJuaga/mdf1C70g7IYssyEdPxwd6DB90gOnSeK5G9ocV
hVlF2655iSCp4vUQKo0TM1Fr0Xee2w/YMxMdASjNtkutn1JnmQ7QXJ4HKlsLKIXz0pZgfvqup1bG
hIvUvSiQzHC4Lyu2IPo3hgjYiyP2ZkS8vKi7cS2LIfpUpAOOO+1bAyzYv/xmLf/qOjF9xC9V3l//
8n/+49+/+n+Lfopt8RiiIv9L/sq2RZI39d//KqvyX/9S/uPjs++//9WyTM3QbIk/mmYYqm6Iz399
INKLxJf/LR1ffZ5lj277hKI1NvO7BSu5zGA77Oxe3WgmwtxWhinfUdXcP+pc5QVRfFsTqSDJzmqZ
cfYnjXnLc8Tor6FzaSGFYRosl36sIkdClB9RMujdrLIfp16P0YfXUAYLpk5cg8x6LFRlq0HuLlpI
6084hdm73jKFTFADlnebUYbs3Wy2kd6OfFVhyJo9YQgXqwgWQ9RnhDomA5ojmCHIB4b6tU2Vl58y
dx9IMEyq6hxhz2PcPNkwyZVSUGqZYGiJBhcKILrSHvOiY3A2EnZLtFYeQY7M1cAqs12XERD8a0tI
VPoh7IF+Cx5QZOVvD23eIf1pwHEJejUgREUARnXycRt+GgOp0h3XixhDoZgjQ6Pe1tY5MV85SUHD
k0D5hnFIXntabLsJlNt2nNcToiXh7yDcmKgpBBPUd7x9e2GjSUE/cNw+z7qNTDzzOphuMqc4bZ/c
vt9N+Fd32U/UvZlW3kSmeT89O22pJwclB9vhMac1HeKzXPcvylUzcf71jaTI9v/vRrI0w9ItWzJN
SfnnG6l9TgxLe0jd9kGVbUIM161+9Z4N7sP8MBm9DYxU2zsSpAn37ZSjpLpKyTwnPSrF/SU9Qb8l
F4cXuQOpV5uwA2gABuhgY7xqZJuJU0kDZ/QjfIA7j+hcMlb+DRQg5pvyYTFRly8WXj5heGMe1D6D
RA0lq8rIDTrq6Dzqx9cL2lG6eCXfLa2HUbLhyZ8qxZ/Z/sow65KNTJgOYznNb4FI25nWBUm3yOVr
zkb8ZARTAUKuX/3BqucGZj3G8vY6juMnOIFV+DGThTSwkYa1PmrsGHET1rgvZBrkOyIWc+/lmhhL
BsmgwGUX6oz+i9kwfFX3L11Gy3KUcKy4Hy3lIynnD77gHtSFukihzxveA45VPEO9cqudKg7Hcf58
bBIAOCOQMKvKdna3YoIj9B2EdyKdWIAQSEQbociKZug5LZqa17qT9myg3S3QMR6CrJAEr9ZXEACq
CzVZtzqj9hsTOwbRk3jXFYhjI7It44X1ijG9IxOWFsZykJUmkWuQjYqBCDRbBvpTFrz6QfZdTSwO
+vI/uWXjT5N6Retb9GxMqqi/a1fcCAWbrDNazEwFBbAWY8YFU1+Z5qxZ8KAfyqKPftRmk6dBpjiZ
6ql/ZpsEpiGWBCTXkqMin+R2pqhhVyBzDJ9YSCHqQoUZhzLLB8/LxnvZ4Y0r/mNwUnH/T8IeRbLi
6wCB9/9lL7Wk/74CdNtQTPYfQ7Y1y9b0f14Bj7rslUIt+qPIa7zP7sTsPn+1QArgSvuG94QIzoWf
V29M4v98pPEVrLmVgPSSeTxT/nyXxncCmbuiGcgA79Ankr2N6dhny9uw+vxoDs+Zt03v5sMw9oeN
HDw6/BaUrwwXBgkzIfGv8GUwgwJDSmH6INxP4YzgUvoI/vXKl5X/8bxVWVFtVbJM07Y001b/+XlL
iW4qRal3J2s1+mgtrKBxo/3oYzYJznI/JuEN2la7RCCz7WEM2rPC0wJYAF60l+YtSP1TsMOxnlml
e4x/5vLigZwelliM7RPFN8q50HyDBDSt6YAvOPMESLKnMnk01qz0iMN0BL5pHfNQZdhmocG2V4Qs
zJkbLAgkDSZbJCZ4uEGewVaNHN6z8lYRoQnqdt93iA0/hCsN0zegeICbg3QBlJ89vMyXFo5SO3Mm
ceCkEsUsXi2b7vOxsmf/+jIq/+Mg/nMVbVu3OZJl/c9V/i8HcZ4Whmapdnsyds2sOr5WGryWIwX8
ZC1wXsnXA+brzdo8yqSEUdHBBRiv/8uDsMU9+k/lAI9Ck1TV1k3Ztm1F7PL/5VG09Zjd7sXDWjQl
7U4VXboKHVjTTBUcvmpIsJoR6NrpjkBW1vAGgQsmF+9xDVJmMUfS6A8qpZ/WBWQ1i/uzgzSnDiHn
Mlt4v5RljOmreJEJ4pyKbWj/UepwHhMG+7m8bBLmTOb7EBtu92D/fu2z1LsVkW/eZo0JO5FO6BF9
SnLlT4DtY/08ptWyl2nYqps3abNVGePJSznUe/dofXuJQ2Ob1eco4+bjeJdxSeiRE7E561A3YJ/3
qLvJ47Pj5StzbUsBIOChiTYJ6pcEeTkulW0Zs460iBixaNp8P6smfHZJKJ5x3hre0H9UNyxRSKBr
7mr4yiPG2zqSPyzS+usIHcN+cD6nBaSvZJM3+5QRY4mNn/1cmfc+KCf3VYVNQUyZVDa76CHN2mbF
j3CHEf/ZeHDvMAG1x0UqG87OchWTMidlYUdqKg9dfw5eLDHXTfBcMvZxgU/hCANVeb9ZWFyw4ebF
ddTU+eSJ04nyJCDQoszo2P/LUeMCLSvjo4uxUG2yoCyNeZm1e/GCZdRIEsz/e/nV3c6FSTQLaM7t
pgYJNtgZYugin6UDzza5HR/GnSHd6fZAL2rAnC8M5wVZbOhQ0wMAFfvysb8xrkj2k3au0OQ9nx/i
rQ48Ctg649xRAWiKvZkTXv2gkr7DG6LKf9g0lEPmJi0dzLbLd4r9HqFuUJMkjAZ7biZQkw1a7aTx
ZVDJrD908V58xLKa99JeiKfW30P5UZ56kZWMSHjyYH7bMPmf9JQZ4qfpNskxMbaiCqzAqQFQpJh0
3a/80hU9dL52JhXvslKtrEJjLs649QED5v4zythIQu6z8vfGiEM9j5Yj4E1WkauDS4D1oEiAY/l/
CTuv5kaZbgv/IqrI4VaBpJwcdEPZsgVIKCEU0K8/z5a+t86MPWWXx2NLRtB0N907rL2WtWENdy9Q
z1H1emSrP2A/6Nc2S0GrQopX0SlcTfw6VZ8S3ASt3kSJDrtKaQAG4+NmHpYOtquJdF99ooTea6oG
shgb8vuKQ5zWIbmwgoiE7yMPkWotHb3q1mUe25kabHZpv7zeegX18ycgoAeS8Dt4JSxcnxo4j0Xd
/PVwCSob79Aqb0hTE3eBURJ1bZ3KdAQHTujbmToq7E7JbDu13az8zM7b1qWyKQCJr+q6fzgf/d2K
sKeEmci8qmtM900RKOeaOMb79VDjluq/GJ6m6v5rydJU3XZs+Wd98WAo8l/V14SFszq0VkPkyt+o
3Q7P0WpqN/eDXf/UO8FKiSsMx/J5YlHg6MKxCXV05/pMPRel+RbRLZ6j6AQxmT05+Tm0Xmm/plRf
JylitI+hF4IM842B0XGRyLjEIt24fc2Gq24Wp8N9rIbHqRIBV/Dh9Op54eHpOr1FclT6ZPbyG3n5
fHANXB/2CNznSTlCVKpzXUjpMdJwNtvJ5snte+G6fyIwUj9XwTa2IpLMRc8NjxEMMeGhfQRDj5w2
v3mL7AMgXf/0thkT+amfste8bw2SkRvlAdquMUw5g0twDIywDN0JwqvRaojQalt9WYXmQiHmhEo4
BRw8oTxi77gpRqjONGg7jBEh0tWT3a3eFYzRBp4TG9HQ6XtjQG1xjoYrBPcRJBCDy9AlhgH/DpSU
xwDwwIiaQJ/ljvorFbShO/SaMFAhoIFSdADAyVcnSv8WkKcDloOI927MIJH13wX2oN9IMGQgem8b
GDwOiX5nUHVpeQwIrJOMsOF9ke8IyDoSptWCk2DZIuBBeeNKMeIVS8Js25BB1t21jzR2oEfnkJoz
YVmF4BQyFxKkVWx3IW69gdvadRKysEYPUi5/5x8gmzsOZICK2IYUH9TcBHVLckpCvQYBG8yEoxWY
EwDKcFy53Kgk+2DC9zcRjGrtFdRbVdwfQmYO3gndl27qV8EGpNIu2gdVkPW19hvMjwMFWBTwx6Bq
K63bUOl+nKBxfXWmZGPcWf6+fr4OgBA05pKSQsThcz+59Mro0Pf8Ojh/lp/7mfWaBcWUYOx6TDGL
n4OYGiqT1fT4dnoi1VQLun2/IYLrLSDAu/UOQ8J4x+nmFbZCAmxk4PMPs3ud6cjVaPBqAnY7Ajs4
hD9bE6YYft+MCVc3dUPTXN1wzC/GxPVyOmy3+WVWoXhDZWp/86S9AOlImoeQ5Hu0nW7uFEwUYI6Y
qiT4SG7BUnvyr8QPujlEN4311GWUzRfX3w21XtmvO87g3KVotX/6pbmueKh/NfeL/W7/3dzCrQtF
1wux3yufgAK1c2BT4OQJyjANEib2EPgs5Tj79u6FmhTyzOcw/yyxzK8hrCyYoLAiBbuAUA/68XDc
9LYUYSsDeNpjA55JNwLFyMSE89PX2pSrh6u2UBzuA5PkHQRPcOmiAnxkJKA7AOJF7X5UBBTUR0aU
UclnzxQ/f84Cxf95pDS5te+3btuurtmuY9yd+z/MvgMHJ9leQfSX6HqW9EyQ/ql/LttJRrldVAI1
3D3rOTWMc4/SrCpaGZ2srFs/N0P/tpSbjqbrpqmZhoOt636ZMJvCuu0sd5fOXgaSMiZvfCal9dlo
jKOg3W6Gd3mlS2f5y8j/67q6RfLFsg3XVC3tiwdT6ptDpVW3bAaNGimvwfbDaJ0H1Gg2o8aQciwn
Pp1FNAzyIxgJgZ80yC6POj/fvWH/4/b/asaX23cvJ0Uz8006g0AXEHeDGoW5i9YKwa6SNCCOPepn
zxSBUKoQUAGLaiZoVvJy5BYHsFFGHwfEy3RAXzCLwUceuiQfhda7swQocGepZOFvXaEkkM9Ag9ue
72H9XJErrF/z3vuczB+xf7Q854cl1L9kEG8NuQLAGcoRfZFye+mpbKh18wOouzAqImuy8y+NJ8Fo
fJC3XTXn6xj2/9F2hgQm4lMlek2oXsNjqRkko55o3eBClvMYPhEiwMmAaRzaOmE4h5MH/MUOruAA
Ye8GLJNq3Fu1xrYUHXFtVsUpGjCgqy3/PfOpxwsgohkcAspBKDQ24yrSoE+gfu0ZsBkRxIEZE3jo
Ap0nAwJqiWpXdGfdaDq9dhEpIKKII231BUJDRQ9guHNLpGGmV0gsoQeb3QK7K2I9yeTQNRevr4T+
A6SBhwWibxQTQIF46AJH96E8oxZTi41ApDkRhmix4mYhS1bbCWBTFNkRiEPDLIZZpQz626eysXQQ
Bu2g19a6xosNpLSBDlst1dktQpHNVwDecAobI9GmMLtAMeDLCFyWRQO2tDFlMK0pq/+4Tdl+v4T6
ERtroQXjK1mfxB8n5CCFvbhqv0LaC0Vp2poBO45F6qSgRmICSVVQNkdlY3QE+5S0J5vWEjzFEjxM
swis1mg5I2MHD+eutYRIJEray31AnQW/T3+e99+3CdP5a9p/iZsoWZKU2i5RpsZg0zdaO8O/Zt1i
olGGREVYCk1Dc3x+Ps2If50b7+zDHYgDtOAcJ2rr9HJr9tnUFBeZGRdAHPVTYzcsASqvmyXeevFZ
b6M9IBsQXKOfG27Y3zY4Wu4S6jQtAp86N/H3jlFetFQx8yKbdXyziWrg6AOhQYGaiDbHNsqmd4EE
klPnMG2MIRSfjRk70BgWmwvORpuCq4bH0XCnNT8A7pwaTzcfKhjwpI3oE065KVl4xnQ89QOm1l06
YhdEiJ0+o9XcGI8BPZFrPzSoXIfiPrurFSJbSKROoJ8QQzJg4ENoUu/QHKegFl5tCBH375+HxbBs
O81+1gj7XZKNsKWPr01wOU0T5VXA6lKcyv9B2vDRAxB2Ex/N3uYC/WdCE4TloOwHwhPUFEI2riTl
yH0iC9OsQmrpZ+yJjXMHbZqS2irvznYP913aMyN7mPYkdnVmsXmy2ucGVhl8+NCHSizr6JutrhAl
XUMhZibc1Vi0m0uwT62SGTlJNg1qGlbxBoIilVx/MnAHrxTbgWFu7iaT9aRGQxOdkShpTecsXR+T
cONvePiWdLLHiifdTXKq9SKwhgvLYOel0wSDxVP6CnQfoH9/1QgnPAYCO9jAGAytGAsYVft+iOQz
enDkzQ4hBEMBrFUoNpessU88MOFTx2q0WiMEIIiA+ofQbmsfUPEE8BIvP0R+UfT3juG68URBIZrP
TR46ZChFJ1C5P3ZHIPV4vf5kWQTkUbno+4V0XUQO/pep+9vM/brVHC6uc7zyzBURqNrd+IScycsK
sbNtu0D7L4ftEaqX8hnGJAoSTCfMbuEmKqAeblFFQqlFE3Tb7IR5rFoh9QRuX/slIEbc6atR8uXp
+rIuXLTKOVs1T5dsWs4WEdGax+KlJ6IQwkDP3nVFhUIDmsJOSbE0RdII7QnVsdHs1n6XGo1Gl/BV
Y93JZUJEGrAWIGTdNBwEja7L4zXQ29GAetE2UkM8b8/BsdVYdwMhRZbHbgEQs/32JrzlG19/nowY
i5ApMYK9tDmrW/Hk4wSU54OjRHehBEfTbjRHSldG+tT4edD0b1aa6ViY0bahuZrnOM4XA/Xmafp6
5zBo3oQivYPd0GuyAk3Kus7NfVfdN3tYLJ8H+PpSyFIdcDAsixrbjPl6Pjb0TjFLn39uku18HyOM
Js82ofVxyf18iRfqWXFL1PMqmxGRh9fR8+ciNzv37bfBrvkZt4dnxuXcHK57BEUCejQYts90tv8+
HUQN/K9+/14d05/w1HZa4YgEdw8B5eUxdFoXFq86HLnNnxttfJtYlqW6uCT0pK1qniE39Ye1m2bX
g5LUDppg50lCUCLNW2756RI3O1E+eRvD5Jvnz7W2ZiOaq/v+rYLk4LBIIAO2ilNgALmu6l5CyKCG
MNrIGgtyRlpZNDz1ncjabfW8X6WhafSLXZ8kimN7jVoxf5kNnnTt3zb733ch1uQfd7G6Xnanm3G8
TgvKy2B6w+7QW4rZVV5QgIG4AG6rNjUWZt/rnrWGAbtKCo8pcW2XaAgAiGvtZ7DUQEt5fHI6Juw0
DR/6nrJVP6nt49jzdz0QsK7orrTW/Q0lf9hb0GzHUPmRnehZrn/SIyAA6dy+ADtOg8O2SYJdN9tn
bCRWbxgcRlstsAHxwAJfTlWqnHOIlyxCCOC6zpNja6GNNhh/lAmlAY6zQzwia++iI/dDpVCsb5o1
nOMu6Cw/9/cgEz687loQf4G2/6VD7e/+Hx2q65pr6q7maNaXaVHZq71SpqCSHGu8W68i3dv4W2VW
rrg2jMz2Bg7Btx3B7KocHLYWcJpLozxGt3X3RI1OovnkQAL7WMdbAvU1tUKFuWXJRF0kgbhsBd4B
rrj6dKWO5FnbYRBvW8WxJb8lldsgZHvCfF6vhIRtf+7kNYp2ad+6Bnm92HBGEqytww5di7ckg40y
iZTCi481yNj89cDWbyZj9Tg6JVO96rgQX2Zq1Tnpl9BZ5R3trL+qu3Ry3ta/uI7ut4yBPEx/9NqX
aagrSeEdj14667y8HLBE5Gsw6OG+CSc8dU/NKdCaxjuAQmoFUQfFuFbGg3lrPo0i5A7GVHkLNPHa
GDYa/bZYq2L8iukq1XwiotJEcgKY79JD+RpkIBvpKlgiw1xTKJvFSDuFl8Yvtt33pNb9tixbV3XL
skzjy21t1AvpZvLmnZRw2PGyinKUlAAgVYU13Z6I7dW9DHZriyBWTlnEigcqtzQSlctq4zWdE9KD
hKDrvd1ewTvlbc/hz4vYP59+YrCerqsG31/2goN5OVwLy3Y7O4r7LgEpBRs6q2PeMdP5GlWTy/rl
5wt+T/BLj/xxxS9L/Tm9rDw3EWBBG3147QVBmOU6FChq4sN7XJN3LMTVGS9/ufB9Pf57pfM007U9
A6yKqgNS+XuluybO6azvTmIIgHqksuBFnFeMFBVo83Xao9AHJJfwUEHa2sgohQggrxmCGcyERStX
BxQ9byOwFHNIqfEIFermS94BVQNLTOuJ9bHyYUCi+p2DMBStiRmgjTxg8h7r4NZwT4MU7oU+WGtB
4VIKQLlb5tvTzx20LJRgJBGEt8M8aqwTEelhaX0DxARmvLEzmq/2Ytvoo2C9Ae1DiQWkzlfLfz1E
myHOb38WHtwG8/4khJNvN+IMlwElqWUM3SXlcAD64SceqWoDIxe0yqk1EVmRy0fWiCldiz6gSxzd
Jr90uvstH2l5mqWammZagINIBv7d6frerlPjjPWlzisc/3UfgORoF/hpHfiw4bhwRJw6J/HXb51N
DLpdh3hrkTqNK9DmXdMIi4GI0gb61MKTx+GvW0f/mVLH1hW1l2SixeZidwKIW/suSkbIGhixaOkA
yKH0Zf+kL6BaEXVIlHLYP3FcKWuy8JYJtVLI6gwvFJHD7UycwApNzK0K2osYKMnrtkfQdlbBaZm2
MkJ5RTcDKAzqGsbd0jd78A7ASbWmnsmlRk6NBcEsnLl2G6h249hRcNcvAOsprSYYOXxW/fhtQo16
A7ukaIY9kTtqDOZPWCbjTtYdTXC38DheOh+ow+E5h81R2rp+FkHWTce7fg40GQRD+FLC+wkhZuvW
Aw0I6eGNTgFquWrDaPkbGIEg6zfzwNMckvJAvFzdNs2vC9jKsBJtu9ana9jg2DFhYoU/G/gG2O3T
UwXWdn4l5FxRQ7iorYbTYK96ScbGohis7QaJMnVZUeA+0Gn2YoNaWUhojCThzIFQlzjEGAhtBoNg
M+9nWuOQNmGhOby55KuoowHd4zbghDxPNmB95pfAWayo6KDEcgVzhPNyMXoFdW4vKqwMyKdQmASS
jor6QwhTKTQlFVxOAKsQ00vfYKsjI9k43Qbr5/Tp5PUxVuKNDqKUwFX24RHogvds29q9rdT+mUSp
00qhVibWs20j8gbpZ4k7VrVtVB2UocSX7EZJFAzOMyve+oXia3VfT3vJ/DLzILn6OMz0Yny4xGcM
kdUtQkALPmXQ1th4EHtfYD6NyWCUQzhVG/aU0l5MFdQ7JE3bqD6Zte6zA3OK27fY8sFd38JEZyfT
WKGIfJct/GByFsfX2mwZvYQZ907dmALbfR06IyUA4qKiJOXkI8V6sdPxZUp1xDWGDtIhJRCb1LHP
wSuW8Rmc2PYzOQH2iWD2ypKJ2gWmpJGfPQ8vg8MQYq4ShH1Ek1g/AE0FF4P8PEjMXW8NC5RvL5w5
z1S5Dq+j7fOhniS7Ub7ILuFaY/QovEPLp2foAM5aZGL3xJY+r2gsUzUBF/9hXLVrYMmovLttOzy6
FGcRH3PaKqBkQNjUqFWgkF0hDPl5cXJl7v69IVgaUEYTFJruqJr7ZW2qMeDAUahnCrxe3MrpH2Fz
TcmHJPZLDQvQ2leU4Gb0t2RSlV5JJoSCbA3cUa/eXuYp3O5AlkpKg4tTizQzqNGodLXunqrXKumV
AGo9CuSpXmR1a/HZ6w4ij/qtLoZHICjsrTaIV6oIj+CfLs6HXT8fz0iAMoKQCXlFYF/iLRbYDaS8
DXmqPQdmbxgDCC3VfLZzZ6tj91q3NPibNAp74CHa5ho1Rt6oArBQa63z+c2wfAdYaElFmwei4Rwo
2qAA7FfA155efO9MQdyRQASiQkio2eGWIspLfgxsKCktIISD44VcbN0slV+s5H/YHWwJLn6TA9pJ
tb90/cXe7zAsExDBdbhRnne3YF+8mOmsNEZV8qQcBz8PtfYNXGQx1P9/PUeWuT+8nFNeKPvUZagr
CGj1kUf+CteDfCIVmt4793/7Laz3D4NW0zD5HBJWBj7il7DDAWjG7qRCwJoUGyCaWrs4PsFp8/N9
/csH1TTb0zWcUE8gY3/f1+2w25dlcYHtzGNpUpN+nW3j6/7Uc1FgoHzXVO2evd9/Xks9Mrdg7c4C
VKGCTFOF7QtqCeOZysA8I7aUK7e4ri+sMMTePLdjusiubRy3sTZJkeYnygQat+IYGbv908bG/F4b
fr5WWqvVL2El/Vs4QEbrj7uSsNMfo6VqhXsGX0Tu02RBcrPYEDZZ6PT2VtE2zNnJfGaiHA+o8JKz
AAV+Tes3W3D9UHIoRifX8+4Wglpzd+gcakgssCQ2ZdtTL/3dHuJMt0gnPFYBU+3n8dC+mzu03NFt
0kCaoYJf/bvlx9w002NyLbo4f64FbO1KsIjctN2+3ohrlEZ7e6CEEDEKGxqcny9uOP+cc45n4WvY
RFK+up7lwXOLnXW5THdtqB4CFeDgtntapn2uJ1K61A7HRaTGOkRwghOsfEEV7tpq4GKOC6aQLSAo
o2qqtyXzrsJRbZHJIrtDFY3Np7Ko8i8xlTx3vGGGqvQlvsRyHvnLioKaWE6ht6nGJ52SgCOo7sBD
m/z+NVxxKjuQJqz4aB1fF/jHvPYG+/uFLT8N1fbpCJmd0a37e78asFEEW8RSL8R14cbsrt5UUuUG
cd51hHC2iCOKdvuJ/0/+ZYFoQixCchrf8rsBbR5yLYHZorhXypiTCEnQzzTe0DyyriGGN+E2+bjF
Ob1A992XK2BAQSewNao+RQGIcd+Wu8gD7LA4+fZETq9xYvamdkmMDL09kRntwO1L5sqHArGthULx
fRxLF6rwnZVRSegbLlXuE2RjV13uo5tfdrd07Zl6qBhRGNj4A20hfSMvCRbFvCUv65hoQFfQoAUn
2TMuJoqiKVIzxbMklomQCDARurINEr8IwMIfGGxeJDxutY9+SgearT23ueeVN6sXIjGOsgjKoFjL
ASBmuVt+mC9baG4IRtABJvzOxpLgCZ1yiCxgF07g3VPO57Gk7KSm3vRFlUx+g3sCXCjsIGEdKpFC
zjnpn0gJIWUFLOIUQaaOQhP066Ss2YlaJMD42uPbhlKJfAyhC8mYjNpEptZjoj1gratICUEDxTDQ
QlgsGWwHOZYL17lr2cUIGmEknzhNFljT33Lauqw134yEP56pLwZwqprlNWEF7Jb5vuks9P2HuolX
LHsaVGiK3j5XeB8mSspVPtKhI8JORH8URJOO1aOvw3wPcbBtDyxsWvBUdTaH2O3nB9/796rz/8/9
l93UdrTykl3O8tzXcTJX74+2iDcLfFgmzeOJezz0/wGE9eC4rHj4sygNDyjmkqhkhtxBCEhXyQyU
5UJHw1VZCBO85R+A1f53JHSwzCV5bDSeN9Fsg6cHN0zq0J27O4ZDRvgNv8wJRNJWhY/I9aDnuRGg
E+oiNBljj4HftX/uDe2fZp2re8BfDVJq94TAH7uHkZV5kp2PRXdr6Q3AhJ5etcpqJJjOetVTLpg4
DtUkPFs2nFEn6sh2IN7rjlEEUM4cV6m/18+/rM3/ahOrsuxqrqXZX2MPrq5q9u1arromAlfQ3ECX
nRElPiBMdLuOtE3S/7kTJJbxddayC5lEdlTbtu8z5o8+UK/6YXvLzml3h85wNVL1ybl6zzbvP1/l
n13952W+mFU6AcEsTXarrlp8rtbkv8kjKNbT+aAOjM2lvcctyXVIfhTIWJNydKhGSjU2jeeiBs0P
2YsEJX9u0j87GruSTILp2c5X5LFaZqahX4yie66f0/ItocYchZ2LSY26+WYk4c9XA1D9j442GFXb
tHAkCHTw9z86Or1odX5K1+RuL8QFRK4h6eWgQltqbA1qeAbmpB4VynHdlmhxj9dIsJKaJCVKNhbG
ODiGA4lrctRqcu0QB2uT4mhCgENEDNZRkEyESS49KzyM1vAXiCoyrhIfVJput2oMCSThgxH3FCHa
IBqCf3vtt5+fbTjDpIJZ9BchSu2o7wqgE5KPk9kElfpJ1o77dzjA2+QjJAYk+pOnSFIpM2EYw3tp
9ptJG5auGWFR6ivbeO1jr3UMpXJ6FZwanVN8fkWYjmjHz70KWuhfvWpqPBSGoTGBv5hRB+1UJEfT
TQnVnUg7p28CNPEac8MHpEYmTjRFd0TLoLole01P0GWfVCdC/gBDGNQiA8hCmlQfY8ZI1463jYD4
WxT5U+Apke/7cx+GiXE0nfd2jR6/Twf+gAMJUfn06DQaD0ndRdE0CoKgHQLKi+MYxrXXbtD9/OwO
6ekIUoooCrr8/dx+heStJuTcZpwVUuBB+xVlEILOwoIxm9G/zlPKWEDY3ZrFehhKNnb0UTSlQF/C
Jl6j9z6dDt7f0d2V2vgnSKM7QGvp3A9CGy2Imy4dEtd7Rq4xOwf92THqvzUnS2qlP2D7/2UItH+Z
4AYQJiJCmJPON4cpuTlOfvSUKVIjq+HNdybHxvhEMpnIY6y34ngbX3655j2W9HXRMi2TwgETCC5J
yr+fJa2yQEmnWjq7DgrMRDs+vG2j1ktig4K0z62L28zujEm9QYeS0Bt5WBAEmx4xc6i7xrsqIB0E
nCO8tOAA1F/wxWtoGV6SBvxF3lOFlUAfwvQz/m3L+dd0dSh2cKl0wO53vqR87LN6q077zaYLaX66
6Rdgzgu2Xzdv/fxg/GtQwHLj5un4lN8Wm1taet7lVhfdSsuamYXvAwmiDS7w1F+lq1+G4+6rfB0O
yW0SvNV0z9PEMvpjadO12t6amnIZygJOKapHRAKa5tba9pN1qEOASSkaKkhUF+3aMO9UDFkWbpD/
QsephrjDCjQrgM3FAd+UhuDZdUjlAA9TCq75Dh4x5R7P2fvForKhRYL5gCjDDT3AsNwFFE7yT0e6
99CiTgv8AvxslDPuieSSoNCEgd4C4QTE6hOqN2JE0NjpuzB1YorWzNw/7mMHDjk+tGuekImEWAw+
vsz/ZUT+kQTWcPN4UlRblVn7dye5Za6v6rq8TB+eVOWTGJ1jrWOnExwV68kNxLcxcKTEE9Dbjq+1
xHxHnWl+DWEMBhcqboh8bXobYJ8JgNCE7IB4LmJNCURFLGwqi6jBWvXPS6nLEls8eSmxxU8DEX9G
8DUssI0dLOQrxQdg+H6+V/O3e5W9948JoVpptVb2mJnimpjAWsnmigcD7T98U/gl3qKEl/xxmwXS
qg6OiJiIYgNKMZkUkokTId9eQI5D5AcAX3N3ue9FvzVYYiA06dsc/mN4vljGx93lmtwy+zKVWH2J
myqgXBFTVUJxW3mS7o7seikOrDjC50Xl2z317hrjEC+SmTi2SLLzv1jObm/VxdwJ1ECK7SrkkfCH
V11JDlQLNn6c4x41X10X5Qv+cPfkxJuRwryHK5dFGAa430TBxa+TQ/Tgznb1KPcTq12NjxB5xcjf
4ffl/SKql2JPyB+yiFi42PPyp2338ZvY6tuuvHPA25dZJx41FLr3C9QBtnC393AFKJkDExgRoL97
BWn/P0tfXEu8ztgbyFltfhOwlvzk8lxNjpdrFDBYFxQXqnGJjcLFdCpIaRH1ozHfohq3gkjp8aZ8
iAega/PN+3xMohByRxJPQMZwIH8z78+Ly2u5HZ1GGwt5bwV7NM+PHaz7AoRbkQiTs/E4yffuTSUJ
h1IPPVRlEH3cfIu72kbMyQxlG26HjhBFLRsSPV6WXcqz5cmUv8j/ED7QEjPeI7UjjniJ0BXSt0Pp
QHmNAA/tlatJV8gMl+6QdlOfWC8FKipn5eY4CeqiMvXjhKgb9yDXzkGnS+PFkVr3uXj2IX6URAMk
BiCflgupS+HEJmUoV5F85FIuW3bXfFxOJF12X042b4/bg1+bnpKWFBFk8dKpef8GINAOjMUjzCPv
pX1pwGW5pqsfLaXZnIg/ubRKPiR3VXYPT7RNGkoPM4n4Kz2274IOQqQPoyU22Hc5Uu7rQuMklsTs
JF5wP5gP9+Q+HgPr0qiyWyQDuShjuVQGaX9/n6g3X+aLsUjv16Wxxzader/X/8JTMiQSbKJXpJML
boJZYC1YTPdcV6brGYbF+7VkqujyHEQbpsJjfqZ91E559mSyy8Hkbdi+mKnSAjmDzEQ5VL7oXHDF
j/dyOZiOyuD2D05QrEYOtT7brpxEZqVMeJn+ad8ZcEaZznICGRBpBU/L/QIA4ZZyaleIKsgEB9yr
kJyiFMiHpW3brjPgETYDZ5DMt5yG2l5uwuZITgZFhqwK4rw/bk+61QPArMYn1gCZe3SvBIzki1uS
CJE0w5SWy4IhV+H8sjjIeiEvpeW0YkWwjlUo2C0lpCRLybZbi5tCb2XR2QPiLFXE14XKEiRkG4wW
PVDQwuSxenDGFVe6E3mwoElUConnLuveijNJLI9yJ+hZYtQ25VSr7iMSKSsn65qEB+UXWY44M3Z8
lwOL7nWRcVbihzRDzm0M7rEuKAZ5zGIlzKITi3UWJbMTryjQk0S7rOMwrpBXZGk+o/6jBkq4fVGo
jwYtviipc5FFn5IRCaVxdiVMZrIBnGgDS/9L9frYFE4xSoWElhBpYAty2/I5ha3Cnsm7jy/F98Jd
hxBUKMc8qrCvr4q/eT9QZmHx3qFjEcwQ6KX8tKLHK4sCDPky4NKlCoNAF8EuyvFxoqA97h1ReHQ4
tOCVRLBwqzooGlFXR1Kc18qHkLfKSVfB40J8IrD7WbDrHPhNwKEGVR3Akjf/K+9Q2OZq7tJue+Hj
vkQoUoo9pOX5u9ynPUNf47ENcnT1WgewO4UUjPFTeuXMnckXWV34LsMKLiDCREq4KjlIPlpxKJXX
QUF3W+QKmVh2O+vW9POKLbV8gdR04Pb04LC0mLsydrI/rpf3TZPxYZOdEzVmClJWCA6O+J4Sok7C
1WSopeF3g6qTPqPoIidnbsk0YDLOdQZa5rJcgLI42XQ5eLHG1X2RT8uEkTZWDBq3NJHhp5whlv1f
ziLfsm0jffy/V9I4oG3yxv/aKlFuzIDNUmLbj1i5PDxiJMi9IPg3KBfypMpleAIxDMRAOC+I6DzC
63I9uRbTdSAnlQMzOqcOIIHdv2QYEXej4H9XlJt7GBl2r3yRpmcRxoVMdxnOIxeSoeMVvyUE4GUE
SoavgCpO+k2b2PP/QvMyzR+B/XvXcBbmyFTtM5LywU0HYi+5MW2i8plSJrdEV+fSATxTctnz/UIy
MHIqGVm5+JksEEuD3I/8rwZ7RCzEkjIDOGxlQORNmRqWcR8zXoSgbWTc5eSPJ1sWaFMsAkJw96WG
RW7KNiwbbCzbLSs/Z2DR/O9LFqpsypYUiCwemPghO2vMxmPGyoAtkCDlYNOXU5jstArGD7xfY9mg
ZWmWlV++c/YhdyTrz4GqBAm3y0bhTLAjJrI8uyNZs1k1mbfse3K4LJ2yiD82A6EcYT/gh8lphJhB
TmCP0r4ywfL5/9VWjkpGykDzCffHovMJJxnY6A2GDOWI7DmPzV1shF7CzpsNDfTpzoMt2QOEE9Zt
EfA0Wltf/TwFBW+SVIhxGUD+UDp5+jytWxA9xzl6dfkcMiv0mCgfk+RGGotPUZGWeCQGzClmONrx
8hqfomNPy1D/QMzM35MVWL2bLXOq421IRkAscZgUWYVQXmXpkyVBSCdk7ZJ6MonQKxSRymyRRVIW
QsaX9cympgOuX4UiRfnO/e2nBOglFSBflO9GyqsckfsCpKc6fiteDWivA5Rk4hgY8RH014Zcy46f
B1jwi77qX9vH6aUrHpDpH/+XRchC3UfEgCzFLoK/PciH4lDc+d0JMiM8fiMknROOTqF1J68Dvbs9
WEfeSKPAc0XVTNZ3eE++JXwtR1CjCvA6Gay7khpxB8dusdy3NRJLRgAJBOcriGE/Uko76lRr0kIp
l314M/d61ejGmUoUDPZ0LQrEiEBJkNxqS7fT8aEzIy0zhxN3Jn/f495JkkqC6F5PqvmqpZxBgugS
THeC7dsWbExfPMBDRPFuC+85qHpwgYUlWZXjoI621AU55KdManLBBaTB6ll5kuvmXUj5o1tw4/xJ
CPEN+SpJBcl34otrKe/CbtT1ZlqgRo/2yN/2JJCkZY8M14lzyXGJX8Xn+OhfR/J7Huw713ESch8k
+HjFHZN2uycEhAQSLv6JHmXPKcWzcDHTI4/rnxbSErnzIdyFUNBRuT+1uJjMRrngOZYLnvgC1DL3
Zvdb4eMnv1iKK7lvyxEU7dLwlMFD1Sy+xil1ufIZp3flrwSVIwR2pFHcojdDHYBukPNqTAgZnnO8
e5GzcTuxnFsyGTl/cRicRx5RzivtkL+e/Mf55SgwMRwn7byO9AmtJjHpvclfZKili5DqepErHX01
+rvj5Z7ks48r6hTe0JTHZaTRjwZK3Qr9+CodIu9KIyTbeKS7pOdkTP9LvZzjHBISabrk/pxZGuzD
G/TqdoSWHaOAeJLydB15s22oG1SMHl7k05AqhCqfUJ7Se7dfhsfX66iKnZmM0vHVnH6Sa+fysm6Q
OexQosqBspbokX5fSxK/DC0IrjrUoQZulzqcPkrXUPyGZccZ56RCqw7g4Yioxgy9eVaesgM9R96D
ha1vsjjZw7JjR/IHoZU2h17/8Tvkmfdi2ICz9AwKbfp5T46oCJNUIahJifcFLtWxN1JWB8rS1R4K
yrge2JKS7RYz8rHnJp9sr8GhA4M9xtjDdlIpPORXFi2MJ7GK0mfCAYSwxRAWJw6HGXSi0RIXDbM+
MOfYgzN7Xvri8rMXgrFhIynZhmSXEmOcEt8nMmxsT2x87AXuKAmqaN0+UMa7Dkz6QHKv90WgLxnw
c6d+hcmT4ZZsrAyz2crJvq25LcqA70uFPEjKkzw28lg69L8Mm4wDQx8iHSGVw4BHQ6+v9B8Lv+Sz
yWtDLMceIJ2VBzaPJiqgZScnwGSSe2AFYhXa37cBs4XkxCPmVHZK4k+VI8qAXEwGfcWTW4bZOyX7
+8f7nKEFG64ZXV5l0GWqyU/5pBnVr+aH1Dbngfzk3c6eIePVfXF4JMdlqNe9M4KHtw5gZ4rZDgFi
t2iLrtvyf0Fhc+FTvv38GNrbu8w4VgaWw01UsfheiIUdmcKyfDDp2eHuK0dAfp6VUeqe9/evNblF
MLFRSfuE+EiuTxkLt3UBMiAJ/huSlyC72gQMfVg8+G2HAKZKDI0kCbll2aDkHAIxkCdecASPFeaB
KLiRT8/Zb4VYSciTtkuNyZgE+hJhSlomD60yY0mfS0vlMZY2m417r1Iq2pbJA2x4gRuHxIAEB1Pg
AuchVOSEBQt0IVctja6SDf2KWBdPlPSqYChklpxDGXQOuh9cTo58RPAWgjs4oDQr6IMjJa0e/bvy
t/AdaC04cMBkyLdEIOEHIbwuRU8VfEqw6WLniAf+8MYfDvHZxzwjsnM30sTVFIfLblOXtm2bvkDq
Zecm60sRXY23kgWdkpgVp4zE1nnco3ivEqXIccsl0iKRlX2067uxgfo5HIqB/SkTYE2jqNMMDR+Z
PumONHR8h/uTO5dxlq1X+lL2iscqJLPLbX1u32WGy8ym9phOShnw83+TNu09IqslQAl7Wt/nLgR4
MnXl8XD5rvg0CxQDKp+USSt4Dpnaj2Pq1+xdZr/sa9ALPctv5hR6X3DI7KQzHm12zwNs+sKCbPH8
sHXBS9iV2Vb7+XQLo0lDhGZUDBgJeHrILlgx6kJOIBAW2WFkiYcJfs5y/rLmk9nY4RDBYXixDmIC
WhBmqQRNBfwCn4Ek3LFg7g+HpN/FjsFq6BJyFxsCUAeTG4yz6ZuYWAqd99jMLB4oCMWfpCNl59eC
enHhd5q68OZi7WDvzOV/+cojadwRy+gxkdliZ5iL9ID0tz199FjJhBSzU1ZlGUmxW/+PsPPabaNp
tugTEWAOt8xZOVg3hCRLzDnz6c9a3b9x/MmCDcKWxDQzPd3VVbt27TrcpaonppeCXABbNNC6EUIp
XBWQQY3IicCTONcMLHKHJl5AKYRRsiJL8/6GmSnuN8WV1k0mJliBSARPHuQgQBuGEQHl6SPkB8jj
d/oGJ12RIzrpfgUAHmsF+DVgpWaJMpyMOuHnz0VAQ2Pokq8Zpe/JzxnEGzgPn5z4Z4EiUPstwgwn
1l8q/EOcgb/jM6fmkH6CeuG7N3dAUXw3Ky2QU2zXPCfKxf/tehjcZgmZEWeij/QP3xCMJB/x5+Cn
Ux+diLbouUZrhDqMpeAXHpJzogvsz8GzxizLfdaljs9vXgHWYfX8crFJGaD7Feyot9WW6zoSvxy+
4BIyqd2RcopTYF0lN2k70T/hWrxq1iN2G2tTRzkJq5Krn19T1XETDbamy94Yxp+5+qmbqdPrZ9Bw
Ke+QTB4i3za5zn76c4d1SNZO3WRtf0ubUj4sx8zHtL9q5eolZtGaIWYwO3FUPAUK/3wmPA5vpw4n
hNB/7KKL3mowhxe77IZCfq0hfXRT1P+meBI9OOzpG+VkbaSKMZ7LxuEN6xouzRXvZQ7bKAJ73zQI
LuTocw4WZYXNc7XSg66Q27M+vBtyolShoySmwwUxhGXGb5gE+WY4ys24e7jAts+5hu59ZKt5B8Yt
936+e/9OeqqbgijMr/lU2TW3+ZxTMKuD65azfXb95ek9nP8RT87XaN7GN+L9l+BWpZAA+aX9sWic
YV5Bv65T4IyU0JyoDv15qsUJon4YSTl9Su1VX27XpRYJdYmXaUtFaY6uG61nWeqloXTNMDxsvmE7
HaDYI6kPAbxnxM+VzAuJKZTEqjnOdvKaah+xGKfbaevEPE1g61DB7Ju84ujdYt224yaytIMELwxK
4kXbZKyldTKicsZLGKP7S0M9pWJNqAu1mgZsYT7tUJ5u/My2vkZDJU7j4Bg8n9/lGrnRF3ANCvwe
807n+onJTxwnYxA+H+aSJOq4VWKTjsePN0u7p3X0EX/iqmeruxwtlCm+GwaT6Avxn3fS38dY8hwf
9fTT9TzjO0EGKl1F7L2KJiDjnOXEPC63lnZEhCIeNx7h/D7Fk9fRiNMj16BCkG3gyNf6pddZtImM
XvQ0vD2X4PrTro7B1uD7MX2VaevweeaZaSvJV+Y8R64zQ58rphL4DHJDfmTy6i5ANcTkFaFwSZKe
h7PNRwyTxhzs1MaJYrcY9em+ly2VOQQjyu5V2XAnSj/FOgEE34AqmwvofEea82iBwp2lXoT5bTy/
q6koGb0pz2dOpzXUjF4dsQJj4j7p2XoKrhxv6y/P6fgOJd04yX9xhMjyx9vrdrfsnvi81775XNLN
KxlG2UXj3uq3zru+z6Nyyb/x05geKA8yGn6c23bjrPNEU1jcwFej/2Q9bqnaTT+fac+7fmf8503y
rT6kjGqm8+zWrDY8yOhRug7henRAeMF8C601LMWIcYqiEDOAoaZ7S3BK95nzrfA0yB0Y6+J5A/gG
VrjjR0RreTNxiCjbCClo3pUgmCnx3hR4p/xI/z9zlFxr/DbBG95VkLbGE9ZBiDGx83cbIlove9yi
LPESBlDj5PgaH+LLNEbE7TEaMB7YExcSIONEE/A+OOnj/PU3p9el7W3Es3hFxooh8TDRVsLdDQHG
JnhVhjm7jjZs+kDiOwSJBI3BtvgOebTqkrqZjuqYYmz1klDKcAGXt0OLdf1fQ1ehEhd3GpOSg5pz
wo55+qcbTbSnqkunG6ctJ/AJFtoA2zk2etL6pu/9W8jEz43BFLww56ErevGJ3CTrDoP2zCyMoYe2
wqH0uvdIpexx/xlEF+q8NerjnfGCLtm8W+CTS8x4AuUwhgOjWsJ9En6BLEzcNOTDRnjOJ5eMFoL7
hEHTzTK2mn/4XpxSNh+NhefFGmGoXTnzVqInFEX9DexcfcMcU3fZrW0YHM8SP3TA+w3svdoF0Urc
o7LX7uvs89x0zaNTP5CdS5zAEgyMNU7oP6iPnrI/9JIFArbP7gvDVvIqGRwa/OOfDHPrxBoiNCPw
cb4E8JH7OucS2THDjYgh8OUW2eMfQ9CmDWCjzu+SxeTU9HJyDJZmwN+dTy7puHBdj5oRB/iXwTjR
royPufp8kwBaCe8Zy4gFydEWHXXveg65/iYdRe+8JY5Ho9BL80WFxhZ00XtCHMpJc6foWUTjNxx6
xwWMlAucPREibxgywZAJ8iM0dWyIxa57fOzD8MPrT7cAepgT4ocsJ266oee068pweBn6Jj85AHtl
PYl2j4HmqO2+mqy6s6Z4h6hIDOsCL904fvoRXR0gkI4cEW9DWIDMZoo57lfNyafbyDlFr2vwF9wW
ducXYQdvtjc9bk10ksdyuuwjBOVEEvQNU4FdyOnquBZoBifdHWPGHT1b1IVS0Op1TR1lkybto2WV
8n7k5fu7zqlzeBqhOVnJve2PtfkNsvnW9hPoPU4ort6U8TA+IbiO35el+vzqjLYkskPo0+xgeY9f
7RO4R0DycU/0rDO/IlagwipXz9XTeJaC37iAyLmtG1R/E1roWQ9oKbfrqGV7i2rA8oOzmfY2dA4c
VOBCZYnr5q0LANC4vr4Z36b75NfwlnfVE90yqIxaN8eFmyGq19ST3ZEpqa3JiphXOzdMPZrYNIOZ
uR+RBstjm2PakNwTtnuGHd+ADCzBC+h8pUMFaFBH65EgIVEn4VogaUnehRY+mVaq5XemiU3M+/q9
GXJAiy4DUOMZEuzGJmnwIpNJoujku+ZoCYo3uSmYheDRTbWSLxTC0pS5ZxPimNAl/Wue2PyUYFce
OoZBTvFm1y3AmyDzwBuz5FlXwFLmppaf5m/cOQa9FZ/MNxJ3QmUCV0nyLJaJWN3h5wqkg7ONU/2Z
pAhpFAkPRlieEMmT3u6dvIl1Iub1OC4JARNAGbJ98jti3tjX8rXx25H8WJ6EN9lBwi1jAEEGj2ua
PhzfXLYXUeRy3Nhk1zhmxmrZdp7IzxkR50S6ZiJFwERyxRTGg0SIImc4ZpwdgCSXO+uW7lbk2SBi
8X0zvo1nuTgTbjtSWOebREcukFk6EtgopF1JySlYY1q8WQWhPcptASeyBCGTqwLdFFhT2jPhl2mP
fjsEJZ3staHJBqRz2DOEy8DtzRNQnJDtW6A5ZGQ4RyTUhWkcSFGo3+EjKPgBoU0pwRCC0iMe4BTi
MCdZN/qQp0cDOV8KmY97Kydm4P9I/eHVz2pj/qfztH8joJbHoy+FZaw50Sq4YxjWKPbtOc0//Bnj
mgGRCXs/Wbl6jPUjuswmyM6vDc/CVWb7BDwxoHHPF3mOm0WRohG33V9MLrcObbgbUx49Sk6jYnzq
xlzg2VO77O46JCIu1YoouBRbOerAMbP5FiNp4CWutWIUC5yxcacJBM8fJJ/dU/OVwL57CLoOZm5W
n2Z3yMfgNYj9aDkd4FMHUV1hYaPyGKnP6mKM4Ei3iOIziyxr0sY4FTcEpYNGqo5SMb+dSEUyQ51w
WbKGMi2knFC1E9/tp2PEm6lKcCvy5kiJEcGIC3DFus4wP4+PF6kxRRhKoMif2WN1NudQgwYH4ahg
HRyyCKAgN0pWje81Ks6BiRXbByAKT02MMAIkAieCFUEXfeYio2A92qtAmHJ286ykifgPch5GQavm
HJ9A6TCFPWA9FF/8TZKHVAxMwY3vic8hTZuCb4HNaGyePYysEq0BrJfX1HsEVlhyfIGUME1XzI1r
CQS/XdGjVupdO8BC42tdhiarNY0x241tCa+7JP2chkW4xhozR0Q6lQCk3ziEEeOSXsCAAdDhPYcu
eD9Sr3vC+1k900SJl5vhfTNxnKmuiO+hUHaW/J6qRoheDlYCtU8NhSAUx8GELMkWC+R7VbGKLQ5J
HLD/VWN5gmBTzgboZxhAfsYMcouiLS9XhGn4uq2RBMC+kilwA6AQqYUqboVWRjAhxkBT+OViSbA5
6N4mNURmB6qcvRAdkCZVCp6/iNsTrRKNGfmLmqYJXySfc/ZsXZRD6PHiAJXeS++J90x9w6CcH1Mk
bpnGzOzza4b/ncylZ/YZwOZ5P9+e9w9df0aIxaEUAfbvHROQpPqnqelBAyKXH0UDMfCivBNuU97t
ZDv17tgJ8mRYVMjodrY32dq5l3jacyAPWlDfsciExnqTLOFUA6jMTHZW+1nxIBeVS2gcfvdUPKFA
8Mvz2e2rNygsCTBAHINWkWo5F4k3TJvvT8imvOoCAi50/wOr9n6FdL8ELQ2/e6BPuuPQc5APAPux
kI/MD8GhSzPVoT4L6yEiZ9YMPxbPU69++67X5EMsgBQftX8xZicyp9Aw4iRLsBkBfo2cr2ol9W0N
R3VREUAPgSiF8/6RIqTWPqcwYRHAMLNzTcsYfDIysaQFIfRhLlNIXviN2ftgEO9NlGK4eVfyzvAn
uvSr2vx5QLLILzE3m0DXsITxFJnVkhtExATIDqdWNzJm2nQl6eCCqedtXro72AidpoA9+n+I1MAo
3eQmT4Ygk6e4N4i2JF4Jnu6Wz16EZtttzj2D0OUlwhEUuDtwXqMxBjsb7tKIFghmaUbsXagU8aMj
J6DUCkwBBPkak97EdQL7YPiE07aBhwOrhv9llURHyTD6iBwfKRq2RLTF8aLpxgUytWSTOzQXb14O
f+t536R47cLV6iGL8U0b7DpuaRtuFqjNMwP9Tj7zCTGqxgGkQh6EAcc2dLxI1w+PbGkGRCDxadgK
6WdjOvejBJdq0Mxeyp1FdpAJk2RixPt8+HSLDIWVbIY6+r47feetiqMSosTWCAE2fADo8GJbcCYY
kfgANDgyPpqBI90doVjMYItNPiSUjfhfToZPNqBO/5i8zMCAjUGyVWOxcWPw03u3C+PhT/dcMxTO
oRK+fQncDcCPjDZvjlGyE9n5aZFtgX6yOdBFz92iWKtADRIcoyR5jW2XYJFYqvh++DT49/oiCjaF
CgE4OAH+RMzu0/jCaG7UjygBkSVfz7cIvhjnjvGUppj0bQN1ztrpzXDNADHCMfTXCIGfsbFjB6DA
QjWXYzRkLGR079QzDHNsXYpbwjZfNQMbry1/P9+Rai3Qi/lph8MQ8ew5rU4tdXaXt/BZv4/4o6kP
IfDAoHUOxF9TorA4fRRnRsUQ0PrUxaABSujWBbyf3wIHp7dcl5c9HS7sC11HdlclAxsMmOTWCWAN
5C3oNGajfbhjoGEyamSIBXwyMa7S5rNmGCKfT+aVFK3Fs9HBBO6kHWCQe4dR5aawevan2/r/U9oj
CU0PXBcY/ZPPcxsPV/9A11uT6EZtdKL/sqPOR+6w26P5FjwffHBcIGwo9lOvyD3aJwNLmt3WHVcj
7SOnb4/DvGAH3tyR0CVo25Lklbe0/ZiCvcfHvAFXyViOlhKA+8j1dtaMps1aeFNn+wHsT344Ep62
D+zm/rHmVvjT0fT/bY+cYTVHtomMKTdrXjP5ae4JDZkZOU+zMxTTcVDBJLEWTbPrT5ChgHctyKye
u0jRhvsbLaBbAIbiPludsVBU6+a3TTn3Yjwdp5X7gV+knfc3GT9jJvz62eeO9RMNzoLVi6iwmRZX
lI8LLwMVeRIi2EIX/OlmMemPXkUz0iBAzvNoOTW5Q9xbJtLb6c2sBnLE8w/CCpxRd9EiN9Og5lBf
Q0SbUYgR75JbprlU75H7Kr5VmB+6eb5PzwpuJmGnqLpuia6iVGaSNoTec4rnvIe7q0x1i3g5ITzP
+TAwT90vqvkQqpvsyeCzJjkbczqjn/l2sibX7QyxO9+44HZKjNCCG/ZSj0NYT9EtnQgBU8xXZ+hN
yqbMhQgC4ESwGuk+SuWCDqUf16X0w0w8Dmb/H5KEzks/4nQevsb6AonnOkfxFSf59tM56xUhtccc
ArXADmo+yNEGY+Ud1HCJjnh/TzfhhmuBnDHpO7f8Arf+css2zNv+/3GsJ2bVcx1Y3V0d5B02moFR
kZDObO3wh1kW03Jiw0WsmCERcR1lv6HA3u2EDiAS2T41txHSWwMpa/qYnAFT1XpGRJq0b46Wf0xc
frORj9gfamk09sAMr9m25IxpnItXe1rIgwYmyM+nsdyFBjPsNhNQwtWrhzQJnX9ONEhDO/HiJBTb
F0TkxZs9etT0mqZYP1098jvZa3hv43vodXMcm9Wjhyy03SHcH+TknUj09peAoHGyxwnvoOk9xfXi
eJu8mLZWj4M7sXfzm4Z3rBzQxe0zEN2VUKUmXqKFpBcfss+C5gJUt/zdtEt4S05ggOGft1DNfz5f
v69xfEqncpblC8z3MqjrM6XZ3lxG0lyEUn3EvZA9kRyiofEBdM9NRFdIbwtmWxNUTuSvmQZ2E6qV
7aSxMEAdvUn7WNVsE1V6lV52QFKsjl4e4GNPGlqhNyUxoaN3ImVA2JqHvjVdstlmr7ijbbmHuh/C
tebPye1da6ii9wJYAMZmXCtlBlMZznPby2DjdlcSI4bN0vOhm7DY494KFeSrDJamj8WeJj/dOD1L
5tfKU9Vxb4SbwlRemP6nWwcuV0u25HYx5ds5hj+keHKfc+iUzkuTGKYJZRDw17E6eh2Rr7GLxubR
eeRkbIxu12FmrFv6L7pIW6aGkmeE6sFJivw0CXO5F8ly+tfBq63CTnNaSEPTXQXRrNo1OVebsDuL
U9CLWx9WeEAmhj/xMIFa3NR9Zvbm/+QQfko223X0+0p9uidc20NhSns4ANE8lDenXI7LoolOF63L
1qG/sG1CmNpCL07x6Y/Jba5tynx6zeJhgbAKjhBiSS00t1eIWFQzjMmyuutn+HAR79OPFuv6n2sk
LpT2tbO3ydckqdfEBLnzUTuNowqjFtB3Wac/JLDhopajJRBjm4GGtOZ7ltX1Fb4bWTTarGaQhoJ8
C9kWyn+hNWVlnhl2cy9SrcL44W65Yrbg9JPbZWt9X2rMbl3Q6fqi72Kc8b9uGw4cdsRbhjsLGAsF
RZbtvponO6j3NeKNguox5CENHUCeyEYx6PFh5sHDpu/1p9bEX24tlPe9UcdIBOlWL/gdfUAdPW++
W6JeYKp9oI+J5o3CTKxiGi2QXSXPsOm8px7Mk5mlXr2gBtJINul6m8QH3jWyb4zlCYnuKaC5Q2tz
2wnjuGkkOyqN8PcTjVXCp87NJUg1XdWTNAgRGtuQjfT/SS3dmdB1jUbx3oddb9ebtMfEIX5yUtv1
Vo20efLappF+C9FJL6Bqp8qKDKeBSgxZ+J/WLFLMaLAVgDd5zlRkk9yb1hd8aHx17hDS+Ascsp4k
aGKdB9ps8TGjHoRnG6ve5FRJIgZAafA4UZmtH+gFu8iWj6Tylt1FvjJeVcdqkM8hg00fE3TW3fdX
H7QxWdduRm1EG/nwJ/qEw8/FR8nuwefZzQG3ji69VMEO570BAPWkmjjUhBbolZhYPSw+EtXkUxV2
ADplle3sJpnoMDvPiQ6NhEfHHg3HkmDH09ohjfxedTqtIN22XtI2snyavHvENXzjIrqF0ztGJfU2
QrV6lqvu0p3lnJZjZRTVKSJqppNl3rXLV5poHA7uN/M3jrI52vUmX5muayO+/Wo+742mHa5xRS1v
vjJnz6RoadVOXI+vZh/D+pGTuskVH1E6TV2np701jfgqB/oKXY9XtdF2Xhkffu7Lw1N3/pSvzTtL
AsUllTnZfqIrxILzHHLSiW6iK2cAenqHApkVWYdM63CE/5ntQ2zvIwFM8AQM0z1OaAnvL/JEVZe5
/PAjwS3nucAe7aSuY1GP7+S5Tr5P5NX3UKNGto8rD3BPC5wup4LDbs3DGe7p+EnXiggNh74r51T3
vtS1BifFB/2bVAGc136hxbcRBpgHIC/cLCJz0Bg/eTqmE5ZcZ7FCk2167PCOQGENwUO6T/qdL7Ys
iYHoZNC/ybTS56pX70V5XIuF/JDPWZe0R0qgQK/6ypjed5wmpSGMWpLTxPDwC30H6C3dC6xZDBFJ
iS7P+X2Fn+smFU+d7K0DYPY/b5KFy09dWzCQ4nsYMJpRgG0hblCAu+ExHbS03w9dgBPaNjmY15/o
er+CtWPwC96lUS+OaqLrezPXnHof3eNToeaBeMu2iUj8j20HW2lGfc/BzXdPOD3+dayvsspKBhfV
0JNyiT8L1xPgtX3HNPysN2KhXJmTL7Vowtg8vtkMgDMtXA+v9h2SVIXriMbx5sbkQ+ljXveLaVwx
6NM3YN/hIwuxuwntXEOwbomDUMYRLO/YXDDJy/4BlMdxB3QZ4kSBV/hl1ttbzwXOwa0hnlf+aN+k
QIw43z8pCYuKSI5LrCbboi6EBimDzs3yKuERhIH9dVuZkxNGmwqvrmNtPGn5hpMl0zr9cKxjYHlm
uh5+uFJiJduSeeG7EvXhU3jP/ZlPLsndwIqmhwncgiELDfGPZwPR4dO/arS/02uh60UqibRoLomI
wn9rylFPSmcS01yiMyPDSZEWJnSMOwSQfupNk29/r2D/Vlfkt6Nlv+iKZLPrU6k03VOvjeRfImWX
kEX5Mj0in/2SOT8iyVna3O3Wd9sCQvc0mTvlydefIK5dHsa5xt9P5juxtmIuXSrkUaRB1eHLlZ8T
qyRdADOj7vSYrpTWNAdIPKA/9PeDfFf/Xswh4YBcXj5XLH7RcFgv54l5YlwYd5OT5oK+ZovafvU6
I/xKNw+bxw2j/ffjfaeEQQPXZBrZpRIqPEoI/CYRcCylz7PJcDXqbjbPqcXNEOQjuSjn/3Ujv1Mi
+P0wX8QVz+vFeDspFKbdURGR2dSwktz+q6f5N1eSSaPpg7pDkRuU+SJGMl1t8+NkacYhMoT4yUbp
cnsuvG1ZxH8fsW80PTgOkx85v2Iq/1VlY37OTkaHVArFwE0zVUApkIrKTLpaONSK6/0/FBy+E9/O
5DhSMZOl90P+q1DJpri8DHeZ0bRLq8PqcXF9nj5Xt8vONjusFhKHKmJZxV2uchytKunF1fxQS51R
AsrX0vRn3edO5QzNIVarwT/O6rsRQK8wj1gm8inZ0K/itzlz2e7mxe0Zva75/m0/eNxRoJa5yU3e
F/9SAf3G1mQY4zTdwZRoLHzRakpPi+PhIlOaKoo1oiAlc0Stj4Wwe0P6azT5hxJV7s/DIcJIDzLW
eK7A/f16uHFxsj0ct2OkFUmjVV5Q9hlVtpUtJBL+R9/+5TlT7sxah+ozL9Fr5r5x/U6n1grdcSA6
ILWT5d+J/hs2b8pAcnrov54atFEsIyi0qpzLbLGChH+fkEEi67+aGZx3MZ9L0sSMJgZfDdNpP0we
96fU5WFTfYZ0TS/U/rqcqx+uYc+eOkNk9gu1Wfn6RxcQd9+i6/nHw3ZUvmv+w3Sl/lzkyKKhP5Tn
FOhylv9iS9Ln/Gm9SM5HD7RBah8ZtSXVROMKFFNCptKkSp35P1TTUtr//146h6RvHKJHeVsyfTGX
m+Nll51fMuf77WhUmYwQlE5Q7rg4dvI6w2k60CaoTh9/Jo7Df+wG6T81/IpIHpXUPmLYk8kv9mZx
uORKl9Fy9JDvgcV+Dm8V8U3UtuCZH8kWOL10XxxrCeDjSr45rcJj+PudRxD3z+tHw4azcK9gS/pi
Vw/YjP1psDjdq9YObvdiiliBF9N6gnPiu0GgBnBVUk6quQKDVeiSrszmBUEG9yCG6xv1KWUKR4QN
AckKXVCJlUiIgBGYN5K5O2xc6INIwp93incM2/lKAajCLCFpvZhbN2kLB6VBHfQt6uqBs0NxVoAa
x81C/fQzApYwL4hWISMQx9N8Ng+9NWKtnoMo1CUH2CVMZj2lGSnhDfkVSwJ7H5PapXe8WtFlDT4r
LtyMcF4XzhTLHj9P50zK64QowQL5XPUfd+DPHoL0v8E8J5nuOe5E4YtXkBvlJtl1cUo7FsbSMfTf
JRT2HB+sDzKvTQaTdAU+EmQDUU85Pmbjl7hpFodTkgwybxLVXK0oPVlPM99gxeQNKOfFWe7dDCqT
jz3OnyDqjAzIgqKj7UPkTojKbx8kXdLZDgSAnkQgBQ6iQyoKKnNSGNXBNZPl6wdYdMAO4IoWLACQ
1Etkzczg5PkXeC28o/jsmOcwaLNa9kndUGET9Q7wnPGiR/9YW/QJ/WNeozJdTNKsB5G+XOGr31c4
jCaDUnEZ5/WypkaB4JhpZHMXIuni1cJlZo3z8AWSn9tPYWnzNVTrg5IXqGMG3VF2lHBejMdZYpAQ
gkK8bvM6AWOHdiTbwfE2wWIOWtaEYkKyKXzGii8y6JSM0JS8M+1BjiF3aX7S3KWpJh6dDRhXSGCB
XkYkTM4LcFnI7UE+CsmtsSgh4Aw8RdIWEB8vMJRixUaKkkbKK6q5MGG4x8gyzQOc5kdF2jyAAKeg
q4Aq/f7Ac1a5cob8oDccTiZwjkjmErIUOb9cJVUTpDGOMUIekY80jomoTMjwfhj8GL4Yasilc/Ue
0SnQrEAveVdrIHXngGXuizUSmJgGtJ0tbYE7Azpmkd4FYtOZKSYYL4hnSsVKCTFYqlh/Wk0ccXu4
QEzO0oPFvdOuMCKIL2NpL1V4QWEa+9cMMlmydqDyZFVfUXFmRsMVtSAtlArweAHQHCp3O8WxM7XD
7RIEcAdUJDxl9BiXPrF1fXApG06LAVx+pC9lwyTiKgjZ+ZqEjw05u3+FS/lv+jUxlUuZIqrpmQK9
Gb6EMIPJsnScLEeneyRU2kNSX+a4KGZpHraVUC9IVQz4pzOQObs21FYzZNtJz0mvu/LNJ4sKiC5g
C4z8wzv+dx+N+2WRFx+WNe5Uffwp92SDLpYpRhmNs9byMXG1IVtTwmasyLeZ6NRikM25Wd5YixhT
c9YbLl8sCbNmyOQdGZ+mKSUae9SPDzRzQK3g8CYBwxycZU+SjWPuVqjXmtk5bK5I81H6wWUaGVei
2gsYXkMaI5q5k7ohhnmubz73EJXlWiep0jaPtulkf4Tq4Vgeu4PZFvH+iPuHvx4kna1CAlnsP/Eo
g90UoLVaY0aVHY/qIkqNtJHHh33DJVx6lsCywVC4sKlWq5mKzFfSTLFFlVrLGoqA5LZkrkh2Mqd1
wCxgCqCiiKVGCpLCP8k27J1qkkSqiTJTZVsqrvgNMzF8Sb3ZzVD9B5OgbLNcPSNZ3d2FtFyVOqxH
U3HnxzxlmAdStVFHKUpHI5wUhErOQTdFBQdXLmsYRML9DT0apkMy/JO9um9HYCB3HwhM6uooRLKp
b3mBFIN2Ee6UtizQoJhvxQcVeIICzHtMQ3hJkYamBJLvQ+4ppJzpBdaHhQVZzzvivUg8yj6MN9/q
wg0IFakb/r1F8NtEDCrevPMVWvuFgmXTOsPG2VLmUGKu0Qxf9oA6AB1dyNf4fb4RA0f2IP5ErQCu
jLwdLcqqVkL9YdA0yzvEuvxK32oGzdFk4JFYOZ9Nkd7xRe8/zhB0p2x7zczNYnrc/SKjYfVpmgrN
8BouBGaDgifYJCRLaEBtpTGpFVIqIQWcK0tcN+UbC2RM6KXI+qE4ETZdaSLn9yFfj+W16kdKfGD/
h+Sx+Lo5R6S23ukWJMxuOViyTlLPrzQVY3IzYvJSQyLNe8u5WRx6yGNpzUD6MI1XfL/Uis+6Qzu2
ZuB2yKXL6qh5whbPeMQdb8rr2/vFbRriqQ7ThIuSlgow3zyDiO/F77Mg4QEfs/W0Ao7s7qGq8m3y
ID43oY1KgOqk+4gRTnrDuuAZHwvFa4sP0Dg2EKWPRBCFXoX7AlDmblMENQUEHDF5BdPcbNBNEgvk
37W4pVZtlcAur5nkairxIz2p+I3YPN2gdUf1EqWTRCxLP3MtlBPnb9pI3T6hPIF8MwEbbqa5heQb
yiZAhxPgyKDsFKBi9gIv4x/eIP2qv3FcMulUJlsqpov56LD/Fhvv09n9cr1fn+513KBS9nQrIkXx
UN9+ak10/3QqopSY8mq6G+qTmeqHa36j67fqBvLoAKkalc4Uh5NTiY8S3uRbfZuV2tM1HY/5RGtG
U9UuSnBW70qwkyTOcqZzzL3k9U2Xyt4xYju+Ki0kG3Tb/Dm6zrI2oHOSnPwlM4c+35LvS/PC4gCz
Ntse3u66MGX9ddAY32oPEu9F6IpjKAHmNiP/lXeXoL9qPwc3C/KZZ9iA4fNbdH/gePKNyU8P6ZMK
Asm79SSU6PN0/CbVgfSDLQGO+nfFIwRRvkAugRR3mAQYagqJIzPf2EOyvAJtvIf/ouqagxRHQoPm
R4Z9BIEc8nHfwfeDHCcUNyfPjJ60VomU0hTS7UOVzmEMvWJGPms99HJdOZ+JdnDkOQ1d0HEfVSOH
lfGneL7NX3I7klyRRctqwhUopY7kHe8nGzLUkndvbtTQ8whnbqv3LF6gJth5Mrg5Bo26AjK7XgsV
GMpaZEfUb8STj6TkuGd5lt6IdFtlO8/wl3yT4yOx34OHvmicZBG1Rnc7KUNMKL6P7heIAPqNm24C
2R9OyA8Nbxct+NDeEpmnL1YAG6l4b9KwT72Tv+6YzxrBeClxcquI58z93yDBNfV1L105JkfFSnHf
4VBHd8FBlY86a4V2GN5Hr8CZ7SipOcU3uJigm3jDfdUNy4Oq8ueLdPBD3Rs2C3JXclMcYQjE1+oo
LF85mMKJXoP/uO1zlDB9SLzxOG6Wxq7ea7UCOQuOEQ87uGGejVmfLle/NsEN8nsuUM0TV0xVeOBh
uubR9/TznGi4x97fSIfJ32gdZnzczdajupY5kgKP3BSaqPMK9G3EsfkCD00RBARaHMYBEma8xhmO
KAPhLAkqZRHIJ7BEQttTfPF8T3Xn2YCaFL8L1ROY5Zu6xG70UflSBsdLLurS8FGd/h1M8HhiCIeG
uGv202XsepfYI+lHhIG28Lc4tkHpEveozaZf1SeDjGMd7oiAyHogOXdTtvY0/D5dNLdqY1GIt4QC
7pT+pWjONhAO/B8yCSVoeTRKfvFeJQLl4H+JG8TfI5nX6NaDJu/kFFo1FwMMt+opyRUvBw06NgWL
HMKzuAmSaKT7+oz0IrPnntmYZ2Qg7J8Np4ywCj3fB/nLYjT33T393+n/5WcsnDzB0Jh3E708ZBdV
hKxMo24ChwVP40YvwgIkt9+YG5/XTzS3NOm9eFneZSGSTmoHAha7ZLhdj5p239A9yFgh2BojqRlY
RbQbNqbT7bC5ClQVStjWlOXRrOHK8jx4mDe+nmnsPnONRE/WnB6I78iBBODVjMsHEtScrSEatY7Q
ErwX/rX7VGpLEsKob52i9ZG2cNFXohSbn2AxlMxRi9tevUp18HkK0D4PHA1VMBqcATNG38SfE+Sw
OGO5BnzG0DQ8MnAZUhjKQ1n3x29NnflVQCJcQ+QmON7htKLPZWUzdeTtSb+As0T5X3fWt/3JuXp5
lE1libJcqALdZLnLsqh0k3zrEk+uREnfpSbhiasB0nIMvRKvjeuA/mIRnbNwTPDsnZ8/e/+UXjJA
NS7ZnKt5wu5Y8IIHKscDQuzldlA/7qGBG+5a2bglmnFEM3iML/5CoEPSn/GDUbipUp1tbbP+p2c6
h8UiwiXGomt2gKqgm2UCWFdLPz9WDBdwbnaVAqvF85k9ZUF0pOzoeHrGsGhflCeYfUpyjHBArrH5
1K/0uvQot91JX1m1wZVaZQqR4HOCwNGCrpEPmm36vz68gVlkSQztR818EKqQKycNDiIKdGIeDhtT
UF5kgVeks4Ah8Zn9vZ1mIiWJv2AfZ2G2FWGyeAcYAifXgkmkH+zkCZOajnpAjuvWuiWJTTae3DwL
lMY/k+myfBnvtdNSkhwUNiebBBqVbeI9h+187fSARMNkZJq8eqUWqkbWS5xdsXh12T18xtUUxQe0
D35X4sYJJbN8wmk6hzzR/Lscar8bQRhqUvfWk7fx5QtcnGWqLlkdfL/M2Qz4wm+I5X0ybPjmC0wA
vdZrB7DKwGdKVhf9E9GHa8tCXgfCFZVkpaqv57KXOBQJd+F+MZni/MTySGPzxifvIm9exTgrDZJE
aKdbC6cji0uOnKFQ6SGWMMvXC/G0VNqASsU6AySSqBU9AQ4oG7JuWHGREc2kbqQEj+3QStcM7dPQ
sNGUx/4b9BpUiXrtSXs0aH8qdWtEoyFgJ/7tbilq/1/9JdSql+ybiNw4gIiic5o9IVtlDOHAEBmY
xFccvRT41Aa3RrNmxHM/Y65cwoAwlql1wwIDA+GP/EPmfp4jVviHZ5/8DpHMlUr5fKaQLNE6QMf/
N8c+PU8fNstR4ohjL4xjweAF9FukSkDHCiYZ5Ls3A1o6RIqC0LSveJ39ASeOUZYNZ83b6W3YRnQK
FHHJqI3ZEtkQu8bDVouIlK2oul7VzsyVHaKLsJUwBxIfSGnANlMyfg8vAnSzm++H6MrBIBpqFfui
3r4kmicWLgAaPkiYJIVAWQJVIGXMGG3l/pGLSpn1+G9ChiFK5cnAmkIjK/XfYTrmpoVZen883w8L
k8oqmSsnMpDnMjeL7KKe2E4p3yzWctu3QXpwU8y+nnPtv9+nb3ogcHyyUDSAyqVpX2vC5LfbNL2s
h8VTcZK5Rgj6NtPJVyAJQM0fct2kJ0rQ7MaVWRUdUhprr+laNrp6Tx/L76PqqVDJw0RcNVFiLMOI
rKw/jpcytcujp/376DN9lSfOJnZuj/bVxH2iOns5vCz675keuu/l4Y70HpsdfWXXyTJkRQzgtHp8
Ku5oVU2jrMX7pFe8/Ct1/12s+fu1fkk9ZErJ/Sx/GAOS4zfOiIrgjMsuT4dQJVZvUSIRwK7gq6E3
fZ+hl4EabsO2ULW726mSxYgIpLkXyEFWBkabTwLTGnh0QoiqWbm6MRh4zGsgDY6Q+6T1PGmVfy23
bxrjudLs+pzNFsiyfUmuHebp1HB0yp0f4LQgfTuF81fOravr2pLQMiRfx51t+Z5qA9qN31IfRFuR
baI5XtNZpLCqZVP1D1Dkyu2h83GYVEq1aaqz31VJXc1bs3MlmXrKlgeUM81b14cK9MpapVi/u6Ol
YnFYvqFpyyRPB5cbQdgDaa1Da36pztFyhYfYmB2aJUi9JN0LpA/+Pntzf6YzuWyyiaUcFiZLP53/
zt7SNJk6zFbny8OiVK72TtWX4isTsAYgU9lUe72rzbFxtS4fH9flehkdtafGR7a8f4baS6qx3z1W
a6/5bIUWozW6UY/Lr6lau313Q9po/Lad/2P2ZUP2/Y+l/tvJfkmXD6b5xWY0Yfpt23OkdCkZwLY0
aUw/am3BIMBL7dZAkfoLURfAcqhtN1oj+DYuLd0tc/UY0hEtElazQEmz3B5QohKrM9Kz/IbOC6ge
T+DqYa/ug93qATPxF7rRwPe0omP+cwx+V4lF8Mg8R+BqYRf3CFGWi7ezxhKJFXCpH2G/gL8m+i85
cNSDlFezxy3lawqSm/Zhu3kQWy10Ex1hVNDVkBVJN6hAJ+zi8pIEXGd6MLriDLWoNCWYstqHMI5X
zPAVX4jaCOeM3QzDzyG8OxP+CTH4vyE+gf+5nD8TzgvNhMiRONIQ1YjaONCqXqpqwVhEcjXjl8AS
M8s1CTunKR1MDehYfcdSTQPL5bgKo+JDN1+xQidW2Oy2FXcr88GpDtC+1T/V/QMd8YCpUx3Moiku
6nDeRnc4Ar1xm5tHHmBPRv98QunYpnIDgpvJ6yR4ge72thvUTYlpRSF9JI1KVFqIZeLxLSkuVKci
imrpvujJ67RKXlaRRudUIDaGYQaGPk82C205pJX0Zxef8e16u7ugBdWbzPA4fKMNJ1WSnVEGaunP
EK9YYaTEg7GZeQbURkYVwzrDDSonCI0i1Go5oF+sXowfi6Fk1M8yzWFeLyqaDgKr20Cz8GAyrki2
yhpNdXI9Y0FiAyIxYX9LEDYqceIun2bEUN5tjidVdXJxw5AB+RXFEq9uwckvt9YCYpQpYSKK1Sbz
jgcjWiwWo9RS8WPwbokjzYnNjP//4/Sp73iobV71m31ow3eVQz/VW9+ZqV2EWMJUmKTBTTDckgdx
nZp/t2TFP8lyWrIs3cAy9IUtpL9YsmF6vD6fkrvj/Rm7YNZrUU1mmTtOo1RsVwg8NZpXsu3jYy7U
OmyZkqAElPyEfzhV4fGWepuG8ilLkdOPTtaTziubbBYugDT/410aZ0mE/EicZ4QSVdIcAapqAjQu
b3wDFpDG3ZRoDnMdbvocZvnoZUFt5j+x4O9t+f+PwBfzmMFHSeTmeCK7sPqGtevhT/IeDPrfhzrz
/YEKtDLKZGm+9nWv3A5Kh/V8mjg/FBb0s+88p4uVU5WCO1utrauNbqrSf62Vbp7eaUfepe3Zzc/5
099P4Ruamnf7/0/hCw0nO8iv5tPc/ngvXqoG5OYaWqblIzgLShqWGikCn2l9iwf692N/w37677G/
so5Gq/xgnj1dHrK96ktqWX7ujZZlNE96zy80hkv/mD19zDrFu6c0rVL7RdrpJaqdx7+fQ+ZPGg7n
kCvSwjdNsy+IC//dtw+r1GQzy5HjlcghqcZMnxlUS/CouiBksk+uef0s7r6oiXGyCfNsfbhC528J
ODSvTutzvH0LECaNv59i9ltnkQ6btAbLFLO5fP6/p7hLbQ+D4yl5gdyWKz+vH5MViptu1+UzPdLL
m0w1MSgX191U+fhwv83iTx3e7qe9xqyMotCPyqbdzh2uxir1bsr7Sz1TeT3cjMpbutsly5/nzt3N
P5hNhT+5ZIzob6fr5fzmx2cWqf1xt2JENzIR2qpgjFqqXeDfUhdb3kLR8yl7FGRfSk39XtsaBFbN
OSjUAGSOA/K7oDHPCjgOie+7YdB+umDrRS7cOqyrFrixDl5Rc+Ceh3fqMLC6SdBI1Ml4+QgqIFqU
o8zkX7emGKhif3hSBbgupZQhZkgq/Xax51QmkzwkZieMZYFp4+Yr70GVzWGT/IdyCfYzcOtXakjE
ON3Yfg4LVZV9dlRt7kcV0G1h4ZCxxXcwb2MvFseLbxBIP7ZXzw6UwG66Mf9URsMuFf/H2ZctJ7IE
S35RmdW+vGZmsQkQSKCWeCmTENS+7/X14wF35vah21pmY7Luo9NCUEtWRoS7hwcmXuBCSuBsiHlG
7vNOQpjpm2pF0ouQ+ICKa0pVKJEhWH9C6kaTkMiJmEQy3vFONmOoB83gcBbOInknJs/6Dn/RqBDC
+tGofBvVFeIVzYzsf2iKw81RBCB2g1tNKRelXpTKOYsamQ6xAOPVA0dg4exGjL+hU7iLUSjdo+qD
mD3o4l1y+yAlGhkOEXjvfxKJ7sFF6cZ437kiIhqIBSChHKWjd0dZ4j6oj/rOb8BWBmo1CE0QgxC6
se7JYI1K9Q7QCAno6Iuec9JGROcCTzo92+SJPSCqU189NFQYYkDNYNRHHMMpmIwz0QY2Q9ICV0v6
KRYgUoUbAofchdIhjEA4kxiGfLvJ7gEd8A0OIt0MixpN9yan8o0+hoxdycqWBBnSzcWNyPfhJYR2
CL92g36Ag5PqCwAEIitpPAi4MSAxU2A+QrQN3TvKA4KbTGpEtkzJLOB9VIiaIIvnCkRctTaezSMh
kORwqO5brEKyd8BgEniUzmMWM+kJ/QfogLlLi6RvC6QuOkjIZIrameVb0lhf8guyT+RMaM7vFuoH
MCfYq8PrHIc4vZBJN/H/1EUIDcDNpKlZkI4jRY5F22m5T10DeFQya+c98ClSLtKhYpuFxxN8bO8M
FrFfRCMSkxKtHdiRtjeimjrJ6BzRvQPpTzMT3cw+YQXebqTxq4Z1GWkbfPeFMg/yPtcg+gIjdCyQ
/9JeTg5n5DOA9PmJmjzpuxCKEMpQCBYzZu0LFCI3UIxUNmQORx4DpIuhznm02C9ojZHjLr1PBlEg
NXGTDodgNhIEUcpJ6O5N3TUjh6r4QmoZcv6gBaF/g2BBJyhliMMeXarL4GbiqgFjp2bee3pbvGF1
rQgBRadCvsy2ZIdxx04pX4fiQMFPtTlUqjbQSkItJ/jZUqNyeCDEUgINQN8RAaHgd+kVyGjRM2qC
6ARCSx6GNdB6AjgJySZIFp94h/Qp7JM+i5b2/6VbCJmknZbcBKlSSID93qkLehBgb0XrnqYYIKHG
80KZLaG29FRYyPiJlaFCY3Ah9rrS94TbVwCA1z2IGnpP+hWkflc6QyDDdMJ3FJeatG/WyoLwaBth
lloNI5cqJWrrrJfU/a3DpxtJJEVjisdoOYGDF6xTKXMhLznkjAjSZJBLzbb0OxS/ixeyUL1n2/Rr
Oeov6pJEm+gNz6c3axWYhZFKI7tpL3S8ETDRmQMrEcjVyDOMsld6CTUtEhR6VzeQsIGATgI56ete
skK4gxVtLVMo8FDpiXJHn0WH3eI74hDozemnGTBIgKHjy7+zCQz2Rfz9M2TZGFStyCR7fUgnglE3
fBqRffQG7AB+L2rXwBxCAxukcDAb9xRgWGSJ9jcWD8Iuuc6HVz0WB/NTdiexcSBG48NsnDJ0SnK8
9nTS1gemHmCmk1hQrDv8EgjfzdDtw6zZaYPgN/L3zeywZJfsadpiB2W+tfglQRtZ7sGtfCjmE/B4
ldXSBsbZOpruKzHh2T23wkeyhQ1DaFctFQWTMa6Ze0/Q5L9Wm4XzsY8b1rJFbTHZESN8CP99sW49
NH9cK1tFE4MMOSvGwP43l/HluJj03hqPBhMOrsgzSGOmfaE3DVOQVUQroeUr+6NTPjG8YUIzfsJc
5eoWL8oGgvZfi4wvepY2zBJBPqv8Rcvir5hl5qI4tz6bNKb9gO38ZUg2sq/fjvhBVh7EaJGIOuTz
BGtMZzPFdMYGenFi/KFUnHULCnBU66MB+UqSpWZFkcpewnSTdIVEH5Ds3MLjTiAhPWskwKXuXxLh
oo8JAjYsbEos/n25If7/29r87egf1qZXKrI2jAUk2aDl7+x6sLwNuKNwRyo4mhPobdCGa7yOK0pG
KN9J1j5JBIpKhBC2IPYDJEk3Jm+giKA9nSK8h7MiVz4yJSA4n4xuY6j/SFPpY6AOIGQgqgQE+Ae/
Y+RtTbQTqFTyQA620oZ2ogx7M4nqifsjXpleRC+LwUE6G7L6ac+UopIekr5Q7UI1R+H97ioKYyjs
7QmuJ9rNwQ7eYCzK0xbGgfCrfBH/Iq1ghqF60mz6oA5NZwkpFH7jvptRgUF8wE/FqGL9tRSybcdx
ZBXprPyQuCfxZEx6jKVDqeXdwq5YhxjqiISUMi+5AoIbSi6pNAj4otsRLZ1XxQFkSFKau9pQBjpA
glmCr+iF96SX5Bz4FzQX0CuhCoEGhPQWNMOWGCnSBpNCGK3KCKmkF4bz3J5cUZpnypogNXSJ6ISc
fU2bJm28d2kdCdyJ1gSZh3V9N0ciNIigJGj7bl4IbYuEjLAYQmVIw1AsPOzriGl3D2Zi16Z5Cf1z
+V659DeRdtqKbJn0d/I4v3uL0Xve3bnupvWIi6AUFWz+pFkmoIZaF7J7AzokAgXACrKGp9tN/3d/
iIgzi9Bt/NMtVAlb/3O7+t87+EChlLFk21akj8fs3ajct83zoSShMiWi2UpHb9M2YitfoANNGN/f
Pzy8fxkAjDY3VUPfF00UVx4bIAupyAovq4jUoDKFip675oXqPZLvkCiWyheaO0HJEyGoI0b3kmNq
u5peiQcc8coG0Cd5ycBY8kKp1oSEjqAlQG1uC2e4FMrReC0dQZq/y9ioKPmQ8cjR8BJkE3ADIREH
5aMhRKTSkTgPqhmBzuHxd5BSE/OXQJVegyUlX6MCWXnq3j4FrwCDh5QDrgO3O0uB+v/eO+gSGRKE
m4kBpRUETN0H4pDSm/5QqA/Rxo/nk7pX6Pm+T3b74Wr/LYr/drGdB4yqCzU1H7JwOo6r9i1dxCu9
Z+hImKcFgxXB8PHvj1P/BgpaAL40tNkZKHYfAmFgW0agStp47PcOjJFY/Ll5rtkSliAX/UDdc/G6
GNmvLef7PYqH+Iewdls7jyvbojY5tC4iPpgPp+tEldOXKQLDOI+vhNFXKHzRIY+mBwnVKiEItOog
hqLamGpEGn8Le0VUdqTvJlSHKoH+QkA5acqpBGlRlimIeKTxhn/JgYBestyGCBgKigHKiVv/BRQR
kzuug4rBSAXZX7scPikzpjVFQ9ForyB5cAAxELXX/AQzKPLfgMLfT58e/N9ghkZNO1uvmv/BVHD6
4FXwGA3QtlNhTQ/YvRy/P14GrIlJ8EUhHyUSoIgBE1WoM4VqX6okqfGLrK10/KFWM2p2oplFOT1i
2EaRir8RykW5MXGKlI1nnySNwIyBq/fcXeMDiSRo3gBdCoqJqCMQBQnhJ+EMPM4JyqWdMXJ76ICp
850gawKx/706DaJL/7U6HkBMY3J8YHzYeeDQjFOW3kuUcsatkaFHk4C/IJvLu98sxJNgIkmNZ6Kt
E9nBgAeeJkhRMCAxBpU5Cs7WWGHuEoZp0OOOSuJGlwxv4Tch85Tzk0SbnAjqH/B39a9UomVYQJUM
2bCdG2T7283W03gYfKUFJIlsZ1O7hNbQsBaChUwa8UMB+S46lmn3vN1+uvEE+vzPHoplUc3oOaGs
iQI1ZiOTuJIEuKSzpb9JJWkCuKcIDwaLYjXiMkmVaRQzJVoUsmmLHld4sLqbrxjFc/rHO/tHQMRN
jIy2EOqmuoMk8VKlnImkU/QPJAEjHA5WTcBVyJrwFlxBKdG/3dMs4j9soCpUi9IaIzHOONPPEKBR
iRovUewCiVkTwSO9kS/hvYuFKvS75AWeki4hOnfjNFrZJqeqXnZJ8kh/yFKP+Iw7QkD2lcgHAWbQ
O8GC81vW0MpV3yI/FcV0+OPMheM/AgEUUMiF1Vl+uJv/UJnqf9+5GhzrlapqHU+Nh1ffvY0Gl/y6
iNOQkapQfQiY+JZFRycZTAZZ2sDkQrrJPmBcQpUiPSJkREiGhP9+RNDh/tdn5P+tqkdaRzNluQ7Q
7n7AGgBdmiavtbzs4SMPNhAaCuQEB2+fV7OiZ7C00dDnjwLubXhOHS4tir3/ZoDNw//3v3Q0Y716
Ec/eY7QIH8I3L4tYbjIl4aWyNCIecKSEQ8urQ52Dsd8o07YOudLyegs4D22jFvreuVNswMPjJpds
eE7W3cEA4NNyb+JjurAnrlc7NWFlySG2ts0n/bNah9cIzQM1msoaEdcMhaHNoWoPgJqhpiy4/ynJ
wpfcNnWthI/AM9GSF+9hPBHqrAHq/RnFXPFZtCswSRkrZl+MXP2YAD8GYsqfKkvYiG4YBBGuY2tt
eBw21/k0t1ALb+JxrkyirFkMVyKdhY7ba+iIUt8s2PqOKHULiDSW5cZJZlXjjtDNQbJ/VWMIjADi
Dk/qoWxFJYvQFph5Dhl6X/HSEzJM/C0eHLxPNRHqtTt7EJlFsN0RqezGjijVp7ZnCQA8pKqjO8gM
zoSmj4QWY88VVkZMtdwIrkGGwBXo7bWkcAkUzq9YWqBGrzxR2SyHO9Yg+jl+e1i38Nk66rviajbC
HOYW9Blb24dtEPPgsTey8hDi6nhu8SmlT4CgBs/FQBr7bJciPEgZD4xt5PPB5x2mXKXXbBWUPJlc
aJwKX8gBl0qRqPDPY1gjyqZVhVayOhBBynwAHbskcy2sG511m+pa46cTV1MewWe7YXDd6a7yevxK
sbw2gSnGbq42rLm2njCfkJkfmw97En3HVB+akLISsIVpXrSSE3zwbQeiRNUE/NnmOIf4fUpFgzp7
hBt6l9O8KkiCoPkBBGu4WrmzPqAnh08UUybuaKwa51CcW42Aw4u+QNeTFXDIK3fRBX5LWE2DwuCZ
BZFcBSwCo9poWfGsZMUEVyk8LFn7ZZduFguYII0YLAyR/zD3PzDl2fjw7HmvcfxKcclbHBE3n4JB
NOj2T93qpJ5DaynrbjTxaeIDRm3Ky0Tbd60weoY5CriYiv3cmGtgQs17/WwNzH8dIhfKpBguLg3+
z7RZqXPPwfpiUeQGE6uumDiEewN9rtOLzBZhjKX2Q2aGpt4fNpaH1KyTeyOpGoQr+0hp+91OnZoK
0CyCq/lOGnvyNSVcf5gBDqKeCeIiKK5RBUlKfR+LAJFEgaumCoLizgFQJwK9iIpPejuaGUo8NKBG
iGd9IM7ekrJ5CjJU2hGOUS3gOVwscmzj1E4L/PEOLCKLSdwelArJVbA3gTRBNkJQHM25Im9j2qpj
QF9zIKnaargqK9NBiYhYdCYXYprrBGweYaG43koJt+OU993Ex3flADzhbkwgGZCBCYQSkrqaSA9J
1d6/N/RbxvtnzvO/+/lDSpgmieqEkhKBFWwEZo+KnksKa9DxMs2IIXRYzb5KVjJFlEzn6M3iX8uU
d5CMkdPFbt6xM/4rbX4lDJOJsdlzuMewVtisYj6P2HHhi+trLFYBTNIclIwt//cpqI/EJug0S1Uc
x0C5CMHYo+tEXzaWWjpxujWmnY/sRs55AffCauS1somVRMRqsBjTgHcONMrackqu0VbuLQGZuJwc
h+6Y5ziDDn1s8I2STUwArwNudqdIC7gdR4vQOvxwyI9RVFF0C3wx+oFly0Gr2ANdPKpKqQ3oel/L
sH5rnE50ST7TzYyNTejaIa6hAUPTJJvLI+a+Bu9BCRme8dI6GA+EGTlS0vCy7kU4aTsrg62pXLoo
u/ig5K6PFVZ92pIp/n3Mf0T+2zE7KkSVsNmQ9ZsK4bd80rYke1LjVN5prw6U7tAGb23wrLswFc4h
umQb/QWkC54z7yXYhAizssfHp1Tl3aVegJY3sHd3PFeW3cGG02PA9Jw7XxYM7WphYAP8QIAJnu2d
fcgWyt5fjgi9zxaXX9uz/hp3zDuXuwJ8vo45r/K5PtedOz7nQNwCAafEdJ2MbEBDwc7+ha2zgglL
zXPskwMrjvbLv68FRIgPuxUuhu1Y8B2Bc4ECDOyhkJUGyPcCo5F36gmJkIH0UuPxxD1AhOcMD1HF
yrdBtJ9Kh6SDBfBJ/+6vQyWKQMD4E/nJlPJmpx97BIL4ewJIhfnwrIYMCyEkEHaFJKMBrm+yYlc9
Y+IqxiYWTDkoDYMVrzUbvo2Y5z5PN77PoclKzvpFe7Iauq6YiLzVBzFgWBz2oTM6uLpyj4NKbY7P
llomAYP+lDHJh0GVg8fy1UO+PjMh+9qXuCeAHY5oTY8KkR/bfCYbvI0YOrFlbACf+hUNSeiRUrMn
6VwdrC9VFxVGMEJlVPAMLUoKK1I2FZxBbNLvJNji/YKyqT5rKA3e/W8EuXLXHoC7BS5U88G2snn2
luCrFa19zFJhv1oFb/UXG/HNcydkMyD9S4HMXRsxMZT7Gvy/WHBy4LuZbIxGSBIb+iWUtkrMLJNZ
V23ltcx7DV5AznzZHvczJAmwYGlAtuSshtEuLgkcxAzm40Z4rnNSFdFci7f2oNnwuEif7YoM94JL
W3O95s1lOhoX4zOBtYvJ0OiQXONl4w7bqXfBcJgp97AGgJENIoRLo8fQSHwyv6qjCaJyEzgV0xBJ
SwYRKZz2gDFH+HyFZK3ApCFRsAIGGH/oufE9fXtISCeRDLwvVnLN4bhofcDM798L+A/bnMf1+wDS
ZkMspRVMuQ4aG92Nwi61aAUg+R82DcUgqP33+HL7IEeHUxb0rJBlP0iUxx5wcNk36bqL7UWbX4cO
AkIlmavVdlTwvBZVhL3ZcyWvX0QSYNHu5HVIbTukJIo/G3RMcbTkheRrS3iFPGsxDExK/yWQr1rt
CMMCVDLKxyAfXdmCS+rUi67fyciBWxvjOtV6bZnhJtPh1O+o58bxRNPYb5V2VCNMOwxWmgpnHumS
elC8DAu5mFX6yYrQPoDU3KtPSOlbDY0nExSd3TwIYdLpo+Sw4IeI1YPedmnYlX03C6WA5eG5N23u
NQN3EExYjYfAqy6T03/rHtQm+qXOVqn3lqO5Rj0Z+aptg1lQfqsq4D/084HMStBQcPs769daY250
L1+kKfwTIfv/pQTADKKaVfkFUUsLL04BPWDavaQBBj/1i06uF2kLTMZ7bWM6emMxgpZr2pznY7d3
IhjgJzEKf9tFsZB2aMVFqSoH2JEwg2IqkidDC10KfWG2Sb1lpmy8c4xBVl0dM82BMmUqxJTMleFo
Wf4ycHbKsO+qU9tc+wnQDzqd4nSfWDAe8x1htwFyUpQXUgfpP/Ln4C3rYUochDzHR4w2PHHWY9O5
ix7zvZyRTfBBTvb5AJuEJhVeZf5/LHlHhuxJNnUb/m0GxeTf4hcwkrrwFSM7oI+afSHzBe6EgSf8
J+7slm88LHkHFmKA34BiIzF5CO5RWIXSGMnNRo9hPjKN7wWeabWBTa6db2xUgwMe/jjXuTn4s6KQ
Fpo+oJCLhVd4YEp7HlvGc4E1PoAFbYK1Y02wh8UBJ7u+kZk8LB3jUhryosXEVZp0iyBZpDy1v3LU
c62nbMfA42XSospEMdZhY7LA1RmB61tgC6TeDZNs1xYByVBSNKb2C9tSeZuBDknfpfEwld1Sk7EZ
Oh72H3D99bLqbexdFZfHX1V2TlVswBCUt3rFNbvEg/T8w/5EUNu/ruEDgzfqZum1hTruiShq3RTa
WIxuI/fZma6IzpiloTBMOHuKqvxhz/rD0AlbFkztdAVyPjT66I+YeF4loVMXVrrOapuP8h4WfG5Y
TDyY0LMMgpb2pCaGnDVDnjblz628hHGi3fMUlWaG/iPEoVG95NSHXyMOZ5gmhBo/7cKVZinXxOlZ
h4cST1kX/YDP/GGX+XjsDxBmUY9WWPtY5MMte5dYPndevPU0N9kRQ/Z+gXgVP6Hqf4g/bx9K6k8N
7phQ+z6UboY95oNpD9MOvNyLxDAOIucwtDk4QEL9g9u9pfCJIFfXYFP99LTpj6AtfTjasUxDQZeI
ppgPj7Xa+1GZ6sGw0RpDJE75XXVtxSzZv5ipPZtKm2tqk2INR3B+bdtfplbNrDDbRiaQBfPV9F9q
ueQTEtRIi2e+Ir22YcwGo3bbCfYhxTZMvXnclaLBGLAmu2RQMQ92xPPE540iMUQkbt++X/ZVxoe6
4pIucx+1texdnC51+zES9iSvaqPnugkqsFQtjCqDXVF3zVvvhyXw0/V4eHL6to/6cKzQGw67mxAQ
k8HCepPUJyubT8DRyvm/H9U/1MdIf9Gpo1ka/EMteP89pBKqHYd+nMB2Mxo1YVszJAHCUC6T1vAY
epkEQ9MdABnVRQsyUfky7yyVxeGl7g5T/BoYH3p2qrKLqqynPOEacLnQGYSHrrEkruZNGrGuOxkF
UlL4/Po/tIv9YVn4ePQPXGfvO31tW1q0DsGGRBkbyFIT23H7DBUtz4qrJC+jaOXUp6blWf7574v3
h4fg4+p9+Pgkku20zcweKcp5LCEaCJ0nrX7vOvTEJ9tC4SPCYynXwu4wusL6jDz4eWqnXr1k/sA+
TR8+h/EqtEJhBed/H5vyWFcrIO8RMHVLh8qHPG//GzA1LSys3KtUCCX6aalBY4a0wi6u4cryhFTM
h3glVcgOZjYaYgJUpvHRkwTS1h+O45G1uh2HJasKCGFDgc/ef4/DSvwq6YM2P2Cs4xWz69m5F+Pa
+0nDrdBO8d+YY8gKthJFs2Eeqz2Sg3UZD1bVTvV6aplKniL2Ki14uELE7hrmoLwh9x0NcVxGQv9D
1PnLPkafDgW/YzmQCckP+5hlK1GhNSOyBsCtvS6/W2G7MULvSZe6jTUBc0NFMubbKQemCbEvtrNR
SVkYXjXI1Dz11AJzrQ1f9FCwaetKWRvQnHU2IFR1YKbds8rGr6TXKLxANlxLKR+N1w7gZokxCQ5Q
rcLZxICu5R5MliFh5AsktXA+Lz2J2anMq0J7C4qJAE/4Ey/aMHiykbD79uyH+0338/E+qDIMTUFe
yY5881P7LVGblCnLrL4CrquuS6DbWuXzANlSWK6kHBzDKNC47kS8AT1nKMIEeGDpAHBK1BhvPxwL
wV+Px6LJ8G6DnY8pK4/C7NI0irzvtOyAmnY2rCfhzCZ2TrbhRyr6nzJUipMPH6abGrpXLcfRVeQf
+PlvJ97GatIOYdtCIvMVNQXMEZ7zYalORyVdpHXPFCTiVqqxHDjzD+d5U+U8fjbSYh1XnWQ7j3Va
ZzWVWildD7biVBdvgxMzKpGmSEbOd8oiDAiPAUZgJh+gcugFmvCzr5JN3oNbyVaj0YowrWZx5ioN
xg5jo09SNkinqdsU1VFHV2xtC/A7yOtYoSE+o65QrKPTgtjVIWcBuK02aN44TVkiTLxTkUWuWY/M
NyHK8ACnBMWsUSzgzxfJ1lDqj9zOZRFhyEHjca02WdivAOU5aCeCtNozd8F0ydoUbb0XK1+pnSWw
aer+W9XjVua7rj+hMnyu8FhH/kwen2AYXtm73sw5KptenpaRbW2NHuKQGPFdcqkSGnObK8ZerhBT
G4PlmCHjaXh7IHL6JnQcbuJFZXrUu60EQEgPQ3jUjOA4rk2KJB2DFjQAPmkN/FkfkNCjhc0IQWXr
J0SWCtn4T3f1LwvKRjJr2BoQUvnRHNfwWrPTepVWr70K+OEFnb4zTDn5Ye/6W6QgO2zZ0TUdSdhj
a0kVWY5kJIO8q2B6Vu03yQ5tuHCMap76XbcCJg9BFZpiJrd6OQ7t8v/nLA0Tn69hA7Us/b+PTTdZ
WqVrVXYYeSaeA1G4HxUncdIPn/OX+ICz/N/PedihSyXo2tS3uzW6LNAoEC36qwxmQgZ5BrF+thhS
d4Q77mlExI5+ekD/shEhz4UPKvBXhIfHk9TjOIs9M643ciK6ZlnnAWsSMHCGwT1zZiLFbMFYhAAb
4wo8Wfbj5vSXKIyaWTYQnGBFLpsP2QAq2iYwpTx+MU8YPH2RttUTMNftdEy//n2d/2grvqVkui7j
S7Ed9Yb3/7YNKkZtqqUWT3s1+CUbTw2K2KLP3BAa9F7E0taZDRIfIcvEpEBnFrxGXz7kdg1ARiBy
9nb8ttwXsLPNsK6HOaCNvIGactz5lgswPRqAekKSIoNNM/fNVwFBDiTIB7naDHCKik+5SldW1Nms
P1fb/EMKvpXyiNRdAbMHagcp2ahzfxLgrxWNSxLgz89SwUL46DCF+WVMmRI9DcqrbyNxvcu4/n2B
/gLe2RYGA0B4baPFHz4H/13wUR+Vox7q2WETMm+HufdsVXBj91MP/h9WDgDULNhbw3mdpMBI8//7
OU7WqU3kIfjF0CyHK33ncFTBzHNtnuDr32d1g0X+G4HwaSoCPrRZiD+PJuZdkQTArACbTDKoWa9d
hoYKy8GsXo6NtPWUAIYpsC6XvoJO45rssQSZr1H1SycYZzYhTjVTfNeU4A5sDqLwNFC3/rva+C42
Y8yTD4Ru+aLq5oNlPU+5tCgtDBoyYGo2RrMGmZZffqGXRQUUiHuNhLxFeWcDtDLDN0k9pW3J8mjr
dzLrkG/X4GGcrHEDZEzmhEDUg8Zd20Hw3Ppw59AB3g+YXhsVTzEQmXQIRJpgKiqsQbz8ybFgNTYV
CFXaxZQNYDiaMetLG+94nZR966WbSJmAqmM2mgb23IOS3V84Xcey7sMvFFFXlVthi0XbI7qsoWHL
TrKK0VK6hc7HmpnZLlbhFFItI1X+oeCDp/xfwsrve9HD+tP0HmGs7+qNbooYhgq+3S7zaFnL+Ydt
QmiEyeiXBMis46XCGOBFBPgecQPzjnQmR8q8r+UvP/NnVQaj/GmN7awtJZZB92O+xzkGM8pgf8OB
2ZPFSq10q9TjJnyULI/5JOiXYUGcyqzwRqaMzqxS0NIBcqLPbIzJsFF399W8VSBcUuLZVBsCuQMg
XySOERaIc5Id9NqnQc+7cdsa77FRc82EZGOIRZyfkaEfFRog0RvPSl9utGSE5gA+8p4r6/uiRvWf
vjnhDoa+LK/QFKTlXwWgBw/wbAQeoBg0EaHZQMpPfTDNwlhZFGBj8tpzfbl7VZL4aZJ0nmgQl8IH
M422ZQkSIUqDWSObK3Octhl2cF0dlrGu7KNGYXJVCcPZjwCZfWgZQDhpIH9yCw9Hw7I0ec6sEKuv
9zZ5qLxLnSMgxen05GPSrLkcG++F5qyaxDwoRvUR9PsiQC9f/RrA1MQG4oFgCTBiANrYSacx0nms
SPMoQbN+DzZHNxDgMJZvkN+CxmFZDDtO2wMqX2v7KfKwLca8/+w9FBqjBpPXcppYO5TPXabtppRo
LqVcho09w5yKp0ozRFYlr3Ipr/UcZF6sPo1gZvpRg5lcCPKr70PAlhcfhUw5qNyTejYBM8llZiCF
8xyHkMlFLqfPehgLZIm87pu1pDsgcVGnhuifC8B89VryouIWRyZ4SlNbjqUtpGmXN95ahVsrFmUu
A6nS3hq78ng99etAKZmNVRzK1aw08r0K8LNbJ43GTXPgvt/wOjsbmYzEBpBS3ArPhrIPzL8D6+4Q
LTc26LX83ZMh9c5hHFOhQjYlaDzHrW+ZIgiRSJvvmV25kxrNkg4TBh0PvYKo7DDcQtJeesXCckZB
XfUit1/jERVeO2SiiUe3wZVvTNzsqnPhJ+1qBgpSiIrouijBVu9gEZVOr6Ca5vnYsEipP/tw0U7o
XsO2WYNv0iJHZIZ1iv3vUFGZ1ZUuocIT0KwxOI8gFVNzOikesmwp5F6uHmrrVz8emxa24gBssurX
kIF1TiDlxGqpyq9ehdwsV8tzlUugM9OdbUpikjqu6M/KQULhUMmp6IYRoxExh2HeJ2B/MbKkcGBl
VzcfaVuDBAxeDb+am5PEo3at+xFP0k7EdsOHTALC4LsK+l4kQ8goe+MUTKC9ijFUzVQmt697XnsK
VFa6OwT1viiS+RTVwuxAINvw4EmxffvdUYsg3MvQWpekbmCvA+hXBsfHWDWZ1eHbOEXQTwEsfAbE
tQ1MH+Rr8qo158Kz4dArn2TNP2MqD4/K0OcW8DxnWBblJbeyAyqkRTpFM0vbFNAX+V3BhpLXgyPi
odxEn7Ws8FSOZkGN8+jrlT29F2HHU88S0wQsRR7dysZNyJblKHPPB76uRiIsZGGba91+acpjrZyp
yB1AuiANiq6pbUO9ky+cMeRQbvDE7iAHSsQ0JhupQ1u05da4VFIwvniAs2qnmHu46I0CB90sX41U
gKCK53rWcTWReQ1NUIrZSUPRz9Q+XbS69pwGLTNae5WV9abwkqfWN1rwlAOAPNtVOugbSy75xd4u
AGNPcDfwE2zWoO9HWeJBMwitKURpvGihM8+K6jXK43kkg9c0tecytddNquARS49xOoKnDVootOoV
3gfnsukMaOsyrwZpe6rbVav6G8tQnnyY9UTobGug+8k/pxqGt0bxhBlVvPQhKAxVgaSxZ0aR7PTW
WChTumr9lz6A4UAKdX4qzcKsdlE5zrwsx8C06Fgk6ElzMpcQ2qYdD5YDV6gyAx0fP/W9CcWb6jqA
8CP/ouiYtRCVKyd3eDilCykK9o12GDprW6ommDsolAdYS1brCcq4HIbXHprpA710Yx3ZhYXwFaQY
IlZEJ3zqFZoQ5qjOLhqqeZDAKbSdPpR622GcMobFItpg2mWcCDB0Gxv7ZjEErjW9ThOEh3DDUdDb
am8NM39qS8d1RjjoRAdlbGdmkO+UVN7ENrSiSFIS0MhR+6QW1xQ1Sob4h42ufy2VjMc1BHLjyWgs
kNDN0kmdvW7B9VpbG8U5wErG+o4QQENpb2XwSQYNnqeVK0mNsLVj3F1LaVxWeuwiau0rfxYq9iYz
DLfOur3tG8dMyxYo4neG0y6NdHBDD8Yx3vP4CvKRZ1mzg0atDM+G5r2YsTxrBm3WQ1BevLbKINC6
tdGBN6nt65i9hz7Od+8gEVySnkhzKwzTgR02R2dhB4EVDTAFlc9bWA6vnJWEUQc+V6Gwz9wjKt2V
h5db5GlVMbvF1WXmOx5St4A30hv1S0KCBx8DmVUx0xc0I1QnOwZp1a+lOfZ3Fryga5ADaGBH78nA
N/Dbxj+jpwcSL3rz8tvEgEx6x220oIMrtgrXuLPScBjtK1lmtct26UB4vOyXwxyXGb0fR5npTxWP
RTPHLvRMo4GomQfdnmhEhFSDWejXt/A32lgEtVgbz9RkHW1ahlR29v4WzjJ+NfDCN2nWsp6pT7HA
lMf5yK7pDMZWmMmJAaYBUzHFtETNj6T1lAogheNSX2s4Wqz0pc5cf+ZjxCRswvErkJvhHXp8B76W
09n4fIJK3f8IbmdWvfg4r6O0Ajg6w5OBAZ001ej/cHZeu41rVxh+IgLs5ZZUt2RJtlxvCNtjs/fO
p89H5yJjaWABOUBykTMZFnHvvda//qKuSgfDzRnvdJw/TOpVnkZccSn+xi+4DXtO+NGcmXgQsFYP
ORxHl/8oTn5b3roNgS24Y0TcIZEMYTFCpEmdwMWyyVYhcMYyDgXAUVmQ2JrVrpq2s7v45ObPukfE
Z3gTK7g8QA4tXM/Jg4OO2ZNc6jeS+xmGHDXeanStrRYiuJCCpdsyX4UWrMspFK+vKJaugS5TI/yz
j9F+dOpnXVOrjF4aacAR7QIK/GyPh9w8cKgXeKsEnV5pm+Qrxfi3D89f3XLk+4qfSHJ6kvb1DHIu
DnTQEB1KZJuDdFJi3MKRunfvaVz5Tn5v2iT9H7gEUwL4g4zeTM36zif66/I1M6+obZp218kn3qmt
ljAUItGZ0GhphFJkwfrLnqNOmYPRxYiKZGkXeluZXIL2s9HymQxxdpCjeeDZKnzgQVj04Z2/DqQT
5YevbrvosUBngn8hatm72u2c2N0bYbSwSGeuvUcjS52cukVEdeAhjhXhSETNNqIhM7w3Xdl4nl1W
qDIEfSmxIATP0ZutJnwU+Y2AUBg+hgtft88Z3gn7ThfsqN12w7HmC0wC2o38MxSW3ogSt98I+AEW
KUFkyJSjcqrHn8yU5W/aycZ3Hxpz5maMfU1kQYYT9Y+ix87l77oC1T/wIHNzNTn0geuM9LGWQmcK
J0xGHiSOTm5aTy2EaROIt6ItKJ+h57MNkqvc2WlTcrSaG4EY757PqUdwk991KhJF6cmPbg3vLofe
6gaOEJsEvY62mEtbXQQTw0A/L127Jh9c/IhbbxZXEO2tTZM8KBY4PzC6MvMcIaEOp8KSjKdkgM8t
azd9DZ8z+NCHbc2zxv0Dx8MYrdX6WUyhL9N9FB4a7krhIs+VPoNH75vzSnpqDh3Dh6DdGMM8HHZJ
h9A0fUpGwJKS1BgoA1e+w399hnik6DCN8D8C8vwJVQx6lKhWKTH3/sBzf1nZn+NROo4OXeJVpOIf
+IuGPR8RgDIzQEVSzvrfVnHpIH0upkGeymyG7M5TcAjtP78/1De+craT/LjO2UMZQ9ZJo9yoWwFS
vJSfKFu2YhXf+o0xKywZCqhsl9qTGBPLPH3BZr6sB/ke0qBCiqQtyXwPS5NoWYCHgBisgJkJ7XFG
uEODU1b+6Y8fbXoMxdTpXM0xG8V2O4x7aQbc6mCmn5lCAGqD4E0T7FbfJCNuThW6PA1WZRh/av3j
yVt7w20eo9WjNkxE91A0/kx2vX0Yt7PYFZEVcAwzIyedcVYKT0HazcD9ZpK/HttT3s7C4Nllv5jm
GmVSrRtzXBToI2mXKtOckxq5tuCCeQEh3CmuMtbgJMr/gSBPzGFGH9jvENswzdT/2sSqJMsUQcjS
E3kB82BeOE8vOXzla0QJZfrBfvygsqRqkoalpUiaI9OWn9fR3bzPomKQdoG8jkNjZvmQGv1+me71
ut5nQXjT5L3TVMVcpNfvWYxRY9pNUc2rcFI4ECk7xo7Zoyto5ganZ1DOjODZaMxFUZd2BrtUyaq5
YqJlavtZcVOrGO8M5nxoDomq2IUUbcyKVnO49miXWOHZo52tiSCVRikeowztnLR4Jm18duid6IT4
kYLl93UhXZywzMZ0kj51BTSauM+zaw1KJXdpkQ0Hs1yMuPj1pwi2R7MzEU2pC5QiBd4ucIAFSJUQ
pn6/+iW/QmMGIJLOKhukLlpnv6E6qmEhK4iMjHrjxhsLRVxCDUyTPMv03q7KK3DbhR6a8fc0dCDl
j30Nt40zfgVGBlphjOlw8H2wp2Brynt29UBbBPGT0FLqSk7rbbW+sMtmQ98xFE4y7KRyWUKwHlrV
LoytB0+KzqAli/uerMQuuHOr5zp+0vnz8X3j4Zcq2QYCaW/RhQs52bXZ1q8mrGPeRPn89zc4jTF/
rAJJww4QszqSQ2FQn6eHqnEfiPlYjTtaT0gqsCKN6IiyvEkckbHe7xejCrm4HOlbwJUTYi5bMNl+
LrpSEPIhDuCtu9FKtW6b4jDM0YkAKEbYVOROfzBOfrgEUIxwppE505PZQBIR7il/QEp6bIfCuZtu
3E8m//HXsBwLLBzXA3PEJLqvR5x73HlbrpthTa9pi8knpoY5EtU3jE9Qu8nmTXbbK5+++pgksyre
k6o+HI1hIeLaO0yyNKldGs9uuejiLxwp5M0kLQ2x5YdvmcWdU2u+4268wWlvmvYYoP7KoPWFN0M4
j4PJRgJikmQ9jQ1uEuLcf7e6Lfa3srzwx87WCYnzX0pjUUGh9+gfaYKMWXiHRQ4o+lKl20CoG95A
LGep6AdVmYc1pcaX1+xcxOfCvDD+uM8UNF1/o+TUNM/4SzUL2Nmq9aYqd6a59HP6YNsLtyZSUyRy
crkboMAfJdgzRG9UixgLBc8pyqewd3JxbvBD0LUI+PiL7FhYNDY3w43UL4P+K0Z8tlUCh/93YRu9
I+NeODTLQP6K6xq/3j/QcHKEYUScG4TVu/Kq6kKI4quKI+gaDfFCWiJJBDGrsMtY6vBGv+l2fx0M
mpBagyBnxa2+g9JvoZMbbHoK88t45pcNX9K9cqcKAHmOgEiN0vDDx8ymcDRc2feIvDqwUwFeuFP4
dvd+5cu+rPwZy+iT4IWAROni1MpcIWqlAF4Mx0Jrv55qu3vuZqX9deU6lzwgHWYAAyB0Djqi/bPT
UTUEX48VXduNGiidiPlLW81kvhDxBLbB943P/qoe7kJxZVD1mx6OSyjm8EpEM0fx0G9/v6Fv0sXP
DeTHDX23RH/9KnVZdIFc9dquRrigKs8FlhyoGWGXw8N0Zc9Re+AIGC1adBsau1Z4MbTXaeCvjbfR
eGjH0gmGZ1MPcHfJUCL2Mo5QdTOTOSLdWJ7X8CzgfFW+/tIXD/VIFsuAm6OHNWvRrYIyepckATDp
WhX7ff5fPJiKmom93sIu6KzgG71gEAQxs26lISBaBMKFHBwNddPQt0OKtnSgyr52dPeLXtiSD1pN
tqEe3oeKTu7vMKvb4q2lFlOrneYFi0aV5oEMrDHWNiwW7crWeuHmQM+ncgJqZJ6Sakj19HNn7ZQx
0KpKG06NE9nPr7tmuUeAvLgznOV2Pger2Xx5s9XsSlksXxz/Z5c9o5sWoR+HhSIOJwyxXwX7fb1e
fy4PWzANZ7P66uzjlQtenPhn1zs7QFqr7oPeMIMtDuuGhhqsYyeYZ8+JayvVQ9DJVyoMdapffnwG
0wVNCEfwNuiplbMHjPVYraVOHZi7Pu/2r/toFXlof/ancL9eyy/LD1Jf5j35AP5qOz8kz0sQp7fq
AKb0FcyORw6S0mE7enn8fd1dciWn+2IvVAhYJ+L5/CRtIKMXcRlFW/g8HNwwJmX5KCTHLF9qcJ4z
iEHxK6IAPj+voxzpdr/fwLeR7fmLkSQYegYzYtJ2z36JPo6bREJQxwxHXNcajr4crnp+a9UFSzP8
6Cr01NP4ZjIWT3pu7LHxv/LspXczJ0bRqolg/74178NhNgTKQmB441JOu+UDc5jSR3gZZMciHu+j
Kn1xB+Q8Slc7bpwzgCDduaV5TScwdBUF+jKqlLWZEQjjGS9FjqWhHq3KmunJoKGpeLK65mTF/jFL
iBhhaKdjPuq/NEhD1Khjdner91s/VuwoB7k0MRnIDAfWMLT3paUv5J4pOwPv1NJ3kpVsKjDUsZ8Z
VvTgN9sEEn9614Naxrm4zat80ZDohFdf/+ExE+rAmdELYLkFqlEkBUqwO+YH4cjN3PjNJmqKzZCP
Nz5S6on1eGVnuDgx+FAwO5vsWzFbEdWzGhlpgdJJvkCNLOFjjaIRhGZ85bO4yj6+7AWmSxGrOnX+
36zNn3tQ1scWw0TN3ypS4bhyej+xvyIlmYfqQ++l84mR1ZGv2tCxFsmNCSNsMOvZ7x/mJe3+7C7O
anT4GIqShSHO7+W7IleLKI5mo09R9RCEii2UkgM7TWxg8h5yhtpj0TBXWKfiCkHllXd/iU6c3csZ
izC0apeapo+3SbyphmPX5Y6Pw2ln1xg6efdm8uxpr1eef/pBLxampkHFV/i7UU/8/BUE3/O9pI5h
UQ9zYE8sC2J431Gpzgrc00snLx4by0W6yJjnFXewObvE77dAOX9+D5T+JsyRSQhgwFOajo2/qgIj
ZbjYGIN4iL1lD9AXEjOqY0H4JKfb9r2JbwjL3hqWnbgHrdc47BcCGqRXFkpV37tz/UGOEG3PybAb
XqV8h1eEstU/h24tyY7nr6WVC6oakPEyKDddcZMHs4xSdpWsJOXdy5fNne7vWuM9SxgIiW9ljgvG
Hf+tCaUj+QfzVTUceICKrZ1CRJUGE9VZ3DiBulQR6MzCUzSuiyp28npFiqNX3eUf6XOXbYrwvky3
hvtlIHevwZDzCBXkSiAFq181FqXNk0pKT7BVjFVtvaOCbpxQ2UJbEfUbcwwW8rga2xs3WQKhWO5D
8aYyUuOPE7ZMCIywUayV69+3wswjlCfZe8WCfUhGjhRWJz350MW9O77q2AnICE3Xlgr2OJPKU2Ax
sGTc3dhZej/Iu+pOpAvuqscStcfoJLdCJ9mN0M3kgQWA7DFBPc5iTL2lIEpQKnjIGHsE5lnm4K11
j5TFEXAKS9qvahk4n2GJUPXJa6ax5zqY2gr50ZW+POnR0HHvxP69Yb6fz0LC3lDR4j6hJNjxDdFS
ZRBoLny6S+9TS3bRpxTuLWMzjrPh06qeMtRuq/5dl25Gc6E8Ff2q604R26MefRT8TfGym5Q6PrDV
g5TvgzuL6YP4ZVHxD6nqZKNj+G9pZ9m8UPGrpzZrQvwlXSwwa2Xu9ajoNRq9L3DrsljF1htsiSkZ
EUH9hqTOPEhBmJGFKCA1tJsZ8+8Ogxkgawh88zJYqHP6zib9pNlP8VF61HGAaLgcjP883yndTV1y
fhiVE+WxU46So3NMvFcP4lzYCwyILDti2PqQQce35ZdoKz733axrOE4oWKDJoDBehBWq3nkB6ic7
+gkKTH/PRYN0qR6zL7TyTWKL+BNgY2TYjLVrYWEJCzrjgKGOv/D2+UY17fEzL2zMneFpkK2gokGf
8YP3kBHwsSjnFhwO8id2cn3nMgNp3iLxpU5fAK0ZgVOlN2RYBFtdDR3DhLLLh20ImVMY3ZE2WAdA
DxoUh4iVSfAxCFwH8pkF3kZJpMl9BX+VRFgn4o1MUl2/iJPlkJ2SFD+Rgi1XJaGjfit6IrkQNIuI
3RqkJ2gUc2yTcxju+njLrH+kWg66G0tcdi0oKH+kGg9YoqQeAcOBuZcIKRLg2thJvnPVu6xfZMqn
UL/55SIBm2eMhjlYsUSEZKvpm3abJcDw9xnc5YOFp4R7oN8WhEMvHMpAh5WyNQmNNla+cKBFhMYw
nU4w0LToyTRWfbTqyplXYP0lHQ1czxeAuvUdmmOVKYHdpq7NDB8KRD/z62JVqqqdazfjuJK0hUKg
HnNisYeiJzbIMPgmEv+OwbjfP6iqjtATPktnOAlsgJZhv5nxq4ZrI7zvpWOOS09Hr+56bwFMB2Ge
InPNWKJafVdsJ2INMzb80Rmx6NK2VJ+bal81oBRqwvfrqI/leqdvROGpeEzdfffq4SKDTxOWaNra
BLDeJpUTLKJ9dB+Om5RJpuB4Cyyio2DfbAoM0fqnHEcgmmt4/o8VNqK5YaunMQ6d1lzL+vO4YBSP
MhU/qoOLG+9Scnc38kbQ3znQsxh+eH9KNnGwjLxFI+1kTqDWu3WVFygcGP2wvbprT71T77OPcRHd
auqchRIrfHi7Rj+aUBvgp9A3LQSMChbgLV/CR441yL3ezgZ80cJNy6yx3SjuDqKALbbMrUobuys/
3Ka89+dv5JjgtEz+k0MzaR9ieIGu5eQe380fmje//BDNh7h9ENxtyBbkz5rONrdhfZBKwJN6aYav
Wgigj+kDR6VAqqYizXKGY667V1NxrprvHkoOIz9YxWOSv7DS9FIGc2ISpX3I+xhZkHqQnvTuCNNR
fEYhYdzm+ALnW2whEmqwQHeqdqcgo+ns6HXq3b1hCY2xxxOHXauLXyN3T5ZQTTIMMJGA/I1QSQDc
HDh1ZxT3ceQI1b3gOu6KREGGYDs5e+n8bhbmtxEaL+Si/qEqlsKLxSyb4T0UhCEuZhAlvPKlEQ9P
VvEO06g8TpYy/Jzh0jMJfJ6r6qPKECm98ccdC5ARQn2Lg01yyuD8JTzhOJJh6QGElfGM+9Zp2ufh
qj128oOYrU0IufkesqSmzgQsxNOHGKsU/yb8ZPjgdQwUPXCYd7woilGzx4e4yDcC8Vx6Py+YUaKj
hqkfYiIVaW+d8mC1LLJ848FkGd5lbd0JcKyXdeZ01kk7hOw4oz0KtqiulQ6TqG23NbxdqBznnvsu
mDdefW+tZWXFjAUTq2U1zDx4y/nBTxaecaOZy4bRunUnuau4Jl9ZeZIQhIbLPmMsg2D4U5Bw9CrQ
tZt2TKL2uDU6nm1V6TuqhnJ8bsMbVaPIxSOos5V9AO/Me8hwIaCCYMjSB49x+dqZR4ocSEbdOPOa
Qy7faOlbHC1a9+P3wuuyAp/qrqnSpzNEsvPNFv2r7tLjMqvS0CtvCyINdSmaW9YpiT6BXMzmqOWf
Mh9t6mFjEH1mlj6rwiuV3+Xo4fsGwMaByYHlv/nkf93A4GWBpgXFf2/A8LHiIt/cROlKM2XyM1u4
u5SQ6uLAQM771lMtXHkFU0P+o/w9u4OzvtSogjDwRcr/HI/qAIme3B/7+JjQe5U7pIOivrZGg4Pg
7vcLXyATZ9c9K3ljfWxKqevKWwO+kJ5ASKbVK4w1Ev1CSx3VfYmbKz34P+WeExY4zfw11fwGhf56
22WTBF06KuOxsJ4sxQliNGRbS5snG5PJ+S5/Ypro14do15Cid+gmBfJoB8KC+VSEsUkNgcfz3jNs
WBceUvjcrogWvdqQTU/+8xcBQjN1nYGJMhkRn0EobRCHI5Es/S4xMDb08ZUQtpb/ZvjbNtspQ4up
CNRWqi+ImPMWeZ8G+P/7j/OPhTHBeMQgwtOnJfn+93+9KcobV62NMD1NXlWTn5LqJA5GG+EtSJ1z
bRV8o0IXj/zX5c7Aw0Yo9SQfw26X+O621HHHwVtIS3I70oN5CtV0EKYTP7XFOqJQ8G9qky2w82+r
wXJa01rULkb1tXJbDJnDvCLRMXKDQFUVKwvfIYzqVCJq85M8VuDvcyu802CKNjjFpPouM+5T9l/g
aDtOnpGwNcmtGMnfZGWf9HLxJHNoKTsTnLySq1kPd3TAA1z3nynLQyZVqvVHy26l9N6ntJNmovdu
IbxUgw9Tc9ppzBXA2ypx1MYTILpVCQ4eGnWeS8kepvmQ+Tde+ZxI4Rwo1IUZ22olm/a97H6arQi1
4sOooJnAfRxlGLb+pmlfvai24c10z4JZL1Doo+4+FOFCN3Bs44uI9gJEYrgKoEbkUYUnJc0cLYMl
3UwEWaRf1ALyblSeGygknfph5poTWfs2WMWeOUs6XCzkGZMXkSoGlqgtJB8UajRJZf/Rj6+QWlus
1rz+MFruxkpkalvPKc2nGtK0jsKg1arllU/ycqOaQBmUIzqqSCgMZxtVnHahH0h5dipn0sJ6ruzC
OYxO8EdD1vH7pf6BZU+ycLSEbMqsAfVsBaaI5FIUQ4RppiTlhsLCIHn2NQY6tHBkaetd1GEFgoGl
umuqwfGqemFEX1rE0kReNzkTDv7M7QPaXBj/KK7UddZ9NUJ95Z1c7qHTff5Pvn4GXYRRGelYWorH
7kje/clapJIzphv5Q2pefn8l/xAY/7zU2dy6TcbcMEpGxww+a9V3evfBTx9ou9BJ+M0xARbJ5iYt
QV1TlOWfHBtKbDhX7uISIAI+/fuJzzaKCn92L4ur8VjD6iWJREO8vUrpOPFxjSB52F62RG9leHOQ
1poJseTdiKOt5lvf27pr8WWkYGcUt6vqfRTdlu9pPmep0nX5kYN0ymSczNGrHTtGpxAuZYdmc9jH
CCgahGtbt5oNwl0N59H8ZCgZoN5R58prAE1NmpnxW/3UxG+grENNsjWqCreeUxxGh6Seu3vPO3iq
E+IsnxFbotIHFuUaV6gejz9Ghzdlewp3EF0sNBSJuPbGtVBuVHmtUpQHyHGWbfhocOhkm0yFLT5H
ASE0x8GEYviiWHdieIo5vvacS9J9/Wzd+1DfP77yaKFWt9rhmnLyW1b7c9MGt2Q4LesShCo8FH6C
VlFnhlY01NiQp/umfheoVzss0ayhsMf+U2rhV4Z7iGhFdChvImNVmWvobalwr0LjtZJ7r9zxP1Fl
VN5WJVSYREoSEIU1zlNyuZSkK6lc/2AbQvFjCECwr0bRZ56t6ipgIxP9Jrq1kn1VByudNkXu0cfv
rO5zWQ53zLbwdKLFlE7M+RcNmMm9mOk0k8eu1J1JDyw//f5FT+Dq+Tu0ZNiHsApUrGfP7kmS6jgu
PTeaGBl9vinoFMHKVe1V1o6/X0n956UwacGHgMmrqp9dKoTT4AfoztDWIwtxwHtJ41IdHxrOKVTn
Gejcn+4TFkCe2ko9b+UZZ4XcrUthZqbvKA3c8KFU8D5fVf6Sw2CLw3Fe2eGbn80ETiPNgXFXZcu6
PbQqVmUQdYdNmjrNsFXzTZZPU27xCZAkq6/s1//YFSzVUkVE7ijuTfP8aPA81S8HTY62Sf/KWIed
efKx4bTywmGe546FMX53zdrhYvOFNSRj9W8R1Kxoknk2QYyjzjeQ6kTbrp+jHWdU4FUPVM6g5Z0q
zDNvg2K70/6ExjFMp7uAXtMoGOJqr0U9AsdVV4q2S/Of7ztC40p2jcEtnd1RJ4a+qWjCePTUZy9/
9Ku1ia1Msx5w1OooV9c5HF40a+CLUC/Z5tRoUZPLUtE1z5tTIB8qsH3qImU2fgbinenC0zgm+f3v
X+I/XxzZGrRb2AWI5xJQhAv14E/7hjnusvQROeG0SRA1FVJsWw+8n9+v9+3i8mORTe/lfxfUz1oN
MQoDN+7d4SgOMGw3HVCv3R3h7CFMKmehNwdgLsZ9FK+U5xo794bqcIeaCd/n3lvm/b0PDCM/Yqks
RxtCjDsc+HWHQupUz+nRF9JO0CDWFx8AbUlxNIJjhnaDAjbajcUyj2cipPsSB5YVxWEkb6NT0d/U
7hzDQNcA1AzfFCoLlAA9OUvmbeykpeiwEUIr9/aScmXgo130F1DQLPY/E32swic8/T5/1fZJH5ty
5o3Fracupn4PtzrwRxBLg3naTMG0GmILDoe4HQIwpjMjXoBkKK4dQPq3nKxYuOY8zFeGCfkG9tWi
pK7EZvmFchOas+54k7uhI3vzrVsvy2glEqaJoooAAXOlK5hbrnvCS82Vpi90cdYSP2YtCmOjA7mZ
8166siwuFf7T8yIG1nlgzirxrEoypDSOik4qbjGRBPY2qFkyR3FnnPv0BiX4m2xbJEPC63+FHArv
Ba5CeY1xIE3769lXCEGT7WJiG8ikWP587UFnCZWn1Nmpc0TnNZ5lDuFONJaLP79/7pcDPcIhJiKx
potTmayfbQNDU1li40L8UYwHPOU2ynNnAuJgDdQu+ua2H19AncHoMu1P0aAX8ShSS8qnKwfO5TJH
EI2plikb0FIhqP58XjGICyOtjeJWKI+RsguMBXlRLLx6Vw8KHLHP3x/7kmsIzUeeaJVEb2Llfl60
e4GnN3Ir6rtUQsr85KbxbpCHu8B4ThHbqNirmu3KLWrbjMeZUmObrsorQZGXCc7dClF60PjiBrWj
1eybqr1NgkeVQkxAU91HETYt2gJTvJmBa0Ht1gvUdaAjY/Vp+PFR98RVpX1a3lPpjMVDr3Z7A0/R
K094MSXkCSfyKE+JiYJ0TsH1E9RYXdJbByYDCXizjGIiu+0MHFPtAAeZEpx1Ft0h7DZL+5knbsK1
j4pppdz2ODDlJ2u6s1maLNW9XD1jHDDz4SCIs6q5Qb+tMHEKl4B/kO7Tq9zTi/JjuvnJHogH0PmR
zlZhrsiW6LqiskNQ6MgEr6Xhqh7xW5zMy66cMJcsK4wnDVJS1OnzA987WwJlkblm4onywbfQH6V4
+GI/z+iq22kgvMNWuhHmlsFs04HFLFMOBg/uPmjmAG0bTfzUDhEHdT6zEKriubo1yZVgUJlniwwp
TF5gHOi8ff3+614WMdwzpaAO6QC+nnzBDAvaJDRjZt9UMEG/k7Rd0y3FYgejsfCYvTiKfyXb7RLl
QQQgi9gBaxaMtouxM2KQKtPbLkT7F4H2G7aZVkydN95o0NeIc7dAQoVBCDPEIY6ZxjB2LB5+f+5/
fBcKHzT/qJN90LkbcaGQv5z1VbhlPMEIHBO12VQrKQ9uvvz9SpccoOlxcaeaEmkxSNTPmkcocrlk
RmqG9kF2FtUxOjLHtZ+UeQ+2Yt9cM/f+x44/pRUbKnbLJv+cU0ksMa5iMAsqbp8hANPTBgse+YGC
0KgfGSSUzasmkfp3DdP91ytlg8DMxoDhZpxXpnokGbEw+NE2bZaFtx+lt4rj3D39H/ZmHC8YbKAk
gStjUgn/3OMzD3uAusujbfQVMTquUyeNmI3ODeGQkpXHSumuFfvTj/TzGLW+nUMmQysQ3POXOsZx
1oS5QVpjMAd/4cnybifH8yvfyuVeO53VIi4ieGfh7XG2XXVCUWpFGaXbREbcJ5J8oD1IeB51ea0h
M7Jrw0TIHe8tckdTNo3xKPJvTTXcG0x6G5gIOCZp4TXTvenQPH/6v2/r7BMGs0Uvlw/RVk6/OhnB
k3LUm2sFxMWz00Bgua7rKAQMHcXHz1+1Ucte6wqaUp9wAXrzgeFq9cpulPSbHErmS/UCBbuaedGD
nEq2KD80pJpFmEq5V468y/nI2a1M7+OvWjXG/aFqIiU7YRJv73aywz5uk51Cmsy1/XeCK368Wi7F
piCzDdKMsxv9vFRVKb1n9jlUSRd8c92kliPjv4HcjJQsckNqHCfW2viQXzNquyiUpgtPBlB41vxj
EUVWKmCvycaP/Vj/J66WMh5bPuX1/fhq1eqVZlmZnuPiOQl6n8RmYDfnsM0oGoLrlxHxktZ7WGIS
rtpJ9l7hvCIYJ6OP7dI07Kp6wEmfuXpuN1a2HKT84NYCNTICjalNwUVRx6sjKcSlRZ+t5duao1KI
34vQWmCGs/KGPx1GBTLu2EHtaI9DIywUcl1+X6YXy2F6dTjYc4RNhe65dE5O9QxTpFGZhjjIk7C6
YIZ/DQ7+13IgUJC2GuQZWPhsk8uFBlNdxcj3Gk4Ip5jJKUoJJqHasrk6d5mW1vmPA4RB+/7dr1wU
zV4k11RPrO/k3k0/ADA9fxP1y5g2xUJJjgA0J0U+2Nxb4cEPH39/nZfAN6C3OBmhagraQMZPP9dA
JomJ1ZVhegeJRczmtQWHA4cBaFKBzfxCflDQfrcr3cI9Q7whtaDES6pYjdiFlOuCTFFE3+0KFLJK
r28G2j9ezt939x3D8tdmoFhNG8aYaWx12lC3e9PHANdcvNAV9cZqxV2eGExxE9TyIZE/JJQ33Uwg
T0b3lEVV4WsLJaiT8mWEzIgTqgT884xHFbovND/qHJAbTmVNQfzVd8Q58Z2rCYyyV4nDTULBVMGi
dhm6mUqy1HJSDlt9kTRfSKlkcqDkjkikdC7n/FQMUcAzq0DZ4S7smD5uHr6/yFxj5XY4fxD4M8TN
FW3BZb3x89c738FkJdGkOinirY5fD2ib0j17zKDMu9S9VTDsz6Ee4R507aO9OJG5LBx6OKz0t/go
nx0XbZPW5qDICaqrXRYhJ4IhtU6vud3+Y6lPaBsTUTAL64KXG/EOwzLL0i1Y29DusFZs+yuQ3j8W
Op8KnQNaKwrEc21sBGys1GmYbkt/LhSbluytZCkh3XGj5056+H2tXbbpvDYaIh6J+lv5b/rAX19z
Z8ZRFWp8zRbZaIQqaKQiSTeQBMjkktEz5/sQloS8NL1lnHeYC3k3XXvbQd///UYucfHpRqYu3cLI
ivuYysm/biR0DVXQfc7YxrFuunm/EOw1P6O9JM/NtpxqVqzNxdF0GqdZ/X7pS2jm7NJn+w2VY2C6
VUwQX/FYeNDuNXM36paj5MYybxRISuZab6CxFp+BjvKl3pbG3CJ2QiM3TosfJePay/jXHvPXyzgn
ZPS5UZYpWTpbt6QDVL8qv5x3KE/zr1RoHAVxXSLgIBMQ8EYwkrtFxjMLtVehWSryA0NAEcZILjO/
LY8p/n0tNKrJcz1Tr3AZ/rkZEkzBSBQYFXjlrBLMDCv0Oa6iLbaVmj7H6QfuXLDQrIe6W6ZU35Pn
KSkRIYhqQBa0SjAq0Q0a+DtdXdYZ87TVwBCg6Rmf+Yjrhfbi+7cyO0RXHC3M3xv8qrA8RdGs4ViU
E3NGDAMuyRMdpOkscOMMr55jYvBXghpTBSu+sg4UguPDj1wQ1lI8H83cMb3XATpS5Csbkf1RIUix
lr4ihK5X2v7LIeX35/S/d3L2JRsdZj+RK2cnxTbQ1vQz5oFzfKrsrblSGBOnVzrKf20Y1AQgMpM+
k0Hsz5UjaGpL5oQRbyt8eLrlED4K8caoruDX/1wl/MSqAlouAtieFSBJi5FsqUrZyfua+ID+VnTe
R1tw0htvNy5hPwb2Q+qYV2rvf+4Lf1/2bL5n5VmkCkkWb0d5G5qQoqyFBlDd4RM0cL5LWY54N7Pb
fmKqv3cmFNwBVwHtjxxEqyQVGGUuxPaLPDYf3O/3neNbTnZWKLFPcyBQyaoWwvSfr14Oa1cwPFe/
9TCdIAjIrP4MojlVS5per9ocl00J2SaikR7zMvOQdfNYmrteYisjmP/kzO7fq80hHcOZTiDapDXB
Mcj/1Dt8NpBl/n6/l4jUVOBP6iPdon/DlPzn/YaaoIRDTZYMm0knvTYtY18gFUR/qpwt1fEthlXS
51jGZINjIT3pJqppkf6Hsy9bjhxHlv2Vtn4ezgFJACSvnRmzm5nM1L4vpX6hqUoqbuACEly//jo1
Pd0plJi8lm9dUgsglggAER7uG9d8bt14g1xSUn03jYsSLxIX8DgbvFbT47f5A3o465QhgQoEsAui
KOsBLESWukLx9eWYmucienPQEIHOhtctBHnNL0xgf1yOFmlLc2G6jSP4lQjvcA8q3Xei/jCEd1ZB
vhqMHiEHB5u9Q3C0oOnGkmelgPIhPieGdCKvIeCx8EVfzTS18WwFog+k5Kh9/TzToQE5EjvoxAXI
hoYbEEAXLAdKB27ZAVkz69fQExj7K1XFz5GB+2IC2Hb6VHC2a0GgbAPIjiReilyGiZKsrnkpU3rS
APfUQ5kJuDwgsF9Uc0dq47ZCEBbSOgUYZRu1BYHALo9+CrjCbPGyMNmatt0Rz0cBK/i8cUbrgZa6
79KgqgTCEWAArG5Rdx71P9sGb7YKaTxeb/EdPZVgMXulAIEc3rxfvcI/9a55grCJBiI6pDpbeYtr
LQ4MVM4hXY2XH9L3OAO87rEcEaxc8K+/xkRtJKoJn2JYEJoDHufzWibCBA9lROV0IwOJjAJ3PIon
GoRj/sPWjzIzkGctjHZyHfpcc0QALNOj2Ek6LRAKCI04LXh00SscmTtjRF6Mlh/03w3u8+WZGC9B
y41AZY24kwgoqAag/o0X2sKHfPFSxzPdBFYB5UkIQWl+fwziHEPNQZswYWqwOal1GXj2jlvlWQ2+
b8FPWILMLUDjQ9yvB+hwBu3Ck/DjUfXLbIA6miDUBgCEjgQkLrjEnVwOD5fnHko6k9Nv2+vtww6o
aMROQW63ytanQJ2996upjvXx7Gf++PMEofOLk9v0vtzdbo6x78mJwvlzvP3150aXDp3BsjBH/OKS
huFFPg4XpFE3SkLVG/h3A6qWFeQGOndjGd1F1UVbEK9nKtwW0HirwGmeTSUa2SveeqiuY4DbY00D
yPG00GUdUXccJgh/V+Q6H5tTlQAXQQGMhkpXQKsLJaHviVtR2aN5JzhpIntBP+gLB4aC+Imhx6EI
ruKA+7zpeeZVVoYKbzwM4IvsdwUyYEV9l24RtVpxJIp5aULKSm6J2QJVAKKB9iXnPzmKQVMEaAy2
i5onVm0TQPIVyiv7GFplEXjRUBuOOxmeZkn2OqmUSdR7BcH3sn1CQg3RLiypiUoiFANVO4a60cP7
GWCbXyzrP4hWCy9FB/pSmjlXedQIwwbcHSzkqCaCbo3I1sBweeDUadbujiMH3qz7DLI3YJYCUnOD
uEP2RJB3Rpb2FYhzD8xs3aaERjLfgHd/xJvkJ4iRmQfhOXBJ+hQMbHh/jiuQ4pKfgIGilqzJfYk3
Y76bgleoVqs34K0P6q03butxymsPT91VgoIvkMmiNH0q9ZrQliAMmEwuXOMYaN9sC0QNYLtY5S+4
MqsAKjDr6g0YJ3Vf3LnvsbMSBCytG5OsHDD63Ta344U6N8sN9kpkgRwEsYST7t3Arc32U7ktgy0N
T41rsat27RYqsSiQAbUvpkQ+tVtySZ8MvHJQXIELi4GyID83UF634t16MFYJOBGh44HsfLg2n8vz
7LQ+hS+A1jzUdck2/5nesFdjl237x/g690FPcgEsGj/Pr8A0Pq37CyrGpIlr2wqsv8A5QchwsNcM
2WiULLz1cu1ex4h8oxLyZIQg6ttwKrfRrrgOH4KX7NE8CX233ybuusIXg7+TbyBAanHf8XB92QhU
YAFZ4Wwyb8Ul6u22YlzbKOAbVjj7XRcFTgDWbUwXlIYQVPNRAQPAq+ltcEGTxbZpfeeP4Yf3WINs
MF7hEYWoDiAFkPmAenGXbDANyTV5QdUHJmGqowNM4tS+td6Gbh0C6uJcIHmpnr0CtQunLpS7y7M4
PY9R4ASUBRCs+CMoWK3FFfsjB2oNs7CruxPol/XjBn9p3plnxYX7ULZbVOtkEJWELsKP/Gm4cfDH
34OH4cfwo7wK7kHFEELw55Hf2Dvw9lzwC3LdvPCL+DJ+iC+qE/Itr7aomG4hM/EApFR5114BD4F9
+s29917x/ShsxXhk60OIGwyh+DJP3sfxpnwEJSKueefNvf3igjrwxnwEsyV/Nl7Is/sd/FZkFRBQ
uKxLBKWezbeqA3nPSqDWJNzEP9kbnqeQajRAaReuAMsjz/VNdZucl394N+Q7WAdvjTcD1Zz5OgDf
3HfzBm9rcMiMb122gv5Tj2+SO1ttKLhBML8oj7/uLxk44j/kY8Ax/g1vPgaV9JeQnuDD0guQbQG+
74D8c4VTCJyb+DtoWwbjpkIlB8oanbNOgqhiRb+nOZ6Uq/6xBUwQN3RoNrsrhG7Na2dlvOEyBkds
vPR0BcRyRVdOByjkir0NoJW01mAxvg6fhjtyZ50NZ+QuuIOiR3MWgDeA/wFJY3iI7Lm7Db+rH8H7
cDfiCoh7fYJrMQplpxYDZ9WAa0StQOY3Xgbn5qX7TDEAQN6sc4VAIKj5G3Cp+mDIxn9HKbTU1yhD
KR/7HULZF5DjBAUOtL8hQwjSpHrt2KiYXSHBB0zjhA9+sB/A9ofgW/gs3lEtWdwPJ/zusCP9NW87
hWZxH/qvH9UeEy4yfDXKJrKLxENsanJFnrsCpo+gWiQBsV27yurNxDuKnEybLLjxqfHPFwJEHAhh
yKEiX4G31+fjqW16SIbZqMIFfKubThZYcL7GhSiJoI2Cm0oXLPT46xtjv0dQNn7usXfsgdQ2RT6z
uiXZGWKM3sTV8iNfejt8EUD43JN24xIyAPlchbFlGBvsts5vaHLvIeMxJM22D6ayK7xcJDb5mjWP
Ln7R9XgpRAuRyMNzDLjQ5xF3WVMYXWyk0xU0ZCgf/ghRt7h3GjeEbLrFG/40sF8WFbnxKRHlMSTA
PndYxIGM8PNkGnhpbILB2fZI6NAYkr9nyBsL6NR6d7mxlMD5VX8PFf97PCxU38phVthZCUKUc5Cw
gCIEAccfq/XV1frk5E9NiP/50f+f8L24+c9w6n//L/79oyiHKg4jpf3z3/+3qVX1KuLX/Dec5++v
zW/Fz9/u1auKgfj9Uf/v1Nhff/zvz/9EW3/2tXlVr5/+4ecqVsNt8w6U8HvdCPXxFfiq6f/8//3l
b+8frTwM5fu/fv9RIGw+tRbGRf77n786ffvX7+YkPvE/++3/+cur1wx/d/OaYiivv/7J+2ut/vW7
4/wTejqIQpjAb7h45GAjdO/Tbzj550euG2k9yIcBJ4Hf5EWlon/9bjv/JNDworhsu9gggLD9/ltd
NNOvLPuf+P8t1CqxSawHKjq///fTPi3I3wv0G4SLboo4V/W/fv/88jIA08RrC+A1zaWYyRilfMy5
38Yt4O9NuA5lDN4frk735uLPDvc7+HwB/buD6ed7IW7OIU6VBujANLKnJgWAfqQL2Ze5pqdH3F7T
qoBjSryMgc+s61YkBKjUS0a+8BKemxnNLiG/EXdFU3Df5f11Sb1zhFevXGtcaH66eP9t/n/Pi+bv
QK/I3QjhRZ9VJ72Him9oYQVyuIjBWnt45ucGoPnuqEvqNGgM5ldEnvclBDX69LXulnJQX88+0/XW
QmpIOvYZrp4jWDdTUIFuOgb5rmM+Htmtz2trt7XRUSSZ/aBUArnC4lRa7aNb4E5/uIMpUPzr/ONR
pHVQMmdoi4Chxo2fp6l8TnFTzREZd5R9UaRmvBDJ+XyS/nedgb773A+3erNzK6xCT3FLEMY6y7tv
7YjCbTwxQwM0F3krFgxibkyaMTtW1UgXPC6+QjjrrMgHPGKjSbu53RArY6hmadSwMH9a6vPvgWmG
XYcRb92+AX17hYiuAGUFxGNTa6sK0EBe1cVlk7hgcds6hrVgMnM7TrN3yGNUdVaix7BrS4S/UKaJ
2sLD20GLe/09HM3cBSJ8YrRq5ktL7ECAetpDAwEF9KBDS6HRld/LQJ0whqqhSr0f7nNuPJoLCJKm
DyqUBIKLOX9LhLyIM3lzXNOa7afCAD/Y5BqV3aOak0L1Ilgo6vnarSAP9nlDj7TktUUSBlmsuoWy
RQMygAB6SqMZhgtdzEzMB2fPnmMHNbmRgMuO+RNhV6Sck6Jb0vWea1oz+5FW3tiRiAGDqi5L0T6X
4FA4as71tGDbRpKFIkTTGYG8VAZFCncM0wU/Mvfhmm3zIZGBIEHv04juEs/dNvZx5yhuE9qKdh0j
kLih4NyWWxfmmpLu5PCcfH3KIYn/uWkzaGJiGS7oaDpUU7guWDChJl7/LEsO6UboWC3kZudmR7Ne
gJFbUibop06Glyz3LlDI6h83BM1KLZ41Q0DAUCXDZhsxF5DvDKGeBJ5NqIWjeu7zNXON0iFnfROi
j8SzIDbQCAThgHU6PIKZ1h3NYnO35DJs694vgv7ORMFZlVXfDjet5Sn+cpuOdk4buYIQ7DCR+HQ4
3gwUmYH11r61DXmTs6cK8p0IlqZ5vXGIce7K+DhbczQzRj2wHTZxA40Qyc6pYJBBaRcegjP+7YNe
fc/5ZCNvDFwoBz8tkZ4qEQwKVHIlOu/t8JTNrYZmyIOdgSiEdBQk5ahkd9t2x+zm9bi2pz73vt0i
PJI87lFVQiFWgQwFJEazcWFiZm4yjmbLddUVZaHawe9AZQxlrLWFeJlXNCfSq16we29xJdgcHseM
29DfxBntzdFLsAaVmV01RXOVUuHTnt9J2SyckHPLrJm1mdi09NKqh67WwP2YDz1KC1zxjDKAJWni
uZXWrJpXIAFOy7IHZ5f7QzB6nwlv4YSc9vkXt1c9p10VTA5p1wy+xRGUblG5lWC3Io906/TJtqvI
w+GFmBnCB0v23oZqRzO2zbbo/QA4XLO27uq8X1jjyft8NQTNhNOgd40G0SSfI+6ZouStR4zSBm+Q
CWFDIIJXWdJunSUPqwXw/nJUegWCCNgoq1D2vmUZDw0YMB2gfb1b3oL5LJ14IEfkpVF2jso/yi76
im9yHh53dnPN5MFyE3BWViiIjdNvORfnZhb7xy3QtHB7CxS6XijcaY+luSE2HpX9mkcIix5ufcYO
9fJNaNUFdYB97KMSAfWp0PxTnb1uID8FpuN2AWwzt5e1s9vOkXJLJfbYmBqgJy38nH0zsmxnhKBR
H4uFI3bGe+k12CFYr6lhwmJqcwBPlXOWxCAJ5/EfRpD5WQSENQqKF3zLnNVohp+kLJeGrXpflOpb
ZlELTGzxQgXRTNtMO8yFHKOKOpPfGgDtAVfY6RinS4HmmfXWpcSj1jJyInGstq1zXYXsnKNes0m5
z8nCftUoDP6yQ6aZPfZQCwx8ji6QXOjraIOA2AnLVQvEYfnaJneeLV5aZNLYNxIj5QinkEcKycDq
rMCLLOugv9bYyJm0KwOSqAUen9P/Izt21cBpGBE7c5Husq14AxI8AziJRFQLXndu7qdp2zM2adsp
dVU2+FGQQ9qS343Rkp7t3PtTL83uk8KpnXBSPbOMR4f8ZOzCbe1Nyp6s4o8UBMLw73BMh+16xvd+
IBz3BkLznqu6FnCGboh8bgaqwu8tVLYKA55+QMkUwObLrnduV2kXhwhgAoJSK1BPg92YGKeqalGS
DO0vKNFOa4eCHyTjLl1w3Srhc0tueuRMhYA8LcRYl+TN5xZPczNhykrDjDHBWYIafAfUpKhnyha8
y1zj2m0C1+up0g+Sm03l/Ex6Za6EavMjG9fcSadaJw1tCCnaVhuC4yZ/lflwe3gnzHy4ngSILBl1
kmBteto+WI6zg5LV3eGmtdTOX6auo3m8htgickHEM627dDYq+I5DNx9A7oGVn9YYe6wYbUhVIO0/
PPUIPGfq1jDvD3/AzC7/oOXY2+VRwWonovXgC+i8Rk0JWL6db03g3piRbjvX2ViqBXvMsGBVM/uc
Tj/f6681B1So4S0HVCTypAF5qKC0mQQVWNzIAlJlbrm0m0QlMquMTZyVEYeIeRqCkqobkcg+PGFz
rU8/3xuAQ1SVuAFMREXEQ5QNz9DByOPjTkW9RsJJE8MuIdSH2sGxfOliSV6kl8Unh799brE18054
b2ZuzXqfKcCMhngDeOK6q74ZNvNdhqqTerfo0eYWWrN2ZZtN0odQrqSG2nZRvSZlf0dwt6hsYym+
OrcWmtHXlZCkGjFbds9WsZ1fgkHv4fBUzTStlxoZVgJfT+QA+a/6jqjue2Yuce7PNa2FA0q3r5Wp
CqBhoompBmLd9RJJ31zT2sWBswDZKQNfHVqgyTHK5rE7NgL2ocC1t/HD3gqdcgTOzGkmWtEUjNIt
W6JJmLl5/lLbQirozBXg4KDIYifQHGD8aXpqTC+2hlV+mSxcDWe2pT3N3N4oAkdEVmvZOCc68caH
8Mpz5WmVdrtRygUXN7cI+lFOXFYl/YgAQ1a8jAk4hMEuddyu1AwYgso98cYARyjIbeskf46AUTnc
tAaZ/uskmlKv+zMjSBXLfIRj44Z5FtrfQbG4AlLxakgu6wL3xgz02Jddt+Mgl0juOx5Mb0BnbE9U
8YYb2FAtxUMnP/3Fo/eDJnNviewRuvBJB6se4+E+JMklNyFnrdyF2/XM8nxcuveadyLptk5pDH5e
Zic05/c1LbfHzeEHBdJe2zQruQuXZPkxkGo2o9uiBTIBEAwadP5Yi7NKTVNIxBOu7hRi0hkukwN+
nnjRpQmWbkwpBTvv4c+ZG6nmDVplGAFr4Q2ktM4grXgXgiT2uKa1YzwakT2rGBl8NrbPeK6ccUUX
vnrGQi3t+C4EcTsPKmZ+GdqvNXaWkUDQszN9SlNvdfjzZ7aYXj7PY4RjnRgcxcywbseAn+UQ1QD7
On083P7czGsuIBwTmqaktHzIOZ73LrkdvSW22LmmdRcQV2VMKLavE+Laj6uH4Q8OXwTDfm17OuFb
UoSSlr01+EMRX7omGGhCdXd4TubmXDusuXLjgmRo2oSiaUz7+zpqH9rMO8416lJaceTR1GIwvd4C
zzpHONpxm+ejPv3DZe6ZdQt4F6fDgORAPPwQ5fhSCOeb09Zvh5uf2fEfBVZ7zXtg7az7FJmNKmhu
7RQE1BwJAdOMXlyu/MN9zGybj3LPvT4EaFZyKygs35LWRkEUPgNv6OGmJ3fyhb/Wa51AtJ+PJR8H
cLEI+3vcBiAIM08c1F45cAogOl6yqpkd9EGgsjcGqxqEUReIeBtt9kQF3wzWuB2Lpdj93Dg0ow2U
lZIRkW6fIGJRKve+G+866ApaBDIa3u7wZM2tg2a+Dqn7waGYLKDD7tI+XxuF9+24prUDHPxSoBp2
ESy2I3EhPPNG5HKh6ZmHw0dAZm/mExoPdR3jq3FLWLFBvBog4G5AohuQC26qEyrHkzIrTg8PZMYe
yPQVe71VyqnrKEXpSJyUAMQLaKM0DYu3gyntU9aBrvBwPzOjIu7nfkQdtq5wKrjS3Aasvsmg7E0B
VE76qr4s3RpycKxDgazV/WEKyTaHe50b3bT99kbXD1DacUK8uHNu/nBb92J047WyIBjZ8tfjupi6
3uuCZgw8MNMzgIGuOQb/dMBrPwvkj8Za4qifsUUdE9dTz+m5h1S7G6LKgCFeBFWgdA368oVrwLQI
X3gVMhnQ3hhqZSSkgL8FKnvruPbWJdDDgMh8DVQLFWuR1Au7YG4kmtnbwgp4hAoivxPBxdDycuW5
9UYtMkTPDUSzeJRBjV3jRbizQw52+NaDy7s3IL6CAsmkNx/lEo/UjGfReUBw5agDxw5HP08d8yaM
6PhIoJZ+XFBFBzlbtMuJXWI5VIzC6k0Yif6aSVxzFvzi184XigOfl3soi9xRLvLvHk1uRJedZSq5
UBY/HZp22wzxgiP7erGpDplThGdCdsg6WERBCsbdTlfiLF5iU5xrXrPtPIIM9ljgJO8V1E5kIqJL
NxnqbR2Y9lGvy1/k2Jui4iIeQBwbFel9RdVdi5jq6rDf+HoL/YKdd5y0N2mU44ANsuDc6wzwh+Tl
QgprrnHNoBsS0LAUSAyIqH4volDgkjaYR365ZsS0E7UReHhMkQi6ScGYP04Px8OzMpN2oB/aifuu
KHHtQQzYm9QprqqhXFngR0NBgXBXpLoeQSgwNq+LgbO5PaQd470R5sXA4Y/stH+vzG5LHCjBcFBu
HB7OnKVp93ALnApgoMZoahe0qEH6s86eQyTEXVG9IZlwuJOvDzmqA+BU0xQgc4lHX2bpE/FQ0gdO
nAo0q7LOliijZjbULwg4w1NtlGJDWTLukJ70RvAqR/lxO8rVTDnpnKFuGdwpc+U5gd5Kai9dNOcm
Rzueo9KucJFFaD8BVzqEFZ+MyriKQraTpN0cnv+ZTaQTNdU1Aowth5/rQCrsJtWGF2RN6yXVg7nm
NVsGlbMcMgd71CLlWnrNmeO1K2IPC4fN3ARp1sxFC9hMiwvgaIC1riDDJYtBBVaE4UbR/uTwFM11
op3LKrW73gbCwq8agHLLEuV42ZNpjJB0LPzDXcztUM2UQxExkUO8w5c8+T7lcrxULgCN5lZAs2LA
S93Yk/j6vAbIqGhPeiy0cI2FK/jMl+twODPNh6JwQB0eNeQlto0T4HSO+3IdDcd520O5xcT9l45b
L0+2JZiOIfO3PWrOddRbEdRx4w458maGna8Q6TlvHbHw6XOzohmuURVADMcMx7tEZTMYOqC193j4
s2e8sjOt894ZE2Q1CpFMbJFCZdnakSaIaCPEA/sGFaXDEJ2ExhKz0szWcTTjLQbDUaXnIcnLDMiv
gWcWzMPSCP3DI5lrXjNeWRa9V0Vw/R3toV7P4va0jinIyOIllpUZy9WRb9FoJyYFMNxPUn6GaXss
EaqmZXKL2Ovz4UHMrbRmuXjbGDJyXDwNsRIgOTgPimphfuaa1iy3j5Dnl5WNh43dKzB7N6dgUVxw
nDNt65A3F2rlSJ5gg5aAeqCo7BwSMgvnoUb389/8AP0Mc7P+UaZDTSs1xUyd60mIqyXM/8eYjjLK
LaQUg0bdhWONyljlBQGqd6EHB8VlzzKSVUSt7lw2YY2aTzdEqWJYgbVwJ5EEq1Bgn4ZXFbZHtpDi
mdmAOpKsLBFjMSgmuIUWJLWCc0FOjKZdaH3uNqjzH1hByyF5VrR+KH5W/JVG4jw22W5ovdWAJAUy
87gRlu54nCfW4WVDVOalsLPWH73vpeS3akwfjtrjXDsAOxMpeDxTQDoo1UXX0q2TL90x5/ahZj6i
r7omNXtASPIUlEA24uD86fBXz62uZj5GG+c86BH/JpHx5Br2G25/oGtwuvvD7c98uo4dixxFjKIe
Sx/aB4BRBa6A9Fa3VDA31/oUJNhz83HUhSpVmBhJsmw7BuGGuOlxtT/gZvnceGblpSUSJJb7uFh1
rbsRbAnwPfPdOjIU+JdSKgLH4tll9aML2xLEs9Qd+gXvMrOquvpA6NC+dVzU4rTZcNVYuPCBLM6J
3eMWVacMltSWaeqOqCIyDDAdZJBqk0DMLXz8zHmkw/UsERAzyGBIPepP7ryifXaBr0gtSAqIyjvu
3c+0u0ftBLIAULr0x07FxM/t2LoXSZYau8P7fmYFdGxdMHhxXluy9E2S/xRdMWzDARSjHhvCzeEe
ZvaQDqgrvKSmKQNBUirBsdcMEP8Vx8E1IFX0eesP4wBZoRRf39p0m1fIryZyIW4xt7qamxzbzox7
WWPioU4rSrJLkzcoiJVVveThJ9f1a6iTMs1bZkYYmzL1Wt9FNt0arE1vvAHamLr3Uw7eixOEVtnO
LUC0ktzhvN0GkQcldJtsEts7Q6x81Rf5XYXXUehATyED+2h1qtRlHJmPHv7KS9VagOekZfaD19BN
yWo/L86QWpWB+aaCcsVi4w8CkREENtw8Bxp0PAcWzI+8m+OWXnPaQcVAe1aXqKrJHbrpkPtA5tuy
t4dbnzuSdYCehLaGyjjKRUggdw4Q0qjR8uodii0Tl5+gvlKipso26vXh/mZMRcfs4c6TixpBdn8k
1QUg+q+oQD+FqNTPw83PbDgdkjeEJXNzN4VmW8a9lS3DK5YD/p+5xVb0S+pDM8ao4/AoSeWgKmig
RwyYVhWPlxVbyt/MzY9mjE5miyqGFh5guqnPnRQsxyDTY93Ccs81rxkkyCBGJ2kG1BBG0PJq1Nqp
2nOrWYpEz82MZo2gLnF6GqCmHUorNehUvPfAyZbeXnONa4aQoJTVdCEGBr2+8JR7JQSH2MLFdGbb
6Ii1KjDr1E5RDV7byXcJOR0zgghlkq0jJ3M3h7fmTEEztbX7CxVSNVlbcj9s03o1xo8xzmkL2ufC
bB+boL8yK/rdwT8dCNA2wXFR+w9Ksr1bUzpaPRA7CWgGmHmd5t4Ji6OHLvcWnvVzMzf9fK/5VlpJ
2ZWAKlrCuszSaEXiekPxPjGWgEFzPUxbea+HOOYtsWPsqVLxexHHP+0i3tiYNsS2yoVbyLQEX5wi
OrKNjpDMzWqUdyLcylD0wE7TxPWbOL9yca+38/KyYSpZcIEz+/iDxX9vQJC5TEMeOOgsJFd10O+S
+Ejz1gUAOjhzhscjthiLzXOVOmIVjkGxJZ6Ub4e38dxyaCaO9SYtDfH1PQgJjZGc8sA4GS1xJcmS
oc91oRl61LIBQkMW8x0neGlGa+MU1doBL1A1ereHRzHjB3UgGwrxyn4ADAIsxummFNaODPIcqlb+
4eZnlljHsnWDmyR10nG/ccwQtOnprRKQ9Diuce2pEqY9mDELTA8HK7tZTeT99hKmfm5eNHOOCEPV
RoMPB2PgJih6cO45/Dqmi7wbczOjWbMThxkd4x7V/eD04k5+xbLiuIuSDkxTDeNZGLfMNzqouY6G
nzrx3eEpn5sW7VQGmWzAR4Dv/SAx2KoG5wZknqOLkFTZwo6Z8UC6zqUKhagjinmpz8A2iLx9kLCb
SdO6yO6sKjty22vGy8tmGKjdMURKA6hjXSpj3bdlsbAx52ZJs1unIVbatZgldyjpLbANYmsN8XDW
Rll53GmmI9WCrnYj4WCNq16gGIuIhzC0d61UD0cttI5Wc00jb/sUFCCGdC+ZSM9SUMR62EvHNa+Z
LkGhbpFlLYcQZbHrLbpOuXtCxnThMJ67YuhINSNGFTxKBGBdaXnqVUa1soag2qFm+z0bzD9Gp7sS
MIqUmBtmcg+V7cUSv9k0hC+OUB3JFoZRo5LJRAaqtqwnAoUFyUuT8+82D0Ae2IcLu2xCNXzV0eRZ
9o7P3jCduhgwRmo8Fdk1HipmEYDF4xnqh7bxZCpQhh9erbkhaVZvopgkVqJC5IM22XqscRWoYlX6
KpQpCAypAv8gKnAOdzZz6H0QIOwNi7mKQIwNO68xuvGhC6r8epBx6ddh/0pIeBxIlX7snL1ucKr2
hEGUyM8y4044jp8a2VHVi1QHupk9oDowUO73nn2Nwtp1oMqTw5Mzc2roqLZakgI384b7FLfMFvKj
AEZujmt6csh7E0KQMI3dEYvcZGNxMoKge10KY2kLzawq0Qy+6C1l1WMEdrIxWk/vrajP7orYhVCN
WJibuS60I5sN7hC0Vcz9D8iA0+5ahChiBSyWrIpsYXfOuHYdsgZtPegu5rgv8TCE0qTL1i4qKKoh
XqIrnOtAs+q2cHoD8jqgy+K9WGdJAEUqwH9+DLHh/Ti80nNdaOYcFWALiSiYsgpVtptxMLJLqupg
XVNEgw53MbdPrc+bqSzMHsXxWAszGdg2QHDzGpR07PtxrWund9C0tGtMbKakdfI1yS4yBkWBw23P
TY52dgdDH/V1g7bTIvhBnfG6j6OzrDuunAIMp9rEWHlexCFeoVbRTTq8UPpxOtYumMDX027ryLSe
Gg6pIvjOyKaxuUn6coTOZEzD7TGTY+tcbrKkEp+PMnUPBaxlmGx68DuYGd0dbn7u8zUL5kma4ZjB
3OOsMddZFbbrjg+jf7j1r1fW1kldLasAMrvEnpRgVFvnCW02spLVSTEES9xRc11MA9vzoWWOHpTJ
4UMLchG5w7UMyFmGJPPhEczNj2a4aRY6Q8WmfW9H8tqrBXlUkGi/P651zWYTFCh6IsXWHO3uR5Ea
p66wjzoRbU8z2MQQuBHl4GBUFXipRQwBIVYWSwIkc9OimawDQaOQ2pgWBnInHLZps+r4+HJ4Vr6+
ZUGZ4vOSVoVoVQ/lDN+Oo2RVDuoM2byHgbunIx4+jEN9uSN3SZ4HC4s8s4d0RJpR5ZYTGwgkBVZ/
WiTZmes0O8NuNofHMzNZOiRNgHK3swXGA3oOMJUnimydpm0WPn6udc2Cuz6saq9EVJtzgMbpaAGe
HAYL19C5xqcZ27MuKsYgzcMpZhvScCNTaDl7xnGbX6dmS3oejbxHLCEY2nMTLJjBkC88RuYWVLPa
yGDNf3ZQ42VbI3Du3AaC3HZw1FPWdjWzFb0XGgFYtP2qVZemUVKwg8l3XgXWkdOuGa8M7bJlAtXd
TI2nXgzWcHMxTWF9/bSwdR1fZgxZBug83pl2f1kN3X1BQanekF1bQodFCbDFu7cBaImxpyaji01w
+5sFxwOErfHCAoU1eU9LiRgHOS2t7AaGuFMVnFdBYa5BH69w7XQgpKbKjUroTdzVSy+Vmf2o49t6
S4bcBW7Fr2kOueXUUdCtUdVxZ7kOcXO9nsd5DnxM2gSg5ZKnUFk8PewDZnakDm+LZIpA2YimcePb
BaDe5FBPS7J2Aes8Ny+aEzAd4C5jKCn6rCaXLRfPTlAunbBzbWs+gNAyzRsHaSF7SNIL3IyDNUvz
JZKn6Qt/fVJDF+ezh4lAJhSBARpJOTc9rV2IaqC0EFv/PYmhJnHc5GvuIA9ZxlDohtkpnGYTMUhG
9R7yIEBshwvrOzdJmkvooRnV2R0WoAzCtzDtKj/uovTIfam5g45GbhErNB65ahMr+9xNiwUnPLcv
tYO8jJswBA83RQ4ltqHsx12IkQoiWqDlgwj53qNWQAe4DX0gA6tGN+DsDYEgLQDBN5NubdaoWjjc
xYxb+4xzM/9RFEklEwvbVGXVGze6ayqdYpVQAc1Z3r2HFrs53NHMlOlwndCjsRQ1nDMJ2vxuiH44
Cd+UFadHtq/ZsnBKZDkCDMRshB9C/paX8hT76+Xw58/sVB1mR2lgZGGLOGzXpt3KHrorWZivh9ue
mxrNmKvQDAZlhvByPL0cI8iXNO0ust3jzl0dU5fYLCt7jk/3pLVl9UghMhNF4FhyF3CYc3tIs2JZ
AF475IiEG0Yu1hXn12yoT5023qgWiiOm8I7z1zpjW2JKpboCazzm9nkRGDdceEvEdnOD0EyaWLQ1
cKRTnGLdRec5pwiXbVsSfpz1mbdE1jaz1jrgbhT1SBTBEMpYnqc8O2uAYHFzqOoctZd0vjbLDN2a
UoTbjba/7BPnPvac235ojnzC6Oiv3qgq8HJgmtpuuAcZ9gYhxJ+HP31mBXTMF6NGKUEDhTCx2HEZ
A5djXpjOVfH/OPuSJUlxrtknwkwgJm2BGHOIHCors2qD1dAtMQiEhEDw9Nej76a/+DsqzNJql2ZF
gIYz+nFnw7Gaf//5N65c40vcl++HYOmZYVGTLjhjttetB3LXG+b62sMv7jENy45PSRxuIlZ3+RKk
mwTFwxsbe+3hF97YF4NLyw4HR5fiOarKh2Ry739elGsLf3F/UQsI+0ifO3w8zGMWH0yUTgVn1ZtP
xL5rxA3MxrWzf+GQm0YCYwJQDwrmwTuDDqQ/bqVeb7j7a19xcYExUSAmrUHyTHof9Ugh5AHE/eux
rMEcSVHEAqOnuRU5XvmxSwzWOAyTKkds9di6sDA8TvKOWLMdFyj9YAY2ziIb9cWf9+fK1l8isLyY
dA05r5tshhfT8AcvvVWmv/Yd57//K1P1OjMPTYk7R1HtXjkpFszaZC2gFDIIoKd3kzf02jdcuGfG
EclXM4oFVqgHTFE/ruIWZPHaN5yP27+/wQFw3zBsfDw072f+LanU69BO92sXomnm3Thf177g/Pd/
/UwXTq329TlWnb0CYP67BU7ocxt8cbdjr0fqmiA2KgmIrOSo48xb7K3Zvmvrc3G9W2iKE0bx4i7a
e6t34MNHyMldOf6VfC6Mv9TGbGIyrfU5vyS9PFDQ2ULoqlpvGL4rqU54ca9JSr3ER5Vmg0H4YjJD
Ibuv2htPa3kDa3zFLF1CyWCxSZwkNNwoFv+MlnXno+lqk1skd9cen/7vuZn8Npw1uKU3mOBkWYDR
DFjvJp9MdSM0vfYDF3e4TamlvA+h6MCTF7T0ttSXm7Xln0IEQ+fzf9/fTlMsehPArjKvKaQqIfka
rRkm/fapjT93Ay4Z0QSboFwN/QLAoDC52Y2nzsafu7eXSLExqDQPFh/vTwDEXu1yMm68UTG7YhMu
gWFECE1TiqWXXb1jFVQiF3qzg3fl3l5Cw8LUNtCoOtu1ZtDPdJym19j66WOAkeZdCpJ96Nqb4XO+
+ZIPzZsaH9BorFItIc7O5b4DplGyWy2N82H/j3rFJcuZnriVPpAsiIjq/oVgTvro4q48tAJSj8vk
yryMdHkKrLkZqV6BVtBLxJhhHugqQxJuAI7WBHqXtMu7DloQX0P+e6nPuqI/ENxkKphuBIBXTNUl
iAxo0LVJqUaSOJLXQMjHdK7uh7U5wbbfuCjsvxfyn/Lkv7zQGjHtBop9ktGw19wcqRE/li7YpLb6
1UnkEQSKP0Uz4ix+yjld6sROg08YcfgoG0NnWLq7unc3/MaVE35Jfha1ZUC0BZJ9GpuJQOAPc8nj
AOVHK8poN9fWL7Ccw8/PfciFA0cHhEdxCcRgM0V/gWHcFQnkjz65ShcufI0Bk5cCmFdXppuB8sdy
/pwYC70EmmnHvS4c0MlXwxQcY1uS3A/lrTbyFRN2yYE2enEzzkqHGwMOA8ilYWBDZGwUYvO5Vb9w
3wLE+g3hJgSDxwx5UUiITh4ESz/18EtwGRHLitQZABbSDuFD74GFHiNnnxuuppfQsj5dQC1ksTTd
BBqHCX01FPlBBfXnd79iLC550Iwf11Vl0KJuQ/2Tgtc1I0166PpmX3fik52oS3gZQZNashZh92Ji
KFX2ZSZ8yIT++Quu2KJLAFlUcZ0KgjmX3rAdW8HpmK4GxPaYHMLt2npSV0flCfUzDPmt6bMrx/WS
FU0aM8khGMJNCCh+BBRt6G7dsytx1D86Ef8yrWryPRSf0VaOQYGuhf+VV7LPymW9YbqvvXrwv4FU
I1vuywDdX1qBiDjVPaSpCZSk/7wZ155+kVzHjrhpTiDZFCccWtn2MYlvccNfO6kXV9gfUElvGh8o
0WEsRsbvIyMLT1UQC15vYQSv/MYlXkwOc9PwGVAfWSODDisGGS75tWmCB28it+ZRr+zwJQXawuOB
uTTB4SHjaZJ2Z7tox2V5K9O6sgeX2LGubZKF+yTe4AJ3j2HH7UZjOu1zO0zOS/ev8+kHxtLI+Xh6
MGpMbUyP/aBfPnV6LtFia+dqBX56iH7KxR3bkqqsDMJb0f0VP3/JbjZEgtYUqhebWP8C68uWlPch
owUyOPHZvjih/7s6g4M4yzAAB5+204/ERqjKOGG2f16eawfn4uoif5bD2rfhxscL75doSd6TatH3
XuzY2+d+4uL+MuXJRqPhtplLiB9Q2j8kc3AUlfpcqnJJaaZi6KJ25XC+YMkeim+FvTmJ/Y83+b/R
fXCJFStV2rXoSKJPNXX3E+jMAiK3EuuVeWx6l4puS8m2SRNnbRf+qEn3FjrIgAlvl0z1LtbpRkvy
ueHq4BJaNiKeaXyLCLmkk8vKqiVbiuy4SCc+f+omBv8HXTYZPpa6CTfWsmpTxxA1L8dP4oqDS33Q
ZnCNZime3p2Fw0m402A2d32/KcPxUy2h4P8gzEbRL/iHAfTVH/+JO1pevlTsVknlvw1hcNYo/rep
6nvbsBh3EBNg5E4s9J2pW+OW1x59cc8hnepYdK68+mX5dH50kt7iSLr26ItbzjjryDjAPYyOFamq
H3ioPpXpBJe4MqSesRfNKYpA/bo3LYZEZvUB5oxFf3A12Bvn8r/tbHAWp/6fZTfSDuswooqyLHdd
+WDdgWECWdhqMy9f/2ynrizSJcyMc8Ni0LwjARVJ/D2KLP9G2ni5NZFy7fEX1bKlL4nnuRqoYkLv
pCVtVnXtjVf/73g1uESUeWSWqpHifG3tiS2Nn5sSo9JK0Ww16cHN7V/QAe13gNJ1xZ9X68qOXCqA
dnKIKHArIdjd5/Bb63Mic6f6YclYGyT3rJajyIZGmqc//95/O6rgkgltlOVUDxNHGSflp5bpMDOi
/zIBTvTn5/93HSe4RJ/pmELUtIInx4A7+eJGMZNCqwQc1EyDU2EzzC7ysk6vps+brvM+J/8XXBJG
EQRrkak8uolrYCwctb/A7pxH0n/GYm7+/G3Xjt6FZekXyUwFjpVNFHc6szjZUCZNP8chH1yi30iF
EXoIXMEkBvE7pN6b3PfLWxO31179InigVkPQhpd0M+ipzroYbz373S2ez2ubfmFWgKvwKpBy4coT
eg/C7pPPuoPXIkuaYwwv0GEDjMotSNCVE3yJVQMXvivZeP6URR9EqKDrteRV6e8/tcmXYDXnurDz
zoqnYwvO0qYP3QvawfwGQOGKhbnEq8UM4siqNinYrji803jeiK5ahwiwvhaK9Elce0NWMc8fC1Dj
xE/OylTfKOFeOQSXMqXE9K5sU9S3wHoRQW4q9Nh96Xfmc6MSwSXmbGVmJEnZJhuqZPDFRpE6ubRx
nxuyDi7FRJEU88arsPFJLHLD0zUzyk+zz237hWsP1BjMnONuYxfqYhH0qLiYPvnwi9sXxx5r0wUP
91k9bIknf4zrcquCc0WpJEgubh9yPk9PHp6u4avKcc35up6QeDwTSZ4Tg7Z2xf/yyuE4tO3ziCF+
WqH3pjyQqeiRZBHKARoSeY3wftlOffvzel4xCZfINIxvDkoALrDprd7+M3msx0NdDmQ7y8XAxU0H
HzOLN67VlZN9CVIzM9hMKt5GG0yyL4DMp9/PE2V//pJrzz577n9l1a73l7YhDDNGfQn5Ow49m6rw
Q+XfWKlzdv4fudEll5RplGiIh5UiXH+fyvJBxEFhVHryO//lc59wNqX/+gRiMBK3TLDPzpVV7rmh
AtdWd6vGeu0Dzgv3r6fHRLLeGVhM69VFWvtP/jq9OtWMhQ5k/clduPC9oIvgYeAh56mnV0qDXVA2
N7q79P/r0P/XFlxcfs7SlfAJtXkvTF2TV2mo2syjsQ+gHSF3jQZhyzgTXXiCd4cFsFEwH4XLoXaD
2gZ2WPbQrUqPrbesb1WYNHu+EgOGmmR9wqC3KCqeBBseT/Fbr8y3hax6Z8xYndbFjXd8ppg/r6bp
bqRpfGoD1j83Ncgua576WQhZ+1NkBOBOLCTLMWnS9iGalPwItax3fir4qbcT/MdYBfmYSrdDn65/
8Mp2PQKtrIrY1eZZuwZ16a6GlAOap3frtIKfC0X9er63eGswHWGaJW2ly/u46d59s3aPHOoMWWMY
svQpwVhdxhEAizzlAYRPGyI+uv48VUlj2UCVE0PIWZiAhhVKkOWPsrL9XRNB+TVJjHdqw8oDS+g4
7edyhKh7zPQxqk2TVYH+2yfAktql+VV2aC3OtfMKZzyyAZqp2anaj3LlDb9ib10/VjBxbZQyOmdi
1Qca6TVj/uqxQgyqzf1hPo2+kgePdf597fvLVo+Qyhm8pnryA2Y2DECZIpgx56tpUiO7jQ4Quji5
ANo9mDar836a68zx/siizt8tabxuCVpP38NZ2R0d4j6bWlXnYwdUrz4r/5I1JicHNAMq6OSuxqh2
ESx9UqBy+xTU3mvkQrBxTvynSNRP3dT9vYuaKQ+6ad0lbOk2sUv5PorSpRiWMmizWY4QsrXIMEsS
dZDbTMr9MPgT2rqNKQIz1ZvU9TyLpkV1xbDqdtvWy9/+srKnQCI5BU/SiooGC6C4TdU9SKCakwSh
Ie6njA46GYKcRASvjwpVNpoFKEaGgSDqt14hRKp3QWxVEfb9mjURZrypMmi5WyEKt9Zf1xCKmN+H
aupPXedUIWb67EfLCDxbnUJCDyrcOW3dTq2rdZkOxuFutV25oNDSx5noJw6qzMYWxFTtVi29hnoz
ovetmlK66ZKqwVTV1I9pJrwKWRBgF81XREIrv1+jeEzvGq8T/KlZGj0XtCdYtnSp4iBL5mZcj3XS
salI02oZ35q1HR0mE2nFTLFKQsi9ivwK+w8A9o6IICBFM4xtiTUGrX7eqCSgRTs3ndy2/ogGBefV
8Cs1fMicpSDxDOZBvqMEULtti4v9hftjPW+nsK31plnmTh7nZl2/Yw3Th261qQQT2RLwDGKOwYMR
bVjfTdonfjYF6fC00LZ8V2CKOeF6WZ2FAqoimVlADxHxuX6D8tXKipDYBHq1Qez7m9FI/c2fWf0O
0cVu39Xap/nkW51mq7Iz6D3mIDg0rYA8+QSh8mXLQt+SPS9VAKPE+hrtHVBdRZAE9cMp3Uy8nMUT
RrR0knGtU5ovzpslxlwFPXdrAr1TNOjCvAxiwzYLalgniIPMT+j3+iaTNnYCgtuJUY8VwstmZ/u5
1TmPysnPPMAoJGjVIUlTMDrQ5tXVrG6Kpp77ZmtDy9VDGypGt1VpGiRrq2r9Avoc+i2ox0Bu4zXy
50LjJpkDEiOeZtL1qfla63ZZt3zuIvYY9qzs36PVJNUGAIHWAMUBYuI6azTE/44u9ZfugFn74Htf
Run8JYxpgLUGwlaVX1oZ6+ZBiMbg82lj5j4DTbv5XaJEMn/h9Tok95x6QIO2bErfMOhaJg8DKyue
h/0AeVLVRnN3oo2qAmS2dOKPBkV4aDev6Grd2XGO7+t0akoLZSraTw9xp1L1Dm04M2bgH1nWNqsx
Ns68bIxt596XhKTdgS1QLsQNHObVKaC9/H68H6t5lE9TaqNua02zlmLfYO5N7Ue4Ae+J+XMfz1lQ
YfuaYk16hY7/OHS0/z7ME9pwWaKhyg5L1CyLLkAR1/pf2lLQoOAVMtmNt0q/OWu0kQgUezShOI4t
T4qq7MP3IQmGx1gEDbjw0L34FSyG0j3eIdLPNQ9HsjEl12seDl4NB+MsRubmsVUPY5L6rFj8quWF
Abt4mxlgH1G09Ak5YWgFRkkkg5ozbTqri7SKqSjaEZxgO2oceHaAjehc1lhfmo3vT2OXkaBXIFef
WjzMybJPwF9pcOYAgpyTY69WXT1oNdOPWcdLhI2OApMtsBnlXnIl/N2Zy7guaiuc/lVXRtm9qte1
y6YKr3Mfi6knP1xPlM67MhAe+sUoPT/hrjbVQWM+YXzuoKllcj0uTVRgBCZNMi+K7YdoYk0exw6a
zLs0DNhXUxOS4gI76mWNc9GrGJaJ7us5SCAZYhdytyQQkSwcTWaNbmi3IJogTCR56AXJkkdJMPLD
2raWvqzjKF3Gpa1U1tvSzoeYr2OwpwjksDQ9XcxDqVyHIeaV9/0Oiu5WZDxWbZI1Hpgy74aWLf6G
q176L0SNDugsXptoCznGnuet59L2aQk71WxU3NTJIXIJfPgwLDPgBPXA1UGB6K/8UjJG7IY0NLQv
icJsTgZTzsD809uh/cLWuCW5Q70vBWOcm3oJH3DuNqK2ZmfY6jCVuEICzamoFBCbFNZXUWYhtdGe
Zh6l59BuGtUz9SP3s4/gXgqwr9uoIFavL2EUJh7cKVPNN8tGdN0JCj60qDoxP5RiFGHO0tG1KGcG
dMkpmRU0pSYMRW5dx9gyZKIpQffBmPd3WIL+A4QzEQ5dphfciycwPJEeZyyRnnmkYDWWzyCYtGY/
EMM+qpj4wXudeuBEyZuB6vl7ajEYD9kIIEvLu3Rdpaw2kJrR9qGuVSS3U23QKWMw2cFeN5BgAxej
8Ofn7qy7eaJR3dO84Zw7MJItQ71tMBqaLAWcia/m4lwuAOfhMFeAdCxDqYcCOrJJnbezmaPf8HJD
uU1q7fEjgnAmsxKECz5ARb2sv0Vhrx/msoM2dxlLmf5s2azVLsYIQ/8C2JNYt6Ubh2C/pnGps7hL
iX5efI0RQzpjIniDqh2mElNHic0jT5kUc/KYgHiZ+ZD4yFYMOM6UCEtZaJ52gI6mNhzOQSKCiUql
y18Szf/1jsoEuA5KNJhJIlFX4ZFWk69srp1eRlx9Amtychj/ju9Z0/LnWAZtVCiMDdpsBYe/RBU2
nlVhU02rB69mic29AP/hgSRQENiv0YixynBUfvUa97P/pisESLsG4nr+jik6yEfZgco1kzrkPIeq
jm+gcjBFMyjtjEygKu4v1ttR7UZIVdI6WLK0nss4HwGVAt6WpGwFsvRM9veAUMdM32SrjLnHoMNQ
HupgoOIj6dOYAilWjrKwIVQJwTDjuXYH6688nnWrThWGFSzkQpFTjN1fKhyXNGd2QYWsXxtPZdYf
fXJcSkHghqZl6L+HHK5m21pIM+LnTTsXppzTthgGHkA7ZPXmoc4Ic6HZByWUTLbQfalIVuLsJG8L
E+hQxF7Xlx+0gh88oLC11FCXnpf1x7xixCfnULeJ8wm3crxP4ySkWbLyymwnG3rTEZECwjrbqLg7
lND3G7ZBSb127wu16HxGK4R9QZSx8p8hNTVsc+SPOP+dVGIAEdiciryVc5MgqKFTvewSa7zqMM1T
IB6i2S/PLE8Ib5+rauTLrkSwPe8DrWJ1AitcQ+/T8xDjHmkI7/Ys0QTErJG0zW+VtD15D8ZUV281
hmDZw9pZNNlyjA/L6XuoVVvv1woNU9Dge3TZ9Q20Z3+NNW3lthp7279MEgRo2wrBMM29JdbmbnCq
q2EOuKEIXhMTQ2VeQEJ93jKeeBHgjpDhfDAErjH36dLUuykF6/5BJrEc7nCbG/e6iMaSvCRoseBY
dOg1J9Ego9xnRttCp2Ce3Va0rAFRZkj4tsxfwGQ6KzOTM7NfLQ699ROW8anSZMMTQPdO5arXkGdt
1CBQVfPkzIeNUlVmiBJk9bKaibGXPlkt2yjHQx+ppHZhrvvQvMVNkNrf65BWPkBEQ4k4rOut3dOo
Sm0BGgljjl7Ml/Up6pbJ5Lw3zr5KDm60ux4Mkzb3p87dEyNGvY0TNjzxte+8LJ0Im9/7oBLxflwj
BY53Jej4F0RcrA/ZAbiMB9ag0pkHJkmfRRWN3d4J4GuL0onod7iwMhhzv9UBqp3AToXNg8ds7x08
3yqRw6b2opBhxDuACsc6fqAAbTFE95WZNwzGcXqyEb75EGFoPNxGIINtf5brDOtY0LQLl4x2K/dy
WnqkKkAs1lEkHM2YqswMvXNfFaTF7aGsZBBtMStZyx1qAEt0Bxdn/XdQXIGY9LcaE1pRtG9njrDX
T2vg1vvVk/L76hnGthIaS31umjN1S0hRu2ebYCXgun+3IohCAOgxKubuAqabYD8DFG3qH42ddGsx
+zYFmN4GIzmJCz11y4x0d7VNTmKwxOUAGfF+k1RTENy3qSEhyxAIdWrJDZ6cbrieplVmUDhTlGA7
2iX8QKTGB4RtQ1OJ3xKjNF4xM2XcdoLGF993XWAOU92IOEsXeI5vEXOafWNCB+bFiqpLXro+QRIt
yYj8iil/KhJSk12CoKPNTRdFfY7cPN1jF5KTtkM5Ae0WrE9Myn4+IP8i/l0I7afygXnj8JIihBe5
SiQEfH2zUAzbT3QaTp6hPjidp9VuggB43jwERQrE7Pphfo39zgab2HSsLXozTlkSdDR5EKVoyyJM
5Njhz0OQPPhd5cUZb4PmHRetbbKxFd3TEsF7byKnW5A1D525X0QC7I6KPfETTNu4iSHKbeD3jdFD
yMGJOH1bAs98wM/D67UwwKfEaqD4gJ+ZSTb3IOoal1r325g63hRxMngiZ7MEUBheZ9GPvqWT2U3Q
pxoy2c1JIDNL5liCgzrhmr4OE8iiMq/Rguejo2ee+G4tJ4hAhKEmU95yOPzc60r/uU5LBdROFPxd
BSbmmQ1m1KKCaAiedKgSt7EOnc5MTVCNBVXh0ET4/i7SgEu2SDmENvAJUKxFPhUM4NPdxGFFK4Sf
KDc9S3A+QomCJ7kOQq9A8CvuhUeCU9TEUwaVjPDdq0ZdQ2o1HJBNLnMIv2CrelPhevOMQEYCdZGo
jU40rGOZR6YDK4En1YjgQC0psvbIkiMMw/pmQxXlKzKKtlhmr9kjmW75dkAWcg+Hb3ZMlO6v0Yw/
UDWr9uHU15shIWqTkvGNDdFpNG25rUEJd+wqqHHVbe0j6IWOSlbySmMd4yXJiADle4F4ODnRblxR
HgOqozsgOdXgJRc0Nqd1CtCi89IGJPeioXWu5hLVBzd8IB94ch1JD+cT+IWvbnn11/ZVxMuIVDsU
T7FAKawJjOTfHI7dEXUgm+ZGt1WRhpV5oVUk39ArlsEGlU9roOwReT+JnmRuRfNYEuTesk3Izjdq
zeWA2WMvG0bu5wtbggOIXnibJagcvLjF7/uMgAqg6Gs/+QHimrnANFT0gq3Rj15fOszk9vTVdpP4
jX6jynQH9bMYUMRsQTHq1bddRaFcln6DXCPJGjlJYNcCAb1Z+GRfTAMshKxBiCpsWkARDokWE/1j
S0ukNc5+5U6qgjVhmTcanOvHflzG96rHvGVRQQSjzM85Zj6vTVK4MUQ5f0Ddi0EJJrbzpuTtqweH
sZ9kA7ETaDiA6qvHMLqb/qZpOaCaOh1FGj27Hv2tThBkS735Irv+jrTyjsTrB6cDFGYDqNDXpjrG
qDatXvCX43bIcTB3OuGvI3MvJBEnXbpjGCFbqkuwuPtT/1oP7QOCvLewXE68E9/KEeAJimCg+ifs
tEhA2nl8tS76cf7PXt2n+dKxF4Qz7TMM3jGJkAWswfzRRuAvhcPri3jRoHZr9W4Gn2/eQw9kMEj1
vLEuqJTnuUQRH1EXWu6qlCQHV4cM/DNR9I2mEsVcHY2u8Eq1a3r/DiSKX6ngrxV0nrO0877WhB16
E/3uU+UDSTD1hWHrkkMe22Td5EPKAA1yN/L7irYcLS4ElGk/75sRN03Z5L5a1gfkh88IdVBKKUUe
Cnpgc1nErYfwBTovtKw2o+//TpbqK9LDX5WrIGhibBYo8YB66EeZesfVx/ZiLvHvsUcrVdC9R0ke
V+131BHvUIT9Snx65y3oGnXmi+Do5cLxgZK/ekbpCD4x3pcN+VsJlYN1v8y19p6IWUSOEvojJ2zv
zPqKnOEBdYmPMmY/bTV+p0S+1RF5Q/kDbN/p+1ihfuuNdN9EZ/BS/dRP6gszbspp3KKLXyYaog4+
Zj9CuelSFB6cqPKq7Xfz6H0H5TLNWK38bRwGfO+8KQtpdRdKdL9qjSgKWpbg2DjzrcZnNXNvW+pQ
ZmtN3vpgAf/KgCEudejBC42B9/hpTcdN34RbOIAvfcvurBQb2aNRymrvgHItHEu9l6LcKQsVFBQO
LIyuV2Z9qnNgvWjmwt7fOjAFdfNqYD30NymwIm08HOtZ7EszvEar3Eco8MLDsDhzS29yk5jjGvHt
YvvN5I8/FGiLSTLDfEBuAnJIxM1RNkHmJmzDVx/xNazIA4f8lUJ9q7TqHfX+7wntxYaO5EcVnl0Q
9fe8G74iSYqzYbHbHs8i6ND4aQIa1HUnlS3O6w7ayLsO3RpvDjOu5i8QsbtzwE3X6A7UK8SLUmgx
zWmyM2VV7yPRvmrTfIHSrc4B2++yoG1/+BAatDHQ6bGKd84bHpOgwoToUh4r7j8bY7+lKX0HtubY
pdUbZWitnGXOPJfsQgT8Yi7v+VA1mUjlXcNlwRO562e+nUX1CyRVm5j6GxRC7xgb4TXByJLHVOVR
2e1l6V6gFJHmKJcVok+LQCHLi5A/z5X/vSLDkHUyRhIAZFXWI/rKwNBTo9Az9wVR5s3v6gbmuhWF
XqMPOIGXiE5bVFVlxoFNO7hlPXEe/Ub9ZgeW/YNw6SNb7N+s9r/pqjq6yjyGzp2Sfl2zRCCFkd1W
Q38iJdPrFHX4m9h7s3usObm3Sf/bGVGAyKHgcFKoEU7vTchBSS63aD2fII/36sXdrmq7r2qNj3W9
Fi2DEKVOIGo6e1kt4IgjHX8l/bj3YnYPXogvZ3HeGqrJmKm886F7RyhYhUgX/z349b7yvH3Q8j0K
ove9J77IwB7ZUhdx0L+uNN62aPuiabdxJnmGmO2vhI24eWh792ixZ47QJx++MVuE2PJ2SnOIKP/d
s/UwqPW5FVOQw6+9NFY+enx4JIveJ2dOd7s2gPd7h0AjqYUxe4lDt0VR5qGK0zqbQ/Kt8ecnpJUf
5cRfw7XcIFXbV7X86Ie1SLwKwS48g1PhF9RVHhBHjVldT39pnPd09vIqdK9OqPdu4ceW91ubNIe2
TjY8VccAwWYTjIc5JYeB0QcbwHqIgJWos8ptEFRFFPS7tYHQkDc/AYT9tW4MivLkPvAVYPEdcvUe
8spwQhBktT4U4dT4PHtlhaIIyqSA3YY5hfU97xpQywdQpm+Qoj0MEvXIOrIfI3HPmtMfs2pUtrgZ
BS5yJFDCclW781Gjl1ED6Er7AiqAjx4G0rHxMHm6CHWJ+989JSMOatItL4mY7qIGEwZkFTWsb7pv
XXmHiagCpfB9x5PXhSe7xJTfBzufvEBOmdHDvTdMD1y3RxL6J/b/ODuz5riRJFv/lbZ6HvQEduDa
dD8AuW8kkxS3FxgpUdgD+/rr7wd13zvVnJZqrMzKTCWRmYkEIjzczzl+fHQvNDRd5ql+W1ZsIzVf
q/toLedsq7SgLJV2cFr9i0xaYBZF3WdFco9E6DwNUeaZUmNsryqYZgbnV6naXrryUR/1l9ZRBi8V
5m1URBy/8aNrh4/k/heXU2kc9VWi9ZdACx8qVK8SWMUsm7XT97uURGzp43JWMYkIY4fkjRm232Kn
feWJ3JPoYHTabhjc9G0oQCiGvL8pRbcL9OxuyN3t3Bm7GdcxfD/9qZAn5rN8HSvHH20D7xs2hlsY
R20KG3/oEMEzk/vBHAKxCh1x07f2W66H+zoK0jVKux1NUrsocF4Ki0fvKIZnAzqtCwhG6jyelqzf
Jy16WV475XTV99MR1ct33KSZd8itZMTA7aSpuzzJbwtb7nAzuTZAI1E7P1aFcu7KxeZB5HvGGXp4
Y+reVMflyhTof7rpQbOTD8aZ4YFonewQ1EwzykfbtY44klueqzANLmRoxNgrZ9PtvyjW9KWx5Xfc
lS6Vo7wYLvwOB0SeJe+mlLvaGS9pXR7DuTpYWr0xZXjts+Jj0odrE+XvUTE+2Dm+N2b89GOh53G5
nQPr0KvWpe3tm3RgsalGeDtYmrXFtDjytXx+hJ8GfyjCbQX0tQIM5/DjqdLZemwYYct63bpNeqm0
cG+aQeBVQnulzWEziMDyZumerbqvvQIwznQB6tMoXEVp8UQAOCum9j5I+9gq6rtssv0SwboxeXUD
1/RAZW5E5zzmEueBAC7a4r65DN9sWuekz6Yns8I3u+gaRaTY7hLjuzTlg9p1ZLmrkpPastVtzPxS
W9U8MaWFx7J+dKNx8hAT7dqp/4JBDKswZfR8mmmglFD+QANeVTCNIq2gQRKlvotH6qaBgTlUZ1ds
T49TVVl+bpVrboYgLLqvSpMQOTL1onKwtJ2wV9Dbt4q0D0k4dR6ir5AUhFoLr+ZjRErcWtbXtDVP
SmK2+5yykjbtA6zjuqkL4c2G5qDjUd2zU88P8MTfO0Mel9slG3Mr4vRNGTSXOW/VsWkHZzOqwdvQ
GqOvDuKtA/RIPdkZ+VNUhfl7V8xfQqARHkZFYmiTxCpvIKf6G+k4I8YxeeduU1JDC6ZxvOkLtTkU
TpBv0xKVJqjrIe95aqprP6RKNO30QbUcP+4b+a7EJQPv+4H70bom1GtZbGRrRJ5s8tfQNG1fUcqT
xZiliXsSOJqLP17ubCd9flkCkJVPH5WtcGKUyUubTwc9AU9vS+teRtaXmhHZvjaSXMABuJyn7nOL
pqAvAaESnnqky/OUjGdDErE4L+ISjt+O1Gw9psZeH+J0KUZzLxGVT8uBsplMe/g6o3xz/F5xxQce
etZGt6QEfsR91+hl4NkTuw9rTIVebcXekd2zHJAcexCc2ho0XLlJor57HZwh8GEfYBPjDOCltJBW
GgnVq6d13fQc2nay6qXtbFoNcE013fwsCuDmeSpU1UMGOK0UFxFHiD6H6Yylc1926Zr+XZqnqi4u
Tv0oE9er2YirHrPmL+M42fpqymNrZWJtOnuZG1NqK07uuN4wJ+ElHYqCikYkW0NOylMTF8OmJUfe
65mNoAAoixLIsMNNiqk/DjFOtXZnerSSaWYwVqYnrw5M7QP5NmOQKsMsYMoiiB0Uu0Y+YLxTicGP
8ZoxfXMUNdIKw6iKL0oydTNkx+hILw5b54p2Ay9/pkLIFdN45wPXVaIXySfdr+rROk1BpcNFF/qA
agN7CNOvjFB7xcE5Kb1stILXjBV3oqZqjkHumPsGD2n4DWt+DC21P2QNjJCbJFAPWnueRC3uoj4N
tXMyyBC7Rea7hF5pNvVLlBihPCV51SjrvG3DQwyJvTZDEoa+6gkghgwuahTXnZf3TrlZxgg7z7IZ
dWtlo3KJVxn9tc7FSPt8nSS6cUtepGd+FkzWPuU53xiuUa+HRmgVlllFd00nXT90XWU9YMOSnEco
4XNgSvKEwVUOZpVGG1Z+uqpc4Wx1xt94dsKOSDTaT/TUtCDLc3utDZF2ACCO/Nidej+0HN6gTdNN
VaEm8Rb+fQN8PG0Yy6O8FL1mvbSNkHdmpiYHgJp62gRaXVDujP1NYnfOtgrNtvPKGVh3yvTwae4U
2/bUoHO3bVuWu7wxOtAMdEJDPjpAmUm7b/U8GVYVABO2HTaAZU5RhRvVQ5c1k5+DF0anuZ9Mhk6N
2cadKF1nfbQ8gx3vWV3i+ErKPqXJMz3EmlP6FnqVnVNYK1DFBHih2om6W5vVsB8M6Y+jAMhhwCyp
VFWs0tSEFsm1R4qFyueiQi911GPcKTvDdtf6aN8Z7qyyLJwnRsx8sUX6lBcdCRpIdQ2phS/ILcnl
Bb+l1MsaZsrpHcCO4+CSVFb8U21/VUv722Q0vQ/cm/tD1l6VdHhsclf1paMk/oheRnHEGVpqW+bu
qbPixI/i8aYbejzwkvG7bs/n3KxjT1Riy/O9KKooz3UQnxJi6JgG56Ygm5iU1GdOkLbq3M7eaOW0
t6T+kiUabp7hti3FZrL0k4aPMwTOxTLke6wU+zE3NkEhb2SNyinM7DslGk9WW5sevuTJLjAy30kB
HexZ3Q56qHtRltUbRgAgidFg0LoitakWSgq9Rcmlmh3JRCPXKF7SFeQ92WW1krosPDvlaJCh/lgE
88fyrftBbMt6eBe4eJUdpzLrdOU6A2uIsVqt3M5Nt1MadT1o0zZSjQN+2sTKNofTQDY3V7BZ+fw9
E+IhIUKvMoE3wFzl8CGC42n8OihO5U1N95iyZOiLLG5bBGpFXrV+g03JaEEdqcswky7kgB4YgN4S
SCcZFp4WKue+Ny/WNG5sRdtmKYOdVIcQad+U7UTyYz6gbX4VkfU66cwHLGwBogLIWOmb5dpdZdzK
yuKxx/o+0/SLYlMlTBFg0FgkpY8T7UlnkTXomRwzOZfc7a3i2HKjOeJAlyhga95ce3e+mcPo1KCt
DRIq5sJQLW/QUufMY36IseOocdfzOobNMyqk3M19wCi+1r0deKWZufdzaD6Eun6xHXENZHKqonZl
xPCKaNWQIIxbML9bhbuuh9JTFFrZG+eooLtpRfSm5cptFAdM9BsPyzfqbTy5cvc5NbqbplJfdE3Z
dML9gs4O6DhCdpP1KytSqYSFn3VpsrJBW4yg3uJs78lxfALlCuGa0RKWxpYk92a5o1pb3jpWuiuD
6mLE6Te8/BE4zSu1bu5aaxZeh2wA8/FvWOyuajd+gt/YFkm8EwZCs74LN1IkhzQafernXRfcjUb4
VCzaB6GIr7bqXI3BWIm69mRcPi6PCjasW6HJWRlOuVLzr3qsXLRQHlVNuzXsQFAhqV8NOIrlBxJc
dXQBWx2IAKXcobKEEypJuOzZ43A4Ib9etcG4gwLjcLaryQ9Q7OSCM0Jv/DJ45RLvcmybVOVRsaN9
J9BOjADITHPT31HerHSp+yERQCgsc9nfLdchrfqMbGZdOtkNldJtJVh32EulLjMkGxMGAbL/fcLv
oXWSlQati0eXn3TdMUSPkLqKHzbNvWI7AWlTM29HiRuwJsYDyx1upN+obXfDYe7XPcW9C7AK9EaC
rmzd4p050bw/KKaXJ7pfu/JSxvl3fdSuatb5hjuuokS+LaMGlUkSdsE4o35facHXooUWHquD1F5b
Jbk16m6XCrFL5zfDHvbMuec+0g2JUrg2nxXGpNituhGqswssKjanKu9dJ99hZsZ8MAsSwsz85S4s
6yMextUc6Tn6UPW1lvO2HBajs4Dzqsi/9V32Ranymy5YpnCqxY6S9ePHV8CLbaMzEdESHdVeeKiH
dBtPzgvB60jL0rsTdhQOSsdCy5LOa5PMc5z0GyKb8miqY7KdE2s3Gt0zYq3uFDfK9E3RorA/gMrk
lVe2MRKXwNAzdl2TbzpLnQ5iDLrnXHJHs5gQo7oIKmDLoTp6OME6V8jQYH+NNpmPJD/ujeir/NEZ
Q2vvlFP8ESCJXJlNr95qPWFE2ErLNu+jAWKp26DfcInQk3tr6EKCYSP3VC0rYkimOj6JkDopDdOb
Lmsn8kE4z3SAoUkqbIImyn0vctNgxipBcFM0UlHDqq3zDHt6Ru03b2Tj6PumjqRfjrrjqU0DIQ91
tR00Sf9FFJnIjBLjUFH0vUyqVfvqPPf7qQuStevEzd6Jo2qgHOreTMjunRB1PO+KPAivUdA/SMjI
VRemdueZugJit4wagjTu11GDEHjKjEOrF9Y+mdOnQtUC2mjn4jECVWVsHOdxEjw5dflFFHQuyj7d
aIyR9CZDvY2SLvWcLKm8yh1SHzbfQE5QqB7e38KDcw89O64sKrlc7jI+8cSsz5t2iMS6bfVq646z
7ms6Gt3Q1D4qprt7eg/wQSA393LWFZbfmN66chYAq9hchd2Yn1vpPCS6eupM1J8OJvQgAptBq1VP
5wq9MSmOja58tOY8gCXmym4slIJDNpX3fdVEm64n8UYq21jv2CigX87aO0uv25e6S1wfyeCiB4Uc
zprmO0jyayDkpWvzBUrqXV9MxpNti1e37KFZrA4EuyzrLUYeVF1a9TwwBwdBsfPA+rSPY97GByM2
b8dp2Kky5y4MKDGGrWP3e1MRj44ddp5EUHlsDJBru+mkj67k2CTmfWjl2W7qSF0L1yoJWn22go7E
wL7iV0VefctEY3Nwze22kmZwDW3zGfauWw1NttB5ir7P02LeRoQgz7LmN13twXnROwysL0SJlMnx
MR8446RGu/ZohYexZiZh2amcnjPgTgU27c+jkL6WjXxpirdwMmavH/WCvo9JfDGs7IbimTm0InzD
LjfzOxiZdc1sVw/pFyx62tw145hs2nBE3NYULm2qDnXW1F5L28w4wKfcs23jNE/aPdRZ5eHb8xpq
9IwvTqbUOuYmNvWDEsUvKHzvtNx6j1pZom5XfRO7CrAjas55msHwGZs6yeo9jrSvtd3dy6xVoNgo
Sdgy1spwS7zMBuc50qtLGk+Z3xouD0Ciz5rkoJ7wdFB8wfhpZnEALtvQbVaVd74D5LKMmpxqjhtE
W+nJDsjHo7R/VinI7GXVw45f+qC/JXF9SKB7UTc2zzmN6KgV5luczS9uHb5gK5win3Se1aUlaSZ3
0JLpoBbzGYlt78Vp/YB4MwXsWga0CqjoUIYRXbej/YwKRR6SCRgidyzwyOyQTfFRyH4zRdWexo1r
Ws13piJpOx1qAzmWtE6Nq35gGVd7QaO7eC8hfc4ACFf2ki+1egDqOe7qaNLWowGJFgUuz60DmsUO
lMdaijFHUmLHs+MNWV5q3lDP4xUkOnpWnSk6l2F6GQiShZ6GnuN2LcVr4RM/j6kWXQqoYfqYLBOh
eHg25/bJzuZ9k0ECl3n21dSTrXS5k0lKGLEG8WxMU49c3IFfs+enIBy7VWHY5kZQX3qLGfzgJLoH
dLvXVHo4DOVgMcoV9K/caS3SpnE6NXWyKw3npEXpdhboe+cmPGVmeJWq9a721TZzOrz57LFmcdkE
ceWRiH6WjrN1yW4aN983jUKnq3EXNcO4YaRZz6oBNOhr1IVVkO1aG4Iv7FCONpG70kL7lr6fL9zS
Vy0m4JflvMrz8i6ounVpovhxVbQSg87NWhjJrj+MimUjHOqC9eI2HAbT4yyhuUYUXoQwrfOK2LyG
ji2oYXX6NGIJhNSPH+h53pnxeZkhH/MojIm/5N8N4KajgUPIBNgitMZvttUcJhoGEqkecfG9R8q9
wf3TT61wu5gFt7O76zL93QoE8s+BdHbISEqHl2IsntyiuDidID8Q2WNazq9uC2UBp9F4Nj4z5dje
mmPG8qLjrJCCNNj2GdcJKnetK3tXwVvK6a3nYCficIAYp4RhAQY+Mu50l1cCTfkpb9C986RlvBnz
jzY1Lq3N1CrevgBkGWaezbiJS9LUjgxkck+kcCHzu3F98lHsrpbfXowtTCth6Hbgx9hdYyVsIPLl
jyzpwV6q0Gc06SrrwV57ROYEm9qtN6GVnMJ82Cgd4pxpWEVMtO+7ZKcyxU3QUKNr6p0wQCKdh3C6
BGlCkOcyNWU8LhfPVlkFSr1upmfGb2faCNXLcu7Na8bAh1mTwD8YY3NvZl1uZoyBM/MxNYY9A+uQ
FoTfmvqJr+yQ/aup3AzLrCi8oIa2eQ/HbFXnzqVLHdZ67XMVQga+s3iExPUhwE7AMA2q6ulu7Cj3
o1f+TzPI3dUGhgOuRbdJXi4Wo5LdIl3bSXzWwdLVLH2HnAYFUsf7lCSs85FcOjcSfcVD2ViWRlkE
Bw/F+NJ25rWjHyLhztQt+DuUkGoFXq9GOxpUiHMM9YNqiSGNtfc4+w669LzMYk4HsCeXRu0WHrkB
VRlbHfFoDUuZS/jUeVPLjSrTizlPqHJJfuc8oPM6ex1F/s3stJPglOQN0bqua9bq0vTdmM+5eJzr
gHOu9oMy2gxDfgRe9pZdQIPGlZN8azVwXZFovbpzS6JH7rVm6zvzcNeHYpOOCiKSBjS+3LE2hJHv
UFuuChM1MexjJpObJk3OvWFdBR8ELDNm6hbe90Sz2Mq1xa0mlV2Y9NskzTazDYPLCDdFT28NLbna
4wAmScsyJz7n1LwqnA4wD/3eJlCycpUoykoa3a1lZE9oxfdmXZ+4EQiml6HSZFQV3QH2xGwmTo9m
lYqt09HEOT2r2IJ4OWIMQcEGnoRi3JqOPPDJktcwG9bD4K5mtbw1s23nNq/LIlLUeJ2CF4c6GG39
HC8zgCLNG7v+Y/H7EBJDtllA7bUPPMYEhUsgTiJVVzbehaNd3zFHbvG8LfMfDYAhcIsLJQy4Rmhv
7uLmUejObd/UF6uXtD0YJ2FpxwFxMLro4sfWUw3n3VXbh2UFZCO2S9bY09NRvpaEIA2/+8WyKtOU
q2zYctO1TYOtjfWGQWCmN3vXltjV99X0ZiT9TWp2u2x6ylwSkAFzdhZaTLYIUSGnc852y3vOSdVt
MaGJdpg9WgpS/2K+McgwtLpdpXx7ihg/A14ci2ZtVJE3Y1mmasbGiVsk/wVS+2k/lvmuwB6yMunF
K/2IajIPznK4zAhhoqWVjTJwWUh05V1TPd7zpodByW/S1P4SNtOOrMMTbeA1tDUi2jkUljj2o3Fj
W8roG07zsKB/GJzz6BPNvE2jYKX0nZdOzS7vSBE0lbnWJ+Cot7afTzmXC8BPShvsG1z0jGhey2YR
Tk0PwVJat0J9+LHhFgfP2kyfbbZ8btyJkZH0Yb5xCFJMW/txNDnAsAqkSY9UPEdO5CIcp5OY4NXF
43dEQYBOCORSl5w99EmXdxVQ3lRtlhclbYo41j0Wk75OR+3MVyjJu3hwXT1tB57TQi0h5bhVW7ac
+y1we6qDBln7sF+SjTgBCVWBQJjJMWEUYU79Bv8cn06052AoN5WWH1ol3S4BXUSvVWjQNPBteU5E
xvPyTJhd6ttA49YYUwvrK1buEj6WR2wW4y6e31SQ9eVzbYuKZHmJwRSC0QzWTTRuXM6UsdosEYU7
LBGapbRMF4w/k3l6iqt2XU6MdZOPEWF2wC9vCdtxHl+SNvrC17UbASOME2ut+WMc34SduiFG5Hnj
CVooTQ4I1HgQoeaz4wbou3LqlgIpzOA3jrsPXdt3K3szMydHG51NUtsrRE9UZPoKGdCeb9OhC/OX
4zKZky/mYNNkkBMCMIr2rEI/Z8DjVFO70bbul/haYjjZJdW3alaPtY2cCioyuAp02sSQhIVFDAWs
2NYTPZnNYyqDmzRhknA3rpYbX8ADuXmxXi4gNcoVS17rVJ/IaPLHXD9bcr7qZbxPYFT51+Vxc/ii
5lwtO6dGmbjEsRmPoikagGJ0j76ZI7+Jgh24pvBxzj4XtnY1KBLbpAfQkqeZOzezyKPsKwpA6IXM
I0fIigO99BsuocvqFRAiJSNq6Yn+C51U0b1lHhtqj4pHZt24CDn9UgaHoXRHcm8cZXNoQ4+eEx3A
twYAktlbnA1vjC344jTud2IfzWOKkfrJ3N4k+Jr6dHwxw9JiMxsBRk6dBfmkBg5ooLkt+iTCQqUB
s1vWT2q/dVrwrAnroWrp/FhuIMzNKgt6sZMQadnyhlFEiUuZ9VAvfqyoiO8Mfb5oGfDKTBVnGlnr
z9XEJlvUd0sEXn7OOM0vopcfdTDIryITt3YxwvAYr7QwUCfU9726tH7112KYbrAouS0M7avVqwdL
aVgVOmNbFNkds26gr2b8tiwT+NvvqTm/4a7KvY2c916Ku14aYHcm2LZd3GMQWWzUWTK3RqdiSlzl
blmNELl3aP1PfS5f0mR+iY2azKC8waZ8Daiw4SbuQ2VYm7mLMlh9sSrtQpvGqXaTe2GmZ9tqHxSo
bwNeBAGZ8pAWPf3DZXynBu50LBmDt6H/89CW1XOY6I9Dqr2Ghn41MxKB2HS3QsPKMzfUaKUZAyHH
re6CvrrNB+MyW83JJjWgnsAUudL4kP6Hj29it+s0p3/IyRsy/GyibNXyb7ILXhHTnShXEo8OBhvD
MXNRjMLWphmF0bLv28IaPT0rb0ar3852c1MCDDDRR7tDnIcAzf0A+WA+C4A2niS5X9Oa4tGf9KaK
uPHqYgLXKdsLYizdC43ildD+oOHbv+ZxPDf2VMExaM+Npn8hgb+1TPM6OMV7WEwYzWRyk8/2mq+8
FoCymmU/JJF+YxXOpnHide+Q3g7aayVMIgzRjBMULLfMvtWIlBH/NPpK1RiPNbTAQLjqz2P2vRcI
NaomcI/YqCwXmNEDZdGMK+N2pi8UqsZsnGGtUjSMbbJW7Ko5ZaN8K7kZadNeC9q/2gHlHzrN22UH
2xa0zdBXflbpTwMZQ5lS1iyBaAnAkHZekLNzBnMofN1Qvurl0nYF7ZhW2VuJoKAe2tfYHAs/zpvX
0YzfQXYkJ7cJAdGtmsb8KiWilNahy6g21G1jBV9oC3mE+d8UBsy2IKqao3wuhgovjEbx1Kk4FLV7
R4ina6kh3irutZ2TM8nZo1UGb2Ho0PKizAfH6REim/dgK8cxy54bVEEykzu9tY94SnDpXEoAbi6m
+OCIlw7eKnpMI3cTiPRLkaHnQiqa+BiH0LyX7WMx0xY1k2CUWnRVdYIUblj3jPpCOd6iPzASAtvc
p2t6gZ7bVoMrTO6nbP5w4n5jJfO0U6J+2NAvhVgHdWHlzU5ZMZqNEz6JKHWVxgn2LW7Z7K/Opnc/
vLFEIbYzPdGbtqFhKVCZ6Wv2YewjY84h+LsrznHpLUAGqmhasHAYkMPOBeHZ0RsbX+0sRgpWfdDa
zNfByOmJF58r0wq/6bWdHxrkD9DY87wZK6RoViluLAyST2kwIRyfdHRjodl72iA7L3Moct1ETel7
pq1RLdJ4KxLrY9TbTW9W71XpXNV43FeJeQ2iztwmgLprROx57GkJ0Te0LGw+x8zC+BuPOKdyxCZv
Q8U3zT7+Th+lizg4kOf/sKyO7t/AgNJztcIPy+3Xch7AiqzaCyvlNOfRHY3B2zFL92UFF5hfNKP+
+HPOGp+cXcxqbpvSjDHviHPnADtDmaK5wx+YXvzMWeOTs0sm2tziifPuOHYvJiqCw1PvSdYHkb7/
+hv8xIDs87yhMGbOUJ+gDZ0RDKoWdLtmXUr28+ILs3jC/PpjfuKi8j/GDgW9Dnk24uQ9qj78yFnk
2R8YePzsrT8ZtNi0EdH/unwDkBual0MNd5PGXv25C1+eze/cTVqjKewiwzY3Q3HhOXh6qlPw52xr
Pg8bKmaBRU9Ce7nSNg+N5twUqB//nOeQ+cmVJZ9hp6ouN9YOA3C36Ri1ntWqf+TFpC7WKP/GMsX8
5McyI9JL4p5Nl+Y1bJBbayUZZm/jlRBNZiXXdJ3IJ8XItR4Vq0a9O7TzQG+kNWA2jdVxTrdiiULh
Tz6mTxYuVW/ERTPhfoGEAGFeWdLJicDhD5yZF6Ocf/dtP21zVS+mKLBThsFWdd6CfgXTfTxo40lD
sJhsfr3SfrLbzU+7ve2qBBQN48rcuZdUH4CptAaIB115/PUH/MR87PNMomlKgO2iGYc5Y+FwXqhf
wAHC8l1E35bdngE7/PqTlkX2b+7X54FElaToYeQnPpNh8F4O+YtaO3/kmPgTZynj03bvpI37cMR7
U8QNxXUGObYQQeMzQatJuWpgHH/9JX7y0I1POz/GoMRMkF+sI0W+GrSDmlW5r8P+D8am/OweLR/7
u8Ciu2LSmXPF9EnaBHF7xG6l7/6knZmxfOjv3hwnlmZM6dlb/0jslnsUDeYfTcL72ZV/2vvTrKp0
Hi9dILbyjrS1XalhZvw5/z3j00ZGrjfmuskgkIb5HytcZ+unppTWnzI51j4PIuqnzla7cTlRSzW6
qLgQY1Za/kGU+Nl9+bSBo1LvBtgzFkwwHJdBBtSmd79eiz9Z9PqypX/3PLtxFkFs4aSvMnA8MmrY
O2sF0DDQKFiZdOzT4vPrT/pJPqAvV/C7T3LaoioVHN3XHND5OanjAgK/R1hKzejBQNBOCVt3++sP
+0nI0z/vZVO1GAsQ4duGTyCzV9SXoVL2hlBjf6nkfv0hP3ks+qd9jA5DuJYozXWm25VvI8HvmEf1
54KE/mkX9yFNSjOTcPE8dB8VLMJkOJ8j19z/uWv/tI/zMaZJ0GaaYhEPvhL3NwadFr9+65+EN/3T
Lu4tzAtshyt31HgjUMXRv3dVkubPJXyfhxPVZZFY5jIOG+fR0cdUKNxHWaGtfn3xP3umnw5kZ1IZ
ZBkwSTsBxl4vQJBazdbm12/+sy3waR+bpmvR4IcTejZ0RQkwHpjBoRZIWDy9lOjzaVVL0Uta6hj+
4/v859fx/4Qfxe0/zsbm7//F378WJWr/MGo//fXvD0XOf/+1vOb//86/vuLv24/i8pZ/NJ9/6V9e
w/v+83NXb+3bv/xlzVyollHjH/V0/WgQmfx4f65w+c3/7Q//8vHjXR6m8uNvv30tOtku7xbGhfzt
nz/af/vbb5rg9v3n79//nz9cvsDffrsW+ZuM3/7HKz7empYXu3+1Ba5brmriCCRcm0c0fPz4ifgr
85Ndw3FNVzcFPii//UXiihv97TfD4UemyUg2aH6GsC4u9E3R/fiR/ldLszXHQQqo80Lb/O3/Xdm/
PJv/flZ/kR29G7Fsm7/9ppr/8Ev+7wzH1gzNMExhW4Zl4plKT+S/hsuoGQf8akg501wlCWGM967V
w5teBOa+qvJTnqprN0TqErhMgDY5GJzKOgczogd9gr7ATc8zY5N+EietMFiLjl2HAMXU8hctMefN
oEwDEb5qNnVgWHA7yC2rcH6i38h+xCvL3WMb1VS0yqrO4DAAcmcYhrWOtEfdViNCqinWc/h10kC0
wH3oVNSyg5uJyp8Ll2xpbtaWsJi7s3hgdWp0DiuGY7p2X6yzyX3QBnc/o21lapEW+4Nh3mDOcqVN
0DgrarGatV6sxmTpThrrVY/L3Lq1+nXPsznmYENxj9Y41YHD6qbdyLRYkKb4EAh6l2Wv3QOX6Ksh
Im3vwgaFWrMrRwT5dt2O674R1xCuP4lCIFgaDBFR0IFcBffuqD5hdDJ4wYixVTg6SIHTXvX1Gl1g
aNPQ0c2KZ1GvHbAqGld6Ym7tnF+Y02LyXCd7hxlr70ql2MnKTVaRnVzpfthjXsbIV0sNVyPJjY5j
QR9ZNSO8O3meN7F0/cBu0pMaV5VPh6HYKMHBLHt11TXOUymscAOvuUYi7fiBhX1MFEwn4aTxYThE
mtGdpiK7VWNs7voJ23JLXsaofseQTqN3Hkl+0Bj3XY0hSDvZ6RrO46XVvpuFW+wjvbsDID0GsTHt
YvNI8+gMk64yjHXA+meGTlZtLNGa6n1MF/mmms1r1/34vxydyVbrWBJFv0hrqW+mkizJvY0xGCZa
wAP1fa+vz+0cVWVVZvKwpXsjTpyzg+gGt/fEzKsyPuZaCR1DzhVX0YaD2jbMW8yisJdafDSE0AIG
1ujrAJVbhopkFkwS2rOyjfRJxc8bobQW40aasQiJOpmPXrEij3WOqarGQZKtx3TGz47t6ytSn1aT
psuCHttd1mVfC1T4IENBDwvAHiatlCMO/+QBgFaqwpgh7fAMUK5sYD0I9TP1wgR6ZR2F1yuz6mLW
LO2uSdV9lPUfUxh2+AfMl6nIj1E4h8RQR8PtevEBDSD2xgR/PAAtxbU0kfQfJOVZHgAyGnB9VGb3
uia5ULX4nOoeCjJZ8YXpWzSSnFU6y07CpXTHWu7ZMib5RIQraFJl6Yz9HNvxDIlCwki7NlgSlS4s
MOTP7pL22L8X1F+Ym/jKhZjIryw/XdZMSgb8poMqO1PzLQlR6aeimduhln8ht7uZMPcbq5sSRx5U
35wl3bOy9WEOnYSKPHIytMq7CDRjYxkwDWN5O1X9veaTZWgdbSDpGpswTy7z1HyG9UOQ5o+JoNQQ
AWgMFyjiS4irnTVCQwJmWs8TyYVgBhlCeM1TjJj5o5E1YU8QBgpXrcLbyZMgKq6NxfKBUnkDekuK
AMiYYPFgL3OKam9NuJp70WuxJI+VIB1a86tL9d4nmkLUWh223Ugkppvye1eTpM5Wd1zrlbyExIRQ
CQkky591l/KFYyHrq90qz65F2mWfpFsxJTYwmoSJ2MXoYIqtHbFVXicBl2Suky3GwPWQNPW8TtFl
4WQOUmEevVpDGS2Y+0EegH/T4DWuDMlrRiKdyqgHCxZYg1yI3RnaT7SSmCEZ1jigFq/TKMx2GcYe
IdiawVXJ9zX+v+XMIlqljC9Sto5BPpJJ73PxLZF5dyTVAlSTNHBDsuUo9s1XrSZzMEnLa5GJszv1
NHRxvKjuJCV7LQ3T69IqeBfWyc1M5kXCMLgAKRJPWAQSwGbvQpzO3DqJO2dUl41s8UiRdx4OjfhT
AmfaFcqKEzOBCRlqrQuLIwuK4hVfp3Iph/yRK9lxHlbJBQr7Twe6z6rmeHDCCLyaldMuxCAksYfm
G/L/EPSAPrD7crh2tSSfYhP3Urf0rknKcqMmzXxlfJtBWVxgiBQwwmeJAWA6bvnzmV4cyQlCT2yw
fw8swFLwAbI/JvErI1pcMIa3ODHe07AWD11N+rkXjKtoaFJgybPgC00Hj6XST5nJFLMehwcZpNSJ
wHw5BD07mzHlQ8Hg4+OSew+lqD2MYDryngw6rnOzFyM3AzbmjCzg2vQ4wmxpipedOoJq03VGs6Zg
dccMsi0BrLpxNSaRlwgXssoFLLbRPW6U4rUpBYwmQu2HpoXhIW1rhrQRtvNCVrcg2A99wdWjRJl5
IMfwKprs3JGIm4ygJcFuqcZJadr3TFmi46qR9GXz/M3Q4jGwoMVyf72LZUpEmRmVYszxSTcTxWvz
q9RmoY3vF2POMiduosNq01YcsWEnYNoAfmEqx2TUVQ+t5mNKok+xWuodkwDLjzaVXiiEErLurpgt
Pow5OQ2aSLbi1Ohl/aUqr9WCz6onl+rFGqc9ABKdEMtaOMrUxkG6enLTmN4TWARitDgAuEhHBeuh
kw25ugWmk7N68yeMZ0A4lCjB0mfQCduZVHULvSOs0/il5z1nsgT9pB+WLSMVzYOlVb6Iclw5lazP
n4YOFGWONlGzjl8Ryi++yyQ7ygM5aQVQL5lRs3XTNh4eVatdp8zU9hWZ5Q11yWkso/S9jDeLGQ6b
EinpoKpKeoyVpXGxT1u5tH6Z2a4l6vroiFcmwxoGdSxUbq8oMUZ8PIZ6U57nGtRC12t58P9fdoXI
JyXg1+wqsTr2bVMdZY4bFwRN7OJgkfGRPjMiOoeWNUaAMKYl8rn1P9g4MB5IS06H//+bSk5Z1Oi6
CS1ILLwN+axMFmL5ZRlBFDW+Z2nWsE2JBEnEfJNpavtKBoMeV4hFr9cVF90Qh4zRcVNYiuWRveMv
hUiMNm1jfslRvKuI1cw2HJ3GDqtJ9fI4UY9ElPCaahjmmDZB5PigrgyvpLi7LkmeBonz2vWgC551
lxCdRjC+ACdaiJlDoXn9GgU6JABbGazKtSrMcbCIoDUMjVsLpG1Eyrxts1q+bOXTXles9wYUStwb
fqqG20hdpJ2Ab7UJq1tPtq9YZK8U8nvBqWUnoAPcRn7O+uHOqE+7ZmrBJMViTOzzHII6sjV1/Gh0
XKD6RW4qLMW9Da3ECbMQvlPHOJ782+tAPMLv8t4uKfvJ3J0t7ROwBDy4ZlNK5aEYF7csMG+vbkbi
Zm0pZgUDhYLuntIM1q2d4jUOo2xThT1T71ES7RmZCkoGgzPQyJ7VDwrxruY9LkVeRk36BQ8memmz
BlYhsyFcCWNbTzJPMl6n8is2B3syo+Mgzb2tyuNhbLLdYuY7CrlDCFWp1plG19mJaW5QNGTtmi7Q
ONuJVQeNGfqt8BiApT2pYeUakwkTPOZGTiEQpCTVSaHZHwkQjHxrIKZn0A9Mny+8iiNz6gYEw4pT
uahKy8eA2Kzxj97AqSQgpEFtfS4KXPrclSAnkFK2C3ABMSM2DCGJPro1WaOld5YEPspIFGSGfmGO
bjKxYG1XCFEgCcDgoIo9D04Vbqw9EXYhxOtGluUQnXBVfSZCttpSwZ9LkWzOI9xfZAkX8Ge4AQYd
8/FAIqpYh8F5Ot4SiwiwDGGkGrsfbca/gXyKzwj2BlW+zumJWWoAWJBc9OLrmQfoqMcY2toinpsK
m21Ndq1ITBt4rW3J4zFnGl9J89Mn68Rl8TnL18Ki3wjNlPpMHEhX9AQFdEJLFUHAFTc6TlCxui/l
oWP4YayYihV5M2rDE5OJJ/3yTOUnh0gDSkE0PCYP2E7YVwA2i63lpbVxakqiBW3nhob1Bkf9M0uV
a5rDMhd7hDdqxY7ho49DqnKLJqM+fybXNGvHlyh5BINFlRpQ/Gn4Ea0Yn9Sh2Q7yv15h64L6KGVA
n71la/KwnZiKsbbX1vEhCm3CFJPgYzX7HS/mgrHViMAqUNvgfkgbCXs+hFcNs9Asx5tR1rCOMhJm
9W6spmGgQG3onxV3xEVJyzjvJJoGtotj0B4yng8MMNDXxyCsYtEWSKys1sJU36S2arLlYPTaRojf
MUbeMIpejZboOEwop+ipJBrzmLw2aXzWMDmRuygil/N1O+rSHYpNaKvLymfWybeYRpGMh0GUc3nJ
1/rbYn7ugqnC5DKH/JpmkZ4T2ZPqtnBjAgPg6UnAwma7itPyOZWkFWvs5UJfvAidoLNxs3nTFwqu
gep4BAb9HG3HFhbOsVNbzs6zHpFQMbLhnItKYuf6fhnkr1Rrj8a8PlJmw9wnwMmVeDM08qOdbfMx
6PrzRFjxC3eZK7FpmtYh/6wb8SELReeVthUJ/Io9tgqSxDzTZr5Rq2R4/mRSDAVGC3lyWB2H0Sxd
g2RIlk0DjxH0zB/NHg8br2E690QUQ+UHhKvuV2X0r+10X38+Zs/gLEZJrq+ejweIGea1NrxHibXu
Lb3+7gtgSXNc/MWN8LUu0uxgGZbozMRNKinFFriN7rB1hcNErw5yX1ChLeXb3AnKzqpnN5PqIO41
4bpkVhzIAqSBFFZyQIsOskeOWyhEmkxya+FV5ISXR3bOdPacA5cHSQKrpMjQ4XVD35AY8WajW3nD
nSI34TKT0IQ5PaB+6NkLiyxdgwxUV4XqFUfptTA4ZhoDIMAzBB+WMg1HHm3iGjThYpxUSTId0haT
W5L1DXX1LE3EOgoCOF6aTr0TFjnkcWgNbkFIsWesSAy+2c2kYTEKkJp9EEZzSgNbB4bNyY5AAra8
W5nybhUoLmztMUO8f7Fky1sZ99j8dLfxNkhfcX8akr05+VwwK/+/Vd9mevLJwngAYqpWz1l0q+qX
2di1eukBUIZf/9s1X/PyL5qvlgoA8cIizGx5jOW2uVfzNTQPkuV1LEPQ9RvbSNgi8Nmuf6QNbZXc
tViQgGoj8pb4XoV9RLdSE8uSo8StuC6T6SPVd2J7FvqvfDmPuJVjFJmqek2HhS44YD8Dv2KcvWjF
Z6VzEQ6BKZw8OXqM63s8bHsBU9ZDSF6RJ+j5S56pHvLxwl39snBm45bnJ+MzAsMgF7+xRvyeLhSW
r11WrxHB6fA2SKr7JFopU/cVWY/UPGpVYCZvWfgXCj9RxEEpvz+5c5gmbVjTYHgxVQNUgaS7bpTF
y63e7ubvkB9b8nlXzbsGb2C61ikzxw2TR1y3mhlM8UMt33Pj5ThHe0F1EnVfalsFTHpcWmA9MIxP
b88yJU49jcA1UZ8gNgIjBjGLwXkKTws0rmhfQIQSp5c8A9iUPhJZtGGf0dYpdj95ouTl6rETOEO5
04M03K/pa5K9pcVks1Lc9kSCPRhR+We+iih3hO6JdsQYdWhncgrWdtZfpKZzmxrNKPxqyPQrHtf7
3Pijtus0cmxQZthyS5TcjyRPa2GMaJYtDBcDZi/6iy/Lu2H5jIavlphmJVX2JF1N65Q1b+AwUV86
ioo9Fht1/jKHQwcGRz73UCpTCVSVDNzF0VlUwRFT7slO4oahk6hNb52+eg3CuvU9ksCQpYw1Wwyl
MTrfZ0Sl58v8EUsvnSlBNk4JgiR2slw1NSCyRTkG5D9/07KPPDqEUFOTS0GNVHWVXTffYCafLAzY
u+t+lR81D+2on5Z6W5rgpTiaVq/uviFl6MZGzU418kJ4DbPFlvgjr+qWqGmmOZyOyEWKcIk6bVtn
OuZDZ5Z3gkbwiEgJBxfGO0eENTY+wszn/NR76Ie2coTWaRX+QO+wGg89+0wpe3EjRr8aMo8o/AnL
Yhf6ZVD2denl0d5S/0nqv1Ton/2sbVjYiJwRbtboJUIQTjtjBIV6kuthGw3mtZnISrS3bFjwiuSO
Fp85KibhpZ7+dDPchXCqCaB20Y3WHIwqhGqAwMbVpFAJVeZSHbyP5nNUtnLPgqWd0nFZTOapKCgA
tS8RIhje0UgQyaGYTm35Zrp9hhNXsndRonMwXkLg3drQeFEl+ep45+8porM0X7RhNwgbbnYLY9VQ
vQ3Jlis7ZFaFUoNAPHoKv6PVYPOlsBrF0xS9WsVdMF74GaJ1MoxtLnwakNQZEhHy6LCO/sjNTUr9
pLhWz4CliV/0pVPuSq/aA+U2ljSryYIyG4Omfoeuy0sWVTTwnlG8yuFbJ/zF86/V7wXZFbpNN6EA
uP1yCeN3QXkpVVICtIED2MG/zros1JnJRRuvbX2YLQI5Z0t4ExdqdfAuV0m9YFtelmBWQF47ogl2
7Zp3lKnhPW+OZbeD6KDuDf2eLecsByqwmYqNpLhaGLTYbsB8IanualiR2XWVT2FxmtIdCupUAnui
EC06h9UcBXGF6UOPuOYCMeVf8TXK9X4BzNFrvly6E/nA3ONT5gBMQP7zo02NcnvGNW9ifVQPEvDa
ln92qy2nAeBO5hnqS0uI3pw3eo9fNPkacJnq+5qPT5WuVeE/V+8crfgA6MiqCRhcsubUDxt+QXF4
ybvAlHx+I9hNZcHq24uQfPSMONKfFOt4MeL8vSz19V1DG4o4hwEIhk4pf9XRxzBeOWgWojPmaUwf
RbJfl5dGZRx+gAsx9Z40AOXcpvFdnw4Vl9iINFX8GtHLYt04Y4piV2C+j/d9eFXrrwrH88io+Hm8
RhZFHlxDZKf9ut4glN9KPu0Og3jkPQ9kFupUtITiuzl8S6BgovpXX7eQ8pSEPNVyy0viUW6onYqK
3seXRBdtI1OJG+37yEejwOXInGK7pCc5+y4lpj0uf3qrvbHTQQOmcimKt4VkMJ+UXnvhcIbuYYNI
2xSEs8rld4reh+islrdC2spPUzv9jyr7yJZAA2j8+BjJsrGMB6boSsqOXypNPszKUzkdfDFyxMqv
EzitB0l5sUjeKcJnMt5bimZmnKRM4E/tYHrpzU8z39fuNU/8Mjt3KV0PK0qgl+BTsqOY42ZSgnr5
l+kEvX7U6DUp3vt4wJdKkU3KHiIC7wgyfBVBeHSJAlvzuUA8TGd2MWRHLmVl8nh+XGTeKeoRHPd8
6lp2UNptDa2BHr+0voYelLeb1FjudgYJJbA9w6ZXHbO48a2s0+LIxIXinTkepXCPc7pIfiaJmgfd
zlq+exATFfcz9+bS3M35mk1nk2qcX4mvYMV2P97yYiFh8LwUi2inLrsw3y7Td8GVw/NbPbj7Uhi/
q+7DweiIEQvvmvIrRZAydnPh1C0ULYdL1ej/NDpWqT/1oCAV2Hzlg4R8dxusN9WAnsbrOHV2CA5R
OvPSRUVA2DIUtxX5Phh28kGLwbh4w/odUmcKP7l5NqyjSoKZF7/1n9nE+qAtPxKNf79fOz8sseCc
I8DNHKKpwL/0loc+ihoVu5yfeF4VZL+WUOBHSD63knbieOc4za3vNQM4yg4WXm7DL3Uf6NFEYZKz
G4MI7Fza1FRTMtsy1ytpb+oNRfyGkZQ3/sQDQbAKjm4Wi85Y9GxNueNuj1x1Bb6yBPwlpjceJVp/
2sgI2R/0qcGrTnaAWQpPA4U1XNBlPLbqdlJuQqE7OpJsm5PjW1RiZEyX4haMIotezxlMLf4+vi8D
H6sxXjoVi67gyOM2YzPkvBHNL70VGGfdjPBAaw6DfqVwnpzc+MxmuyFlNrO7YCh+RuE+sV1Lqq9F
7JWSZ1XoF4RMtOJlmjetdFBReeDFkFKZcQYL78v0NfK1RHRrdcDtlwJYh5u1zKJn4MIH99J503Qv
ZlfvyB4EfQ8jYwM2jyEIctqyXInliCw9M5NfzTjmZIE13Wc4yFOssGinCqrJob/NRT9pqUO4EIXS
m7u/FbTk7D8d0TKNYcy5VrElYoNvQOkeY3rnKM6A1TBLbFlXTP41OsqTi/sbZaSM3CrakogLBuo3
RLThKFLSsW9N9sF1huvRNE/MFo0uaHnExZeueEKX4x1Tl8F/Cs6Fbfr8u8rmaPWMFvUHxkUgUrHg
5/rZyK/RtO2iIMs2BZiAsLkL5XGYSXl8tJCTYjUQx6AbN8j2RJYuqXJPvbxx22Uv7uA5tdsl56C/
1dp3AXGvfamqi7gG0BcrcaOYu2re8gfRK38x9ob2slIpyEjat5qmEN/6kLOR/BXUUacRWhztnh4E
FxAozI8pu6TdrZI9fiSdGVSY/Si4sKmVwYfPjMuW5LJifHXFXioO8KYS5pJysS17txy24EIiYqX5
ZNkKHf20gnh5L/KbDAtC+Ynrz56pYKaCkS0D+EtGfGmJhOP+l135T1lvqQ6BlGkVHpou/SPdqiLg
qa96c5mTlzy/h/XJ7A8VMHHNxg2qHHTKmvRg9i/Jeh7V3zRxMaDHzW4ZN7p0U6V/aXpLhqO5hXzE
SjubCSFxI5tIhOySFu8Pob7PlI8aaHF6CMUjNvVw9dvpsk5/HZSVROWkBvBkEbSF11RsZuqual8l
Xxug0jbbAvM3qQYRafeJV89vtG4ySbtyVzdojAnKtMC/Fsahjad/5j8m5X3VEoemyVHFR+xghuaU
tblEuq2ebuP1lFinivYskXYR41jrvU8PVgvOykm1szmRyeeXKKSHVW8n6zEXh26m4glgBBWqxKv8
Y3BCJsJbX0EsgR1rfTaKz3Mulvu2PDfpIxIO2GUZyP0p1rEWgUF447BDqwgbSDeBop+jpzofLXyN
kxMnYG/5vZ7MaPopOKGgXX15OITowuvnYPAZcXqW1l0RL6Z0THhk6u2z/uoUXzVA6/ro+ut5UCEk
cq+PfeOGQAsgT7MBSvdYWtLNR0p37bYwC5FGZx5lu6WRklWKyE2rorgO74PwlkhknljzUBH9WMLf
gk6gTV/5wIvpFUZz2+9rwZUdyCbNqZ7ojOvfOaRjBi+RSxdZfpXjY6W+ThXUI09Vd5G6z3bh/Kpx
xxfig1eyy08xk7xIP4nFm6VnTkOoqr+Z0V/BgKdMNfIHHwvicTpdMu00sFuw6DSnlwkX5409pOhH
1UsWE97Jz1m5Y9we7ZF2F0ewB/mjj0PnU0vuZIMi2Y8sp6lwZ+8b80CgFKAQTQp3R5uhyVMRk2eV
2Upok4nN/O/KYRq1bDqnyp6PCVc2KBg3Vv+FOrCoHIS6vFsboA1BGwFOPfJlEV5dF7J/hKEYtI5c
M7+DkDs8d4gFZ3Zh2c24STYCa1Rd1alyamJCQFzOzneHIDp6DP3T99oIlHCnPyvaLsite0FmMgXa
+QR3hs2vXrxRj1TVS60dxQTY5sNGF2fofnwK17tUfDEKy0aLdqlzaFSdZQWGRAke/4lcAjPZ6nwq
D9aIbqtfKvPALTqbH2t/WbtTKd4tZStsLOcJIRSzSwPy0Qa7RH3qAQpofiI0JgYbjgoQJRu/xgFq
Q44Yj8TZz+9sodfmm1Z/aGA7B9Qjuq/0UgxQL5ZNIfzrSDssMpyq5cAg7/notIk7Gfvnvslcvjw7
IBZjxQSDEutRp5oDudNmz0pG/KSBJgkG40KOSZ6+tfAbXDsiMEsk6Ok7OEqjzuyDPHb5yYKz0f1m
G0irbeiQ50cTbjTBN0AVzgepussIK6zuXLbmXRQOoryDLkoJTSVaq9vVfF0l9sN+tbA5q690OglE
D/kQOmk75EESXSNqjLolRKeR4rZ2PFdCw+cb9PpOHq91/5d2f4pxY8sUckThmExXjSexq9yv8XuV
vEnTv4WvouMGBq4WR5us/erkbc1kYeajCCTpzVw/VgQwqghXYiuEUXwIxtZqrlH+XvMcVLKAju6u
I+sangU040GkMKvcacLjqYup6uJULB2JF8lr13UTLa+8HVLoQ8Eh3spbzyvynET9y9GjrXAn1a/9
CqFlH1PEGJdcJ7gV3xbjXYBvb3+HrUcW1DReteQtyY+ZvqvUI+dbrrzF3dUoPuuWbn+v6YHZ0PME
pvmx6Oi57Mnh/JRCRA1kOvlmCjTf4pVsW2kFq/zNMl7krclRUW/k2eEcpYgMz4Zt2b0RcGSV3KMk
yOyS3VKzeGGyi2VWkcgEuLV8N9RPbckDPlI4W3W906g4RneCmc33JLGZ3gwUmOP5O+Laor1K66Gt
d7Ww1xJ9ww4+e2yeNZcueyiSvK/SD9rJ7HW52+GIGjZTtYsgR7MuIc09nSE+ZSUnvfaqtOziQu8H
LTzLLgeEQoT1DyhaO2yxiMmNb+Tfo/C7gDZS5xc4gVwTWJpS0ZbHeyqg/iyfGpdKfVIiv60Dylek
oLTxcRn6bYcEzaCOdQZ0Do18DmXf0H475UMsbmV7zNN7tWyknvvR1aefNvvuw3yTxGf6R51XoXU0
VrIcEAjFe9oElKWCFXTLtQyBLgdd/MiXfaSTRvsCYgRHDpC1dzbnY5ifACwnGoMmW5Yfz/feYujI
UXWk0e7+dJ1VZo6lb6IQnH6DHe0wtywocAAe5rLk5gx0mFzLaeG3w04afXQ5EQ0ydOEZ06ushlex
pqe6mvq9EveR36mu8PKERXafSmq4rNT0JI4lArkwAi65tauMfRMfNeDOhTHakfJR5neR5Zxuoe7V
5fVplSKUYkvPQ5xsGaz41tyJ0xHBiRHR/hkwZP8tD3bXxPyisMasYMzv8Xqzsk9wWDrYJeX89yaa
HylXi/LURPuLOm/mNmhplNkFhfnjGZXt1bdmUTwhD2EJokqun7nxrZH3LaSrbl36BpFxvE3hJqWT
3fJ0dtaBzUQxMThSMyxKuqrR74AJbIL6rij8kfkhvKgT8PJeORt8nIl9iTWK6oWjsL/J1Cmt+TKv
t9VbXbX5mRygB5kHW9YD+zDZVEiqgIpKxN8wnKXjCmesIksmYUIEIuVfpSBAbIvaV9RDo3u4Es36
nlOFhQ1LQAjO5pG+mW00XoYKycZ0O3rkLsXCQrGWKT7MLdvge9/MbtpcDfkfgUiQHkcAT+gBuIjG
1/z5cjNa6FkLL+iHYaEo8nrpUi+3SNxMm+9GDEKLqqJG2R9abHD0/rKnQC5Jg0kBJuisTlteBvp+
8VuY3sbimD9FAB1e+/QqsR445jl1mBW7amxy4Wjc0gPVFztr5s8ENPlUM3ZI3y2nc1vwhvw6GR1I
b0e4Ogr9JHWZg4Loisa+k47d80LvqXbDd806NyoU8yo9VIQhv8b2WEOcUw/6iI6vwp6vMBdCdHlY
asBMjDgHb4dDUspTht9+YBS3PNR4j2lLoA3ix48ibTUIo/2k/luF29CeTe0LPHyy/EaxibjzT/Vg
UQwvhfUNstloW/5+eg2Hb2zZNkPQ79WtDuNL5hO10K/ptjdauCW2S6oc2XpE+VL/ngCX6R4h31rP
jTevi3zlY2jyDYjThjZ9DLSnli99CTwSZd6AfrzB8CuyDfuFwdHZ4IO9lA6kDVYAOyxJ7g5DuuUr
M5IX/OidfBSjB0OAKQlQW/t6V0rsjNlH9AZju1eJLzu93dCtBuGWipGGnYuRBXZ2lLE8JXTIfhMJ
xk613OboO2KxFMvKWJl6Usecz+8e64hVCWuLIBt2SNINm1AxnzUVy26oLYTFZmwOeFhwesp0fbw3
G9Uf0l3sV4Fa7Wp/wvbiT9ZVWV5Vy2CJAhQN6UVEvMiTf3KB/Df5WXdA3avlE7ZYFBA2IGLv+lC/
8sJhJ+WOYK+52mblsk6RATUz03SvpvTgQSgcTO3BJj+na97SV7W+xMv78/QZs7tc7VV/IkvhJ8Yj
5xSfM5NtPBlPQIMp9nX2UMObKzgX1CqfhbJujWLrhZt12ekh+1zYSy0bH/rMtlR/7CjLNTA/1Ki4
1bYTkPHRTtmWIm/asyVvynqbZWjsL9X8qgp/oXILwzdlOSj6Th+wSv4t/VGqfvTkU5EWhANklPc8
/wt1RoanX5Id1gXJAQHO0o70lNQY0YxG9ZGU36XCYTf+YgO1IRJjB/YZZ/Anrzayn6RXC4UlZhlS
DROxjFXoUn8oR9T6AvtDRDx3NouY1x3UITtJjsNGwC1xge6FONqLJwFZSANFga5TThsdSu5z+8Qa
lOFP1P2K870Rz4tynQth0/GoNNzums1mgvCi6d/QO5gZ7hE4nGk6tMw3IfZhWrBc5FGkOwdsLmb9
j0o4Lss7W/9yqbRbotFp/dfWKqNbbygfbfmizY+1PYe9Z2JDUKR/8nNVURMgCZcc7MCQO/X1GfqP
q6uITTBm7CMJ8l4wWp+T0e0R/xzAcjVCwEGtLtzILt5Fez6blMjbGBYmy6FE1QFrYY8WJX15TCpg
qPu5OuZPg0aHdyIyadVuJkuZvNiPgNW4iTf9s37nDTy6nvMSCTZllDA8ymfCe7NOvlheRuVHFIiI
s1s9Ye14seEUHb5MrjBY7uA3gE221abqZLdDIFuFb2l49MYLFW9LMxIT1nwOT1A0XogAxpInmW86
XT0RcGoXX+EL7OtDpvuKA7gXl9Tg8oJI+raBx1K/5qVfXdg8JYtITlVJhfEUjDMC/V0ghL+JdoyS
LcZ4nggJ2+mwx/NrF8YFTJDNkzreOGpnrizJOpu8tGHAaAal/ZKWL6xBd0zLyVVC8C7LrsX8VjOF
7xjGqR+MgLDezNGBc6xieUO1UTirkm0tHDIMHew1A69zLJWtLvixazkEg4UeSJxABh+7J2cJZcPM
LrZZvM1uZ6s4c/Gc+TGMkC16CoSB49DtY1om5Udtv59OMxHX0jBwG0mIofPAF9nbLEZxI1YqUMvw
B5dQT54oP4mZX6wlNiuIsDIPrtEqTk+vG3HVCPgKU7wlStuyX2ndyOJA4/NaSJ9dJnkojfgwAsn4
ztXfcHrJ6gPYB6ARNWw3dT4N6ga2dGMdpwlP0MtTMBHhbPQFrXXKFonm3haQTZ8Cjte23kizVLwP
xr/B+KnHb1F2R/mIy9GphF3nQpDMXT5FVBxX2BgOx3Tqmu6QAeXDvKHzCPDYJj9q/FYM15f3Mb2q
JBIyn1XdrD9wV5o8PdsBFOctBAlEKd2jwZq3XoGhYQQ0PcWVW8FE3iu57XqJg0RJwP8AIRZ+2Cdg
487iwLX6zciXoA182zFTT/5HeB1oParp4Iv2MbYyNsKOwPk7QFfjG2KhQCg7ybmpe/bqtrbEnLuW
bmWCtr4jLm+0gSodo+LEvAOxeqRZ4IfCIMarnexgGTDCEViT9oB9YIb2hPzRbVjguYCdQHRc4WJd
DYqLcJxcmQBDQrUnJr7FfhKuQnwQ0+E/ls5rt3XtWsNPRIC93IpUL1axXHRDSPYye+98+nxznwMk
QJDsrGVL5Jxj/DWj+qtOzwFgJ6mZFs01vHInf6VBghzU74oZMUT7aKGjT18dRXcc77HHdbBWnG+Q
Aojzdz/9kfHvETNPouRVas8gX24UbNvbBPXNcMs1aV9GokDQkrp0ibuUe5ntR7zm9G1PNXEYSNHZ
EBwAoxWR7JATryq48g8zbfmvStoTZaM4H3nGzqRyaMhYmNhOy1vl6+AqXPOVG4I+yCuCSVOEIfHA
QEK0iNytypbyDu0rtf5ZDWigfG7ZwiOiRgYPxDh7ATgv4kfVu4gvFhavRp17yrDxo7cGwbYzk5GD
sL6eQ7Yingh+qJp/m+Do08SvppPKVLmOdi/8P5348sjfDM6xmwQrxsGSdfSRozK21+HfYC1RACQz
vVEVahwCttZAawLnCf/9/wWjfqAJirfmOh1u/12okI2Ux0o/JNBz1vxoJUVXys7O9yUxSzzE3V+o
P4IFVMcbK3oeAwjzQ1fHbPGGJXdRB0/FuiOFRLMWBBw3i7nYBBX59AOdIySv1uzxqvQw4p3luPw+
bGD9jSpmApW4AKJrFB6T+U1b9BDPX1n6Dxzbk5BrwJND60ugEG9af1HOMnME6Bf6RAcVSaCtM5Kb
DT7VoPhji6Uv0BUXygCm7RKJiqSBtyHtj1nsLMrgxyJmm12OtFgErj6im6VUoXH7ZwcbmNE1E5cx
7Uf2bp6mggeXoau3Mi9bPKb/uDqUNQlcrRcbIsHXldJ2Kem8iXiB2pcFDU5XMMHBOyHRTBFmjRac
22r0ApDWEu79Q2nLt4g4sMIh8ap4DuUn6paFFp4kRhSLa9Dw6L5mE5NhhzYh14xZgpriskGc7kn0
GIGPNfRoRcFXp16i6VEVvyr2lW58mPJ7jU0JRN/yzPrE1Obn1wietEcUIMA3U4MMYLOT82cgbUj3
o8/tYI6rNvvrle8JxXFG3CNCM0Drv4ZHIHMjtyMwlhUGOEslQpRfz6CrGvfC3Gh8wgj4Ae20hezK
BsAdmExKJN3vVH2qBBU12ZZYqek0lB+mhkytseFwCNcih3tthDD7xwH1Cd911a2gPALF07Pv0j5F
a92zrPdxY299/SblX2q0m1sTSW9DKicUnoFE6jpyLrMKFXhggOFd4sXS7lKMbwIRViPkqtw5RvCh
ktsphT999rQgIMag9CQqMtLinU+KE1kgbtO3Ze2i6aga77P/0sq3dLqJP9qRHjYIA5Xj7mgnPISI
ZMMrJTXexFKnbJFULVLzypYgvJu+p2p71JGm8qVDr0ORJsHfGH2/YGrNLfV7cDPwpOqOC2DbIgEx
QIhSqsaazSh7SIRrzV9qHFEoDIr2UfsAdFBHRUiGwnJWNzUQgcA7JujgMVnlIFiSHuHEulv5B7sA
CecYhFfjJllnyRpRO7wUI/FWkojmIuN0YyJbXcu7fDtAxzuk/l6d0FrRKEOm1bND1fhoYKhnuXVT
7bdDIWaFj5lNfKIrrfI/5y/Iwyb5VPh+MRoh0KbVoov3klTAya8wCMxttojS4o1oWrduTv34mlin
p7XYjzR+0iWXYXisvREZKExUDmcJtTBNSyCiTN3z/+rHnx7JiViE0lICyQVfNs/i6jb60wN5nA5D
ngyvpP4IinMjv7F868lvKDFyxB/hfGXXV8LvkUJEJEsCvuiyK5ykhNsIG9Ci9SlGmJxVitZ+Yy0H
2LodOxxcthRS9gJVw5HA3Vr1MirXH6OmyYmfBYAV/ZoCbNm9ibm+EqgtIU1wAcGRqmi3RIKrN9dA
vTRQmgonc3+HYavJG+RuaRxp8wKuNJgIeBMHnY7JoWaVzAFRQWVlNGd0RrqajeB1LTW0I3GiX0SY
Qjkihm+ftteT573gZ1zzJiqAz6Fxh4uX7f1EcDBBorX0Xk0yMXrf/rjLG3fWju305jMrNl+yfJal
t5zlL9d3VrrrPBTMzlvvdlDpF5XasFlzi2rbAvHA5i7iet3wW8J/CKxpOXsRLGmG2wh304h6XP1T
s1str/zvSrqijLL4nKkFTChH6613zVqZyJehHIA7IntfVSdT3urQToWee0juVYsjQ2YOmW/9dBPn
o56txW4XOgvHw7IT7cv4bOleOq2toqOLgkm+3kvVtsrWarLBs8IgVJXXhCSrHLUF7x0e44XxaZlv
kXGzkKwmiUp5wYdGOH5EdhWQ5DkgLtaDRgxcCCIxQ6E7G5NHgkrFI2Q72qbixfpSCA327CUde2T2
1S49T9rKsQ+B8pLC31a9RRbrzTmOHxJGOVLIQRRsZEQ+mC9qhgBor/oOEfBwRASUSD8o4eiAMDzD
WRXrjrYFNO05fQV7Jd+DcQsOA7uEeMrQYoF5LEk2jag4Bykp91J6qPu1la0Skexf/7IF8sTHJGvL
0Q8uMSoHO+dNMRDBkS3FaFJcSdurF5GX5MAfMmO2h3XWIYg+31B1vxr0zwGCyX4P4/d4PLTjtTA3
mUmHxwKeaURuhtTF2WLGia75vDLVS8x/P9N4ZopE9mST6Gzs8aFtNt3sjquJXiwYs3Wz5Nvm87S3
o7OVXiVQ9rhr+w+meBQ3C4NcSwbhpAdB5+xwphQMmAF+UkklIeCWdVUcuPCx0gpWGlsJX8GIJc0W
T33OAtQzurQxFlA3qPeNsXc4QAxcU098ZRhxdx1Z4oEkgjaJH6rRJ1L2Bbo9//looihjcq41r1fd
0hvECBaXtyE68SPGq34Tj/+ai6IYDOm6y7adFH+xI/QcyUi/xGqyJiBEXuZqN8OusI1BMaGzus1k
2YOJWkD6SnZkYsBqSI8aKWOIbQXBNbBeLuFi4oMiPfzqNZnfU2my6nRLy1cXbQPYhojmI2HiK8MG
WwZUsMUWOYMOYcJcUBU+8fhOxrjRK33R97+WjLXpwOGK9YYXt9+Y295YV8wnC3M9Lcvx5kxsAPnJ
jLYT7KvynTKfQVtrbB4zU2IHwCq9harGNbgKswOmMU29JyxDRFP2vzEnjFHuxMpHVeYIEDGgwdQi
pO0V230DxMz3j8guTB61BurmHEWiWWCmXoRfi0DaQFmTOo6CaRRuM9K2fyipAWeVVyyXSzPeNwwR
UHRiryhn5h8GkjTx2h4+W/6mUi0rzk79JQau8pcjro2+qVLnbGT3y3nlBQxPa4cbQWuMAzXC5Fg2
MOVBjLCswgjBq8d6h5pIbh40FLqhtX5FyZp7CEXX0jBoAf5r8bmNu4ZaYNpNF7V/jiVIiwVVrVh4
Xrr/D4EELkoSQ7oTSnBxgQvI2n1ZsCRyRSypQNCaQ22+6hQhv/qtJZDjW+iuob/yGHTpenrk3a3J
TjLSVBJ4YrRXKRr+hoMTYsrVQvAel0bW8EAYM1DrVRBHto2jAbG5di4sxIesH1aL+uqlTi4FIqop
lDiZfai6at0kXI6MZlG5Qv4iI4RwfA3dEki3OOaae6VCq4FyCv+zx8usGBvH/o3kXZhf/PYxwbbn
CPnFe+LYKINYkSqS6H+miDRtaCr91rjxauJ7XIFWEMZnsJIug3JpROfcxS47e4N6H3s0EzBr4jid
QYDaRghD2NgncgphPEY3mneC8C78j5IHQiIFby7hVfndeW1Q0S1HUB84hLAjf/SvKviqiHDb6tZ5
RN1j8DMN7x36EeeDF7bJn+w+lXaNSqp+V9iALIkDLMWKes7Hd5WjL2zvtv58TkDVoavrH9ix3UD7
o20EVLbAgHUKFj8VS2oTQkQPjQuDVBheQ1mr0CLLCuifDjl6D7pHi5TEJDtciM/JTBNlQBTh/EDj
z/25pjOjXKbNX57/dr7OcIvcvnsRTasy3TK/KY3uts+cM3ir8VZ8RkjuMYf+UyChSj9YWjboCq8D
j5f0xZlTTeRsb2LtFBerqv0XD7uhOLFUagdmBe7WX82EAiWnj9tv31dvo3wT7D8FQlUAywBqOFwg
MGWnck26WCUzWw41IkNjl3CS6PzvSx4q3iEh1gBkKrfBpjO/jOCZQQwOvMBOBKCA+xcKxZWSR2Xl
nmaC2GhLqd9x5ukm+fU0D9ZvQtswNjyqw4ejLCN7ySreQ+Rxq8w9piT+ft6IVbamclZdRSwTYKUR
0ceRMFQAMmrgORuGU0Afpd4bDjIH/2Erf3POPrZGw7GYgyMqNBCXzP1p9fW4aTfDtGtJD8drPaSn
PhQDSB6hivxqqq0IcONIMj2M4qz91a3Fz5ZdBOtCiKrLM9518D6fqAKq8lThEaz6J4CbYW2b6BNA
bSB2kmZrxFS8zXYJ9zWsxSEfE7spZPdaR/clQHm+zSdPys/5vG2THeUtjfovbYmdzidoEnPR5udI
3qeotcxvmGhaH/ZMbdGlLhQvrClTpuyjRsIf0Lc0zBc+tJFCqyW36bQRqI3ffcghCg1FECYrxAoh
Xe0hdibIBKJ4CZ2euYUC6+AUEGqczp8JEt3hZk5wex5rQNOzPPnoFiHshNPvxKU8I+OS6vcU9IRV
zGcv8/ppUyOlUS+asjbpvZSZPpi6xOyHunxYSsEBOlSc+uhd68xGCPUV9ddy3lvJoZFZ7hgOp1Nf
HtGveMDKMuwucJOUvkiYwLVFwdWys1c4skyDOPjxhnYY4F/FJpR2X+afmrMnb1t7LcM3zp7JNVDy
0nAob2Ik4BYeZ3nMXa291svZHcqj3awbiph5xLj6MDcZ1p9wSUinhGKHmW2jgQfPCWOaQig7+5yq
r9C+8EiO6pbMhrUNNaaT8UFlNyjGp7UksmM4RCyGMuRochHnKRdXj1hh+AvLLd3NgoTpPbrmgdqO
CuRwAzdTar+S87TrD8fZsPsV/F/otSWPyWifPRJ74GMywgnR/tetCPrwOe9HF+gDlb4PjIgtoPdt
jncbq9oP/ss17CLrybTkXusOQhfXZWsNeUMf1dTi/WjIIpSFTWmLqj0EZN/F7yZ/q9+jHr9y9JMr
gnC2AJ8ewD4xKggGQr6GdboiW3CVqKhmAwG+zJYLApefZAfFJviakVNH+6aFBd4gpD22UNf9wjFy
BlvG1uRPzIEM5bFEKcAla90dxFzhOmZQT/dx9C9wLqoyLZ6kU2jnztmY896nyPGH/aL7CeR9UjD2
2vwdgHkzZx12ej+heQt0H4yYWRfdZs2Qx8Q4JLInohYw7QFy/wf7gaWwa7XdjhVuQSCBWFYblKRO
+d4U/6aPWj0X1WqAvORZUJZm5Cnz0UDr33zVqDbVD8tlx0uvoBj0D2TFMztOxTP3wpWhQegnHtbM
MbkYCMj9H8eh4AcyFE4MlwenNk0SW0Zlla8pThGqSDbbMYSoxFrPfJbsY+TtDMzMBfZ/Y5UhnxGr
vdU8YZK0U5H39jwVd1urzzb9m+dkjapT3zbrYg2MwrWP1eXIzOArWOOpILM3fUVzh/xBDgJhEg9+
N7k/+hp6C6r6PGhbn2kuCJ9h92qVx3/otHNvEa2RLrLw0cxhFuHhrqJzuHKIO3ZEDCfn18Xknc6p
3ZWOo8eoMZZvFYJXZiaGBCN9G31gyRqlY/rOXZQADWWiERwEmPCcRU3hAIishM1NSLoGVCeKccwe
kcMqj+8CAAPpDEEUHnrSdmWuy2CJgYP9e8MysLKbfeIFXjTjJvh1ymfkfE/xjl05ja6DsqmkkwCU
+E9OTfEvI2d7gFKmpZh11Y0Bcuoj0w1m5QPFRm3+XeT7YiMjcliH/1TaQxacOU9b2/Q+ipv4J+pO
Un4H46iM1fScoi+DMbWifuU+sAELplroOqPhiVSD40ZDnAaYX30quu8Gh86fXZt4ZqrdnN//dn8Q
+UT6i5ZEpphQWDx8KNQZqsC+m+W86uFQsJFDVNwnXn7pksgXqTxOyYYBz0SgdvL7b8l4qGSHCUV4
SI/dFPzGxkPKipsz/BYdFOFKWva0C/abQfoTk2EW/crtW/OPYRdKrWMHz+N7L/Kvh1vHPT0bVzTD
5B1b5s6PTppK79o+yr6JN0FNM9LWclLpQMT9PPvsbtEZ9oB7IG0J+HgbaCaHPGlyzgjGbvpySNVg
MMq2mJSpLDhG8voPlXT7HawMtPrIMvQj1cILcrkJEuLyQjQk+kBsQNKMFU8I7Gb72cjvbDOWQRTH
egBxQhNYUsWzDHAMaf3HFP6qitCE46/5rPSTk2/F8DPmFyECQ27U97spvJiok1ual6d9WsmLNrtH
BhFGmNPu/fwhMd7rNALrYDWVdWj6z4aeovjqpKd0NoBGefOGK/AiDgEo4Y0urcQRwMjowNrU1Xp8
FQkWrl0zAknQIvlHwf3YfGqo+/S3KjkHMzffpuxXccFYckinJdxQ5iAn6Cc3RxDXQSEtaVcDvFOa
QzQgt/FXQfs209jjHyz72pm3KPyL4o8BKqFD3gV8ySNSU25C5LGh88/BLZ8y6sbGJa8Qv3hQ/fbt
EsaeA+PZIFDsMk7n6jyL2O+FFFOjdpZoBIPao5qcxSlx0+ZmMp2H4UlwcmIZcpJ7g6Ix0S6Bsmnt
jUXp7ZKLBJb8lkCssFG3Ja4D85xqt3ZiiEheUf+bdKjLz7AAaJ1Y20bMb0atwA7/mdKmb/YKomdw
XpqhE4qwvsWaLjdX37r9fo2m4flL4ArjUUfAzd0/tGwTOosLNsZRPWRc77H0TMYnDSzJPdIYt91X
af4ICskCw5mhvawceUBNnSjgqLAtdoQdRM5eE1KLJUknlGZYNSnjX3X52WGyLO49X42m3M9l+G0V
9nIAY1eZtbu/zrDEc05TC5O8xd4ptqd1wyzTHoCY6lW8jRBro2nlcApoDFvRlB78I3hiBb1do4tG
mYyhEHNL+0f5OmUXDcqmO7vTGDKCv3DNWB2QtoLQQhjly4dDmICddosKi+2knqTo4lQw95wFAmwe
EITv2uZcku+dr/JiF66YTrkAxjXYhkkZKPa5kqtFYCT6sMHrIAhydJsCWdH4QpQEPz/KpHbY+YAF
Qqbh8nk1N1mlxaB+UondNR5stH6ucpTl9zRmtqGjHXoV1DwY3ye6WSaMOoL66SoGOrBB1RMjBlQh
iuQarRgzm14Qpb4BPzLqh12PjBK/Csut9eqpaxutH42IfCyvtMnkhFFVYC2c8DjC5vDE7UVJZxWi
pAF5izRUMZvKfE3WSwMsUJPSVaW3nnfGKD+AXbkckdNWLrNvdRfLdQ83MuaPYKAdnENF4h8wTb5G
WOFaP8DsNot+PLc6g/oC+6Olr/RqSzGJ22OQiCLMCs0fGwJSlIVSZZ4VhnwyI1Aq0UqmK9Wftt6T
3rKfX/z+AnZwuFDYtWXCIoX2Hv5z4Nl7U50zESZd91vI977+yqVd2W5CkiuAMZH3wY+aJDOsnM5c
aMzfY340g3foA8pnWJg5GuqSlwoSR67B3hFn1LgUqSKc/LOZ/wtqxp3kYEi7rsK6gqQGb+FKNllG
XAFfBLeAe4K24aDp1xOXRewRwDJesvhX7MAWp6BN2oYCMezzO6fd7whsRMFQPzyoIKHl5KJoWwTb
gbaiJcteYwoHWfff/lNYzOeIsZSgGboycDOfZO27Ad/x36FSczKiJhZ8eWkVFKJxRMd5S4s2xAwR
YQPidMsGOCHfbLaNXUrTb1WjP1EVjuWvvu1W7JQemTjUItQNEXD/jQFOvY39dQdxHJi3WD4ISWGZ
UNEBK5g1b752Dae3IHsYBNRTfC5JDMscTi5kNTJSN1zWJOEtMEeoO7o/J0FyeKY8LP791CaKlYYU
EnlmOgdb7EbxtZTJpaUlrTkVIKqhdem0W7T41zP946JGNgRutKo24XbUz2l5r/x94pxQavLRk4eD
8TehIxCgQUi5Z1+iTeXLCt8j/YfSgRnZnu4CFkTtxqRq6Sdls/MQsmTYXTxKusnSE2R0iTJ0uFra
QevXYZKiEzc8Ctwhdg6o/dHIY99pLegyrlstWlNlhh8QEglJLZYTCKM8aNeqMmMaRPPKMb6ryg++
itDh1uZ8qUkfrZDF0h+Wjx8VCiDRA911S4gmBhhWQSB/2q05C68Ot+hQvw0egpPQSyzIPo9mLhtv
FrsU5MAmWPf9v6G8R6wftumWFJPRUBkZF8TJeH+9mI03EOcTU3UtL/SCXXnJmk3aBCAWSBsiQwb3
AV5We4z6VwJx1Lfacqje7enTJNhRjkhk+ZeF+5xJazl5WvE7tRXCPJ7WHESBEVtOgAcWn4StVGqx
asN6I54vm1WUttmtbc9bnjWvU09qcYESgfBn0Nra3ygrxIHmV3yyt4G1SZ3fSkI+QsHNhCVu4vIr
6d/E+eqj/CPO0f0noafQ06ev/EtizqQQ5Udz5NMD5UXFdzDrjQEjFIZviKBobNNKqGCqXIGeKDOk
pe2q1fg5xysVPZp9wZhQY3UIdLIWr/kI7wcJYt2Q4JIuxtEf74hMIpLta2q5uvBwE/BO0qPA/ymL
FJ9crm14x5c2E7Y4Bu36hA8Q9pmrD5gDvkDggjq3bnVU1/PKms7SSsbRtcysbzX9g50340/iBALk
+rJ+sftNVBwkaoUGgrKdALRw6XN9lLQOT021CidmBOSUpXz3/d9wylc9HkLElbr0qzt/UXEPiETg
5udzJa2d4LfFpO0SNDdKx5k53BI2VMzEs/IhpkYteqQuI0tz/kVbVtSsIJGbjFfRPSgEXelIgQSa
seXU/lKVijpHfBFthVNPVwnRIR2mcpYZwOGP5GPI5qFw0HP1xwnndZLj2Ce6KUe1nGKanvdUFS1C
Tha4VjrsIlfMYHmyGd44YTA1+fPHN+VU6L0WzxDlGpeoV3J7kwAG2G97Did8ZTteL2WcAKlLNyfH
L+2F9EhawbeCajcZSQUsMD6w0ajvuk8F6EJ68rSFDOfO+JuCuzgAXiFALkXUP/4MrN0QL8RbH5Kz
JGwjhGrV7CFIRr+lhDM+3YzlaQYJ6FtrEQyfKLgll8sI6lEYVqCMh40gDtro1VrCYWpnH00g8okc
oAysMbzqoqSkEWIihHHYIdemn1NgftFz0g1Fiavv/hD0htpGEJbmZUy+RkGWcNYK+LbGH5MeJr7F
YnzyrPPqAnaYe5gaE1av5gpPQ3G5ahXcxTN/BRaYXvvHZcVDFC2beGK0V11NlC9j3pxGsA4mVBpY
zek0r4Nto35Ky2g9G0cBZFTp2l9z68LvCZGQQqZPhyIj4Up0JIQtXF22fYvED8FdnxMFB2bqr/z6
oVLqEGpoLkncqTFunanRYv38S1oCGrS/AMgx+bDiM1+aR6Cfz2WB8MNe3Gv/1Ls+98BTN17A9gsV
7BFyzUOyrPIpOI6nKPOSyj5X4fsj/xB/30YcGiHSUogsho1W+8d/wnOHFwzeU7N2drQfDaDKAVRM
fUzaOZO6TWFZKB7oqFcrpHH7JkSecwY29NiLXYWWoSJEneglNImnW61EOc/D0ds5LTAYs6u7/uzN
H+GsNqNPSuyhVDkBwcDEScHr+VE63OwFIiFWMzAOUlz5SR2A3ubSoycqir04CWqLJKRlitTFnl7q
wCeRYIu3HnlNJW+DYkl/SbQ7G+dYP0nZgfYqq3jXRJwRdGfwlVS/Yx2QKcOzG+6b7Nyw17N8klBS
7YzkPc9w/66n4sDIDEAdyayjfI4ZWnQKsDygHN73e1Ueq+rSGT82f/BpnrczCoJUEaBXzS7SIlxg
Al44bqcxZHE78lcI15TC0ZJiCd5TKbsO0tscXgnyiREqt3u/v6SaAFfJkw1n8glgDysCHpD1BNt5
Z3UYgrgBmpCeWiSK5Zx4A/xYBScQnySDVnIsPUGTLi2LLtp+WtuytBF5XwaKfJPjgl/Bl8hLGChr
42lsSbka4fhbhnmZ4apwf2yBknO3RSSIifcHFmxCa4ugq0oXHRQiNx6Vx6jduMfT7tvyC7IDEe2l
1lIouWYnXyKrrSlznyKFXeSDVDij/vKV706jZukMUa+XVxwzlvOdpBZ/v7SaYhaPPlxosuvAfbar
gO3Sp/Or6iY6i1CnDZ+4CQGOQeQebLKkWYEwMjHSYLausDnzMweYmyNoYFV9N0zpP423MQPJnWoU
twUkXaL2C+egdQ1UEo3lJLdVe7EJ0aBuDLuSpjA4Y3cyjibSNjieRt2U8SGR6dNekfRLWahBuT2E
Ldsv0lCeSX1+WEhB002+xc2hHggeFMsRJuOJqBTEnW24svp260RXvUE01sKkb2jQ5mmKAlyzcN3L
QfwsMkc+w53dg4Ciiu/LFHOv19vfrHvCelDwLYt5WA1ZFKVvqdwkWcjY/N5IN+Knhg+bFlxrP0RE
ZE7u4KD3duKFY6L1V8ullnYe2t2lBRIExO8bjF9YHjw52OrVs5P+yvgdODwvzj1ajgCg3EAqqMDE
Ahksh/boWwjLT0P6VG0mTuI/GzAb7JpCVWUx2NbTP2ZTvkb2XYhd81nmLFzaUTL4JRqu9j4CYqlw
+119vo/0EcYoZUBi+1VnHdL+r6xuKmoP8rF4tsj6HEvvzOVNSBPqdYIdGbVgYekrR/IhrR28kKh8
+PbxBjGnEV6yUf3Szfj2iaDQ7XIxFThGnyN+wcVryP8wvYMk/Nb8SVN/t6ab+Dpq82OIjiU8TLJ2
6rWuYjPb5dMhAfTVhP4UrtGUbTfhOK0J+417LsTisyY5SeKOwhiJHJD6Xu2TvAlxnCrSDs7ZIceF
6Gxw5A+aNeziRCE6sl088eRaV5jlyi2ZpqXyijTGCmcvyc+6/+k00Me8RqJEYm9jcZuWbmkhIUUR
GYQ/NnliXJNIU26puI7bvVpdffVY5TcfIYFP4JegZGlnXQzsFfmSkEC0dob5D6A1KK8AGTo3fbrU
nBMpsMi2RNajsZB/JvvJJuly5WQ+gN+POX3F6tOQaTCtPzWYAwJygCWnQ+9EJBUABCFeFbBnUP6J
7zSSPsmedEdsHgQPYaLecjzzRbTjTgb+xFGRscwbGz1aZRX47ZctfZXOn6nvORUK6dNHV2GV8mLK
P/lkJKo+O5a4tD8X8cks+eZbNpqETJJ1soxXMUEMUDIa2nmUOVFw1KytZbyK9qkzu5ThdZYAHIjD
8QC4wMUlRIkd6aoz7WpcaxPgZoz2MX638wP/SoCBYvSIPRODrX2qscZ7S5G9R6KUFYLDeJa9UZpt
wv4LLmPNp6LXWGISlPK/UYZyHEUH80NqH1MEZ2m7h2Ug+ScHdIylHsFI7LYy/xXzmtrfhIyJAz7S
OdCOWvtuGX8RjEPYXiBZfArCM6SE9jkaDqF/CZo7VjQA76XPmmOWEn8vm53/TeadUKSALEJMcBUk
xdPvj6F51LpzDRCU/SZkmk6bpmasbG1Pa+jJUP7ZHpGl/i8CTVHhQw5KiTKHkJ9YQALInY039JJi
4+0bFRsV5r4caSbFs8NZJTqrkh5aoy1q62s0vue53hqmhqSS9lgbfUj6ToQ3hgAPyDyr8K+j5GOj
QBOeG9eGbt4obw5pDVZNvn1JRE7Iy5DMDuTavzL6c4x3tX6Xaer7m1aTB8fCENkuYJYGAf85/p5Z
vcZBxrGxuPZEwr4AOKpdHIAsOgb8wFHEYER4GiDWRHyY8dtTCKztcEnE7NIL3TxAVEv+l1CvW/2H
Nl9V41P4+WZOLLX9wZolFnb24Th7SOErnD6GCavWXkK0zcvBQ6miDm7snIkAJxnWe+cWNTiTjuN4
saaYLpLBvcPWRX8NGtHmI40ueR2Rm/HUM8KeFqLm90ZcOGIQTH0b4q39P9SMpJMSr2hCmk3veXuT
6wfAAnPYatYAw9YDEvtC/oq4nKe7sW/tS8UVraHaw4OIcp2LWXprr6r8GTa/dnII8yUa3cMwrKNe
IIfB0vSk+hY6F/4U2loWlb5AbLJQEQDgazSiC9nbno2zxB+gzWuupq2i7gYSy9HokoqFXYP7zFW4
q59kbIcneTj5ZKRYMIEQ4QgkVvbw1eDZ5KIS9zJoARKtlZwfREUierOQgM/gV7VGwHOMebwbo3kh
SDBYnHUEsNJe+yQpqPYxe71k/ySXNMvx7gCsSz9W+zU7d9DTFq7FZgMb51MNxuKD/H+k2WUASBxq
bB3zfaq20rTp1fcMM1tMhS+FBY03k/B6ZWbymm90XgRuEuZVrJ2lUHnMynXCVAnMrraOq6i950D2
5wa08NFW95ib9eSnVF8Wy0SF9JG/NSd7DJu/SoRNvCSCUI4pnN+iZOrLfSydCMde1JhplU2RolXn
tDSoY0AMKL53LXJcTV8Z0dbPv5vOWUxOsLFAsYTgt/X5qqQlH5wYuwoiB4TXHDGD9CkwK9wOCxvq
QfdP4pMI1O/M2hczAZOw/tOxiGo6rb4bk/xNRi/L2fvmga93Cs94H9Aq1yjVYrTeLbyELRFhlyw1
5BZSeZKSZTd+WKhbyGhfJP73Heo6v0xe6SrJtirfcpVl6038AnH0qckI0jyIXuUOJUZ4MMwGRwbC
Fmv8oTIZ+IhlHmnsGTjZTUhqrKRzg2cDdbxC6PhcLkMbfoHt30vmSwqbcwaD0wLubIcHJHtKBsGJ
jStn35l+zciMpUnbDfSfvDlp5W3WHyESNhVNXHdnoEILIn0R9xYNHoNQ1K50XvDq2HqyK80AJBQl
aERrOsQ3G7zoMhLdWflXatcWX3+8zEGTfYxISfquAOA25c7uzjBXd6J2F4bxauRjjp+4PUw551Xw
NVUfKlpHcdeqPIw55aSdgXQdqLqHW0ebgDKOw7RC6h2XW6t4M9CER2uKKRgaIJmJBYS9Cfdx5rXp
LaO8bXafjh0TTsRJPtWM3mzv/sOJjxJvLrAtWjuPuIOw2un6TQhX5OhLfLbOgPmofm+jp5PhDwSy
q4md8Uh05WZ/TOVLsXYdwTfpq1Y347SNovs0fGbNl5T/i9tXbnALwTdM9dbidop95A5vqKlwH+3b
6rMAn6aP4b9tUVFJ7D4OFbnFzMfc7UV1JvkwqH9tPK15+z6DJbG8Tzrtp/0rUN6Kam/oE+jsI9G/
e7RNcveSiz2AAxd4Hn3Xpn/skYqEOxk8PtYPnNxoVv9V9nKOMJGuLMIR1Q09ls18boo3abjbxrKw
CRwoLmm2sRcsK+Vbov91sunaWAl/TOR9d2tpLMnzE+SvH/4O4wWxJ4VpxDrteue9wthC4wPoypPn
rKqQJFtrP2Jv5GNodgIcMtBJ0NjBkqWFK/QUk3jaUQ1UnzHK8ik9NfnOLAXj3U+f4kXE+jGBY2Jg
VkijYgPRAW+tV8wDISkfFUxrr//yzczyqUNRE9io9lQ8EiulEjfYXi2OWraO5zdZ+yilm4a3IWE+
Ro4Bu7RSCEc0ltnBML6K/Dudj5Z2xFBYJ18ZR1hpX1DdkL26ZmLQ1bVpITA69/R5j+fSQrngrJLy
TgVCjhKCtbwhc/v/rFgQJBz2WboT+H/L8aT/j6TzWm4cybboFyEC3ryKngS9k/SCoBy89/j6Xlkd
cetG98xUt4oEMo/Ze21jKRJfYtJHFm3zaeeAJ61PIYNESdqaS8RSPcElIJ2kI94DQqdVKibHjZRr
1QMe+qgrHjuhExW7SI6vxWTQrtBG1FGzVvOfwfwq0DbHDN8W+SJtT0NORMpuMNfCyRd9ariPcfuC
0vVWQpwcB/uhW0ndyulYNELRQFlc+KcGCRTVz7f1Hu98bScc/UrDvSF0dxtbXvvqutffsmqlyV/E
YzjNKYSEjWoHwO5StkkguefsVRCWv1XoXxiVR+r6l1q/waQkDmn2eFb3m/tXuPuM3EKZDQ53Q5hf
bQtBKtuKelk/rHoTMWLzl5l6sYwjTo3kKwdBIjMRZwBV+v8mm479v+6AOaR8hHGLTvMxqitDpUih
Z1i21WeK/BYs93BgUdupWxII2HBsEOgiZWDvNCsoTe8k/sz0cq1pFCK7of2lhENIymSXHzbMLkmE
FrNnYHGPci4a7irTD5fMmmBkHML0m+shSG8W5B/pH3Ml7l22rWiqIua9ymqCo3Xz5X3BQ2yyHLYG
XJofI9MMC8a1Up0RT6XEkssCpyrFrrOkiWmsvQWiMepsWvFppvt/VXcQ4gCIEMi1+Zz+XU9HMQOL
sg+L7AXhaZqA8xrY3tIPo2cSheUay+e0T5tLVtw8A8DVd1MJgNWhQKRuMrWrddg7X3Zx0pBWS1uL
/KDgwFAzjTc4bIIQutix0V1qpbTmEMKYhIu3WMkvmYAg5BuOID4A/yEWggngDRpAMvwUpMBTiRPI
UDFFkrl2GpY+A1wPttNUdhkqlX0VQiQSMxFef7SK+Gj5PJeTeRzAC6E8LcxN3rlWAOjt7lAVQBko
qOIclauAZb92yHmwPUQoWwb8Bfq9ltmYzuBMtDPJoK/C/NLGOe7IZD7VT1BiXvolHuiSRI9EY7C1
gJZoJ6e2hhIXZIz4V4I26DBOEyzWasQkUrt+yRjipJnvTv3FSz8LMCux6+aAbBCHaspn1WIKWLXt
n4/JmmLJmU8NimWUDrhuxTY1868an07gnAZlMy71peNjl8/RDjUL33r8fsv87+kMk/5HF1qNyl5U
/Y/HDgyV5LxDOdfLu97ZQp+OSHJKEVU7P731J34GE6aFV/qzuj7XOWPGhUeJeCvnaB7zb9F3tkDD
ulvErFJSX3CU5cLFnw6LSB1h5Ti8ctpq1M+E2k/AnC3tMSZb3z+jUbTlvaYJJzUjEX8XipSLle5v
mdsNyr1pH4nzrB3Ep9dcPvjepgj3FsPDWQVCboOC7a3Jf2Ku76m+lPpC136t7C/TwDOQ2bNsms+o
vDvJl+rc5Ldg4bdnEhtm41KbxfmHzFZB6BxNdA3WkFFt5ZhWn22714DXhDsroi1d4q7zsnvHbECp
zH+PkcajAXJh5lsnzcCIsekDoJpzRMtzwC+cslhZJn/RMpNi5h80W52aQGtWxjcrV5g1aAyhAQnD
uLngRbC+GQExzUWVQ16AubfsW51ekv47HE+5+tOH6qapL02lsVIGB0QIj269kt6dskPNpjbh1ptY
ERTKTb6a6B/Szb+rk82YfxXkq9R8GugNhzUgaR7pA5AzrbraudvRPlROsQR4AySLMbLoU9T2W8ew
MT4F+6XpV3V3bJKzDAgsd2VGoAyz7LmB9SPymelxVnqZgC8bFF+8lOmK+zrqDt3oTjV62wTCMa8U
czMZDNaBI8CkBkNYEV4C449DAWaKpa+JsPH8X04DBHW/EyKNgaEuhYqHHVL/7aiZJ6aHPYvHWP2A
NmCwhqxrKrt+F8fbdtpgLpiFf0mNiOjZeay0vod6o7CswwffLwrkefoz4R+sn8bwS0p3KodFD2Jw
uHZMUEqZahbUgo7s1sl+JO9UGMt6Qo7E8ssVXlcV00656STua4sz+/BPRiXdmB7NshL25rJNdqq/
saWHapATs8KqsYlxfRmoOVpeoOQM5E9rUcwLKO15Co85I2CaBMHwwGcqnAC9DKzPJUcrc8MRqOgK
eeQC4kTWPXus7nW2sxQXVFxV7K3i3L7BJESLAB6muKn1ha1/geXcQm8+j9Ildyg6qaY/DNFx5H6R
WwJyqB1ZVEO7e2+pGPPyVtfvI/V8fbGqi8Mlqqlr2IEpQ7oYjY4YVJXSxVDv5ANZ7SEMqlk6fHQ6
B9b0zZpfQLsb1DLI8+2uxgm3hd5ubhh/990HCQszXAoZoz4GE7gDaQm18uxcvRF/wTpCIDx0Z8v7
s/X9hD666BH3cWLJwfAWFEe1XhYa4gTqrrUe7Zz25AwubM2RxTv8dqaZcfeMfc67+mDTyKtkTHTh
0WRaX2QN8qGnpm2kfJvqB+HAnqqVukgX2J6FZsE/SGgdIiEqoL+Il2m2go4ufDPa8LQYs8YgKGZI
YnKmzrCO+91krh1zbWYnpdxHSLWkk0kHVyA2fxjGpzJeUmmTOTsDflfNgFSpl1JQQoOyAWyg+cMS
2BwoCWeZ+alwCljeh9iXgetFnWpl72F/BNLxpqX7qdzGmEoStDu03oteO9uvfx/geMVSuyD/L/L2
snPtuxekF64Yydsjrc4U5H1ImbOVaJn0+Cr8zBEvjoyVs/aeivMKkbrUYJF5JTgZ+6Vl4NHb+cGP
IM5VkAHybYYH0tHe/Vpeoed2tnWDMgr2uWPNikWbHoP6UtTCLWRuW6wco/rUve/a/kU2M28QBFrI
vcWpojdH1iB2RFs7p0aGXgXGVhuYpuNYVgAiksLkoTjeDhqL8kvDC2O6qf0onkMCPdXCMUR/IYPY
49sOYOkE5JG0CFg8HstBh5aB4STjby3XHrbB8NPbJdNpHDT0rFjMWKpUMDmFhTrd1fZhGpCHz6lK
Y54qb4X2B1cS/26NCoHtRqhefWWn03Dbxskk3Ero+RDKQMfl580DsAYEO806c6uY25SBQ8Z4rGVu
VvTkk4EjNJd+uslxu9muOEZrZ6EsWc+8N+Mzajc27dFwgxWZSCDtDdZKGmuAaeR43FO/pMzf0Pon
Fcj6M4uGGeeLbLkFaQ9zlMed9eGJRh0CFOunhQMNWYYru9MuavjI8AdZ2O7YMoYnqH1jeCjaZW0/
0NAgu+d1xNLqjBclvEGXdpibqoF3KNSXCGvhBGopVWAJtAxLgT+lw1lqD3L8QK86D5gzg5mKd8hK
Q/NUz4IllnEDg7kxG72138yZ1AXLZm3rh4C2e63biyg+UrOnIDdaxMYyShhxS3TQNR08dFwRegs8
EYcr4mjDDpAIg338YGmmhSAdqMbsJzJ07qg2OenGM8l5lSzkwPExSW4IKWD6qiBAPaAElhuIxUXM
Gh4qFUUyMOF/eqGAVzo+tM2SiRVdXppgJlj63mPQgPIexnYNBipG0dRXa2uv53trfqc/tN+mRQ6A
kV0JZhnic1ZdzCx4C1RDo1jPt11ws5G8S86890hV+kRkGM0YSIZn0cujKVMZzKqHymBU/miQPvhr
lnbF4IoqHyeqxNvGG8/DOXVbadyBqeVh1GDqwU8zrPXjk6hAuI5yjzj7lHSrXBC2oBI59yRdCvdf
celzdkUbbo2vXz6JybkxGeLVAZkN1/YfsA+5LlBbFpEW8plcBqm9CIYTvAWsrL5hzzIs/jlge9nW
FyY3o6E1RBm8UUe/0Uou4ebRPPNMdg6xc+suPrMyeWrwwWmeETHCi/CNZ84bEkzfcUSwnvA5QPnE
DefN82E/BtukonsWI1lISt2xthA/rLQBMBLsEKJqQM/jrcddrbQr/tgQafr0OUZ7O9khQffAHNhr
G6GTecE5MqsbNm6uj0YeIniqbUMAxAYhlQcWGczjZfUQ1Ux62YnkID2yApIyfwAmxAkq/57ifpw3
yGHEeBKJSh+vpvQ9A3jn1Ltw3AoDslIuhJlZtXdFfQ61LYdM4SDuBGHD41rda/y5+i6lSJeJryxp
F7aORZ+GemCks2K1z1GldmeyOIrxkrfRbPLZRQowBcsIyeC8QDT/vzRaoSTi2xsgjAJSLxbSA5dy
V62mG6RIH5VpNlwrHVyJvw+br8FZdcIxy/7R/8rSpVIczXRLOAwWSfymSNRvUzEXgxcvnUvU+Oo+
Tp49S01ABaqyUsjNpNmjVzRAUQkx/6jcWuNdeLGizxzVtz2dRTdnhQdpHs2Ubu8js/IJBXn45WZS
1rZ3Hx4ZQ1fpKHnXqtxZjisbqyjC5gwcsxkRXFwSoeYOmMFEzwdgATb/g/YdOieTRXNsfUSrYAXp
cAp/SomjLTdng/SXwPTL12ULzhFhcF3g3nMumbzTe7ID6eLA7R7kcePIcxkoxCi0fsq+bb72fAwN
dWldncAe5uO5JMtn0I9RspeR2OonxC9J2bwxCRDXb6RteHnL8pN8Gr7qmIWBTwiVwIsFPK39Qvgq
8/qVEjuoUvRzaoJDyxEYMO0tKQz9fNXQwAr9pHSsEXpIV/EHbCEJpPJqtJ8+UaYh1ks1RcICFTFe
I0BvK7SN49qIl5L60BkFEIIiBi+layEloxGy8DkGG/Lk3hqaQJRnXchd1j31ACK8d4zylQbHdXCw
QGDbU5C7ARhkntgl3FD20ZxDysufUhzPbA5RBpMCXCAmSdznKXbKcFyxGuMqZYKzasM1ucFadcbe
PNDR29UXHD6hhLevk6hVOtakxkXomAfnW7TY/aaE31F/6m2/yLBrfvGWeOeu3XXpXtHuwjbMxNaP
d+awVXXwz3NyV6bmVy/fW/PLR+2QI7ZVagjMjD6McjnqC8N8H1mmgr4L1JVo20LjItxLejmX/H3l
HFhvr2qUx6x1wBSIOlmxz73yzvDeQhvgQ+NjCcwRWj5yY9lnv2V/pyBKrlS6UQP3VOh6w/CvUS6h
90h/p+j4RRJxv0S3mU2/eUdbI+Ssu4jwhmwT8XnJxFExdtPabZHOagcXmMyyeguYCiIkk4jcPk1c
2qwBidrsHnTHzOzM9AhrJAagiWZHzo5klCwTHtKhvsjeHrqf0HTBWKOO5reFiFeWTGDJ4uBR46sQ
pZym8ortBR2KMXSBWcZA0c5K+ZlJH41zw8FsMHhQr1nwUQNtNW/oDFpxA4c4y9FHb3WblIe7HG9a
MRowUdM256TcZkhnwBbrVNXjV14jQnXm7Jf83568FQuUI3oeIQ0HEUfRY/FfETM6RBw57KihaLEf
h6flhwdRb8jxFwt/2B+oVvsNQ/4FGQ8jM63WTbVVyYRZpej8roOtXiCVRduVrNn+OMYeuORbU26F
X5HttZho0+Kb5woEhxIBLdYeWrVpWsFNNpJll/IDkTHyV81t6LPqJvFfpsCP+HuKdf4PYrvRkh+5
KQBz9mxl75kisJosAqxbowLVvVm+yg6NZRz3sc8QOcrzmUpHbsIQ7h0B4ELFtYw3tAoeqkUa+vAk
awe14XXLoHy6NhAIRheBsReG6bj+FI95vOC3l/2C5gc2spqzxAC5yPy4OoJxF8NNLbwQUEAX22gn
BwhuThWgIXCAZCU2C5H2qzaXtKfRYYWNaCnYzAs3zA6GdcS4SFTs3WcrRz0z60paLgnPr0WzAv26
Ch+Sdmg8tIk9a/VPPVllPsupECMUgdcgGiQdKRITOcUdTXYuDL3K7KeDg6S6jOS08B4Ylzxem+q2
lK51jrZia6B0gRxpb+0UoY+2YK6MW5Ezo452Rfc7Uv+m0SHpUIJntKPWq4o5pMvNQEwQaWWiw9KU
V5VmYGQ+Eq4+ixCtjoUptC09HLGXeI/KLF+qwq6TOOwNejDWLj3OyGhXmSCliooPcZ73/q0y7EMt
RX9tVX6SXMJd5Wf63JCU0zQJ1xG1YprJf5runIJ0eqQyAKpKAdLAPF+N0I8F0q7hIq6KDXHPB8Va
j3r+1U+fPWmSNl+uNpDL5UsHE5b8lJvPOgWPFnQrm3lOUPq7HMZ9lKb7ikoylFtWqsodvfisxcUP
Jqa/2ChJwa4iLcT/lsXkbmCyLKFfeJPbByqXKTaQUl87LFPajgeuijk0xyWt9RL9/0wNtf0+GNpD
J7cHy1FWfmFfejWVWbi0nL+LAm2gFkjoZjCEdvElGKaVpOjgRp2VHFNuSsNRZReJJMPOHchE1rJr
zOVAnyVYmz1nTSU3P7YesWqwzpYjdjv0Egn55wjfHHRjY5pvrBC/KJA/ZOYBUyezuJQqpNgRFp05
AF8cFlEOTcYaV/mEzoXsWc9GegVa0vOrVTGxAWYV1ahfHMZS16+VlMxBbdz2srRPgswtupDgsGmd
IBNsET4oPvcmW4Qx7clec3ipkP6o6bIttFVLz1kCeA11euM8Pk2pfe8crB6daZyKqd8HUbEyfMC+
6JGtRJkPpYjNKWjoJrSGCcJHaW+GWz3liaDCSvG90YI56XuC+2Twh4OPKQjapmvAEJDjctFYMEXh
Poo1Rh4p59oBw0ZGGfHEy5jXKAxKt+fRoDABoKeSaVmuotzCeAaWCLQ93OJlZwPSYn0xKSTXCxFQ
RRaNwk2p4Pm2O1fRX5L8NQFUKcTZ86NYAGwsIghqeFo1S08mph4Vhc4FGFMpsbQF6fjh/YiyJEG2
YrDXH05RwLSc1VKE2jAwaJNQBsY2i3KDtR/URvYWOnNjPTo4yXtBXzU6dM4EbQwHqUH/QDDkZEKn
Aa3VYHQ2GKiarInHCZ1YA/M5jedRS4czgHdlrV6k+kwlm8IGFzZyZ6uUG87LQbtUkg6mICXsESiI
f49Oh1U4Hx7Fflu0iyBW3gwMV5zAvkxvTKcZTktv2o3JRznVS37QBTGbi8RAXjdR6HY/esNMiTFJ
dLQt1wt3Ga4PhqlUynOkSVrNbp3zw8KvMIhuNLgFxtpSyABjc0lsPRXhZzddKLrT+FHg8W3JIAst
RHbMJpChhVI/94N0VZPuYPOJJHg9EjIA3jwGZZ5sR3jsLIQI40YH4Oanixptp84gRErlOxPFlmNR
fLyT4NoQhSDBwLdQV1s6HxvaefHDhTS0Sc75oD07Mox6Ib/kH1iYlCoRfaiQtCSkDbIYI9Fk9JG8
Y/cYqalaeHsj9muu6y6f+720UEP0tt6wzJDgTXgFrGxdBKwfa8ZrNJUIswskCuFIVQIaSEXPnikA
UzFRpkCgOlGp8ShVyLXQC0AQQPPQ8Znr2VoD6lV4satXyiKtRroNGjgGg4vSvFYFe7DwNwd8bDLD
UHnCBd3LaNL5xDo3FxGQDn10zQfI4Q6+sBovYUNnTCeiWIzdkJnmJGc4SB0KtOsWFDsLgnFAvYz+
qvnT05eNlVjQKWqVeTDLSlGxsr9XkmfVgZzVdjC8bpDrazphgECUiNm3FDIpZkSu9FxiTLSLmtLQ
Qgc2jPXCB7fXvJp0ZwFAG5h31ezmZG7tnJ9VA0Siyda67+Q3O2pQVkQzzFi4mnLelKZCRfvZKV+B
D0s05WM+9zYpprSS9UIdsIVMhAP06i6p3hsTVxhrhL756r1nNxyc4J44x0J75Oq+Dt+V8gNohV3d
pWTPw6/RXioDVYpBw8KYH2lCoVIP1mAG6D8aWoKBv8+HZVvrXBlIKAZv63Qe66kfvQcD3P+2iNbE
BFXMROTokXDPFBYPEH7Kc8aXksanoWSjr74ym9lDotyLCLwrzBGsFvMIkoKXYTbICSVAtpFDER/k
b0G1YJlpmHsFotRoATseuUXvWYGoL+S7+5r6k2V+pqihk8lbCPOHo4foSr4MiCp/gXprWwWyBTO3
gGEsxKQGl2MYvsKaqT2RUEQbZH99i3jSRO2gfNQYDQrAIcqvEv/ZTKWKzwwZaEQzd5PTL1wKXAGk
Q56l+KhUML0+QlTVwoSnXsII7DrmPaXK57EKmC1920w4QstXp9/N4cYn0eMFYWUMWi6WCOQKZ5mx
HeSzX9xSgnSBH0U7ImAVkxwh3kC23iQe5ZuR8ZAcrFI2s/FJiY8dRK23Vn2XFdp/aRmwEEz4joBf
WPRxGg61sl4Z6NlGbZaG3sxmE9BQhQYl/GiZEBGpgCOGgVTms8BR2bAtMOx3/iOEflifzFfKKTPk
VC32SuOh/yfFTtD6YTLXuLFbO1hqvrnL6HcNq5gHjOI8SLZxUrNXghg5fHqdQAMmbw17YJWhAk0h
gmFCEVlo88sfSSLw8vWQl+u4mov8EBoRi407soojoyopJkzloBPDRpuRrsl7gxoNYvnNSukf+j05
NyMSyn6Zb/E5TukSNrOo2NU7v1PKF+V4MiPXDy8SeD007e1Oxr2Iq0fPN7kDt++eVD8TuFcJ7GfL
mMJQbuIhT4vPCluKz4+cOwO/JJJ1IYiwDydCNmTqlNDlRum0jlAHoatQ6Z4SGZR+iEJdv2tROde6
k+7lS025SPpdIl1SU78U72amX4r/wap8MrN/R08d4AQ3KduRQhXonprhVRgfWXVoLR/+kUHQBu3h
r8YJkp/DjKi3PzU46CSSitcyS39l665aX/WwU71jAXzG2mUIYRSN6eJvUhXLUX3EsStFm5LPt/YX
WmgvTQ1NhPLXMfz2nrDOgMJW3o7PMrRdpgms7VjGNDvZcYniwXdf27sKu2V6LcU1G750+r5RuynF
R5oisv3jz+yMbq5feUPG6T3nms3G7x4hX1p+AvpN4isKwwkupnzQ7ZqAbtKS1Y013GvqgJT0w1rT
9zaLFGb+jcKJ+CFz/UQ42yvnJLfMqPZeeTHb76xcl4ONwZe+JcTER2h8NnHts5kqi7saWLwx9yx/
jiM4qP5qNBdRISgyWtxljn1TOWVxOjcDV1UunXFtmKEkcIsvnUm62dZeqv4h6i4qxfu4i0p6uQMJ
6fze0t70oC2mU8B8xFOvmv1RFcrM4E5N4iOGNvaJjswu8FhxelXXMfhO05eSrtlptvolRd9Ns25M
R7XZ4MDT1J1MWogS7Tx5xFS7KttnKCN2dJP4ZOdby7sEDN6g2vXermJV2R2KcqnXwBe2rXHRWkSW
8n0ybz36BSU7QEGvaBltheFNfcwx7PDBe8qzybZ1sU+Uj3A6yMNV5yBowzuPjMIxgP+5dH5Vx3CV
CTEbN6b442j0onX21bHWteIbQxMw7KH/J3UPxvLKuA8jFqdvBVgESjJfc02WdZgXWaL4GA6ZXfb5
rVBuxAshgD2aERYkfIfTSQILKZYWN9PeNAyDdDfB6xstC4d1heGy2x7b95SNfI/jh85W6F2pG+OV
Zxz5iyo+yc7NZBRrG4woM050pAnJyajulnkIKphD56DcpQEq/s0wIYlcA9ezg1OAfJHICEc7RoY9
92Sq8BWXHGtxC9XvAC2/789m8gXYIeEbzVt0eWS5DAW1FqdndyUIu8h+E/ia5U/M9ZfuAz9ctCgW
7MCaK97D09ddhQZlWWJZcl5S9TX6ryl6mjbeVMl10hPdwXxFBRLANq44S3Ptp+CusfFgDahp6hwt
Tx8tQrZbuf8yBvKhKfVIw0HbmSeHMSCnng40Zv0QKK84eOTd0zTvxcgCZlFlC8xA3rhrOldNPnW2
89nRDy4G/wxSthkoqO1e724y90r0zeFYG3PVx5MwC1lLgdFrjoW+Z8BSMynGQIjMFEHCK0VBaXsX
hwVa7V0ihfoJ7oZ6Vb0fmS8gv/NElOlFb/lC/wpmZYgY+eo1RLpgbtutjrDc56k92cPO9156vS0U
5mP55+h/N/LK6Bl/F/t+OETExXSbKDrCM6aBt/s1GXWYqzng41/xNrWnut37qqtW7/TYMkTPKHpK
8Dcpo3Ttu2sfkbwqUU2y1nB2Sc6GeBOqD57VpPiuqw2yvMEmczR9y5EgESyBk4RUY4YnjxCzjQLW
TjmXOCdTzuIONiQ4W0jtMxPOcwo9jFHonLKwsP1ZZNvMqn7FCyaGB0XDrHAfGbtMWXG0tfqjIAMA
/aKR/lWs8UMyJukAZyhRQOvwkxXKljBkX9rIJtMuFKmcJna/rbsPfBDNxIxr6ykuw0MHV3Xkv6vM
uKmA3+oeqzC/pkGft1E6o6MmU3VjtwSOar+6CFSgpunR9sXwa2VbqOw5US3rbGcXg8FCsQ2im2jT
+GG76osu1YfnbjOGFYVRh2LUqsjL8FBfuVnyq+FI6hj/hhgLjfDWj++0dznlT3SK0jNBbZm3LEth
ekh9ttquHV/15LdVWO/LH4P+XRjfZf5XIujPZkpPquA26H/MeJhhcBX9YSv9iMzDlD6sq666+oQL
VlOFSAzzgwuGVcbon5qMcBMvKVlSycazt2mz8WpQZiuFQB8LeNVqmMiGvzTx1bYZdr8HziF5VOQu
QFWUYdwhsaOSz/4S59qi9C2+uUX5w/f+JYeDA6hGMGYhGZ8KpiIhy0SXH9c0l0ANCKE0eeMo7N54
aYLyyTuQaEcJY1b+GJnrJWvVWI8Z4ai30HctmNDUKNW24i9KsnQXdx1rbL3nOqb+qMCNI8IlGx0y
Gd9OiSOBDQ37qDc2eNA3VFKCwhV/EVm3iAER58RooVzZGORLok5rCmAf0kYbcVFwMCZ+wRql5kLg
lRmRwofW+1ovxoU+RuhBnM8unZ6OqT4KuWLIxLJSnV621wnW4dnmElBROLdpdhj5lRyaR8zULbT0
fadhG+1tsEHRttY0XtkcMce3VxlUEOPGiGHEOUO6Se1yZw7UBkXueqjoU5stsQ1MT0L0jRRgAFWZ
J9XJtLyTW7Sp2xqWcGMtAjkz0O+Yp8jSUc6Rb8UvhX4vghTQhKq6TuK1lta7odfcXorx0L1Ntrec
xmIpMaR0rAiEISrKAEJI8D54tCgWZkC0BThaV4bRrNKOEIqqIL7aUOZFd4FAtp6s4KB4/rm223Mz
QOBwRlput0mvPlDp7tU406GjOGoCQAKxvGgpTdti2Jbhp4xiIB2pa+E7teoqC5N9SiR7maFNMRAO
E+pmdkePs16hWZe7KwaBwjqO/rBOGe01ARARpFYjSx0NBlDUvOT8LOS7IS6YmNS4LFbfSpaIknqL
qxEO2PiMowznzuS2aDiUAdNk4zrTPUz8+ZQRjZSTyEOeV6yPM7loUCWPmzr+6nCFMbKJyZTA6rfm
q1zmCUYVT1jj8m8fGDLtaIF9Jf4zGIaQCQrVSkVe569i/kVpTkgtje4IRB0j8VxXEXYBrpe6cemQ
X2YS+WXQGhoUYwVCR0vFtYysoiZvpiuB8lsLspk5j/iimcWq1I3eAHrCKyd2uAQQNX13lSXsf23C
uVOb/QWTW5depGpa5SFJZa3vasq4tev2ij9xygcXeaYrJyMvlHLMsuZMA7zSSanDWYNrFFLEQE49
/IQ8ushk+5W29EzG/io1v4MdrnvLuIPXNezxovrJriv8tU6OVoOxt0k0t9Srm1RGv1JC3JUp5L11
7zp3ayheZU9Mr9l/RXV2LRSeHepSbP693Z56aTj0inLIzOkQxEiMOSWbgJg9NmGOKWzC2vhdw3dq
STYSGnx5gfAhIwUpKZNXXRUcIqwtBiIZKGjsqwMZbKBFRzLXORcFmlhpsCSHtWxl4XtTsjraAzp7
MSFYKFL6SdIr5v55H8a3MZD/Ek0D/BV3h9r5G5T+2tn6OdcNSLTd3NSndU/yd2b0c0cejjjMUEXI
0MY0HSEe5UXHD512BjsFVNA5ElAjjOcez3RvSuBnrQ8UDzh50pfmucBl2G4ZQgKjQ8asHaKbFHgl
0lMNyyuhNjChNTf1y2vrYD5LdfU9H+Nupx6h7nOblvm7308VNurvQRp/hp5gFASKmxLsnMuV6TCV
dxgfJm37VpWi3ECkk+SEs5WxHbqeN92tMCW7YQzPBCAibJL0t5xU36DBEddzgmYlAbsa+1YFWw6R
NCs4NFe9WkdUL7OpYFWjG9W2iN41QqochPWAB8hrCde2Gqz1ydtqdrWpRsi90FaQfDZFtFNpadsE
1Rf6k9Rm3W6n2ykwSDfqofXpaxM6hSPvO9KmPA33HQySgvUI6io+oZVdh5u8j+ZTgdO+qc7yiHE8
CgCf+DOcJRtL613Th5UvS3MvMD9CoFyJl87CnveM7Fu5r1eV2RKZiUO47ujCIjekYRvDfAtW56IQ
4M7Dv5gsLMm6ggz1VurtemyxPrXyVomeQ8fDrVTKZWqHDzmoyfmg1Y6Co6wo3yUi3Wxnex7KQiDC
5bAok3YjpACM5Vs+NOaOZK8BkB/il+mzXNfZd0TVyS+qbRdO3xMJCbzjJ0c3N0PLXSkQbCY3tF7M
s67DroQ3HjWMkk77WuL7NiZXD+Sd4au71oLuEULXp0Cw2O7r0WcP7SqBsZQiUwlGamwT0k/vtkV0
KKNw24OcHBQkt6ARsA56xbgfGDYGRrPWxnYp+dCajHwVQQhIG+dAV4M/a+NL5UH8bQcotSsiUoR7
VhzhwWi9Y8NOvhqmRWJLDPmGTR3VaISa7cQK0GbqWYLCJzJ+CVSJKFLFnDWg9hNfOakVYJ1jkG+T
YOlpB+KT+f+BvoH/0LUnNaeNZs7SHMgCrcAeheF3MaDPA3c+Oj+19qxEG5m+cmllee+FfLeMM94a
JbgNocIQGKCF51bMv6vyK2Qc5ccdQ3YGW+ZHU5nzhOHBeAo4xwJYk6UizSxIHU6gwFllgQkpCxuw
rOCgcE74Z1tn23Ow++Fnq50EvN7wmKHIWx2XV5c9xGTTdy4O/YIGWmOoT10jfiCdyWhJ8mpdgT+z
Xj6HbcPsnA07DXbQknMIy0QLzw3uMaqiZkTfvic9C08+dZAbEDzhA87WSxDE8bKWPvmXkL0QPOzs
VnDxFPhtLWJ2m5nDJanXDmJyNx3PVrlo5fVEO0vl25CwrVePWFnzddTJVvKOiv+q9D9VQ15+s/RX
qV9Njd4Veq+Mcle7quEPz3vqQ7z+TMFa+tYTphu+o6lGM+YuQ0GS2+dACcsgnIPobwemZczmzSWy
cUwwMiviOD4MqLyMAPo4g4IMA4NkkcbSFuT+8YI70pvZwiXEj9JA4WgsaOtYs3tSdafkPTKZIP3x
B2EE5EiMY7fqvQMdqXKN2XspueXMju0OQ0iIL64H2Vz/x9F5NUmKo1H0FxGBE4jXTl+Z5X29EGUF
CG8Fv34O87C7sTPdXdmZifSZe89d/dFvHWGjLgUSl3WzztqYCovlywOEWTNRI7LHJ8bHkh+hRozG
vqhQSJzidvOVJYZjWW+TKtjlBPG0rOcCKyejOtrFd8ZjIaejYzoPmPHQhPPmoislcYGniH2O6cuD
iPN91q/O2XYfML+WI/3CfEL6QSIaC2KyOTQOXi9+A7VM6gNI2BJIsboCm2yYsMeZhxap36iAAA1s
79HDJH+TgkvRZhsGecdnlCyUYen0zNuf7VPEbQPxWdXRye8t9znOCnYUn0X2a7tvzkBDcRebE9m6
0T7jqJDBTSY/agEcSH37850sbvGdsEKkkF9qqMTp14p2c7G0DddmuCvZwcysr/7vt+nkZPGu0n+T
81IC+1volkY4CHnzUipc32+UUYX8UfZr4MITedYc1c7jMLKF6fH0BwUtElLz6SUILyEfQxJ358D6
yXvihF8Sfb/QNhOUsXjPPB1SnhPrPl2eFGxqBii5+6lZOqjlTVXYX+FUs9XnpNlkgdhwoTIzZ/Ns
vREGhRj9MSlwN1lQQt4MS1mJsI/HMfocKnu/aAcP11OLTqbNfw3pLKPDoZv+iUKw+GP1PVsYOTeW
T1AVM9I6f0IH36N4EcFHlvPSFgVEkzwrhrLDrw4h3CPtYJ2J3QUx/Tbt8y07vH0VRA9znx/Wr9KQ
NLuVQdY7O0WtsY7eOlkfhULDaCB8OSN5sECTNOpThLHubnGTHVMlzDIJNh7sf265i2r3FFmkDqLn
NQFXqjNsZxFfJUyb4sk/G13vAvaptQXQjBzUIGIk6U/7jCt4gojrZ4YkEP5Zt9rwr5zGvp7UdG/Y
xuWChwXzc0GCp0n0iZ6Z9CKynEbJyvpRZZyXi3+T+vXRQb5hxajmKTFCJ9lLu9jzqskcL/dVS608
NYcyC3aLzBG+OO91CuukMQSHQ76Th3kSN6rFq1UlbEBWAQQrGfWsoFpIjVCPse+E+oPyYFurbNc3
jyLRpDKSapeguUn3ycKWD7tyLFDYIfDNaaBt24I2qPcuf4XM8IR78bkpb1NZXrBAgxxprH2wRC/8
1gm6J6GieE6DzWKjCnDhgrgQsRoN+5qYK0ghwocKBwihAMi0uOiBDQcw8sichVE1sWrDglPnO7hF
mw4umFhHz32zrShxqM2S/mJIgMnK6aZPl12ByqPMIN8ptv+js536eTdN8ZXFBAhtrgNcquXnmSk8
piA8RT4c5BwC9WTF7tm3A7O0JS520aYlv8SP/Z0l590cka9Olx0AqaTB2Yl6Os4TthcUGX2U7kfQ
kTZS1zR0ES8tuHCugwDlOrvvCtSb6uWhYRLEyGKWz5mTXRWNPNKXDHa1DQei36zwreuirc1gkjqd
/xBUwdckO5qlu0ok+Z+bxboENHQBZZVm+TgzA4kA/9jUkorg9N+JSZCP4mRaLcp/ln61a6ZO2mwn
fLE6ZD+EUTFKscONXw1MmvoWMq1kB+cFm2pdUesBYTH7XSLaEv0WNgQUf6Qs92ecouFw6w+vAVui
Kj51wYMW3771MdLza5tqxrlv9WOGdxdz/lk4eu/dJ+paVZot4TLymrqbWlhPadaemM9UO00Sddml
12trWNfLNsKvYwhJqR48gDLjPs9uR5AKefrumqfW+Qrza2/8FeXRpK+2tc+8J0mCZ3nQ9l3bfhfy
tI7d52o62XRynnXJpi0I89h5iSEGN/di0LuCZBWn+dbszNIewZ38HJzLajpS4NJRgNryq5xQhD9E
bDQEKsPYXyUnatMP1S4KCV1/TzyxmRjlaXZzk/i2V28mBqa9XwxXqYVvLqWgfIns585yNvwPwHtY
EeLgR2iWsCWI+6bEg1icA4fsBdRxtIEB9ElKksDBIWh3hBeRFN4SYcwWbP0xRYF5IpxZT0Y0GOvE
+5im6M+9kZz1Ry+6mzMY+xSXPbBvHIhsIJBi2UHxM7Abd7zu1HOEWlqwmk/3OdvIEa+RddM5aPym
/kq1pLBksA2UYoALdx9WZAUZo3X7bYt/zzesw4Lnkvuwiwb2793BKZeDibzdZGy0qWZf192j5X3E
HNMhg1cw5Wk0bbwoQ/3VHaLG249BvPXidO/0/nbUcj/WDZrsD2+mLYGLE0U3Xfocu8m/JbrLqxCp
fgjl0+xbvAe2jDlUPXwP+Xc/YHjTvHxWeaajDgSt7k+E+RBLnd9W2r9jNGzPOW/4Wmpg9yBjb4oI
TkFF3CAjZZMLbhJWPdkkNNYlOpcimQ9FzNBevZfInTJkFcp/ddEKo7JqSD9bmuo49xF4FLEzGj4T
aot0Id9xNgS2I77H7Fo3ZJuRqEFOb+Ei2ioxrLO5qljDRxyPo81kukeF8meoQCdSj9bzJINbbdj9
4n9b1+ztOHMLv/RsiErJmkUsu26ON6buiP3DSMmL6zFbDGRM5mydUxQt7tnNeZQpr61N4vIPuOpo
RQ86fakz1G8YOSjveus8juCEfmo2ZJWL8ab4c3tKb+d9GQbCk9QWpdk6UK33Yxv+8+nAF0N0nZUe
63DZcWeRC3Tp4XYHJI3Wari0kzzLDouFOxxSgjPmAnSoXzssN9jD5JdRJyRBDSOXwHILcu4dKUjB
1FnM7lXllNdu2N2mvHA64jaj1wtFd5f7/udcNNc1ULDFufUd2DAhj8Y/t8EXsV70Irf2y8A10zEq
ac1NPg2HeiBXKXduVJQ8NqPzsjqPvBSRo5ulZ5nzUNg1thAi6t2b9QlwMvc4zvYP+d3XcaXAmclj
a888aD2MrwDMWnoTOFDvquZqWoK7xb+Oo+Rr0dVjzGCqsLpX5nVMnitI/D1IiXj4AdmY9N1jXvko
KADO8VMtZ/5eB4NDP9zoCL5StvIC2htFfHX+HA1AtiJ0y/lzEWW7EFuUzszLUHVgTqhWprccaEtn
+ad8ZkeOIgpZFeZCPe8r1d26SY1IPe/OPECX0QnQmficaUiShfPuIMRYbQZW+26H7K7EBOl2OTu1
PjFIRYGFaD1q79KAXlNwg81te93SiKYZWXZB/jb6LeIM5f10stkLpV59JV5iZ3qI2cVF9hMBAA85
b9JsgdqKmKf9Sw9uwLkiaR4JeP2e0DT0PlOyPDiLGR9Ypg92y6uu2hvhrN8Dys7SeaoixDDO/BxZ
xLkYl7apTvPXcMkO0qcyDvy/SVUnO2/2zpTu2yl+MFX4wo991L668VBEqQax4IR208ph1RUU+0Ew
3UYRNr2BUp6N132bdpw6qH4VhsO2hryIlDvxvpOO5LCW3KDQutS53Mv6Hob/VpIHoXnYMvacXdNd
QqhYdOrr1qx+UKjHZ7Zo3tDgJX7wFnO3ZFjFsPNZLSryFW+aECaPgIhhfJYDO2FFOXLDOW56XY3L
G1I46vP5mm8+2sQ3G7tzzniTteVuJkV+EDRzS/ioEVDYbgbOVV/jo95LgIpB+Vio4oCz3FLzW49I
IUv8PRpXFr3kysft08IYf1BEX7ruZdbRteiZxA1MiatzvBAYPsEwha4YgBUNDMIfj2Ox8b4WmjkH
c1Y82X+tne+cSRyz0TvP2nvOlb0XgzjVNVtPMloB/aM82BepenL6/gYdxJ+q/K2X9Kcebnw47Ue+
biMR6jDa8z45NShFErRZGeli2s33i+i/kl7up/ABid92bPKbltomrS5zVLIgYuHBVBZm+SnEyjUL
xTi0uKtGsgma+Hk2pbWlILmdgosTOUTGp4B/HJo2pld2MFAykyWNLtozxY3MuntTHYmRhSNpYuum
KIGEeghSvqQ0R4/ndylwGgLfSNkaS6JxNZd9uSBxWZxLM2GLG2yEvOKMD/tVDOGf+QsJNnUl8yj/
ms2oA/2CCd/Gl7ftFDzMq32zF7/rdM3V8dllv9AkzV2zhBc7tm8qe8aKOR96A4grIBm7Gu9W8UBD
VzVZC0zo8k6W0PVKkFS+tPZe0B2durtTE1AGzNlOlPd7mpF/HcAAR8VACkOojN6+B03gzOMZnPAQ
LtvRl69VixU0Zn9T6W7DTALl27KTN2WJ7FpSryrMCfhWtI8uqq8fI5RqaYHaAG2h9ybGdm/IPOC2
Yt2XBRsth6uRHTQMe2fWYGsiQs9xceiIjfgQPwwNXUQ2TNummC+GlRCJ759NT05cd5ZlcRRRd/HM
eMo96MzMLEeRXdoEaeZAmLu8bgwevYuToE8q2V9NgoCc+tRbUH25dKwU1U/AHL93N+SpF/j6Ki5B
Mg9q1gX90N/ELzmCxWz+HupiX8/RBpScZ/pjsVR7jXZqTn2iriRsAQ/MhLsZ22Bv2+O+Br9eCT74
gl1X3B1sH/FLZbYFBP7CHGgmTx2puz0z/oCY746OHB/mpSGYyqYrazAsVPo9BJ3YYQACYyo/GgnF
/c3KKjoptBEOimSVbPmI92keMP0rtvFqnETx13Q9uIV3QzZDvCV6PsKv10OpncGMr1V3zWCT5KiJ
RlQwVRArcQFXXcqcxFsla4iwm8++RZWFfCulqfVIZy1THBs1bMeFMRib+RSDrUNzVJBfvSQ4qMds
/xp6cHVsLuw+gnnTYB1EvopIkpqByJTvsb2ULLpl8jFnX93yNq4jogKMYYDRB54ff83P0hq2FUUu
VxcuvYp9Y7WXHrbO4GyzhkpbyXyGgbstUGc/uWlytJx7NyCpr017aNoUiInnkLIzuOQ+F2vYIBEN
1bDgQ4jowBwf1ldt1eOp7HD0RSkyIDEAsQ5g7ZvqLWxlsvU96vXktViCLy/r33OQMFvHTrfhguG3
dxt+fqY+PDej9Cqd27Ql4yeUGkWphH8yWbxawEeuRszR+e590AA5KyTDmgrQXMNfodKCMjBEkF3a
GhJNUd84TX/XQYJUTYpodyjDfd9frJgrzPWN3IQFKk+LQNVxWbcqOV+yxIeXsqSy3pfEj3i54x5T
cCdRU3OqOYi+pUaHmfllxr6YstMIJzkGXD6koVJMQviNlSZuEWmVCaaQ0bbedmHcXSrMhW7ok9yJ
ldkK/a9mCkG1GoIc4/zJCcmssPTwDbRvO+bBXjvuTrqYlRkwbSQNQpkiGwh+gnGFg6TphSdppSAH
AG3r+Ogm8Liof7E2k0kvI8Sw6Ucflre6tp60LwDtKHr+6pJM/SUTzTGfaqroACFBt8wXiX8ryccT
b6yzzwpqHt/cyT58zMoYQocbj6DosscoSe5Dp9jpAq/+Eni06r3NugRxAJ5/QJMIAScLOYMjCYsz
K3qU4IE0gB+i0vCk8DS7Do6NppfXhQaH1YOytwncmFzG1q5IUAWu/1WWGSvTEECBMtwhNqJekcmr
dmCtmtSPrhF/XnBPIgdwRksQ/aPuFhvueBa8jsTYugF0f1559ti7BTwm82kKIhPYJFeH0oeM5iV8
SVTz5GU1NhRhDn7Ow+V109kKR+8Qlee0z4pzMcQHGTJGLkJ6LJXb09EU6tLUoFfSNEY2vpXcmxuj
4HxmNlD8MicQbMnzvTMngD5SD/B7PO76Fp+iZFK98WZ/OLQ8Rc2aeCTaLzWEeqeSZdWgF0ctVnoN
9EfjLst2XvBoBqvKiVwuZ0infV9aZidr8zM1xXfvEskROB0tOlN8lzG9nT23pH6f8kUSyJV7vzFY
yiZgWT3E7Gy9rriyG0RiIfPDRjbXjm5Yqg/QcFMNoEuHPbQwnBSShcDGe6GE/lF9hYNFL8gbnM9y
QqI91dusZPbWKvHd1fW0a0FC2oK3aYCvNUEqcRYyFwviKboid+HeaLSjEfv3IHvHnfy0hIOLUb2g
fyIIzV5Yc89O/C4QAlSL+m4LFK3aI6kuQ7wdFcVbPWbB0UvjS1mxSAuAZzUz4MU2DI4xK5btWNLQ
eb7/aEOYY9d3cMgWrUPA+ozRlmPd278oN5b8qVkQDs0K/KJJF496eLmREzOdbpxw1zrUQkQKFemn
yGG0TvHT6MLMTVhvOhUiy9FRO5MQ6mHx3Pt98JW54zlrSSIoF0GUIsYJt/mb4vhvdpgHGOqCtEY8
12jaUpQDpUphJYc3Ha3WNrSR40f2R8y0xxgkPZnrbv15VVO7GJdTL7pqPHDnjhW+R3DzRog0nf+o
Jc2EJ+JfzpqCC4tBRfcg8Jo44/zjeI0F2oR4QahZbggqggssj+2FjUhOTRI9Tx1PRmk+sgCbcbaQ
C+v44XVVP2nGU0E2Oki++Tj8kPGfdaioiv/JMNh4lQLEbxMtbLWErDlWGV8UNjUPopxcWWxLVbDy
yae3MWp2AphVXFg0bGinB+VS2VQ93tuxRlPRNVQLD5GuzqEP6LojhjvTKSibEfVsXIVokaa9KX0W
mnMGeGLxLkZCt3Dr5Fb476kHDiCOQY7Gq65bEhsBISEDRe34vBsNBIwwNA+9V18837W3zUKYKdut
LoRi47ICljT9ed68sqa9LWQFFDi2Ti5I7WjwzxXvOCcnM6cujx9HvjwwP6GyWh4ODtE12yXcmpgK
PrDYn5XptWv5C5Eq983/70TjZzu39a70wNyoawlLG3pEHsK6a5DV5ZRdzE/xLAwF9i5DbxNKMaAH
fWiYMeSIZ7CwDQS9CLyHU4P3fa2EdC9eog5xZzSeHFXjO0X+3iqmXk7bP+QOZp/OpVgp2gUmE7ge
RFeOX737iWKLZhSmOp3SRrVQvwgdmpf+5KWdty0tTvYGV52YYxKxGb1YJdKbSX5kHSJFY5es6oXf
oAG5HhcCQVwZMZa3IM4hQVYjLkQbWvf6PhJCvw1QgXVB+9Ch94GzxGbJj6q3Mm7ZgnkM6JK7NrR/
WQ48yrYlYDHaE+2LeD+aCvSguOiCgNM9dFAOxqE6pmxyqo4cMl0Q7ZC2wxXPJWbFBENatxJ1jAsF
Ay7gnJWom8dIblEAPOd2f3F6AbaISBDO6isf8S/N2lvJY8p2TG+SlKyPurPbnW0TM9ynP2IktWB2
G3o+cLxs35pNy7y4scSRJ45NmeGrHhsw5CN7/zxTrB0wNLmVtat0yL/3HTR86N6amTijqP1GVstk
tYPjqCHlJpV+GV2mtFaAx1DQP4UqRtLLbGjk8WFG8+DnZb4dMb9SgFebacJYFGWDYhvhPIIRrcLU
3og2ygkoZq5Ykk2LYhEldcagvnFr4i2dCIDEMu7wGM5xYW/74UeUMUWgP74JTqmmg2MzsOcRrf9Y
IvIfvRJQ+TwGu7mvYCHIe2XCNWB8gTYwsq3OkWwknf2WeVRGvjNphNAo8wYUtdTdy84t+zeMc9rP
oD4E6t6rO5+DDPmSTsJzMLD9jVmNDYtuN3xJMWWPN5nNSNsVAt+2K8Bs5VfEMGA2ZKE1Wt21ccVP
vLB/GMWvNXc2+1bD9D9nTOYH4ljnp2KCIN9337WFQGWJVsY+ncpgvyF+XdgDiig/WIF8pWCAGpfy
TfQLwnKt9NnRc8RwDznTXEc3aXuf282aAQIYKhnwDU2jeaphD/iaTTcucmKH3GzZPCy9zvF8xtgI
fWS0Ik2ehfTUMfCYWaZjFByyLmepNeKBiBr/FHOlXiyocXmRvXuluJtbm7jr5ifpuDIt7fJn9F9p
VQu+aQvUkfS5Lp350pZ3qor5NGzmNIOBrRZKiFK0rKOqMFe5iohMbBJ2ykJkKVPmgaAwTaWI9YUr
4MwNxwGxmXJhwKa78+T6z11cAOLx8fampV2utSLfGzbw2dDV+BcNnvS5+gizNYSxYM/g4qGAuMs4
3VYPnlu/sneZA8o5K4PDM7aCgWJ8n0svxjXgPLkx885Gm5tklMTKxJ6/Gyd9rduesZVMb11t8GJR
d6mUvUPedsAzhoEgGObTtf1BFkW6qQK35rk0uKqm9gfzIurYBauRHXs7HSb9VZwH93Xff1ajZtKG
eu/QIWsYh4CuzAR3YYiEeKoqbFG0IVEunUM8UMHZTNtqDnW/IsO3z9Q627AIX+3leo0CvjNR+iKG
5Cf0+nlvt5dFYxEaKJT/BSyY6XAATfWCJ5JhQDHQTLb9tbXUt8YKcbd6Wm7djEC2GLpIR4eYxQUz
oglTk9cxYdARGtz5KvB6EnuciHmLtG+1TQHvKXirJQ10m6OOxBwYpyWrPTUcScPZas+C5OLQ9w4u
scpTtqmRaW8c430Zb2BNitEgWmgzrczb1d14Ba79000ijNYtKyhdRsyHuVCwDvke7We/SuFasgd8
VdvAA4On2EffnSbyn+wklsB6KbautSvD+W1MvqymeC+t5r3PGBbEEU6WKu3eZKIwt/V8/Krznx3x
lJXQvaG9EhcYch5N/c7R7t9C6cpjzI2QWe0mIe20NzAMde9FSGmKQ55Wx6LrIB3iMsD6WVl44OzI
2c9kSWN5/Ncl0Dfi63pq4bbC5lz//VRRJiIzJLTjMq3BeL3PpFwjzNuClo4jaL5dbZ2yVWmRrNrk
JMatI9b6emGqXK8G96HrPohc/w7RMNmLPDtjvp0G0aJXoxhhvLIdRiIsZUWFPE/Oo1EsyElxZ3bw
7QvpANfi1RXRV1AYYglnQimTFAkQA0m4GETbpmvJyxyRJRO5A6Fz20nvAyXlV700j4E97DPmS5t8
ure8cVVHdqABq9fSgDBI2Gt1akE2kK99oMEg7TnkdfcwU9L+MABuQF3STeAmiwwnSTDtIwXLY04t
YsMHFrAhqKXBvZDkNoGobDJav2SkhXYT1sVd1kNbc5Ca+Cc3q0OcKGWxKy3e3jDD16ylf3QsbpFp
cg3ps+ooB4ng2vbwSUm5X2qccYi+3kxRfiUV86alZUmCZPJVVh2WM/9gmYywTxmx8mDmmJbx8f9f
16dqR8zzQ1XYT55yn9hgfGNQPw+Cytr1aAuL8v8u6ZgkJW8zu8hxzXd3YVTa2Z8agtuuecwYFACo
4Us2L+NbYy2/pYcqxsaiGOtnM9H7+G3/XHk4ukvKsm5hF6Tv3cYnHTD/qEh2lE21jRaYACUTgqEQ
aEoiceghyhb86f+C9Sd7FnQom9tkZhtCOMbCsGglrWi9rR2L/tadDtIiZsDzsOBlEZoD2+a04ncx
r/rqEv+7QM2apslbUkSQax/FhI/TD/JgGwlkd1WKe7JGZsjFxfKXZSdHQTtItW2S7iPAXlYm+Icb
D1lmEozfU209d1GWHKrXIc4M2WsXvACfQbLQYnZAWhrWBknFCEolE0zFSP+S4uGuqhk3pfdhhv5C
z3rUCCCROGmf8m8zDFg7AWic/XFUOwCvYIFCn4B4uyK594Kd8Hfsk/vUt696PWDupoCpBLQCd+h8
nMiIhrSJ1K4IuFqSXR+QehliRqjj6NhENC71JIudEFzc4fqV6sUTvt1bN566bTHymUWyf/ZGBGRL
+G1bwmW7BXGcs0rMH73CSyqw621Uz4/k9slBQRU3nqa5nAenODdT/1ZEz4Xyr3RZbnJ0anOQcduZ
nDEgpvCKHWheVvNuaejEc1P/DW345qhjG3t3vKKzVhgUTYCwDUIx8+t0X82G0mNgRDNp59cjjTTu
2e8tUXWVRvM6hQSHZo3h0QsRR+kJavpCMTh4ymzDmCLZGym2ExWzjzLbBq6pHwZv7eRDU/X8asuN
ZFjvu+wxubrY63HmduO88XhJzIeV2hFF/yRshpjsOp8VNB+iUGb2HKuST+RvvWQ40ppqYj/dRpti
TPnG97O1bejZl9qJkS9MP67FWdcqmiGzzMegBvnYhnzbhprO3w9YcQ7JWeTUHiaVzT9l5zV/+7UC
c/Z1Yr3YEXVgmdS0Mo537MW0UjpQdcTE07CayTZMlnEuO9Xf0iLmKAqHZl50T4FGToRg4FgZ7zri
UMcxyTvTxLxzgZdj9St2C/EtIEQnCJ21ZHCeg/EpmIg2TSoPNQxMU+OcysXeQHPwEvuu9BGK17EF
L8kQVjn0cFJqWLK1ze6lF/POtKTFUgs6abkLkzpGWPiRd8+LoOzX2sMx5wI98LCs4gblWRPsUMsC
qH4HRaNsKwQLPNO1X105hpDnXqE9srrwRGu9VQVfx9xnFjJl8IoSxcRo6tkWMYrDE7Ei35REwFjO
04t0w/CqptkPM+bTjMizBaVrgJW+G8rsuhuth55z7KBN8+k1rNuckD9XBEN1Nqzzu8zj87IrKlZn
flRhVZ0iE56boVoF1rdlZYdXKQvMjaic85xwVtWJao/Uh0erJRNalQx57diiVSAFKlfQacXsh/ul
4/jycvMe2Whbg7BJ/kWVlAzwsaEh/N2JjMcjdaEdVwPsjolvJisv+xbeQbY1JYazNiLCopp+lppS
r4+bu8HC1KRZa1aSrMeKuJlSo8dLh7678gdxL+exeiwRo7HEH1hh3dDrQNa3wSHHCS6P/sCJP+/s
klCxpX5ntkWZ5UlmNpTo84LN087xM3LhE13Y/kNxwydaPzKGkvSz8l3Ezo2Y+V2JcGiU23BTIVLY
YJ85MpLE0bofE0IzjN0MyEoYFi21QcclSLXUNOgmSY6uCAD0OfZ7l3gWyoLhaonb33LVLmSnMKPT
LHNQv2G6gjonqiTvX1y5VDNzDJWgHncxT6WnTzrg/0sXljhMjnaHnp/ziyzRRvuvDkrNweIxs1Mx
s68d/pjnLGi4wD5y1JaIoqPi0pOtKydnX9TVsS+8n6VaiAUsOOEja6d0+GAXpLj4ZkU1Jvb31ANK
qibvenKQ+zrlb6zqaWMMfGQP06EL6FE4KYufGTFsQkfcOFVO1m19qIVEGqs7lp5les7BgIBRxlFT
h+GTEFVz0L7ZwilRx44KGcFI9Kd50naLeveytjyqUa8vmTaZVuu+Vh6r0cnPDlXvkQ9OwAPSLsvd
dklBTq1nFUcvQOzW9Cbf1ADYJGNjkn0plWf5jbGqHB2oOTL/5lsFImwZOfvLZTMrH/i8wASn6Pac
aUJx3xU89B2HS9uh4OfJJgpoxO9haJgtYVDa0qzAsEbjFhegOzTTlH+ypYbxyplAgER32L7rfaz7
D3ugN0rH5GVJxvaYEsslmJ10IUPaNK6vC3x0SYNMVi3ICuZ5njZTQ2KOtp5yw/RGdo135O5hH+iU
O0V0eFtky3XqO7jm1XIF72WHm4Jc1DL6zuSLaSBQBzbajVrpO5WOT8UsoVhVLusX1LxlyLm0lKs8
My8+a6e9HlM2Mk7B16ZxM3Ao5X2So2l3o9VKn3jPfZAdjDe/DGXwXTj0S7FGkekbdvawmAbCaqaM
LyY7kGIBWydY5iZIBlA//dkxpPTCI4ElRNIRRWa12g3pNmNRd1DRO0dmv3FovbDSMJwaSr2JZPsu
DPe3JzjqOyd4S3rbOTchejy3QzGfup/cVXvjA/AUPgwBndRoqZDM5Vby3igqLz3uPdlV2yraTgL5
ZEAbW7UU2oTjSm6yaCL+JoG+pYArWi37gkQCb1/vFhwxe581Pkmo5zQf5uNCF7bhV59EiQiz4DyB
7SH+kCHmIyCWqUQJbnr0y/NzE8TDIeNZ/SeH5qRFzCwwovvFLXlXhsGzkwf9TiyanWPi7xIFN2aw
CF8NEa73asl2EXwOk8TgHwOf7Z4aHnSOChULhqlmqJjhj/EYwXZRtW8Fpo1ZxU8mESQt5Vw0/pD8
1m4nmFdaV5OKiaHPMMgQa5i0Mbf1zPBDG6I3XSpraPW0cu3A2DF6cAva0rjPefcTlD5jMDeHxlzi
KJy40W0Q+L4kiK2Qu6FZt3htHh/mhcHZXOKpkLpojrG9G6v5eo7w9FWlfwrcYToBOrkd7Zd+KUlB
H0uE+BUXCGYsRgBhtQcVJGqeqJagzo5wKpAH3waAbZM3fywYs52nrKOYXBjAEbNV+iH/SO+AM5th
cZqK+7CDvFBjAsBfj55yvk38JrhCRTmelrn9zVB9wDLNre080dslzjMT2BaFZc+JQC089oIsQ3sb
zymJF0Gyq6ce/To5xJ4Vxvya/G6p+nGfouwOATf1Ee8n4jEiLaZy5yXOa5HU5Y6toxUGEUF+3YMh
Yq2DMEMqBsnYISrUJe9/U6qeKycc7y1SOrZtHr3pOP5SXZtdvJ6sCBUm8Sm1aggoCOVyn0A0/HSo
+CpO+MRl9hk4ar/kFaOhkQa9y7/RLoAndV3wDb5pjoGMfvQUnDIeR86l7nYiq2awc3CeFjp6Vhzh
dojOhc/PcKU4JxKqiZhTjw1jCPTIssG/La21Swr9JGcXWP0MkrpKvtsRWV+pR7BjPO25LSIg4uYU
tOfEn9SdWXBnL1SzCPFy7ilygpRm36xwwhRVeetPdrE1CYPLGD/AVWt6/IPcYC6TLKx8M9AE1GsT
jIRDOAL17mv/GMqx2AoUXLkP/8F1Y6BDJUNqZhNBCKU1qFtMpSxEcUTp98ChiPAHd9oGYWf2XlG9
td/pEh2Uh4elw6U7jvWumB+WKE13EmH51uXdlBqmgkrJi1Nlul1q5EtcyJ88958Eh2mqavM7+z75
TRb+oIX9cuRY9X/sndly20i2rl+lo64PamPITAA7dveFxFmiKMkabN8gZNnGPM94+vOBri5blI+0
+/5EOBQmQTKRiRzX+ofLQGOTqqEIEZMAis3pKqvsRfNcJdJaSVXfiSi7nOB3Ti2pdehM5AdxFhNf
DGiiS6eOUeXWhttx2js158W8nBC/SwAzDeCtDQQYc9+wPric6kWAqYOM5GXccsAMRb9vNBRxrRmS
PUpg1BwrGzye2Su2QNoIYdrm+awboplf0zmyDVEPmZ3kSwQbHLADcnQs/DPyGKRoADbTbYjCZBHw
q1pZasNJI3Bhd7l1Oe2Y5TeRTUqV+CgRMZnd1Ka1LyeL7WcPEmM+wyQgMKHIcZTPS3NaBGipCmO4
hnv1SUg7Zw4M4JbLAuW7Csxgj7a7S8PkdbdNPWNkTF8nLZD3SYNA03gC3VQPmHqDmOkME9OjykMs
cFiVsWoAkAY7MK7IOXs5AXXDgTXQV8i9g+B2fcx6BJD31qPdUiPOYMpXaIZGBtKLKAnGkukBxBxm
NGFer6KK6aOfaiITTsp04ZH/hGe3sirwU2VJxLMJ2IiiTQvwk2N0MfT4B4ISs43KX49Fcx+XKDRB
9+wWacX/+tq8r8ibBHWdLTs7u9IQjFtU0bIEorYAVh0CtmA5Ct20vtSDFf7D/mWHujQzVwWisUUl
rSK0o4Xrwmf2cVXab6KgOYjOZprKFMhJ5dx5fgqIvSE00pbItozVcBmb9rRROsldmMja2R//+K9/
/c9/PQ//7X/Lr/OERGNW/+t/eP0MmbAKfWCHL1/+6y5P+Xf8zt+fOfnIPnyu8jr/3rz5qfW3/Oop
/Vaffmi+m79/mdL/urvFU/P04sWSlaQZb9pvyFd9q9ukOd4F9Zg/+b+9+I9vx1+5G4tv//zjeT5d
zL/mh3n2x1+Xtl//+YdhqmND/Win+ff/ujhX4J9/4JP69en1F7491c0//7DcP4VO93YNZUrXVpKf
6r8dr4g/XWXYuqMTuOIUPl9huWsCvmT9KUypW7blCN2yTN364x913s6XTPdPw5GO7QBdUMo0dPeP
f1f8xQP8+UD/kbVA3MKsqeea2JRS/HjSc9Vs09YFrEfHNTh1uqajXK4/P92GmT9//v/EThNkltU2
BOkLjqMVIcWmAHtQu3H5BYGTYNS9JyAD6TJPWzbtbOfwrovI8c0fYFICejVGd3meZFsjAc6dBC4R
h0EukAEtvgirge+Ddfre1dzxKleyQqSVb8o63ehGOz4mHUgxMdbdxp2y4j6PZ3m/+aclKSqSze21
iDz3ou51SFkxMryDIPhvIvkCooG9VB+mT7ViCwFExr6pLAP9dItsba316dOowx81c+OerXy3bUmb
LI9fGNSt4xv2Jw6/4EWj1N/EIsMqCGvU4/dcZEqISBXDznBVCNYUjNr8e6rlaBX1U7uHncp2xzNR
btMGwE8w2s191kXuWhjhs5f61n48Xvjx36A2ma8nk4ieZpAAnTH5P75y/N78R7e9q1Lm7XacP/zz
4vEH6sbvLyJkpo7v//j+z8/1ykcxv2MS/Pm14/+O3z3+r3Hwj5Z6kK9kXsRry+7x8gjrW3am9v1A
LzhkSf9Q1Bav0hiNDzt+Ol4zBGqwU5R/P17zRZbuHQ/M9fGiHqOjSXii+vGyll1w2Yc9Z5/5Z+Uk
u4vc5HiUWN1EhAZU8lQabMz7CMdzI8sf0H+DvzgATMwsPX/oFGIfhc+ycLwa9CSnM+KbOxb1/IG4
Mq1GIvjyeNVLvSdPDPrV8auOMV74Ii9ujtc0ttlxGyHGhJQoyZUED43cMYHpyeFqEJOx0lzUS4Km
0leBEZhXAYeoleebFkoqLDKpb8irIZl6rnr2lacN3WpQuXuVljDQPDGi6Jk6QOvLMTjktV2t+Eh0
4HBargaypwcwgMVqIBd8GPo6X2lJVhzyVEMEPhpBmXag3geRNYehEjhXEE8/DO6A2Ffk9Rg0zP6s
jsf+FYYMpWn6YWg1jUinbx1yRyPKpgVYhEbKJWMs1AGEv7P0SPMggtPZS62xvUNuFnhdsWW79roY
7oGvhezOErFMfTO+Hgzf4qpIrwPHNpbgXItrZgK0k4VTXg8msfuUmB7ide04l9Yh0GEOywHQ93Xq
1z2fy6brIQgRVnRK4zpP45bfg2zrdX6zHPJUXqceebhBFPb10CDZqNWNe51zW5TmaNdeNOXLITKC
m8HjJJuqJroBBZNSGuYqQdUn/F6T3wQywDrRlNYVWJ7mAIcNWJiTfD6+MgmyopzG+x2BJaTkpq8n
708Mu01ssF87uQDXBanFbsZd/v0jx480VqkgknJEOrmAUFC7Zsc1/rjAbvyvsnPdIYNtkHg4+YaM
BnNVNBACqZhBvnW+07GLqlWM1MT58eXPP56W+SvRQfX4+d7xf5bvGUtbg6vw88KxpDydqqVFPuL0
Ap7HbMYijA1PvqFriLJOk2xPLxggcon+m9aPCz8r4pHTWxCeAQ443/3PCyWHDDQrA8xpX15IHU5n
wYgwxsmFTIDYFWaLeObcdj8b0PIUWNjGLFc/f/74XbsmvcJyaJxe6LIKKKfVBuuTb8QBavJ1NgaL
qp0lUNNwZxmGfc+kgjIxQiOpMXmbVgsC9Mdr4zMaDeea7lvADkPtqkhZBVEJDfZ91euA4wE5d0CA
Pd2sP1WutkonWz2rkuRaavgLBjiU8DBHLkXFaqM3+bT27bq/S4X7zA5fPJOsPbjCcLdwqcR5XYGC
rkq923RRUN7DD7gBgJd/qZyBDawdVNd9pHJkEazH1M/My1y6l6nmZzfHP5XTYmCd40E4vwWKiDEl
NY4vdpkc4mhC/KFMeiTk/OQwhDHSU8aUO7vWTvfH945/jh9u6gCJCYnfF+o25U2dXItSr66r3Gcz
74OSin3HPRyvHf/YeHjoaRUeYq9E+m3+M7pTf5Uge2pw3Ibk5O+bqQCFrYV7rRzIeZlOjDOYFx5K
ULk/32q1JL4h/w2ztb0+vh1UfLw0EgSGpPzx5eOHSBjfV0XdXBw/dXwrbeF7FQnakMefP75HYByf
30LgDTQXeXyvJNayMNoAMO18L8cSGrNXSySv0Kqf3zt+zpz8fu0bESjxv98DydhsNQMTuZ+/p4Ic
rTFHfoi7EJqmoXUoGLtkQjLvkUyOtbAck0gUOrv39UzDKJGaLb1kqYkUBY8e1H4hvHEBm3DksP7g
lqSZIf87y6CXyYNstGrZgHKCQqTFD31igmvSJUj8XH2uRz9DqwjEKXlTa9fOL1k/Yb5WKBcOw5Q+
1E71WLEKM5uy8XHnpVL3pg3CMf7t8VU6fNCjIrjvp+bzZKZg5QLshbLeXESiw7sD4PQhbPUHYh7j
gwApdKGK3gZw2I4PQQExJOGYu0j86VGvMDlKs5x4vJYSBqzN6cFIQbG4HsIQ7RDpDynZRaTdyvAy
QEK5BI30oPX5WtNc65ZgX3qP9hA6beZDiXrRtY/CN+fs9ELEsMSD1jMvihZoTOzW1kNXZNo6bKpw
WRnavddLkgI++faoq+nr0RAu9QAhQaspp3ODtOLORxzgQU0axo1dXe+PL00t3ZcYJ2OtPDz17G2v
elIjDg+mU4a4LQjmHuudpNN4NTX5V1hk1V3bcQ9ESndsThALmOvZG4WxziZQoSIrpgev5r5ssmBr
J6/yi1F44fnxjwnM8UK3Xf3BiNOPfmkxA/iV8WA1IcgjE5fYQapFVnX9ipTrorA084EE3HAVtsO3
Y72doSt3BJfG8+NFFDkOqgnYmyZzVKDTxUNJjGAh6qDdHl86HrBzPbZMTMUC/8Ye0gP5LATIC+8W
WZvuDjYPhkWRjVSYYDszGs9eb6qHvgfC4xbFSsWVeS6aynngyVUrUL3jqkk9+yFoGEMd0KQBWO5l
SDztQ1dN+yiVN6KU2q0/lHtbxyWiSIpgD8tQv2ih/65GT124WWht9fTQZFN11bh+urP0/gOaGmCu
IrH3bWwY5E0U+c3eUf1W1fZKVRnSFpq5NbsYKS5WnlCgMTypcINj76IdQrVl/pYXSTaoi+P/jn8I
eknMXlAaJpG7DlvAIZHtr/QWbwRO+uuKxIWn9eNiSHOsVcYS6c/e9y8cBwhcWqFWIj50WS+R3Gn0
nZ3Fa+UAXwsi37nuGyRJ9QgdEAt8yRUBCdvU1Ge3tve6cDjYhzJfGUmG1JiuwLe7H9syC++ygbRH
FcQfCnfmAwQBfGQtuCbiNrG9bAh/j+FFNU13ghT52dADJFR4WnQo9wCeDoBTQBBeWA3wSd8ZIUjP
bLDSRRh4ctaBZn72+5xJ3NYJnWTmp94vrHUOgG5tT81V4PYrLVdYeyIfVxa3APbGTLEtb9yLzMV6
OnGAUakcOyrc4zHlWuiODykvn1ZRjbahBwElagZY5yUYWY3wU6KgpiPtMd7HgRBrOeCsgoYcAiNq
lcXNHvW+D048PjVZIzGCdr73Fu5UChUL11yyf0mQtnY/957xVY77xhY3zozl9Er7qUd0a4iJxmiZ
gtcinSeYyjtzxEnZL4d1bpX6BfpMFwaAvsQsMnhJGTmZVEcpxYTY64NFvA1K0C9FXZ2psX6wZnaY
wVbX8PEJkVB0RB9l572K6ACli2kuGHZYPAuWuRok2IwcGsmUht2qbIFzDYmAlagHQCLDkTWWbpjr
sbt1TWtrVuhNyAhvgMsCZWtNt7FX5smkQ7+Gk4iRq2tG+wQWWwSErQSOUFpqmduskkFO7KkzrwtI
AGFtIxFDMCpIBuuiqKZdMafzPQ7PxJCqhSyNVRMBBo0AVcR9eV9OAwEjUA06QpVVCRcE7g04gWzC
OBfzVksjKXVnkVk9C8eelGBZXU15OZxpy1KDvlFHG3Q41iWGHa6hk/VozVtm2k0ydmTgW4APvgTd
jSQiUdTpCaffLYpB6A/UBMZIt19deaCxZCIN9pX4PFu1AYSqZRbXH50WaKIp7NvebT5IHOpSgfWx
Gz8OQWQuXZFfiXaO+EY+yhUFOrCwO8ij7GKw4OAaZ729LGcszqYDcliNBgL0EdVbmHRQHAPIBCl8
u4urvAKgj3o5kAimWnpxNi07P1DLIdkUuvDB+OKf98EHv7bHcqYUxVpLTRjPNorXaYUltp9lsMKa
R9OPPhtuFsMGSYirtQG6tkRBsiFReDz42nkfj/XCyyx47i7a0QFHvDSFWeT5c+Q4Ixvg6GslpDqT
xbegmxPNtZ4yakRykUNaPKuHbGcFaLMQ5L8xPTi68Oy3UzfBLpgm7KiJIsoQXUml2PuEBtuFoTQ+
lxCBzhvSCyurh7td6AxyIYEBBblhXUmAAbjOGZAyEsmGU8eazBkwGZnWjT/2V9M4oS4Wd0A3CFNz
0HCZrKI1wIj4szS0CN18tF4L9pA2HoxQzjMOZ2POjkC595xs6IrMrLgM4Q6iRzeQyNPaAECuk7BN
609aM0yEeYpyW1ek9/O62vXOSJhIdkxHKPzm9m3mlXh/wM4liQZWXpXfLdNMkLTOYVUB4t62o7zD
nRsEboOYyKS5z4nnmms7MBBigawCuCXbOBLZyQ7bMLe8QgvNPHcAq4Gu7YwzACFZ8D0KNkXh+7Sz
Y90THwTtliTZThcbJmVrH1SXvaEJZMTR9UmdrLsg57FvxTiibmLdlLb8NCW7QD/oojee0h5MyqQB
H5W62PNbeibiyyBgW1E2BChMmkrr5lSgRwcMRsj6rlUPexJKhzFZaegIPniTIze1re2NyPVWWmdV
i3CamgevQhd9IKC7UMK9cjNTbd3utkmmHArW18Ehv8xAthdoXZEN9Utn10GJagg177V0uojR3d7F
IWBB6Zj3XeJeS9317+o5FGaAbO7InYJFwXJWFmiIAg7RN8RTNqqHIiSKeFykhhdekqIMgfJ8bJFk
W1vwNckaAQFLn7VU6qDb24rAQtXNGoP6uvVJzDLmS2Lw3dPU99NtZK6vCHWTYrWAmBZOvsKBbrae
G60NMHaERrzQRsvO/1yS5tpmA5ubJJHncegEPPH8UA4JriBFHK9hx9zBUa1QNjUWFVnubW4ApSfv
1O49n+ykVekHp5zcnVsPB+X4+gEeUA+pe9C+ROi43doOKgfB0NR7t5IOSgMkv313Mh8MYd73dpzt
1dhiQ2Gacs14/Va2DOUphEtLkGzvtai56x5eCInpazufxe6clHFKRlCz0UhVWK40RQZ3P7i2u6Fe
FzWxAH/wdca0GeCBkj5HOkH6wu/WfSW0g9OG/NFdKCnsu3my08IiyTGjU3CvS3EyCB2PPQDaQRDl
+1s/G68av0FDLvsGJBTYf5yGy6SAw9DobPmN4cmzCnWZj8gxt4J8V+oaHz0cfsgo2IuyGkhDoQ/T
hrp3buCEspBGcq3PHg0E+zitziK3stSfendrFujE1/DwII5iw+KbTwQeQMxo5NkLb6GH7cYAU+pz
2HIrvFL8XN47nXHXXicZWZvBmx2uBG4WlUQXANCc7XPwJgFAHJffsuyvEZjMgkaBhTA9idRddbW6
t4zmoRuVR5o4gBVtjUCGmmKveSaTw/w/djB//c8DhXoOlydZ/LhAYAbc6fyZ459YJvmFW4Hw+Hnh
l/+aIxSZqjTb1Y+vwGr78b3jy2N5gzloa9GBHPi7zN/dR5S7SEhONQHYF/f387MyiytoeiiVkC9G
agJM2b/v9O9iseWJpO9dntwNpzW1/P/5mP9NPkbZb6VjZtGU5tf0zfzxv5Ix6k9nznE4OgEXF86n
8+9kjCn+VK4UtiMsbFsNXcqfyRjjT2UbtqXzJXIyrk4G5d/JGONP1CCk67iW7TqO6Rj/UTJmTrX8
moo5JoGEI4QNG9WUNvf9aypGmVjBgyAnw7eIthPa2eZCffd24SY8Owxn32ajvVY9V2c7+DXbX5ro
r8TQr4mg+adfFS1pEMuQtu4Kqv9r0Z2nS9+ylH8+KIxJBmuT5smuAKlnSgpz6/XbxYl3ipuTUr8k
nYo0cIJqIpfZshkM2J+knJ3fLsIwfleGS2iPFrUMS83Xfykj8NncDpmHqFDxKagPCaSvQBXYYd2X
/pWPJ1Bc3yRaySms+5EnfZEm/bUxDf23RYPU1h1DoWFymlOLA8gWGkVr2aFrbgiro1oTXxkduJ3O
Q7Berh2FRN5083ad6b6nT9Gx6UWulCQOpUHa8Ncq60QN7Bw3lnNYqxESU4b5JfZQAffwFujjfgGF
U/S29vx2qa8epgO1iCGjK4q2hXNSW/I5iPuOfgQNa8qzczMy8mdIR75YvV3Oqz7qCHbCJEWFsnmc
p60qbSu1E8Hxz0W7BsBcEBCnTBofZlXRdHgztil0wVwv++ydvvSqXSl5Ht80K5OGKU66UhNrKo5K
DXdU8Df2wo89TV8gAYuCJKu/bsDmDziYD1KAN5hiv+1+zPT/zx51mqSlC7uUjqYPBEfDME9uAGmW
eiCmgDkG/rgwx5eDCVhWzy6qNH6n875+mnNRrrAEhFz31dO0tcwwZJFHWB/LDzyKW69T//mDpMOY
ylTMNjzLk3nOAIEppnZEKbUDqZKtJrQo0NvxONs2mXyn6V7XR+oG0EAd6qoil37SOwFEVJancSSN
zGKdJTmCABU6MW93zdfPZy4EUU/LsfR5yL8ceKg7eVaaIS4aA31ZBBbEnSSf1IXZWeUySav2nRb8
bXlSmaal5gXotAW13mgLfaBSFoSGfWNpdbzpg7Z+mqxwQNI0N+vbt2s4LwAvFgiHg4+YlzhhS4jL
JzVsdSdM9NbCFzlR7soIiWQkChi6zfbrndH2uycmiMlI+NB0EHkyiymEiewC5Om52YL6CZ+C4Pvb
dfltAYwl0BM8Luu09SIYNEab2nDZRh/5dw4nS9cs6neW1N88I1OB/UAx3GHp1E/GrOHCAY4HC2tz
uzBABEecuncaaKdnIj8VEbgoRk/s7Zr95imx1DmKYesA5zpd8+xEr70uQtko6ZIlMsbZWVjqa9Px
Lt8u5/WEKC2TlIZLD9RdhtXL/t7oBYSeEOQd7E0XDmHTIhafwMx8MtycIznKpXJL8OU8cEQeLt4u
fB6xJ13RMoU0lDBsByTayYhOCzhZY1ujTazSxajnT6BbGpi445NxXuc3qZ/UG2UjkfKfF8s2D1ye
wTKAOPfLOpsxHt4ROi5oMPn9JSt8v0wL9IR6tOsuJwIIZCXgIhDeAb0btIiHvV3+aa+dJ0pYa1La
LENsVM2X5acSsXapYZ3eoIR3NsXlbkrLD2+XcdpnT8s4ea6DIwJmbjR5mrT53OfyplXBRYmHyZmp
vbdBOy1L4FlkIWfPENRZzE8n5iEZDbR5xhgSJ1jc1tcIoQ/JGXJPaDPBd3q7ZqetN5cm2ODDMHBM
9Wr+AnORmpjIovmV41A3umTo6nca73TwKXZc/DYxBXAs8ERPGo8TsAhbl2llxBjJ5ajtABHFUunt
irxXylzRX7a1ftPXVtdRihfshXExlQ/me73gvSLm678UkWqGBQcDXYBJwmBXCDyQ0BNw9d6uyel+
7theFvMHUDY0O8TJOFa2LxJXUJNp/KDFd5r6SDjyZrTu3y7m9MlTjBC6YrZwAdXNZ7QXtUH5pZEa
UM5zeH+YWoN2AdA3uu/0r9MZ8ViKoev2PENYryrjyN6SetbF5/10tBqOgDQPZhY8Zi3+64U3DIR5
VbIvonH8/HYFf/O4hGCLw8Tv6qZ+ujTLSXB6EiRPpZ/aXwBwdBDVEE2b0rZ9eruo39ZSOSwvnFEl
k9HLttRV2gf9ZFJL33Uuw9m7D42Km1ptm1iHYJKJr1oaaudvl/rbCv5S6jyT/NIfVemp3ukptSpT
FIl9svqeVo9Q0lvrnaLeq+DJNifspIMOPUXVxfhFRpZ1acTBfagPsI2Se2ho7m2dRv/pnvvYeVxQ
ICyqHGxOn+AQFvWk6zikxFMGHZe8a79KgRu/s4c7HXC2RWiD3YFiK8d+xJ6Prb+0I2rumptmfYU7
1eOQA6vG0cuDIZ5Nd664fvuZnS7S8+JsurrBWW1+ckfY6S9luaNqOg1GOtxH+BlemD+qOhqJQTpY
hAcHRD3vyLmsJ1tu3y741eGbNcxUutJN13ZtdKNOJsiorJPKD4CZskG+7/GiGof8Ph/Mb4js3NFl
72t2JA0iWambPL5d9quOelL0yfBAh6LS27qrznP30cX7ScueQz95Z9o0Xk1oJ6WcDIcQjoPQAN7i
el8hNR6uNCNbB4jqucorz/LZ4iDFWWRmsWKyrdXeFq9n9puwZcDo+1dv1/m0Ux2bG/wVrFXSKkCc
X3Yq1Q+d2TQ8aETeLsugw9dt3FVhdgkDetfq8Ze3i/tdE89TD8F0Rg3ptZfFlbVvt9bI03VUcRmW
/rp0B8ii8r1GPg3hzNWywfdIOrFjcrR7WY5racLrQh6lb0bfeokeKxIaRR6uIRG2sA6RcyxGxzzD
wWeLI/k7xf+uUW2h69wDNEzzdK9Jtqdv+wa36CnIRHvnu/WsLJlG5XTdEJ3Dlk1Y+Qw07Qp5+3YD
/6Z3MWhsZiFiSEzzJ7sYNRlRAccJ8Xb8Aw0z/S5E+s4zfDXJnuxkT1bkPArBYAx6hf+Zexfp7rk+
xssaXagakAyT0k2DXeHbtTqdjuapj/6pQOHj5Iszz8vHaUIQdAVMFCwDQSCSt48gyGaf41jeTQbk
ogC0k5/WePRWUflO2acteixbEnhmfscBQM7N8ctUGEjkebRkxHoS4NrabPz4StNE/c4G5HQ7PZci
2dhCKbDlzCt4WYrfaE0QJEzurRlta4SX8UdykHvGbCoM3t2F/q5Och6HdE+ixacRsYJtXeb1DI82
hyINsLFN1TvN9rsKMcRdSUjRnuNuLyvUwcRm/0mzmeFWOBedxM4A0AVCBO8U9CpSPDedy0BnpIv5
TDJX9pcHhK2BSE0Xab8g0pfCHja+Cd5Hz9c+snMI3fXbMkKi0Fb1TYwGWVSPy7d752+qCpvDYMQb
Bge70xMtGs3CdBC0ORedDvEaYTB36dfmuW4070wsvxkHklkTiQWalfXxpFGxDRx9YrnVeffRSdFt
yj+VyYXU18kQ4v20VejN/sdVc8gqELclMMZuYL6hX9o2rNCU0D0DDiKmz4vY6ezHMIohWZto3Ged
9p+e83iWxD7IniAUOg+4kwoWUx+i10SvgYP6fULrBq+lcPN2nX7T+SlDKeKkM6sHCs6LOklgLN4Q
MtRsZE/PYFLFSydCKvntUk5XOmoCroR9DCdkNR8sXpbS+h3eihYtp03oYsR3ofl91rl7u5DjKPo1
mPKjFCZEfCddUk8n62mjVzrqzgNAJzdfx0nw0QvkYykH9ojd1gF/NqF4oNXGElIlCV4fC+Kg3mpW
v/YaY6nX8jZK8ZizY1SIWlDBb9/ebwYGg5L4EkEPm9P1yUoRNGldsstHd6DCVrrIbKx3xiLbZoUd
LrS8K995sq82jyQXUEVVNqBlPB54ti8bndB4p3cl44NZG00d58xM3QtcBM7EiO4/9neq0g4RfIlQ
opD8dmVfdytBPJLsJP2W8S5PutU0BWJUdjUT3Z1bYbc3aJW+U7/XfYoiiK1KwYh0ifK/rF7V51Or
RvqUlTmk7K9rHl0GPf/tisxj7GWfYl0gEMJa50qDJ/eylNZXAMGB4iEKLc5M50MRjrsmBbyJcJAC
1DWK96a1Y2zlRZEcaCxx3IQigMXofFmk0yur0mzW99YQyKgG1sa2ym/2FG7wZbwtJcKweb0pI3+Z
9whUTdrHuHWfc6yf3qn76c4NHVJm1pmyR6oBzb2TFo4l8JqhpwMJG4MB+YncA4oXBRoPGGFN7zzO
V7P5XJhkbiBVY3O0O+mtMvHwus3N5Jwkw3VzMZ2VCzb/j8367efJ0e1Vx6Ekwr2GbirCj686Tp8E
4GtR5kFUNkW6E36vgfwizo4IT+udfRh0ktdnms5ubgVEbNIBsyiOl4bZw8h3dIOcXFWjbIzsgIHx
6wLLaSQ2B6Xi6VaW2pe2FND82xJNk8b/mluxQkTYbjdVath75cFW72iGBSrXJeLwYIFgPcUXltNy
jK2sr6k2IlWvxqdMFPftMHyIc9TTdeOT6hD1Eag43qXSRACsX8K43ydAOJlcz9MiPNcK8ybuLzHx
rVBUq0uIUmit1D6oongpTIAzUayfFdVaygJwan9u5u3SBvU9RRvfui+RUpEpoCYJvtPOL2rw9Fml
3afig4HCQe9VOxGgsWhAerWXZrKVAFEx7dtllgEvoVq0YnZocJAb1fexZuOJki4U2gNtCMQKeYdz
iKHgk4L+Auz1Ve4EG1DZbTZdjhJntbE+L3osR0Yb40o562q0A8Aw6S3yDiskssF3XpNuEojasphJ
1CjPKgCjplj7rCvQLq+yemO64U56d416DrWZFhPdaygYbPN6eHYH+SxJ9CDvcZM6w3rWmQ2FuWH+
S2j66tIOYBOG9hoxZZwnmkck1rcmgjwCVXKz+4R8Orq0AOVniWLOanZfrjRErrzeWiu9w9UWwXXo
9Ur3dp6KzwbRX1rF9wi2W+gW5C5QZRNuetNbzXJEMUcPkBqBg15O9x5yjOB+zksHr3Kczw3wm6gJ
D8k2QcwEdLKDmVG4ZLaZ3PsApGF4i5BUOmvj7F21a3FBow7Y6Jyh8oiMCaqbVhuvx+gqRVy2fArg
czk9knholIOpBd17VoMW1jZofrZAC2tEPissuap87SEb1Cm5bPzHLPw6JNeoRU3cgVgYSGa0RnQ3
pnhPpgU4Jx2iT7wOJBjWENmA7tFOjfMC1dwWoRYnxbUPGBL65Tj1RWuMulDCscV28HdTfVchmhsh
TIY6Q4augLjjZHFRoBvS1R9z/Qbt9wXtauB9gnavx3ZZQw+JvuAsEn12WthaUXCfoh8xwOnUroW7
aYpbD7NOU93IDkRndW1j2jsdWjj4Q6StEnwuAx8CXtgV5z2ARyV3psKV27yPBjZY7dlssWcYX6Zi
m0C5H421iZxGichKCp10Jsx8xEtZKlC02XII76POXol4D05vEvcYbtXDcCeDA7BSIhnogVr2chrv
qgKpGcBoytyn/nZ2D3CrxxpFKZiDeIi3OwNJFsPGsqVR9dbxESeLgM6jtDNTPsctxl8eRzp9QuRn
q0c7p7kOkaqsvPtBR+vii21+6K0nzTjL+TyS/qQd8OOzNmSUavcxb1eUb+JB4ByMCFfe6lKhkB2A
FJG80i+DQq7wkkIthuogJ7CV6Spq12m0isSdgUzxXWKeJ8ETkrXS3acN6uk7AsIWAjrlQLIbvLu8
FDAPte6b3rfI53mIZRiu92xABC3l+C2bpWR15yHiCNDouVolop9WSYuSVteBBK2765G49rKqcTHD
WgfJKQuhVFFOS4sBPVTt1Rg165ptaWnWOJvEXzsHS0SbkYsr4NnQjYD7U7Xu7WDTxvKhRf1C+N5O
YhZ35gzejavlhzQpD2bCiMt1dTOZ1arEbr7zUNyGf43FLjesArUuG3vXIy9qTeIyDtS9wnQo0L1N
PZrGuTkYpEH8NY4XSH5oq6qrnpAFQX9S7phQkDnhSGV8bk0E8FPcaDN3E9VXuacfsOXFEHxnRSuT
J59Pu7A9COdcA9Ie35Hy812L/o29G3hQrH8v+2CDWfKZAGlpoaaMC5x7j7mu3l94wSpNVvIphplw
g1IV9FTk5TaZd2OmTNPxmd88GzWdKb4oMqjXS9aJEBWx6qFqzzVkC5/yCJMqfNnODQK05B5HFZ/b
5o5gECqnCkssBDg2ALdLaBv+1dRf0NWcfKPNoi8XVb5qAxg0GSRDSAuav47SETmSZuU4n4C3f/H9
BoXG7srvvjXcRkG4DocV5I3KG2Ps96aH47E7HqwmL84rNp5o4MDQHyQUD7YZgRN+LNJ61SX6h0bA
lcVfJCwLAKD0TZSnu3ts301sDAVGbQ7WIDrS0v1HK36I408edHuxV8PXgv2/WrvdpkE/eZ7sUO5Y
hkyOWnfo+vthpJOXxE/wfGZN7J3HGrQz/mTJ15RMqItnVfy1dW9E9+yhjq5Hd1WwG2bbs4s4/Bwa
EHZGhF6RbQs/+c5Hy0Sl/KzFYTjusRWevgO1Hp3vCrNpgewOahodLpDeWeY/AnxBoORWn1YCCnCN
pQ5KNbjQylWOWq2Djul3QGsetMm8Kq/d/8vReSw3bkQB8ItQhRyuSMxBpChKuqAkrYScM77eDZd9
sL3eQBKcebE7fFYTO92wINt1ZesMPMcN5fBAY8JFFgOyX2IjgUtSaAfGkOHPgCVL7MFIvzMJ/vEI
kAeaMTRd+rtyhSuXL20N7SyJPWl4C2PwrHH7oYc3jT89tgRAgtkO2dnGrD/UZDUgBbAPXuRk3rId
tj63q2IzKy9KuUuTfYguRNZnp+0kuyvvWg6djRYRc4kPhnLfZC08j5N006WDaH2J0kVRT3MHUmbS
thJS0LJ61Kx49MWq25ov1gjOrk4ezFVeE9k6wHPbzfNL13GO3yXcTEL6sIzu3JTGppqluyqCC+6l
zxGKa9wtoMixcDWIrBeDk1Zna+Qrx6DJQPAUnIv5PsFCM5RLLcGci3OQTnsLPBD6baBCfH6z6ebZ
v0FbqS1sptQKg/OnNvzIIO2B/sr8KsDlWbt5T1SU31UBPCM2LqP+bJezVD2gyOnFV5APTqwvbizr
foVnR8SFiBHm3EjxFt+6PWvfhohITrD44GN2Jg9d/h703402HBkk3GT1cYFgJdzH4GO1L84zDtqp
cUs2gecssWdRveSLnAFpD7eLKe3mtHzR53mfSJMvGERX+eiW7AL3i7IZUWAFlSsOut0q7aXMpi0T
XXupgoATMWiNNwJ1Kdq60ktYCO1bZv1BDVPsl1yxm1GnNcFno4+smYJnYSnRHXNp14u6O66xCu9Y
SYjQqvtO3s3SXu0QRo1fyspMiOPDHGibqMYuUnFAzKTdar2P5vSuLES7zJU1OaDJqfjQFxZhjXw4
0o2+ReqbWd+FBV5Gn6I7S1yxj4+xEd4ac9yMuvrbR+8Zz2F1WDLNnQXr2OWqP8cy89jjpo/EXdiT
Dek7LTgJ0+h2JQ4IKMVJ+RKOxjOLDv1S3zMGzvp5vQQ6r228vpYcwgl71N4VtMbROlWvm4q96NXL
1JqsEsWcK49oWPxSaB9zqPiyKKLs+F2yxTHx0XVI3tcRcj8y6ltkhl5MOEoGdWBsap+JZ7V6zRiA
Z8l7l04hTg8LEjc6CJR+cAAtWldqNnyaZreA/5du8/g1NP2uV9FleQq3HYs3sIvZsSGYWiZiGhKK
ReBPxky8Xw3B7NEH0l/7kVtd05cAkv9SsJkPJk6zSA2Bhph3JqwGH3BZcdJSNgB0MalZjM0sgAO4
NaU0wP/YGYciUVhrijEBW6trGcQQVkL25uuGo4mwwmrku7iIJzPpdFdllzOeVbRUeb4ha/DlJnyr
ZiS0uGHlnH1f3gyD5ZTSwGAEzTlPhWvbZWdFkjuPLTPzzUSSiRYwYkqKbRV4rGyLTxIPiCFceAz5
Inby3pjM01DJmwRWaCRM11oNHYRpx8ZsnRA8Zv/PQuaTJgDZU7+L38Z2X0w444D9lT7mQxBmu5zr
sVJPlkyOJDF5uC4NJeVBnfCYVuozwN9uzui1idYa5Tr1wWGRccZHj6XU+AR6Ny4ke0F6HofljS3J
e9N+adpvWW2DbDiyVQGFc8taA4O4hhtJMPAZfR6gkPSZW6XABfPW0bvRFVnZE8yrKZhuwFNWJewx
hZXTzaQf1oy+r0Uzv1X0gSuHbLGSSbhZUA6RLs7yK1/ZZ541mLOA+Y6W9WJZxSUTVWKXwbZCNvCj
ARx8wfk1OU2w6an4lgHgQtzMjVleehFQNjcve5+FNvptcpolpFNgtGcmGIB/uU1/NMfPnMnUciJa
Ea6K0biGVZ0S7S3hFB0G2m+AAsBA2iKZSUB+EFv3UtwHVXfMdZ0Ftt7N4dWtBJuUa+8ypXhhmquS
U0NI0gsJuC3Q9xOanwZrqdX2uzimF48oC/glDqFwp7ICl+O6oUJJOrPyMPW7MMQFdPTaN4Zs38dp
8wWj7RsBHtv3Ousltbqu621KfvVJK3wOcy9PeQLY9cym5RrofCZ6vrw2xfwXIhhTH8htyxQ/3ZUN
VlvkjtS0I6osgp9/FXGsTCjGE2HqEdp6wN4RizyVV3JUoJ8A9nmaQ3II1vm45ufwXmS3UhW3fA4j
Sm0UEvbqYeGcZImx1Nkrvujhuyq/L+NWD69D+CIzL5rEw2ZBih5kgH8I//IwwgHfsNrvRM1p0oiV
SYbrbGNUsctWbbhsEsWdEyDOpnxSSVEKs3amnpFagP3aeJpKwJThOW12E/Dc+oVcTM23MZoY6A8I
uM3pmWndpo6OQC9QSLQSi4mwr4+atJOz19GgaL+TCFAV7KwEeVq/G1bRkrRNgmWTGdNXvkQSzkCh
IltsvVSQWU18J2soBVfr9oO6adeSvFi1kDtPM2hHniwbEnTQvAwRsFeTt+mPRVFHamNbAU1Zt6oX
4m1ocFla00p23Ef9NRG8RNgNOlkZaStQd1I/3bcojRmHgIlpzjpzdFlhCebHAlYkiv7F6GYlBiHP
QfC+CP8kaJe4ZAHwzf6IYTG37Lz8MjiA28lhJVVA+x2fFVJTYYE74LTknwah7XRIi3gHrMdsrmJw
7hIY4zPxOMtu/VMgCGYA5gCC8EAX65ZAxQQqWpCxFlR4QAkW9duoi3th6p0AVLUQ/wr5faQYk1nz
HrBu03/NFGLm3g5QismveCxiAHkBNLs2+MQLsa0bZtwphzEqbkftej9q1AHYhMKoANYPr2oFMR5O
uBMvDwopy2I5bN3asTA7lOJPhdTgUtrHS2Yv9WtLsXsZnXWcMbr3MBPTL43knTYhFSE7DfCcAfQU
VHJPMiSLzFyVuGwRh/va+JLM15HvCaLbCdR5OXldv5LFxZElJ2J3bY8BjKln4vkEvn2unKnkHYqB
aLS8lWYi2hNOQPb07D4lK31gIeZ3xdIJfDOAOa3FHK6qYNfKayXutVJ02tkEX9t5htq5Sgj83dQo
dKh+NiL1jY9T2DiTtAlh+CQ81UnPbdyS6CiSxw6GWl4aax8q1UmWftLgpNTIMSoCowHfNG0BWx/6
XTWpXloEP5XQ/U0WW3tLvhNENlPZtudw/JgM08ahcVDBd9I44eTWXQpOZ3TLtsi+XMpSIXUaChgr
v5FU38IhZO6wG6dj7ATtuW/y/VA/O/nFUmYksuEOO5efxL9qeGqb9kq4xkucvWnRXCUN702JQUGv
D3mGNUXLKl9Zvy2aAx3IgIWRTiyGC2RygdlTGCb+twCq+nGk135v6smxExWNF71K31mANNAMLJGt
5h21sTFgeJZOu/bd44NNPXlmr9xuSdReMn1WPti1pD7QxvFi2qU0BK8Sra1tEsoIowOz/hxlCmkC
/9EfBxbcI+m7a/IlZhNuUjkg6lC8wbYAF7zM4BqXFnALB/YifDb0WWDVp+u9xGsurihjR27vCWv3
zD+x8qAM4q5VovQQm8mic5ELNVlQrcKgag1AGxrDCQbwARt+LXmO0UhZuW1jmUqk3iSfmpUsBzM1
jAOLUBO+TDGst4qkZw8hnvRihz2guufArq5UZ1nUHguorW2g99uBLupNZP9q348tCoqBoUuvrNtx
I4RN7dGqgR4ip1Arall5tHkvv46m1P/kuVH8Al+T+jtts9xyglCazY2wFOm3GcbVHhR4dGNyPQjc
UGiyL6lgK3u7RD1xTa01oy/24OWlkrmWjvYhO3c50ao7TKnkQQeAgckkEBsYmdXUH7oRt5ulpe44
zuxstGVXvOvDIJ5bjdcUFuWwDRTTvAMyJe7RKLU2Zcq+ZNho6BsyLZicQtG6l1KL4akJwkrSVGL9
I6GIeox0meJjh8nnjJS0saj41aEtzhFXF108NiSHApEFFViOJhEviYsGbvwpmpmkeOwVlinzLqYy
PmRj+RYPKhRpcR5hEFkJTinRDGIitkx5yeaaxWe0QddckctPM5CnFkdyzfmVWcpvrinW6p8BHHYa
2kVLfFqfCY8+HPTWneTVxEQe3oMKKomM5FDCfdMnxXCesYpLttF10q1OJVaiJaOSbUEFNg+4ZPGq
Zk5fdGKnfa8LAgQ+Jb2IQmrw1Z8XeKQj0qahHRXQq9yiiyC3n2EniXdRHusvsw2iY9QkBnX+srSo
F+AofIMg2mwiKBkhZmO25hdqWJRZVY5mwGX9a2BMGd22pvk0RgY1kxH1GMGAOd0q1l3XSzBqzgLW
iH+Tht/aKuvxBE7fWkfAS5Ujs98mCDwkbJtLyvSwUWQ5ZVtWNty+qUkk6kKGhpLUKsEj4HtZ3qhy
RKLfd5La+WJXYQzuskyK3ACHFYIXLYTenqUD1PChidhnrhkId+fcwNnBGMn6exqJlewJ5vLqI5cG
5CNQ/PNiH05LvId8yFwEFTvlVKYilT8xVpLU1yttXZXHTf076VwTJOz50eiN4WfpJ5G3NSs0WNyy
OQ7+oKhQ75Dnnsy0jFE/r56kYi7gmVo5RQnkRqKYExnqySBwzq5IB3hOK9w90DWnIh9/M8e63phz
hX2m4OY7wLvh5JSaAqJDUdTACKyiJNyoMhUVUQvDYMMCM1Usi4fkpY/z+l9AinJvAkE5xSGAPFWj
CsITgOmY5fyFLLlInvUwU3aDNSZSdwonBSC1ZGxVhYMVhCzFcikOFn9WUhoQUxjDakc3svw1DKnW
jjwbkg+UxrygNdNawKYCvV2jyaofOdVzOAcSqXE3xMesbW66UQwPqdPf5b7BKbGOWWOSao4BRgY3
V4fPuY2oBExT74elVLHnF8mebvbpZTSDSD/1EFdN8khcLzhuGad3dEYfSADCiuSnI7AXq+/anOof
EuzMb/p09a+I07fYUaWdOmWSVgw3BZZFFk9asigfcksVXQdmtZkKDHo1LJb5qAll8kp8RnegXgqu
/kRC0um2PW5WxnfGd3MU8dNbc9u+iXz2ip2DM9rW3QL7LabtDSekZkG9WzLCKdbD0F2JzUfWZIyw
z2IX+ZRfaCLA2N/Weic4jUVQFMvGzPNNrlVZxSr7BRdsECbW1X5kX+N7XqzkbNRxgVut4E5sukF6
KEqW7TgC2puezZHpREGi7BklakSQC3n4SZ9uekYlBNw5idYiWz8Jl5SB6o1sCNGtNkHb501SXQtz
Ft2kKuZvJj9rhuUW8TrULf5ygZ0e16pa81MAj/slBUqP6UQnigolYf4clQGlZ1tjdwRjl4rWvp8C
PCaB3BXe0oa52yk6WO2R0WnGp1BeNzqoPN6o0DyJCAKItq1qyVZXMwaFWGg65EJ8cm7DxADWTnjj
A623XrnJc91QBtWne66qwV1bIFQ16gTmPTVMAqO85W6p6vCtMKg7VTVYECkJOeVzS37XEKtvUy0S
rYOVqbdkXAN0NWQlEOh/OY61ZxJqy4daUKdmO9ShNfB7T3R+tRhvJbRpA88FQ2qgt/tJQRrK+EdD
sBZRyYiB9ehnWUuzGlNY1LPt2wwIAFqt1+p9DIqCUmzXKPG5ZQq5vOazEeB/Swc1qL94143C6wbG
YqlKD3PmJvKcaGeriQJxNwO9bC6S2lbBDqMWrhWpSIb6FLch7Ak9jHvlI05H04BlqmoC6/T6YIgw
bYpaYY68E4phoC5qhpPbE9FkTkxLMd0GzIWlCs+bQFzvERTJVKdDltVkjYh7MT7nqFS+hlbcpzN5
FhztTopt2P6Fi1OkYZsyDKdvdHAD/Gh0wz9tnQHJKmXIA63VvjNSbpwSUZZ3SZ5fJ93qoSlJHMAp
R8lbIFktWMnotzOAViiiuWECQCD5jTJbCuYJz5eqblMjUM5mrjafoVInHpkS2nU6k5s5IjPhFntK
DcGTgdLJD0W92SRWcW4V6hzUaR5JN/4tCRDBVaYYEmopBq0U3XgXxcKPAes3an6y+s6Xa6qf+lh9
lQLabUXkbR1nUo4KgBk3prlJV0IgffJ4Fs+6QBCXyw0RoS5vtLkvfIUbCAdQMG1QgJneXETmXlPb
x4gd3mp1b27V31JnO0bOu73RQouT0RLKGsEb1iKDOnkNSoPmjp8tH0XNMWbhAGhyFg82UzwfO/Ux
acg2BuxBbeyOoULHo7wgofECDOCNgOqpiSgsDTegGp+t8spm3ibvjx0hujxW2z7vtkYav4RkEV0W
+pCJwUTGXJfNNYy2LSpuafwDcf4i1ngo5tcgkN9ZRaOgpW8kC1fPkG80ujby29L3B1lScH2IX1Zy
mXtxY9BBLWnPV6UCsWn4105bE8f4KOaOMQu3MVjBbsOW3Rdb7YiKlEMU547UH8x2dNsw2YiAeq2u
uccRPBriMaNehUSdr8Y/sxhe2Hn2mflwOAG8qp8346Dg3WhdLRkpmZKysTtE9my42qLvdXntthN/
CNqHrpte2vXvIMHdqm/cKZS2evWk9zRVOe3d+CdsqS8bIe9rvCq8TRgl8TmImWVF/hTyyUUpWbLo
gt4wmHDVp8gbjb2V93vYW+S6wV40LC81T0VwNoPel2ZCDkOhN2yZdw6qrWBqL02VULpzc05Jhlth
4YFcG4eTIadPmTW0NP6HeMXGDBHAG29j5VspIDnR1oHWjo3Hpyn0GNonKJ4XcThyxDIlTkcfI06S
Eryaq1kE+H73YJbHThsW+rJTZGkHXOsfmgmhKRB9s1JeQnqNupzuDKM69j3QRSxwQ9f7kaI5ViV5
GbqKVaLdo6KoVM1roufSXpQcusjqDMgNW+ifIT43sVhOVDs2fSpiktf59/tCz5BJumc/i+gt9xWd
wy6ymDgrvCLsN1qjHOOF4chbE12Gwu3EtxSDUiq+Eqki47uWJMiq6HdYlCky+ssA4Qi3ij6eqhmk
PpNIZZdSl/1qMhKr+ZSWoR8y58b+ipPrT0Snjqrg4Wt+ZkREYk0WG6KRo0jN/WZaJcqIV63d5sFy
UvEONPE9ifkWMcpY98jotWYzZsMWXJjdSKNfZdJmFmjwLiZsxEI2n3EbP0vNcDGgeBlKRlF6xsaz
X55l8cyyl9WIAVb6c5E0J6iDD2UcG77c0Z8cq8Dw6XVRwZlmwPGpF3UflvE6kgZ1YGSy3TB8DWbq
Kkvmif2pCoCMyfKl5yGSZPW0IIo1SrdTPWEW+Zq116EQ3UVdlc4D3bdr1H8M6ZsAsl8aT322T2kh
KH94emlyBp7VHcOqfonIU2quBBl1sTxKLtUV5HnJ6GB/JtqymYCx5ufCDQAfEVvWfeSJDJg7Jhp1
SmaGZnMgSAHRljzSUYDceoTDl9ED40gtjfdBEa9SDzhTqV1jhgtdtJtM7XcGJHuK3LH2NKOnEd7b
/LymgqAc961Ap5QOV6+emu5pTMdJ3Etd95Zg0yaKP7VWcJ+65DvV5V89ZmFemZxUP1QyS21kdkp3
Qli9iIyaXNc/M/Y1iR8yC0Y6SRYwxKRy6sc6PUbrYGSfkbDNyj+l+y3RLoN9ZaH8A27XsJyE5m4Z
7+wGBNZOHPeyeRzyw2wd07TdhGy/9L3qF6HkhuJ1XO5d8mSm+l8cAUWNnIACcovKGQ+hVw73uHpS
tVXr09DX6xDIEB7jlb9TnhTzo9XODfwZJXYrgyox8nUleumoOnLaSWF46tk7TLM/uSWcmRhXZAe4
EheHUZ6dkF5AfGyIp7fy8D2PO2tEGwLPyiDq1DOLQGyrjHud/KgMKUM9x5ykgc35754AONAnGoSM
O2kqDVnBs5S/iJ0HgGQuvc+TVO/HkrpWgclM6Oyc8vcwqc4gc/LEl27YY9nZgLS0a3KcJUBwRpmz
fhRTeqFEHKiPeDZeh6pG/fYt8qjI4XYwF+qsOrNNGwWvVs6Yl9hRb7WsHqvdR6KeZNBGo5Q5egv6
XW9pShEeJZlrwtTqEt3BAzSIHLhWule0CpXGZYkU1woP+RzvmLa5GEv9ReJDhFYQsXFghzIiZLLp
DEkvOgWZQqMBhG1a9rUR7wviQ3VUaYjS9TVEaS2L+YY6/8has8/wTS89rm2mV+KYadH8r86uqQSy
qn3AWmBQlnU5Xf0TrBLjku7pymYRn3Af32SjZJx29Q3r1PoZKDEjz0ILJAghxmccIn2/t8wM21iH
KAbQEk3vrG7dcD3D4MkbcrSJxnUuqaJOoarPTGpuGTFLq1ABaKPdbNBlowWTRcY+q9NdiGCM7T5b
USpPYQ1qKXALRiBSkVmmlM8TpGtF/t4qN3ZM0DD9zhOFMx5jOB+u3klfjMTSHhMOQW5sium8NPfA
0HwVldRCdpQDTZz116VTX5jhekvVr4TLq409JUP4KkqQciM3FQgRVaKVsX1b8i+Ql45EFD30VEY7
5MWJeBQsbCw9jEoOrWGUSVm0nAgmouEfx5PGhzu8KjMjc5X5oktqxKmvt0yapXcWMc6qZnkZceUK
3S1bZRtm6HvqdJsXd7H/6pGXpzF98sVWivilFUiK68Wnpn4YluiZiJJfS+HGlEHMmbekybfBwsE2
jVtL6vaLxuI7JQZH6wbXmqJ9DvZPRgVrad9Dz9TKdgDuPy8zhYyHzt2MJqqR2YXqbH4XupkW833C
Zui5KIm1xOtS6UQbv8wkgzn/ClXSkqvY0jtoFzcRBceKy7MSag4LxccWLZ02HuK285uRITvecTxN
mxaTfCEcTPExjG9zoR2SOQs3QgOnHzzg0NlKSq4iKmBEB0iTcrvPBtSWAFX8fu4cQ8r3kSE8slje
i7jKILfHuk2GSdbSxI271EB3FYv0lmpC7c1iUzum+h2vc+OxjVsm5OturtXujUGNd1dcy009oT1z
+3t/KOgfsdVo2dLV4JqK9t1Lm56shGwCJug2JD5o75KvCHZypKsJatUzhZsIEa7GDcj5xXd2L4JY
ZeNpDWnPZb8hip0PiXHMHrQlUmErPA3zIf8FH/rsik+RmbAneYz51uo2aL0QZS3Dm35nOrI9e3zr
x5fJZaLsweut9kJld51bugkVXZzm3anvQG3aLdR2Zu2GlsmG4SVSt8Hg0Lki1B3Oi28cyxNISG+8
pi6+tB4V51be0z4+Bj95vcteAQUS5PeMffkKR/51edd2nYMimZyJ/5PZhPpNREGGKucRb0uUbFQI
t+2ZjgHB2RF1p8iEoFO8CO/tnaiGmarUXnzzLZcPANLqA3imejtckGuFyZm6WILUhvGDbi+vuvck
ccvkOwFv+zBEP/ajQ8S9qPwZ+Z1niWVTSr0hU4fiMXytrvE+XLcib8a+2Pffo+BSjbQJyeTkSKV2
psPIWeYXMo1i3lAn2bRfhUtmtivc6EkUx1ci2rRs6Hrds0Jb+eAxod21Xor4/cSdTEWwlRKau8xL
Nn/W9FVqv01wN+ZPybq37bu1nODTBkwWZb5s7XDCSblb03htttghyZGM6UabxtLdSdu3wW/xR3ah
ND7BAYO8C23G/g0qHsUlrbVpktFZqbgdFYpsjEzSB4x2oupQOpuYpVm2dBHEye/GI+5xult+7a50
XGpFfksgaL0iTsKjIFLucJkOzBNc6rAmHCm90v43IpuRTeZeNflAzG4kdBn5CmzCQ+MFrxinYy8g
+bjlvBKXdWhgKRCYb8oB1Vv9rcDDW896O3xofyATmSkgFAgYfrD1TezimTjS4wHXbPw/aHaP0p3K
p1C9FoyVL936mYBnd7rGS1l95LvDXAvzM/sJn9odELaQ/zPaY73ezViD7WziENniok+rS0HjgLcn
DWevOuvlJWbuj+nfweePjKowZ/7zOzA2NOPHadMSiSbs6HgYoZZiS5R+yJmrJYsmeg1vDOKIgzfd
tK2yXBvJHWIkxnb4VONdGDv9XdtU+wkbIV/8XcuzzkCntpG5rPlbiX3xTX+EfvDOAzMdpACFmyM9
J5PA90hPQucC7+yR7Lm6d4yXd7vkJxKRNAnOusUKjPBVCF12wLN/YrKrGaORXhq4wYrDiH+YOuU3
Rbj5F0yq8pHn7+WHeWdLR3wZESznJ2U4ZchC4TYVm046wgKTc8+c7IW1r/aQJV7C6wSe+RtdOeYB
nY6Rz3w5pZf503yEi6MvdnCqOsSULj+Tn7BEDBu57VO7WBjULrKnbdgLPXKOEHJTaBA8dfZ4kNKZ
lqIdvwQ1IS0eMJdXIesHPb0H7bfO3I5ij/x+seBTmbb1jpvSrng7aKb9S4T1hOhv8Y2UAiBlbp3V
2tdHNwiOCpNF0mvX7ETxIwo3WevVnIN0PzOb+9SC8d05mJLjicgbPqRynQfEJrb6xoth8rlmJgJY
C89VfaUC2bY+IPEPEgfGyzvNNb+bM0HYbV72IbVFAtTCmRjXUs5Gfs2YAeaJDHRP66hrRD8kvnBQ
sP0NkZ1hJNf+tOXTwqhcnjXzbKF46D4indn6/KsMN5abHCAbL7M9bAtaNr+07RX+vkyn8YsxP151
5WX75XvpICk5tDUEqLd2+iG84Ca+Ar9/gfo1/wZXzqFuj+ZLmfdrxUK05Sfa3YELlZ+FcsfmLqFe
zLIiK55kYuG3QU7NL17bDQx8615VL+LkwYAmtikc7S6xZzvaJkNnJ/mQkeryH0sngIvPCj3Jod2/
CYcl3MoH5aMMPXraW93YRbThaLv07sCI63Tp8j/RVynI3bp9ShWUKv+yW5LXDmJzcxuhugaO8FWe
+G58yPrDOqiGiwi94IhuHeZAkS9bE5dNeKcWKfwzjjrx1X5RjgxaNLkv7jmuhhfUKYNoo7nXMmZL
wTKtnyatazpxe4OFjfAEdTjQ3TbZqfFzvCyazznGFJI6k5Pbyrk9Fj4/Xu1SKnl2uw8vCCR1vgbf
y3P+gqncn8zR0f/lEs6L3ZT/VryBMk8k2bvFExr0z4rzA0GrI5YPkSu/HLx58CTLVcp9Z8JcZ84i
6f8iSk7bTITIz3Xrjq/CrvEVF+T6FgY39aJkE+CPrly4yxIqim6jbVia9ZKj9cFUH5nm8K9iHkF+
VU/trn0P/wVfkHD7o/BJSx/wjq1+Jh45S4Ur5U1sqWnZHIIzmyvpgYEmtkJ+xp/R2mvyLn1N9jL/
r4NG9am8cbH3E5h6VxMdhj1mO/60hH1N7PRDV7f9KFyTyNqlqnrg7XwfqDE7tLHYD/HqQ5luw2d8
MzaCV111amcXfiBjAYbE8gCBmImQaNnNvUeoMOFMtof3ZTN7db5bfvRz8y/+bI/CldlNatncFkeL
qzUZ/XobXblXX5jHPZORKk/rlr+JD/3dOie5w6/PX7HNXfwuf1ASG8QL8dgcrDkUcyGabwVXU7np
ol8PnqGQVr2SiMjWWy4ehu5RMMJpDZ+DttfSl6reJMU5SZnqMO49WXvWUVpc6eiMXZ2LsXL1dwlN
trZhtn9aNiM2E9lNKYoVVxKFOuzdAil3JTOgn27oMSLzOdIChunmlBGLGheJADfsj4Z+WKxtqXw2
EQOleMAj3jWWYkhYfvtxEF2kmzeaLOiSqOPr1l+7ztEZLDREIRcQHGjL6YrgnylX6HOVOWScTb0q
4vAuRtouF5KDZdF81YkJ1ERioKDchvVD4cxuC/0cC7/SjLLR5ElC0Qhv3R+t4EmjzW6fxTopwqAu
lGOG54aU7qnpsUr3F/ILqpRQysBy9DliVHny2NRbIq+1rnNzMMZ7TJbByq616cLJ5hZqvtfByIUU
hIdR3YywdJqHgOQh9uj8NIxEDHxHD3LLTgN7RbtC20fltXhC6qew0Yp/IRUCUbbrEasodX6bkUBC
7CjYMOmnFLilcHkaEKtrrELJvugZMO12bb0PCtpyXLPBpSkvoXlOmJ7s92nrLd3/H2bgyvfqX8rj
M3lRsWHUh7Sy7zdLTkJQ9R5abs6WJfQG0ufEVZCOiet4WXpTGConc5QeHa97cARz1/VUHez6pVJv
isK55TXvzUvX77mAehZH4XQ4Wo4VkW2p4ArJ+iLzRpHmqK743b6Tws3N+yBfiG/G+VrV157RaaoW
LaxyW5MO+mNgYFg+VRif9aP1OytO+2TGkx56xWjtR0OfWFX8VOB41o81pcfKiA5m8TH22U5qGzvN
lG+Wt7cKjQjpi6O1jx0x+FM446lgr6sLxU0VzjnmDobR2upZfqm9N467pdiXDKuZTARWOcNQcXNS
+8oBVDyYj4VcqssfCOcIqkD1r2tNk78O2GhOV33UjD3oLyl5cW3PHyi65l++9cLMHpO7sB7iLp9c
WSbHoblLuJFk5JlY7HYRuw6t3VuPmddab7i0FHK0gUktXNiatUYBgpV5vAQ1+22VXdhsLJrnJcmm
TsxAXaKpdadOemTcuEEOavf/7hL22shWTARlVxj6tbSx6hvDG6P1jqxo7RoXp3F+kOFT7BKZ1nwu
/1F3ZkuSKme2fiJkgAMOtzEPGTlVzjdYVmYWMzgOOMPT9xdbMjvW+3S3rM3OzbmQtFVSZkRFgPMP
a32rZr25sSBEVx7RmVzVoAXY2WwSyZXN0Nki/5bEIqr9X7Ip1xMDU79y2WA08aZV6m4S2bloRjxB
THGVKPuNX0uWL+INEeRZG8LmZT8oiNCZs0upVBaS1m+scIjeCA9Awo/vqiTuT/fxqYgEAyNeBOFQ
5kUUkiznMZehlRwkoQ0uenYY3dZZdkMP1aFs5W+dUwbkMvssyLDYRXbGohTT25SL8CHu28w/9CWK
3g2GBsaCbegwxBS2xUUe+DBa26lf3juTxO9T7qI5T9BKct3HD8Zk5b7R/nhEGNS/xaT9nkg9Le9H
xOPfqSJfblia7LlaDE2HGc2Do8Zyj7MSRSd5Pid/RlxSZkF9WYJ4OjrCfiA7t8FBlKs3LyviG1Im
bJQug2TLCeNoIpWicoAOJB2HQOWDSoN958x3flsx2hgHS9xYfnVNDNAJrHOwq0/pyIQhSvE+dTg5
aSiScaYEKzqxzWrkIduJnQWaC4yyo4XxsAtqw07ZQTEIhYBrOiPj6MFNeJ4sRiWbwi7lUyut8q0s
3GRDRC5K0Tyoh+ZZ6o7tVMooP8Dk04/p8j0U0rqx0SQdAxwtG8tpLAS6uU+JWXfIyVB4Yt9v/1RT
6MTMUWskqIXCjjy0dnvqR/j9uV9Vl0liy2DVQQLcwRnaUvK38bhtArm8FxmD5HwZxbnxCGpCXZeo
Awptbqk5JXK8nDhPG4ddn5skDiLSrtwvYezQ2IzmdQiuFCmc2A+MxKhGcqaSgU/ot7mizjPJsmyx
AlDquZvW4ybrpmGjw4VOTqVyG/akZg9DSWdIyNhPMuKLNHYS3HQZLUyinO7kTil2y9zp470STFj6
uLoKslBlZWUfIlOf7cdu9KmMMrL2OHW0Jgek8yzGmMJRM2VaFgzTW4eWob9LXNG6u8UlX482RRH/
0A9CrQLkOOvR0AKmgeheG+N4zw5pYCMeDTmxosoS8pJ1jGK2VcTZwUO4DrY9/R1qfIVW7I2/G6e2
OArIK9ynpiNazPg9EbIZASp9HtK5C9bWiyFvduUS7nVjZYomdWgM96OSYRJt3KSsaI89F7fF7AU0
3WkcWZ/lNEfdh3JJkrwfWq4VVm+zts8JGaLRMSY4PTpPWqJ/JXjYCV4C5vjWY2sTqb4yEWPEF8HH
Tt3Ypp25uO2solPbRkP2JeeJ0U8VSeNSFZfx3MJ2qlncxmFp2dTDtQpNxUnhYLKrUpI1dgsyufQm
J0eeR34Moom8XPiG/lc8tFgDFuIAhnf2buzTV7y16Fq7pl6OhwillfVagyUMOZO07d/OsWHbOBLb
7hBlVBMZUFomym5hhnnDvu8DK9Y8+y3zyn67Uztd+Ul9jrJ4RqjjouhRLLjqZhzccJssk0st34DA
tvv3sBkYcH5xcS2ptWlcLLCtFeoFMXaQFXipmW8WRDUwenFAElli7yLuE5W9I7HF/zcsmf/KxM5N
6F9JopGI5N+wCzXJZkXAjHxtXyMp0B+lGxnPJGVZT31JFgoap83/bDF3rlb1vxn44eD8n5d0/7OB
v65FWOEaRledsZFs/lBQmRIHEQOtXv2C68Mz7xlg4L+x6//9dQGueWA1udmhzFyBHn8DBzTLEsyu
18CT4oBSDT6fIL51CoXo/1IzVW5o75ZoZ6f/QjH8vw5T/v8oJlkADSBO+r9JSV4NZfKpM4CDP38x
/q/pw9ef+CeZ3w3/Edj48SFP+Y7r2lyR/0xJdt1/CAbfYDuv8GsghyBC/pWS7Hn/AJUHdNwHPQb5
UMBa6P6Zkuw5/3A91+YL9UAygyUP/jdg/r/DDzwYYLaQ7AwAcoH8+dvtUI1qqF0z+IztxAcYlcci
Q7wTyv7fUHXBpv9fLyX4G4VC2NC3hQAx859vg3b2ZzWM48jghW7P2tXD+J1kFsSxCNNuo76yavoz
zCgKMWP9oMxl8Zobuma/3PRRe2/p/JJmZDnlqSPXTuW8Jou1TyddHdvs2POYmTVjHUvFauvczcGy
MCSOSx7/PeOE4DHoUNEGVXSHQK9f+bLgCHDeugxVZR1kPRqV+hQzPmlRRa4LOWFj0eJ1ah6W2K4w
wodfpKxsFwooxNRPBfUNLuWzspxbkO39EQqN4h0P39mA+smEHotyjts8zJ7InP8ShnVGJEpvXTdo
t5UVHBLHO3RuiT5O4U504+C5lHSY9RDa6zJwnkY3mY+tGN/q1uwzuK94s/xz0fqgvMrp2Kvg0AzF
u7L9P0Xs37ET5oAusJb68VsdlphkGyZfwcQcbHKsY52zFw8a+2bI58emU5+C0LrROlPhsAatmN4U
QXZnO8VzJtkky+9R3Zpl/A1cSqyFzZYsAozhcWDOJb3qXz8x6Zlxo/NSXd+UFh7SfCf7IIi5Wehy
qsyrVqmuVq6t7wAXHYn4/Rwlbmzm8zSzHlub8kPxJFoFl8J3h31WQm1BC/0TeUiTQdHf9waLxpSZ
lQmmtxGZyD7JlnfN02/TlM2XNteIyHkTCXIljc7k2g9aex1EYn8JKpYKsvCmbTsmSHoKa2MVeJs7
vCNtjk1sAl69Uc5NFAz4d6PGwjATv+rcrAQaZB5ffb+u6Bx5EUSlnNebeX62ov4Nufu0Kg17pKoi
jI50wUzlJ6WZ4rTxVWe/jH+c3jouXRVsC8LkhlwtG43SRhBMvxqs/jd1ETFvTQuAVoxoQjWvifTJ
GfljQQRcOc8W8xtc/GNMiFIp91G3PLd5zj7HUv26X26DLEjXbZyw1qJRzgaZrTMGDZs2Urg/Fyzp
TpRs5gxD0nWtoYvvzqYAv4c+luAkKr7dbgSL4D8r1bIGdYhR7CVwQw+bWFFKmKf+3Tx37MGwEuOs
nDCITNlRlrjVUKIVHf4rXb+ZKHnu+HJc5BqWzTQxn9fVRGuQ0tZ0Rd9sIJn8QV1867TdH192v6YM
AsMy05rnKsHLw0anVah5YLltkzQ9efwheiPegNf88oL+u5m4sYuawMqOf3ArP+aS2Ct3BBVc90h+
2HKZ0X/p2465sFU8tDjMutnGYWf3327f3damPU9tmV0qQ6WUYyDIfZZyhI3hXWdH2iWKIl+VqP0h
5emaTMMwZIpXn8bxkWXoTowwvcD94nUzsEX0+Kln9m69VvPRmn2Uw1I9i9z+44RUhISYH+zG4kPK
03odxPGPW0zeSox0Y4gM7Dn7NfTZJfEGthHod6CGILRkMhsxhByd7jcpRc/ABNdzPur9IOsHzryH
xqgjkKeziL4qfIoIwg11bxofVCDuRh812vIrtsePaACFIrrlYRzLezPQbUcP4Hwusxr3rUJbn1is
4eYsnujPO5uzDVCx8vcJe54OgkBctUxpAnR/Y03Ub8rqYWgodAnw+uWMEk1gXu6CduYqva6YgqsH
r8LIwXp+2tYWEWNDPXibcVLn3orMXkbDIYbFtAGegFGtjS+2c6kaCr920gj4I7c+LPFlICWOwnud
xx++GE5Z6d/nZh+k08Mwta/eIG6UZ55rgB2u6vejw6KHub9thnMMEAFkVyfDo16oKvsEVAjSt3i4
J77gM5P0shGmYJcAdjt+Jz1qO2FrrjGP2Qig2742G1I/D86Un+08OkCgf22ZIPfeIRy5VEJCVwVu
LbcKrW3vowX3kwg5KswuZyHFD1HDHmRrsvXa9q7m7OfoxVecVucx5IGXwwURAeGD6cKQS5YnKxe/
a2u0wW7s08g6iAFXYJpHl1nXd13DaJzpQEfgXiL2xkkuPsONgKCzmJuyEMtTo/t9w0DCtVFMND3i
SZwAXxMihr5wrHXate5afHfWzO6jtb5DZhDYSoK7ntukzW9hGR3mcVnZHeI2DurbxmbFain97Zrw
lBbRR9V/2nN5TlHbhONBFBiMa4Tbbo19zK8/+747CCuhtZ7YtcX194AtxLai+65R74F2X1premxH
/eaa5TVR6shziFr13fSRQGnEg0Ttu3Stlfvq3sY9cm0lQSgMGbIR+Dl+N36DYt6YpdkE0n3WjNsY
zxq5HPsxv2QFnd1V4qmc344z0Oo+T1qcMvAiOsKtib4/jXC7IZjsUT3ZVXmfIjvqUP3EZcr0xLVP
tVd+p1iXl7a+FEH8qJdbty1vOyDIJRoWOfsvpPjcMxhq1AQx2d9lMjsHf7JRnbC/sL/LonegPL+M
e5vLdlc0nlnJpn9zF/9sJn11/23rIEHNiWEHpI321d7Dua5k8tlK/xM+G1+7zeSabWTfHuY033VB
uNMdC1q3vRC1wnrbG1+G0OAmcj+7ISHZt/8IUw6SaXFe6uWtqd0Pa6p/kO7f2Fjnefow2taPvrY5
W7P5rdIeu3NV7MLUQxtePKdd8NSj9QAsIobu3kqtp9FTD6G8bUTylIzR7zAHNeQUIFCK8kEip6ta
j7Z2OXuWz5dcOw88LtnCebvEkzf0NV9+nbDPa6Lf0K9uviOvekgFih/PFoc832XW8tFjKAhcrOOU
gDw3WQzp+SMO5+8US43tWz9BwYJlKWAdhd6DSxFkYDkSRoOQuZq9fZOW2zmUz1kd2KusQ16Q5MdU
wX6qkc6WKXl9T42yaalspq8ToZiJuloek7co8T49Sz0smnXGaBAtWtamtOpn4pPfYcuQhxrV59JR
u6mo6cODc5Z0Fxmmd13qE3kXvOqU2IUPU8uV5uszc4wgLkGkEqo1ElbfVm9qlvs0md7HYrjJNCNq
6r03rx/28lqOCPe2ycIDCuccnXW3Dzhjiuha9enhrIviIRTPSTs+I0LfBo4ACcBWsmjhihRsldza
fnUqDDeyclnLoQl2etTWBGipENCQfHcWcXDd8ZA7ztmzzXH0lhcim/lJLbZo4BEghmhIh8dpmC8N
Aacmy05A0NbM0U8eTuRKjPtcZTcYOkkG7nPrKXHDSxLrTb4gL/bDq2MlfHRlsrUqJsjxkRDPO190
uzEUuyXpTtfbswZTUlcu5TgOOagq0kXi4tiHqG22ugyeK7KNdBLfmnp6l3ayH5UFS8UpePZ4996o
9gMG0uu/CiqKkMle5MyXuW02ILf2dpJvEDI9pOjC1FJcWk5aPb3NILT4MF2Gj3URvTlTvTauuB+F
2tmJs5uycVPMDGm8cetN5GtG7pMDuUNYxBuC1UL8jrPbOia23DbO+MC+E53o4nwt87CLnO0kXVwn
822TNNt43zIai0vxXlY8y2TzECI8AnWwixaxCT88tnFYeW+1cLfN0rwMir9+bE4jm4OSsWTWBXtb
+Hd64qfL/KZ0ESYl+tYdq2PGml25Nz7ZzE2QbRfCBrUPZkcitkfFnLTrqinWkQ82DbOw5gCMryIS
+9IV4z6z/a2t4xsPf6qY+tP1PyGw3I1TvcE1x/DP3RVDtcs4EE1jXyoABPMsjnnY3IRaXq5vTnP9
Dvi/a6deDyBbrK46Xf98VusZnvhUlacqc+7Dxj9rYV6u30JIxWAV6T6qeKK2IzZsVIp+dJDeN2qx
p06JXWjMJkYRCA55r3NvkzKEH8WMtYKM7jRY4fp8mKxyZ7sAyRKqCPWok3FLHNW+fcG+gWu8vwSt
fCkt655LctdSmSQBq1Ol2DjpU+TqTYgtrjXeJpywbvvpIdqUQ7R1WOtgL7u5/pau7D7mMfnDJeWy
qirb4QDFfGOEPKTXkWtY7UoyMsukxTseqd8ymtetV+6EDi4l5Z5uP4td4o67eTnaS/wYshBQKt1S
5m1dQF2EBpyx9+HWiza4vjYY+DEqLpsO/YLXZ7dugXB35kKqtsIE65p68/qaC2Yv5BJIZEaWUV3A
EUkD1v0Vw8nlkkUPXbnsU1hPtcs3OC77ToWrmctGTNWuNuisqEI9dsBe89Cq/mAt6G76aF3W2Y3W
Dg8kxKjxN17Zoy/SM8YJit1Vw2coMrEO73t+PhbNDv/KJm3r7Uyo6dDLdcwTfrh2wU1IlHr5ksrp
HA32ATvWDXOCTZOVu7FTxwGoUWlPNz31Fr3hRSICJvTnxU7IjbbU0Z68u8ENLm40bxwPkXCZHZ0A
g9LIOFxMZwtK0rRg4GewnfYswm2EJVaKGH4GccIuDMkss+G0j6g2u0sT8WSzUFXPsGe48TFJgDpB
uIEvZhHW0c9evAV8wPTWR+7O6d9ZygAo4nG9cWO5raYMFXJ98IoGN7x176PyiBwu+zI69+l4c72e
5VBtsclsI1LlOmZjAoFXnkXbRfsbFumhTnZzwq4wR/uGDQgr0iWawiNulx0yOh4qu8TgoYrHS0E+
XKjkYzgHl4ADs4csgZNqb0PXSAd5h/oegCnuouLYWdFDXdc8FbN4A8+BM1Bv26x6IJPqaJzmWDfz
aS6LfY1kySnFkYHRLk7kPh7EMQCxSCuB9c5FE4YomO7HM9N2sdOty7V1Pc8cWtyRFV0XOzsnR7+h
f+dKrWZm+dikt9cPgmnNziVV17UZK0fhro5Yyox2+aoa5zIvH4GpTnWaHtIQIAe/KpXzYbrih9KO
c1LuRWHDu0AkFySHQKjHUryUqb2/noWtRww8utK5z1cuapDMyy5MUh6EWt5CTLaroTvHRf8cY8aB
JSSfJ1mCSw9v3c567MFIeGIvmjIkqRtLe0ih6HrCHNMyorvIuCFmdQhqfS6196FqctZU8FIzyMG1
3PzoCIannzk3/hB8ewhbBtU+NR7MxLJyDbKca0UbIx/u8ug41+bjr/9NOrO7ni3W/c1o4+t/4u5y
SR1EhmR4IrRjAcuvAn4WJ+Gr72AiD0fxklh/lFsgCiL+DQGdTQMr6nQ9kUmxyrT1WI/LS2kXfAoT
PV8XPTKgATG4J9/gJruC+pow9FfOIrE90Uqt5wzU3nJdau/9aHmpST1cN06/d9qs25Kl9Jr7Fiq7
1DqDE2WZGV0td/3gbouZ3zMZc6dZ749ehF7G1ijcRrO3I/GxFLbeDZ3DktP+5XTNH8+6vjhRC6sG
t9ZalO6P09Oez5lYiOdl82lxayLY4WhDGZeknEyd80fNFagjm8YvstAdNhOPFSmOiM0/tYWfxHnJ
HH42q0uXB2lcbcg/h88zGmYlNWIs0Fe3Uob7JnANZ4la1mK5Acm3TRwOMva+5Z1f9RDrokdU4DzL
RPlDDsSw9kf5iJ//p8nRWbsw6vZlULH0Br6X8jdZQMiRT5cetZn+tO1wZwq+kMZC7qNSfpzzAp+e
iZ4HQzxalSB94OMlahsfZJu9yXZBdWDxVsdevHigSSZJ/zYKRF7mzpa8G6/4GaLprhWRz66s7lZy
rjdJmu8bu//sIz5IrNKIxar4KfFc8IKc8aQmrm0BmtJ3WKgUt6D01Xli4wjk7hPSBusHBClFnnwB
8NA7bVePdX4XUDABYbPZC/Npd7D6bLv4IvwVcEuenZjo1ocpkHzyI+9Fz2G2n4Z+H0jIPUjLMhcR
0kSHoCZ6PclfjinhChHKarGHl4yBGR+Ul+ychY7MH1S2tdACgg4DQTe+acO37gR1s3LVnKwf4plB
hlZX9V2e/BkTD2ET5/latvWDsZ7nwkIK2Rcv2vLrkwWEjzto3wiSEFmyCawygJcSJ3izEpYRTRW1
52VAiZt+zgJ3WQbxCjGCj8dMqrM1tPup17/DbPkSV7Y66IM9eAixzfeOTiG3FNWlD3jbCRyxa4Xx
1AT3XgIuw45hq5bCOWtklgxDybKPI+AZc/ZnXlBe9fLBqqhxMJoePRlxL/joHZMBlGIIxxf423eb
0TabxH+uYlRxemL81iY5u9T29+xbH2G3Cx3+r0sao+q6fqSgEB6zFOQfy8czL9lcvaxmk8ldmsFo
lb0Go5tIGzFj1m7Mtf/VTgIVNh021q5r5WPv899LqFbbhRXaakxql9p9PtQpTeASODP6VTdiLN++
Ba6SJ+euntCVptOIvqCsueGUtayUyHmmhr7ZGJxzVstcrbKS419fLXnmCI1seQxS+pq2VT+WIp/b
NXeqwVTlKD6GPk/eMzE4R9ymyN3sIj53rd4FC2iaYGJUmeTjydX5l41NrqLOmRLO0uupVLmqA1OU
/whPc+iH3lsBPPu2cpnlczJPrtlaOu1RoJYX0uyv+NqTKfVyF1e5RHU+PTZ+/lnVTrtfcLlvkrCv
1pNxIcWQr7bGv0XV9JCm3ofvM3TVIcA47uPEIyodUzFCYF5l6DkRsF5/5FodilbdWiPvEaByshbD
vF4yktMjdaNSdNRVq4mO/RPnCvma55hN1+S//Ii2XfUY/7LI3JVVUB/ar95Z4Ae0DiAWSomMX8YK
/2cZWTfU10dJpKVhPUycI8+hDyQRzcp2OIjchIvLc66XRwMew+oZOWLVRtssSyaQQb0HEMqX3mOp
MOVXojmhnMLsjZnOJgQVtKgrbUpv+rT6GWz1w1KbT2IYGmyI2xJYz0I4+M5Nw2bdg8gZMq8+NL1G
g3GdCgbxL8YcPMh6uqIJ8u8YhXd2Ufm3sivF3u/FQ7PkwQbA3GNzXZsg/NLjTCpLEXkbknaDlbwa
Y6KuOeVDdIvfFS1jPf2QMeZtLNs+AB/nyCJNbTej1fN7+JuBCOCoYEX76/AIsHTMrf/jtHxMrRMg
4+3zvWcM28+QE4/bx1vs26ksLn0y3skmfPQLlGyZzW0XBPxbJcim6qOCNbcMqHaTF3p76o6a7z6e
cWnNiCNu3fo4R3O6H3oUOXFrCGEIu6PumNKBQ5ap2NmV34OdkT9R7FKrzdAq9CRpYKbf17XXohiX
BuC9D5rlPUDXrEbuF8AC9ZjMCnqVhOc89hDNCh4lVZZ775EZn7o5fRtFGO+6ZKZ49bDyNelTlCDF
NKnJTpW0KXB8LH1m7j4BL6JW10+Ox6+XY0ABEkyXsF2+epeHdxzUP6glgIPOYj97XCgBcJdTO8tX
shDNfgI8AF+MkqVh/CU9yF2FFb42SbDLHR9JMof09TLxJgQ0buDRtnEhu4Kvv+/tBPVGiruweIKm
3UBzsdBiuVeTpUayN+HlK1xA5yFi+rx6XKzfflPgV/YmFKOeN52Ig0a/TLbNthxg/NijSTa9M2+8
pcwP4/BkOYkGV9m8en3h7fXivFlo6xD0BVheCGxmqTa8QT65QvKb4DbR3W+gL9YeWrtzGCz50KvE
vuEjsm8gCbx6ifg1jkxXi6jKEO+BxY1EVYFsxcicJQz1coQ5u8JAmeQ9+VXHKHWkElbY53dwVKaH
aKyibcdiDlgUY1Gws7eDmw0PjoEOaoWMAWpKTeBFTESiMkCs7uMTr4Z1srAssebiu0wHh+lIcWmG
8s1ejLivqye5TKhhS0tv6iza1PhSQbNL76TtL19mw41AnAJpAPVrlkIfSdJiM4W4pRer2rUjGGhy
gel5un7D1nUkaJk5UF/nD16Wnvup89ChFQul8oDKbRifIisYD9Rjn1UxX7yMJYHv+ix9WsCBdGYv
kN2YKPfaHBy7f0xn2mTLXN00EwoaHmRq3cAH5tqZVkECuKtuYMgtyL576X+Fgr5jWTDkmOCgDdOm
uAFY0rU4hycDOxHwHIiilgttMrsl8IKDPSb3ru/dBa33NhWWQ5plCkZCi6exxh87UizpxTbMr2K5
zuRBkVByNh6Ls6BH8rJqu3y5IZTmA+VPDPLZwRislqMpFr4iWrGxfO4Ns7FZkXpaou0Lo7nfi/4z
XxwHJwCrRM9adnGGS2nK2RaRKQ92nJazRGq26Fq86GiXMoGUZXYwhSKVvOOB4frW2XpJGfesE0Q1
2EwfkwWo6UDNsUIjhPuOXqGJiew0SXO9E7aJO71TB8Ev+rDK7H5WeGYilSZbB6OBafpnPxqdY2pQ
Zk8OyDv7VXTarOkeOYWK5S2anGAnBm8fdxDASmvqtyPTVMsHAeWyGUpjv9p78jP2cToOkWJGkPZv
QhO2mjKaMzFs3mVGQxWUqJt0e5U9xoiA2oGEm4jBU6HpGEd8TKNGYewmRbOtvGVP13PdZVOULsxR
R82jM7OKEwUm4noUuYYR+LrvcCuGnEHGxs+XTuR+4etXMbp+WbsCuAj449i1051tTW84BBHuWz2C
1CHHEhw8No3o2F+37zYKrTNyPRhlNVevRWrsLqQxWwodXfLuxvTNcsPgdFV4aKVB0GNHHL6LANRL
pSCnhFyCXEz6AGjv0+eTDbyiODSEuqxC/+qe7MN9q2Gzw3w5qOo4iIiKNcB+wfEhjqLCpmMn6WbM
8T50mXvEFdycrZDxpGzY/81uioLU6Q+BnN6UnzMZTrh3lrxnT5CwjFJUA4oxKuhTPP4CHkb0szgl
j9hC8Tm1vxNTYkxrrnuuxDoKF234EFAtBebsgm05dHZ/Lt3ugc1Lg3ngD6o+LCBQNvgy7LVbI0ge
HLB5Pa1P1De/5+iiRzY2UObEtm3zeyc3w01yLLowPaGmQmxH6QpLKEKTkW17ZWMlsvzXPlQO6JPT
qAd7J7yyXSdDXtwEV2oTNOeivmh6uy2m55Uzgy6j7tmkBbWCewUXeumjbr2cQR1VQlr1D5PKf9cL
nh1rhnWbY9ptEgR3csEqHSM9TqYAFo1g3k6qAW6ixo3YTl+jVSLU6n65vGbzL6DOAUY2Up3qVnpI
9rI9+9BHq60nYqfLYGcVBxdh3cqTtkdCxSQ2eWuzowRrU3vJSfpFt+Lv0u+uMjI6lv7qgoVbpOR5
gHYqefJtOeqpgrprmkULhMcHjysS7xIv+WMCvjmSM5asDsuYwDbtt/IpTRk6gxAo1+j1SPJsJJo5
7oVw0ltEB2oTlzamB7c82VOJSM71ocwmX0Q32VvwOek6al54jAZbN9xPdhsykGjbtcxf596JYLqP
8qW1x1cXc+dW5BihW5Snu2Q0I2f5vAAQqd7NUFmHeeFQDwtMSpyJa8hRq9w0LaMbNIbMxy5Ra85D
QvExhaDB3NRGVF7ccAP6R3rm2zBkT9dZptsQrmbRx9NWlq5cDiggbvCt83KhNOsqRA3ZB+FTi5hx
4xvJqjzt7+KgGg9t0hAGCb9bZno6d8inHQftm5bsEFko3DjpDqp2d+NNHaN2xaxfq6zESrNN0N9t
RlnfRswwtjUzVmSDz26HUT3raTFszT+1KbJ/aIV7ybCgncZpw4qFzy9E56cGflvR8sjydHFJyQHD
sVFsNXra07RA6So0Gw3mSd2uzKcFOB0P+N7GIRIm9lZbyJx9Njl712E8O3f+slERT/QpnLehblkr
eS4cthxZfoAOtu8TgGU8K7jPr3OueJNKTC90z4BqyD9otbs3FRLMlAHdJp7uWavN20SOx1pmh9jC
hDe1ySY2YErDPmJU0VPyTYV6953pvvTxkbZM05qu9FdV7KZbibA9HVEK6QVBLCXcZfTrB6SU2K+l
nd+47hVZ0gL2jwTJH7BYr9Vxk2M4jPs0xLIeDbuxCdmnIq1kDKs+CiuGsJHmv2NmyXWN9Ti03O8G
0CmYjYj+i4qdpivqaHomvJtu4zOmmP3NxHg188aLHzXPUSdugJjBmoa7N3qN+OUrQkAKiCDXvreJ
2VvAapbrWV0yd5keTWQ9uYGMmRyxTvV2kw81PSFVwy6LA4EuZPt2TxTN2PU/pA44gpbbEGLTGioy
dA+0RaWrbjyHHOUlQHxUL1it1PCTJVa+rvLp0yA1Mh4G58Sns6ssCfMOCZDgUIzYf21s4FHben7U
xuDa7/yvVDj3+RLtqcz98k3KboIU4CKSIafr2su8Ty20Nak0G1eJOVfDLOHeeBRIqNDr4moKAu45
VFvwFLA2s4mAOEqHgNgVi4Scf7kRxQ5ky25tvG4dO7DtykwhyQTLs6mb+k4lVoSpsEBDRdVeNZhG
Ohrt9bwwXvAogqQ+F8l0rGw/Ai5LmVWYaNcZbM1RmH95Qyc30ezeZVXxNCwavKVlTxC98a4FTNYg
ZRkmyaF/rj3oSCY62zUxQALW8npANrD2wvB2yts7k0MtsBMC50v53eRte9A1W53UFBrSYPbVuuPa
KKoayafJ8cmEqXGREQlYLRXpAHsVMTSxeI1UpvHR6yWCrE6zgIrj310ZvSULmi1Xmoc8C9uTXfY/
SajKbZR6HZbp+cj05HZYuscEhemmNcdOAkBdnPnVHkoU7ALwBRQvTP/jOfBnnAYVlWJY3nuW/A/q
zms3kiTN0q+ymHsvuLk0v9ib0BGMYFCrGwdF0s21NFdPP59XN9DoAXaBAXYvBqhidxYzmWQIs1+c
850Qdxz1I46nVQ6IUnaVvxMmUi2EHUcv4y2Wg7G3HL5dJZ7nQS2Uq3BjZMFIf1z+aQPVHzupwIFM
EzNz0Bx9ve0X3/8U2fdZDqvCZRxNCWgfwtLhEGgpngDfHpDzJVuvKX4HKziVsv5ux+St71gZLMoW
Tq8ixHMvM6z7hAbitEKuAw172DXFSwURlKNjOJL4DESQ3dhQThfD3EqXNb2DVIqaeYDw1WThvq8N
WMlGDtfKkcdpIdgaAak4zXgevImjntUGvX8GPp6zem2jBK/qbpuW+GXhdAKhnoodSgu85w22V5rV
jzFP+o1TRS8wHm7wqbnnIU//+HERbTII+vjxo2e7i611KpNqR5bfo1X/QXlZnDg8D+1QH6pkeGgr
xampwmLLVHStHCfZ5j6SIZrCTcb5vBKIzIAFkGJAAsC2SYNn1/HubAE/AKRJt0uD5ljkgFon8FT7
pjOfO/k1Fr55ioRpbl22oZ7/qxNgSx6a93U2Y0Lv3HidIIc/2GK+gTOJ24ytUgPPGaw5YIkStExe
Ey3D775XGURR0WRyPQA4YYTqw+jGf1cFG0dyHbFp63dN9J4b6t2kDMxU5Zw9B/gJj7W3m+pul1if
zAenbeObNuzQRtxMSfBWDdh+A9p1/tbmvS948EMEchZ4tq3nmh3gxveU/nTvxVjxw2BEBx5rwKjY
c0WI6Cq23V8Wpne4PKD+5rgu0sVgkx4ZgmxrcM6ERl2MFBd3IZZspRgYk98qh3cMQx4mF8sMY6T2
4x6PZXqYS1Qnro90gWn5Gs/J1tTSXcMSvrNZTtWe9RNEvKRajVWurO6Z/y7xYiZwhZrGw3gPs2zJ
qAAqWATjk4cGkHb1KhjF2RE5OlF8dcEGeFyIVvk+YvbZmFH1aHgxFIWZZajQ8qa0oW00FKFUHkwA
onJn+vMDJ1J/zKxy78b90eaLhNiCI3feNubEbUDvNfu3fuBSIVJx2gA0yF8oN6EGPNLX6bKyM24s
IYJt4fD+NyZcTE6m4Q31Bltaonum5DSZ9a0ZAEtAPwUJXbJbV8Hff9vU+995442kpCzyCupI0mqI
LEEN2ZG2QFnQhdbF6WAgmwH4HCw3PJFciXZQaXotxHwRy8vcddg+FT49cU2mR8hfySt1axo485NC
vBXetDPq6aEvYi5sA/izPWPpanla8GLgHjaRd7Bi2BfJiNq0hGsQUhqu7KZ7pSeqVpphPqQ+FrQp
wC94jKsqYjxLBgyRJ5/SBraVJf3NNGlu8Ah3s5XipyX+wm9gxo0pQUtDiH4shjrATF0eHCNGlICD
eDZAfUkj/GLrbm8H+txd1Zq7VFJaiPg7N1xnE1r+AzOKM30Ho054dOlQvHJcHdCC/VJoAsG2vFsc
Naysuu3Y87Sbih1wsa1bA2tvaLPbns92hIgqGBx6vCokoCXbj+MIxoTQVKhRsEbCCCXfYM8c8KgO
eWnddDUdkx3X3jYLOcn8CShUFq9pEpg6JlG7HgqQiyaHAtolMgqYNjHkOJh99kyh+ZgG/gew8pHi
uX7rPIShXl+fWKFtYD2467jgCg+pr/qastnWx1Syqcj6UgC+QkEULYBzkYQb8iuOIh+fzc74Tli6
YCoDZWHp7BClIfJtl5+yphXsJlg6Fp2sueQZ+Gieo5/GY/5SdY6xVVH83rpMfaaZty7N4n6ssKP3
kbxrM+Fv/bKeQMoZLy56y9zFltqGLWFY7nQtPfsFuh6l2P2UMxbNQ5MneihxEjMR0J39283Bm04C
QBoDR+NC2upwage2wOs2oO4zZxs8i+cf+kFyZFb6jMWXmzFMkRYnxY8zIUhEq/PkEM9nhQQEQGyL
0rxCNBGgQk8ZnnjMepk+GCuFsNxWzn3vTKAw0unT69NnBEZQENNt1dSXQvp643bzm5WitIN3RgaI
/FQGtVE4i2Oo4eAx4Ms9/5Jm448rLkb26uXBh6GQ2zlgYOjSp4ydJ0OiV3RMCkU6+rmEl9C6y1/9
nnEjfdNIMzDn6zr4GuaaFClbboI+8FZFN7CD+q2QmG7NKnyfBpYOCl22Th6spmQfREjpdpCAXpCp
RnMWrNki30oEILlok5VtkztniLNlEguUe/JMS9itrFq8pkP5VvXm22DKGi3Ul1u59xL/ceVRY8Cl
rCk+k6+56V4iFxEP+/WbsEZ1ZlW8O2QF22dmMMzbmNvWBGxt2rjGPHEM6vQ+RJaqKhzt5fI9mIm6
mYrs1I8hsq6khbjIUttkXB9RAkgmd12NbqMhK2PUrNQRf0SkH2ouPXrCHPYd26YnZU43oGppAQz7
QJtKRakIfDIowzEkIGDx7mQ/w5hgLegb1kU7xTF0om9botOJfjyNM0Gr9ClvE5ON+7TLYSD6E27l
3oxeBrMocNdNt/E4vhYRr4DWZcYzBdbRsXqgvALY/HDnLQKbtOeHqnEicWRajx78lxYOrPI8QMF2
/NoY9Zs/Q285ciF+5RZ8qilCyx7W7iYq+ndrUCBqbBYdxgyMoAjydd7EL8Xg3tRDP7OA8HFKtOdp
omhQ2UkUARHy83TIXPMY8mOq2KchsGlKaIRF1b033vQN8utTcnsGKPzjxdY56bsC/69VD5+4MBW8
jnkTFjEN503YoRll/4qSpQ8/uohtYd3elAsbgimSRVKYxfmQSlxWBL2zMfKqL/HuUhRXTfRQZtZb
FFHxpSbd/FC7R1BWT50JhNrNLPy4+ECsDDJJmJ1VEB3jrHzISSYa6EoC88lBZcju6zL4DV11uPdE
9U3S+cOCUhwZkKvhnsksXkWWfd44EkvzKab66rgSC7/17BXDVQHsY0BUCx9Jjv9Yi+62EP2+ZrQe
pe3DnCQtP24fwFJnOiYUFWj/64X9MfJBWGZhwcHfWI8TcmxD5FcUJRSRhffG2vQWDea9Hw/nNjBu
4wHCZyuJuotcBExIRb3a++y1RlkbsWcNuJUEWTQEIlnuhfeMvfr7kwneBLZbtA4HyqMXRKxL8hMn
fTJgAmijbBt3ZExl8Z/ZcD6a2Dv38a8uxG0v8HbHCS/pyZ3fjTTZa9xsZc6FyXr6tnY7ZOPJMW6o
GtuBPWY7flZ2mm///pEHMp1mun3dxse8E6SRZ0SMxtah7H8NZ7qYUbfLC3PfmZcppJibdYz8v8S6
EFfZYz7vrNn/jGlLeKYJNmERtl42BFlZCWoNXoxCNuCUTvWIIdpK8i/VVFBtFSFGFaLHsSNZp1Kk
+eLU5Mqh/U0Kvqz9gaAW2TLnhrR4xS4t2dRxCaJLYB4Soqt1rF9WWcwBSGEE7UtRUPAiQiryETI8
BJOmPqUbMV+V3Q9cayJKxK0cX/zMpGup2KdPvXMstPsQ+NwQZd5geVlGkMFYPvTZXti7XMkPoti2
fgODq1DzH7uDaqKd+dTG+eukvJ/WEewaZnbUuJhXs4K/O2bclFWzJYiPPE6b6VeJ47oyxi82I3ii
UVUOjAroRug7nCh4wrV9HMZlTVVdg0A8TVb1FTcp71aGHGYX/YZOcs2l896xB4KpsmkLjUUE4w6H
kHtROrqzwVcCcQkbXKdd0XBRarBP9VBciQV4m5Ia+grYt0wYPZja1Fp7Vv2QW/W5iwSvSIoslOqk
2GRLCKJPw0CxWxGzk/2GLpjenHlR7V6sOMbfMU/9ip/vqkc1btrWrXHgJr8O+Xs+MU91+lMhys2d
5FEH8zdrud1gVkxtvJEutvupuE2KKt8FBeQwa0Z6jnprW9oYmKyDId58xrhSzPsqb46y845O0J/E
rJBsguzFmcxFVRNv05SvQd5cojFgXOkBUinxlLOgR1JkUbkm3TWRGikwnrqVP/JOsk0fMSJhuh4Q
2nLZ1xeSzXv8Gir/mV7p3ubLZo6PEMdXTzBy5rDbLDsi13NOvpqfemW/dNF8EPPzgCYa+f1Fyvwh
b6gpMZj+6frxBT8L/imIIyj9/PvBuCo5X9w6OuMXIXSTrwI7pcrJyHDHD+2bGMJaBsaoRK9m023r
EsSds8TQznRxKGYXRESLUi9zGTQ41GVFnN2goRXMT4xA/gRsbI8j+HN8BWIh960rDzJeN7G80Jlz
8ZeosjJq093gOLeB4NhxnX4nyu6JjGLAYniacK5+KuluwVkuujSIFNobgHF4xa3T+z52sJDS0odp
D1XVsfmeiYTZuAyB1oXf/ug2ZfGq9EG144tsljMHueaqU9nzoMqjk3bLOxWXi2ekZ0ONWzuqzzmU
eSJaUFw1GP7DxOc1WCQ/0ime4johkNBH+EkaHk0HD2WrqBvnl7Z9D5Lkpij1E1Oo18omYbksyw8n
Tyj5pmRrpO4dnrK3IrraZvyHsU1itd8t+UhF4ZNZp84t0QaWRJ2d1+nZ7sPbtIaCBfL92R0heDQ6
o1znfg98bx1ScK5SOV8ZTJ98Bg+rss8eKYdbGLQo7unOCeQg2Nfs3oi/7bn6GapUBsQG9e67ITjK
2njSmkdkDMldGd2w3OpgZ3sKYUgwnHLmQ10z7EcuJzQW93XE3dWNcDlow7FZtuMzXJhzhgBl51vt
i1roMC77JB7lksEO7aiYWovpdXz05v5n+fbGKnqe9PhHVDYHYKVv46Vw05rSA11RYytiEtLFPV5/
oEIias3iEmqI5fRMoIicjOQp9rNxlPmx9FkeIx4Idzjd11GNvSFaXEpG1t/mJtoxAvJATDOcOyas
PHvPLm6izK+34SiZpxDPF0m07zizMRGEbEZNnQhA3cBZIdCPZF+yyMEaotLb3na8tWGvlSl5fzca
Pch4tQxAryRnYWp9iHD0bZilP7R9+dX7jE+9lmkBsBtUQyU8brq0wHGXyBUkA0AcOlSv5GysHdV8
Gk161zDuTzx9j5rWDZNxh7oq2JqwZSHYjORq8xuJ2TJTHmG7njUV3DCthdESHOtAI1EosbaUD7UD
JXIYwq+xx7DG9MjYKKuCCt+RIemzQ5Q1mwIG0AApS773iurRrIAZ8+AGvYRRpMJzkGIwnVO4KqU0
z1WIFTwsjGKH33GZh3FVVMkDCqZraqFmazFCrbQ5eJt5cPu1cPx7O6Eltr0R2tIZESDowCK86S3q
QxOqx441KEMCxiSYBxDC+NmvW2jmuDZG99R988oFr2Jwr9Y+8YjCsfZ5kZ89PkUi56Kb736V7V+X
f2fB6T8HrBqi0izI+6A7pI0oFs1IY50zP0jR7ckH7pULPQkdqmQ116JGtEbvIxMUh4S/wCvL1U50
zs7rBgHmdylswBQAlzjZAelp8HJya9qh1loiSjjjwUocm2S6ZftzGlrzzaFLI9X6jGLW1OnPVLFt
1hWM5S6HiGTSedMrbVJ26WNOkNNg8Sy4o622HpdBOlTfeYhhxYq+ZOj8RDkAptj/9hiZZ1XyRDyG
XMUKgUzkvlXjTWmwUy/FfIY3ck5Uv7PC7H75a9Fpf5UdrVveXTGZLTlaw3bIeX4GNh8usP+WlK5Z
AzdJinRTTs53VDCpqrKvMj6hw8vWTkOpZmXmWxc5N0vV3Fi/xqye/bj+DiI2apB2QvSiy/fYGNaf
uEoNVmX3FQPsQ5c8+w57ViZMh9jtWd/1YPtN9FeWDajMjrurwXQdX4ImqRi+P4l9TWQ+J0xgo2p6
UkkLbkzD4rI2WSmZwAhcg0RuxkiDOjaG1nke7bsaxV0ryi/ewmtFgEcwmBfWp9fIj05GWz2CC6HK
atDL63G+jEyUSrh3VX8f5rRhipcDaAe6atmTmNZgvZL1bRWVv0M5nDVx6AOS+4Klw4qQ7d0sIMR0
5fSBweKLTeS20+KF6ojgU+dxCVxtwKdWFVdrLnBP6bflfxurIc+YEOiSueEcotTW0aYMoXL5M2y0
yW7fBkhu5pL1MwvjMWLbiuTb35etA1AWK+DadGJeRjInM3F6KPx8RI3fbHJGwiK6XX6Gprm4Jv1u
2by1PrqgKdPXzu9fHMlR5MYsjkD0U3lits0cvHJNRqmSDyvKDs0Q1iVll7iX3HuwSi4/SjuT/hfE
DQHXXaSuZi5PCfUH8YSYi4R78GWCfM7kJG0Ce1POqE2XxznQIxHQGjf20ObnUFkP9iTOsbSeUOw8
21hWDdHcaqDT2TjSSITJ/fIT9V6/ywd106v5W1vzPnSfk6I6s/75ahPvEdX/scyNS9/fO3o69tJ4
b6fv2myuneG8tZJtu1s7d6WSBwmAsWXQD9heImMK0GDr8N0JyEd3HTzmoUeYvE4fPI5MZh/9R9IG
+0lHl8xDj4c6n4hcKFIC0Utrk97u0RNFmstElt4lNqudtr29HX76Pq6CkngbdoJyeU0ro3gd4SMH
EMFm37sTAjd40h7dOTj1RFMNtBMhZZRntlf2Lceqy1Dusffxx1v26gIfXNoyyVSieRrYKUG6R8xH
SpcXc3vG3LBLqx7bqt06HsX2jK9SUTfltXEWI7qUsmdmjkjhmvNvW8PIq33zXEg2rCl9JhxV666C
1pLNyWvf1nvPgCokYvMuHhAhsdmib88vrqQACNDDc23DReyL6o0T7TimD3M7sOdO3gfUOw5PdV87
THhc/GX3EnkkYqEnK9yWo3uteiTbPtFB6IrB+JrjgEzEe0nq8rOiYM/IVuPMyzj/7eBgsVEG7Olh
AULhiAP8F9fVl1mwd66bJt9MXzGiknUU998mKqMMA3qQMcIKy70VduaqhO+0ia36NWdsqV344ZmP
lj1hPrszNNZ49uzMu1zumJcR7h5jSwbSomXKaBvDGln1U5G79U01nZyiwFuFbaGwqKvjTBkraeJe
t+0/CQ16yDm9ZfgNURfNl04JFs3SjWM47lqT5QU3tKUsiNHq2NgLBlwRhV3cz326HCfw0RxyvQFo
AYtvDOCsp9xGkmRrmKke1J70umQMneKSkwaoBkJHNp++/RWmikG9DeqzS2G6Lk2Astn+xqmzo+l6
LgNx+I+FRvL/msdyib+bEsl/9/dX/i4rxH+R6v7GnvzrV/+DqC0CxMj/hdpSsg/8LP6N2rL8iX9S
W4K/mNM5IvB8KhPMyeBM/oFtEcFfAWZuD3+K7Zue6fKZAse1+t//YQj/L1wLGFR9lxLd9Sw+11I3
LZ+zvL8Ck0VU4DmWbQNIcf474BZbLPief2GFpHBd32e1aYNtsZHau/8F3dIaiL8SnfM6hJ9GXJzm
5kcYyV783bR7m0l6PtUeY/lAUAff9V3v4FKStgIOaDVDttGdNtNb25ajQCQuVLjwUoS8cTw1eDfO
ECJ2Js0IIIgsTMcBdRLa/cGvk8a6KVKV/04ZqJRXMaKtATfWPSHvpt5kUUbMjEbYAaa0avsnVjUu
CeytbEARCZtE1l4nc3wowiUkbZBuPoKKLGZ3bWW+j2pa9g5eQQbllKNDHtGbdcpH8Mi2937iMafe
1SWhULMDaAqJYNj5eMcBO1FupfkI5jLV5cqP6v6nt3T+rWtpvDWmE0CfSweu7Lg0VfJmy0mXVzbH
pbllYOyE28ploL5nLZH+GCyvvEsy5+xulZ0BLhYyRTqfqoJ6ax7iYEZiz3t63YO5Y5qWpMmjFRO7
tncsk6teGjVJHAU3AJ/stHwZsnYcXkszaM+uldJoFyy3A6bA7LV3aYXLAu1vWiAtXqY0MjGSeTNU
PIxEkUxx9SHnyM8+lwC17EwlHlWfg8TdeKrDSRZ/XEpWci9siVYdLVHq19NLShPB1i6YIeY/FdJB
LzuqLILTP4R2eMwLwDsTe5c66dH5RZZzVwlnEO+5g3jmfRAjw8K6iGq1Y8pLuls+F/UIOSAp/Cux
eQ0y95QEuO6FrIPye8l35KnSDJuhbvKaW/turfABqe4Qwt4gH6MaAXU4qSo7hNnNoDdBPsNXoExn
8o5zAiWRdlGKuL0XPQ4BC1Kiev3oNWod78fwZ4T3US2SA08E/j9+4DK7hn3bIhs0LCbIBC35t5aT
Jv56yIeSubJTAP+mhGB107Q1yOjK8asnx0UESIC7wMdX+12UYwCuO3lrMv/VG7hMndzJCVS6GfVT
8DZipXAeLXxx/HyBUU6vJKwZPUthw8vR2bIuW5A2thTrIRmRiWNZwrUfhp7KT5QXrnyJGxKT12ZN
eiPCEVe9FWZHC2C3vatOZZQXyXPmihlFSVPr4mbMowlgLH7wcNVa49LlT5GRhociH5rqN4mqOAFW
YJfuBi1L1h4JIMzLTeFO7vM8WYxtytGpP42pbN+FPeNOnvVEStja7VCD/0yuAHWCHg9XndH2DRRi
n2PsQI05tjf50Lb5nj1+ZjI51+gn6Ie6Qe/TgHi7/eT15B8FdURJXuipGB49dEnZoZ4dL76hl63K
g/QTv+Hdhmyo2xD+VdlbxZh6PpKUqvoPB25IfjTtCur9ILPZ3WRJ2f4EfaWy79ztcvPODxwTx6vf
FDn8Z5JIm5tw6ntgsHw1hsxNbtCcMqyW2TIlS+CUh6wGjqgdiZMxo6yAAZ7kKqpQrUZGbtyzxFi8
pT27seOcexU3ujvkpyQqqIC7GtXApjZBBW54y5OKMaUx1sCpQw+DxJbNdXbMCHRsNxP6YWtHSFVE
J5YkrJ8DWQxMIto4pGAJDcTWyTBU1TYNlVk+1qap8OrYTf8YFLI07vq0ZDvhdyxqqY7I5dt5LKAD
Ep+l8+ohhJU74uWscD+0VmmgnlVErA+S9+qWGQ6Kv8AsASM4TNnUIZNTmF8cHznK1phLLz1o6ku9
04GW82fbTVU4nFy/7Ovw2894yzJlwvqVmvIwzpUhp0dQlhNDZBFMczdjG2vZDmKb0VPzIMBa6Gdm
fkZzbrphQKcZFbBWe9E0b6ERz5R0g2Wjq6ETQq5spLwRXDz/i9SB5SUrtgzhDpIdpnq5RfJFhqr/
MSOHj+NPTayeoilmfpdNtoXnTnhVfkGfBCaynv3xvUf/2axjw4y7c1g27qvZCufJdKLq3mhwiq0z
K6qDk1gm/BvLYReNb9HoZ/qoPGXGXgMfRY5gYBSuU07VA8+j4+9808WIukw2WPnbEXGYWz34nNlt
OA0Fep/GVJcBWxxhNjXb6vX/l3Lsf1ChJSHX/Z8LrSf153/tP/OvfwfkLX/mH6WWIey/mGjiWiW8
3PPIDIJ2949ayxDeX5QEjhlI07UCpjfAE/9ZbPGnpEWNFVAI0b0FDgXQP2stPmV6bmDx3yzpCL74
f6fUYlD3b6XW8l25/OPZwrIti5Xdfym1FOhY3r7ZfZwwc/WT9C1nChoOIEFCIqCCDoc8vWlXOy+h
Sk9KGpjXIFyljNnM7HusrLOV1JtoEcckgP7dke1zmVfPBqnXizXgE/3DWRL/0xsu+ypVfeQKuVDp
VDCmZcYQoXkbQ++GSGR3rergIbGKcp8x1MIYzFlVt+AQDLM5+cuHf/1S9UhyGfsycxAAIP7+Lf/4
fZnhHiom6HJO0N1N5ZNvK5jaSzjDTvDGdUPw6UPA5VzgNUHzxR//+4PHWhkBJxrBWg7JwRrTXW52
LTVOyVxCNAh8HFPTei0fEKNOJwh97/UYfCUM2IgAUwhGRtO/K1xl7IaobE7aYVBae4ua0YEcJdHt
vBUWymxZ12qTxw0dmDuH5SmNLEwk+KMPVkbioRMmKCxqdlS8m+FOaYDoMzynw9//9+8PKWkNJq6P
FeiM+ab1CPGDPlJsJRbe2666uGX2Q51ZHjxTi/tI7FXSAUdN7UfP5+8ymvktiVBAGao/0Dm6NwAa
EPsDYkAXXzInnirQfXMG2t4QyS21XHXpy+bF1sxBMrc5mG45H1qMun7Yapr5Zk9rGCM/KtuNbo1P
ZbeC6dG9G+P7FDkhrA6xGbMyw32LcZDdAx4+H0dM5yCYydz2QQJ/Y3VhP2liJ+cGii2e4WTHquyt
tkV1lN4krxRUpHS0/tUO6vvYmbw9+tQlBYV6uY/MfdYPBAGaqfWYziEEN2jzag7cA/OQja+9Vwos
Zy8TcYzxxoKOQ1+TolDDPNEj0bfRTZF/R9s+MsmccqLGiaoJHMffTkn22+rauVSMpDwdrK0y/+Bu
hfoYAcQJ9NnN8v7F4PsI/fbeTgfv4s9g7gKnj9d9N4WbColmCs33WI9tuBGShbFqWA+p5ikQJjFW
uodtXjtPsi7bs2Ezx46sIPmyLfWt4grdKrnmW4cD5eQHRrjS1jMjmS/KWdYyKEGGtuu3rTK/plBf
kx7MVqCIRBY0GD3qbgKLMZq1RIpKFzXwPYHL6kUExaXCo7uIuY/g+pcsPeMTRVO+0yxCEP3xMCPo
XJm5ei7yHuuEYAKXmMa50MikMDZtVAQuHU9ruEfpbBxItX1mAQo83fIhGy34bdPBjKOr7rbCW4C6
NiDBrWQXOlWe3hGItmmbHB5LY8VbRaQpBtAYrgTbpACw2FHwNZMyPUufCMYMgakL8f6QD3xNwfsA
vZZ1FFViEhEi94pr/AAItwEdYP02MDNwuBCBRW97C4UbrUs8bXsUcnvNSG9nFN2VqGdcPpTVF7Sc
IBJbMUJt+4l87W9CL3vFgbO1R6u45KNHXrGBBIAEgwcZJbz6kFf1aiRqc1EbqDHa27nToeoxv2qT
aROpXrAicR+q+aCshLOmvR1A5+0iYd3MMjpQjbLSAHa84aWL68xn1j2Gi6M6wZYquvNcyqNc7CTC
Y+OdaEvibQp5tDC2n0t1NQw65RYyAw8W50lkZR8T4pm1WtiBRRuQWLPMZk30catKBC+uCTWHqkyR
A4fEfuiRG8dljnWzaW5ZMpRrnGhgZhL/luSj4A7v5G3Tc7RwjqT9s6mmjPj5iVFUVb94yC4HEwal
w6JkMsgJmUrjdiz9b9NLDIwLiAiGXgGM7IwDxFBzK+zmmYTuNTM3uUpTwhxiRJli5ClCQLvVo1Vt
68pHZNoT10CCOsFklXEm6HW882qAM3OJVLXX9p1ANISd9TjWbLjtzisvQUeY6JyrYxLX4EhT/FyW
7e6ntj+xDEK8UyAVtSaXPBGZiW1cNRgiNTsKfHP1qtZRc7J89Wy3xHAJPROzJ0R0orQ85PI8+I4J
wR1gWjoad50X3auhRQJrAQdqezTwqHJu52k4zz1YrhKUWBNU/cprDGdP9fdnGG9YENlbL+Txr0b4
FUWCaNzQVr2bCxxbHmseRp9K3aU0nBuBW2adDtYfrrl+bz/MYRDfGSLYl1OPhlHbmORICyQvNTyV
DhuFURbyYNnoENhu+Ss/t/VqcEHLUakeSNzDqEO7udWTMHZ5yRZ1yOYI6U8LZWQm37VATUn6DIqP
3o7ONlKMHk3SxpuQb5px5O3tmglzMeM3CEwsSGlIpDCPOMtNHwS0cV+aI76NBPwEhcfRApEAIko/
BTPs/yrHU+mKMODqIerU9YPDVAYt3yqjCHQ/mKH7tWNQu3uDPLOFk5X5O9RNf8E1RASttMaNDilh
7TomBIuMTym/EO4AbK9ukkQ+aMuVR/o3bKkCtxZ0OqiUztF2a3fLGpvxpZXxCBRttxWiro9Vv0xb
mvm9rotpzyKfnb6XPGKGYJ+KCIcxcwfEgnULxqwJ8+zw3I8z+Uy+8+IPWA7NAhaKa0TPIp8PGgLE
BbkpJu+hfRCsj7bAT8jLNciZZLGfRFl8Lni5tYX/KTgRDr54cnnnNb6jXyIsJVfIMo/VKF/tsHHu
VQ4Lz/OJAPBgBXkxOQJx5ZVnJ2wJjmO70+bDU9aDCy2ZZq8acCSIRS+9zM3n1oealiPNhCc6hSSD
bPMeMV3mkF4mOK2zhAVt1VYnI2GSMpXDNqF0gDS3Je2QAbeZxfc0m/BHJCei1Tb7iBnKxSJPLR51
edTUA0bpRevWxokH6ao69KUigS7g6h1HVHPlhGQC7fvWETFTmoLUsWlKPMxEbB2cXB4qVx+1Z497
bIiup8BYBO6n65YgE+wQtGaR72Xfuns5672Dfu80LuUUBtbmNAp8/oQqzAofpPFMNCfSdI2sl+z6
AMExDKB1Ms/uaUKJfqqMBrEp7ll01XF1imoP138ng6O0Nw5VyX7C+d8vGUVZVh/7bhl0iCJmQR2k
MHPv2SriA1r+Xm/q0UHJYrxE9vBsSD/fVLlP9oBR9nBBlg8xktLTEOMN9b0QoTO/Ygta4TllvOKU
eK8sdHXsnhCX+tjnCCmMMTcsH8TEBrNi9YWCiEpO25eGOVPKDE3LQ8wqwEGOdZKpvHbgPFfekNz4
RXmrdHfNRYRgcfmQusF7pDF2WuAl4Ug9oSeqUQFDSWTPbEGNP5YVSWEVWXBKIHpFOHeqe1YFvIlI
t5kbFHaItzxrfInyZN4VdfxlICC6GTMHfyOiqmy2H4NuaV3TstrlOUUc42Si9uQPoEAidAcCGR0o
VwJow9+/EhBwNA028TTJ78CrBWGx+VInAJSNBMtJWr226PNWjsBVt2BAQzXh2Iu13Fjuh3DTgDOx
/vItj0+V40cdAnUezEFuUCDgMR/6kp0Ka0SskyufHbAxYTOqNRdTO1mbIiAgS/OGx3Lm3dY5D5O2
+SbGUZQbKpwCF3LXrQBZXcwGfW/OwGVZdG11mnO1lGXAhs9gBZ1NBMwRAjamwV5b0aktouRGoAkY
/XzLoHXCRGQS7/Kf7J1Jc+RIekT/ikxnoQ0IIADEYS6579zXC4zFIrHvO369HrJnepNGMh10kenC
rmJ1FZNMIBDhn/vz6aakD0d2GjFzjEJ7w9S+E4qqb6BDPuldw1Z0ooSO/TTkiq2dieFWRP4ZxZ3q
LcWOhpT6rfPdZI21Arn5WGIkXWqSdIBrlMVmgr27DCcfgyVVmV2KSkcaeK15U7104kM8Akh1O3Af
Y0EPaJGJe7fthiXLHvcMvcWGvo0alSyDnn+HyRN8wxEmL38B92iO1DCcdQHJeT31eFNQQr67XHsX
Kv0wC4v2VHzeVWo8cy4ColMR1gM7S/2awYWwBuAt19HUPeQi+o4aFl9DNWsJALk1cnNVdNicsklt
U7clTueEaCnhNJcqamodzXDxnKiRsjBk8MRi8N2k7KgKlwzhwelzDj8jafCsKTaWnTxWJj7rysHY
45NsbCsod3EBLsxs6pxPaVsGZ/AQmuECLYDqKNNg4RrkLopbd2GJeiYVllhH+M7hc6uFnxyUGY2U
jfPmTaeR6R4r0yknlUiyDVDWVGF+lXhl53uFlBV8tPjC7jZfDf3n/INqc/6t+Vtn30hCNgTzmTJZ
axihyRQuZet37qqGio2VAmGOlWebzFdvbwPyxvlf1R/5wHlrMudPEkTn/xOH0up/NAxyDfgxC6gD
lDzFNYwuAUnVEAwGYmczQaVd2+62abkWmz7/idIGLVvWEkE5g+ksMYqBCZsSbhs0qw+qS2jWNnFe
oTZ+lZX+bJWskUXK5rqvKD+x7MuILW3lYMEpjRSjdNeTJ0zdj4YNy9L0dYwQ03Cqsug741u+/s/e
ZDPFuCn5xFJr0OOSdZ46cuchd/pjkByNc6RH1hpwKiOcYtfUaK41E9SENzqa3zyWRZAnZEGgbvK+
YH6MOqwWfvNYTsE3BwJqYLMXkUTOXkW4gMiRH2qcA1THpo6Vr/9X5Kz/c9PFucDgn4te67L9aHJK
IZJ/2bZh9vWnMeP8V3/VvgzjF9OUjtB1WwgpXcmf/Cp9yV9swxUGPQqCg7NEAftN+UIu47O0RthC
dw2lK0Sxf0wZjV/I0ps2TH6p8w/r8n9UD2HMqtwfpoxMFvl3lDR0aQpX8SJ5fcXnxz1xw/pv/2r8
W0ltuHJyzhOWe0prg6OOg7xlmhlWOGmdsBMsLYABObwITrUriARRY5CaboYDHeUPLU69XTfj0cBw
HZycVRovQbaubus8Taj0xJg2Dg48UxXk1G9aPQcMKupBiQEEdvd5bEcnz4jVWtYAbior3zND+eak
blE23LGnEyMBq3bYJTpYTU6I8l6ILc0v7q2G9yMhML+BwY2DMc3crW1BEPDK/mgVWAHxOG8Tb4hR
Kpwb1/TM+yH1+kUozGEDDNVYc9sTls8nxSDCsPM9lpCKzCayjK1TAcxqrhVmtg0nouR4N9aZYUDS
NCg4E3iKjQRiajGbG0WqniZY2xSf+we6cIjjapzQ2L9TgBTu5w60JP0iJwSVsnXuu8G+yUo8HNcH
Rhe0L5rewpIwifznqZnvHUip8x7IWJhJWjPnbactZre7aXKeC6sLtkXByguXCauDMWZrsmXQam1Y
g4PVPDE3fiEMGa8d/s5RRN4y4GC9k0Xi7yxHO/eltWm61jsmnE4Juz5e/7UiW9ltMvKcJ/BTTVIe
CaG2K35iTGmxsR4iF6pF5PvPDWmYlyHCeMUlf4zSOtwW97yP9U0FzMs04++uNy+WKpsnu+csENk6
dL7556TZ3g9ds2hUoIPUTjE7Y56hB8S6r2IRvFrV3Yyn2qhWa9dWQojZNS9FqW7toTAxINYk+eKI
HV7nnzE5Y6Kun3B447YMHjDzu3eVWlcKT1HVyvfY5WHTlwQrGd36qxI67M51mRNm0nK34ShIKjMh
OmY2IyG2KCfkMB09JtaJTXXTJqJvazZ8v0cmp/406L+aVE23wEl3hU0lO7dwTQ8vQypndpt7gFiV
+yyqStz+YV25/XXi/y9Zm97mYdbMN92sPv9uBOAW5Z0zpWQsyX+JhaKe//EWxZ5rZK3JnH9+uaFT
BUQlmDjiKgTVyJclVU5TZKGvmN42T2bJ3sePOPz91y+Dw+l/eB2O4cCc5sUIAsfzIvfH1+EONIcZ
1Kp4BU1bMv/h0su+tIbmvvei52DOZDQt0otBpQkwRrHuB8JxQ6cQYRyacIfhtYsd4nKg7NkX/Ihk
vmMzVtKKTFdH5YT3QeQdEkitdS4OdhLe5HW9ttNLKajT0jj3HdT8AdpVuuiH9IYjlLcEAPDl222x
sQPEyJQhf5w7z27Brk+YyaFt4BImVpEur1J0NZ+QmvlDotWcmLz4KyaUvewrSi0TgDkoR7MUnvwm
itdx0m/dOj0O+fihG91D4EgbI2ecH8z5MBLOv/r9tz39ioeBcmo+mzWmj0b22//aTZ3Orcpg8voH
179usk/12JhFfQgxmibIg+6Emzx1o505n/ja+dB1/dXvvxVmswm8UG1dRv/I6Lq80zkTLVUQh6T/
h8+hxJWaUFCypYOD8QV7GdzeYCoSj8ku4L9tjrfKbBpivHHLNC3AmQ+ufd0k5G/S3n2MgTFjI6wA
7RXQ5KOgPFidVRwMpysOv/82GS4WSPad41Ap0qdZcRjnD9dfKUlWVBuCfeJL/RBmPR/y2a3iujRt
jFhzLcLAh+uvfv8QW+ZaFCiFfRx9UerRr4HC1ofrh1ypuygWyRbB6ij6jFxDi4uaoolXWEsQk4qs
PbD3o7kBjKmz7rvug90y5O587oKz57NmPNKOOc5zB4tAN1bYyThkdkQFuDUKxrqvua9b+zRupkNT
cFBAQmI0jyZ0wA14/bSssOtXiiQtS+/JEtCYtJBq6WCCAKnyeDzOFsxCBP2+nENAi0yE1kGq+jVM
WSzsKP6uquR0/Y7AmdUHWc1jmOvvN3QPdnxNIyYTxwpcJ+6R6YC9Fb5psJWHY6HmI7Y7ZXRCIym2
34ktiz2Ni9sBz+i2JmGwMDvoZ+zaL414g9eEJ5brnco7Lu7rL68HeZCb1HePmsnheqS8kGT14fqr
2ZHNFWUFfosSwLs2akLfa+I9Yl4x16pwZV8/oLP//Vc4G4BoWJQwXs/nv/+BnzSELXumC30CgcTX
GKDx3A8mhAnL6OlQnODr+lNL4zFmpx1lkNO2BS906Ob3Sfkab9n195YcKAztnQ0R5JXtW/LA7iTZ
eba3NckuHJ0Ch2IeeuvaC5+uf0OrA2QJK2DWXwOpjYx5jGBoz6P5hRRjMQ/nCaZUcaEQToNi407V
S4/n2KJe3A2eU2wPiXrioEVBa3Mft+JjisP3yQW/k0b2o4tB0JOSlSjK8J5zb6/glFFjPCa7ttQh
TxE5zwLakjEHo2iPHxJb+soKbTqjmh+B5ZVrEXPQYEtPRS7bgV060B5fA2aXHeXxfc9uwAhxM0G1
MrYoGzMNhs/5o+utLJ525J5TNxYL3x0ufqg9eCLFpczh0ddBAqToJqmFgoh2thZlBIgpm5681t0q
Z/rEHw2wKIyXftzfKvBJK4ifrB6uQHbJbqAEeuvenvZ9p+Xr4qGrWFAZQbX3Y+SSTfbn2DNHz4WM
tbd2UPGWLdRkFu5KDuARRh/9i6EGpe1AWdkZ8KBkM5UYyrmzj27MKoScSmmwgXJs1NbFIUrvO2ON
ejZnfefdTU2nEiGo2XTatXPXRtpssrSCQj5Hi0kIThUbCqZzonSrk+lGW8ib8hjoRM6T0LroYXVi
5zcGxlkwSQG0r4mVGaTWbfUuasXGxxHjrqooAZeOVrz1nKGHqCOybZV3hsWmhufMJxIn8bNSkMMY
LUjp0x57GhzeSXvS6gwWSpX/vL5cvjUDnKqzibPgzQ0jxSuxaY8R+Z4I+RMCzEAuHd9zqWhC6RQS
T1VmzdH1m2jvNzsD3WuG60BEaLUJFk7CAmbVZGJqqndTsn9M8eRRYw+mheiHjorevDRzzn4av5ea
l67JcUyrLoefBTXNplQMqtLODLPgUrecX73AZU4DfQ2pJ+XbyTuKSfThUGKHOWWpwtym0PsHJHjP
T2FEZaY6cLNo+PzWTV7HK9EAGHINLXyxX2n63JJMI+DjsdFsArQ01FViM3Y/9/RCfJhdhNef1fVT
ekIbZN0131bwYZuC68hvnF0IqKam4qGI2b8OLoJFbh4jH25ur5XtoUqCO4K3u0T1ACz6DLsd2Nkd
5L183fHsN7g+q3R4MUhXDuaLdGSz89sX5ooOUTz9k5bZKCYlcBXv+phtXH30VWjeeVjoTWY/h2H+
pGshMBRtsIaDR6WErLju3Orxuu8LNfzJpS4E6GveMmhsLy4v5xxU74YPvxcpRapk2sV+SRTxgVcW
3DbBoZ0agx97daunUH4AeD0VVzN4BLiIWiv0YfvBKAxwXMOLEyALBvhktnX7FEg4q65Lkx1opzcA
1TT5zBzzurPPujXsh8k6y6GgT4bz48LRLJ7eec54DPaZU+O68XxZ0Y3raBtizCl1oUo3H53omDeR
vfYTG35ATwatwgY+9SYEcyv40VIju8FOlO372MCq1WS3oZ5ug3KgbJWcN2Uk9ncuLTC3NGIEsoxX
NbfQ0s1Ne6H9VCzLcR/3F71htt+1qMSwWJO6PtVlcyB19qsg8Wv54n+yIRZ/3oi6uiMw1xq6TuWm
gxXX+UvhZmwO1lSUP5nh1mdpfMtBGxhoYizS6ebpbsPCbUHfhJcQXPw6d/JvapTorAowVEIwo314
cZVvZKi/RrBgVrGZ78qAPUJZ+YhlOc25TDd/bUj8f5P241h8/e1fP/M2a6rx/ssP8wz147eiTIu6
1H8uoyzxDeU//+wcmv/G39UT3fnFZjxu2LptWZLDzz/UE0OnXNNUSCSmibEI4eI39cSwfkFs588o
vXSZydsUcv7DN6T/gtUIjLuUhn11fv9PfEOzAemPBzPXNSxS4UgxZHt1Ki9nW9EftBOSb9EUDR1P
7nKW32O8nGn5ODhDdLoqGexXXIhDHYPWAA+n3zYQMgoOJJ2e76pSuuSR0SM8t0/X+Kn7lap9n6Fo
eiurISK57uFxmw+WELpISbgJNZFtjdQ9V0MN1CoAN5dHBZyHZ5M6Xlc43I82/wNZfbqLyXPk9t50
CkzLBnyajK7N7YwZXaugeWkr1GRPGps/vIH/ye0p/9KHO/9YcFTpSDAMGxWmrz//WFrCM2lI+/EO
YNWlYlu4C6mxXelzEsk0qYCneBh3nmUhzvauPF5/VowO5NGYZ5YY+V55bB98vbhxDCIddCMky7TJ
X8IeZEudMOMKB5OpGjT0UTcuTYcJFVBbuPEMGItDbNwF9Faffbzwy6s8wUMcTboRzirlfVyAA+BE
n/OkMrvxx0gdPHRHDZuMlpyU3p0GSUBVMsWY+eNglONN48NEoC4knhC8zeCJJu/41AzOf7eyzT+a
Pxz1rz86DtdcVORDqRT+y8rGOwItwgdBYSlHHkULZ1OH6MvkZEGEoUBxBpwK8AbxJ2OfOrWM3wA6
ZRqgrCQk8J51Z8OhS77yuyeFwf/i2hBy0cy5j4hIz0/nLB2TlaZlOXIVZiyGu/Oh1zJWzZAn/003
8iwJ/Pn7QUzhzrDQDOgDQ6z80x2SEMmlUdyod2R9w609hLsSJ8BKF3SvzAOUFPATzdDJLq0ojPiv
r8O/BCi4pAwppe3OLdDc74b+F72iES2FN1rRAE3DZqDPY4S0wSg/v/HXC2ecXrvInFYUVtCUCPb7
1mcAv9K9vNz12fht8wbsY8q6NU3rzlk5IrG009/TO//0cfZXfef6OjGtzIZGUiDWX3UV4sI0bTMN
Qwxjk9z32rQP6E4ISoJ53uQdgwbjkXOVrsj3bIw0fRgtPfzVtfpPX4aJlvQf3i28mbrA+uYaDuLy
/Nz9w3pmF4mVoSj0u4ExkJ5dkKt45FP/tWoHPVpzFd56cB3IVg8Hmy0yB7nqq+ok2yxDXjQwIH48
ckQkIHPGcGXv4s5DeJu48KLqNSPHPRcvOSMFsqh4zPFovK36DRz1fa51r1pv3jQx1BGNowu4wmjR
OiAqhDgkY4C/v7KC05A90dLE4aJIgBUWNhYONh1TYlbLhJn4PlD1i01iY8VwMGBXFT2VkN42UdSA
va3i/oABsD8U2YwccEuOWi3InHXBWWLtaE5xITVOV2izrMmd78u5+ipyoAeZbl6yrY7NFyHHTe7j
kYz6wtmCH8YoiS+a7KHIbnK0jgUFc2hkgeUfe0lvZTEG8QbCzYJt3NFRKrpTY+8/516/jnn0bUZl
56jC7rmbmm/TEg/Ec24n1vk9ygqDJNgb7ZSuRevS/qsXb+DUYFiGw2sCN3Ijf/RBFa+orKfD12cL
k3OtgozVxjmYGqyiXCMrj9tv2cRGuAsAAQN3y4+Qs/HbWGRjBSjjYfC0RVqbZzco9tMIQIn5YLcQ
hUbitfaQRQM4TRbTTthx7kNKqNhK2BgzzL8jP0s1gx5tB4dJYthix0/Azytp/ojyLQ4OmI40G3ij
HLiztLuQ785yHgBP3mlKPDgm0Wa8IcjynSmAA7CUW8DQG76+lhjmDe46e6AvA92DNgavfhmjzNtF
ffWlM6KpHTVQudHulWShFAUgkKDS9GXjgaWkIJDqSyrOStt6CcutKUZ1IVuBb13Rl2WQ8qWGoVg3
qfZgNTkpQip3xom9t2k8CaN+AkdwGjB2eA04e/mRKkbGrVGAOQ043HjdpVL7Kg1uUjnuOkm3QdpM
AODa2mZwTCGjnRxHetDO0ZABkRtoddLtd/zrrN4NRKLxRLvfrUFxX6BVb5NSNGho+Oy7PnuSBYEM
yDBaFpwKGTKlVomzp+ysHYtHHyMvTzHVrIbYum+gbiFvdunaLph/+6WDbxiDQ95RusqHHJNEsLEi
7V2nn3bJYabh+qyD2y4KwJeb2GccE2u9UpVx8IL+vSclcUMwfVarbGgdmQ6SmNJSVY/v0E27jebn
/JCopoC3I2/Ldjw6xs+O5yj+SG3ihnDO9KYBrskVSf0SmEhrJHgGLaPaxQkxTItGBN+t5Y1PUG09
U/8zDdeiGxgXiRPhpDdM9Uumq5MAH9OJ8XmQLXBYLT97Ka9LpSirYgL+XZTUCTBSB7E09kvVITjx
krLe7i7wzo4QoP1zSYYk6Mg0+TAgWsUkWm+HfZ41PzTVl5s6giQ0+pQ3BXuCxft0pMAbQi6PBK/a
tfC2B/kckBfZWF3xGQWgS4mEPRgsVQkGgkWlT69yoBuB7NY2ISOxLGzZvWt7Jgu7mLjFPqMnYyX8
Kt4ElvE2GLBiTT8ivwU6IXDHZWdBgm7demeDrgMaIVteFKRhFySt53nVC+Tv1yDqxGoQ5UpPU3vr
5t2ZU+rSDHTsrJzK8Y6FxUVN09uANVCIqf/ZcKgBVKbfgSTMYVPT/xdb7UtX9CT3KCBdurWAs81A
BWflzokIgVRcN+BGMjMAGA/SGSOegNkuBO9gV3Lg9PWl2VnRPCiZFcFd1orgTiQXNRrd0cyy9YDL
J57udCij67RE3h9Fl8JKagiex8FAIN/bNaBKl2MW03tTwxXxGBKlOq7l3AGPuk8j87Uee1pvCMKs
GKouakzhu8LHgpvdz3Ynh5qlGgALvQ4x2ZVtxymOZukKtyQqt9Cru3HEczBKb4KWsiR0jTWmANYp
ocKmTPYf8wTcv5gCeABTQnmdNPixfs4ZEnLj+cVugPi2DT3RvXbXZMB8hIbc1kXGDuNAiReqcXky
0q+I53/j5SmS6VjseVZWW1DzxzpWYM2ExV2qWgpkc2oFoo7nYDLfyMDyaIPtKFBZZTFkkcr1XwaF
OSf0y1efI3Q1HEbqScJ8q3WVzhAy2MVTFR+Ad8KZZq+i+08R3VOyTZ51x3mA9/iQKu+jBFtAVmqH
BeE9ZuiqMpXc8mxAecEsYfgOIPEKHRHdYBXchBWZvbYYf0IEpomsSd+SMfyom8EDXAXeoGWuvYgD
t92gAXzpWFnWhgbk0qJupoYmj9t4WrVmckoHt9zdpmVr3imXi607yN7ggae3Kya+z5rgyaP85MZ0
mAWVBbwWV2sepd2c0Tfwqffea0lriZuZ5yFv9KPTUG2H/zXJ5DZhBcCejLW5lI+NRh9l4ltEwfts
r3XOg2WOPVUJ+W08fjaF5rxOMgXNIrWdCCHLBQyl6in8SY5LLByBGOl5wRnwRLVxneA+L4fqgpOY
qodhI+usWhWZ0TMwDNqN5A5bVpLxAUzZYUnZ0lSo90BiBLQyfE5idprMynq1UbkpTn5iYKcKpqeu
ZrIooxenmJvipV3tjcRPaTgcYAewu1txATT7nDHTorbTLe4hcYxKRQ2ob8+L6LbviC3mEeDczmjP
wxT5J2RY/N6tzVtrVSGc1Ralo5+sE/m897CYwlNgd94pKeptEffpth0hLYeRiFcpPYKs658qkO9E
/bxtqnPFZvCej6ph19QPxWfi0CvnzFTRGM6Z8a0FkwsJAL94ZTn7ER/ouXLbJ7cnzs9ENFmT1gBD
BRiejD5s4CKPdkSxuB4nE45AVDvISt/RwAMutu13M0r2dLNAD8MNib+ZqZ5KsjtnNlYWGTQpGDMr
t+i/aSq4dQVLFdVIeuW8G0N7STUNhn4xbplsEEc1uWRLw2caHstD5o71M1nu9xn0yoaLMoBIm25z
t0u2bc+2AnB6XkQPkKc+lM+wHIuRAmwTAPhgRuIp/WfB3dPjfFpPxb3mjyAYi+y90iBkpwNWckvs
ALaALbqHoN/vpIc3QEr/TQ3mQeGpbHTvMU0mnFrUbDL6ZYfizNUXmQuNax7X+OF+CjA0Z3RHL/JW
PDPIAThnBHfUinArja8RG5WRhFFTfLud+VLRoc4sxDnpGBEhHkDAsI3bUi9v0Obfo169lW7+mIc/
Y9V+GZb3RuV2zyML2BbgS4yMhf5zmo2PJbijBFNsVmdA34nz0T2wFF7kLmNKh9fkVb+1tPoE5PMW
ByaztPkZMQbNwSDcCF4Lj5FEs/Xs8YgJnNHO0F+0K9Wz7MZl5bJZLYMblQZf3nSjGf1NmrU/YNVC
+G7BORig8BdyIGIpewBEJrCQVRY9l+jiXfbUMBKoLWjRBHQ+OfOPrrxrkknjoEHJYpzANba5sOo5
csGe+ZhXC2Y3cCah8TixxHldjlSy1tledpg6hwxQpJziG71MZtNYtRJ5RetxdQ/lnxRp3D5Qxskl
LX5OXblKZH9Qdvukj94rgipVW54kJGCA6awHYyPZYiw6V2lbEPC30p02IE55kFouMXTNOLa06i14
Wl9CX90aCvyGTGn/Ant+G3jTsRscerHGH55uMv/QHxKsa7ozZ5foiVFqVtw9Dhu2PBgcgWk0g1Ka
kORa0UvHFmcwI+yJEKiSln1mG701JN7bVp1grZ2NyLy1FaVjec5jlHvgmz3psCjakpZz65ZyXWRd
Df5zFp9ahaU/S/obX2OeCJ78TY4ce6LCxW8eSgeTXjxuGg2C1JjzpTrxRPdTvK51pmDCbzQ2491D
MdkFTK+5xsVicxnU2WOdNPl64rB631r9Wc2U0cGGINk1AccJmuLLhmK4sDbp6+3jnY0ls0+oKI8t
TgyjQyQFU6dhwRkOs9QGBZS1a6U+E783d9nPa6NQBSVT16OvItY5JvXMGrh3QD0xWyo7TV9VgbuX
ojli7xjOo0owF2PzIXyIpZiewghfnz0aVFr54pgLPWERc0mWOWoTjQ5DOpjME3kLQCSENaii8113
7UrP3lh9DFLTBFDMdU9Sido7y/mGOnb0uhjHJBDelaAPUC+KaVdxPDD99mH0y5eY/q2I9XV28N40
TvYqxkerykoo9M1BMBtZ63QPhtMao8zP0iM+WMlAXzTFTHrPm60rZbmm/u2saDc+KOJZVDlggTHV
koRLseJvHyzLYiaKrTBPLr4SBV7l2GBLF2FYmqYfOV8A3XQ79vqD33o1J8D+yNK4NtyJfzu25dJ2
MP5n0j2D9YTfpcfPTThSAGV4cJnhpOI47PZj349E3KNbd5he8IJDfxjJjfXdvR4X0216sFHBFCPw
JcSmgm5u2r1HUlqdsc5L09kbUzMu3EayXcbqWbB8TfgRRE5qBa7kRStzjfkuu3iLmR4eqAYzdEmZ
d5olR7NMf1JuZG14C/e26VNc1p80WT5Jkr6xejAlDjM/OmOErlep3+1Z8/iDAPG0y/AuA2Ekqwyu
kammiu49x5k2IX7cREjjwaS+iNYjH17YrD2EeIzvM6zH94BesK7DvQahtaXYZliUuHv2KneR/pIB
JxWuFEozqlWlV9UmJF1+xIBfcACu6qVpadmO5szidshhZ9LqebBckvKmduiLXlu7um3TUqavTEuS
aulnUWGq3VVKH487mdSBj4VYgyY/eA4hCi1wPvye/oJo4Jy16GL6tW0YkObUIl3ymD5BX922cAfO
2Dlg5HZDsXNb87NKWDeh1hcUWFbnObW5C9r03Htpuu2DkCYZL75PO3IGFV30PIp9s4I8iLDAyVeI
m0LvHpP8FT6Pd5emgLTakELIKR0erMq7INzqK9sc/VWMEtoPsKZAEDv3pqGfdEKLO/w02KrkWUCO
W7ah74Nv7HeY3kHSK18tCQei1FQdBjsgsG3PVrgYjRd7YP0beAC1SINLM/RuhYfG3SiDvNBA5QQ8
EUbTe/JdtKOFxMj9iNm0h5isCtJ1VvUz0ymjSBuKVU3tlFIyOQ7Dp5PZy1irQe259KTSiweGt0qc
hmch8XlXQKStpm+rsk9VSLy1M3HfmjxS6ByGv2vBV/VNdux0h72DQLtDkWY8XuCkgdQ80PiDC5t7
61H4O/oj8FEH9Aja08FDKVsYhngQaedtQjAIRVtVqM0mKmtZPAXCybYVhQgQYtMHR4sETxnvvUIM
713hHkToLMs6fOOOhOPh2e3K7EWGRsa0G6o0pebyqUr7fkXlkM8+GsSxYx85ybCaNihlNRvvkoKZ
RV3oaondj06EqB8WtK1RB6g1bGMRihcDHsAatAeHudhcaxxwVUfhTkAhHWDzNl8HLeOMQOsfaPdb
AUs/h0DcATOzveK4xuPE3NN3nByGoKER05zORhEj9iWOtbT68ibLNEa087PXrfUtPfHUaBjJJa6+
UqAcOxdNSQS8hNFArA9voxr1xu+hgTKD/TA/LZ2rI4l6CjqywxCONd8uDjiLqTC7CJqLgsp+C8yp
Ohh+/N4JHBYOIKulgzYTcOjBt2BpyxZXxR4U2AypcteCi+EU9REkUR9Oeh1QWlpQIGAV3gl6Qrpt
LPadGSQ9J0xhsBdvpYoBdOkOtI1Di8N/nYH2p1wawL5+UW0yc/nZ8Ipq+gCtyMY0pWB9GOo9awPz
bMt5TAe6Cf3uI0xSCsNAgS04LyluN5ytrci+hQaUrezMu5ST0AqxDOdQqj7LZmgXMgA767l0MA9Y
A0YKK6PhHjLDq0/2msTp+BxMJovEfTrmOAo0gT0ds6lFSGBT6OIJHiIcbhiBqS4esoTMG2XY3zI/
UoN364/DuTf9cWkZc3ujhkmmmwRprwHHlaYupT0+NHBvt5omD7QZZzS5oMTx/CU9WhKcmhu6A//A
3XsJjNI50VH6w616DgQJOUif7w/oLIsmm4zVGJl0FeHGCTgIwmGxLvEIwDyeZk2VmEuAuZiSNEJj
RrAu0/Qz6VK1sTX8swEBkI1iL0FEHvvHvIVNlmVi17uhdM7a1KzognmcMvTVLPd4/O3wObDBLniM
ZAWicAeuReYd3a4wTWhK3o7lHd0EOrIE12ChicdSeg+itG6GKf5qRsLJhPRBXt57+hxJDctxBZW7
ZQ8Tro3WebSsGDk4dXZzow25sB91Ljf4ql+dQHo7XWzSmvNxEyUIw/00Zw91UAG2uzJHPIbl5D5Z
ES31gIUdKsHEZTJ5mzOlqZtujH70DuJrDUNhh+mRRpV+fIuHYKN3dMHGEOeSKbkbUIKgVSbHobjE
tt4z2YJ+RicXeGm+asby67VUTcH3GdB5QNTRkvoo8dsIvsTFTUknBxVmV+ACqFLZTqNOj82T37IH
4H3TOCnFONmos3NG7hMgLm6jv3HtSMacns8Kgyq3IyWc7IqAgtaYfiYDQ5opyf77WeRvjcxcmdQL
1SbmWhwA00GLgT+jFWGtdtgGwo+5S5z+jKtgIi7a9tA6OF2mCWCngYt1GfjZfddr6RrQUUR2F3Q5
xbbsT2qKVfvkww9opYMIfkIFgOWfW/epLZ8Ep7Y1Gw10/eBq8XAwixFLm/ejtsuSPpJaEdhD7Emn
nKwC4xaF3rYgUb5EVqDvgllVKKnhY3G8zyhmRjD/Go0Yrnd3ws24TaHXkkC/I+EP4oSUT5PhQWpN
OPxGGX+OPu7H8Ei8qTXYiEUa3hi4AbL5QlkAvGuMLSfKurhvxbGYj/KTxa5rAnq1bt2IEw+bWsVL
Ah/TxCfkqyRd4URmDpKkzQGz5rQZhPXTpkyCiA9fUzrGMuyob5NOdxoN88nxw0/lQGeM5wDpsMMP
NlSKo90EDtjSOeMkOcVYlYePi4relh0Non7yZVMcQCPwV8jObFsFpAtd7C7WvVsD+LUCvF4EW8VK
Yv9s7mAgGMuiZltj2JisWhdhAKM8xk3qizU4tZV+l4sRHtVkw9lzQV25HdQmkxw7xi5ta1cw0rkG
DFiSWhUGKw9U7qKJMfqXXJEjdfZV2JDLZri4anuO4mO/80FLm3PVDXXePlcgaCT9GE1bpxzGcwvx
JpT6U04x2qrQGqKulKA4foziVhH49KcH30JUIuo+l+51VFMCFRJMLybmhGvW0mGDLbAuqCqK2dqJ
lks3jrqdbld3JonAhRDFCH/oHtmW2UJMdSG2dA6KDstUxZXvKcjfU2N2IMPaxwrM5qGiSY3hCefF
kNcLTiykgD26GzFArqrYvjNC56tqxA3kTvajvf0WVQCsm77bmfQ00jCCsO9Vi2ZMwCEy2jJK+96z
YIrbiFODe5xUFx2HauRY17T70S7EjkT5feS3UHLR2MNcqy+1TsliXtar0CPtB0goX8M6h1ZVrFpi
z8DOOLdxZxD0nfyQ+QDs+EhD03T+nb3zSJJc6ZrrikCDCohpJkTK0noCKwmtVQCr50HzJ+0jzWjc
AGfvdVd3V2YhQ/h1P14tXm1P5TnJcs5WvScFoghqFjMySX9l2bbP1NV4bvYjsNt72P4b2qegIyyY
vJnalYQVVV7DNNO4w5iTKdASBXFUJccD84WPyc3gE2WDjfxzmLJC+l1TlfsC65hFKN7vuuXFUN1b
HnJ6NTrWZgsy5H4smJCWBVbzvgKPwQcHhxJM9MnWr2wPVkOsutE4VpqsglECy6UAMOFCYTri3wwm
LRr2o6RBBSy0l5al41e6dXRc/Q7S7y+nkAU62Ja4HKqF2WCvUShMFGLMOfxqlr0xtOnJxIbH6WYi
yweDDXHqyeAqQ30XJ/W2mH27PKSMtHBGqbej9lJ1jF5SxuH7CrfxGmXjiXojz2xNBBceBHDob4P8
KbQqKAAEv1b5eNeM5Z+Unfo6wGfbyyh+WeuWyvoKOjHPB4CYrj0Vufaoux3dv2+RKeER1K5f9NaJ
AkT1pKJ+2+as4BuJn2ot88TY/nIUBsBLLxVZsbvUYACmpPyN6D6o/OOCyDEbp5KfDb3npeXbS/Jm
z+spdxWYljNKwCDyLJhtLKsqXXAIamDNGmQQxTVU8DW5R3wFiHPqPHfG0YjGaT8nj6RHpgA0ls1r
pplImwFnZQRT+/se1TKlK4wjnsCOgEqgrfW9RVuCjf0W9rWNMlkK3VtWGaRJ/pRIILE9R+jFFjOE
aR3l1eFh1pQ7E0Iwns4p7NcbIbs+cMZcuVCIgszcor9GAhh2jdxZZndxx0Wi00JDHaIXtKRzzwun
HMxy9oN5KNWZORNF0UedGjJVW65LXbyBlH6dJoC7OlXItkVbud7QOQJGDN92QVe1UvN955IuDugT
9et2otMjdrx57K7RnWh4QUma+FNRPc85ABg6p0UyRmGbto9zzICIOdgG2aPzdaS5oZ87/L/DmXZ7
n88cH5R6pspsgBVkmPtGZQfRtDEna0GBBPOqj4oSTD69aDaVin47LfU7/WrQdPud6eZvRZ7xubWT
bN+M1dV1YxGSYWaMJnRgp3qBEUlJ3pxm/a4JwQsJ18twWLQa7YVqudlzUgV779s8YszW5+6HSPxF
ryi0WjmEEF6aAs7WClkdg8EPMxDLPcbbzTqdORbrqgxKBPjAUOgmV5zVovtwLQ5D9Ng42h9iJ+GC
5VbT0JurhgpYYw3X2DJgfsQzhn1I0OZkXJPyLVWKU7xQjlSsAy19KwrhZHzpxP+B5iJzMO3ZN858
SAu3Y4Qak7LIXNqimH5nuvtu9c4X3kKv74dXjO6+OiioVmIKAWTS0qTJF3dRyA6r3EyxmEHpT88x
EuQS0Ts6da9mySpWTNd6MJlj6oQ0U4jwaOnrdIC5x2ho5JkdV72CnaHDBNKVre99JDsWqbcA9i4x
bMNrXuWc1GmfEmzynG8VGycMuTTEqeGhpdpwmKyFB91EAxP1A1Zb62DXYGQtJ39LR7zlXTzkAIwf
YLflGOehTemZ8tgSt4HcP0OaaByfeckeIgsfn1IKv/1X3TDJWw3KuB+pbxAn5K5X8gldK6K0sTPe
cz1zjuVYgIkzeu6XGU6IpNnbNqUoVsvxDirGPkmM09pzoBt1wAGVQlMrSmG0800mZGd0u8mP3E/w
NKzsTUkbmkLVgonGTFmB49n9Ziiu6RsmoByYeVvuY9gkPJrpCc12CBptMkJzkGRtEjA4MlZ/E0ST
/VjOA6CHBT9Z1L7L6KZbsvdmds692j/YDuqx3mI8maEKAS/dcwysvFFYGuXfOVFao0AvI1VipGsP
Zob/BW4S2HL8XFW+sObsMJJm9DRXU0HzE4fZSNEJ+qhGOMhPMPw3iry3SEedVmtiOl6m7zwFxl7Y
lFq0xeIZU0V554hRmPefl6z3xX2M0suVzbjEgn7R7h686quVfBdDrhyTlDGoUj5lTv2WRNYphigQ
04lmbkurDnlDV2lanUhsMspSn0mi8VdBKrmoCeW9FOcArwi4i/dndwPvR/HnxAQEZha5f9taHsbE
CGUk7mXKqyAgTbbddJOX7GEaG/mQyOfUAV0FXpvhNdvvTjQ6vZ180EBeJhe3nqu9RhX9oDNkd6aS
Q0IeBXNWm5Csi3rfl72XNJzyyHpSCmQkn2v10xesFfPAUw8NgtK1iEq1DWSr8GUpFA6SINoeNMul
7aonbPAuAW5ebpeuwUBlxEFwQugt7R3QM+6UOnNC7hDaQSmxPc3K9FIl9bjNDSHFmO3NSpSa5d28
dWUaHYuO24RDJ2xfQQmhR9gXxGMWd9v9WvU1hinNJcQN0gyQM6C1lS8mKqVF2h1Rxl+gYxvln4Fe
6ibBNGs/oIAZhmzMhChRMiaICEvrEp8rQ94pTn2fDxMfbiz2gotGAMfCg3jPgLzgg2/EX7mI+aQk
9svKkdeY5HhQmctwdiR/1hTGBOVB/SKQFWrkSg5ORcItt7jQY9Bo1CELoikLKHyQdLOiONiVE1Qm
+06n90PY48ioU04c6jxeSiS9OmZmYyAwjlQSjRCUGkmZYUcf7zIwOuPqyPu5AmrPapbhUpy5opBP
1+5gp8HjcJTagy12oq8Gh1OdaPsS+Cw9m2zDooVat5wc2PteKuRhpPodV0l9GQ1KBXSJQBubFGpW
PE15zPSElq19VVlXxRqmc55/LBlLRje2674FtRJya/A6W71XTFIACgKRPtNoBuOzOmIa5e7T+TR5
/BqTXQU99U8auYEgtjU6ru2RiVfa3ykmzzmnh2W0kC+r4lpUnXvu0+Yg8zlUJaqPgdPlTBOLJ2V2
XHJjOLj4BvlpT4+uNSnc0Uv1Uq83prGqEDqqOwvDmU9aau8yUAp6w/0rmAFPqfbLx3C3LpKZfpwr
5yZGSR/ckOAYtI3Ofo8dtlDSFH5RxC8VtwyLbri9uuq899wOiPF/OzExJXzOvEm2+a8Rez/z/EZ5
vrCTkYyiAjicU3BITv9d8NyH5jripbLi5LCKR1wKhefSHO2VLdoFDW04OT7sNtVCdiR6xZwKRcWK
P4yhoc1kMlACp43jp1AUJ95VCPp7JxlV31xFhvHBje4NfB9zF1OYC0UEkBNzbek+01DPBJ46+cal
SsZSGj+KKzRPPnQ8e8/usMCLq1oyzlHHCdmyGWqRqMGnWHFmU8t3rU8+1Lz8WaO5P/TdvVNVN91c
DhA44CMWFMC1Sf3UlXYN844EsJuU4pjn6JJS+6uW216tLMy/qK22hss2SkhH5CCcd7NWdpdq4t+h
h3nf541FVMTF+DFAeobgt7NHl/6zD8Vg0LmY+rJTp/mJ4/uVgYKxe+cQa+K200JXkk8EvfKwyNLL
Ka1wE641DoInD5y1y5WtYSKloRY4PyWkBAl6JbuNxgqlgjdsv4DrYAqKD2rsIt4fzomrPWlhfpyL
9Jn9/jD0ugHpgZlezbJgJx1bQdUflIECHunA4oIk4hs9BbNDb38scwNCFU/MvjW/pyzv94xWKeHq
j4y6P6NF5qT+4neDZCoZK9qGqvzAWQw1fK1emgJ7ALcCP1kMnK6WfJsROfBEl9/xxukAdTt71fw5
ECtio+KAoSJL+SUWzrg/gqifduPUMTnF2wKPOP48qMJ8N2xZHMn4UvFlMc6ehhFBuAsY1dB2a2bf
W5455GmmSVylvRnZdTcT2wvyVCEAXHMCckuXA2XG1IFmMoYDDlaI0qZ8ApcRiTJAVBDb0PiKT66a
R5El0aEr0rMyke3MLExOxoK7gWkBas9zYsX9vZyBbrr/uBsK+DS1jh7dHFxewYeCAStAc/5Zcy4e
Ock5V9pjDCczgnXRTpze36OszuhGY09hGRlPXBRjH0uQOv0V5sbRUNV7i6JIpEv3nZGnZ09x9miU
7hEA20PadQx87Pa1X63CR9E7ml3D3j/5jEHH3TCl5hPHXA8DSqjZjYFXWGb+4qS0dc5GwPtz1WIF
8Wg71JhOAyGRaC6RO9pCCKX8ptPy6br1kTEA1my7/QPqtKNaOExBwW8heuKSRv5mAyBGuOlMpl6s
579IrY/dHH3iCbmWldGHOKHx5S3rSyqjJSRk9J6o2skqS3xOJW42Wih9QswRtTNcVVIzebab9lMa
zeKVa/dFivKF8pIiLF3q12gVvl31sK3md91awSqUr+PSXqSEbykThBpD/DA3xK/ehJ1NL2avctss
rISbf89G61jixTn0/Wjyuehu1AoDll6+FAt95jUXUR4r7aTpkA6YXFCPMAyhXSIp1iwFJi3J8dRr
B8LNwpPpEM4Lnp5aiO/FjC9ImPJQVhTBGiKFF8Ce2y/RV+tIHW4mNdGVUHetWxYvEZWbxMyCMYWh
Blvm1Z04DHDRo7AOKOuMzg1Y3WVgmmHpA/SJq+nT7VOMZXX7oaVfsLbVXZKjwq0tsW9IcEmy0Vzh
y62uVG4IEO/sqX8eCHYQQy2rwCa0S2qDz6qTpx5o5OchJjqv5uuDyeiOtZSBB43SXQ9FqDsYVR/C
subgoXOttUiipjqowYV5HgmHgI9xZiVHm3woSwTXoAricUbGI26YfFBKxXswZ0QAhzAz1DwY27GG
sziEltX4Y6uDcY7gAdFtDFfcPo9aEogm14/iE+I1qWUEOi4v6ediI+lC0WGyqqf4cjYOqOAa2UCm
ygq38vNpM0wnIbIaTeW5pPGi8rEP6cT9cH5Iin4KJTtNRnM7Mjd03CS5lNSztEWSnjPosbCUisPM
iKxRZ0qQSujaTRP9pis4ShX3pyu6LFgb1F51zgovYgSzm9TKYWla9L0bFbcrAIyd5TKyi2tuIva0
z3SVk2lvMdqq8CJUCWYk5YqIMp21wkEUd5i6Uw6CEIcsZsPN8bEYI25UJz0uvvW5oBalXzcNLDpG
FQqcvaqfskz21qQtMFFjChcGzYPMWHmDlcZUnkruGOvCFZgmrtjkomEeFEGBjFGhYtNhE9gRYqDZ
pg+wpg+QBFlUMoVp0mh9Lsb4gq/vbMxPRqdnF0fMeCNNzO7wRsnEBA60CJwbneVjFz31Lr0O9piR
m3aQm2qT+j51KV9hCBUeoz4iyMTTWaPxXxmAvPlp8iq7gmDjBoxg2T5Gazr5tWLmAcZLFiczfqxT
5OitnDgtJve2a3Eqt5TlmEXPGWxGpcHjFZ0Zlv+tEeagLb7htvJWEiG6hacw0JvSrD7j+tkjZx0z
Sxiycxcfaj0JFVXo9wPJ1FG7sdM/+O/1zWwPEKX0p39ZzEyO2xJIBWGV6uQe62OT0EUwFHp57Yzm
qU3taVeRvQ2HGFpWmg/iaex0381P/JhfxcrGFDt4n3SjY/DB9XNM6uu/r/33nUYMNM8k8Dd8IXM0
ugRaDEu7eMzrI1ORGbcmhEQsc3ttlHgpEhwDw3zVexzhrZTzcXLjh4Rn7wL0Iix7mqaVYWUUSEbJ
lNT24dlWz+RHi2ocHtSJJ3mLY9lYG2gLSLJTEzssSEl/7LTlJ+YmcVJmbk6mDRkH3iW1q2DK/+W1
ZMJm4urxq7Vp3+koTd+FN+SXOaoWnmQO5UDpL2XcwmnjAM9OjPG8utbxE3/KDBMMj5xxsvWxK6vr
W05I5eYfgaceaFAahjTbLGG87Bi5FS4rxvDsHrbhQzmmMkTrZFCJ9oh1j6NMX0bmBW9btVcZEdSL
dLway6eXIZLSjDHeaYP2TP/Js52VRajIs0GQldZW4Ipyzjq/hyS50f2qQE5l6zG/16nffNP44Nzh
rhRBP2ff0nEuY2skj0W+fijcv84kI44EZR/zmmRHmeXiPgXA7bVDcdds2JjGHpoTReAYCVL1xhYo
I7XZmAAZ46Nr9AXIoMhl+GkeRduYN5GEtbfxuRTMpQp3Er9SyUz8y71V9D/0fPm1KqiyHvp853Zr
/KbiLtKMzMsG1qBG1y41eGnP6kR1LJ0ZAOZSBhX8PC823SzUMdedK13FnQsYr1KbHaVwYVczNhxx
9+MfqpQAft8G1Zu9JWIywpvn3i1l9ykR/mcX0a9T+Xlw4BnMfj3+4+1M/eD9Q95ow3AgnGqdFJFu
fsVigMWJnr7F5+VcqOz8FNKXmEsg8G70XjojMREjB3OhjM+CIeGuHozftZ1gItLwexRb5m8RjNQG
fQMvj5hRICuD2pPNeyfw8aYFM86W5bOfgFtWCyZgPr5c/YjeuxY8te0NHbffW0RjBDQ2f/zLdP0D
3yiUI/UrOwzQw/hh3LBLYk6PrZERcyCb6dnt2Bwz9Y71ElOMYPWttZ4IgSa+//3FskM8qa1ahrXW
SH8gwkZnobvQ1cImOczFd25xlFwytsiywQBGr0jHTIhPRGpGpWcYAKIIXu4SmhUYqYIN5z5OkN66
AIXwppTpI6Qhxjcm+nZjTdIXjXaqRZ1dKQxJwzVr8MhRz0LEvISgICMfreNhyjg3t+kn0cX8Qei1
p0iumzGwTb9vO3lX2c6FrRzPr9k9uDXT/n8RxojRMkJkDF6A9dgZyuBf0DzqB57v2xpJ319k3e41
PasPSttcVPbhvTDa6Qwir0WEc0kXxuKg4U/OSuZl8Hn55VQul8iagxXgm7UWlKIpJrj5DbyMWWjx
q27Sbkz00TrWxxtrZHxP69QNUq+vFZZ9z3N8ijcVb6ESIpAgXf2ozX7W3KYgcXu6VhdebDIBi1Sa
cjzahfs5FPNdmanpTazFiGTQL8kOGdTY8eWtNDFGg/r5UXjozuNYh8vWtiWk+yAo/thR2FtngLUU
Kg9BhLbsscV4Z/dCv5jdwKwYa4wyY0Gc41mcirk9pxu5CFMajZkuT0jUU0jWZXRCUo15mxq4LAan
NAOnXZ6Mpf+q84obYPSeM5X+H4G4/x/Y/n8EtvUtb/9/T2w/QiJaf7vis/r5z5j3vz/1SzoAgBUp
a1cjx2g4hk740iT1+T+Zd6SBiWW7ukWvFlUL/M5/tT2Y9n9zgNARGtb4QzqJkv+V2jYFRRD0QDgb
FM9wt6z3v86y+Lf+rzhy/3/8/3/itHRIAf97zlFFKaJulm/DxozJ37f9/n/kHI20j1stJdNC1RtJ
H5hVJGoTTjz8VzGON6vyNQydzpMW0b7noKPQmEQNQIScMKk33PPiGMmojZhiUCal7QkIkY6yZmyJ
D9m274qq9DpYFX5rcp6njOXHyaiYtLmymenjMlnRQdbfydqqVI2jLxiD/oYBpz52zRiirVI3QM8Q
Hi6bGghm9lyxYbRSQkH8orPc0CSevNPK8SDMcb2O8RpoXDQ8Qb90qHUV9dWl3E/1Ilj+FSRnSYhV
V8A1T3TuNpVy16SRAL1CuT2fpEOLiQZ4CbmBIr22MRTASckVD78wnQbt0HL6Zkak6eVzNUERb7cR
R7UU676x0b7aSXpJwnzkrOv5QLP3MAZrXH7plns7x5EMYwJ8HkbrBxnpv00boaOPIF0W82m02NQ3
2rzVqCrSE2dYq8h+J3P6LvN5OKUmdfMXzRqorextpm4DqDPLSh9nzVH8ZppNj46wvY20vkvA35wa
Jf8a24Y74zS/SZSrsIuWoxPXqGh9dwvBhO+t0N29IAXUjv2LzNr3JEajtnjT+3bzb+ChXmYr2ePN
PancnbE+RTcy53yjmojhE/xbCYk+SIDkxzj1BfX0BI/OQM0emTRyDcrdq2oTSnfSlMR/j+agFRWG
JonPoENKcp35eeycdI/3jEHhrHD1xJ4Hsw9qNlXF5Oq5RoqVht6Jvp/6HEO4pTPYcvwl+TK7cvFz
zXxoRSH3bRJxZtIDl1spBqoABD4Q/bgygqTBc2iSVo+0Nj0U1GpQH05cfhieuj7Fcbo3AxEDE43f
WpLUu9Hoj1NKRanTdRPFYPWj08sP8hqr5xKf8009PykFExxyEjEUVBUBFp/XUGhnVUcNU+pUhJM0
ZQhVUucw6Z4bWc3csZcbg1sQVc+wfYCOgI6n9LPGHBEac2WSD31tRlvbqUxn/UHDJyIcmFRurz9q
RlPdcIC96RMr0DLAQRQm8B0wCKRoLOL2gmqqUvq2ubKjAFL6a7ow1cHqDZLLjG968Wab8hGbjXEe
avc5Lwt5L2L7u1wVrAPJGKIS0gBXapw3yd3oRtVtmlqO08Rcz9I27lUl+WiVe30Viz/06gt5tuiS
qvOjQgS/b6r5nKwDPS+ddUNqnKPbQOCNt67ZW29I/bjmZjDaHBVWxu+bmWoaaCrCGkMeIClhhDN2
2MPOT4JhrKurbpsHreSqRm2h79iiRv6Mw6hqlvuSIgNeFZWYjGvxQD7gW8IEkc27Uro4LAXIaZXY
eKXA+qnT9Z0MAgiXpn2fVuts5v10MIfmnoTOryyHyo9baZAuXZtAGwjz0EHiUOa0CZvLRaPM4I4n
jYRcH5/XvqqvhbMzckqYm1V6ow76vEL8w6KqgyYLDcOJg47KOU8zfppmG7hHSX3u+22yr6QWGgBr
yLB1t0vVYVGMO0G7lJL7jJ+O0o6+OOh6uFAHOIrWc2bWN6VQlsOgMcmP6B8hoXvsVajWgDgFwWTY
DLJV5WczKnSut/Ee4HvkC5aseB3Sw4As35nct7qB0FHDdHrF6xCY2vhaZs1Xwh85Jpjk6/g2UaaW
j70LP1SUt8RoXC/Rho86tmqPpccApAQqmv5B1BxGThAsEsqzBEwOVFhj36YSisGUHbhFvADKLGUx
nxSHQ1TGJdV3qWELrM0yMuqoWlYmfK2kp8TY1oaZH5s26NkB2PmPraWIPwUV6SgWdjQnJ56wBAuy
TyhKIFiQk7K3oOkY3cc5BgTd7q9aK09pGQc5DTS7jgxvSBr0Lk0Roai7Ra2mxBG5SdAmbt91nZYw
l/ltMr5OMtLBx7B+QkxBCQN76JSbKTY2c4wD8pWYdbIM3MOaaPWW1DlVtp3eTpZyZ8MhAAOJA2cd
kFHnFFi7nqaoXnm00e7RiYcpFGyPUdGcBb/g8jD4S48RKqNTaWdbaAf8ci24q9UKkRwDPxGnfgCQ
ynmoQBQChp5JgNPtU6sEXyPb7PyE2RuqPFllBTnBtYq9IThBiiKmwaLsRKj2y8gMefSTuAGqbjOs
yVqLgX/7vSjLaYmna+kS34iqmZSXLfYNtvZd2hkDl09cqJXrXOj/xfdhC8/JYBSSdAuRUR0dn90c
xSSuG63bZ/3w5gh5ZFnsGUSz//aFgjl3/tk+7zqby2FiKkgLYxLmCIBKit1QauZT6fRFsMTp1SYn
7JkLtFMqahIGovWRlqNpt/QaJujaABCAt0ld+iaItZnG2bWCyWU4x6z2hsW4TmVfeEVLDHUszWVH
wzVXN41Pc42oqudg47OGM7SVTm+4/EO7o//WfsWqrEI5Ix7TYY5tO8O5QYnF57G9MII/e3MBeaGs
AlZkJT5X6AyVWa1hMqu/OZMbO7e8AV6NBzTEr6LNleU4ekgvhhetRCRTfX5Jakc/LVBTdpjsf0VL
CGAGHEbByV/WDffCJivP/0NrBAvIf9RiWIkD2Su+KgMshLCwDbNJYQEdG48v/coy8wCll0xnZ0Q3
eOXOamFwHjFAGMayupda1nmGDRCLmzNmzmp8WsyBkfCqtIG9dQrYPK9AK4amjK6bwgrCpiRXFCPS
uuVBV+YpYK2BkqKJYwmLgiHcSqyHhjrerrZnjLDAmWcnvvAv4zabdX54UYspa1Y19ADORGhUGBo/
Z9Yez+B0QDDcLpQT8kHnrw59FJO9ubbTU9ITN1QYD7PvWQzZM3zEZUFIRlyZMG4be3tpBTMap9Gv
TuncuUsidpp7NnqHcGgPHZ9AMUYUDVbmtNgHKlqwam4bZMkgPWVlysr53Lrpp0ZjICZjWnVs/SBK
9YvCciwCK/swjaecEOxPsQnoMwC2bf+/Ia8mT7qzXCg/kAcH1i1FN+3RIFIqaGSYbCPQ9aY/a1An
EImltl9LnH2VlFdLqS+tclgnrABwtyC/rpK/eWK9t012eqccJpYBypTimEIYeeFfvuOzyBLbQN3j
aGXeroMM+3Lw8rSnFUmniABLFe493T5a9oCWWqhPUKi/xsicj8OqYFkqi2gvKgbj5tTfNauBiFVY
vPntXzbazoNNBWKwrLhfqgW9YUqKe8546a7j8hh0ZE+hczAmuiSakxzTmgGnYcw/kPTuCpAGi03k
DRXsdYyKKlQrWpqa+ZH5Ml4mhjNRXLyazVq90kn4aFahkWB85lNKD/VJnZbQiiyFn+fwrQm4f3Z5
alxBfJN7MdgZrzT0mywVFB0xdWTKakx+Dn0+dlftgkcahYBoEP6Ejgr5uglt61RTUlKZ8TMovI2X
z58yrCn208ogfpRqu46t0ow+LFNlE9Z7eBtgrBd1xfMiW2IhiZ55yjCCuzX5tQlTAEaD/Az/buTc
Jo5qjMXfoKNmv2Q+XbmMyYlohXVVT7s4cj77GhcQ46UK5tRG5NBMM2gE3mLmA8nFTLn6xyUeJQst
fbW7hVy1Q40VK+tD24iHvinGcznyDlmTA6epE/GVGuPzoBbOvXIzCLIyrcjPdPRyZKrHUIr5PtEW
Ly5sG7M7oNWpVH1cYcshz4xvlYMi5oA3x1J+XbsIRQm5T03rT0gF7anrK8bIxQKhcLm0SfVlt5QR
Zap718V9eVhl++lgsws0Uwwhmu7TIBRkqZFOiFX1h3FcT21K5VbpEIGK47sWhpTPqeQeYPvHupmm
KNhmX5pbdsLspim0x4nwqUkMYI9HnpvXLJbTyhEcsDRZMkluvxnj+MCOltrmz3ZdhPd0bk3PoWT1
3rSJtch15Eaj0d21GQ5hF22BEeOnrZTixtI4A0U6GuxqnzGp2B43dQyn88yRSNfeSx7znZ1QduxA
0IEBo5OUZnzijLzY4pAojX3ZyKB2bMRccPje55RUZsFoa5zzu65WD1ucbWs7R/bTwKI2xfrc8RjF
E5DMSVVfEigekGkR3WY2JwwgBHud0vVXogx4zqmmmfd0b7SHtiDSJFDse4ZUlZiAbKVWoDQdd5xq
4vqXrFD3dE4EIGtoIOOxpwM1xX8ZglIljCp80ffQCylWYNzBEBcPR06jDG6sQiLlDxNjMN2haMMy
MGjFXOtS6AbJsvRh182nkZPcaXmLMyqDZCr7XWHL11GdT/YKrYJlrzM9VboITNwRuTdjZMeBbdSM
Jfuyvi0tuzxGxnAWtsp3wbsuxjEKRp3+67Kyukuy2C81TzI9RzOfJKXdk7tvQY/wXOhr9N6acXsZ
CJHuJhaKse1G5ANW8aG5NaSaHDFkBYZuPThq8krhIZcoBgJNhyWmlsNJxd9gcJksEij2jqQLschO
ljPbZFOcb6mo0D6orWLexZPQFD/kbSZAr/T/Dh3VEWTIw65wDo6pndm5n2ObE8LEjjp1GNtlT+nw
PC/JPufNaZwU7/4gWhyIdufXNcskwBY2zy7/7js4FTW+GfGr4UEDOXGL4yDHAooUQg0Igyt0ZOhH
nIAYLBfZxnK7rVth7pxUfetKbPApNCQtsTlTjdYfdik2gQIiLSPiNyUia1vVamAJeZqL+I5M3ShV
62rB5mTcIffmBP6lazyXBsZDM+PHbLVzYRR43WCF5OVD7/5WFvb7foa2MrLipdw0Gig8PuGWn6wv
6iPdnqQj6HffjaaAsTpOx1F9difjp3eMv5KFXV87BnBq/gd4yGCCyvZMcJLiHBoBE0q3m26+OI1K
SzZc+M3krwKcjBaL1t7BfeLtXhmQacpOczDZT3ZxNfVU+nWUMXKS2EwJlt86tjzUTfwwyzBzxXAl
cXSqJuVnAQhjKM4TKD/GSp3GxX/LaDDJPnVpHDTl8L2o5Sdp3z2NYVU2YMlymo9CmHf4udOQGGYr
9Lu6UbyGwk16qs4LKE9SPEBmUvePmzQk74GMCv1TLv4lanrG5pHP5d9AFTF2PKIQsE3wBtTrLrYt
XG5p+dur1vecVhn1ca8Fhs7dtBg3NtcMvLRtoHTb2ZTN2hDrEMxr9EeO47svs4+W0m+ntjY0f8QN
VD/mzK05JzY46bpl12WclhQICXEcaf560ze81txiNxjH4pZOvUNBuTFZHby+i5IUB+Lkl9zcT2RG
GQikz66TYjFKFQA6DPYnsFRMnqYfCxuxt5oRhNb+w+gxwBU6LoVyZMwLJasjksWwQVX8TLm0o2Vd
0MNqJEd+V3uelJb8pQP8DUe0klGcZQC21webqTZjMGyEza4goUMA67uoHOyZxngxVetuAi51XSrW
BNLY9Nrvcmorblv9p1iaJ6noeUAw2beGxbwsuCvoBEVoifE6siRUBGz3aTI+9b5aAhQvuBUZseLP
zPSWBf3FLBK20y47zjM1czr0r9Vpn9bNyJ3nE4nQprhD0/9g2/0tOom/mH7D/Szi22bAHoh3j3ly
hyFXtGRWcZnOnGQJt7eKcuHYpZJUEPsxNooA58IRJrgnIc1Y+PDwLL2MeFtwMa+fAkDlVBraBT0q
VJiXGaQrwppR7omkx2lRI0ZzAg9hQxGULQC+DjPYmwpkWW0PH4nZLaGdMpGpDH7+wDG4AuvR15pE
d+OCva0ZGVxOXOSwe6AnAMUY8oLhekoLH4mQ3RQBZFkxWii6WXMliP+onzukZXGycxoDenjW0sRL
53A9MDtyIez5HiB8VqAJSUlXu4dWRneRNgJdmJCdWlH/GezWYfZFldd6QvZjVuapOX1VOWUa+Idr
9xKzTFVk8sp1urjF+G4vDM9TKurBRhNMrp6yFkQ86AXdrqprnp0t2u39JI/mPb0tb6usoPDSprZn
M7X3yzz/DYr9sVbWQ6I6CHzjY4Xe6qHraOn6WkYYPRro/WZLKeXWNgTV7sGN2tA03Pnuv7N3ZruR
G9u2/aFDI8hgC9yn7Hsp1UsvhFQqse8Z7L7+DpaNvavqnGPf/X4Bo2CX1WQyyYhYa8055twbWtQD
pFrDHZCJig7pOJtPLxB5aQgOwiGsOS9PPDQ8bqVFftsAmWiVA19joWMsCNpyBTvlgdiDDPyIDA4A
+e8RFNC15ITuu0zJfLwrFJu1tcCVrO/AP12j/jnE01O0ZbqhBd4tX6n6CyAw8Nrm+0pvEpBCCfZM
IVFqpxmNgDG8MGyKT3nl0CWOkRzS1loWMuamdIujQlZ0g8MK0nprWos+RHKcIY0FkIS1REfQQaJx
KZapo5EQA4Fx1woUmd3cIDSY5dZ9EGFum+PuStxafoqEHjETMhwAK060tPzmbirDB92LjkYFODPK
kfzpQYHGvozwduW3uuwaFs6eOjOut02fcNQJyifXr75lof0MNmEzjL2F9ZEafSwyEM/e2almbXk0
C/4781xkm6h2X2j/MDKo7shkXOi54y2rChmf24SvNg21hdFNd5FeUznOhx33hrNKxIHO3KDhfrMh
si6nHIwDJ4eVM00Dp2emx1koGeNfqXDP+SSTB4fI6B6iK7WUZLt0sAR55dII3Bel+/dj42Cs1Ihr
mAT6Ud/d1LWDpmYAbaFwKSmsGV5zyPVz0CCSnYbsFBQYPK0uC45ZY118mqIlkvsdUVVfCZYKUbGg
wRj1qcm05yloNj6JlfAOwwhMJ9HY7hsT/vdyBJLSVfVKaN1rpbyN4WXxZujJwcMQDJo+cA5Dbn8v
WiRDJZRITpBhv4ki5GYT5zN1oWyHb1uEBzqeSFktUhAw9MaraWoOkw6ccWI/Ri4bZhsp6Gz3Pf7s
tMDCa7LydDpqd85JM7Ryzntg3J+mdw0uo2PQuXcYjXDUK44qvemz1iD/ghot+DjLez0wDnoZvuit
c5LMFRceYR45gY0dNyxWAm2U44uwW1w6sDpq17kXDuArtJ9QKOkeoW62V3y2tL/wc1lR23/QQIPK
sIZVvfLTuDp12EoWPs7GlczjZOv0DoEtFT8iYO9zWdLy6S0e8PSTSH8DFwAIiK6ebOEKdtohYuPg
kZcBRASSLRuwgOQ6UCxON135VKVlv+2N8KmJsVRETpPcWUnwiMDiY/gSobOp56QfET2WnsxOuYO+
dtJxn42ZW2xGFkRdj5tr7dmowERXsnnhOVXquW5ldGCgrNYGgdOZ3WvPYzQcg6G11mZQmJucKe5S
NmZ/hoPAE211K9/qs50zTBbSMIP+Cy70hRmo4SWzkD9F0TtCil1vpt+xitAB693mpvO11RQhJi9I
3WjC7FSi/Is6YnUweW0rzHnn9KJTfSLLbbqrT5giHhZfO6dwOWXBJYkTxHeJ7G2sXpQUJXO0XZfK
p7rrN6NVnZvJxx9YfE88/CFlyn3Vez68jdnzzIFdrluvi/ZOfPGdNmB+1duHvIbNPETJOg3RscFV
M/dNjsM4f3fEYN6UmL/l+D5A7dzYrv5hxZKlizwsPfYyxkYSyXsFi6Wu8R/HuNPtvtkkVFgm3ZpS
n2dI+vhF70bDD16Q4B4aOHXoC4sZZEROE74zXdkb29DIibOrs+ra+zSkzedwcJDjrAQO6iezqL8l
ZW5iVCnkwoppsFRuNC2qhHNKgh289FlzBzt58tMRIXNuIaqlxWiTb7OAhu4wtbmin7txyvwBYVo/
OzMoMQtCWyT5RDemyMdNaaCxBybxiBiw7pDOj9mkL63S4eNiD85D4IBe6b92Gp14rfNzSJNZtUZP
DdFpoNx69CIdZL0wP6P5CZYxgUBKIiCffcAqq3QWdxC3IBeqWD4Y2WgvM1AzAI6rZfWVyPIOxvwl
z7KCpZHUXD1xPvryM54bf2SrNGGUrBwBCrCz6ffnFxFztDFORpHeAc/+3tnNJm8L5j/Kf9ULnCaR
w+gTkAjS6B7UIwoz5YFNjiaYkkyxT25L98QLuqfGxiHl5Gf7lQLEEDtc0t8Bfm7RVFKk33WV9a2y
Cw7r/mZ2ZHj2uHfsZNeGaOTy2vw2R4vDCV+0a4kwdNGY2XukzBdu6RGTDsYa2kvWpRU60Rhd8e67
IDzrwr3o5dr0tBXP+0W10weZzqtSxJci19Uiy3okdIPF3n47TAipbKgCpcfyK/Nk72qBjriOcpnp
TJN04SbtymiXWLV2689vsnXVVmoWW4frWaxG5fTk+IehA4WjZ51FC5up94AN7RAk7WtXVquJFIxD
69Nco1V5VrzQLeqsPQPE/Yh18Exc06uAfnYIKTGafvQ2mh16q5bZEJV9VGzwEyOUQqBjFkGz6zyf
Y3xj0RrhKgn6Zce6dnFbJhjTHBjnS02W9oGwNwTXTaNTujjNAfJosTQtsChNVWl0v+7DoHgHRjRt
Klk9xE64FvZkXqxR4B8zI8pP2nKLxEiarTBtbnxfHfHKnTmu2os4ltp2WnsRByLgDwj63eRQj8PN
mMorLOUeZVmo9pWnbiGHvk7uMiT8HelgY9PmGTgBSR4MgiS7iZEKPgxKKgTjRU86UOEiZzIs7Lgi
uBBgM2d/g5aSwAOY0nebWszoy6y45MJEWBajWQoCR5GrQ7qH23Daon+wKwuBGzJkm2/su0LPk1WL
2G4dBAy9cdwfYtkSOu4fOEyJjdDwCTSDq638Gg10h9/PClDm1EOYLLtRHRE+4MGveZ5GtgaCaxGj
DSo3VqmQZE1xh0NyQkYe+iRkx4C/hoLJQVIvOMAGIM8pINFBAi0yklMANYJD+cD3MnSt+lkI6UIz
oa6mikGoLXqgt6QSBzBRWPUHQ9sUbnYfibReQC5iyFLrQKhsYmsw6H9gvCjW6GTxl7e9s+Om2MlU
Y8vT/LOvkSmrsZBwyt6ZY6ZvZnGBMyEw1IsKvr6q0I479+EM/SCQAzpo+BE9A15hyipRx0L+aVaB
oOZOkw/TYDiEuivDX2K8Qm7cT6xTMzmIkS/Jz8gi7E9d+0oKQZo88jAe8k9yNZ6ZFyAM1KY31bjB
2pE2FKFyGxJdigVswnEMlhQp9JXws61UA7i5Nta4G4iABeH5ZsccB1UqdcaZ/eeYfRVV8t1Oh0ed
TX0yOzzr/nvJ+YJEIW9lVzYFrgJyESb1Nu2aO+FzoRs9jlEjJ0/Apt7J5MsOssm+438/FMpCeYzt
chVqcuL98G6ELB59o6N9HdOFjapn2jJUuTJ4qkX+lFjOg5Y4LCEJEn1/GPZODRvfCCCHxXSeMCo6
wV7EGht67a5wimU3udHymbF9+br8UK5zSBL7u2dO5joB36aFjQt/gUkhU0dXmdqKHFR80DMUY0jX
wirNBVXLykuwhfWDKfAv4c4psFSBpKa0pNnZzuFFVYcm35nsBws0LXwIJ16TMAOON4h2tKDWJhEr
Z1FBns61hqIt3kJbQmZuOQvyw5j9V21C18rfc2x2d1z0tw4kKBWMznTWYyxqMoTvGxg3GVoFaXz2
jPQPcYaLfRi/NK/6wKhCj0lx8u0CoZ/7HiBHpL5nhUHKMmfLfO65eibKQDpjMo7m/suHyv0rjaKz
5ifZdiwbenUM/kufppqhwBarZayn0c4RAQM6D7cwRRKIIr7Yh//WZyUaeyf6Roa5YA6bB3SWwQ+L
PD39+INzV3pqOpwhgyVMWklkpDuqbo4IVL8bhL8tphpQhYXjf91G6s2wgj1iQnmKPGNl4FXzDD3d
CELEoIbyhWbHyE/r9eSUtExlBaa3NXOydt1PjGsmrAD+W8Rh+VRlkOpq/53TDOCszj8GhfUuAI85
lX8fFjNZsB44mQSXUvK8RuSpWMlTjDn0VI7qtbKJ4cVXet+NT8rJ1DJ1+/scJ9m14QOn+rltY326
68vi4mdRjty80japdO9AOLPnGBXZ2iOrsXSCD6wjisoZr5XivLSaqj5ZQdTpVoOarXq5c7G6Ljh6
Pd+U0AIgSjS6BWdDUCmYMNidxQQYGclDXSVHQ0ueURWRzVc1CsfaxHDeoRjzJgKRYtOhT1RjVxe1
jIAEcJy00ms7TTQ7bfnZK5uOaRaoTdvHG2bUNNiHczEqFKgDC12VIs1EsV5nXLVOUQ7Z47POVgTN
KgmAOi+NCLpIhWp8WXvWc+JkbCYmaEgpmMBzxtpXDY0Pq9sgycQKyDxpmRko+zW9NmifBLv3FFrJ
TZ09Yz4u6Bd3vqjhRY2fvqCPlDaM0nXOLqrKvsWjdqm0ChheqNadDqCewcxtl0foyZ2cmpqZqxpp
7+jKwsUd3fCQp2817rjGLfxNmYprJcEUlBKHWK11e4yEJJnnBIt3ojd3vgre4wiItmncVRkJQJYZ
NTSmuxyIqklkXlrvbFEh059H+Ql0FE8EOE/0IcFjUMLgqW4pT7+qIsRTgHyX0OmQFlWmGawP4bPb
tMamRxaeDcpFTea3awOxlkPAV86axuf3BIpMrBQiu2Woho9MUjT2TvqGBk7CPi4e2+GS6WN9xdcX
bZUp4Cy6OYyuUVBYju+T26YnKIMSgEKJgXRVVpo6REaMpwkvQroEVkRvY6x2Tte/MVLBUdPm9Oy8
6WywpwpjwGFRMjINfQVPos12cWkam6gVT2p0vw91C9VDesa6Xzlw2xeZhiYr0xWTaOLUsbiE56aY
Xk1scQvlO/2h67VyV+SRtuq6B3PuIEf5SUM4ssRgyXiqZQVJcJ/Y/PagKVjoaqZlPm0Gh/50Cv5A
D6M3ijQavNYbKmmcY2DhNxrWGwFwjD7+TeNRe7ad9WUZ+llLQVzgrzxNTk6NZoljF13MGJ8qCBSU
8RXWEr29Nl7H55uOO+Vjr0KN2Cz/C1pBNbWEvyzaClmOZnqfOcNOqfp7xrvonOznMHGBeZM3yPsq
MCdvKkc+xF5+moKJ7nnHzT7MA9SkftUq5Bb/pRySdCabflBgo+IY0Lh31LPc5tFScfwD28b0TwSv
sDBXVs9QCUrVRyPi+8xNb8mIGvGD8lnKKDs4M5/GokJUTNUXMflRbNoBDeHhCgkUiFL+KpIh/f9q
4T8znP5BLewh4f3fxcKb+nv+LdS26v3ze1qo8vvPkuH5W/9UDGu2/ocQND49xxKeY1tIfP+SDM//
i8QvwfwQJa+hC4/42780w7r9hwVKkbrFsy3ycfWfkp7QDKMjdjxp8hUWMU3/iWbY5JX9lGNjWZ5u
8KoctMuG7lmu+VvSUzL1yBqi2WUxeA9dW539kmlJHo2XIc9vBRgW1i+aI7TVraT+0FQbrhIjc5BF
yRvD5HxvyZS40QETPNBjr0bnNa/MbZ0R6jMS2WYVSOm0CIlMtvfYaRJos/hTKPDNAqN5gCACgdpa
M8rkUFag/1zudsOiH4SDx8qa8wAil0F8fuqr9Aa/4tF2nE+wVCX1LoPjjIlKUVp7FVr/kLNj/gjS
+XfKz4+r49k66lPbcAWC799yYyap033xREvHUbQQcAhvGBByDfLoBJ0HjA59xxCaV6nrH/SK16mk
LUfGLY5bSPYogaLnpKFc7v32jj7+Ak7JtaitK35N9sF3yGS0R3ivYVgDtI05cJn0wbM+2vRpHNNP
K5/dPKiXXs7wUc/2Vt++GL69x17OzN3ZthrisrR/wfPTLSwjP9VSizhjTPQEyOEDvwjYM8ZLA0On
tZhFKPcSm9oLVlHMEMa1S2Y7ipyt8LAh4pGzToMxHFdmP54jEd504Y0lZ49k7a49PEqrjJaE2cCy
8/xMLjQbrKjRWgen1nb01nnJyF48L5ytgsUSrvwC68PCHiZ3Ecroi4HGJZHWlXxRIl/M12JKv/wy
YW3uitcGrETXeScSbm/b2nsA9bMOvf7VaYtTEjYvHt0o1ELxV+OaV2uwWJgrIl/Cu3DKT3GoYwav
GP/1V2U1JxJCqEEHPh+9gLVKZsBz5PFiG3YSq0LtYTkSbfLYMynrbj2MSPgznjMBc9cvAQCH+JwX
kiZuTV+onP+96YgqZdxcEOIM31l7i8J2l87gaXilX8qOENfQcGJioI+g45C9oFvT7MesjaEr6Nnj
fKNofn5qSfmcW78FJfoPCeBS740d8bmPGGYW6TTHYwQz4N6kpK0qudad8KlooB0qe4IRll/iGfZn
4Z4DhcRRL9Kjbz9+p0r9zwLoZ5yOydrqzS+2tkSj3aBbbFm+xnPU6to9qLIPP0Qr4TLMGBIzRzBA
Rshk0jY1yhdlM79hV9zYLezyfgP2W+ycnLtkqCSy+kkRFDTpT7ZKV/iuu/2YFshEp8ZeakMRLBKw
SGvK6m5nE0hTQrvXJctEXnnA0DyNCo0bqgvqXUa76Cis+jas2B9584hAgZA5Q6ZBgaYKM4pmnbi5
vqol7TcDzCSiPdgxrjdxgMmvAdGGywH12MqsL4nPgxLMkKQc721NXDNNxypZ2hFHyLZgLNgkl8Ym
7KRtYRF78U03IFaStnEUtcv4f6apZd0NCp5rYQOU0dzXIlXrpNJ4xsMvO6kA+iEUz7SXcM6/yx3j
0eESMXcyXYpLmnfpPraY/KdoWyWUWxTEHoOQElleDmawdsYjAm1GRghA8nDsmFwYV8u6lFnuQ80r
MealN2mWDWRUCTqkw3MEjhBxF/J6xmKca5mU257mooYJvvxAvpuQ6u0BQjipHxdzor1TIXJWjHNb
dP6+Sw1QAbKPrfhJxl+SiNaN3YHenXT3yNSYFkmAdKE3qGsFmR04kUzXJMA1BQuPzSVZe0W256y0
7sPkYpHqWihGG4GlXqKWuY0MOfdn0a6sMZF03V2oWTsmGkzueXjhbzHV6KZjGVaPox5+kXjrKoPn
ZQS2N+YKA7NJsKdjaCgRRktbNtm7i+0J6Z3zfZpRaMGjW3fiaPn61R7rdq0yicujAINo0d8Oa6dc
TeUYbkv/OPRc5iyKvngA5sWmOZR2hPZDZZQgDVuaLUGINDiMCfJdXsIKgiXLrke7BHBzan1WXett
VMD5zq0hKLncMboTr9ywZYBYVrMxLNiS6B4twXt9YjwmxGDq0boEOCcaGoAmp3Z7/PQSe+9lzusQ
Ruh3OMzBk0J/ubNw1q79geVYt81FjAEOW/ZMZc5ZqRBk5XPQNmQlh1UuD9g05ARkHOYP3xDdT9L/
Xlvmta716zBUL6F3wgfEgJTIu0bLaxT2SM1SnUyfBD8jbWrYrNMCLmO51NqGBZQRQDXSuBIE+Sxz
ZsC0sGggpYpL6nTtA2xWkNuZwaoY1WTkBDckYQHVEOHxp4PSX76ln31K5pz19/uuynEIy5Phsrta
v8UotuXQFZaZooYsPg27uKTMjzov3RjleEN68oMu1S6CKEwzEc7ZhLcl304CNyjLFptOVXW71s/v
q/KxrKJVg/66SInlxVWPYWCJyApL8qoa7FetBpMEgUGwPpEUti+bW5HrD4UvbxqL3Jf8HJniIWBj
sijrOHWIm0yIT9PXLtI1vv392/4tte/Pw4Qzx3c6OiAe0/gttY/MjyqJSDxccZYBQYTDwn4Aw8mw
G+xyBodEjsS5NShdHJTpzhp++crFge0Cuy2BUCaY8RP6fmQR/UOY4Y9zzH/7RFzT1qUwCG6Rv30i
9hDXtHnwtJZDu+w9YE2q31j9i6puk/rTRVPZNhACyNMaLblOPBBYSDc8iTCeGUFVf1TJcCMz44KA
hCctJcutQ3ZFNnU8HPnHSMtz59drPxa7ap927a4Tzdqkh5yG4mbglFhXxcGgzhlNhHZY+envgSDe
NnI8odq4BXu3D2N56Fx77ZsNUb7xRg9JIYmpLsllhkc0ptCkBtTLJTzoXtxVqAot95KwxSBqwgXG
s+GgzGg2hW9f64isuSm9Cx13W4Vi62rReh6g5e6Ap0JHwK59Koi8f38POL8GEc73gBQYBF1dOI5u
ESLKo/GTQS/tfK8JMhAjZJimW4dRRN3Af601sNgUq8eUup4BJdia1OxeG8H0UQ3gmYOELVkPX1pl
Mu3P3kwxRuuKjST/5pSqXfnZhM6gAlsVkIOQmc9Da7RcobRgzAzEK2dLnnSJvK27wlHKgDIxVbFk
fEP+9bnyOT7CHqIk1cOPQjeAVkfVogwqbzl49r5J/AdRYcqeh/VByRFKSVRhtWa+y+bJzPRXLUZN
GFmoJEhrIfXIKcrvvcBfiAHtpXLgXbstxwPfoguJmKuzQYyG4OpXRqlOgl+cpj59cqr0NDPwdtHf
RtRWXvK+BqXJbYPauPyHdcj41S351wPpmZ5B6WULJge/fhix2QJy1TEIaJ11alBeQWYFKTxtO29O
4wB26DGksi65PBQ18vYQkrplrnJCzVPsyxmK1i6zdxKyYgWdtdHb3d/fLvqvKaM/bhespKbtGJSA
xFf+9lwa6YhMMNObFZGqJBewKZQy/0oE8D32EcNArDak/jNmIVqdJMcz2gzBmjHssHg3E9TVHncd
/qsUIVI4GidZFu8/XuN/ZCY+R99qjr1f7f+Zv+0b8mCOcGH7w7v67/96KDL++dsv+V9/0C8/F1Ps
Xy9v9d6+//If6x/pzFf1fQ5sblT652vATzt/5f/r//wr4/kf+gO6/rcNgn39/kta9I8v/7MpYMs/
JCgSFgNhm9jz9H/1BEzzD2HyQQvDNU2DPcb9V0tAen84iCx0x7VNzxOGpFvwV/izYf0haDAQCCtY
u6FU/EctgR/70L83A0c6Qpiea3nkSc+vwJq375/WKAayRQJ4h/TYKbqSLUzq3QzZrCd6mbBYvitJ
MmVbq7OFF4kaK2awKlFxRi4yW5yr56ZpTtoUgggtUTXHSMuYOQJiRSxQ1drJtBlzYM6gsa1rH6Kr
H0Spz9moc0OOfc4hcZ1mPETpv3+aJBfvp3MHb4xH3WSQ6vAOpYmL+9c3loqa2ANcpCu4Mxn5gkZz
06LFXLepj+fD6tWuJZAUo6SajhZF5TmYS8dRsBeZDB1QEtYHzQF2FOr0b8cwnKuX9L6tffrZBalm
DsiZZe+iozNB5q6skEAyeLEozPAWQIQ1qNV9f+92tEJqG2sYhLZcG+rbhijcCQPzNKhVpBg/Ym3r
N8AQA0pQl9b831+J344iXAkLH7s0DZ3qxrQJY/31SrS2jSGEq77q06raRABcz+hPBpLkR+DcMuk3
aBVK0LJDfWM67j63sTfwyUzudBZUtmtVInVFu9ptIiaza1FGNkcEFMF//0KNX/fL+YXatsvKzFzb
NAWr4K8vNLFKaEeB6axqk22DyhGXlN3epeiVcpSzD0Son0pTubCEMC0zfO85wo7PoHC7fW6pYVtW
hlwHKiIox1uWDcWLG80xRHb6EJUAzcMB9PXfv+gf+8YvD5DF6IoHUXKV2Vm83x4gevhO6OEhoxFy
bpLim+5jBS5Q/jI9aLezGsYiiWtB5CQ9fKPkr45WUl1wx+MUhy2/iUgPSsd6WKnGX6qmxwc52IfQ
bsMjMNMdTl5vz0lg2Wl6eRN1Fq0T8ehaXf5AW5/GHTM32shl/el1ILMdbzqmnYanxk+bm9Ahrjr0
1J6E9orIEUl16wba0nbTf2if/Q8f3pxGLzxdx9A7P32/fnhR7dj23MRkiNxfwi5wHkwC5B2tOiJM
VgejearQ54MZtLECBhPXAU3eivwHkFMyvCimrLj/gOCg/CmDh9qlKeUBFKAWvsMiQ0v2X/3b/6Es
0edW568fmy1M6Vo2T4dje3MT9+d1z2r1rI1wva3sEE5sjn5jJvGiThYNQbtJy6HUl8BcCo3EuiDc
Gh0qeotDDIGfYXZB/P5ihLl2dAOmSn//2n4wJ35/cbR7bCENSgfX+P2eKtO4bd3IxhnswH0dyuyp
K+f2Kd0JGnPxrd31pzwOs13lInbI4y4GqmY+Jry0c9STixvM0rmho9PaaGWxZu5AewTtRsO0vUQv
9Mwpv0Jl7VbHZgDS5TFiQBfYbPOShGgT3oxJyu3RiFHeQHs8cyWxx5S6u0Wz2G+DIkmOHaAZrzqZ
zDP4GCH+QW58QdB6lyLDuABuXgnW56PEbLS0JhVdK1V96Z1tPNoCTL1r78xAmseihYcPQGGewCAf
zAN1kAiWVTJcA+74fV/i4izhueQxHI0+eSVBogD4GTvsVNh86tK9azMkSSLR3/uW2VNdWTYCQXir
aUqHwMUvACUsW3VJKBCo9PnO71DQwvA8EIUx4tL0ohe7ZHI4eCw7MhrO7ogbPCydazag2QgF8bpm
0vVrfphcMqH9Yf6j/SgJs95jf2r34ZjBqSvMpaKCu+JDzwnCrNUeq7W3YJJWL9mIjQ1SpGo9SfOM
LsKah3whpQr/pszmIJVybhXx2vR38VZHDYSj0Fi5fswTPW6nijzdhFT1YujMO0HJyJJ32w3eUjhN
eoo0v32udB1PCmG9F7UZR5VtMsIuNm5QVcvWTS12Kqga3NNE4RWGeQLhQ9xH0Bx7NLiw3bXo0Hee
diCtVK4s7qH3wHK2DjNecrcRVIZAPCdUFkjKZEU3o2xE+8yUGn6h477UYHSIyJKEnGnWcdLqN7SB
YhXwO1ed0rKDmyY3WehW26kHoUMVWm7uQxqVJwv9wVp4xrHVJbRzu10ZVSywOHSfo9HcG6aSr8FM
jTeUfshTpIIW+Q8HvWBQUSFApqM9N+Cn3L23I22d9VoPwLB1w4M1KvOChpntNVB7F061H3bpC1Qj
4ilz5H1dlyAI9PPuvvRwCJdGqy2J7qhXnQu4rklicTMPes425lTfUteeu+iU4xa+kuRtnSd6EmFM
4hBF6FMqsV6kKPH70LjXrMKcNcRXUdHzb/OmuFTJh+F/MvyMzv38YBtWq7YhGTtLlJPjtuqB/3i9
Uex8QfKB7AO5HAhQOPu+8U9LzHz6+Xn5wxnsCeHoMzmGrozB+fLn5S8fJ+ETekIj0jiNvnDuzAxp
hZ+Ye1cNuAncdcFYalkEcrhWZXJ2ne6KXGI+tAixcQiemrTi1nTG+MGZeIDFxFKDmu/UkBbrdRNS
49Y8x/nY/NM+8/vCPb9yw8aozpnVcdzfz3VlzRR03ovJAabfqupgn1mxAVzCwEWFJl+ZANCI9fPX
zdQX82Me8XnohHrR3R6h0C3MsRFIrbGkE6MRHOPReBzkSHZqIqn5ohHiaFdttRDWB4B/HKwoLrY5
kqu/X+a53v/tU5AGMFHL5Wgm6BL8vs6bUtYguYKChmtmwZnvYcnX5nNoVckD2buLKp66B8vv+kUw
aU8hRcbOqhpcSYNxPxBopofoDENSPw+9b+ynqvkeDxX97xTgrWuRt4sTZeX4s/guI1LMVnpHSDSi
IdlLBnEVa45QAWpK+i56rS4iKLdNVBmHgmRqVTr+TY1grhsqc9FOXXbQgv6+tbtzjJR3VZrjuOro
3HW6/1RI8GW6m981RVwchj7f5i08ACB86o7jWXNLVNpSH+kq1FOUnLm27DpZVJ38yOHvKrDTGcnZ
Qe6ccevEVLTlAkVMg/LC9Q/NsEYpgpEix7mAzt6Sh176uGub4ECcAKbdf/3hYeQEqmjga+fvdZWp
lWk486E8PjSCXWCYg4DcUso1PH5DNvEuimnZWlqwhu+RMmcyCC2tBiIDo+ajH8HLtRmu5UQBhC0U
ORZKhXsxDXvo0MbR6cxHJIfJrgnbU1dExU2DmpW/PUBPo7kt6LHZHpuVxuBknRkI7UO9PxnhVRaD
e0QgtYwzOz+rss/PuFryczkdvTIMz2NVDMe244xkkw1IRbiFPmqeMcSHpOIkjUnKtBmtOT40vN5m
iU+iO3tkF900sgSV4LKng0T7iMepPJeiexxNLb5LrO6AtC1Yor/tkDLpwxl7OIi2cXwjacC608xv
ihgy05u0KxGc6WOAlWCWoGNcs8tt0RkdoMfGWMbtaBzamilEbEhCrFgS/WGelPQVStWg0NepVuWH
cMCZygQD4nzzTa/lOyEPr4kkATDr9lzU8A7IRnGsK++uL6jKSJc8iUz7bCpREzVUWqCP0u9tiM0L
lVXJMM34sJsRLX88XQTdrTfQIbP5JN1WrQ7Kt5xFn0G4x+V/5Mc369g74zXoVkXIDq5XHo4NAUGm
TI31xBBSM3QMNFGzKePuEdqFE6p8i2KXgYRu3udgolemfq270Nr2KtiXkDMXpplVhzYpToNRNRSS
oWSYoJ5nkczgMVIRMmceRsNt9GqyOsz4jWWIGDxiUiKl21uvsO/h7TPeSLG5qK5Q17nhNhrBvu2q
Cyoy+4hA0MYDMs6bYr1T8azHy8UjgVcAbEOzPfYzJ8fqZokbpr62GnZ9GD77E5k8LlM7p8YKnOt2
tOEeK3yDXhYjRc4iM4q9mq4+Y7UauZdlRckJAwVzfaxXW8NNdqDfg10wVA/hQGRSgIemAU96NAVn
LuWDcB2QIB+ItWegbYYE5RCEtu/mPmpz7fSE8OVeegh0y7e6Vcd8NL7lCgygzXj41kmnjp2PiJ2m
nsYzSxjTauXp69A2FWUPfwBL/IJD8Q1fZL7EkvpmSNKjqB4ERV30nrhIjpd6zdNB2cvvIqyuGtWJ
A9pLOShzmzoxS2Yf4iZSxcjwNImXoxYx02+JpXPc6rMAtH2Jp2G66JD8dmkCiDhI/TVyG8/bSBzh
O4CAJA74nXz0nSFeRg0i0cHLoZowEkZU3qTVQRRNxhc1TNNU1X85PnAJHKPaNteIY9eAya/GkgC1
0iRFiSlFjOGR4o6EMknslzbVt1rLrGliNgkswt+kePYuPdCkIB7Sq4GjrQ6C7IlFyLg6RrOfNEgN
RZbdQPjXV2NekPvUBvnJV212goFAgHCDezqLLLbkzs42k1NpN8A7q9IsYdaO9kMcqxsUlOWBU8Eh
EUN/svNsOIMybE9VOwcqNXd+NFX7uqUz4dHlpSbNw02jMBm2WbEkWqnfV0CPelsz7sJ70ZH4Yw/l
Ab0mgqW8e8Srm92VZfP+f4k6j+XGgWSLfhEiYKuALb0nRYmipA1CFt4UPPD177BnYt6GoWZ3SxQJ
VGVl3nuu3gQWZo/srRqjW2bY/a6UrT6TBFrMUh/LWxp70SK1mSV3k43RPccubEfIQlVR6tcuMfRr
mnekXeaf5G0WG2uAHhV7OwSWwb4stQBrHF+Z+LIQxjr+3CMu6+BWrXX495XsyjXfyt1Snn3aVaGt
fK2tay70JD6M48Dkgkh2rCwAzE2mDvNwniJxXFpBWZ2DmHkwIi3w7mmrHz0m9EfVSrxeaQTc1kBg
DAqeRAkdJbTgF9uZZkAkoQIj4GygM5RbyzKfnVY5R6qTYGP37dfYSCxspLxYU08EeJUe2ZjTYzf6
6TYcuOkhr+4JPu/3AVFk26qT26b2n/AdBIs6qM9TAe9GDyAKp45/YGbx3wfiMfzDv+eShmDsVA+R
OSYw8+IExW6tIzXzyTuh/6QupmfhxwIGpGnxa6gCrNKdTiHa0ZBvs0mexvQrDVpckxWdDHMwdlE6
Pv5/rsArNNay7o1sZvh2vI4zHxpD4aaLASL2HBYG4aWDi42oCrKtHlbdUSAy6HSUxIZTQZEaRtIP
ylFb0w5rT3U9HmXsjEesKPuo7utDPH6VfmdsCwaiTC8RSjs24Ux892dEEyuZ+9mRbMYB28RQzjt8
GDNbdN0yiOzhUIc3fEQT0UtVd1HsOHrgXcizJAihrNWxmhrillIbJjznEkvWDafLCeh2v7MeJoza
sT8M1t5j2BrGFtyzOQcVwj42WPpa2ChDlaO5m7DGMtd7UXEyXcgahAl8J+Q7z/TWucYJUeF25n5X
gUZezWhdab71GyI6NCZoqEylbkTHxla/Xl5pnxKdpB9VwU8B+YWGhx0Jxdgn4772lbkGiSQBhA14
UpsgWTtBPG3RuotxHK/FAHmcAxGZXGUynSxLoUasbTJDnAC3R12bP+R/i8SP3tlWaXuqDFwDik8U
5veYmujZd9Jzj5sA0nF0l5JPH8jQ+GKP9q8RjqxIvfk3tZ29R7XNUYLLxA43smTdhRonN8PAPBfx
UZQzDTKUXiNRpc2FfB0N1UwUMtp4I8aSiaS9Y34uq/pPk7sqJpvDRXofBMZ8tKz8CmMi3owDU9y6
JFzMhxavNV66qUtI9X15s8KWDKbaWRERPz4blc1+bKfTWnSFyyoVuJSULGo5qFg/RjaNCzHdGrk/
x01TgXyKrgFXOupcX1xyv4Y1Tamn4HetuhgLLH3NN73FXDcO8fhtk6PAORbMaw7Ylqoh/B2kunvc
oqkbvpGpoc+5tf0nY+gWSVqpxWB07VM94IAy8cK/ZB6E28keiH4eCmPXUIVHo71PRxH8tAihChzt
f7IST7ajgveYIhusU9/tbGN6y02hrfuh9Mh5J2ZhJL1jGQKWuHEmfwhh6uS3sm6aXXM6iTtrpw/1
DThH8zaxFs8fg/aL4cQxtUImt5kmvePEL7Y0E6pP5D3L3up1LPx2te05/YMQd9MDFuaI1GhKhElC
lhwd+h2Vitxr5IZgkZzIeU00hBReWsWftvCvVfmwwZlqfLZHDEU1/bJZlRw8Gech8zOxjYKu/7al
9605odx2JSi9LHcxZ+RFeQv0IF3YwOOe7ELaHHkAkGI9s9b4xu09nP9rqoXJCkBMuQ0C1R8Uxfu6
TqLq3OJD5QZ0uivnOtrvxJItSpf+jdM4JeNLfA2gv9I3RBvlTA8a48OxnffYbotvEVjHB/0GUQpe
jhGPLy3HmfGgk4UoLhx3K5IJ8eOQEqYIbuTPtaJ9gSd+UXiBf9Ra50UWqfMZNl1AePcwcFyhMzZG
ZXvvPDZ9OwnowCSgt4KCHhAu/eFZ5QokhabLpwZ53JLwYCSWQYTROxiNk1bjXgYgg826jIqjgIxM
ZEGs7WOdAwQjFntnhSLfJVGgb3tJuUcGMrbOrEbIAkAvrSE/DbJZIpyEU2DT0on7tMN6JsHRTw3i
vagYoJ27sI6aVq3isoQU6zQpXZTxldqQghj1he/nmw7y6kGn1nk4wZDE4QoBDFmshykzZrrZIOCZ
3LZbZ3H8y+qSL0YvGedpHg3k1he/fQomyA1IRcAP68+th1Kl9uuQKiZDYGU0awkpnzTFkWXtEdw0
EuUFv2lY1J7XnGB3Im1LmGuXhFatRZt/e/w65GsqlO0VHnofS/qygIs9N7oTORDOU4YVYhLFBSuI
RAZGLEGFc5DnINNrln7Ix05h2lFqC733oyqHeOOa2jOpVc7h/x84bWJgGCzcDv/7i1rCYHVkTeBQ
M0CRj+V/H4j6tfFD26QGk0S9KlVAYPwFMKx1KB7/8t9X/x6Ie+T/yLo/IHEQMlBLs4a20oOoLZFU
KossCR6US1NOm/ydiNVzxGtd9KV5L9CMkU1RWOah/t+D8DVmSLazm8aG511SuM2g9yDyOutW16xt
p3slXVxYkK1pWad/D2Hqvcb9tNJLkaNcL93Dv4egy6JVZ2AEwp1X7XWjIKTUlAg7oulAlsp0qIju
m0V8eMsMQAXs0LPvI+uIpqCHGvDvsZ8ymrJEN63MpoSR0IApenA7NODnO5MbcMfhNZ3hrmLZ1jgn
5XqzddPQfTKLkI6Y1l0m5EgNv+3535/CTvUXgYCfCDJbrf4958tqmLcxn702kuXN0laeCrgQfmpZ
MzdR/ol4Q+/Ex9/OOlqLbS8zSCi2OCo7Fke9B7Y3E0QUbGNGjk1cHRy9CM85p7Sbh1thbMbxQvMk
u2VW8RmOhjz++7sYI/jMMJx6/+8vfeJ50TqXGZFshbaD/4kVxA30M6jJeWY701FE5nT+95CqnrM2
EUR6yuSHowb/TGA1pCfrvSS1fK8qvT33sdae/33VmtmqrtOciQPNHypBYA4asSMcPYW5buzcfdIT
Vz75wrhZ4+DtPe5zk1TgE3kGqB1DI96ihct3snhkEQ2Cgi737Qc2mNeAUYMTuP5cD8pYWAaKnZTD
7bZ0ymozlVl6yS2DkRPlCgwB7Ul2Tv+ny2zOQFr/1pjGQE9yg5c6jUiQe+CiTMIz97RESZnuq+dC
SecduIgTJjjPHA5eUAiqZW+ivWH25qzUCGilLn58CuuG2y/oGvSaooPK5j2GjJQ0PjKshWZKtUrG
8UejnbSSaTGc0yj9ZdMA99gHCOlQNez/8wCHUcyhkIX70pn5Vebs6j5tV4rbXLadOQMwWS8rByth
Qkj40P3UoAKOzEDNjTl4S7d0sqVVVAHuJR+RJp/8gbCK4C7ScjfKoriGdmy+mCnC6se/GqbQWzei
vUm9IOVHTuBiMAoYBHmJJA3RuLN6eCMkub4/MstNTwn5gqqt9HOh4e7RTOploWjUkB0aYVyJJ3fd
8b4/YZoxnxIXnEDgE+L077n//AUhJkHj1bzo/E1U8EAkmMBJt8jhS6J50p3jllSd2q6ekUQcoAiw
8XkJlipGKtij0hXKnGAVNsMuayxIxZP1lU3Nq8iwKEX0A2tzheIUxAy9qgDbiokTea0RaUSDETEQ
xpxFZ+g7W4itQfti28O39a8Z9qg5UsUrpOBbw7rMCKEQ6xC8KesWKYLTiuqIOJICY/8o49+qj9/q
uAxnZVztlEEF42YnOron2wb7SBcwQTwcf5UAU1ATYCNVXAp21Zozp4xenQEQq1bpJvM2pizo2HAo
WcGwFg8ea1CJtZ3GyX7ys5OvU0eFP7UTMwiIqKw7Zp0eB7kZzddZkhsbs4vfJU4El7t4FufVtnaM
t6ENBPIe7FOV0+EKosuJhy9hSiDrI/DNP6NsOOF09qp14XbHoTssy6x+z0W4GUD6SN87+bn1biTB
0VFjd4qJlOl9EHmD9oNM+aQeTifIll8CrXJshOArbb/ZCidHJSo1EmU5teiMpMppZcmRisPLizkF
ZEO4p28idi3is11zASAQvfdhnL30XfRb9+rZo0P4GeP7nykpwAvYLZ86G8JkB9GZYV62ZE7eLUQP
gGDk7AY9EbO8Lun1uqJe1AlYCqxTxrrSihhQiAOgLQNkG0wFYLIijNe0+PBkhtNTZggQV6o65Sqr
d8wU6GRKhmyFq83d4hUsCrIGzpwowSYYi+OXEVSkkOimR7rF2qtwa5m+Cpaggxct1hM9e/S43G0y
aBZWhwFRdv6g2wmmKHXoMPM0irOS+yD0g2efdL5Z1h4siEsnr2rJfaFdNPnnKbOzs1leFHAHiVcA
BZ385Kz7oWfWuq3lnfbQvXc0+hnWj52nT4kFnVlo7wKtB0J/z5kNATtdYS9MRldhJknwIDZDDuEB
NeqRPK9DFYh3TI3aUQstdrdxCUscajTBDmnSfZNxw/rosTUY5CGlFkjV4NPpa59+87iaYnAECQiV
WSdbD06nAS87myeNeG0ykDoOw7QOO0aeR3+hUf1oAzHmpmSnSe3gm4ZbKxlLdwbEjcw5B2PszWKT
V5JMW58Ql8YQn1kUs+kgCvPIpt4WbbOp4sFa6gVvWYN427KaXZ9zO8l+eBPEoM3o6BzTUOLSmeCw
wJaIiK8DsOG1rwRLzauxe7cNj0ogWCNxe+ECeY3s+kR2BZzboPpyC0dbMox6Akm14goqBuDZkcb2
m0pUfb0eXM3evBYcPpFwZICA/OYGwOuodekq8SCpKRPTbfqnWxDfWOVD2B+zkM0pkLHY9lZx1Ewu
nilgrNcWn9wMdP5WsUZrkix0eDg7W9KF1Qaw2DSk41YP0ZKbK1kDCNNy+Ow2MV+057RZklUfiDau
NMKiguwQlwI6JSfAtt9b3bxyqgJdEolXIOD90scr0dMHnnH0aymc8XYwlT3ABdzLXE5r3WPtg9RS
b/JSfseefHIUE8tUBBtGBsaSjBMUUdG9dbqP1irf4yR/KPs3NdCV+TDWL6WPR2Yg7yPw1s6Y1pwV
p59uwkoONbKZE6tiPDWAfw52UZ789NnVMGBoChQSPglj3urGXwuBZJBPhQgcyg9s1nRUwWsXiGvh
CeBxyZ3qEOB/YT/h0vEhEwIPLJ9NziNxTfhgJqDZk82tzelFv0J48WeW/anXhrHUdVwrwwhDOky6
U8IlMs/t7kGVfIuSCQZ7A62I4i+JBv2QZdUfHWRwaqAbO7+Fo1CrYWHX/TqJBbk9bnZ1QJjSP6YC
LBtaok74WyrbxXHhQM9S3rNcFWW0B+tOANdD6Mt2itJoNmLIBbyyMmO6DTKxXxgdJdssmhbWg8zo
+d49hXzh5gIDdLBXASp3v/p2NbgQbdODekKjX5fotdqM6IqQ5xZ13gEXkBPES2ckd93F2UD6sIHH
WtOOU9TOND+6c224syyDJu2KIdr4odo4cYKezTfYl6Cp9TjQAuEfSM5Ri875hbrcLujKLPsmRESs
gYaQlB+0DM08OopsKkm6Bxhmdvqq5AaCPtP/RUWJwqSP91kyHhsDo/k808E9VE7z9siWoeVSzPuA
SL0h0Dc2tIcwgGzEvk5vKZ0Lm0y7gI4OyxSuJdCwcgFV4+5NIWtn8Bto7Qft+PLoiGhuYKaY2URl
6bwLcHAgFFoaCBQ8BEsz9W+KMUxRi5cp8l4TzDJokQjN7LpXE66KJ/QOb0H80vtw/kwzm8E1UQso
CDdloy8ZOb9Utk/vgp5oKkkbU/cqx0iOOr/k+AVp0cA3ng38cn5qQixwgcfb2k6IYBt5nIvYsKsS
CUFH9TkDlqtgZoc47gOVZYcQvKZBQOxcIKhbmeT/jsbg75XlZbMRtnurQccj8uern7YmyosFUFtg
6IhASGaO6yRdFXR9kTbklz6O33PaBQV2CED6BcHk5lOUAK9X4NIgAxwnH05QoihUGtVeetP+hly5
Te3okhh03hyUEjMlePuC0l9q9sDAQefoxdxi5dj9i3D5QX7+waSz4dSkv1lT/ZzHaB2ZGhSWOKke
Kk9W6tv4EYMuaHdBSMCjIuKq3fh+QSKXWc9DJ/lyJu3HzsJqRbCoWnWZXJkU8vMp5uAP62rhNPZW
y405w5S9auojcRX7CqkBcIMn1wbZpDl/DyYDcjDOylhTviq6apZhUVYxvYACqW/ScI+g7NevKEbN
yawXmvjShXk0DWVCBq0hI+Qe8PlA3YvOymjtiHTrO8+d7aBQC4M7I8xXwo35JYLwMx30u4EIqISY
v+KQYs01ZsC2qh9AoibZZ+64iDwLX+FEu2MSPc2Ix+ca6M0ZZxlH+wiFpQ2sa87a8j48Or2j/5M8
jvVGrBFEQzN+om2mx4DIyzrHrp/Q0p/kTAC1WTAGAdTlG7hsgB5H4VtSZede9ocIEKAcnUtjDBcv
RJEuGjJTYeOrvTuMirPHxA39/38Ou1LtBxPmS9mXL71TffYUXSvdaSxF+dUa++INQpncGdClSXgh
ccfOIdTEcdnuu1r+9yspNAfWAnkmVcG15U826AmdB9ouQ0o5gqBAzocsC/B3EdkGjmrA1VppCjKO
qSAPozrtNcghg26ldLuUsQPeYuz+ffXvIZcDhwA7/tOsTZa1sIkJCZn3VVitm8a6htnRDEi+MyqD
EMBCuIvRgpkGFHCTwO14GUd7B4caxmcXvkUtA4sg/9KmrFzVhCpcs/6Ir13R1HVi0DRJsgBnGLEu
EW8Pec/AC9j1e0PQBlUEoQAwzpqj+k3kVIMfKIoPjFUMDDX90Pmw9TEucKnJ6paCmFgXjnrWdGC1
Jt4F0PvM3IAgxhBiNnFdjAdFyxeDxw++qfQyuqJkhuX9U/08Ukj9HYS0YzWS3GI17W2oxNnXxN0P
T0FgvzHE56Rhj3eunYNp/AZG+p4k2lPVupQc9XGIyb8TLGZSu4d69efGyQO/3C3MlFyahK0KOAy2
Q6GhrB/bVSkjhGQkPffiM+q7U2db8DGLz06TN0KDG60JDi3zZFFhwQByWq3Q6zCvq4qN7WbfLFDz
phj+yqJsOc8Qi9bFc5EZj6LJ0maOP1w0gClLG2ilET+JrNo3YbgF+6WFzi5vrxOq4bwYljG0dgVd
JaotiELuPQvlvdx01fAH9JSiG6QyleGyS9RroSEZaZ1LYSP/zEOTDic1BVKB5jf/cnvOzWzzf1bo
0wOG7VVaN680b34TH5Uk6C/yLoypvnOwNn5AuEBbnifL3ZdmeCQL4Z76zo+UajP25aaW4V8eT1iV
++za+NZSy5k+pCWCySwfvhmyberCv4kWDmneAK3lvpjB8rpghHtKJ/3Eh4gnuW72mpbtu+Tdb2zQ
HvQnVH1vdOvJyYJTQat5uqjiwfgUKOrs02D3qxLQItEW7PdZ/lVQ0HcD+TDGXrTqmZITU5tOY4l3
7C8BEkJwyasK8IWmj7ejbutXfJ6961IuI1Swgs8INpML6NCBhQoFR38ByMDIzlu5FvPIBu4EyOFW
r38KTbtUPfVmkmlrUiFM+DmHQossIutaRveczBlkOSz0zT0YqqMeGYTbNzydBwRFDWo3xKAOx4bc
vPeiw2ma15d6QMfc9e2t0eMzupJV5jW8hT5XvpNWL25YrE3AF3OF7h6ZiFpNmbdQ6XqUzH6qLghW
Fhpo7EH9YgiUnHMq1m37DT4f1Q5LHCtmgB7lx7DjC7KWU5NZF1QDVzefvmLhoTES3yl5iVnlzljI
djWHiCg0MuSIaqa7QzMj92sdWHKVT9yxUP6XuWmubchjjhhoOqmnJNcvwrR/vUz7Mgr7pc6i99L0
l2k7bQbNeLMbifOzaO6wH+F5qZ30VmY6nQq/vsq8OXbFJorc79hiRQTNhPCkN1BCpz9RNioOPwHE
P6yaAUE2aek9mVrwW9JmwXbdHxzyKJs/GWU+R8x8H/TtR06QBkf+5jMJipOsEV8bwWtYDoc4FtdB
T+/t+Ba72okhGAIRIn1z4rtci9GF3cQ30wBXreOnV/kHM8/NkL5Q8K+FrJ4ILtsNCYd6Z/h6RJWO
xivC1T9SbaP5JNJPH72/pSPZFMlbZLOSMP/ziRHOnrvGMtGcec28bqe3kCRQWgf7si9Ac1vo0R2T
pIIwfO/pfiFC4IZ9PCutSpux3lYanvS4Zq5KIgo2UZ2MZpf9xXAYpJa9+zfScZ2smCBNGTUMcV5S
V4dqDTEeYDfUoaaHHh1SArak18+II2NvCUI0KdbrJCpr6Yt8Drrg5BMwgHSMJUSY41x5+h5N+teQ
Oc+9L+AQYVscIrr4odjZ1gSyzQf6E9YaWWzE7/IW2jPPc37YEGC5U6tfm5alD8cBL7ou3/WxO6Q1
aNQ428pQbjwf/3dS3AxzlUTmZRo7lJDTQbG71iaFMNlSdk4ER0MKHLci1tJD00ebnnd4GtY6x1aQ
3AcjG5BxdYeh7D+iOL8IwtjJu6W3IbZ+4Z5LbsMlHBg/+R0HOuyxVh+cUiPZmah42zrrWfRqFvU9
4UcKo9+SVkfQCC9FeNu2tY/u1F97Dquigd4+OUjVqOywlBMb7ZgVQ/A226N4y5cyDu91cUsCpp4l
DVw6cv21agZOr1YETAzxRisFjnyHFD7LOUYGt6jIYwhoBETONJp7tQqJoEC0JTj64h4/kwR0naRz
8RUGNY9YLRPxgRfWHyguX2rjt8ytg1NwPmhDGiimCr4nzzhD1w7cDXl+F5c1DYzHG5DiHIGqtgt7
4ylEddV2w4a51MmJiPqrEOmjAoJV8lF2yaftehysRcnFR587cMUXkUgejY4HM8uyL7Zqth2OsFkz
Rs+Ni2tevual8+XWOWnYDKSQ7W3JoNnJTrt5VGO+aZwQEDNk9JvVmMIVLX7cpD4LrTp3I8Zur1go
gxuwCNxFbkXHPGRLa03vGgjx2o7BCzpuP3016um1eFzCZkzuJ5EtFrKbueXyKYR/44D+tzcBqdkM
TGfezZQe4YNj8OTU0b6eeG2GRnhKlSjeSsYbYwj2kA3Jo3HgRZArBbcTKPxfmXQvBcAsM7N/swgC
hByo2mkFXRjR0zFcY6tMyvDkFf2rhPTkyVdc2gEQFcqtZCAnoXhRnc1cQbz2IOJnusa17q1DZ5qn
ibp0bfcCWwixtHXtvOyP+/gwVn+DcI99k35MPiaqvPU3kdNpINfML80s92EIEWHCcWjiaSDXoIgx
cedvbdetRy6MRM/eqZZAEiWNAe2RnkPRvFbIGZeOw+biSHiN3qYfQGzZzqr1u1fHKnexZhCV5R00
GIkPNsBzQtqz5i2q6j4O8mI9up6Bql8j0V9ZzcjL8y9y7LsZjAs+gynZijJmNsMnYOYBiZH6F9CQ
fRIQDMiPpu3SQp3LcJUPByTdjDhJlCQ4amF0BH50GwuO1zx7LFS2yZhkCjdBfMqNmKo40u+2lsIu
NRiSWqxQbcFdUozauy9fdTJcYG2eUEV9pQ1rODauYeQmqzipof0akEJCb5jCJ00r8MZ0dEhIfZ2F
Mei8yU/fZAiQhgbhMmjSM+yvn3xgqRoTNBxkYb6ECJVcYmuoFxyG8/gv9aqvUTVr2FT9P2Klfobw
cSicoGt47aYnq0VHCUEni48pSr+GVOyHCe5FEYeYnPuGBkFK5lHApRmZ9N9E1PxZ3fjSlCOvPgdO
JfLk2mfIFExBA0y2P8Hj39WhBokKSgbKIk4rLXCdZgKP66mN8lvQ7PzkSEeMbbQ/bkvNZkzo6jrE
LU3KXKbmxhVT9SsV9bMMt7w+lppE/mUt92Opr8Os+Z4agOBTUikMpYqUNk0swr78Zq4HpdtGL+il
oBGTaovCkjEPc4gZHey1YZVfeQXnucrx/iEVsGAL8aZqw5x+47LGXzPLunQNoOBQOJRkgHeSWZjl
b0j4+CxCtgz7XCuXRmSQ/eVso4QwABzh95zgyNNaBBWdNkcjm65ZjrJV2Fd60RS1eJkVySZE6YJu
SD36DG3jrbEZrHp/+kJvdQu9ZmdF1Z6xKYF36hjjgwIczJQ6RXcLxHTWNONJB4EQOi5edflDash3
PGT3Ce2AXyXprMG8P6M7zxA8AcqpIWDCFP2nC24wS/9CnQrmtvlsyuzTN+ubybxWS+JV2bHfNQjw
OONPy8QhF2YYiMIza0Vgc/PoJDCtccbfRmB6jjLzVUbwU4GjHFjeF4PXvRD/B183obLV1JZ5+dwf
6guGqrOQZT0bNBjJmA3WBHTcRbRPKuYcuh4A4/GGvZIhwCTvOobemZbLR7vWJvPJU9o33fsflUXf
sMPWrmnvSeQrZvojMj1jf1LVA1pf0zGSjQZgKNkxwz2bnoIr4dN+zUzUlcWHGBg/hr76iHOP+RbO
xeahk/Av4cCK0JTkm4XdZ6uJgLuu/mTLyFz9XZj07CXkfq7QJw+VLVeR9tuNGG76YZ/aXJR1OWzC
cNo57OOd3ryamfPKEeollCPx5tOxbZwXbuYnIO9jCvxSsWOlaQO/lzi69tNDQ0BOI+3dyp9+sc5D
tXiQwtm1uL3grxUgZ5TJcDUKxt1Q89YbD9+WHeTfVLhb6ZzpaH33CeMemAZYDGEUUMxohvnSX3RL
vnVw12AFwdSd8JLo8LwD3jHEFjRR9aVlYMPyY+M26vZHythDhMlF06bvpkpvajJeWhubka8/q8cy
oXvEezFK5tIsb97kPYOQceka9DeX0VRcE2Ch02SdV2n+Eas1Qp4A0OjwUVvhHlHbaI7PeaN2lkHL
XnVfIad+y2ZtMuDZjJbcj5H5IlOxFCEjdX6CBtjXaernDn8P71q+VUZyzZhPuOH+H5vLK8KPcJB/
qUIz01XP0HxPHRMKq8nOl0rJl1HFb3QPSCSvFm50Yrh797PyjMXqUnvq5mBv1YNk7xfyE/nTX8yx
rx6DZyQ1c9EzahBW8IVf5DZQZKD2QwlZU1Q3bAwkxYvDoHUfZgrP0TC6XQImwSCwuA7hRUQEg9o2
BYTeveNwPaZEH/1GvfWcpoguk2UbTZ/140q2bSoIs2J0hrQbwtjnaJbA9AYkPmzAwrrEOik0kPV9
xS1ZGrj4JxtJjXl8rMMT0XjaA8mXJZ+Bn+ywbENk1cmvKAM+KiC+Y+vvYpcWYhDttXSNbyukQY3B
QYQvielBIG9jlqXx0jmSCX3UVDPpOONssPUZflebvphTzaMk+0oq/abXwXcEwgiIM0RYc+p/cstC
2BA8pW383jc4FAIv1Wapo28zTJN6zR0UFXiWINPuO7tejpOL5sWsT8kLWt+3rJI0+MP+5usgENNN
AGxBJYS6uxgqxwlLlThPlY1qrV8CL1x03lur34u6JXPB32UKCbGzKx3rMjr6gVzp/RA1uB20dVQ2
+4hLpp0WQ6+z4chFY0hMxNU6CcJV5I4EwLZLnbR3X7lvTZ2eOi1bldnCy8b3Fn0/mUIYOF1JWEb7
51WKQ4OJBLR/lk2GsJQrLYkD3MXFBl720YzBjvupUc0K/IGy+x5V/ldVCUp2n+Ny+qMncFIp+uo5
gfVbgphoWtcPHzdYxiajay/Ty0OB7w1M8zSDasqb0CjWuTcvImA7jJ5gmZz63j1Pdr+OA066aamT
TSbPKWu0lsHK/fdtbRUvK6E+eq0mRSWTr3gJ9kYIZAwhL5N9uLhNrjYeMjey0VCs1x2z4I4okwEW
UFE2yC2LLUOxd9ErPAfqw8HVrIXd3RyNn6Ttbomy0Pq+Myp8kZTQo0lSXRvvkJQAHzNZO7OTVuYf
0tB+Ms25uX6yr0NCoBg9oUt/toZDRmDsbDJJywjk2uvJF47l0gujS2mLm0Cq8DDZ5whGxTIeBkZE
w7XP3V+79X6daxMYnwT9rfy2rBZFH9/JEH+xcPk+Bu3ufKgRETrae0MUCS3K5JS5w9522o8CDWwP
Bm3uPdhelaVeYgblnm9cgWz8dOP0qSrjCx/NIjcGXPACMx45HeveNrdjjXsiiPuvVum7LIvWdB3v
Rq7/oh6v8SwnF0w11PvMrA0h3xu7RRbtr8yAZmruvBOZ8ecwZJM3WHQIAiaYtVqtrvqP5XQPxjx0
Qle5h2QgnRqL9NxRJZL1oZqNNgFho0mFDk31VNZiLbz6z9Wrl2T0nyeBNM2pdoPV/dEMezSQ4qsG
BVok8dVoARpoPocvIwchDkceYeJ2lPbNJVCoCvq/3Ej+ekZBenUfdBxYodsfnUc6d1c8o+l/LrRm
C/jz8S041JVAB7xXxJptQ8+SeQqIYv/SBPGzrXXULs5brodXHefGjCVhnsa4oDD8ZgaLcJ/9tvlE
rWZBbEXFjhDnEWTTOYr0GQqJDh45ad7naiBw9vHEoEU/Leq62dSVn83jtQYMUf49CxPLl+Yl7Dso
fhzNdY38SZZQIu2qOzRjMWc1Ql1LpHmTooW0Hyl0XQXL30jAzI4fotEWyIb5dAOUWnIUB918tE4F
OBnfYM4EgDdd1daDKZ4kywZK4ub/2DqPptiVNYv+IkXIm2l5X0ABBUwUwIGUNymTkn59L/FedE96
QlAcLnChKvMze6/tleMrDppwiU6ehcK7IXrgXb+YUMVjsyqikJ3iYBa3rk6IlqP2dpwp2qeJ7z9A
8VqkwMNHVRtYfuXWLMEyKsp+hIS+XA19o3MOR2+e3th0MUI/1DnUaC2CMKcYYCVeju5Mr6+jjfhE
C4hznyDJ7+1SMbDt7A2JxFAZzbRfY07qV5MPWgcInBV6cP5SmwWYp94L89PMMyTZOtAYlohXQ2iX
IZt12bb9YrPMYDdhMu3Oi3vu+WsGcd+8jAUr5XAvamfvpFq3lrL56tI3uzZ3ts3INbW1YodB5+wR
t0QVFn7WwXCaCZtVMV4zI9vL0XmKBiLjOqweyCSosPdh6qdIOnyunB7Vgcuwuu0fpWd/6EhJ7CFg
3eiRI2xULFZBYkx8bOKbxeaw1+S/aYgZEMnu2QohhifGa1CTgawhk33xKvZUad2TYAgCb+D5tjXV
fCWVxg5k8ZNMtWeNeafnKuzbWvbeWvKmR9NvHJUEOEPPsQaxbya0RJF5yEf7LCPvpRusD0fYOxZB
a9GH7yqVX15RvnfhdNWFdi/qpdQ9JuVMR4BUOZdMThZRjor5eZ+uR9Nmz57E/b7v6lPB5JekRCqv
oitZI0wAsYN7YnMta9qQr1EFYLQSV2l6706anpq6vUkt/M5dEkoqZ5e6+NlH2IiLis13NdB6zBPk
Zc3Lqs/T14zKzAKPZDgEBEvJJi4hMIYbZOzOIn7qorB9hCDMT5T5b/5NjskP0bq4TU3sdRaIJjqd
dNWPLvzw2vtVBlnAtbFLYnH/+xQXuwTTX85nv0ZTQvLwsgGgzAKTMNTceWa11cwxuWYKacnqJZMj
pCTRZMxQy+Cb8UW5qJEvIoGAbKdQwR+06u/H3dlBfrdCmOjSZTtahgzC2q2pJf6HVvWUl+U1KIor
arBhOfYjQ/7c44zU607bNQzvrVEvT34s//vGmB+WhsPafMInEhq89ALimoBwG051kh2i2HLIm01P
m3MqHIQ9otMTSBBWev57Q9EnIOmpYDuxLrwyi7mYmcQn0vjAXtnodH2kdhhrUGowbdymkx+BVUbJ
mxq1gUm0zJY5Jy5YND5WR6ekap0THeWr9OtyWblRf4AipR0dXuzHyXb7HZb5/zz6+9DfG33+jP/7
tL+PBczoFo4EBOEnITiH+Y1D5vxaJil97/9+jPmvmI1I4vT/fQyLSQIbEXaTFzrOsREdYqcxQ8Yz
O/mMnnEcOx/+5e+fa0M5x0gHQqBZGmzwsGkuXGdyHXhxv9TGuLn8vWE/Tl5gUygUAlZfr6FpYVAm
GGXR00gwrU1N6lcTkpgN1m8cEAgj399T6KGRn9/o8MOYCCCXmh9pjRbu0z7Guz0/tLiJQdq6x6SL
I0X3N2chYxFmZjMJcsKEOKu0/u973fze38Mw922C2JGVR8gvxbZjs4J7yraKtSEjZlZ/j0Xf21su
UEQVEXGFZukfOmd8qC1v1s1orb1uPC7k/zyu5IZKjTxqgbfUmPRUJ6aZbyDEDELQJrDrgrFjN7n+
vHryqdho+wmP5U3ODnBvSW/JZKwDjFjyIxBmwELEjg2xim2j3yd+vvYLCChwVqqLl+rdibhI+8mc
WJTVnuHt//NQyuoSWNVxdrdlhWFeiP3wHuDZesy9VspgY5MIBhxOY6WbyFTNFSZOuw1Di3yvGbfy
92YgRfRAAtG5rAJ5Usg9tlXhffQ+JLxFZE/y9J93A9fa2J4Qx7EK4ks7qRsFS4YjiUd/H0ri6b/v
BX57KsGWttKUZEfU1hXPvnX9e6+pa/RJJpbimhEZybbeMTZqbxN1mdpEumfea4cBFOLo5pzMD8d+
nTsyvrexDke17sATzh8uBtLqA3JEN21faBdXDd9l1BJrrfU64e9e/mwDEN5z3SNjmx9qmVvhHUIY
kfrDzu7c4iXuNPtmxt+MeWj2oCG8eP47O2zv9vfPCKN3CnAmPmFZbJRFYBY1s15p46c0WYbqej0d
yLTn9g8qfmHt9Ily0KZ4NMyrT5cIhyTBN9r702cR4TlpyUsZ4im99JWng06M7L2bTKzZSNdbWmEg
jhP57w+YXY59wkHpV1G697TWuTE00/cW7qgZa+rcYEs7NxdVvTYUt8mM0P0yzEntMt3hUBHLQYvc
U9LkSOJ9mve/h6Yp59aVf4BzRW4lvMeNU8lZBCp+jQiU6t8jK+lYnTuYPrsSwTCITwSntKzrIZue
fNsv91AJ86MVkQDW5zmqoSnYwTZ4Fo3ZXiyKuYvRFPGmk0D47FGuMYlbe69Ao+YJmIwTgbxH0s0p
AIsqW7tWZgSMfUvvgMvFPYTG4BFKZJ2b3Oj2hieBwGCfvTz8vRuPEaiW+YP4nbvzYF3R+Ygd2Vwo
4Pl69To3yk2XzjkM7SAfPCwDqzHFI8tQa2HlrXpHtZvv+kymyI55SOd79vnvbyOzr0Mf2Rsnc/wl
jr3yk4CaWX3s/mPihtqmqYxnqhFrExc+QQSGx+Fmo7JOJzV+pDpLECYgT5OvnNPfxwtaykUE0uAg
XNE8xgBXqqIIWWEY8jEdfZZOlmIxU2UWf2nYhjqYwSY3zwrAxSFmn/kA/ApfVSugKlKoxqnJXLIc
MZxrHsYQJ6vWxHUoNNCOfiCitNxxAGwaEqWOuk3p9femRUF7dP2Ulyw8BpfK6uwOZ2FPxM3PD4Ki
kRyfNTtSSZTgOH/pv6/viMk8BtZX4dg53sb544rJA5VlSEubGofAGtS1aqFF6TamZpMNyeiNzPAq
/7fn7ow0PyCPOzplup/S0/bvWQgl0GZMuUS1LgjsrqGR2exCJL5di7sgH0S+s5CHCTshLkcLPnFY
f9Y2ykOEmQy99R8cFoBhB2JvkrL6/oZoynE+MlDMbJ9lIBFv7lg+qQE8wxifm6j6FbmJOnGw31lL
LlKBLbn+cVX4QTRBOvCnzJnvgE4n6yvlogdNce9y9l5ZWuynNKMkSuzXgXIKhc/XmDNsxZx+NbW5
BuJWkzpwxq5JH/AxPhQegy3yRuF7lI95i1p+tDjNdFH8y8z8KbCochXL67F/9mOjoDurX4zQ/VfV
h1yGPzk1s5cXH1wQIOtZNTnfhRt8akjbFiPk8bDfWwEDdX04FaTtOQ1K83x4QUtyV533HuvhmZTn
DVBNPY3PpOQ9TU382GdkB4/0vkWtfwcCcZvxwKnqppylEtbdwjflg6uHtzo49+zMKhZuKNjzlVf4
8JSD9IYBhABya9emtKdOxFTbS276PNUY0p70iCl5Aza+qVvx5eZMtgj/o6+DUeAHDDFLnEGr1sQy
r5sflRNti6A6ElF3T4qB6UQSPom2fQoSjYA9uclKSeCYfVBuuWl1tRNteSeu4t3sSGqNm+HZ0YNt
CYqPY+EqbV6Z0lM3eplr7+TPQW5ckGni45rWpUWEpfCu/nSwWrkL8oLeGLppR4IOmwCn0NaeLB6m
un+wDVALU3JkOHXB2b4yXLSqGP+leCmttzHbZrW1EqM8GlX4KMwK2UHyShjkceQvq9hvtxG8ttzn
TEJiUhrGaxSJ60Q6fYjOBplf9gK2+xp3BdMKHf2FYnEdI2pddFPwM8fWpqP2oI/FT83wj2PiJNoc
OyPTLYC6STc1xOaNn4XDcqMFCuooTBdV+ixIqwrADnlTwLBBX0ukBprWPkA53AF2Qk7OJgEULsNH
i5AyT1fnMknkPrfFJQafzRPQ/Ci5/Rdl7/iLHp12qde37Mosld0LPovJ/NAVTxQ9RZLHE/Ffi6kh
JX+6xn/KeKCYFinZH4zG0UGXC9C5LNzILVmMTbC1ldgMRfVR1jE5A5Z/F2FDfHJ0rdzhbo/TM51K
VsE3l9k/MzCeQEZ9eTm2LnwPbkLhWDnjrwjDJcfxVRPykhGX2L0S1LyPu+oSq/Gl6wWxTOM9z42P
1hkn8jrZadEb6Y56tHNFH6n6DU+FPffcj3CraRloH6YH1s6gP0xwUKwsHQJI279YTmex20bvnjjg
3eD7rURCv1OhjTYYqzMlZlRmCAdZ7cV1UPWJmqwnFljPSRc8qwCVECwPXD0R3pUecnRjVqh8O/Ol
0JkFerW58gIm6WHRnLleL14ojYOJe2JbATtZqrA6GTpblKdyDlRSNXs1Ozs3lvGUUmT3AWPFgc2X
q/GcSnTOBI63hSo43jLqmk6IR6y8v17l/vMTTIYsSGOJVCzRqn9Md82zwNnhS2PEv7yI+6I+gVe/
Sfx1WC9jpy2WXuFYK5Y3YNJCQuKM+q6NhBIZ3D+smFqQuHT7+RwV53AKd21pLPoo5aUhX6opu6WZ
xTyFfgGzTaRWpUnBqrOcwOfd3Xp/w3o33tZ+QzQTxtAa88Y02tumFPusTb/r3AuXw2AzonVuEe7U
w0CDF4aaAo9ff1hZcnedTVH4b4TcofVJCLuIfjKr8BeBybB5noBISpYYrkSofU/0/1yczOmVzb4l
N0jPc/OTzkQnT/1w076BxXpvmvrHVK697hCOeVMCTIeF7SKZTP63bbmTcf6lBuOhMuW7N3C/iyg9
26J992QLM5qU4CRJWX54w8ZyEMDHaiq2kSR3ipSCS5mBIYu7ABoysRRdYd1GfNMCxYBgK+wjZmON
OUKVVsGJaOoBs9wuSgsgOwGL4r/ZgK6aZeLrp0wBuIhC6Ilsy9c4oZBLjrP4ctUGGAgCkngYoTk+
wk2mpzmFF2tTdL/kJWUp7WlYjRg/NMxsIcEEuQWqACIOrwTOBWUQZuAmq87z+RMXGhjtFm1aASKR
F8bRA69kBdknMrgIhaH1lCS2tYQIf9aJnGbI1T6PQNOwR/K9aueOz2theTXsoQCNYVIYn74WsGtM
33OPc6/FBB1N4/7vgSSpAmPV0kEbhZCPuU+uc4PkfvqhwuzQJNnRjjkOGMkRjjWBCu4nJEll5hFe
IHdx3bwjlYxK1p+dq9UAtLK3xh+XfZn9uDqvkyb7GgOkYZBHnggZJVts/vpTFx1YOjOxNLbh7Fka
YGstIywpC6Ob3jvtN+7tnwHUTF7i9na646CxbpykRvxtROpkMJ1AEqEyy1FKajaiw1AbnsJK7elO
3T3fHrYO+k5pDy8+RjOUgA9RooJDn7TDDsDpLpVpeiASjIlCrT2Q5vhG4JZ98d10m8HW1pxYfmXM
skMXwXhmhnfMgByXngKpoeGK6ljd3HxrzJdGDP5v/n2zdyK1N8ddhT9rPGVD+113ghdAT5ydESPs
jo1cntKMVwuTX9QCdvKmOQa798rfDDo7nwlzA8iOqd+FfjNcQ+MH4v3Ek4m1hBZoryk0jmMT9tc0
1ouT3SoNSseIuTwlVxvp8CIKfGOZsppiiRy6V83ZtOEl0eWII7fbjZE7rRAOnK0hBA7lYsINkgLK
1EheaCHdbFd62b8idR7ZNU0vYZZlq6oJ35rIw4vlEcFcaZm/MmXDvkXuAJAjgXbKeYWJASz5xczE
l9WSdOE3ob0ltHVib+lC6SPpFalSRDZnojM9nzxsSSOuoNHq3+MKozxDiuwVMtACHn8IFcwh27iq
umwbK8xOAyxWBlpgjwYvnwvVCGMHgHnE2sRbd2Rf5j0pYRbL+gr2e4I7C8Jk9Zmbo/5keJDHk7tm
lvyK4EI2if6RTVPN0UDrbpUTCUfNATXlgvuEHQ2tP5bw4kgI+cEYu2lf1zkD8jGHe16WhL4i1EYi
ke7ZQNxjlXa0c414cMa1jnFoZNuxg+8ltgE+uZRqCTP/1aBIZumVjSuA9G8g7UmtbL5ivXMe3VlE
VQ0io8mllsk8vVqOWB/YFY+MOpRzCDEZrsCKUt++QKLnaICljGQGtkJPT4OGwzr1EAyfcPuhuTun
jtl9gBu65pm2YwOsvQdSBWvdoSScMhz2RW0dLJPbGS/RvTKCbztQ0xLqx8aVgIfjtv3hClkKU5wj
A7R/IKOB6A0JYtDO3FVFKmFf++Bmzf4xNhkKOeJDTF24Aq48YN8NT5z1D4KozqNLC7LKwCutwnH8
UVP6kREWeQwD42zajrFqR9gIYPflTUgb1RDs2sjmOWaAqpxE/y/WxW0A4BUoV619xPjY1pq1p2K1
MUZ0BUO9CRLgnLF0dkNZg5pElNEM/N4x9TDbfQmtMlrXtUi2qZe8FY3+RiSHv6qE4nRJnCdhAZti
OPbcOtR5fedHS6aO3TLy+582c4cNthR+qw7BP4O394JaHfJefHVNrC/VPskQbuTel2M1x7onnEKP
fjHzH0AphCtEmMy8M/DPMpFrN+R6cwIvI3xXJbAt86XZ6e91N+lP0FK3AfKRPvi2JFe+KlJE6O5j
a7vRDZUVrFwcf23z4jTBMbKbj7jxkJb110bZfDYHD0cuPpoms0mKYGu5Gmt8MyRnDied5R+fbMaJ
/SABubq5p++Ro4KlL9JgFablXY6TjZjI+qyY8LUZ/Tw+nfuEUnAHPPnZaROPl2tFGk5FK1k3YITT
W0RdfakRUGWZ9s/UopvtEIqWVHdOq6eILO1VL/KHuO0vvjWbVivnu5wYvZO0csmKf3ldn50PfkjB
AGBhmaZaOUFsHTV+OTwvvWytYXBfJZKruGcJhhHEK9A4oH9YsnKM1lNDkYyU9wVl3DEzvR907v26
sG0+UYZMUEQkl3Zp30Ms32yoXnMdWkw6KL6eCTKmrLBhlXXUL4O7zy3H/YsPfiBtRdXwKCZ9YY11
fFBtLI5RhwCKNPJlaGrajq2l9pSlXHo4vraJ45o7OQ28fikWhDYNmwlrKv2IWxLfBa/KtSJvbWF7
WsQj/WhdsHJuC+K5sxhTVoscYW/Z9QcV3rT09WrYR0WGyScnyJoIcZzWfvg0jDmNk51QZkBFevNL
hlYGi/UOQMfWymsqjuA4wZnpEuCQafWcFsSGl/WFrJ7H+AOf0UcTjUfVVMlDOSS/iVF/1ba/7YYh
ZzyJpE31LNqURohy19g2eI5ry0LhGTyIf6gqA1nc9FYZHYSrEB77NBBo2H3WE7gXhhBnJJFvoYuZ
XrLKTvOzRdOwCBQzswKUSRvFn63OkpMlP9AnHdaIKLlM0HC5RLwCHaEaiFoU85Z2zF0ZbYFYPVm4
VwlmHX6bKoDByUJKn2pnlfry0pJvtmQV9kSJyQJEi45Dqn+jTUCkJUjyES1MHdy45EZO648+E++m
yunXIcYtsKR5nXENGTI5sf+vAjNDz8CWUJAA2Y9mvWmR9a5Ho+p2plIOu6Hmw2WstZPOni5l3NpZ
aLz1ibcdxa4Qdf1Om+UttSoLr7Gnhbsa70CuJZCVSq9+0Eaz2HJu8NJzMNAL9zeu/GTtMcBY9D7z
C5VTx41aGWy7oAGTYxCklnR0M5n7zFm068n/YA/uYfVrYoBRzh7WMksciv71RC3H7Iidl0Xu8EUn
+bzsED5zLXFua/pmMisOQTd+pDtVKK0kY77y6vbBuMZndiUP8x5z8+9dzoANkGdcpuxowI0l5j7P
rWrDhuYuyhYqlOitZ2dgf9hFLZ1TOWfshc5z4wzjAc7x9zCWaq+a9lw227AQ73GXPIqqeXZw4iaw
1pMhOTiW/x5N4g3PMAZZJ+HbKfnsO72aPY4L5aKL8Gsscw06xF5Q98iss+E3QlWODZSDOPZWyP4x
rY9A+nDe0jyNRABhHDuDbtlG5I+sTBF/ZYF2aWGIFMCbzDDyVjCOYdv57QZvOFTPxt+2lls9NEVz
Yn+DMd7paRwk4oN5RR9OoNEY8NWLdi4tHeLSTZI5MzWNm8qwLrWFfdCLnp3Rf/WHKWCH0HDz6P42
zPuz1LdVoDrwzzxhxUTo2hRSoUiDYDcnCDC6+QiGDPdblOFr4abnVGd7W5awDJzW23TTSF70yk28
h4SxI9ZwTGlOWKxYc0peVoAdWpSrcdidHAwqbUjn0GTeFrw213Y+lGRIo8Of7PQyNLit0sDYTbMb
kFMcTOs3tCgHnAG6yFHLX1v+rqEJbMDGrSWsdalDhkSZs7JMEsziFr4h0xf4gNrBTAa0s3Hdbses
fkWtxtbQCHL8BnBlDb/Dqer6+5hTlSapwGwwdQU1/1OejzBG3DxZDYXur5P5+nK8qNplIf2s3rYU
R3JdEKvOa3REvlQcQ7stHjLfPOizzSGVXP9OgCZnLxD44TA+OrrPnKCWI7NGc75HuhO45yUmbX3l
NxXNphs9+jkcYssgpwgh3ooIjeJUBOTIsKgu6H+9946cZRnMnNKIxK/RiI99fuMQ4SgQ8HDQbuFK
mu05gc/ILxOb+RbxQVRpCRDa1qKzrKzuWEY0DszD8aWKB8RROyv/xlRdiUxuzFTfEGn7UDRGjSUx
3beFj7u4cFaG58YsD7nxuljek2qT5D3Kr4D2SguA/bBZXvqKEXVakxTMnJOhxgScc7BMuenZcS0i
j12A5VQ7I9DKzcjglmoqRN3Sp9OxU+k+ym1GHn4Qn0xQCZEKV1YUz9pGlseqM86yTm49eb9LeoP2
HfdTALZwK5qY+OnuyjUTHIRm72xSIBbunRC2Fz1p7gqfAJSs10gYawx6L1nmNkti7e1T0XuHPC2r
ncao1bd5pVEZCla5uB9yMuZymLM+/3E1WXR7IWwoRwzBJiamnfGwZQAlImS6d8fuAYdRsh/LHDSt
40BYxbOelu57Eei/VV2wt457WqP5DvGfAicGIeDJjpDi+DuZHhsqNqhMH2Vm02za6pVIo3jl14hU
woEg376KvgfbvOdZRb/a5ptw5tYUqwhP2MK2xEdajvirjcrZjCZxcTyZ0pXezHCctt7b8T2e9iPL
TNl5N8jZ7lpP4GjJMvFABLqUW8z0+yIQ28Sv0AGEDAgSDPXcPoWxYZ7Hkwj+TexLRoWcl1am6U+m
rv5pSWACfREWoAyWsXaYQvuM9/aonsfS17coO0y2V/kLzxC4yn3jIsMuSioZxbYlWui9oZ0D7IKX
cqg8lMXO0S3kE0Y+zPU6zcdonaSRfCUul2rRaPWyh9bJmaKKlYy7Jy+gQY+MGAy517ykFXK+Jv0Y
HYpXTGKnwv6owgcjLt8ZrRYHI3d/PC8HscEqkOKX52Pdr9k6PzAjqFcuvy6d7Lqlb9BxZP5A8aDQ
7yEXsXIGaxkKnFngzvqr1i4obO0FBoK9r4foLABcrLKOENguLO11PhYXxuvohFr3ny6cC6YI4xRX
xrkY8X0nog5XkXUmLZ1lCMKBjc4TQ6p5Hm7dGh2LSwPKLxin5jAFh7ay1N7o1JdSuXlocEAkoiJO
qh+RJxvjFp+egarQGHAswQhym8RAkOk0Ky7Be+nmr6Y7B9jjkVHmcHIk3o9QzX/icIQ9Nc5hp1Tj
Fv2Y23sfmVPh7WBRWHjp2jeyR20cCXEM4KXca9EjfA3rFO+9h+xiPnZuZmdQ7CSYXiwz3mVNfWy1
yN+zKEQTiELP97ccA6+ADteaRJDXd5LXfWRsjZqBnw386eDz/K/iPlwLd3iItPQDGym+L1V/hU1L
GcLZsKvS5DUVScfPzikXE94zQS1Zi6HBtUh0ZATc/DyIfi89x129y0RP907pFDhp0GHrKD+N4BEt
3nNRd2BeU7Tf1YrU9HqFHDTfULuj7OHAHVzJ9JHXfKhPC2FBxMStCv7OGPvdJOqTiZ1i4TTc7E3k
Ouvaq89ocpaah3Myc1ga4SFn2xEgQGIW+pVrWXBC6/M9WfFpqJ3PKqa9JTE5X5kdCJkuHlpsQtlL
Fc7DHsSRzGwBuqRHA5MyBK7pnaOjA1GpUZzX1bZn3Ga0SG7aJJ0tjNMrwq9pwy5yr+rhJERnbUuC
0F1YZDtKiIvUnjBUPvf4Ll6sqoXhHPDsI4zyNYu0cVnxZGLUxLIfZU7pWeeWrUZgRPnebjyGI/BP
/N4TtFzOs42qC10f+j1OTxy8s8ue0NkjL17mlHH0A8+RlUinQbK0kg315VWPos3IsprXCpwU1aGG
8fi1WJ65gQPu76T0Hyc5vOPDvE3sbehpUc1D99H8ariUtkHj2atVoBjei9T5bf30KYh//ER+Tk3S
38JqpxB4kZdnsHXwmifmdO94lY5jyrB98LV9YV84sPotMWg91Ri7DoRwG2i8w/qvD8B2VQb1pwZv
YQNB5RhXXnTV2ASToYEOKbdfK+H8oDalkzT9+2gkm0mArZFwOfaNIs2SVVfJ4OwbcRhE9xC9r7Qv
OjzQsS9/GWKMh8gqwPCHZUJdAEBRtbfBtat1TT7Dzhm0aeXGkJpCCw+DXRjQsw3ZryNp5xzqT21W
luu206zV6OAksOFieIwJhF8foml6SCKp7VvjFHSwkpWf30oPHZPE/Fj74qriEG+O68ElxqiZJwh7
Oyc5BaUenkjXuDJYY5BqwfhyArXGl3IfNEV+HLFQ55gvQE7p8EoQW3DCTNxUDIVI+iyRN/ksburB
Q9TV/Rs9iRcGhVnYJU9B5D9XcG8Wg6IwCSlMczkuCSGFbzRY36Uwt9nEELuU5laRCC1zjsScJnKY
8phqGCbRRGhIkGS/bsZl7HgXiuxypdzutWIiAp1gRT4gkvEIUlzblGCToQQvZBOcNVdfu5PpsW6a
uCL18Ce04/opg5cHwvrNtVNjDXwUrw15wrwQKlBQhQdIPQmuWtThZW/WBIPlazNBGpuUtGFGmDAY
Yb+4DOyWLUlekAOuGStTr9ddZvSnHuoNzxJjHQNaQguLUaxqL22oUWW3AO07jaIt74uV0SSvPdX+
MiBae8eTqsWbPN1KZdE+hTXZH3X3JIruaJUeSRxs9mHTrfyU5Ra/sEWkcu6/or7TrM9jheBdmNlO
Ybinl/m08iFZw/rM4c0xq4/IoLUYg2csXZE49xR3MbDEEA5qjzaehRxn3LIpqYl1H8Ax4pKWZFLm
OrT9DUAW55sNntuY09FV086qqmCbuYValjY0rEKwHAM8/hbXQbdNv+MASD1mvefWQx2Ik/hk9lRX
E/MH3dqB1TIomyscqrbzEeWw36fpFKUTWHlwJ43ClTt5wykU5R5ke7QbrQmNnQ4LXelyLkd9zgVx
0uZAVDWyYMpxNi47VDox+4qlCb1pkXgYyaIh59VNRA0ceCTiJZsv2nVEivgKk5FaKUk7HJCF2nqZ
/B7g62H/Jb+BnABYBt3NSwGF66VAYx29tGb9HUG8WBVufGDtmyBphHDAfldbTH62TpXCsdwGAdkW
91JgzyaYPsJraemrRgS/chBPTR7da6/x1/1UnGUZvLlhI5aCwWxTNfjIFM85wyyzbeXgE4OGmq46
qa+zMTsTyU2bPsTc+OQ46ghIFaTaraxtSHeBei276p3Ii/qYmt24DpKHNNbOeQaOZiyqdF/3ub9E
10MFSZI7s6AqfQnS5tFGX4z0h5t3mJnxmMEeYoSpm4m2nFnTiKIgFyvZx/WeqXhYaJvcGMO542Gg
Cntu2Rv1N7vz+dAwaN8bY57IQ/WI04PwkwOpHx0febD5qZbkTV5UD9MgZT3oOe1u6pLorDrvV9im
z51p/7IXACMUhSCJgzVeKnoqqQXriCygFbRljkr6H6nB+KnN06TjQ7Gyr36ccx7Wfa+toNhcq3nd
gSL5hl2OWOHk3EfmHjbG0gvyBzuX1LyoV43a/NSGZKM6f64FntsCH5i+sTntGlKI4kHtSGC6ao0L
vTtzVjZ44CUb0l0xpazcaI1Fd1dxBOvWOegt/6uptumyZ5zkay2ytwU4iByhA5zSQ8NwnWnVIXGb
HWEL+8IX7Rq6pJs+D318kn75PAn/wVPenVidV6iC9DXdIUvWyVhBP2FZSCYEtbN98P3wkpn1I3j6
oz5W+35ovlKawhZtGjXmN1RCe1vq8uZmzGVNLEbFaf68+Sds8+jUeJD88dSkevzPQwkXeRkCex1x
c5B+dC7fqCHbtLKeAaOi4YAS0Vnj84DrqWHO3qVzVPv06gTGc5BE9WIs6h+yPXaFMd5QGD7qgXgh
leDST2+pVZ98o7g22ru0gpPr5k96VvxapkH4Us/LOFuSwgzXau2yO05U9KARJe5WOOJsfZWgrkaH
9zhM4RuolRYnbdylf7/FbEaeOQ3hPe5RYnLX000awUc15bM5wCyU8Y7fyjnEP19gntCKO3qIFUfK
FVo1KMYnqHC7QqqDjYM+LDEukQBkBv1X6tX7+edA2YS6CVMT+SDI1ADtl29N6zAqq3eEz34PFst8
v0QY1YKVwLU3st6dynOel3uymsB9R1e/ZADmYgUtlP8MrPVx8K11T+Z16OAu1mHdKfGdRXTWtrn0
bOcoAhdgBNe+ww/bpE4KZgE1gqZXT0FOiBx/ISdor5aLCDn1isd8Mk/I5SI3uWVCOynbNYnmyxhj
Jw95zfIaIssliLOHwTQhKOFLN0b8A9Ghjhlr8yeKWv73+s4AuKtumYmrtUrs/2HqvJbbVqJt+0Wo
AtCN9MqcRVKi0gtKsmVkoJHD198B7VP3nBduU96WLRJErzDnmC8zEqIXw1H74a5wDG332vORwgiS
0Kt58ODBCSnh4nty+1WX9xcOmk9n0A6Zys8Ts61oClHENB9TJi7KvfK6HJPQvhi5d63N/k9Hs5RP
3bEHtdDgLHJna3d7tysGvVbAyHfO9bWZhXOVBAOqpFVJB6X0luQ39TC76SodUsisaFNj9ggbtS9e
SPR+6YN6N0njtZV7kal/yVxWjGIXMzRl5el5rJYSax+iWajdJz8fzqEYQRDIi29k+rxxXFKas/BU
EBvnOToLcdy+VNrRqAFWUMOyZI69EOSas4JsGAagIk1M+NT6voxRcU57Nfk4E9JwWdZsADI/XZrl
x0QO+DL3iE9v+o67JB+t/dCNxmEuQkQRfTTqq2079GEuQmcgL9TS+h+iOD6tCH0KK9AkkYThUXuG
jr5rZ29j5pd3q7jDaL4U8bCh279WWnrKrOweoCBt4pUQMZvVoLsDm7UqsVUtEGHTOo/CYJ3uvEXS
PHRudx2s/AbX4tNHgoYaZUEcx5aedAfDnCRexqUk9C10iWmGPRhJ9HSOWLh3dkB5Mv91rqM+MMrn
nthXk7F1xuI6auWL9MR5lrXibfD2yvUW4HBGFySgXv9ppfUcaP1ZuGuHH6gS9aPKmUvKbjm09bWr
FGucDO2QSUqpYbylRrlrUBS39Y3V2Qp30KfZcC77uf9PzfO1IQOKX0xUprSXubgx6F/0VX5pUuNK
AP1e44Mxds1ZatHJ54MHXY0eAcFFat6zEElUCrtZRpuoMs6JgfIamkrO/cTJPHb+xZ+QBSSjfh+a
J41veFSa9ap6AQq32kFJOtMzI81aug0vh99jOiFTw2NCO78IcSd2KaDykWULre8S0SMnuQHZCy0E
r0HSI6jjn+aKY+9hIK2iCaO6w4zI/tRI9sLSXcUfiOCRMeJnR17IloDXma3ZPHx+BPx8ejxs+9h5
4rb7bFrG3oXUZZj2CnweasSVNQrutdgxEnEmJW6fdeBL9ehc5fdCd/+5bU3nPyRLI9Qpoqhb7bTd
ktMyxubVrcZTQ/rKnuEbsaphdSNMCAN1leTbJHrErATXodeZy1qmG5HMDg+zKraWLSi7WEt1XuUs
WlZIy8kr391AYechxWxlGcWbHbOsVjEiJ6ak/avK7HsxaE8Q8ZKEtiIBS7ioxgFk6TsDj3Pn9UQZ
8Y3q9sc04U2UGZ9/Bja1A7RGa+8E0WpLSJac7IbTL6Fy+s5+Gp+SvtHXSqtw+bTmWzOZT7oBcoLi
RW38rC0XRk+3ULSQ2+u6fQ6N6WtUpHbpHaaCjPzuccgu839jwFx9gT5PzzZYjDgatNZCrlK7S5NJ
tO6Kf7VDF8APp4E/4HNqCc9ad5H2HiZwzywZHk02DGl1IlASEUl6a23L5vqdoBxPer9HsMT7YEbk
xbQTLl6Zsr5OvowSgwuyV8ALkSOx+vjd3TTruz6Idkm4pwOFeyPq7oex9Z1ELG0axdlsn3uukJUS
GhP7Bmm3YAwejtEC415wGAvGVIHz3YNcXUQlfHizhD/u1BZucjCzRTQc28KO35iibTvZPCqnOgL4
7pdS0IHU0WSw+CTso4jdrxAv08Jqp1lKWwQA1qprmmFvJmwX+CqQfCK9Vx3k+oX+5ijrs3GMD/pW
0LBJXB7c9pqSJbuwVXkdklBtVF3chDfzUV3IrZnhfbii+zvTVm+6tdeJaqMOZLJK+sCPiWvs7DfZ
BebQAzXaPS8n2m/b/zcCiY8nBT5O0UsO8V9SvfAOkhmKvp/atX+f/AbwDi1bCaNq7ve2vvLyLQhW
pIONc4rkdWhmb2QLvUoF7kYYdIFlBVEVggABC0a1HOKoOGVRd/AjxAI9y5pFhYUKl1ZFaBhv7Zqc
JJaaIQiGOHhzSsi6pg27GnoU3NOV7yHMpYQvjOyfZUQ/je0HW1fmYJDa7l5byXggVeFfz3daxg0p
z7WMz8HEbUDqTMFt8ks4F4LPrOAUY7B9Z9+SL+u4/hsUKfphzf5jxlqBnK2+EEpsbfqSk7eqFYkn
yTWiT9k1NBvLqgnkWsOEtMF9nXFB2YfacBI47Mkd28Oppolguyku7NqCA15QaMbRP0uT9sL9dDWz
3s+1On5HMMels+6oWw8lHvzFECP1y5ldX/UIMn+K9IoNxb39Fc61+tao4bmJgz/RngZgFncChf7J
TI2XHlcZcxk8qk3JrcRtNRIQMrm2Rn2jd36/DmteuIz6sbbyNSLNlgiAgN6xq/YkStA/F3+Z6y0h
x3zVjR2smigtKCLZhGFlTjcjG40wE2B1quyTN35Yg354UpMXE57qYzrHIhggRUEviFBcQJjD50aM
GPdvSqFrWftbBy4qmPwHecjGNsqWVmrcegOeYqP6DewC2Duojtac4pz12eQuLI17XmQn10Y/D2U4
sypNCIFLSxYvnl3lxMM59RZSWAJFZ8B/zA2Z5jS3l6bBzUYayUakXX6r26+EpmXZhlW1dkqc2YXN
mkj02ivi/oMQg7WTJtr4PPlD4kL4hbLuyA1oLsEDHfM3sQZBy3KGqS57VuRxqIlAcVuGjQqaHxUm
VvYESAbETs6Y3rdZqdl2NK7jdliiW1yhZytPoeIGRPj4p5XaD7fLTwRTq1fTal+xkXGt9m581vOM
UES28e0ozRXDtHzROlBGImk/CfaCW9mgvG5LcsbHpzEmrztOZABnvWfmh3YIV7831rDFEe8x2j+J
thabPPji6BWrjjHCu55m71IvyCPos50MSY4aTTtdZ4n5WZYNvm9vjfmtO4VbETZsGULz3W7qt0yy
IQ7G7Kw0wFZtV5gscXDJR2ZsbnXDCFeaSjbFyMfh15JHALEe/yX/0Vz2idetHeWf9JxIl7ExtNfB
YTFjtKo5JXvFKnqZKefaVvIlg+E43sOOI6vWXNbBvSr32LfWbWsnu0GT28DQwQRJNraomi0rhb0x
WE98v1uAoYGO9wHS5bucM7gIrmek0LioruzxGTE6LIbA59gdwWSlLmdc8hJ27o0BeJM197JmkyOn
4T3WRxT91NZOQwQY7foTN+kXyAI3P/XUOk+5eMbxligs4fWQXYEUvUUZcUVwRGvcdYsgczjWTThG
PhoFu0PdN8kneuLTIIuNcrWPwPPipZmkUE+aAdqPTeNqq7PKFFlX8L6bWc9eyuQDR8HP3G2gs9o6
CC+j1r3k6E8WwxCRn1GdU9P9do3hX6q/O1nN7qPf2B4zxO7c5zlHYge+oAWbxLzq0PaoFwc8G8GA
2Cadpf5Vh5qKCMbMv1gQtCMxgvcPr8hUmC9+OpF4VDQKzEG053yOTo+yBwq0KxP/U2qVT1V3ahJG
Rn2c7kFryXLn9vWGhLfLPL0o2SSO7d0orXNWc+/2SQ5D6zkVxXn+hqU/rEJHI1y0ujHmPJW5jdcX
M0Tb6MepC9Yopl4rz/gX2XfsV++Rxk1cQUSkajSfO919Q3jG7kdFMAJ82G0d+kJET3C60+nm2Efs
Yy+G7n23GWxHIc/AG86xmDCffHojzhEiCD1H/9LD+KsU5kbm/sMPEcAWEHYpIW+xpb4JcUJ9pJof
VE/PWuWuavQSY1ldFUFYJRM0dDcsWIv2U07ZeRjtSzXzcxIdfA++pOgH+v3sRpiHVXH+3bT1PfPc
G0aQYLFC0faHaRpXYpb+gOXPVnH0x+WfZNZzEM+AMr732OUPfxMcXZyt5T2b0h0siIVZ5SekKnvU
b7DezFXr4Rv22hlXwvXZ6Em8Il4K1EOu9uRs3AlDIw2+L7QbS1nAFvZbAHTLi6cVqNVnGBAP/FYn
1vss38YXNbaMLLRlrSHFtPU33cA8oSfTp1b9oPFbjlG7k0b6OjIO8z+NgCFjbtHzBGbMEBCknW1X
nAqy+qhC2GRNxH2n3XZznTnYJ6dKn8yQ4ZTDEWbUZEB+jrp7zePsx02sP22B1TVGwp7Hxy7sqq1e
qj99yyQtDa27FQakAViPIFNvTsTaT3ns+zN5L2rrJ0uSB4qL97zcu03yVuD8Yf2qf+WlWqad/4J2
ziUYc/opVH1JFXL+sQj+wdLddZ6EnwKUonKnh2hs0iNeUk6MBe1GgQaT4SnDfpfLuawMNhrdbUD6
aTXJHXdguxqj8NHnLh7NCa3A+FNDy8pyE5yyFu0C03yquxnng0g7pBvpqNoXSCO3dho+ioSSWmX+
I0zkj4C1bLj+1gXl1+pooWWHdSiJ2qtnAi3gxR4KryUow8AJUnnvXpB/gPqKYrUeCQZD1PQWhigt
5u8VQin2qKMLlxtILO1h2Q+sLiPPP1vBX89ky2T9wuzsYTfCGVkDMCBvyJzpGZ6xKN9Ayz+3FoI9
A8R/xlS6QR6EC6DkA8e6xkckqHT6vTzjDhLQlkZ0CLOqi8ajeAPpfBpS2ngnQr2ucU5iOSVOvRDP
MggfGSqVNOLTljVuu6y8muUafzJIXmg/DMxbiB7amKJISgSjRhm88wG5D21yFlYquRR4BVLbu2vI
0CMd31VYFUenSDYapN1O8hkEEXeJ0mad1bPS0gIYF8a87lTPesN0ApjrvZqXKYZ0Np2TfEI2Xroh
f6Pw4ZhM07juLMh6bcwqNai+cgI5l2QH/msdb2vE5seYmO+yKB9lEq46fsCl6DEzpfEWysUJibKB
pCn6CBm38W/rec00c28G7AVj3TvRVd6HsEUaoeXQmKzHEBysOPrInfzH0cM/TToejFo9BU7/vCrr
WT1GRYuTjNcm99H3tzVinAbpBfCpRe/gD6wF0DXPj9BehTsOczxhmrplYN8JgbIWhpIhywnOSkCk
o42B1RGcAH3DuMJ+5b7yyujpGgQsZD0PBX/Mxdb19S7Ly4c31MvIAUlqlrNjyaMu8TQoM0Jc4mAX
Fs6b5mUfUZc5TEb5UXteXdbyRonAsDW0dz2hYm+AGMr8x6tmbAUnPIfcIy9HDIpogZ1qZ2trw9BA
gOfnPmodchcihgWgdUJ9eJty880ZylvMaLEkXUGPbYYtpTIWmjXnXYslp8a7SgiztUd0LykaL1MY
/xDa0CzBV5PsChduZB47ZJxdzOhzLN4jcmBQ3l/twMI/VgV3WBcYGtgEeb1zGBWykqinNV10UX0t
Au07HHVWLMbVsaarZyVHzV7LInuKVXwe6uSp63WwGflGwYoaxXhvDNAgjfs9xQjgwig4JH31VFn0
2FU6nWQAmaHti+dAB45nroPC/jsFbQ/KDZtk6NCD1bCtoBmgN7nDAjt3mf3Pk+YlyeWrGXSvbq+d
EFaukV+tNaVeLJblpuxfOgnMkBFvqporzRYCtr796p297LPbqPd3XQt2bKc5MrlqS44jMmRbk3ds
5IKPJKuxYzKx4/VQOLMqTbSM+d30UsflXi8qNE/dziwO3OjvXkfBX9UsE9rqpGL1VM4YrSiC4l/D
gC6I48CflT5Mz/3XxNZnFWkvXvGdhEh+ZXoPiu4aRv7OH8SNOf8mG6YVSp61JdpVWM+c3JqqjhyD
9Meooh/wCAGkSeuTzetWmtOaUfeLIlBbHl2VXU1cQoseMpLVYYasinFF2iDa4e4n1LzZqWW/K9c5
+k6+cZElIsI8pFax7embQhT6Q61usRqfyqyAuNCHHCNLn3V6qQWsO7iap3PCwN/24veQiPZFVuvr
CYcc108DxpK1y51PfLmwTFCcljxkxXgTtnPsE6Z6DTEI9eS+yFFeUsN+iW1964byQTTLdywkJqLu
lUUThZqECNhp1o6yems25b3lhx8Ut07p6hebLs5sZsuzd66gpMBbykj505L3FoBKIxDp8tHKVHZ2
WmInHIcefGIx411R+aJ1a0ruUNpj7ORLWYQPP2bB6igBNoI3auj2jKNQBzs3nSCnB4oeTBOVBPOL
nhFyDOMPv2Ghl5bPTthswxxZF7c2tbKi9meCaL7Thvo1LIS5VB2CHquEg9fG2taOo5epgh7YTi7Z
TPa0rXv/yXSCak+m3K7MU6b3fppt2Kje4xET1cDmimicWBwrRBam6o1vWRjuQqpw7+uNv2KFKPln
a+W27LZCk/EqSsvwRYZt+IRK+/z7zAV98JxdmTafhDVZZ6H+9d0QvNi104ApIvvi92nj47SuwRBx
+0qDF6fBxZE7hCwCs9cjjyxjqT0j2NTpIKzmEPc1T8t63FYhcOFm+rCDtjzI///gcU9bjxlkQM17
9zPkO//7e7//K9ZX1GLdnBcNU+J//mgwRnzxf5///nYbgrcZYNbHOAyYDVfqYFkuDyz+iPx2Xv0q
51TTFMhnlHIK3MsMf57/v8ZvaBRSpBulORSH3weXwLH9QLLuPDNhiBpCjDmQy1YdcNj/z8N/XwNu
jI6k3/1+/fdL//2J3+dUA+kK5DEvyOBiz/+/v/X7fUWElm4qgOtTjQySKq5nO/qcxuCVKlJfDEP8
ZYi+cYqcLIXRdHc6IAR4nR7L2Ke2q5Cal3j2OtqyZecNHegkbDB2U52gyCDFSlkwu39qGq9jZcbq
mKLtX8I0BlX+7Ix8otlbxpx88zSY2iOGqMV0Se6ZNMerJtdumRuMKz/0EP+RH7ByWjT3cV3Um5Zp
651YjD+aGg+i7xNEJ0ypPILTjhGxKqcs9Fg1a9oapWx87MksPTaxQjLHH47I42PeSMbLZG/4fFc4
wrivluMbOYbdapwHTSNrxW2EIW0btjWWz4n7ZMAwpoYEpyYaIpOdGxpY4ouMo9kxXNBnp6FOdFyK
fnSrevazyrHLdeDMEtBWRBCi0Bw6AbSfxMo3ozKR4M3cVTQO4z5th37FiAblhYd5Y4iy56jGndMo
RlBG7aSrkpvOiYpacsVUZmleQMNiiDLK98Qx1MkhheHkjkQSavQUAclCV8R6xmVgz+pYo/Nel0zL
rLcBvO+VGkrbemjq6IgL95znNg1/DcN0DnwmQ03Wm2Rgse0KI7gMTfgXfiFbSDnsuC7J9YtY9qRN
o1/BfXlrhYsZM5UOVIZhxso24/xFe69zIwoxPaJugtvFOxIRk8RLsK5l6C6tmeZRjWSj9pZz1JvO
3mrEyx6UNPyjFzjupuyt9MAyZAfSIzrGwsxWbkXWt9e7AckHbLDGGCEYkn7K29R2v2LEGmNz4g07
Kc9Qr+QN0aGERbyvCZbQjIxLZaa92BmrD5QUvrLSE8xB9Ej9aGBswxpjJVO+cykj3m3zK2Pf3BEX
dq+0yn6pfbUa6yK8t7VmvTgOGsCGCKpM15+oyppH4GsLXa31hLnJELGFLmQYYLrBBlAxxaEurCu0
M6BZfcMudqFhZVdNFQ/xF6a+djYK4U2LJhH8MpLvNl3lyEjfEizlCMVR3UIo2z4NHsJr00ucrd6n
IOSkctGbDtoyMpMcWQKbDr+ok01WsXS2poCCTXfjuy1+k0zif5kjSXV2wR7QrxNpYgzWs19MnEci
MxAO8HTCsL0Nwzk3iGTy51am5nVyuvXvb8ZN9Ma1FZzg2H5E+WR9OWzmuaztmM0sI9HUIGDOZ6V6
Y3L9zXiFTxYRzOc+iIMHKQf50q6Vs/99yoJaw1Al7fXImUzrUZC75ibjsXT7izsVhNJy71rgMxo/
Qwp17hnjvTPjN2T6vDXuML73CuyjTTCWGRBw61qIX/BzVKm6+V2hH3uhn5kXdMdEi7vj76/YgnMn
Qx6tolg8anJxHrH9llEjJZMpqLGIGKV0/Zt2LJkjdBuXxLEKInFKi2A94eyrnjau8selNNP8+fe7
xHD0fp9pilgwjXZorfVAeDR8V8+/v8rrIv3vV5qmyZXjIKIfrcLejDYKUeGyNQPvmnIU5/2rQ5/u
hf1NC7L47yxaHMnBeMOTjelC6LvOKMxzN6+Dx2LKuJ1ohLBbU4H4AcEMrowXCdMYsJRhfGgD3R8A
TYuUDNNjkOO92pVR3VoZvlWFXR41CyZLOINZpjj570vKrKxVTwkPzgG18Uo6o3H8fbDEmB9lt3WD
njogQGPv5W35hDau32kBccK9ZqolkVjikZsjvwr06MoEumW5BESFSTYmIOMRhg6j8NRJN0bMisga
Yn3dhziHQubS605D5WClDYTzKSxnzwG78fzUe0384rtdeGwrLErV/O45Ds1z09K+CWQ3yyGVcN+w
kf7BPOAv6djLo9el8wF888M0OetWz0ejcWLMdJXciXpGD9f2us2QTvRajuDO7s6ZU+u3dI4in+3H
nW6/FCScLbSOmVVC2qmlRRBtaRcCb6qfTJw6u8LivYgYIGVBdNOlaW8rgjr2orMvUmrD1Y73UTRc
nWoy39uMCjFo6m7ZlgBSU+kF4FlIuJZoOja6z34+sLp0FylLf9UFvi22KNOxHKS+rcnQIAja0jck
lOqsIXVN42fXDAoGbEou4NtbXFbp2nITUpqoFGFQtv6xzlq45J7JICvwwnKD+xBDteerbUiN/+b1
zSZxRPtsuESGqgE77++XkVYTWywYEsoyfav6Md5OeRZsynjiYxcTF8T+4ab16fAnr93/fhH836/k
tnnJOr+7tc0c7eDjAMFD9911g42mF8HKIpuLn5n8ta7yfNihvJx2ZTdo16Dh3K8yNX4jnF0WE8oc
dOj/mlqrLjITByvK5Xlw2Q12pDEtS+wRq74oYcERSrbFhj2sKh0AecT+HIcpymUJLqauWPfpwhbQ
YFL34KdauZYMqL8KyofeU98asGPayXnuZDOpdZnRvtjNIEkxYgwczwStQlWMO/MvLCqbjHCsgyPk
hHgDwtySpTIhil2m4/9qml3QEqg6P+vCmPDUqmAkMNtdh7TqN77TIedRZXUyIjynlntq8dzC5hXw
w9l6T11ErmvWi9VkEKTbaRvsJCaWDXdaQvtA8DPnxU0dSwC0iCu3yNq/XjT+HVstey9cZja5Fog7
Vbrglpho53nmzEjX3+Su1Na5rzEhoYGyq6D7bq1+O84qrL7D1VWK/sgGRT9nhs6DVRjn36ejI3Ae
GQFiyik+NT5rjq6onq0aR+vIlP73mT6h18oSjaLY8hnRIRbR2SQQbZslB9WE8VIJ+8W3S8SeWAjw
u8Fw/n0KxyJcsxkDzsYWqSbpB8e8pgD2VnPiIHcDmTj7wfT9Ldz6dA6m6cki01+gqc7ogqQCh6nV
G+XhqDBVGa79GMjbALrphPc021BHKTHsgUURRc2bsPQ7w2VlSwlBbb3wLB9dHsldq76z8r05qXxl
2aX7iVgcok1tvzhm2WCq0fEKeVa86/iuqB920RC3P74pQPy50jzhunob+rI7mrmFQHMS2hua/znb
HUkWw8fgfQDKa+pcRyKw1Q2Z/zOghOBd+lm5MwaXmnSOrqs52oEEhjovQ7gjLrK8h+zh7jlxLpta
+uHq92u/DxhcWLfoMj3E8/8SICTYS8Nl5s9wrpzdy3Ts4bOJCAJ9EG5qau7yGNRsQ2hfaYHZgqJC
CZqHDWn/HEvsVn3pHcsAkLufZ9wSTcYF+ZRNq1TW4trm1sjUElsLnxKXw84IJM3p8CZA2q8dZqNX
E1jENXEY5WEZXcheun+pypq3Ti9Mmv/IPtvtsNItIAJDrMQbt1IGkfwQF7/X2le0jWMwd6N98BU2
LmtWk6K0imptbwmcXkMAJmNEUrKOtSY9jcy8V71Dbo7yGF707Go2DbnGG6iczjXADsm/lnUdxUVp
5RkIAtc4Ov1EdG7WViSYA4FmF4AKt0MBXaFD3sQmHmV/nHQID7xuXu5EmwZF8XdkhsG5Gcd/Ru6k
Z1nRzaIG2lgu6p24iMdnv0ZNrI3ZTbQEWo+Zs8fBxz24cjqdOw6D37BH2RcLBmY9jBU7EtqmC4bi
wuJh2jMNegZM1FyBIQgAMuwWpla+e5SCH742PoV+Anqnwd5U922z9xoHskI3jiv6M4KTWyffGZNQ
W/rnF0I4W6DGecYO2YA+A7mouPz+VTDRYGQ7odj8Fp6m137HLf4JStz02JR0PU1dRu+mzI6t6NTN
8Rks1/hudyVyJr0cxdWrOU2cTBzZ1TBgsQFjNmH/R3dGf4fO4Uvk2XDGDUDicGZugpSAUSX0V63p
g13i++dkYL9JxupF/c0gL/nssu+C4oicdO0aWmtIv8lPC/qojTGV1D0szNGp6ifhhfsmXPkuYYCL
SI+3WuOSIkdYTVBgdZIthZLVVO5r0JIhytqz3loTLPKxt0+slLK1RgrotjesNd3hw5FO8ayGvljj
cc33QzpPRljFjxQPpkhxlcfAWvogs3ZuOXSwLzS5xkpCP9r74kxnS9YVnLtl6hGjDWZ+p0UKVmJr
jOe+srdTVY7X1jgA0UVnzRDHbIkTTUu0XEU64uKZGxMoMUyoquFlCHtETqEMN1XVbCbZEf2mUyHb
ejK7nIvxMm9Zcl08zFnaqTpWhSGQfEghVyUjho0oa3Csa/WxqpC51mnurqaxN3aUJwzw3eipCitu
Ufps5U3wuTiVF4EARgzpMKs9DRVRPLkgMS2q67XhGdEKRDqjCFAvq3JMnPWQh8NZFAnYCDJmOEss
5+Yl3jkrKJNNpQjNnlCI5sOwZQken4Tf14geZqk++JM3ARfNVGZ6dpo6RTfGPqp0UudQWy4GgUkc
vEjeG+Ac598Hx/GSI6hweRxoTduWBkKiZlzaHvx5HdnNSi/w0zSZy0eR8KLMUSdlR9VzxTXXzbqf
otKQOcBvWnGqxusUO8gXJ1uXFZs+72jbGowyTR73aDrSDb4jY92//CVsXlz89rVOGBGtC1mHHzAj
PwwADktQS9G6L8P8RUwgVczYnLajTaKdcsvjaDTfnY//rag5MLP5QXLr0LqEN0cjgSPQQyy1iV1v
WcmCKPAy/TVyGufMytc9206aLZus81bwCasTTUh10kTmrkObsDGyjvL74LE60TlFrPmuWnS4Pn6/
5++DVOYnO2BF6Ai3XiDXBGGkxzSeNATrtKb9ENlHcnA2E9KCdaDV/apqaz50nT4cMa9CJVFbrbeT
c25uiC16rUT2StUTveiF4y6cAkN2jzKu9QTT9amNbl4fmlsrMvvjmBUHzNzQzUvDwQeYTmjrBJW1
4U77OB78MxTRj6ATA4Slpt4zAnHeQnM8E6Axi0AnJKJGfirxQFA5TbffByVbm9l1eGl6Gd0K/Nhs
l67R2GZXYa2ywBZ70Qaf3Siy8+8DIicsCWSK4QFHHU/szrDJY7poLJbZzm78V17F5ESVBBKWEmVR
IMPtpzK/JGkxbENIR8vJUOE1kvq0tyuuus6+GVzdrzGy4CWkG3Zo+HQ2SY6loRwAK8usAfnuZvx1
uJe26FHkBcsi2mKyHoNRHqMAPapZDKwXkRk/ld8Fg8BzVROvbgsASIklgq1yjGbfDqRZ8JIySU+a
tdfozy1Oto3wh34rSLzcqLx6z5wsxAlaoZEM44vVlNSVycKXSXAJevmqk0K0NgaN8dVglBe0Qckh
HLeJIcy9zJnIop2otnnUmevCTv5wjWUHyZyYGfLD1wiGbQdcvXo3cXeUyUFOqKPrUNhLcuCQaDhl
vMXhah1M3YzXID6yFQA3k+WlN76LKn5AfOz2w6DN3IgemyfOhRbwy9lKp/dBJoqaZqxXvpMRg+kC
MED7XmKXbY/M7Yzb5Fjeoa/UPeiIeDXHwd56gXvGRdOftEGr9wT1YJoTvgYxm5uncrtgh54kWZZ4
trVC629ZXT7MCEJXirV+4wiOgNFEDI23BJulAZIij8Vh7BIF4U0fXpvOW3Qc16uGomY9cKZeNanK
pQo9FrtO9YMjq7/79oiSIYrU9FQP7aadqJjyVNIZ4qpoiNdam67zYSOPfcJQRtpRu25jaCbMfw7g
RZ2FU3XVJsIKHaiwPiCsmLxo30MmXejaGcL7Meupxsy+gGgo3zUf0ygirzmSKYZXjJRliRZAv5Ve
Nuch+vVTVKWMd5MCUk5P+ElXuHfSUQgdYvcNW8NEhGY73olQdjZ57CIQxonwNKHGrcZLnsfGTbDy
hMCQngxSfkSpGSerLN6Bi0bboC22SMAIUu2Mc6nXvETgSG94+Z6s+qkNAOPXDQz7se6eAvspsxHA
DrHEpeFDPUEV2ay1OU4XLI12NJgmFdnp96bmNe2xLydwvnOFUOZz9gL92g7syXOTjdnJ8f6CeYyP
v0+GVpFApcuNPkB1pQc8RlzP+8iqnX2aiT+dj1usdI11a6OHjlk/LHtXC7fUrOUZza+3SDNU+3MU
blgZDRIuAAgGA5Z9niHJ6LN4WkSDiN41SZmkxVzh+DPye5cHK0pp7Y/Ul/mUe4cUrPJ/szrNy729
PXVnE0TX/2PvTJYcR7Is+yshvm5EQTEpUFKRC84zabO5byDmHuaY50mBr+8DemRlZXZLSfW+QyTg
BAkbaASgqu/dey7CZsi6qJD4nEo6WjP2ZjJa53sNtczozJOa4U9mYj5U/fDNqagsFKEVrCkFo3Yx
KTrE+6IjdaCcZ25kqC9pGk4rt6/yVYYAGmvCyo81WEqhCjfawBmcEVjfDfmS5uGADd1DtNnsZTxG
6xznbRyfMip3D6w9QgAnslgjUWBkoxtD5P3onYaiJE2xnYV6SXtQ+pQddQ/l3X18Jip7O0jTpGJR
M7hGidq2fQmZcRyGvXRpCDS+LFGZOfk7I8fJpJ9N9y896vOgbtLNXjqSTOXI6M0jqiJaRAkqAC21
Uc3Uhr2nMHcTcd1dzFbDmZWWAUs1MiixPzdrz2nJMc2gaodGj51IWyWU3w5FVoA9e5FTsAXfVd3a
ro0oyWaPimUVhD/Ci6uEKrqfJ5sxK7HDhu2IfquCkRr7RbDs+uStVQnVwBp4XASgMi1o3aS4yajR
4m4bMtR5VIz2Qc38LmINilGeriTAoKun9Q/0n4t95IbPQYAau/F9yn6Vte/9CCzWSL1CS7MCm1LY
ApuqjqiHBTR0cXON0j10KB03feqaqyrO43VLgvsBMQm2ir61gGKSpdDZ6ElUOF0oEsa3ge6pMlhL
qQDYHjCda5Grbt/P40er+oNb1hTYfQDKlauTFDJ/hG48OTvilTZTGrRHkX3cpzCDfJ4GYNKGyrZk
+uw6Z5QbOeTmliY88m8/+zMugfWOuvcEoAOSnSz2JZM7IUesCRMOfVooDfdj8hf9fAbi71TkEieF
G38DVjxcW5WHFhvBzsoRhXcNmPmerCjY1L0RngbIJRgmR5sFggeQdi54S4/V0CBS/6z1e0dnud3h
8V2hVBiP40mFpXfTx0+ujxEPRnl2ZegcKS/iQLMJNW2BSqxp+WG6ogAdAGDp9nFN6/9eRwxKGjVN
3n010Qo7vsrPoUEcx6+NkGqlWvRCkz1estrr9o7ninPg6R/ZgDvDojUOiaqVfDKFvxc1iDCD5sS1
ZCXOeEvRVmB5B2BDyPV9usUMrN3HDoIWNyCSOQpo49AYafcaXZ2FFhFaB3cbvZlkgTwP06Z866py
PBmOejA00lzRxtdLWZXWhcardelMuOAkvFL5gM+ybSbCfZx0qG75TDGaskd0b+p0v7dhqrNNGS2+
/PZvf/uPf/uh/j34LCA+0NfJm7/9B/s/CnImoiBs/2X3b88Fpazs/jX/ecw/f8XfztEPSlbFz/a/
PWr7WVw+ss/mXw+af5v//M789L9+u9VH+/FPO+scpOr40H3W4+Nng7T3/lvwPuYj/6cv/vZ5/y7P
Y/n5x5cfRZezXn/8JCoj//LXS/s///hiCOv+h/r1d5q//18vzm/gjy9PH/lv5486yov/44s+EV3/
8UUYv9vCFa5nmbphOq5wvvw2fP71iqVbts5/0jGIirO//IYJvA3/+GKZv3ue5Qkwq6ZhGfz75bem
6P56yfX4VpR0PZQApmV9+fub/6cP8R8f6m85c94iYub8xxfJTy9/fdbzm5O8O8YB2xEYnC1pcoXx
+o+PxygPOFr8L2QZueEMFjJEqD6pGMNjnNh76XwHiX4YZCPg5HOaxmQpe0mP0PVTA2onc2x8ygl1
SudU/np7SwmTUKWUaKG23DzXgXnto2wHzOyU1Z8SRQFBAG+V5/2oyCehPY2vOkeSEmE1t2PGkxpG
U178yIKPAY8nUY94cpOnsXFh3xnYlBoWPW0Ce5/JD3QWvDpKaOvKbpn7sLIA7GmuDOaNUkM9YU67
cpYaK12C/KVnA4VuR3LOsahcfu1xk9ho2YmzRwiR9d8iTey8ZydAChq0Px2K5XhE9S23L+YwF0hR
RI2QP+0YJACZ/cqxywcHKbmM9NX/v8b+J9cYJ+F/d42dou/jx3+9vO7H/7q8DPt3YQrb0tEiWQ51
B67WX5eX97uJ6tZAcEM/0+RVXvnr8jLN34Xj6YLkLcO0TXu+Jv+6vIT3O2gqHUsKSxhXmrr9/3J5
mY7OT/mvFxi/mxDShLXPT9NtRq1/vsBckFKx7yDtT2gNFcM6ENMY6k9TabQpCz9yyT6Tom0Pmifa
Q2R6Z6OU3nUI9nTn+53ro18MPJve/7zB0bhvVYS4k4yjtdN5yVtMlutoCfuiVPE0OoF6sKPqAuDC
46JS5iaFSnZwBUqklmxMliRXwWCG2MgeThRXv+smIYxekZyshkXIoJefBgc9O0nWwjtMXhVZJngY
s+nw7vcJsCAjvYRUnZZuZq1GPPXLiWX9s91jLqyd7mtR+zC/jdhBSI/Tpzf9ddEm5C7mYbUSWeje
tFickHrmJyMh8NORiHgaHzNvaOAAnab02Fhi53jCODijh0AVuvWyhEUB2j1yMRVM/cPk+e2eOE28
JrVjLw2noCjh0VTS22rAQ8VyPII0ttUnJXeJRS9fIzuKpbNRvE8Cc7NtOtM3COJXmRvZJe5FunV6
0UG3T9TK9oNm39VOu0+y3lmZQbYJKi14zb1eX4WwAJaklsYoU4ZuRVpFuulrx7mRlQCst3Z3ad3b
ODtwxltI7r+3mY5EsiC1IKveLXhCzOtAgJYyPeaNh66nzT+Swf9zgL58S/D/LpDPrSMl/B8Ft9hF
gJlqaY5EPJtFXF1TKwG2ZVUPxE+eWoqrm1z6u9xS9iqqkpICGGlwQ9bZK9+Mt2OVlY/cP/NDi+aU
1hq+JszhAwQeqXYiMT/y1Eh2NH8+bb/on4eSzANs0I/kdFC1jlgZdrDvvN6vHobMnTMIUBbAyf8s
IoQ2YYpN2cpcd6FpHaiIPjTX1tiAyrE1MoSHnKAlp/9wgn1VBN/cwZ6w6hdzSi4ll9ilTD1GyZue
1pTbQjGui8IxHxtdjy/1gGfi2trG+OaOWxz54VXZ9lOHRuIpo4QlXNmeWQ3jqbWMaNVagVyVtLXo
x5n2KUF9cLKKkWp679/cobaQf5ndWmao8CEwppvCZ3ZrKHdLqcegNkxqQolyYkfa6TPylmEflswc
yUVZCMdHb2pk3cbSDCLT+jF/06iR1W4mvwWPCWv2ldbB0Zz4vyABEUdNN0cvD9XXxsgCBPNpB7RG
ihsLtE9wYGiscmJvlc34SY/yqVAfUhtnxJ9ZnBvtQskNEgV2TxoiLL4N97GNrGZXCNDGXqetykx/
pFEcPrpN+K0nCucwdEV/kc7YX0RI7qSJyqcLrD8ds4keyWUZVrHrywuCnmafEGy805EF3JJZ8dMP
Hz1zrUfDEvqtSD4NUp6OfeE9W6aqt1FRNYck0B960uUPxJkReZ4jtNVGodZRQ+6qn0mK+lS57hso
R80xb1FgdBmy6iBS7bVzX0Ncfjd/shXVEx7VCZWtKhmLjT5Qa+yxDNw3fscjPYMvQBmFFC4WUTjy
qJYNnU3Eb2g014QC2zUK6/4wFbwxfWGEhPU4szSgTAcLmGQxL3LCeXLMc7ZPLIJJ/J4zN7pyfwaL
jJ59uO/WNiYYAHZkYaOjmI1K+U0Dto41lD+FHlrPRWXoyzD0INiYmUadn9k4FlR0OHr+0oHXo2xa
CH8h7JxidJM9d/dd32JhZUHwATGUbXD//Nn9ErIMRLxLrxbTro+GozkvjN17tXt+JO7r5HkDdB2u
PUFRUyS52dI3AeTS+FF7LAo0vH2anzy9Zz2gkjTexH4WfRQjoqGOqGETIRy6Kbr8oWTTjNNTXFoN
0YZQltB6ZydTlM5KjWmxwDArTlU7pfve6spl6/fmSwCMgICJ14Ki33MSEaQeKd353ljwLMzuRQbm
TJb3klMpItQMsrpYuiBocursxyAhwc0pW/OkQ+tdDigElo5j95cal88lQCGyR/f+et+ju9LtXAln
635yzK0aLDK4Iqgn0TSOWrVx5z5yOtXBsuj5UjH3kCkqT8faJNrERfo6Cb5vM2bhrZs35ui9DS3t
zlTl7tloWRMmhf1AazFaKcfsqRS5FiJZNkMP0CXFxrWPvNwnmU33qaNI7UZsB58qsQS7Tqjg4f6c
HSFsVqod18LEGzb1Y3YYaGc91QroE6Sux/uebrOCRDFUInKmI1pqZH3sJ4PMRCb0zkJyhc46G2mX
zkZlfEtjmGi9+S0OBj9BGTdE5nvluusmHUBicKKuqm4Y18qNnd1YWj/bii7X/QpI5lX/ECbPbipD
NHTQxjdujLCYY1Nsdn6OQzBFalqZvbnwu1FekNDQJ+uKxzGLq79+oDUV9rLpcWhleU8bwU2ZUxe6
ufItQWECQ/4tUAnrd6NOnr2IT9dKY/MNkRdmKRD+H3TSBb0sT7re7b4p0sK/hcVN7zX/en/GKM8j
MKCTGdTuiUZZt23L8gOtPD2zbMC0WDkA6mfIv8dkwZSXSLTGbgqtHx2yHJgOZkdjHiGx2UMUzTkl
V3c7YuAkfB5WhEahxZ3YoRBcRA0kzftuaoxHDzJ5YLreSWbcZMcYXr47swHuuwVn8kHS4ViEmD7q
ZUeLnuLBozUvNjB7KkC89nPUteqa9lry6hneLphS5+G+V0PBtCsnf46J6oYSsLk/S/C1dtSi8RFK
NsDiwP4eFXDpkShrD02aEZLcUP5gbZ58BYNCDVhZ3620qpZGawZQ6MsJphl5QvcvrSCkBiO6GB23
V+8RSGIv4hqZXRBrGrQYld7ykiEiTDT1jFvYo1+hD19Tw36fmGt9Oi41jSriSokCUBBRrHayb0AA
p8OjNXjNMx5Lb1/Unb4mwLX/EOkhINvgWzHg7A3qlpqRPw2niJsCkBy1soJ6fBcuYciCJtWqLj31
3gjuwK4bWOewEu1LCTq3pNpttcV0iCqVnYBnIeW9P7xvsgLZVi00Zg7BhPF2omHmFLW1tIVNZeu+
PwnCnVulADCQB3Qtkix2FkMafOZWjSWoKCpo7VnwPg3uQ0vj+SGzeoX4xjnZja291b1K94i3rFWo
9OA9tpEiG1IZx8nVU3R0P92M8Vr3tBuxVuoJ1a8EnqLR2G9aRRIzcw+IwDc65ODY6c58yq7kbpdM
5TKLPBTN5cA5ir+w8r3udt+gQe1vFVqwRaDMeHd/zsxsaxtrIdEQuvXDDNLpavtd98JVvTCyxHxz
ABafAlpDBL6w24l0XOcmyUCpocw3DMs/dKf/v36RhJvC+PAu49JHwy6eZa5TjS79Y9V56U8dBW0Y
WUiAoCwt+rATQF9WcQWwHQETwmoP7eBCwKitCOn9lOQTaDDoVlrayzOV1WPvJ+1rS1jFtpWa2GpE
xwLfUgdhdYSel1DKosZ2Lt6YDGcHCv/y/oJHqit3/PqtDM6I7k0aS5CijSGoXmIPBEFsERB030WM
WiPgKN7vex4S8xusy9N9j8SG4TFpq1WWDEgqJ3zDYQRsBx/OvHX8kG2Jb4MzB1aS4TcnmYi/Nr+O
+S/7IlcHqotc3Bynpe1LPM5BECJ/KWAtQzTDTr/GrduugsywwbnWzvX+KM0SGPgxrcgodK7lvBEj
FbdkwmPH5wXOYlagwire1UMVvOpjhxOMyKO1kMH4zQ3z3aA87aWPTJ5v6BSnML2/JU2yMyNymUPa
/AScmxERn+Q0lnSBPtSO+n76oaFs2rSANXaukMVrkqj9/WVWgukqMabsJEohHvIY/EY9f109A+L8
KQ9vEvzeWXj2rdL817iLxncb+PKyRft05LIf35MXo476p9Ik+xSj6k6VRJ8nZeQ+qRIvVZu24gcZ
yGdLZMUbGaNM9Ii2RwYVbLiOWR040FcJempXs75o7WCOxe3thrfCtUiaQem2vO/GQx7d7o/AuDxC
nHMP9737pq51xDpJ9O0fT4V6uHXqITzUokJv0Av71TEY8uuwKCiqFvYrdHFnTbJ5vL2/qs+5QUYV
ygOL5RteoeLsITHY26mFwdAkPmbZmA3BI6EQ6ylCoo04ocEjlCPmp+yqa3CzASFi8enA7u4srQcS
I7uiXuuVTaPFODWaqA9ZG2lYYj2MNOYgwt2vfU1oJbxzlHmAVSh7kY29z8aSVZBIziiSmytvKL/d
N4LONQRG2ppNXvvHNPf32uB2w6Kbu5/93P3MU0yHrZce70/94/n7I42F5hDU5cWLKyhmWnkxsS9C
odTIjhwd6xttQ3l15jO3l8EasUXRfB34lTY64wla12A63h+10HWPEGmshacic/UvL9wPuW9sUQma
dBIjGeq5cREldbMrw+m1nvtxZH4qwDo8cuZH912yxZudUYtfR9yPryssX2lkqqegMQnf0SKxy+dd
o7CzI2sp3OezsG2pxuGAEDW5NohonvSouAUJokrdCMpdKYv0TS90zLVN7ZztPs7e+gRSEXaNZ02E
40NEVtv9KBOA3bEa54mNvbQQnr4l1RCSaxsZz8Y0n6+1TB7kSLZllA/+WbAwWsLNhISY5uF6JO/v
XXmzfVFr/FNti/ZtCHdg+vP31p6cozJtcITzLpikZqUi39kjEMrfSdnecINEX8aUdTvhsHlu2m8N
favXSJ+SR8xj2/ueSELj6pQBdjxe612npdWK118FAqfpGCFKyZGt0UwUQBBnztZ9ndCQJWME/vTW
jrJcwTZ1L3GHZKwiFyp3mGxBuffjK8xogtnoi9isf24OTcquM1elYaXfa0SmZep8j0azWNmsR2n5
2OoyS1lx3jC1r1DNaEOMpLSNKXb4lUSkU4CBNwZO5HlzD8M1zWZEniXgb8/N9bCcmkWOY4/kAd+z
dhKnNsJsLLj2FN+yTLMfaZBYJCdMDX0jZI15MPSXCSzXfa8ERrXoyU1gVQ32dzCs5Ez38UP29rTl
SkygWf39eQJwp3VDrOMau4zdRyB+yiBmojr2nx3ZJoPrlh+mhdQyIA7x2dJJ8zFGc12Hutx2s7YS
lNwbfiH9RkSXeqqEvsvogr4luSEBR4JELmepZTO04AQLMEhdhxE4DGma1d4oz0WDNle4JPU5ViHP
XEqMlPPm/uj+3FjLA+S47CCk81mFqjzwGYnH3kJ239J03BF2RC3cmR7u7+v+Dm3WFDtZNE/3d/+P
5++PMoibRpCF6WnQceWQt4Wy1wuSXc54FS+RRzwZud8dEvz5Q4YlZWzL6JI5CjW+rR7vm5LEqPXg
19M6qCpja3WBt/DGINMJKZLOuqwkKc+NHl7um9Sos4UfEluVcbqf7xuNOF1SixTB5/Rmz6mHCCao
LIUCzNHp0vokcbAiryzPvcq5y9cVHV6otCUQ7H6E9BqaZmMOFoQ1y9k+J+FYnpPSa89tkXdnd4Ke
Ss+Zh0Zg73MTS/X9yFIY3MvJMggk1QWZlO6xcjT5a3Pf1XFo1EwJ8o9hQq/4L4fcD0bN3zMkMRJY
YiBk0lLRwWANdN9TqGWsxf1hp8iFn6yRkY/DKCHgGQERsaSo5SxbXJMH2+2nt9Apj7IzBuBUg3h0
Cgh+NFbffJ+7GPhCzA7zrhFbckWzs4Wo6b0TQpA9S4XEOuqxedx3ibbuz24UvEezePyewQxbGTkn
NGGjMUkRASStoWZZZvRx93ougmdNU/FOBTBS3b6cK6+Ot+qZY4xEglBu6Mfv3P+mUzv8sD1+okKY
ty9rpS+RRoPhhagJejocucDr5JUWubbRuwSTBeD1fR7V2sYwULm3sIw6VKIblD9j4+uXHDVUlSvv
Xcp3V0ENm3O/1lnufOXvVW3kCDmPNS+yYcdWSzMzAACg6YO+HLKAb3GB1dDmkIEVZGaO7qomvJLi
c1DcMjmBJlOQOWJspfvEwNQOPmCcuCu2I/DnFqL0wvbK+sHNWcIk6TAcfH5JbSycc7xrk8Y6VzFT
wUF3tmZsvGaWDRFOlnJn4Ocmyockcw9aYaQ07zSNiE8y2qbLzhrfdcv/6dS6vyRj+NuMR0yw5keB
K3ZVnzdkOGc2GHSwgg51AqMvu3XOpA5tEapg+slML1IzJtam6Nd8fFvwR+4mceDYxGW6lyw+RB37
xFqbX0sgRe+CHLbF5GNOG7zv+WSGL3b5WUVN9q4i+PGs/selbFhfV77eHFrLHSDkW4CRRCYxrWQo
gKj74cZpTea/tZHAuw7wp8yZ9KGLs7yTFyaiPxtrYhTqgMZNIUvYBqMABOA3R1gv0h6jPSGUa7tr
2ktY/Bm5hn8JPdI9esLxNhRQ0xsfMNFgbQAxqUrIIGfwkM6wKpu6ukZIah9jD5incozXQRhAh+p6
JUutv3immx5aSpGL1DjUeT9SlSXguumWXHHtpcgxUCJGv5iACERVVaeysJ7sEn0kZDHM6ynofQN6
FZ9Z+aQ17asHHvhW2wigvUpye7LIGEKfs6OSm2zbxD/n0JQ1Ay7JhAYIYL5wIY6oDxHE9gPkNbzc
ZUqwNBlymfeGcWlg+J6FI5V1QzPznYiyV50Ua4pj/nhIgKyva13hMxyTn2Wl0lOK0UJvSKUjVBlD
eUawGxTji+5ZIM0HAG3J5Nxwh9Cz8T/NwYj2hN2v/BZWsiYhAbuwvZcA3a6h1INN1vCtPX0vehNN
ITC7zMz8haWbx2Lq1bKcI+eK6qslnT8zsywPRRrv/FliM6jOXQxUgjLfwB7STCUQ8ud64HSKHD27
DKmJqC3KthNM42Vat69JnC/wW1Ybw9GilYNPFMocrQyGh0XYeuZVKz4r1bg7aRWvVBEBglqSfCna
CoTtgqT15NdsNnLiJ7HRLWOacYoqvbBWMculWQJnJCGTHsuy8yZxhYsIQUE/RGSHLIhiQTY64s1k
/rHAjJ9uaHLlVMzMjBlMDlezRRfSZc3KSB3/GLgBhbxx0zTcCvokvrZ50FOkAUnmlVHxMljDd+Q/
GLzj6UibIaAj5CPTifVd403taQpzkA2R8zUYWZWKkAwwgd1PdLStVQia1swk6PZBW9UmsqjCZd5D
0fdM9WWX5AQ5kYaw6JwoRHgkNm1uH6OiAabiZfso9/mxGIUgR1V7igr0fIJhB9oGPkuVPNDrI96R
WVjl2cEGbCLqVqs6CL+3ACtV30HHJCsEftNzMUwvVMOTS4KS9VmL6hkIYoH7jpJdIgZ10WMDaDMq
urIrTql6oHi6xYe2tnwSqgXK8aWZ00CziE1kdohjta3OLib9m53Z9lWBJRlpi9ktZxZtTeoNrYbo
C7+Gar5qE0kTssyIeaeIHbnyhnNnlYuSNDgycyPH0Q5MNB9btdfLeJd1bYHCfGI2ZU0boRwQVXp/
1XHygvDV671LG64nR2WBTuVDRFhtEoLKe5CIumAyO+CIBqSfoIPVGoC5qFBE1UCFm8wN/TFzHVt4
LoEwP9pxy2CYyW7vZnq5LZrURdlkPQHkUNfJs8hBTQj1KVD4V7MQ0u+EQeE3eLDkSxoCLKdo+FyH
1C1oEiJI9sWGrJjgK9rzpWNQk2C++BGiCl3kZjU+ZQS6eQNwubZQEnbEorfN/gEJOtAaphdljOMt
0gfQIAEynn7YO5HszzFNUNTwtX/tqq96hEPImSrzSVnPQMntg52DK2z7QLwVVowpedfA2CCcy0hW
bjqInVkFL0MQopmfHAQLAmwKAh79kBDdtu7cadNphv+VadHC96s/R4y0vJnowahr7Ti0ksbpWO90
p3vA01kvAC1Me20MVhM4A6bBerYnrvzIX/Wq42PbupgeV66WQ15sKh9kpLeJ83oO02TE6BoPJW8p
tmVTTcthg5DRuQ5yuho2opgyZWoa4Y+sMmFsO71D0k8iBwgh/cFRoF86z0Et+Azp7rtg3F0QSqVt
4or5JmSXiYJGVsNwaYPSBxFB5nEK0j0psx32CG0BQElCnC81wK6wB2JusUhfPAS3xucwAL4lvclZ
BnVAGrIffPX8pl6prgdgrSJsb+I7OcdAGIvhpR+tAFzxT4gC5YbYXVKmU3MHx9Q5GaInpznIjraL
RlBvvXXll9YOTVh1pns4bHqlkI0h0kFnAmLMorNRN9orTRWQAtVVJVAxCjs4IQZJfsaKwU1a3TGp
PGfVpKHaOBq38VSD0GIgcFRW8NZ25vc69cl/+ESOBSiqVE9N6YBsMOFiaXa1Jq1b32IQNF5HbcZK
qc8hQUY3aLHxPKKCWzRDAXDHQXSNFzp6RZvWrrSpIJN13vW7RHC7d9YVwzonQn5N/Si7jdDS1mOT
GNtikP1zH88IZ6IxGnGsQrzg+VSQg6SRnhuGyWtdijna8NWjeX5sQj1+tamd0X6L9bOf1fa2qAIm
HwlIFAdUEOrGTUCZjBZtJy4loU/cYae0XGMJ0pf3J3HWzZe1FyGu5hjyIsTFLs293uvRseNuqVn2
A9b2DnsfPWLIkScKrO6FVVFFZnC+9gelmxAm7TPy95HhnDJd4PbqcH+EB1IdIhrxa2XBrhwale8K
GR4yswByn3VLoPxP7ph1h0oC+h8z+jwGYXZuWyLCr2nw4jOBezbzO7pZmw9VgrYft+l9SqZu4uGy
KZ5ooxi7oSncbdmbr7Teo2PllunGCArIuJyx18Jtf9ZuMq1noqmwjfKIPTFa0WllUhBEwakqeu2o
B127UQJ/sbFyS/fd6qqbASd4a+o+9LVRm6N/uTUGhdEd7xu70TrgBXD5yIBqsB1jjo8154r2z0Te
SYYIH7qX+occ4OChaPh4TYiFq8iX49mtLXS+SXJllkDt39SG671Kfn/UUjjlJJvyjV+iDnEa82qV
afhUViRid4zedTnBAJY+slHzu5Zk3jUZo2k1JXPr3XBfqMiNpyC9RnMpoaB0ReMFGW+t9kbeGQ88
06wiYcfbnXTH8USG5hMV2TfLgnZPSvGhhveGVkAfqcqUBARkLn7dEDusF2ADKGoPS6piCsN0rdvg
Iw82iSk/g0ZbJ8EQXyq5VQaYN2qe9FobkPWasLBfwQv2x2bb9uJb09h4R1QJoRP9QkrCXhbEO1u3
VjqoTTrUmPaM2TtHgulTliZHgN0P9OTT/fCOjnqVq6pnxkMACcb9hR8B/QypmK1U+dDVRJXG0C1i
27yBFUsXOPr2yDf9FakU4VL3vyON67auJrNlFZPzQuSvDoIEppXh/IijLDsDQtSWfYj3v9XaH+ZA
AoIfVOckkE9AlbiHI5iWQlF1DCYyKhgvQIH3q8EfjdsYSWb+mrcPjPo19AcIz3VB7JU56RulNJ6y
3jO9C3aR1B5M0ptJeozfGtGezcg8FSFJaUASyrVIinOVdU9mpsvLlGivI+7IRR4Kd20TJWkSNXks
ZfLY19xZfI+adQGyRSgpNopmNLfUCBx0r+0iXPirMkCzHYQlpk0M2n2ZfyU4N13HpBLadp2RNEQS
ZCfVnq7oinglMiZsuQvyktabVC+jNtinOJLIpn0iNAcWjiscvsfBtlnPGFa8wdrwqQy4QgLZsT70
q94u0FAn1XTF8LmwjGQBc9eADBPEq8aIXsZEz240Nm9oeJx9UzA5WQwh1tQSl99CZrQZUO+OC20y
d45OPEhjMEAVAOc3urMfsuHN07onPR1jYptp9qnA0FeQlOTOVuPrkPUAoezpTxZwJ85fQpIH5sfk
vCPzsePvXmoc7cISj173yC8wQDLEQtQAN7W7Ak1y0sOFQTfCbXw8AlEwz+jPNk4WFo+pnMjXcDWg
ESOyeHdb+Pb4MhnkMqWm/SmRfBKlyLLBpvFcUDVfRpkjbmZs/RAjIaMDt+uViFP8Z/PQSuV7FwQJ
Zfs6onnjbmQGPV6Dls1KSMonaRivqmeJNWXWDyA6GpZQQrx8hAxJWRwCW9cf5xbZ1vXESXQVmaVZ
85YITaxzhzuoO7b5FqrwwSh6j6my9lZw4kW2q2+aTj+qVgTAm5JhR9AMlSCzkxs91ah7hWimEoe5
oed32ZIOLWZLk/mtaqfLSAj9hXuzRvsMpUUcErhARBMhaUkx7HHszxMbd+N6jXq25fjhkXf6o6va
swo/dbzDV6dwX4h30Cz6jJWVD4vKCIu1aYn4JF176wMhWqWoBF9UkX9toqhlpg4wJEkTGkBG/T4C
3VtTxsRhL/T6LGFjLEw3fhOtXR2zMDwZrOEWDubyLNSJZSnzfk/qMU4mEUQXKqQeShenWbd+Ubwz
iTpmaRw+Z9L4VrU5QllcuYVbyouhDePBH0nz0ZzCfB5jFyVXPjavXmWQOIZtJ+0edNcfHw0Kmmti
Fl9slUgsKuJzasrhIW1s2F5WoP8wzGk99sJ8dio0rn27NALcNWDBuRWao3jic6JiEibpn/3Ub3VS
98hAYboRRlqygVpZ75NAzSTowNwLaV0NV+gnx0f8InWyxOPoCR4H/vYJ9gOpXO024ua9J9KY0rMC
VaS08j2yiNII6XWgoP1adYRR8SF4dc7ohnFIj9ShVNIDBR+89nJcO2ZqHmFJLytNVZTGQPK2Rt2t
ADut6oEVErcePRlsIgP8Atg2PhHmA6I45POmDZ/BaM8U1Eud65jl8uiJsqsMZ9dSu/dHKJSuliEK
dvrygFosI1egs/7+kNrm/2bvTJbbZrZs/UT4A20CmBLsKZGURMqSJghLttEDiUSPp68P8o2qcwZ1
o2p2B3dgRchURxLI3Ln3Wt9KKGKJcgMEv6qNqH0eGPbo8iTp1iiBonjQf6X9lD5iY1hom/62dnYQ
e8et5Q7TTZsgX+kOIjONZNpcGhNsHirKcAovbLHzikzRYVfZ/bqZoEv814cWNBrObFeHB5fCrhY7
Fu5q42hRdDAStMcNztKnpYH3LiBTXqUBKwD+BK2/omaIVw8MMfL2JaoHuPOg8AK6w3VAEipWtAqL
rezqD8Nx/E0jSn9fJfWrxEl2HTTtXHGocRjXHWwOR/iZwgDY0RIlmK051uPjAthDs0bQlaSz+cDx
gnamif/SDZlbwVe8T0GR9UAgVCg3SPrMJ7iulErUTGQzikG0LHF+dbArDhSu6McnT8M+xr1B0InL
SDacWeAdP922g/XLx3jhqsUCnE72Q8xbDjXVOYTK8K6TZxXsNTJbp8Cg9ovBczXXY/bsMU57ZqUR
pNKasKNCG4zY6PnbuCSvLFaAY2EDEeJAbizqwkJcvz9URX9DDIrSwfGvtjY9NzFJRn0yPgskDQe/
EA+NwxguyQC5AK3S6xPiJYobzppBE6NG1QdAprQM0dAD0iyRktSt2oZoHk4NbQKbjjlFx/CYGxEE
6PrudJgJS6IyAeo39S6xeeYZjiCvzl4QYvJ0U3Qbe7r8yBQYJSQ0QNdGqenH1COLBAb02ZaowJb3
M7Yscuh0fUfbNd/1vm7fC4OpWCPjnyCKGPaU7SWeSoL6DN1ECuh8VNUi+bKtnJ6HpKnVkq2jDchw
PtMUF35s+BiPSZ7sBoYyZUS73qvcP1bmn/tQxfRqYnstpafWHketGN/iJm7rUw8SfQWqlK27AepK
dzxlKpt+lm7r7gwt1F702fhJqJ/3UBmT9jLTJNigXrU2ieXpFGPRCFIg1B4isl1w33kqgOFIZkIh
x7dMZNYpp+YMhrH5SJAmrGsCGgRmpI1t8/Ir2pm+Uay5eydkYuLV9GprX4L7QhpM1GG6oGaiBtSZ
LKIPcwatoxFwHRRF/eQ2bfmjra2vpi/Wtl4Pj9EEqt215LN6TPXlZjVLToQSJd/QWWqTfxg5/iiV
tyG9Xj0nO4JSJJ75SluzwrVuCAu4mf07caALRanxIE0zu2u5zQbrrcemIl/D7DmPRJ2/SUxkFXCR
OHVwUEc3w/6g6062EQXRomB43KC0s+5R71hN7br+ZK7NxLPRvuQsxjPHtBXxMWHE+YWG/jszcLLN
i+Hkm1nM8Nbbwh1sT7NVqbMmWVRKElMhDjYlN35Nz4YlUjXkPZbiBqFAXFJgCXT077mH111Ysj6X
iV6fDege2+rU07pa6SpqBd1F8Rbjkj6Uc2ScM4v5j+v02YqRIuHFiz+KtYCBteMcfI3cs9Ftz6Mo
2jNDp/asFeqx4TB4jBJTUcGTPl8aqc2pck/Hkio/hjFIbfrLr7vp0S2AZXSpHghP4cPL2U9wIr8n
lusCuJHWORGabyJpJOqLnCSBp/91ZPtsxrkLmo4oAML40N5+JpKp2SjtFTxa8yFnDTsLo1BbMHTe
apHYc9II9Z9JJnkLTaUjIZs/ela4v58poNSPunypdWkHVa4lm2UKPJjxaQZikP0gT3g6m4vlaq5D
+/ztwBqhW6/1LB5A+WnDavBQVpPy8sJxig73oLhHnQGIY+g+tZqgnCtAbNE3pCcgWmLbCOu9YLDs
Drpl/zCqIju7zQh7kMXGzCt9Z/WIDhl3bguGtOj9gH2Fdfcexc0fHdfiLrbMZpWptjsgv2NdVka3
QZEzbGzrUGoMzqUNRYAjQMS2JU/pzGKSNXdg7+0e9Wf7SjDNinqhfnNC1K9q4i+rG0a+9MbaYyeh
endNXT5pZm4dIcwEdpFkSFYIzk2pSk5dnUOEVoxbKUrtpjDAfWHhibUkJ4E8+ci0rH6xWBHdWO2K
0umPveuOj9RW5YZjuXeXHrEhs5MC8mSaAgbIZtfb+iaT1zYRf1xVq9euBXOlw/HK2qgIUsOKN7ld
wrIrzKdWt9odZVrHKGg8N4b2c3K64iM3THrAyMVIWDCeWPp+xhYlZATh9FzXoyQ3MO0eqzTdWkq3
dzEM0wNgovlcoR5Yt6Zm/9DCcd9SpkJ+SRlade5JgMJbzZKwEVCmQ5VseGvto+bFv7SJTpil1GHw
YdjNqpenmH1iEYAMTbAGRZ/erMQs11i75h1K4mbFLVieNHdMb6NDakaMAXmTS/iEOJLUakaCjZfX
kMe5956zOr/OLE42J6VLmqjokIYt4uKRiKPEsp+k2xk3G8bfqhqmcuPY7UfIISMJ8WKLcdpHsrNJ
Yga/2HRW+9KVJ6lXxiF0mCg51odRP8FcmiCiYu+OdbCSST7eEMIQiNzQQ5VQ1stQXE26O5Zq03Nr
J+6LQUW9thw33XESTI4JrwXDd2GduoJycOR5uoUWXmWZDE/w9rbSxNSLJOVc0Rhe11Gxq/XhympD
JiBd14lcFzkQLGslxUlrTBIKVMNVi/yNqHE0OTO0/qImBtWlm7sZ+xLmNwX5tMQRzQvsM08XAHHV
3lAyiLjqX1CpZPtODh9TCfclF0zEbAILXNFsjb47Z15YXRk5PBCl9Y4t+GlYXjwrsd1b61kZ1gKP
fIBeuTff1YajabsbXcvfJqM5LiX4xdGI+SRwkrfYuU2+Zt+cLobWpfsIbvKtS7o0+RuYh6txngPV
xPUuzwiMQFr6YnmTv+MeGEKT+g2HHFB/7aWwVXFqUFWBiJ/e69S01rHB+YgG8HRHlqd7/RDQANX3
319O27ZelcvFVizMx5zt5EigOqQOEzuu7bwxH0S8oRMCR5G6FooMG6hSd3c4yQUj5Mk03FMZVo8i
nNBHc2adwy46TVTkt7ZhjFeEMW0WTaqbkIU82YoCr5rpL7P2cnRiIj8UVXtQdgqNJj246K8JGdI1
zli9SauOSN/Cg1AWNZAcnIfZnDijVO4tMznDVWhFJ3vromHdavbUB6kv59vUpeV5linaQD5DCsls
26L/HW5goeu37w8zLRyOKcOZEIEWuD0DQy9a47YPdyb88I3u1siQu5rAk8zODlnVzGtMky+lPw2P
ZjmYpynPdixCj5kTT5u6o753KYReWu0XMvfm2QABEwjXSg9TX3OHv85q8s/+KPMbHYd8zc7zJ688
i6HSz4ae/c30RbSx69HdxsufnWS22I+cpgLicdaTC/LPXP6msH+NOKNtZ90+KmZ4pQtwtaS4G/SE
+IZ2bF/m5MscSl4Nt263gyObp8Yz9XOiNY92fDFRWDBFausthLmfVp0UN85yDrUHL2IdGvnNixb5
O0H1gVGD4499mq3sGkkkokejA/RQhrFzKPRZQwE6Cqoex9q3fmkCjux/RaJOnhw9gZkFH0jTin1r
VNG6zyHOttF8RtxY3HpX2xsAz2cxdGf2t3f2DvcxJgnKsiz/SkrudFftRSqeJHrcy9CW3S2rqQLQ
O3Pe8ebuVo5GyiKMYcv2zXWy+EecnMMz7+basDlzaTbgltSYn5do7aKytL0z0f7BgdVfw3LeFwO5
ElNivGBpGG8GSosgruSfuCQ3y0Lr0tSFutDbPdpdzPR9yli1cZ+YblPsZd7xX3lxRZnQXQSm8LvO
HgJ+2rNxi/CgamxyS8gebbwpPIzO5NwMy2rR3WB38IrCuQnbm/ZTjOpC6LG+ZpljNzbq8QHBI/HO
y3eE0fxMGNBnpSlGpTMCRrYY7eaMjbg07LsIQrfkaGs3DdLCS4yDBInN7fsDwv6NVkrjKXKabp2i
qdm5NjVRUoE1qWV0z9k8GVDxtkTVOK5QxM93k7lgwDympcSfd9//NVsNddXI2Mpo5zfbHLyHRiRk
TA75wW4ZgqMIL+4A30DZLbhxp8QO+P1/GTS6x7FKfscifmnjmOZoabIXeFjdSWFP2M29M8J/HeA7
XeAm0l9s7x0jTHT//gNJoVpnmHWev5+hLfKnvIR7WJNRMBcEL6Vm321UB82Q9PAkyGasE5SS0X2U
mPK8GRgUWALCHaIZVoARhWsv8agf4V2tnY6jkGqggumdB+y8HE5l7Ok3m5qMXjxHQNLzjGCOI3fP
ERDEki4fo0UWWHDntDArt31S+U8pZDWawrjYJCA+9OziUhPuYY4PU5dNt6qk91JZ1spP0MbWVJpr
UlW6XQLazu1V8pz2c3Nv4u7B0kbFVRm1d/xw9xxsztmN2vYeQzDkFtRBfixf2hUe0Ot6BG//zc5D
OBaktguBfHk0A/gV1HmFTGT53mh5pqEH4Pn7B9d+WG9oz/nb70dpqFdba+LA//29/VDJXVcXEBGX
n5yWbrNnrl9iEOAnA8CYD0UuGcoujyZG6x2bMYegtnzq4UF8AAStOJryxTXbxCMJTF9//yjDlRdh
1H+fq0+YJol15uHvn1Rw6hx9wGrLj8F5SVLBeCRKVB8DlSLpkM3t+6GWWzikr/r8/VlMYyeOS3H9
/gVFmL7Yo5tfvj+zautX2MX639cLawTxFB24vu9vtJW+SOQhP3+/BJh3EUjIcjh8f2toFPTE6TPu
v1+CPoF2UFii2H0/inYo2mIoKLbfjxIaCSETwMzm+yfX4ZzsdQJP1t8/2Wwl3Qy7MgM0JK/IS9rL
4FvRXtVFuGZlHHALSGORK2Q7SI/968i4LICU7BzQf5JBF2vqiFYgZwiuauRSc0dEGOek3PMOdL/N
bYv8+1WNlPkimefj96fjEgaCnsY7hSF6z1gnpSPkHcH1GRUPutb0d4NddNXVIU3i5VMLrk+gO2l5
lOO0mdAcPleD9rN1x1PcpOnx71Jm+CgX3Craj8u93lLWYDC5lWnDAEv2t0oW+YWQSEQklu7S8i/t
+0AK47bE6L9RUak94wtdzxZ9j6Kyo61tR9XTmIu97ynyblvCEStOxjHNg3U8Z4gNwGFs4qKpdrpC
TTvkpk52M+C0stXSXVYL447Qt2GwFO9mOu10av0f1rIrxDFvGpIPsKteD+GduvrVEbTaokhpu+9P
+XpSFZEs059Kn0paYZc053726Jz6M9LwvxfDwM1jIBbbxcs1Tfo2e4ueP7QaTYzaGO2N0QMsELyc
iHU51qiRiZptuSfb7X/rIxsmmudA7wnGMWPdvBs0D2BD5dlxzgca1S2+bQhPv0u9ZFy3SF4dA054
KUtC3UGEk1OcAv1qbajCJU06WjI/NY+MFY/ocXA5HTk6xOcWZYodrubr+/rDKxQqQheWJ/0T/wSI
iu6tjc+OhjRqRsLG6L4495pACenZ4yEZNEY9XMBgDKbwDPmHUCGuSUll591Kx7KJ9bNZaomE3dKJ
99i9mee2BrBSd19AMkW9QDuRTe0Vppxznmbny/NGczdFJJaMZNZAY0oek4bfX5iEjLXSrh+mElqJ
n3PFt7UM74ngnDpBbnOU84jA6TGbrOg9icvN6KbkIim+OUuQ68cVWdxyNs1ggiOadRRLMqqjjbvc
UFSO46avQkTT4P70Ztg3o4vq0wCKEjmozYiwJJ9oSv94ZUf+est5tBshTBUaa36mWcmrYZOwEoZs
cXGf/vF7Lvu5F2gaNL/D4G11HKLN4yRw1lXO8OapCFmGWnCJ803yuya0Gk+SkpZfdeeG8s+NOcHt
oi9qtCubpLxnF4nsIUVFgXgM2V4St0AxvHkFBd8OqHT7HcSgvcVg7i7QrTwZfrKTpbvRRtG/5ImC
BS1q0nSGYW/4U3LVqnFaz8JnpoCkKvadPzhNMiiSTnXABBIyKLGzV0/UKXmhximzWg1mf56/Cqmr
7ZThELGWe0RNA1i1ihwOiHTeYhglzGdEEeLRoTzEwHRfmUR3K1P9mLmiWwy0e7fV4qeCJHrZlWjH
OjiuhaMPOzUnxDp54y8st4AsyKY3vJ+hGhkiLr+ZU+5jrSZx/f7FgATWRYqVJEaPumuiqHgFrhum
M3orcPfr0iXbKC4Hdz/ApQ5A+Ky8s1KGfK0KL8UcljykXGZp39evdWNPZ/S6n4IkXt33f8TYWx/b
gjaDky6N63mlu/PwOow22Y6Dvohn0rW5/FdLeMy2BYRHU4jnN1sgvbp8mjeqHanXSrQdybKAI3wT
G9/zBGwrvXzVEr9F8pTN+zKPq1eCV9+9AS9EQ/vWGwrS2Yrhbo3j19wY4pGAYhJO00k7ZwwjwyY+
ChDjF59E59vEFcLEQCDFfRWWy4y8DYkPYmtYEuwe0xogQdJq3Su8qYRdheMFgk6L1o3Tg1tK7Ssa
qt3kNM3/h/P8/h+BQyzz/wYOOYGxKQD0PP/+/eff+CHLt/3lh2ggQP6xaGA4NuI4xzJMAB1/ASJ/
H0K6attCZyk2Df8/CSLiH5tTjusLB76I4wvxX4AeAXcE1AfmVsbMrqXb7v+GIOIa/8YPYQhruuAX
hY6dRCx/3sIX+RdAjyVT6GhGmD81c/TUecVLOidPRKaEhW0zwMvf6ywH4pohv3V32KODdF1G04QK
gd6zkoCWQaLagUubh3QZE/VF7QBwKzLnQ6XwyWYvfkI66pgE3Gpkx3NPIUBYpZz107zaDJTLiH0Y
gNYYdlYpQLc6c8sAqsme3pPR//AVQIc2T8jtTn8nklbEEG3TfoBHP51QenwpBGP43+84fwC1s8Jt
GicmmKFe173LTKG8p6637jHvuC7T2AxuJickSnY8WBeffMvw3UwIaSkJlZy756R+Ced6OXyNe43E
pf89gud/xrD6b7/q/0GIlc2VC+zrv2FYBZCsVPXv2KvlO/4PwEr8Y3Dt4xv0PYtF0+Xe+XuDeP/Y
vi7g2pim8HTBgv2f94dh/aO7nu6g4xO2axr/cn8Y/wjHBOTv09BwdZi4/v/m/gDxsyCq/gVhZRkG
twghJ47wffhalvXvd4gei3ysJwxUwEBh52+L2sk3DT3ANZNzlKO4FzbjFkF2tyGi7kZHaVuCKMkr
c5PZYxzQ/fokDfPTqKuTMFtE3HMITR9Koy2xqDFYP9Q6IjJM8JucA+yqtuzfRRXduiqhrqqZ9qE4
CERrMt0hKm3FYmKsZJ8ztPap+hu1iQYr2Q1xje+AGf8kKOibCFGqlwcgYQMUGmjjmZkHIUKMTZpt
ZRu9Y0zCautiI+AIHDOSl2ABDMeJg8qmCM00zE+wGvuUkF1MzDozHWawaPuinM0xmT5kVr+jqypW
i2Rm19HSttH+b8gHWxVjVyJYRgY9F291WCI4rDAJS+YMPXPqUE9iNOpj0GmItr0JYb8cWGf8AtRv
K46I6re9fVAdA9TQMSaCagmZrIz5IXHfOk75FMu2uU18ZtY9FnhMPjtkicfcM9A/ORmMxBwka42f
Y/pZBTED7yBvSC1npjQvdW1LDHMfGC2WoHiotonZgRLFyWtwLoObgJ+2oonmFle7QZDdVWkUKIHa
SzGDM4zrmM6/h1L6ey0Pt4oTVHVDKY6b9CiK+dOnjwjIJr3lifuVMPAfvPE5QjtPf5LYBUmE+uBG
u5a0OGscTsozqrdxQBLB+AqbEDyCMHccHPH2TkuXYBzzh5uPKK9snWSOuNG3cqQvbvY3xO/Jg6lT
nBv9lz1Zcm3QxouKclz1yo+uQOlpRSdY2M3mKYIpy6jVRvVBiw4DBq9GvHY0jdghzowpZuIHXql1
XsG/wStiiuS9Tb7fEe2zs13yjAXYQ2VVwdToZ6f8mKyJTuDU/NHkOh8qwfswry0G2cw7qeYYkTF4
X3tTZR7x2/+IyzzZ5QNPfxGAyljDelqSbWCDfYKwfSa9adOPoXcynBiOdT2yirv5oRpxL1gpqjCa
LIfQtDl5ethWo7F9MEdUQqm6jYCfqNPdR7z1v9Ia/UZcME3jxwe5viaH8tmT0bYvyp8c9Q9DpJ2E
ixLB29iNBOyNlqhS9zma7Y1o5qAV6lO2LaaY6tBa+V5a1rOtNMgtDCi43nt3OYjkbGET1PRsemnp
1AZOklqbsIGzGqqtAP60sjJtI5OWLjI93TWBoo6THsZQu9SovdwJ+ZuwyhHaq2Ej0yCeXDbmPqEK
PFRa+jQJNIK2KvcNY69tCuQqkG6fB8VMGagK7ZOTxp20+4Mw2nYJkjjXZWQBdmedCO2rOUfPDWel
3LU3vW/MweTokjNhiIgNwsDUvowu4JdGY2t3aKqFqUOnYDXzvjPdSOWuZ9RFFqS+67LE34ZUxHbL
Z3Ez+DtSiNMKWI/XPrmaVz47br5P6ZNsW3NwghFRXc+2vOYOMg8mg0fNXEJe1QBg41aN0S4VyFy0
Oj4yelyGXIg6euuQ+T4LkvlbWrMf9CnH4aHm5CZ9nwWU52gnqbtC2bIvuDp7jAtkIrX7obA+veHd
ayrkGngmSZd8ZvKjb60h+6rD/mpKB6QtvdljL4iRtFuCTEKvgV8KFoF1SrbDyZPqpOFRIjvbD2TV
X6guuj/GBI6Pu/joSx5x6LMXWLVzcuiQFJkbe9K7nYydCmESb+ZAmbTWDGzSlT5aOGchJeSRMl8M
xGtYf7X2JwfxI1PF6sGOZbMhqGrMbkbtOm9tw+tmLVNPo0Nw5pFI2eBiXGUSokxGXdNkek1E2rGq
1QlxJ57hFAGVY7jJUfjNMzKpaVtVwIZGg9EnQ/nqUPTZPtFynCutKlejbmgHt7R9fMc2U8uiKQlH
mHqk1C8jDKK1Dx2LxkLiHByd40XhcjiqZnhuIXdRIhWoqqm1EPznr1lvGissQw9UvfpZm77C9CvO
quzdUohX4hQ3wqDjUkirHWIF7uyZEbCSNTiSPHsKs05cMFlwfNej7Jqn/mu9M0Aab5shFntj8O6F
K14xo38I9rKN0BWEfumtyW+Ktykd52vfIWyv+zDe00tN1l5kGRe4C7/AhGE+FAx6Cf3YWXSwUWs/
pTSbVuMcb9p6uXKaWtBur98swNadwVStj3QmmwxsvIvwwHKMtm+ThMIaUw7jozKJcfQlGG+AtBjj
QGh0/i0qaSo29nM2WvjZFSWupsSPOn4s1D3vWEE7r3nto4aBh/vbnYnZFOHWykFraDk5TkwGPG3Z
5NJm04yWWLvmsHdMwawPXV6UJuxhRfRMh33rpMYvkCjLN/yxpfHsEDe4q1rxZ4rBsqp80YGM97KP
DzQD/rQe3eFxyYys1PwwcMuFDfOtojxouWsFirY5bYL+xctZE+vGCtC2oHszLzYMYxQTX1WM9NfJ
i7uu0l+tj34ovicz/dlRMJaIxZ8s8taCprn6lY3eu9KSN60lYfSA3/650fS9WBgYJAyu4BLphxoH
U3WEILxzig2tUe6ih6oj/Zlx6DNs9CqQiakTdaV9ZrI1tlox2yuQt08uwe3uhLGvLnkx/BlamxKk
pYTDiuLoObeSZ9iDXzEyuSokqD1UhHs57uNYRGfhXl0PDBK5nSM52MahXjhqR8zHn22pAiYC/VEr
xKeLNC/XhhcHPMcG8uebnvbYv/or/LQ20IlTbZC0Mvg7Nnb3NoQ5Vv7mS3g9OysyBjUQot1mBKug
jF4ZuB9X8dDKoAyrVcrKvOq96A9jx3JRTrNZINAJsrw59imKSjjQ7BD+8BIjX1k1sXMhPZFkJMim
qJwzTpMEaren2gdmkFU/jcqx1pOiOVVPxCZ4SJmcUH7V5Cei3CUh19Db48J8hMaOpxhqx8oE5csb
w2RC2otkic/yBlWs9AfMNARqbave62HjZJ/pNizKL+SeL0gzPq2UO6+Vd6/qqrUBeTrojecyE19k
Xmi7+mkACEOzDtoZQwmuWjPdepJ59hjfe6tJd1aEgdxHi5oYCDnRTPCBKNHwN1MtZ5NOzVtBUCkd
SUQFXv8oGCGvyLGJV61bE35MU5ce4kfvRF8+dYbzkzCaaG1bYcSqscoz/h5fkQ0y1mEaGLmzzGA5
i07TW7swuxtWBUenu6Nhfis7BNqIweIUBwl4qh+znrwpFOIwm5ikqS7mJFvc4ZK7wjOZKoqf5qQO
uqga0s25evDhAdOIfogRjWEB3mIwSKYveU5mRZaBPV85e64n68mpxjduzY1Z5DTiQsJYB0jq6H77
HeVSu5pAGRZRcclKNq449T4GcTb6t8gKH6RPDTvwWjLGLu8Z/lFdl0GVuNNxNKq971BU0L9kRQWz
9tnW0Hig0uWC9VoVwtvo0p0DbDaraOOUpIwwKg3mjrnc6N1o9v/QUvGzSxXdYql/NuCzMl0hqhxo
/CFdnAQgItzgUEvctSqaCG7D+IzbONyVrnRWiaZdcRu7D0mPCxEj1vuihc0mZ8C6Pl0V22wQwbz0
EP6rXlBSSPijub9WBsiEzq0vQkPDOURc1PlEczsk/9Kus5VtQakzAHetDI+SESECscPm4hLzrj3B
rtIvD/AB5MpXsCWJQOFQY3+RpUei+WD9Hh39OGaWdpixgZiN/JSErezIdHwaOuOtk7x5/Ziwhxs4
BDCposWwnLecLXBdAdEGcrE33Ex7yJvF+FhYK22U5Y5US1ImSop4VBGzVzBpGO9dpz9V4NOPaVh+
pEYO6ShBNdAMHBvG4pAb8bgZzAlLh4sPPaaQGvRy3Ihh2M0VhYaXd1uN0++acJx8nSsciRoyV8RN
1bjxB+4fzXd/Y5myT9bisbESd08gLtdQFldbIoa/+sVVo80Pta/G7ZB7tzxsccyKbltlPu0UN++O
qqmvOWTkqWSgyxTDXmnMl+BkiU2LLypIo4FY3cG9LP8SB1koGDyPZS7MTnmEYsONSfoE5bVwPJ+h
gdKc9pK1WbWXqafmNMPJXSEytSkoUA1Tl6+cIkdOrj3EGbmGY8fEgyCEZgf4Ml9HxltIYYlaCZFT
2U0mRx++hRRlev8JcrgAnXq3hzLWsIHK83jriYXbDUDMgrEh27SE3rKZ8f7kiZMHKVgRkPv9OsvH
ZMOQfWsCMly3evVhaiwg5YC1QbtALtN+0Lp/lH73RAftZVLT62zyBrlRAnDokguXDdzp6TN1bSBC
8VAj9mhS0312JGorJQE7Z+0bFJIPYiZBITQPvZN1V7ih+rakC7CWsR5MldftI5IJ26Y91CMnDDMy
yufOHLKdw/kmiP15PwIUPqYLUbqecAdFEczbmoNBW8nyys8IRQwduqj20OYUGTjqarXVJaPjxUm9
jgPfrd5KyPotGJi2l/uOzSbQZnOBWQOrk6AFuRZTkyx4ROpEPMpjUbsJZ54mfrVkScicg3nW1S28
ACdofP0JKQXwvsqlHjfKbkv98JKXPhcZkbx0BmjJVaFHirEMu5ew73xykUjRncKHKh+KOwHAS18B
dWqXFncSiVWP9T03hdhWVpMFWaw6mFN9ts0S/aHx4mbdzWYA9obLb+AoZjTmwTeGG0Q60iIdhPdV
SeZQ5+cBvJW91hvzhhrsw7EjpuoGNFte8U2NUnVVgGBkuY7bhrhobKXbQUOK7tliLd02PgBCIEbt
mYjp53qOwd8Aopua6dUYRw5FKT9O5uXT6BWvdR+jXXA0NmkLWKqm5jooJ6tdEWvyA/UgUjHLbzZy
wLHZGWwbc7LsutNexfkhh/O0WMtOEq7iMq18qFTkPPqTyfG0uvpWfZctm1PhjYuijOjbbMyCfg7f
oW8FRh++Epy1owTONyI2rriOYmbG0HY8op1DJ/+QZnWJWyTqpkcmoXZuaYHtm9najLrNnu+FjPLH
frowcYRNTlfUaV5opcDojdJ5jSJYUCcLzGVtvtNY9GyGcuxxxN7wQncivwwy4+bmuiE+IOCyvFKh
00EtWoPToXUB6QlMbXozVf4YqgbPGY5u17FgsYY6U0nEsWm79cYMWg6h0sBkwGDVwzrhBRJ5Tjwb
Ejdiyf1DN9XZkQYvly43Ta2+xrrVzmkW/fKt342Y1kMuD0Bj5T4ca3axyDz2EWFcNi++Z7nldnwb
fA3hqUJ02jrZQybdP1kadXi4yE8ckWavxhTnWGFcuy61VvXRI0hngfnl66V61QzeWbt+rXg/ZKqe
IrH8sXZanZjgq6VQbsz+NE0Dsz4r5mVDWNZn9Vof3we7XvzLgs0oWZnWeME6hlXLIVxBEStWez1a
L0VBM+araXDe1NT8dPMIKUxXfRD8EnGc8ssA0gsJz2OHlZaqoE3Hk1EChQl1+xNx/hHq/Dar019S
S5/bPmXyG2PfbhlAYalYVU6HfKUqf8JYc/T41DjZtRv7fWayDuNi3hlehgpMhjyuO9nO8Le6lUDc
M5qd438o2HhMlzPEcr16U6H3MKeUotEs741WwwX0HfpdI+WCfoVBU23yLjagOq97cOFG5bpHiCjJ
Bcmw2FhYUljIIyLnKGSrlC1xGinlPNLEHdGhEPPMozlEO+WN6HhEPu8rX1pM/YJ4IiUpyrDVzwuz
2RX0X7T8ASNQgXAuMZ/60iJ8yb7PSHQ4GjNzS+qP3Ka4gf+xKRyrOhda+VvW5jXB1ItWTzlgur8s
W6SbyGS5C2WmnxrEe9AZFn+zjlR0FEdgZDRLJ4F7zGmpTWrX3ENhDGaN7Pd59k8htLp7nqSQYouc
RcW3rO2otP/g6LyWG0eyIPpFiICrQuGVIOgkyhu2XhCt1qjgvf/6PdiXid2IHo2ahKmbN/PkGmKe
3C4tHj/aqv7WuBPpuYwxD+UciBGMz0SUs5PbyZM9enOQ1sMz704cJbYZPcisiR4s8oW51+9nz4gP
PEfPrV1Qmdu1f3EANXS4C4KWdcUbFNxfINb/Z7uO8eTmT0tRhGYhqGX0uX0bQ/GxCMbnhrrpvBC7
Jl5wJaRkPRpX7vISbZNk3rcUlFx5DNGauhls/Jj9veRXtf7VSdeD2cSwSprk5rOODCMDg4tdRA+F
63lH2qAyxBgOkmVOeWgU/VePeFos0A68IrgXN5CPFwHuTeeGZHgO1SkpmEoKvPSjU58dnfQhj6CX
2MO43IAkCBZlfxdbhAC+PPDpDs98bcK7dE7E4/ea83paLEzUaUMN70rKjY1LASElMOvmq5JPed1h
7jK8g6Zuqlpp95m27AwABBR327uQyBx3QD7DZZjtHd5L5NcO7HNZFTz/RiKV1GqWHJrVK9PhFTox
7rCCj5KaMUDtU/Igo/wR3Fio1+K8QL87d1P9qEpc48w1JZWUwql/WpNuJNSjFKoBloh9XM63aqrO
WCaZ+ge+WiCXu8ZjqAkNhghDQ1WgMFK29rnPu2TTU4aQyNynvzRh1OQ/OWfZi0MNr7Y0337ONG4K
eHs9y23aHWljxojKOcrWCtKI3yQXsk9oB6R8oinpISbKLUjVPS9rZ6NIzO5zj0tii3G7Tjk8FgYD
YR5xbue/tvGajBgJCxL3cm/GDq4il08qbp6XGi1PxdXVTIqLs2y9E9kEPUfU3ANV/N5VEewI0QaK
SrDCKJqDwlJ18l2ECAoNv1KjrQ6pM13dFgtQRb3NHnHgZCrC0/NMXrh4nbos2Xdm+o5ZityX4zfP
/dRjsgOoM6vxlOjmMQPEuWuaHvaDsQST5v9Ni/wAhsnxgNZ6JIBlJ734lWTOtxiKXxIF3TnV955V
3v7fG+pGsB1GeawSffYdECpSPOX8S2lTyaNBqOVYDlPQ0qxEkr07F5U/7v38LYmMlm0khzF7Bl/e
Nc8iZlzT2YvBKidoTHFnyfZRQlh1eNKujXtKs0zj/zTOqU9+qcxNrtt0YfKmG6TKybwJl3yklYhA
3Mm2/EGaYkZwPSwWhYuoSDpIWVnPm9B5jPEK7SG8Yrguyq+k4Rc3qQuhTo7OS38mC+dIdz8a3tfs
d9FextxYgMaJkvT2HNYOcbOuGAtK2wsj0GNx4JN9cNHm9kM9XkGF/hmWBGw+/dKlk3Iw7r2vGtvr
rk0a0C8rfuXYXgJqKnac/6MLVja2MWi8Ne1A/4i0hKPRvFRxqo9V2bP98V1OjHN61wrjh9lI7NQ6
HqyRdyi8BxJ041Nqc/I3xsx59WIwGlLCnWY06dtqeBtcGj91/pNSe3bgM0Pps0fqtU7pyEGezC/G
0E7LV1nkz26f47zP87MoDOreIwhbLtncnWg2htDicnARhdy5iuWbaXx6kzVzwKeGXugfPX7z+bdg
Iuo7ElUkuttF7wq3GI8CMtlHMeZknDqTqmmuwnFGMpAOioggOFo6iwribnwekrI8q8V6VvmWWVg5
RCjdh3WLzcmouk8uHTT0Vgysq3vAM1Xa7rRDukfXvFZpfwyMU14LTeSVIadlccRxnaG1z+b/xgga
xhyb7wDIuwEIWq3SCxsgiBlz7wSLPz1Y3vvCozHzJtIonblzZgCe9sYWJc/BDQykL3TnTb2g7VOX
zXKULPV80xsv7Wi+TXaGt7al5z3yi9docPQB0HbIUcE5SEw0rHZq736BbGMaXOOzjh/6hbxg4ib3
QkQfjJN4nxsM0Ph4eNXT5Zwlpc1x+Bl5uuZnLODnyq1NOkdyjPLx7A68UH3u9l23bK+0Hq10bLYZ
yfxpLVJhIyGjaiY/RUPqECypcc859adwl/gobP8/2gPuJN9mE7XIgRVWcRc88q5zNXTypL3mPbgi
wHjLblnYvFKaLCmLRzFpz4NoAJ2n3OB9lLI5TawjwBsgnjSe8YAeooNSQqNf7YuOh1m2zu/RwtNh
NkasbGk3nppl7Bi28zXIPnKi/DuT+28Xee6nVOxHknSKdx6NvMdfYr12mBNUDKQPdnE42ZmHHG4J
qNQ4mVozSFCL6BUA8TqvoFMHNAQn3rx3lEh7awQB3bNwJXpbIfza3Ul/+QOE9Fx1dDMqnmZz5Zqf
DY8A0wpxHwkAiJJfzvhniJGEVpzFxCD7MjQWafFXtySCUXZYjcE/OCM6VWk7oAhLhnZg8Q7+5/qa
wgeKZfFn7nBfrgAf+pJXoeqRIwV/jnXvH2ceDQ5mTX5oqFra484NzD4fnz0btbGsUV2zHHxvLlqO
CWn1OUd1ta+mJhwtVcHueZoNZZ9AC91F3voAJZnXCODBQ85xJCB3DxbDYKCx4ScELDYo3pVjso89
kpyCB1ZJddN+hknsDa8etZBjmXxSO5qHLoa9WWjyLTRa9h2H89wi7qTS/ojHDxUiSSlpg9SLg64I
cUgZe9dF1VD2/Fn2mN8s2uP2XeU+JwrLr09EfvVyNF42SbE2dqlvRIcCM3doTD17y/a3SsavOM34
NCZwqGVjJVftNTSf2IfYw5DfYVdnAKjJCWNtS8zsqe/hkhk18BMIEHd65hWJ6/XYCON1KfxpP25b
d3IA+sQ0dMxd60C0GpCbgdQtJqpPGH3NPU33BWEnDgPKqC7rOqt78YBG8bwxHXbxaNxLWQxHUtEW
MbyT3YHKKiiI2Mbvs/bHe05K3YlpD8t0ZNxIlj7odEMXkmMNly1Gt64oky6u+yojOzjP9M+Sb34r
J+s1Jhy+Mzi88xkH5RxT11JW74i5OZUN6EfNMO/oBUpMSLuzTUxgzYoP3jIe/62Bnp4BcdOcy59K
CSDNUX3HoiHb8XeIg7qR1TnSF9xARNJK96CoJwst9Ky11OaOhVpzauTKKXYqejQirPmqHY+y/5NO
1qEAvHw1iq2ZHANkIpdQUc+d0saJU9OAxh/Hod/Fchc52dNI4gkhlBaVyIohPVC4oUj9c5huj5G1
fKQmDESctOuecBfJvY61EevzS+MIA+Kev+4nmFDSunXerIlybifu4Q4kR074dc5OxCtvpGP6mr/R
mBDB7zl3xgOAozb2P8Y2/08WpXGw3NoLaKu9mKiZk0l9kY3tI6NSGGWsvKXDa1Gt4lQvDVtYbFZ8
L2hyTU0fTMF+l3V/bj7hJqOSJ+up5DRExaEX+TCvE9C4GGWOJsoc32wchaPNooG115+ptsijcG4d
UgPLSDw9GWLiq4tbLLdfkeu9Lm58cgW8q/GxsjillMmhrukjWtrL0NkXlPS9oS65x06u5Mcv48Q1
wVGxqJ9AlX25LQOtf5DFhd2aRz5wNyATJPbm22Dzieyzjx3jBvhikxXWm12q78qpzkrWL+ydYyoJ
p3d7dW+x5GrRnKQHLa/NIninDP+Kaf2mewg9xnbfhqbVIZ1Iv3ORHwYSFZvK2gGgdOufJlIJs9F0
8X22Lkg9n6iboLgpT6wkD226oyKPSIsFi5rdC/c7J418vI2mgRicP29fTMezB+3/L6eaZ3wjFB/3
p21tmRQYM91iucA5g7xoBvQ7jBAEeGnl3n3bLE8OeCoqUZcLd8SHZb20uBjkB84MCne8CoR3HFMB
chXxCBigek96757Y4oujzvg+KhrwuhcOe2EcD11g+vQmpdMv9BIjyHv7Neq/K+0HsfmfXt5QIuzA
jFfggon7kDV3whcPiocYLuieillaM4KSHSiDQPyGPjPA7MgCc432PLeRJ/LoNdX8DxofKaCI2KwU
5vDNIDTe97kfsiCg3MEmf5d+C0ptmbhFyc7itVr6o5UjLHuzQfVqxAkke10anmMG7QKo7px5YoQE
o22acJilv+0hv5SToEt7F0IHNoI9E6iSZ8fvgYRWaJ1gBglqgq0U/6ZFvLS50YS9IOnWM3Ie2oqy
GsEDHwaPLbnMUknD9oLrPTOxGvX+LS7Wj0QYp9ievxJza/NCZG8QhfYbGR31Jed1k4kD/d1DaLdN
aLbmmfMs3+aQf/GDv6rFveG94GTdP5AtfDIXNG7Ikg9EGXamnXxb8d3iDI8jJcZYgR0G7uHo6ukX
be2Nm4/FGzD20Z/OwxjdjMJ4AvlimfHCExm1MfolqkFIb2zBa6jHWCbUHfGxtAXtxwV3RJzhmF9j
jl4q+6Xe+9zmLzHVnjz8i68e6wjFVn8alT/SaxiMA22fBqj71JzWg7HGvOg4TxMMAIBZ5RiPt0pC
7kALnRwgfdg7nINrjPSQpeOTrsW9rQDVdu6EZd5tQ3gTu+0Tcb3bbOd/Ozzn/lLgapZUlunRvg4j
VgTQnZhmuCdNys1wzz/nPOHZypm8CewfyZmj4Odp6RyjBmwlCkG6G/KI9SrzGGcsWC4el3Xrt6EB
CAilE5ZdNyzv0O3erAoJHBg2y1Uob6rl3bqCcPZRPezUf7KcfARaNNz3VfGZyvYIVTKDdWM8cRzf
4w0UPGEoCoYeSSFO9Cfu1nf4l9veteVRVf+2Tn/mWXeXxITtJrMN6ih6ykgVky/nNJJTT06/Mj/e
+NdcKw8GZV806C8e2z/upZ3d9KS9jPKxWgD6d9QLK7f+sgVMU1BFP5Huj6ZpBE5e88Qmn8pfDO1u
FZgEql+/pXyWgKjVDI+DMVchGIuPpRxdtBGi3g6xRBZxdIg5JFKiLHrwtxpUWXaPtMic44633UpD
TKbaJ74SVh9Fw6FlEyHEgu4sx2vcdbQpNRySm/Yr5eec+oVNSl/6H7x0wbGsr3qYUA8rZw6Hh1Im
9j2zPFsR8rqA05HM1vka8RbRUXQrvYoX8WT+9aflIU1gzkUZaQmDWqpTPRsnToMmEH+acfNJ37Vk
F6kWhhZuWfjxY4haKpJHtAQT5lb5CCAGMOW1aEaLNR4WjlydiJttv+8P6ioMm2nhdm2Tb3smiEfZ
XlhM3VPO7xtYBaL7bPU34SSf3oA5Krdj3Eh/15U+XhO2HcW2KvCokdc5Q3DPu2PrHINsl9ORxQG6
X77J8tIuapv/tA/9Q8lFHyJPvhUt2I14sLCF+V9LDJ+Tk3O3exttmPBteYZ5eC5RbJTIXksyGGcS
IFfcOuTh7BjJV9EmyBToE8wptMzp9hWP3lbvprGNUIre/6UAgsS1x0e3/Sy8a22DTbNb1LXSTXdE
02UzgYQ4GO6BY7PElUG/oNWRf2+Wq0AoDshbkoLDx4awEymeFABMnvWEJ4z8Jgtyw/5Xg1LO2OOk
il/EHLmdKgH0yv7bUEzJmJO9JWb1MmYyzK2sfRN2fSiG7ItG2e0O8v/SDcXzY3AOYyd+8xxsrmy2
1oN3qaMLjTg0MGBEuMdPwAnN0O9+Wr2CyNksRNz/rpsubC+db8irT7zj3h1GGV621E0bGC9UxLcO
YmM4+H2658m+mY40mwry+z2nilY8EbPibuRRaRvd3l8MDF6KqFGKCzSrGBbJjxxH8tM7nEkGnytL
y3gKYxE9T5UXZLxaNFDsg9WjfxV8wQRSd0NdpCFeOBQUDFeOCe2LXsdAJ+Z5Nc1vNojfyQpcYrFM
fSeS+IMqA+vcyqU8CBYKu95vrGtndSdT998WwbrjqqY+EP16ssw1/fDQuFmXBzmeupkaIwy0w3tq
VjFvmjExztwaS8ufMdvmT71QUG0NlXOpTN7mjEh1HmGQEeYL1Q9g/Xz7pyShTdcHuaHaiEmllPFP
SobNlbMPVlX/VxeE9c1i+DUT+eDQynYgLYBDsGTNq21MpRhp8A6ld0Vd8jVPe2Kq6somuNjnplvt
a988SsfAp49whLLcbhSZJ20rjlrbPypvpTGvWzDFyLcefahCQTnk7sIbcGnIIg3uU8uCOUiatg3M
Rl7iQp89I/1cLToZ08yqdmD9yEAChYxG+yZVZ51YCele6euqFoewEBhB4UUUKLTWY9G+eA0rKUhL
PulKsnvQS/tln/rqH5uVd0tzCFP1PokNdS2L2r8u7epfzbZ47hLqwqjQZLGFlyhWs3ExevM81Bzv
4SrTOkRuCpS3deKCNndu3kHRXOlouaOc4cVr6/cGzToobFi47fuosmdaCfOT6y5fldUXu9YbkdCd
Th/m6ZtirIVrh6qbKLcVl2Z/79kP4BRvIvGfonTYI8+TRweU3/XXpHT2oKvv8CoROCiYP7N/cNBv
fAr3DU0XmAkvDnM3w+G36mrOdXYPW8eM9/5k/C4EsPbQ9ej0w2KopxWOhkWUzqZiGLLK3pZgAF3+
ERvi1zetH9L4Cy/wKuJiq/9kwIJ3qZLfNUg7f6rZjlTRuxqik+MbZ01R0h3sAcU9nw3haNItutSf
mjNPaTMmjTmGp+6o5vwuxu9Aio5SsSoKpWeAgZXO9XkEut3hVNeDxa+g4gN+OY4UtfvT5JsVAqP2
YZTdWxutz1Y6sJyd0FNqg1NJPr41evxZDdCmEMIAQdsocMImhpy+Dh5WIYnMPKSA7tC5Uv56iT9d
haqAvpTecwyGVENhB7FOZKv1aZjwOMxbhk33Rw5upcX5GsUjvgZSX+O4GyBjwW5JPAzlzO6kRoED
8Qp4yzie7VKLmN/g33DTY3E8r4ChODMvd41gQ/jRlOt7LDeRtWN9Wlv+S+11LynmsMFJHjBqPg6r
onzLiZ51b9/MbUyt19EK0igLkogNbB4td5HffmplXGe/f49yNDUGUhsZKnq25fAeqwGeP0Qa2afG
5g+7TAac8e6IWRKMNw4w8OISMmf7lYzzwWW/uuCg1gkPv5RDZu9P3D4MEAbAyXyOXoXsblGSnwim
432LbmSnw7YG7eIX91HGRJ6SUSDWOHCkWYMcbvESsbdxPQb7AYNemIh+by8Y6xzMyJ7Fne7l1q2Z
70aOWEOb3pLNnl3R4zE82/5k7qXJjr9hLVjUZ2owHhNV4XSxn4U23tGl5GUuEgJsOnD6HnHBVXYo
alKhFW5lXhBGl/xTE4tOz+CCdjnI565REoT1o6Ao/V83rUmB+j8Y/9OrObYQ+lUwGqxS6pJnvFx+
YmCKKHHdKWnbCyHNxGKC6HiY5OC5TklOpH+Y3mW2Am2qxy8T0KpwLo4d3ZKy/9U4aja4VSVHhb7v
nOAmj8Sg20sXq/pEwwNuJw0JoXsbBvup99XmRx+C7bpHOUJ3NRceMsxvHDsKUXxT9FiFXumcyW3A
VEAnhP7XPrmZbbHazWCb5VfiXDEEUv3QV05Doy55Tr6elTMcXIMkdGNGE91Gx9EleB1VOfso4Plx
GYtdbNK040vHPwpXoo9F+AorVuIJZvtLKRmdsd6ehoK9UFSeqVz/pJHnN4u+FtNe9iUNMUEszF8R
/9pkkdN+dAMzxXsXed2XGeObieq23L6rx1WV+yTNu6fqBxZtdT+2D40emiOo0Jtv0gHlz+63SVh5
V8mK+Ib7IkbKIpv6syxS944SknLHtoWbgq0V8DzAPlPS0I3reVy4RcE0Xrj+3oE+so8AsHGrkmls
GH9HKk93vGSmcElhGKlE2BsD9JcjH8a0bFihCsOqjSiFTBxxAm/lnbsBIYRcOBBVLjNt9ekRrqAJ
u+7kdIPENzIfQGKqXRvlGJihrcpNljF7fvUhutgKlg0H2IzLPQUKBeCcIl3voAbDuIuhpAV92d/H
kAtCXURi77TxmwMXCPk7pckGB9kR4nCMcmkysUZe2AM42nNXfikNW1JAqzIZW3WB8T+x0/JKCvSz
TflPjcn0q0aqWwdL7pjCq53bowqDe6bYoa8IBOB9nH39sRamIsDQPE0F2bQV2MIR+Mie8Ea/G4e2
ORZucimR/UfGi4ACSkiXWXom2O69TPgAfXb8rmo3iTU2djhv41kPgYU8FqdD9Shnm10kfcx9YQw4
zZpTrp+JP1Do4PU/45QCyBosmqqn7ymxPTSPHguLjfKH6OIY/Tdu+seeVkiZO3+zQczEsdmImbj8
5sSUl7RQh8VOb3psfwrp3JQH/X+x6CfpW8zm4mkZ/T3z0AC6rdyBNic5tdKyVReHGuvF0KpbmSDl
pzFz9ZR9CFfgC6zb9xIK0s4nCtOh8F2ctnwtYB+xA1rDbIj/8PkCmVMVTUPbH0wlTlKdH2e1xYTa
tcI7uJ06NSutPVLWqbC8DiLJejHV+sKMDjaE3SyHtPtB2WqvTOsBKzKcO1YKU+vDWgOgUMByPWq5
fKXZiL3PVBcsmjuwa25Y48MDnKjuUrubj+Idk/SAfeiPl6EY13NzmO59I+soiqbweq5bK5hogtxZ
tB4CtTXCuHP/+f54dGQ+kTbnsmiMgd8w9j/nMgppINmEE3n1pr4/tlRcLJl4d4den8RWf0DybY+3
Vt9TwsE52mDGTYRAP2t8Zkich0kRseMQxpdVi3rvoM0Hg0MRzJy+ZATI7ysd/4dx5G9VOTfg+2h8
O5IY+tpH+duclf0B2ZtK2bK5n+mvDQouEFp7D4AIb60evONYRuSEQGkZ4/dU4nD06uWTFBoBEHq+
wxowtWXFxHqgN+3XhFRWnsdhpXB3maNgqnbFssc2CUahH5/WKH+htRitPicg1kBzD7oBW8NEDcKO
uEkdOjjbYMHo+6oc+WXRH1p+aI6JbE/Od8fAtdzjqgwmI1lPLZ+gpdvl1HvY7UHgb/6ryQsGCmaG
Ggnrj6zG4t4t2OE3Bn91V9h/XZv60QRRW/XWvgQxtZMeayW0P1ZT/uYE40GARQkVLM1Nun293eBt
nbDgYoJZ9CrQWceDEsB+lk53zgJHjZqxENPdfxRbX2wa4s6y/BOTXnsQVvVAGfWD3U7i6BfMmxwC
rLP1qyvriqOd69ecrOdGey16G8UqkRcfRMeL3YFNepqsGPP5vO0/2yx96ksPARAHRlU/KwD5JG36
l7WqrgNodO6R6ojm359Ldvr91dfpsR2ND6dzPpK16YGvqtCIx7BWawnUfdJwqZJua3anWjZun0il
QSgf1V1ZGHNImv4eQJoaZbBBUIwCt6/FDI8w0xKlSnAhyvRtTDrejUuQl6BvXAcEVSE+lzvhFT9e
R6UUm3IodqakpDxyE/J5yV4CfMNBx1ypJd21ACl2k4C9FUXuiyQ2X9X30JFwnmBdQZ7jYhGzAzi/
aokN8tNo0CHZxp4d01a0g1jBRSaJEMRmsyAUNk5QIUrWPBwxRyBwc8fixQdACQ609PMXWKohL9Mv
c4CiMY7s8hJWbu0QXelLeCqW8dsR8kOmw5dApWdpPjyNKlzJPA8u+ursEby05vrRG6xQaw+IrxHl
+6KMvz23OWGO9ALHlJibR3Vz6Pep1/LVgvVF5kK9NiUR6nXK9l2T8Xcq46/ar7Y+CPeFkpuLMVY/
5aReW7+KsGxdCFLL/ZBz6y5Y0FKN5m7APJ+meU/TLFUWCGx+yXOalCpfS/o9arG5BmnNGBOqJTXn
X4Phop+686J5g6SqTC/jNNR72DSUlMzWWbLV38UudUakO3kxgVvzMAi1+N2qiW+8RPs3fbZIZSX2
YGDwWHYJhq9ydnGW/ZUcSwkFZOS66UWOM140Xmv811hCHm1PclV5dEI52I/zxHiw6wg1EZcT2XBf
hbFVnVetXsc04lCZ9z9yRkgTKRUIBbZroi7iWCzFW+fER90076w1x3BEXSxpCNoTTkpp0yEgxOOu
OLi1/GNMa8IW/Nea6l/Ppnpmeh2U8I5LtBY0UagTJD+sf1YsA6+iJmg98u5me5U+JtO0HiEgXqeN
g9IsiF7xRKMjp4isx+qSe/Y9dngBjtM/T037Vxbqbx1H+KOj9N3m3ii4ltFnOXj3RY6DST6YDjhH
Vdu4Knj4RD4vRYbGLLEBYmPobaP/3KF48FKHQW/gGySmPmE78KGCZn60PKAGkt3EcxyWfnbAkH0m
55ixQWKn7y/KO1Rsjtci6k+GqF+k51Xhtrbab6VY3khg0ljdb5c7/bDUxcPQ4lmyVvNrwWu+HzF+
CAySzL1fJdv+kT7TnbC2EXJ2L8lg/VUoUVfoi/vJ0fQolMY+ilF88L/4Q+JiuzJnOg/yK8a4ZNfD
zwgy6uzRwHEupwqqrj1XgceOR0X2zap7yFEtSjjr751ePwk8PdRwaFCaY9zZHS8A4LR9AMR6DdxU
PRYWtHg4yvXRWvBt2AhyarsBujI/lg5u7RWgdI2uTihk1/eKYKNF0gyQOZQ65e0FRy8s1GyvBeZ4
1y/pXXZm+8nQ678oUw49qlFDB8QSut307eJsY+uL5BB3FaxTY5vcIc3GE4yTOXLg5pmcYsxgnpr4
gZJ1eqYaWLJC2y8QQxueI1jHvylSDId+vI89zOW4MTDdxPejYgopJ82BfeiP9BpxDy3r/Net1G2y
IhVOxjPjLi0u1aTYdvblfrDdsANdzqdKstvT6d3E5gZ4l0/V3SbGQ0R9QA+8LdNoMsT211qR5lo5
FAc95ZN0DV0WHJEEsagFJ1P7miX3a0R9wmAZHSY2D8UBU1wQKf2fzKr7WbWg5DmSHBg2WM8+12X+
5KqOcAfAPJ4tDx3eXcwAzFleeqb7GQ7TZN6tYpoOU2W3QTFHS+iIxSCmGp9huuBZSvyMQSkPxdAs
j3UgK9rItAfMJJlFQGvb8IDX/koFVX02KS29qrh1DtVg/7c2i7zokU1KBEKZpiLvxDY9JL9nHhua
OvbUOGKz9W5OLRQgfXz6lhn5+7TwOZDoeT+heeH9gVXoEe2ECMsTi4Qt5+7k2A827uL0czTTbqv0
5nNDoY2Sm5zo4aJImWRb8dITsi5mxGvYICPmIKL4Dps+5nSoXJbo/4weryXqOy6F7/3tO++DWdxH
ly5/G0ISZK5h/Lgu7dgGKOOh/5Vlk94NU3IspXmuCJegvLru0aL7DgzN/bjVYDc1oZUlG59GCrfC
zjCsUzESIrGG4bGUkYMgzHzM28SAcwHtHNL1vgfZj8+0Cakh9PHJPqRmQ7x34s6h5lnsqk6dR4H+
S+8JUWmXsUcvfJeriWGxh00jaKdCNM+Y4VJIVo3F00FCo6MmzYW5nrKra6MJ5zqiWxjnTYG0xD/E
NJ8jS8R0hIn/oITgUMZclRtYgqd4je8YbnmfFJCkrNX5qLKUPbbkrbLqjjt4lfddKiZQY/o1cstf
iZSMmbJ4q50/7sTpa25M56BdVvtF042XxuJkuBRA1H1qUwor/6Ft6dBSMH3SfecfrBUH1ep5Reg2
rgdbiLrBfGUxZEbc2VSApQTZIjqiJHS5bKHDQ08fA4BZrMh5dq5yKsZE0eEE6MWTHOVyGFP/n0Eq
PDQsjBFLnMJSS/LvuiXRZngVQhNdYXFfwQucsMm5yjWPHS6OSNoDPampsSd3Pr7GcX35LcaSdzh/
yoNZtcOi9d24daiaN9sb/J3pMkAy239l0/KL7R0BLidnZTDjPsil5+9AEwQ1yHkeuJb4o4f8Z40J
35el9dVU6V5l6YxAzFs3GaEe49Wp0/VqTdaj6b6UmDz3VZ+toB/tw6ITEQq6BimFbExOYZEb/1VO
850ZSodTiyt9lZeBLrBZk0vB4EXLCDa/nS22NJcjv8rcO3GR31VzU16Eu5wsI+lIWtp0IkyrZAB1
unBQGF568eHDwghl1RjhhBEiXdPsiKmgxiQcPfqJcZnjSIbeOtxUyg4mM7Aw17g/Pnuol0dDGOT2
V+62zqMCE0e0tWJMlEnxI3X3ghqMHyXje5tQP7RZY7G6z+jzxaFn39VG9obr9UaTBAayVm9AMQTC
immFXmSbgcWs951xTSciw3zaDN4QLKTTbJRsFjTwtB5mm//mlNQ3c+TVPuf1Yfugeh42DN/vYh7v
wAY1Af9StpMm5WSrsJqgji2iCWJ6awcb2kfHYZvEdKBmMhxWl7R7vTWBc46GpNXTJWhPAREPGXCf
D8e59/9VfvPjWXjyGodyRycZ96WIXkAq+4z40VvplcU93Km19+XO0cNLY+UfOAvQSy0QaPYMIBJH
CfX1xp1nJ6+lu9VZmTz5C0pxJnUHdwBMD3NWA+ZUD5RapZ68Rv7ZGhhaNRywTle0WHFejEps9EZW
fpna/+lSHK9FPw5YgfBSLXp9XWeX2GxUKIgGh7bW5WUl97Sbsi9dY7TMeQtmbfruu8Wd12DEWQac
vqtiHYungoMXtDSAb5A4GEr2a1tcTUafGTeYBduuzHB1xQp7vI+7pS3QjFUH97eZjpNB1V9KZtgB
iBjMbfHYeM2PXRJqmIk28STLjosnqI5Iqi5oYkinqcH1mtAKe8ljUGnNugwBilZ+t7J97/EuqspZ
D3q6jnTusfusT641ixPj1audj6doKLeVF8rEpH+lJNLb2XyhxSA/SnNkbp9bnBwRTUOIhlmIOZuU
cmwdhikFHckVTp/EkySEkxlI9rP84OBKrEx8eNBEGWfRH0d2/TFuFTaqcGIbq3Efhob8vVyck07a
ALHbPhTlSn2BSQ1uSagQnh+6q2/RKm5PZ1XLjzTOn8VliLhyStu8z70LTxDCvfVFoyW96r4lb5kR
xhiomfAo4gIAdc9ndmgbXAJmkqIDjiHzMWZ7YysU2DZ1ehm/ynE9mZGb8xFhOLKzdweXNC6z4zRO
5IP/R96ZLMeNZF36VcpqjzQH3AE4zLpqEYw5gvMobmCiRGKeZzx9f2Bmd0mq+jO71r2JJJNiEIHB
/d5zzxDNTMxTyTKVieuudVxY0t4jT250r1rHgAExoz9DjBRMYQkh2nzImM5d+F741pgwebLHIEFo
IrS3HgJUoH3qXvae/eZh54gDj+uON5lK32BHrVKz+iDQGmaHM96bpXccGvxv4ExShuPyUKCBvxgT
FttMIqn2yVkgXR12NGywocV8QduSsIMxhqk+7K3IBeiEjQ65nrlYjATAIvZROdNT60cfdq6e8KE5
E7OmmX3P5QrLzu0sqQxV0J+MNllPITLiqf0KnDFcN+VMQj0FveAD3IQUnbgA4CdYBxqnGLKIXU/s
pb4lWRU0KhEf4+ju69mYLwy/Zl2Ih5eq8cq9aOtb8AINATK6dEjK2kfSW1e6pSsT05nUoAPhBMFF
XjM3b/Rs0JMSygi+vGnZN1ZmlnpXbJfe2sj88aLI1LUbsxIWAP4XY4Gje/gaND1Zw2N9MMJ5HYdm
RFizlNgXzte6htFJRtoiwkYYDBWjgsWCZQYbQZc5DL9x5QedwHASR0oFar0PKsBJqwmtU2G/EVPx
EeH8sHVhJRybSm1C366PUbDBLgXDyDG5XiDUzG7IHppqdYK2NUxDGYNJNM6JMYzLjr1SA+yGoAyC
eyTG0IaEmXzBMRvYybz04hjwEGKlUhaw7lDelJ5+Ss2egj48jPNwD4jXrOAgHBPjyTXkY5XikGl9
RBZhLUvjnxMxmC3S7cK59gv3SGbcBiv5Gy711ylpweMxU6l63GsqL4XkX3lYfahul3vx2xT4nHzo
DNQc9Hpeg0DRHPTWKEdo1JUbYx6//LBjCGmG/VcP0K41eAQi3sCbLdyqGy+EmJ5iuzIOWIeMGTlU
gO5wKuNDZWl0lC1B1q0BLzRR03cnea3a8n5E03+HNZAEjscpIjMcbliwZ7+amu0wkGpsC/Fi1+lN
WtMK5lTvW2H0DW1qFq2VQyNahJaxQdUVbUzEJnMGSZsB/kXmAS251ujDlIOOUo8PccjEfbZ3y8PX
jtHaTfBTQSIEkWA/e8FuatU26adjQL3PczzpdkD2yoTKxAhoaOabZKLTbAZgExTSJDZk5D3VpBYS
8fI4Z1QVnpiWZD/WvFz3jBTEMrbCRnW7uR/kCG2YB6OVIaHPTWNciGmJjy2pKIVqXssgepFALmTa
bluxX1aHfA7vOsWVSTP17HlUhHjWfEf2iXVEjAontiVm+cIZmSGh2DQgSAdLEiFFN1dqXxAltvbM
yT/ZGfaflCaCqofaP7zLSCiyBbe/OQz3lLGkghPpSpdbmw6kxyrMGQJjjBVORKRFO1e7w8VsLbL4
OXkIupBA66F+0aa7Rvh6ZeF/M6bJY0QvHPbYj6BynTmtkGkxMkFjvWtDtYS9Q69HST+qdtv5CGrK
bMdGbKynzEGN0uX7cGD8b2Ml6YbRd7cvHmPlfNSj8R4vaPlIAXwi147lsIqb82f6a9a3sJQKDTtX
QKpNpktvyURhRYPzg2lDlRvX0ASazWA/IaA41AEUtk5wGbT87voeraCDIh+0OnABUcwO/6rQfgq+
5O60jaryZfaKHff2MuOQxDT2TXkTm62zsVIPgpYXbYvabG4lluP4jsYb12bZrQ3/HBjN9UycxkbO
TGA7mv0V9FsgzHljW9UGshKI8RAUe0HnZ9Ozr2znpNRXyy2/jKWGz2oA3iT9rvLC5yyG2iRFsmH8
/dT3xDAL6sTRg9TtnhilvMYB6XShfMIM+HGMFA0ecOQFrR9PePUUMzgEhEDBn1HfDQFt+dCRXQPj
+AHZ7sbsekUp3Vc7V8KVGydIR6I010l123Ti2BnC3/Ya/EEaYXvtQfkMfZMVD9rQACZ4cGwGA13K
A2S40DBEeDnnyE97l+CNKaB5NJtO70wJsBg5Q3xM0poHD6C+ZXlNZc6TkzSA7q4yL7CTim50HUER
oALpQUMuEHB5ECPsdK0rrW+KRloAWeg1XLp2tyRPo7XrAnMqcVEo96tE2vYOfXHLJa7gvXLvT8n4
lbiMYmdFuLlJWe1UHyPEX6YcLvOf3VAl6mhlw91oGsisimZaFR3SWr+fzmlcg2+gEaJDdPA6iuCP
kxmWvFlTdKemCni6w+quBVhkYd1WDWPFmBmvl1wvdTWk1vcxhADisI2aMRKzKjOoRPMakR20fKiK
mJIH6tU2ItwN0mM2JPtwIsdJtS7DFokYl00WK7svgnE483mGFSo9TIMPeWDJJ+joXygT4PJXDKoA
gP17LHB9zIED71ByXRqFezHrzHby8/6YOLArfDXDA1q+SAe1XiYCGBWMj2OtY6SM9Kuof2/FMhDi
Iu7dGTyKyNTuWEbjxvJSzgNxJchigurYUPS5Dk72E+XxVSrcp9yIihM2Y/nFse0oaJPEUBsRS3LM
o3nFfBZ1s3qrXOOb41e8X2E/4esFTT2GVYZYKjMdfWVOTKe64LoJpwTWb/WAEQlrmsPH9IhwA673
410xTbcYfdICOzLiFm/RRRZ4uTvzqbagJdcFhnB2wczFsN2PUtH+6RJ9/Zw/O8RU1VEIxKHbnoC/
+IYwVuL+MtSQypZXNLJ48cAFg1IKURnG+UupS3pIz8iY3Y859BaoN+zx0KHiQzYxJ8uLD8ulVJ2k
5vT3+lLg4n9hIpPHX8Fa1eV406lvIqSxcwe1Y+LK7Mhvj2lBSdYLgICqwNSEWTkwpt3H10YJIKjm
s/LH+6RlqjJm8blVKt0U5k05IxqvPFZVYYsnQ4toOxL1Eo3Doxf0m9EIr8bROc/SzreMguCixQQE
k75joGHZOBX0hqhQoO0dmxmYenJBDxFHENWMGmAuT4hCfBQmTBK0JeKi1PJrgIsBpydGWeb1aj2S
7764D7AVZbXH2oyjSollQo62bOPPprGa8GIOJgj50UyuHWAMzA6GbLM/7IQYh5UZMCRU44Trt+2j
G8rV3katspst96ofaAvcwowOyFmHYy0V0XrQvsg9vfSg0N7btbLXQKrjuoxqmHpDX26bdhntuyVT
Y8cH402Y2Rsqum6dxj5V0CRJJRtXZAn1DxKD/duZZKl4Jiy3Vu1E1YkDJhALGJubvzXNTMJRVupz
zHJxGxYDdhSjcdPU40uvEeGZBnZtHSslDALr5OvMPE9zCD3fh6wRzsDaWLuAuOFUrp2hB+3pfQYC
UZPv3KmGegtd94vvFtAa6qKB2BQ4+xB3XWZMM7qIpjqYWBdla7cLP4agJ7IQi4hVrjCrmkrC16JY
Pk59ioEaAnlALXmY26k/T1FuX/gRfiDp3FzJYtS3VSnvwmHqnkwxriynUs9SOkcncLJLI/YI1EPx
QS2HN2Wtxcp0fEhwJK1c5EWPvtfMPkiB3xsFwthu6pj9IapZzWqkwW7GKN4R1MooyU3XMDCsR3sy
n4YqNceL3CECAo8C+z7GceAAzAxS2e492Y+bAKNhfEza8DIOamrOINzYrlF+CX2u2CyDS2YPaq/6
/qYeuoQvwi8GTiGQY6E5G1iX5xUG1knTVG8FZTfFLemO4lrhCnE7Og7uHEMz9CvKcYYNKum3FeoM
3EcMLolJLCT6biBolgzm8KAgKxNIboXBTn6TDxYLepbnp36WJ2tKnH3c+vrCTNRNqQt9J8gauYpi
tbFyy2SwGoGxy7w5liFU4QEpzVGmxdcWuhUe/dUOhWd1DQH2m5lSJFMf0odrq7qO2H8uoFD1a4zX
kEkRaAqGGhwQ4nnrFgLBwe7dt85wg5sQQ8G1qHKC32AknjED2kRBaAIQ8bIwe6caw3JEUBf08d5V
8vmxUo8BfYMGl4jO1rp0eqk3HsHC2JwiFRzBA+6Tpp+ZNy2kYqzG1HTvWMM3SNnwTCuS1uvOuCqj
AhvJGSMa29dXg4cQzrGy4soS7KJTcacdfIzanlIjivaILlAWFe0+V7W6wgUaW4yofBayzXbEiKkr
w8rhwLbls1nb921B2SSN5o4gBNz2LPBNHZnpLoX79Gw18nac2rNRxfV+TI3sZibsKtP5lRWOkgEp
V6ocEBzMsXZ3jkaSY/vvIA/v7ZQQwqQEXigwZTejg+Y+9av5Du7eHfXa9KgwTsK+KTSDo9Sefcpm
weogoEm0jIiPBMGwL3QAOKrR9XXmkhdEXRK9BXV9HebBWsLBeI4DVCrJFM9PdsTj45M6cR/5mAaB
mHjXeSfsba/qK+1kw8nVOVWpW9evwmv3vTd375Nd71zb5bYk+7fNesI6S55bxzDI/qTraILRu/aH
gaxQABhjqm4/v+kkPDz8iK8LL3sIm6S/Z8Hv7xuJOA2/rcOAbYwukgla5f95MWPqkjg9Jkk/YPkV
JtcBjJw9qrSRSRJGRVYfEFFlMYsTPHefD5+toq3MlTrBCpZXhod38O/PSuNWh5w1AFGjg4/PFLvu
5SAYpWXRdENM/Hguw3mnEHIG65aBA6r7FB70pkReh8HdoiPI7fJsYFCXjnj5sFlmHh5sv3wJhnyK
i8bheEugBb1qR6YvntBfZoOeNJYjm2FMnUx+UXfX1bh6F/d9T6wsqQeHNM4giXb5daAh1GYQZXWk
rLURDzdxgy1ftmja3fmbR11qQa00aShWru1U8DOZD2cw5I0ZxE/pgz8zMFB5+ACB/ioF68bpdy1z
fWtAscZzhE1MAHxRfJD/JyLqtn7g/2FltAAxzYZP1i5Zzu2+nBcAKsEdNVDE2Rju2wATkjsT1xUZ
IKNqsQgMBQZxOVYPzAtYa9P9vMQh2grWOjyacMucmd4AJW4aOw8MTVlAkmjhdX0N7TuLTvwU9cZj
pxGzPyHj2PY0ecJon92Aoh9TW6+8Eh6OLTr3Fd3Rx+BHwXNOBkJSyA23RrbH2x86dLvgi7UfPapx
4dvC27VcqzmxqWJbF2R78FSeE2xFdDcwue2m3edv6AA15yKyy4+f36cKy9/CTvY4rS0NhKqLlTQH
fw0oZh9RPsCacjG6CYHUZ9LCDKbTcIISrBebtmAZ1QCcymHfsM1x/a8ffH71+8snvz31Xx2cIQ4z
KQ5HVRTdAf9MAf5gE0N8bEK3On5+RUArS0fZc2+isj12FTCOAUuCpMflSxYj0MNXJP/RVb0kKbdM
eAY70iQy1zsq5/LQ990HLu2KljDUMj9SSeRHi+HJLq4sokPdbj/jeFfazE6iunodDeT9CZXVRKcF
4WTfye4+dagSRyBCTkZCTk55KgISXQOr2tXGYKwJUSL5MsBr1mYEhmy/6pDw4H/pb+FD7eRioJAc
gqC/TxQGPcvvgU7vssV0MS7nL6Y1YH/LhGlsoPoEgv4pTJ9w+mLCAMHZJUFyW/UTJmmT1ZMVC+dA
WnBJi3LvEkJGjR6DimXf8y647039rmA2JD5kqrlgghXERYRzV3LJAMk8NLHzWjsdydw1yCA3ck6j
C/yFIQsyTqNDt0Wn+jVPxyNabmTw9z4bInTe9qRED6F2bj+ycb4kK5Dwc433iZms21mi6S2nFfca
nBG/vUk08waDGIwimJ8miyovnNXW6ihZi+TOmhQFiaPgB73k0I0HUpiysXIovmjv3Mx+/dTsODg9
5hHrst4lYUkLOYfXBI8qYootbJK7K5iq3djV68Rq7a2I5m1tPQP/DitMpC91YcK7E0+hbN8R3l8P
abNFHgFBMDRfsZVlaWK6a7v9DS6b96azCDmD4hin7jc8Mg9uiDrAJAjAT1HtMnddzXDuJaaDhX2W
LzW+Fn0zbaCzdCuYviS5zv2XyhjvGG++2GGNsjfOQa+RXVChB5fEig4XpGgVoIy8a5iFeDlDP9Lx
wepubBN3LA2NfJXBfEGoQSdIEFF6x9z8lvYZtIqsA+Wgwwm2Iuy27uKNY4saH6r5mbN+6WY4auHP
GHkX4q5gw4VZQ4bei6vKHb0IdYOB6XSO3a6BVWvkAQAUzLuD9CbBT9uEOJ1NtBB+XJ5e5gSAe4jR
9w24GGhp9BcInc4I4JB/xSNGjM47tIMbo6e3j4hYZD5+AbvLNpdyonjxAkhA0w6Ltn6lJvgt0t00
jHbylJe+ZQqGpzMLnIC7NMDmHezhRlX9A/aquBf45dvoyHaXOgCVJLs0E8bRkVcvCaLGte+fRUrE
GqKODDl8v2ReQ5MUBpO9nk4G0hT7gai8j6EsQW7ix2oAc49qTJsL5mF4eX/3WLGKAXfYhtKxKKBx
WoE4o1YcNdN0XDxc3e98gebGmL0jOzZDEqthuP+9Z3p7TVf/Ns1Fv4P6X2D1haKeVYcO0wI2KAkq
tmHhOnmPws4YMCRs6zsk6rjpT2NHQyXR/cQdWFRU0nKZmmLFlpe24V116A2YFIPWV1VxxEqQQKHC
6S6CbglAh2GjdYc4Qdesw/eY8+EBUxUMkev04Ovb3jWf4ggBdQgKsNKgvxdsVjC31bivexJQhwLe
fjjf6D7dT1ONDtgPt7A2jXUSYyrDPOHaLaJH3KtQd32fZ5he5G/AMBzNp6D4VqX62e7HcQ/XpVmr
VKtts2xYRpCecUUchHcpnOSxTDk+H2u9VTjiMOjgKZO6+t03PXwU2m3VkZwLJRAczcZTH71ONHg7
L8BJ3fUi8OaloMIKC9QgX/Ss17zTG2FkXy0zu2aYf+sM3ff6gLUKlXRy3U4VfMVhD/euYSBlf6VI
Yzn3q4OdTC+KBZWwrvU8RRwO1nQimb600zasxLzBgdBDe8Jd7kimE6aB4UQlvpQ17+g0tdxV9qm0
wiXs2/5WNvqyX2yYbLQwuVPjrBu8Tj2p91k7HEcJI6XOXqtKr6dpsYCYnH0/mE9+n10vS6AxoyEt
rLuR6aQbCyS9n7T18iWT5REV9ZJEuRENpc8wG1+N5OTZzoPw9LPZEJEFB7ZzqcLM6TVMc/SmZXff
ZdCKExQJINIzHsyuCf+o1Zcyogly2vekdS5bpPb4Fs1wA+q4vTELht953p8Dp790OlQMmf2tRcfW
1OZVDg9VZEXPbuJty9jZuUsmJ0lEd+hfdnMXPS5pBaKTWPAcMjxmhujMOb+xs3LPU3GumuZlWLxm
YnEe84DxpvrWUfUtnLTcZlpJFWpdlALiPNIPERW0qy5uItPU3EttvMuBgr2znvz5iwjyg9/mWOWL
TdIOOMC2OBqkDoIS5jQrmqIb42GwezKyC+4YqC/oPKCDF325a0r3m2V7D3PEDZhobPIa9AENWcRh
dWT+/t2Rc3AxB/gAGH1764WCycXiq5jP5vdYMd/RTENYTqR5VCJLDhPUhCgM1yJOikMd65oiiMSa
Cy0DOG5OdtXExrgrwKU21pAC0kirOo5Qn35/CZZvw6m/Y45xj4B/Afvzdj0aVI2iQ9BXabg+bY4z
7meBNC6FFDQg1urPL200ZyNz7W0CM8MNx34dxC3Gi3jDME/yovKolpeI8Flad5RPgYRaWFWngSER
zzWyBGVyWLnoaB8grB4/X1ILOkrLtWKsR2mYRD5FS4OB3KT9I0pJWE8KzhRGnBd8UR0/X4QFTyxp
vB6ikX2dlcbVgKKER4nIq6R4qZueVE6kFFUld1hXHz3L+VbOo7VvRY0/YG2rdd0DgeO5vBaFhKto
YSzTGrftMucK/PChMxXddkYrGFYvWsAZpLjDBNmW32aEslSZLzJr7z1JVUDahHHHZCZZRQnQmj91
4SbsPYkZHElASYemyEKx9WKkLKdNALkXH33L3eJJ8IwUHmyR1cgd0+sG6AoMMjzG7Uwt4wx3JRZc
FLPYwZZnUrZcSOTMArV8tLqouBUaaXTO3h6jxfeMGYxbPc0z6GA8El3kutHBSb0vENANKw7Jg0xQ
6bCABZB0trBlIOPit0F1NyuvXrPz8Ds4nwsrOziePI8zcLWiZ2apPY2DvrQb78FfVFgN5hekp1E9
6O4U+8Z7E5BQl303YRZjz38IVY88n2xZ/5H4YLYOO9qFrbp0humbKc0nAN3vNtWR2w1QUyqyxKlE
DWNfRx2i4Lq7n3NJ6yaJMbZIWorIY0txxb1Q3OvozjB7A+QMx5oM5LF9mWiuuNSshGxCG5UihqzH
6IAUjChGC1UIn6VDl5O1QbUnRPPRC5kXZs3I+K/e4avMfGrkpvQNoDlW1nXv82kmKc5l4Vzh6g9J
hDxcmATpR2Pmz25Bx8WWgs+3R9q2B3A8kvkyjpTiTjckl9g1PTjTne1yRQTVQKcxJzYbUlTFk5qr
BgGGwsVQSN6Kgt7NjZGWf/jmpJCNRhXDn3abc6ltcpz64mDEIVHhGRTxMqUUNPq93dkAOcMAFRkH
KdyLmWevu7G+H9pz7EXZY00SbGXKJxxbkbUzFYwuBztnlssfUEnw1k20g5hZdRgyQks1o2zdI4hh
a4cwRqC4HcyvLrATlHbIQya8nKLUzAORrYFDXcgKVkxb96sySiVshf6+SMnPCpjezEHtXCW9gX0f
1bqNqf+EWglujwZSYkIL+0xsjJrx2wlN+EKqgDtjAn1VBjqMKsKYuhDBuYzVld18N6PujmA6KO1p
+7Wr6R+Miie9F97GlPZdoOSjHfPnQPESt0Jj3KqzZ7v3LWqSXZsjGmzb78ygHxyoVGvL4pACYuT6
WL5NKgCacK78meIH4nWgEwYwioGbwoG5+loBHa1Qhb+OGX2Zn95i2rtz5nyd2PzDssOQZbDTpxlr
RCT75G7W3Ik2lVo4QfBVZjBc9SR1ty5SnHSsQOeKYpebNEbI7o+zYeRrtyRqvBvEQTZq6/ve9DAZ
qbnVhn9ZTMM9yvC7OMNKsKq/t4aZoMamIJh7jrnDcxF7I+QW3QvmGZAZPOu960NgRIM5pmlxxZhu
NTszT65yGQxHYyge/Ch8Hgc33sR2fwNsUO9tbNYau0L9aUjMDEaCXoBnrgjNrtuEOs0if3sq81eY
1a+TZgojbQ6hrLAB7JZifYGyiPohe9iiAInnqUFCAr7ZcKLnriSTIouwjEs4P9KUKCcpc2uGeTAi
jF2RkdNh2eMAM964inRN3jPqFhhX6qQmbZA3TCyBQVC0cKs9NhQgsGWLiYRt95xmnW9EwjhYdaAa
0BBE8RUvtJd+plWvzQH9rEwvWXgJKIgyKtbBl0dM1fORpjGkAJEVoqhY0p0qW33RRnPAyhP6cc+w
WwsLC0PsedexICcJgO3ayJ6GvvHA62hVEwjhdjveYk1M5oAVYScUMXIbKve9mPCygKL13tbdiYq9
uvjvI9UeFsuM7H/9FI32mUf2rSinGgS3/ef/mKdGatm//tXuvbgirqz59a1+eufmn58/Dt6L9df2
60/fbD5jBW+793q6e2dW2/6Yivb/+sO/vX++y8NUvv/j798Kqo7l3YLo5wg1iU+W82e5a/ft3y6/
1sRL/JhN+Mdv/ZFOSDih5wpXugqvLRdbayLW/kgndORvps3wAhYdyhbFqO5f6Wv6N3IMTelZEqGW
MD0yDRnOtuE//m7q34RtSenRGGkphdD/Tfoa7/ND9JptU6y4WrFw2dp0PEcsP/8hnNAUNrqayoUf
Bdk8ZXA90m/K7vqHs3Lze5Tb3xDb3jC9aZt//F2SPffvf0azJUiU5djwLz//4c8QKtjUgwlOaOJ0
OeRw4OfbwG+3CylUoLIq8f/o2WjaIt9puvhFKgzAN2P8jiyVZ3VXIyYHjgqBPWCsFv23OT47Ehf0
lmh1SjyCE1w72DgZyi78IcGgQ9pjxmKbwKz3ljQod9yLgQfFqsRe9wv51/n9Ofk9dO8/fMz/cDI1
EWGY/9hKuI4lfv6UBgK0cZosbAFRRgzy0pUYUY/vf34uMRT895OpTVvYHv7LFljmL9csMP3QEqQL
rE1r2USRoqhZ9LuyFjhXY7nIOK1O7YqC0HyqRvutIgyIioe4OBxlav+um+60HzzqzEWduxqd9674
iPUjm+da9ozw9AieYXHWnysG0yV1bxhtGX1vITZtyIW4KGsf95G3uXrogRt8xiyRepuH29ZR286T
h5GzOwBNtSy9GaNnJHPrwDFBOLnaiQUywOw3MXYdxriNb10JMeCcCG2w/Nb3oGlMeh1gSK+8tLKO
uC2Xce+wJvNCpIxCRo8RJUDzNC6uA6uCISThxTvalWTGuxoUnQRMYQVQ9j9QmayoouFeeCuZdfuG
FBoju61wOsTV6KK3GqyyW1hpKaQUDz8fyA/iHbkMAhgXqCc9YsW3Rvu1QpKKrSW+UNZaZLdYgK6W
DSfM1gmkXhztYMHw07Ba993j3MCPNvJd4703dbKHjgxHSW7jIADKhNhcXKYIEivI2XN/qeZ3B1UB
ycsA5e2tDMuTjdmieVuFzUY2/oao+gPzYvS9Yl26wMFcmz4kuTq2drJbWg7ONvT7MXZvS9XutGPQ
1aXb3AOrtci8gDaM87xvvM1oDPtgvnBhGfVM0ygwDYpeE3fVAts0mJf6raACL+AYM8nC1ZblIN3D
+zhkCq3QWF2G0csMmc+tX10usAntPG8kNQFNNiL7xjhWPOCWR1gETFJHr7QOTnOUn+V0J0cMGbGU
imf8TI3hDssaVP3WaultY7SCYBurrPsWcaMsiR6OeM0ocxOTu0s/J90tsDqo4QvownrgI5IUf2Gi
8rD5K90sj6PDsF482phNVbN1haD5JS8QURTOtqkmwCzzGpuR9SiJKUAt7ubzxosQAhdwxmNjE2fN
IaKZznecjgMdSBt5l31jwmgm6FsHGqp99Nov1GM9mszszfHU+Yb9ew7wf7eEaOXZklBBR4lfwmJn
osVLc5iYxxvM1aKPksWxcNu/WKjM/7iEuHjYsMtYnuMumbU/rMdxYJnYDLFSiSbYWNE9QABCPk2v
rCmqGwgzI5YVdJBtu4h4TtBPSIj0Vsp7iPEOcsa/OKD/sD9AwfvX8ZBQ+uPx9PCERytnf4AWR9uH
pPgj804t/EUj83YlOH/Q/b6OLmUEZcMfqzV1xI/Fxy/f/vP/x6LG5V74n5NkCeFNv+bff6xnll/4
vZiR5m8UDCbB28Jhe3OWquT3Wsb0frOFtqSwBDGugn/1f0sZV/wmKCxgqyt3qX+WiuqPUsb2fmMj
cxlBuy5py7bp/DeljLnsez/EyBK07LjS055juqZmrkyi8483UdxZ5kgQXbjJ6lgdKlvfKHvGAy3B
K62xp+cWuvu6VurCENVjbEiEi1NRbnHWYTvqgMd9tWDUhiMPP5zC/1AXaAq5X46MM0B5Y9poXnFK
+2XHzooqHrNZQhuhRtoGlOsboy/Bn0XpHIqiRwmI0Mk1kieqxGk3xYxu05PjzslZmhDzpSuWiNpY
XDOMebamWS++E6d0ypKz0IjoEiZvD02WvhCRlG3RCFpHKNvoIkywNRfLcBZzlPtw6NOIqLR8usrm
dKaRkTvK2QVELtTOtwKytshO09kNU+tDUOiU/FUPr2VItUnGPpRWXYzl+ztRr/ap7zobJgcNToK0
7Drl1NKYiGmbNYtSePDbHaOzlacWaBKu9zotnWEDT3IxwW9u2+XvzIpwP4uTcTKRV6SGSLaFmsab
PjCMdZdIiKCB+jAWsCleFZZjv8gaxyKM/CFpYJ4Q4deYcJ5IPVX2GRP/1YCj1QlMAbkfNtiQrj1v
vFHFPJ4Vpjl/sVzLn8O9Xe45jwcB94qFfMF/f1mvq0p0jMhFwC5NWCmm8TkVqbn3YdyRcUR/aQ9G
QfwYCPjUHj8Pi0zQtZjm9rqgs9jFBZsnGseN09fRXQtT+7Fetq1mfO2slGQuq8KSR2vrtgipXUuS
CETPFEHUA5recq4+8I1YIjVDyyxPdWe//vm9a/28VSyf0AWtokORJnICvv/5qeqgS4cQm8ONL+Kj
3Q4jJcpACMKNapp6jSjQPo2SdDvZPnW2V7yaTrSO/dY9GDyAOH0bR2lk26EaL1OI4/si9T/cXgA3
SGrHDsrBxVBX3k50DWYXTV1uLVmfBcpb6PL9ePPnn+bf1wiH1snkpjLRNVKs/7JGFMKIlSFGuQ5o
7j/JQVm97TomOalj6nOZQH0jFBqY0TFeCLoDayP0bNdY8DKJjTsyDzS2ckK19ucHJpc//PPi5bqm
dGyTBZGSX/9ymikBu74WUHJ0aRxNwhDPPQLlzMYNyi7nZ+nixOI04c3cmECqdYVXBlb7xn0W+QSK
kFVIpKp/qpeX3AMxzgy9M8rWvTYVUY+OV9/5rV8/ebjkrA3sxW+QQwAHQrsIm29GXDqPw3SGRQLx
whirPdoizNA8LGzhTDGF6eBWVohLNzSAlEglhfKYTOlfPE7mss//ehboeSUFkDaFWDriH5fwqAxU
3jsemLo/ZPuwns4EfntgWLV9KjymGYOgHqCGs0+D24xo2I1bV0fR1VRk5fbPL4n578822xJLK32W
60jb+uXZZlwddUkRJ5tyWZE+73Q7sPMbL6s38RD6J5Vn4yX8opEA8kMcFh7MEmr9vzgM9sefz4lj
YUa4dM7SJgPC/eUwVCHckIxJa11k+D3DtomAsVBa9Qz9TyR3Yp2XE5hShNrF5gIJRWRdzl5FRxHq
t6Ad8e4MeQK7emRq3+l68+fHJ//9+KQjTU/RiLoOm9wvdy55BHlXDzPZYMul+rxABubj6wlLyHNV
evc52YNNYYwPTauPSeHbJw9HuquevSFue/HmO+m9n3viXPc4+SHHHbY8vdYDt+BGt1704orgSEg8
vCLD5rlYlgs8EuKr0KyDK6UuFdbkxEoRNdovRMawCWpSXhe6iO3ir6rnQxi305WJgP8vPvxnofzT
Devw4RcgxmJVYfb1C7CBb5QudWPz4ZejqkN8jOA54KqS+PSpRVhlNF5BuC1C1Bn0k+ZbIIMQ7WUg
djzYjymNLmOCLjYxOrXEW1ujZTI1QSmc6vCYGWkEswBDXgs1QjHF/VkTIYBFnsN6YENgikUyv26T
DA1LOrdvFWIivJhGJH+S5BirJ1cpBDBUpFish2H6UjgoU9BUYtI+FYf8fzN2Xk1yIlvX/kVEQOJv
qwrKm/Yt3RDStIT3LuHXfw913otRa0L6JuJ0zPQZQ1GQuXPvtZ5VVV8SMbZXLWlVBnMQiPTYqi8k
EF2rYA5B+dKSbjKIeFoNfLgKSXFVMYOjzWw2femoOB0q46JO8ns+GFeVGdYxQJkY+BORZUeH5HEI
UiinJUE7a4vy5ySKznmFx7iKNP1kaiNR90DbvPvaQ2N3XaCOPvzlGf19E2NrthiV0e3lVPW5AAtM
dJiyrIn1sOEQoPPQODNG2NHiKPPVYWFJqdMeKJlnSeJ5MOwiKi6eK3u6ZeRsPxLCljwqBJ/4g/5R
ZDNKBcMNjlgwADOhm9tmlZeS6g4dDdN7YFJHWkP3NbKUb50tLcCtfQJElEprgiG5hbnwjxMX8zGd
k0fSNvk2cnV+MQJxM0FG/PnDa8ui+e9nVFjcdSpvgVVv6Rd+qj5Jna9jdgGV/N0R/3U4wA13U20z
4aBIlYqmWVR8jIQEH5nRvjiKeL8vY7WBiCJGP7b58/WIz1sd10OjESEgVbprAdr8dZHHFzXh2GIm
E/eE6Y78HdC0mDK4V4Hqw5e8B+jnasbMGWo/WwOZYel99KRjch2wyxzLQX5ndGTtmmQi/byu+VQG
gOGcLEg5UTTVlYoVPwZYpxff0Y0YNLZM+cizH2wtFU+yo6Dk+fPHsj+vg8vHEgamR5WOrU0f8NeP
lQfgUbHRIYua2oPsLdmu1K1W1tmrjCo4yyLldLv0JmWLPUu3hj2ZbfKW4i0Ou94LesX9NiUQD+5L
JOFCGmwNUc/HzNJviltcirwO00Nepi9aib9VsIUy3iBJIsSI5lUm1pncmvDkKI0JWDQslMcBP7OK
5X0d5fEMHbR3r6XS+/dXu7V7Z4UJIPSbGReJym1fsdmzYCSUQ4PSNwiatZ/3JXoZIp8KZSDGkdjx
VQCqICFuy9ZK91obrnO1I/MggjQ/iAEUnSMo31Ay9KQYAkQ17Wqhpo9H2rFftAIZ+90PYKcWox/5
wYi+5MMVX2KOFx4AbWwCJKWiHQ24rNzKUeegTA3IOfIFg0GGfmb1lxXi3pv990tC15Z+y7I4OCY1
K131XyoPvVINQeHDCtFi4OvcYDzYRrFXhzx/aniFYaKa6WvjjL6aw6YP7NDcwU18klIdDj1xVYAq
mOIEY++io6a1LETVYdlqTyJkq+rA2W3//MCJzw+cysmDqzJsZtBLZ/3Te4T5pp56iVhYACk73YvZ
KJbfREpuaudKL6+rt/umwsTaZbMAjFE1EMFo83dPua1ecf7RGBMjWwnwuK84NVEp6fPBqA15+xIi
GDypQdZtSiSkzy58GqHV1aMaGv5fPsmv7R+bgzvTBxoLwtLJRDTcZQX7VzuqKVi52owhcDQR+q46
obFxCgNpSG6N/5jNMO3qKjnc125tiuGX1MwLo+4lr1jN+8ag+inCh2pSxytwZPqXUXXKwa1kzuhs
Xb2ROwWFflBXX7JOapxIQ27FskZkmXrSokTbNhUwzP+P6k1fFtdfnysXyCGfTuXIYfJF/frRarXs
Z6T9kfe/LVub7W6jYX6+ieE7vfAV4jPz4tYYpghbGjwomvUGl1hGhsqOcXiOP9Lp0BwhJ7UrcqHu
r+NSQJNJDqZoTggD40PdEJNxhmkAVKUqYs97/e/E4sHMVdJDh/zZHfL0Omejs8HkNu9MBI/bsa0l
xiZy6oa8e/7zl2osdennT04B7dKT4X/USb9+cvKD2VKshC01g60nA/bEOAHgyrkRJqYb3yKtFetA
Qm5SDwU4toepa64FMhOaIy3G/yg/zSrq+HY2zSPX6x4Gw0CA2YA1zlVDR13herphOl4zKpWfYGVD
ZDqjQhOMkgJKoWsbTs9OLp46p/s+AUreOUy7iXkyMCZ01KKa4jHKyX3U/hbMTYuQW3B4HHwS4paW
HgLe4o7gO8PLIdL87bTzeSNULZB5LluGQV1EB+zTY09PuZrAejPaLyYHGIBb7Ysw26f4NxaC0fSu
O3jCmBU0qEGmL9pkWreyBjhHTCsO7hgMR5mUiT+RUedDQWveGbUTwrfUhn/+Mn9bHvG/CA13NJgb
UMO6vRzc/vWGFmzKRhdF7oa/Da0pGKJ1ORcmUQPk7mizIi51lz9WoVvudWc8kuyiQ1lO3ZNLQdhV
NeDqGZXNxiLfiblIqm9pBhCH1mi7KjWnXSqT818u+fezJOu4ycvHkm4Yv7VmIj2XZRIvUTeu6h7U
JRZLAW/lxx2jMBTD5rEoO8eziewMKdzXeHUGP0j1+aQgu0jbBkWCokXXMUlus1fT/nwpReGlMc+a
SjOEjKQYgW4+/OVMIf7rwhkZUwwTh8o9X4rZf91rVYP4lWtVRNqdbW9CQg3WaejeOmDX17DE260r
44dw52QNwMSNiDvU0HAlBe36XDG2M2/7Syucx6zJQfvMyAgia9svJ1NenafsTKc9/MuAV/u8gqvU
mJZlstYZ3HIiD369ZjGMwmj1lBgRdvSbmOHZ2wVpLl1s7OOheLWWo/I8bUo6ciQhYKro1Z1bq+/A
NyHzDS4MWKCc6DeoeXLICQIandblzl9asb/3WbhQxxUsSjYGFO1zn0VDhq0O5WRuzLuxauxodsyj
0ZyYxO9GVkHVIQin79J3IhooRFz5NndBtQ0JJt11BjAwDCTQQIiTidydDRj2uUkC7YxuxFxZy+8N
ESnrbkhxueWtX0ToNqTRmqdYWrgXLdfjx0va17CEbB0TtES/38D0owxbCgtJIFCoiENRC/L9yCu4
Fmls/W3HXb6PXxZni2qZI5FrGY613Ihfvy9Q0ywkDbEvw9LuBprgkSY87PnlO9r/hSVNg6lttY6N
eHA2pZ3QonPtC4AcDp/EQCgOCU0x3HrRa8muM8E2hrV5MjNGNhhAdIfEvLaYHqLKGdZ/frON3y5+
WYhsm/OMYbrIJD7tLIpEdxXXQAbM9iCSHN3h8N45rYH7d8o8JyzHU0ZEC3KgYX6qNAiv7T6cOpu4
HNv2CL57tpr5PTHi4LGL7B9SCHVH5q9yJuSCJrL7Y3DG8NotP4xgV0qNFufSxkAiM+NxHTO9O6kc
nXHi4jOsi1ahIZ0wO+SmbdHneZNj9ps8bJvtWE6nKKf9LhrrZFtWdwD36zlNnZz+fFPuU/9fvlF6
tDyjGM45O0Cp+tSJoNFC0NSM0UuPC0LqEEB5KkrcDVOJnTmS/5h3r/eTRTTYjs+h6L1t+VLTGdl2
Fp3HbLzi4EMo2BSzb4xywKOvosqsohuQfe8+Fql7Zs+h1l7zqPjBqcE8/vlD/HZUZRlZBiTLU0kN
znLy62OZ4fO3YwWxG2znTTu5/4AOjT17dBE+9gkE4D7g5B4wAWAlKp4Q05FmOLVHR7Eu/x+DG/Fb
C5DXBDw1qh2Oq4a4H2X/tRQnbACNxVaxmSt47XAMdlOfnJLCdBGGJksGQQvHKVnAjzFn1WLMtwIx
2H5SK3nqO4YvWaI6OF1R65Y5hkVyjnDjRvtiFic3aGlwNXP05c938b+vmsEQeiN+/HYXBylIDKwI
mpxnNfbmRR6HSqIlHBogVVg18z5ZpH3AlyCdhtvRaqtTmhmPo0Mw0jQtziKAMoBmQPdYWNIGICJo
9OBgnWuaeee4zbq/bHr/9c27FkcvwUMsuNufFqRxkKZOqo2GoVyGHJfxd2LRxsqcdA25R66p7Qwj
wKizjAhUSak0ByAC9cTqdkFcAyntdfUvJyzzt53YomHEE7CIsGzK90+7Who7FYQux9jUgeucgnKu
Hy3VebofRGpnvZwn9wmKXg4TVv1S2hM4iirj+wdh8i1CLL69/4NOL4hha2RECgOHJ3s5ZCsz2XZV
3sICcmzBLj+86mHjnJYD6knQukUy4cCHFmPqx3GH1yhogaVUnPTYb95Hu3b9WhvNYxgmtyBIHgMi
kXZ5bDqncG5Q8YKU0zAavnQwvQJiHIjYZOoxB//Yetce7xbJINN+OHrS7uYJMJvoh8qzYic/Zcv8
9C/P5Odz0FJAcsK+v0x8BOvT8oQ1MA/pF3JhRSB8F6TitqwlNAE4NgPAMllDnSVLR/F0vXXQnEDb
DhA03Q83Cn59M9SKx3wuEl+ZgmlTZcQvJaV4SwtpHQWBTlM63xIwx7usFeUZbDzK34Yguz9/kPvm
8u919v5BmDAvTW+TVsHyzPxrSej0cS6bOnM392Fe6rhAkJL4mz6rr/fevAoqexz05iqyQtA/zT8Q
udcvHDL93La8OamVV6gWi8GV8d+fL+73ndGkOOfEYtl3Ccl9ZfjXxbltObVTgHsWWzqRijpptBXZ
aqcQUfOkU2ZHk7NxKx6bQoKuVFCSnV3Eq6QqPQxTd67cHDB10KMMU0p7x8iTbFt6ALtYmMnzrKV8
GGZis1RycLttdxjZQFfGsBT1phU/9aq9xRXJoSXkaUsaIiuEYvQrR5mic9uDExqF+aWYaKLSSlv/
z9xuLxVGEU3GTpQ1Qn3rZ23Y5os9/uWr+491UXBnOMCgubQ187NwDtD3pOlUqpsu7RbpfthdE8AT
CMZ4/PtldJCUJpxr3t5X1OCnFLfGjiibxWZHyEgrumIfQm7aRgqRjulURGc9ReMNfel4Xxhx1BrQ
NP5SrP0+FWMZMjRGUa5qGAyilnfrX99qWHVJbfY1KcH0LR+lIB1ATeNtOGMfVHOjwSwpLG+azYGC
0XZ3lVDfLWw+B1fP87+8yP95MaahqyCOUCTbn8dRqp0QgQp8a1PnsIeGJfYd3J3G+mb22EQH+0I8
sVjrQ5fRCXXsXZenLvFIuIABhOR/+U5/6zLwOvIesriYNn9Yn0UfFsHCsPUX28JSyIbBsCXC0DpW
YUqirF4+tHXTXqMRalRExq2jKc/ubFAMGUAJ3Tx39zh/PlJM847s46MT8H5oMpg39gKOIGfCg54V
nYvZNk4yGrfxjDVoCJvQ79wJV6WzyCAQiSPd1/ethvMpDBXPbsBYBdQ3fhYytcpr66lF07uacKFg
zYAxKer4YQT7sg3DyDi3xugeNJc7acj4LzUVnab/WHt1WoU6g3xoBhQyvz4/JdihtFGXDWEyLN8K
qNv6cYr39R0z0vYlw/o6L0817If//ShK60ltSsePAT8d0i45sJSa2/tfhcuv7n82hsl3oGEJIsn6
gv9neBrUtjoawTwcKIxVhkoPsVVeDCSKR7Pvu1vfVm92F0+H+6/uc1VlsL4OutJvGFarLyhowalS
397uY77IyOQWchVx51Kw/S8qyxEs24Iu6jmgLF9uo5AZCKiv2d7/ciHCrFVivbedSv85tNTHzrFS
rxfdcOxSOuhwTIF962g2MFvxUBHZPEXqaTQkmlEY8JfYjWsszUtuBTOSnVPp8liOX4t2rIJ1kvYX
pwit55mehlY7GqiHpWLRyXdDmlFNR6yKMC1QvPzfhTqBcwyN/KviGu12lIIaZyYuTiGfZ18Q9SEY
Y67+913AEcJoF03jocK4it1FPweJah7qVNsqcbpASaZk07Y5ycgpXC4zV/TbgM/QMzS7e9bL2Xez
LH2m5TjtrLGLX+o2GHeVbLrHSAPyiPXkYQ6VEojG9B5yJHruTFf6YxZphF6ULa5CO2QyaS8Wlukr
Lhfn/y4txVnvEYE3A2on1SA10AEYNi0JNay3baqpj4yuvytMyD08O/Rc8ucuZa1tKaE3YLvRXQ5p
/Gaa3VOt5OaTW5uvSJc8o5ziV9FXASzaJc61i8JNiAjihWS51dhGeMoN7Zy2gfoIxoLAx2GJqh+f
SHmNnpR5lo+5vbGN7jjAaDh0TV2e6ySMT0hwbF/pUDHbSBdyq3205y7a6Olo+mFMyiZhRgxMamJW
yPg5B3Qr1wnUOZ/JTIQ1m71a1QJ8h7ZUSedQoofFMx7JCfkF822HeolVgCyY1pcydREqWQOtWHXT
WJh11SEE6TFUmywbIXjYrcEcJy7eOmBdQ6yRw8zQtSObZntfcpYznWdwi4/3H/WobO8vRz8NYqup
WuQlrtw2TZifI/ul6wz1ZA/0spoIIfJ9I6qN8cFkOL8v0iGAgt3na6lbx3iqY9/Wx1enqL6gCj6q
BBA9ZEVxuQ+sU8IDGDR3YCG05kioQLlk7pHcHvQvROdJEooT7dT2lCtGxHJvaKM8qUh9WI89Qq6c
1yrAVzUmhuLfD5f3f6tzfyFCVyXPSR/ifSpE49lWoRC/x1Y/WJW7TTqZIv/3AzJP1qXskLmKQtvR
74A0aY/VQZezfYsaJdnoeQheHfvojt2NYjXAvR5GefKh1fPOkjPh04hCXM1zzLZ8iKzS2k2geCgd
4Snp8LlWuRZLNKyg40JImD5BYfhiDVicEwjiUIvERVkYxAT+iMtoMVHBsRRjFwcJZhqlfTaUvtoO
ywsfAda8hG0cHIBmn8gRpbhG+eHR/P8HU7o85/P53q/WFNU63+UIFZKie9e+ULF96YFrA0SKf+aW
BqKK2Np9LNSw34dFMV9ynvNLGTbTIae2R2wfOZ4K+7bQTMK3qhjcTjOgZuhx5y/LAbThd4uFF3pZ
Lj3FKiCVBOGAYK8dnrMxjUlBoVkxxVdstcZVn/Sv9thWROuyVhcA6tSYnKEwd6sv03ieIDtfok6j
EULgfVqXF2zhS3LchQw6Igim5kGO+JPvQ6Wm7ajaEgd8m47B+z7o7MMxPLQ50aJSNVW+W5yNrXTk
qu5GMDwpSt5h/gicUhBuJY1HJQIOH1ex15p5y0mmMpAk0keTgVPvqhwYAECkZ+or5BRzcLz/yNqM
AKsubbaGEw/w7dLJyzu4IBmZy1tA5eypdGs4/CJTfi6xk62ZiVP1pl+zqFB/MJL4YdjAzWgyDTsW
8ObUdghKdOjy99VDZkF5ho2bkv28sJdUlrvt3G9HfdZvNJDhgCzvX2UP+OuXUrobDLqaM/s97G76
FnNrPY1qDPczj3f3xaXNLZ00egRCjVVX3oCRk4WBvhl5TfpGUZRwVwgUTUgBVf7wx3iO9rS1Qmkz
eSiyDEF63r71YI8ASSZtE393Fqps0xY3RGDBzdSXCw3d6dgKq1vA74NXKAoWx3HCZuHiZuZ6FHdQ
/HIOyZ3CgQHhBQhV9XIXSBJNPPiyjmnZ3gfPg1GgZgG21HSNBWObzJ0MF19v5TXR8TjlM43/Nieb
4jZnirObY7EerTKFttqhkFpuC8m1/n2Eq+G+8oWiP99vUaYb2DIaDXdFkp3nGdajbinH+/MTW8FA
Z3FsrpUlvNh5ljPHPfIbHvVwMp86Q1mDsLu/Z/q46C3dPtwz9tslZRScQGPi61wG7q0T+DEJbXMp
vjc9qWapICB1wEPbhoV+4HSHEVhE6s4ATrOytIonFLDlWjQQyIisOWVZu1bQ3B2aMD5IG/eFsHg+
IDlSElQH0aX2KggnVuQMDh10S0oTUOYrOgNMzjG97kciTRVjzyC4q89V88ywfV1N7sZEj1VZRJjD
8o4+Zsw1zvAcyX+i74uui38jL0PjK/VmwyAZUQa+voxu6g/rQS++sEah8CAuOAAlju2hkCr1QSM2
sTp3wAm/Dk5ubOw6/GBzjK7qpDDKyqxnSwwlkgqSiRShncJsYiMCn7jWzfB7WydfUmf+ljKKGYvQ
r2oAqAFrSygmztXaIYIKT3LJLDS/TuGyYfaeb+B6Lo1UR28IiAykKAZpUQTVfnQDe5tX7OEg1xOP
WF3l4DDb7O3LjCyXfX4vu2jAnJIAqMgudRyk22YiOxGA6dZsQxQyMX4UCf4RXdcCKU4Zcw3B3G1b
hiGZOV+pqW/gnCFrhNNbEUz6lpTfaQmDCvGjVCCh4nZ6lVp0MiGeu1XnS64nsZh35sVpQhuRVvAf
RUpeAoLQcdvJRH0lc+BFabXXLht827DAOAGWrIjXFa6yNeNJ0iJmG+RbB0HEBnWR4Ob8bLaOCVLK
KY5uLMgtGAqGr1rmyXQJaMNnZHT0fhjcRbnqVe2gLb3ns9PaP01rOI0EsPC7n2qNVqCB9of3pBLN
A3L1l7wV82aKYzjD8sEVxDhYJj33qhuYSkwf9QxcxHRHmGiNWGk2iAfFzS86g/+5muCDFMDka/U5
7QjSRYYLMRBA+1UfdfyzGSl5QWcWaytmfuSy9Sm0Uzjk+DSFn5IyeC4T++X+oDDugovRErkIOo6I
8LoipY8WAR69AAdzne2iEJlLclMc2IIFye9lQDrNT5cgBlfaD0343eyDI/oxn730GsTiShj8RuYT
7qdV5UDcDEaiUA2Bp4uTNuIeVD55spoJ/rvytRuJpuLnNXHvIVAnDovboosPF3wyBOtB2wD0/J7G
Mw40iYm5fxwBO9oiQezamM8q+Sx90O/TIdXOI8k9x1ZOuwQQaIhxyTBXnCvfzc4lJr2cQs+sHetB
6XplW2sI24eE3HgN4uV2ENrC023iNwUQN3gtd43VzUtUHfX71bWuRvmzAHXsFN+tlJyPXqFxGn2V
dcYZQxhnV8iN3VcelSPNlGFn1D8mSHDq9AAZ1FSMU+NOt2Qc0GP87Kbj6NKyzbY6ZMdZMLIusvTR
0tnoQX1vQX8yZWLL63uC1gLQ9Lmo7L0JVnie63MfJMpuEs4bcgDTI+9hE7nZtM/MDnH2cpLK5BFl
wbzu5/LDZRjvINnRh9fwpQ2YflxCpjs5bQ2SUAJbXXcZmM0BV0VPjn3CAkFdzuuJF+i9S3P3NdQm
H9KsfMmZExzDJaJdzfPxi8AvtxrDSaWkMCF1D91Nj9rnpEq7L+lgg91W0MNZWZsfioZ+CkK5U9qw
f/YL36wiJsLnMPsgW6TLOShCkduvpl1wHeT7VMa2Rz8XkGUxmLysIdgd5DfNe60WG5MDuQ4bo4Hz
MUjLG11WSESTo1+vc+VpgsSlmwkYzc2YvKFLabGlCtdDS5Vg0huvPcqDlpSvSUTFM4Vntw+An2+C
utkgEYLWzU1khyi2kqjyhFnVPmhJ1ZxCO+H9cQ5kzZKFu0TDLd5Ds9vJZn7omo4NZurzg8LNKyz3
FQLjxYXMRh5Y9jGN5lXNOgZFNbd8lL5p7yA0bsKp2NHM8AHVrowaUgAo7aamIOo+6H76JnDkETWn
PYyI6QnvsVvf0Z+16os65l+j5EVzrewxrukUoecaVBTctn0FMfgxWHRv6n73PSFgDBrXtwA/bhjk
yTafG+Mh1qZtm1nqi6uO7UZqlqe539Iccb+DzxHg3ERGNwdRosvAB5rh1ByGSj0qejhvazX5UZPM
2IOGLc3nIq2Dcx8RuFlwWqKNNsBexwfYPPHAWCTOgVhDljZZvmQcvi+6cuA5lskhdIrCM3APZhai
vkQYzUMXEIbRzzxsIYfFyAIV3TkvGtIhrWK5AQgVWXhVyKPYd0PsnMySp8OkpsUHMg9r8k7HrUUE
u50RvjhPIr2C0noAwvi9I5wDPC1eYkJplAe9bIgcL6Nj75nJya6H5RCI6ObexnxMBoe6oHhOeosM
lzMd7dmI1lnHGo2fUGc2EKWlzyOw6XgGFda4KlTX4Qz7JUGqTOB9qh0cHA+YbTeEI/oQKxVq6NFe
1VoGWLlk0Z6cufFKvU92QhaDH0c5Xw3beg7Kl6g+FC8F9S9PrYcIL5Fg5Of2kdiKF9fOHhDnF1s0
fJOfaXq7cwXE8jIW6ZG51bqtYuOrht7D484uAzVHEKMEqGD55IQOneHjr1PONsQqT6+FHIiqCMIf
rSXkSpUpSdpd2PtjP59Dk+WaDeixIVtSSd/Un8P4U3MeYtb2UH4Hrb1Wp2Tdm7h/R2p0HJaay7/3
rDLrfp5SVtfIWdf5K87PUsFjyW7A62mSycgJeqW3NX3alBqQ9MuCcIcOYhW4bAHWaIALRNy3F3UW
2QUBVFlJMLsRZOmrXZqEBtMfCc6ZumRjD9jAJRbOebK/jYCscoueQEI2JBlgo3qeg3NCXrjeY7Uq
2+vY0BLSi91gldmpSPQHU0aojarQHxiPacp2uSwH8Gs00fZ6AzCOJLIG7hzTWnugFNgWtPyP6kTV
D7LG8UlmYvrGUabQVVAgUn5YTfodiAkHi05CnKGExDNOT7kFXgnngROP3l4SRAhMMQwyhMDHrtzQ
XHGGpV6tV5GLJuxhmoZ1R1ZbM7x0iP+T16T4SPJ3PTIAoxFB5JGj1t8SJXqtZwJYJiQih7kahzdy
ic8FSch9F8hLbSXiKa1QNvLOqx3VF3t+imJGnJ3E6jluVhTO8Cne6qi7GcqpFdmxmCVq0fBr09LX
7NzoBZJiyPF+lVqjvSnj/GiljEujwkg4+aAYj+Z5B7HoGC5jOxVw3gSDOe9sH13RaiSrFoE0BnSU
iuoEEfyQUqHk3ojvm69Sgi7PqQIt/RizDXEdzFHraVVjZwsfasze2gLIae10o5L9I0S4Ic7DPRRE
lbmiqDzdUZsXK05Kjmy9/aEAZ+Kt/En00DOnQk7G4m2ojBVxSYbBoZOwbw8gbDodkOmWCRJc8K0G
VzD8sGPfyr2AFEDExvrNyveusre1pw4Mmq5hUf8ZKpT+zCwpXehGQBcajwVRRGS02qk3kiknL0nz
Pga3Qaetws4l5l0otkpwQIw+9S96+RzmEMhf8T9kij8RNgwfLtxo7BuhusuifKVwAiuwyoftP/qA
rQPzeND8sC10u+w82nVy3ieaioX5TUBg7H1pbp2UjN/9aB/78B1PNv1T12szr7G2bIPta4Df0Nnw
BtrNG40JA2A8YTUlmtynkSU3W1ncbldTrrMVbWy180j5ABVGgjVdTpSKvd/nYfqcAnzze3ZIL8TB
DwLZea9MeS7iyvA0O7e8MgshzTL66fNtapPiwxsM7F+w1Ggsju1D0mjadsLUPaQuWLMkF69GN38U
asrp2WTWOoc5DNgWh4dS/si65f5lecwZKd13ERmh1DrovSdjvMqF70sMo0seNHptkgWQ/EvHvbW0
oizrJHmhhpVbKARUshuQDTc0hDFUHaaexvBJ5YhPORqtgxxMc6vLyLjOskXElNKZ7PunJjBQyMeu
fXZRVm8HgLL7iAVn3Y9B+RgY2OIMcvTWEpARGljiOafqrPfanhQpHxvj0aJvQEA6g/XAm3p1C8Pc
m+2FevourYzxME1p+j66R3qqP8fmpoGkGMAatZvnCgFkkL2hOAcAB3+NVTbjtNMAcNAJzDoHoKGU
qfD7svfEEggYmyvebQLnq12ZBH4dZUeKlYzlpU0e0IvKFaR6ddehuzzY/a2UuyzBOySx0O/rR9Xk
MWVNaLd2D9GI/kGCAyQJas7e81bwvnQmGn7jhXXdSRDqI23SEo7ZWn1qVHp8OPo8YntaX+0zDuwV
x3eZOdoBQmOySqHgz0PhW8Ajg6T2+O5XcEHODWSvQp9xmaLWrGk9SMeDQg2gymH/Cne9GHwd0YVO
3A04/8M4mOfYlrtRPJF0t416gwRaEI/LMTaJNj279nKfmUd4JSAKE1A9nPyVyxbfL9+JW20QkK4R
F9ELDhmSAmHD65cj2ojXAlBTW7zANDXFo0byJqazlepm3qCTacIy3wU5B/5iK5pxE+icEiQSPTiA
IumQ8c4rfL1rOfMSOyd44hu04puCxLsWmYgsHujZYsWvTpB2S3SoogOqWW/ryjiwU5GzlMC2II6t
Jg3rHOdf4+mpJMs7gJSiFVBae5WOxFOOyjZvKSuRYDJq6rEQDOMaGxQuWWPtjHDZdAQTfc+UQkOd
lPsiik8UDTQPmRVr9BrAKn+1EvZoDkf4h3lL261TqBtzfKV2ZycytlWSnvL+KvssBJ9XNA/58qMt
7LcuOKJqEYSZFseooVHbFwu2Suk2FSxBTftGq8MtBlaeWHlllrMLCSw9K26icUojzhqR8nocg4Nq
psc2W9KOJ4iP0boCcFHw/6FsIZTcRlbjrqymosdN/msR8hDae7cdd8XQbSxT2YhZ9XKS88iTYBI0
Q1EuIlq4I7B0jnXSdjYzhRip32vd1sn4UTZR+EWPn1MsQE1kgJqhSIBhYRb5puQIZ7C9deTHq5hW
04kAH0v3arjUfXeNoi9t8Wi6scfJHa6j3OTW8+IFStSSHjIAKZGhLTZJuf3OohRbN54De2+FRuSP
cvIAuzobVTFPhd5gE47m1Jvy5hxxkedlq88pn/1eE/8oI79ReHHWukwNr0tY1ogmcVeTlXeXuuyR
dVSgbZe/yvpZY8owOO2lNIlAr+mkrSaDPDAzHkF5WOQBcfpShy+pzvA00aqFytWLPdz4PfLe5pyn
MageUkE4hbF9SFsnDi0MfzCdupFiSwGbTccg6E0oiDJHiVwCDp8gbHr9YD/FZXrhrd9WIKBj7JJN
T+JtcRkg3BVNdHDonfVtfCppUUr0lUx86DgP6TMcf8xQ0m03OVFcB9Um6cAUdnVt6/bFGpnCiLY5
ytqYLsQ7vGNA0Z4H9xmRLxlu6lPzZoJSB819bGbjYofdMVA+RjfydT3fognYMs09KktcdPSPHnPa
w049l46np5VXwJ7WEeoUo4Yhx7qgqj/R7We9eWoSyyuAyDbUZfSomOBcp/ojTCLEqo9KmO5r/I7q
+IBfhtKdJVUGB04xnuQJCIYHejGcDfZw1QC9hjzM9MLRun5T0y1nVsrRod24vdz28yxWfbgjeTq+
tkHwWvdI3XUOM54rWyir4AywwWYLkfLdsZN2bwwwq20YOwTAmdTSzvQQ9+X3nCAkRu4hIEJIeqQC
1OU1MXISoQ2I1fffEVWNQwRv5NqUxR7vigGKp4svFTOykPHpUXY9UOzQbm/uNFcU90Zza0umswvo
j60te8NmEa6szq0e27rvd0iDKQU+nJqY3qBqNc+N+OeUtrV2ddJ8jRgYXOEfK6+ivGXStl74j+bH
tspupcPbZg1tfHXtmXSPqj2C3DPOPMNICuZL4czVBo9rcetLzGvZVG9CQ/w/rs5suVEmXLZPRATF
zK3meXB7viHa3TbzWEABT38W+s8+veNctMKSh7YlAVX5Za7MXrwRKL2WvoRIDUfQonLeOIfrPm/j
jaTglUYrkDOerr8PpfcSRrs4cvZhZHz0SPbnwJIlsg7e3UBl9bY0jh7oaoh9oDWzvCw2IsTM6vkE
BSLfDFaMcZ1j4WU/yqOugHLx4fj4CIOV2Ha6dnNuIiaM33Dtt2oK4Lu+ph3WocTFAO/QuevMTm2U
U9tCvrx2elIB/3E3FaO9Y+FW9A31AJPk2UYtq7f0FOnFhl1dnUKZSwqW4LHNRm++0aZoG4gOwHRi
slZLs+IU6V1xQoJlQ+6Ym7FUzVoAm8ZY71B1g1XnrrvajVZd8aZZbbfvtF3F3Oyp05q5e8aJKXyF
NVNEOfmIzo8hTSS/I7xiDDZ7c+sUaORhHurIQjD+LOcUVdA0tBbSBHMW9r1Dmi9dvyPVKVl4FShV
FJ3TSLOkgWRdV6rd6QONZBsbTZUm7n5RG9O7210yreUvbp4V+9TzkNp7mlWna1UX5WlKKbIsxUA9
NdKGit8qkd8dMKQLJyLjJE22o7UXMbWXOj1PMVTYsSOAUMGV7juH6CWkWytO0KoSMz1wqSkJbzMQ
smIvfZuy+kY8duw/VNt+R5B2LlES0vVYheM56yIdV5SWnkj3onfBa4erjztS2edQuEewor9j5CFW
jWW7wfedHhyj/kvOITiEGgXiXjwg+I3AiNpkAwGKSq3CpEAJPwQMhGgj44yS8Hb8UQl1dz2l2aXm
eKxOaRIqlUAlioMcUDcf/bsxY7fh1JF0G4eVTBy49RUpsbcpsmYhZIukuOBkik3iNK5/5zhIluwJ
glXnDl+GnuYXLbXyDXYtwZHasX2YrGyrOY32Fhrs3LV2Zzf+tPPAYzsodNdIsO+RAv/3ULJ6MVlY
wTF9zbwdG0T5LAL9Fa3IWDc9VR4W3aKXvjO2FCJH6ymwkps7Ge2lcnn+mRLcxuYrjDxOfJ3b78Ix
eCozMkiuTXeVQYvb4fGRIxIc5hP9fA/DSO2YCW3gVUY1ksrAKtKYoUx/J2GHv4DOl8s9fIINTo6t
TRAIi61Fh1VkOAvfs5bd+Flme5XAoXitYDXlNbWcNFLxQsI4Wjtc7JOBYH1bbyaOjI3Mku5eDjGI
M8ON9lwaw/eKWYDlDc0n58NxcxZ1qPZuFu0nv63ubvrOAANEmfnsisLfmE3tnNEmJ3A3VLUY7cnp
+wD/pUPbh+VTSKB37SbNzPqEyyikvNefAMZ61dbxiyNWlP6AG/nbpfluyeUFNEWtcTbh+fRKzWdA
T9Obl6avopHWcSzci1vF+T0PfGpYOW+x5y6DNxRk/KPVq4+kcKR2Z1l32cJTDgaLJ9pJ8+e86coF
2qq/zQQ9nkI6X1biMU/KcnYb5bSP3c3U2/FxyD1z4xkYP0I6BEJjlvhelBCf4Q72nIuYqlMExkuK
/Ojs+7GaXusy3KgcZmUs7jmw/gvkSOOsSuZsMMib11hUT2SR7wYtS6uhldMuUyOGKBMbzlCxCcmk
QvcmhI4w446/fCUoVmfdGYf5gdfwlgRx9sGpddsFPSrkXPITlRG7inFHLzX1fxnOdbQ4PasuJV2/
lwzVY937OvU7CLQIgfOD/O/UCvbmtZX2rmqyP2MfXTKGfUZDe+jjmx83UschIYuepZCFbaQ99X+K
Jn8tgL0yZc3ogViLKHy3SmoxXU2u8+Q559Qf0HthdVgL1hCqN72LiXfysnVnFu666rSAHm4MzXpf
v42h9zJkhElteqg2XMVbQAB+uTKwNdENT/UrTdRRxOBujUCp006mNXMdzSXKa7VMsvCbdnV6o7mO
V8Evg9VgaWTbpqvDbe9cFVM1vpVtfWtEhyEJv7UasBuRFIOE4VyPsZyyR6Kj2nbM/o1xYdtwGSYN
8Y/SHIFiNzV4nkzB9BLxLhI6/caWqVZW5cMA75CPbJcRn3+uukltpE+lsJ7+wRV2zRuhv5gsOCqJ
2zIomzt1YszCMAs0+paecHvlVBQeuQNt2MPwx3Lm/ZSOCl1DGfAyTEbgkawk5gUuYOWF+TKY4cMh
iOu2CZccCIsyLe8EHuwluyeo5ui8mY8boXITQOyY7RK1AVUSVNqrXgJlnPIeqF5Q5svUZxBvVYgk
CVnElbBQOMpcvJpJXi0TgNij6W5Uz8goyy+5796qIjaeueQwlO0CppJxc3KAwu57CHOUKRTvzMkE
s3HGfbi7NlToTCvbYAeAo2qXQkS4Vn33MbALNzPzJy9y6053GiUNZrdqhmDhuet6zLVNo4XWa1M3
DKOZmmi8jBOzd7Y4paGvBS9BKN6DUeeS9MdiPuCY750vd3iN19K0FsZYQdC4uekzacJVlJ0hPuuI
GyHhKpdBeCJdVHMG4hqRTMOODjbDC8pzvtuS10XPtFcym/mx1ZPwkt6DGvkR6DNOhPazy7/iYcKG
z/HpBNExuTqxTBgeBc6NE8HVBxr+ElLbmCgvWhoFUPaUyc/BStxy69cahXO+s4kta0JxpLJISWpE
UgId+5xgPpWDdfhGrBO6IzCRfd2weS5t/FgQ8Yq90hINmmt6Q7J2++9CTh9IPEsUR74x2oyMNy1E
HYrtYAlyXOi3vH4qnHyVV19jPlLGbG7ChNfe4BOUu/av9LlB4v/j8mREqQ1H42mky0y6j53gVFhY
Lj6pY98EMXGogKAodAyCMh0+6Y4zOMcbV4GFYeH3e4qqDG1GY2FcafE8buRMBXisoEq41valLddG
eiMxvup4H4JsbNEQXA4kJ3sTbCopaa2biy/gUJe/pWfues9ZFhOJexw6mbU36e9exL3u3ppk8M/5
1rW46PhRmP6m2+LDC4eneIjyM6YvDCDl3DXnmNHvMPD2veP5L/Chuv2UCpZB0BnzMtI+hQfbz8Iv
EdF4RM8F0wVrobEbiUBo5XQ0pyg6Ycqg8xakb95W9U9avfXCQ+BDALd5oztXJgf9+Npk7rOV0P/e
5CRka1v/STm/JmZmLWq1auzwA4MfnOMfWtQxM3TLOkEwFl+8YbXx78SkuowXKmdCh9bbx+CtuGjm
TUDHYGWtDH8QS0Zn7R5bAO7EsHW3bT5oy8mp5ZMWPGeFLO4Gou9Za2mOr5NkEx9Jq4wcUAGhWP1X
q8cvPc1lSGQU/vZTL7+syVppjcm0gQqn6hbiQlj0xPT3nUNfews2DskoHj760fuOMB/fqrYOrvCm
s8Xj8TgC2aGYXW/q7Jem6nM/D0IBFJEr1dVHi2eGjqUOI8F8l4P/gGu0exa9Y2LKp7T28fjo4CLp
YIVGovJPYxqOtzyg0T7wGEkEPilVLTXvaTTc50x0H/vkagGk3W1FJXinJf0nIw65TLoRHbi5NJSv
hQPFBfEr++RFw/UNaZ4KmlXL5KUcaJNyiURA2k0x6OP2ceTChruZgFrQIc6RIF964fPosEIL331g
oOOLmwTLyeMEzL9GsAvk7TPMu3VIJ/goLEtf8ZIAwj7Z7lkwKK76YikUM5rkDfPBUvco1/YVa302
B5Va2yUrwxJDIfYs/9QwkdMYFwu2IH2LNEFZbaFAXPmroRk2dHxt6MWl1Mu1/85BK4t23bRFaaxG
YkwIMAzJQkQhDQT6CBIy/DHNAXP/56zAQ8BfhxhRBeNohUsPIQkSHC0a0zL+Hh0aNHNtWc6yTMdw
IqMON9ZXkz2X5i3riaNDg1RfnFv3C6PWqh7DQxH0K5cvOjYsMZqYa+o7Z8lEXJjtL6T2aqN7eSy3
JGVzIU9ow7Sha36ZGYIAkoNsDWTrH+pvF0n93pa/O19jSNUuiSsKmeDDnHn1VwxKm9HKlxNXmQBc
uMHYoaIEm8rXRQz3dr4E5q6/EBxOMqA5c8KACvWcfTtuV95xCR2NLldJev5GVDsGc+xIV9IECaKe
cbAUzO9T2aHAY0gXd42sfNt+oOwysqYetdpzICxTYubmQDMyQqxVw4G1nyzKyTvrzXZg2+w1l/cp
hGY/xFcS/nKd5zDtF4o6B1H/4plc1PwsUTXEsmi8kYxwPN71nDX1APqH9YnfnJewI8FTwSBZU/Iy
D07H9EAFJ3/aQZTm0sGAoGoAO/qTZW7m0F/PH5kmPpNRSdkD5V/pT9A6hIoV9ASUFMmcxP8b8adr
1O9k8/HEoE79dqxPM/yTNWu61OPhpWsZs2oXL9ubODzlY5nw47K35udIB9qZiSW1ueGYXzjVb9rl
bC/bCBxHLEYXmk66hgV1430ler0cwKGk1d+GwjAsGRQJUAkqviszwTPjrQZavCja0SZK6XgBolzj
2QSJSO/XA7RKwfrAtLvwgWC9e161JC+NIG9uGrmeTLmhS2OZxgon2XcjfqBLLyob5HNG6VxlrHV0
HxY52ySwliXcRXbf1FBTKa4tXf4HfskYyi/09hUwzEVsFiw06Fn3nkaHGl1IM06JQ7eGLEXrKAVh
uK82aZFEu8IDKGDTzlnorXwxBH6SzgV94saB9xFUr0xpTczwT3aQ48yuezZDxrcx+fuJscszKQNF
B023Gmq1xwc/vBiTYa5zVIatIDX9FgziM+BteIs7q3n2THvd2ckXAd7wptVBf2gGhoud050by9qB
39X2nIwvbeSnT3qaWoxr5VGvh/QpqXP97tNs5I/1tnWIjDPpx7gZsTdDL3DdrSKY+4SZMH7CsLg3
whBfX1bU69qiW76aDP2i6dFWwEp7etz0rMCclhlGmEr97Mi4olBIKxmNDv6zaCYuVVyUv1kAs8Z0
gq9M9dmSY49VqD50O4Hws7MHw7tFnlHx0rXqS4Z8Re/Um1jtmrIUdHaaP1MLg9TtmphhmU1aQFnV
WYejQNUIS6E4tl/qeLgm6Rj8bZ3kqjreqEzps22odOf876bSA2zG0Qb+aP3fw49H/n2BFXK+JtE9
LP99gms7bheEcRRh0zqr+WYasl2oqunweCiRtGH/99mhiNF1jfT98WUdATw0/T+BakoGmaF+Nl1b
UX4XeO/DWBe7WBnT+fGJeqr1M8D4rzoK6mUD6AvrW7fHXhm8l+mgb6mToG7TjrT3qoufZWX+iSka
PAobrcv3AkQnobA2NU7yoTkUj5Ru6i5t5jegBfrqY6KcgcNsRqFfKXuuD2PU//ArfNi15r4V1374
zqvgO+yjipB6bO2yqzZO000U8sdyZfvR9tMWswOIlcKIPwyu/qppnqzO+irHKlgPo6o3g6fx9I7o
7EZ9z83gSVlYa9HT5CHRECn6WFbX1EH2dDSxLRzkyzQQ1m/pSGifQlv0EYrzlPjlTgcosMUSqN4N
X63sojzIEndF0lcMXip5xVXubmttYo7TGU+6n9a/E91aR3rECnGQ5jnVSCgZqbgVYTAya/ZtpNR2
F5Xye5Bd/wTg1VxSQl7sQplMJxwR0ykKUdQXcujDXbXzDPWk5Tmyv4cPoDDsRUg324FGQZQz06dK
qSctsgWBsROauWy6KmU+XG+zomF/xVcmk7smwhPthrntac5LHyZbMylLXTc5PBtrldnm2ep6bSeq
wNq2Fc1hjxsiUygaBgw5hWX3IQc9bjS6m24gbE9opUSpAltyzm1Sexe0ACiNWTYi09VSQJgWtIkS
EMf/j7L0+GY7QwWBH3Ga/Ixz9eNnZRn/Ue+KisEPX1dGE7bPIpkLBDQ6FkPL3WAN8zhrxAPhd6YN
6dmtZX7DVcybrewMlr3a0SobcXeFhZWN7a3b9reSnMRK5q1YM9uh/rPCsyC8v0Mzd1H1gVhaUbIf
2/6ncBiMN6171uz4niZutgF+1K7jAXyAp80X+6n4Ced7j4fC9slvt2iG5pMB0eXZSarvklHySSoA
/Sqvhx3BGBr2qF3aZXFkPtNiDmagTUiuzHedFI9t4zLifdyNeV9eR18cq8omOAROfBGhqP7ymk0E
iz+QqiFjCQnesBH/KVjJP0YBQt4u/eggvPZoS9lcE9ihS71SF63ApTiy32zdHOdhDDsgH11aFyeN
YMoi6xGvx07iMxvcDf5Mjf2q7p7N3mgZLVr5jRbDeD0aynqKRO/ROBBxAfZhicOJ6d9lYiEMdd30
2ykxGReF4oIUficedbrBiOBUZubZtaQ/spQiDdU4bb/3euMi53uPzxLJwxjRd7zzfEUnYUx8efW/
vu/x4eObeWNTtajo0pp/6r+bx8/SXFM7YGSmh+L//Zf/vrUXfr4OZVUt//3Hj882xnitwizalm24
9Vzrs6RSMiQaHrlrpUmUGYZRkBQAS/PkMbhX9XW2eF0naV0azl2Hx73S7WZ/i6HtmEGIY2JX9zDy
nZtVnGJ3su9lIADxV8gCkdmYT07nMZqvx2TXtfZTAdLis/cJz9ecyRaNSX/NVE75vRfqrNvF95TB
24woIcfGxeEPP/gvO0l5EBmKkj21EmJeam4q/1Na2njourMz0Esz0XXJSB+HBid6PLh19qexWNTb
urF1jenSzcA30SK8VUJqGz/tGpCIqBaGYa3ELGogciqANBbGp7DFRZqaS1MP/jhJOrsC2vokqV9a
+FPVr5u5i62jw55TfB2ubNa5G68DvOaE5jteSm0TRe4Jj+4fgEHBloiIR3qufTECouTg/cKlz8rQ
DLoVJixj74m2PcZRU+2Mpj4HKXXY8Uyp1ifqQMsGjhSdSagog30drLI6l0azC7CFbcMKV1gcSszq
Bq6dqnxvOUVvXB+kmFttJyanH7Tp4vSmeW0PkyKomv5E0sA6WbJIaYgocJVYAxebWF7CJvdZSyS3
pORo7nrs+VUZghe2w4bFjp2fA8DjZRnEmBZnR4Jqk1UkW1ZwLt5WLmAa1p9o4HyTLt3YY18nWxa/
jffHHPCH2A7iN2PtA0YqP2PcIaSLBz72j9mEabQYNFwd5dfoaDWipKbWgZLlrshc2oHZZBRZjSk1
/FXjjFhwlfoxCvMZo2+xKQbW89jEFgX5jyiHDeNO5jbRxnBX27U4yIYfaAT9Ker07GKTSqhbXqy2
aVgem/E2FpPcS0AxfUZXU2cmNSlLzAkEA8eTLLgyJloArGS+6wwBMsD8Ueu2LPj/3Seqq6/ULyNP
plWkT/Zat/oX5WNHYqUlN3LCq6P1ye+6Nai1aHvKQQENrhKa5Vc5VsEhq7RzNRKXbJSyrkZnrX1X
Ih+SzhtGp7gPbLEvQjI4qu69Hw1XE3kKwI121AlQL1i0GX1M2gwsSpI9F7ABsQURtUqiVJ1FOn0N
rd5vS7pr2E83JANZRC/gr2dY+YZNptnpTdea3xXD/L0lfrBE16e08tuzQYKw86LxQJNwd8oRLvY4
04jKFs+GZfPEDIy8ZEbsQHUpm9qyu06+ubUk1ZeJ0t/r+XrpmtEFrMKiL5rPoOL6NWj4DlRvlceC
PTFEKxSK+JpZ0S+997OdikNmswUdd04N921qrpDhNZe/p2EwwK/Lxtqyyaw46hddZYYTlk9VYMg1
SwENm2e3o5w+vVJ1Rzc2J6tNqge30AIDFmmSLTNdectayrmpyx1PFDOHbBSaehf3Urv4U7zrJfgq
O2hfY1aji9HHdeBwiVvQ8o4YQ3NvxynEG9hD0GCzy+0eRUnV+Rr7ssZ2VbWNPH7UdE4va43jOKmK
dJ0GsDwbgTjrDISeBuIoDSq627o/TpDrFIEuSqbvIu2+maHnTIqmMKbiLIRKS3NXS5DB+psrWueZ
nmyiFKYW0Plj2WHk8jJaJcdMUj8dljVdnPLFCzpScIHN9SifTSRoqXF3KkbnKagpU0lZIM77VDbp
aCt2Ty5noMJ4CYJRbCacx10tjO3Qw0jCaeWvC5HiN2JXEiLO6AIwnT+TC+vaZt88UZTb5kDWi3CP
weecuWCiMmjBeJSh+8eyXXJW7956pdbweSF0u79ykKhDwGmd5OO+/T30o36Wo/nEird4y/DQ0PUi
68vjbiHe3dLrqfGkUS5qzXVWynM++O09ikf7nDqYtCbzuS+V/aoaB+UlLrWtXxgHpmyocSQzVzEI
W4Ok5FL64QcGIrLV3vhuJj7aqxCUwfS84nqkNob74lUTLTFNdq69jgPaGEBQNhbBErSMFpNcpXgz
64lPBdukn/IQmGoLGHKe4SLRx9JZelHKdSTPb7ldyqU/eK+FYoPNoNVaK6SCPIqWLXIamFtvb7MX
XBntgIxodlsCPSQvI+c5Dd0c0UF9jWHxYncVWIXid580jNMRZ2nFoYMwbiS27blbOQ1570TBXzPP
yp01T6Mz7xc9CnLlTvvO7sYVRaHY9JsARQV0tVtchtjrjpQg3UNfbjqNXr9WnIrKNpYT1LtFAXdn
LBxBEHa4OtJ0bgUd0V5CwCqxUEF6hfAytIJ+xVM+CLkoWv0iSCGVqKVukpI19/x9mIOmi0W2VU30
SzjTVxwJzLA+nQP4lpLEGHccz7s2lsMeH9uTaP7CKcvA4iJT1A1yGBWN3UrNmNohooanIf9Y1mIh
x84DZszoAojfhMY3iLVEsbiKxnsjJO8duKLQkK5NL5ofYsMldNwRqZ9svyfLCme7zslg6gXe6QbA
m5pSICCfVk6rTYfWoZcfTuG7R2Bdz0aDaDBa6EVxDWWrrLofyyimmwnbPYOXI9JGHdK8rTZWw4wA
jmCw6zt6/4Q7cez45tkYY/euJZxQteBY5vW0Rwdwb2lSe7eqHn6AcQf7eL73eHwiDJxjl2j6+uT6
SYY1mxNz1iJGtsn/vanmjxzSbT2ZEpTipFScVHWITg+sUxKFeCLnm8djj48cWLx7Q2QMogc6rRKd
yiolxmXuy2ctpi5oMLLfPu3Qd5Ptie842bXVcFSYctxDFe5WXl/1x1RAuGLjh6yuxK5OeTECZ4h3
HNk6tZFppGdHI8c8ymCFD/MAKJXN8BOr/JwKiQFLBDaWcDtDiogUE10bAPm57CwyUAZPcsHp90Ap
9VMxwJ7J+648Ni5KmVTAYCKpyXPZCnl+fOTV87W15a3ome07wYPkjfP+DjAIWesEPQfbQLlStZ28
Co4ai+PJZPj7nfP7swgIvnpyN+1wnDx3POYJbSOjfzAKKzgMWS+x286PEzie/vsK3VfNQU/YUcxX
GFz26ZUiqElgxEKRza7/Hi79+pbZnjz8f48D/LGR9SBcPL57HNwM3paNPaYz3qzZtJk0b6Qe5zEn
6tjjYYfA8jYAvLTJAuEshQaolR2ffnjc+FpESiPQdRRYXlOEgsft4+FUFkQC6hRNcQqiy7+bfEoT
tDuuSbnvFzqElLHUFxiX0n0zqV+PLwzsnJdOFvRcNOI0dQ1n3fmJ97IuPOa1Rk8yDz1uEptCYWop
yOCUDLs8x5O7igtthHKeDDiAB599gVZtywISlo0VBOep9ZInlXbqHK7HBWCrd0elAfWyU3gc0ane
2y9SusPZ9BlWhuNzEGjyldWn3Agt+DLSXh0xwpTLIhTjm2e5A2Mg34HYyd3JYVxAMta9BABHXhVx
obEYsSEr8zx6GFL/+yrCcnirmPFU3c0zoGsCK54w0wOqFhVBLFONpIBqSGi0nOCvoRG71xxGS2OQ
bZMpFC8kUFmYs6i22CGErKuuacL6zsfT/SHxkSwHJydv1EMKipxw83h8QufZ+j7E6JT82Ico23XK
wObZLd900lYnL27+9w2VrWtQEDZ+jgRs++OzYtT/50tA8Gar3DQYxrNZYqvMNz9+TFMWV6sl4tDi
juxay0XySL2bGdhEst1SrVLWl6e8oBA3na3iQRFtRzcf79S0jfcA/Q8nfbrpHXvCxd7ad1+RG3Ed
eXds5vm68PdKL558b04XTX23KNuhXGe1j1aO3Lai3V3yalr9n1C+xXUX/E7y4dqr7NrVcGUmsE53
I6M6Ln+TTlMexzLQj+EosJF6enVHCEEvtnFsJANBA9Di7uVxwyam2VIFy1PRjbzA882/z5a4mqm7
VsTI/+cb/vuoi/pVFHAS+/cJINv9xc9WLrDvJ04D0dPUZk+25qpTN99D7WhubSaR7bn3+KpE56pN
ITte2bx/s1JsS1nf/bKDoUSxIVzhCIjjfuenpBSqdJWQYFzhTKz3kd9tHgaixw3SlyQXOgxLrXL1
PXPtpXI30PfaKy2YL15dJmc7ZvXkJn2HwwJGwuTbJ/5qKvSE0W6djPWr18w2f1QIre/BUvdGtnMs
LNx1A7svwTtEzwVdfy6Tn8mnZxwmhc1QvVAb1Uz5olU4m7KYMu7S718n3Zg9jEDc3VWk0vZkZBy6
mEndc5/cBu2bjaW+xaWRLf1UfWWt+dmgN2w0UIJ0SBjQzvzCOfpYTuyE90A7sh+FTOsXqXdQkihk
PXf4Di2BYOgI51CGuyzMvIOVcpRVenGn8CDDhcmCnYHqAe/6vdVASpTOwBHSDPMwrCOCbXGhS42a
zowZTW21vB1yhZrhsX9eQBaID6R6P8wIbAsb+q1H5RNhNnTVqv1myp/urPiapj2xDbbo69pzy1XE
i7v0dAkZFlHuFPpvoXL0XcR6wpm3JOgnv2lDCiFY0M4X5ZHBm8ZeG2YgnvqIcUVXp39jGfbPHiOj
xImoBDQIzOlja5wssmHHgkiUEXnjrhy/ajfZB7rfHJL+V22a5dExiIC1wmX5nKXLLpEbT88xS0lv
20tZbeiYRlrzE/0gkvyXy56YZsRC7di/KWG/zoBjdsZ9rpZeWf4MkWSUPwmGKHX7prPVjT1/dmLr
FE/2A8zPinKBxCysA2C7JTBh7wiHFXGjABuhBis7ihCHQQd/ngvQPH3AxHJwue6roT640va2Y8dZ
M1RRuy0aVLI+f+LkUG/Dkqu7Jjr7pbTkvgvrLyA0VEZWkOgCVr/MkzQWa0b6pzWdiY09MXhHYWxL
k18pNaIHQ1HMzSCGqWZHCG0cSTTIKdwECScK6p+yRe/6G4gTfNWAGTXnhF4ym9gqi9KuMmNq6MW7
McOG1ZrBcXScfgdUuGEZNbzj3UiZhZv6phKK/GE67tC9qgW8PozR9ViuWA6y914N+KDcZFtBKjmX
ugW4gghIgqIx4nfc2COqU6BL90p3F3QUVyRrnTaUtcsCbok/yL7IiHxMByVnTXKuuVkmBNCCOPvG
BoxFSpZfk6SLdRkV0yi8eYuWWoJNoIrDxMpcBwJPnQ9XtMRFjSsKypParlvjSKyX/C71zlTZiS1e
tux7nTrokeFqDNVLsjZBJUpNmFiR5Ipk0wSJLzW4Uwtgg2yoX6ZuJEllTBZPK47ZsUX6dM+5U+g3
OaZfTabKZSfxhxTYVTnWtumQgYXPyJyxE9pFEIvPjuNQEZ7W9Mn4nDTclL2Z7TLa0EijaZUNmzr1
1bboWNeY+Ae1BG4IQhb+wTbzllrTjhfJRDxxJ40Tgu/v2H7tJhVglI0kbkdU8BtcyWLZGG257SKP
/fsoflUOk2W2FwHyYzJXnmDCTyH4DZYJFkjXzraTDie/ZysQK9LHOC9vGpRbHL4iX3SCMw9WH9hB
TJzxbtyHUv6xav+jbCeaKV5ygTneJgGycGBEWP5zVJH+S1PfOydF+1YW0GHcKM7PoRv+VrHxbsm0
3BoEJ84TJ1fBHunJVXNWSeJYK+Yu4DbL/CNqSb5P9OxU2xLMlx5uuTIuJGvgD8jJn6SNXtjCxmdr
vilZa0P285bCRkszDZAuE6JFU402oSgCTfByNkYetXsIufnaTg+wYRjsFyHxDMVPpMxuZ2VEdEs9
zK8W5AG9hSzuh+4lTJW5skb3r13r30nih8z24qXtp2+aXZc3T8H2iKLhYkxvg4fjqDXgIKHgP/nh
jghmdWAlyc7eg6fsYr7eyRoZTJZaibt1ujGN/SNgBCEK6ad4BPcw6mRPqim8RSOU6M6R/OadRI8I
pLaP8q/BPbWRqC+hI8kXwxTy1UcvaiymGl4uCjb8pkjg2mPHbsqE+MOba4wttupwdpRhpipDSdIx
wC7rm8YmmnKxA8X7adO+eqjGXSFK2nfLeZyPpGvZUBOTmSRU1s+pl2KTxxEqsYUp/Tj1mGa62V8i
UvyScFx4Pckq6Bqag+T9qsOU2elpuaodZn4hc69FY0no56o602c2sHVpzWXrEwsuokYRWUZ6npkX
ccaSPWgYVFKHdSDR7x8qk4Wwrm0HxNRLwPDb4oi/VGSoRHEa6sDYjzaGkCKMqE9XlnF0+j9Rblbn
WpdiifU0XVlczFbEl4yFF7nnKMTZ3YLJ3FFSGGGPr9eQy62VpxdvgdNgfR7Hj05JFJmI3GsPiIeE
VIVvH8yb26U4EbL4L36mfmOx9OYCkVZM4sd8rbM7RaRKhhlPEC3ssd1W0qFmz4t+WsNo8f82JYkT
UsGRBk8v9eQiHuOfPEy8TRUOn+wM5H7WvJXIzJXjdIynMu1eEo3adi2Jp773+2UI1GklRXxvbf3T
IuCHeax6zoiHn5QqtvhU/sT6/2HszJbjRrIt+yvX6rlR1wF3TG236iHmYAwcRUp6gZEShXme8fW9
AGZ3pZRlqrY0o0lJigQjAHc/5+y99vAKL2Ov5Qh9wSQamwo/OwrrYzLa/T7ouoKim24F8Gz4Gvmx
TuiJ6qjPCU3WzX095ZKefwYyOEPXVwz8Ti6aVcaO2qumBfKghZb5Ugj7sTAjvCy5Bjij05sjINNp
382z7QZl0y71He9Wlzb25trmMDjq46Fupmegt3c60uDOV8126GPW+aaZqatErxWoOuhAM+6nqbtp
iszYddEmDIrtgIHpvmzqR6vv+yOR3/id+cdPbqKDCrN5v9kR9kCj4i3SBiG6b2WC/N+ni03x9LTu
al+d7KSG2adv4d7ZV1NzvjvppFZFA0yxLHttHQvn2SvRAISFZtNnSTY9TZaHLoP6nAdf4rHvrgNu
aNpz0xpXiX7idOfs0KORKq1oVRnVk8AMBFtlxLU43ulpVO3sPsW7jU3SGV7cLCo3aawzfgIdYjP+
WVXG9Nr7/rjy6pcpQhZnxTGUi5zXrTO/jjiUdqC9q7XqDbz+sQHQpyekOWgfJsZ0DNisdj3W80C2
l3JluuWPCJPRSreK9yJnGRAN8uLqVUom58jd650BxJ22HrdhpJqzlkfdSloFIrkwsI+y2tW6hFJv
BVemi29IEqdtw0lQxm1w9iLnaAwaB73UwcqlcRBcPijfTu5cX7wXBmFCVUXDtiieSYl7h7WhrVUe
DTunNvYGJGjWDzriraGhKs3Dg2eyLMs0ZJgRddgZzOewr/llOIChLs53k/8eWk17GaTGIVRwhWbM
e4qkdZ+g1TXSTjslTFSgHhHbObF4J99V7+3zQucYFWSvqjNeOYWE2wiDOqOxrD91ObOZNvxi9lN3
W1FhwEf1d0pT9cltwzPYWR1xHCeqzu/JTM2v/TgEu7gyuydanEyK/XFnmyMxZxAxnkVCdjgaix9G
1MabVF2yquwumobannoBkLyGp28KL5jWpw0qqgiLAuEmSEU2epI6qFHMbxHbA/0xGD4Or50safvo
g3WYjAIaTZTBEGuOvguKESnouBE+kHqtRP6p5fgOs4pXxKckx2W78WpMPG6pP1RuYGwZyB/60ve2
sy+3kpF28Wy2dyBozLHmXMzwDUjwxECeQ6JNZnwIVBObVE2ZwBK/sp3ykb0AjiIhYwzM80fdU4Sh
RiS5xDlzfR75nFoKjSqlqGCi6gCZy8Da1LmO2bP2dGaH3YGCkeEBWeOBwbpTWRxq634k0tZyXwqj
a3a5NiUQvuQxaDFWIPwBAR28eSH0Y6spZ4R8j1mtGZuH3nDJ+Ri7vZvCyUWZ2l5KN0UzDjTMJuj9
ZvnAWPOrZSTmvo+4U2f6BMu3eIxzpOHBxGIVg4nLNafEnEpYHlPyGNcB/f14SI11ZcLew+yBb3bm
4pNBQW61XTh7U+LVa+0HUobF4wJGq7uZFxebTG6Vn+1AMpt7q9fR3410vVUQf7fI6dnbbn/MfSa+
yaxqznul30D9fhgTSZLfnDZoECmz6cpe7hSq8lha687FUecrK7ykGdafsdMhR6D0bt0+2ljRoN3a
CTtkXMjk2S+/DfpgPvqk0ODWAV4HXBEuk+Tsjm3AWmWptDahcJ17P6ER0s0/UqfO3Tc2sj6jr28N
Mr+SLtirmettZQxpBjNIb6sEmCvQkVt2sJS2YhbcEQfxFVrfbcfLftNTm8+is4VwaTci30jMK7eE
9743ldux+daPpZ9kPAt1/bh8lRlMww59EeGmmH4rV6OcjGNQ30PBuUuLbhfs2+ho14VSaEnjRmce
gWxTqy7Li74kH7lGjYBvBie6Za5BWCIaOAtoVmdt8eK0AOTdEI6LV3j3rLE9sx5/myUSBZNNBnoc
h5ALGPiUBTNdqyivTe1bF5rPIB7gICxhHUt6Ma2atdJgRJSml69LoyjXoNVQn7QIwucTqIU71eS3
W7NyUh6TrHOpCNrr61KdtCK89XtzuqmpPNsiwfoko+hCtZofPawSkSItEg6+nWzLQROHvrBJadU9
vCZhbX6EQktlnlWlMY6CtL7KQ+9Zz4vpPKFW2pPv/VJFzXgTmhbtv1hBqS+a4YNR2buhu8deSCeO
Xfe8/MkLcH9UVpHeD4299Q27e+LLl5vII24O1xynuOVDy0KR5dGqnCPhjNp5iDMi+Vy6D6upo5gl
oyLiBg5qppJ2sfEI5m4bjThoziz3OmYjBjWWeMQMgt1MDwi1TSk+Uzrxp6nRb2yB6nTCdXqcKhfo
E7Yph9UUy85D6UrxrKbxOOCKbGaUd6hxaT4TghErwmpJlYNUOO5EgwokNdA9Nwh3EWAHI8TfLHJv
taiF6BjPgC171HeDwlpfun6KkZVdJRzIz/IFUmo/+vbB8zTkczXnISwfwnhOqSdm5CjQEJHPgY1E
qWjj+47G9s6x2+nCLziybzWpIVvjGbzMfxvayEcQzWx3jEYAo8gZy6EyH+vReXLhTl9rzom4OM1T
gXmIIXOxaVtaJZhjBwrEEfWThrlDpVBiBMGAd6j4N9wJyDfmDOBo4p+bMgrfipBslMLc6R5KmVSL
7I93PAgDl0KIEC3BPuFGcXb1C0+8DX7CEoJQbz31ATgJ5f74V8SwRoxhOOpMSJMakWepw3scA7/b
TURR0pHJ0w0gNefgYBZ55sRDm3SQnE+yQmboW6Nxr4ls2odF/9TW4oYsMq5botwceuHvIma3F4qB
6hCK8tjU7UvBxPUdlNrac1dLYokX+Oaad9i5IKIat4YYOAcTSXj/AW/vGnqvDjHnywchx2GV2jSu
Bxe2USLCK2dWDtej/8BOAr3VmyQbppscP65f85NnoR5KRiOcLRFouSRXm/BfN0GDSRaNAO9iTZJy
GkTJYSBZSYXo8tBbJzvYCtU260eWkUpDUVc1ByubvPseWFOKB9mcXP2VdYOhwCTH/eSY720jtU80
9YEAza8XVOaEpjH3sGE8umFu38dw6IPEPxoSLgNmshJ5N352N1BbGSYIjZjZX5nr3807+LHxQWMR
AHgrNQPzuaeZHF+L99JVuMu5je+Wl9vOu/qwPO54hRk6zq0ck528YD609QzGzkgjbPr9KV461KOF
43ya3EdvbION3js1gSZAkT5i5el4uZum1uz9x97mIWDJ17iy76iugwMK3gmHqrK3Mdj/XWzipCkY
bFFbW+VB49MHZMeAS2BZrdsCVXM8mXs3wRe50rXoO5Zn8s1c2hGU4hNy2spJ6CW09bRPURU/pUCO
j+Mc4gQiF1yXEJsOcxOa/PROzDzQJT962QE+0g6XRRoblrzpnWJHcqdxXdJs3Aof22Ab5pqEacIp
S+8gq0bbaGHdbSZs0bdurb/z06Gt8joImjwAF7zBtzbTmOtPgB3oJleyu4/z/Mbv9ReLhum91iIK
yfX+degDMn3pLDT2ywckWc1nqynM3EvfjOYJQ66LBxh5gkFnZwfc2L6rGkTskZaiqdQYTLqWRlAs
hvjeUgc2mbcYcfXLNNLHxrrhVbOQCgzrvHpXBgJOctk+5UxKmpmVPuFmZaTO0Rn3M7lI0sw5yZVh
fo6jafzmaNqqHY0IefKbDwbtNmvR+LWDb5+9ekBd3c6cMK8+xzY5kkr6KDLhQcG5hXaFxrF0+EHR
JyOHF8I/G8UuxD1yyAOGzaQYbGRbD/fL2okviClDFIEWlBpGnolx7BxjmM1bshFGzSYLze2SCzaE
AKGCzNx93GtGi+s6VeorQdE2pkMJ7SZt8KE0zEAnc8Qgprn9YciMr23YR1uYF8SMpO0NnjoOGT5O
LjFJdRNI9B/FKPHjaXSWojD8zgstX4TSKc8IGNch6hT0fI6aYbYHITLM9LECa58wucKcmBmecZ9l
Pp4Bo8rvu0MmkoqzfzptSRNEadCqlZwaegzSzDAiCu3gdVTKea8hbaHsPBcmUKu65rkYlOg2vQQP
YnfVGhHDcLWc8lR3+2QwmlsyDqJ1GYYO6GpOSil+meXVWpZCGqLiLVFGtHHnlcHTUywIltnexMNM
Oo7SbTFzKeirdOhbJ+ObL4G19puFXczbzl1nuAFq3iG4No4BeazDP7u8bDGusq0tD+SfF7eOoPpu
fbnNolo/2MtKVenNrmRivSsNvDnOzJTtChsOsumTH+C4B0GaFAf0t7EhjZeYiC/LT9UN090rPaEJ
P2dtIPptL0ZpkJHJU1voenVM23jaVaPzzW/Uk2yd9sHqeAxCL2DGi9iZ0/hQ3+JNnaEZ1dXoxqNR
ZNZeDWb8NtaIHMMsxp/aF/rWb5PibswQHIWiNa9t533RYGq+DXCJ0TKIfq9zM6z6akh3AO+By8wP
z0DJhDEAL2lU+usg75OHuJjDLlBpZWZd3dcdE0A9tR4cfQSqOXeGiRHcFE7mn1v0vVdo5G+acNtj
AaCMJjdR520B2YRsW5KZpuEcE+JCB42jt+zYtHsOixvDnq05gTPcLS8NI0oUWARxV/Mknujk9kDO
dHzyY45Cka+0Q2pEOXYGDlwupcBJM/NLUEJPHer6NgN/DQSMiyVAZ7Y1XDAzbFq4jmszkuUx1UGe
VhEc+2TO2p1w9+K7gJaZkLC2ilMULooIqaNvQMrosgR3LCLzVanbr4Ai7cfGZFEwsmCeV4Jgt2qd
hQVazE2ZBxYGiVKhwitcxtmwe0c3U0BWkI4RjWBx1rWmleOU4blJcesZevpsjvXwuqwADK+K04Dj
d9uWPBmjKrqN6BBANwbLfx0NZJZhxMHjZyXXIg06jtSsXUlfIR+XRNgCUmJNNlDsyeTL0KGtsBAp
YFBPcB9nWXoOm3CCsTGiZPX7u2I28WW40za6U/AtXA1qU1+S1BbjRwryarhEPxoWUyv+Yldje3XD
zF5nsZkewO1jkGZbXblYhx+UWV5cBAHEjetXhf5rneHr2XGJ+oG+9Wos+21gU9Yur3gVqBxrP973
wu/jM1oMazdlglPp1FsXepsY9gSaQ4f+zLaoquKYV+N3ujb+Ote7iiCe79CB0TJ2pA2YIH4qR3O3
no3uiul8iVEqw8rv1+wWnrYSqDs/N1Uv9sMQdng6iR4TMLoQGnBD9Q8TaVUPAtPZLu+M4e7j1cq6
IUDUyhMhyxarDJAAhEIfJSzgWEIOG2S0+oHW/8CZANpJobIDDAX/FDuKo5BeUVqy0G5qju7bZT/G
P8U3wVkpDi1yVh49aksTWXbzStqQcQzm47gwG0yutYZwtLCwWA7tahi5NZvEfAxLE93VaHLtOjrq
ec0D+F2Ja9h43aUq0ZS7sACWSIJJUVpPRQHYCqjICswPkxeKBWXkt3TI3E3lYirV+Iqt1PsAvPRM
6RLe2S/s4DZv+oNqtHswrxHTrw4+SYj4BdcQbVUAt4WWqseI7ERMRxVRUEHarpeCswuiWydo67Nf
l8j0EGQdlyI1ryXiVT987Mfb5V7PHFy7fV/A/YmGW7qk9mkpUYFSIwWzyImbk2x50vQNTeKKBAvA
/L2tsSHOTjFtjrNhGqq2WoM5wcVLc5v3waYZ7CfJY/SgutC8YAZ4qITeHjupn+nVFusWwd3NBAEO
/aJWn1rTfy79bFuYIxbvrFVnxzC/5PbAHTEfoSTxXBiz9RO0hupUEwZX4zjzFd1IECNUPiKAd9oN
N1nt3JnAVAh3GsUaOx/vVqedQS+GF9h+NBIQ/6OXMzG7GHhIw0pXV8TwHSrRWDsS3qLG1jwHSVlu
PjoEDMFsMGjXqNGfwzEFitgl9TVjvnupvDlR8Qv9lJwtzdVug0lhppDTs9GhXUfBAWLXahGblX6D
jfTOrzDsO7gS/MTYdA6MBRRe3qlHoYqaPJnf2UijWOY3Jtfhrsl7Z4ttRiHE6rcj2A6zSrS7xFC8
LY7lrsPBrF+WpX1qmueBuKUpivXbAaHfOtVxlRZTfmxMUz4UpJ9tLcK4wM4m8kb42jcnFy9TKII3
02Hkm7WAelDXPKENKBvkNxYs7FtRlp8orIazSrty7xHuANWPNtEYAXHRRdcfjVqtxhoX9phC7Pw4
4Gp5+EXjGX3JSmdahXFtXeiBgg4diy+lSPrrVJHxFdcB8nn5ye4A/TdjGtxhVLS3RkJvrJ1s/648
pedl++gdSDkfi39sTd5ezqM5p6mTy/KnusVl2uHIPHhBp+60Kn9phRF+rtGQ2kN/Gyvkm+RTwi8E
mM9Fa/xccprzwaTzB7++p9rf8RU7kwPjrLUNT/gLD/SG8kMLZ+c0BFpwovoh4AGVS6cfh6kKH6gF
omei7dyoFM92ah1CsG/SsQjLNuiu+iRBrcdYH869OSJvGPwB/VrzVDs6pJa+fMSQwhwBryk0C79/
pgWDxbnqj5EHcGa5TwwfG3szbKwyzghTSACBdwREx7H/bSmlVFi9hdmX5SehXdIfM8WS2LePQTQZ
LkvcEF3QWe9pLumbUGfwHmsMHDIfMpiaM3Fpmw0fDQQmu0A4uNlWacFxWO/KH6XOKM43mug6hsVS
9lB4ODoEPnuA9cj699ghXdomsdbt9GHqHj4W5oD4eYmzeLm5NPikCYr9vsTBj75X+ke94fSAqCl9
wjqtOOD2VKOjOxlrjiT+JWs/MVtb+b1HbZvoX4MG9Lk5FN+t+TGMETHtSSaQ7LRt8AgDYzUUlXfm
hAWEq2PLDsrjYOLKS0vzJfE97Xl0OFgEvJtoD2L31uYoCj/O8L9N0bNBDM/3qWEJEU2cPThjTFk6
BfFhWRwFyaUvoyRAOB+S+yKwtHuAY/d13tefo5IxOxYwf6djtfgcOgNCMk2E4KR66kZEZPMeji75
EgHCGpcCbf6QAzgZ0WwclzJQGOQXJZnsL1owgnJyy2cHL8iyzUwRvGul2kpbxTkxBB9xH44SLyXA
uDTymq2bhOjHxiTfmTVDIQrI7RJ6kTSVeZMP9aPhL/4HoePxwnDXFeXpXx+KlMQCwaDrhBL0FlWK
QZ8iiM8kl+n72MpYnEeAs0BEN47H4HLZGKuRuG1O49Uhla6xTpnlvRPfBbBsrMCN1xOA/wB2osNY
/SxyFTJYDqp95PKW4YPpbwwx11c1qtrcDZno0+OifFL52p4iVBF0pu0TbDB3L5vmpgtCDRIlqYYZ
Z4jtJDLGVgXmhFAU8T5T9CDynMO/N7dVo97MaU+1d4ljGfvO5btZqOhWhlU0d7S38ltRtVze4Idf
swkymdahQ6TJzHojm4eoqi5VP023wLoB8yb4xkNUUjdMM9UT+463cSWS49Y16atwZFhKH2tqDr6a
wLGIsT5Y0ExoiGAVyX1rONQ9lo8i6ZpTOznBZrZzYqodIE9n5CWgi3urcq1ddxZtUu61+FOb3LhL
fBFWTqA9kQ1FqFCYbSDP+p02HYu8Lz52eC1DCttYNU5RQ39fbqbaggAXdTx/puiq+6yLviWUqBtJ
E44FQb7EXgDXiJeWnXUTSRF8HoFNBXL8zHp2CMwqWvuxMB+lPz0lYAhuaN9Vj2hIvZvl5kstsFZl
kTzHhmlAV0erp2uuua8iZFYohVtDfLfi5AATAkPjcJlbhR8TiSVlMcr94FhXSt94HSfhMJ6aKwGg
947M46PudzZ7vONflAP+BtCta4JN68hHXVuYLABvyHqVRnV6UR6SHsg3l7DP/ePyNlQagm9z0M9M
0JhLO5LTQUUcPaXyOtSVtxd96q2XiLYi5IBGC+EJPpS9xwERrC1CsJmSYGlRtjgIfCFBQKB8PTGn
CnNx71uZ9V1Y1bWVoFIaGnAbzp1rKjXjLnbQd+U5h9yIOtcfYu2pYEi/ygbEFbBTL3Hh3JWyo8UY
0gJbeqkwDoPsTtVDsB2z7jsQqxmj2RDDFOCIQkbVI7cmmi1Nuvs+p2oH/hcjMxPGJy/xoh2/JGkk
8/dwxLqX3rb2OvmJGuR7nNJFRgI/gdugMBehRmfXbf3zUs99dBbKrzmJbg+VIitotrFrqXFamq6S
A/Dc/LR7c/b6ZD9obLao0KV7GXvyA5abbDkVLaujpnzwZgbareX/xXZJxyWx7qfSfhnmTr4ilPvo
xNglQQDvKAaeGUY7vIjSvtKGA49RQQlf/mqEJC3jLhIzE/FLDI/wpaUoxU053iDdO2HAze4somPu
dDb75edNDkhe4ozLjZeJ/s4SZog0iUADwObEJbek8FjRGD4QjXxnGQGmwtTl3apnVa6oN8IKm60/
dvke9UW/IjTiM1J53Ewj+/zyRJuleSkl2WHadNX11vrueek95uuWTZ/Y6sI6FXYnX/Ipe8ACDOu2
tztmJODAorhBxx5l5dEco7e4ydOjDk/m2nhonNg9jvhOQdsKuh/EC258s/kh6Mg9OLgNV3UsdRJq
6EQtb+Hys8yOyAKP6uIc2KI7L39SFq66j46nhZ4bu0x9m1gj+iyD9m+Z6U+wVbxLztGOdYmRw/IV
JhK8OIGb4fhU/iH5b4iucIqGzbTXOvToQMvDq8+DuycBAMXUvKBZSfw6ocNa4qQm4hfKOia7D4nw
Zxvd0pzpQQ1pZPVhueSUAdCht26ECqfdx+Ppzxz8Cv5qkXbxelneUTQVxAz75Snx5n40Ekx1DvP3
yg6cLwIP8a5AKG8QKQNaKN71kRHddOnwmNbDs+JIuZQxWTJO105DWV7t/LakBhWDPAddPlHG8OfU
YF4avyRgmS+Igt56ieb045hSuAW8TTfs7zLB82I12efYQMpuhdSNWgSbcDm+Yup1ORLY3a5JHqVG
OEU5Y7yWJy6jHMYXT5t+rO47BgKnUY3fQkzbd9iY7Ls0mcJjrXS4x/HwWojkAmqFuYJOnAa3qk6H
kw8mTvJr3g7Uve7K6Czj0+SIu4/dXjnGWcKS6Sh2r3WmqnuLO2VtOERpLE1zlaAd79kow9Q5kfmd
07lRCkxXZt3+Pt5XzkGdf84eFpahC8d2hDBNm+ncL0GwYwq4Gog9AbYRY0HLoTJHeVmel2dd1EiO
alug8mva/M5MVxEVc9GRVxfnSHhJNs37Afimp8U3ea3fFF5mnrSolMTzSoz8Vo/gE9Z3SLCyjzQA
NWZzYxRIYpfm+GTH2VYrBcjsrg6Y1DT6PgCMBgIYmBe+7q2y7Yff/8a689ffWFqmTrNCSBfS4C+/
sQV00EmHWd/Uczbv5mEMUYw//rh/rOyIHWr86sO4UF000jkO1xSoxRerETsaeOI4TWw786MGziJx
xHnomp40ufl2//2lSvGXS5XKloYwDYuOrtANPv/tlcXNr//xN/1/IWWb/Bbs6Ebp5Y96KOUNdU4C
oo9jW6tb5z6a9RAa8y3Zmx1U6bDcMvf7nJbpo2V66mpgZdCFEieI8hsCPViILPDRQxQ/axOYZZQK
+gmaHJYNOO2m1gkYypQLdQz3JtSic+ip/Lg0H8zIMP9DjqwhrL/8goZhECgvTZd2Ivffz7+gRk82
SGNLkIGxaqjFHsyIJK+4garF/FutIxFPX6NEfo6nbnpAOPfRpLbIfcbPF4TXgemEPc+6NXNObCin
mFOoO95Sz2TESC/jeJ3uuuVitTMzIT9FvKAkhlc3VmERetZO5IkOWcE8MJ2NXiRLx+OUPPdhixxC
rpYxLkq5N4zP47Fj4rcGkEn2BwXVqsA5slJxXx59wFFPQ8H38+ju+RQbV6otZtzLYKfW0Ugu7TjL
c3AHuQno+4jUb+QVKWgnVvhylxVuda6D+iuhUzYeFpHuRo+8SzVM4dPSPogzyfHVhVxWpIZ3dOYA
Pgetlmv1341GG77QkWLKbShnj6aLal+lBABkZb4nlJL6gvEMEcP9uXGsuwm6eUaQN8SjcG+U8UUC
lbpqDCd2Q0voAMp4PLE2LZe+2Y0F2rmqwUjEhJiAw67YF0HRAx8KxEwDuDQxerWibHEEzPN4zfbs
Xcv/X9oYWUJyaAqIa1CtOHuxRkCOupYdelXHJ3WjDo2TMooXo9I/ht+ytOaMOgrTak6E/Phj6XR4
gudDuQ8hZRVE+C9T3UZeQTCPZXdfmKpBo61i9+BCbTpm1fT2sZGapipBySY18Bskf32BncwkvOts
KNc9mCEg5pAK9AmWp7lJOFaL+Gs2UmG7sW/AUWEEYwwA/yaLpKW2HsO9LPsdEtgMB4wkEqdDrr2M
AgGo1KvWDMO3tpqedVvcLqcrqw9wfbtTfduiWoM8zByCULSNVGHxMoQeFiU2MW6HF10Ho1PD6kFY
Nej08Nr0qTUncRu206e8DuiYhIZ+Chrsvw7zSFIVGuJvquHZwSbPwKOrbkyJKW5sefgngKRIxWZk
Zfpu9fnw0ERNfAphYmwS70H1ZI4C3d1WiMeXg2eCjZBQHU+u+xich4Uofq0Pxqe+ISsmlG1/zpTx
smz+tcdcywcvQ13lnpc/NV3zo1c2a+Pvl0HT/jerBBUBrsU5bVoZ+s+rBCOtxIH4p28k6iKee7pr
siDfdOxMZsIW3BifB9jQAu20fHLOkRJx73xxzeowCtr1uvnwkbxZo6Y+mKnp3owcFJbF37fGb6Be
8RabfX0oCtYREZfN03Lv+p+UauiBd5Y6DbHlgIokCqQV2Baz0Y53qKO8Y0Cv/OxIG0WAiRRlI/E+
7DD3oSGpPdhG0aDepnQknMAnPQ70/MHxhsfWGpy124ziS0Y0Ei5L49nnCGFBxTr5VUfQWQPZXBok
PDbKw6PtGeekrcZtYVOO//4l1ueX8OdjgFQOQgrd4tpMQGG/vMTjyNhSkBv3IQPr2/CapQVYOc2g
cA/zjW4a8gi2jrxyO3sQAimibUX3v7+M5Z38y2VYnOpNS0ldWr9cRtnSNnQmTHuwnTgyqGdhDopK
MYketeExqOBF0JjTOX4AxYtQ62yHjINDkdMBEK280V3gDqFL1B/aZBeqAcmKHVm/rJ+0GFKr/wZf
LNz/h6uet+Ffrpq5AicoOhAoB/X5/v3TNj3AKonCOEKBUOHJ8XrEqjBJiw2CS1ghKaEHHbHVKz3i
IWYrIL1u0j7r9OAvQ2i/kzpIAnEU2+dAw4VgmDS+aosltrEg1rm2Rp0R+Ddh7x/g/Y0vv7/4f3cc
4qVWuu26rpCIoX6++KbzRN7qyDCXTVUmn7Na9SeHsS4ARLP//DA6gUOooiXv09gzWLRcedNH9BuY
NxM+nKagzJxYv4YeOXUFyIWrE6nz769SuX95iYWlSw65hkJMpqv5UPenlzgURsLgqSVMqywNzpu0
zxL6ZVY1xtjQe1BYGiB5OscSXh2G4OVDL9Trco4txnw8VnP2LMTBbF2oWO1SGzVEYhNky4HhxfO6
+DSNunEsk2EtB13d9pw5tstD4NPD2sC9AyOiMHh1ToXdXWH0yCytOgRRfYojjBha7e1np+UmFjlh
6uMNETI1nGpK/aVQV664ZHamXUJEJFbPpU75SGBk0j1VfeDeOaTaIswPw+3vX7x/81QZSpiuy3ts
WIr79OcXDyGRtOmbqE2sxo1ZAtFk2vdGpnB2KhKqTPof2UNKGsLRMxsweYzRtxVm/WDWMCaAO5Bx
MXAbolmB5x+cNAkPE7mKOxOzL5WbeIL///r7i9b/zdFQ6crArIWUVrF6/nzRmRoCG3uH2ngMmkcE
mQ+Tlh9QfD2HtHHIgQKXUUygVR1lof+2fqhCDDN2Yl2kFTnRCP/icJh/3fD6Hy5t/tF/ft4BfAqb
g6uDbIcHftmv/nQzQsO25Dj61dbofY4w8LeyAJf1HPs8C3VdRvo21sbvqiLUkZh4utpdTgqYYO4I
buCmVuYXOlPkbclG2wJ2fP4PF/hriTNfIJUNAkUeRlMZ89P0pwvUQDZ5TRVQ8Y7uuBZlzx4FDI/J
kYYlpUVfMkjzCWJGeUPcUnwbIjHyYcprT2UDU9Mbi6/st1/HuuUxUf4lNjAXLtf439+G/+2/A0ZN
Rj/P6n/+D3//lhcAIYGy//LXfz4BJMvT/5n/zf/7mp//xT8v4TeiUPMfzW+/av+eX1/T9/rXL/rp
O/PT/7i6zWvz+tNftlkTNuN9+16ND+91mzTLVfB7zF/5//vJ/3pfvsvTWLz/42/f8pYpE9/ND/Ps
b3986vidqs3lzfjvP3//Pz45/wL/+NvltaqD1yT5Lxwvr9n3+i//9P21bvgutvF33VacT/EW4eW0
eaT79+UzlvF3g14bn2Af1U2LzSrLqybgH+l/tyyXC3DVfFPMa2idt/NnzL/bjmmjH7egSkhu6r/9
3wv86Y381xv7X1mb3gFabKhDrZ+fXKYEOju3FJwmiCxiR/xlrdatYKxSbOAPXSQ+8fh8BhLmenvE
bunB0hlBp/lw7JvkGBS4qzDnjwLrXhAm31ILgqiv6TgUyvbkquobYH0Yc167C1Fh1T7OmUGpfBfh
gdtEMZ1U48sRi2t2CbxZktuU42poaXq5c/8mu+f8fHD69jpKRC4VGmPcm5rZjrsw1TFC1V8wRLl7
Udch4oeQBT2LiRRUX3thN6vKd6pVKhKSHbR4qzo8zZGlOI5Y5U0zqfvej5FOIn2F9o0Rtm4YAnUm
IBizX/Mu1Hj24ccIkl5WVeE/gT2knhGbVqHJ/dM98sdb8OeXXP58fFteckUdL+lqmHzQ5c8PfCPt
CS8me6GUgBqep5GWo0POr+9lx1KVOk3h6nun7NsU5hAXjytXNvFhCnxtLfs7D5H9fEw9teh6rMg4
p3B7L1nMTLOt6ezp1WNv4bpBPEgguQlnJtGLF5coYbZiwg2a8cnHhBmmd7//vX7ZBPi9DIeTlWvN
3gYm2vKX3yv1fdfUQls9DIAFS396a4T+Fiv/mBsmoLL83hvJJW6dby4kLj27To08d3Z7arQG7jDQ
Iy/QN7+/JmPeLf+1+v9xTbx/Js+SzWv+y8ZkO6HdqSo0H3pa0CXDqXJrtX21RpbwJDvx7PvRuVQM
dNLxsyrlU0/Uu2QcxXq5N/FemE10dHUfizYTlUyNb3WanZrM/CxliAywSa4jkXRpGhx/f+Hmz2eo
jwvXLWVQQej8587H2D/tChnRNapyKushJOI5/T+cnclyrEjTbZ8IM9qAmEI2UkpKSZlqzwRTS9/3
PP1daFRKfSbZfyc1KKs6h4QgCHffe21CPVF8GS4m2YlRZAQZhwxilIS5Z4/KZabSWEjn7LXBytUu
L2H4Moj8nUwEms5MwpAyBksbxhL1A0i568IgWGjycTfZ+mucP03ZBBq7o2Sqqn/6yLkC/u2WpJ3d
lJdnChEFndruiFuZPbzEN2XXviR2jWGFTIYoz7F7amTN+10P48Ah13MaMw/imkI6cCEwRGo3oAWe
gwgo/ICyw8XjSobs4q9mLNrqTzJjmlzfKqVKbp/6oKjdH90r4/tXlvtp6LYukGRoumYaP4qVuofR
SZppeEwjZAaT3j/hNAW1KtroAs6YS3AGB28CACR5m6CenmnyMRKMynFNrM5bHxgmHobpo5TDm+id
kQ2JA4NNFF3kkFWbMhoN2gJGvHVe9mbj4pMatj5j4SCzmpvlVKSYDzW8ApcSY9qYpO621sp36hcf
hy/qtOexUzFWB3/sNvqyUL69AYbOdJ2TrHAc3TH1pW35n4WEEHtusnGMj6FGtiUwTn6G3NfFcHBs
8Lplg+kKV3WBI6EircsrgZiQXLPp0uKS3jcoENAzZfPMGuyXATGQNqRp4DI2IuufkQze/77yf26P
XLCp8tkzLa7cMk8uuCAHMhwmIzpKnTU+lPp1Yt3O5blVBEd0JlvNrs5tVa7McfJdewRWkUFqJmzb
kvO+HAbE0hkYdTAsps0O2NfzVeTj0dFyEwqH2Cp1dWjwFWiGceaQcaHiz3fSvcNgHDkIAx2gdn88
hB9vM8RJQBA6p2OV0g3zx/eHMIZ+bLWESx/rLn1HUMd01hSvjdoeFCBwi6ZtyVV9jm0+OwppMOiK
bD6QBsEokvQNeyJiRNJhn9HUoyHQL+IUEEbPf4BEGbejrACGtWh6aTtERd/trIA+T0SOU9wPlFpx
+dTHVuJVaDtR1G0UB8ao/hWSMEALOBvx1yFCxvuJtmDY1gwxAqujzZkDCxMYU9aDIPnQqNr6Iunr
s7oqrHMytdDyA0E2qg1qcQ21bH4MYgvlZy0QiBnDrW5vCdZZ2xWlaER14Jf/tyaEQ/PBkmyPKg5L
Qef99GM6+XDpGvgCh8yy/vV2eyNzGTMDAEiWMbhHZgpyiP8AmPBMootvAsAHbzmWwU4PUSLUygsD
BsJpE/sxaJ0Heu+h100BGfNEeEBsKne/r2/tdGdf2iWOFDQHDZWdXSzHg/+8kKBpfMl0VTuk6XQc
ncCLhyR2A2anaHq9McyfzBHtm+hz4P5dTswXmVRKCxuTsPlMXZlzyxqIxBpqF+5LLdgA9Mi8/4+r
lBqWbkuzNGYBJyvW6eSUD5WuHYppgP3CwF7TEPulfvlaGUcw7fElxzHoGcAPLY3JERGfhpxwWxkl
HgIihwXaqkyEEZkQ5o6+3ks8/993t+VmSpo4lsroxZKn1R20G6w2gCIOcxKREAt2EY5Lir5VuwRb
T4KSSVptNvybcrggQXCR4uKEN4jmhDNnJTcanwQv1TBwoqwLiJAc2fSzFsRI3a1acL5RQAH2+709
GeMta3a56KX/JByVNunJQaklyoRwNxsBgCVDTxriDbUa7sCS1Ve6Ke4anBQTboZecG13QRzfRCrZ
CVNBo7GAJ51psB4NDP9KgjEXPFRxyLGyVWQVrnQVkeywNIkTqa7UpKTLj8ystw+iWOKeMO3oyAbc
NpzYD8raVURIBi1I/T9+5ffC++tXSqpuzoEOiDHOMt/XuSQKNFN8YR6cqCSwuSLKNNYOmsEoonai
ZF1m/lGJKgYWC+aHvDorC0cMDrA7o4BrE3WP37Q66xbURddukbLs1CK48vV8F3blRROiWp7K96DT
kfstgTw+PyQp6XM1RoIVr8P0wDcdSCdjC2sCHKT1qEYSJOuIpt25YibXczW//259eXr//eAymqX1
xShQFexKnIO//27wib1Q69A4dEN1lvH75Ng9DCzAtZ1pMYEk93FtwqywQpRMbXFuQewE0yAdDFMI
dvCeuUUfpVvtBuUNml/deCnaknaWTcnTp+EFf/pn2J/9ftna8jh+XPbSUtYtGjiszO+XbbZVqHFo
MQ4hBm0VxAboJcVeOXjRhwBqIoM432xee7t8h+50LyZz3/jTtelrf9URp2f25QZy7DVssQx8eVm+
Xwk6Pm2EOGUcYh8qoVVvG+cS3RNU5UA/SzUgxw7RRt6A+sYdtOimgRpNJhE3ODKvbVPfBIWh//HO
/q+najF8l5ZuC8FOc3JRfidAF8pEP/QUVH6fefCA1iOksjln1tGYhC6F8bOa0fvH8+GqCtebx9aC
O3Xu66F9BFVGpTmDbKVr/yDBMYHhRxYZV5C3Rj0r1mV/Swftj8d6WmwuQgFbkyY3U1J1nn5tKMP6
phMzj9VwDmqCBHHQ088xaN4dm5FBMZFVycd/y1gWcnhjd55N4uL//SIoZWx2A8YSJsbP70908MvR
HqEBHsJCXYfwSSeNoGOHMA0Fen7XCdQew60VWKrrEDUwOp+/X8BXF+NkcducgXl8msEL81Um/ueb
m9WzGKGZ6gf4F1hyi+BWiuk8riV/YYe4w7A/e2QxF5q/lcp9q5fiEmTlo0T4xBc2ufHJIcrNfsJ6
ztlejwkwz5f4MTi/K/UrPymRVxLMoZgl7BS7eZizWGyMaMIRMPx15vkfL4jNa6qZuAd1VaonJ4iM
LEPKfT56FdovT8r7AAmo+xqP6Suo2RZR17jXrH5Jt9lIkghbCOOc7/LahhA0NHxDkpo80OxdRiHY
ryUUvo5v8J4/jDANdK3ehoF+5XcEgP/+HH4cfSiaeAQOzXNT6pCDvq8D/AdZmNQc1gKJWCurH+Jm
urQ6xO1VdI8u54HPIjGR2h9HrtPaD/QXfy1HcEvVGVSpJxUFWdRNnvlCPYTSP2Z2ct8a5qGsiaTp
VM0to+7QyvyPMuZ//J2mSrePtca+gZH8+0/1Azh6huzVQ23bT+FNVVu3tLEu9OWUkTbyvAVO8fvN
/RKYfFvkgnnBf/7Kk7dMsa2AkVqrkvFhruMsXuPyoY4HdmI3+8w0VlUALbx3G8CzUyY2XT7+cQk/
Tzb0JFWdYnups+GlnazM1Mr8wiRT4qAPiNwn/7wNobgm887n/O6S9jluNbEdGkXADTZvItgDnSGf
TMySdFe6fRyn55NK+B+lnZHrSKD1j254xB8BD7iGTqERwdarpebp8FHcxtKYFIW+yzuCOntswYXZ
O20c822eFB89rUsVWuEf29mPkpr1xDNlOWnLZ146Jze6itDkJqhzDy1BTB1piAsVwKoyZge1vGwB
WIk6/hyWqYewZ6bEdynEVtcqm73xlf/B8Lkl5XlUynURz2eikzbWdFoQ8TZSZn39x8I47fF+Xa9g
8wMrqHFMP1n/JDoFjFqa+cChDSVhcJdmDDdSArV8Y/lMKcGD3ZiXs91et5rvOQ1IJebhBLpzs60c
jPtcHdI63f5+XV+TjZMFazGopihmzuXY6sl99EGrquwGrBYGFC6I2pV1QY5EYr4NSndZy/KhIdUk
VIMXRzRb3zL/waqDiaz1FG7nHaJat6pKkLNaddanyYZX7cYZe7qeEKJ1wiUn5b5SsSIp1vguFQLm
TP8OmMX0x5HvS4X23x8imHFqQjoS4grD2dMNxiwnzvylMR+jjETF5rwuYcM15m3tDMciv2yLfOck
4YUKIHrI1UcRFyuyjFVlDT7m7Peb+qMLu1wLLS5LWMJAf+Es57z/fOqMkX1AHdrp2MHNR/QJTl+9
FCjjETyB2iHwtA+0S1vDYSNj9oDurPGzrarq50XCJLFt/rigr9V1enNsc6lzBN1u+/RtiXIknWqQ
qsfezl6mYF4PGSJfzBaX+ohKwVzQ6OFaUmXmQY+Bz1gbLeFxs22dqVhJE8WEck3irTuk8a4riDZk
pPLOXNFtWutKFNGW1ugtRs9zHbirCxX7VZ/l87I3WOp8CWQ205Vrv9QeO5sPZKY9YnHcjE33Mua0
b7PSDbELW8H8xxhcLK/V9x9umaZlUwgsr97P164PC9kBWeOTE+4LbTnuFFSXc2xt/QaAYzA8B8mI
6siKPR0yNhsYZRsTZs+2iMVjSNeTyTEjnxqAPRQ5mJlMk1giG9K7eXZ6BiltqcHpetQNGsC+oqWa
ESxRZu1D7XO2GbMrhZQW1y8A0QPd03jGbh0WPgdU5tdQq3ZzxmZZW3ufQF5XJuUxHJN9HJSX9lBd
aOLV96d34aTxag77ndMPLJf6nxol9Urz8/Vk4f4sF/fO4HcQR6l8XVMbwbSMQGIHE+RiWd8Bfzr+
vsyXQdzpzV2649YyRmH3UE+WOf1Y9Bfd3B3np8zoXgrD+pjoizjFcGzKknT5MjTdXC5BJjLYqEnE
2J9symQqm01YGas4M9NVER0xthA8TSmaJdZH2VkJyVzBVq2BayYt/I+s5LwERuY8hQyENYbZi7MM
ptLhqS+1Z9UicI9uyJ3OcQ/mKkTW3MEfO6mPTku8wXA9Viptk1R/1DvTd8dhvk8NkqG79F+VxBCk
NfzLaB45vG9G4IJNtyVH+nyo+TuqnH90mfMKTY2w5t646VtxaTXmRNP5NuXMDCmRRLuM7+gq5qUK
iwLzY3gPslJHw1s+Cmc3pASYz4nKPwK2RjW/UiLuT8NfzEzycdaDR7/Ob0sfehnnpN7tNPu1DDAi
Y12AN448vdIJdNLHeO2nnYZgYp5h8qApnhQAPe27gXdoPaXVVUbEhDemxy5Oj2PWnM9qd15N5mWo
639M9c3TT5rQaCzYSy3GwQEG1cknLdHJT8YpkdFvTO9kzCuTEFiFVs50RXNoGerRfHgkoF73HCfS
NkOJSxdHqDEn16TGWVjj4oNTBWsckbuoY+kbRsnM0qbhIs6LoX+I7HOCSjB9VuQvFpKIdPZyIChn
bLrCG+Q9Tt/Ma216F+SDXCQ5/inNCGuvbQWRH/2rWVRbMVzwryieW7gM3X3YE6sZIHtNHTLzzIRX
+vfX4ut3f99zbMNiPMwUjoEzn6Pvu79cbGq4xvOjlTrnkRWjkNGJQ6+e+GZECySWblh3nZIkuILX
ckl1/6C3Qb1qNQwzDCXPyHy6MAZQGvD/xXrq4HHjnnC7gZ83DOom1kADGXMO4Yu7ghwWZLy5iS1i
iGrx0hb2AO/K36U2zUJRJHcAqfONnPPKC+lfjF3ylpnj4wg2rW2JFug5Hcpw2yxwHt0COuD45aoq
EvyGMYMkclOpqfY2BP9YKg4mvuDT0o+Z0907CzyjG4g7rUYblWC/DxVJaCWvTNMUCPQjJrxGvM4L
LESzOb4zv8hccLS9HVa47NijkmbeJCHhmXG0SxUFv3E/QR/K4peR08RsGC8OIaPhFNxoMobiov5x
ADoRSjlU48vTkhSkpuZwgjjZxAw7HApRjvlxLJ0PSk2iKfmd5gNqpxeZDe91W5+V07yrQ3I2MQql
3byzotZLlei8JnMskfpTRPwJLYcX0xnf+6y7T7N2rxfZRtUbLFqIMV0ra9GfhhYoyPo+N9LWTYly
NkJ8iMGNadPN7wmr1si8kM3F5KgMpyyqQOcRcsp9JZW9b+bCvYXhAMgq5YYPtbl1hvJ9BpobQIRz
a6P79/tC/qrITxYyrWe0MSYTIJRkJy+4n9p66yt9eYzshLZos41Uf9eh4SHTgiRrUaJzs0jgYhMq
YGmP/WWDzYhUU/hZebnviaoewuC5nEnqqoKao7mY7qNKXIMzzVZkKv7rZnmjLhC/zKgwuwK0/f0n
/Gj083SBNJtMslQdxd3psXumL63gcy+P+hTvRt+/xTr4mATGHfftAv70VU5X3S4lzLQ+Qp9eAYkS
9KkBQ26HLN9bUUgORfY6EdM+Yhduhj+OZvrPXXQZCOqcTpZWJe3+77uFWqFK7sa4OEqFjBaneTU0
hBlaH/LVaOj4t+I2ToZ0XZpkOpXmGbPZ3I1G1Suc5R3yB0bhuBRU/3aKqpVmF9BSALsR3UJ3S46c
a9hxmFMlI/6sXHohuhDCC/5qqP/oXQpaCku7dZHFsveddgzhrEWKQqr1kbb5xUCbm7pgAqMy2/dR
372DZLXYg9NzHXjnGLNo4IfgcLE82Kp4SokV/f3R/88bi0wAryJCHcHr/f3GpoqeKZlT58feCi6q
2riT2byhDXFdTPO//AJp5rGskudA2m9qwrY0GUe1xMqeqDdUXdddKekt+usyb7dZTnM8VbZljVy9
DuWZVjcPNX7FjVBLQPD5H2/e1yfi+5vncDeFalsGMzX9VHkQDKVPgvtYHZEbHtWg3JNpf1s2jjeN
MeF8oXaXiopLAgn2j/75o8j1z07AA/afh37YRFZGYByTPs4Gw3Ok1f+CiMgiqmM+fYZDpDMxaZGj
37e481DsmE/MzS9SNP5ukSc3dttAcpPADWA9f0QDLUGyfoB9mViY/Vo76KQheSyI676pgwtaCg9B
anNd0K+dCJ2+U4IMTFDpjsIOvAERrpsq4hKJ1aZTy6PTJOdWGV3OdXnsw/yqdrK92YBx13FfBOk/
MdA7DjviecZhJXGdeuAYLGWcYAn5Hg5hWCJqSAs6oVNJyBo8EXgAVihidxgyIr562Bs+bxB+j9ta
GMPZDCzbLTNj3ZjoHMFNEk33rpihARJBnMO0H70IGov0IY5VmX1L1XCLBQxNBha1EjZq27RbBu+4
2WXwqg2rTGgfQwry+PdF+/WWfH/wcilWDGfRgvFl0r8vWhk7cSnjqSE5QazG2bjFFTetTFFCowNM
bQWIPQaAg+uy7Tk9tKREKTH5jGF7HXdGvzX85ibGJ+tOPc6ENO+eC79vOEiQn85x69nymb0lbVav
Kqe6B3cHLiUli7C6SzAbufRhLXI7K9pWylop+43d2k9KDQxYNUThJbDnMFWtCnPuYZk6O23qmf8z
+prn8l+SLQEGXTVtiugx7fDYtyFzIOlf2Q27kgRi1KVk0miG/BB9O60TofibYeKpZfYVdrC/xkBf
d+v0bkoEp4z7KVF+7P5lmGeqA2b62CTpPQE1xKe1XudzZzqjbr1R5QQU95RcwRJ32hwteDdER4D5
PagNu6oEmuyZWXyjFADjOdahqlNvYAiQkCDYnBF0hd6cqit7TDJPK2mcVrNBLPpEMQ1hympoR49x
5Lj5YBytLv78fbn8mIgIZFWa5PiN7U04NDq/LxcCgtqBOU1zbJsGOapPsDvAw03SoTtvTfuswNK/
JmXJcxKEQAoUVG9m4Sx80BwvInLqLVDB2yyYbiqaokBQMZyTvLxk1m7jAErFDK44sKr8jw/z19nh
5NEwMxaGjZmc1X4qCkuTfh5NJamPudUfMsF5HW6aMxPJN6bFZ9D4HwQOi5CrTrit1UjdxiWNsXkW
19NFN/DUpiVquaWy1SvchWb4CcLsr8P8j4YuFhpOPpKu3TJA5eP2/Q77tJAz0wnZ85b+2FxE97He
XU2y5oyqPuYJu4+vVPvxoS6rlyC+Gy35x636eYbhEqzF62egAhDUW98vgb685YzKpB0AetBwUZJb
dJbA1gv6sA7ptav8fAYsvKlCKOB6tYE1lHuWHV6hRoUs4bzSaoxQ22n4vq0e4igRdV38x6jZ+tFp
4SoZqaNlRc8qEIN8v0qRtZ0WLiqAGCYjKZ4DSk/CFOtxk5lK46JY8cJZA/gptHQXpOPSrVAyOinR
55Qkr7z9O5lyUMy0jsPa+FZpYKln+KHeyFG3sIpdWwhMZJEHbmoXFN1V1DA0yauHxQ5XWyb6xTE8
47tJBtYEsTmtaPQUZNmaVrn21RiDM0fQBvzE2b7v1ACKxHYuHM5HUtloYEB5A94MJ74PDT4kRuhz
BBAUKKN//vtb+6WH+bb2l1uF0NhBqI+y4HTtD3bIax0zx9RKaCRWco8B/amYx5s61reVRE9o+6Qp
9ZuB3Mawrjddz/yiiDa/X8fPAp7ejYOZz0DMjNzrdCQowtkfQhGqB7gsGJbHbUeCEokvDe+V5FC/
loqxsc1pO/FpCMb+htxwB5IxcqVJf1TGpVSMh/emp5fuGDdtiwYYshGRErWxK8hZ9cIBcEkANckl
O4IeFSCnmAwb5brxXx0HJlCL2CvW4ntDYgHIwL7BTe9I1mSNWoo1Q9cXk1fZ0Vq0ytPs8JBVP/uX
jOOnWaxM3yOn/i+13s+vhm4zHMNiKyRnxx8mYtsAH1GCITrKgVMURz8/sjWvnfzZk5NDFrqzN6Jg
8KKBnL+09XGYsgVDrOYMa2J+TptS3TbSJvjBQr7VRtd0SbajMp5FIjufQH+AyFF87ui7o/XnTkay
qFor70OsAOAi2pjg1WcY1dTEtuG7xV+qkJ/t6eUHGkj8EOwsk9iTk7EhiWr/+oG2GWJtSebPxnbc
qmhXltPfaQO7aU9LPyjUZzVUPykvPV0hMMHMwdOow0Yx2sshmOY/Nrqf9SbadvTvNt8E5Fk/JsSA
phE4lnZxNHX/hdzCGNdFg+V3fpBp+lxUneMRSv4STuNKhea8NYL83B7bfR6bXjoayE0asFCB3OQL
DS2R2XYooEMg6a8YRRSlV4p4a1aI6OwizQkzlS9/vFFLa+f7m+1w91CcLt82G0/J901Qa8mfqdMy
Oo4+X1l6d5lKeJWvsOmS8JQPDz3qb8T48MeTEXL6fBYF6X04BtcAhZ44WKyq3gIcqZavTe0c0kI/
OBaE7ZL+JdKvo9JPK/Br23GqL32IsO2gYdzkVD+m8d2EsDLNy+tOvcP3/DqX1SVhHmxzXg1eRjCI
NET3OaWzT1IGUpyqAACUwCCfaNlHInjI22oL3/0PYgLWqZ93xeS0jIp6UbL9eKHI/NbNWE+jY2tg
lRdwlOBcMxEvaQ51dIcAwnCe7Af6Lu3VWMb7NjJjqENwca1Ux4CAuMLNRge8YzTh1bcUmuSMJxz+
AGr+l8oObmPdHX3x1lYiAGKFlTCNY0aAZG/7Dse1kdFGllDmh5N/o2bhHcC9/WgQQx+bO7OC+Ucp
MXbVA4kLLwTf3RVDAg5Y3RS1v0/kgrtpMc0Gu1AdcMiCkfabbSXkfpbyNg2p2PMp2I1he1b62Gvn
THmvcpwNSWwzRO1fxxRdISSj3AML+6qlchczCgjEoo4EKM/NYBJupa8zZQdCcdsONJD03WrE9TIb
GZzqAt3SPM1r+PFPc1NdxtnyCAfxHGgf/gjCJ2pvfLvbkBnzVJClWUaPUxntI3PZeCfx7Gj3ZmyR
4RwqKjHtzTv0oTP4fZNnIhBEEnVZ2kEFlAuXoKJtfGCqZLDkq16HpmiY3WcE3oM9IbuyzOHelOWq
Tme3y89m63UkI4/YtYMOJFEd1SeTY1vZVxd9zNOIBuUAKebNHy9rO72uq9EbNG1g0mQqC7JQd3Pg
RkWm7Z0memmy+tUfwxd/bqCBk0tOjjNHnTTw5qWV0eETgG83uUJx9oFWPzo1+ADfb6/KXNHYVzXy
pKuGCEiC/KIwBPovCjJ9CQW0aopHv7DBDZJJos1QtzDag/nU83uI6/XGmDC0BC1ErI6kkCksDY9q
ZpdPSkp/Rfo707dWka13m16AxYy74cyPGf9MAelmanSjmnV7ayxcV73AZgcgj5X3lhgBSFyj5ANB
qjNkk/4zGrpXSITgJ4wNHaqdZExjv5RKt+4dx6VFfkjN+MPIrRsUlXskI89B3F4obXAwSY2xzOlj
KoE7B6mZEsk9xp5cRUFyhNhCHLVSkivjGGQhjeTRxqspYYI8NbS5oZdzEeD49H6+c0Zq8iJ/jZCA
u30h7kIi1twoU9+igk8uMUxrBLLcQ4f1M+U0zny5p5tJZ2ly0sdcl4cwaosVCERawFZ5rvqFjzY9
IFnBySFKLgIsLXjQrGinpc17Nr3+vtee+HBp3C6ncpPygXYTx5jTNrvV8ZK0/dgfVF3Z2kb3kIW8
6LSoU4+s6MduolUQcEwGe5taGokRAudJTG4RbO2eOTbFsVvX5pMleP/qjgPr7xf4RYL5/jFYSvjF
YbTIMfjgfv8YzAz2O6VuxgNrDri7jJ7MQr8iYHjkJYb/Y19UEGwouox3TWeNqb5D9ZlhaXDSHhJe
dSFLypyyJ/1U7c1byKn3RHK2kGAHyFSpvQAxdV6OIl/ZkbOtlRpKrBlfZyH5NJFE0xaxavOZoJum
mt75aPSbzrjoorDxxMAf1EzGq1XVDHpD+8mxOABIME/oIoKXEVHEphp9piuAabApvCpKvvdDmGMS
KAIOcqpePlyIE4x3k1iebVsu0qawfTeDcWsmwlhbc7C1fUJjLBGa502osGVoNFlzBq+5VU7nqnVF
nITihbqCcXuBBnIC7OIKxV5LSozqNOdkLsYALfreTafsSBjIpy+NBzJQHpQBz0s4C8FvKSjd+21Q
J+TKO8U2GtFUmVb68PsT/akx0CW6Q9q0y6wA1clJJdZPuaMqU8sTnaaDzFWvbcRT1ppPk45cOQp1
Il3lRzqVK5Ltn4tUvRqb5gwMBCOatIYqzH/1xyUti+hkkdkIYZY5HMSHH0LNeM4TIk2H/kBElEIc
lxtZ+nmW4KCb5mc+XjzkIN2FAytQx9/rKQ14fDV7Kqc/Biknpumv9xGZI5pqymUmKqcugFaIWs3A
PB8000ZCI1cSk1FbOXu2o2vFvsPfNGAlAUHfmcarkt1l4QSPsdzS5YJmflOUaeRNyI5Zcjddxj6m
RQTNt8of7+UXXeDHLaNApTPEaeRHx52gnEakPRfakPphB64cUPbm0UYLqE2AfO4GIiA9rafVJutk
R/jVxax1NCYCh2Bca4Ezqsspv4UkTQjU7w/U0f/HA+XQYlvgfZgentbRjJ70itbIcAhJtpuW/mdy
ntLQAQUlCRAyJBZK3TpTsuEwIoY0zXDkbRkbQqOUD3bzG2J6AK7MAbM/ZjCXUTMTI4FN2eVwNrhd
f+BPRCVgJi+6AQe5HeaHlJteh3mKVGokZK8h1p2ycJWZjwS6ZR7JymfSzJjsj5g/oV+vkiaN13px
qXG8DrVn+D4LeNxra+NsImU956Ptwr69UEx4nJPR7hSSKryQKsfT9PENPmC8ibrymX39PLvOWeDu
2CSfSlBVKHKTXQawGeVAdNGW8TGySk4RIj6DKqcQydd+alDCXQWsmSfnkmTenLAzm5Fx2F00epO7
ahl9ElDbwsSbLvMq9fihnC7weGlrzcj/0IKap1pQhgsoQR0c5Cb6Vho13zd6Kq1RkFKQHpE3AXS9
Ygt/NkNk/UajXGXEQrCI70xl6NaKjlhunOwNXw1Iw4b6T++N5jKExmHqz7UmB8+3lfZsCDUv0iNM
H3I8Fkb/Zt1bXS08ygrmKqwI6OsXaVbeiCbcFGlx0QJiLok4GO0QRVnKtNjv7dqdFfxFw9wpq8Yp
n2GyfEi9SAnKUDsSemiQTHO4EwYVQV84f2wIX+2D0/cMG6pBl0OgDzltc6gy7NOum1hwEWDMPl2q
MIiU0jf+JWnyOVv5C9HUb6VDf58TtKfO6eeg2LEb+8TVzW8pKSv4RtQbLc8Y0cBBgzgZ6iGn6mzU
6dNSIrTGyg+qaQWom7TYcVojucEgT2BvvHBIzb26cFGKNn8sUCpgnZGjZ1U26HnlhpwwDccWhK/o
M5VQP3XzktY7LkhN0PZtw48xxdJGxxzQ5WwRY21mnuUMBXN3cjHSAVhsc6VDn2k1zheWz+KdJv1y
TqQ7VFD5DQP7kqUYEFCzK5HRoUU1eWyIX4XWggiAsf0msQexSlCD/r6N/ChEWZJ4LHEWY053aGF+
X5KZsoSUT2V2bEEWBZn4UO32ZajqeyeGzlMlwR9F3s/T2PIO0DZhnk5r60cvKRBp7OT+lB71Yn4b
kOJ7iDbAZzkaOkaT/cZoyFUwB7dc5A+knyYKbUhH+zCHdt8N49rmFEM3FfFKhrU2URD//H5LfvZR
uUSBNJD2giX1H3IlG3p739jwC327uGlic4/w/TW5JU3zkWb/vi/rF4ylZKVdq9O+FtnOz3NmFOq+
LBqG2NSD6ipxhjO9CP7yozOOON32DbqmMIGYVfO2YBb9/sAQ7LNXkWR0bPLuxQnPLR2Ach36Dvzk
+E2M5abth5Y6P/P0mG4NA1h8Rox1cNRMd+k5jOJ2bahztVJf6IGS0RnXr0kw/GtqxAHst3tzFFcA
sc5SlHKs4JSkb2Rqsx6HqysZ1/dxk05rrX1KjKFw7SUFOrcp1+tiPMuC9rarSmCkFAt2q+11a4kq
zVlRGFdZfTTo8SgW5WOGaskzZhvrcQMXFx6bW7+TBdqGDtGbIaHdXJdLVpLl1pa2b8lao6pm+CrW
TjM8Jy3/Z2YYgxtG/MiaDqNBYqsZlzC5svKlSlhBsT5dqAP+TUVWL7GoHkXI/9AFhDNq2uuE2pQv
JHKCmliTyYT03QXE+PRWhtVh1N2+NMyVVsa526A3dOzu0kyv8yGHmTIfM4XFh5dV3eliJBTNDzom
bPOxYc6bhsXjjCKGirEmo2MmETEkci60nds5TW+iwLjtABBZ6rPFKM61HNoQWZDvx5Zuh6+J1pN5
8R4M0z9iD8gc9PV7zmbYa5JyL335hmwW2Ah56aOFsbfKb/RBFWT6Dfccfc9zbT7aDF+9UHSxC+SI
kVz2V2f659B8WYY6hgYccYb4AZGpx7ZoHAKFj4kvX01iRfOhfiYP4ryFmU4Tf3wragiUFr8bGvGV
ZjjbqA2obgbU43EwH0oitF07Vi6NtuMs0dNrIhJl0wdUGVkUjK7ZM1nMg09dyZ6TNATVXYl9FNCU
QFOOIkqbNkOQzVCphYNmkni6SHf+5ZrlrHU7PILDiM6yxtjyEGYCXdo19TLyEnQAK6e1k8suJDph
uElKCy2YHjEzlueaJP1INRZIYgZibiJolfZh60ePiKWQJcwC/y4GgWRctWnzoobG7MYhqvGgK2+G
wjgrdHMNBBP7WlhVHpm+i/vyLaw/C1k+xwnfBXLlD2TEsH0AYhRiFQ88qjoajiGbb6mrH4yOJhoH
yhkmnHRVt9dzahfb8f8xd2a7lSNnl30iujkEp9tD8oyapZQydUMopRTnmREk4+l7nbLRgO02jB/o
i74puMqVpeGQEd+w99rX9HNj605Wzf/YSmcF6okPvMYHQvGr9PUBq2W3Q76VRdRZjyZHEHLxFkFj
OH6gLdpXqfhoicNmrp5hUXP7j6k42VIRTkPq+46sJAqguY/+Slof02so8Oz+yVme806tkbiYc+sz
xei2fUCwAC9thCO6jFqJOMMlJjCPMyE/pwnHHO3GUekr4M1b5/i/HNDuvzUzsLBw5GI5vw5PvX81
SpXgCjB5CTzmlrznk8HY36m7pkQ95ooZwLQ04Uu2KsGHrePGnp7yCfaZmrYX0V1hDE5A99AA2Ai3
7hGCbnrwJ2+nDLprd7SeCUgVZzKn5p1b+gdrbG+GwiZjHErjJXG7wjiXiKR3AlPb0On8IgdF5tii
QBEpfycK5lTI8k7IxYLdhtohmR3g9oNaks4l/VN7Lz5SqZ1vjhBXvEUeC6dq48yzds2Pldb9GkHw
Oo7hH+wwyM8ZPabtNJ6b91lVVM9mDsO6YlrUanY/tvi5ShTWK90sUoe+4Snc3kqfPGHcBG0c5u+N
zM6WN5lJ6hZHerIBFd0073XV7Tk2Hpv8W6kPonbUPjQr4JAb1kufX5w5rjvozxZ+DsuICydI3HmV
0Zi1bpIq+7cDFM7ObgAUIbJVoNw3DJtMIJ3YT82DKyWqtq0kSVwZmJvSOe5L97NY8nv2GkbcqPTV
7NbfKVZ+8BRIKKQObscNvkEYdk1S8s/j8DpcykImuXYFYR5yyM4mF9qv0mhcw0RppEp1Pf9Ja0y1
vmUjkySXDumisLN8j4gz5qK8J+88jE1k74daSfs4jkTuAAlJcZKjlVgIKrSsMjFC/c4FlJHagYcB
/rJ9HtQDSVC6zkk0w+daKfmnW43L1K7yLEYvvxRM2kS3kdVLNGxC2O6LDNCEGZbF9eWQT4Ua/r88
/3/ZAv6pYP5rweux6r1SqP6tg+bCmaoh8Hn8a8AtBeuvzWUd33J2hQqT1CYGtgCcCulyyHj70RBy
RqUD5J7w0Sg/UnIYdmnu3c6T/9Nv5aHmDbJaB5y3f2sG7e/A6R84UcnH5UDqyTkzbrgWMax5Pz0o
gTtDv1VWcZSyP80O81Xp3aQM+gzLfyE86Hdolw0ILs6Yrbsp2+qP17hsS9cQcN/ye3U1gZWg7v3q
0oqAmsUhMt7Xv1vRYBMqQOpUf66Cwp0wrr3kjMIOYQEf93UD2CDPSVba19o1KBvZfiXSWL+6cIWz
EJ6zmU/JRL8Qp+v8sZYpOtYq/UyHq5PZ42j0Z1rOWY8k4Az5D9TV93opQXOFBN1mzElt+KTYKnej
qP6LWOv/VrrxkUGXorpkIvmvQECdFmvJJ5E9u0Zq7xfG/9VMGqBlAvEQwwc4QIodIrxiubTHfqjz
iPHVH1dkf7Ksf+hT+75uf3r2RJcozptZnRqMAbG7AsvUGRs3a7hab7+WwLxUNeJqZbHSEXRTRmg+
QvBrjz4Bkb4Ofv+X8/i6rfrn5/HKyzKx1FydE/9mGcWyoRYWx/kzFPlxh7PjPsVXixPJeB1y5hCp
Be/fXybo9mAv1JgsRvBi67EkCbU9OaJ7A62FNH+svhmkfJe59T8WHfDGOCEzF7w9eH7+9cJg4pQG
Nikjz0GrLqUgK8znVpv95aggbfil89Gsw8Etx/fSDH5RxU6MPsqBYCSYAmhxaUxKk+uxMdHvDIPD
DNUsGGwMlB6FuFkMli4uRWqs5uBzyhFZ50kOv5H2Kq4XcUd8JYL/lEyVagxje+4epcPOqCFbpUy3
3xtD8MI1f9A48KoAA/ejbibYZGQHbgmFTbmUCak6iT3McHC7kZZ1K49N/vfW53/9P2bH/Scq3D/h
5v4jYO763fwfKt3/H+y4K+XtP6PjIv3nMy9Y8f6dQ3eFzV3/wD+AccHf6MNMlrkh4DfsBJhf/gGM
s/9GeYxC4yreQDJ+lQT9AxjnWn+DaYqiDA3s1et9LXD+QYwTwd9AyCHWolDlcHeF/z9Bxjk84v/0
cuI9vmI9+fYgCl13+a79zw2j7la+NXpunAXMhOjUImtu28syrdgf+uC0TGW/9xqS+wyzfOymt2Yi
48OEyglAURZRHujrir/aIuRZp6wRFo6Z9JUMwOo0z2HS5wwPDDdlpF9wwBMMY1ZAd03yAZ5c+mRX
dhY2T+ORP3Axm/JEiioWrmFroiogSmNuh+PAwctgCQumce3kTPtlpAaxLC55sl7Y/eZxF5gf8hpz
TFNmkJtBZifoH/iqE+hHmFB4g1gJOMW9GnP3qTUJFyFkcpeTAR8baQ1Ba233mgFWgOPoHqcnqEas
BC0HNTdE9aQluUnAqi91NVJIMC9jUimXvZ/OTGlwg/o9pK0aAJUAYeFKQmpY4SGKROmyhWEamylt
Qx9S19chWIt5dcCAIV12/TM8hG+GtfJMQvhbanVfXrhgb5hQok3Nz7m37cOyafZt5XEhhTvO7IY7
N1x2g4tTHWMTlZBKAE/acWsTMuh3Se2GYzQ4fgJ2PDwMlv5d1sabg3GULekEKmU9k/mWhNc87S1b
fo61e8T7UbV/8hKEe2l5rP8yBwMkpZWDfwHcZo+9vI2LzjrhEzgXFOBRQ7wU4RXHoVvfhXvaQu+D
R41FYF7tt3GsL6wqI4+QUQKuxiWZQ2h3WbvtmzT4FQiFFrKqvONMx5tCO19GJDkIKnfdIwj056LA
4FZX9hqndftbBn6x81rrqVyk2tkdxjlEWbsxRNPb6npiHrjGLSPWxLuOwcSAkajtCFglkYWZR0Ek
ccEPvcIm0WA3VY3jSTsMg8O7otx+jJN9NFrCOEKLGrXqyvNMCNf1N6wujaOwIHlZvDQiPCyoBBHk
EAoC5SWpO55KYfzpkLHu7PM4L2+Z7SH5VCgJbP3uFfpsTts17VrdYq4DZ5+T8h20J7lsJ7TVjB/y
wbzCr371tWSEKbSE38Vvmy75ThSkngzrLamdd2HWIR7GDsXyw0IopW5zb/rWTnaHnfa40MCZWXpy
7KjN/OK4rR3rurL/2WsPBVBNrMLMW06aSLSZpHlcSXo78FZQIXUQmZCqzp2XMdYWAHYYB0nkiJFj
oJSahuIIzPWIur3f1+C/h7kMb+Tg7eDOM64xDXQkFuVYCUh7S29U5t5IhqIoLfx9vZWJZN6XdBsn
A63Num+VCypjY2qsATUZPmwXe/bIM4YBs/S3Q9BHGZEo2MCalVhp14jsOkDHVXAAwGDhhXfJArYt
v04IWynjHCXeaud2YhQXI0uLvf6q3Xw8OZNLp8vjNFbVLXDAOekC1OfT5u37QlvEoM+PWzpz85JA
5Vt70DUoBfvwhkanTQq/F5FxQ86NcZetNxkj19uylOfJRo8Oq4hx99qQHdmksdU1O2NyntNFOMei
eJk58xKEzj1h6tWvRaeJyCSRLMxjIpiJzwry9IGFJT5pYhh2htP2h4Ucx3M5SnDTkzpiTSQwUrOo
sXF0Zml5sYhxjLQ/8sS79dncGMbZYx0A6d3umwb//FBvUUh0gRJoVSyKOdtGV4D2yRcO83EzPcgu
Y62g73mLNQ1YcHIgeTABcsIdqSrBrs5yaMuwuhmaUdCkRPPoEHx37b60PjJnvwk+ma0s1Ivzc2rq
IgnV8Uqzya4fih+kCvVs/Vk62481XZ4sn7SAKuugNxlI3jY5r2dxx6Z8lwrroXfDO8dZP52inHaK
CVUC0854MTNCg8Eyb/50z+ZMPdT9vDdnt7q4yr5b87E7CEd+NU3jJkqFRMRs1MmSrNVd40GHHokh
j5gNojdRyw/PDeIys3pCnEcjGRyUPxyDZQQrP4z9lw5SEu/7NcjPGWODEd592RG+rr0bxeTgCLj6
0c7pd1sCue1REKwtg4QlPINd4+esa7FzSFNMVOtp+s/6CzmxJqVkiLLMolcuBd60Zr14E2pWc5Ys
Bvr5NBDUxixGWJG1+Gjy+eueYTbk9IWpTqiDP6VEkFSWSsd2422R/sVz0cK89pt7ZefHDPzL0Zj6
+5EQjhjH0xPWuzCafCcpPUHFWOky9u9XlzkTrRx0pjGlk1l3smKQUdLO0JUpVErWeTXcOsmL9Ogv
y3sx2XvEksjoJxCOucmAhy2mOOSgnf1VLjEzPcCZBX6Oauw8YrbZTfjpevBD/W1Oywex8zRIPrux
JnsaF0HcRCP2LChPKW1z0g/+RxO6tGzERImt7i+WI2+qTlVHGV7CIrtmJtGluXeDX0NPCCTC+PzU
CPVeGt9r6DzUYhqitVjaZOqsZ8+bT22NrKSc3LMsaGQyEbzSl7KoIfJQyTw9wsR98vul3UtcgjvD
Ora57cboJ+p4wWl0tZ1VN4Xejp6dLc9+7750Y85+TI1IVMpUHMeVc3zSBGyikzoKBMHObOm9DhQ9
YDozdiZP2WqXOQ6GqbkQwrbcpy6vQunquAwq96PwiXwqpf+xecYhsMpDPTOat2fjXIMzGOwqeGFb
tCaCcGqiLox+J3oWBq2DASJQYE4zUoQTLDdxw6byuDh8D+tStknKX+NweF9nZ4xkIQyuv4kRarnU
px6TRLe0041keW51CC2IlCj3i8Y323bpXWpy+yiTdJSKyfswZcm0LtZJ5+1HA+fzZNQu8fDddEvk
B5OnXrYAcNYjAQjqZrPQ5wKf5HRdUAKxoLxFPJTu+9SVO1cFH71T1EermtkbAsOMl9pxef3TuNqC
4aJ5BcwsDE+F2M46NLcTq9ZkK/hyA0RNu2NgYrYmIst8LKjiOmhqXA+xW3U+p+ys9qKcsMPnRD2s
aI5Zz36LNSM6OnTeAy3Xg1rJh1jHhk31mplHG5GpkQkGTAQslmU1Ee29Gbd95h5IMS7fRtWWNF8C
YqZupogQdeQG1Icq9Uj1bU1gFY11m/nhPRV+UumKmDarwpxUrwrIsH+0ckTz/exz2oWM1Nm8h3//
Eo0Usd8hPCxW75o8bImnTuMLF0NOg4YdGR0bRYcP0JJE2LjZfoC7B7BsnuuGuaytlvpJjAw9Muzx
53IjtncNxHQMly0iOKCIQrUsu7RZ8I9p/extKZuGoa6OSMCW2GjSS9/p5ejjjYan9+V1QxhpD1qi
yzobJbx7aMvl1FlawfQLpnMlujtB1ghU6/aW+OfqwWBrzwDIv9GO3psD93+ZljKa5YwdqxqIpOmR
xtV6/aC70LfhYt0OeXuuNLHR3UgD4W99gt3vZKr+iXVAcAmM8VR7Xgmote7ieErhTbsFibHct1CD
62m4N4rstqiamYV0MV08ICfHUYuJJ3gd96YYmh2EC3dfKYLYtzHZVB/G6Vh/8I0aRzni9W6m9qxN
+w+xGQEzXrIhRL9NNPYkmYPQviYjF8YBF/fntBRs9y2jilUdHNulNsDsER+kFzHezD3rmw7FZ2e2
YzIOxn05kt+q0S45SI/k4p8r0DSmPqy6eVtCbKdBO98005TtVmsEQe050bpRZ3UEEfdTMyeTvrYR
a3BQOaF3qG0lw+bx4kKwWu302DINv1qz37tixvWvXIWacGGVubp0/l2XzFdN1Bg6UWZwDCuPaknl
UYYJzqq7IiFUYkeKacb+mNPDIo1O4DBJLYZpE/TP0aV8GL19oa+zyE7Iq+P2PKMfJkP3MG9+H9tT
gQ7PILJH08d0BlIWDoY/EueOoYY/1KP1vubnyxULrkUw9CbOLl5h+yljpjQoChLU04WM+5QeoX7t
+mHaiRCBIMuTeEAft6ttSCkkdaZROTl9VMnrHGU0yQ2Yy+2jvi/NDeRDT6hg2lqx5HTaGX2coW3D
EGiu8YaFYFeCJMUNhXp3SnGmCFKXFnd7THv/vs+YQUtjeWXLdRWibj/CqRdJ2uBUQuzBujMIygQr
+UlsBoxRZtjoTgPAfVd98NZksRpnDoJ+fPbbh42+zDFCL5p6NMb9gma3INV0Y0p+WD0ULs417J3g
3NTP1bOuWVsOZH7lo4fKZl4//aHNT1DI6IdacZbyiDbTIuQ7fWlKAgJpIi8yvfrvGQWF/bcw7GOH
lHA/WnjdXKDQPWOcbFJWjEmOhsTq3nvbT2ja+x3DrJm1TXrZGueZPVl1ZyDZoE/8Fj8ENWK89B2U
5sVwD3kPBMKBuFiVqBzMKbEOTdk2O9GWP2R+1X7mPuvXkdpzGrH98B2s2g1IPuzQKJk6j5wtPKyk
DlJAZ6zZUcOQEEiTvnofBidYRgJ3hAdV8vXEn/RXqV4XrPcwLfkZZDUgeVCCjYNUEZaO4SS0ecgG
/1eoIKFbjcGHmb72ZvW7dqmb9LX1z/8U7DbILmYv4qhHPXOz+9nYX/Klvc9EF6Lan84mN6vDjNvI
8HHZXvO4eRzFRc+L1aX7cR4+XEO8j1AA3CFF0tfBpBn2oW3JKM/Z82xq+0TA+G3I7tLn/LltZUlj
sDK1vamnpFXIdn1eIfLSQHIgjqp/M2ap8YwNAXFw9msQACQdMkqwTD+qsnIjFub3ZGg7p7ClDS1M
lSb1govWH4y488MzW9H+FKC2xg3JuhATh6PYs6Hq/+xZKRMdXSE4Hqmx/GoBMGKLXR2g3gbRi+Lf
jf2g7g5O1w5JmJb3qykOFXCH2hjao8oZSJhF85Lp/r6vXK6W8CMcjF+jX7EU3KovRWhHhJXrNg+u
XYQ9EQ3Wv6QgGRzXvJvmXh2lnzIfXubEMsYDfP6DO2UfvhjGUyCqn6sO5d4R668hzejkAkX6E8tC
9JiRslGwdLZRXkbuPdjbP+bc+sIbPd07mQUNNGfTj1iPH8/tXvIeuBMgfxAvBtORYkFya9Nxonxk
BdUrIGGjZEra4BsyKjMRdgsht2aGgrg43MkRhrlu7TecXfcE2JkJoIuHzVc0FONHm2/su5pO8m2o
FeHXSAVbMvUOPiqvto+BIxPawIPpSm+XbrJOkDDHdcf+358fVvTKlK2Ec5QcsHNJBBptNcZ9cJHF
4nP0Nq8dMucDPos09vzhm4nwiJyNQhFxMI5keMsOLyay1WXmqLOwsVlU1gdoFXsjg/I8ueprtfrp
PFGzRm6VvxNFXh4Guz2R6OODEmPEL/ciBXRhpM4WdS1VgO6xIgzX0p6sctuq7313CuHBiMRgbse6
m/8bsVbjtCIJC3wduvRwUcGMadPUvcxKnVp2D6DZlB17Wc1iwC5UlIsGJUDa1kknz4Hx2LP6iD17
ex4nFUOPLnO+GV2vz4Rx/R5NaSVuyQKIqXlk1tOvTGexcOqLarMvp5jB9RSMObSPxYrmWFrfZC06
e6CQ087HEZ6EE5clXomLmrpXl5jKaPW3C6OkpyVgeNOWGzJDPjAxsdFpQkzhzWCpQ09Q55gVbvLX
vwEVo0QssOzszEKvYtKFI7iUWMIjJ02TfBnnfQ12dmevvEB96v0IJBMWxZ1PtT31Z4r+W1Zf22kT
05OeNMQNedVSdfOQ4N2KJGKvF8cC1V2iwpoGqOKdJNJx5P416TalOdnE/gX33lyOEfye91G4ZKuO
r35VfVaarN48jXpF7khRxbJmE187AHvC9o6KghPEU2vSMkMjhcBiSVfRq4j3vHKrZGnLu0DMzR4t
c45rw/09GPbvVPP+o2eLJ/4JeJtf0/BeDd1Jgc6JkYjHgM0gr3FAx23t6kPTZGR6bv4dgBXCmfOD
z/KVamN4wWhfHL0he5hFaVAUlA0/pQKysuxJk56449s16e35QGc9e031mi2YYjdVPF3pV1GQ5+sN
oYAs8GH3xHMBfUer4rAFZPCsw/UKFSQL4zmf2VeTPnI3BdxjAaoLdBgk4hiifOOgjavSzW61ZTzA
Bcwvi5yCPcAdhDx6/V4L47IZ2YIOed3Xy4hyQ3G2kYC3A1SDR1CTjof8YZfxXDwgh4xSJn7gqooU
w0z/7EmA5gVNDhBCdpfa/KwGUq8RvJGhNvQMIhybqoYscfwQrOuptLaZs9yeAkjDg3cY6r45T8Yp
KHwjZsfFxi1nej1yzu/rYY6N3oGa7W6xs00onHQBEjEAwGNvwDOM+g0n65Eb7FiahJLZ6xvIBAAQ
2WJi+oDMGgoElwR85wNVHfRha1+jxkKVSGOlyoeOXBBD8x/mK3NBjHO99xl3CTlvrFuDN5AYUyyL
RR+qjDpIeow1uUe9PEfpbuKC98T0VlZjc9uSKZW6ZX/wkSqEq1fBrlwee4GscNbtezts+Y1lZq+L
mv9g15mtjlumzm9Tf27vDIz3Cxlrbl3dMIO3EhBSaCEC46NbiP6yJIVY2ex7kTZJPUxvslLfk1gZ
sM/Ax5j67OdwfMcUgJ1posTFmZdUKz4Wj1FyZI/NnuIcMtC8hLGu2IENPj93SlwY0micyQwUIo8V
8Ijri7HhirazWh/syjxxbp25JO7grS37tJhiADcAH4y6jxeL8ZbfdFCme/xOZbnPTZfcwYIcw0r3
D8y3ny25co3B5eBGNezrireIU3NlcgYK0t8a9YNu5Jg5gY4LOwNE75ffM88+hNYnOS2UtWb5zSPS
R/Y06usyds/5g1mVhoUVCEQks+RAdkykN5UHXX0hgxI14zVC8yo2Rqau0qGL5YpvCuXCQ5uSCPLX
3625eDeN7iYP+sdK+msUFNJgz2h8aa99aHwuy8xi8hFoxcy02a92fwvPbcSQ6JK22r6stT1Gwi5r
qG6XjjTEu9pl8wAoMm6fjVYyYEf+c70cHVW82t4+RDMZQ0sHOldtKLTwxBxIIIgzrLdHoW3SCxgx
7EwE0+a41beZ+vCHgNDXYt3ndnnh7esSfKIGJkGFre2x6iBEEKb5YUvKtnC4WjikeVydHI+TNnYr
ULldwXvZoPk8VyUj86J3j8i/+eo8HnQsTX8/h3gK57a5Ne2mui0lsGGL/eYhY26eGmG435gPdqOi
SinnjSFcUyO2qnpUhXXkaoJ0rAJPlwPSYlzt+8JKX1zOqAhOJnJAfNp5yXzEhBmmutQG11a/tJI+
xrIpGQhee5qhF0Xp0vbEOKAlb/iiRwOc+a4JAhkPswAOYtqJnDJefQZKc8tCG3Z9ChXR+2JSDrLL
zePJ0yfIQMjBJm2fHBp7z9re+wnIil2UzWGsFobtyw31gITfxAxWdlsWl1b6xG94hGtk+6ipwFvo
0Eo6q3taBhI/6MLeM5sMBPzTUXGVnaWGdfbdV3qLW8gg91x41Iijd8kyIPRBFpLznK/ubr16r4Is
sRcH9ZFdfNZiETurwtpmauc+RXgfywD3tFIM1S1mr/UuTJnFTLVYD3puLswlNrYooONmZ9WPdu08
Y7c+stT2Z2ToauibUxUu77aXvYX9sCb5+GaFkGFYiXkcsfxpu3/cMu+tkIzY6t6a480P7qaCOhQ8
ENoS1AgIbXeFYHto1nUY9fP0DHC3jDqbQmCYHfDvuSwScwmfXNs/gkHtgZjxh9GXkZCUcdoGvAPV
SreCisvC91uSuRzQpbXGSNrVPDzlv02RMZXBS8UcPANBKpHEmC75bdy4A+EaS+snquIZWYZhH7RN
uBvKvD+yvdwTV/9DbKpifKb2vV2/WQV+xZOqXTR+FTdTI9vY06O/D26s3vxCMTdwDLKkRH35NBsQ
DQCvJZ7BJaIXD0ugzBJ0UUh1puJQtKw8Vtt5beZ750pUS/tdVm5vqiNAGQ5gFqFqelpm5dEeh1XE
HiBOmzJ8gHlRm80L3me9M5daXqxMNChaNicyivbdtFWU6mA+FxarJ5SafPF+bGLHHH9A3n2xNttD
xgDdI+8nUllTA/mjax84SHbGuDh3WjEVpBPPV7ByWL8Zz2BVYuHU0Gwwp2p3WCp7Is92bXMKKNHO
PRX62tm4MhTCTJ7FxWs+ykJ8DihUGbvzuuW+906i54QqcQp2M0emGnhUxp791Oy1Trzg36NHQvKm
yBlLShZJFO79M/4xSDMZYs1SYsSxby0SfCe3zHZdmjIHxc93GMMsafviPTf626r7reWhGlS7b0b/
LYeyZmo5Hmw0PWQqfPOTWxE8recMRj9FgnraWGoeVRZ+1+N6sVNGVq3/02F/mabjY73KG/AMy7GS
y1O7lTeGtXHT4rAkNfZSEWzepDmhz+5CIxwSQpRNDtxSOjMX/EZ3va6uc9u2M7Gw+gMCNuJwIm8w
l6jJ7bvc2jBxSItVO/yegzWZiLE0oCFDe+QnI5plZJ0YS4FPOdyXXWtfPDSjG9zaoJHq0AZWEyEk
rmLPWG9Fz66in8Ia5n76NglJB2U6b0Xmcg0TPdLr8r52UvqtLc/u+A/s+rWfLw31CKHoX90Gqcax
WZqxKHzbzCHD8ugMUTVgGgn6+nPW03nZ6jSeVvldz2iwMC2gzoPUbfqDfWrTZ/zsDlfuH8KAu7Ow
izddQ/Q6VlY34ehdMCix11q4+CjTRq4gJLL3hKZVuC7JxwSQ+VN1wko8a2J2y6Ghwi807aflSqOp
N/dznMnKKXL9s88rgbEU3CyEOZ/GAMKRdszHzBzkzseCRng8kMxyRMipPTTgHfAzr365XnAMxcE1
FWjSDxwKMTFX/vyrFUOY+JKRZ2njA8+XZ2cstkOVA9Dy/RtGcigc+uLMAfM5oZa08pEsc5K4vLIJ
DpOXcea12xAZWBtja3kdoVld8d33EIYehZRvwqP07u1hOYiuLCM52eeaKLmoFsZtwB5lXHgb5zJF
TZ+fvMKnDoeRyBoIb752n4lKaeJsbOOxQwfqWcVysqfmtb1qeOELvlV1/W2UzqXX8rVoup+LJJPe
qemg8HXeThRZXTWgRkdaYJvUGCtwH0YGX2ZbmUzwT+UmP1uf2ffw5S6UPO5Ip+mN9p01NJfS6Ltj
oZvP3ifgJkTyufmZud9w3UZqo4sqQsEWi9DJRGKI59iTJ2Wk920QvJIfELnS+DmmoU5qVCowwObP
til+OqQfHSrBlECQNQtXfGeePGCGkQmyMw5oq6N57WPHL+6vKIUrwOA82hl6EPi85IecrQluf9/I
BJ+cv1toIMKljte/0F7dxEL8ROKOwjaG1qqIh5ygznldxsRivCSLUzZrC1G2bSdN63/7JH3Ejrb4
CJv6oV9x3TewSsPa59FjjcGWOQMFFTelzRsoKGYx3p/WPPj0pXdeXbZzCH/zpKLTx2XBLl5mAK6s
RQHTYmzbNQFLN9e8+Gl22jKLhsTh51CLj7yR6mKyq8vs0RJ4Bltzyyi/Fh/YA2Ef+JLr+efKs7O3
Bb9nEUKscUQvY9/UH1VvYvfFmccKmXbP80gD8chlZ05yrTiDYa9BNrcQ3Thd92rAWzNVNO59KPTR
dj97oikiTtYqaZhIJZ6biYMhq7fJMdOoKvI2WYv+QbaKe4fDJ7HppfeilTUya1wbJA2dqHs2TDvL
ITDw3ju9ZdPSUMLWv0fDR2yTBcwz2QYzPbZZOrj9q40yM1pwHxPpbPLzOzquvOq5XYM1apZuYSM1
c62363Kwg/TXNVS4f9tmxkDhTBG28tu3ttm+QUz6pLHKMO1oQxhvWR1n1+M54wJPOm9EdRw8V0Mr
4hU9AUtCarJgKOPUG0hkyO9RwcooRR1NgigPVj6NkVeR9NWiC4pLjbjF8iEHX78t88o07yyMXjoP
ZBRmTMqFnz57rCz7zm9jxoFvjXFFrZJMJ8enRSzEVeY55U47f/v9cN96MyyBUUtGihpIVTPxHmEw
NUEz2JmOUFVsUWO1J4s99dkzrDuC4l+LEYy6TWLJZqhPPtmDCA2TnfX195bFo5Ifac1kQiUyNAjF
xmkT+HhMpvJ9sKy7dlM2LhhNIrFDaNLGddksZ+SHuxmpTxJK8ZPVzhOagXY/SOt5SV+YtEHvCXGc
n/xbLzdO5uYYz3zQx8roX3GWf2kE37aEVW3TTdoDa/dhRkyE/KtJ/PKNMBiwuQG/R54MiqNx2a+r
czM5LNxtNq+7TmOREblxGJyx35uyemhd59boS+rPzufx877MicUm5FoCWlV6O1TJ3F7bKQAE5ih+
DOHmQSFC4cRLSJ+eLEvB8M5E826jmNpZPc79zhHI0awvg7MROQb+Pl1DEmHDoFdUO03APtalCc71
l8oA2zQNAjmLbx0l7k05zKzQnR8z3sH9ZFi3VTD9GTiFY3BntJzF0IHIMh7TIv8uNVSVyg/OODX2
pZpf6KTcCXOJizrAg8aIY4WtfneHPBW8w+I7L4vD5NHLWYsRDDo0DXO/6cNSo5e4RI15SjSX3qx3
a+OVe+T1ZWz2+3zD8sJPFqG5wZIsLDsWfphFwKsGhBFUtp2zscsDIbzL8THEevXlgX0cJst+77O7
ghcSvldW9lU6/itQkdgKuze4YvvM+9LYByB5oJuz8Tj0tUeSX//DydJPhCLrRekyTEJHfBqOeEYu
eE7/N3Nnthu5kl7rVznw9eFGMDhf+FzkPGlKTSXdEJKqxOA8M0g+/flYu2G3N7ANGDBgA41Cd7VK
maKSwYj1r/UtyJireC6uGf2s9JTabH6U6tZ86FhOWGMc+eJQk70in0uuV0mIjEzWbNPKH9Ng/Ime
auwN27rJHB+pGvfyVNrGdkaKxqkzQJQYRrIWebQnsgI+BFUcqfmmWX5BLH4KObTNSEsQ16ICMtvL
ElNYirMxXhahxq994ABdeTDIrOhquPYGng7m7RHvMNmURd6s/cENTiOcMzmj4mN+ZPuE1ZDx1r5d
bBlCLsu9Qwqu5f4us9lZmRFW5tKAXaLnJ2vGZN/oY8zdw53sppspGZaVEEkRE/5P/ea0uDcmFWbw
UkJvD7eAKk+2FxURoYRO0pn+Lx/Nu5AQ7Igss0Rl1YOXsuZrHre00rJlTKZp37ScG52he6ZnkE4s
N9XkPVr6P9EKw7wwNlmcKMz+6bZpJEPJqr3KBCK/WjBH7KjlCuvlES0NG/wQ34U2HWsVs7RA8lK5
jgh5cwgLPZfB/k1WDz9GybikwA22wsRBCqTPYHXXKYG7nFWxShkTFsEXDnVrkxbzXZ7NNgd24odm
lgP+LN/EgAFEzO3e8sCSVVG3Fn2RkGABnSvJA+S1XVxcwQWRfN8NJ2s3c+BKg3DJdgLwt6sOlVt9
uR5AVaMLad1wcU51Hstr0Nq3jC53qhyRHEqcI3loUYWV42DyxvomTeZnrymPNSSTMG8fhyG5hSu9
cgHeXnChbPKgd49xxPYF+tXAiFL9xJjzmnvyVscgMsoQxIuQ2Q0Xv8H6jWXSp2656AKeMoF59Fgw
VhzCi03LyY378TTGr6YibV4XqAEeIatwGHZ+CcS4dHTLGck7x0PzHGq6Lht1oCWWsNtYHhTPq90I
SWZlhf7i1x80n+yYrGuwoCKDz2zSN/GISlhLCba3enYoLGCJD+O1nMsfylrGkpFzLKGkywLB2Pbi
cp3p8XXCB3BkiuOazKfIi9gP8O5XtfVUTa9Q3X5ggMA7gM5qArHd4GHfG3m7ZaapLjp+CymeOlYT
agSWssQIrjWzSrX4GXo+dwmbPcAbSKcCj5k9kVcnLz1vhx66cxzGW+yD+VZJr1g5tPhF6r4S7rCa
8MTgZ2HjMNr9OQmZntQV52lvTLe4aKOz5Ax78s36aTBr6F19i7tKeZCNF69J78PeyTe4dNlhhbh3
UwtNaGaqm0Y4ghkCL0/K7lQbYMAIAe3qjNRaOJGWU0X4y03dK0cG9vRtewQcAfvUuWYz5jsMSGzy
yPKuCCV0unzIg2eEPMb5iz2f5CaitCPvUArZzI1lTe7N/tVI9dVonLPYIlauRmFOu75fjxbCepv8
jAwmzp7DeAi/w0rz1+idumc0JN8nU3NksF9tkX6TEnqhEB7qUt/DP5RYGNKlyhg/7ONsGRzCudpO
g5V5tPE6RxNClMmBjE4WGjHs/BCa6NpjvrGVJvNb5pqfKzG2HvijNaPqPWVxfNwyuRPabEjROsy/
9XyqOtcDn4Hto5kzrL9xscGcdJRpMFzElBG0edJCEBj2+vnK5ne+Bi2qVAMzi5kJZcfe1K/65Xei
0D0AwPU76eibsbfCtZtkfAMjMDkTcMJFrR03Rsvxsu+HY+xXn3kTcpdg5dM6wGcG8wQ9Azt3g2cy
MkqAaD3BR8LX6/hH0Lf0oEB9CS31qiu8qW2evZluc2bG+JLZeEtAlH16g3fuymwfzd1Nw+PNwhU7
jeOex+ExDEmujf175jFpDEOvRwQNMrRIziaxG8A4jh6GAghD3qK+9Jn7s2fLv5aWYo7tv9d6wHmY
V4z0EDA1jvWqSepTUyzF48Y1jZPd3HUXO/V2NvJC6FOxEeV5us87fcNSST7JOGLhxo/NjIYFtVUH
3IybIImJuhmcBuPEQSCYy08D/NYEI9mrbf+JpqjrbMdLoInoCE/5H7TGqEsBQL+WTXdsUmt5EC0j
jwbLrfOz08a0DasEc3eqxV4Z8jWo+bGMEA+sFXJYjtt72Ut3b6lJg03l1JxJrFN9+yV7DYBAB5jy
MB6k0jvJuIUVJlzuM7arnAuKjWUiiUfZDVxjJInes7cNjQXrWkevRrmMmBjdaGW/jS03reEJHlAE
XVMQnxSkl99hYoWHsED5SSrD2s7MOtcWsM9z4oCXHKZ+U9G0GOET2yMbQTfvH2TN0LjOWXdqpmuq
MlAZKRBbVUtQJpTJagJxsEdK5XQL7+iXb4egjny3QgnhDyqgQo6x6rXTxDpDAfnOslYMv37ZWfxO
LMvbNfSehnI4RgE+EeXaWGY55SDfo1rZ7Sk46jyezxG23Y01YO4a7wPFpzEtUOymgAyAWCAUGffU
asBBidKaepTaY9EtwuEhqlP6YZM838geANPkMVVz5vVQ+TwlczwDrY0pmgYMyEYYw3rkDEYtWcQQ
vlH7IB3VazbhUSXfzk/0e5iaYcWLOdKCnkgPBO8ec80TuqrS6+Sx+SqmjktDApJAAhrUcIqdHjMX
bn3f9nymo4uWup2gq9rCvnZtc5wsnL7AFokuAEHdwlytD5Oh3lFPNnljXKISFl1CVM5MTPYWBAKY
wUZHZ9CEzBa/EAyj7iOK46uRteKY44qel9lJqZpxzWrdrj3aoVbo1WgZU3pkb/ZYlXl3iJrHMQAL
hVa6VfZigGZCP6WcVaORal/pcmIZPUqwoNQBglabJFBfRIMZfe0zy803yE3brLN/yTlMtrWvEBmz
D7AOiEQDR6l4WjtG5G7MgriBJVt5C4ZlF8ooOOEju9Q2E+jSyvf57F3bPt2PMhgIlM8vXpfMxNXS
7zhgL1+YrFLBYvGR8qme5+iYRfsmWnfGS2jifAhlKJfSIHEKY6YuGQ+lqeZXwrS62ZeZQRg1Zq4m
5F1usgnP2FggkPfsMARKim0exxBGnNvUeBGHE6a9aAvQL95UlYd6ngIECxDk4vlF0hLo5UgXPnZB
0+23LdvulT95Fy928tustH+wO2ONYhN4YrekH+jx6xiPjwfGjnTG+AOlu5G1xST9s60yc28wMIxm
NuEqfsYxSW7fczj4EiEUWEg5KM31npXxpDxnP0gZraocRZnPy7eIWBj82roS6a84Hf+k/kgDMsQi
I0qOuFlZfbWG4JFmheBkQvcC25dCKR/FeuLJEPZxv5mNxb9mUh+Gf7uDcmYU1rEJiBPDGl/JrtiX
3ciIzq33JFHfuoS9cj8fA4MRXbvIJGSVDq0sZrBENGTCG1BbV5mbyIjbSwegXEo8SKJQ47oUe9dM
bQYs8cgSjFWlc36QxHS3c/A9lq1zI/G4igYvR6pyc0+3ZKdeaEI81Tx3KbvMN70xf7pe8ahc9ZMy
M+IVPS1QIRyoMDzNdftCvgOVtNwFTvBe+X7+Z0Hif3dG72/jd/+cvvt/f/tV/wtDei7Jtb8P6W2S
+BNAa/zPKb3lX/yZ0rOtP0g4CI4JljSpdxegl/5M6dnmHx5UdCg3/5bOM+UfnMEBtELFsV1YTXyb
f6TzTPFHQNbPBN3qezR6WuZ/JZ33l2ieZZn0eNC5DOTZJAP4V2Y4pZqhQTxDAmRwb51ZYAUf+S8l
8SLaZmiGcQ7/dEnu/4zk/p+iz+/ZqHXtv/7LX9hr1DAtrwjWxvOlwMPmLoSqr49rXER8tfl/QXkQ
Y4I4jfGenvi4BQs49Nj/GVZ90zaDOxlp2PR6tteMcgxk8jmHVjSghrK2RVdaACWTB/e2nUcKmpiD
zAsCMwAFAcQR7bm2Vv/5W17e0b9ni5d37C1MxAC/nkOC1/sLM8sXRl2npebdBN6tldu3UcCxj3fw
n78Mmcu/vJDNSwmLHkyPxKTJS/7HS9OmFKzKRe9OizFaM47RW3dPSOoZA43NqFAwTo80Ujd6QFdi
AvaqrfYYjgUJxZJGDWgEIGtnZT8ht27ogQlPQTBTXmWAZZgj2kHiiRFeIMo7YyInV6qSbXsOxKFp
t51uLrlTk1YZccMtzva6r4+M8Z0mwFs/UHpXWf2+ttnOe6ifxAoGkj3Yo3qjLFEc3qTq4D3g4sZg
3+1ZDDUeuoThI0chWxf1fi5mlrwsTW6imlEnmPB9rTWytyJC2YbJl54Qdjl1nAtVJQy06/cpD1mQ
U4QOm+MS1nCSNFZTvsYNKYOKJU5nMyajquPb+dICFXFM5sk/AX86zg3IkAbk15aQBD6ywgy/DB7W
dZg+5B0/SzBM7y4i/J0DJumukZcAvTJTob7vzc5Y9wNgpyTgfBdF9YBdM8cS4c/lSRrBtlWcixM7
Fmgm6DgM1ZhwzOGDHLKXviveO6AT1MqwMRTQgih7dtVe5Z9BEt3D0YiOtu+cY2kfch0yg8+BW/v1
Vy5VsnNjMhfQKTZlDlE6rVO590Ue3hR6oH2dSd7YepKcGTFsp5hnxgMtNiOnurUpUSlrY2lIRsVs
VHofy9DYYjx9iULnIzAzpiyo33Z+32HjPJERdQ69LdY4vewbxrDFMu+B5ulcfQk0iWz/m6qNQ+LN
1j5REvNGMpn71OiWMF9xCBnGOkZlPLSF4d1FiuEBM7ToLTNoc7XCID+2kwQVzdMWR2T4kjmZe3YD
xVBn+TIss4yT09a5FNkgnrFSbstqit5iEE4HmA40oCz/HKTCu3Dj6AF3n3OfFv3n778G1yZYPZrx
8Ps1XaZdDRPWm8YG2GCn6FKdGLcILVQ+TSUGjDTBXl//nOgL3wbzhOkZUQ7q/C0RT4whPmsMMMMn
huevVsi5HtINcoMEgOreOQMVufa8+MGwlFYTGMJNnhtsvtJmIcWhBg9GinUj9s9tH6FHLsua4vLK
IPmOQFyWZf7YYCinbq7fJHUh1w2Rf8SZEiNBKV7ksqpxBXdNEV1yi9svNOJvf3SQ3itgt4qv83NM
oWkxsEvnuMbLBTUDACen42xBHw6ptfFNIC5twzm2UTPnLdi4KNPpd5RTnjP5/KDI1Q1uOtDL1il1
sD90ghhAbLYSnxQTuAJ7Y9wMzmFySQ8IakTmFPc6IzUWlBpq6HK1usp+JCzDoWl526Eff1A3uVM9
1xBiTbX7TZ4zavsAlsfxxny1vMmS0PnKzL2X39c6jd3bPrU4QJFDjsf4e/l5UbQcnD4cK7hkVLKQ
hvMerHLgtVluf780CFnu8oyRxpCY+GEUWfAmANrJuHlqHK78Ete2uGa9Qy5p+a5NztUJkFM2v/8+
6T6rzvj1+93++RdVT6C1NYjJ0jUSUt3t998gsW8N7d4mJj+v3fBrHsX0QlPsi232t/Xyey9n5/cD
sq1GeeBzjdWI69aMFy77sGmt5Y0q8ZJ55p3tDs/VKI6+wvb3+5dR1s9RFb7z03xGTu8z8SuYlwXw
ltLQOM6jkR5Y+r7GsYRHo9KLtPDqIALgmHSI1rqiWgfYFTeVzefUzxmu2IS1+J8GwjG/bDwPizOC
N48yQdtewmcCrYL/Q3VnfzLhTywfeRKkrBdqJ018tFHzkVKPtgGf6zJABoniMryF1cwV0FRKekZ+
L7Kcj+3C1pW9d6Ni4EsqKh+00ECi96V25dKcuZHYe/Zphrmu5G4ZC/eJmOjy/My4Io4/vrqpfNBF
u8srvnu2aRUeRrcOM/z9Vza7QE1jRpND3jx4Iye/Kr6b6RnmuX0ZyKZQfXcpoS0f0lZ7zCYjvMq5
9aZzfzgU/mSgplDJgk+JZA5h4SzYqxi9qYefwUyfH2fMvqtKEsUGTh1q80DSks1IFg2UfAaPaVU7
u6hyTiwCFTkvrsLvS6wq+TPT+mgzScKlDcbX52NXNMNbVFgXgEY1xxU+uqpBXSWMOedabkIHZxgC
UG/wMYs0zOfwmbEtx7LW/6TijHBTGV8i6JNsuZge1ZZRY82odnNmHH8vJL/ZydIffpRGyOKlrr+/
y++XU4m4xm53tZcVoEudW9vkozC1l3jJNhZujNpAlnvnpGQXDUe8KAjLaYUYQsdhvO/T/rNInyuM
BKkiuzKPKVH+Uu/xjC8ErQQmQh1cDLs+mo36lVQVABIzh0u2VKJFxYnCni/fjHnKdArUMH/b9zHh
RyG2E3NgDqE+darejwys+oaOZYrCmBYpfudRhZU4YRS+LJNlJMQGl+uDbupgHzjcRzrTy7zkzKir
JE2iEVc7jRQg3oaWYZPMuPJGMgD86611LfqKKlvhHOxkstcVtBpiuNMWI1V230b9Fx6WfudBg9wK
8e6mRvRo6Pk4ei32zQSZrCxMazdG93Vz2xTjruzMelHsGhzPTFrZjUxbMiLxqpTy0pHHxPMhfQID
xOK4+xGu0Le1NXNG77Eok5hmtIwU1rMSbmTpzWuQNXdVmxFqf9dh+UpF7bqrRbyXebQF0sSgRqAt
s06wWMIF3PcMrMsWp4yZBhv8w/YpV79st+RTUQ97NlhyLbxEQHBjYzpa9cn0l2dAO1xdq2sumlx7
4mWaRQQXHBVtS00MV/33wuUt91lpZl9jYN8vC7FMeEKmyzI4V2Bk4uewDj7CUmDOSh3rOGWMftPl
a6RpEpVflnjIGCushcGBVCycXTfegjRdFnp+fKmMp56YBk9VI95WFRaTWkXHhk7Q0ZT1TS5abLZ9
129y6kZ/f7sEWIc52+nO62VAReebbfGc5L3DFeZtYXdaGRID0e/H8oQmWgdcXuZJmzQnCWqk8hrF
BrGKLDb3NdZZ+Nv2eJnC/MObqWK18fztLDOcNhGbUYLRvWre5nZwGHIofBRxFrOn5DSeWaN7ia3O
vsBsw3xQXrqhBqjakmmI2h0u+ubGUhLXhRGRvGvKm2Du3jCM7l2CBQOhxahR34TVMMuP43O9CBb4
jo+0eBAfs1Zicp5yqJpMGofnCO7pptZg+KvwZy/bEF/7z87HgZGp6Y5DowE1eF+HrXdqaIRLUjTU
uo4OrmCVtnqXP8zm3LfOo1WD+AZkQvdGr578LsX9a7OHDRp2lL1hYdVxe0Qwc6kvVDvyGnsRmkhP
Tw6b3x1zpI3nlsbOmNN2tbSvn5v4pvM1kIEovFVN9Wb4kbVnjuKy++fIFtLzqKRFvyNMUqoNUehK
pD2LhetIegjEJ9G+hT0eihT3OWEcFKFVGMXbGovwyXK6blOWcKNGNTx1Ekp1+mt2dI4NjI+uiplU
SjpXIYBwHPKiG1ETRC+yOXsM+pgOwGLYRKIDjsgyEmqckJ4+i3B+ljAFtqkmoNO5cOhk0ejbkEfJ
1i9d/2r6a6Z78AXjgYGdVPPeT7CvEQpySUG3RVOe3HZZb6IYJKKgiFt7mXczzxji6gp1yPbrGxLH
O3cM3vvO1MfAJUvj91x4DGcMZvYkhpCkB7oVPInbAclHX4HSBfu5IaBhyIo5KLOyYxCw8RlI6tBM
x8iUQf64GRSLEjqiszNx2mPNa95aYcVvQWy/+n38TdGFd2fPt5yaTFoDmbxENkcqj+T51ipH5igW
RS5R330TnbwWbnoghYShtrV+6ajo703sZDh8DxXp5JXZON0Z5gvOM2xZzIKpmzes1DtEha5Phvcj
WLb10sL91/qm/8iCd049JM0S+y7B8uQ4pxPABBOI/dzfsklxN4Mb0sfR7yl6C85hPTDZl121rama
Y1UnDlHgQCAGNF7iqHV3k83YmIP9TZJa01NSfyXkh1adHTwQgoE7Q4Mjk3xFyA8pkUCdF5b3dhRH
u5ghKotjuOFzRMgWU7Bnkh+ZNVaOPCPHmrJvqO12m4clRRjA+w5U2lHOFpMMrw2F7Bq+uCi8R5FD
L12814zoLkKGGI593GeDmbwZCNBnc8Ew+6Ff4mPWd3YFuz7rxuOYGD2UC/6wSj84ueN4S9dhwaG5
lZyVQvecle6GZhDvMolqOEEZZls19Kda2oSfNHokMxR3XaK+jljfj62VTSezYis+Bwzd/HE8mxkC
+CryhvJQjMPJ0VN5HhgRroO+w2MALeQctEKcsJzgScN5XFgOlTPRTeMAV9HMBobJuNV0szIYebGY
ANB3gbAyp/WhNInv2MNFqXDHXe4faNC7VvTpHWdvNu8y5PDbuv1um9Y/te23UeqNmdYheenxhkg7
rYTzyISoCDgMDDx3guL5txryP6Mx/h0t7H+hxOhAW/57iXENID3//I8gsOVf/CkxEv34g3SMCY/R
lrDwfBuW9p8ao+EjMlrSdsVC4/I416Ji/QMFZlp/WJSS+IHJf3Dq2PDD/iE2GvYfEsEONLoMWMn4
zvK/ojbyJhaa97+LaXj4HAxBy6tJCx2UHf9fNa6WLELISigaTViC7YLyTokC55A/qKpAjsSXbhoj
5xNRt95jWw3aPqBjNByFU2PEtxINd2ZVf8/zcLS84Tvpxsh4GJ2A2DvNPgMRzAFMeo6Hkpl/byAO
lqY3XW2m2e6S2hPFMY2ITqYkCKXMduAPKwfuA6EbotZdNzwVimHCRmaiZibucwM1lNHggfsY/JLQ
R50GRKCdRLh6XY1wsJAFqiw793OM+wx4SdRcGzVg0eHWVjNnYlK3n0PJJvUbVzvtrbgQMZxqlXpE
lwwGjisvGKpsG/aGV1yHKpnJMRdJdxUpV2GdkVFhx6Zy7eyEZZA9zjN8VNuoFEz19JwMck9WB6OW
omSEqVvdl0xLUdLEJmlok1lD5hiNU6gjFSANDG52VHbh4ewYqpDKwSyiEacfCZWA0/H6his50EGI
19VImQ1P1QzOkqhUBw8h0wkuli7gXFeqVMTRl2jz4N0rGiAXyeA2WFPq3Hhwaidiw8wBFjdRWrQf
wDvoVCV1UnBWtpTA294Ymee/Y+cgGYKeqMP3piJ0KhAtMKjv+rYIkx/2ZMbZTd047CE728abXwwl
sx67teL8kNmqlRsV2EazCWl9mF8b10rM7UQ0rwRJ3RkmG0UDSC67CdHO14yzV7QPZCcApWpRv8Wi
GxAiPHwqCl/ewE6LqCqGd3YCEmau6ni+LFwn85BzumAbY3CKHW4z8oaQu0wRZmfb9Vlec5L8bN2t
2Ui3EI7VAO8iau3tHOVxerTHObFPg6tq/WBT5OWfJZ5lZlKdZ6mb3p5pIXQSqiSQDA3IAW1ukg1D
ErAZdDk9xVqimL418cEROO4QOs6xDQF9nPigJM5KtzHJxNqf9XwtnNbli1LRNNs2Q5C/x54c9nBK
M9+9pNSZTkcr577YtE7qlPhSmomKwBX118K7dExu4XlVnBDxfFPscwqqJC53qe8i0mnVNNOH54mw
+jSrhnSZSYIH6oqJeX47D0bvndu2CsMPHBRB+QSZiWxcF8RNtOW8Zb6Sf9X9D9USgKIsgw/AAC9N
+MnXFFqItS3aGaw8HQQxmDFByk63s3bObFR7bzMZQQntYp5oLVi1wiFAju1uzh5Sn/jwseiK0Lk3
0E/iS9hCD0IICYNkL9y6CPD55wI7WdXnSbrx/cKr2EBKEw+nDJuecNk8BgjIfZ+X4JHa3nfbQww/
TV86xOD0SghyoWlmwnFPPVwRvbNhPdmc8CiYfI3UNJEvrrh2AIWyl6iapLkdQwgoa6vwGJe2YG0o
T/L9ZgI6QiHUx5z7ibWe+2zJ2ZstnulA+uM3wa/SvqgkRw9yZdvjyusm3u/ZpyuKe0gGae7twVlN
9lZYA5yaoeQ9v8l0Iu/BiYiGN+GNvjjWnuqyt3FMyGoMODxjHARmmHFwj/i0lDRG13DIbFF/4kgY
o6e8a/ABDKPtt6CCdM7emH52Ex9xPnOS+/Ia338SVOTBMaO78ByZowlIPqmc1xCwMZHMys6jI4ws
grmQYnBJa46PuIJdYXhAlRC+YW1UxluqYHYw6OzctZYdphCRe8l+SJ0ah0+Hm6xhmN6tsfaVZJo7
QSAucgd5zklf6i3rVhOzJ2nTc19EjGOravDP1CoUl7AbsY86gthZ5mXmT2Xb06czNuSCB7caLnan
xgZtl0MieWqaawa8FG1ABdZKQbOI8CjqJMRcaIcuAD9USoy/EAEALAPXongglSl5qjTq2o9ssCHe
OVKM86axaQYnely26QFHfJAe5sFuGbg3ElAGHcVuAoIL6DN3eBOStmeN8NgbujrOUNNDx33XObNt
xjAqIODJ566pv7s6NqZnhuR5h8KDkZP0I8m0vOuefRmCmAzuI6GuXWKex8CtGTJrkqXhIivLp7H2
r7Vna8yWLH8em3FmFjrejY4BbqrNqeNuK3EQthEfsLvUp6mGYSd7zJpV6fzgtHvfVj4+su4hYS1k
nsOHxhBUIGqs4fw+rAwLXndj2OaFgzhDo8nSRz8q7kiBv+CienRMgljmlP3S8fhQc+LezA7j+8Ft
f0Wj8YEt5y6xeDLRuLRWS/0OzoTlCIBfW+jGfrUkonlamMMJvMahGJQ6+xZcDweZjHXYz3fMkuBc
t9ASLSN91FVw9hMm5WaXSjIsRbV1xi76IZyIaml+J7Q+dHsnDb0Tyetgb1KR8dBxizKFKRaWBeTj
/E4D9RI7E/jWXqjqZ+TkBToVU7SMu4OgnvsRGynU8ZGkicfNz3cO0o3qc55jYraJQVbdHb0UeFqz
An/tNEIIjAi2x7G788GPZTD0EVvHH5QlA2RMrJPO0ycaHbKt5neNXsiZMHTUR1DW5p3KR445JWYD
ToIwdjBl7oTTyF9dMqZ3c6y/vQkHKqQrpnGZdzJydZVzHty44/AwSDod0rKw9mk/4uAtK5rSquoj
K1MbN3KSvHhBk5065TA+GlPnx9QZYLFJ/++NorMPVkGVUWwWn9A2icxWPWzJmgmCmRfQLc0QSIkR
rYoGrko7iJssyy6+md92M8smPtBkN2DRXhsQZyCF+h8qjfCYFER/wC9jSrbysxfNyZan+aa2sIx2
QVYeRnvaYVS659Lpi81nqtRkb/u6+pVzJ6y0WR2awj90TfbSzPKzVPUhqW0yRW12A438xDkVHnna
XuYahTqVTXLsnGKXZMU9mvyxj7wvu2uPrRh2yqJrE7LnTo9LzlghXylygxR+020U/Uy9BPvgmDt7
PYLWSKbgxxCMHJ8ZhXkaZGpkYREckj00dFAtQq5TjejHMnBl//2YLjCEqrm0xInJCoJTnvz2PCbk
KnvWUJlExrYjmL/u1JDuQhAkB8OwuIWHJUVHpNIF/SbqXRVEwZM9x+VjqZL2VdhyeIysTvyiXyB8
jKeiT7B8Ni4toSW9SihdHU/twkyfMRSzS8JKsMvLxAfFZpnqHFijfQkntqhD0/cf/VCNzxTzpVe+
JLv3O7D3ReWoG9UhGqqMThe23f6vyqPSwmKTdSimoLrt8zn6MXThdIsyBUDfLNxv1/bTe/Bz3cad
SDneshdN7bVZUXWDpV/KTQVS4b1UgaEOZSZ952YcqonJagZ/n+VsXiJ6CQj0XUZUqyfSHLWfzNoI
yNgBKvbGd40o29rNNDw6k4pZ+YfOm47chiT1BkyT8d4ZsPaeLBQv5x3CF2GxpDPdhTpol2/xZLj9
Lz8TsYfUnRWmvaknml0YqJQN2Bqs8pjpPN+MHuKs5TeNoxlAmkxTsCHxNAIBELoXD73omxuoleKl
G/32I6on+5SBN0FuzSferU460pO912LKEr4i+stjQgqE97xpKXtYDvFN03MZ7AinHTsk2QWHkX0N
bgx4TZ+l4b4mPpOaziOv4xot5Df+uFvMlQ3n9VXe6Lu+5Gb1nb54yMcG3RAp45C0XcuyiAaI45q0
PaVKa8flSVymFjZChF1KJRLzxHrwlHm2uo5jU98X0WSd42jCyD/7yREAxVJi8aMwXbFBtcehSu3O
qrStl65x3u2scu+kVz7mpW++06beEOYRPJ07sIaOU+uDaRi/gnqEumoOH+XsfeoBBCEewemUxDFR
DFcUd06Xk/yshnzfcsfeKOm3PE2BFQyOPT5jx/A3GJniHRuM/HsOMniFAfDcJI8xs2VjthwkevOB
SKlz6OxebWN7iB5HR89bHQz4iTk+sXPM/Y0dVCmuNZqHW049wjjVvsDSmTdxwRMCAgclAOKGfVy7
Lxj+YSi0CSDgdqw9b7hI+mzWecN8FbdiqZ6YG5Vnp69CduJpBllD0blkNMivnSaST+pr8kcAk0U4
AmjK/XVpdS8sDIqpnb/LlqdFOPa3ue389EDm2VZwcMIlxAhVsjbja2RZv8zJfiuc4bE3F4YSVoo1
u76RmXHw1oXk7+KKUeeMUIZR00Fay+WbtMjIeovhGVrZySXUtdZqmNeFy7Ea79vBQO0fK+u2MboX
tn5AfFqFUB09J1V7CFs6PPvOvcGN94Ec/YN2D5pZhElOA3MEf9lRAl4If69N4NWhOZXMPelspEoZ
/3zGc0VSlEuixtn5qb6FBPVUDP3PSbQwguDusvGiXEN0Nx60C4IGjMrc1P4OSiaaviZZ0qTiRkr3
iC0aRTKdre1gMbPsfBZR5OdKMWHTsXOkOu2pi5hfubwP1+6XNETXgcQn1DXY5Zcy53qHVavchDxF
mClyRIxwWCN8x3SxpU5GgoY3TcmSBb4NI+noUsQLzSnV9HqJqnmOI/e5a9FyS4YD667sn8Iu3/OT
Et+wRLUvRm84diqgmZUV9ljp7KGbMSHQYYvMPkEobeBVJpI1w0hug6FYooJoic1AgAnHBBU5+fQC
7vcisGRv4YrwUSJQN2sG4HGTPYEVexBuK/Yl07HVpAu5dUT9Bei9XWnfepijcW2O4slOgvuBSKpU
7Z3tBP+fufNajlzJsuwXoQyAO5RZWz+E1kFNJl9gZCYJrRwaXz8LrJpOUd33Tr/NSyaDEQyBAFyc
s/fauBXjYdXnKCZorSKr7/NmR5wmJmRzZkDVFUphI01u8L1ISsMKLkqM6HqRZkAY07i2eSaKz4Fu
Q3CMbJLokJks9BaJCnnRpy5DIsn+d0L3o18mi4L0WMP5zXk3rpLLOcpt0evu0Svwe+uj3KZjlO2V
xmluskPz0wwUgOGAZPKAZAgNya/t3RVOPzdqz2OSEbBoiF0sgidLjmsICXTVpuSVqsG5tsbntKsf
x6Tq1+Gk0YebRaxcYDvGvHLnqkjHPY3Qk5VRv6zziRTHnkXqyPCC/LknLUeSRj5fpvm5HKkZJKn/
0BVDui6z/NHQylMWCO9WGoW/H1ueskrNcVPIVK3awCtOuq6Ve5ZxFcTznrCF1mmfWKySJVIBOGId
6Kq9qsmkXxqVJEfB0wexsaYuocLcZHW2jL3SJyG6V/57NZbdPkwaA+JYCfeIvWjpvzVtMrRrWOiT
tUMtxqRo5UmH4zTE9rfABBVtvMjv7jRcrEc51diP6IrdQoIZHyS7/4Udjewa8mLb6rCf/DgG32xL
nzYQnVMKTWOGQKWU7YawEQrn2AB2MIGyz9TQrENDIWPfzHao1DbabWi2XH8m+Noc55ZNEy2Q7NOQ
DPBhy46vWWM633owFySGBZ9uzaT7mUVQtIcLPEHfc5am1r5kiA+KbZwYDNkm3BVjPwcQbCMvgstL
4KR3Tsl5A7bbJ1xRXuKrfZ6RM2VPor7SL9Svk+l7N2Foj9EdBs16oFEyidMUyTDlAOfqMGTK3MI5
0hFtsKDZwisIcmK7LbpeZL6XFApGA7dAImB4p8M6yrz+U5ch+368VLuOtiu1QzGZK9dqCAB2UD1r
WnxradN4iozsoRLmdCxNK3hKM6IQfRlH10Dp9b2hgtsCTg7iokdToWQvTFaro63kJo/8h5B8Yr5v
NtK2eBvj3txUmo2UfggwhRN2nmXxLfbOS9sAXMVrdCNbCviD5dJmMAnDy8CFiXXh6BUsR+tHGpcH
g61Bp7RXqJ24wQd1mMJUh81cPFdVeE36pkDfgezcoGBGOwQTulkBWrBrAqQb0yZqy7Y3gQjXKRtR
0g5bfcPa9Iw1gCW+HX9TXXRKWENC5Ib7xHeyI0jnbCcejSFrrSlSpboZs6GIRVuGw1jc5kQgUduD
AWHQzF/oSLnW5GzDlXPZNoCcR5GlHERH2EKvHhuDq0W8NSaeEghCM2KhjZTk3UnbAFaRE/DstGwl
HOGz2c10/aLpktzLpDvD5IbgnbD1E9MAnqN2t4NTnloZ7oAV3QuUXvT/b5Xp54tWQ2g4yBmA1SfL
DtqX9OtHUTYsSackWfvodUGjkJEOhiHalzbKdsP3971Ns2qwYXc203PdV96iG/yHWDD/SrN50RSg
1qRB0k6RZVnL0sf0TeMnytE8pqRE4veyEz+b9xRXKrPvRcf57PgXJ8xu48FcG6a1DeiOkswCcT7H
UpI5jOttou2N1iTA2gRbB70dWPMb6RqvRmRO+ziKi5XS2AoXyY2P2n60x3MT6DCV3eehH9ekUzzW
cAepl66UWe8lDU5kmAGohRwRpNpN4OxwIRmgqJz+PMrw0wzqQzYN5zSubmvLumXYuXW04DEAN2iB
gS8oAQSCBQhw6iuuuXyLy5i0J0d9dokLl0B0yM3J/lVzbhb4NL/ls3T58+jGt9WIN0Xm2l7iFfEB
qHVN8aMsurU2iLWK6o3VV7uaUHBcxKTXCLGKC8y/kPaXtRWw4lB3plaxgWzW0yD2JvV7GRc3vSnv
08hSCwnCYQZA08DTLhTqzg4QESyv2fdE019SmythrHZt7TFRW4+M+fWqnl2a09AQC967z2VLMpVL
097MOp1aq2ODhPdwC6Wk0fm+hmfeR3+JHWUfdJpcJiETbGk45VPdUG0HJwKFTbFYrMpHjuCVbvKh
naAXu8MuLvSj17GiqnwMxHa6Aad6TFzsQZLSyQTiDgAcOSfDqFPdE9FzpnsWHOYy2HgBEAqQK3uK
iwsolqTk9VsWlY+BK7ZTXLyno7pQETsFafs9Ghs4L2b6kMQQhCesUEMJRVhcqzSC9ACxj/rgKtHi
k+1Xr7Ed36axD1CZ4kvWvDm9pUEi8rjwTECCjYlRtof1n7GNSrvq2oThs1NGD0WiMLnniA/CQn0U
XUCFm30gyxljVWY4QXLiPvGHvg+1/44QaVMF4YOovTc+aHxEnnmJiL8w5pWS7p9Cvz1ROIc6THa2
SKVYoxkJ15ZZPuSmt+2GvHiTmeUd2iwC7zKvWcwe05sR57dDUvsrQF78tYXNopvaGwjxSNjM4ibq
x02uaR7hMenG9MuHxMYNUfTWmqCkaeM49g+nhJHe1hkqIWUVG6kFdxR/vueaywIedUsf44Fp3OkY
+cYZ+zYO6K68tSgWERPb7uj5z/iM9haiLWdHETw0fffCpRruotLbupX54Ebpnry2YqEGrd+EztTN
wMG6P1i6F78HoPvO5tSEhCAC5DBXlekmfCWZOLd+iSDOIPONZgoVATpGrId0bJ5eRJpcR+Zmxy75
xQ00glBKg0W/8Cd5sqku39Oume4karuzSNsaq7hNrUHiAbzXIPvsKWMNZHPp6jsOHXh0PXDCktWJ
39Gv14dvTZqRscK+/+hNg/FNKaneqKq8dxUGPdOZay4dmX+htJjF4ZFxM/OJzItuVIqhMKy1B7cT
JEkwGxeOhY5PREim2vbs9hUA8768WiVxp3U7ojLSDdIMUJuvq4jGsga+vo4dIOQmV6kPpjm2sUUS
bbSYKHYQxWLatzKRB0Ooe9p+nKaOO5IbmIibSGBopSyK0qJCc8PhQvBb2UhWKakvsoqMQwqyd1pB
O7xIq5U3uc/gcBQHP3m1Y+cdhD3kenROS1F2FZ1G/xkFzyp1CwxMsT68o4l+GUNXe7HqYksfSa11
iCVZo99hunpXlfgRQs/z7ElbYTBlWu8SsJODvizplqD1RStU+iy1DZoce2vehA4a+3OyUZhhOrFP
2+nBCaH0ZNBVkLrPeKlr3c2JsyZypay2dwHCsWUeGPXKZlLHt40XAmcRMlB2WkZeHh0v2gHSZqCv
phdKF9fMUW+prhNIXhEd3UKjskf9YsBeNqS89wdCSrSawv0g0n0IqlVw0g1jRYlmYA2T+bqC650p
clUacxVhIFslXQdySvL2KZXcoDqtyDMi7dyjgfQKqZQSQ+7ITWVm1kdRRfkJ+K0B+KWvcKmZ4b0o
++h+IC7yYJlc9GRRD1cX9B3F3lKaHzYn8opeUHyla2T5i1rZaEMQH+bUhsP4vqvM4GJgNTjWXs1+
r9axaFNLqdIPWnV6TmCur79POWfLOJZzUZ/RzE2r/sZOQyj0dWuuBazSJyxZ4tQAF90bmNvQUmVD
aWyYfLG9UJTda04hb6bGlivV91nA4OjO6+V0wCMnyT2gwM7bMwXxxTVsgHUaosmljkVxBqJ6e2sO
LWBKBKBNyRghHOgFpDxFwNJGDHb4FlZVxQ6K1KL4U3kRk7hAO1qJGoLFkOcn0RXOQRD8uvM8Lfs0
exEcO2Osbn3Dsy10QknNixq5LM8jhEy+ptB9SNxg2CdTXu2Js+gPAGlJ/W48/ZG6mWjQY/bGi0hw
iqQlTmxqT/mlMYuZT9+R4CKKemugcT4WBq2yOsgdMKxeRl55CdI7c8b4RoM5RQar1ZjNkqPUPmbI
m5/sec9FXDsHtMNPEeYTPoxWs6JL15dyL5H4rXvXjlD9s8DsDZpRC5KOyo07sexNYKvsrd5obAAD
WFo60J9qQSop3M7ST/e+FmhLjSzbfqkHvTyCEBWfmRUUAHHTRmRL2XjJ2mgC1uKTlXrFnZHWo45i
JjAX1cRSjGrPI0JF0112QR+94u8LnwrMB2uAkHa5ondKRSjppx8BDddVW6XiFoES2HIjCFZuIkDI
pPQ3Ky/Wz+TP1qxlXeJeCmldzdjpb5Q94c9MyyK214At1QaTfLDG0qAY+lzrblTkk1AnwVto1thK
ATPNLmi0agezqYMdme6Yc8noWGBGBmOCcAHCSt7CbpTQnMDpNQkxflrQ5R+GL4wffu31hzFwkg8p
bD9adblfv/pUIp46kRRgdIuK5NtuitxzmQq08YQ9xq/YTofXPNQLa81yprGO9uhp9UZmnhoyApxm
f4Sfl7j5u96ukRZxTVCnLmcUmCeUwTzhdMJfG1UFe47ozTG1bwInZCywfcAju6kIWehVKAqd/Yjh
2IooF9IITDpCgCYRHQmh88hz1xHOjjIVyClyJpx1W/i1tjUCQr1m4efcDs57VlJ902CsbdtRrAlp
btJV6lEABFlAPuc6UjnderiPLEPVSIMP4AIaxmVQOW6ws8wxPRiDGzabRnbNO/XXOlnhd6VJ0zb4
lijhmtWL7prMMJEVEE/ilyn4y8YMhHtI3TK8RAbT3ypyui0FYMfYOaMGdgAdynw2oQHvV5lAr59Q
z8iNH0Wu0aB0tZyRFpFlO2yCrKWKilGdrSx3It0QtprLUP7EirL1BfZPQzJBozhspb2OCTzNjiFT
LqQEnPfV2e4CNzoXA2XgN8tKUuvcF+2A9Cqx8m913PYD79pMaY0YrTHiIa0sDKAoNbKKWGz6LL73
AQbO+mzBLiGFBoeREn8zZLduiJNuWVMsWsYKCcRSc4uJmgliESzDdeOWW0uf1ZW1HySz6I0a0r71
dIzqmkmHQ5/0UV+l4QRCxKN8GJn9fWKnEyNGk0TfS6ZNJhzSs+C/R0igt2XjtR7VhBwUF5htb7wz
mjnquWgyYglM4X6n3zHCGgyddlixNQWVDrm4FRsSMwnV8rrps0kGCgB4HvQ5SQ8vylbPNDzkIWEB
5QoKEOboJmpJfy6ApZ1kP5oD+UqoR/Dv64pQPGcI2ZjGbi2ObVFTOeN8smZKpHRQP9iePw0nCZ7f
uXc6HxJzP0TZtaS2AXQ6QF2xzII0UNc2EriWR8yCfJstxZ5t1yFAOalG86xjm2TljTNwxi8z04Ci
Nur9zHwYkvuY9Z8601jtWNxMmomCBwc/jnJS4jWW+LmLNGnQy4pDC399gSwKDUlPtIY6GjaLhrXR
5YLoLUcz8NAhsCEWIq6172Gp6+JUotOhCoIBOIBGUMU/hskJfSSwGNpcK+aDVoV720GsldDFEggo
bOVCseRspiSZRB4dpkz3PUjiYz/coxKCyUmxLX50p8F0b8nvS9+JG6qnfe+EYfWQoYEwNg1NCdZI
dQA/PGYBh8fLNofsbIR1RPYvzzLQOwtb5uvBFzVLoi7PvjnavBySWhjErMjRlrL1qO3x2VIWMmDd
7UOHqnWsUNCmYfjEule4C0SbVXBr5+b0o69af47U9lHiNFo0vSSxTRN19HNXLupGte8GqRHJMspC
6odN70hFYEfafdIJJWukCHnGdelN4GMMwxFPk5llLMWQboITp7KRzPJgbfjQaShVmwChjbMl1TgI
l3rowv8LiLHMWJPHcXBIAfN8kqzDCluoVLpY2FL4fylIpfzo6EWulqQyIKvKiZxIN53XkA8Twe57
6mQvR+yUjjWuHdPy30IKvu2rhV4DTI8Wm2oVxBZKy8ZR2P4blj4Uj7VsNsNM4B1szhl8a51T3+Wd
0i9j4WcJUlctt3B3KbDL5A0guWFgZ3uNciXdDeiiNoyMOLz0riMWJTFJ2nFH9ois+zJhnexqqNSK
XMu0PqQCnytDJBLcDY0OOhYNViY6/7T381UbSxrzVoiNZON3VdU+08503widgF5TGan53cw87dlP
LCD/3phKNv2cHHQHAP5lG2Csyrql+iGgD1hjAj8dlbs8xTRRrjAmcJ5EEdQ22tlSmctG6wdrz6jb
iGPjsZlY9ajN6lWTB0BfuqmY/FVq2C3EZkfDN1YIIC3sv6zknAbcccyUkSExB0JCq9p1By6Lsu6v
IS34aCNqgeYryrVUHZtyomJGbDHo6FqJJDzVlEoIEHbt5ns2VkW2ycmkwK+ajnPmFE2VajuKSkZg
TgINupQ19d8bzh+PQptuuVszStBOhUEwQFb1E//dk4E2bZFDAezUWqnwkHQ6HeApDisEXGrIWZO1
uGOXKHttqoZhp86VR0D7uootq2M27Kdr43TmsEzrmQupCA1Dc1KiSWE3XegRfMqswbroA/1Zi7iR
9X4qGuKwB16uXtt+64Cl4G+JOaBCCBijL5puSw6OPbD7TmkOhgWFuqU0s3JmO1RIBx6TYpxrSNoo
x6VT1MZ4SGPT0mDuyzTgYiJJbrrg/a7irfR6q52HFDNjlGH2tv/GlI0m9RcdqSuFo1sYDSgSC3Jv
v9z0v9rIQcNGlMyxPBK0p985bkl6WFWhFMWquKFc7G/yQI4gX9iY9NbMOvxFd3vz7z72373aX69P
0CfZRpaQpo029ncdK9W1cCJNQayotE8QwMNu5+C+Xks9HD7+9y8ldccDgIc813Hm7OtfHPNTjzat
DEuxMkyVXkydjbKGjg3YVOLe/fVLzVb2n+rc+VOZWBikzvE0kPu6fzjQWb5mcJOowwVNZr4nrNTA
uyRYiskCz29r9ifT8q9f8XcAwfyKGN5tDxoAqmDDnsXMv344dot+xIlprfwCAlwRdx9Zm+EF07qX
UOm3VYBg7q9f8d+/OWFJWAeOsCmoOfIPOz+m8FBWXW+t6FPAmkraaQG3z0Evh2Xxr1/q3w7nTLKx
bBs0syVRX+u/fzjRof/q2wZdrxFXL+HgxgcwXwSrBmytixRXwl+/3u/iag4mLyZtx5REoMNAJLj5
t4NZCYxqVpCzRgaIEq+1KkIQNlBsc//mW/tvXsgxOFkIiHYdZAt/nCfeQPgqyt5sbSm9u0cjGl6g
gjnrv/4484n929nIbopql2nxCtKxjT8+Tp74PCnhN2uI0KgOSMxFKZkFWAe1BPK+1ZwTgGA3qe+Z
f/PFGf/+AX9/6T+uuXZEpg76J8ZBaIkN2Gdzmxj41fuojpeKKg42L5cQZtQfI+Gpa0QV8I8laDHH
BfLil4ShkHAU/M25+29vyzNN6dlcMsIwDNAFv3/BZUSDXYgkpeog8hMhV97NGIFt/evjPh/XX4+7
hE5iWh4eRGLKGHT++HZRqIfkFIcmxStfsdJoaoNln1Ab2YIqZZZKdmP1N6/55yfDWeAKCWnDMm0+
gvjzqhTIvtnXxhRkDXpIkCUVavahdPq/Oan+vPznTHPTYOx2yBDxLPnHgFPr6ELqCsuzMYymOltF
F99Je9CtJRQ7JtevQ/m/srH8j4Sb3zg41/Ijv2/Ux0dzfiv/4zdnyn/+fvP/j8B6jxn5fzaqbNu3
5iN7S99+heHMf/Ivp4rr/oMMHI+zS3c5oTEI/pdTxTP/QT3XYqJjwps5OUyt/9ep4vzDNWzb9Jih
HM5P8dOpgollBuK4nmW50tBt4Cr/+R8c4OCj+NdszmH77fZvlBrnawj7eREwFdHs4X04vDlJA9+d
z6NfZt0EPWY3b/K3KPUjuP4G1nm92VFeu9O8T7z5s5DbAOChAbHO5tWim9KvyR+REJNGW1mXOGiv
tq0u0SukvGgPMPrqpxcYW7tizE5akr3L1L2ncABYro2+dVc/cJ/JxTYBeUGATJqnOM8vMcSHReE0
AQFdc2KGMSwxH0A7a3yCggdyt2zTxp8/m7ePPiDCgFDKzDiPpg+RQQJX6SN0neg/ulQsw4oGGRJQ
rq18aKCOPwZBscP3TiE3Qt+qpI+OtrO22FUf7NG6mYz7uMWvkeCpXVjsl5Z+M/3Iy2FHk1Da+Xcs
/69J5PcrfYuUHnUwBnfk3HduiU69aGIEO1n6rAf1sbLRbPhlvy1NCLaYqN/HiAo/O01/8ACty/HO
KrMCAQG6LFk5YK0rmO00r1o0lmvKRPXGFdqxGtqP1iY6rWwEUApjV7kSYFftLFNiMBYqpvBG/cox
qm9R0T37MXpIQM137YjwsxYXFJPWlXQv/0Bwy2KKfKounf6pW9YxiDy2Wj2imovW4GDtyLyjfO7+
oBxhOsilkOWib26KM+3ehZvaw7FVT0bv7jI9MU65zQGo4hSwtwvJOegidNSTqG4qK20IBtmFtXQ+
DROWsoNvgcLAtgYovKNLn9AuQKfQVoh1Xf1b0dIStmuprWBb98s8datVDLly05SGYkHdU6h2CYvS
8w5Y8MmGjL1EFXHU+nDtR6KmgAFBHHC/lnveY9iDoCnYdS8ymk8E90QremovzUPn0ilB8PhCEWNa
hXb3PAA/1WpIqxEw6C6rtY21psRHMD2e8Thu9kAMza1foQil1HIX6eWFCj4msm2f/5Au3kSIIz0Z
IGEOQxuEq256oCAVkWWRt+thWE8UnUADvBop2VJ21588JySlvqtXgIZOCVuZhTeI+9aKurXMyIeJ
DXUZcvcqwht6LAYkknKsr6oXh1pa64KQgDmnxhJTRqYjkKghCy+B3liraVM9Wb6OzQHUDPIVMyLQ
mO4sxb3cZxVd6PT9I+H9yFQDaTm881tkwpVvQGgst9BY1BpG8zfdj6k/UIua2+6VHV3uLTs6tRZ1
paZ1t66N+IdI9J3fGAAREFy2vn7vKkrXzdFXzTfUo+eO8vpSj3v9UGW7JCdnpTG0a+RSi8MJvY9x
kqHEJ3GWQFZyLxLAgUEI6yK+i5qYXFQT3izpSNGujNU3P5yICLAlqJ7K2JojolhZTs/EBKxCTl6a
o1iMzWYHc5kkTL28o/yJw1lBixG4k2+VEVART+W8wbSOKg6JAvGt4GgDL9r0GISJEAqyTdQjmR20
rOek47pyTVocZu4MuykB/s/eB5Hs4J/OSdO9GVNxX6fD3tHzje9k39NyQhTZlTvTiQ5st3901Gk5
1SkTJiE1BxHk1CNbrAZ0iEfW+HmC/IJuREuThYaKqQboGlSey9CHMNKM9NaFvo1MAMX+4JP9oZx2
B0t5iyPmagfBk2/Ttze52KBKIMv0fBj7OhEuVU265RjeWRbqN9FqaAeFPKgEuVVUOcWSMNZTgYph
7Yco3oUc91FMNgFqFhdRYfIB04KAVRo4bkDWT44aldah0a4U3Qiu0PYutvBjoUR16bG3c3M/X2ce
OfUTVuagp/iSt/oh4iO2eMjOaG7OTa0nZys0uksIOcOwZU8WInk8Y151e3wycpeM0GRHpDmEn6aL
huG8Be/yrVOZMcMttJtST8SWnky+gftw38YkI6cZwBnobXcs+62nKJkYdLXyo+lh+JgaZ4Un7UXf
Vp/K8pOj8nwkPM6O+n384hMNeyySHQJroBqDWZ+1AI0NmfRzUKUtjija/YdKKUDt1Hy1SX7kjnEZ
7Ny+6kmPSXk2lCMXyZ+ZJ2ceBab/QZEENmdy24aw11prIYMGleG6RBBNpa1OHOcdVye2/tZMTnY2
hvArsln7qkO4yD1qtJbadUSlbEydLIcSMRwhRI33XA/pA+Yu72OA/uKZxevYu+VdEipoK3UiT1pt
OecokgwGmvnkU1aE5pCdFMHah9LNH6LyM3SznHGBHcVAAM+go1fH1XTsuNRx9xE2UXpsO4gWiMbb
qaPPadoMrVGaHPy830JMRW4GWhP26Ro9NgCSM3b7vfAblFZmjCEFXzmFNMHcRVVacYyqpqJHYliY
Xr37AF0IBo5sHbTiqR3Jf7v6cX4ItexWG7u7ujMlyPcKtLIIQKG7DieCXx4wqNwb9JKOc3Au6lKq
nOIrA5Ri6k4QUnSqcr4If0aU2on7lDBurptMf65sEvsMJxhfMTtANyleC3/uxutDTROfmDHTC8Sj
6Y45CnTQG7BAXuUkvLsuTO4bo5kuU9q/keAt4LP50WWqvXE3BsDYU+ECoKzc8R7Uy5ORZzcd1/kZ
f467S5MApgnM8MBT2zpkWtcmzT8gi4g24RRcUAGfqOI057hR55E+484bYZqUeQERiFbBljnLwanl
ECmgXB/9lttv22JaVaG/7YpQ7KnHPVHWrNgQcYZo9oByrWe51k6Mi+V1kiK4mARL7MBNYz1xsqOL
PWQBskYn042RpQqSB+EhEgvqrr6kKDAXSimUvYFAomASF+8U2nTUWvFdi8rhhoUYHyLMb2xnvAxT
9DnZxrNDfWkfuWqjIYo7i4ZoWkjkq043oxdkaAjPDPJ/pLAAMflhfIv3lMiHgUxzejSsIzutv/Ur
DEUGswrjvHWntKQ562lv3bTRU1OP/cbujXCZlyo5hTUTDqXd6MgF+sC1AwEdL+cuiKtXVo3yVASe
QApn/PDSeB/gWzgA5oPJW26r+Gh1TLAc66UwALb1o+ZvnTG85FJ/i9jGKyyxAKmTh5QQ7xqdMDKM
+MYywNEYfnhWOAjXqcRgE3WM5VmzZc9E7qB99BJYpV7IeQIZKBy2liof8ShdS2Gi20jzTZE469yz
NnHwwpqkXpY5ayqUgztKu+ey0pajXb3Tv4QYThsC8RZqODj65DXCDZk8lkbudbDxjIcuzQb5nhlc
NfA0BLZNJIwd9j6ztKBQoQNhRZKFa0fdt379QAlxl0zgZDsMvONEiXa8sLlY2SU6+cFB12TEXBUo
w1ZTUXyDWl4sTIPYqbjRH8CbfNCeGVBoVWrbds0tReT2ZFLe3HqN/zQpO0RYlZ2GZuYrwl4Jkv74
9Y+Hz5jGatNCfBpnw+l8zz9/+fVjWEiy8P788Z8PUBPv0RTm9pcH/fd/WvgRr2KKqD1M7o+vZ/vn
r0qo38df/vyX3349So2xszcYdIuxqg/V/E8MqvnwdfPrJ3iNv/7uj4dEuNJw/81/8vPvvh7z9QyT
SSrc4o+/+fm0/093YzOoNgnSIKrqVnboaqD8yVQw3jbzj1+3f97z9TvcXtoU+HsF6gJCkQbn8Ocj
vn76+h1tBW+PqY8CAdI308ubNUXq71/P+PVPYRKlyHzEy9jQyGfYEc1rljgwOKUP25EO8o9K4Z5N
XJEfmi4oDthwAoQ55mvQB+W+G6d/vcV2fhdfT+V79nNXdaC4Ri4+VBnZwcuG7PD1kxb5/OQHxIfS
v1gYUHsOX/9I9F8E66jnr5cC2YrwSrZioeYXhXfOQZnfg5YGUPG0BnrwoMpDWM+06caBTLCw0Msd
AkAAh6+fvu43wS2RZDn/8uu201r9jp7m8udD/vkUX7d/eZ6f99PrHfZ1nPrryu6YnVpZHujCVodY
oXCAOLod7TntNpkPQOMaoB9TjGAItHT86vNXqgKN+/P5MH/d/vpJIXhAqJXic5gf8/WPrJqCOi1M
ZeJx+DoktqOVgDtC99/sdgq6+3wMvv6J/uunr5tfhwlTggm4ZdGqBHPAfOC+/vm67+fNr8fTWfjX
veU0zwxft7/u+XpgjI0Dq9vFtxHIBGjiUm2g2S3ajacswAmEQ4wIKONe3HtNfbKT7NwTLyeNNwJY
dwigTpXNV5Qbe9NxtzjKd+wld4T1rYtE22B8IfD0gt4etbV7CfuOIcC4M9oaw2NxQ/nsmEdkP+ur
RPe28FcPJViEUhZv8a2OalhF4w41/tZ2EespQJoW0gZZbB3D3iodOeLCqhIok2w1ym7NMHhVslo5
5meQf9ZTtMlksB8tEwsXn67vL2VAjztI5y9yO8JQgye+obLODBuvUw880EjkC/LudaroKI2grxvU
vVvcQUA0wza4GXPtpVHVNzopt93w4uvQe9jyIs87idahtFpvKTCAdAB6R9pQ4ZXHnR03WCTrG1z3
20KobaLLvZPFfAh2MPlzH8iD09bHXli7ya8PlJB2+MpPqNt3gNF2sDq+D9n40PryWx8REq7eRIs+
KghPhplcmNCuOBfZERAnVEuub2cP7ABmeL9GwnZqx2ZHPOVOFQML1QEfUXLoh3lLcOk6phINilly
p/fQsuqCdYBzh2HuscuKWzfDRoIVlR4KYIEILToL/SSbrvMHkAMlbMLA0t2kg4EbnD0ZGR9Jatzb
QjwqT7/mkX4Dwn2pEnZgCVbtsLlr8+aYC/FjCII9jfZjmrT8n19Ltz2XUbuELUbP07hpXQJowv1A
eorec05GFl/TuqEYU6B7g+9jThsXq6U4WE16SrVmn2rmtgRq76Pp7dp+5WO+dpryKWiHY4Eh19bn
lCRobriZx+FSEeAUxeYOR+qyoYdRecOtb5YXsnUOhpseJi0/ewOvLqej+wyBbFuwCsht3MjWc5iP
G2Cqa+n6Zy2zNo3uHOm6ohyp90VRbglJXGjBeGTHcx7Fo9Ylu8g1j2jbb6pkurZxvB4Qf/PlrpvI
2ORvIYLoeLTWSkfT1G7J9FvZA1+MDr943KKc203SP7SWc7Lc/KxEespdc2+3EflZpBU7D/QwrwSP
LezA2YqEckMdvbRp+Aym0tEZapoREa8EZinNQ1moU+WKjet8yzWx4hqEEyoB/ib2dFBE+bTasvGd
Y2fVO0cGd4Xp7BNsQcM7gA8Qjg1Y/GAbDuYmLBl8IMAGI7ZhMmeq+kbPA8bM6HsRiUuXM9259r7x
HxOV7fXe5TJgqTmMR2uu7nXNoRdUKORR7527uIV0Znf7KQ5eB7O7WDwD5YMDz/zNGtI7dtQLMfQn
nyogixfE69MtsacwSeKLgyPyK22k0jdl6u5KtadXtTAHa20Z1cVVzZNeuke9cu6mUpJ/hYamkAe0
CLeaG94TKbiberKoql1JVcUuGa1ycLiYjsayvQnH5JLk/ZsTfk4N6bZVcYtU/jAnDcxJWJx89hTc
hv+HufNYkhtJt/QToQ3CoTaziEAAoSMjdeYGxswioZVD4+nnA7uvdVXN9Fy7uzFro7FJVopIhPsv
zvlOP3w0WXtCXQwpQvHqTucjqK+J0D9yfdqriXoZFyTmDkM94ogx18LTm+9Var65RfmRYjghcGHf
VfMb2M2AseV2WHW3ZHdIAr6zMtrnKhO6iZEjQginuylyBdwgDAy/42l4dYruhb4BWXoYZAm5adqZ
ndchdqD+jfNlsKPHsIOywixEyHMZ0WONmV/mBoi7BXs1p3sqngEiP+hohdPljPbnrqjlS01zkDGB
cc3lQeElrnSeJEV7sNMUzWW0L2vLW2EHaPT2OT79ROnuxBHtMsRPBrHtrFiuLdZZa7AfKV8fyNZ5
Be7/DGwC/lG5rxZCKxRtHyrhZciUZzND19IUlyZ0A3T8QCsYenTKIUMmVBt4e0KUl2QiXKCkW4+2
ivW6i4+VMj2gZWEwqh3iMoLR7lxR2OwXKOx93AZFyEDS3MeU/CpOUvDI15TnLNGcax8ml3TM9rmD
Lx7lWGUml3FMT7OwbuBjXwi9ZiqeC9/WT5VJhjf8oPjRaF6TEd2sRaNnmKA4c594JNAX+V5doJwZ
7jmfPhRUymNxb0LCgXQnCIeF+0n1fz/iRvY6J/ENGSsCjGFLkjGP5EGvek4ZdA1Digyk89GoXTSe
gnCYDyoKTbMlRip+ThZ7N5vTgUH6JicxrkogSFVqMJpEzyvtoXsik2uflgUqN85NsAdFVO7CHREh
p7F9KnoQg6ZNAJW4WNYYVG63RxKxrUNYnmZ7RH16mobinJcRwTXJEeb5Lu3Cd4hYf4goe7cgXYVA
ttVpOhV2zjNdc3QXj5j6X/ClnjNH+Cp8wTKHTnRq0mfVhKwXEiZ6d75s+TJmNwhsjrI1x51ZnxeU
aFr32bi+TfxbydvoKvCksPm6lWRV47hpNe2GnO4xc6t70+bPyRTBUSDjD023ll6NEXVnvY8w0G3S
deI6xC/o995WQIRWoIuM9bOZLEfTUSAVpReH82TGE7mOhS8rua8itNpWi2BERGku5PUunAjh4sdm
xZNM1mmCrzX0bVF/Okt5i5rE1/IkQI2KiMQnVeUQUk2EgQnMPjHNXYdFytoBsMsBagurf9Rsm2uJ
ElNASTGSmykepT5uFwc4S5Xt8kwEAjPVqMOiVEiLxhRIPwYek82C6cGD8LuYU78rzmr4kGdmMGfH
ZLIO1VA/GjiQIxJWhfOEd+ln6t5EZ96UVj2ShuU7oJUbVOpEKYf5+zyFGzVWsSzIwIlHry2mE4Pp
uZg5gJftSO4qCbpdqMPLny+1FMdmrD8ABP2ga87FcdIou/BMOAEqp23frGf4vCOYfBu6Heqf6BiX
5WluuOIb5QfdJEiee5a3fuO0h74umYNPfj7tsUgGYSKYpzOuJAu0yuIAxE5gitRHUlfM0aGPOex6
mEx6vXeXForYF3otUt6TXcH03NJNKNjZRQ3Joi6wbTkr02950H3D9rravGM4PtnsaNDgH0pCULqQ
xjmq0LRCtW0f8Lmfporlwzx994hiLaU6LNprmsnjHMOG7+fnxFrOlsNgljmmhQzUSNVTrGRHKVwG
ASZugGZnLLY/6suOCRhj5utqYhHdG1xZ/H4R51FGLzHuQE1vBS3SzJQ7VKZDxdUo8RhwCdkwwsqG
KbYEgbPyoNjkTN1tXDRfE5WvxDNBl8suVMMgCbNAB/uP02dvZE8TmSqREh7UqMTfT/Edk85aVi8I
sQKij4CB1re84t0fvyCZuk2ifp/UGJyszbwz9tnueWvKb91/tvrgoeLbdTQ8DfciUGglnI9o4naD
k+wUlUqZk4NF/gHpy4tMiXuP5o291HzicF+9a3p/wI2814UdWMYvpnmeoRZncKAnI50fYzC7mLzP
fEBWKQCdIt4qGTGHGdfnGLSQgxUZRBmbhqElgzDCBll5o4uJdWJnZpk+aZdbRjg7njIU8hDciD4m
u92DBO83/UPOLL/IsBeBOTKN6aRCJsmc0e8BuOKAxRGOyKhWd4ZmUsoXu0EkbOGal4rLaFp2STsE
pBqhDyiDqVzQmU1ebWc8SdY5nZKT3rGuKoMBz0SG4WVQVV9dbKrX+GmaRl+O3FFtCUQFTkKFT1Cz
HpQX8qv82NGOTqEytu6D3mQDZVDjtweOb4a9oReS065Mx46Uym4YAuK2dyUi0nFqCGY1vXJB7moy
DKo+Mr3eGVgNbedk4pbJFXWXAQQKTTdgFzbE5o7z+Mik0iefGCkQFmG+wDjHXzuS/+V0R0LQXTf0
jVzzW0M7J2Lx1287nwSLh+qQq92x+JmMKPXbWwjKm01Y0HZBTRiHsOU+VoanWIvfwSahCVFv0NmO
LsVtVXOK0zWSHr1rULmHA7V6O/mT1u1ys+X7yH1tfp5sG0MNuyBshni38XIr576gwZF8EwM8KpaM
vZ3vZnTWwr3MsjsI6kWN8zkUy81WV56WDIzchvXSBrn5HJXTVxgur1nvHoHDvdXFQ7+2R6rxlFPA
9x1zbbc/4uO+jSiDJ4xS5iRulcCXk1gPpPB6ZaNsjJQ3UJpeqgFAF9nYUCQ42tsTyo5PpUkP1qZh
fi41IwjNhcqXNAnXAJnAmzQkng3STRlbQQYWDF0lKMh5nzoq2AmXmQbEM4UqqeNs5wQsU8tLsZLN
M8APshGkOGmSjLYmuZg1G18Nv49G0JJm7SrA2JiDAlqgONH3gy6DWnT7us1A7Mpggv+2wFtOoihA
zB04+kTjYj0yC9iLUuNWgzfH0Uwk3bNoBIRr1ceB7Peq6ZcY54vxM7SBKOlQ05GoszXQLeM6cvyW
yqXHvZTmn45uHEYuLFReGArmbVI2W2kxldGNPQiBa1JWflozQZUTro7Og/jgVe64NYfRrxFRu3xk
ex3vQIpNSA4zlIeo1vHxulyo3a7GRWMqZaBR6YdjGAa/hz+5bNJt3bJCROLJAIqFVHVMyiLFEL7+
9vcv8fq70iodz0HVupmqDPPmgiEKJcD6V0gR1vVDSHamVRAzmkBO2fYC3CV+r0QP5tEOfo8//jYN
+fef/d+mKGCWf7Q9X4jiYIPLWNaDPSHmummzT6mDvTWJrPv3aKVhLr/NIg5Kc2CUpM31gZJmCtpW
+CtXMPjnhE20LWOZ36Mbt48vaVU5tE3/Nf35/eeDSfNuYaP01ArAkllPrJXMazcXvK+B2tJsFON7
ZKtYZOx6uYxDar1E07yFFInysHKhDlb54Ml8KO5Ahl+LKoSsPFMSGbXavqX1ibItPC+j7eB4An9Y
hQAyCmuQ7wnehG2Oi+r4+//GLI+y2NJeG9SVlzYGb8bcSr7HKXAbs8nzw+9/1kUisKYwEHVVo9nr
e1+qNxpr7baM3QeaaXIZcg1QcOikQUEN5U9sod5tMp9n6RxiusGbHY7Ji2LA8q7NZW+3eoVTrLEP
7UBWWU1vIQ3FeMzanHrFSjycU+FhcFTM71qYnOt0OMxMAp7Usswf8qj+wo3D/mZxeVMUUB7IPiIb
KLxCYsx8po1ZoDGlyBO1hysfW3etIVJ5NLF2MyLQLc3Ppkl5Nubupz7O7SUGp+kVZhFIHPYfK/cR
OGn6OuaOCglKW05TgYSw0TIvCmlXOzgAnR7i6xfUqaFXW3zfHHwmA85YYzSafWfz60C0X+Syqzpr
qyTlCNuoiWAuEwQSDMlhKAMmBSX9zjop3Q4VUkyWpzfHQYuw64gRnBQfxJhZ5oyuME8QPwpPFR/A
sq0Urh7BgYG8MKrLYKz0J2yUvmqrRwwx7C/5vgfzQMzcQ1aXjMrmwywvA4qMXKanpQEKsMpy0mWH
E+6QFJXfoT4oTbZ+MCLX46puGjTUd5CkLI5TT+TjARSkB1UwsFwFlTxWuLw/aAqMSZcQARwKODNb
/I2L3hLJSrmi7d2Jdq0sdzn7/2iJ/cyGJke0J9Y53HTOblGlD5ibmJ+JUeC8LwbwUz/hYGzZrVyr
8TXk/W127YMjJKQViHYFcRosb6s13iCZvVICx8OkHivJYcKx3tetV0Wfopv2RoP1RrRynxEw3eK4
RTfQxpyQ2/KzwdYuESx8GgZwqaP5UYQfGet5bWY2dpy5VdUDKSXbfoYiyRQwKbxRx+BTv2j6qTYu
oSv50R6hXUEDnhJOp9gXOJhwDziprz6ns5fGz9J64GvhZWizl8l91+UzFyL2x3hkiIbRdO6fupKT
XXtP4fikqQlapdrklu2vNqSQvEAj2pKN6OniB7/TXqilc1wbkLPFi24ebYReMnozeV8dkyre10t7
mlXnXGLOBceOOshSNlDNQFUuBAYKrCTz1B2mWnxNznxkbv2LhooEIEcjxMV9ya+j4ZxNoQRZfRun
FMps906NxHyFESMGgBZ1RRu+dNqt5o7pXFhk8mFGFtSRRymKz5o8nnxvrpmX1XvFi7mW+THRnF1i
+LYCMESFEdhkGMglwSYp9jy2VyjNpM1nqRjVkkDuOWl/z7SFDatB3Op7pJe8s5UHYX+SY72thlPW
tnQGIzZAkpLpQg1gAmViPzuzfigiecIYdHSs5g65I1hiez+kSMziud9VTGUdcQCZs1FnVLCmcXGt
6llUBg13vjKMgnxR75E+7tX2VAnI+KR2LTz+fZMd3MJ9S6XG0HU6JVN3iat5L3ELg5OLXNICCEkh
RtmiM649jplM7FNKPguo8T5BI8MOvVjorhPw8E9D/1XrwQK/Qb4OHKbRfX1ra3qQk1swENI8oANQ
n1F7RGQk11dbuYZ4HRYSLC0PBVnyTfr2+FRPW2XciXpvagf8Jzi1q4gc65fE+XDSjyH7mfL+wI+8
q8siMEzzRgKNVxKGkdBxzDmjmdHNDgP196wNzzM1egojKu9fjGE8Ji1vXNwKCLn8odPZkuDBjm5y
Wi49DMyclDMqjEEJ/TZJgnXUoAgo76Wyg0KKQsO6DnW/Mz+wwWgSm0qKMImINN26RHp3CUfnoNrV
zU2aH8dRqC+aLT9RY7Ifba+1vVyNTD1XQj0xrSm5LYZePkmEtwYgfdqPy2SUXgNbQYtGJDMmT3N6
7dEyDOgR2Pt7dYI7kuzm3nnM0wvC/X3VDg/kPCmD/QL+1gM499xbXeRxOP4RztJ9dIyxPYJUw52i
m+oP3CsWHOU95ruZJg9vZS4L81z0jJYLCwy2Odj5t2ufCydJvtwatGK6/gNswx655eKkFFbscQwz
bM3J4rD0b02hdBldRWNVLKNTuLpzM0Rm7w74mt//wmqQ40hX1E/VxHvFqYEGjKT2nooeMZatR/Ux
H4ASdGzpaNFDi+o7tJ8bR1evhjs/QWy95rphPboSL2JjWA7r+br5qDqgUakrnxmW5xcwOJw7g9F8
ZHkPlbestPPS6tGLvajBMNv1R9w1Tw6e0cDOne8yyaNHwkCVO4Nba0cCeDWT9ZtiS3oiOix/StqT
OsXN4+8/MVWj202ao+5+/10+WM65zqMHlRsFGy4kV3twLyUxOQgr+B2NmntpLWXYzor5gw3UFwCL
tPPJcajXU3/9VUWydGpnOwlSJ3l2IKIzK5LZeHTWX37/LlKyqwG5a98r5Qhh2hx+yTliO5laxtHC
97cVtYvozKh+1iVDuJm8PlkZ+rlef/n9O4xqpMlGeeWbsrLo/U1EgZ1UOOYk2pDEJQBVZbIghhlg
OfF/zdLht3NClPewPyc2AywL2ml+tPtIHDIW/+REjfK5DKOBi0YJKO3k8+8/ogAEiDnJW5qe6rRu
nyfDzhkYxPPh9//VFQ0s5uTanN/8Lfr65/+5/vu5KvjfXzXcv7XI3+TZSXR83f/6TwEFf1GI/0cd
+V/E4v9/qMNXV81/VodvyW/5+Wdl+PrP/51hINjNC8sVji5wBeFx+FeGAXEB/xCIxgXmdtUAtcd/
9S9lOPHS/+BvDNe1Df6JreJp+K8MA9P6B//WtRzoz7ZJgqf1P5GG/9V4ZmFRgEnqYElhbmOiNv+b
UaG0KqtNGqBLMdZuQEHadOdJR4E9E1tCeQ10mhyOrW0Zcm+mdvfP7N3/qEz/qycGCJVlr6J5UM28
MrD+/mYpAh1EmVqH1sHtMGQUliLPU12g7QI5DlV6iS7JXLWARZou+W/MJ3+1hfz+1C5GHFVdbVpE
0KLL/7MivogjIH7EKhwmyyScCeDUMVLyPChNG59M08KEiXgv/unB+Jcy/89K/P/zk4IGEEzA9NXl
p7t/e7mzYVSarqYtB2BD1WPwqdjTAmcfk+6ToBOqBMft/f/3J/39Kv5b/L9+q5jghIns315Nd39P
qZjiGkheDOCxsAmZMwvR/DGMA0YuQGRmtW2moRx24FlMSM41YeSrxZERFIZZguX/m6+Fh+svfpx/
vvB4GgCt4igwVHt9JP9kRUgRXKZ4FfQDhh2CTJWxgUHUSyjobVW/DHaFSaEr2eCGhXEniZq5kkbw
Vqe7WMvrRT/CDkfpVEbSx8cLTSMDKjuX/RQIFeHrtOjitiD9JE4xfZydxqTgSwAf6WPjoLgnkS2O
hP2extDLNoZT2e9Kr7Byhx91qDFKnLCvOm9qkRGhXtBskP7RENlGcrqmALuDavFFPB2x37EcdojT
iaaQDlKJsSCGYJjH5YEYPRsMglwepnp0D6TT6D7F0nCP8PLvDbdyTnAl+uOU5s19MAwUqyMgQZk2
KO8bvbw5Gm2TSzwpOm9jZuiiR+xsQ72psYDCGRpaQgFB5CtfcqogZc+yYOFMDN7IkvelW9RRX7Mz
Gq+hIN2avSY2OqTSDz3qom9EAyGcEBU5dDKviaONbdxjY2FcUOiOekDrt0IESprNaWZkZ4tVaa2P
43NTuSjLwInUl95QYnB/A8VXnw6LvZlD3f4s61w8L0nPICxcQt8yATqBC+phGzjwgVx8yLtK2OU9
McjvYPsZfw0AY08s/yq/d+PpUUD7v/Qxu8CKAbyeqNOtWG9Jl0HvI4bpekPEHJL6kMTFTRJWlT+0
Gda1uKG2w8Yi/daBjVCD1njqIDEcFdd9L7N5+GlPunZTDLeFxpbVWOFtk1EArYT2RxHG8HxtVzm0
k/lTjgAFhSJeyzLqfo0x3heV6dlrbMuecrt0LlFtZvUmH0ji45E4DoTd/eoNrXltVXcMvUZpgTZj
nH4tYQ29INAeQVMx2isa8WDhEB28uUX5AIYnid2NMi3WVR1cBF5FYf1CJw1CAMm0TVGPCWAs2d5F
QvvDpJbZRGvLJ51h+JBjyUzSJeVFuOiPaEJsz04JLdFqCgCwJMkTm0/at0S/KVaTvRewr/BeYEz/
Qbn5bCN2SYiQYm6Rx/Z35TRM7JpBX2n4tqatSavpzwjeBmMgAamOJLJtA0nuNEaT7nUzrELVluV2
whv+YclZT6HwofOF6wBZeu4SFVpuh5soM3QWPBi8sc5nHFA+iU3ke44kDo8ZqvKymWf88vKN5zv2
Cbzw8zlLadqkGrQ5E21AHfpLKoi6433FNLYuP5xuCl9g6Z9N4BNblcwSD9zdNZH9SzrzA5I4YLUB
Lfxc83WObdW8FRyBdB9wIlkKkDGP89IkADJG+kZbomq1ILS7shgL0cuM5SSjLetCVl1gzPC3a5p8
jbskPFeppCWpY71ZQ6nbM6Ms5U0Dn7ryviS5tQDc25UIpjdpuFcQ7W/HCfUMgq02Yu7a84bVK6ZB
eZOsgIH03THDgeGKYklgCoia391wlev2ZrrG5Bh9DuxwyC7YZK1VwofGMV3oWIrSBAelQzfmdUxz
RtvhQDNNHnl+gqLH+gHOnteTaYPhZmy3qDeaDwdo5QZpwsCQGydG7kYpkbSdBaJ+BN04DKpnMw87
9S4SIk4Y9+i46CIxz8/f8Th+T2Ec740a4QEaXcmVpZIWPdgYBEDe/hhUbdr1EsVpQvi430/SIYuF
n0Ax2ej2EPwXbA4y1/WHdLZuDOUy4OByDflFh1Rr6YQourRGX1vklHtmnzNFAM4a+aOotAeEDTjv
FbNurgYG2yu4AeBVTHVbcKehZPo+mNfarF9HNfzk5Sou9WT1P5SxXxhyIP5N+6bduVFlEx2DYs3K
oGhSbDFb1YXzYy6dcV0jfBRaFb3Nru54Q75UgKKY4B2zVdbOAUcPrRljty2TSQscFwNFpmRkM5JP
+dApqkraQ6FvLchLB+FiT+sLMznz9MOt5t5CfzfBDymU8koWxEUwSYpY9m4jcLobJ51KmLHDuJ07
8gHTiBdl7NvzxKjKsyNDwtYs/SgdWSzwXWwhOkCaSbXQB85OFuhsdt6kR9neBJMFmpsmKMoaEYzs
gm5UqLDCo7kMvchEZtXStGy1vtG82CxlIAHY7SZ6W1a7CzvMIWwOmGKIye0nvjTI9M5OpJp9KZqR
DENzYSyWwtNWyjhb76eH3liRFJU5kJWer6uzKvmV64V9jnunOY+lqXptJB40dsH2QPpJvPCpCzA5
9KV6yD7CWD7VYhXIcC9fiVVwP41Jt73JoZkqMD50loXjy2rDQ8oxvZmViQDLnp/E3M3ICvKelN+B
z5SbP5Za/1Rn+xcLHvRitvzD6ogOnrQBFEs4Hidn3RN2nSy/WMDCKRX1B5LPjGmOhedCcz/mYoi2
g+J+gzHPLliZjLsFMh+1DesTYF2+HjnVvp3dCvWV8qvgIr9OY/fL5E1+oikbd7ob00trzbDFgPHJ
VR1+6r1jtNtplAMvYgWBZmTU1UcO0z0dzQZVTod43kSy3zktO4aOU9216h0rtjusfWbTESl1DbF4
gA0fdMzbW7wxz2ljhrs51yHLpeg7xDTAqVIL7Zpn+WOB5XkbIoP0wX7Zpw6+xAG3QHSa6vnZKrl+
IOTg/VN1XlsjFFu7dov3uLDsA+wlFf6bQRaEBn0OUHvjsfNQSCsaZ892xKOpD49l3bA+wEiN5JO0
sBCaslgc92Bq8jSP1cI0Pol50Kh1b2BgUFXFPbqvcZiwLSwsNDQsYrmpvA/JTGCZm9+x2Fo7fODS
i7UcNEdeaTvH0gtvGnkrqPVZs5X3KiHsCFPfet/I+0IUy2k2cpfdiMWXgv7jS0tJNG2ZnqwWyh/M
akigZXq3ygng8dXcMKUKjSwu3P7AIauiIFW/I053iGvWqUHcumjDLyPhkpRcs6eyN9+zYRWwaOlP
pSt/uhbiEa2amQ8k+oANrTroI3nmnaPiM6qMZw0l0reKxHRTO3g6RN6AZnQFr2yOmoGKAB6hCf/w
d/ZMlCr7WgHxblTrudDbr/VATHtng0yxrIy4hVXkFhH5AdG4Nw6pm721ah1dWqf6tAq3CPQYP2Ks
T1/C6qhxKreFcovIJYHgdO1X4E87w8fsuVDWVyL2HN386EUJLa9uq/1cTj/rkaOFQzR+0tQoaBPR
EwzU+AS8RygDFcmtvVwsG+dPVgkkpt3yVGBmgHbfHPQUS22Tt6CLsHuAPy6v7qI9j67GSqkhGZls
KSociKyLHglvIfiKXQQqR6YzjFeN9XloVusRooKp7H1oOs1WT5wcwRInZjyGyYlRWL3R4AGdwE1W
4KDdKohkL7ZJr3zVBok9BvKThzArBuS3jsXn1NXHjF6Ej6sA1Vn6p1oxbOIv8onCg4+xVMMTmwF9
S6dyhCc9HWRWp7x8owHDbFCYvHM/VUr9QaAOuDONyh/gLktOKxc/ItNxyH+AiATACRgbQ8KtEVUG
TwNvKBsaxKczSRdBLmm+XZO+FMSIXkWfZd+NY0fPconvqlu/YWQ1trJ3TnXXkz9VUZwATpY7mzhP
LGvatnXR5IULWqZEdI8da7OtHEnOawAGekVtn8apuoxTD2x6tIXpRUpr7Zauwc2quFTeFgl6A3Cb
HXB4BJuO4jwJO1e21M72fqyRjrZFJrweO41HHEV7LWXDN9omaHBM96eFDRs9TbixZhtFr1VHnuhD
ebW6vPk0HBeImhb2xls9zUcofNPOkcuvosZ0axc1SUth2shd2jSw2hQ40KZbIpElBlR7kope7kHE
d5sYGCLqDb3HuI3NJ0XEBlhsUlLNG+vZ9UzLTFkCAFzyy9FINqZKtBo/hgyX35LYv4yMVVrW8jlC
jFrnqLDfp7q9yMSsLvlSAFFU2YQMJR/Z6Rf0ZAWLFCfvxTUTGHqg558EcCAUo8PAcJy+E1dhdaYf
y/wljp2t06B7bkDxwsC9o4XgrZUR2ey0Haqj1vwu3foRaE+L89F8c+qmuNpC+YPY8Yd0Tmwqv0TZ
z+34WaR9+zyH4iL7edkAd4kGvF4tCrRM0f1w5isaC4xUXWxIJDThMdHm5SzTcdjGeXfHuYo6AA+h
56iIRVRiH72mSOutJpY1Kqh7UpTlJYvTKzFefFowFE/4o2lqOvSjW+hw2tkhkuHOKlTh+dfeZC2D
Oe/HHw385EuuRvGJd4/YTWkISJLFq7NtTUaXoL/FtYqWbD8khKeswXoe0YUVGjCwUYTzOjsLNB3M
WANxECqTQOqmcitcEyJXT/3FD7sKHKd7C0P0Y6WLbkrpqJzB/ocUggse1RwkmF65J53ikNop4szJ
qKeihUyvylFxwE6aOPV2fWGyU9x0mmws3CRzKIa8DauMeRT4IA0wMWuvQ1FEyYeS6LUQGngjx/h0
a4WDytD6a1IhJa4tC0RjNGxbC9s/Hr9km6dr8emGJdKRHPh4osYkBaQYvNOJ3AcnLvqrrUvHx/73
LMiD2tEXx7tGsrtwq9Q9rPFQuEiZ5MD4VYMaY3GAJ/mzTmN3O9a8lPg9nR25CsV96ZYi6Oaa/6Bl
Zdtly4qgB907Zr+KXsERbg2e4O7z8ojzytAl8PHagHlH5UdJZtNpuBbEId1FVjNgWECOxDoiZv3p
zP3iqcqApjRXlB2RbZ9mj4aRpuQME7/y7JnSKVvYiaiV9Zk2aUVSBtevYxGA4LYWix0HAhuDCaRY
oiE5l+BGF8vMtnLaO00UcT8cY6Ytb7ajhCADGC1htj01WfIrW9DrQxNqrmoK2HAuLSj4aMy5v1k0
Kig8EBgj/jSafhsx+9mYlm0gaqFXmXv3kfjpb1IeS4+YS4JE3PBLqXTAmCquGQhzMElxmPNZ0V8I
uC6ia5qdVprXiJkIYWP5vEvdnFhuO+a8t3A8DB2IvdlaM1LH6ZiY9HaOxSDFqDLzEOWmQ4ZcN3td
T2RRF2nVrbGh0iCXCERTXm2MeL7EhrlxpHbqOw5Do23fYpGeyzh55TR2zg0qXxJWKOBZ6xPjI9+Y
47obTY8z7jO+zb4y8u1cq1Sp5W2poSIsUl9xgu5jmFliO0XTB7TSnsBIg/pGIfNAV8LsSN2poFoI
abzLXtkX60w2jIHYVZaZ4LSJ3kaL6zKe5NcARZQIR1QM1NYu0k/t3vbRCgBQ7g0s6IAxMBSL1BgP
kNzCxx5BC3f+qB2oqGlDS1O8oIdcgEPI+8R1/NYz9zk05mzeu4HHsBdNyLCqQHgOsvfUOgpVUn9s
XVv3q65mi8lkDFzAQjpIq8bUK4XSXqY2WzslUdJ4GMvZZpNMqpj7Gc/gK0OcivQJXUue4BpibzJr
wMy/PvfWKrlTHks3eprISdkUHOIvlBkP6LK/p9Q5C5UTn4fsuXebbJc1DgrRkIbdij9KFbnoSu/u
yRzz8gl1M0dsBVDVijYhaqUNo62LCpphY1Vpf5T1wHum7QnuqpFQ9txMHZZiAk+neD8SCPVkGOzg
o5jMF11TJAqm2PVDhyp1Zpd5dkZuVRzsCAXaflOEbBxHNwqIXCF0AgE7P9XlDduWcoEu1e5BllHW
xZxuM2HH3JvY5CgI662dLEPQ5yjl81h/EiK/zijRPbiiP8q4/HAduK95qBOjQBjsnBtfhcmSkhxU
mCYDDAY6cyZiWc30wJxIOEcicWhivb1EyZpNmOm7KHd/qAp06Xwu9ujA7rCjk/2wkHIhzemPwapw
OWUJ11p3H+p1Ajl2RG0rqfWoFbPiJ0hdA0vqTNpsUe3MwQy3qmwfSpsnLcdqdGThhR5x7g5hPybb
qQNslSfkThimult4fp+sOX/PXHK/Jr3+Qx9tFellWt1nJPyASct3YbOuVp3hpjPDBD3QMyTOh6OD
YXVbxsRxogfHMpZqd+KUIy7Est2oJLT1nfbdEsW+MwW4t2GeCU/U07e0bfiwqKQTfjhbWNevrmKR
Hlq+cIX8wZjrqigUFY1tuXs6HZJWMAmfosHsD/ZkR96yaOKo1JSwg9SwLmofTiMFwtlVzGgVNfrS
GgLiVMqRtIk2uXHVsFnGfrsl/RdQADCYnSz0dNf0o/sgO5Ee8Z7wM1wIf0d96PclWgRrCVGrySU5
G6K/jjbCVPi11pnMSSpshdj1kgY7SQ14eUpD6FLqWzCmvMktv1IbQvtoUcuxMuXFGOaEajAlvLm1
NlkDmkDLlrMiOvENXppxTKfFgaigBQ9FFm7Jj9FoDKTxwAmcorGenpyyAdAc5yB/E+crszmjZzjb
lVvQXte3dCleLTYdm9Rq6itdyrmrkp+Y3uH5GMpIfd42u5RVZKCIJQvGvsID76r3jkifKaaqsAUC
hbigsQbnPQHstyR4Q0CHikhIvyvQFI2m/Vwip9qQ0/EoR8kjnioLKiFCG902begscTZAf128aY7x
xfTprTHLTwOuLo1bLDcT8mzIzrSo/5uzM9uNG9my6BcRCI5BvuacqckaLKv0QtiyTDI4z8PX96IL
aEiUoOxqXBRuFeAqJslgDOfsvbZnx5R/JpCeuNi+Bb532zsdygQtsi7DMS3RysL1yOdSP9loPt+R
f6OVhb6te/MJXdK46jIU51lrPkPIqPZse0HE2D4UWiwxEAvELEhuoEK74dMEc+wQlWq4GyWWZkoy
OImsmIocseJHr+zGS2/Mx2sjQPQyIhBc226MxCmWJCJp/iPTz08ZxMa6ltF3O7KjfT2V3+2kFsee
J7Ny00zSy8GBT9VW5Q9wT6MNUTb9peX0KQhMZO1ZCovbdDSqEdMTqF24B86sBuc8ynbU+cm+5B5T
ss8uW4AG7gldQcdGdBenMyJgKAykqqtvYFbmuyQG5Jv6vX6KDDmwrHY4zRyyKfq42ji1dDe1sr8N
uSvXUdFfSrzSG7I7KNea1yUhtzvFPmOn9SrFmKWSaW9FKvyBsYKKmk1E45VEX7fuoe8htKkNXsE4
Dvc1hdaLRguKQ0aaOl7CJnzIAypXnGCT+xTa0Q8ROWLbuBEGAlFlh4k+2NpxnOwYVlO3VggRDpTv
/ZsK0jsnTgvmSloW5dqs4Tzz+qi+6QXK4KIx1Q3rIBk8RSf3Qy+6Q1DRitpCcjdeFTy8KwMNxyNF
LsGf6cur3Bv+6DKqrvGI/CgReP4AUE3JG4IgpHyrYcGiJtVKKFCDEd0hqX7VTVOsQ1Q/aFJdbWPR
Y91YxWz+6jwFY6pv8no4qdpQ+yEcIXHTBXsJRGE9IUqA3wui/GmiUEOpOKC7ti4t1fwia+jKknWB
3LAJL4AF1BdFZgjwRXnHYJL+j1wLCXYxs2G6HaxQu6j6ybjzuwBmgG5l5SEdAvbiCLWfG6ANp4Aa
AmCNsXvoVV5fh45wt0nuzEYML0Sw7bsbjvP5JuhLYtqiovsHPEmygdfdnsCI+wdPhdUWVRfU1LiN
T8wy0zZIKbwHqfZHj6CVa4mvbUBKhHvfIspghfii2AU5e5oeIOI2kZ22awaPQmFY4iayRfvQxzO8
1wyDi5Cd87ElCu1yYKkCzUuaXKmZF2xn6208sf8ggcqCpdhFCB0x8yTJSJYf/ubmTs+d71S3taPn
UisqnJSV2M1BBXl2dMo621wZvh4/CBoeVKCwE7tU1P+RAxViv62PqWeOhx5ZEbIAOpKJVr6GLSAR
1+q0dSI0ig5mpq8j33nQc3T+ZkqJnM3pb6sgTqxLnHaNszwHYBQg/DcKgXtIwmN0yELOqyJaZTJK
Tt5gk47QYASHWMxQihC76b7W7KgYGIeEJ7uZKi05ls40HQXVekIXM2rjkz4gLZNMWYOOQNYrTHw9
TXStlw70+9Tq102rO8eIVstj2rbBXPmjLqKRULDCKBhv0e3re8IdSo5yHlo4UapDYPaCIc5PIGrQ
eAwMjVgj6mucf7Cwop/Jvlm1QTadlhAb0fVMyumkcHq5L+yGytVk0+xy59pymFr1NwO6xSHowG7o
sRguQKKrC70s44epJ7Qac325U8a8u0Nt/534ACzYcRQcBsxQl42HjynUzPBMj/yTxryEsyctmLRM
xTPb721TuupjSfpurB+VVgWnpg9ziBrs232cwYoQVDdysMkCCe7tMxKIxZUdFByWC5/f1KlrsvuZ
UZJv2uGjMckibcV01IxUgz1cdOuEJtwqZqbaO1rYUpCSwc2ZNvwsrHgjCZivaqP2MF1DwsXFJ/X+
qki7PLuGaXgk52/O+hgnkaJ1lEiNXaWZO6ye5XeK5s49jdVMW7ds3JxtRcPd/5cp+X+VgDgoMExB
oDQiGJQJjruQgBDqaZCvCv6KxpbzIyQ1iCpALAhpTFgfU6hD9mMegrndNtSk4jMqkI8CFFd6rich
nUN98dyFCsRMbd0l0X062qbb3Jpj4R2GJDHtVRS15qvXgC3DdVz07raMDR8V0P/KhD5Rg8yv9s1L
mHUZEFCZ8HXTRovizkPjzaufJqtVDlQcCsJWl3AaTtIXo7PSf76+zAfBhWvO6p4ZEGqwB1mKbAp6
y4NSnX4EP5tvvLQP5rRF70SHxn/++lIfpSaIlnS2fEwOXFNfPs/absECTU17TPs8tK/90AdzhyQF
m6zvOFhRR0c9INE02pPyc3s8CObpdlUgt6jOfNKLp8vYZkzZEmO/aXD31gKNagRlYwdVhbuZPzZu
XNrL46EYXNioX9/0JxfyKE1YlNt4iRTe3r9GN4hScud8+0gLntTYoSRmEf9NOsXbry+0EGv9nSoE
gG7mCYGQcnmhoDCLVqC7RARYQxsKk/Ai7ZqIvO6svus9NC6yDOWeClK2rdMwPPOl6vPH8Ga8/r2+
dBydkWoCnp0pp2/Hqxm7ciintj2SfxO5F2ZIJ3dNguJ4aADeNdtmUJ5Ymd6AO23UaiveBh0dfA5u
w9A90HGdjr7ojF9fPxV9Fk29+Vl8uEJaQrccwwRLLfXFXMYkQUYYQSywzCx57UlOoPS8/Coi3dDN
+31E6BZ9P3tYQ8Y2D003ZluyE6gzRJRU3ThS27Ru5DVBLOlar6ignfmBi+f27w80gLnyoZvU4haL
S9/XktK2k5wwOd0Bikh2JTFjK1imya8x0LQDpI2Ig3X3xzdi7am0XArTeeJc5SGFiq9/jLmY+f/9
MRaUOsHEy5e3GK2gO+2CeTw5tWUVJptSphx7dasYUUJQFbq36lwnDMvyx+9dSN1xVdoB5lwrwDl4
RxZb/6CNk7wcogZDCopt3DplrAV/yGogiENL6vi3q9tEq1ZgAahhwV/Hdaj56fehj4gekHGQ/A4b
K3l0wlxdY9+pXmrlgCZTgwWl0CedFfGJDIMz4+SzYYLQEZauzmRLe+396E3bsQpsPUpJuQjaozCx
OpdeyWKTy/roBzRZvn7Si4X974NmiUXkhsLQM+RiYWsid6ybME9PWhwm90LWQMN0Qjopc1O8i4Zn
XOjlmTlvMUP8e00DUaduIQ7lG31/j67vVkNnaHwKihKCJyt1UtKe86QJJk5iTB4hKQkXfmmZt61p
mmcG1+eP2GMl1TkToi59f/k6xZmmO9xy5Bbjz4J8SRw+HdJYKgRDekeyq3lm9/TJFV2esHRtHZCy
7SxuOMknt/J1Oz5JzXO2Ae7Zwyhpx2llC9Ysro0z3/Kn10Mna7B/AtFpzZ/62yU7t9Dp1GlyIoR2
dDYNAyokIlwAkC6UovQ4Cmv/38cRmxSkB9TAbNdZzLo4m4wpaUV6Mo083MJtF7d9F3Aqt/0nPM0p
2kk/PXPNT24T+DSqF8NmO+wst8McsWZ1nEpPsqImAJSCpIbJFlfs+stDiYLxzMCZp+jlFD5vTnDm
ouLgE33/WLPJj3v6yumpDaLuFM/ptKLpZk+EVZ+bAT/5LsFus9O0bIEidjlkvEnjAIPH+JSnqBuz
oJZbBFfBj3hE7YLeg2RfowvOPNBPPkwXiTOTLkpvYgYWN9iYnR0z3yV4Rcj6RWzKXmxNFr3VrjvA
yTSEUM106yDTyC1DqNpx9iRbbjrznBfb3Xl+cA2+EzYqJuyt5Qre9V2dj0olJ9W0wz+oRMK1MY1O
tqoQF/4zKL28mRIwFTE8pP/Hl8r2yNMdFNA0/efX8ubLYdBUEEi75GSiQ6R+QrzDzu1oZkVpl770
aVae+VQ/GVMoGNiokCNhSboP7y/YSjcTTsO9tmmaE7bYkwJudblEvZS67q+vP9JFxMJ8euDJomR3
yJEwPYIe3l9NTlElHeBxuJI16sYYC7NN11rx0e9bjnRIy1BFGpMyn5tMJgeoO2GOrN7SrvDoOube
GdNQo4bvY6gdw84Jzzx+Y445eP+JIbUX6CsJQ/Fo3y6ff0B9qySS+uSXtIkIQzSzx4p1Ml+LIaPz
ALsI7Y7qSbn51eiCIjBFpS4U7b01aCmKiCLCg5jmQXkfKTePKOWj+kgtI41PdmXHj03iiQeXmgLV
elH7EHt08VJoAIr3YN6Jzj7zxD+OZQ5POgdmNvhogpZHWG1I3EGyzT3lZk8lLStb9Qpt2boODDO5
gDFUX9TCz0E3YYi67mSb3IPpSakQO+1tFgxgJvOEMrhnje1DJfQ++hYHqFrQ0thPyCo8+8zHtzgn
YNaw5vP9LMXnbIJ/4/0QyY1UHwID1oAmSbinpobZWnktHaWvn4zx8cnwql3k8/wnkJgsN8SFYzo0
biZ80QEct005kVS5LlgXiQGEbYJ0uU9TLJFNXB0bZ9Cfa2m0Oiivbrwwe8srVkHTFTdhlALV7RSa
lK30KtKY6rAXN0OuQawP/DpFqudZGJajMf7VKsLdYz1JLMQerTyarYGsXxNcZENeAu09ZMRXI2Wx
cwWET0Y2SxXNMvo98+lWX+w6NA13XUzv4wSXPrxuqdQcDKModx4g7G0+GMlFy4bnR1h6kOTsMqL1
61Lua3vnH5gOHhayPP6eVkZ21LPcQQ2T40qIhnan6EJsnaonETjX5fgypZ7YOiSGlFgEk+D269e2
PDszhfDaPJSrHmcEtjKLKSRHlqlpQZCeZsnMLkVoueHA5/zx4PDT0aVYN4yFOpATmq0LK8zBeLXR
7v/xI6hICYKZZmPOB4eKZeRURNklG1Em9hQn9NmmEK8HU7dRinrU8T1PfzJ9vHdYaLDtumVw7kd8
3H6w++ArmRONTJ1J6P2XgsC667OYXVYFhuyp7UMXvVwaQkWJGiwANkqyYZ0SDZYyVyqFQi+Jo+si
yXBedmZ4g94m5YyHSlX+dGyNXIawYOtJIUeFZz7qj7sJfups5wETaXKwmafdN8ta7QHra7wqOdXO
SIpiZQGrKCOCX8PhF8G09Tqy/eTizEuyPm4nSAtjuQG2ZUiSQhZXpUusTBqEyYlej3nZEQq7QWOO
mmWGXYStrO7xRNKR0RtjxxY1+m75k7QxFBThPp+m5nqghLwh0hJtuK7Mbd/Q4hRg525Qq9lXDeGx
F+xm6LNNU/bsERN0MhMX8FmcJwcSwYMLEdHbICv3tRukt8M0CiU6RroX1RaS3zyDYNhBJq7nLMae
QszaIVXkaICs21EqkDujlR6ZtRKQHhQck5AQl16dkwZgJybe4SoIYrRYpefBe+gJmy1hAU7NYP3C
26nDKvStPbmf+NPYrG8Ljx5pBvwcgVhlAVfzQgW0XI33oaHUNQmA3l5NOgQi4PEwQKa0/iY6aIOx
LpFQg2M5Tgke1n2VA/XQShpxYUlM9GiM8PSzqAFTHU2rEvz1rhN9vkvDIr7sKFOS1gBvboLccgK0
/ifXgtcO2hzxdf1rGEX5xYDT9BRVqbhEJU0/R7TGXhNgmrsC5D7h5ZRHaqRFGia1lU5fEZ6sBUdn
IAAA3bm61IaCXlaTTrvUjlGWmF0DlxGIAIq1aEssSw9JNq4RmTn9tSATc9Ujhl/btO827OXwzhb6
EO6bVti3CsY34rK0hpsyQTmNAUJurLlBYFfIGugZD0z59tgKnqYrKyYAx1kPEoU0LZSovCLQoqdP
L/WDIIVFsaFyyBqUqsFubtfItFK+Sb0a+30n6JptysC2TwPilL1MvXBTzZVtTQzo0KLOC3aUnd0n
STLkemKVWdMHooOrC9oBDh3foTZW5qgnrF2ouVIUNmcmmr/fyftNEeU+0+GAbs3ux+Vs18RuXuVR
zDmHPOJ4g5zaB/5AquWDG49Nj+0AYOexLudIjjQLjGeIGhlmJ/ZXAGShSWT7OKzbO9JrRiwrRkEM
wYCkEFQ/dhd0xiTEUHty++qFcHNqYG4tWxRGouk3jhfYfySS+01Fh27jVIlmr3H9Jxje+rI0N30c
VKfUKtofcZZWlyG5hJcRhs0/jh/Hv5pKaUTluukkTq4b679Z1aj9ZQjTVuPUevdWNPaA/gvFu4t6
q5jz4x2lf8tHcsm3xZBAwSS2mF3nRO3wpxhjZF1J5OvApoSX3U0IzJBBjMLsEWiXlOWFkqm/NUYM
e9vUHmyYGpU//kOId6Yo/k0DwFq4kHyddM3ptvVj2tK3R1W7GtEQd7tAMylN6Do572GQYGaGRQiW
CV2ie0XesvNb9T1tS7t0+kcaEOJP4cUuTD/EafZR4rh5xlNjYi5QIXnFZHM6v81yYBKrwpF0Mqcz
QVm7rh/efT3hfpxuyU9Doc7Jhea8tTz1l/5gozVgEozRtNmnyNGhMJrRgApDhCTH+qJsKhrKeOj2
U09K8a6uWvnn6x/x8TwDY85gn2Oh55P8nvcrTTB5EXwhnd4ggpddoGfhtSYKWp3YyLUzN/xxAWZ2
d6hps02lO+QsrjUJNJctwh3IYQYSPVeQBGW3fvMbm313OQ2EqZxZRz+5u3kPz+nQZO9q/z1fvVlH
ERvhXcvZnIHz8K+LBgCF6pBf525xLojvk7Oay+Hfm03PBqWypR82b5D0WkGiTjmtNTLaUsQLiAi0
x5zw3KMekHpeZ6mGaRLtyF6RHpKtTC0v7gWR8teKd4u/A1vMt5CqzbkS3sfNOz+O3YSOw3u2Ci+W
duW2jpPzhE94ev2rune7Y1SWFY3fsT0lluSLMkZSQJD7fT2+Pu5k2PHNdSYSHjmjLM9Tnd+XZJwr
dUo7yyz2fW1mt9MQ5Fd5nCq5csmWq7ZC75zhTF/hk1fPrtfEpkhZhmre4o7honVl34fhqYu7FIlF
4tPREOGJD16eGWUfjmDUXhCOsbmm80mjarGxNAffLWFFRafKsfqXFha/XLfYO6rt18/yw/dDF4xO
ifBMgWeIk9/7b7VGg4yO0g2PeqzGQx5P1VVh6zEcmL4F1RTUZ+7rw6D5ez1GNKZy6tuG8f56UhG5
lltOeCyDKT/JDKyoUZvjXs/I9gGYinjYDMO96lt5ZtRYH4YNl3ZtBIYuvUX6L4tLpxp1qt7g0hhB
AbTqHSeqKvKHZjsHs/gYhSYd7xUMcVyBbiJ+pnk5PqR6qoNlmqCyHrUogOhKUeElj3Vl4THI2hdf
9c1dHYZETptY5m41ka+Z9+pvum0RxoQ2Y3TGHs+cbI3LpvR+uFLr/kSWTseilpiV1iiNcuw0KpIX
WUck/XUsddQWfuJk/TFnJylZQSY/oRVgJcUFwebDQPKVzaZqxOGUbhq/lPG2qms6BUDNfSKwA2Qg
xJPXiPwtRaDnpkCdZXxPQgv869dD6JNXanKmkhTz5wbX8rlG0upaJFPQMVud/CDT3BYSKmqU0IEv
9A7qaFAOvxAdnhm6H4+hJu0RXZBRCouZCunihQJyZGKaoLeGEeHdvI0U3XLP4K0ddyhWAyrM57S5
mkS1bZvvDi6pc9uyDxPC/AssHGRzlR1lxPIgrEbq+FobHDWrFOsEvuel4LdcKnAS+6+f8icfqkFT
TlrksgKh+DAhILauc3MKjs1gtnc+V70UWipfE7A5D63WI/f++oKf3RudYinnzpD8kHk6iRCcC5X1
Y5ISa76moKi0dWSkiAutbMzP7Bk+1kZMHt9cWaf7yIoiFi/TwLmm2qmByme3LRIKbSIkLqvMFh02
yaW4xe1iFlqNbffixrlE/hFOwthTEMKProeF9y22oo6NPog2bY1ahPKRxEfCJCN9i0g3uz/hURlf
DDXYj3Zu4iKHzEX5BSYm76xBAjmdGaKfPENz7uFR2iIz25KL2bUPcl3XOic5RhWSPXAWAUhvysv+
qmlz++4/vzD0A1TSEKp4nBYWg9Hq+nLMozahouWIG1uRiJGg3t+7hVecua+/W7h3xxHeFiVrl7RO
w+Byi+WpSLHapJlIjpNutPWaUrMWnVC+OTQM6van2bC5Pw1xYrR3ZUpKg1dOUGSboevh/tSF9YA1
Gk9urKreJYCoRhGGEKuQu68fyd/I3A+/E3gHzSF2UB+6YKbLHBAPAC+1qqV7PGpqzPd0/tp6Iyor
QsNGD3bWBXIE9bEAPci2RFXvj6A5+jAWcw5SRdmms4zm8uvf9um0SdWfTxk2uFx2XcOYWG87GmBx
Fkzx68nuRswOGfqPiJTfKeqrCySmA4wmtzx8fenPZk6TSHO6HIJdulgmPPOBkA7Wi/jYh0U0HFzH
zfKTIVrg5UPmQ2UY0sR9ajCEq1ULY0G/cwrcKbxG1wvOjKXPvhEOfEB90JXNyqb3OwJiKRy8QXZy
DJq2wvtWC3ntOvhbOIgrMZ652iebAPpJ80YHw+Mc6vz+ar1nti5VgIRaTVGfYCMYG5T36iCTDFFy
21CKQov67evn/cktErk7a1H4VrjVxUUhpaWjRUnkqAbM6so1nP2gCvSPkPrPbFGXRwbXRi3BrE3/
ClgRkrnF4wS1kNRWYXkHWjgtBQB35JhON817FHVHJIFCHvfU+ANGpEoNQqKortMbLxyKdJ3klZK7
VrUGlSfcTs7akJpVnGnwLNU5//5EFGWc2wStgw9FU9NPtFavvEOpSnwOUyD+gd6GA06vrU2QRDkp
cCCwkx7RelTVGGkhgN9w0IED2HXtmRGxeDl/f42HIIqvkA2i5S3maLpbbSXYlyGnc7viAmz5aCG1
EKWEXjP5/Zkp6dPLzVAh1+CzojT6fgDmnEqA6HTeIbcmCbOAge/4ZCYI8C1n7mw5+/17a3QU0UPN
EKfl8sNQVyKeWh/Fokt1JzfrGGq+bP2bQJL6vR5dY/hhR6VZboOwix5EWXvBpsHj3K38Tg/EVoet
iEzepjp25jks56B/f5yH1Ag9Jeq3ZYfXq8CdEhbDQLUtUWx6UXTBBiBR/5hUJoXwkSydJ6Jdxzu9
Ci2cB7maJuquMtXPPCeHR/5mkZh/CYpaFgmdvxzq1O9fSaMsry3QIh9MFmVyeUhXhIfRnmTDGVZn
k3Hm1j8ZArrgjvW5iPBxoY4NtyILQBECqvuzyzIbKRDn9PuK4Vzv8dNLvbm1+dbfFCssNgFl2vrO
oSW5z+DhXuI6GHZULr0zTaHPHqJucQRAJAwhbnkKgF3hpfQYnIMrQNrQaoCo2ivrh2g0SKJ4/s68
tM8GN0unNZPnbKqiy1IXRUg/ownlHBq9QRfAHzVTzCuzQanDcFBt7AyTQiDkt4Z6aHehjx6ZCrjI
fVyWgwmICnW19mv0bfX49XS/WGP+jieOmCww8+TGLun9Q/eibigmaN6H1LSD74PfwoHq3HK6ygoy
Zzjw2zvcBNp/1DT9e1kX1LuBZgT9xmKVqSZ8VuyGuayCjzahuVoZUdXdRH4ACsbunTNLzSdjy5BI
Cdhv8v904d7fpgCMyv65cg/K6vQbuhvOiVD1cc6IkGeWjPmnL75Qg83BfHxHIvxhGxdEAay03uUL
nQzKwBkpUA04irh6AAGEBdMbTftPjQYRBIXrk5Ach8EQ7b9+rZ/dLwU/F00K5z1u/P39Gvi5AztQ
LgFJgY2XSQbaH6x7FRyRjuCJM8evRQFofpvGrMWjxPa3VrJYlhIl1diamnsIPHykwLzCy9q1p3MN
uvlQsHyyHh+PwzKBInh5hqaG6XbAzt2DjXTiF7A3LlOxGS5zTI0SPfbarOSc6VKTou6Rnp6UYHS+
frCf7VkMVigD7J3Ek73cCuNid/vRZiR1UOoygmOc+LUi7LFchRyGgz3bwC7cwiRNo29UNFwo3fRt
Rovhtms5vCHY7NM/Jr3zp6oxVHZmoM8DefGMENBxzjdYqOidLibREW2GB/ZC4tga41d7GOG4AGYD
1Acdp97Afq6fsAwGxYrBiI/l66ezGHazlpkzOKVWavr8zd958M0UjqOtruGM2UdL67qfgSOwWttB
XrlAuoupPXOvi2E3X43ruQYtJhZF114M8qC2BlxWjk59Lov0tce+Hc8w9umnr+9qOX3/vZDDfhgn
CYYSw11oIXoblvKoWeI4tERZgxrXuwOCK10SqAXmZY2YRoh1DC+jWUWOp6pdZkgsbkB6Csy8weje
KZQz1M0mdzizXzfnj+vNG+fHUeCd5zbmUqQ2f3Urb545iOEw7JmPjpC+zFdEdvJxIkBg3LQjSjQq
S1Hz6rUOXWR8wfLZ6koNBjR1VIIa8YNdxIWHo6/r8JSsW6epr6PGRGofdXbzHOalMK7DPKxr0NkZ
gHFXT2HnhMquq3Voju5LbHZ4s/M+F79M5Yw3GGQaIAFBB8fHcxIOZSWd0WPr2cGlV0Putgp/Dq42
svCM/WYx8X54EIs1xencBo+Eso6DNLurrDIqwL8hPpxpaoB2FZWb/iJKh4N0kIZqoAmaFsHh66Gy
GJKSmWleRP9+fDb72MXnh6ijGF3a/qdSw2+wGrAYgi3zwdCemXIX3zk3yzrG7IO9iWqeKecv8c1b
960wyBR11WNrKeM2GsLUx03tzd1+cElqJ4e8vsctGwN5AM0WnJmLFzsoLs9Nsh30JBtepFeLT69K
pqjuqto8OqTo3bKlt9eZR6U3GSLtGCl1Tjq7nFhmPxPVjdmJgMLyg5/JneZuSTWYuEHMDFC17323
xiT55hGmc+ZrXw4jSgyOjmXNYKXBRLWsNwSU8ULRSHFMIxHTUlV60e4CI0cNQp3ev+dl+M+RdCpo
da6twn1ikcB7ZiJdnjthG0vIskyiFgUA9meLB1xYWS+SsHSOjhtPJeFFrb83bMU+KRtwYd8Etuwu
R0MX17VetQe7LOsHL4u9R4LlYRaJ0v+vyvuZKsw5gMIutjLdWVYjStYuchsj7+iWrfOExMi9Sf0s
3hZWUBNQGBKVAXRg+/X3NN/m28mNVRZZL10lg4XF/KB9zygLTAw16xiYEVFtg69l+cHIKb7VeWqr
baRxGtpEQMCaM2/gw5Vxj9Hy4XDB8OawMH/pbz4wQmMKT7QZKe+hxdriC9RHvRe+wi83N1EhgezD
5DxTZ2N/uPyw4VZzsiNSmsE3tw0XH7aqfBvxoGkejcqsd0Ott4eOUK11JFL14rW0xnBkk761Tho6
PpoepLdZloIoymyX4AO27hF7PIvyN32gfUev9aFmP5CtwkzGF8qBWbZCb0GGZNMCFJOhuBilVz61
CsoeUXzJYwzc6UrUygOZQXspdboEIgTuI2MQw2VS9bLHTK7GR60bERokGLK9DAipNdF6XVWha383
irY1Kb279FaUWbJmNmROP8cFdlF4Xq67G1tL2yB3+yWmavwWpD7a1zJzBsilTmYAAaIWna46wQhY
NZ3rggXRS7xHrcJqt6OvDP+qKIO0OLT9EBHq2bG4rGhA4+GuKygusAunqIDnEwwXaNZ6H+arox2g
Q7EoVhnZi+lkqGhbJGPZUkPRnB9TYEAczvXRvgwHjiQ4m3zK332g4TEOZNvfT+kAJKKuqm4kJi8c
rrwm9g/k6fXJLlUuC6EK++Da6zAVkzUX1mpfYnIbd4GnpmvdxIsKEz++nNBXOHvIg1awSTjytjuL
cNmfDWLi+4hYiNMIONFY50PYmRBn7Op71/lRDVHGw7sdYYaDu0db/aHLRpfqg+urFfURfw2kv3lR
GkSrVYXq5XHQkobjFbZp9ODJjYzjsVyVBKf91hFT38RkIP2UVm3dBlmuosuxlcaRdgNSu7YDj0nU
KgBXfRYxhRWglymhrBEziFaxX2o7q+jFo27AOI/ooGI4zIZky86H52B0TbO1c9JObB+P09Zyi+xu
iAvMS14ooB9FrT4RimJGdY2OsOTwkKohfTYQ1K5ZL9HS2JMB5LXF6Vya1o+aKhWeKMcnaKyaeXAh
wSNDJDMKhjnkBqskxAPtivsSTrH1TZIdlJJO2sj7GtQHoJ5WeyIzQLvoVBkXKxKnfKhEKLUFoyby
IzK2pAGQBnZsybptRy923aWE3tRj6F2PiZ9MkLaqiahscAFIeOjzHCMkPa+MK/MWXHF8I/uZmmxy
HiLNLZ/jVtRgPZnojKAzwKECYwTXgq+nS4YjhPYGVU7d9+zHQtOdzH2fyOzRCTDJrgRTLd2HyoVj
Q6wxpwvONj9zrUy+RWPR3Vqj7z2z97JeMkRVkJ9K2f7WLI4dnEPSjkgyW+BNtwCgeXwaq7bvEerD
VXk1EqshYz3OZjFfbaWnmHH/Qzfq7kC5NrrWfC++VS6skdVQONluEBopeRE8jlo42m2knABzzkhQ
hethmIS+Wm21qCUABBwfyXcIEL1agN7UPdHfaRGOF4S+GCprdwzzG6GJiYyV1qk2UzOSRN5QgLgw
s7qMNmnjx7d1TcCXYWr1BkMkga01r0oy6HpymzuDzfUlZ9v4hzJ8LPyKqLv6NLhO/JQopWVYvevx
6EpSxs3W8zAvgg7AeMPkVTYpNNyBufEURBmUWdjkp1DGch2PWrgnOqTammGqHewijZhbbPSRmCuD
vWlbyQGHUPqi1wJSh28o7zUYhLUqBakdcKYM705EptylHegQBPB2bK8oYHc/cnZHx7R0wSJkzWva
JISqtkL9UsyZOAOj2DuOBr0vV/oOAkmR71h0ngdUmznYqVR7nAyIiSZLMmA+u70QOPjgbkT5o+lg
eDR9Xd26fVse3ILUpIIgPPBReIGY4bxQm/PiyEy2sQaFa9SjCcuDSgFTB80P2yPUujNJYKXgpOE+
CkvI2djbMgbnJi+KOeS2rY440mAW16Ax6lXRj+reqrXgyEao3oLkOkxVHF6GSecfBNIyf+1lLWkq
liCGKIos8JmOIqAIY1xNFzGJriMALDd4M8rbfOgIC5cQ7xTk8G1aYRLo22CClRKSUqcxw0VGZ2xa
kyOU749iTYEKDJ7WaIMGuccmWmSs9GEV2U62jiSciy72+3u3nrx7v8jM28In6YapkRjC2owPgB34
x2zwX7SQVlXHkr6n0NRfuUmb5qtyEMY6xom719PK/hmPHPHTUhU96kFRHFlouystrNHrGYXY1pHV
rb1JRM960sqHkCmOzYhpwSIMXYNUGiDTetJzN2ZrM+WN/G+tPF27Sy1APqk3oAWdD1uJmHhNeqcD
TYzyA2syxBBh9w9BK/STIpfmuZs40t/QNe7kSYZl9nscakHQXtHOx2oR3NFf8SDAlsNxjCznIKry
mgJJuNagUOxLxU5+1Qsj3RopUYKUPd37cUAeiFMXCnYxyJHFUoVKMO+G3qsIjenUC7CQUubZzjCm
8nlKvNZYN72ubQBU1htcIf53idG3Iai5dLxtX5V8aPwLVLz63Pd+xlFj8NnDATgqIzfWvqOTrhVY
oJt5N9aaSIBoX1ZkcgXuFF5PTZrPwkny1yo9JPgsEhUJhONIfYyTDg49SRhdVk2UUNFV/hjLuN3I
MMrvARjrj6PBysJBB70pxj0CmZFtQ19u58SYUfYvE2a/Qxg58rVIpNi4uRfdh+zuIV2G9bSLy/xK
q2P2Fb6duStT9rWxg/PjfaOgober0Wyy41Q3cl+MCblBo88hkpZkiyp35mf2w6QeWrtONJgPgXMr
OC/H/8PReSy3jiRR9IsQAW+2MPROlNcGoSe14IFCwePr53A2E9ET3RJFglWZN2/eE67quDKdcXMN
lJeOcxNpOA8Vt5r/MpVRSoEp0neN/K+gh/M1dMNXrZZctROTrAB5kRwRXOcBt2XCWajFb6PaEls4
rm29xX5PEJY2K9tsotiZ5Kw13KbW+m/hsdzpM0bkdZbk0eaNm/qkr2JDbdzxCa9r+qoNcRK1TWwS
fa+8YoERbWDhQthYQ5X781R0314hPgvHIzt2Wo1Icebi1yl6oFktOKCDxCx6WG0xsN6cPtbd3Kbf
r4SFbiZQG95R69YFIdCi/tPjLuZ4tSHN/R8oibVIuSSLQUyz6+QuAaaYH7pkklG3drwPSes8E/DG
5zACJnzniNLS0M6GOOzaFceyiZOv9ikqSMlfcoLElbSFFqFyBJKupFj3tYBPvpDRxYurcZDWwjM2
5GF1aUgCklUFpNNgQeratGz32BSVw0MfCIvSMn/ZeVJ3cxeTUGuxoAKXEICsJTx/JHUoMo2VeGF1
wQzsgD/Y43uvrqQdVgfTYTONZGUMAqyYIL1U0BQnm/Buos6rA68WW/GAgzfSM5s8l7XpniBW3Mu+
/1e6In6WS3erRj17o7edVLzGGPggFtf5lmTrdkOYySqiR9bXRrNkfcu9+QVw0PSTFjN8+NjTSQNd
S5NSdkqJpwSYm0XrNJkXUZH70y8L4L+alROs/W4yEjVsZcSamTMIw7zIBclL0iZKL5mNM1V+zm2a
vXazUeyJiGfbeDp3RkOEVVpXR1ZEGGGge14587n+msLZGmoLv0tRXhKR3D2ZnD2pPRsmFCd9mfKA
dNCC+z/7HgtrZ+qoMW233G3j4YoeiBTLGjh9sTzV8VyFiwCCwSC/v8Aw4AGe1f62mMbzrMMKc3mu
6z7ZuXX2Wrrajecu3yYjC7uPBfCpcdAbjY9BWGbYO9UT3/unuWCdysuM/zRz+nQ05dulgAr0ee5O
w8iwjkqXUic33wjO8VCrSnmnsmHd2bRj7HGMu64xOxFAGe0swMvEqmMOX1PzSrbAhvovVgg8UIGG
QQLFCGFK7dMgzbqP1RoY2/ihGJjLyXjxew8GDjDsksOKyNu1jIwmPU9E0AIKEL7S9G/WZACozebv
snhsU03GzRy9gqQ18qUTaCQry4FK1UazMWsB5wuHDKQrZzC2pTfiZ+lh17HsGy7V/EOG1QuF0TOl
3K3tkz6YiVNdUet2Y5cfoRh/UpAdKRfwHj3G/LEH39uuFSXUhGGdZ76xG+Ln8+tCaAVZoilTMpxI
QSGWix3DeJh7i3Sr9OK28zOx65QxevkMjPXHWuvHjsGUha6Sg3kZdNVXCzfl8hN6OM3yU82cIiTc
GeZhYe9yW3sXg3UxOhyyD1/U+tiAax0qdGue112XDVxhhf1BT/u9pvkX+8QSajrWE4Sq26SUqj/O
+bQDPUAinrmc8wGvohQ1WZ5lE/EpFayJGib5z9RdWQu8kvDmNxxWl3rWU/C2VBaDCcJby5QgJvAU
GU0D+6z2oIdbKL8YtdhfcxubkE3i7AZT3ZAg7R1cdZRHrdY1inXVoNZrjklu/jWmexgb3QYBD8ZZ
pDULGtBbD0XjNf+wKcXPVodFrbHLYkemiRfNSfVVK/V/WDj/n/aU3GpMmI89wcipKr6fPVAy/sQ6
WNXYu3Vd/aa5pKwmRMjq9Z/mTRtL5TnsYm8/iOmnZUnXT7nQD4PuXvsWqOg0V+wQcaBNfQ42xaBu
70pi/qqe4G1PV17cdeR6rXXz2FXaoeumS2fWn2wt48t8ZFfFeDqD2FmKd2WKizeZFgUfkvsK0Iim
Mk5fkin5Kczqu0PLIbCcX0Vr+lRZ633SOzZDR8KOKk3317o9JQS4RT0j+11sCIvgvVIEXoKJyc5V
xdcMEwTio9wSrflEjFW5a2b3HreEsCde954tSrztu1VcIb+5LEU05aXHVb1q61dVrpavKzN2w0kS
oLzgC3JdqBCps5sV8arY9Amop3IL48LcpAYsj8QubL9XYQkuhN+1iYHf1ZgWbljrg1neFE69WHzF
NNcvkbgGHr5Ug9ZNI4yeEzXZep2K5pQvzpEiNDQ674lNUZh5TfEreF67GIA51lPJLnKr+pWM1Y2u
dfKaaXNzrTSuemB3OQBeMe4cWo8NEb391bBF9Tr1AIjBRCZ7Rh3Dby2ppmZPPjYzYq+M7AdwtQNg
4y9V8iUrCtaeKsrO+u1a9U3k1dktbwRp4TL/JctaezcaVwZt7xh+p4hlh8dxywbEe1Nl7Nbl/cOq
H5EpvSfYgtRpYlhZzxh82WtPc/P48JL0SVSUs2lu5xvF7MqtPRnfedY/Kb00mDIU90ytq1+laH/F
xFsq08QNHaIcQsnCh287+YRUYD0tcR2l6vqqtCtoU4DeouTBVDDfKo3JPySfMC1Pbbf2vgMCA5lg
FbvO6BdoPNpItGbPOlNG32CXgA8Y1hHpRm2SKspBpO0WENkb47mrpfQ3Bv7hIyTAR6/5q5sZm5w5
ZdouG8c3V3GOhDjTbwjwgzZB0+l8cdyJX7jE/0RuwHfl6VUbJ381O6+Byp29LGV+G7s2j9JxSXxH
BVvucYZO9UBebzVum1Ke45mKftLSt4HnXeX4CRKDOMmyUw66C+hG5Mpz4yq3urEY1+EFmJOa4ILm
pci7JlB4Rur6QZVajX3m2h9eOpKxnsQhD+QXxJibRxfbz+3Wsec3VVUOhZjPnF3/plELKdAPeIHZ
9bSPsl7fGU3SsOjLbn7kI7rrfXSdXQbLBhQEeBv7gTRgq4xvknOMjfFtjAcsAIOHvTA5jqZ5yzTr
p7IU7WLOHURhL9uAFD+DV9xidj2w4PqHpAU9pSymS+p0Jz1d/9SMZGO2k0i+icVFN8jeJjSIP+5F
Kyu+o6aebnXdzUOH55tgvkf1761HoTg0sIL31TSLY0OS/6CT89t7a2Rk2Re7reyHuU8ZNhSRWJmf
F7Sok2l+NSmyrFokZ3YLz3abcG9W4i55msCulZs4Q7sjATG0R+VYZsguo0cwBAHgG89J/pF2SQVp
LUbouQOhq0g0xkJ5wBaNn+deqFfVHJIuBICTU8jOylP68MXrs3dpHMmOLO941u11q6fVqD6q3n3q
yvgM8+VtNXKy/WVzWxAvCyU+Fm16Y2firK7jwZncN1EUL21XXnDO3zJrfB0WWEZSzbf2gLiD2/e9
scVh0Jb3phVvtFEq5YLZHL1s/V0X65DPUFGdvvjujfSpIKF6HcmIFk0cWW77pj1AKHW+nzQbsNBg
/tMStgSnWB76vnxqdeMtRj5QVXbXdNfalqq4N1gx2YlhuXRxvqWg+09T9T/u4BdbK87pALA8N9JQ
s0gjpzB7Gyowzmn+rxsn8qYZVwQKfDYOVKKOWrhBE7YXlY3RwODSJ7nI+jXM5KXOqyjTzNep8qJ8
csUn3EQY0ZaY0KpYzCPpepewIzcY8ZFIVyVw6vmKnfcrVqvmyCUMtKqIT3ElSOEtdpT3FC8TJ7Xj
wbJ2nVfoAJc1S1zQIwsQ64aKP3YpAawxwTE3Ymt6LFYkcRH0VhofNVorDv6kPwq9ec0qBYxDPXrc
jOXJExwyjBanyJHtIVn6D8ACz8lIdGq1ppCmUr49gAY3Tk/c+Jhk28UpTtZYvbAyuNfF2t2afEm3
c+JulNS+9pkOV2IGWDzxcGhqP28kfgHfU8TGTdR3mxLI5lVtbeHtV7t/YtWenijTlk01GB+9Ug8h
qzK6H7sZ5RX5lsGkk7w0CNn7upbkMHJkdR8Jnre8qgxNMY8bJsVvJsmrkKV4hEZPnGJHJR54INl8
Usc0YOlUIJ0lJ3Uug5jmGl4XoeK2Ixgt63qQ1dYRQNJRjmPU2Pq+s+A8NsM63/K6WT7wXyhbpNk2
IEhzjNjyIsYVdDFJ1Kuf69SpVuNWt3FVnpK4Wb9SCQcZ/b7cJUW6SjrYCa+RjdXyyrqPQRQqMCmX
gvlZmYzsNs4eUh5WVM9fR5VkW0ZSsZ+qlbXhUWrOoyLtaFq95SU1QadVApqbvZgLVHRVfzUeUKzF
Jg4VyVfnURQaJJwFAnRakEJrYgPrvaX2tbG4m118Tzi01DnNyNrj29V2IG593QbW0iVD8qIZOrYs
d9nQqj3hXT9zwc3AULIN/cXFZcc3ss2m3qo8xKDmhmh1yUu3VEHfmDuobYixYWaIcStjZ4NP7TfT
VgKm9Qb5q4gfI9wyDU1zFi8PJe5BiUl8Q59kKLL6UrotImXdOr5lxodSdsdZ7eagHuynDs9whDXi
IJLsiyfiidlNHkA+2GlkAwPsa5jix4wtcrT1RQC0hlcTroPylVviCUX1igJkbQiY2s7NI11VqGdE
F8YKJh2JRMpfvrU6f1cM+BJlrt+Yzl5BBFmh1WoH3dBOKmW0L93pUwgUMLL1z3RGDJFionVLM/3I
JdSv3FiiollOKvqlj+l45NnWPyrFvjRmvzHa+EIQxqEHCa72xqmWcpd23sP/bXXbZZyLY9ulJu9I
w6RzbGIrMAd3DeaMm2xKQCKZ5bgQpuwSPp9q/5xSPksAOFoukbRlUYeMzEOPxpYG+YXy+G/R+9d6
GkNtcXKK9bolC8G4Wsm6wUkTucWwVeUEoaK02KGOTy7Sq6EsFzrTrwaREvUlbp9kjRVJg8dRCeNe
IWWHa4uPLnGHbcV8xURHwcwPkblVyYHuDP5Y4cahnsWRUbTPslGjJeEYztmiLxUbLaJxLmU2/Zf3
znUyCQtp6uMg2UQrlqU9zAMoeZnZyjGZajoyShwjlBKX2dBUYtObanNaSzW/mdAYKPmVr2Gs1I8B
qyzcK8O4kzfHhE6kSzRn8GkIWlB9ocXzO1XWGmXqwE/C839eZE36da9a/iMTMGo6VdmoyK1hKvjg
8oLQs2pKn52cZrJq+iSY5+QHGYnNpjGdt6o93dtCUkHnWo7GnbxPtIJhanokC6IfYc3LfAbdFrn/
3ZOBekRrBLKU5PC88qVm2jBJpgF9zBw3sSSxfUT+5HNGzmZq3AX5QIFgYs1ACcY8SEKmudVnHq5B
lCER2eNt0kfFF6IxNxpi55fpFGSUgKTbmqZMtvZqW1GplerBg1e+ISM3/+gtAOul4pF1lPGI8qsZ
Jzpg4Zdi1nxvAPJqMLc4k9ySPuttC2anU7NIU9YlxGPXeFE3tNa36ZZ5tFjVGqJ5vtVx/5dzAw/Z
lGzbATGyUCooPhR57LhzUSlOmWzdMSd8H1gDwb92tmEz/YsBxMqyuUIn64nO2qkuVKnBNWiiSBsM
LFLPA6huHN6ifs6SoozirnC4FpU3TDDyUjVp9jI0s/JsDzJ7wUpXBDq+pU2rTgzOlCYNyqSjnhmQ
GhmZgFpPYNbtvIfcbRPNT1NeAHhIyJIYG5E+5bA9PpKx6HZjYuUkZaIosy9pbKFOjmFSO5+9B8Y1
ztHDrJbM5aTvHL9jVf9izY4FdUcnytJDImo9IvBHR/0BtUh8FcGfB7aC+qCK58SXRfum62DiaZDA
gXsG61UpWd0b9m2PHRJ64a+pUYYjjJnJr7t8PJux6kRsb+i+qAyDFRrO7STWqyAr+mqbLsp/LcXT
3oIJSLK/heKf2fktTSz6Bjv57HHXXStm2/ip6TVmLLl4y4wzSvhAyET8YRvKupngGY2INEzWlBfJ
0kgo9cXr/cmy3zrS7OpQifvslNt9449KTRkzHRuNNY4yd7Eo2ptesU72WlXRYnZRbw7cO1Oa+aXs
r05lb4nCu2g1P9pmlmvnObvRdVTaM+uu2UpISLugYWTeGsZqQxgFbKtSHY9roddBze9VYbkheTTh
0LN0qUvUREcroGCNONfNgflq39XuLu6ZoNjz8MGsAtyk8P6toEpbaf2sdvpW6M0cOfZ4Vu38JGOI
hU2znrxm+s06Q/pAN47QdHsSwNU09IwM5HKV7LllisBknOxDyzmabfrQV0qYL/HZspq90jYwbnNe
kDIzClnsHkKAeYwF6GROjKeqNY7SqnmiLeT1ftzQCPDcLI+HR1Chd1q+L8yORa44nan2zYfbTs04
1OcnlMz2hzSMGzA+K8r6mDGg7P9rNWbRvO2kif4CO9t2XrdT02yT9lT93mqem0nQNlb3VEWpEm2q
BmS8RORjf2V9eae8eIaIhb1AuA+Dg3I0Vl6bWpYRKdMTe5zyRD/nfJgTfm2KZYejBGU7c8o+kI4z
+3IiGb2wyY2cujlMGvGkOdWt7GuyWsQL/MvNxHJBJ/NzaTKnTdX2MrDg4ZuElOS9DdnJikx13Kqm
lwbEO7jB6rDnSILFR6YZv5gS9wpNvVVxxGLBIpOG7AejQ5PuwPrFWvs2QeZE1VTDxStuJRQpaG3j
lzYPl9IuIseZDqye/uPbZW7k4DiU/kRxlCbXRFcbDL4bDAepq24EnkEftgncTX2Nch78c0JpEZlm
nPmDDQ9CdvJYus07rKQxckzakMdUoq7ErZqU7cLL7OsO5lvZAdhk5Y6dQ0RXBJNEeyPq69kq83ve
m7c2r/6UGSEmllBKugxNv2Bb1aVK87KGD5RkQ5yXgs1L0jywt9TfY9Lua+zHOyumVYwdiW9KA8ht
d1+GNL6XweOZLFpQMmOt+k0OB7WY9D0EtdNYl4xi4VNCiaMV7dx+X8VqAI+qISMFa7FcTYMLp4D2
KYfLKszQWac1EFBLd91IF2pb81vPmZNMrhZoNLl+abenbiaQPe1eMGe+sCIQoDPsE76CWuttRFeY
/EvMkvi3N4Y0zzSyTQCdJxpnYDP60kCaIKPSrZpvaWunwihPi1z1QwIS5IHU3IvRvcxa+pRBB6Da
3ZSjscPcjjdG4yxZHmwrnfCiZSqvXc4/sLH0H1GmiE8PhOZMhJMLDs5o5KFBS0pnPVqXx/tjGdcs
y64Vqj+nl72JE2unuPV3VZZHegH0+3HaDlKcPQZ18PLiJ1Sj77YdrzW8lnYZj4Mys49u/SP5/ttZ
qmvbcDkXebpLNXBszHKZh3mv6zTu9Vo/uLVz4Gj9FovxoCw6AGfqa1zb2sNptIaDm7wng7IXLVhC
QpqO/SP3vnGx5MXKTxl371jWHluScCa5eP0yG84pf/c0czqtUmcW1s9q0Dc9pmvAIu7wRyodN94g
m8viLHE0WRpzYmKLJhKxiPNun1ILf0oqlWjVim2RJGRRTfKm42k5LY24eux9XZ1RvrcF4YeljRHA
m4bHenfoKe7NWOnHFhtPRhIfVawLejL9p2Yj0IpiOnsYC6WYd45d7WTXqMGS2U+p3u9Z+eHp89I3
nXCKVSHZV9SpFdEfF5zk7nqorfGboRaKAoiSbNRQhZqR1oI1zLZnsKR38fLCd8TaFK5yl8lwXoqF
XRPcEcQFDD+iAfv7eKix7YXWUr96nfcF7K6NZA7sG0RGGyDl2htymxbf7sSrag9/aifeuqzYxIJT
0Kid81xNb8SZvjtNjk/DRsxfFGiUdJB0x7zxvHm0x8axbbkScYpflzVBzG/rTzx+XjCaxR0nxk2P
1V/PWS7EPpylI5LAdNw3hfwq31g5O2sFO4s1tRhK4lfV6vl0e/dZHSk5CfbE6kB88oeHhnpx+mWm
dfKo2fMXS9gnd251ZDmZBV6BhytjhNf3y3+dJU8Y0f9rbR2WVFe9Ze60JbjD0X0LyO5Adc0ki88S
X462LQbt27YggebURZ2LTUGinfqseIeJYFYU6/EA5mG5mP20h9aTBMbc7AtjeR9a7duki2bHB9dF
odIKZ9pXUWmhsIHSoNJ8GkAxAL4B+hHkJJLuU9aRouYp6wzA+9IRqZVL50iizEEzu722otZ0pdiD
3f41kuTm1EwXpTLsZhT6YDa9KmJ7+L/cRIwvx0c9sOYBxzIr8IbqIMyZBxUUeNYrHHb67DPMfc4W
y2/79tME5+XmTNLSxtQOy4ziH8fMEnGDdgEzbzgqs5Mx/aaoWJrpW/GaC13fl9YMP7qSfGBkZfXd
I2Fb0aTYtC2zV6KZKI6cASRN/VWm2H0yzDHeQHySYeJCy/tqV7lAES0Y2cugt1tiYg824XR+Q1o6
pcT8npWpdW4ghXPhS8hB/I8rhzPizFs5WH+2Nx7sYgmqpPrrNRyBIM61gNIxbHN377FzH3i0jHUP
kjUrI3QS7VAa87fFfCLKU7nDQnTmS4QolqX3XjPABRrDflLtc5Lav+6Svc1e0/vxZABSVL77derD
EmIO/sld3DD+kNkADM+ed56aRmaXNfBEug1xnvvVTQ+ls1hhtSQDRTW3OQLMiRwWTvck/6K7OGIc
IrayPtdkM4SESyqELY2ROiwvM74HeC7VQQWI9lgpCJwUYr06GJCS8C+j8UHcFO10X1XuXHqRbIu4
vqGv/+G62XlaWgdVi+iSSOc9MZk+G/Z8lmyzlxqrALkFuRKR/i44gQ+YQ7gsGGFCp0FfqEzaIoU5
MXKIetZTp74aufq0dGO3o5TamWX+POnJveyM5aByduznloim1PwTCV8amRnR2pJVwI1zXZiuUODP
h9jW37Fsf3L/ss07wzlajC/WSy9jVt5rCch8Ih10U3qW743u82qU2aEpar5N3KSqqk5RRpUXaFR6
eVHcWYH+446MXFG+qdmq+WAzv6cC1b+up6AVqRc283TM+TF+z2U3aQrRsVb2T29UEJgj5qFHuJXJ
OJeUtPWLIXz12NdgKj0z5s3W6lKCYQ2wTf412RiHGh85ZjOYubGbhirtPT36HQ0FwQ1ArKcBIOq5
epBVM/S0+b2VUPaooB6AE170Ql+Pe5UYPeblsB8xAanzbbKzJ7AR+KIANxrY5pOKJYtCNqGtyPda
SA7NOL70uBR8FRHGH63xTwh1XyBLuYNxY8fsbObkjJLNSATejP6lLcwZrRjkodPs1BpDieMUlwKH
IvEq1h/gnvuaj/aB7CADF7DNddcxr9Mxi/H15G8Cakhcnn5KDMI7ZXJc1vRLdweL8wiMlssK7mPS
/RrHDtl0ij6eWjC5jCuAemiJgrFurkNcQmi4MRqS6c2PBb+gAdYXFG6+E4IQvgXxMFRGL4Svh2Jn
LVuBZeSgtSB9yfE8eq16z8D3LgWHej1kO5Zo3vnKHawZWLNh2TdddD+QAy+tqe24urydM1vhLDCE
THN3yR90syzhMGFuQ/AGgw7Ge5vaNK+5MRDbTqGkFDw/snj4UJDvBxsEHmhL6QzA7UbrU4/zGIRs
j6mwgQoOzAnFZjG3nEkQbeYaDYBU/42r8MyzM7BlGwMNENifPssDq7iRNgwvDJm21KxhsjzirsRw
BUUGgbkpvXMqlPVJb9cnWABKgGN/a6vZDcjVNjcfVtHK/hEYWHcFIBJIzemrt6ZDUIrxmLW4YInT
q0cj6gsj3RusRQR87/d9TYo4G8g/ZADRbTlhmVdfDpKnT6ThPTUZXOg4M6aOjWEhSz/LzYgc27fB
AyVtavxk89S0w/PQFocFsm6fKdda065ynSiKxl/4k3ZUFI+O0PgajYQCOJ73PVUhlzZ1zoMwreD5
KVGGyOD1+3q+MVJ4Kklv5DLI2Xa0+Tx5YYLqN6BXuOiVzVKDWA5No/1JTb9IdgtCd0q3ml58ef10
qUciC3lGWr/h8c68VMN04u3SArEqYzBjkFjsszBPl/AYE3J0tGfyIWFeSTEcFWZtYc+YEqe1fmWP
izwiY9gmBuNCArU3dqUbLGaV29FNv2M1P2sZLh36CjyJ3q900RObCX8FQ9ptikczEEhtr4UzLkHf
6tseGWKoNKaxa/KPOKZTbbYTgNYeo1rsbGmjNyqEQL/HmYwb/4TD2opwefH/1DNGSnliLWv6TsZJ
7kADMzeJTaihlmMHQCOiYXL+aimuhdqe2e/YDZZ6qHpOA300P3XyXDfz1IhNZ2glpp4atbJrxdUA
Y4fcJ77ax6p25T6Rk5UcFmk8F9x0Z31W/rC7Pete96QV2WkiHw1IsNDuylzd3Kl/w+rJE+hRJ5LB
xHG3qN+NIW+jQSYhGsBhsuMtCZjHuOBdtLslPwojfcX9NxIxOpbRqFdkMRZKqAg3O80NXxZGsTWe
4OS/yiwrXy9VE78xeK6yl0gWEyy0dqWiSUr5nzPm0gfhS9cVm9m/PrYGJLm22ZVSP1UISNjiMJhU
Sx1QZAaYPm4W+VFMZ9ZIUYgwjfXIa9uGsgJksNpzsdYGJY9Imi0isSSQu/2Es8hYoEe9VKBkrgse
bWblxVaLcX/gkT71pAgFBHg/BBxvyqLMTYOh917wxJMpWhAfnKjgl0dbrEFO8tauyOm8WdzeSBwz
/qS4L42Zfet9s2lz/pNmHF+tBq9DXJEaSw2U4epwk1AvGyaqLiEuhnZRWYLCZ6CGD7mORwVy9ewc
ul7C6rO1iHdhCpLetnAgkC7uqNW1Vri3yYW+z0LLQszKy7bsta2TUqlaej3we6fXolPvdUdPufax
EZjEiPgMkaAgphguFOPUumT/ZgrloLaK/+asuI+18h+ssQaDDjsILjPPDRnekTC0P4HvpUinz0nt
/02yfAXUk/oLzi3SMaJ+0f4NBrPbRPd+8OTBBp3rXTr2IPN4YzWxfI3VauA1rb0NsD4yaXV12sZZ
rhzmDK2hsamiYk18riZMUT1rHhmcL4YzfzCF4eGD6TQOlM4E+FzbsVq+iOjYj0bG4TxW3+iWyQMg
mvyueBl8azb/jNEQO2tpvyE67jHwf5pZ+5sZ1mHwmnOn2zuzyI5uot9pLPTtioT2uCd3rL3Q/y/i
FcsGTU9svJoZ2ISumtRT3KfbxHMPE6ctXVqzzwzlTphZ2Pfq6C8eoqQ7Nj/xUvwzeE+rxsRQNE4b
W1HvRBHulMrcj1Y7w+dDv2ils0OUxsunhN3AVAkj5W/eeT2cxZxFJwpbe8hFmM35P2JVgVfmbnVC
xCEK1SyYkBoNZrWy5Uhx6XdjpRrhBeHQUCQxr1LL5u0ISjSLaSdtR9t440ynUsXXEs6Rv6r0lwq+
BLib2A8EQ2VR/k4Ib2vcPBs9P4yA1atGY+DNyWfWNgeysukmdX2/YhC96kPxjvoTKDb1m5jzgexR
TBmj5xJONHZHdRi32qohrcgZr9ps7+ve2E0AtYPYk2Fe6999bB+k4l49unPfXpwdWWUlHh7c97kK
DVOD39qZWu6z53aUootsHQu0hjYf5iI/dA/psZDYjCzdOpslQ6vSwT5B+vC3YMBoptXZsJQztfe8
z03kYMSNbb0wERjMhMtDW3IZIbQO+BI50MpyJM/cnaYfPZt5NvUieek9DBQk8pPY4Ol32c2XKZth
4U7xA6eISaGIFFewizyiGa9wfs+zIqeblJpXADXk72K1fTnMxO4FbVk5G2F7XYDbPmboyo4Mz4Uq
fnNpOptUq9rAIcTvJ2kr51yyQHsv1BxvUpU8l8gQ5HbPkvm2LrfEqyahzVBtH1tevoXNOt+9IitO
ONF6L5w6REwfyh5TC22oZTQ30O0Ts6W5Z7stxyOsnnK1YSeKOVwephKVK2HUubeAlLyii6bhSPT/
uzPG+aG0GqyYEoNequvtZ7qm1X4a+nHfZbQSrd71QTPUVjSXsXXUxilf+SVjg1mTeEKc2F1xJEV/
tgK3LosfaSb0W2XCkFPkzTfhVdVmGQ12vGTfbVOra3+aGJe2v2oD5NLMiJn3OumtKI3kmum9GbCQ
kh/LFrc2DZbNBhmEDpiNuYXXMX1oZxrtN6MoJ2opXjYkCZnndrH+eTUwezdFTilrMLkzVLMLjn10
ss7+cs263wBGJ6FjeYT89EZSbFiD7QOzekSzN6M17xbN+Gd5NfDidqqO6tT2PFfd3AWT+YhPHB7b
CV3T11vZLcRn97wMkLHNCSnAiQQy9x5RUlKqpyPjQsyMSIjzc8lAJjK5D0ODNbId0hHjiiorVGQd
23vOF49tjq7tby6WBWppj0D7TJh3ApeTTVGQB05r+KCxjw+H4pD92muL2WEalZ7bI+VoshiyhYmJ
Kw/5ybxPa9cd23mVT3VmuIHBIjsPZ5P8j7Pz6G0c6dbwLyJAslhFcqtkSc52R2+Ijsw589ffh+5v
YdGGhLmYsBhgukSy6tQJb7jTJgY5sRf4dI6CmTiSJEBJZAL6N8+buzHypju7G34PkZ7c2CJ3ZpQF
OV+QTEwdJW1N06oeeun391asDdQ7Xpqt6JFjEBH5FFhaCHb6dWB1LDzKxhVk6hZPyslwjjo90Q2s
rpxo2A0/tQSKfRHT3bQQTmcO14470aPRtsOezvneyQj8d5sBldYcxsB6ElV/tFhVnwVDyF3Qxs92
wQyiCq3pZipK73mcJSyLBL2RC5zR99xNZNsQ5ZGoJSH88UrVf8MZdXxFYC8jeUDYgTajPqVcISmU
fbGOpG091fqQiuPU+tqwrWm2XpACWJKyLQFKwJjtMKRwJfzhU8pqn7SZGzq6fgi1Sqz9gZESAQtm
Yptom9EI9Nvz5Nx3pGzhSAsVTQvfEyaFYkGRBcKNKW4kJUj3YCQn17r568aoc2zaAdO8//Z2bR7N
Qb0SVUn0WxAkWjBjoQEMVkiKdgxHPNLZ1RTxVMnp/SSE/y0aKg0XDdvda9SAF2jIiyedl0Zlgb8h
hAu0FBa0/jjydFlaYXzM7QHg2hi2cFwzWiQrm6bIeIHbvxQRmB/Unf9xML3hmRdyE0iujhN6Z6g2
5wW1aB9q0EsdBrzV1X/6gK9v1MXYzNYpdKB0Lz4gdDSVUM2Ex0HzAA2NOlZ9CVi1OytMnAuv8IOH
ch0bDUbdNVBOMRcPVVUMkk2CCbmsFjORHMfk0aeNIDbnn2lxCF4/FR7DGDmg8inVUqJPgTiL42QI
jm4+hlfmXCpBO0GRQs+bGw/40IV3uOCJs57UafjOqq4oE7Dy6aGz7Sn3A6PyDjkpDkrtfvrgx7Ng
ekxzw62mbC9h21yQulgEmnlRvEchxnMMZtunxUn3prSiMhKYszTWcB34ubkKLbjLjiTfNrvgfozp
fcKDERcI6h88rQH5nwdG+dSi/Xv6tHlA9yvlpj0Wbuh9TtIs3TqGCGkoIMZHG9HfEFvHCwf//daZ
zx/SK8iLI7sqF4uqEvxGlbcBqFnRPLfgALnIuo5px/mtY3y0EMFTmaxhEkfF6dMlWABIBBZ5rV5R
At2jd2w18Yjpoohe4IsgUVhA8dHIg7mGKqweALWsTZLSlT9V4SHofLXLXDL48z/so8+Nx6KJJQnK
AFItXkAT0P22Yrx46izsryh+x21dpflzXQpsLruc5KIPfmKNoF/Y3AstjNd9xl1CIEIrDSfW+YW9
udBSz+610RyiQ9FMNHk7HTkr+oV9YGXQFsL0Nh3J621L819EW1+IGMb8WG/EH15XV4Qm00X0w2HT
na6OYHIV2lVLHOx863GMsm7LTseUSrPTTTGnFfj3fE8CyLJJMTlbLyxt+qDi7/m3/z6ioH2HYLJh
M62RyI+f/owyqLOmhap0RFg6/1qo7o/EFGVVKk8epDuOu//HcuicSEp1jpltni5Hl7tzBHLqx4lI
LNcIc4NtL5WAo2FB2aZfk11Y8aNtryj8QCwiI6TkrLv15ivbUZgagcm8wk8yWEaR5dQgJjONju/5
R1vqKP77okjVOUjWIGu+DJaoKnipoQXh0fPBXwbKSfeADPqVbDs8yp0y2GTKr3ZkxQHSSm0MGA8n
yAs/4lXCdLGv0DblMHHpIc7/GgbePG+rj2hCQ/s52mVSXQ9IaV0lGOtCgi1BG0zo8K6BBil6RvjG
hOS7m0Hp2SbXaF/qbjpugHjk26CM7F+BzZgxs6Cf5RO82AQZpGspcggbdjwcA79v6XHq/oaMDB0L
RGwYRBfFwdWa4ohZrlgVk1teYdvxO1FAAz3ZqNWcTm9qAuoWhjD8v4mDr8APHzMx5tBh2yK4K3vh
bb04Dx6hmXU7Az8X3HNI9NZp1s39Kw05BhBaMDxTL/E3o9CsjRdr30cfRSaNDvE69nL/OdU7dWWG
1rjraMCsYzdOd6aE7AZQpedn5uqL5QOKxIskvhZFaj7A8/iSjX2/iaSDBUqQJI8WxLaN3pjFXWTW
Yh/5gX2M6koHCeYDyarqCcucnMGmQa009b71xSyyr7lpVzs3GJ1NFkBm4+hN+6iCmTdaBePIBB2E
72D0xY3RYenGVyn3HRioJzM0umgLjBEzPExl1lqnJYBFwAkP3IogvZKOtpENijrV+uIGRp2zrW3k
1kUyOD/gzEk62SAm63jWStDsdmWnAbiHnC5P4ViznWHjrc02GPedrbSHCjHPb8LXbDqFAJUnMCcM
uPBzY+JZBPlRxNRi9uTKo5eMfy7s1YXk3XxgTAP1WS5RxJaoK06PJvP3NCfv9bEVV6DP0eX9zRDB
nfHYwSPC/e1WTDjqmFlnP5oxiMk+7pwL1+8Hfj6S+A+vFon1WVRwER/acRqCckz8I9Fh+ubi3GGu
2CjICI7SCqn1gqJNVoNqB3eDVHFbP+bIidgPweSCl6IPOWJDDPa33SgqYyCaEpnJY2dl+i/NrOpH
DxW1HLJCO3dTrZlZaBnQBJipZZjcQLqiuCjhZB0stBM+eZE/PAbCkhmNZzY/Yzff+4n2qg+Czp6y
bx7uKgHWIhhnb3Quzo1oOhyfkR5ABi8VmXUVodn6KUa7IFkBE59dkILMY4zcx65+5eOUXFCZMkGA
dlTQpLGnrgipSq0O1oQR5QrlM2wdATlIMRxqAII/xzD5lHqh/dPTYPJtkFFPKPGG3r9RTZI996Nm
FmuUuSDJawnAaZ4H4MZmkFMiVklWgnas4d98qujIXpmMk9JVmHXjjedAIpojcno0G2X/TCZ7nGjb
dlr6PIz6UH2x2TS3GOg63paWsQrxSI+7G1t3rPzKjHIXJxsFc3Vnh7IZ7yO7f3KxP7Ca3GwuXCMf
5IZz3oSzDaJkiqridK+OhorzCWm1o61BzjPs4tfQeglQaiboZTqOV1midf+vNZHiR3jNwntkLtze
hnLYH0Viev5RsDVx7vHS2wxW5yZtZbyjkzJukIfQLmRFH6RjJnnAvwMhxNJJoQzKicaN6eMZlMfg
4ujAF4cqcOX1JInb6wTzJDrxjeff2PYokgvLz2f+zfWF2qYJSEaiZKqDU8Cl8fSZ3V6nyWeTlKHr
CjIds87U20OQA+DYMANIN96kLj7z8uqeV0VwDq1WWhsoAuuL3LhClqhiIJLCjrO1au86MT00xp2h
C1Veb4GDCyLv1hlEeV+4bWrfWGWmg4dI6UZeiEiLhIXfwtPDXqMXgMkEgsynb0AzAGLKyej3OElY
gEmV3h77ohDR5kL4nXOt01c9V3WUFawk0dRcLDRZQeIZsyYM6WGTHlG4cfqbMI5cBAAaoCO+BGGu
JBqDUZgzbuDnTuYKaZ4GC7shKWEyT0XTXyjClonx/54fOWGA7xy3padl3HsODBGrZ0ah0i26hzla
AU3ElAMQK/FPV4eRYHxbz6IchWyTXSKq+iU1g+xCy8lYnIV/P2XuISBJhjCmWJQmCZIIjWl2/R4B
mqt+7PJNE8JZDIf8oU9pQGmauU25csdJ3Vt2dFsW7bBy+nIPef9IE1/bVYHxbczSH3mSuDdtG/88
/w3fnxbENeaeEQFCGWpZwpSMZ0Kz9Ub0K4G8r3DOLZt9ZYyOdlXB5SE/86bWuJBjfvRW6AYgHofy
oTT1eV+9CUt+rtUB27ffQ7YLgfMzBGD8bUBObtCUCXcAUQWz0QmmGQIh/iWv2g+emUCsKNws5sTI
RJ4u7w4aGamdD3sf0tAnMFjBN4xY0zXGMOWPwQjbu/PveP7zTo8JZSltT50/4ANjJiQSR186gzxU
KTorIOCDG9gu5brwdYtbafhaxOElBenXntu5RRfVIfK3qU3ay86zM+e+ReBkC2HD2ydhUdz08NJ3
+WBZ695FV8BJonWQDvDKYYyA02RABNpf3TqFOW5dCpI1dsy/z7+UD4LU25eiFlmTGAtnGqK439ce
PGl/6jrA1Lp2aZn5hlu8Bhv3BFqTCryOscwQSUoakiEb3fKYKJC6Yrr1usjZeaDJLyhbv9/VNAnp
LaN/zFWAJMTptprp5xHSgcV+HBkzgD5r23ST2mFAP14PcaWKkCq5jbgJUYgVA7ye82/0/aPaxqyH
iXwUdxC3/en6moFbLbDLfF/pVoiUul1s/HQYt1NsaLv/vJSpOwRXNEjQY7QWeUWAS2Q8VIl+SEqB
M0VcRgqK54j6yAbMkfV4frXFi6WbBsme7BrrGdR86XSdPlg/BYYVx41+yOGrpjtScGSjYY903joR
QP99vRTxGm0DSQDrTOvX+eWXYqNzN48bDrlLumyojS7X15SFA6mypoNZOOT2Zu+qO2ZE9eeRUao6
mCLKj2UtW+DshZJ7M/QzD+plQDVawF+zV10bZJekPxdfm9KHm52pj6RGF5az7PpVWM46vmGHx5K5
F8JEApdhr3ednTIbeCPnX8HiC8yLsbdAIuHxwOBGX3xvEyONacjo/Hke1juNXZn7joHezqcsX8Vz
P3fq/ORQ2Gm+Pb/y8jKn666whXTVnFIaDrOU048fN0y7yhRD1B7c07RB0XD462OthsjE2MDNN5wi
PFRijB5Q8gAPgKd6/tLKKm92Adj48sKbWMTy+ee4dM6JKXhxSOwQT39OMEkuSjtWh8YZxZGzWDPX
TlIK4jg5okyqQB9cGq8s2owKU2owyPSE6GqzF5enjcFzNUF51g99DW99pRuMx5EjRCj0RejDk9a4
uDUaP2rZ5z/Pv/3XHuKb8MnSaOySws+n3cE8bNHcg0DWTJ3eDgdCLCDFLg/DO4RLspzNhmKcvRGV
U0RIPnTpdZW0rXPXYHiH/mVPQ/YRK/PmzhnQZnweMyelW5T21rfCp9L7LtUAqq9r5yhVOJ33s7RK
L34IzXGSe98swodEc4xsWyp/AJxuj+ju1RFq6eCZZBsClo+CbmsWkXxIq7yESYS0q0uLSZY1yH3Q
wesgiDvYONKiFdr1UGzWXWAg1BoBy/oNEiZPrkSSB9/a3LQ8CkM3/SsLoX3OYnQdkUnZt0lJVjY+
5SQsCTzLJt5riQJI1zVM/e8jOHqQkX0nyA5hUlgvXhaFzyjUMNgvJZXwzmlDvbsvfYDgu9Cm7Xdo
4ZvGW+GWHkoBrmz3uGvBPnczDt7z+Y/3bqsqupXMk+YWCQyBZWO2KdFQYsIyHKRRiS/IcjprkAtc
QyGNutoeGLUWEOLPL/rq1XGyY6iBhEUHYr4BCZqLYF0ONL6Yk094I03C3aBZl6GJ2gMSBug7pZC2
tD4LIJf33t+0kQny8I7mpRvGUdFnmDJuuzKDttY2jWxbEPoDnw/2o5vbMM8857sYpPOnpE9RwsYw
ALExBZzF283OrlYNjIhkBSoTodWGHJISzIpnQnfoo8Xn5x6QBhDh+qqlFO8BroI4oiuCTxhYM83z
tnCHW3QtwXyBeetMyFHwpXrAajrIIRsayl3f9E0JjiN1P3eIzCH80KKXd+EtLjJUHBz4bBwohpzU
cIBUTqOMIxBWstFHOliVbKAlaXUXrTPBhcDUinseL6jBSC6Uc69mq28+HeYf6DhjyUEXn44aUed0
1V4mSd2gpkix7iRbzbXviijJV25VHsL6odWgkpnZ3hLxtwbEd9XpOy1Jbqll4e41647DhYym8WtW
VIuHFL2LYQ+RdK70PmsW9Axge76qH9XQXxpNLe8ni30OzHe+mUjrSbVPf7nml52J75V9KNKpfSrG
LAYTZnoe7U59FlhNgQQacxvLuvO6ALDz+U2/OGnU2GR+5AUM/OiXc95Ol0+q3PeQMGPeUQMGRLuH
a8cMgOH0aZxt86E0Po1GGX87v+riWnhd1TZINvFL5vH1+Ve9qaIq+Hpp2uny4Hbhl0BHoLJDXG8l
aUOi8lEWdMswQuvzvF2HZWZf2C2LLWpbjHug9aJXoDMQxNX4dPVskn5lMk89Zm0tr+oYv7F12Q/B
c1pPOtK/Bp32C6/5gyUpoekzGHQcJF2O0yVxRkDmOZv8o0YCDNLGR6GOmPJYJBDbUDH0Lqz37gXT
HOQCJIzNmu720qfTzRinGdPcPcsdsWkgNdzYk1Hdg3f+Vik8C2w5QFbyiwla8xheeMGvSvonx5Hl
WZlziLXYbGBx+rhZ32I5NQjEcf2qO5ZBhCd9E03rDBjLxvOTcd8oT1zhSh5torxt2OWBvoMak61H
ZDTvwCQxIUogK9DJVxQdaRhGF1Lz13B++iPpGdDscwwyZObP8zd7swlBqQvMmTBOJneIvk++Up8k
/mP0egzP/hPUvryKbB0qCUZxjOcKT7O+gs/3r3tLmkeCKYhobBkvVNzvRtX4LQv7tdPKcNR81wKi
qVxOPaqTRwzams/8Szwbdg9zvyZl/R2EyOTuXGPo7rs8qH6kU+UcEofiE/5g8BtdK+Mv0nPWd9rs
cITOH1v5fhuTFpJNWfPfIKKWJyeBWlBKWuaqaATEsjaOfztxCGS7JQWeiSwiAH5YIz+zqtE1xCED
aSXkTL1R/koiNYICT8FzI8wj7U9x4yBWmoG54bKrfLg8ddf1OQ24ENMdVFe1a5cODgK6sd0ibmdM
47egGiBEMo1C596TcoKSBSot3gZ+N6ZrpPR0uG2kusiOgVMqtmWT9/dD2lFiOMgIfJ6GCW6MUlP2
YsHSpospfAm+mUIIpNrkgWOtdK+C3c5D8F+sqvZ2bRCkP3wvhC2Xc4wPtZsBMA1CDGCBTjvdVapE
2mzCPjPzdWvIELzGVPaKp9KrBxvf5SfUFw10O0VdVpc+Ctt0sY2laXOB4EI237uLbSxrg1mcDqao
FBLJwECgTBbaOtJlKExfWOuD78/wmo4gdY1NWjd3Rt4cmTQLfG1yp/BIEigOjWdWt5mlob2WjO4z
Xo2fzu+3ZWuaSM3tiGelomAxGEEs4gjtDlnDRyOZcBrmp22kxI9CxyoS6dwAIp2OLX2IugbKtHhn
xijuRGRRuLiij1te+DGv5driRTNRJscAqEKUXmIAvbHW3WhwFWq4Cb6yxmSRwQnnEMegRzeUNvld
CCk/u2p7LL5X/NFluaV3XYkdFUo3bLPCT+tVV7am/dNN0XL7ojWd9iKrHtVqrwtHmA+IRek/jdCG
4+QWeQRMJfbAdaZFDCS7RLjBiF2A/Yrp0p2GYVW8lZik2pDuMa5dN2ZrPNtMuMK9QEA6fAQ/jJdr
VeEYtCFmowDqG2ngrS0vNuQLAqhtjGRVHvwCjKEPDIMlAFYjLOpyDf1S3qPBJ8KdpYWy2KBfNLZX
7pD67WYwZJ3/jWAnG5cwcss9NhfsoHnper2CyZYzGNdNYl4zRr56YduPpEf5LYL79teqrXDrAJ+y
u7DJ5qC1+K7clSZZK9MXLoRFoVhg7qy0vNQOY1aWN5D5dNzfw3avpu6Tl3rGfsKIZyeNDJWOIW9v
GS5qq8nrLh3kZSb4CgtxqVQtGshcR4uDjFkF0i3ARg7YTxVre8CcpCgy/5Y5Fxo1nTYyYBTFMdbr
cf8fX8G8tJrzImk5aPPpy9ZA1oKyoSY4lIhk1dUNWOQeDaei1De1Y6hrVy+ndRUPzqq/NOf76KkZ
Ps/5igIELRchxcnqWnpl6BxGeHrTZux874+Lbwkljjl1L7aeo/HnhRrzRmkj/HgBb7dMlOYnp+cG
I5IoQ1tqcaMhHYuYbWDZh7Aa6gf8VJLnsIkBDHiJRPdW2b5zSAcA9jBbg/BQp3X89fzLtz/4CZLS
xWQUbzBQeJcbAkDA3pa4kjUZLrk+6tJoyMoI+mqv8o6rpOHGtAINOVsvddXe1Ctvhc0iAPowLQdj
qxk1vMciaJ5Fj15tkE01fEl9+m4nGiwUuKPmVVW65nM6heVTMtgoxNVCkz9pf+m7digYz9dOgehu
YqRr4HfA95nIg90WNrxTsBRwgjUVd79rN4ox8p20Bk/qwkgOGlOYQ+CNQtv6NnKLiBVLUDU2meUm
RqDGvcdjBDYLzE+MVXI/indOMqSfeiAtTLuL5Mhkss23shPJPXyuDCbZhD0mmA4dac6oiPV4HcdO
LUlgB/G7BxqRIbKNvc0KS0kxrH1Mz48pAtjr1pXVHnQt/bW+U+swjPuHsTG0LYP9cjdGhXqI/ZY5
faOPV2VmYsZSZtnXpC3MqzDXrG8pk45dYKLvoHeNeYt+AxTbDMENBAsaIPkECXkh3Zu399vgw/6j
v0GLmD4/1ddy+Jo7gHTTKgEBoffaQYIueAx1t7/Q37ffBVWWAWsClJXOCnF1UX+gXNUFss31w+jC
3DpIDYsWbClKaJ6gIczPBg2CX03lZfD3zMF+ZPJpA56IBoYqYWvVfxHiKWocGejW7CrcAKvNAHQE
uo7vpCgoeNA3UMdQv2dQ1vdBF42xrSCLuchCFd7vJKk0yCPe4BjY5EwTnjZa0KI7nLWQgDTYPE9m
PYx3WjUWP6ug8n+ZxeD9KeXge1tDzyDWBi0kqVURFXRJqGXx0gDP9cv20ukrDpxYDLhBUgwIA8Jh
3cdskm3MVf4US/h/CMq24mtcmelfu0L0bjdEI34FUTOaKMePjUToCLMjpGxFltzB2jSTPUs0L6gM
wpp3ao4lhrIPUdl+Zfbt7GBATXchRAjju3Ii9exhpNttJcA64E50rh5VGDNBmQyB+GxdFMV95foT
ii0N8zu0rSwUxrwql4cyDYW/ye1yLFA/AUC2OR9cXmESi/0190MoYXAaoyhbhtc+x14WKd5Dzp0i
vMn/XOtmt6tCDzbZPMP+gnxVj/64H2902T/m6nMl0uoqEyWCYxmVcZwL+eX8r/pgN7oQ++d4y03H
vXuaRqIZZtAXR1QbLVpE1/MR36D11HYI8YtxgqPeNCXUwvOLfnDSmKrPLQ5aVKZa3nESXX+/yypx
SGRYHQE4+7Mw+4CY5Pl15qO0eOOIKTEuBYhoAJhZHDUHildttpPEHQPNWhSrJYGpMRHzwP38/FLv
akWih0tXgWYl75Npw+L2EmakPCsuJbyQyHwWGmg9jAG/d5yYF5maryP7cq/V8IciR+P8Vu2f3hUZ
ymSN+BIYsrqqaT9eiGly/n7vXgFOqnSBwRa/Sydi5UPLoa46QFQroNMFInv0ygpqqgb7GCUFzVXj
Q4UNXnpDwiO+ANLE8lWXJMWbGGK0vx4FW2QNQ2WWGvEbHJ9wBDXMa9CL000A4SrcusVY3za5oeH2
hAi/w9lHgvNbW8OjRzqD9iw6DcUfX9gpgit6GiO34UOabb3wJcMnFWz15AvED2Nsfzh9pghucqy2
eId+Bc1VS2X6CGtS1bdaYRfmoSia4q8NDeZbASuYnpXnTZ+62omgrMbpgGaVDDK1Sd2yotSrrdFe
+7avj59BFhsv2phF2T6KwMauULmOE9Q+WxCe/48tMYNfAfvacyK5OPC9HlQRwEzzMAzSnO6TwHHH
m27I5+KiUOP3LkO/dQ9yM97hKeRUG42mm8VlHhkVBH3Eu+C7d910pZkpysq61hvP53/ia09xuT1o
Tr3uDhR4lhwHN6y9GvV8C+y5hcChrpXtjc7VM627yEuBglMq+4hfNcUfGTro7SV61aZ7afTNTcJt
TxVuc5ntDOT1ETttMT651iNfe7LdYfxjeM6k3bQaU0Hk2AM5Pmi6Dtgztvtv5x9k0Tt1gOmAPJkZ
NsxY4aUsCofGj8tBAVLd61ZsbmHHR9e5SMsnMRU5U3qE9K0EOPH5RRfh5X+LgpnFJlQyxV6EF0tG
0sA2D9A+T7jCY7wDIzhWm0xPLznEL6fH/9ZiiEaP2FUznvo0Tvul4yZIUml7o29B4WqGyJ9BTRl3
UZ2ULzFuIr9FPgtIqpr+zTYeQ2dk0JYGUPPJ4oJd3RT9cKEHsUiXX3/U3HriL9hNupwLijc9CEOf
BrsPQ0Tzh2nYuHk2gAmuqpsqV/amqUJrFg1EaB6A6MbHXOHC8su2IbgonS07g3+ofUErLL66Oagx
8PzR3fc9LNvKbryriXYnovmINaOk7B2suJrlC2lmUsuCv9ZyY503498aVdIN2sjVpXh7Gm5f3wgm
S3TSyb64TRfXaWL5XYlvorfHLDn5qlTHiYHL+qVFe+3C0y9u7n8vn4IJqhdYEdygT18+wxenQDvc
PhBcymvY1NUnIgwjSFQz4ietb0z9QgazqA//rTjfbkgLK53Oy+mKNl4nEzB27LfGOH1uht7asMM8
gm2Z1Z8nWzRHGJjB1mM+c+Fh30Hg5gMOPIEGFDgRPvrixeq4sJUtjvaHCJC/uTWA6tOgpkE64K40
iuskiJHYJo1ssj0V0YQ8EfrE8a5vx/4l8JLQ2bmUQDDxzTDjMmbyiuxpYWEeFfkp/6uft060GmE8
BS/nw8RHH4qK1pyB3fz4ZZjwprJ1eim1fUBz6liP6GgrLfKRQonCh2xK26vz6y1bda/HAuN0pv0g
TubQdPqd8BzUWyIIgEpLf9BRIdrknel8LsIQUbzobkT4J6LK9Jp7C3mK84u/4pPe3Cj/FgdiwI1H
JAbSfrp41GMlgTOAth+EZ6HCFSHctKutRn5l4utg2NkZILwtofm/3CSESWo0njF9tnSKhW0v/PKh
rnDIQdDaOdRO0nWb3A9BqBs1fdyrPmePHAPuMzpv2YSK99DGHTqUYwl0vw1k/zfpjd7YJlZk/USB
TTlolnZJfyH0L++bfyklpEAQsmD/lvdNpPLUqWYeLIDyABHJznOs2yGzBrHtcx/mGlmV8xU4n2Ze
+rrzuV6+YFhzgHPRWTDVMmN3qyzgKhXuvmvSEYJ6bSff+6xiMp6PTvi5Fa2mVvNL6NaF2w8/EzOt
EELvu/FXpZnRhabNcnPPL4I83tWFaQmadotzGeBZV0y0YvdOQJG/KophOLR57F71TCQYRcT2f+ND
v+4vno6jxKQWIM9iwcYYikLqgbsf28R98pmk/QnrCdJ51I8XDu7yfp+fTc39bh0LPRMk+ulWnkKt
LqKq9PYFoNx4Be0eEWG6jeKPrYWI0J4/OR+uZgsdgAy2xESK09VK35to0mDyiETjdINr2/TYNVa5
m9Tk7M4v9dHu5XzOKDQIyQSJ06U8AxPKEnuh/TQ4EnCDRNQ/KGPmP4gASAsln6BtkguA6o+eb4Y7
ASp0DJxqF7cHViBx0HRgR/s2A9PGgTG1dRa4zUNOhf77/BMu86V5rD0P0h0mJERea2mkXaggKZFx
dw6R2wiaV5YffKv9EpeRxO5y+TKFQfnY2lr/Wx8Gh2qoRtQYT3fnuYn9AqU7JHzVhdi4OCuvv8mE
kUdfkXsAGuDpa880xNlkTVyDDId0Kr2lx6IxMtgkUQ1jp9clgKjz72Hx0uclaTZx58w1CBnSvBPe
ZGh6JYAUpYF7EPhN/4my2cOs9LIbEFTfz69kzo3pN3Hp31LMYtCDUOChl3DsRguFXuCecaAjKLFY
kLo3V3gVQvt5XvRPsaIzyHR5DPCbCgL/V2ZO2V90QMrgLkLubrYM62oUGduq+eymqMShnowqCmxA
q0R2k2HFcx4UznXuDM4ekEn03477KzyRuh3KouITwdc/fVd+h6oE5oDJcXSRxKGhFD6auvE16Uvz
QtBcJFKsBEprprETU7io7cVRqKYCA4U6TY660Ya3hdOYj+h9RV90fA+eE7cf/zZ9wVADyt5wff4z
LZOD/30mxtr63IFBb+H0KUuMV6D5DLTSzTJ6gk5PwthENW4xAaPbfJqwaMK6aWOJIrhGsx0RD9O+
NL3+4CSQDCkQmexNRa/19Eeg3GJ5nVGzLbveuFd6ij9M2w5XbelhopFmzX8/BmQjEgCbS17+LhpM
WEfoTNicQ/BPmm4a2qugBGi8bj356/wb/uDIATCdBTvgZzn0kk+fzUKbL1Vh5B7KfJiuyxhJiy1E
LusAjnHyL6TkyxJo/pwOkxo4IQB4GFwsD7hlJaLFUvGQWWaMb7xjfO4UsFZV+WoPyFxbqzHJd2oo
+4dp1vBxkOtdzVX9Hl2t7Jp/2gu/Sc1xbBEJXIKAJDdBTkAtIexOoPBEG5nWNGacWStGNuCJEab9
KqJpwjklbf9gYUCKKJMyvNYnXMm2AFHETWQN1T1+tKLa9+UQ3vilqz+GBOJwRetTPblNZLzIwPd/
BDFv5rbpDf1TgJV7inqAgtSXhVSpj8MYMxKvCmRZNgMjJe2rm4wYkaR+mJDosxmmlVUVzGxGfwxe
wEh0txQ/OC4aegk4Dp42gxRdVC9FEmBBrCN8lmB7ao7qloQgtDdOGNrezgrt8hbwBeaN8ETuo4Rj
BTZlBHdROG3RkY+6kX6siwxDriKV+kMb+80TFC+ot8ruBiYaKKFZj7WFxM+xBwxtrZ2mxuMhQpcN
ufWhDO88ZEN+t2KinaWayuwuHI2PAoILzkUCEaKW5rY43a9+Y7QI3mvuweD07d0hRB2R4Rh+AxRR
PpCGh8o1kttqxLKj81xt601GeCGp++jyAGJDWgeyABjQUlBEGEGJI3rqHfpAtdeM5qw/ZlUEOJuj
YrxubM/ZtppkX7dWrPhtpUBFRUwtbjyqUdNDIUrsLVSA8cy+od3arf3eTr5JbRT+2h875a10LeiQ
Kh7t5qrnvf5HNhLbDfASkVNwsYO8XDZoEiPsaedazgGDkS4/5mnNx/RUr+3RjJ1+GbFqg3WJNUvH
Ry/aCy/wg6DD95sTRxc1Flrepx9Ry6BoxD2KYjMECDthSUGwdqNwGI4+Y13twqZZLkd9N8PouUO4
QkgsFhfYAJEnbzXIelrWMTnxy+lgGL5aG0h7XJiXvb8rSRZndKJjzso2SwxC3w8+WgJVdhzrQtvh
YiiORVriKjSKeus2Vbd38spDW9o+/Lc4Pj8jeqbUNrS9IUcsXin+fBP9vSI7OmFlXgPpQmAr6ZCi
dTpjf36p5XX4utSMOZ1DOEXlIohbjWG2remlx4wB4B9RR9MXLzFR+tXH/ldtY9V0IRN9rcLfhuh5
RagwknKDQsBZ7pcOWEmVFyI9IppoDasch+aJsTXNfWR/vWa68cdyjDaoInYvWdpic5BEhneb4kSJ
0nGKvtu6tFT2t8jL7HbsWkXzOrTyEkVNowhXdYKIoz8LMWMchMloHJnqrvBr6wfDHvQ7TTt1/0LW
cJ5M3KkvZFcfvU0LSQ9AFEyXaEKcnoUcLpET06U+hhC51m4pU2D4mr+P6KGiG0Ef9MJpmFOm5csk
++RNzbBhWh+nC3ZFhou5A3u8rioHG5KgQoAhMQ8NWtNbvCd/eH2VXnUjwqlZ5eoXHneuC9+tTgDX
TUMhAS8Wq3te2Pa5FbF5ikT+aHRQQWhNxwDQzm/S+c9ZrkM1rHMUQIdQXp0+ZWv6KcoYPGWEFg9q
6Io2xDWKDNUhFwMGBHHgdV/K1GgutR0/CDYSFRP66+TMM4T2dGFzwOA8T9mrokxnZwrcOW1kVBsw
GE2mUrH9r89JXCOwuaBvuBFfO5FvSiZVmWaSBdjIpE7jPIWQGdtDktVaiVBoEz04tpfsO8PovAu7
6F+FdPqG/0VUppV8RyLP6YMO5hQ6RiCiY49Uw1aG/njlmkmyQeK4PtgIEWw0ugJXuRDdH5xoug2a
69+jcZCfKtwRD9ZUVStQJ7isp3BHZGy4T2bUoq1QqwwXV6FiEwEt17mr8qq+j5k1rHNd/R9nZ7Yc
JxJt0S8ignl4rYKaNEuWLfuF8MhMAgkk8PV34XsfrJJCFX07oqOHB1NAksM5e69d3pikWT+Velo+
VWlhH8iBUNjNC1godt39yDERR0rO8xX5GAF8VGYKCRE2L/B7Qqy8xcYOGd0eTjZumnDoJnu7ZHkf
VkhQtx2wSezprf11oT0YGl1nhp3U9KPRwdSc+jnGz4oNCWK1BiC65VA+TBn519acEgLhE4U3Vh7c
+qTToFt6VfMs2H7TzRvhQZkpB3ozMbXfC5AguO39uJ1WtoU5aIrWngNxeW68EygM5iPhsZdTNiFN
vqWe4TPXzzFochiTKQcg5Y3zicwBUmaadM2vc0hZDfW81kNnREaaKcd/8jih8pDJrbhNtaJ5VnFD
LIQAotz3mb6dFjUfk7hunzWRGzfD3K6h5Qno2qYbiHtATnPQRdnsaBH8Sfx4vJkXzThUsxc/Wq3f
7sjIQMtcca549EZr+aPIHAkVQ/LGhgWy6Yh7WBBppMaqExB6mLvVEyHr7dOgm+mVsozp+6yQOxDr
NHxWea9+EOOVnahKNDthyZJviKERuwUQ0bRD0J0hMiyLnIyueipD2HQ9WYFCPBH7TGyjymKAznU8
7u0q0/dLUQPsrBInu6cJS4CxxYkeKymaRwAt157mTDtjrP2909vpqcjk8Cjwg28pxYwwIuw/SWCQ
kDSlzjFGjXzCaxHvnSS7hr1XoXnI0d5AWMWBoMtNbcz1j6aTHSGvPPNWEM3g2UC+/arF+ur0iCga
5JZNRrwX2Bm2iTmpyEEsm7UOmTYHqPK/B4tpwqhAVnqsF5tsjulW16q5T/qxPY6j5v9EfQXHhxxn
ZFBOMyiQ/Pb4rKl8hmGjBQ+lFxAAaAjPjRLDbyMmOgo3wm5PkGMmXD3teEuKBeqYvvs+611wEB1x
qjohG0dS4LyN8KFJLQXNC7uc9JB4dIUXqarv+AzHvS/xCnWUIsMUvMFhbP36rrSq6a4jIYZbXlOw
+CLE3Tg5VgSvpN+hWkHAQiLPtslisiwCiWymMIEmigQie6bp/e9xbBGMJGr5rNF22FrzIJHxQ1UV
Eu4uvJvv0pc/bakNe2plCcj/Boq8IrbIM+LlniqBfkty1c809z8Dga/3c4LoDkrosAMOV+16JgIS
0gqONlo7ZydCoYlah0ELIF0noXyURWg1sRcOcd1Hrq6+NU4tH5PSz02SQTs4SM5aciTm98qOCcPS
nMWMkHWtcVGAc8FrA8k1mOnSwQoX1DJYnOyomtbI1KT5nnFs41iImJfuAokhIk+H6zwOSGXuaoLM
ewysbKCyZ2KfiHYdQHr3GvAK9EbxbZDn6ocLb3zaOtLXIm3sZTgas9pleV2TDBgDQCNRGwBajt6I
zfT9pClgOJyh3O2USCvUZ+kDP5G/YfIT/VjliN0DcwjrxvrS+bHxYyFW+g6wbAwlRzeuECchfhpz
78VTnFqCpHxRNizonNjdkNY4zKmyGHY03J0btxkRfyVWT9bfUu1VkJGoa402ECz+EC0gI2d2kukx
Fk1+x2ms2CdtV0SmTON6UwMniiSRgafRm4zHwRjVqSaGmAx24NWBENaOfMRkW2TkrTpORl4DsX3h
TA0OP4hN+odsHzxaC5tuwDWg6emjE0xmB2VC6x8RTjuRlL745eej9Th4jE5TZc2RdRHrDmD4qPU1
iwSY9TNEAOB9I1522CbpEFwn/dKHQ2HX1yMdxkNtqIamBSRgZAcGmi1YyLWMjY3Qs3Tn9Ym9ddPF
JF4jH05VlnboI4N8V5HnEVrAsA+jJBhGLrF9NQ0MEntJ5QluOmqpILYj152Wnaak2qCByw5VaVqH
ZtD8UCtm/VT2lbiZLUH+sWGQKx4zc3erI20Z5XKwKkPxn9MPPuf1HTGslqmT+8bp6g3tDno7lt5F
TjlTHzMEiTllqT/ZStM2tkBvySFMPtLCIqG1tYji8qv84DaTx8He6Z7YRTXAOfMCYSTdy42ZKxH6
5MRb24ap+mD1fr/FHDHuqNK3O2yPHmglYUE3QhwZLrmubn3UptBgA5d0llnblMLRCYJz7bAilDqc
WzK3NYfnJtPcPAT4NdDsmn+chQp/ndo5D1BYpK7NrtwpcHDPY567kBs4xAWOVu+og5DCN3cBLV5b
/4q23HjpRtj0wBGfUD3U14ZTfGaIE9wLIeyTT+j6UW+0cudWk3vfGbWIYnspd0E/A19vCRVKs8l/
wJusX2cYER/typAvfW0QKFRnhJJg2o9JVFM0tpykaSLTxZFEZEG2J2aHPD8tLlhamakGIb2TcK36
pZxy88VzzBW/bMWYa71JpfeEk6Zf3GyN3hpgEynFil6Q3Rh2wAYilRUdMbEBJepqmOJbQiRA0ZfW
HNK3mI6+MRJrnLY3mZjtqG8YPagKq6tpqccQ0Q7h0G7XMrFya1M9gVinqHGoYjXyhtbGXwvk68qn
Uf7Lnoz6hKyoJl6gnfaJqO0vad9xJjL0dJezgd7b8xAfSbcmWYOq7yqxRaOhT1AlNgPxTnLTpoEf
utIknznzRlLnhu6BgMHimc2hca/lBMcsSQz3fkjIpQuSAMAfgQ2s8kMUlBp9UHdpUGppFOO8ghBI
qav7IHXZpSgEXhNSc+bW1sQaLc2tTeH6McVIsXPSXDvIAqKLb0oipEw06LoifRgW8JpOxTwj2Xrf
cTqvb7Sq0e6VReDEKNfstYmSIkri1ROyVMcqc+0rEEskQxJGd3DBix1zSmpb3yRUuDZAERLLZV4X
vQnDJCElmbNbdSy81LxdHUZhM7rkDAF2f3Jnh58WxOK+pQ4T+eDq9tnUL6HTs7WzzOVLb4Lf15DB
gU2bhBvlM+IwcCS0ugn2jWi8aFEhHULXFgPA25SZJ1KU3NAnOjnqlqLcMweQX4cwYJu0xEhoHQiv
ACwZqrmqCDvKTE/jTA5V2U7Eulo2ywpk/G07kuJt1vocemWXYBUR47NBas1V1aYZ9EIkSavHT1El
rPnipqWJPL8G7ueQj73BiJVsx66wXsZRpvscwyw0t9JVV5WKx52qlxQuEhboBRrItpgyErLiRIMb
bi8R7SwVCsOSjybbjZuiNP171aj0iomA9Fy+gUgoifC7JWcMUXjynTRENlhmacc3JId6bKvkM4WA
nFzkoIr3HV2AXarIvms4Uh4qOiGn1NHGo9dkxLPPpo+2tmuRVGYWrA7Msuan0feSO8b0CJ/Ib64n
e2RweLN/GjC8RrWOq5d0ruGQaAMxq75Iky+Ntra+UGTvU/qcRJXVYAj13qHsWetRaaZiN7hOs9EX
H/Qjff56q3JuP3DyeM9jmW8ozNh3zqDhU0s8FvlF6lGg18FXJlSsOgFp3dvWdMVRCbOLuoaT2+wn
BcmFS4WEBKwNShGTsw7hxFqVuwfE2f6jVpXg9qxqiSrQQ8+FuZ4dkpIxOKTddWub/pWjJuYte17o
KMwjDB7HVZDw04VZjscIOL9WfNJy+GSYROls7aCfDq3XyRMEErR14zTv3a6AK2t15XehQXosi97Z
wwYobxaQRRjZS1QqTuASeSnmcDAq92nCVnhSqDd3EPezXUGz/dDH9edB6va6pfKvYEjk7P3neuck
erwvljxnT0ZB0B4r+YfU2+FENyGP3DHVnzSbSBKWqDutSQmpJfLlu0vQd4hSwN4R7jxvhiWumdY6
oZE038vD3HbjhhPDb4H3Ye8P6K3gMjtRJdw0UkwZIfaJJLLU2H9XEwDjap3Jgl4sn1igzU8tJdgv
Ch8PyVCDuicTWrtLPbtLw0XnNIhW9r5fEDK4eKX2rmi8G42W+HMyuuSSuh1ruFnFHOvifD8pt3nA
f+myOvZWNBdA9V1X3LW16AUxb3l6rAjMvheE1UVZYQ6bzB38LSFKHBvjZLxCvt6EhuSsKKy6/snx
KdgCARVPnUEYaDoSA5bZTkwMqqoiyvj2XpH0sSbmpATd1PpLQWdnOXh1QHxAOpKIFMDicYrBu1CP
eFtdohjgQORBV7a2sNb6zz/1CPbVvdGwhp3IKskPtnD3BGyES2tHUyfE3p870jhiaR9bKgYXahLW
21oaF0dvaFARMQMa968vvnhqxluAoxGXLJX0qfF4i97saZuuDmKwh4VDnFBZme4zG5eCExJRl08m
zq3qc2JBOSGjoMUAOc3lTAC45yp5GDyF3ntoJrym7iwysXeTxfxcFqlxVc9a873LYehwAKA/h93I
8bNoaNvhIZgocG9Twpc7aOOZdixnp+v2Tapnd2btBZ/JWSY1bQGT/9mjDeNFZuKpmHShKWk31mCI
S3Xbt5UpSmEevR0w1vQszrkmYPHtXKyzY+6SW6U3tXjxe6URNNdXl7SWb/o0VBi5mKtj0l8Rwued
voG2d9ng0D1BQ0sXzNnstzFT2DcwcvVjLruMEDECvDbDGiWZK76qgbzw7/+9Ogacn8ox1WOikc46
t7Q9h1zmQPpbNeVXQSBGjGiumkumZWitG3AXy++uMuZLXIm3ZU42rwxDODL0WcBFvR6JHAwWj+mx
OA19O/yMB4WXEu78BZHKu1eBVoOz1CNa4rwZBqWmK9lzkMvWjAbWG+Xf9K7675EAfMf4LSCJUdcE
c/L6XqZO0Qo2VQp9OinuSqkpjI3+dKjwtV0QpL5tn3Ap2kJ0vxmgb+RSFALhaGYu2Om1UtU0rXUI
2BEu8yM5YLBIEIRlgLeePh4lb6eN1UNIHROUOi3wc4+TMqxKr7qkOLn4oW/sWUr8bIt/gC9bbHR3
dC70M969Hth64E2midTlbFRiXYEPmlA5NZvGOqWWSeJVPpNcvI7Sp6Lk2HZhZnzvueLhQT4FrgBn
xdlwHDuUTuhXitMkWvdbRtX4tyfAzBIpnMATy9FE95O7x9B+qeX/7pXR6sNpQTrC368HD8a9xYuV
lp+aNunAYM4ke/fZL5MIGbIek/EwZdgaJn/qvn78Ut+7MPV/dH70i+j+ma8vPJudgZijxyYosuDB
IJxg26E4Cuda65/pMS5RUlQQ66iUXHjYb1sPPGodwQwNHbRT5zpvDmb+kgv0MkyPn9qMPXc8meOR
YJRgP081qYyjV14YUm9ngvX1rp4oRKzY68++UdeIjdhNwHGt+d7fyEVh55tw/pouLO/vPVV0Kch1
8fGvU/zrp0qOvOMntPzJbu2TSMvG9kq0pOcpw0gRrROq0fVzTsc7Fxfu8N0rr2pDgjU4fp03OmY1
Arsq8/LUIwyJYur6D7NpLVduXUoSke103xd8R9qkXZICvvc+6YUbtHUxOkNYfX3PyGnbWitkcYJT
SjlsgaKOvIBETsrBbdoXVxKmxP7j0fvO++RDRefArE5x6RzXKazRiPtyKE+2pRp3oziV/erdqXj6
f1zGRDRK+4iJ73y3NvWkTvYTIrJUxMRT2cbAJgaRDq/14wu98/Ywpq9pAjxFxsjZNJD5BGONQitO
uT/I7TxNI6ITcHUQDc1tMKWID3zy0ECPGBee5NsNKVMeM5/FZAC2J1if9D8b0mEYiL2TQUGevGbS
GCbHfdPQnsJ0klDq8Zp8OzFF7/KctKuxtS8Bdd7ZCeG4obPLjLASULx1W/bPD8jIWndza2QGrCr3
wRurmDoZzdXRYRvSuFkXaaWiSwWoef4O8b/ZpEt7SVL23nhyViknnTrgs+fkIruV9Txzljo5g2qS
iNNJY0fzkF7sC753IdNkQK2DFk3V2Yv22aewdBv5Ke1iOjZkbKoHW++rS8r99c953X3kqdrrVpZ/
oq9eX/s/TxX8RddYhaDvKYeWjEQtGB4NKrTJqdX14WuRF4a+qeCYlf9tdvcZCyguffZ1UEX4as5u
sF3EXNh97x9m5I70/JLA/ZyZ9D72elFr6TaneW9uxzlIigsj+fwbQjwX8GBZRPEOIbs4G0h119FW
NgEfdok5zdtM95KXAogMycNtrdotvHpbp5Ej3G/sS/X08N8+4b+XZ5+Jn0Znc3Y+Afs9cuu6IJ7c
ZPBsDAO9bFalCedYRf0D8MW9WZdllAy2feHK5+8asRIPHRMPjG+U7eeToQ42Nk6QQxx7o1zIwU1S
4rptX8hrJVPX2kncuOTFJpZxycjzdjSjymDbsg6w1ZJ6Js5wrEw4KOHKUytSMi4yYn42IpusS968
d+9wxTggyQAqdY41C6al5bWNdJdp6V6hAxP7FtntNYroIXLj0X7oLXFJS3e+DV0fq+Xi8f67O+OM
9voTMtrJH+pKYjtznILcCzI1HqDDgAxJ/SpUdn1B+vF2/OI/QbmHoBjlB1CB19cDv1z0NgHCxyWP
x+/aKNyfWja0n5e8sPSNZ4zpgtdZBd9MUhUvMhrP5ov1ZrFb4v1j98Cm++zicmxTTSE/Xze6/jf4
M3p1MLueFvDHX8n60P6dl7gOEjNWOriECGzOhXWB2VpyMAs+0rqdvjV0LDb0wnEPQwIUzx9f640f
dr0YVwN5w2NFT3O2G6OgN6RAeIKjJIoTjAV1i1s1NadOM0ItlcPPbDDInY0Zdc/B4HpXQEj6H+2Y
KtLYc9UUYTnO4ueoKAPStwjm3yaHk1OV6L161JwkeDTKqh03qes2CS0euTx+fAfvPa2VuYAwD+Ua
ZPLXQ8LLbTk7WAuOmW6NP3LqrunGzRf1EmMFvXQIeu9i6ynW5VM21wPt64vFGNgoyeAuSNkp3+D9
Q9uIeByhg2PNFw6y5xPHSszltIUIEGUMiryzI57KK43qiGkfjX5CTLLMctp0SX+R4XWOPKdHBh0a
Si62XrCZfMyvbyqoDVEHU+0ePQBPC3tgjggbUpvjMewoyU9boyVcp09E06FSaU36GLKk/aE87dOU
/z17ZZa1IlE6EB7VZHr7SlbGsu31YpE/P37db2cAfiwhDZQTUGFy3n79Y1tGUOyOtnN03VjuZUBh
vs61AYSO0naj3QxbBTxnDTtZwo+vDPOLP/vVhwmjCN4BZ3xY2YyAs6lcz8xC5bjNjlqhx7cp0I6T
tF2SXmm51puMDKeRtkhX/OrK1sEjZ6SNuTFNU+bA6VyaLvVsmbdsK+pfeZq7X7G3L25oIxs0thbN
X/JLdSIhIbsG7XdXjf5d7jsI7MRIJM8GURScDN4guh+gwMrfafpQ5Vea1xu3VVeZ8E60lLYn0KKY
1FW4BgDoCwrvcAWLT7lnDtah1NHXbBCrx1BNeuxyYA4mt99YbSyOhFeNtIcSrc8fdGGl9IEtPMbw
C4zxHlNcF1pdsFgRizstRK+pzN89FNl8YydB+9U0hhnGgBcQPWzJFoWJSd/ieu5MACmwd5adPkhT
i6bctuY9CK9mDteoo+KmWHBl3LW0JL/AwNR/W01l3NSO9IKtdFrvp4D9bm3qqZc3g6TqjPJSKdr2
RTx0B0nut9jOuFk/dXNP2LA9+y19RBSu+6YalquCJBMvXJxxlkdqedlpJCRdULOfzDs9V9W0jfOc
9GDVWV2/RbTMG6W4NP/RwBiK0G56bkWPLfMXv6W6KiYbNT2Ky+p6WMbiDxwXWlI1cbH3cCPi31Os
N8hEahvIy0KyCR7PjKp7JNuiIK0Bc+IXkY6w6zS7pxxcSbMGdz7hGrdzLb0p6mIqUC75otwlOak+
G9QzPooivS6fNKMCUQhVxR82li9Tmml2vcKOZE7IWUcbQuJ0WDlG/jgGJ91rUsQcfSJ/ulZD9HWu
WZc4BG92AOzQESk6cEVxmbxBAtTWWFWoieJj7Bu9F8KDy68lZh7CkbumfO57eTEc5M1Oh0uuHEAq
QVTq9XOX4hpZaE8z2ZhaWkk9xHBLgKAzGOYmrqme03Zz5isz1lZK05RVv72sz55BGbtfaBIu8ca3
p/iqyyr+taw7N97RSo/d0Mqb9mWiR3uhwvoGg8OJH2aAw5YFyBtQlrNzRjksLnhnPT6SVKT8jTMG
xOEBHamHr2lsTgFb7ZKUaMSQeC6VX9ZEEns+ZWagV5OK4EGD/S79MdhWUAl8LNtDwrGIjXN94WDy
ZsnhyfqcSCg7ge9gR/B6cnVJ6KuAwWtHVPyufZxcDiI7eq8AST6eS99MpX/NYA6uMArb1A3PHTNy
UMMy+352hEyypEf0Y2Hdss/QmlEniOHzbC79l6pAxXjq9Ww4NmA4WpLZmtGm/WxUD0ZPDk64NAiQ
b+2kSYJTvvpiDrHZx0gF88TYF3Bec2x0vR3gDCgdtW6IO+/F8hvMV2UJmlxkaX/4+NbOF4n1ziA0
0N9nceYRni1Qci4so06t4qi55XLqp4l93GCWD3HnxP/RA7FeKuBD4DCHAwM3xOvXBbRE59684ijy
Al6oraZaQyylSv2QEWF2SZZ8vvRyOWpYrH1cEXrSuZFOMulKi9YH9od+uOvsTt/LoXM/tXN1mxr2
hPvKoqTvMT3+50fKxo6EuPXgxoH97D7hh1WdPlC3m5KJlm9D/KDUdYQ3+qTdf3yp87llvUfqK3yv
PiUInu7rR9p33mwj5JqOQRvcdjVqq4Ls7QjmPTl5rlEe+mS6BJ18W96xKStxRPTBQ/HZnWe66HUt
9X6o5iP1LO3BtnoPnJB6bM3ZPCSFslDSQO/Rai+Dw2t40Uji0oVH/Oa+15+AjJiDHIZljLOv73uo
lrrzZTcfSb0rI70ZnwY0O8hj6UsHlClPrHIX5sU3HwqXZCitZ2JCKry/aMJ/yi/Ur+Dot818tJtm
DMs0JyVa0ODHkfpfodvcFQ1EjN/0bNfBe/ZWA1/ZKwZJHpOJlDrYns6nqeobsZnZakYTm64L93a+
Kv5lFWAzcWgd0MM8r/fqHkc3tsPDalKs7uYeevrWGXxX7VrXHu5qnCPyv04G4BHYmNKpoHWu80Bf
v8G+ZWvfGPZwNAOS6uTg2DdJieBjLIpL9cjzZWK9O7CVhF9RTGdlO9sHF72xJO1cDMe5cNn3Fwj3
il2J+dO7UPJ97zGSW8OXSPGT2HLz9T3RXrKBNU3D0QJdHk3W0Hy3yWP7vOrFSFIR3YVa9rvXWyvm
1HgR156vf6TEVo2n89rYj1qUcxfzsYOKfxdbziM/Mdj/x8mG9i49Lbq8HCnZ05w9R2fyOMno5nCM
S3+6qZfcDpFWoYuF+ngo+zGLBLvg5sKn/vbtcVX2bCuxGfr9eexzNQysl7POTQYmspmhKw4TLeAL
E+nfcvC/hyVnvTkIdHx1zChMqq/fXdwtwGcWg5NZnjZ3ud5Me4LvELgWRbZDcTdtComVxUaotUXq
0m6XSffAFjhZ9PFTfud+wY4gWcCAT1LeeR9dD+ZVOjhDzvZH99cEqwfxJKCy/89lbDqjRM2wKJ9/
8o4j007adY3kXaCRJRWF2rUYMZVduNDfH3z2ZG0a9vxFHYqC4tmwKRPsG9aw1Ed3qEsrSjUQwfTM
/PY6bpLhECNbL/eT7sAqnVuZJ1HqZoY4pEtlqx06zqDemZZWdqHwYxomHz/tN5sECgigPgEKrMF4
YBFev3aJzHCy2UQehV8tyU61qmgOa5xYHmLp9u0tRmHvBRGVWYZEvmTm54+v/3ZVWUc1lUHKA3Bt
g7Mpo625+NDE7RGqRb5f2rp7QaSrnRorFruPL/Xei2CUo81giGPVOp8uPCFGI1+qDkNPV95NgLA2
ZdXXkeFq1V5HJ7Qn4EvbmISZHT0i3/ecaJYInT+Gjy5LH3GTTBeKRuu7PxsbbF5Yyin0E35wftaY
YjlUWrd0R/Sw1XMqOD80FqfFUQNGVon5EuPznethd2dnxqGBAvf5V94QXem3Wd+QpKSySDauG/ZU
t69NsoUeSVCdL0yZ771eCvksP9xjwPL6enjRFicxM6uoVcyOETox5foKstJtyiu68HrPbo0ujcGh
lsOJQVuT8XQ2krssAA7o1foBjho86qJUHekkwSQwp6AM04s0mbcfj6izj+fvJWnLODp6XZSO50Do
OnAzj8BN4zDIMSB0vqSWvZNpxQFmNqoEO3Us8dDTIhSfFkuLL1W4/zZr/xk+//sDzPVgzbJLi2p9
Jv/sySSdF+G0JkewYCZfV8DFLb5Woo6L7aiqWtuROeENYWYEHcxlJje1zcH/53v6Nr2OYLpX3ZGM
jeaTGpzgu2E2k3nhGZ2DbtbfCGNyzakg2Itp8OwLr0kJ9MYcExmYBR2jjUALsVXJ3KAbr1WRbj2z
h0c3Lj21kkIzEdROOYyubYmzvoZjHlNGM9IiVeHHb+98H7/+MiI9qIcA9iLf9XxidrSpIlfLmQ+5
5WlbNewo/4hf1SjajVFk9hXKwyGSYkZRXJraHfnJlzrVZ2vd31+AaJLK6AoWZ1Z6/f76SvZyYg4+
DJ2N7pNI7KrdWpSok0uL0Dtfx3pypwyLogsS6tnXIXkAMumm+VCkDQ+4H03Wd1Tkd2TQe4RxV1MR
xSSWhE2t289u0yW3ECv3ATXHDSwabWuR4PuQqK64MTEsapukr2zn8PEbeed74vNdy1NUbtci+uvH
QQ7a1Ax2Ox8Cj4iXGpT5KbewbK3hV8snk33WKejBkCoSeS9c+myi+vsmyI9GwooMjTPO2aWH3Eqs
0mUsuJacgDwsy1+kBx/yaDkXtv7ncXP/dzHWO06uZN6cg5YHgemOiM75kAWt9csR2T3BNgXBmb2/
aTGh4KooxV0l/UcxlU9jP0RzEx9nfTrWy3g96Dia2gCHYbxLK2pTIHSj0dZulsHeKEUwuLCucWwe
4qC5ppvzFJvzXTY5T8AIQr2sbgJSy6fl69JOx24pr/WlQBcAZrBijHceRrkBv8knVLE7axquKxTN
tS5/2AnGioZQYalZ/UaK+NbADma206Y2vycWG6lUI66OpJe+uVvIBjBxFPh49OlK7aexAdAxRGbN
fFx3isKP7X3VBmqnHw+h833s32eLP4VSjo4+EgDE6zHUNWxkVgHIAaPxvOkHOHS4/5xdYS/eQRRu
vvFYfJ7MrE3CGiHOTs54ggRNoUvAjfeGFLpohGFrke7N5Az2t0Lcl/Nxs+3ztxAG6RVgLBAvlqrn
Hx/f9zo+z1YCxFn01cg/YbY9/74JiJ8HUyEgLvu/6H6RkuRU9Pj1RF+cQKVEVUbw8ccXfW9SoYPH
0QRxscWm/fWzXhgag6hy/TCYsGJCAw/udxAxHdTm1jZ+jlN+qd7z7hWR9mCyZ9PKVV9f0c2SJkML
sRy6OQb2v6hlvLGII3gI8AdxtLVt7dIi+86T5XFSRaO/x2b5XEejsGoMmV2xxhpZvNWSwL/JTK15
5vwQhGYzgEsnVOUCVOS9sQOdiPIujh+oG2dPVth+4SpE/YfRktrtQOBLu22tQf+uFaQwfPwW314L
+SCyfXxoKxDp/Fhbd86S+FPsHdLKQPduV0wyW5qHDieOUQN79vHl3r7C9bb+SoXIIaLq+voVmkXL
3nMoi6OhgS7qhPmzUL32oi26DGvDji/c3buXW98cE/u6wz7bgZJSi+Wzzoojh9/F2BRzkWFDd9Vt
jdXy0KZ2duGC9HzX6tvZx+jz5thf8y0CaTjrIAQkFajAKbHrLA6BVnTCNmDbDoA/QlIUr0xH3pJM
pDY1Y3jjTs4VvP9P2FtCVcmI6spRyhmaNtaY4CtJWF916gpE/mYnCxvf7dSQ8Wi5GNx05zlJPttG
8SIC8j2c9GAjch1dj2BrXbx4nB8Fk/kQD3+aQLTbTiPVIa9IOiic20yMUS9/+ZM8WtJ4kMzgTVNd
T0W5FVYX0bD86XT6NzpW7GPxjWHyGgjy6JYnW8cdSvkHX01ZXDVzxXlF5T8GHdD6pHefCFqKEuk8
GFa2J2LpD11OohxrqLhAtKjip/N1WgSncq4fUFtVeCr7GxagcHKX01RV105WR6SbnOJGvw6EfFl6
74FT9M42u13Z+hVtV3pFTlGsS08LaoFA0o23NPVV4gBincviUdMTK1pMjF2TR+tFPC2LeJit4pss
WBSEOI4OTFanOvaY6GvnhSTIQ5qBIdWCZotf90syTTduAtwrHu5rEhiKFgORr0+YhTBvSDlEWaxu
6cBwNMyfqUN9tZYuKkyYF0F1wOyfbVgY+k2W2xEz51HTszCfU+vgpPYXtIPF1hEWXlxziQAgim3W
padAavS29FuS0lrig8bmINPxERZHu51L73HUhbPt6nzcEY3n36a6t2YPPRi6Nu/9GsdFaeMYrJB8
kzGL1XFediUVg73wQOj5nvosJ0JgNedKJ41sMxhzczRHV8AoaR1SUmx1X3T9N8PPXmwx3Zel8TR3
fCZiYeuRa8Aranwt1hBcUbMNhYUtkjzjJEzrOMfJm55MEr82s8QtXSPowO1YRgbSuW1m4jI2murP
Qh81kr75GYr+i66511kpDmBqgWk4+p9lRKltqq+xL557XOQCtNqCDdwIkhBO9cnvAkZHKbaUa9ig
6y4xt0HDc4qjupjdKBPLzp2759JKHkEyZWHG4WuTAF+Azs93RqTijNBhdjZzP91aBV0Jdpj9xphK
Y1u63RdHrb5HzD6ZPT4qu012gnDClcr8UwXK5CrMFatclUHVA/zw833X6ubWQkrSyeLeUPFp6dzy
U+Uv3xNvTWjNySVwwP+GemJGgTVN22FOSkJYSWUt477aLHSAZKxFXmfN7MqhHqcehK4gHbeq6R7S
JQ2iysPKF/c9vmrM7fxo3iIclK0+EMVtOTDl24VkWUCl+lWsde6tsZjeBi2HGfoDWaSwsHezri8H
h1zFUNgQuBMKOhtc2TL0HavcrevZIdChs8wdPXWaKj90QRTrMDDgPV/dG1X2ImzjLvX7k2NUIZ4K
FluT/0FQRF4un9dkkn4N5I5177ODp2OHn0oSZTtO21rzHgybU5QCsR4BMy1+637y7DhtFkI2Jcxk
SJ5sDWidco85v9hupz9llj74Lib0GFqLXVs/G9M82i1UZQXZL/Ib62eSl/iF68aMqKukYWqVPqyP
7JNdGja+iizdFw1EuzxuDp7Sx63RyOUWBUq+1edqNwjjoRL5kVXxT2sKbNZ5jsSx+tWt5sYqfVjE
cJ0UxhUFSFKMMscmfECrw3wZrwhphilBudcqawKHwNGyqmzjKr9mbN4sVZJvm9YFLjpat5lb6puS
av9m7P1go3SeXC2bA/Puz7opkige8i/SocbWyIdYWp8Ces9Hv8Zui6kw8QWbt/8h7TyWI0eyLPpF
MINDYwsVgiqoydzAmApaa3z9HGTPojKKxrCeWfS0jU1NIQAC7s/fu/dcpfEKLg7HYGRyB1usbjvD
VSNrdSdNxjqWYqwr2S+03Bx8PausG3ype2B47hppftolx2wLSxD2FPSxeZUX8Q8ybLwx0w9qM2YQ
KbSfvYk1Vp52ExmL5FyEiodsISZ1pknwclXfuzBlowh3uZHTmk0JbWwzUPVRet/EtBXs8KZcZq8O
Z79um5NVNt9Txdp363hSVZy6XT18aAaEe3OVvCocvxPY92Sn42MLf/zYWWbsZoAhPVXqnmYLv2tm
oTmFokDYl0m6rBpf1Zl0n4fJQTfWb2KSieDRWcj6Nbxa5+jDbOpjmUbdsTS113IMZ28BpI6ELcR4
HqakN5Z4/DH6Knut1k80pby0ya6TyH4tLNPlUOBRQRxmXg4nLpMPlbGdY4vmFCeLr7bVo6Uue7aA
fWsoJ7XVXnVJOmn9QiERvdmd8j6a4onA5NRBInbdJu1NtJYPfSVqB5xiQJLM1VQrJ6ggr8PQ+b3U
4dGu8YIaRnxN9InqLCt0BEjogaJMO/zjltMbWMSVRU6C2SwfkqIL2tz8GWuh6ul6tFc0JCrVtDzM
nT0HwzjtrKwB5NFDm28td4Df4YIx+r4u8sugKbeUmo0jL7gzU8t4kzPtSaqIIxwFn/mK69GJ0Ow4
Wq2xODBl8+xW2AcaJ6pbrcRx5n0SvwHBUB2q0NlVxwVvamaicCmylLi9mnlAZQ/IaNToNq1nolSK
clOaETo7umB0dLIGcFkSUxgFdBfGoEAV8a4UpLbpqRWC2ymvBxSdAVBM4cj6OiJkFE/CjGuQJ/Pk
tBN2XavE/6+lLIrlWCLlV6yf6EIQETDBd9QxDmS97rzVSPaYrHWHicx8BeCHYOuQ4RDSLmly7U1O
bdPb5lhmnUTZAwAt6hdOVlhcVO1JqboXpY3AOeJJdhqbl0Vti9fEnO+Urr7PpQzYQibdpV02OK0K
iTlUYZeKZOWIV5rYmxpKaQzkvRtbzIkMrRc3LQEZUP/jq16WrtVafh1DSJyxIq4r2m8e/YcVngT/
nJFBF9Bum0Y/CSV9gwN7Y6zS1SjFd13U30ZyfSvhTDbq+sQ+NjhdXz+lzTzTgRQ+58yPaIx2K2CK
xNpcwsu4+Zm14aobyjutjAIlJpp61PN4Bx4kMKV6hzKr8dq8ezGK8CcVjfAjWf9o1OpBT9tr00pf
Bym/Haf6zlqqdyNUEPCJXxjWgSjlv1qb0kfqOieH6Qo3aVdHUWDkFuoovUPhQCJe1rbvrEe/1GaA
emMvL3T3SD4VA9SBsj9mDbFZqxAvKz+qjGdIGX1BtRnyD6n6HLN4T98irfm+xAl/UoDjWZzuomz+
NTBOcRWRzoG6hgAeCYmxWFAyC3TfbF+FAHpKeEp+NsXyrWJMhRtqCHmsgZdAjgt/iOebaOCU0yzx
mwgLclwhYBAHq7P4GCTQjQabka24tTHsFwrkEQLGlJP9KpWV6RDbVfiLMvCSJ2t/kEv9Y7GTn00z
PfTlMDsqmFvYj+J5JHHO215Yx5r5ajtcW+448x4IiaUcAKvXjYb+CkUq8ygj30NQrATO1tdT3N3T
ZnhoF+u2kdpt0TCRIG0sKHTC+yifDvXapH5dpKNHc31fqAvmHiXkD28ekI8e6Hw+mM2kekZLQjE2
+D25KIfUnnh1m6UHO0RenbkAVWMpKndRXhmuLoU/RsyRLtNpyyVp/AVpwcko4gMLeQCo4babxe9k
WU3HxsTrGCwBN7EpftJssfekFTVOoSxqADLG8ojeLcGai8OaVTJlwMSzJT3IUQC5eVMXBfwlMNU3
+QvJW6OjLiORqHVnO32vQqLi+OZkqnTbGvY7zJDXurUfo2EGE6YPO6VWPRq82hYFKA5tO72G89je
YoyrkChpaCLW9FYqINkoKb7f6VnCde/YaqyyGFlHQ4NuIzjY9G31Wgk9dsPRGAIGZYXLXjbeGWIE
UWzkYteroC9p2QaQaYwdNMm71ShTzxgNcQMlEpmm2r6qZlWQTW7veIDUP/r0Lq8RRSRECOgSgC7y
LSXPmJ7L3MKeaK7EV1H+dJn8eyIG4g3ZI4O35qE0lMLpsuw0mDSmqHtZ1QQtgPwaA9eDvprIB8XG
CPNytCdOVFovsz3sJFUCrVyhUeRWCnfuLDkowhixUWHcNGT0OVZVHkRnXRul+BZbwo1Uk1PPkJae
LqVvqxaegHuASFg0FLGRIfuVXAp6fobJ28FpwRzZBEylKuAtaZ11qxpL4XdLahLZ13N2m1HEOZxP
wte8MQQ0QlNzky6OjstsRXvsAhkknb7+piV8VNcSm5XtVrCxdtFsKB46TZW8E+XXmpk/E8Kag6QI
y10fZuot+crSayTVirdOg3y/8WzfSq2ddnmaKTvyVVY/RQ7oJD2KZtXoZn9Il/EqtAuIGkohxM08
zQlnLmGNkDo4jZC0pw8+cTSY0q1htry4H6b3uFcaWIrNAFRillTdSZO8v6nj0NojtBnvR6NTq7vZ
mKnfc0UZT2JUujvY+NFuENEvnX+Hm+X9+lygALozpDF+ZNqcuxEH9W9qKnFcJAxshIi0Dm4eNpmr
QfHaqaUx7RWyi4NKAlqUDHH1gvkSrlmfLTsa4AoPPDIe2iQyA7UkgTCHG3PUrFCmOS+MY1syYgNZ
YQexjV8Sy9KTjuGNsj+kP6xEyZEWSfxbVfr81iiG8UmUUQ9rhDPzvp6b7m6xl8lvIYBeybDTiNVU
pfkGh7juJkyR/LG333RQV4wNs/lYy5XiT0Zc3POf3BuMsHzSu7AOVGT8CWQOqfSVuG/3SiOHviJH
JlwWVd4vhUQ8ObYmIkytiNIAXNcSGzoT8QENYEyTeOhYYkmsSnx5sT9AHyXAJe3BA3MWcWTNQFko
deNMDcdHzsqGW1p47brY0jkWrurD2oH/zLsqhwPUN4GeFOPObFTD6zRJd/LBtnZyrTHt5Tz+sthN
FwwU3icMI8sBS5HlJ3M5HnLmE57G2ngUjVJ7bZWjSm6N6hXil0ZpZCz3+AurewiP/JjVoEmhdKZ6
kPD8nEwz7lyjGfurIbHUoAcYdj3MkXawp7rbbtU4EQxigQSU69WdS7oQaz9orUN1zfEoHZp3AiC0
gOlBepNYY74LGyBybDes+3irQ7Ctc+xnKvDCTmWUBsK7pBojQOE4l9Q6kDHjdxuLyEE3C+0gpSrc
vE7qXiYxR9+SvmG+QdDq7BfxUATZJJaroUGSHofpUWtzT58l4fTJSn3VhFiROA0Umgf55XqVlse0
Lw6TbbHsZ9Md1cR3S2meaa6/ohCj/CcXM0xfjWn93ejDfbeI1ZdD60Vam9+5ZF0xdbOCVOLg0hXj
K2mEzzN54A7t8gcGiC+lZfco0uHpTUZQTdI95xAaD3zoSRljRZMUp+OD8mSr/G2MrNWJGuhh+ovI
6qdKkjEXpUfRAlA0EnrDw48W9fiUN6elsz1Tpj5Me45kPeEbWMFr1R/z6llZpd2cF0dLUk7oXALD
oFKMCtsPSYL1iOcKTCpXdzSzb3kRevI05l5Ri2uOPndjVL7nIr6FpL8Jce8SPi3sj5YDQaR2gGex
BPG2SmTbMy0B1KXtzXTZKb2o3GY1FQ9LxrO0Kg36VnFA2nxcjOLJ6Cs/SmgIjH8Ca8IrrVWQ9q/J
PlGbX6bMyYWBtEO8LjJZBbznqn+0VnlLZqJHMIyFF7xsXBmQE/VpZ1OWYvYBjiOUcAPejTUtH6LH
UhJtPWWwX+xMvolamoahJrvgg17zwoQCaE8P2pythxX6lqwW+yYBrhMNOxAg1+2kg65RQFmJaTqK
xXwai/jFJGc3VAe6LtHsh7p5IyvTtRlVftJ1H2IkNHhIOCmUC+9rZBq/rHW6UquJITVnD72lk1Fp
Uu0QOv5QkY3HtP+5tfqfdqEehmG+gfkXZKt2glw/shnF2C8E91haucWTMbcDT/LDgLFzJVdNHTRa
+YQYZHHCdGgPtQYBpOXE6ZaamYHBtL4hNop5xmmQdas3Dw1nYYwpehfUdXWqZgK5zKVX3KmSbugg
YwRPLT9uzGOrakdp1PeLzflRoVliCkH6ZOQRHYsrgaOIFoU0xUj2Yi+hXxkWBXnN5uhnI7yylejl
bPb6Ir9R++aoRGzihSQ7cyiuar4MavvJmWcOEfNqv5HcDKJqCiw1eW0n+Slq43cAfqlTbPRFvfPj
RaIJp2a7EuGDwxCscoe4JCbH7u77QvFMtecEyPm3T8praTbwXecVh9TMtwf9fqU4GKrGH9hAuqLx
ey1KnCJOCndBv8FqO77RKrtrM+EXwMzihJZAZZg/LD17DO3uyZSMfdVZvjGJV8UcSKyRjwM8YgKL
b1fB7K2JHoDDBGPJShkzLuP3To96Ov1Koe44aSxdmaNVetkoyo0dSvNZhgRpqN+iiEjGaCWyUbuu
EsUfh/ykyuFNV8vPEktJmot7ooLdBQ6KHlcfjZzuwK8ufq8vgiVr0hxDK1RP2vYk4odft+bKYrd7
0io0Vyokd7DrH21mBWqi3C2h+V2EgLiSHCqUWG8sDgQ7/Em2V+c2cLPRvquL8ptqRbzjMyGUMDNP
pLGszmyC+63GjPKMj71o23tJXt9o0d30tTSwuMNgjez8HgsPmWPtCLbA7n9KoRa5baKdFKB/nmUW
8b6DZOzR5T2mJjV9tXwn4eGtTvLB04YJu1aadW5UmjVimtC4bcoo32Nrv6sm+9WypQ8Civ25kCB8
Sq95mAeDHc2ekVDfI213y8a6UZQSIIfQf9nQZei9w7MzcpIk4vYwgQUBpFXaVzHvoktrUKNxvNhu
Jpksh+pgUL8K0pJHfBy1BSJ1yNSgihAtjEbzIGvcaM5iq9ZXoGEdS5J/Z/SUHb03URjVv8upCqKx
e5Yx39f2uNPt6SoGNUieyocEZjWMq1OedK0DGEDaGn0+o4G7RIoXv16Ta3K8WzccTFcuw2BMomOu
id9KoXKkWtZjnW+UpXBvhOGPsM46CGXrKbGSm1FIR70JAwvyQRBxCgOueKA4/SBm2bPLzukzqIQr
7ErYgP2ycmyfX7O+AB60sCRXvlJZV2UjwSzS6jthh5RbDba1NGC4xRemMQWEATqEezRIvmoY/MMq
hhZOLaC/fH0VIAvZsyLaPJp0GGv9UIDLG5Uq0NXex/X9U4+7ymnKhR5/sRv60ptpig/tbR8Np7QQ
14zSf2GX+BXLKBXFZtUVUVDLw74kjy5zdGRkLNXfJMSYVpn/iPVp2q2KfhyUOPWiVX+QGW10eSWh
FZBhyhl3VQ+MN+yNp0pXOUmG67VY0ptllnYmv7k1OxZ1PXlbcpxyxKozUIrH3wxad52aXUGT9FNO
Ln2VXSV4+KA7TgqYvZz+eQdHTytupMqO6SRV1xnURdHgyV/qoQvCjLZVHkNKrsOhO4wzB5F89cAW
1362ZndxX+3XkFUi1ZTXUOWTk6lOajOlbGseJzO9EUv4Qoc+4HD7PUrbY4vZjHU3/6V1yW3GwYt9
2qNp49uSuCY0l2VxpXmTRh68KPrV4QvcFNeMNCZYQJOL+ftImC9GFolaA11DroL5UO+0JLxDFn5t
6+WNgZPgYeC1LDNort3rtDbXWrJBXeS9qT/KrfQsZ4azRguy+8zXOC/BEqeLWGewD83XsmloCJHC
AsyNd4bRga16NtHjKbWf3Qz+WsfOHKXHfhreBoM2pjw94JrwC9skjrA5oCCanVHW3rSG/+9yI4VG
zyGLlmw0T90iP5DzkiIaAfGFhZahbbAqiGja/FCm8wO77UOYL+9wKQ80HQPYfsc4SZ97rd7NsUH8
B6NEU+xEqzhzVoFMzy/YwP89g0WRB0GAWE4LFM650EqONHmwpczcF9MU72GPPjJPb0F/JKk/N6p6
YXh+djkTA78qy2SrydhtVSxLf0+Ys1LJ1yRZpANZjMp+alGXJcqe01bOSrgWF5TTZ/qA/1wNVenm
HsBmen41MxxIapstPuy1J6l9gHXbd0bny0bWBXmiN34HWPzrGfqZUOp/r4kCQiYcj2n6mcgFuOJQ
iFDC2ToSISrHzeC2tVqeWkyS/mKK0R9sjJLKJF3y9nx6t9jicJ1p3PQ56SiXuLeSZuRBWTEoNnKO
TBWlo1+lE9xewrl4xK1x+Pp2z2Ryf24XUSdCUpq/fKabguEfMkfdYMdGehYd41yTID4T1WTRVlSg
EH19oc+eK0JFFLkm6Dg0lX9fqMNZko2Y6I6DKmVenRqPoZlPH4YEV5GpWu3mCTpGo9IugRk+e6wa
NQdmF33TSp75ecJUMnWyDqNjZPWEDqaw8TS4RgDt6yYYaS/uS2tQLzzWM+HHn8eqbe+tqWBo+Ndb
pMtNBJhTjchYSXVisJaKlJxk82mblUTH++tnS5AVT+8fsog/17Mpg0kFhZOA7PPvpzsuqYXZmHFy
o+dJGOjloJlXuj5A628Qy73UguOtR7ssH1yjXjV4tXk/lDsRFWgQjGFhp8/HCKq8TbAZ5eKSt/yV
ZjG9LLrd/hyhO5BbD/bsaZiahoEqstzf8syGqxq0Aun6YXx2zVq2OK3o8ZMGFa304jGZUo8Cf6I3
yQExciUtZ0o4LV0xeau2hjfJKI2dl4Bc/QUWRFzrSl1BEhrBTwL1TtgWbNEy4tuwpemV6JT0pkuV
+aPoecfQAs9q5A9VDaxKGKVGdySNrdixOtFqjrKUxomGgLhrTJsb1OsRh7FE8CSd6DHJ3JJCBhA2
/LH3fqCQ9Eshl6bbxOnIF2iJ+Z0logkPxBsaD6s82ysNskY8stXLW6pUZgAxr1aj+B5FQ5h7TEuV
J76ppvIQLhl3XTWtzHCsdRYEJ0PSQWQ1c1k6/9UuNVItPUhqsR0y0gGlQhUiXnS6GMamGxVWeNdU
o/ZG1sb0EhJ6Yl2HSa8VAZ0Ier1oBsqXvJ0s7ZDGUVI5FO/WB4Za6d6CUs70vdPnhL64WO5zbpoD
UEXspI8FW2R7ANxx7ggF45kzMsGAKg0DSHfaTLdY9tCmvhvxJXXmuYLQhGOJGhh/ABgYPo9zFWpE
XEdK8G96NMjT6eCcEcSsN3a/X+QRZ7y2DVLpee0EXTICAWfD6TCzBBu+67/fyLA18Uu22Bw2s7ON
rF5SMiXaUjqsRHTt6OqZ6LSNCqJT13OI6OK3C5/otm+cfaHcMDphFnhIb+dMubYc+zjLicZQFsm4
VeckOUxT+4Qnp78Ki+r30GcCw1oxBqlNaEmd9H6X0Ab6+md8sgqjFMcCuEFCNhvQ3+sEOayKPg7I
nVCph+0uWuSyv4rBLd/YXbzSM9TL6qMDt/RTWQkmuXD1T6oHHTAJtCd7YzWeM3IGpRqgKFjxEdV4
+rKqcfyWrxUQ6qYmNhr2c5d8+/p+z4Xo28KICZB04i2TUMZf9vcNh22LnIYMB84wjeHpmdG5ll4x
PEp0iMVQMnxV3a2Qr4zahEmQVZf83Z/dM90iNgFiX4FmnD3xDhPvqqXUMEtNBo4MNtIBdg5zQsN2
cJfixfnv32x2HRSVqJ9h0Z3bjnDHA+W2FlI9lPh3tUbCTWytus63Sjlbx3F/4Ql/8mLrfMzwgMCn
CIS2fz9h/nwyTg2TsgXwNeyAVqZHMOaW9A0BonJNbhMWIPJvAe8B6swZc2TYJ3ytWedbIVrjksnt
sweO+Bt7K39tXNLbJ/CPiqYQSFPoUUZHo7XDQIqaaR8u6rtg1OCJ2WBG+vUD+KSCAoUCbgDVAAmj
59S/PLcbZVAGrtfVJC3Z8oBohRo60f2vL/Tpu0wZs1kWYfCZ53QaU416dn6bVwmwbOy3SNDeGzlD
9h1hqz/EfW+vjGqH9PcYYr5n/pTDxUBukJYXnCefLCNQkjbaFZgtGuVnq2cbaezBaRwfZUyEk0dq
hJw7ta1sTYReku8m3s9glaPoOQ3X9lIA+7/dZpC9qOagCzCdRWB79sqZU2emcHxQczUR+QBd2wh2
9Ao/C5IfoNFHCpU5cfs20fXAxifU7+xxjg7l1GcVh9bE4uS9mPV1K4V5euH7O3flsMnhAqPMxfeH
EVb84Uz94wUchiSqrEUPD/SFGK11FPBvC+JqyAtoz6x1TPe6MWtBT5/jca7m1kfP3gdgSsSFuvC8
KuSXsMGhYgRDw47zxyzxj1+yMtVJ1Z78B2Vq6xtqKsBkSj+M1zYzqUt0t8/+KiaHpj9OGFng2/r7
wxtyaLhlpXByEkpsBTFFiHiOtac10ttv9qRuUoOhpOmJC0LoKIwijVcHt/u0qaeWo5oP0StrI0K0
rz+c8xWBx2Aq24a3yb03efvfP8yWkkpZWo50kyTTGELlBR1cKn4iPh/pQMTm/+965wSBPkwXDOPw
OtpqCndRr52wjeRByRHdTQWyka9v75O/sknOGne55dWzFP19e1nRYoKvSliNpWkGQICS0pkWeh3R
lgjw9bXObXHby82Gyna2kQtN3qu/LwY5cElasyGLwGASbnRJR8ZvrV3ZVqG7olR0V03Lp64thn0L
wMfpc0XQQ0TLmAPwdjQVPA6y+EuP/HxB2n4WVgJIOBQYnKCVv3+WPoIJUu2KY2wFg3XLiDWXoGgI
d9hDM1zeWYqm54Q5zw+tU8GffP1UPvsLkMXMw1ENhSPY2UMZS7OpAEqyBSx0xS2RvjTM/l4J35qf
vr7Sv/aA7Ua35864BeczQLS/b1RMCAVSmFuHyl6XG8jvzDmjuGEO1sFeJXWkucn4kDxCDGU/Zmpz
1BQ6z1//ivMjNT+CX4CVHZAEAGb5bIuVcqEsxThx2oTOtwPlMfk1ebOcwGheo47IgzBq+wsEhH/B
2f5cFR8zhdSGlTmHX5udGYlKFuEhG9RmV6xmHfQUqY6iIREa7Lh9NjD8BZhYY68YUsQF8qYtAzjh
cSs/Ux1ReGFJmmtn1uSEgDeDrx/L9mf+Z4n/5wdii8KOvr2K5tkhPC4LZJE1djK9VhU8WWX/a1oZ
7BClpN+FWiG9dbpRHNLSkBInrM3wws7zyWsI7x14CmBG7Jfnpys9JlCq6Rub3q+kB2Mv6NBWYdvd
4s64lNr82b1ivML0yHW2+vbv93AURq8rSQVjs2Si4FDwE1xtrLIvSXZyUvu58SkMjUOMeQuth32p
q/PZQgTHhLxljCDwfv4FGZjCJOSH2ViEfqPi7HZ2Ns3HNRWLW9b6C8CP1DFMhCaTlsgvws4Wd5AQ
1pcjhPRhsqIbTGT//UoMyJukDLQ2/Nf5xymPywQrSIIBWsw5pLRRRocbc053FQlZ44XX7ezPjR2P
xAVIlSrtwi3F+2zdJ9tRRVc+S3taGa3fDAYJt5v0tl37S2/W2Qf/51IbC531jWICk+vff+1a2DMK
kz5C8QDrzh3gJ+gssjIdDgQ+8cFUMDh5WZ2ol1z15wvefy5N945mrMyB9c+q8I8aZshaVa11W9qn
Wtfdisgsd7Ydy94yzMVpCjeqRq8g94qoiHPbTF1sgZb/9Yd9trv85zfQXgfkYGIoPieDShaC5XzW
pf2S9vrPPk7rp3nshLSLClMPvWHR5w5Ff4KevjBaLb6A0PnTvfvHwvLn+my7EGbIFsdPdra/ZGxt
Y40PZZMbSqO7Niy0Poefer7u2mEwXBOMr+LmmWRHjmlmXXmwQgNF7FooDe++oqenpVkz2anmcBp2
fa1VIaJ6I8WRk1S24cp2KrVvXz+1s7Lrz6+mA0oChMBzDCX275fGQLGaxLUaHaDQyTtS7KGA9PUy
q7gR4AdCcUSj+fUlP/skLPjghonbjpLvrARV80VqQsWKDiCcEeaKonZSq+xu7Sw2L1zqbAH8c3fb
/gfygVMv/+Pvu1NnsxvqgkOF0MvMhQW5NSPLlvZaTSqaRJKrlpBsNZsQGJWkNy4Ynbcv7uyVYJGh
r03f3gDOcHb5eo4zuVxlGx/TwHBJTeUZA9UYWpeMqJ88UjZ4uE2sMIKO3dmmNtAzHrsiDvekj0nf
JMA1v9q1XgGK5NK4XPjQPnvTgfBunSmNQso+r+Nic2wVYQ/2fkYOF1Qy+kOitXA+0VrO7Nax9VUj
UQjhF5YrqTl1cN5iFyRHZe2IVdV+Syp2odogIolYYhGV+3Iq5MVVUtprew4c/5f16T8EDp7QJ/2d
EeY+ytDG3uuZNZxo9x+MhoCseZWF0+TzR95EoxeL5WcdZSfavvqFPedPp/L8TdBw7cJN2zBU553M
ckiyakVUux+nSOvR2SjFDfliAg3vPBcl9a/IGFLnRIQlFc4nYEOsnY6JccskpjECfDqPS9CFOCvp
8JvmN3Uoq8mNQdcUjt2Mco5JkaGXa1eFbFwhyCF9jtl2i74TuJZxrNa+xMhCDOpTxaN/suLOVi5s
dp8sJoCoGCqaaAPpIJ69hlsC/RqTaL9fwATfkPWYe5JSpLeY3xqXbNF491+vJFi9aS3QrATmeV5L
0awldxxO4d5OumZvR0k/uWaJ4MY2EYle+Bt+9o1txypKGSzfBBv8vZZ0A5tfWC7hHpJFisFl1TI7
mNpY3bj0DUacr+/tk+1sS68hT4UzhEyb4u/LATmYMHhyuby0gQrE8Fl32CqbK42awrXLNPSSJdV/
zcxIva8v/dmd8ppyZWozvvGzO2VdTHMoPHwtTJkOfYi/cYX8+zyVqXphgf7sUls5TC9mK5LOw1X0
pRImpl97P8wAujkgG8d8VlHrTNV84Tz06aWYi7NMMhjXzofwlt4ssjLkvCzKiNlDnsd1s7SOskI7
EIvEhb/fJ1uPxRlQACkXGl24s7/fSjJ3uNp1uO/ryPhA96EOoFQX5l040A7WuLSHKN/S9xqlAe/a
xSK68AvOvsatq04znfqdJhtHwXNWQMuz4PYEx22Eon2vZ3479cmOdRrmLAjZ/ddvzb/mRtv1UCOy
1SECMP5VgAlJLkJCWaOjXSrDXWYYiP6kUl1umTUpeKRGBbknfvCS1Y/Ux5lZV7qsbjF1xaWfspUQ
/1hu/9z6Bqfk2W/N1vPuXjHqdRPOenScqhbHtZqhFyy7onqClqm+Db0u7seym+9HIIAl6huF/arS
MQD4F57Jpz+ESQpIOQQgEFb//oqtHq87ht7oaKKP8qIuL4IN33iK8ybZDdJQHSU77d18yFLSTYlG
zUV7kThw9ub/eRr0XFi4YFAJ+bwd1KcVasC5j47KrHWbFQORajHijljL6ILS5WzV+nMpVkdaqhw7
maOevfVNmBQAdcgCiPFAn7p+MVypRm2JhGkMstwI2k6eriBm1qevn/Rn90i/AcIczBJ6Ltv//R8n
kBSbTaXM2PXGuIDLF9a9rh2ZcsFaVhGLZBeWSI6L5va3O3vJiHbBEsfRDv7w+ZiO3a6IhZGQDkIC
3eA1wgRjl6jkDNtZuhxFPAyDK/fhvCuLTPYGaZHfZnXGlZziLcFDBlU5AYnSjIgLK+Kk9t22u8tW
BtMm15LnKsUiY+qF2BnkNd5GzK6ux8RqH3sicY82o/D7rswZCK5bwk9IxGTnoLSrfnd5FhL5kw/V
T4EUkGn6qoFilVrU2JLqh00eumum1IFutOn7yIdyR4Faqy4T6pq2VKEVnauGCRmfVjp+0/I2BNSL
uBBPaU28NHV7eFuTKrZJ6LLwY7TT7LYjqJYWTzolWOVDGKk4xoS9BE3VxVcLnsqbpFlB9FOM3aSk
NOyHFQmj1VsU4F3UVfd1Qmx4SQ94Rybr6kvsuLtZt/KntdN+pXGI1g7KiysrPZ0ZCQPjlSbi9RGA
++TqIKMwVGxRl1JYb/8rinWADUHSoK+0eyW7TcEP+rThH6U1ZL8h78uVRGL+UinLD2229j8ye53Q
8KBEtUFuO/2sE5cwTpkvoW/6uWlEXpbS1O+ZD6ofTUq+rbVmxn1n6tjwJazDaRLnrkDL+JNDas1p
GPrpHnTW+DiEUnqVGNX8o5PN8aDSDMgcUsSq31rTSXeyUuGdtS30lgjnr+O66R8z7LCuFgGXQP4T
OfUw54chsjDljISZ4rqyd2HVVWhaJf26nBT9SltU83pUiDvHMNUWXlrXtk9aF1ZVc8oChAbDHhl5
dDdO6KOnlbzBJOlzb8So90iQbH2XS4V6q+HRecVjC0ippF+Yx5Uod2EyrMeuGLSnURbDq9xF01Va
6vVpzRH1tbBOnW5UGneWiuJY2sNTlyjRQTOnFt6EmBuPxnrsttkUBlpSpPdRU+jeMGMjncm49pKR
NFvS4tvbUZGxMsJUOCFbF9JjVtcx5I7ZaO6ypRV+1ZIRnvHv8ciz7yDiNpU/JLbxECNBwd2XFYuT
QBM7AO1BbI0vDzVnnD4LuVaxQLAEmQwenbjYQr3pVVanhU7dlS6S5AXBS/lTL7TKpUkJ/YXQg10h
CPxJk6qFF6DPXta3ekT3ODJ3cag3z+Ah1OfITFtEqHF2G/F4T/psivdxRLteKG2KmnEegXzYJW71
JqxJssexicg4xNyftl46ZbZbDub60RUdmm0TAY7gPHRYS9G6aWHTEDU7W3app6fqptGSlo1Tf9UI
U8bfYLnQyFq36wqMGzU8/QjjSi5hPQ+tydzzDRBUTd95P4cSslI4LK6Rd5GXVvrj/1B0HkuuIlEQ
/SIioPBbgbzU3m+I7n49eE9RFF8/R9uxTxJUXZN5Mhmzr9K0AJ7UAaHWNbZSF8sB8SXPnaibTd93
zqYex2Q718Z8WROZHgbhlvGqRcqSrAlOWMb51isg/luOvvALwY9zl9vFZMY14K6nG8sY42uf2Uen
AOil/cZ4zdnr/5Z2u+TbhmXTi6ktoSKCeAiGyEPEOIsGaBNZ4RxsNdObo1wY+kRN7rZA4gCG4tgb
c4mlLFiKOr5BG2B1BYkasfR7ACYGhKEiao38n2q68Vo4+rvWpG6Ygzvt1oIvzUjRudeI369Z7WUO
IQW0YA9mofvngHARdW0bioILLrfQ/LcufQjQWvTKvgJkcwXCHmMxRcELiTSk4Q/idh4mGyK2w94y
710zS2qc1pn+djpiIXSIqo2Dzp6xtENgiFNHpPti7L1N6TrGtgGeW27sKcODUgVuuG2UclEBhaXc
F8ugYQSm/i8Oc/kiKWwoq2T1AiTa/ZuGeXxsCxzkMuhb/ryVV0TBUK27VVv2ZuBifMiGyn1pfa/b
VX6yPOfC6ndT2MltlYFXmG+2GGHa/fcAdXYgVLkBUOBYxW+FyyciKbc+adagR1j0Mt80ZDaJDRg7
D8eSYbj7kRCDTaorUpc9r6i4DfWcb3pf5fFaV+YlSLMajwMXLF7ABKtA7cj2s4B2z6qvGU/z4A0n
ROK46vEPHALYh3AzxPSSdQ5FSmF1FeSbxfhVVtOfgOPWH5iSMG0W4TKmG9Eq+74UenxNpHEX0Fjj
6vXgId9WPCiwUCcTPD5V4Y+hjBIbbJCB+2P3vfdoFe6JgQq/6pRQUgRnJJuXvH1FmZpTbPRGd3JU
egvR7PunqgyrazA15RUdsTh0qW2/FwR7vFkLA3jOPZkQaAeLHcuTubZHSUL9W1GI9di1mCy90Rrj
JBXNw8oF9jIEXDqE0RjnofV9jP/B8po6RnJYtB+80rDfZD4zxsSiNJbgRjFig++OA3+5WozgModZ
joJMGnt3qPSTZVgOJtZEHpcGFnNRNAVXQtq+EBzuxiOTgp2LtShOq6Z4z8PR2CIhIozVS/ITzF/Q
QEMxA9lwyZQUKsHLu9brsBNMIViCSCuvUC9gWuvCMowHGNf3tqWNx2x0VA6Hb9LfJA72cD74LfPb
w2F9ZCQdHUtXIa7GZznePJ/13s8Wuq2VvNddwlt7WVEYRsjq6kNgJHBsZvNqqTS9GFUj7oebh6Jt
OyAIuke2lzIOZTPrHat6cSO+jDz2kvbFrvCcFZXwXvNa22C2e/M908WwG4i1veZV1T6Nk1CHAFPQ
02S64r1zjFsHXSfXeeY1BbkIaMNEFsGGv7gMA3sZWlb1tKZL+sSO4jdV5XrPss9/gjMHNpYF4k45
c/nsdt3woVdLX5fFJtGk7N3nQrTrntAvwfVZmj/4hEAc2Xl3VJacDqalsUhC4NFxUvpNcLB7O99p
3YhdmKIolCOD3rYcIC41BZ4eCTTVsLPbu6TCs9RabbK+CqK6cPNrV7XNSymr/8ImhOqSKSaNtZFt
nbRs4pUVwQvSD/cGT5q2Ak4LIunMxK+e4pnDbPPA0A1JL3SSLWrR4cFvcDyVphpxPDT1Xyjwsiy1
7I4O1OzdZE/uXnRT9Z1Q2+AcIPmOBB2xEQ18pXF123ctvfJmA3SwPLjDcgpGle4RcVHhqTFf7rOF
dJ9ecOGwkwy3MwJvrG/iryx9dUB6auDVdd290wjz7JmD9dX6WOjh+kgywm8a/7jsJ3WEZt3vrGC1
TzCSzINjD8Z9h84Xcz/iEc/bt1A5GC0mi/flTy+G/Rc4atPNlbNt+7GPmcEVe28kWnUDmXBEccWt
N4P3qFQdC6zLiGj7WwSp3RpPuNuzhxIr5M5FmIuNMV23UwenLIHGc0kCYK6O9P3fufCrqzlMU1QP
In1I5yRBoOsOdP1LYx7NGmtd2Q7lhagSP1opcO7aaRl2izf657kh7G6jHX/4c7gbKSZ00zwIa15/
V5thHQ+w94qDrCUoD2XeWi7yrqxkgKtG9PknM5TiUolu/Ja21R4xTfc/pcvJuEmVp2U8NTcEVd8y
4984mZW/ha1Z5MCOXI8/JCQofRDckRfaAS5YJ2E0tJF1CES3Jzie43RJr6M3Y2IpLcLevVLQS3Zu
+VkE1fohROVGqGXNNyOt55ib0f7tvYX/l5HDMjHNHNmoYlZ1QP0T3GsDgc9mFlN9dZPJ3/J3uMHA
cnylteMdQ5mkx8pryq03Dc3F8gtx72vDPvCMOwfduM6nwaSeaLHS+9TwG8bdhB/vAdVY9Yz3Sd4H
w+puW0PYBLMMw7UflXXqpTWdA2PhOJNIP19LfPR3BTC3H1v2br4Zxp78wcrw92mmgGL1EjyRzaT7
sZFdHif5wmcwhyXAaRn6UKgmNQ4PK3DWM5lX5nUyeGYjqS31RZZ2CT/Gc+cXsmn6LVW9GeVzZz6k
5BvRmhgGSzjWjZbRNQ8dPtyXfLCNfaJL8VnB14rmcSLLOFMJGGe2G1eZ+OJCvjJpT71wvrN0uAUk
zROEgZbGD0+AOo4+vmr4y8OXHd4IqpTmQvAxOOANo7PzTas1ajNTDZJte9dvyZ9XdwsP8aHu+hV6
RNpcVtX5f5VZqSd3UuGTl/lqN/hV/g4TeEY37amMSaCYQRQUvdwNc+1erdZXj1bSTzgCRcgZ42rX
epuKxdrayO4gAt1iqgYvHJYNJGwGArUzEFMy4lZsymzeSQzk8egW49lr1+LRkKl7SQPRPGKnyw/a
mOefTKamvxU+qAsAibzmaRgaHD5mdSypFIYIetLyJgQDfgCuPBDG2OwdOSanPq8V1K6kOXLL4H/B
I7QMWG2L+gsnMNasVM/9EKWyQe2SmXjxrWFu14NCwM9CAt8W0vSp0BtTWWUdZeHKLV9VovhvDRwN
kaDW6y+OMWzmbCYJMdeExYNVn3jwrT4LToHL9iljzgqHTPn+pvfm/EKIWLhp/GS+B+vUHadw0u+p
mZbvhtcrUHkeNBAhumSvV51uU8YYF7gbmvOjFtseh1vcysW7d0gqjKyUnOQyE7gcFzH8Dk1bn8lp
DV+yfKRh9LIpFtk67SYcnGfp1kyRUf/eM4nLtpBS/iFpX9xN2QwAwmrP/EE1sjykY2jt4CKrLQuV
5GBVCoLhOtXAvPWSwqbzVfjb5TlWVYYJbYQ7iPIKAKAF1BBGkxduwKXcdSMo9074N/zE8stIe4qS
HnoR94vo/3LVpGd3bCxoMBDqPuzEbvYcss6ZzwBdAyj1YV3HYYstUv+ss91cB5SXkZPI+jQGGc+w
4TpbQnd/wmRCLLJk9i/jkGGPK9SIwQvA8Jfai6F1FHFym2zQtapoXIPHhc58r9DenVtNNdyGjf0K
6OQHUHj6CKKze2lYvbwZgwhe5mq1fleLSU050yalfNjIcjKJPz7P3os08//oJs29NYXjOfVGnk/X
1OvWp6mNYTetOSSqOuelZ5/qztgkVMDHrbAMHYvJL75GZVvknszpG7qz4QsNjXxKDQ8xYOXVHN7u
qDZNW02vQOIaP15Wq/wLbMO8GLPhPuam4Xy12ObACvV+XGh07VTmjrw6hEu1m9pdLDpIVd2781JF
LJXRgCnegkqV8uarqIotoll/a4drt89cW/1y/GooAb04r2J1XhqnNHbsz8j+XfQoHvuk4R/EPHLX
YnKIbVqVeCTlays9rS/tYmNyU7IfOLxF/mFmPkA5nSaXOqHvhzD0VgR1uUGE6OzthdHGMM8fFWqm
LeFmwCCy9rNrsBXObh6Jcbw4VLKb3lXvAbMn0tKcm7+8RMngGl4MrjPcDZL5rS6KB9o7rpbS+qqE
NDdlCjbUkeYpKNu7cW0e0yr9raXLnKaDqDFAhRysJxGoe2Xaa0Rpw6a9XyRexDLhXxRunAEUi4FZ
qC3BX5BkuoDQ2HFvYejDXabtaKgwsGu2B1LNzVZ57kqzZ2FHwz2y6QtO4to2SOqV633urnITFsFX
QLl36MIh3C1I3/chvlHWxM8VKOFY+BkopcnnTFqHs2cHz7bVv+aF/Vak8y1BAAbvvPA7c2AekiL4
lM3wX9YlflTWJc7kcNQRt8tLGvJdq+bPIQkw9gx5hmgO5YR8Vi+RETDocuMTcrgFP/I6Dc6NeC2h
dZoNI5Q1G3e4tH4xutiMEubfbijviJ6uQPghTk0qsa8Ly9zwcgqA2+UHGMw5Wrqm2uIzLTYlB9G+
l5mMtd19kkX1SqEbA2DlPwCQK0K9cctDwFKbXPLA/M9Ll4RNZn47h8u3odV1RE2p99IyqBQtCyZf
VvwDM0Jnp1au/sKZ0OdX95MB0XapTAgV0vWjVDCuKmUD6awD2uRWzbGv2Y4Zy/wzj+m197IsIj8G
UMLIWeXPWIczIljAlo0tctvwww+MiWkfkqihLTi2fOkOP0D69QFurfWBXrv7Y33f/IR1Jw+5x2u+
8ZvJsSPMDfNr6zstU0ij3LFedgjCpCuBoJrDiSybdpuoCkMRYKdzINRyBBCK/SmUnn1e89W+Hwo1
FRhwg2k/o6g6BTIwAdVlZDRa9RzNyWpeXGKnOFIbv3pA72XFrH2sWHlF/6+DQ0G4gLu8h7pX52YN
1+aGgxxfdOpPh47G7JJJoBruXMnn2chLNCpLNd0LSQC8rdSAYb2YpwljfmOcVuTyX15lz+dFG84H
Dz7WNMP3ZGRZhXVUXt9FoBeNQ6NZ66oOtLoV8nMRtVlvy773Xmayee9Az4QMuAN9J2cuPuJuSziZ
dQ5qQS2PMs1xTvZ2+OQHOth0CveDSQzuK5Eo5qc7ZVyw82y94bJaK9AQwvmXFmawHQ0DWgBZ7uzR
chFBvjqxVVGx0ZQGBZb1SCH0Q4jotQzaQ5uQOOdYI21FcrYb7F0SGtc4G82maezPPoNYaNSht5kC
68mePIYtZANvbOX85xvB3+wU3sVxGTmxKZXRpOUnnjCiGCEI5q5iDNFgRyk5b6O6VXtbg8EAlYeF
bXJe+f49Zivlu14qaN1eUB3tpPxklb/sQPxZsDIt+Fu+YlLjdhbNQHrR0mDsHKwn0+mzPcGKt+wB
L93ACrxPgop2Y+o+/QkMYjDUu045r2afPQ415aiRMbBH7Ato9ABn8lCM7tGFrgGC7yB8iw9cqqfA
4i2pAxEbFlpLiDnP87h++tb0POX2vTlVA5zk/Do54VXN6ePiTXpjt95DzaEXEaoxx2GvRpMTOQSM
nOZcw2ab7cxZ/iur/sMaO6bFRu9FSzu8EN7+OdGsEP6Z7XRQjGjJkyHOysHfGhU1YtCy4zBICYbU
IMXTKiqLIq3/I6ojAffl3sYD5tPa2dnecVuYhFS1raV3mV+JXca7DNeys6lOTPS2V/pP/85oDecC
+Nf/FFWTPED2A9wzYCV3Quk8wrrztmFCc8McxcOGP704dYbk0O5x7Y9ggdBjPCXChLDczpwzZrjj
tvmapuS9rWjdesR1m7lN76mgHwQ5J3gVln2F3yEuE7rBHOBqNLoM+ZB9BXwVI/0E4ovlX+4PzjUj
eP2V1g2o3JqbqEBdd9t00/LSero9T600zlU4uc+MraxrpQkK2WSTTlwm2373TB3FtDApCAEVXrob
Havekr47HnqpGZEsOYZHd/xVkAYRdlkbfFxDdFvbgkPQJwf0HyS5yuXypSTCFaTfRdCEx5rQTCZp
3hjXPkAIj10PkFi043VOKJIz4+m2aAjhzdR3ykWrO/bGTcdIzTyuu9L2rhWK59homxIwZwmtKas7
oBPiY5xA62rTljtSZG2g1dRzfs7Ef5oac2d5igUR7JLVHcnAbdswgnzBrqqo6yPCsOdxXf+aqf0C
0rWfDD95EgQGbWUNYaNsLGAzDvhNOzBw9SONYahU3QtGayzR1JNn2HCUzDA9915+nq0piwpBX8k6
9psJYvoaDkSXNsEI2WBaWBMtGYNdDDPrITWaz0YN9nmu9ALqpfojjTzdWzUlqdKpFTeVuk0yZh25
cqrO8EyYgXqD3JX8vJHrqOcy9YN4VC48bkAVcer56hWqYv+q/WzauUaX7qdprpnxZqzltNlEFROx
rZ78OWqSrHhkDOWDkriZrtv+oMfkqwcrec6V96KnIY1X+DS0E429SSj0nmYgjDdauP1ZzQj84Uh+
J6IbKMxc7+gsYxEvraVoOtc8tuZ+m2IXi4Kg6kHPYCyc0pDtn3qxXIPV39zcZxUfycuKW3Cy9Ue8
b7/vhA72AZ/6uA4g8m4SpWiavH/zKLwLiOF6UwZjzwbNrl5CdqaIwuosghkaYi/x/1vG/k+MTHeD
lDWnJZbxnvXpV+nWxm4SlsaJwYQJDcHZU3Py5C3WAhIdtxr193iwhkLuAKP1W9p/sBHKFTHXXbDF
VdVHeeKBMIQWC/eMXSuWh/rYyduRmMuNP7agSVfXpSyuwwcctO7eAuTCxAznfuUQGVn2PIxBKDfa
Y/vTNMEHYJnP2tdttNQ9Rl+ZMbBL+e9UA1cBV5ZEuD/m8eSxuApQjG0nLAdbv1y/WJbSuclh2fPR
bb4mUex73x/3JcGKO7vNbig578zzryMraazXdXTVjuSXcEMLZ56noMxalmFttXWt1LxZc1gLLVV4
YWczHsaibf8Z7UB7ntfXysisuDYC5E9Mj45VV3p7zeALrlldHeYhBIQ1ZhAcVX5h31of8qD9F0pf
Me5C1+N5t4rWW5l8p8W8Hf0SDAxTEiYNZKO6NhWpM4xn8ljMg+FP8toG4UeI5igaVD7HaQDk2jfb
cZ8b3ZNR3FDobBYGnMtFFTV+y76oaLLDlE/D0YNdkHFgeGlAkDEPb4uNeAvYQD/4Xpnv0eNn/J88
kNKarhi774vHo783gupv8dsqcrGARk4N8QcsUbctyrr4L3Tr5oQxPTt0U0fWSppaG28VnFAWff3k
clEh0llO6eLqOzU7n1KIZZfeHndJmE+cof0HSL4QgMsx52FHKaZDkQT5xRoFwzoTquFc0ndAzStP
uTOtj0oH8ryOlbiatWW+1lAlSS/vml1uM99xSq/ZAXDGsi2NrNhZchyOuW701mnt6aGxK2pw0xvi
KSHpyejT4CxV+2v1a5qSKtP2rwwS8aHlhONF7rDicRdsrjdrkNvxyoY5njuXTAPBaLUhKwHco7du
HQN2luzN/KEJAgMBAkVZZwF091Hb/McZXH3qpTRBzFbDfeAX7RGpyMJsrpv2NX3skc66OaZ9Yb/m
2nE+qwr6QJt6yb4z2RTBbO3ZuRmGw0sw8+rjWYtbX3hbrzeqmJFAufMDaG+ll5TbvkZzk0hHHao0
8e7DGgSY183Jcealj4vSzgAYcB+3AQ8JZrXl6AU2W0oNzbiw8ThvprrlRgZdzjxAhd/a1ayvs7Y+
JlDWNk1RLXFlurz2ZomJXzEZC1hRPWa0cTG+pXmf2jzIeDiag1OCukmt+YHB3rAp5mXcQocbDppS
Ye9UiXNiHjjENZxa7nqrjxKPTUiamnfzQOryRkuptqLTMyMygvB6iu0THW37uMLY3lD2M3kYrDTc
2Ia6ncUsCI4VA8kD/VB2gMA5MgtPk3i09XDIZkrz1MozjlcvvQ6QnSAYLCUUKJiKSg6AW5EkRUMP
lKi3CvOH8UoWrXZgcb44QO5JTYpqLl28krp+WtnsxmrW+dafhDwBylxOcnX1mRDL/kBqZH/B8Fuc
dcJ5vEkroJZWxy3DTbtEqUJngoDU2szZbG1HKcm2lfTuEFsrtjylszEzTZhNkg00+B386aUv+oe+
IB6+yquZuUZf1w8uuo3nweuGXecU4bmwJSWimsyJVRUABgbySGLsUWagfIEu2RC+DkxGiwIu7vDK
tdG9Japojm7vysvSruuDrtzhfciyfgdFyrojj4WGVPb971JKZ7/gUP4oRnQSCdHV564O55OQqngS
Q1X+mt6jMXm052bY9A9pWLsUCLrW+A5kf0ba7r27bpI+JsstIK8MBKoE9CZffhtQU5SatYScb/28
Y9eRWtRwL1bPfA8sEu99AaJJFJ5PWLZvPdKllDQKQZ//tKqCplhMzqGYhuIKsA/qm7vMD7fc2Tu6
av9MD1Fk8eL0jFG81AB3wdDoq6jFeOoah1YukF7cZZ69rRMw+huTaMj3kogoAPC3hVUVlOLi9vSs
BXj4UzX2K6HW7vifnZneU20U1BElouu7yRDJm5uUmmZS+i7poSGxVOyHk/bC5GX+NhPgYxRrVvc5
IZw9uWKxvyoP7UruMHyfW3N9aAyrevHkasb9mGeH3lmAcgFxuze7VsP8QOlFjhVEsQ1fY30cZsN4
YqrXfNfVzDeu3U6jfBy6g8JlfVdN9XxnzcAyw6FIP5U5Fm+urNsTuKz1Mo95+Td6RsE0k+0femaK
MoTZhoF2QScBpEXoY+CobIUa1TLucVm4m5nX+2fgtbq3A0L2NtZsF09J0zD7X7Ll0W5WIk2ahiAJ
3pxtbVretZZKPMnGc5/RJth0iuPE/lWudz3v5MlgJx8zhJ+O3sphpTrHPq3JzaK04uz4xLDEYxFS
nFP+w7i8DEnRnAwKsLdm9ZJTg6L22RyN+Z3YSlLfG1swlhsmuMmO9dxDYWN8lvcDXWrrfVZmBwtL
zeppmFdFHAnChd06O/mhJFeH0WKVf4esHi59505niz7WWBQFrjGJPTvV7gi8vWYMUbhPwk6GdwUk
5LXA4PXHj9kd6pmliuC2gFQCQmNhXJL2Fzg4Drg+fzpxjNXPiFVyWk1ZgsDLpqyN/anklasnDi8J
p3XTTnP23DCX2ram1LzKnez1nscYf2jozAeGOURbUGT8GsncXKhYkoZyUXAIZAy3RY741Kqq4RNG
V3sO8zp/7bWfAwUjba9qnfKRK4qi2W884gWajkbJ9d3pqdXBepaVZ3xXttA/ed+ChvBBbzRBx21f
OsZO+w6Ryl1YnMGXcfkUKwLK1vX/zLJW1y7HzGKUowUtmE1afDOc74WYlk9p9sGxzDz/QppO9tAw
4DkjsLDTjSSqhhpeBT+pV4sTh2AJGvm2yxxMu3paggZRU5LYVHB5+NVxhJ61sNKrvXjWphus9bss
HXubph2/u5UUz7Lo1ZvuS5izWPzvbZEW4S0Eo3kPbW3+lNKYaDz6rN125rKe0nGcPqygTwmsQX6g
tfwpulF9aM9KDkiyiYKZC1sgUqq4riVqooS5CgzRakQ/bLkjU7Pay/cman8Ah87IaTGghCXwIHdi
N1sQ4ZaeZe7NcU6v3dC3vyuCIZcBGjF8kUht4mEcVRAksEIdGaUKT9birsXG4ZeKjTRlZJfj2T8U
bRDEwvaWyLIzUuTY59+5q2jf3aYyYi+cxeuUugXewrb6kNVCb5vk+rtBGfKpZ3Ryaqkg9axLu51U
I/61K+pHqNdWRWUqmkto18ajQJby4SGTPS0TqhVSVFzOHT8xHhKCKbbrDGJfWfZ8sH3bOjLeMg/h
3Dd3M9uYgzUW/bUIwzRKkik8DmwIv+rC7h+7tpDf2I9gEEy2eVqp3eJG0J3WOpnjfrV1bNLOHqQP
sDhgFseFT9Mu62m4y6cFsF3ihJyGgzznIku/674nCEGNimqrI1TF74KzT7FKdE6QXgKuiXgISljq
uPYqQp0UfbbXufOpwru7G4exuQYzVlHKffT2pHe4W9C23q9TGOsD8Qj9A1Tz4eo7CdzPsk/PPtsb
CsKq4nsnN/hjJXR8Dw8t3NXBjSjLqnYGW9Jb/R7aszgGvaOfzNVj8p9MDasbj+nIgwtZ/QTvly0J
B8PThHSPjY09qf1iMOxmizWz+qmajDF/uDyPnWtcs7Gcr5NVT7FbzVYXMYEZWZwosAGZ0jRB48B6
yG/9/JQB8GPnE1j6Uq1GcfVZvmw7hhP7RKXDwwQKfdygiOTxd/oH31cfCzRzYijCcO8R4ITE0Qje
zNoR7wjjvEvaePXZDjLCA3IsGD9J7vVnPm8YKwZlcmM5gcEL0wTP7YyKyys8CMozdcg+GxpFBoJU
322/THdyMdvXTpf2M2qG9UQiIGv+MAEQS4jUsKdMIOpmaoO7skPxgYAqvTg+EwBHDT6BL8oU3I4F
S2TXtAkm6siBMEYDqRuB6FvDVYhfjKEx6Q7ydoySynZ/nKwg3SsMuicdGM2JjhV5ZjY3DsmE1K1F
2YYJa/WpfZL8/JuOGQ2TAIu1HV3agk1BMAmZwbzeXtbXZS2ba+0iZ0FSNkGzh4R3p0ZjPSe9SK+r
sXTP3joAqHLXJP1lomOyu7Q7578bcSUK0n4utoocaLFdCn84GFZpXNrauY3my7VFEVnW3XfBwpJx
aG1cFolK3iua8g/Ox3jODbPb9GpmjO2mYcz1cYuuYYwaObkVLJFHUNYB+u58GKbMexiFcjh0uBwe
UGfXqJOHOtgE5dLtDHOsf0MSn77BdDH5F2PrQstGJb8ZHXTyUTOllBilmsv/gnxpn1a/sc8jMUqX
rjYA/Y+rfPQLF0iIZGQy3dVCBZ/E5lpxp7m0GSYXhHJAwD1O9UTIB/vTMr4ZQF4dvAHQB+pSkwLN
2GHxB/EhYOZ8J6ZRnbI+5Onu+5VpQIMx7V8is75geKvkezkkFSMtiYCTmVw2nybPX2TUAflsonpe
Mus62mYBb3fyUk36MMSx4zh2OaE4ZZGfE/bKyUWgSPjnq67jLFBinDbmTY8GFL5KCMgD652fRdqE
48nKeVXOqnMb5ycRWiPDckoeqLj03NHf9Wx8sodV28ttWJI1Wz9j/vDUhMJIt+zF0UWjMB7WXVeM
+kV58+LAzCfLl3CJySZEamWzvHU0rKWIAJmh2q3VGhCX7NAlocH1+/SYmgHb76bwp4llbA/ms3bp
hDftwMCXmyA17FfHneofZywbvLZuONtX7fe+3FlEc9gxP7tWF95V0q4Q1iUvCy+Dc5jEONigjsh9
i6Us2oUF46TTK5t+RAYsB/Cn0HkNwILRHTE/q71kOBe9v34pzr3xomzmoTcZBpqdTCqlLm3XQbpM
tdEtZD1b9FK+DGGGEy5YP3SWBy9eT7SOe7pL4Hg3uPsYMUxBlcWylUQzStfMeu3ImXN2oCHK6hBU
ZQPLV9buykK7KeszFEFWhR6D5ZWXD3cH+eiQXIl4yJU6O6VwmmgYALyfVYjidAfwYWbzOQoC9op5
7pL7UQUBU5LaNLOYtWsPwzyryuKEcNSi8CLGKgHAz0ZyayR1wjozmYjMym2J/KaTyCk2ah7JzWrK
qulfTcYLTwlyRyIfLDWwkqCEuDNDvtj/TJ35VoSY0Ualp3uUkKTAWEMYdXPLPUSCEitLyyhxKCSF
Bzm1WleWRuxzB/NktBAuN3Yqqj8UntW60VauLUR1skEu1ozMRXQyQoHN8HPryMvs7KsGnpjRXifI
3qmcinBb9S6afxOhDVynhn00YM6MKS8AGduIzKLimps8F/nqqitGeJUqRmtXZGX9OaQDooEEKWfZ
RGNedO1rMM9lgcegF4ZSG8QFNn8KK016StuKxs6nFmQCyCHnf9iZ6j/GSo3sxQX68NvN1Fnsd0em
v4nfNpcmVeINe7ATbtfCaH00dVOd7XNGNyP704ZwGYJ9SELgDqU4zpke3eJDRv2fEsZQcJ5XykSg
PX2VgsMFWEULL9qyvLZ/NCViezIKiGm6E+z4neW43NaiKhK+7mlr0AdpF1lO7072ahLLVTgNqTN+
xyMEenwhuYvWdE5j2db/c3Qey40bWxh+IlQhhy0is0jl0QalCDRyTk/vj15dV117hqKA7nP+WKuR
tWCrcYnnshuPOkXtLe4IxQyLxnEG7oyB+qfCHEwlcJwG1Td1AIDtJAB3226A8Tw6BWEn4WguWvU0
b/Iq7+hZyG2Ynng0jyli1tE36ckAOmdl1hGWMUflVK7ps0MxKXLr3hKhKSXjFMyZk8dhtdZxFqb9
LK3vakf10N5eKhsZnWrXRoxCX0A6yXx91mu9VWDDxhzTbVOhZokpPu+t1tsM4jV+NrxQaJ/LGE2E
3I+FHDgMfNoBGR0lQ+D9bAUOggoQVtoC5mNJMpTTeSOLtjC9FblOJjCyxInNu69UTQBfyepeN7nu
IFhrFSgzwo6aHxoBQTCc2cb0XW/Ofp6yWtobaA+3lwUcNWdEaTriu/lP0sdhozlsb2sxsAeqGWGG
2Rbfa1rr5Y/vTG3frUyVkeZqSUHYf4ly0YSxnjbtht6tSd/I7Oz782ZmKRVm+jJm/FUpPciKJGXl
sei3ieqgQu7hsrEddelvbq7D6k1Wl9aXtdam7d9gUBNOumLPT0joXd0DrakadxHAEcRzhioqSs1J
mb+1be4Jz+xZadM7BIsr4tBu8zydJDkXEzqOGB5QjjPFV2Wpyw+qrTEAEAYErvm18ut7Jj2iXPcU
OtQOshQT4HgqYs3+ISSbo45hT/5wSHN+kbMBDSaaMyEHiR6vtNPQq/WJLt3IDrGZ5sDjkmKWuxyq
Sz8ocyPB0+TsskHL1yu5VqEb2ccgDVIZZMNWg8hbDYxEfjfNeJJkK5PblGZrSOiC2lT+XetULfyZ
zCnDS1EotqcFLEWBzcQE7VrUit3FNUap7jTS0K3jLApQVXnGNX0wwduraKbT6UFYUtpFRZttG3cy
Okr8RBUDd12jjglbbV5MBBl3J4vjVJO9d0Rs/DSbSWmnMotRD7fcUf7GDa6MEhAL8JjpZmn/kZ5Q
GxHxpjVgnj7rX2jUmtxHF5TVO5XjpPlXLr2BrW9WK7V6KelnnHxbbTf5IhHoCUxakJZxcrbMpNAy
j3EsFIqVj0+ERpnSE0gqB2zX5M2X6Ji8ISriOruB9yCIHWzoHhdV69h5BLqwBbMnGZav9T0Fap2z
fCd2pRczqt9KAa2ayXadfY0gLp10WQIsI8ec+uKA92kZfWPU1zXIzPvGkmxJLbw0larpoqJSjUnB
r5U8bDM6gQ6aps7FrcgsihjZj+vvmaCA2VUlaI0gM+50TNPCtnhTwT7IU7qY1hmf+kRGOkVl1OW1
nWUjZ82V/GjjHKOAzpJG6JIcUtDDwaYK/JL5OO6RTjLGQBjhtAhmhdogkoOAG/DJcxV1RenIyOMQ
LPqc83IOLzAqWTD1+pT5jdjughPktkxHcsJD00KQkxK/NoM46pmao46pnDW/pooRrzc88TyaZDZM
kLKi++rqylIpkVxYlTqEoZpHchfN6fNQNNM/rajT3tdoNaPpQ1a63kdJ0i/eRElqE9RGti4fUo8u
mYpBZuigLOupC017oRUuqzXapArCypGLGXnzl0I9vdILTeZu3dtmiVuzM20/t7RlChzpntZelwZe
EKBTjlOYajnfL+iuJw+7IQJDR9qM/KcAwpR+zT7JxBdMbZfxrwLRzLdKKlnjV7DRjqKcphfbeWot
tOpsR7l2I2y1aqgE3EBFO7S2eUiFU/prqypuADH1Md0axQrOBgGrw8VM9dx9DW3STZC6cQK9gcPU
If9bQVyVjXG9Hawprp41e1b+9UlJv3aRaE0c0oQETTI7kvNmjqM9+RkjDIYsZONfmbYmZASPybQg
qU1ixaugxIgt75iEoqmUk5JfQBVjTdCrrff1GPfccelHE8dCI0vxC/uT1exFHsvvaMwH9WPVHMcJ
2P2JX9+UvpQOUkwgvYueU34qigpyJqFyUzIRk1qxNT/1uPG/5tKwfriS+ydbN9F3NKUYV9fER0BB
pjOftq5HjFqJtePlg5Bs0EubyruUG8Vr5mTz4itqvpE73Cd3a7FuJH/xhp7bNZ2W6U+ttnnX4Xfy
DdKDr2qRVa+6pCghZXdZGbDf8fta8/aHjyGe8hEfEKHqBnmEplTgjFhXLtp17mJ020pi+HU+xEQY
zxpS5mpZOkHYDLqHXYluWfhFqmww9VzysitGjQhkx2aY3WsOrtyA3i1F8nQuutDBN4qwRXD7xbZ5
zslGBOvcwLv43JVEIaazbh916UDCmEabXCnJLclxJp2BWd7G1enNwJIeNgpV3+uzKvOBybLpXVnR
ac5Fx71Fo17JP5ruJK+DbSGKYJNg8FEU7SmdmvaEtl57UIbYDCkjGxR31ZDHuFlrDlE7tPKBpGei
p0lapi6dvVdKQv7auNuX3eZE0qgjCCHWSbpuRtE8IuYr/J57Et72Xptb1Qg0NkdC6ibzc4aLPlKp
rczKHhQ/P5RG0f3ksVMHuj5LYW/rzSf/5MG9QluEWbu5usU3HNOCyVgAtEXz6tmgG4wQbPfO+Hbr
bShMPjROWekTtbW7VjWa+1dO8l1inkqUWOmDgZmuZOEoZvWUTstBXs9TUl9i0h76HFrayZ62RFDx
gHio66kcpULQeTXHJuoU2fHSAXpwO/aC5Jq49Q0Mt/X8Y+hUymtTSPlXKBZ2a9iubqDJKf+XD/mp
adOwKR4WgRyjtyFoa6JCtAhC4T0zrrqEnFWgtTTpcGq67zomVgQO+LfRk0OepP/ssXjKTec1i/Nw
sJd9O793GsNevgb2KNHsoD5l8RQm3UaFZX4TyxKIfPWHgojPxCgClpsnZnmuMZTX21U3q1OW2/7q
ADkQp0yZ3NOYSrDWmVdKv7ZTQf1AmtEkrIKaSquDroNYWtHjZugfTHawvMESncYHtdUf+17+l5o9
54wclWX5q0sUaFZfivyRNp8VstupTq/D8pkzymTIYobuJ9ZenMEkgFsrT+uqhyPw4lAXoTo3gYKU
KeVImWup9ob2V18JhlxKinPKxylTFrqlhCdvw/3hpI1zxDI9vC6r7pnJS1tRPID4ChGp8Ggj6NIH
illJJE8PLTxomVlUexahktpIcVXPGgn+ZJtLUoVN6suieInV7RulNcUo9Reea19D/jqp3Pd2xNTl
V73+2NgF/V9ZdqKJ5U7K6X43Yr6u8g31GVp8VEiz9STTVjsSxIPqUdT6+9IZB1FZx3irHlBBvU1G
dmupgElz1Y/lPX7lqeVCPgi6OKsSvwXWKL7qdcRBzydAGbjkRLlkV3vcAIGsXc30qZ/07oi5M04+
VqRbmOYeSL1w24YvyflQ4Ip7Yxc3D/R/53GwIA8aWFLq85C91usr/uF1ec356JoBbBcQ3bIYO5zk
yDjeiuahLl5hGLr+VPUefqZgyJ71mPo7vePbuQoyXsga9AX0pGgwUZ+NSmIlCWCLcMtSPoLzYuyb
wIABBnQrd1pFQ3wd8lpqxi4XlE9jYUfQc7lzK1UlIMm/U+vqOA9S/62ryD10PWhJh3Nb+oW7KWSw
vmv8i4blv0AqqUDFC2vAHl3TnKnLSHLzc9Gkh6blh3Ac41oxICV1F3X8m07b+nYcP6adtd9oBVyU
7oGmbZJY3Zri3JXWKQaLXa19A0wBUCxskM27ALvljPN1gWNybWN3xkbKi/DVLMpbmnFRFwkhuT+N
ZQabuPS5gR4/8VXJjCYgICuGrGg9jWd7IWQy1emCp2AR6d4UyMCfBJL5SmNEbVuFipz8NGLCJCn7
7EIwwWTfWxByqYkxO95TTIstRzla9jf+QT+m8D6PrQDSK2Teepyn5mQoWdjzYJdVF9Wjch0UVCap
uZeF+opE5T4hemBQ/tgAtXcS9BPanCHGzdF7yzr4YkOmpqA9oAGbhuhBBptS173CQ2lSW9mhtU2n
01CkbMkgv9WbAC9aZAalzPF1WH8O91AZ6PSh803Xx3CB1dvGb8yye1P+befftKP8OvGaQp62HcnM
mP7jVeGI52wieVjbCkfBELTZ5CSjy7XCLiXI67b0aYzygX5qxZeHBe+5IReGfdXWbVmfWRRb2XMk
GnJRsK+JFABf53PIAZF0uwTNUfvhCKn/k7UBgL7JaCU6N7yK3aWytmY5SlOBlNxodRIe3DTT5eIb
s2FT75WkbtMAU1ivRWliJZT+0cIiLbztsZ7jOZ0dbOv8OksJsWQyYYjaOt38N6NrINVS+jYoc/B1
Ys+QuczcJNbkhCs+9h/KwyYfyfOeoat0GZplr9xaJdLx0qGCtmMgSSbNeJXzqEjk9ruWnDXoiGl1
+0WcatV+hHc7dog7qSTQt1CthX0YNWe+1DwlniGRvhdrhIwuhbXuCm2xP+4LGsrz2QlsDnffsIev
ueMuskrGklHR+igRSfVaNfJV08VAZtvA6GLb7QldOGWdCDiwxhQ0pdpb5wNnpV7BWrnPHfrLl16u
3IWgIZ9edqbcrl/m11kDdSmX7qJYuhbFHVnPdFCQqJTfJRGUcLpKUSGqGB096CfHcRtBYdYoU4Pe
s8ijFe2lC8KQ9UAu/fyQM0y5hZHIEBib5seGvIBjiS6a9e5DKZbXOANs4iGqPNHaHDzIP6O8LJV7
BbRMWSMbgC7xB/UFeq3RLFe/HPKvfjJuQ65Ze6NQ7Cd9ML5nAF/PNGK05UlrP8HIyFFF0RNpoaiy
EkdRvcWa76L+hneTdyHd0P7bWneAxTsMjo48hivEW3XnRU+tx7zFFIpnp3gAaC6PKnb8gyMvQ4CL
ZWVuL/vjYKHo7O8tHOME9lLOXGOZLBQf4VVPLnR71Sr6aQtBxy/0aXec15htge2I3xOVtr3M2kul
pHsvzcDvDhTRFryCMyEDZ5NimZNGTeEn7CivX5l9ytXyDIPxZC3GslPL8j2NVQN3CI4gh3gD6AqW
QHIR6SLJljxKBQVDGo/BwOh1h3hIpvdHFee90+FIzfMSXmBRzAhHehOkMQhj7WTdbUiU9LBamN4M
unp2WNvvcxWmlaRLLmNs0FurazJHPvMcGNFjAo7lZ0tpnYTkSH5DB8u9O7R+mbGpBTUA82lshRYB
0gw7p0dzS3Qc/mvdXA7sOLUPL6RFSFPFnZxAp+Sio0fyTgWCawlCfvJKI0QC2R2drlD7+JjSOgK0
N0OOEW2Pmbli7KahuZ+wOwOAxvzhVAuts5DeF+DzcAUCiszZ6iLTLLFdEJwONGmXoao51b5Pp9eU
W4IqruXefwaeLUY5/hg3UrUB5ZG/92Bu9WyU4UbWme9oFkos/m/2kRlbjKrefSvpr1UrXHesMBQt
0XSElRIfglABQLV4hyT0O18g+hyMzC679JfBIVd388uwpPjdOJi9NZ1f0g0GrWUPptTM0g/0efY0
Ht/HLZU1G5UMCw9Qi6dqBFPV6T0ni7fXBxi7GXbZebljawEYNPC9rMN0TDb6OjHfCyuFC3NlekWf
4lVdtrdhZL5PuyUPe6l5Uor7ra3i0nEGKsepCu3ceYR1JsClfUzn7biVzWVcW3sHpsGhVjI+rlic
A72T1gClImA2lokwsc0isEXzrldlGmSOqPnt2innCC02Y46So+w781SUjIXUrI+hlk8ojonic/Os
+kPKXfjDqGw7KVluSo0qDadl6vbDXS7hVGeCoHgE6V8ExQ4IZD9IivWcqHZA/goRlV0xeZJQX/IB
lz+vUuIB9XK59cun6PXXZK2eJT1+6Zq+P7TZSELc9i8eusOUDJFdqiGtPLj0N+ecxXGkCvtj0u2G
AlLcAx0WNKdBg0sG/zR1R7T6QVdm30QvnNIZ4JSZPMN97qjNZ93QMzrp8l+boE7Lko7MzAJiwDBR
mUAECd/GcuniIX5jZ45dbGsnSzSv7L2/WSZ9WtX42K+YeAeKf9+kXs/dBd8rpUTcWKnyXnXKAczB
ONtkR6Or5rbvzfqFz+lVCjXUhQDLGGPkrlr1jF/5ZTXbY7pJLyihXljNrxD5tR+vW7QssDMVdI2L
mu6tqPqrYm0XB8rIRXH8OxTksdipHGrJsm/IQ3cr0oXgPbrNw9VACZ4QN5ENoM8DGd5G9g58KbvV
oD6yeuHj6q9I/k/zrL6sqhmaxXysCa1prORoZtNX3ufRPdmFwuvxheAafyxJBOGcQ54lHxVdpVK1
lPYpITbYATsuZD6+JHm0Gu2WeiAcCJgT/pkHzTmqk7Q3Temn3ci1MXCAlcPEp1hJCEEkTCLWsdRm
0xVEvKJKsikpn/RHqmErHwiNkJ+lf9bviTUxCw2HT3NTrGWn9emt5oicHeTd66RulIlNZ66gp1Hl
ZuwmtD9AaYKWWOnYJ/B8JY1fmpkekYGhcJG+tuTOXajOlRZkNVzjtvGzLHlG0PeO7ed9cNr3UaFQ
drYkTBUWOoJyPtDISi+9sTOS3AdFouERJabLByEnGORXl4arWjZvY9HQPzLoh6FeH+DmERk4zCTU
7N7bE10L9KeIk2fO7c7dNOe7m4CW1PyTXr1oW5rPMhHPkm0duNopDohhLBUueRV/gFtO2m+5Tv9Q
cTDrNOvAzD2EmsW1lVjB1HRfCnfZkFQoOVj32NdqQ95DVT1pdxNwJeqj3TYr9YLaVVWYo5PqUADM
Ierd91VGRAyOreWmpj1UtXUaES1nHPISNTaJ2e87iaALk5yJNiYKCcOQ0D2kUH5RLf9iJIqG0L6X
ts9C0lT9Ws+QVktuko07g2rwVhDLoo3f0LuhRBs7lq4C71DlXERb3ciIWrm6f7mlCGYHBGK6pGgA
rYLHrQkk8h3DIm7EEUjk8OFDCFkJTzCLuBvbf13Fa5JUqHiMhfPeeEAE8eYwANsJHk1KU4VB2x3G
5NZzkuylkTTd68BNo0HHhquNyaO53ZVIY4RKf/ZMaEFLLn0lx5TXz17C/IsyRURKauwX5oYK/bme
bSExHz4BBn4yL4E8Smx9rLU8HYOjXbNNe9KkFQuAGiabGVkjGaIOK7Kt+FZbHBq9vAm1R8KloCSv
KB+bW69I8CZaxotW/m2qjTDevKHECQYMQps+nJjdgjvuM5g9RxZd3X0B4wVYCITanFYgGUXH/1XV
/jDnxwbDoN+pRM2Ype3XtULL+QuC3jPunpe1I0GGiPu6S58XhwQncjek+rkflaPcabtetQ6kzjw5
ooUA7M+knzyI3ghjqzt3jfmm6IILsKIS28B5XpTYfFqNv6ktts+1WGFdxMNGAayTOK8xJQ0+QTRP
BYVbIulvk6YeBhX7BguqXF0GO/Fbk3DXjJ1TN52fCiN01ogIpeFe5dAl5txErlEnZO7rJbFhywcx
2iBWI0dImkcNRPXYIywV9LGkBcGiCzucvevjOax06lrxsAubdk1SVnOJdFlHjyBCI3Dip3ouwwJX
XxLj363wjSX5zUrSi1mWFzFNPwNdPvKmzf5Emp2r93pEK+UBXSZ5NTeyT8BtyZOiXHjOq8ja+r1F
bPY0izskcEdQKh3ywH7gqUf8bRUBUVzHeY4fwXJ3rTDfiNAEgpXhfqT1wFTziKUOyRrCAavgzSKa
JZc/UdIa85fMnsKxE7Ra9UHGXUSl1g7SLVJKHZdG+phZ9S7XOlxtVJTLOoRgx5jlJRa+UwClzkiZ
npgXPYtnFjgDjMOZiidR/lbbSLIvCfLOQgrScttozHbM72xmt1WzJ2Cb38kqbiv7vz4A9uRbmLJB
aMu8G1IuJTEHE0iSIr8RXAugjKes+eP72je0pKLbIkBCoJiikMoya59QHchI8+SQnkDYUjikn4Ru
EI9FLAwxUsV80Mb8rApiHlmKmpbdXvk0FbZ3+FflUhBATCIX+ELCf8N6zbY3j+QrtDPt6dnFwo3b
Kv/YvGm/I+NIdQ3JOmb1S0YoWe/onUsS2Ztt8fknZlt8ZjtMQ88FZbT2KpjtJOehpjvHEyraMF3d
SeSDLOO21/onhSQaqbil43e8tF5m38y+CbPp16mMk0yGcaW/6N27reynwXGxxQV4ZD3kvqx7GLdW
E7G2+cGDo4n4VY0RBE7xBTFZhUqZ9hKnq6kQM+WgJ24lgER/ribk83UtT4elxJlcteNlo4SRCbPd
x/X9WVx9kStRprY/qlG6lfU0F3/dfB5UBFyonPHHN18xuyAIH9FKx0ELRn40chG/C+2twkX/wffm
5ZxyTj+5CdYr5nM2M4o2aLSHncCCC32+lwufa2ZOjogpYYtJkqHhJKkicwhy9q+qUg6dqHnfuWoe
lvcJnHPbbctunn+xnbmVHhTJcWmeRb5HidtbX1OOeA9AmEbdCz4FewyHjFSk06B/TFWUKsG6ht1N
YpcazdWd9c++/ZI0D/PfNJ0B0V2kBGUSoo0uSBKSoj5/NpYLq4bCxPLs8O4Z+pOt7aFE1gTK3Mvi
Q8bhpR3a9jbO4TztTeNLXfilR9UUNsrnYMNSwMnbbeWywybKpc4e8AlP9Asn1VEQb8gh4kz/GhDH
fnuAMO8wcTkhknnesD9zpY76H6cEpe4EXSz6VcpOloSr2Y8HcExFxRPiZdNhbfak63H8hbIWkU80
2yFzptKh7L8C+eHBKmisj3kSryNql1+JGwLk3UHsuhUftdOcEKdE6vzZEDhnppel8Uns19LP+7aY
lS+8IMICNDoo9xsCI+IzrwmEvUvLpteOLzaa4GbZJ+pZsx6ojtZ5b8egzB6IUkBZL8YH+R4up3jN
+hlDbDcPPIeetFLd+i9VT+byhYAJU5Hba0sAex2o5t/QDj4GLdei3tGIGi6XFjOk3N45l33V+P3A
DzY+T7Rq62p7NAdpn215sBbzQ5Ert1R6kkk+EeaL07+pnFbkDbkoR4K8OKEWb6TaHTFcTuWfo310
eqgub43ynvDI244Hljs1WGqPRnctjUAnXkKJahNz1GObv3KbzUuoqIc+cyczjwwhI2D00kJ75IJ4
RHLsbP8c6VQWH+zjNcfZ8Kg5V3U5donXa16vXFprt47PS7mTx6g5liYa6r1J/qk9BgsUheMTQRc3
aAUOdcfLiyrGy5q9wZc9nM3Mn/jlWK64y3yjlegvNP0zIXe+HMOhZDd7CQk3SJ2gWy6JeRDqxUpP
mP8b522awwQPWu6tPWLfnVWd1u6s1vhP7tpTulYxe78i3zLwArULF6K74tHIwnU8NytWWfa350E/
GwI47cnm/a73Ogai1ZvzbxMnPifYSurCzO/By4Znk++pCnodtulsKq/p8Gd9ahC8CB5tk9yiHySr
KaNE/lzWYaadF9qW2n6vacGUR3GyU5MA4nzod5Rmd49a9cCqbhlnaQ1VQgTzi7N+c0iCxcyjV0Dm
iV/Ffk61wOgeETKL/Fn9mGW/KL969TGrI8M+3S0LHE8Ta6qrVTtbPU6ZJ/IDTBrkKVXw16pDPU8y
JSSrbywnK75iw2kJZqagiPAxhCRygmTx2GpB9ceIhUBQ64+NhZeKZKiowNmLGLiLGrFn5FW6I3wO
frGTwtJZxI+NOOBWUQDB10DKvvuG2LvIsYNERGX7aA0XlRQcUlMJKkm88R6DhDaAriDHvjUlHOLb
SvOY/K80EbIFcOvp3Uh3MrBO4mCyhD+iCowPWvnYUuFue8MdgT5zsucbU+Z7bd+oNwTPa6eAS70w
+BuhDk5Lf+OVLlM/Vx7GysPi1ZihobACeGt1xqQxKuGknYjvMMS+kjASuptyTgXZ1m4N9KwClFxY
KLT1qs3eIPaQSh327Y328ZBcfkNCbn1iMzDsN6ndy1i1l1087kwVQJTgV4IKXcR70KO2l44euDiS
XS7RTkf1iK9iHxMYjPllOWRDYNjIo3YA4jgZyE0krSBSGBiK3Xx/i9gu0EQ9CLB4q2IH/gM6vusQ
MJFtIfDABs5u4m87xSZDdg8mU78n+nkdyN78kwkIYPAYEJrpQIvsVW4yvFfaRXUebYvbbh8vZ1n7
1uYRbCr1CBagXQWt/uTWvRJJao7uIC8vZB0MhIFseKzlVDuRYrIbtu2INdQzsn0x7HoM9zE07GBM
QBgGg5l2ydTx0+zHXVwTWSfkR01eSUMtg1RTz/VA6ita2BOE8iOTzf3IaX70ksQVU2kOVqp0Ea6J
5EQUNKERyfZCKiEeE2X+G2spnHUZWYXWN958z5SJO6IkWmmGQESGZKdTVCxxSPwR9FC9X6Xad9Ak
WEvmLrbxYzupmzH0oYjwdfs8OSK08MV0D31rE8nEKjPdzKFlFGdIxeGWLT/peG1LsgJLF59tKr3d
F9XF9vW7np30xjArDsSuSNITAHrTEJGSc0VKL452VMS7zm8WRg3Oyjom7R52V9Y8JKlcuie7Ocv6
j5aere5Hl16qlsWr8gcumfUvWX6X6oucEfLGNsmFfEEpWfP9MnGrbnZYZq/ztsA8ye93f8XskypD
ko9ehXD9cXw/GcVzpx7pep6yo/zFOszjREqYIZ5gz+LqlqKRNx62V4D4qscZ5BHQMTeHyQiZb2L8
YnxhVUC1VPWNQsegtvoMu0VERe02gfkPWL0efBO1yJ98FF9WhjrSTV9sFn7FW9mBrWMHpPQ63Xju
+OPkyes+You5+MZg2Q6Ejbq8UkV7uo8DFv4Jv3mRQrPeJ8MRIoDkKYEc+5iQAZLspNWNj0uyYxhS
AGkiTfPXbJ9OQbLxaw/HXw4FEtBIKx59Bg6DvIJ2TxHi6q6Di3JfPmdPiuDdPjBYro/lHxlJSIzh
7+8vPT5n/q3J5W3NnqWf+CxXPn7h+dCofi09McioZbCcshN6j43Lvic6y8WnKMhKcyEYP0gHjLCD
2PxIZEzsE4Vd2TXja7Ncxo5bGNn1zv5a/hWvsF2mZwbis5+8unKzaD7gYsd2Xn2UMJeph/CfzdE8
r/viZeRntj7n9EwUNCtFifhg2xWC43BXOdyO5I4F+QXxUbovrtgICSMaYHTfs1+1O0GHi2qv0bcI
ZSHCFW2047eKX6g75UA6t7EjPjl7FZKb6VS3+GTEGPV1iZwrgUMq4/IXKoMJbfCLYocDtBZoGGir
CT3xuIyhqpD6IFwIsxZXEd7ovVg89SF/NlmrfefN2al/iEvbv9zxts3nLxweYCzzGXmQ218ZEODC
lKfqg5ROOwuYHPbVV2Lt8p/0qel4PVzjnPxA46TAAXyQxbdzj9t3vdLss8pXfMCIPRs3fnAI3fpe
LhanbYF/xeViI/GKBVHT3rrDQPsZw7h1XHCtdB5BAfTCrM/18jMZ1+yYNGiXAWLyG+VOuWvQ5CN5
6Y8+k1+BuvzEw9sb2GCfrQaU+JXKuoK+5uK2jZdydrfX7ov/SbI26F6NBYZm37yqc9Rf8RMA2MO2
mtHcH6eI8Jpcf6jJhPWIok0A9BiLa/ee/fGoR3MbDWF5cXYy5ZwENd/92O69Ks0lMCEYqMf2WP/N
oEfaPrvWe/9l/UJAWHvt6f+u9pBTjdbFu16HmFEFSnmXtS/TDZu5Uod6GhJMxsrrcB4/ko0j1gfn
u3A+88d8ergXvNNK+pPrrkUwhtd/iT9ueMaqKiDct7IOTA7tB0Ci80WuQgkAmhzQMwI2uds7Yhgp
+WtF2KwHKWxfF6QnjEi9qx+XJUqm62hAEXvprixCAbrCn5bszYvmkO4t/JKVKY/kff0jJPQmXg5u
8cwNbT+L5+pY/qjv3Rex8HD06reJcADu+GVWQhgBeQ8QiP26wDYNFExq+mYeJlY66EPybpDdRXN2
NMr3lrQgcB+9NkLq4gmuGTxkmV6H7knYfzIRmK1xsbU3ACHoD16Knr5Y9pw14VV8rbDM5dmlSkPt
DnOMmNh+Gi7DGYabpL3O+pgMDZzmi9YpZrsIISeW3NeGci+Ya+z9YOY5ahiilzOAmmFvVUigr5Z4
hh6hp6oi9HvhYf/W+ovW8BvS6guVS35XRkZ8kuwn/sHqf+XORoqwuKL81KsTZiLfZIdue5Y2Xm6F
9cQ3Grj0g9KF7F/EwP3r8P+jwq4DuzHeHGEQEmh/6ctfkf5UJXif9kSSCeDUp0GccBbpykUanjct
JFxDyo/yPfgr3dn6gSSDM7Jx5prvcVe0eyQGnJz0xrI6THkfzFTGb3r7qo/4UqrfXNbwPT5XC0eR
/YcljNaAPMoHzXdi3ACql80sktM30Uw40GNMXCyzzN3Z0Qa7ozXKXdmdJue16G0U+cNrY/rige4k
lzWHLutnW9Ug3u4jJ7kww0vqxMGM7KAAx8QN1ms7edktHQIgMxKSwqYY3ZMNSJtMtOyWrKAgUced
yv+tEwNULJxi7HPWdaoO+kaqByEwo7yrWFNxEO9LuyDfv3vOpu2y3HON+uY9VYoTEfETi4xq1E8d
zSJlTVy7DqqBC1z5j6PzWG5cyYLoFyECtlDY0nuKohy1Qahl4IGCN1//Dt5iNhMzLYkEqq7JPGl2
75btr5XHREl8phBlggptKaQQkMjbKIo30rjZw6nRtbfapGrto3NkmkhMjmj7F9FU7zDv0LxnR9/k
we4mY49YekWoDSKoBlkMLqE+Bq4jea1AQvtIb7nk2lPTy1fQ6ZSM6TkRNkNK7bmsqyP0kGIWc6xK
P24o0VTL/1c8bGR2nqJ2G+CBYmNfhNacWhktlQq3KK91nF/TJ/6bmR/k7LvOBIM0ORerKNZh32zc
przHdHSFpi9HNPx2J3cS/ZMOPAGPI8OnmreyWugwVUNWL5rzXHHemuLajv/IfFpp8bRssCa7+qbs
0DjqaJRcMKwtQ0YkPZQ6jKytlvrb7bMPJ7A2eZjvDOOnrfix7GSPvMo/taR4iTXKpsZ7D+KHCCig
VbRTvThrXku9jF45ng5eb6fr0NNeiqh+gcX6BhhoGaDYREnCS8bKq9C4SH2cBWFj0UMaKMJTRKkQ
L/JSR1iJX0v+KI+ADQHFo4iMc1VEq2jgRdOZmGbVIfBYRJtYURILHkG+1bViDUf5UEG/icbx0Db5
D9hQtvfwSqW/6dtoKeOQI8newPV4QqdPilBSviDK31ewFTlJM0Wfh7mmmw5Skwc5xQfdGl5tE7u2
b58bv97jDd8JV+28wYQ6YFyGvF5NMICISzkaNVljyCvqovgwR9AenFRpzD2vyrfJHzdDYmx0tpCW
Xm0ZrRu49Ea6Lte6CyDNeGkSiVSj9U51k30H3TlN3lOC4Ho4llmxBJNwqgA5D6G28SFLsZMzkYjY
VFPRjE3rDMabtsZJGQxbxzK6ZWtZaOBt+p0wZKoCHIrGy/gcpvYr85tV6qsN0oVb10arphqov2Cu
Dcz/8JtPLX4B/lHvOoM4zYmGVb5l5i+HwKYO3FUSshrL2Oi954ymZJMzLM127E8XIAzeIyBXFtBN
0tqO7ngJxluJ8i7QMNRP84Pa8iojZRgQEMNov7BzprhTqBK6i8dYMS7BODVy2bYOfTJcVF4WBSlw
qIldIMEvXmQlImx01GQagBxeGHWwdbvq3R+yA2jwozJBADoBw9/eQ+OC3wdtU/7a5t439Mx9lKLE
ST8Ff2/tGFuLNzXNGbKIDdDCZZ8a0KmAdjbIYJIccXA7j80a46Qi+OLOIAjpqNU3+hZvLdS0tYLI
WWLv+MwYxmwRVJqbKoGvndnP2EZqOoWDrY6o2B06QYnZoI8g8jHOaoLuwA7z6GUke9rTus27nzom
CmUOIGnadU3FqEE0IdeW1bhch3DMUBVwMLVkDsGGKQ8+XZWM3LMRafu0ts92E539IDv3fN7umx80
Z6CpjKyRUPBXgt6+NrH94prtGyb81yEmSMn9SiPGQirlDmPlpe3AUqzjnI+MZZQo8xUo2++myp69
yXu3M/+3CPuNKo2eVMvkUE/aE/grnHHqxcBdXeEpcvHBG3bIZjPZtwhQdMNak9l6GRn7ujrXUYCJ
FQEXrTrZIsaPzhB88MHZON94eipYVVnvrx2mj1rmXnBlH5XzQr+39hUvaDNCozA6VOCdo82LFTxb
ObP5amWmjFv09NqP2dZ00T70Njr38BSYFHvAWVe1yLadCO89NiK23G8ii/fkvvwkNG7xCM6fr03r
GFnXDNdA/nzkntx1cnquQv2YuvFa5tMOAvTV9K11xXC5hgk5hsU9N7ATYWPTRnCQ4R3v5DePySE1
aLNybLr1Da1SQ5mczDLWfwBWKXsOQzGAFUBgFTLmHufs8Hg1Di9As9ct0ju/QEYRMac2N60eUopb
VFoeR42G/QgKEQIx7CzbUmrbJLThiviLtqCiT6Bj2i+cfwszfIsQBzrFsY0egvzqMnt4CBGFOmfD
ly4RbP7TshNJMrxRxi6duiUcmW1O41xE8U5JZhqsQnJganboHWRXbMJOHGL7HXfkGEJaNgtCePmo
B7ZFI+nccP3Y8IakJgJE39TktLSoNoBHrspIomtuTgPBIwvpvAtmCVxvh7Sodlx+q1I9OZlaoeVb
5f24noALyFadrUQ/CgY7SWdQbyX/4rYBC97atxnsxQux7vHck428HRH6BE5DSpnE36uiZyIAAIIg
wV4UlFgDBjGkXRtYstZSUXwbwOfLqDpZFi+Y7lwct16FpbrofCax12PNhZtGVe4xTfSA9Ghe8ixg
hTpQfQYvvxXszR00ahj0YLUNm0iPjnO16P8kOLpYZvRt3i4IgcCHm0xoyn8R2O5gixyo2I6lCXfW
nNZdOA/aTVay3LwJ6bbcqGI8j4zMews/1jgCsma9CUJWwKwN9UOK5HNhuN6hZiCClG6P9Qcmmn4I
ERn2hbmhJgfIOlLsdfXvvL1jm7IqvXPkcoKhnMkFe84ivRMge4Rzf25K7z0p47epH/dD16wqI74q
5uNd3J8FYz9HxxPVgqqA+JhM6atryH9dRGUum1eJTcGkiyCmD3VWeJSuugUqewaPvHcZl4q4P6R+
ss8H7qywWSZm46wy1tCw7raxzzkoS4rvWu5RDxzqRuHJxr3bgfZj/kHxRdTJGxSXYxylWzvsdhEc
fp3zZcxbwtGqQ21NJ0W9H3jukzD7h4MfiHVif2ZDMat+/MR/CE3p7EXToyDamN1JdiDNgkIrad+y
OL5KJJMllLMKoRVecCCXj2CeqKv6V1HkeUzT/t94jDDswl0X+mRwGnudGKAIETWekeeC/bqIzcM0
uxqm4p6633XNd5pABKdzCpovPQTq1f5MAW/vxAMywf7iC/IeFe0iPmp8xax7C8A9kIDCl1rQ1U1g
DfBhocnYECmE1nVm+TP6YxNsDsz6GRwDmOSfZQgk1Ba3z9Lvhy+iehcumbVhA9WYT9Buwr1GitNS
djVRSRmdDfIXr6R+tC9yXns/IZ5ajqV6+D5TNwlHQb/akbXParGy1W9i/MsY6IA8O2J/5CBN4JQK
E/CGBDWxirrQOUjBbxh2FDRME+VKOJW9KJmKp7DUvjKcbb/REHlPqhPfkxGq1xTJzRsYYONWIcZ4
Qgk5Lq2xGzblONaXDMr+iirERnjTo4kre/tSO+5ww3cSvEvfJQ3Fbb1PCy8xgwpgBdJA5NMLEzgd
TxhWIW49NuN4gUedrHrIEL19cCrlkgI1VMFzhvpz4Uf6tEex9tBRqC7TeeHYwAXY9CwuHdTI60xM
YkcugHmJNZsANxIobl5TMUCPJ/NsNoyFLL/ID13IteDWXkAHa9O1B0PH8Lc+DkX5lzvTLQ+Dt1BA
q0bt8A5XyFjz2XCxWNAMye70AKuZ7WuPoLOmBSEaZSrAgDuJKdaExBp3d+J08Oo6PaW4nTe9UHOO
lisxroX49lHsjOfS1d8mFX+agvNswOX00o3DtEJPLA7WANw6q+2dnQbUdPSRG0bBPjsUl6g0pE40
aVbEIM6qrGDn4ho6hYCXLxE2emCgqNzsAF5oTI7qSXeH79gtLWNhzKANGQfvbSfYcWtTTqPGXAjV
AYuHqm6cnQcpH31eK6DSlWrtG1m/RI/QIWfHN5qHg9gSOJFxoFqGeHETnyQiR7QM5XKdhCM1/JFG
zRfp+BKVRGdeUYZrgNQMF+IH2Fkk4u09jAZ0MZlWMbaAEedtKzh1By0JOGE1O0HaqalX8EXpUzUl
6M2lS2oPqyXbf/II8Vmqqfa3duQNyVINfnLq0jpboSrmTSl8fLaV95r4KNrLJBhgMkd8BqT8ULEM
VcpiToLTc+bck7qp8CD0U4neyGAkRmDlxRuiqNvYUFoXNWhA7PmUQ4T/dpw0vrE2poFREN/+gb/L
3vgUfdwzwRc/AG8fgJulw9W0TqLoX00A3Qo9Vr+B93cEpNl+E8YcPJK64wcirl3SNKtH6VsJDLSm
hLLeWDxwYbojyRjSU2t1UEw1bzOpsb9zADAeCbLyyqPcw/Tt8FChXl7UevMBKrLEmYFTRJeqOY0y
MdlmCYaCuknZHRJx6FZWdW24+9Z+PQujqvjbTkP3X0x48UboQt1HjnkEiXT3aoyKA8FgLDViU9vn
Pa7MtCMzpQNwAZ4B6D+ULwazoA7Gxywyfcm1yDnCDcb+yS3JHzhanH5D2u1ANFpbTTnDsU1Q5jng
d75lVqd4cWL/aNAAs2Wvx3hToCNeNdBaH36AoYW9hdV8eBoPidNLRNFWVCCOkua28yaYzhFq5fes
KY0NMXjVcmw7DTtJwhU92jTXBr68tV71n4Ov0sUE2eUVDDrpbSTfHIlv2mqjc+7L9NRag7WVkzu3
UkH2HZmaQgpff/YxPZSIOmL1LA+heMD/Ng1Hj6cB0QCt2MIH/7hoqi6/jKABFn3cPgYrOgk4Ipwo
LYIWUP4nbJRYhSP2V1lKs69NGErb/qmtXd4dDkVo8Vr+1xIwyZ6QKbsnW+fckbK05ws4wHA4Joyh
zJK0AuGi7U1hyASvokue+hjYUQel0vDYYREtcfdl/Rmk+vegxN1S7lvvp+dqamE96WmwtZkM/GQq
ym4FLA5k5Pz6Y9abqDh8bwmWXSwtz3pJUKOvXMEsCsN+uFRFJlZ+bj78yOtfwbOwXw+MZqna7GEF
7oeP3Sp1i/CQRc6AXGqGK2L1WPhVzoAaExceKllryL7brRfiGdPKWFzNLJTnXPrABfP+2dVH8h2D
jtPUIExEtlRPfSLYF8Hv5YcNi9Jg1dpa0QPKzR9IOsyWScXCPCwmunM72HgG1iHbwUVMDT8tAdVR
QrArBzPvrokJqTb1MIp1OcbuufRYSvGm6EsoweHOaRo8gm733hhdve1CSosOgv+xjIqvQZtqoPI5
lLcAXS021K/YhL1cNfW0i3KeGsT/dKM6X7IH4LfCYiyqU1cG+gEqQ4mgwr3ilp2Og60FsLczb2t1
o3OcWiddgvD8Jf0WQ51U98aLne3Ut+lp6JnqTzhrdoyLCC2iWTN8o1wZ42R+dW7ucYcOwTIJ4Ws6
6WQC4MYPF0FAnS2o2BY6tIaJdHLGUaFgdpWW2j8S8f5ZuRw3XdKe/cm5Z+m0VoV4yUiVeyqHsd4Z
etcdbMfr15PToK2c5I59ojygLOMaDsId+F1eVuAlDLgdDxuVZb4QkloAjJMFOkLjyzTCtduz1RaJ
ByEh6L5aMo7gboucsip/VozcMLhAVvDTjsrJJIXAwepCmjfrP1Kb9k3ObtiaqbBBEPCAChYonYbp
zEr7HQPQb9+jo7H64qSZ2o9uVy9I+RvEbSAcma3kGz0LbqHDYUDEPArfQD782i820xC2rBXRHAFi
CuBfSzyp0PMRGzlPeHlAEBnsQYAgHQygWQth46QBVPGp9+TJaBhupMNQCllgjvWriugcDOSVgHSe
IP8eajtrn0AzyoUwMAQ2svmqEVzD+x5eCQ4OdnnCKA73bbyvR0Ny5RQokkjePBYx6XYwbL9RJHs3
qHfwG1U5rDC3HOu8Z+7V7AOXhUxRXVInxzsR9rioHdIGkflek2IEAmk05IbS/qOZYqrUi3dddFcH
gxVHj/un0PQv0ywD10DgLUCj5iWxSGnJRldfIjMEu9wFvD4SqRZyZITasfJXaj4bRkzyHIh2/NMS
3IQGA+iqVk7FrvXZ+gqV/NMnM/vSp/ozajh3nQLBNxivaJfL/giZnZNOkTXdS76Lrsto3ZR9IgBb
HXsXcxsCzteIVX6AG5uOBB+lpgzyOXp3psUMcXzUJrmedPkUD91vFQ1vVuUy4sjZLUbFhXLKYpk9
PTtC++x5KZeJMfyZoXMC437KQTNFufELzlJ/CWsN3ZBCa2S3bDo5E/4VXW5sU7B/4BHA/QuGM8uR
H/2nlIk3PEQUnmnOzYrDg9CZ3vvaLPpublNX8PplAWkGChazHccgoRoomuNwdSs0T33bsDwX08Oq
aI91LafiFd6tTRhFKThDbJtJ2m3HESGa6TKhtodPR7BJCkmIIab2m4kkFUgvTxMUM4SSqBx0q7vm
MRjBBLEJOM53FzPzruv0n7QMP/j5OlLg+LNpS7HXHPNN+LViz+KZa1to70gc0rM9IIS2Rnc2EE4W
V2hF6hbHy1J58WvQB/Q7w3OYofX3g7unt/xpnPSRPXgg+R36dqf0ijco/snOthPADv40EmUcTbeE
C5TbLybKLqGhK/XhAGgMuoT7Z1iNvCSloFRxqQgIdKiaXyFyaJxGUa0sObJTadrsbqp63MjYpBQw
HPuiSSUP9L3uptadHCVf3yxNwaAyYjPVMrXp84vQOsqDmIW406mrCs1DCyfeEuqdWEt0aE7+CK00
2BhpU61bBM5nXIfpzesjdYQiPS4pqJbwxOk6OMAdlz09j7OzEeMcAZpHbLFrKlAVJp+68IZVmJpq
hYIcCAvQeKkTEdvquosXGZxwlIRzBRt8OBTzpab/jDVb1c4gQEbL0JdXMwCXizp3t2kYbLLiYrpQ
R5CVNTyB7vBuiO4kTB5BtLiNV3CnyWM0lnvcEuOaUNVrnRQHyIULoorZXnM+RZk4NU31IhDH1/LN
s9qvcdKuAQKSbrAQGA5PzjRuU4dolhFOSz3Fn100sb4utrWbX2aETO9AHqwS6ix7VNvawLZpxhfT
HDD7Dvm1L6bXjhKAX4SKJ8N2aGyp/bOx3HRx+GmFyQE7+ktQX1WGQFPfxKiEgrLGFWMs2+YwICmY
HBJbQraC45rPZD0OzN2N5heeL5f3beiLZeH/YI7E+P5MvLRA6VWDBgb1tDaynxinlOfivq0eubon
TX7MgfXb7gPX5tI3xJPeUWkMv2z0Ln34N1gsuUe1osjc4u5bam5xROJ89sxzw/44lxuN8ZkRZFvK
XNbz7qlo8Ty8OfoVySHukZXT/MusrVJbSsNLmL2x+4/t4NN0vlv7q4H/nlqf8CuWQNUWI2jvVEve
Y9zKWkuTDgMDyvc/g0GKz8JnzN2nipbASmle1nVnLQdSjBJrp+q3ygEg7+ubhDWtQAA0oN7W2ycv
xaXI/g1JJGRZGvT0dSho6Ur7knczDcU6UQCTJ6cdmwaTUI6pmfTbkleBA3A/UnkOKCHDnhIVvoFe
0nvq/box2q1j7AhjZMPZPvkI2IYjRDz+IdJt5D4093XDjjuKr4FzH42XhJdVV2Qxk8/Jn4bWRB2I
UlpMyUUrkZsohPNvRYuMH8tGaf6rWx/ZaHviXWdwCFPJmta+sLd+aSyteVzv2Is6n3EoCP6o8kqi
jVuJ0gXSNxd0gHEbmhqWOeYikE9bOthQ+yVGtDL+jGkru3viHSaS0GT2k3gMLFXII4KLebgDzeZv
puWjIkoY84I0wyLymHFvOaYnszaW9tgvsuRgs8DO/K9+esMYc5z4/4kSwZ+tHgWhDBULjC4lwBsQ
MjhJ/sIh4+u5Wqm/0fpyo+A2pMk/DKhL0phBcPhLVxya/OrXV7dnKpS4C1IRWIhUmMS2kf7k+se0
7dlGvPTjGT4OEqC7zyFveoQpTv1ecQC52eeU8Lc4kixAa1ETAUUSuYtKr7poqt7WaFz0/JvMqiXB
Jou44UgvmuOkcwk5X5qipBLpxgMpOEjtPNlPXk7LUzzMZNvKe0ORmoz+qhwB68JOK1DT2X+6T9PO
/LIDLtXNUjydeTAo8ClhaZkxoQKeLBxuK3b+vngQcoQmJtlaPIBu++KN8CbjkPYt+H+0CQlmU6Tf
VBIXIjavjokHPtsWyHc6NyRSLf5oKoVusftM3HqZusZ60DckMzko1ezhPvufZcSjDbbQ9KH2tiio
6LSjqD9M48/QvlnuQVlMYQNx7udBCMh8Q+A+qdhJc/4mdbDp7HbHGoKzBzm5+IbQ9NRkWIH4njTx
kw0v8O1YJN9tk4J5umUdugH7AY9gMeMl+q59Blns6GATeGmgIH+YnEtlzJ9RZNup3Lf9RWIHM9zf
ynJ3lU6mctIiyoLkUyG+KLQLY4OVzoB1QriLwoKMIFZRPXo7+4AlGoo7DBmDFsnnUCxOhm6Dv6gX
gDW2IA33kMQWUz6uQNEvOuaEEQIJI9WOdvMe5vNk7W/A8oHp/A3i2Ka2tFU4cG4Q6pntXfveA4Jz
A0KPqppRqMNCKFgV3bFnZWHDyETRQF1IadazNUEsTqFVVExGY/fWYS+WxTmq74SwLZV8alS/zVFA
EEe5aDQIuQWjNSS8Yvxpe3xCKZIpI3rVI7KNphDVlI+holpk/qPtwXkMDAnpL0293CQ24ws3IGx7
jquRS19pe0+mz6nbrrih9xgymUcAa7TEMnc+IjM769qMf6DcqVE+1d8OPz9l3aTpH75X7ZqSUAYO
vzj4ZXu/s6KYEXW9b9zXqmwAj6aEeb4AvCbp6Rdxh2FwQeW7klGGXaEPf7KJCnbvJp1mhquvZ0rH
4DNw9r628uNT0h19OBbWERRpa++JLUsQBdnXJvvp44duPgVIijwqV+dcdthaGK4hyM1wF+Grj26D
/6uiuxP8DDVc+WqV03HZn3j2vAA9HTN0Bv7u+G80EQhZXymWxxKY5FMcP0YTHfar5ZxCJtLWyJN4
kBL3B4edO/y5UOsnNg7rtri05cnTUQYcA/sFzY+VHJTcGawk5X0a3vv+JfKR9vBVk5/jgZ0hrv65
CT7a5gML6yIo723fvVjyUvi/qHYA6i3GcRdwZSAZA17a2supZl3qXXIo/OO/TvBPvdMWWJlG/tqW
LcBYvij/h1UiMEcLW8LaS/YlIZ2oinuYcS1VcalJlo35pcWo1Y5bZTicI1R+IWqB8VP1b6YxJ+0+
RzXpPM66jHeNx1eGJcgXuzz/R+ZnBykAjGhHW0MVS4WKu0eC6uSbw6ihdcZBEnbpeMNuZPnMAdbO
5SgpFjzhdOL7IFuPBspVZKdHL0YBfUv9X4IsQr9Z9vrebnaVfO0rTOercp63fLvRk+Y+mRIizmJQ
O54xvdkUQMCa8aAD5/Qg6GrfbvqlI7Tx1w3uPAbf+KSahKuIhrFkVJT0F11/SRERJfKF9JGVgScE
PMQiY9ijl3fPIOcv2SkARXr2YUObSa4GBci4oyDMua2i4BQNaKpTYqZIM2q2UfJtGrt2+A3dmmkN
/1KKcC20Hh2itSwGklxyjJSE9RYebbWjyn1fovrG9390cla3SVfsvBB9ZBFVWPT7BC4Rctck8PYU
uQkOlfQm3PY+BEx8fB04mw7viXEe2TiATwNUq1GjryAX4agsN2kcPdVaumb8tm3klVCkpEdVaHR9
xSoaGgD69ChF2AKmbGDszBeMtt8+2EiWYv8zdL2tchFjV9TLDvAYGcMVjxHa5GLXIJylXzloCidC
7SwtotMzXV57mm3p3GnjGQx8B2K6xbLfAIdeB75+1BykKqHYgXg46DQ0nmsDBw7P3dAhWUZ7QP+y
MuW3Mz3ALjJXCQ6VSl8ydFOGMW5Fjfl9xMfG3nNpoOAtOvxhXbQhoob56bgOuhEYL727vzf17KhD
FZGQik1c4vm0amOMsyXtCIPpDIu97izkJADAspaYipsXfgG544dCYNEvsvpxUQv7DC2sOpYLfge8
meOR2IKPIgGoYdrMnvNnHVtCZNQfCdWZbN+dyUOKOF0HS7yq2DjlmVqYbfGl66xWHQ8WNUJ+rddI
/0n42Oy++ggJ1oL6vHJ1Fmj9Y+DVrsxyQ6/14pnhhlHTqhxcEDrkj/WFv01tE8r8tMxg8oB48InP
SLM3aicAnB2T9GqXDSTj4KkgyiszybHHLEpAytrEzY0fgQUFJadVX3u/vNSFuDjs03QuJ4G+mUHY
cxPdY43/GPSZ1Svf4Xp+LWTzR2IXdvvxGXP6wVRqPXFB+SCWHLPcqaAfFpVjvVuxOIIJXpX6R8Dn
NsoSDFR1sMc/6N8QIZcqa24tb0ngmL86is8iygckGxBRWnDDMTpEhHDIetatMe6FcWmxcxRFuSxt
fyscsXaZhRrol/WSq6ZgE9REJ4WKM/PovDNU0gW6Z8ytKB45y1R/J0KL8bcBcshiTZ1C5W3WMFFJ
KPI7mPHlqhqDbdWa72RTL3TGc6gU0DIjhpXUEK32MDCdor48iCCmmsOKEwSv6TxjAL0xA2S4o3Z8
gMuoExdpMGsP8el0wPps+lrQiCBzgZ0fwSwvKniTohIX8MXFcDEcXlCWZT0oOf/PSTANTK+uVm3Q
aWxCZg8Z1HPXn+4RRIWiaXc6gi1pPc/Gz47iqwKAk/nVSkTPI6xrsyZDpsk+rOjKnJhaKUBQUbMj
4NSDk8I2ngiJb+l9eX51SRBUQ2Xq6e0bRNwU57LCshNDAaGar/qaiu2NVB6sdaxEOGqolEid5TtG
UezDlOKBzqVOniq1j/UBtuU4x5ARY4EhhJivrNl26LEipb/rSq5j/HslGAIQtUvScjcWInZYqCaJ
62nD848qQiZMRxH5lu7FKgvMDQgwwso/R8I+hU1K7atxt7G99QKweI8G0SioBovQKR0ewEpZxbHw
0meYx0/dKHdFAqzBAE4m1Y3INfyR1ZjhMCZBzzTh1MmCE8Yki97+SyK+9WYwG5bExU8a3kR8K4sA
U3W08FQKfJlSKqkBvbnPPoW5V9jsZvNtgC03kKQ80MohbRTDKbT/hvbYo8yHvpcQaIx5G7ESA1Xi
ccKdFb7WGsCqHj/UHGD5kqi7XWM9mXdYu4qdqkS3V0UfXh8+dfqHyn9DIjD9sD1nAgl1UZ+zQlxH
Ge18gq25YeMqOIkRm2gNMSa9mvw2Mp0Rc/GasSH2vOQCHWUt5WFs/0wXB8f4mdtowwzrOe8YwQu5
TcCk4tpIgn7VBuPBssdzFmkClQJ/5oyzC34qrX42oN1H+o9du/uOrd3CDdE5lAhMrrRnsr4pX64q
z+a0ongtpBYz1kWsm/xkWfTAU78OZ2cw83wUDZ+mlrz1RXBLPGfrwu1C/8KVTCBmS3Z3FsEvt8id
yBG+QLr8gCa7MAoDO+lwjBO1bkV1EIpYq+Qo6oOvg1GdmucySi4Zsxm93QcEjBQ6Q04xIE8OxKqo
ypvoR/qW8DVNnTUplbzT+KEbNLDGzccUl6v45BcQGSL/4Vv+1dCxaEp/NVTWXupkKzfTM5Z/9JXx
BoH2dsANKuibvNoHD3FoAMHajBGiFC1ocJc6gVj1Bzs0JAV8hbzJEaqTKXxtmTynNv46qOOAFtep
+oJwAGMdcIV7bSkrU19bozYs6vfOX3f6mvK4B+Dps2sZuPVLpJl++ijaq0jfaz4426U3lwzkPnvv
IyNDybBRHC49aCiqvtjGtcvzpXKROzsvifkK8XyVpB8q0VhTvo8URjUATDGjYRDsU3kV4zIev7wI
e/i/ajwQebJkpYb8ej0Wn0N9jQBLuAVBNsSwB4hPbzaar/Qc+LfSeAIMjlfQWxrYcRAtREhzJ+09
llfffSawDtYr87rWBkGEQsu9GryZFXmdGMAt+l3QplCd6Su7ZBkikAP5BcvKAQzCdplxdwtW2uc3
7qd3/EdL0hdRue1VsxvQXnn2Xx69euraMT8GMrHtBiR88k8Yq06y+aDusR4iE2tNJ3yUX4XFh11C
tdpTaaCsXmi02NZkb6m4GBoSa5L72CH5YIQ8QGzapg2lXRz4lyB+5zyoyreWmOoIVXVyrLVvH7Rz
AH1oQfgGX/d3rm6O9lQnZ9bQi2qAqFegj9Xxww0r5vmLxAkZC2SrgI6PYZs1PENUp0LtVwahekWw
tuRBt1aReHbGAzAKe7aBxstx6DYtQWQkxo0S6jsHk4EuQy+XhDEsg7leE6hlXLFqarR0bPQ99y0P
xWqGE4mJH92tZRduCorEwPvntjtLrlCRZtXV7teWRUz6AIoIyIBWQ6WIAoccIRV/zcu+PxcIDK2/
280IHjO/hJOJj7MBN/1WQswNyMKcYT5l7KVnsFRTxn03NLuwyaNnqBT6lg1o+GcErnSxDvXRT+5G
I3HpSCRRYML/27aRi7rB+nXwj2bD7Krt7m1wS/GAKPHPjtnWQu4TDMiKTt8H6bcukw3R74TZEK+o
+cBss30d1HvA3kjW2v3EvZ7bIzp083+4H85YhCfMdSreXaxYfBOEZR91sDe5dbDnsWJuPyVAnhMH
c3D+Gg3kXfFfJ82wyfjO2PrPOzxoGg6zpmJZFQMc9omtBDtTNN1+y7QBA3CNlCOiLup45LXusy4e
0Dy+uqQCznTunHdpw36NcLpZT47ZrDQIdMmAyrs5N/lvSwSpm/8BHVl6gHLB6zxR4izZRj67Hqyb
EaObPePljQVhO1DNbLZ8He8lR6VH4YVDKpyTwZhP9MMPLoAxZHniuWc3fyWVa1kwISG4c63x3I82
Loj3lLw6HE1Nap67DDf29GMzWy/lXKjzxxfPqVWtCzZiRQDHMkcmKBZ5n64bNgcTFqDsnYuvqOtj
U8PDTcNjMIdSzLM266dlaAVnmquXM5gqP1POG/lZR0KU+enLPJjVVzeQLAvHfq8z51YpyYLnZtkv
QKZXPpuKPnlpxD/oVXze4VlRk0acHb6NkRBIz9j/CPFrqLe4+aVSTFEm9bAHlQ5V3XtKQu42NfdJ
j9b66104b6wyh+IuIBcK7F8WDH8/ogqvvgTqMIWvgDWIyu4dLZaveSvDOPi5uxkFYn8kHF54duLv
JABoMDv1xpNb3TLtW7E9CIiIpRJvqDH6dSBACiDRcq1VTFyXXtw6zle4HG1DNdo+SjM/oN15mbqr
0p4gQ75z2S9QeVCFYiYCotrwO/zH0XnsNo+kUfSJCDAXuZVI5WRJlmxtCNu/zZwzn74PezHATKPH
QSarvnDvuckjSGWENVJGpApuP/kjGj1uHKa08q0OX4jWFpMuENR8D+R/VQznLABMAWxAooNFCHbT
Y/a1aftjLa0Sm73BM5lOE/YhFYO3RB2rM6KbJjeMaJOtam0TMWQwi1GxvBHXfhkjAkbBHHtY3yTu
oYi2oxgYKVIIzILLznwozAqx5lpMQsb03BIwbmeX1ELMp0MIwGZWVj7+9ATzLCZPxkFs2T3W54ny
qvDehqb/lnn3AnS/xUpT4csg66uGZG2BOEXQxmR72wLfa9JV0+AbGhiIAEIe+z84V8yCvwCz/fVN
tZJIlTJ89g4j4xH05RV6d/TXS6X47X0m9fZLFA+JS4XbfDfoBw0xqY7rN9W3vfppJ5/QYhCDi3rp
t80B4TurkEMzfXTqb2XRK80fhWo6VIPLdMTjn18rLu0KHxCZzcBLCrfWPP61fP7ru4lQz/mUHAyi
dYueBFtfWxTaw1CrJ5EOi2ISaxjR1NczoaZcK2P0ZDPGlmFwkdmvjHw4T+BhDQojET2UYTqI7nOQ
px+gOweMKyACfmPxWbUvWG/E8nxLPi9tsGc3KBVXC+yKarwTTgNAZoB/w7GPUjOfiELKzeOgPZIK
Mnl+9ZlESLa3jdLS1eEq1exA5FBf1fYljSg9i24zjP2nzFthECAdaf98W3PJA0J48J0yx7KTmpIz
cAp/p2l/88OuNJ9t2Dj6mLuDMc4igaUqtU7Zz0EzBn88tk+dvi6oIdhJT/qBt2QxkZFebEoMA2gZ
9igBEI+i/iBBOZqwFoXfE4uIFGdnZPkngWayjGBxGXedGRM5MvjXtAblu8BtV9Hb1XX2CksJDAYr
q5qLlJwXttAmRgBtXc5zBDNPAGv0+AjwKGTRP7uGmDAopGhKHwCYNlLI2s+0g8uoRbMUDah390+0
EXidtY+xjsCoYw5mpayUzaz2BNhnU2lEE1N53sVOH05EycIuTN1UH9d4DFYiqEkQhpYWZc9MnVaW
/krHm4y5nICTtWK9GB9vO5YreQPXkz6NNj/lM0FFLbFZljbswbeariNC959TFj8kIsb8VIEeTtEp
Ze4464WSe2NfYd2zFcIU3HxW+b8cy8RQ9Nu+3pMm2tIAIoYiX7lIik2FmTjINea25r7SMY+B77RU
czsB3kjTZpvgsUgL6yevI0wozV0rtWEV9zTZZTBxEeT2m1ITfGwFeJ4ZGmhN/X8RQl0fd1C8k5Md
eIdIS1ciATxAY7iw5h1xj2qRbQx7Y9Iv+CSHo9ZyyCqlirF0Kn/lXL0QzUT/B2uM7rc8mDPxLEu5
bwMYCINYp7FwELjhMimfo57vu25SObSbaNOSlQfENsNBLTDjVt2gLtjQnxEduiEYfiwCJ1+2GTaH
/5p0PFr5vEmDT67I+T3s011YwE5KkdLl8kkTg0CMLP/FU0HgKLsitYr2AXx4AKhkTwrv3uEH5eQQ
2I2CPwBN5MxCU/X1aRdhfelS+0gWDNIytHD14HPIayThNo3bmZW3R6LxM1o4/lQ7Qq1e/4slZOK5
WcBQyL8Rb75qk2vUGie8GGWLvI/+rWO3HIDFXwCgQRwytQ+9Hy5JBU8+g8zayIWTBvneBJfjDIQ5
4HfjxsmgJOfZhV3ATK6XUH8OGK16ruA6b2mqJekTGS8c5Gi4+GnPYDFDUtKXNP5GyowaR0sE3iqo
pHNUU2BqlIErrmLJyZTwXiisWGu1OTdDTssecOZ1X7rHlkyYKJPSo65rzxFeICD5YY+gadW0Yttr
7baXht0oy39yNfxMoXom8+CcmtZeB3SXMJ9QPKJKKu+jagHRt9Ze07hmdLlB8K+c42r4DCvtpiNg
A76OFa6SkcLGaGmQsXtleNTl4q4bpJzpvF926qg8/2Q1s/5NP0Yg7Kb5RfyY43WGa/VFwQkSUpVj
nh44aBjzo3sJ6H36JP4FkDpgvJjYYGc5LNGhOfQjA9LCjjdKZzXIco2HLfklE2J1VeB5Rt0H1UVy
EqJ2FqWu7jH+fIRRhPfV5CImhWZa54O4shk92NDtDNpjLRvR62eiWMsgDWy73rSW9QXFGg69jp+9
3EmqaSNKJw2lSh8K485ECbWFP1iXGmkGzAxrI2U2G/0kReCocV4ZMm0EYA7FEuCX61mbV7DLJNju
OUARzcNbyUuN9rRCyNV9oGZ4V4hjUmL7bFDwFpq1KmUAH+GM2hPLQU53Qu4/ibPF6AMyAXqfVfs7
lcU+rTjqPdvN/AYqR+wU/7dxEdeHCf4j1OFzJKGj5/LHxKp0GUOrRnaKCqOqC91pCpvAO4ZIOcNp
kIu1q85R6j230YR9ZkS4l476PgxQU7ESdvShcJuZiMgNCH7c/8s0im+1ZEil28dALv7l44BtBxAz
8o4eP1mXXcKeHaI1NzplZv/qavIToFdAwP9BIs+WaB5Yesh+a4aIQKB+ujEd3Em0RMe+kXh2Kht7
LSILO44OMZKA8oQAl1rAoTDJt6rtni8J9JZAXcDmHi1YNbeciIHT2MYrDehhYKij8mxgALZsZiC8
Yki0VTfVohX5G8UCLTKALe+jmKyM54/08kCBAzCuPBsagmy+w0N+pPK0V/l7DgFNjqjTcmsz+qCs
lbSVn05c68nLIGyJ3FFED8ahleTDIMb1EDapq+vJr1DKP7w5UA0mAEahSQ8nimqNPylwGiwUZVN9
SXa4Vqv0H5Lh5yDTiXOffEXE42pEqOWK9oIueR6C+VJJ07nX6o9M5M7FxO0vZ9LTaqG6t7506m0u
qNzI/sAiv9kjCt2REZ0jFZkMlKy/zXcR/1k1QO+JeH/0E9rovMftWd1UHTqvX4+/IFXmWa18kttK
O9omn87UQs3sY3b9FdfHKtQTYmplW102kYdMr+Mu1XQLipUnHuhJiQoiWfDTKPEe1Yrpr/S4/yHq
N4DzboAuyNg2+6G1NXS6bvjO4NnUQMYzaPClwwdxIt+h3D/kUtIBA8X7qoFRx0RVyTXUKXaOiB5O
Z4VcaeIcYkpsWMNbMYHhs5CDEFig7gJV4m3wvNa1R8xI/dgTNBep4A9wH/kRLJW6vQstKxE+82h5
KWWFZjLOGVVM2iEtstHE5rohTn3TTzxypMEzDMwPTecNbhCijiCgFJ7KnLjEILCX8m+pHNwIY8w0
yAsdVniMIr7EaYK3b+mbHOZQliV2pZhs3EwO/yHGQsDOjA7gFsOJhejEFmXZLmMkOUiYQGNW+Z5t
oATidk2VXdGUQHI7E6+Fa2geOqk0QU5JJUeJvqNbzuKVTDSfhZw+nrqVokSMJJVGtX/rSaNhxWIS
XXIcgq4ipGjcGczMqiVbulisBgtkumm3nAB+aKfGTxyTM7jGdWHONO1C9/b8wON5lj6f0qj8lk2W
dlaGwHuwcOjLQhIrecA9MebVtdU74h56EM+7opPuigmkH5JBo72KKFPvA3hulqla+JsmhvpFNZBe
gqHr1rLe6Guiz4EZBuBF6poGU0P3EkR8SK3W0pSbTCkyqdFXapROvHTDXzgxZyvU+fXtDYuTVgNW
rfCKd1HUH7DgERlbRuc5e26pKxwSYV0whGBLhLsbIqNnx0yZEx8C/LzAazpSDP2W1BgVIyUZ7uGP
4YGCKGJt5qESCCUJyYPPR1SFnXB/xybwMiROOe7uNv3KYklbZjChkbD1zXrIVH3fekO7tAT1JHRG
1mt112UvfUKem2mSABGEJgnIt7nNI8T6msJfwSIuazkMZnMFN5F/lTqZtJ4wZ+6iAkkWS9O21Q1U
3UY0gDfySLbs5e5BMvMbUZzXVm1JhOaAIKhZCFwzkvAYGRr6fULTJhkhg/RQ2WNKfYcPtWz0BocD
zWoPTEXty9tkKYdJwP2wIbmTSwn2pKIpzWOLD71NVkHaPZO4pJmXJECn3r7oUBZAo6sJl9E5B52x
sj/qCOCCxB539tFwS03w2KJTqHjrZpy5BwWDwCmw4daAYkrVYZvho/er6LOZOQtD7zRA8UsMIko9
fmZ8xE4/w5qQ5WMYxCqvkbU2X5WLiIhHJWFAYk7JWQm7pycBfW6jcNep5F74pHdBdBT0Y5AiUxWn
docNqtLYC2gFJzrLuzdLHVaqkp+JgoOlhAiXdZO5rXP5iUeF0iWgpSM9+NAZZD83BpODTCYcgB9l
EMZB9bJdbfrfrFNHFmbpxW80lu85RsqKmqfPUgw4pb6ZkhJQm3QzkDlnpkRQWg96JM/gfk3A6wv9
bkvddozGdybta0+w/9OFQ2INKI2O4Y8wvjWRbjC3XCoz+aljbWWM5JvFoXlQTA+1AqWabm67Wt0G
VXHMq2QXavVda6JtnJR7LccIGbFfk2QUv0HcvKWqsiUaGOIZQ3ULGBjahakTRLUgxG6SX5OU16md
NsPQrDnK0cbHb3opuU3Zb9oyuWU9fisACgVEMHti6YkSMmFeljLFWtq2uDeaPkc5IsQX1FcQcdjN
wP1UDTCpsdF1q8lgv2fIEcyj0Ki2/hAdfRhNFFFgsog5YyjM780ERTgZNvo4Gw/Ih3EN6FBa8Wd2
cny2a1bXuCIB3MgIMkLS9Fa8/9h0gRK0prmN+RcI8LDdAluhjvLRKrCky3H0itryO2rGW0fmJWzs
jAo3ZAI+AAt051CL2NNmJKNe7lJTZkZo0yfbEgjbMSnI5GVmo8dmtuMAe4lh0Jclg5RlUFMJxyql
IRmMryY1o11ZSMClC9IAPJ8JrC70U994Hk7mifFP1z4rkroXiKi4kcYedDxHT9sScV2ZutjCr8bq
gduAxpVJpRwDAuao+sKb7wh2X52BSNayW9g0Fs4nrSOgwq78+xD2R6FVw9LIQ4RVRWBAxyhYfczT
cYZyTHteFYFzvkEUMQc1i4Fm1QzmlXUUY7fYXlldpTJ1NVexLy5TJXNdGeCYaXrUBDOturUEYrrQ
V7fhaJ2NbtiYvbdrJ3lXpSnGPOK7+2ncW2HyO+jttBQNUnD+sYfaJf5iKbZhZ/RWoqdjE9Z/YAHZ
aJV8NDSqw7xot5FBNFMHwErVEvgSIMMrUtr0yt+WCZqxVozfkjm+1eNwQLsTIJtgyFczZmFBiKq5
C/pPRY3PBrCeit/yUvpGdDLAuxRBsaGa3So24Jg40tiYa9Cjla6Qlp2hv2sln4+oi8KRUwXAOQ1Q
3Yc/Zcz0FYq466fBlRGXwdia+nAKo0tccc82PYuCHnqFO1GQM4FlQEcaqLb0DDR9UcVZRISb2/TG
PRrTR6s1ALo4kCvF3kHW/40776OuZ79nzXeMot9MST5xQ5yqWtlPJeVWWKZo5kYcf63a4KeMRjev
2nXQJ3MPvp168yo4W2YBC6wJsC9raBDmvKv9x3f7MFLrphGqOOIGN2T7V2MzFnvgNwIEloZN7OOY
LZWGPxBTaw59oazHjiDNod7GsrSHLyPviA391TVj07IpThINTH4tu30drSuBF2yUknU9D2OlxHyf
mA9j8P+1pvDWxOqdcMdNYwRb1KPkEvrIzKI/BnWIfcU9iItdIJnpEu3CsfaHlzK0HlVw8KYaaNZM
kJ5tib1cgd/rkz+OaXDTqTmGnvxgA2WhkeDj4T32m+FQmmKrdtIaSsqX0NTPGMEvpnFgZR7UB/IV
cV8BMZxQLQnV+JbV+pnPAMGS9dw4+Z/e0K2npFgNwmY1X8DsmfyvSiefgd1CKIxXg7BiEvLWbgG0
6U23xhJRMfEN+FGBEzeZBrCZORclWMt4uaIM2jCKBeFlIzPNvO4UUZN7jbzLKrQUZYlBDlGLd0mn
kZzcOjI32GGYoeOsgpXiAS+eVVYInZgR844uzVJ+F2H5l7KTMCEtdFm87lKJ6bGhn01hGK5v+78y
FSSj+3XT8JrLwSHVq82AmUdGwerb5m0eeRiT/Dv6CkbG+K8pf80w2Hdhey2G5CIP0I0UC2kvn9JK
RmIrT8mnEdrrDNkr1SKKXbC5AbTdECjVbyDJ7CoF/nskMn25zdlK2Cas1InaKbFWhEiTwgTPduSc
l7N7JyMZzfQNqaSfUx0/zMi7TyTgAF2wT7xCMKgVRlTZXg/kc8LMmrWmdi5Tma6WNj1hRBdW9Zck
wW8bA7enE+iT9DMXKLQ1AAk8b5ekNXbloH8Oo4LDXKVUB23jx/rShwNIyb4skVPYLTSwSpPRY2as
/EbWVqq/7wmBmgUoHSAEX/qWREFWsFQdgpwtiB6v4ojymeUqA3KkedKi1n8zKJoGssPiLrUIfMEH
dBg6Ff3VJf2tDMZbJg1XumAemty4G6W1qnT1ISIdpwR2i567u2oJjxs0V+qwpzRe8662xr22tJ2n
j7Onk2QQ0lEa/8fidNRk+Oe6Sa547xLjQ8MhD1slGdcyNH6rHrfot5BX19vE0vG6gJLOub6K2D5K
Sb0rasPBTrULoLqUabuDx3QY6PEGpIMN22KMLHxV2x0ssseQtIwhUjb2BG0xR2mwu7cUTl/f3kwk
PNDfmke75VAcpNpJWNbICoScDBGfKcGYzZWt77EJL0mksryrSbCHO4bI1ROjcEz0Fr1iHJSISnnk
LgrTaaPzvjSTh5VHPNQAztWEAD1EsdxSMzWhgyeHfs4ghK/8xHa45FJed0Z9lXLbFf5vFD+xvONI
qpet8aUwaedDcT1E6orPMa0y90V7XonC6QsZpIvfPY26eetY0Ml4GTJoNHk+QG+iy2BOvWsZmlvQ
tPuw5xlMsPXJ2Dhyo9n2ESP2Xv7BA7jywXqmts8xlm06HhhVYa4zXELEWx5zoAl20AQnnBxuBivm
2q5Q6ROoRP0GXgQuPvNswm5KlzTyX0ZPtLX4sjACE9OngrAb4vAXx9+zJNLK8TEpu8TWf9ap5Lt5
HJJFhfF1CBjoMk5mBtWzxBaafZXzGiIwptOhBKEcJMaHnfVffZYFl5QkICkquT9GwgXwRyI/xaw6
VNNxyOyvUlSbWh7cbBo/U4tNWM2XYGfFz9knKmZlrzwGkbyVEvXaFdAQ+jFHNks1pAnu9VxCsRGU
UnnFxw0VgoH4GKH+Dl5jR26dnTJqhmPjaDGerUJC4inlmJrI1BrWQUZURqFLbyT1XvJkWmMCO+tY
ghbgLQS2MGSoMTBbaciGQxeCpcmR4yVhlW2AQ21tG0yXrRF+gkZVkgsiQNngWRgCCitfpy1BS7gf
lhWI6iHDuah08bniuVspEgukDhe0oyRtuKNX/0sDSiKvzfx13ccSsT4lwj6R/ERd98YokJoyZlJd
anJHvE1oouHumo2fQOeavI6KMo2JjeyMbYEQyCE0jUObZ2uhaqy3ccWUjJULi3KEEX8ZE/TT41Sg
dK4ptueSAwVcQK5L3GyogjVMP1qxTeWjRHObPpry6GvrSZATGLGdTN9JmVuUdCk5DUDfsoSfUbgn
Ii/nmnMGGrVo1sfor2RTD0rGA/boVT9VsIf2haH3p52jikrIXdzpxhVcGOCBi12/aeiqTAyEFi6w
RvmOscT2w1Wt30iDEAyECnMr6h2gnG58diE2onNvufSoI47A5DUQuQ3MT2fXdQwM7shibXrnQkZT
/RGrbhL8dNIR8UQJ3dfwllZx8qt3KZn/20bq3wlvMhQY6hVPE96SJ0CtpKAkFgeBJSLxA36XoHAS
smVzkGvlOb+x6EJAISfopx2p3SDhZDyPx4WuIk9dLbhEGgMSpg0Y3zUF4c1ifBv3GFhizvP3sVzr
4zaF2gq9hEhLVCrJumSTWK060+WTb7dGjmLXLatDH2yif/wfGyJ3xvWEt9FcFsU7soBxNtDjrd2Q
fBmTpCr2kbzzce2KTX8IMX/Y9ArL9A+qJ+RBg+ZJcurAAQ9MIdzZHx4oGyM/CHObYF+N1okGSXUR
ZJ9z+ICEIyI69lXhiDvlZ6TDSPxnRnejRaV8MhuA7uEJLpPOcp61FNEwyU0/ayVl9CJEM2M4VHrs
uuF6qMTqXQCYQcJvw4sPTGL6rsedwqpCXSVobFQnK3YYjfj1RUW9dwDAK+ApqMPVJA0sZoZGi1Tb
5zH8VvQ1026i2rXODUhHnYes5jGqXs1DvynBOZDfVKhDFzZaw7uZLHnNuWCqjYSkPuTaOgQI0dgo
pe6ED26AA7ECXJsaHwNRASh6mCZUxKWGT/hbSXwop2Nz0fBDwIcpnzFnRvcbmzf81MumwJ2uVUiC
2OrwTe9t+Uqzq2KeZcHOO/wZWsR1xdGLOHodESJyobx0s8GZJKqDpTG6xPgo7Bax04VXMFZPMz/q
Pz2wRTTWKsKFZYl3GlTcSMv4zHB1B9DFl/GTddTkO+mVFD+5+BkfGK64EtIUUSALK6zqjLqc5t48
K9sBdk8hrf9rjybXWL5ETGXwXG+zbsO6BaSK3Dn89YDp4kBny6Ah31vxNsp/NRRTHFeDUwsMmcSB
rOCRYQCdoDmiT5XwX1HpLzuyICOXvr/OVhLqVoe84I8czwTNtX5EOwQ1mbmu/U+ceUe63/k9fGgQ
R5CprdHbKvaivXoIXl6soErgq/gXGweJPwgA21prF+DMwG1kj701f86VGW3TF6wJE1k3igEAZ7f4
u4y35m/2xApmpefoNN/snIMIWPiSpI5pS/2vfgfOrltrqEHZXxBCaCWS09Hu/LFQadWNUzxQDbf1
DhMZW7ablTnMunrBxczjvOsRgT0klCyTwyogCtwGoR6KFIEaE/7vSmoWzbeNHAitC6/IGRuYBNof
QW/vRtCae/yTyPX2wRdJJKYJIswh+IA6XB9XyQ3V9PgOlgbkUoXuWXKYcuoDQZwrpr/MZqHUIbth
9rW0kAaAansLPCc8VHg65T0PvFR/hcGONroKYPEvgwPLRZKnkf7DzM53peea+guxe7cxQrJD3Bnp
DiwFSR69Lv0jF5i0IS8Zzp4ArmnvEc5QuHiIieZcqM2IBAMm17RALvmyP338ZzyjTMfjVcQb7Ds1
QWEsofkt0JYg355p26nb2Q6BfMFCuQMyhhhOkVdk5EMSKu3gtzflFUcEMiUWAkbxZH6iPaX3JudX
2MEOMwTiSSfht4sOMOPBipxqdUVekFyf6/6gxm/GuC5++pm4fchhOyFqzncqiQbmrtglUKMO5ZWg
XbU4yDsymZgscgtZAKznp0Pq7+SVsDzgnff3w7eeua23RDNtRBiIUC4tpAN6JnSWXeRkP5m6119g
zOJ4k5grUkZB9eFAR+gYfpeTM30UqLm4jmcDp9v8MM6ByVe9o1Sryx25lROy/m9y7ZJhOQEM2Rnl
xtZPKJIYLvAdY56Vca69qeiZMR7MeqMfgDgXVO7P7APzFcZJlL5kYSbcNOWBWmM2udTboDvrDQ+H
RkKMvh4IhNXL7xCOp4m2DvSm5Vpv4s57YmgnAKiLEXeC3r+E9I9kXT67Cb1HeoCXl+rYzGZ4MiIE
NoKR4TJ5E5f2j/URuHVUJnry16tbBRd95f0BXlkb7ZuEzHauvk4F/VyF0wDP2TMtN+KTDCqXGLrU
ZJaz6ALXl49aeVd4g2Vas4tWXKynhqCXdZ3iygFXHsKvtwz9NYEzPFXpjDxmarlu+7V3JsVszrPJ
Nw1WdvTgHpJJnvw32duYQBFDeqDP2voczUM67KR0VxpukRxGekkDdRKP9JeCd1Ts+HyiF1s0vE+Y
lyCmLWNesa5k5P9PwTNDBxQSK5ivpCgB0XDxUasmnFby1RAoz6+Zth0UN2gX6bhj0nMKw03I6F/T
vxROS6O7mNF+DE8SF1czftdavWAt1JA6qXRz7IFLqo7wXC3eWIRKHPvdnDBx07SfEsSLtDRYC+ET
TRfKB7PI9CG/U0CQLA5bOTv6fyRPKvDTmx0PQ/EHFabwj/o/JmYZ80Kc/DP0YCFjN6DY4sV+15FL
/SP1qOxXerBjBksCBW7ceVtEOz+yPlkUTP9Tp7r2T/tPgqxen317JW7eqU5xuh3CZ16vAGDl7Gkv
tnXytYXeokld8BBg8WhguNT7olln5du0hbse61t1OsepoyXveBPl5tqBmHnE3ra2eCLXQN+0Aqvr
Stp3XzYhaSRgECTqfzP6GrcYAzNq2Pd2XCkPxdybLBmi/dxlqZswf7QQlyGJ/AsnSBnLDEvFuCJI
ZuLxIpeqPcbtjoWEZRwz5ZBX+/oT25iOogySAWsIHxj7EnhAoz7y/iVbNywAQbMbqXmbl/oxedxO
8U21dwXZ5uo+anlEbx3ImeBRdY/6g5/FKH4EcBH5L710+nxyV9OWRXhfuQY3+Qp5c7zA38mAlp3f
9O4bR4yj7AMaNiPqPcd8eEavyuEnvvDEaF/Cuwrycs4GYWrSs2h3MP/UaqsepsSJGrAYR0ix0r8k
4Yf+rcWKx2Pm80mY6CgkfXUnT0eAFQtNPelzbup0HYCgF089fEvRDFkw43ddfNQ4Xxt+hfQrt86h
9V6dRrA1HDUaRRY/Gz91i5WFFeWI0i9C9//t/ZaTuUQuqBuHLNmXzbaQqoXysOamgvHzIRM/bAi5
WEgPHKKDpR6EvsOTGOY5wnHov7uqOyocDvT5MVzQ6tyyy89WDJQZ0Y/WCum62q5AJIc8MuZnXn4M
5m4gViRyyblEzAgoQlPvOJYSLqMOmR8Ry4yHhvcsWFI2QaAoOmeWK6h3i01u+PBBDAjHRsUFhmBc
BXAb9H94u4kOYBfK5YSLooo33VdnnyiYMVGheu+x4k7IFMHSOChMU3TANqaBsxliQ3YU/ZIbexUC
JlJyRhV+/VM06SZUdznC+XHqPgLMf2q0Hfy9PWHQYjTffOQMRsZzhGSt/WIhzXi2YtuywoM8I9yU
XaRukILidgk19aJUzaKwl8UDRzHlMspQNiXAxV9CfIP17uiymp3BaEUuOQfiozG3IARS3DJEd9o/
oZ6KAluAk/APqVTUAxV4zbYn/6qDiw7Pn0ALMe4S1CvoDJh3P+yHEMvKPrHcmH+XGw9WhzcXlA63
i9rUDBEXYfdq/G+2njCRzJNNLTjZN6HcBwKik63xKwBEYJnaclp1E8w4+aD/sbfNaQHhimMrYvPO
q2TSOjbpOrmW0QosMr4E1sBcNEq4znjDEdYOtzJbQ9OiHFNmTfZq4CyTmERLwG7+ILr2E9/hQoSp
4JL7ycUbjmUVL0NzIAQ3I2NHPYzkcsw+n/VUPDBcE+6BXova0DgqI2WZ+kVpq4o1xQqoJv8jk/4m
eQW4n4xWwljyu4fRKDor0Un3+A0IYmG+OJwH/wcUCQEDtfJo7avtHUxqfUTttNgiIuL0rmII9mBx
evm7HDxy1Id59i7K2K0VZVmTr0boktiX4wnidozEWRm/5xlZFEL9hrWVIB2tiIFieHll9alVNFF7
oh002AjeR455Z3RD2dGUVRo6lIXSOyldC0rXWUzg99Ro7PLW42cX3Tmg9AD244hmjqekJdj7mHov
8jXR4tjCSepTp0E8Yrn20XPj8uyBgDJi7lG3LY+Svht/1AqM2D6WdgM1B8GbvgMiwrrRQ0zNaeCe
RBVh3HRtGfIBy98YX4mOHau3Id7kGI58BYCOU6SODKL8TsqXNTxlJs6ycqhVh8rcD68MXDr/Q1ZO
5Ht02pmohVqhy81ejKmYbkPhQbLPzN9ssf7KyQaZ6KJlVOvWTyZIam1jW4JRmzlxG0JCpQ5vzzJp
y0j6mYjWTpE9B0abeUVWmRY4XjJShB+HkJxuYm2QnE7NX02CYNqRaAo98cb2+4bk41RUl0HaiOKu
pC0RTMQq9eu+Z9nUFqs4+6yCTUXVQpToWumaRQ/9dpY593XlShOQiwLNB4d+pollyatSinKZlc0h
aTxazrsBp8uuvlR74r6A3Z7ua/Qg6KuzN917ETB+1pRs4yuaUzCetGC4L0yrfBsjMpnHW6x/CcNy
5h21XEiIUpKj2eA4nw3NKIasCuvgP8PDnj7OxeTVbPa9AuVSuehYKENMqdBMG9h9uFomptB+hmdN
eYiq/fNhvCXjWVe+yuFEVKxoaAuggXbpNqHssdn22qe83fgCIyc5Or3qFDKG6FD+k4KJt8z7SchJ
NyMxJ9sf1CK+FuO50MD0eoK0pxwdo+IwBVuY2tMs9bPe9vcRquSijqpvM2nZKo9vGGF55um0i7ZF
D1yxn5LL9F8XFNs4CxJ6b+MZhTFRZ0FCygMRr4ppvmTfeEB9ohuNHwNyewQ5+rou1O0EeaazUEsH
Hqc5oKOmOiTW7LIPHiw5iWnqsdqOqv6pSfJFyr1VOzTxXm8Z2GttzhCESVtZFD9kmJ9bcsxxvhMi
1feaupIrLXolUYPYoYTgO7k1AEel28vKemiDTV0BGYqxWU7UCtgR1zDqLlLfrSQ07kaVQhqp1z1S
C58pvdzsW55e4xupDHHLsAdYYP30wTGVC1632MXsVHI7gqAq09VYgQ/eZUBmMY9gD06qbDEwY0/S
eBPOevOD2ey4s0CMuB5i5lF+C4TjffuKfGhn7S6UBHa6TE3rbaETnHgmlEVRmF5Ch5iWPclPY/MV
DYY7QWpQoRs5VfbVsnDBVWhcMvkk9TfRvZvSZy+dE2mdxWTVvLHSL81zYO2Tzm2RR83UnA1NRpG/
T+MlH69TtAqjwpnqe+1tY1TqA5Ty9IswKLRMOxUrWbVrQc/l15j2Lze7ba7Y4O3ZuqJtIGOJ/YoU
X0LasFhewUFBq/ZRM80eiFfdp2xfjbNm7DN9y/vbUg3Pv9h6YPmkhZD4b6N9q9prEnWbTL9VTM+G
tVauzHFfW19185wkFxhNKD1acw/rO5TdyJIBNvxis6cQ2AQtc9vf/mAgE0fhJf/YiH+trQyqjOuy
7mGVraZuafO/be3gGe1ORFuTZwMJKPDoVflFit+NzWawkE/mq/z7j6PzWk4c28LwE6lKOdyChITI
YGzsG5Wx28o56+nnY25O1anq6bZB2nutPxIKc60eLSWcJM0d6soVRle9oL8Ed9mSEPSnH0R/Oun+
eNXEFev6V5KsadfeYLme/PKdaMZs223ij/mi3aqttAc+PBO3ZfefzEu8v/on3T2P4K3cYVkw1/UT
waA9E1xBs6Wd7kiZfaYHWJ0bKT4flHq74o6Mcaf8Q2pkM6uguDiN74aylhl810iM2r+odSKGOpqY
cjpU7fIPyIRFesHOuEZF8UUoKBWY1jU+SOohJ7wg2Q1PHbRvY/4k38oBy996tItrblOx4BivKZGg
wUvnKIfejs/VNfsad+yHG5wETnIL3lJP2aGh8vt3PDHCyQTo9OsDEPBd/a1tZcZCwmW4XNM9j4SN
Dtc2V6BB+/kg7UnSW9NkREm9yw89uyrFU9OueMZE87wBK5tvEDckz4NDhM/82djcrjfhbPw2DwpB
u634jxIjjkVtjS1/ixfopnlARx/JJbTxL4jHziZ3cFNVPjMXJj7DoxJsDm78mAxIwTfj7i5XuWBX
81k9kTLZbrQLYx8NKwWNAMTY/YRvxhfk6BrL/j26mXZbnCg78vMtWXF/4Vs8b+aHvGlcXrJNeRC3
lUOIeF69gWmCzAan+jzuxw2oCaOEvrH88Xc6AG0TbMq54HaH8jNGJo/4EJrRgYosuGFX+qb0qY62
eUP7dXWsz/gvzjqZGvUaveXW2FF2ojnNXrgxi/G1lut0Tb8v59QPn7b2Ql2Dm/nget93B/OnOi5E
RtFRsqIDz7buyVGCeAQ3WAXQMI52oGbyJHyBJmjUxdHRcgGbBG95uZH3DRHcDlgzkR5IUhY+Khef
pNPtFRvRZmRjaFxbm/6ee0uxqt3io7ZBGfHTlntKTHW2g+P8vjBPg4UyetvtMb7S0OMwVL7XPzqg
xwbg7IMGx5/lUXqiOzrRp/43f7fr+gADAdlV7YR34RA6+td0Anpx5q/Yib3oh8hfd7HRom0YySW/
3uq77FDuajxEKz4QnxQu3ziWXv4+bDObS9dliOI3XdPl47JmgcglT97RI1U5dnJZEhsNt+yFXM37
8E1yGiSf62g1btEmc0dAqvyb+MCd7Le/0o7pyOCi9ffymPbEasFVfpn2j3lSXMhl7yVOcxbHuijv
8uZVGIOo6IZUH3BjVbOerjE8qlvtGm3NC+K/5QEfThLcQ3kot/DIY1pfscqTtqt4Md2YHmGXykax
pR3vBlpWPzmm28aZVpqNdgBN0qbYRDeyvzwKLp3Ijv6YtKAUIfB8wQ3f8rfsnX/oKvomB5O2yTba
eXZbr/Z4mw/Vw9gXW2COQ/dp/XKYAx7Oxppi6k31C+5uN7dpW93ytfkWOkRtEDKNLppN7W5uDSf5
exUarGPHcmhbi1eMbBtAIvxDLq8wgbDH5lRfYyewmRCZrlE4oo/o7fFnPFvO4BkOgTW/pYdv6lG9
8WABHfer6SwBz+2zbXrEPbTRnoQo7UARvWCLfgq19irpbd3pnfBFy3ptvU698WWg3i64bniOJVzd
h0l2BIfPCf4TFeAj+2pW5+Km0dJphy4zBuVxQIPVGVfMuI88nbXnF69KQrOpzfPMTc+ECjX0ZfDH
CTqJHLXYVduy3rzQKn/4aIeDMbzTOwawC8YevIFxxP60i/+VLm7tr/CAr5fM5CtDs2mLJ9B4Viz+
4Gf27Hbq1jBWzS7w+LZAcw/CBVSYhZl6DATqUArr0cs8fnTtnzxuZBk+G0sygrALGoX2ibXXiJ2J
z+MI23EkW5MP/bZsYq92BacCfmTI3+nbYEsnRujSKsa1QpBL65FLtPh43Nv3VHa5HIwH1ymb2kRA
CDIwzYay6+89L5rgoI2SVUf1RR+3PcUZqLk4hui4w2ocgr1uh5125VkrduFWQva1Qc4hEqPEXgeA
9MfHSQ5FGDnTn+EXzvBPACQevNHa8DtkLmDxS8Zkz3ZuTzUg2SpySNp68pCvudhWw9NaZ4gSv8s3
k3Bof3pvz4ZPt2JsoYhZp1eldaptw/KLtmidE5WqH3TDobX8hEceJS9HnvyGkN4jPJrc7/rwgv64
PWCFic9vbfJDIh5eQFtHvin0h6zg3TaLh5Q5vQMnA4gyI7vhN4ciOPejPFbn6dZ+6XRj8C2Zjsyf
EVYqYM6Brvq9gMsIXfuz+JB2yW0ELl6PvA8yr/4Wn8Unq3U/rLHzW3/9L8siPngZuLbzEC2Buttc
DC1lHy4Lb4zSBnP+FkmRWyueIW2mxMlc7dWlcOSQ45Hxm8tw5MoAN9zKdvfFmsSbOt2qswVd8a1J
cF8rmYmi/x6z1ewgTs3O+bvqh+EGQQPMAOIM+T16/aNXCqdy1SeNlLUVTG1VnEpaEQ7jvVwjqLsH
yko7FqfopJ/be36AaoNNzO/QXKheptrlPAXeE8/x3shs9r1rd52ccA1iFbmqC17ziWplW+8RC2MQ
csUNsiDNnr38XMAtr60tj/iGsGRkphvCrIdpXbmTm4q2+NHvsF/Or6FpReEJE8E98/tt+TZcWHHf
eq5Dike5+N4l54Ob5rpsqr1yiqCLNhLH5uKNzI7rlMdigVORqZhfVb/WB1EtQeTPqLUu+dUg5Ine
9dRuL1zy5P+cgP9WHUPHTHX0OgZcCdfsuy5Y6bLndAYT+mFYWwseQaqvf6bkXikPlFW/rm6YvPLO
fOMA5nDkCS7vg6+55g+pXvtXxwsWvrfpaP5CxiDnmslx3BvX6MnhoDkqtUOrdEdqtd3tsg1BKshn
mHK/SDTcKD5rl2wyc5DdB+d+rtzcVlEoezwIyx1IgMwe0gYhzOggeYu39Cl57NCxjVuT83hnMa2s
S8UBCcjBzokVWVn0hK3qnejiNdhwE0aucO7uuOGRr6GbwO9A6KAEkb4iw176CF8jB0fZFm+zJ9Fw
fAiQo69STj4K3/I7eTyr0ebv710SbC50A3zPr6uzOWHv3MGgIZVkxiDrbMVDSHYXn9Fm8jhAcmpk
Xj247A2QqoBQwQ8lOAgqJWnb/saPYnHVJxFAAofCkj0DoMJXYCckKHrg/CLO/LWw7ukO2tegHNZw
wC8NJnaw+WZn9U6E7kSELbCHyZ2MPYA1Gb4Dt+pHFm0J7Yc8hGiKezR4dsKBdB+hTLzmCErcFS5V
wvNjITcX9j23hz/pr+R9fkOrSKoKGQX4HypOXhay9csuQME2HUvReQHN5tWQYI1erb19uqas6Epb
r/5g7KyTPQXKVHL0lKhecAVwHQ3fAfM3AtwHmctx5U/w77jvDeWGf1+lhpVEUMN8iO02Rjcdsccr
GZN17vNANwBqc1D6PXYjRSKTMeealKnwMqdt04BPwVtplbECNS+ukXUAEylHMGqcHRAnxA9pk7Sm
qVULj2NxDUaX/5vFz6H4QT4/U8BZ/EkR02Rp4yCq5IOhYq1b8Z/O6GVr5Z2kSpyr+yQ7x+2xnY7x
fCmXB5jOOiu8WPhLNbRlDsGvwkBUsuCaNRcU/BpKcQic+sNqMaHDQWiUYNPBppkbDSJbmqufpevv
AxkFeXsLAITVEH1BRoKIlLsp+Vs1zZy98PcSttTWfAsnnfQyaZWTXjZAHSJPA0ZVH1GGOWI5y8xE
rTc2rFtYeLrjABGo0XRXis2nSJXeykqnCKtNpgNa4RtRRuSPmpX8zKLhl2L1ZSn117IA1DVWjkwJ
QWIu0aiNJ2kXia2viJ0rv+BShDGhTJXAbNLKatJUPoObthZGq3ZYNOQRaEssoToqLfGKc4p8U+yV
X9EgEcyYFGFDMOqVMKV1O8kuCVO8pHEvHKnTVP4yhT8dNsVRXWDh6ulXEIlPFGJMBlHwMKv2oxCp
Zha6+xBQ2tpqeEwjuSQDRSKjIh/2CV2iFWVKsYLwVdMaZIqx/m3kOmmk5uiWCLtWk7oQBzV3XHQm
4gZlzJ1+Idc2ioxvvYENE+e0t6k6K+x60G8BnRuEnAzcCZjKtI6RrMccMuPUVFvtKYztC/mU0ILS
PBSP54zPHm8/BaejL4rCJdG5pTDNef2Mn6tZZoQmAdexGST+gvx1Kk3qK81LqmbPXAYNCVLla6A9
Uki6i1bNu4UQIz0JAf20AH2oPk8oJDkDSqxwxyzSq52pR4TmDS3F2DF0lWX5KQ1rQWM+EyzAEv0q
kzT8U5XxI5UGcp5FQNxEuJHX71styExONMwrCGhCWfR6/wZU2CFAUojMI1tqEh3Br6OvVsNHvBAv
3InSdtL+Kj6mNv4bQmLmudCF/hVGAdav3couo1E35IzqTpHKjVkSz5lx4fJQJTBiaaeBvZxnjf1d
l1aZrGzH+EsJqU6qK2+wBjI4P3vqyGLtKdIh002WN07aZ4iUVCMLLF5YMuA4Q/GsCF+5yVXYCb5I
kk/aWqghA7zwNfaB38QEJsApMcNwpC2MVv1KmMVlpvFVYpCfZZOYLZP3klQUzeD1KF3k2auIDUUA
Dqr60sHdSP6LztqIC7TLrjO0JHpIDAAgv6A4qL8sArJVpJVGs9hDQiOfEa6z1NPDf1XGEZ4InML1
LZ0nRp5jXpvevOxKaSPBelciAiQwg2qbYNUQ4YzD4KPhSJFhTxJYEyEHw9K+iSu618Erms4i+i6o
/xQz4UNYsCTIZe1WdX8yUvJl6lgp1yibH3WWwIaYJ862QzvNXjMLh5GSehxxyT4X6pOiC3Ynd7uk
bdeSFt3kCa0ol2VI+VmeR49Zk98RQ246efqopP4LVzFHN7NFZn50Ncbu4v/OKVgG7gBg7kum0mo8
ksxAYO2uwDnVFiJ91Niqp106k5VobgNmkoBgwqDXGIp2RXMkZ1gt3hayxK0h26jkgiIi0sPfmZ1I
eJ0SSE2zyPo2zPrb4AXsjZ8Q95BGKASdfsdYJYOLyQa1Im1cByng/R9S+vsYIKP6mNXnmh8g024N
PZkYAViKibZVtTOGqrxDrwKVnQqfE3YjglJx1Wz1lO8QPnpRl/PwStol+3ZhOKbmG/gV5yQlL6sq
MtaGQBf0UNOgBypWsiEnklcbtNvWXqzj6iOTUSsODTY9do6ifydIblNWCvk924DlJlB+g9za6YgN
RP0gsYhk0GxLT7/xT1ZiNeYUKN9fOUkNa1s6DesQ2WE69ZzATOfNUUSbF1OuLUmfCVdr13D35kBt
1gu3De+V8roWrwQGCYli1/mXAiXAJJbfh5YQC1ZcoEF9gGk9iQMaipqOdebn4VOLcIJ3dxG2wKDL
uhd5YqMt5TdwiIR6nma2jGI/srUpFmobCcYZKjRX6Jz5lLjnBITIkuLnUFaZ/p6kSDM4W9Lxn6wT
rKydXoRshcj01U+Oi5hdN6xBJjLAle4txTkiMNwKRv8lEygqjPlakRgkMtKp4TmmWxH52VS+SbQx
BpbsJSOCgpKvRYEmIRbAL0muapNvCfQQKEyOfkQidY3kMjIyTNqADP8ggEERyAAWvlXY6oyyObVk
M05hgS+OgEgIxqk8z7SStfpTXlwJNZwQfsYKcYbd0eyIs+gPJLg6Yk3qmPnIptDGr0CKhsZ7NwNY
pfWCG3rZTiJuObUWSCUAVK1eXEkwOF1D2eiwbGuDGwcSsb/lSXMeZ+Sn+ESqMPoyVcYnQf+Q1R4r
W4WoQosPKfPj0MtY5LBRHWm+4zQSSBQ0VkEVYjtL7W6UIPeLkXweOdyXFQsPDmYkuXGyKyfTr9Lx
XZKtTxIF3Dg3l5WV46YucyCVCNVYEb+nakEOGi5NAr0hI/F+eEkakMr8qEfaHTSDuuTIy6p5T1LH
TS3mnz6unqqmbKWCs5nU7hVpjzujGkR7tLq3xsDQhsNNDeuPKG2eY8A6KWvxRmS+LMk16dgWlvEr
Re3wSmstKKCgQYEOB7FoHY36xAr4iDQPxBvNmawB6mvfLBRBeHmvHZlZVQTimrQxCtw9HWJIX15O
IZ3YQ0khdfOHDahR2OmamKh6cozw0h6HpeDtfWrRX6OohwRat8JIb00aZljGMNL3u+qTqFoUabVN
ngF7sT1yiXBmFTxEQULngGdQcpSZPwthVaLyNmVoRDtOKzaOGr0HlsjuqvIBhpu585FpYPqgNJgO
jK7fVOZl6W+6co2DfxEtXVxoxGpCsmp49rfgtQQBTyH+fwRZhAVKMMbQfL7Ke/lq3yZ6zU8tl3r5
ANkRsFdyqjEJaw/RQnPkEt23apngJkZaRKLLiWgOPlMCtoKhYOqCNEjeFvOYqKcQxJmJSZ5IlD7N
yI4W64OookAhrYjq5Ffp/Di9lSF5BbnF/LHuZ0JBz5SwMaXYQ4Ua2W+DfWG5dDBgnSjhGJHYTm8F
h24BDan6+UPPfQLwx2qP+Q49ScT1vzwb/Xep/IKIVrb6TQ18iDJCBjz+RlPQRT4biyG/T6QPamuh
3qjaKYUTgE/QXZWMGZOgK94sXXcFfs8wtE3lNyZ3H2mp5EIWqj2NCKmT9vtA2VMD7hjyTivvlBSs
upLKAWunCh+Nek1nvP+e1NFttCNidmz/ZEDcIqfzEcVLpCN4JU6p4PGBcCGlyuI27hZS1dJXVK3F
tJoEfDfaWpp2g/CFF/OVyjxvRj5EDswZCa42eoiOFubKmqFHZBiCOuAQr35q9JlslAtbQumxyLSk
rWVBbhflSYI6SPdx5MksTzn1p3QzYvnGT/PdEmnYgLtaPT5c1abX2MZHthqbY5upa1YmuGRh+jdG
jP7BMQ6xKr8mEkQ3NN/qPAvEdUybcHFy+S0np3XX8mMwqLPbkZKyQpenbFEY8kz3M28ekF/rCNNx
1HbGuBO1V3ApYclMNfm7shX/ki8ST4IL4l81QmtDgthW9aPD8ohRBR1x8VgppqojVo75SJyPDEKN
mgL5Y+2li0cOj+5hrqrZoYHgc2KXwH75ePixVXc5ozBOXcSNvY8Gm9HSsM2/3C8+8HLQPIp6j2CA
xBmq6/jU7FRHGucYrddJ7/w8aH8gRDkdZKaIrwrTVezSfIVzwQxxJKza3wKxi80mq7v8EYA0k48R
5JVgzWXbkmuGnRprEKVQq8Zyg2qdCw4mBhrtDhmdAljH2/X8GZ77o/TTnMxfAtshkO/xgW9HuJSI
DIsT3W4X/a/qyaAG/43+IVyih2qPFhNRxHIi7aPb5heFa9bFbWQ50LkPknE1WzpLpFmCUexRegMJ
zwtK+S+47qXZvpL3iuxLEE65aau5U/WOprl0qS5o92ms/xupJxA/i9SX5X1WMgauDNF/hVkxLq+m
g4y9bW3B19AanJNC50KZh/aCdAA8BdD4i9Lt6hOxYCc4lC2jDLJWL9nAZBOVLgnfOd2FBI/XK5qg
QoIkNxyyYe7RMkgSuc9p+oom9V+G92ND4iOqUqd8RIITp/siPHTapkn9pHAF4dyIJ9rPASNSTqbA
RaJFGFgH90uoxvv0+ZpQoOyyLeF9MjuJyOBID/YRzzWazpLuA9M1vxTtqnAoHsUZVQr9qIQNOpZH
ITUDZULdhKv/RaHLe4L7ymatqa/RWbvRoByuqYJwpcdL7/0D/2P+G57SXthWNhhShgEbEB1AKXyk
p/gvuLBztX9M+yYSfJVGizUlmaUL4E1gB1/1mKzafwg22dRo/8M/qG8Vv3sqdG2T75dsAmmdKwhz
OUbQlQgkc/3075yYqa9BMTxrxhcq2K8LM3Rqk3+0bT7rf9yOGvD9M/qmadNFTHWJ7jnZ/X+RF13q
TfvbiyukvKSsn8VrcCKilqzcI6oJQLr6c/aUrYlsz6HdUbwkXkEv75qfxnDybcxYjEssdFiNtMu4
Le7Dt7mjigxE3ELhsUIAyLlCHQ3F1tNTP7Xb8ICxgNHVpCyPv/4o8bkdIOqsq3I279ErzxA+QLqk
+EzXoad4/AcoX+oXaEpFI02iDLMsYq58Uh4Ev72DrPCvL3vJW64I68yP8q055P9Gri5Xw/8Aek/q
6E//R1XhrnNY8TyMx7QLP0MIt4KM9hGCEFHs13QPXeEgHcanbtnJF9+odLPQfsPdbYkL2POqBud2
w1wR72jvuzCFRN/dlX3K0tf9xwT+ypGw3DNYzxlPj6N6AQJSZZfeDe5WFnceAJ5F9aD6E6sa3gkM
zQ4jd8YBavOODj8o0MAZaNogljCA3PRUug588zzGe21Z05K4yXzjHHg99FXtN2/VKT/wu+9gDFoO
DvStJ57OhECNcoX3hlMUHSpq7hOt6Nv4Gb3jjX1JToNPyBwZxbc/7+MTFIKwjnbtYrc/JIyR6X/o
vvWngACU6+KTrqfFq55Aysi3lGYjucX3+MB0HCEtrp3y0vy+4pt9C5MZbpPz9PICrhBex4eMCjTy
s4ND9FttjGN3Ms9CSg7WGjaMbi8KW3nkwc3JC1wMW4jfFKY0sKrf8ZlycHHUgrdTanGPrigseqpv
acwOULC5uGgkInFWMZG1pg92CtqqAzNWLoOqMttheUWHVRVv+evBAeJYVfO1S1kTPYIrbApy6Vaq
5z1hNfForhRQf1LLcOb30iUb1g2WmoiSrEFBTu1aloewN7Wu+uBWzc8Yb2AownojokC404q9ilSO
Yj8173n1j0C7oJqwS5C1tUGps5guOTL2EP/IxVEE0i/4ujObdvSXaQ0kBiI3tTVMSf1Rj/4NL7UK
maZf4bJVo9MrK3gQENG99NKu3h40+r8LlKSMVsDn1ps43BTpTja7mh+CzO2zh1RwRnAYRoeWBG6C
5YZtrp9i3AE9t+bUXOs+YRyxJUBrELKV2mvO1ItATZjU4ILgb2YVSfEfub6uUdc2Ju2phIUaGB2B
cqv0jEk2hNiTJUqMevxzKESgAbNrIFRMQwfV+CAUAunmQbCuTZ8cexr/pO4uKW8k0aVgo0VBNzYq
7ZT4S4WtTAgidBrOEP6Q11JMO0Ns7VwZ7ZIei7FBVTyzZSs1PgSpWvf/WMuMzJ3Z5hpXq3F4b+PO
pZho+qBsgDs3ZFpDxY0fxwHVjp9miQjsYUqe0JKO7siz0wBkvhoOeAf0b1F7KyLCh9yeSbw9q4mn
AFyI3Oj5rb8Mz1T3GMQn0YmhsGDduolwPnqPICLCQ1DvLC5js9mX0kVakJhC+L1y2CJ4Y4XTsySm
HZl2DOVFWDk1rtHM0VcEvwudEJGa2yO/KC5yzkqIKUrCaYH28/ZTIUNdy+wqXhxC493OZA83Ck+0
aHqiqpO6a07LZ9j4FbhtfxTUs0JQBPLeprCDn5ff4mfON2B7P9hQiTnntta2bIWB5LZf0x4bEFng
+OOQZpQ5mhK3u1hvCOsDsLMXYuIqrxaL9bxrNiJdLe9Q17xw9Z/woHihuOCcRm46mzem1OzL0m1e
+hmyioXxjNgRPy0/eLKNqI6GpGJeInT/Gt0mYT19QBgQsAI4iV2JypiXQWtlHNt9eev95B7ixGOO
2zFMoQOrt53be2CMsULhNgnk23bG/UvSA5IK4336wHeSb4WrAiKOx+ceyjDpcIfJ5UWYe5XLGD4d
RU+z1Quew0FYcacRb4Gf0tX9cqf6MC34FZxec0U6b479JngMLgLNaVypl2UP14U6sWCExNLwEvhC
HCx26Bc7OCgiIv3wvfxAsJQ+w6OCznY1/UNGQACAZCefMvOQvgIxSuO1eMn3qMzaHyjg/NN6qWy6
98HNDq9KMzRrYDScRFvc5cUW7R/a3B5CYWceu5+B5M+j6aiuLHoIulv8vqvs3rYbbg66oFpaOz9j
Xz13eINOwM0wpg0+9HldnbFuehX3yzvH3MLjfqFzk4CnBAm6qzvkg0o3zqr02HrFngSF9skjYbjq
Tf/JDy9rJBlxPdoN+ckGmKgb61AUzvgADehW+gVf4ft85dHfcKjHA3Yr7A6QaFyCl8i33gBg5cPg
xqjuViGaW9LV7fFBCj5yYDfYmaWd7YV98mbswD15ukqnm9bBnbH/UpFqceqOwSY8EyPJMrltjyZx
HOv6ph5SZoBndYzRO6/jy+s4OGg+DXN4K7EsngbyHT7pAiGgaANdJXg17PxK/oMRp5lwG9gIcC7J
Wep2w02k437d7/EhCvf08P+n8CmzXaOnKu/TFltmtwY/9qMf4CgodPWSeTMw+Lr1l5Es1HWLbQO4
JD0zgXZ3jfIhwqYZe+6JsiPNgzxspcKg4PYm9PImumPhTP4Nl+yYeWhzgQoIHat5FYf5opTauVOp
BQTuiRgPNQIDy9o8msvipvjCE3wMcfipE3Uz1upeRJUQmJKrpNO9Vg9xcGkrYRO//nAN46ixI8bB
RmbvMMp0LxBlZYaIyBXSDFHvmf27TFbkXG5lXNwDQR0d4+M0QKIOIcM+gbmj0hxN2Xg3w2wTVMgp
UlZagtPKTRZxua6ac80aRY7WiwDVTacCfkTLEfkjVkqCeLETGlIGK/CpJ9R88NQlm0ZEaLuPRzLs
nJHQOnRF+SMqvVA79pmBH4FDktWqpZLE7q+G6crqJUGgFeWbgfVvwQNgnVgk09yJ2ZA0rjh7LsJN
Wr2XDfBv5TetLwosSDuCopR2G/WO2N5x3lfyWgOjIzJF4HGqbLMWsMaTzeylsY9dYNRAs6+iSlID
jRWnITuZFYUmwzGq/UkErPBnHX8eAdlr+Y64msn7JV+V1mR5NMTZsz+qu3zalq9ctUuMtgshI1Hn
wcTKZGwFwyWp0akC/1UL04aoiV1k1WQN0Po6QwOw74LTtgV8AaclBuo1aRVZ4BbLBi/9hvpRAj0f
wQyUuWGQZJnCxAf4IDMkWVRr7pE3q+nL0bK8qrJh5E3r2C4ELq+08DuULhh6agjXPKdSY6cyxFvu
BOqA2AakZGyeWbIXFPyAWKuU+oJfvyLJYRzvKSo6qipSfROLnkUDrJnQhOAZpONuegtISFJQmCqp
/NtbMz0SnR2bZAAXkeqmrwYEGAVy0gUEMjnze1kfaNdY98irAwtqZ8oVOJaYetdkn9Dd/pQi4lMC
SYaiIfo2JslAqnV+UbX+jrNOpvW07X76camejUCLTyiE1m9GKcHTCspmO468FclopedSbqnSSNV7
2MzxduhprjaMkOQCvQ1QzEL4zkn1L5lnFT/7oJETpYakUc9M54YW0hFWqxomryovHxToBK440Q/W
lHONpYn40FeLuLWJKGq4tRMkZFw10u+U9w2Vvz21dhJDYi+qeDjDGhlMjH0rS0UK6IzefOu6Ga99
SYqIVMfdecpLzrtc6EMwzY7CCEmW1b2Rj+G4ig0U1oaxWFgiM07MpYzIn7cQ2ygGK1gw8SxonUKL
bSzOC4w8538vL8J7nksvhKsk5A0g0MB1nfXRI02GnPbFsX3vkkZkb5wNDE0k/4FZ6Abd5HGxI0LK
wDGuEiDfGuZX3GZcM4Zaids4p+ewHQu65MLlRc+GgpkWrqZ2ubnr+hKcTCvlU6N3iHJAq5k0Qay4
Sk2AJnmKL0lgZedMoUJElxSBQsXYHGzCZlQvVmoKGwuiF6qJnp8xJq1+SqTiJuYDcEjGxZ529XAK
TMwQctrN28qKCHjS5vtC9lpsJzonjJTn5Vs/xQZLmcQ+NafAG5Qh1LuoU0SUVH1RPuQsJRlXS1ss
8oo6+MFikNiwiGgaGzVnoZaL4kfgV+NiUaaIv0B8BTJl1TgQkWkCg8XTnJ3DsXuNQBUh0XKSMpZU
osWEPRvJrdMzVq1KofyD/A6x/mo04WWIVA2vJXDeKkUGBamymBsyhR2F/6H1oQ5yX+LJZPCIg35L
CoqJSR0q6r0NawHwMSNHTzZ7jL4L03Oe6fphLtr43iWw/0VQ/Qbi+LOkgn4jC1+6RRVum7qBqFbK
/qpEg7xbArMX8FJWdW7ToTOiL084LYpUfwX80Zn6WahQbItEl2+TdGQyTAK/KyNiUoreLEt16xNi
uuwVS2GmKRISVYlbi2dABLnMHNM0uUpVBQAwauGqiDyUz4JWBZeirMD86qWer9FAJ2crdnSIdriQ
g4XMJDhbsghH6EVSqj/47mBlRNKut5lAvgkIsgLSTwlOatEhHlVWQF9oRjJUMYeU7w3PmDpzmriQ
yEal1W2qdEH5RYrNRCHamxgTLJsGhMfz+HPR5QPsVSdqVHS2YN9SD6AVQCtHkSh7qqxndEfPIA9h
qyzA+2Z2Cvsi4kZvKIXUZcspcxmgfxiFZBfnIz7zoVKfc1nI34tQUSkv6SBvmFHo7a2rl6bayjKP
KiKuR31AutwL1MaJHBRnOtvDoyFm42FMDMnPiccn2QQDXipZgysENeoAqjHX+ZRNfqXTGtfq5rBT
GqE/UsDXvRWxkKDJ6xRrZ1ljj/Z+xk9IRBbqF8bVQKaCDfROI6OGdCknDgh7JnlN9uoy4i3M0Dgi
Qch2jRGDlBqpSR+ZTubd3A4CBHlM7GaYlBeNBkCacPTRNnuTja9piZnQpjJBjVnAg7VQ82TrJtlV
tKzhRu7aaAFJlDxADSKSqiwZGPrkZdOpIoKxqRZHuYfpxJDb8tpVZXgUF/QzAeywPcGiXbkBJHfo
SYSvKly5QdqL24C21K2qSKXqwxOPRFYN6qGoJvV7UmUknJaBp3pcQqfI5/GZNDNPdRkFBth1MyDF
U0zmztJYroOyNAe9nwmbnQt0UqmWslr1kmd2rWki1UALotVtfqyzMrYJ7om3mkRS/w6iGTg3TOPs
kI8TKBNOSpJkyJNMvLxGrreMRD/GqkqbQiU2HjqC8HPCX+TLk/yIpixwUmq+nFmcUbIEQ4DwPYpr
DMKI5wdFJSRjICqia9r0xFcXIjBSARNHNArMx12YrmtCHxmOJ1IQApHW9VChaNAcTWVvxKJx7uS5
HpHT6cO11kLUayNdfrwT1dbIe0rOuCQYBBtg22EOTGR2URkTA06ZAymMFZBdnQknpRp0eHta0pW0
Q4qAimSewuxf08VluiFfa/QiPSfuo6TlTavK6CKIOrpenV45Qw0mtp2O2BeukJDUq6lUP4gzeiXS
6CaIUJdUkyMPUXqY9MhCWZNB905Wpe+YckHJJfKcjf84Oo/lyHEtiH4RI+gJbFXeytsNQ1JrCHoS
9Pj6d+qte1rTKgNe5M08CU10b8YOTHYgIKeFOZi0ZAxYRuaTy1In9gpAgbEDXCSjtWAnVddvu8Im
MVhCBShHSiBXYN+hDUQL+8o72E1c9Kwc4s2oMq7LAIFxSOcW9ppUh+z7bj6IxSN2q1q4xrYsMVyO
KDIZXqtzrBNKhkE2b0eZ6F2rgfbSL2BxSi1Y/tyZNarM+VYmBTGjqTHkzrGxpMhtpVAXwd/clJNH
PGBMunM1DsTF6645A8fmq2no6qX1fLK/izp+0vQtvMZjE/7yW3cflXLUwbVA+KuA+TthJNjFDsd6
aw/8XU+wOJSB4ixyljlbycnFpTsnC1fznC4rvqy12wJzHdSrzqqA8Iua2pOjpXpz4+S/AS/UagmR
IvKi4L+2tcKaNi+focptC3TThB8rEBPx6TAqSOuHQEdM+tNZEVc9Sgh2UziM2ywSqMSZBsrl2qN8
pbhJHrWnv1QzuGdf1N3eH9V49sOULNYgWZigioRJ/Kpz66Zb6jGFHjCFgNjnEn/BODnu2pn1ze0o
Ja903S/j2Wuy8Z/b8V1dtU5Byc2MJ+QPo1W2kU30lSnybcM0QU2zx0DctRwvVy81st7HYJBIAea0
VfYjmx8bUlKmSHX1XDD8NY4vHnTMHiwJXfKJw9CU59h43dZvavuhrsHOseBLi50rKalc8FHBfvRY
epYzpRSrWDvuLlMsPt1OiQMyG6h0/ggDZxIU46GbA4I0DbbyOiuH+xkf0l3Y0CMZ6Hp6hEPsPrZu
P+yipMqO0TihZmQTVxGtzCsPNuYSt8wmAlzTgjUcc+fAcbCtZJ5SnZHFG9sP5CYERA4P0LXOsYRD
UmUx2b4gEg9ZxVIM8FW9neFNb3nvb1uEvP9ywnkAjJEEe5OilbgimNjkVBYnHbyKcKl54ZeQT2I4
1W9+UYPGqmb/Pz9rvSsFXuUO507x1c2oQoWfjJdOkMFzOlhWosjHdTPp8ih5wOxMN/UvYbEg+6m5
XwUQUvE6zfJiR05+LP0uPzkNi9VomFBu6CzvGL5ns1WJC8CYaOZ7OJHViymvW/HxGJ+NM323wYQ3
ZZLOT3PTzUIvcI6Bvl1zfH4vCHHRjxWgCbauwC5qQjehcFt2m0TTx9S6MGa0BRrDy/12PQVuSC1N
e7sKuJRT421cZbXlQBCb4nuOD4woGT7lJmen52Z0NM5Zbr3asyfxr3XF+5hTQpg7wjrNbl49GmCA
KwounhOMMafeVgTFqpsJt1isk03B67ZbXK7UbRH674NU6oPi1/mlwKi2s4SIflS60CKeyHjfAqVn
49fwVo0zTtx+Lpe9bJb4b3JtG3hVnlDcUA0whNr8KLDGbpdojFDZG277yAIvlQ5oFnS9ibWDO/ho
sJHN4lu542qpMvZkqhn9H5lk4X1lArjHiv04bZ/cfIk1Wvey1h2lTiX4P1MKbKs4wmzLcHkMAcGC
QunY9diJKlg2am09VQHMfuwYebTp5I2uJ5rpNA/uAhU3uFEpvRk/BVllGbT9SbV4U7MgjY+h1b0t
amkuU5LOXPsjE4HhVuOhKqCnKQXZ0nb8aQvm3aXjsmCMWqbqt3YhMKBm67na62R4GGJv2o06haI+
tLN4pO9sgUFR/RsrbW2myIh/eVUkOxvq6EmryTmimTyHsVU8WUMw78ei5hrs8ER/THtZ/kxZ3qOW
SnxVDRfWFiW3/9OqV5h2I4Ea39Xph44yuAtchL85WwCP2HF1jbmFvfPRMeuIt5Sggz/hLvNv0Rm/
HI9UVDbnjDKBdc8l5cMr6ug01ynrfAZ7yNldA8FILmRVm/G2GhHOTdsbmJ7YfYThQxu02YviyjXw
WdwGfapIPTvxS5yRjbD82KeZ123ujWO5h3kok6vfSFZWma23i7KhecyJOcXGQc+i0hNER1a+C982
ATtQe35SfT1/hIJrSuiZeje1pN8G/wZTWTwHnc1P3k0YUo4zUsQOJZt1XGOxIksdrJCxi9LWdv4W
5hrhJBE6e+3XVIo5tvpL4pQesbQDAeTp/j/edo/LFsCqVnusAKOhQHtpc9LuEiFaB/B4MfHQrRr6
CWa0qv3wOyvfZ7bxqehO8levCcyv5VTLS9eyJq28Br55UJvHOPCx7XCjnwJMqjYQmdmMrETDGl6X
E3fLc8E0f2wG6T7Q2XB1m2D+T+RlfBHgdNHHFxsfL2OLtwys/2cmW3cbAmTcIm7pTQutkW0a5dlP
fMY6TPLmby4wfMH4JaxqqAlxjSIogYX2XKdyeQpFyRrSrhSFOIA6xiGOLvGY+h/lPFWnbHLUJbJH
Z5/VDVbNrLz1FjAZBGux0Os60WC/iYZIn2xv4BDocX56Nd08Olj0p5jbDHr/zUYcxDEpZQ/GLycy
ssEC/wPV3xKR+ztOQ/ICADt8l30g74c+AeBzs21X3di+MWQFu64dSfHJKJD0E/n1qyf89Gp7GLWK
GDeV9Cu9nfSgtm1um730AgI1YHubem2NDfglkRX1h5i6BgtS5X1zniO4tKTc25x8SFsQsAAsga7c
Ozxw8QATAPfJ7Srj/6u4CK6Wgh7BbJ7Cg15iknqVpgqvFuthbiERJv30Y/lUl+YZMz7HL6A0Quw4
2QSfamnYfoYYlLqe5bPbLMzXUXGCZC3/QlsFr5Z0h1MstCbkAhGDKjA6MHmX4eCEKGu2Y3nnQiYl
oddihs5xA4TC++5ZfHm0szW9/M3ywDshQUQHKh8ItwpJqUZ3P0r1XAbjn5fqf7ZxWPRS4dbofAKk
h3fG1DhDJYvTME92ZW+v6mjYzprnY1RQNAkB+84eE3JjHg43vC7wrmYvfy9NxNLepkgOACVVq9g8
OJu2wjYvFEEwSOj5HOoFPE4zPFbW8F1L3C51uI0S0oVGeY91MQCcm5gtGKPazThldGNNXb4JWdQ4
6Gp+F19DCue7PH8J6AtYeT3eoaWK7/u0+o1djK18EIfAPLv04IQOh5kloNHYxwKMMW/hfLbUcgar
AKDO39M7tokJcQQa02dgMQmKgwjpYs/IY7ru1onaA9mFlzhJD71EHGuc9yEke4rSZV1n7IqJle4n
nC8MOzRBYJhwxS61nEtuBh4903mMsHt27ByWgvL2HMvUEvSErVhzKWCI8fgQN+VTWxJbXFi/sWbz
WSg3fEe9wXvse39f2e3JKkgMRhppXQL1xDoR7VTqEBsCd0IF0TWcOd495Z7sxrzmfoCvMFvFYfCD
Q3HHpWYlTf9cc0WrBIuriEiJWrYDxl+fEBuKzRYdYfiOlFiBAT4gfTHB3rwh8XRPR8lmSsf7Ug3H
zg6e87r+J4LkIcdcUIaAr9wGWSpJSJjGRER94rjya1IdCYOMnFEPD9WxsfDcupD+89SwSu324EXT
2U0eWqw5ooNnz5JRsVygzAFkVaKGnYWbqQFfjL3XRf9WFlgzDNzaO/acNqGPi5CK4gdAkh3pDSvs
LzbmPBmaQ+Sx3qTNY3xBtQCr4fNFkOsZJ4n5cIL3zv4JK8qKcCseAdVY5bkXG2AXUDP3AxXto9mH
XC/GaEOOhHUXBZkkRxwEh3L+m/U/DVYteiyqV5CRljwJqh1oP1YJvFFffGmMRT6Wpr71PhUQQLtC
FKEVpejBRtK6aedmJymbLe2vVNCo+elmCNHhowEGRv4dBC3htzK+C4tv5mgMY/eN8+KyJcgQoosN
6SrXfqqp+mCEpR+v+a0Bm6a/bfMdGp4T833WkLW4+bobB/8GhOCf3GWBNTbfTCb7oQs/XNiizPKb
Qcfr0fJ3GQ68hJgv6jejCbVtVGIhEEj2VnP5n5X2vPvMTBAtMZKj1hxlMJydGLcgG+T6U1GtnoIt
Y8E6PdWwURiCnHfO+7uUBt9mbpih2QbAqpsD2ofaH9eZLpr4/JwgGKBKNSbahRi80b0yF9cZchXy
+7BHKyPIxqIDu6ufXNUM+e0HPPiORM7aAcI4xjcSFuyX4sal/hZYOGKL7bTv32fqN5qIGWGCEPc3
ysWtLKCfbmR5aPkMXUn17Rn3WEEESdjjijreuWXu7eyhZRkut0wmmKOTPYdTyXmEjtnp6s+0/nVJ
If4QLbokvJ1BOBxS2MOhmL5TsAtx5q5jq90FOO6iIb2GSUr3KF/lKObDS9uXQsvIeRqhWnOLHnja
xVDifPofZIx6gFeGfOy8EOhxg2Mp2bG601UyyU/GW5d2sAt4LKO2v2pKBj3CWQD21iXyUu2W5J/s
i0zFSdrkYyH+ZtiEndXkJl+ldPj/58Hn4sgHcyP88TDFp4TgPeDbXzGjexvRhP4paWCWhZN4owQe
+1rQQ9xhgiYT7n+qDjJRXvjcSQxnpdNapEJZagCJNQ2ZyyI2J4qNb3JxkhEaj3sCs6ICap2GFzcS
PC1D98V3bibRcMRXxSNyDLzozlpijd8sOIV9xwo70NepoGQwGcXdODJ2lX6570XEprnVeCqpOrgV
E3HyzTDU0gISiGgN7N7we7GzveDOUnnkoFXwaM3JrlmYqRKko3T2bpGh15ZEoZg4YVUUoM0qCbGT
C1Q8CnVIqhY+ev8Y1yDfdP8xToBwqRh7qyLv4jX9MaZzkPsndH4v7iE2gXH0xvC3drJ7mYiHflFP
g+xOY0ANlZf1+w5McNqzhrM978HNrEMm843ivs7QsA+s9orccPYinFUpVc50c0Z1i8OzIYfZxMlP
DFF1AvRje9ln4Zcvyei9ZdRu3M1VvwvtZu/1pJbieR/66ZlOt3UEmjakl8T2q8+JCYPPaP3gwyhc
yB00ObGisCr21B4fohHMLaPU6vb4aqNxnXvLZRwxmZMT6qEh80iR+E5zARGQ55Ic463Ho7dg6Znd
TC1uhDWJtsqgB+RSFC9zwj6lbp5VW5MdscND4oq94GN1Z43mR5iaV8t7qd3sQaGLcaZ4FWJsgIwY
r92ZBhVuvnybvbL5h2UHn7WXbFm/bOnZfDFDc+Ru/mgaAYAPb7I/AxomnJmh8IZu8Dzb4TkPCIg4
FEo28kpF8c4bs8OYAcHS9bkLMBM0aleW8OQYMrhiHcKyOnQ5BTwV2JnO3CqAb+CALmbXpV+VRJFd
MNW0hih+436NaXRh+NuinX0bDqDCc38ZovZht7zGRbKXki0nItCmK4ofj6Mr8Nq1jJ2jVngTYnYx
HfB2RvsavK6nb7jdof8TMn8OoPDNsY372zw2Lv+h4ElP0SZV7PQWUPp0zH3Im9LB5OLMzT3FXVhF
5/xRVPVvutAcaI362cHKxl1IrcfFu0E56/1QqA8rIPDSGhDCc/TtBvj9aPieKdG66wQTd2FvGAw3
jCwny5oORUKncMWnJacJjov/t2tRsUQT3oGiQUYfh0r3vH2kXoe5yMY2AEU76KqDEyU/xUTGajFo
J3ZZoy5H/4oouXJRfc0r7ykYXZSsZXTWAxm5xetXvkKnmJwYYYIiZpU7d033IJeegu1Mr6tCXCI6
y7NWBPsWQ/+dHS7HMLMv9NvARusJmorbG0jO4a7jFXwgzvVjpzE+kwAVhLXVvqciba1RGmCp6GfP
j4YHO+RkuhVrbet0uYYQgDsKke6qZAB11+P8XNyoODeGIs3Gx7WSojIkpnqyOn1SLECchI2CTeo+
WthOLCl/KsQfzV/FitGZTX8Mb7dLaf/Tzn3Q2+NmMsE1VxlXXhbr8+1OHNifUgKRkglc5jTggRe5
N4O/FwF8rE9OVLAYbKbHuURJt1PrOLQ1RhAH4lGC61RA2u4ynLMtaPqhJoxoOwrXiG1A7odUP4zH
yFqw1sx5v1vYKTzWynN+JjPwFO2InlY5K9YIqgq0ozxJRzSx5r4Yw5cssncEVllHjNM32t/97FAM
UyaWYv15e5ynTb+q7Oyd0O/KYetCi/RmSeQmiJqfkG9lmLhbils/WEdhs5+eBMmglfLmYtsgDgFD
nfpLKEnnZ8Spg56flkVIMkQ42N4LvsFmPgkbc6nfYucel+AyWbfg80SwSwF6mEfzbg+DtS7D9GEu
wFjl6sLF5Ncv0w/HX/LVWOMWbrkD5D4tNvzJ6GW/pVv9N3daAn8df3vRPXgBKQX2yXdt7QuKHxpG
3Rux253ux9jfWwsZcUosgTLhsWXshohg9DOawmXpJuuujBCHbmDQapnIzhjzGHg2MYD+e2jCfl86
SBUNq+GiwA2SLx5792UfT+DXfMIecYJ7sRmu88yD3XfSzwoGo2Xh5vDbS7F490nuvNV5C07bta5O
YhzuQOZCOWP1Y/Xo5dQ4HNgkrYG6bWtMm1oLrCihOY0ukc0ukAYs3rjLZ/vYu87JIbBogw/mOv7i
WSCtYk52V+MWT2sW20KUP6WV/PCC4VXF56mlOVtWsY9JmXYheUqmmyXId7ZFdLXUyx9a1cYLzNZP
hcPD+ybSzhk6kOUTIvLzR6bhY0sgpjDhP6pN77vaP4wKOFSoGI6K6Bb1XsgT1AKkArdqoCN8BXPF
htOaWTxqJ/tuHC7LlmOLe2kQLdiUkkXIv9k3gHnr/Gdq108sA8VKM/Hk87SL6EJAXYa4utxY5m73
FkSsAI0/vlb00ujuBv1vA5IaHjEHhNZVFJKGH0W0Nak9XmwbK06CY7DLOrXJNPkNFqkC0GLhTOkm
CG/HjOEUqKvu4LNHbIcYPE5unUoXmGYgy78iDh8sdN1d78efGbYf6qAfYtO/Wrezr176d4qTDwJ7
B5+4e1YPnAUyfSPOCcrDlukjPRO/xN7Woyb03o1Y58uegtIc4ggli7Whh6eUj7OSx1hPH35f/ehb
0r3nVls13YmS4QcDZ7VO4vnM1emYMr0GjTmjrhEMsq9xXvzQ23vqepQfjaIBjVClAP+6WK9T7M15
TbpTL/ecZLeUvgPf2C8ekxK0d0gczUmSsy1vQcMW+0/jvmopnuVM7RntAS6mPdNX9qqxGoIPPZbT
ei+7/qRb+x1d67fo0oMVQ5JcsveihAckLFogSvfXJlTVEMKMvehq0Qimu2rfT9Mxjc1+7JwvcuUb
XVtfTdjV92Ef5Xh3+uSjc4A3OzBe77LotmyGRDXTfZEPm7J3oCzSx5m5eK1hf8gQsZ2d5BZdCvNj
P5BxJOimRvkTjvqfJf2F3jz+7WELpd24WPZ5BoOLJmxkBR4ISIT5QeAwFsbfdGI6RkX70sjglYkI
xkw/dZi2ZmhBBW476gvuPEoNfVmdRDmc2CM5d4qOU/gBT7UOryI094XG15hPxW+O31DPNvw44Jxk
shqmhXQMuQmRFxr8hOhxxaUweQ3wDdqCPGLmfgh/wTpeJrDGHDQtiXt7QhnLAmvdZnQVUTKQhh47
Jv2UDUDv5x4dhxOcgkICONHynZDdLLIER6xYOQMY2DS5r4Pyu1jSr9qJuIjav/4UAXIUX1XmXOXc
b1Lsc3kjWfkkV+0xP3fNo574ftlvuXBBmxJqEs5POsB7X5CG2vK5p0RuCIYIh8e8tzvmZwyNWXcL
h7G8oO/a8r1DXbaPftFh+STngUPm3TbxPTHoJ0tOj34GwL8CbDwSYMf2ngGeWXAsjbJbu1zvqOLd
MhNtE6jErok23lBcI3osWx4n9JXuzEQ8sPFppLOQWMp3a+4/opkcWc41N4QNZ1vINuWkLl7tE2cp
Uhjqw7VZhn1MXw0XGYqxGZA1LK8ES6SeYZ244pDr/HtJ418P6RYueXmYQnmXDf2bAaZdVvV+HJmN
nZFbctUQG2qnk+U5F66CycVKWbzg4lpNRHZLMODlyA+JE/s5v5Vi1Ml5mN1LDLmAD+V5sKGWqeQw
Mbyz8HiJR9LnFZaRVUq8Yey6B4czo3TV60IuaraZSeRtBx/anJchwRTbiegI4R27c8AEdSERu4Y9
14EF0gbvEM5nPt2zs7Rb2p7TnYSwXxU55GuDY67J3zLUHTtgSJxvH5RwIAU5FWbVdUbxMmTqiYVN
dih6r9t5vbhMcyYorm2bjywF6UNIaqLeDAJo9hjPdsKzzyQHk/HPVC1e/IDIzGwDtnIaQnZ1RC5I
OsEfT4j0WPjA/KuUanivPwwNfmEaPQt0C8u/S1PrmWsgdROJPR77yL/TbnM2XktgE08SRN8goZBC
1hvt21x1FFIQ3yvEGNk8o5Kau2AoT4oLFLv+/NuiM8efRzJirI+tyAOS23GdCKjXznlO6aF6Hjuu
cf4Tnj3izrfDxzjM4eiGBz/NPrn/bpa53DUdU2RWljtisqTxG8Yp0y0XBrEdLT+403mkSJ5r89R/
DcP0uuhyr7jm5eN0CNEopsWLn9Oo2Bdm+ZvbiWyiQHrJeokSVGMO7XsI4jfXvb28zsLViM3huyMU
c2eYnZmEr0E1e9c2Yo+ftZPG0egAWFrAoZjEwiKcvWYao2bZuseiJd4kHFKeS/Q11MHVi8Z9utTn
gsiKEPmZhy7U+wxQSwrhJVHmn8pkuaL1K7hOM2Y0vgNHCunTTVGR7auktU9mmIR9UJxdG+SOWxVX
g8kK6MMusdkAIzfe1T46GFpgFxZffk9tcyec41wETzzn78MUebPCP7C1tLSOmSjoJZYQGHunfGMN
2ByUHz5QleSynScP7zf9JaPHhwbL3ZCbT4UziIOY6IOr3W4tPaJkxYyyFljWStohUKdeg8EPn/J+
psmPsK0nod10Dphc0u9x6732oXMNbUON7PQqifQmLBW2KYbLDs8jRdynhqUUFCMf0J729yrCUJ2p
KNsahUgNh7Xbm4Hr8wS8XlOLO5RcF2tEK0nlsRvAoSE06wTksSiEXrl9UzywSAl3OGgOMdHiiHzQ
ItvHsZu/xJBDMYZoXUfPvFirWZgSXyH2ZD3ycxO+NXxMycn3OLc8VuD8f6N0N3jpo5Kgz8OMWvYk
iOrzYmCgoLEDR5vtesUmgTlteeLfMp2oWsea3DbvuUfqK7cUOR3M8I2n/htaoCcFet6qzgt6eCtK
nybu03Hb0NWa0obFnpOdvRWh5mEYxvuL4xZHMz4BsL06ip7blpkzH+tgrzr5pkPya0riJoGocPAW
e9OO2V/esX3pkgmccMnzgP0Cow8ZCtKujfucYRzjjtCumxbCjO+NHIYNeeJwUVxRugwdA0PpYzJx
n8SBcjCRfhQ53ThZfjDe+CpsomJt4X7rHpdFXm2LGbJL4luvUR6910DfhpIWDVH3r7w/Bygky9rX
09FtulsVe1mARumrdeg1l0gOD/XAHmcOya/nOaO41sHLnE8vKONUORWhgjrqnEWIxBW5NtTIKGwg
Gouv0nDuLTWH99iJ59QOnysr21nsIdIECaRhB8s7uOyrSODenvDxUqb5wYG2USjwJKcpMtb8pjun
7B8L27lX03gNkcTol/LOw2D3NC+V84mgDtNiH9IP1Lff/OiDdhH0fR4K/DbeVaSSB7DtHvLGRY/K
ukM2le7FH6IvT84fievCw47NrkbV2iSC0cNRTMpmPIeI9ZRp22hLzYRDlGPoYKzRAuDSwJvnu+8Y
LbcmNP+Z9KNe5EMBRCYN2SPEBl1f0CeLCwatJAjs/ZRxfKh5OAYoCbodA3JXHdZF8dEYItNZwsHK
CGqrVGytdHzhlrgPCkDbHNEAdQNDeop3QqkpuS+DLt9Flg3ezcB6LJXwgGX4Jxr3rkZ7+Jt7+56x
a2c4boGYU2CIOMPuDe81A0m2gyXBWUcfSJ2HG1mFYCbqslzVfgSfuCTUgnjJqJ5gplXOe2H5L/BU
XvVNe0+t9C20kpOI/dfOyeSO7fohy/+5UXmpjdrmClA47lJqzpLuPwGE3UmDRx+jvyd9D3Gtuy5L
iXbHAcMTioNVRtbfXJtzXsVirWKNws22v8uwrCV4SS7j7SWcJbzuuXJiQN1+zyLNDTEy0wskBxaj
nu/+9bwRd24cfzU1kD8SPU0aXochB+JNJFEH2btVOz0mCiBt5Y2tSNvfLg/NNz24L9kcbRrNA0tJ
3vW5/owqYi6BIrmsb8/TyY84UikcUAqpy2dnEJjkqG7V43GJBY+Q3TI+B22yV7rad1J9NT17GhbA
D5OaMe87E6tEy4en7Z4bkbyXbOl2pYXvvc1rlMiofR1FJWhlSB1KsKZ9i+EPfhIlChO8w9ENVk0g
8fwCD4+sNRYk+lb8bueq6BapGPh8d2gjURiaPeDxu1Yppo00u60Dn8d+uqREVoK6fPYqi/e5fO27
5b6KIjSVilhjmrG9h2x+V1DkDcnQOfb+Qr88xKgYOsscfGRFcF/d2ECCgIaGCFi34wNn+qnxYYN4
w5ufYErTDUm9aPH2eS2Sx8XxQQb7LzmFi7zXsBMDcxS0++TcrRJBENJR1YmzPdq2utgah59kPyzU
Q1rlj2UtwMHZTru4t9d1AYfGdyUZODE/5dgbh6XeLF5Hj1gMQjUfMQ7qIU5XsRx+C9G+YTD74VV/
TeH/9xgfMwDYXp6h0Q09+xksdw0rQUe/1zRr9RONf030urBFWg05/iu4MOsun3eZzg7W3BUcRt51
yO1Ht+ZXrAaXIYPjD10W8zByI6+9C4AhXJp87QKMeaq8JV2PffjkdP9HfFNmuEBuqBsYqAwPjAf7
gPLiKmF4QkZ6EM5CVomY51jkRwUSPAywSyTuLsZWo5LgHdHjwyj0pMmGdOv1tN1Ir1pZPXSFaiJA
v2DAAjCERWsb+tzKhJ+tGURvB5b6MaUGI8riKgGA0U3TpvPsVSRZ0GhoDk6kt7KZ/qriXweWwXej
bTPqQ2sBOu2Thx7N3hcatzHfYAO/wpcPTNcEVG20w5mPa4+PiA4L+zSwUUqX/hB7RPbYp35EeXEd
lumzr5g70DeSXZuY/9pk3Po54UE3ofeRbtGsTb5HR5EHb6tik1k0O7QjkkkzEHxri4bzjN1lhB2Z
xyyExX+V5jvbVuS5/Q4GpXbg6o8kf+uh21SCLKsgITrA1IhHealb/WU5NxlKOUc3YsLM9cV3EeA8
G7qx8NG4nNaBVRN0xzmNr8a1Xv2Gr/Mi1tVM60QJqCCaqXqeWbtHX+14ShPqYYeibAhB+qA9jh4U
qal67NNljU9KT+Snhwt3cMJhTLdAW8fxG09o869RtfjFx+NTFzpZ2wnXHyqLHv6KVGVPGGG52CYx
LjJUsBoiLckT8G2FGJ8LDDibfIqtt66ql59CZER/7dLqzmVs2V8ZboJTMJv5MHOqXd0x7V9ndwZ9
bLp2ZTUltJHRc4mGOjZpLL8eqXvuHb5INV1OccmSTtpxfIChxDNDEdmtA9ZGogCrMabj8GAI52wy
jft8kNV/NmaeDfvNheBvr36rOiB5VuM97IYSdnPvUNqihveuBI1rzUB+yJhkilbLiirtlW9JgHGj
Jlq11PXD2DErJIPGUQULzrWgn0zozOwEklm+p3NGUGYmnyg0UW1kX0JLA0bcEbpGr/J0zwsSsovm
1e7wj/McU8Bbhi7hXm6MDRkjo+K2JsFU3PqfMepzqCAhb9wATl5CazZnTAPxMGt6nCEtkprgL96V
knbAUAceH8KppW2Rkp5hCFAyWfcjcFUWkG8fxACvz18QCPNgT46nzqF3+9mDJVfmxgSMcgl5v7YS
/AG2lebLqp/Mck38JT1hs4b4wyAkoO4tAEyyGwfTtrgvYo2jFLcfbMwM9qfFKV3GzImLhVzb3jYr
fcRkolFBsPUSyBbbjrLsXV6xGPAzY382M3NEokV9XUrnKe28fpP30X06NV8uhvli9A6yj64jIM9x
QJvP6+g3q1taDH1Ur4aLL9bKFz4ZhzwhOjF700NdjvWW2wkkEE2/XUpQexAl+Xf/M8BFsNiNw0a6
fOAW8bsI1iuBhqDvNVRhB3lyTYOZ5ABUzsF9Lkz8bPzsS2YDQ3C/V0nxnApsfbSi51unH/d6VDyg
qw1PmXRn4z0lFLLlfnRuSM5p0bxVAspIJC5uThnLyBJymep7g/UTx+1H6bkPtlP9hVijiCChvvQt
96yW8148twbpPXPctzj3MV25V10BIspdhoQpZT/QDY+s6Mx7LbuDlwrcO2782uGCo7YKSjXX91R2
YOQXj5CwDMw69uWjZVnxLmqi58lh1cq97i1P5s3Yue/TSD1M2j1XjFF3g0cg2i448bOEVrkUM+05
QEPiwcRq36QkdtJGuFgVxuYuj/GXTNUTz5G7OAC0TuWzDuoMeYaNr3v7htVxhghLhKcaGUGnYBPR
AKabkjfaP1v5IJlxCXt78l8i7B+OEnFb8rq4UVjSDnBt3fHR8jS5JTtlWebYw3MeDPCiVPZqIVbN
dv5qsxbknpoRT41w4hEvWBeGT6aTOjhzaWIqh2F+y/MI5b3zAc877jFK6mjHa/I/js5jKXYkCqJf
pIiSVHJbulvtDY1no4AHyPuS/fo5mt1EDAGPRqq6JvPkLvX6P6KM61PtqPsQ4x5wieBG/QVnofEh
du4qSXgBtrR1QhMmC43ZUAIgTOOR8mJ1RNS+jw13nVXyQwzRBaUq5UZh71Wa9Rc0qasuRPRVBeRp
Lh1cIVDhhR4/MOvlul1iysLEueDCQ3auFdFWlAmh8pwEkRqAeXW4YZUZrtwZqkaGN8GZKImoDRgE
iU/ZNX8EsFc+J15z7PXgb7LkzQ1BUzQ6knhzXmz5Zm6yM6ug9gK+mHv5Htt8V7M4W26PeT4sH2Ia
cc3TgYIY+runIy6xDVTOJLfkDj+OLFelc/hn4UtnqbMch32UYZ3yonOwaE3Bsm6CDNh3ndqPKol9
cyw3TOM/hmqEL1TjlEaxT1vRVsOB4n/TIzGfM8wPQuK/K5mRaUKzd3VYCGYxSjzpgYa+qSy6q9Hy
1mdiMUro7SXh4KrZDQz5vIp4THGwPKRJsxGNsTJInrFK9WRZYDFcQpEkT0HHHIUlzEoX6alBfFXp
4beVTCeMcGzOdD+JTQihHy7+dmXu6qD7Ld2aiozNQcnQlpv7lmFI5f1iy+d9p2hdlLgZMwR1Erbm
IjlL9Kiu/CwpqZIQHJXngmGxlshLwCzAwtlP7vXhfcIiiDx8X0gM9PD/Jre+ohbbUBZtlNL2TQAF
wdZ95fwpjRBE419TyWdJa5PYX+xglkM3XDAB8lBUtg8p8VIO2JIhkGgOKmRjhHKKToYtYBeQ7kFY
WlwvtwGk7hHSPGiqqQCEbY0nhYbFkMAeeIqqkuOgI5rKVKewiVj01+s4emtrl1k94AGGYh4hn6an
n2p0TcHw5ZDcR8XxYFAIRzYIWr6s7IMvZyq4RfGwW5igFVo/D+msUTfrRvabqdJJHZDfg0a573GH
CnPTl82thVrA0+rnuDzSWj30Sb6yjAY88J3feQPIvMSCjg6s7X4M0FvYIReBuV/D0rIJ4nFc4UfF
Gv077CjglXQJ6OGRJImDnRKW1Nv71t7G7jO7MPZhk+8UFlb8cZNBBVcvjsUGo3qpLVwABhoTAANw
OOzpLIrqJZpWccNjahBkBGCGbbvHSMA45BHGhPCKzDdDfW2A20APYvE3AH+2cdA4V/NzPXxWRHpJ
3KbTjH6dH4du1zczjdRT7S2wyrcQplG4UGk4tcLWXgFF9APqANadW/K4UeBj3IRpoTLdd70PDHS7
JabbLrUvu4I4sdG4PCZ2YKG0LxKRWAo7ZMb3mUkD5i+MQxYPJVJRUqHguFkrM1coF8hXql8kziV2
SiUBs+HMJzqnl0IJ2Jz2F7fzNncu1rSf3KMOc85E82p3sLhyEhd3DnZnjyDhZLjUebpPmvkhmRnC
RHtlfuozSBWGY8ncHdtJMDpBavUesHghJLd0Dlp37vq1h5wjnZ4z3k4IIjbmBqM6KBih7nMzX1xa
I4cM7wyqKyoVu77UjVjV7ELl8OElr1XRcf2skupFxwLisFMmy9LZzvA3UvE9QZDi8VvQReAHQjKD
vBpvw51TRvTL5pJwsr7ZtovJlbQv/VWXBXzoYwg0U5aPJcwmBBCq+MnI8eMPli3PcADQDBr1X6/f
IypOrHRUcSRutvumew4i2hywWY22yH5BoXP6dTU+1F/0XSSqkhqRDyyxw24tiq0L87wBzGVAN8LI
h6c/XBWjTo3XXW1HPHqVdR777tiP3TGKf2eahzaZ13TM1MpyhweOfNzwFqPl03A+lJJBR3YfbfIL
E5b51iUMeYpo7BAx8IyjuiPINHU7Rq74nMHDWeIxhjbMq5zJ3wTwwiRPEl6zMJpNhYjCo+0zJmdb
DSE8NGaTHZ5yjcu9vYdVTNYWBNaYlSew4ZxMaC3TPovR21WsmvTy3CgwO8yqFeSKqGeP+polP1Wo
o/G3JGHCCcWZ6b1OLiN6lEJbZXNTAYRGlKr2rKgOczi8D1X+m7dyg0caxGx4dgJQmePzFBNghh1K
Q0BiJUSHDv+zE+OgYhIPJoZRZDiBDbN/KUYexuq3jPUHs2UOxRR4iqLvpjV9LUp/w6E8SROcNB8J
bRDcTXkWNiB3FDDzONxGrLJYJnDTDgxAfnvUuHX81rS/2iyPKUqJEUXvQ2gRdip2I3K7PAqPWAI3
dsPeMf6pNdZsA3NsM7+ELjExMYWK1367KjoOIHV7RjFml/zMbNYkkclu/qkrBY8sXdtq72UomsCU
1QibcwbKkaG/epAAVf9JCXOcI29nUmJECdiULtgY8ZXNmMa/QiwiTpuiNzIxyD5WWkLMxn0COOYw
pW4GjDrdb8Vi2yhsv7J+Rus74/qXnBDWfGPUeYeJXIX3LBLbsTxTkXBxsKd2Xzqk3Fn/XuQXbGQj
CXLpulB+zdyZh/9imGc7Q28Bz7bXHjWC7SW7nTldEK+Y33hSJV3s7P7NzYsor2n21US4IMmoM+N1
NALHfczZNxAh1FC2MhyHlcHRxHDNi04uTOsYBiFkjup5hvjkemxxESeb9gbT2Sqtzzp87zwmwbxC
dRyQo6tvO8H6yfVeBXyMMESBDDwCKi/aPhd7MtA62TDgC7oEmjf0SRorVPG72s1Y39fsKsw9q6nN
THW9wqUAjR4QRkSl7Q0wBNn+UHm74Y8LvrtTj4Lmn0bhAf2KQ4lufSXhVx5/FVmzF3H1YDEdLRKw
LYxyTwHk4tZa8l7hfUw9NdaI3Kq1rrXWk98DPdpuPf7UKYY0YHoheBeSYlXzqQIwKCLdytR71BvW
hVHS/IvIPZns9IrB2+Udqq1pjS0MvxzucMrwEpLEQ6XiXeIiLmOT3rR0fTADSpYY0QxPz/Sd5Js9
HWzP/FZVwo/B1LvMMaTXHxYCtdA/9PEvIirGxJmNWtcd9yGQl9o8YI9dz8g9cZVwFPHK9/CdyUlj
hua3OarlXme+3fkDGggJVEHDJ1Ax5NODtzCEfi09QhzxWdG7YVjR2YpSrSZI3Nh+5A2YtL7ZkWXJ
dM0MiCGzY/ZKFV9dIXdRtsFCP5+fHG+igUw+ZM+CGu2IMdJgGm6+isgc5a+1icZfKYKfBu1RzSdg
iX8kI0Kdes7Nl6xDEA5SQYsuqW0+5EG/H/NrhX07fvU4yCKANYULby6FoErlhTG+7ccH5oTFRFfy
3BuQrA0wbvyV6UpWI4MkJ5E7E6Kp19hnID25AoGn70qX6hIrdrMYHnX12TfwCDyT4BQ8Mp67bdLg
PKj22uYfDeKZuWpPOm72MXyqyuQl1wZ/Fsz1nK3LTYeR10/qFAcTIQ5SQ0PKbC3eYSRin2v6qRX9
aDDaeokSRHhbzWLL6OYbzpIErKLxVRlxCfCqj55aiAtmmD8Vdn5WEHsdhl+2SJ7c7tYapCEXwCpx
JmVVeg7Q/2AoO1XivXPhKofGY9U150Q8j+aPSRHe1m8NXsHRvbXJOxY3xqObrDpKFd86Io+tRNvq
Ev20wi5JCxETV5guWUeWdupD56HgbzGRIYwW4F0veWuS9l/Qxj6TPZICMu9lQDRMg78dVAN+nzoy
ZFZC3IWJf7u4VPPTjMioH8urRjxbW+ub3O2Lh4AxWd9Haz2+hd1bEfy14V0Zx0KQu5YQron5rHda
n7J/3QOEmHFJyicIMbz2wz6GSyAQzve2tgNd78tc30pnWvcsORRHJJklJ4VovXGDtynRfDGLvcUU
s6x/p/oLBc4mxYbWGtOhSQVbi3cVPjn5aSl3Q0R180AwLxGHSDo1XnBomlIioVfxMQ9pzxo87g0v
3UyjIj3qPiR/MEseJLyGKvyHJn4d4imLmMJ6AZP34T72SMUYw+XmSbHOl9bPNP9DlLmXPblPcLhV
9NqSWZKhnHRYZdh4C+KZvWDbcseDVWhFQ//AztFp+CeTGNSdHdhExRKv48bb1OmuiQ1FdszKvRk+
zaDSGv52U00FJ14q4FW5+FJE/uGBcR5n5oAmQ0tfd1l+/+YpcFL1KhyQTtOnIa79eHa7cM/Qka8A
ywvzvaMxCOTa8PZhE26p/kxA7V12n2veTxM+JpxvRxKkii1sZKo44Eva66xLOA4cbGHOF1mbs5Hu
Iw27TooPxBmxFMuHQq+f9TLGgaZ8LF+rBgmGLS6kJ+N7adwbnNcUEyhW/vad1z2w+OtsNOfV5p0T
I6Q6gsW0k5t8ls1HS5dlVABCuP7qzu/abwFjjXJoYBwecU9RcAUXyoGqf6O7UYwjUENCHJhQCR/R
vQlWnSjoYWjz34xtPLYX+LxqflcXXYUX4FzDU1g7FQBu5WvoThkGHpRNeBH2S3Q5jPJWEVhMh0lw
r5F3lNu7Av9DhljWqmhwgvTGML7Qxa0NFyF3hBqJHZhNxwFM3mq/6Vub6FZXNxyWm5qsbwHrClUQ
r1TFN7aL59C6IkqD5NvCnOJCD4flSThaLnoFqEt8vdROtbuzjKOsIBhP0u95hpHVJrxzycUcIcYY
qV9om5nRO5yxoUAdegzaJ5Ue+nKDJcMqTjZiZ6/D8+Dc6UjWatqOIt+a7SPbApl/6Xw2EYL3gR8r
EXlJnXRulKwTCxhiilctZa42vGblJW2okVS/RlG/T/IlCJY9gvEVzLQhksRW8Taqwvfqwwx/eGbA
EhWmXzjYbgYyfD1+QT68rEBizkVvZUj+K/LCjsTCsMbbeTwSAI04E9nDIISNUDOSOaA7/W8WHYUo
/Z4F84TwPkthDmBMAOimu8SEpCOCvMQkbyA81da9KvcKDk8TQ/gt5KPKc4xm5DlRZmdg7gO5F6hc
RgtdgT7ddK3DfYsWuh3P4QRihH+WwJrzpUZvj0HZN7i0ybWMNW9tBfxBgxAk8Qw8q3sGObTRYkTP
0uVyd4YLNfWDaXHJk2wldm1osbJ+nur32Lmwm1wKzmdhjevIxK8NGiEDWC5M/D6YlASBP3gXuKub
1TDOn6SVHKacPCc2IUHiXWPrnAYv/+OBkHNoc020sdwY1Zs5o0mg/g2cY8503gj5bMfuktCnF/Kl
C69FdQXjYhCFQ+4lisKDTVCBh3s1wezDEnWLfHDN4JFH8GQB5Qc8YPX2mcIAtm52ZshPBhMUFOsu
Q9BlMyi9UQagUz2/KDoCMgxEXqPfhPV3OGt8QAc0EALkTjPmRFuhDsOdAKc9GXjJrLNtW9EatwUR
OH14sr2MwXtWt5exiJfclKG5NJlGSlaa/cIH+oiDpN/kS6B0lKO+0xAlkR0CaSMaGLF5eofj1uSo
jeQCphfPqrZu4wAkqQrITPGgCbYsd5w2in0N3b7C+aorsUUsu+z73aMYgw883qRKslVRmbmISg6W
DPcJCgevI20UYs2TsDwC8USUX+cR2IMWHzqn20pvoKSUA7zIWV3HeeJNavCles1EDoCNBLOP52Ni
Zbg88prcQKMqNl2ufTLc2ZUWU95pkQNMNgljoUOxSQi5sNn8K2HiPKtyvF6AXpioGcE+X/pKzTga
unWIjOlLm5h+OcRrd6b8cnC+IpGj7GKQlnNp4xUZcaJkFRhW42CUnFh5uo7kVw/DWe+DtYmcuaS/
xTJE/Ghl3lhWXo3Sex/HkL2N228yU0QwFyL4uxoS4HlZZg/TP5dZ5Ro74eQP3vCPoeqr57rfQTSR
xovvaO0u1q8ZLV2KvBP3FlNlBAeXJJBX2j39m4eBHPSMPLGwaT/rzoadgfvMq0nbHBCboAUiBU15
S2UESqpBjcEeOZthlKeyRQCtvdbQ4lnQxLVzLiPxjxXptqWTdVBBFdL4JzkYhjh+rm2NSwJvB0Eo
UmdSgzFmDKx9hHLcdGBHoJhNXNSR8A4L92UkBgxd+tqSaA9BA0WCOGqNgmsOL1Yuj11/i7EtyIoX
dnEO6b3gsENCr8b6aQxQ5uOictijaD8RSduane0YtH+pRoCbBmLme517B6JnMOJTW9c1IRoma8fm
yXQHcuMc9R4Ejt9Dk0MYbbCARJ6LBMohL8JMEkTR0623nLsBiT/KrbOW0Rsz846yF/wW+yEdHwqt
p1occRiNF9qqddy0R8N6FpA3UHqSsUAIA6qXmCYe4x7ViMkyiqbL+0zrcp/JaFtO1avFMjDjShyX
xXor92B7cLExWAeRmdACtq2zGSpMSFlAqliEItZY58yShTcy4Xkia4lqsFsbYbxLiX2hPaRqGU4d
Ly3oJl/ZG42/hms4m6l97dVdhS+wBjw8y7SGQXG1xuMU34z23ICbzoBPlUwrCTOa8MdOLG5Zs/qQ
G7Y1UvMUjY7OsHGEIB56kOrRNCfQb21Y0xYDrl5+VbAy6lcdZVxgt5tetzf1kJ1nCsZM+16okK6N
sHI4JkzBeziJRg4oHxVjWwzbiTAYZgDHqvkaNLWxgy+75VjAwjumP3NMgZgEK/o/nVEM2RI0RCgp
Ojh9EYqG3Jo+wT7tJCmb3WL2wJRVlLyrjR83KQE4IEjVMjtaZP3YfLAJB3lEB8Qwt9B8bEN3YEw8
u3P0lgl1zTETLW90MWNlxMFbu8WeJ3HfiO65wFJtsRHOnWGHZP3oTj8VlPC+/kMy/2CDtJ0rKDA1
gabsg1v80mkHAwnZq15xDIlxQ6bMKi54aYydjuK+NpzHyltMK3N1kwCZ1PcUv9UD/m/lXrQYz+PV
5VGLWxvptjyN3WcaXyMI2YgyHxKr3Xih4ofh9rX7XZ4IcMlqbeH8M1mCgJnBdNCtOst7DVtuaykL
k0+ZgtJ2h5/GJBl6LFuowGF4lLLahsr8HZIMlaQ4JU782lZkjmY4F9OAs602unndoUwdDcmcGZLc
w0zhWE6US5ylzNKGA2COJ1XZ5wqFQ8RgKwHQ7nXZTo7JnwM5k4PcuWfBeHPb+BoGylhF2CU0pEbo
nMU5qnUKZVPjDBAbgec8YjYrspLdUb+ZLchr0XQwqf0VMizTqnBPa18efBbmQpQ+cVwLYBjZEZgk
lVMcb9kyUW2nxSHVWPoayGFR7eApN7LujHPXWtkpap7QhJMlRUWoAHkW3igP/XK1ugaa/LTSfkJ9
2EmlDilhWeCRXNS7rGLiOnrD5/hdBXKBhXzaBiOScXbeMnidq153A2KyYIhYbCoLswg4/wxcu2SH
NQhLlcvgesJJsbOK5rO24GmaE1+ThRjOERPlwV8VDoems1Bgc+YO5P7E4bRrgcJ3hflq5eG1jrB3
Bva3MtXBbcuXtOy/gOqN+04F5OCK+lpWXxqD3dIa+JMjcMROavP2MzwrockPxrVIyTXTMXmF0wXL
3VOJ2MfKSHivDN+polU7jveQPz7+xnWQUEQKF3xvtRDydXRtupls2Qb5kar8SnJnZvqj4bYddh6m
+FmE+iCri08jg03QymMzEjKQRMO9YigF9je8Wrb5jObtqEMiMsPi3NfVMvpj0QapQjBaLwMcO4lx
U52N+0PbsLg7aGH5p0hc8NxwK3jRE5SUjO4Z6UUB23EeZQ3HQ7xlTQdu0skJ9q7xWNo1bnI3/53t
7qsCChqnAyFtwVyBfYfYXLNW6lT8IUxA1A0ntJfc6s5jsZnN48bSsycd8Mdj3SP4F4qIozwx671m
dH6eTqwnu/ItMrndksYvMbuuSrEYqCxYudVS0Geq+0CehvgPEesWotmpHjystOl3oAHFj9B5zSlR
rWYzO+cspv2SVbsNNUINtEDepgCsLjzDw0C6oT/jy8NKTJBiWV/bXh9p24yJ74rus40oxGtbX+PB
xaIOl2nSNLpAyaSY5y5Rp6LJPycZ7bHUs4sZ3j0WikHYvmUpOesawkC8TQcrT3p2BB5nk7ZtHDJB
gxADfeeaf7ZlXmOzuaFLkG98g7uTcQYMeXXXR5BfEU5OZq6LJjHXM5IS8ED3dbopjL7Y9XrzTUrk
OavyHyOqjkZonE19kuvM09Oti3ozUfkbHpmDcpxlcrdc+/0fEjisGcaHPWrID+xTqdjWjFXgY+X3
sc+tZ/autmsdxwpldAPFWCsv+Wz9id55bPvg0Br1h2tQ/WpRa4CIp80aBu2Ns2PrNgP4qegQAPmU
In9t3JYHIFniI+KLiOMvM58YlNprnWAMLbH3fdZuM8G0zwmwW1jJ+9TzCWaFRN3ums5DF9Y/7Kkx
FC+bF/3W6F1zcer47HX21hHGJ9iRHCtS8okO6TCG1VqT+oKEfugDTDbhi9sTuukhFK3LZIv2Z932
6S4G++yVCP8JUC3r6QNl1ToPglfDXAIV3ANBnJisJdOCJGClkDObCRptHUXGiYi+J+CSxspuvHVe
kWHTcRKC/72hHTyTRcnOhTqvr+AvJOW8yzz6t1IHS0+xYCbpsfWyAZ58fh9bdZkApWv2YmYrYPZ6
beuXo80p1SKojmPx5yi8FRXrwm7SMLtpgtADHTI3yEUUtjYncmWrR7Zvpzmb7hO86LGLAV8mT3GZ
nKeoPTg9emMwdlTtbHicybtEkXyBrEBCeqc/5VF/6QSsdSk3pYx2nWNTfVQr3YvPjSDKaAgF+xCI
WZSk8aflNMiLuPrihPGjWaEZrCcdvUKK3WXWL2qozlkQZ2sshYCYPJOS33DjNfJQIkJMOR1mR/vR
OreB2KBug+fwzzCgs2GgSvqYz6GsTzKm1zVmskJ6/PsokJ8aa3g1BxIqStjHK6SAX3jnzgBWz3ai
lhzR7lsisGf7Or+mdv1esMIuI5Iy4I48xjJGJqOvVcXWPjPsY+eV+kbnVIUHhzh+dBNkkkn6T1ik
h1jmsAkrvFqpyM+a6tBIstlCWYBhQhaWsQEdRztQvw/oyJhqs6zTpn9h5RxiEhpIYJwadrxm6g/Z
kpxKN5EU9gvK1XrTMA9AxZMy8BZfoGhJG7BC9dIYDNPRjfN7NEBu9JJd1dSRlVU2OMs07T3KG06g
aT5VLYJTXrGHAlIdvEa2uKYZNVvehZe4om7SGTmw2kivoxxv9UjtVVqts7LNfg+dEeeYtuPg27tu
8zgH0K1cVrtgn5ZoHT6uvZ069AMIHTdWVlAIYET0O0Ah3ADq2Exkh5vjWkdLvrIn69Boabhp50Ss
MT4tkTThfQyceKO0jjko6ycTacYGtSV8H941y26Q9HoEuyj1HMUONbkDsoDmLIGIjD7CuhukKFsa
7VjLCvpB5eFWDazEcbZQSNqUXyE/IwqZh+oBE2HydM0HMbAgj8vhxRrQQfMT362GbR2CiW0gyLyK
ugmFd9eKcxLmZF4lQj7NJqTKdJlbMTAKbuiyqWDi34YeMXVNgMnVmXuAfPMYYKE5t+AKQAkW/DQj
KTK/9LRigRa+J3Or+AWLNzdiLRZLoqM9Y863djBiow09qFmDDVFD9K+ynLn5e/Iawp4dLbX9kAGt
E6egy3eu3jns1mlhAwuiI8u7BAty6V7jsZj+5mKo7mGvbWU8gISahx89BhgcQTLJ54TzhA9GH8an
kYOrrfH3myHXqlEl5wpZyCsEHo7zweFBlDP/j6iEMIol0u/kxRLmywg0gzUd2kFLz//GBIaLDi+O
l4p9XaixIvCGmkyPnEUiqQLhtunJqi5Zfwiuo8VnB4Fa/2g8Im+cHFrk2LhvnqteihLzDX6Ukypz
yIwY/XAiHGc5bHWreHb0ZptlwXNqT8+ymC9hX957PEsSKm1eTh9A6K61ZfkaNpkHfWDJ7mjuprYB
mQY1fk3HfQzbYKeK0i9E9DTJBaGSoo9M3EuD0zn3qKmgj/vD2HAccefV9HnYDf5gq2or0w2vFfnf
Qc/VPMzpDpACapuB2X7q7kOVHQsdAgILaC6XLPGjetmVLPblMdQczP4eoz5ibyc+fC8lu6xfXCad
eUFGevO04V8T5QUTB+sqSgdRKd0jgJD0H7GjNKuMHepOPzrgwFzcGeCNZ4ZmgT920I0lzYnJuYOb
/S/mpsFXkn/baJuTIPgwB6IN3TbhEHZ+W7e5Ah99AY5OWSZPdoAvNi4YbYbVNU3BkPTubZzI8gJo
T1ahge6eZw+3DBIEHUzlGDcM4w3J+ZebSBGqgaymkM1lINCguhqvfNtWTCjTbZMI6pekRyOVR2w8
MjpAc/J2bHf31hSdm6y/666Fy4vKnFUEMS8k/qDKe6wlTsMyy3cyIxzU7qczet0CPLR4ikEp2ka/
B/V/K+bpX11M75TMfDLIiNjEDwEZFzkoz2IijTXSjhXHDfWppQ03gW/4nfSD8KkDHbxrluwAr2Z9
EsdzSTlN/LI/6hCxYTrnJ1NPn6bcTC5FnDarsmNZpNyMahtgMxBJFg2d3NiMUTh26PkwRVIretw4
s9bgqqmTbdAKFPr5l4UbCz9xS7tfiV+k7mwILFI/2oGx3djsLMsqn3rdsU/QwfB2JC4S5D5TzP4E
eaBt1ey9yn0fIgHALEN/C6l1Z9e0QkwyV23NfrPTvaekxZUUIzZ5SLPxVM/D4vbP0J16H17kcM/Y
/ijR0GQt3KB5OZtJJmc15L4ZpnObl0NL03+YQ90ql1yRKvKA8zYDPyHu7zjnj4k23INCHANpXRjT
f4ajeKGo42TD/NUZbPVm6HIBXvKHCh8MGBHre1bEc8BoPYMG+cGt+9oUlCA5UVNDo7/BNWGPEhIJ
4gbtH7QQZp3AIiNgTqk8TH3/HTmuteGS6nYIndcDsZW8pSDGUOZuNEBdfdg5HLasxrgX2odQxzDQ
GooZ+mCiFiEQIllrqoJsJutTURfH2AMEYTEtpbqFiVRM8jOnO9u0AGyY8Sc0MLRVdb0kEtmoaXt3
+gxygkH5/7XnEmzjWtvGQ+EGn/GD2+Y94TeHDvMCJeEiYexphjHsxoKrFmy+PySMIyNeoW7idh9d
0APFiz6nhLhB3csr52JbNMfIgWkgn4Og44glpyVunkFhYE4zmPqE2q2jz0uM7iwy91OHE8BKKD+Y
gJfWMtDvZiEeK1OSXTFVSN1RegdTc7PT9GQN4neeQqYMApUuQByd1d8cEtCX2nunlWxJppeM8TuV
L8OXZJ6ujiOfhm6JNNCCXyZjzP7xONrK/nTVsOEz2KYu/B3p3jgCYMYbWAdrPfQTMakTaurHsWah
N6KX2DCTJharibVjpxhteC721ZoBkq8M5FmsCqttPs/PKW9f5qF96BLMgqE9XZlfWbDPAGalDUIk
M0fqZJtCPQio91ujIfqk8YK3RNNYKHloORTPQ2DbOD+MbGuTYhsO45YrbN+kzbbXdHoUff5yB+co
3bsVUToXsf3ZE2CydnlddhIWIoXUcvBVQAsFe77MjsnxArAQJocAcyIlFiO3XuHskIKbJcpm7QAI
EHAKZOcMQ9zowCCLIpzGE+Lho5K186yiZkT9xXHbo6WhBq0Ek8wcgb5heqtRIFPRhiVarGGxggWc
J2vZhnr/CssMVhr6Q6OSZAEM740ucsTYzS87bkxt+PrLFEFbHB5zHoZVZDLRbTvs+wY4E5P3u+Fg
XmkhDWmQ2R8pgdUroKb7CJooIWh8aBaiKF5zYjzi0PINJE18jNWKIgaZAQqRNbJg+KxNah4USt9M
tD+Qd36EzBZ6/VMTkgjO1/qy6fyE+UoTE7nWLoEO/bCZdA7f1HzSZyS1QxX8GBmFrJYt8DQ32Loj
qgCgtAVGRFQHbrwsiSWOkWhY0oZaiaYYVZnkPlb2jNBNg8c0kmLIDnvhLC0Mm8on8RndYLEArIzx
PnsEJo3WczIBNjEC3sIEuB3oMoiqxS6W5i1q4k01GPeiq/6hVz7Aj0UvVhWfbQsFnsfvL2nYmODz
Cwjtm1NvV/TwDSNXL3ZVm77i5Tt4tXoLzfG363izU8t7AvN/zYeWEKQ4Qs7SzCur/x+dSInX1uVz
DZ8xTpVvsWEdY7atuBSgwbilz7byryW1mX8jfTKxRTGlrCCXD6b9rqwE22ju4U0wVP8KbvtVzDb/
nufjKc6cAsQXmFqQCv8AdT/jcfwDgfPdDWRX6Mrc18KGNA1laU6qszeUuygpfJpx2lBlXQrhQJrw
VHWuraB5jCJxhpB1zaMG1mfY7Lml1oBFGZ7xvbEQPSmFgneK4wWf/y82tGBTuubeQQLNPkPwxLvt
j0fbOY2IFu2OTX8x0rATGtaoqEeAky7epDcnPHeDcWSMQ4Eu+B0CEsYh/le7bLAX5Ih3ZNRp7F0C
GNZT1xDhmObWKZUjp7/j3RMwCA+9yxk04lBqoStdNLuot6aFpNPU9VfXqR+ndGIMTpQ4+DoejZl9
HFZT+U+T3j1kXaJ6eQDfwVwcZdlu8S/NjLb9PGA96CFnlCXgwThlImKAToObZeSKuCv9bWrMT7dH
FpXV1tXVtI9Kq3WGmpXyU5YYD3FSfs0u3jjadgSdGFLD4a6N6asTIcar3L1JUT27EVN+GCBJWD/H
1ry1RPcVS+NrIiqC7bHFPF/+S8bojgDoTprFW1X0R1AXZEVHYuWmMCUT0nineaMwmKV824i8x3m2
tl4er+uKMj/rsQU1fXzvLAOrYgFAxCIIpSY6eto6AVsHo5+YkmNRbAOTZNvmS/URFLaQ3mge2OHB
p+qS+dUdDXAfcEPwTrwv4LbcDDZR7m3TeH5NgvTuRCRfFd+uhujYco5zmlwnxpiDQ0JPB811tJ9C
KJDgsB663uFyJKExm5EAe9uWNzSo1KcgJTw25HIQxiuWg4hlSJqquCJZNCeTw2oRWVKoWNj/E8MX
Fi1KTrXXWnyjwHQxoRy4PEjJLB847c5lPl2TyWCKWr3NMWPxnOuHBXtd5rvKbIkv7z5dNzl5c3qv
CLEKHOtgxWKjSFbP0uLYEVJAobHPiPBoauMtZQvbBulGMA0mrLb9jeffFMI2m7RHj7FulZBsRhjw
fxydx3bkyBVEvwjnwCQSiW15S7JYtL3BITkkvEl44Ot1oYUWmh51t4qoRL54ETemZSGdZrSnsTvb
V8ralQVjm63kc2fhEbCL/jgZ0WMwh+9RSQURR7TOaRBulgC3c0p6LvmmtTSEmztd/lnlVwnJtAzT
65DiAWt0wjeQJ3Vblt7V9+xd0lk/E8BVj7ub8phvtVXTDhrQiMME22R/nRKHMkqRsxaJ/41JY9VW
4jnDmFWyn4jnm49wEmiafnlAiTY86abbSdUfynbcNqUkszthKBVrPdivUzluqrzPNkZHdmMpJHfa
V6ra3uN4erRi/7UM42uAzZvj98GnrJuVb8SArT+S5KTiaqvL6R5Efn6kK4G17YSQ3WU0HFQttaRu
Zz129TQekpwmQmfc93UExdZ2d1bP+stq5gfDZltjUrw9RvN3Ts2cjREFFBMGzTqq10GsvzljH2Yf
eaIZ+Rw8b/pLsvHXjbwMxJcBCimhVEXHmO1zWEghNOxryw7h6BBGJC+R0QrggwnQY3lDRvZ3ad9f
DVf9m6u8XpP/eVY50XIb72GQlbepxHMfUjLKZVLw3mSlYjiQNWo333ghVM25mT94HL46iAN0OeyY
rPCITwQfYUrSzpMI89CayY6lw27Mk61M8I3BPr9S0BVvjBrEQoWQxi6X0bZddWZ18jH2uSyPOpmf
kyy4qABsTZOenZJGOHBTdgf+wgFu28WcsXFB/0riVhs49ViDCXjEkMuJUIcfoJd5rZrSRiw3+DcF
G3kKX/TizUalNi+ZQGwIaKWYYLr7cUE2TZNsKax1Sij7ZTmFZ9TLlS1BU4qJy8vkKBxV46vNXae2
sFPO+YkB4HHRyxKPqNnoe+SEmh13ilNjQCVi+dU6eMASDVzbnRtzk4zIeGnD/4KLWAtWsIKiCaEf
A1NgUkts1fY1HRmfavQW7VAslWHMNHiTE+RwzwDcOXrNgDARsyd+wD6+VADUwnngE6bQeSyOkqlj
NGjcrJcOdfFqTfI1kPY5a7ALzD571LmsN9gG2GM5/b5PqZvFUcAi09V0xcmyPzht/Uc0dzdVBZ4E
bfI2tHcw3S697h9yFwpER2nEXC+RCvZbsbQf69a7RzPLoEDPRxYZB5gHzCZI6+xdg84598lcbJX0
2THZ+S/Mi3UnWS4m05uJn6M1onAjcMjENWh8/EZsVtdeANQ/nncg/q5z0Dx5dAF7Yv5iKXWwVPkG
BbwjWVwf7SF5aVX7C9IK37dJvVWBm5XHiTc41kV5LhJOQLP7zkau4Jjj7ukMd3h0/oYo+vRxm8vc
3XO/o5w+rfONOfln36MtPehPjQNzspQvtclGqOs/LAnxQjT2aziPF8eJoSN5x6VnrPW6etXQT4Fb
0Lo2Ra34ayx+MoeewFgbj6bqsNuH5WeQOj9hEy0726XlsPKeUXyCdWM1e4J4DBwpiFdnfnLM4hl8
23dZ8n9LI6lsZY99hhHi7nvlrW3SfDcU8rkHiMCOoAgf6fc6OQ7HsRdDYSNFIURMvo5aKPalxfdU
Z7+Gz98/8YnCQ+8lNrisEcuk2RQy2qfNtGUDA04rvbuIJ0aG/XXEgTjkBBH+mmUaEn794bJuldF0
NnN9bxtug8zANwGFrIUobdsGLPGUHFc6HXTS78g0nBqpH/A63yld2vURoyk+FlYF85ZaLXSTal95
/YW7MVbLPC9Y+GSbFBjgyC183dXgciNn7bGGSnp9aiJOORJqhzEqT145P1fC+kis/ir4l0afNa4W
n5qfZSl9FqvBLUnzx4hYzTwM/+aRcqbOpYiWBK/AJODfmFU/h0zszBZ/4VRjOujYzie2uJtLLNBt
3rtabrOG7DhFijgvCH05KRdf+xzbDrZG1OAoFA8sdt/ssHxylPsR8s98m/b1ERUQ23QajHvg0T/Z
4J/AAzxZYUToTl8MO3udgZUZgfFc4pz1JhYLY35CdD5Id3jqi/45cOsD0NGTQydNFXJy4LkZW4o0
jDA/TsNwTBCs/M7mPUE74WDfXVFg9ugQE9pTVwmKU6KTEeGbMOvnRmELzo0veqM+K0QHk6YBCTCS
tXWwvP/ZNrrpJ5eWe9VnT9YQ3tMB5kgn8qe2KDZRStkgrkNq7H5bHzCt2zjQt7CcYqWE2cirwUI1
w60s6ceb6BJG08JD0gLJ9dJPwj2ENPuWbxNGAjhpZTLsZ1b04SwvoeVdo2B6ciT5Ktf7CzP/p2PV
wbrdvcmefRHFDQLjSSq4bZEL9M2rLoEwlj4VZqZDL3h4YQm4dGP/Z1TjzcL0ShXJee74G8xDuClx
yulwXIodt1FKOEHGcFNgFxz7Krhk/JkiDNjtjTdI13tNPL5QCCN9sJ/T8S4CFgh9Ux2H1rt2hbiC
b/xK2L/5zNmlE58Np7lAnzOWChwsJQM1xtHB6ynGVNU+SI0Xx+SRCWnHjUmAAS1ZDWiNq5SXVMgY
g3Hf5x2ZUKpebt3WAIY2Tz3o+OAF77O7t0JoSGlLHsPSs1zFQ3QcsQ0ERNhrUtDE4xp1IooYo1jk
b7PHRt33aVjBzk9XDutQsndBingDkUqLzmKhQQFCb8zvrE/PU4kUlQxswcZLNTi7KZveR1O8qzF5
QtXZRPFwmephaxagupx83Iw04HEVu3pTzOTOwIexFnarorMPvFO6IOvqRLy57aIrxPiLfGCe2zJz
wWz2SEGbMhfxI1SwakE32v0mceNP8AXlZlJT/YjHIqQHCuOCY+OHlPjfzx7sgrWJdftphvdxQaJY
Al9j8om3Vv3YJWbymXP7129jm1WyTdYlk73ahEMyfSpJBszuFIdH5S1x3NxpIGzMrbOdBQe8WxHj
9xJkpSJV7gkAmXwcTM98D0UUUDVf24oQ3ARiIMRAVQEdwU3FtyB0LeIJ/XSXBdt7Ssyli6xNnAZ7
7wQzkJv9zPTkk2NjPm8cpJ/aWEPcW+t0fCN7sdP4RiMC9mbbPqr4ZlHo3Unz0cQ+OjvV0fSJPg4f
WcnqoUNHiTH8iKU/CWg4/2wMYP0MeuXH7GPwfYOi4A0UrAZAlosTm9ENy5jffDLQYMkWB6LF7Pvt
3az5wrYoEBgw8lyuCzRevzdXXY7M5zsbeg4fCwrHpemvvSp/M0Kq0chKiCw/9nCBHb7DnTFw73LP
iRz/5QMAqUY89XzDQu+1UuEp1qztBs5LKLOUCO6m9q9J520BHoL9GbuIZG+hSrUBxdb9N2f4weUa
2/CezJp/Lr6FzH+DYbkzSxBbrvOKJWvT+O3vbE2XSuS3sCKTN8db2rbudNRtFrGM1P/B7TqU//Cq
h7/KjA+N1QITGddWfcW+snZn6iZKutNLn9ski/IV5rDzRN0yJs2VCgbafgBMV3KtkjsEE5Q++ker
cuvEhOtc/4IXc83CCavZmF5tI391deOegp4XimF6yZko9y5Jpo8UqO1rn1HdWlXmYnAhPkh0AQWZ
0HA7TVe7nK/C0eckBi0wYGrleXSSeyWxBzvZu8AOAIsyTegXjfIrvqhuH0SmydMTMuqxrsBMNjY3
hdMOoT37HuLs1wdGBIZnZAFtc+EnhL0aRjrY4FgY90R3/ffc5xHr+f48FPFxlmJaWFzdFs/mI2M8
39blI5Egt4Dr1i91pIcvaue+7Kb/sUfvXtfgZ6OOXccUEmPDIisH8YvMSairB5tgmfTNSaZcqyTw
7Hlt9qLDTO/tHiJVRC/FkotTQX9nhXL0XCrYatXivFRK9g++4UcvuEGMf2oY5Mns8jftuOmHMnCU
8OotYVxTuDQXNjBVWzpbyaHvmIne5FElT21b/lB29WwbFV4T5WbHJB7lKzvt39ml4NjMfLolgMlR
EHppIzrQmhIAAGmp4oQSPJxrruHHKi8KoOpkhFj+yH/G0KdIqmEQrueFMMxrMsEMT+a/mkbw05U7
ImsG8O3xMXyXMcXwsAXOvDerNeS6vzLM5TtzBL97VqpLp+afLB7/4pLMsqpeC4faKo4H7Gkj91m+
insD694hHzvjc9aRe5CxbijaStur0s1wqyOfyuTOjtdljWaf2Lway3LCWxb6Pxkc9oICBmYRLhUT
cjbtA5kERVgK0kHSdOungkqTRwcwM8Q+xruoBP1T9WN8pfUl3ocSfpBIT7qc0Rz0AhmThTV95ar4
NSvLfUy7ur4kkE8HRzjYD9L8TzkDp9Vo1SwMHZz7umcn54SEJaSFnXNOePJdFwvKrMMlZoEPp9QW
7oyBtkkox8hTZXmW/Nh4HbItK2dODK+MME1McbOjHaxjVeazK7USvcPObZMMt5pX9ixySzkjnQC6
Riz2/TwiuhmKx1kLuLGOf7QCq9oWnhU9J63dHT2fajdE3jtoxCMeLHAK/BrfSB29NvPw2dGMu2sD
23pyTWKCAhwI19G+2yZ+05FBE925TnLgHlaTT9cQMPEumqIzgWocKfAlRqSx+aoq0W6wyX55hps9
TJ4JGDcyk1fluzGPV5tQUme/64Uh3s319FHPWQ1jj+MSVAHepGDugXkNXAw43q9Wg4ssMxndJweD
6ujzAFUR4G43ODtNTjFpm5Hp7ZwXOL6sObWoSXhQwS3DuflqqRc+FBPKwuQFzouaSYRB3ZwRGP3n
qF2WPT6MTpMGqaM1s9kRI0OdZUzeGt/RcmQSl9DIP7WNNYWaeyAEIFb3EaGtTV1YCGtDYxHYgKlf
W8PdxE8yrXPVtf8FHm4Y6EHFEoOuCfbb+iXkangojKjaZkn27dWwK21FNWmXcv/tPO1tIzuPV+Sd
J8Q6hkY3VAxGceTs28rJr9Wkop2yGhc/XPkvhD0LwF5RwDT3HMlRzhXdr/tHqREJZ7eJt2aahXcf
2uLWGunLjA3csooiA8j+xiaVrr+qzfZTtsWjXyDgFTbZeEAl3cGzBwcyppBnK7PyfWrhigs8qv5s
rbDmxAlMc80WIh7p/O1T918rQueQNLP+yOeiw6tcf3oS0qZuz32esf9K+WZa/qUf9KfhIPdnITvB
0iCBnMKDOiqLlsiGNloCfSB9ENcejQK8L36lP2+GHD4ALluxfgb9WXUvLfaiQ1YlR/xbjEcE0gGL
wRhRYfc8zDiKEaJ+8Rx+VLr+cAz1wqh6Z2Fgr0q0HczxIKH6qcL5ncqMsE1yHZwFBtyF9Q/UTUCx
KobC1y1cg3qaN5nNnbQpRjpFe/CDQZDpnQBmgjRhODvB7we6iIm3o7XRVOR264jwSZ+pUy8y6hSX
6zOO8lWZ1/FF4MReMQq633bgQNOZGrgBM9U/kLLsLTYqFqlWy/phfOdTulYOVtLexmfv54LQUJnj
BBWN/580KOYNrOWlqNDk58nVJ7+dcaukSXwiJ/6PYyNYmZq/HeQ646PhnUyovVg7Y0S4qyrXdCLd
2YS8aTAga8WzDYBg+mQAZPlbTJ+tUcptOCGrxMhQpzBi/rAdpt586THMUKl99Ja1GCFuTDF9tiYk
2+1cqBuaprkLaeDgiRTsLmvnWHpOvjVGXjyoVBI3mMUtu6TeKMJKQK8RWRSl3vp4mA+OEEfuYDwl
7fSA1aIirwyxsmpmNnglKPOme8L9dIm5nu9xvHeHNsH/qWRY81QIYxfk3OYoxOAumgw5AG1uSr4Z
WzvODPfiGqDq2sZXgAbmUByLMigvadjb+3LsPBDtGdaCqpqys48p55jFBHgT08bpZ/AL3uixYhsi
+dYR7icn6voHlLaRRjPJeozS3wUt7ZU7zyWEVpc5oRKcFbved4OTN5fzNjQTVsSWefaUT8GnP4Zk
dSKsA7jZrUU3/naHxU8epj9WxsaMM6rfWnXu7FzVTHtYzvzIRYDQmDrYXEln8GzEHUxul+ChjbCT
eeOTJK8CxadgAdfloMJSU4iHTDnub+Xm+oj3tQUbKAhqpXO+YWwlDzEOAs+Snx3naoqfrWD+r+oS
YoW4RV+Gfo5u0tS8mOpl1Iq6wOS0wCUMBTLeayYtbv2kKrRhck/3qd7yYhingTf0H2Kk87fUxXht
w879c0T7Y9lJtE+aAGYNPS8repZhe8JfY7ixFMvXJDtDO+U+XPBfkxgnEyVY9XZSKYqdnQ7RKW3o
bpU6F7sK4tcqoQBmS6QifpVVA56RGjIs4P5bFDl0WgF+sBnjFmPQlAV7IwWTXzcT1RicJPSe7cwc
Hm7M24LhMXlvuhKeedkT6SvwdhIa/ey1SUO44bmvva3YQvsmijBD30p5VcwNDdRVBzhwDvQXJXBM
hrol8iBDfP9VWG+ldsoNUE7K1/qyO1mD/ymroP9yKmpplC3/c1klUwDi3s1QfUwgnFbc4F6xJ7uA
zKBuOmPKKwUD+ZWKWCQ0aoZWY0e+mq22cyDdZjy2of61FvJz7qrkyJ9168L4RmckmxvB1s8mSn9n
DG12MosO9NV9K4Wc1vcAMhLHAkaYRXxRyA6HvZX9xXk4HkUR3F0kW4BFLA0E8HmqsqbhTgcoAFwA
Tsc8GMl0K2AK1WTiQfHsh75pPwrTgiTWA/UpwFfwkHzLeGDLxACLk09M7Ll1scHG/abm0Sd5rwe8
FQ7m1JFNPg1wNeQIeznPkvB18tUJSW3AEpZUhzqniK30ORi8Uj6MvODzgozKNBJjKGsdcRpjocBm
w6o763ZTGt5S3/sJqC3FhzBDME4DTlJtkc+SaleKQh9Q0sstgzr4UkHbWtsHz66yAoQQehLH2it4
ow008NjT8NFazROlqy6KnlDHcabcKM1JZGlSgZvaI4iXORV245G7YKkCY1u4I8BHp6m9TxXPSLV5
Gl7ABPOdBT73Vrp1Sy2Sep0HLVbTWPeXoij4aoZF/UERASyPYBhPFT+5TxuH0sySlRdfELKhb0tu
mGZXlvfShXdCTSWOpjE8A+cTnEkFi/k6wFbpBOeink8uW/f3GWs2IIeG8cf9j7gbBeat+cCBQcGH
IKuWYYlseK9ym0LppGF48l/MgJExE3F1hDEL3SBa+nuisThFIv42pyy9jTOZY7vu7hi2IR51JmqY
k7+kPaDr2B7g+QyByZIjiv85zhDsECRYOC0x3bTKfPKYQFVSGWVvHkIczV3DZrKGKwPgtxWwQI95
6wHWWTSCfiSFU43BKS+yknSUfEyy9Ec4XG28USPqJRT9rpuwtnF1R6gCZVUxXZu8ugxIZWs7cb0f
OCH/amXhqJyekf3qg3CycZNFhKQ5D+YHPTTfOos+824Kb1HR0nxjddc8aX8S134p4ujPrAu6fyC+
BcR31n7bkfSJ/7NaeW8z80bTUg0GPH/g4r04zvmBsZh6zDG3HNF6ecRMuWNRzkIo1z61yJV7kqH8
4cUT7omLY5HjMrYJfNgRTTa+dSjpfjQ/2Z51Bb5PcHqAiVG6b1XvfRQe6Jspqx7wwlylN+CmxvZM
yxzu7NrzaBUwAnhuQVZ8gTu+QOAZDnGt5a/di+HIf8QqmkYqs3mRgDNwHHFzE/tmhFm/L6aihkNm
ErR3c8qEaEdgumXrguJSV4fAan2QQWNZnKAxyKMxGeowzRVVvMacklwNsHMTlUz3Ez7zBJlq3RoF
uA7bJuRsjWgzFuEGUfnjySrHz7KU/9As/mKbVscF0WLbkfHYc7N12wXommB24LVmb/9vlaardG+4
ODvcjA1LmMiCZDL5I7PvPtKc6CYRr2Hyb2pSD3xYwYbV/mIc9P/zy+b0fyhubJXPkgY33DpABPq4
+cKIEq3Huk0Oc01FU+r95xVUgNhOSEJs0vrJMGv2oTbKSla5d2Mp/oxrF4s4nXVHHNrWMz9lBhnb
jQ40Fx0ieP3rnuYNjPcJvnDb7NZTac+7YhzHe4grhzW7iNeYzVE2lHETyjd33diUzwmhvKnM9Bc2
pPI1ngu83PhdUGzoEbXDHhap8vUxxsarV9CN4zcz7RSMY0OcCCpbX34KO8dVJa925U2v/YCpaWVR
n7gJZTM+B+RCVkbOZoJZlf2mCVJLCMnxNC4sXVsCR5XS6A5jRjsZcq1zx8Bhb10yWJuFA7gxgDKT
ycBaAueNbWDA4RIbORbDaNLuE+r2jfTWiOOc7LYf4c4u2I+t6tK0f2f8Xg/J0JD8gZXLVk47EAFF
L1I+hyowAIvTP+Q7hgGDBGHvZwqbvdu57pdhVSPf5uapbsnBoGY27HzkUrPGKdcovCF+UsacKl0x
855yG4RjHjR+HcRQ4U33lGGUSCYO2QgLP+12RX/X9UxGUBcYNOuQn4dI7f4W0jLExjG7RjVtfuYU
mne8oZRlhAb8mqkkTDomxrPsKHpOrLyiwImNZTZHlKQT0tmxP2af0XkE2KgUWLPqf2noYNg6toRS
5DDviJYOWSMG9wdXuN6jYRjbsu85WDR2Fp99RIP1DPug/zj56aFwmrMwvbe2aAEGNvhxbTGrfWJC
IIDbyCcXg01oXJg4zN9My3WZboYSVSdf5u5cYo+o3RHij6uPTevf+ZrStJqIS+d0wR6l3dpjd3tg
xM+fY6b3zZADooS1+zp6SmMCzD88vr0bJ0jlYZB2frLVctwQwSaqVCLlumBgV8qX/3mSope+XERy
C7OP9rHYp2o4e6QhqBjARKa9JGR9DbrTtcUvXaHyAh+bVhRKieAzW1e3MYN9pYV4QR/l+ynEbnZw
DpZkVE9kk+ZbHHefhh2/Q7at1op0CTo9hwLqj/FE3e64ywWyQob0tcqLVLB0teE52x0FsiHhENvl
bTfoaN6EjbZpTCI1RDgmWQVB+GdIWi0cz/AufP3pLIhgO3qJ/6GQmFmy0MGCPKKuDaRgYon8CaUz
vycB+yN+irjYprC7ZOxAEEWK/8ZKPQfCuXdVYiIz5RnJ9cQ4u2GIzGG3Bs5tOnPm2avOk91+DZYr
8RHV84EPtoMqHH1nmuB9HbY/kU6rTROM1KOyU3vqpC4vjvIXwoQozpEjm4OZmqBMXQwpqWG1LEQc
AFoG6+9+Trt9p7VwUTtd8zy0Zr5Tdp4D3SmmXWVM+qUhj7ltUCnWRcEYWXUgeBMsfbEzAUXyW7L0
FRYNo8upZhqH/Cyy9kgJSZ3gP4qdi217oBsiIexb1XcWOJkSqVCmXIBJaHafgVW3N7eQ5VLD4W+1
Aw2jCMuevXmYHcxSeh/CcEnT2LX5WGZGc8J3WxzGtGmPBXgi4n2DWudcaXEz4FvrYtd/xGyvID3S
xpEkRvfimSI/BpSk7tmOhFtHS0W9aBa9coHs9ryNuargmjdxKrRd+zE58OlSXJOwRIJ+ub7hURBN
uQ9Ki60ukZ1Dp+PlxaMxQiBlb1sqzAKZNWtzrn+LJjJ2tQReMoVIlIbNxz0uN1Vy3eopqcdFyuJJ
YwjOL1MlRuw3JDNtipA3RR1+tBosUeqS+OKvII6oI2AjCoJRWT4TT4zLl2JpfIin+a2X5VOSGRX0
HTcARNCE6Z79GEkPGymgL6Yte0R3UwzUXFUtUmBOgHXy8JROmd4oow1wd/rhK3DM50m5X/2AmYvC
PDIMhAyhBvW3flTHCTC9Gatm3Trqsa4YRAZVbSAHp291a/i3wCMCFLYDBlDVNBxoIFhbROu9YVoL
axQDCU8+u1Kz0d9Zj60HlDtSkpWku5B3ByQmgngEnbpdNsTGtlVNtMuZmxfmUAyCJdCXZrbLu+zd
6aGlgcDFV8PAT0zVgNUyOsKhxdKuHlIV+vfMZZYmKaicfzoR3Ckk3S+EIPBq/5GsrX94RwIoVHh8
dmFPfw0ZbMt9UUOM3ysgN2Zse6A3LYDdaUbcMfzsBTtoxKa0IS+0ryZCnLBIq+51plts7xBFOgTB
+CLC2QEePRd3225SWDEUBe3L2vh/osQ58CYZtrKqwjPjmguyxAiupo2lLPZTd5N2/aMm8beuWA2c
8KKkh4AyRV4gPSWIMTnZALl5ZbVm+daImtSc4XX89HELSIOfWJUtug6GzsdMBsE2N0EJewUIeiNB
hnVbbghhaZCBcfn2+rZkT2ew3o9tQKxWUFvbyhLmzRjYYtMnER9UMgCR423h/FIz0721rfNXKMXT
2sXdeTQSH+ZMQm+AhHbSpJ691nyiO8cIaA/Oc6rqIEMgCEUtrV+hVz0SRSIT3GKE5XKdEJjSEVFX
JzpWdBpszIIXIL/rexxFGbsM2Z0FCFcCWtUV+0awMlRknmyZwu1yLW8XWLx1G7OlOjdBj/J972UU
/UUop/vNDS96zCepXpsmh5hpNBZclYzqWpyBEbYtmDlkrOknjscw2oZIeIoPlnhD1XMWErKSe6Ta
CL6kfKD+Tu6ymj4Ngwn3GlWNBcWldc6iJgAWpz7QjiC79cIhnU5lDw64cN1X8QsW3TspOraeoAmo
3chiflSGSZthreZLWNnNSrj1bzxWf7ZfhRca668TFQJ3XJPTmotutvXAigPk6A5h2jwEIcFjwW52
azYCq9OUxiywZrW1hT+tgtwk6GthpMrQ5zas//UhG+HgW+wBNzMw5httf8YiWls5jCezPUVuwmjQ
2aexDV5ZS0AYSRMPsw+th3wuN/zs37ZAbUhaMz3GYfpcpbZ8Z5jA3b/Qa2oRVsc2761VwwKW66K/
MxrA1rQEAtptvWA71+obLj9t3Y7YjqxS3lGEor3wmmZP5IoUnYfUrgj1lt6SaKuL5tMXjkHnueGc
08j7g8uV7DiZL/QX/6S5Zx38uQM2Cb7nr3KDXx5TZlJxpeUg2lsDtfGyzr50gHjOcGMS35q7fRYl
w4HPpdo7yI+UzbnFgYd1QP9hhwvOSq0932dH2nCU4gqaNg5lDJtcwphoJgDcAlK36+gd/KJqbwxB
uxmrKXhz4o76rB4n+GAqg1x3Yz4ntSDDwHsMA3KTF0/a75+yIuBLwPFMwKI4aBcEi2FlX22b/IOC
mZHC43BhOdNsysKl2omente+cnEL9Lo8xVMtzjqsXZrj4GFlEoQ++I9fL3LdfRWjotLtU5/GSXeb
HIF8mY3ajW5wx/Q0E19c8oH7MuRrmSyw2m6M1D1x5pLbufNV4Qg42ilxgDqDgjuYOfdBU+wtmWdn
Q8UmgC0w8eFEHKxQ73S9krYZMxI7U2FRWRnLzRQo71wOEVu8UFMh7mOfTaqhh+ySb2XLl82UqNVc
SyF0V/IikeMJfXuHImyfHRn0ODWzTzmRcBj6qtoQ2HoOfShvqmBsnbLsLVMNEGiv+h5F+VWDaGP8
ip9ctwa0kKGwugvNJvmBONGtVQTmth/p2HJT8Tv48Z9tQAhks/cY6wA+FzD3Z0Ojh8410TiQXeE+
BSwNEh5CXz/XtOPQgEJpwvjBPfAFwNWnGDq1j/G7suyDSpKguLARYE0RI9ShNQh6uaArHh18zStq
etH5fcT+zvPPqVx88GyvD2WArc+cKwyAWRs8lHVCJiuC+WLqpeO4iUFKQ2kwCsaY3LnZkY3kasdY
ZhvnPcXzbwucvQCHsFXkpONHuuDI9n6h+uOGRA8ZcgX4u/bAMTb1HhTFQzUO3+SoAIyAmabEkS1V
UbY/unP5SNnjYH7uj3mabV3bf/UKLU6BK/izemTLVuC0l9QKimAxhF2R1cWhFosRv/G9TTDz0yzG
7C1Cd/xUU1ixm8XQ7xGvW8+d/xS2ts8wldk/6ew8+9RDvXC7UO8UAnk70SPKT/QTbXGuNJyZtHoP
XnBNVN5swLFQHRGKN/ZC5A/tyt8wFuDLaDL/ZZbOe0jIYyVCSs2tATNNqtP8HLdMqdrXPHHsYC6m
g/0yMTkxbacrLiIdHimr4MKAriQ5ofFXKtyKsE7mqv0t/FYfFQuTnZ/WQPKkyXTdGP+wUyyoYFgQ
aJE4bVI4awHPM+FIYsrUOe+ojHZ2vTtfYhVi+0ngdkn3taP027Cb4cExkSoCM6a21+5eoS29q8QB
/eHzezJhz7vZpwhWtgtJF+LBLi2mdkW3x3dvF0+RmwImKrkSaCGHQ24o4nQal7c9g+elcELH3slz
kUux7NNrVwbfWajZUHIxYNbAAFeOrLgNrsprrbnvM/jyMZRD/sKtFQkjJmuXjvWJZpf4RCfiO1Tc
/0oDRo5limeqgcxn7h0E9alVoD8Aao2FNdlpm+nZF/K/nBsVXSa826aAKrNQ6/6zGpF1QxIHGOZp
n6LKy+ZxlwSoawkbMSU/QvgDM0xioG6lubHlRGZ777bmXUkSL6NhVJr3dD1sCsUtAr9I9qQFzMlw
7h0wkTWQIvMprdGxQWdsh6F/r8vo4ITuM4MMZd9T5pzHlCBc3xbpxiOC8igz/etOGF48u5Rrw/BZ
9Ds/TcmVXpjUdTQsMtxUvZptaMMId4nnZMzzme95xAarcJ0WwGjm4hKQv8DRlz9NS/dQYVQDrq2q
ZzGHwqU9dc7K+ljLLN4hR+yKvjG2rAbzHeTlcRW1QONslgBrlUUnOy7AH8YaIleKqID54n3qim8A
K9vc84In16v+1eOMwSlEmzkpL6EmMkaEnnzMFnpMiqOoAAHMupsPlR8CEPPHon5iyGeX2SY5dRTm
8D34UXO1KBXfSGJuX8TEYEemTvFvrtF6sxCyMZMQ1h4/+euxFMG2ASmVZWW7UVT28DUrmkNCvmZH
Hyj3gv9xdF5LsuJaEP0iIhDCvpY33V3t3QvR7iA8CIT7+lk1j3di4s45VYXQzp25sqyjMwP6cHC1
1kcBqYvGOizDVSXebW44lChW/0xaKzg1+BxLW4nXyZ3j95S11HouCYL0UheH0enkHSN6ssHUz3yl
cPOVSWrB5Qssdqad/ZBlDsZR2yQfkrWeSNpnGVz55JomQaVBx07WrAG7MWRNSLkH8CPUaOsu2yLd
e5tWOXdKmneZVU8FOtfawdJ9HtuEDFw2hYeJNNA2T+HgpW4WnHv+bJvJiQRdwR60YU4dwBZ/FtrE
hpVjdYicsj43IVvoSvGuy038YQytNDK1cX7nFKiXBXU0fA8i1PQf2iwfS/LoK9p+3MtA0QlEGy0O
TtZ/1UvunVKcYAQ9vDu36yrkGbt+YY92Fuwzuc712ZNMw+kuF1ygVR+pQ6ncGrsP+WPhsIvs3Uju
0qkj6JXJi6zSkfbcLtxPcE7pgAm+eIBhPcaolz25oIEkkBOoAwr8l5zCR0zaj4GT/GqL4F67OBVy
LOAfe6H97Tr4Fz0xCKeMvydD9YzKW3EZoaUd7WB6ZID+YV6dNnLO8Ox7cktJi3UUmKe2aukPdqTu
UsWxgzad3Vh+/rfwk9nZTg14vCrNCWMOnry8I8eO5IQXGm/qCLdcwSt9M74jL8pK6RBjjuuTrN8k
bhFdMtbfnA8if+yuLjnkRiwyglx6wqW9dYaejqYE9NMAxeOWdkReqgp0bqvZxpPpoDYhexGe/eAm
7n2OxX8Le8Rb1WN8nBywuSGULSAr7EMTX1oHNoK0PYfdjdO6z0s2vsUhB1U3LukRhx22Q+jdvHGn
fRO5/GZiyQ2q5dZR9s12iqoniuzpFMFAfN27omw5vJ/G6zW5KYLvsI4D1uTqRH3ftWyMqK1J8Ozb
rG+btqfYF8tIFItnt4/Pfj6d6ob1f1/QZ4AwVqy6GCPHmJD/F/RJRUFI42AaBicrDPu1M7YXzFgC
bWLes868GRGwqGQk9k2n8JOMcnc7AktYV176Ptj6yc/r+SZoI+gxQffr1BY5iathFZ0z21cLklzf
9P/qgQ3TbDugCVgdI86Co67xb6/7OaLMJ1bTZfTHfTel802dzA/ZLD8wCKJ+xngMAh9YIA12PLoZ
0PEE6jiybc/K3nv0/PolC+xHVWOo5rCDAWmCJ34x2CuCprkwCzNicFFD38UNAibWJrQ58s8AG2xE
F3KN08En1NQbC3F9nTfzdhpaFvJNM65jq5YHI+ejTW52lXo9miJW4XPeEAqeJqyYOJCuC0MW+onN
4Kjle8uSk79m/SagmlzxI+l6bq3gkGuO5wrKwIo5nhYfVOoVO7erAugep9x9yXsNta7kyqUdeEEp
MKVNVKC2+lczQ9F81JAMEGsd5oa0ewDxjUxAmCziB8naYiEgTU5+Tw1gjbwof1xPYJkZNDAJ23s3
uvoR5LXXhcsxE8pk35j2kZ3Guy8XvNNLYa8zrzoDuycXNM6bvsBquFSBA+UdY1FMHFz6U07DDtqQ
H1m3k9t910V0x24ER63QN3oZcRfm06UO+/LOr2kUpRGETRpra9ojP8e4/KhjcWkEaBm5hBzCeXmy
YiCiJD6cLSt+hKuefCcBGMjni+F3FIZ/k6PvkjzlnyTgngYFvnSQ075M3IoUSXvwuJrQ0EFFh6d/
ZJA/Z6x7KIQXf0Mv0TbFN5tVUo+Lx2vQgBuLNbOGtJPXxnZx41mUMpWOZuWwjK9gym7px/7oQvJR
7cT28GqNGubEP2i/eVmgEyECchMoFSXLLm0jvBzffNW3WzOHB2o24O06HIldGm1JXN5rhXkdYvyp
UeJ5aa32FmkaiiAVaIJfJA/mOQzsz8qQcSyT8ZISZ/D8GZQw5jaiknBWoedgAwrYcOCzmLQpGA9T
uKGxX++VoNoHw4Og+4B7WmOPl8ZSH+moX7WfQIRM8QRkk/nXFObND8RTmCzXqfe1Mc0NeYNyA1Tu
yVowxQ4hWuJSz96hFCGbiziVR8szdzr199pRX5GpeA6Dtj9K1dNbJZzn5Oq/wtiJNqTTf4iUFHhY
HpYabuV/NucjD1vJXsEPEy4abkIQwza3qut+Gp2+cc5+jQ4X9aUukabhr+c0ybiovodUAV7nqCd8
wgNkMv7LAjcg+S4KlQf7jWkp3mRtYeghGeggL4L6LksTC88LVZqKPfIxQX4+teSbNsS/KK/O2WgE
up8xYYs75LJb7Zove06fcMDSRGGCbU6R6HYydLa5jifXGHG3YRgcw8xN72vX9k8S7tOePA7M/oit
Y4UbmK7MPNqzK+gwnBuGGGd+A2D8TxgYRaI+zl1i7Rf47wfiRv5aLAoVCSnSHa5nPOzQU5wFRIVr
37BE9X7toUMK8fwXjWGecbrPNn4YfTYoV5ehsl4q/DebfBS/hvQ4Vp/iyeAavkQS/4NbAnxcZve9
Vwg1+GPnt15lr2DCUADz0ge0D/9PkkZo4uwc43zclNAdNkYRO2EfzLmVh6jrikKRVVF79V+Cx4hq
GxZ9i7rNxOyeRVjdtuj3/Gb7U+OP8hiySmZao9Ft7PFqBGYyr25aHuYSFlMay9MYSHq7rpWF16/Q
mUSwHnobAojqtuwyqVoEi+vPwZPbt9/0C9JhpnRzvzQt2kpPqybGF1bNtryxnWmXDlRCTR79aSNR
6JXVKdgco+ffNKHpPrhIHaI+a366wuh11avpYRABDj+3lm/OYmjPksFySnG+77EVRx+cmfgCOz1W
T4uwij0sAvZbusUDlFJRUPUE+/zMLQASQcxM8LPsoKJA9290+4yORq0dlkTUudLFX+/znTVazrtC
hnTJiz58ywEh3HaQgqgBxoxgOdTJOFH3MzUGGS/PnPrTn4SzzSfxM5a23rS5Q+a3oVK1mHz3xVdx
foxGt/nTOfZWiiSeqaa0TxqJZMXwvPyhH2C4mFjcNCwCIEV42Ph1ofwPr3SCG677gG/5nKhDn4Fy
em3zQ+nx1XYJqZIBEYpnTePg6BL3VfP8nBR1fg7YItxYngwf8HcDfbVqQnC1LVKMP0n+JSa2EqqW
8PZbkBelY6KLq/ixrxxvQhhjlY5CGCgbV57pzJ9fOOQv4kHX44lJkNuqHH4zI4OnKmMcG8bJx/ZD
TXFt0gXHF5mpDC4cOhM7IUNkC7WZ4ll+mAIUGkYxP+MWPEFs01chN5G5gzEXc4hIG+ooGs2zHlwt
4W7p0NRczA8UHiafvEAC3LYswCqqJXNJz03AfndnU/mnatZhrp1oIFQV0UfX2rBKhfR9zcD31oNk
1X/vdMQphmCml7NpDmEZXHNzloJYURrvVs82/sYkpK7cFv9kh/micr0QK9C8Cz19wZLirKLFYm4f
yQasyoZpgFFxIdFphNlp6hk3jDPhtZKyBK5KQGJXK7BVUZcyuEe4abh7z5m6dJXFcKrSZesmxbTi
/V3z8SL2RVDICC6RVCdTw1v92YIUmciShDRq0zlP2ClwvlggxKp8NcuZ9XsZvSRBZL7mueK2knLb
W9R1J9ymp7lZXnti/cSOj1UYDZsuidAFF/1R0dmK27q9rcPyTSd+eIwjFX2YRDDnuAQF7qm2xWOH
5ssRLFT6KztijTLvY3beOj9CEWRqgPJDSaNXWyRG5C+4SgydnoNpdSxWY0fDX6fin84z/eOEV5ji
I/p+16KbyoMNV8x8FSAxocLONczooC3Hel9FEqCgwS/21OtZcTlp74PlwRC5zhnxENLNjyfpGSon
F8WS4HJLFoR+gLGcsu3QUytZdXmEl7C4jXrf2YAx2WuVwGNVZITZ+lOekzh3deiD8dWw490enqis
vVs7dWErlhbSf3opXGaRsYH6qB354igba7bKlcUrmIIUjHig2RxWeVyDO1bT2iEZiHVrMrxYiu6t
THsm3g6ZEhRBo5k3jCL5CWiv4xuD/u91LE16nwig67eaCGiXf0PkuAFMiiTs2+KR7c5MEDQ2WBv9
78GO3gjbYIiMGKFYRporBWIkTMl23GWzArzX9qldjzTSs/vuNuOxqnCytWH71DpoloZvhYez7A5i
gMfIJzeSmSa220r8J4uL9c0dWSQmfO5AbyKSewWDNHyDKLgGkyCbez2F8mxWOiJraAXqkPCbsWxF
DjSau02CEIFoBFggxHO4NU0LPJAYE2z6uNkZUzzrtL8Ao5kp4yXyGjNHUyzBC5Vw1MMQc+MIrwLO
3BQ4SseR64SLl6iz2CxwijVwwEivZsdkEZfCGog54AHrCmJxeVd/10LTDxQEjxVnLqjgc1X4lD9n
I784t+6uvUjXBVX2bZiU12HT/LHhExvl8ILVNCkoZx4u41h85UXxD1PT1gifmxQ2cIylqVmcfg3x
uMKvZcsC4MzSEjhD51y+nFRnEZBYZ4Gi0HjMBlNObIr5oQ2fcsZkdxtlJQ7FqMPGu8X9Nj9BYUHQ
bWXp3qKe0JjEadu8+ZmhWSp0+wiXFJ7x7n6xSw1SprDHdyx4HcFfwJMZzqVsxDhY8QPPIkn5QEnT
G8wFt5jZs+FBWw8th1gr1JOtTHAvvPR3kvKlmfp7BhqPl7DrYd3hde00ONmbqIAfG/72KauPIXCL
L8IHuHz64lVW4bhuLFGe7dm93tYwxCbXodHtWFwUSDDrBVb2ndd602vEpegIHABXV8+kjZKJqFTF
1ndlDyQGJLm6/eSQEyPIXANqY615JLCR0IJEZzRq1GRREz/2xPLYFLDDpRdLX3zN/pGMbbYxEA5X
xAWobExxoeKzTN+BDhdf0qHXG5+lTVwXx0eIE2FVZpj90ggnhxeQdc5kUzw6RQVloW7dT3ZjOXVx
hr94TIufjF3gZl7NSwD1hoHMagpYqIkTrzxW/Dvubhkg67K+lXwCv9wMxV+gu2BP/fSyo24p+cul
P/+McZTciwnnRuHRVcyO3NuHbUiWB5mEinCWVzxtox9tZZ4UtynOwI+eQMsDAk/75I2iX7uqZOMb
1EHV0SsLc2MnmLVfQmehBBEBUu9C2uWBECtfP1Rl0z3PKqouIUtBvBEj0Sivr/PHmCPmjW9QX2yZ
Xt9HHeJCm1verlEO7qbaLml+iANePk3GLaPtF7DxphDOZfF7fGoN/cHOqnSALCz90g4bcaV8lk7k
nEBfUFw8LcD4S89ih6Qhdqu8Oy0EDlbGWBxFRaiwrsFx9AbMT40ZXcZ6nZxDPkQYdEyy8RglOw+W
7Kqv0o96aOC0XMHsSXllrV+HKt9MxVrl8IsqYwfnoIXzlo6Iy1lam70U4a0giIO0iLS/iIxpo5Iv
Y0OTasZiThaDwX+MGGT0QF5K4h1P0UobX9FPoBAVs4GBv8imaBVOHHKBxZUA6OAVc47zYlTNsfWB
Ycgrva8U7kiRDJZv/f9Y6RfhPxu//8arkweg+svKS/I3SBVUyWXUR6VpzYXZupIcWZymJEwWHgLW
3qpcQ3GHGDvXHV0HaYNO3D+Yao4wNozs5wK2mxS/4yKPG9rag4Xq7yh1o2fK4arP6rrEqq41HcGU
f8/V/Bx27BJN9ZqVY0Gypefj8axr5FL/VDaSAPpMQiaWu3apLLDCFg9HEBT3HOPv2u9O2ULkN5wV
0nE3YGh3yic/rF6XsiFxnib9Fl/leBMVwIIDw0MpvH4vemWtoxwbKKOYenEc8zom9JeiPKwnId64
uRtejiJPTkVN8IFlZV4ehRWzPTcM2XuG9eIuCq9Urg7tIuvrcGdyB0hwMegbcA3T2lic2zyYzWeJ
/Z42Wg6H0Sl/3TqBLTuPDzGxOryt5iuOkZnKxY3uAVWmDxQVt5thyp6zCqYYqyYIhtfY7si8c1Du
GO/tlr96mF49+vWENO4Hwz6B/7BWij+rsNgJMZKwJ68Fi9XZucc087REPYU1etF7Cpmj1SD7v7qy
fisPno0fwOpMUn5r3Ie4chXxOQ5narXMqQy40wclRJhsdL5wUCD6FuVnmxId1PbsrJt4eRsnD9tc
+8ySBxqJm/wbkMEBopeUsI+Dc+dlPfIZiN9t2FrH2vjWzrGs5zDGSzuG7DEneUUtO066XaLmLgm8
K/A5p8/CoZNh4BDs8ap6DqTiSQ2/Pt2WABfJd/oRuc20Y4q0R+clZo/Fpm98jafymYooj++NJbGX
N//KpbttYzSwMCwesIVoBlBKPSnl3Q/dTKnbxMzlYq2jiGykSwiXqgnEl3Cj9jDjISfFrX4qUQNz
F8IH5Va9hqbUexF2I5Er/OJjRCVgCxOBVmwELN4WTNgB1fMBEhX+ZpKntRaffZAyQU0Uc+X/8lji
4Mf5dsISCb84BtUhPOvOc+tLn5H4r0IfVJ5EUL/Cml0S/XlIFaA1x7BHWbhj7nEieJvz0a/z5KiD
5F9hBsBqtYEhCgr0obYGEN+xmyEAjOOhbyFclQuSlkqL7DwUc3ZIDRoxUFLAGnFjIH/AnFz3dsBX
IKroQIj/FCXxtAJO7HAQ6xAXWPnutT11CW3r7Fn9CbR7Yq+lvl8Sr7oL+uBn0TwD5SCv7IIISbj9
F+bMVvh239O4vVedY9/MqvS5Q7XcfdwGz/TK8gd8h9roT25HBMl9x/sluRB8JgAmCaOzaK/Hdtzi
GZlPVM9jDWVWpq82j+6ZOFHamVzJKQrJQksEpxwldle1tb2Zq2uBSkbuIb3aaVUXvTVzcrVZou4S
5E7u/JRhSBNuIG7kv+H9y+/6tBnus9EUN6ObPoUBX0aBxeYY2u3HMFaG9WuAgherYj2mUXGpfNli
4aarnui1/dUq2moc3/Ef0mD6sKoBL0jLXqrtD4ZThk0tf2J4cDR48CgnMlCbvrYR2bxoZF4fkG25
ES/7POElU/Rjy3Cu/PtoVOSLqJ892JblvPq0iB98PAOrMm1+x/HKm6284DhE5U9NLcQaMvBDQ9w/
19G3x6Zqy3WLc7qUKMn5jHWmCNe+q/+wXOIAdTUM76Fob8ocy3Q0ASpDZNP1tVjpOuNM8+Cs8Zwo
VNcF/0wLzg6Qk3UNLi8br+FgFXP56sjxgLqfAEEZygdlOf4H83W9GVo9Hxxyqg/u1P3rG+y6Udu2
ey0TloqqCcEH0khguLDaObEqK3fVmhvqN+NJt/Im/3duaSJP+eVtU2m96yBNj770v1x2mgACwuUY
8NvdThgpNpMffdFb9dMnKd0rAcplgDMKxa159XUmb0ovHLeeud6vO3KhOpHjSfZh+kkSb+skPVb8
aNGbUTfjPi7mb8U+iuBZ0h6jrgoubB/OkExpfgqseG9iZKzOVwLf+Ryci9yyVq5k4Jdj8h0aD2Ov
N75jF3/w2jA4tDxce76xAPhXJU5xorAFYSTHUfo9DOE3ajR7k5kun6jr67tAeOyLrPA9QvS6sIbv
j6nVQgMzKv5Trhrv/KDDxzKO/Ybbtb+mvXvg+jMoGAMjPTgl+4yUoMPOJ6aCXWUCHOFZlU88D/mC
PrZ2/pP0uJLBP9cs9KOo9vOjFfniWpw9SmKLAPfKjRNp/bRgOFcbwvagZ9o+jcm2jULIsx0UhUMe
saaGpvAywn30jOfjRkShfrO9zHuJpgULv8NAjkXL8zvK1e0W0dvmmnWL1o2uEpYKNF+hrImQs8az
9NUtE3DWQbUaW/msG7OuHba4Z9gTOjsMKvSAJ4VeCla/ceLHThv7wF2KO7sVe8Vr4uXdmeUyGxgH
nQusOam/q7Se2i/Gs7BVpiYU4b4K2mLc8XsAPJWSi3gm2+9g8JJD8R5P2rnHmTSNZHGiLDw2tYrS
m2WJeBWVQgHDgEIyAuZcfIsmFiIfMhIxIM1oGh65ffFrS5V7N/U9kXVrmMhVYHTelNUQcTAtZMHY
V4mbebjiZiqJNMV/rA326UhZit344rMkf0230VW0DdpFqk1DTnBYLZ1XsqCqERWJCC/ygR6fOt9O
RbqUAHpT6WxSPgXuItixoKIFMbfabqlHfx03Wfme0cjO7S67Zp5mDyIENXC1+9flLEuvRnboRGwH
MFVOM31lCf5y6UugRXXh1sNWiVa8B7GhI2DBEkCZPG/5D34Yaycg4RjCuqE+6tYHtkHJFxkGgm4H
pt15bVvRkx3G047aK9ZfqXsXM7eKQv8TNlvMiK621di0l8ier0XT8PxDN9tUWXFrsiueDuhgmZ7G
rvoevDBcO3YTHbHiUIBMa/sIqX7M8tc6mndtNP95Jil2pnbiHbybh6L06UIt8B0mGDQJrXB/SGHc
gaZlI5PXCtpBq46Ytx4HpV/YuJCAGZMarmvtsdTj/chdjESkh8NDzfi9nGXPS7Fi3wDvSeIVoE1U
7OMy2mpDnZksqxOf+2MkLFwYKEv29A1YdEN6E007vGWXj7k7mLc99+0dczbxVKLw+9aOETwDaIVA
8LjdkKts/j9DeHZn92Ia9VTH1V1Hm1Uv5V4udF2Ws97k0UQyxf5xrh22arR/c8GlMxgiOBhG723V
Xborq80KjtSGLNw2sV6PWbIP+HGvlEi3k9MT68C0urVZNa2hpIzrIcWMhEChdjEJZ05r2pOueHPD
Q8jV6CXtqOGep2zHb3gXFvV7HXlnOyk2Zh5fRU4RSy0enKR8iZz5L4mWl2iev/PcYavGAmK/SE4T
AU6FusibQRUAYsIZ90VVbTE4cUJlqJcxFZtF1jznggCT1/fYxUK8VeY8Wu39SKFsTIQIr4HzEfOv
ssvU6V6n06ko469YQjBXeXWTe8FHZedPIe2CJ7wScP4qdU+v/IU73EPvQtZAgN32Ns1kS2jtisnd
x339mfkeWnr/WGNrEWO6IZy5UT4lkcrd5OmwX6ryZspton4YgAhTBF9DQa8BnkhRJ0dW0Q+sgTeQ
tI9ATx/tIUKNdv46Hkw280h+V91F+MXJEcF7PI+HUdQXrwBbkQ9MnjadSGVZ9gfSbZu6ZSHt4TXO
df8cxfoCP3hPvlsyA+RMWDnhQkXiZR2yT7wXrdnnqIScbPfY+B8tpz8bVX9ZXXvvTR47MTyIVJzQ
tcAydixveGH/gz2+GeLsZuzJ4AV+8qQ7QRXKYn/ELY1q12IV3kzvBctHegrfh0w0l6EL/9Dis3Xi
GRjw+HyozRogUxaCN4vDnQtRMvA+HZa+/A221CocB0f9dpRhrKMFUUO5rHHRwlcDzxI8wOIclHK/
xPM3ge38mfhuufYFqd2y8fZtAuxXiiY7THjDB8d5VjR9OI3acrAo8HdwxEBHegw5XP6Ce5bmlK7S
a7rGBAKery3kujBANU0Wd+iPM6+zCstVGC2nwva9XR3rnZekHW7/9otQ0pdHy7TmUb5WrvV3rPst
emjYjji8B64OzleiSFQUDvBpWLM82IxTRy8O4YSQgnpu/fRsd/LbmuTZKmkvlBVRn2rm7aYaot1B
qbnvso+b9U1Rt3u/Uhsfq6Q/LzvPYh8hnT3D0fes1R9o2gy1nNMkIzoWEj2ASO29gXh5zepmOkY6
vJAdo2uO/07uzAfVzvUqHJNHk9skRLASU/1Fx5HfXUuyYNjxJjCbuLbOlRUfU17UXGfgQ0P3gSWj
7m09PYZudIxCkO59XZxjGN1rvWDzQ9h+U7NtuLw5jzkkv6KeP8N4ueA1/mRvfCjxg63ofsjWs+ie
xtx6s1wKbFzDWpA6JGKCPu7QOIn5lktKr9BhVxSg0m5DEJq9hjlocB5bDM9YywgYcHFjPdfWFJMU
AuLqGH8HmePTbXI1vvlY6iiYrjDbOR/se2HMJs4tDogd6ax6XV9JbHjaJiIFHZdK3XeboXafZtJH
G21BcmY5HbI4w63QPIFDIRDER9dN/hVN5yf7qfFfwP58oijdA2x/x4H+7YrqL1wSblb86y2QXak/
GGqDA4xXlJDocSiSz6VE6DNUBvg+f/E67p8Beb5EsDVgUsPh7gIogVhhNvlCyJa7D1RLN94NVr8b
RfSvDRluZoVOBSgoCLt4y1aBDyrMb0Bd9LjMuYJKviLHhqZQxf0pnujT68jDDVXIIN2Mp6BjzpKy
+IcD4Q/JEl1z4H22mIBK22DqYajJ8VZaNmoFzOrQah+qifffpES2Aey5ae2W7pw4w2HmNQjN7Mi2
XKq2ha5ffWlwogbtdvTnX7sb3qaSC1MFr4TH5SrAaPhmPNN4j7DCrJG4bER2Lo4E2PekqP4JKQka
gY1Nwb45s/+dcP7jInCwrAwxmiuqx5b4FeNvgwa32MWnpexjFwPNIoc4V/3raBS4i6Ha121xqT37
znUpfASmfvHcAH22Ji7qA9gcGgwRo7PjasZSjw354Jp7t5Uh1E0KRl2K5nJvfptTSS5gYPyRvfXp
a4YwyBYb2+L04TrcReWpAoWDfzmi16FyT+1gn6hh25btcislxIVKoYvw+mThvewdzBTsAh+q1oPe
14EcSXDOLYX7r5lotM/VTLHHcsvEQ/gyoKa3Ct5YXKM0qug9oRFvAfwG4hMB1Q4oqqZQHOrgp6zj
3SzKbO339ouo2WAJ7JohKyiYwcmJjNthWuK3vO6OYD12YyCIq4QnA91kZcY42cio2xDxx+/GdR0O
BPzWfsfF7Bcj3cxp2uxCq0y2Yx1w/OHeDXuKgnThPynWeAxq/HncOV0t5BpJjcwB1tRO8xUy0+uW
O/Ngv0Zu++Nl8/AYpzQoNSa6ZVkDVAN+mG9/EAzYzWY6hH6P/m7Fp6iV8KDYmsCJoRR5mc+JXs41
bFJkYGDo3gI0KTW88dl1rMIi/6tIKFrFAPDfjLdJJ2kei3bwww+wLu9ctMm+xNRNMnk1DjUFagbm
aSWWV9qKqKasxK/IuyfXDNON6zAB9TZgK+3P8rlL69de8wl5Q3gjMkIr3KTatSlhTuoAZhkEIi8w
v9SafSzkFUlEOMyOSOI2v2un5yRSI1WfqvPuoYkdI4jZUUBOQJjwLylRReKFuhWAg5YXv03WcJ8C
ePbJwq/8qT1S/EVxKQpnWwhykvkbi03W3XP9Gbbiif8zCSui+8rAjSYO9E7QmueRN0bqz/eux1jc
BksK7a98c6LhT4IywXE6AXyR10Bd5f2AmMIhVp77lqbq3kMyY93QbieRf9tqAlnskGXJmPxZteTH
ZAYJRpUiUMUqB1dV1W+6zN4DJx0fXfypuy5K40PXIhIHFY+eU02kU2eIF85IB85VWr8pZ8MLaeR9
a0GThzR4T8zuMqY57OG0nfcUI0Y3LFjCg17c/tMyrGM6sEsi6NqVCbkVJB0fCN5uskbB/MPtnXRD
SlAljWQCytJ0W8hcFnmsRux1RzhyzsTRjKSkakzAd6r36l3HiEZPleHvNbH68QEq3yQgE3Zog6Dd
5qr9Um6sUEbtlzgd5S0xnXbv0gozEWRfnvtGWHicJAb+uiRhWcyeREagceQIR7Z8FVmPLW4Jvjsc
fkThvBNZcI4Vexy3ipX2O1Qv5wyCYD4EUa/fG2/sHjTf/SMFMIZeEtE+ucNS7QePwh+i5vjyouwu
w1hB5hxyI8rQkyuc4lIOVQMsOnQPEy71dJMCG+L3KSz8kBUyeTlcTM2Nspih6Ed0Px8GSHUr9oNv
hfC7x9CYf/CNfhg2+a+5vjrGGSu5AS/CyVms+hZAe7ytZL+PvfmPijq0lsy8yVZSTxPjTpylesMh
giu3wVq+QHejZQUbYusVLwzUKNVdhSNVPzdxLPAhAcUYwAxsdYC9pyZBJ1LOrbTf5IV8L7q53rPZ
TtaAR5mAcdPQFCuu+5022PR+J6u1nya/tHZ0J8SqYhO4doYXJIpRCY2rHwcmeZbmWBpVUckbF3v8
NnZIiQsv7o+5V9mPlMI1mzDooGippn1lnKcdu6NraYSqe+deV3K6yZZHK8sJYRf1q01AcuWXfoR3
zmeog3ytN+DuXuNlugyZfI5hqdMWUJBHjYfROUuN8b63WIFK4ZGzzbgDRT7LA48lvKvrH2hk1Mx0
w3TW3M027JCfeI+TVeqRpPrUweGWj9WNafzsxcPwjdA2cOOR1iUvudQoYwtiQOU7LARe93Z7pmbV
Rd6n4Yszo9+woOCnUMJoYlL90d6IGAVkBCSviW+nitdwXlGLPc9c4YocXAUTPLyjSBydOSNg0pnT
IAy38DGPMa0NezFU/d2iLRQ9f/nEm0iYcEjvSF/AZxbedyyJXE2RXE5yKhEbGLLSfUNS5dYvDK7t
8CW3U28TsPXdjzHh3NiaYDtW47grl4Fqx0QxoS6uw+3eh/4NaNGvkZUIBWybqnsquvITA/ByC07g
tcEJtnGWABigSya8EHb+ItFMdlPYp/fADeztqMkINTjzDkVApC5II/BOMe4R13O/PbBeW9zkQFEH
N/6F2xDtrQSOIdLHv5Y4zF3gkrTsrsMIsY67ZIKswRudj9oU1LAp/qclycLr6t0uu2fEl+dAUrvb
esPe0mULWCgz9KWgBLiVD9ooBm2a5BMCld0yOMo7JxjEnTA2POlUkCWwwMl3dXG0dJAf7I47YASx
Eic9F0QTzLy5yhGaBIvmjNWRHvcokv8XCZst514DiYNrRR6TmFVqBltmHssquwnhQpYJ+24/Sy0M
Crz20JCpp4x9cjSqeU4SD6qZ4C5M0MA8dNJ75KWdb6Et07SOM5s/79Xkyo1iGR+bpjgUYDDWMsuO
dlzNXIQk1imQaOeQGPq694jyXZW4te/byMmCXcBBusN/pJ1Jc9vIuqb/yo2zPohGZiIx3OjTC1Ik
RUqybMu27NogPJQxzzN+fT/w3UgQg4zqjtqUyxGVBJD55Te8g9pps/X5Y/8hg3C8y9QiWdalyAPb
3TNOR9PDsNiNRkXab8vI/zQ2LsY7Jkqq0wJDmON2CTaS2UoFa6KOsYfi5nRvuORaUJAt57PDzmdH
Y3QhMsbG88iNRhYvivtJ1fqwgB1InJAjn8uP6M7UYAzB8ADPf8LgiJq4FtaGPgi2BxmOxL4DFJuE
C/HpjhCEODF5nj3iDMF0rvZkfeoha2+9sP0btaPitqiCfFv58U/R9NWt4RlYCyJH9E4qy9y2MsdE
TUdPKoDsHvj40Nhu0f+VOsY3wKH6Dr5scmuAmUDpXdKIdaMMAZkBAwIGTfy5M2JGWXitDy3BpS4C
57OYyGMydNHGxJ63cU07NSD3vJ/DHnePGBaKrhy+yKQ6PKvGcmyeIqaoXx27FvsQPu0NVhHTPVR0
OCwSP6zCQ4FqiGf5GWCP9aPNDecrAk2/S+qRW7Ky6Aj2wzyKHm4TU9rqsY0QvkYlDnZoJhmmgZYH
XsPYrP8WD9RDBwhGzn1PFvoTsmVfMbGTACjyqkZa0U0UBafN5rMD7f8Vmq74ZPtgFMlenbAHgUFR
jXyEeFY5wl/M37Gh8HrnxLxBMUsPbATYe8fAkT5qHty88/wbmJxwIzvPxlrLojUX20I9UZbgOIl4
xwc3SPnoElILxe3iVNo19le3bo0P46Da76UbT3ueKfky9ljkhWbbfjCKxD5Vc42dr++AoI5HVDs3
0jSYkuWKIjyWaX1yjOmXxHDtiFx3C4V8wsWggdoL3r4YfhY17NNSh1wIWYucPk57znuvGRHhU179
tc9c/u9KwKTBlgwwsVGS+6kmw6YVquPGspaOWoj7AK1jlI/nnLQHqaqtRETiPqsopTVUr3duZP8G
h+juQ6RMnwrTpm5wkRIP6lA+ZH6H8jnZRBBDdbbJPW+G2dC7Koz+7sbybw2M+RgqF1Bq2/cfRGM8
0ELrPkQm3SE719DZnS7bq4R0FqgeYk8wY8Lcq2jvNxpJcwRMvKof6f4G6pkNhxKJDuaDCRLulh5S
cMsh6oN9y6h2SxpMDo+W176aBkQ+h1TjfOj4t2UW2HtUzDiWvaIvm/hNi5yF/joxnf8G2iZ7AM5E
1Wt4BWwycB/HdHCjY1ujgWLXUXRbo/YD3dQPFqE15Jm+uklt3PV42HwY2rLpb+D8wwojpECSZjWk
1MOxfG/J0EY/R06HoejND9rAodNnB73TtCq3HXRFPvRw15ddf1dqJ/zRag5kUDFwwZp1epw7Fqbd
lJqn1ulR0p9NBYE4YAiIQQUN2aJA8XZTdJTPuDbm7zGzofieaOGXLhid1sbafSzQpEZowj6OYYM+
whQEP4GuRsdBBZ9HjLGONl5IHxs8tfftTNnEmJNXaE6MR6Qz3htDQKbXj/Q20iILD2wBel06EKQ6
Da1TGU9iwTUMd5lV1Y8LLBpqPMBHhzLBYf78GLQ5QtnSqcNdgouPD0I5cd+nHigW3wr0XckuJNYa
ejx1sBZ3PupTp9iN+oeulR9sMLHbeZAl5S8wEoGIE1kIcPDRlNZOS0vvQ2bdzBtUA2y8BQxTKQc1
vg4/I5R/s/4Ojmy08cn/b6JBA1nQPqJZqKeCu7Z475vQcO072+zlHeIoXCeBSa6fZSnsFMgEM/0T
AX6vLDplvkORD61EA5jBncA/cNspVOhMOpa7IZfq2QER+l62IjpoMVs7GHMIQLgkAtuGTOrYTkyX
N6jum7c1IPD+pk/BA2/QdLXdA1Wphdx46gQc0QaPIkOAbSwbTlsco6AaCOXdO1zomFZAOGoYqqVM
9kcAvBUoUY0iD0zTPLm1KzAXXIqF0R5II8b9v+NAVQ7OhMGJAgiJwmgnE/Hwb+w/psRP4HrP2rzP
Yo0KPOw2iIS1RbWGIjxYOIiftsb8OZ7/ArLsJPsGBVe1D8dl3OsoPZHBF8J5ImDbMDkFwjFZuokb
WfxwkN27FTY40m42vg+Gadyhe1LdyN7GVGTpv6KTLHxA8EEA97RyCoAj2DTR+0ReDSEAegzCxobV
QZbHtEAItmV4GzZz/6vsaNZ4ioCVAwW+J7v5PKLC9+Qo+SWfyl8lTtv7jgs45pgC06HlwnA8OmCL
Q5Cqy3Qnsu4e9DHxfElFcrzlQCbnwdawmDAh77KAJaFYVpGO6Y+DLAr5f8xFC0DH5yZnmuFswRgf
pwWubKgUP3nLi7ZOZCW7lJLxtvBggRQ9UgNpd2eocUADX2Mdy8QP3S1GCeQoP2dvPFZdCT2ayco7
ge2W2/U0XRKYcZFq82Mj6m/ZbIg71Btg4hQmSytU3BCv/CiGhuzWKCEc4eND+u5YYDFC0WA1+CXx
LaY7LTnlJs+7TwwMHxHUI6GLDIA0kCPu+GrEeyyVaOhkm7DKvicF9G1dSvMQMnOYlPEA3K3f5KSN
ljW+o0lI7qXkVze09grskOsgxR03d1mH3nARmI//xrWkLQb0JRmhZ9CC5+JzBeRjRGWiQJbspo+b
v2sjf2708BCV3EZzgvJwjpcbRjSJOGEMyO0UOn3F1GhGb+xf//W//s///jn+d/B38b5IJ3pb/5V3
2fsiytvmP//S//qv8n/+6/HXf/5lO5bjWabrOlqatomOqODvf37/GHHZ/+df4t+EIj2ADogJqDJ5
mBaR5zs6cDqn6xzjKXd5NfvMasLU0Ng9ZZrCNF+v1vUgMIZER6fAEiEqwiJ280OkuF03RJTuS22O
4dPlJc89oJBKCEHnmmXd10tWWYfCXRnFJ7INAzMQegLuIjHl/UgqBwHZy6tZbx+QEatrOXjWa7pH
6vVqIfbVEfq50QnzFBOWdFRgu4lxymheWch5uxAUJ6auyvQk+d3yQ158t7EMwPaWWQxEB9KRVIV9
tCuuswwa+D1zyfnXVMfy0+Wn884sqrQCJEZskdpbvUu4KwJGTRqdOheGOZNtf1srprslFkE7iXIN
sP/A/dtnFn6chE7uLi9/7lMy+Lal59mOY3vLO3nxzNYYa3zd6gEugmqwDgrlDhtH60mgEnq4vNS5
12thHCS5QhgFrpfKgKUGRlREJ5UhlSsMz6JBDY1Fj9EnJwDa5iS4E19eU5x7Ps1j8VE9lnTl6+dD
mR8ISmvEpz6M3erQSI1WHihlUPc720z0M8Dv4LuEp4PGW7KQrlQrMLeix3dXDZH8SRMftfCa8t3Z
NAK6C0VA7H6/8jPP7HHLpqBDP0XRbJTLLnnxGeJxpBkhUtwCPLvdFUPM2L8MGbpk0Kk4Fs7OxoTt
tuKeu5lQCNjM/QibyaNkJiECDzbm+iZDeWR/+Yed+2Z/joO0TE8T2V7/LgnN0ZmDMT5FoJufkUWK
7mtv1OWmbcpZvAtDOwdtgV9r+w+jmgbob2lOPdMN3olaRbXBTIJW1No4lnYdnqa6Mr9UFhA6MD9o
toSWvL/8oGKJIi+D9rKg9mzk/ZRDkHGXjfTiC0wIwySeTPxjkSSg7eM25u6PJepttBiw3QMbbHjd
vaV03pN35WTpkB2QYTdhe8CiDnr17MkYHa8ecR/3yneQ6w2y/DwbfoBNk0l4prUKgoBZ9EwLyD8O
IAmBfQwRzUTfEB7GtY1hfGaWXlk0bWinbKjPi6+jG7vPqV1FKBuZMd7i9Ziomq5+1aRQ7iQuw347
Mq+EulqnuxFqVIz5WuO+t8NSMNlvMKCm+HcfaaviFugCuUftqLWsm8tvfr3F/jyZ6xJx4fpKRCxf
v3jIWLGwat8/mkgB7MsphH0VFwatOvtL65LWuebcbv/5mg7BYAl7pim91e6K0Muy+zpANNpLWRhc
126M0nyT69l/9Gv2dNBW3v/Dg6Kr4sgl3Arx5xO/2GFtA/TVQg7vBMihwQVM5miP9vY3w65JQ2w3
OYwYvx0uP+n6elnerusIU1nSZVm5OsAtKfgg0UM7pTq5j+n+35SRZe+jUcn7ptD9XSZHh+42yWbt
ONGVG1UsL3J9qrhILb4s0UN7q1MlxgC5C7xaT5Yfw7dpmHJ1XkgQnVWOL5njUTvq1HhEhTt9nFuo
XHAhiitfe30H/HkHnjZdQH+m5ZqrfAyFXkdZwQgnHGAHXNm2IeLrGK9jFSY/L7/vNxfO/yzmau5z
xyKgLwf5xVeu2zwU1MrRaXTxULHK0EFvSv2aO6wi89DPoKah1h7hmQ7M6stkgJBHlKCBM4NDRjDR
s0jBWG4HI6mv7L9zr8ET2jEFylnaFKvXgI5xrRSeLqcefusWAm+ew69o6E5OVRz/w7yC1+CZSoLC
R+rB03K1GACNYrbAJ598W/aPvR3L70kWZvvAyeenK698iRCrTYZCviMIIYJizFwy5BevPIuRvazc
PjihMZ6hH2h/M+dk2lF1MmZpxHiIstG/GRs43gAI2x1CgqCMlMhvlAuN//KvOfOWSYlNTaWrTQsd
vtc/ZkaPtZ/8yTz2ht8z5enCp0aI6AkLO///bym9Sh2xMhp8yGfRyS8YKoI8NL9pkbZbgEXdh8tP
dSaMcO9Y0rE802ULrQImjkMZfWObMALsANODsd0SIKdFVwU0ECwHZm4+QiUWUEpLIBRzeXlx5pKg
zCBaWzhaKnP9qKJtq66eWJ9NHDMhaGygu4jot6g87KYw7GnCMCvL++q5GzTcOaE6HP2g6jn2BJAA
0zIoOH+40ByuACr/1gVxeCXcLS/89UbkzVAUOVA+CXrm6ioTM1JCbWwZR8ukOeVBAjy6TAWOGg7K
DZjW4Vc8VAV6oVPzcPkFrYvA5bhZpiLASeK8tFdxVg5cklUmo1M2zuB2dCcxkqM/A3wr2juJ9fXy
cufiOrJj3NrKUaAS9epaKSzg8Yv/1QmOF93IGavmdrSTA268Nm54NajLtF5iPe5MTW+EOzl65pU9
uUTS12/b9vTyWaknxFIBvz5pYTQ1to3EzKkIkHXeJJY2+n1dlIG6lhue/a6KljPyQpZEiez1Spj3
lh68qOW7GvPJ5vGw7ACuaIwgr0ysJLZgJQDIgCluBoViZgCvvxv7T62ynX1uIAcNVXrC6CXy7wD7
GDARgJmENYLclz/MuX1AYiNwKHJwz3XV61+KbltmtJUOUJpgFEY+w1pNYpobr5CorRap+f3ygufC
3csFV6+mYKr953Y9ocdOkhzGs/Ez9hiW4sL39+Wlzm46kgmlXJs60nZXd4pArDKkk2gcxynjEE/I
WRXVwBzUB5Xfq2CEUuVk2wy74N3UhtU2rAL3H99rHHHq1+Xl8pr16jcUeH1LgCLG0evxFUInnklp
qpvPVA7xlZz/7bdkKUKuKTjXHlfb628ZWQq/DHMwjp3PGGiGHZHsyjZAxNfLjC8l+PfmSobwNsqy
mCSW0GsBW2CtLpRhcFBMwCTzVJQOkv1zNsdfACxj5ecPwDjQ3+thIqJVm58uf9o/Z/X1WeaVQm3i
H9quZMivn1UECVM5DLuPsd0FyH/QygIgmukuvgOyk/6AlgLc2W0NsBmMc6bwaIiqsw9TRN2GeELQ
bxvHz0+l784PNv4HP+DDAcDXgsEFahnBjM88stag3+12iHZG2sGKGsIe9Za0tSfjJtBOckoREBy2
Vo+LdGdCwQHrCEf8xschbN5UmZq6DWog1nBT1w7wm86YrftgKP296fSRBqMM6n8zgnN6auFbK7AT
KeRZJvSw32wSXcRr3a66D4Dp/EbisvuKtV4OO7+NnBvdeLhTZAxrPvnm5AEGTCZwIfDl+wL2C6o3
sAfi8qMf5zXm24Wd3/TmiOh3lQ9lsqtiu3h2zbH9HZJht58vf6C3EZDZrZCuR//atSy9uv8rJ0MK
Kx69IzBKDL6VDcof7LAGMlbLQ2niw1ULPd0N/SivhLS3EYaludvcpT1FqF/+/kV2B//MdpuRMs2X
SfVOwAr62M99uxtjZEMuP+W5pSTVEoIvrrCEXt3ffkgJnliwZ/vUp3fvT9Enie0tgiXYYF9e6u3h
9vDrJlILBpkW5/j1U/km0ArAi8FJeyYK1Soy9kg+yH3uO4qJfQ/c5fKCf9L71RFTUrgK/QauS9dZ
XZcAZX3dos5+DHxYauD/DLyKwGchbzzRYuqLI0VkiR2l5x5mF+XU0IdxWGeecbz8S97e2x4Ziloi
jUY1wF7+/sUH7Rs56LzL/WOZFfPXuKOhjj1CBUj/8jpvo5kHrEU7rmLH2mRkr9eJsjaaPdwDqLfz
nsmB2VJ3Nk3WdtAhO4lc59yBq2nwcL2y8pl9RIWlAVYsTXKylNcrq1rCC2wVFxWKNrhMjfF32yy6
Pfao8krIlktkXH1W9g/7SNtLvbVulCG0U9qR4iN12CAw7iGtfW7igDZNC3MWr4NSDvMNGLwM5TJQ
PKDUvVL/BdtfPJX+guOXJUb0WJS0/fsMZaTPBuMfXBEYYIBssmgekcZNLWpfCAx+bUxgAnCJ3DBD
PgOV2K5A8uXK+ztz03uKbYqWIqdDkuW9foGl57IpHXhSnPws+Ercr1DFxSMWo5owjNFmn2UJtmTs
5MepQYEM8IOEQz6VGKIeLm+jMxU9DVZ6gyTYnkAjdDnKL/ZrN2SNjkoZngxNe2jnh4N3n+aRMd8m
URjm2x6FSQb+cqIvl7XVotUcV9NTnmeAGWcuUpfZWG8gi6Yls3GkROEN9BK67ZUfusSM1VZQaBsu
qEBrSY1XJ7wWSGQarROckCLsus/U+tWDgQRFsy2AGhRUuxnAjqIimgPQcb3vZS6AWiOPjobq5d9y
7ow7JvMMOiAI56wnRHZrTjG7Bh2COlGfyrJrDJCBqv3nzUMqEJotLgW3JTkBr7+NaUye2do88tjp
idO9aKcze8B4awTv96vvGoKLLfP5Svg+c8KJKgrUD/kKesGrTGlMCkCKJl2eUhfY7fUdHLTMLOBi
OCjUXH6XZ08DPQUKOzrhOPisAqYfVFZfGzTRnEZMRwd9i22NhtYORjFIFtwIdgVt1a2VFtHtqLLu
a8SRuHIK3gRTxhImHmRLDmAr4NCvXzTXYDj1DKeAroAAm8E63liG56EoHILJn5v+I6in8ErZ/7br
vaxKHe1ahHDC2+o1207c62Ks/KMCl/iXAUEUjBHal5+SSHqL6ABmixvM+nz7xmo0ZQ6W63mPZd2Y
ALRD4xnMb4ZeXJKgopm00XM0VNazK8riHrdHUr0hNFCH8nXU4nyAlkkBzs9o9A8Du3I4TLBld0Ha
Gf+0WuexHKy/aALTJ+APr18mFoFZbTCDONqR1dyHbQ7+e2w/eHHiAg8Y4isX7ptcgxVcanWHJIoA
JlcBDHGZkEm2iW2i0Y0IcXbZLcRBgyECA3EZleaVvfImWWQ9sdxIVMqCLbNar0ljYOWz8EFlEdy3
BMDh94jwN1gKbEoe+9nXzwEMET4aAOVrJfC51ZGOpiPAHSLEeqdOKGbmUEqQSMYly9rjLSwes8Cb
HvExDZ4WUBVo74JS51CNahquBOFzqwvXNYl7dAHptr7+tIWUJHA2c5pYJxMTOc/d1k037CF4dFs1
IFo849FznIlcwZU4ce6Ivljalq+XNuOWCiN3wVrBldqLyn9SyYIIrJkRtXWb7NHAaq+seW5rMTQj
laPrtETC12tC9lWhEfvOESdYpwZdWHoTFgx+/csUuYtBQ4zW/ZU1zzwngwxKAWbIZD3rV0xfpW8C
YgaWuY13n4XFx5EHvinm8XdRDGjtjoP863IIPvOYy0MqRgjsa6hVrx/TQSm+HuWfUVHa/3akar/1
0OSf3LQLHpwpDevd5QXf3J/Kshl+WrbFYy6R4vWCtmXE5th5kDBlS6U12fEvFMvSb5dXOfNYjumY
nsW1Au5BrL6eD/SYClLbR6S2i1uMJ6N77HGQQVrss6ERNR8ur6fOPBYRyCT6mZxOVnz9WIwascIc
G+s49agS7RPLaedDabkDQHDcj6ydOaPOgda02zdfIrf+OXZT4kEEMjDjHvCHK1CTc3Sw6+DzgppG
cWDc+HGbfuCUC31AgAAWvcZZ/Ckd8uRjZkJT+uEoF2FcQW8a8SmBwMjWxol8UVJKgHRmtsQc2KtS
5xvCvVAtkH8NDllRQh+3qixFkXJExaWSRvQ1KFM4lpdfypmP4NpAlYmUDsCxdSWYpGNaGUXoHhMj
ad8PPhENEWBdfoe0iglcCQHp8oJvchdSa9r4zD25hIS77uXjrh4jYODqY2gXJQowDRTKQYCfhR8Q
+1cO65l4yByECTlVribwrepcp8EqC7SQjU8driuZFRh3KrLjYGtmof9YZwJmyBRwIYIwlXVzZfVz
j0qlSeuA5MXiDny939ArxKRVJC7CJx59mCovj4kCoc+w9drA6+1nJC2iUaekCepUrlFKfYEV2uxa
07FtO/cDNqAOXhcxtHEUSTZVa7dXcoi39TywnQUZsdTy6FCL5ay9KEvMvO2G2GumY1xhgOnDVWXW
Pe9Uq9zbvkK8GOjyR2oz8Mqzsyus7oAiXnpl8759wQyzkd+lkl8QPWvURJ3SzDbFNDPiUMWjXeA3
OYgxfAiC6lrweIvQ4IFdqmo+5pI0ratqGJetr1APPc6TMamTNXb5CZnl7hs+av23AdnOj47TOCcc
oe3HGTryR0vN9nNvztH7VDXDTzf2+h+Xz9KfDPRVzcWPYvhITUHGw4W/uu/LETC/6qP5GM1tMT54
Q0Z46UQ2f9OGphSAcZlgFQsuNzyVjCg03u2ThyDqkKA471B3bsHN4dWZA0QFZkFio7fNgK0fEncC
2Q7ZQ4K4NRygPxtwGfQ/BY1Db4dJZpadzGDqn4Jei8/Il4HE5LpscQNoZpxCDQStUQW1gbpefuiz
W49xHGgnhkD04+XrrRfYYGgHMc/HxrSce6xAVb8Z+6D5VY22uw37urpP3bnFyFv+sJwejY6a3+b5
RnR7+Ze8TQV4+5QIS1Vi0Uta/RBVoXML2Ia335OSvWsmjBm2WTPXaFvAuMUHwbc/Oq1OrvSrl0p6
9dW5m5e+EgNJ/mWVDxjohtcm1nXHQvTO0zjAukQ6AcGDuLU/xMga3Y0KQUNE2eLDyJD5yqk7F2s4
coQarm265supfHH0mz7RCdtrPrYeU6UMh/qNDhU8bN/7ariyvnJhnHla2q7gWSlJeNtrEFiaCehG
icUhd8GU93iBnBL6QLdh7H2RVm3fkuXNO4crdaM7umuXv/HbG4Rbg+MFPI537nirbxy4+Dpl8IKP
86yiW/jd7k0RWOHjaATDTWFirY0oG7K1nVVcWXmJoOuvzBSEgpuOiksP+vVr9qIQIULY7MieqApG
l+isH6IT5TXc6bkn5AFBnCJ5SMtylRXJmD5D0Jf2sU6zX02MDJjKwh+DKrBosOfO3FduCHbbj+3H
y69WLO9u/YQ2DSe+LbAJoBqvnzCe4GIoo7ZRDGfAiTboqHZplTH7yevKTU8tiljZLZr0YthhWwEE
1+7QTiR4MVwMy7bHGm1AKPzKi3/b8SBTQLuADac8j+++Ol953OPvmSj7GNaGuhXp4rI8T+/sEbA4
KhXhNk4WF7NgEhs11MssEDr/5Xdz5mZjt5ElKUbctrMGTmlgh/wIjngw+x77THTHgZcCOF+Fu8tL
nTnOGD3wGRbsgMvg9vVXcKvMndoxsslSynGHcg+GtQXJd+uK5DMjpOHKDPPcvgYMK4mYwuX1rk6U
EUqQzgCPjxUc4QE2fzJ+0rQoD5cf60zYsJgXuZwdm6TIWm1rkRGI1WixjGNO8OwaU99g5d1/7K06
Dw6Nhco3hsMZGr9mGGQjrGbp/X35N7xp3i5YfJczTHdQclX9aZ+/CJX9NPRIK7moN+cqOdROCTrC
FKdB0wmpyJI2IeZgd4kBzavgqtmWhplveiv7ojSq8qi0Q/2zkHYwaKle2eXrz85P49UAoNdUlQ7o
uNeffdLsO5jb4KG9BikTHaZmvu8tu/87i2dn3GDFi+3K5fcB/Gp15JdVQYCR/9MPYs61WrWK+3ZU
YR+e0tiG/DR5AZzeFNFm3NvgAM1Wj1nWEH+ByZzdC5QoWzKJGF9wqcf0+xi01gFbhv6Dq2sTDq+V
mEjvun0JgYkhhBs3xkfJeBP4W1I8l3oy8VFEyPo2Fir4rRA5/GRGkARb21rMeGMXTm2LdySZ9SFv
9WI3MTbfmywS+6p2qh8LapQR7eg4TwzEEcnBUwOwpErfaxrZhxhezgm6Gc1t0OMGFECYLyRduXnX
InB+kGHwvZxrcWcZjC2nSSOrXFfVIyTL9q63UShUE7bd2g3xzigrTdtwEnnwlBWV/UjvkHpBVsWx
b53iSzLjc1iPY/PVzqf4r9rxyp8RY4othjzGQ2zFwa2Jbisi3WHZ33Rz4uw1POZba/ad+2GEw50N
2rppGPFhRTMPJ7OS4sZ1EaserMy+TfqyvJ8ZeiMfpAT65xIxYazoy+Q2KJP0b99o6ycT6xqwRNgD
BEch7R4yF0lYtsPoSVY75CGLz2DsjVuQXAjb17b8exoa7C5MRb8NeTQ/Pqh6mCbGANCr0YLVf5VW
hQyzNU94duMlsjXDXu2rrlHQym3jg9XU8YfJLcctbVbjZmY3WDh5SfxAcAV5KJLK/+SZaXczlNp8
SOscTDopz1huUH+rv3jQ1SENIa8ON6vov1J6M+vOLGCPRLtfJorOASGoRnAeLhxCsfCYoFrHBxu3
jJsA2eIdVgnO7wTNbEw6Mjz0wix+0ojiFduePhqKW/TGt2XgzA9WMk5PxaiHd4NVa3h0UfoNgzpx
JxKjmlCxRt7aQN/xo0m6+r6RiX2fufjibic3ddMtPGh4XBlo6aOf1wOW6H6yQyIuOYGjbYzDoGWG
nzuy1dBQ8rm9s8xF7MRBj3YT14gkbdy5MXFoj3oTCaAhShl6oJdn9xVg7QC/SEJBik9cTt1tGMOt
bwfufCPaefgKiru7jzzf3CaIQuyFDROjHZruyOR9wvCwtCd7y1i6bXZdEJfoPU7Z3hGp/anD8u/R
aOr5iNyue+z6av5Z5xLnJ+ZjCK60Qbf3Gdg/+j1guWz0ZrnFigF0RFKraClOAwNmoz2i95t7VlKj
+tLNKEAMFlrIs74rcm94yMrJ/1FQWWxlEua7PPKmB/xI/cPkKBS+kyLy9vMsjXKb4PWAcyP45mBD
7d9iRD0k941FnroxwmU82UzVJkEbEo1wO3S2AXq076wswFWIkTv8wBF4xkKH77yfWZOHD0nV5ntN
sGC7dMkRCTXrFszH8C5K9PgcmjyQ1YF+nAdMOeDQ9O47IBDtT8Slm2Trdj5CJaoc99M8kio7tFxu
Bjl522BG0xZIUfBghG69Y8uMv6WoyGgvR911mfIn5nKz0yalUcq9+zrSe5hv5lmbRCfpJ3Fy007C
PpDvPkceZgzMdsRz3Mj+yvWyBPKXud2y6ILjoVCm5UaZ8HpRC3HEtqYAOSE4oY7arhB6KajAGqn8
K7nSuZsMiC8VCZ5+S8//9VKyNAYHzVaeb85clHsz23qfmgrSjR+LT6Xwro06zy1IVsEjUpAwAVxV
3V4f4rSLBOTJ05ONzXCpnzxku6ESed1hssii/vkHBOgoFi6K5Yr1uxxF2aBqFkUnO8TLKlGU223S
3k+6yyHtR/Yjw3N95ao+8/3goXiWQ3nJE64pQfRte6Et1Litsg4eUxPW7Q149RpzU9VV10buZ94o
2a5iksonpGW2JHMv8iTok6No8SDkMh3nB1NO8oS2qn+wFR6fMTfcz8tv9Ox6cI1JsMlAgbm9Xo+0
L0iBT8QnyeR9w2bF4ypCAwP1Ym/bTYZ7ZYu+6R6xV8jiwW9SUdCyWrfLCji+rWd38YlLvfwOcMAH
OeUXKWibeFZ/RcicpQtBARnOYhz73wlX+w/Ea+IniVybtzWqoHjs4P9PV77zuvr788M4pszrBdC7
dYZqY2akRxAEyKvn42F0LeNQu4u5rlPBWUUn9GMYecYuyIb69+VvcGaHUeBoQLzMVyXgqtffADmi
rlIpK7dznCa3aT/Jz3XDFGnxALWucW7W5cDynOCnlpJDwmJbszBCr8c1Aj+Rk9845Zc6SH+OuLXd
uGK0cG9CdqoK03hrWoOzi+u5uhKCz71lF1wXIIGlHPhTJ7zY301fq8ZBOvk0TfEvUaEkMbUlQuqY
I833BXJIm1ZGwS4b0Iq9/JbPBH/4h1QgpkltR9fs9VvG8YrhygTXyB5cYhUKBDeWirCmtysb0ECB
A7NTXpsfnVmUmE+blFEsN86fDt6LxzVcuA91RcE+DKUBNsVsbpCNQ/VMI3swZ7AjEFf7dvlB/xyh
1Y3jcL7oB8KxIb9cnWmDmQLKwHVyalrtPXVkQbjyGMieYcSUFvdQ90IkC2kIovrQp+TjGb7ePYog
mPgyxbEg6NBbL7ZlOLvPoZpRbLn8C88EHaayFnUknUtJvf36U8Bmc4q8w0cXNwO4/zjmghtNkMUc
FlSBfCA9N65dHWcOGRqqfAvqTwhYa6pZpyDjxdQzJxMsO1YxSMNURa8PkYnA7OXH+zNYX30ACjr6
41BsF7jmKoiLTideLHMQb0YmbvvE9t+NJgpdddt3N22vbKZY0r3vQpSCOk9SYmDseUiaaNpQZmVo
9+S/W0houEQxKoPKcCXUvXkXrgUrihY+WF+AedbyfV7uSqNEFxTpq2OXJ84NLGsbxbOm2Xdtlu8v
v4s30WZZishGV8vmW6/78hh+97yOmsmPbqxt62MwmqFWg5Jq3bzLfcJQ7WbJ+6B2qxsMmdXh8vJn
nhSYOj0sl7NP81S9ftIWm13UNYPg5LZO9Q53RguK6FDm74B2Itl/ebF1P4dxHhc3mQn7C6bd+i5F
5w4lH6M00N/C8I7KTLx3QWVcQ5C+CaG0u1FzoNcOlW4hGLx+prEskHo3a4/5C2L8tzkNwr/qsHN/
Kxsfx33kefq7GBL5HboLmlGXn/HN0V0WZz66xNAlmK4WF3WDmL89eEenqR6coo/2pUii24Sh/L4e
nCv9/TcNyAVvpP/gV1iMOfUqaHuVV5UOietxxpQTlpPLhG1o4PTUBVzGPgHzlHjfFWgryulxUaj0
r0Hozj3xMidf8hawLGvs09TEFNmT5CdEvfc1Tt2P9iT6r4gNgdldfEUuv+AzO3b5uPQ72UzgK5a/
f3E2rbmkLu6Vx/4B3LPJlZx+dHHjPQ1od/99ea0zG9aWgGSIAkv+vq4XsCYpsnwCEtnlnnGva1W/
t4KyvwLaOLMK3XQa2JBuoU+sz2CdOUYwYfN5tMtpcVRuZekfRj/0fl9+mjfjMDYLEjQ8DHuGwe+6
OvDN0GmGuvGOHO1230n9s+qC8ksVdN59M4r3IPaKk+y7+TGI4h+gsebNSNfjSvR/c+XzK7B3oQij
KiLqrW7fDM+4YJg5ITr12o9ljTR+UpQ/hItqp2APnQxMd69smjNrMh3hrNBOBHokVxcqll4aXaTA
Q6GURgLgcpS6USg/VAneRHLucVC1ZutKKHibZxCAlkpT0sNmp65rFcQ1Yy8wY+8YJVMRPsxOYdPX
qNM0u2HxxrlNwQs/GUPaIMpT0xjZBqNVWcesqHvrgFxY/hS4yJM7aMTcmX4TXJtf/CnoX17E4NqJ
UWwJisUFb7+KVrFhd26BS8gJPWRQUIMqGRppP5J3ow4Gd4vam35UmAXRJKMz8G3SQffs+038uXU0
oj0xbOXnIMGVaBNGqK5v+oLu5zY3DHooY9ejo+sPrftx8pFlJFLL93FqIGmzIIBpq1b/l7Pz2o0c
WbboFxGgZ/KVxfKyrZbavBDtDr1n0n39XdR9aVEFFXoOMDgzmEFnkUwTGbFjbbIfMHmxWB4WqX8U
f2+7uX3UMEhRvboesm+sm5mekb5x7yCA26exIuvph2mYn5PRCiD2KfzPD0vHPsfQx+INHjYGaRa7
6m4goIor4fl6s+OFcSQJ/o+UNALTZS3/tfu4QtHpX9VSLgdT/7npw8Cv3NHepSOsTlLJw5U59H63
Wxp0CVE1xAtLbfPteBI6WFpiKASvLE62rF8yaLkubkMabz5/vD28j0S4dXDnXBTkGMashSGDkzgC
HBLVnQTagolPj9dDQkG9Kg3Y0a3IfK3XDGBxjXbnBoH7+PH4622Qw3rRXCEjo0+P/q7VGqV7BqFZ
aASHgCwaVtgtR45vNHW4/fdxuGiQHzGJ4blnvX2lQRyl1TyPwSEpiaw8XF/TDURu17iy56w/3TJH
dJ6FI8pVKX6vPl2EuBNAjl6cokmqcKnbcpcoerjUcKynjx/pXRjAWEg7dKpzwCJ0mkjePlMcu1HZ
BiI/DY7WP0qguBhqAPrXW6xSdHSdZLLhRsYdNKyROtRj1wOx/Q8/gmMM9SFaR+LzVVQf4oWuyRbH
91k0jeLR/CzPeqjQb5grGNziPjaloKXoySDd3KPHhyNtdjBHu0q7UjC+0G2iEs4KdbnLIH1Yx4C9
gdQdb8fsZOL1IubnWhjduRlltMWJYYHLFr+k7pAZK8lnFgZd0HGOa9tgqekXSK7JURwwIoCh6MQH
XOb2ig4bOrVp4StgHiluci0LeuETMluWcJcAAJrMerpAHiOJL9zwBE3awUgs32ZOsElRxwRnx5bd
/yh3K080JUW4D1pFd9OYS4Xl42/4fs4uqVEqraB9ALis5ZxtBrhUAno6UWw4cQ1xHwxZBT5ouujL
xyO9K3haPOeCEVoIBDRTrnvQ8abB2jEJ8xNXO+vWCJkdHkaAc7hlFlk/afNZiO5V0VWHFHsS1QPh
G35x0fbfRyjoIqx6jAwnEFyIYRYGiCpCigDplf13WaRvD0jUK0vkgJqW6o29mtMqrJHcKN0MBONQ
bcNgqO4pK4C0JlcPxXHJCvRjd3fl3bzqGVbDsufTFr3o79V3w4aYGqBks5KTVfXtT6MS4q63h/xX
xDf/NoOQ+KzNlX4yksY96NzgtqbejVuaYqtdVU01W6hWxZ5FH0u9Fa1LqlIdVMM3yD0DGi5U/fcg
SmfnUhPxNR3XibDOsRyyyqoyN1So486zhyAHSj2HXJh6zC6XxfMbwLvyq+cIL7eKCRnvNOpjhP1A
afQnpzQgwEdZT7Mr9rJeCF2WmioQ2rsxjuxzr7fTXTIV2l7DbB0j7ynsjm7ZDKcB/4RiIzBy+2rn
bXwUUejehnDtv3XIZh5D/K9fKix5Mf4ZcoNW07JtDxnwRAuYmzU+O3Utf06xne+jea7ENuui9Cvk
IPPG1CbaLMyYmMPHz7F9GVQXY4zcgGDlQAMcT7NrZfdWWzvPcWEaD7PjpN+bwUR0CmoLWRz2fyQc
QQtsqMzpTyMcadh1Kd211L2xN0LrpR4MYIsb9o/gO172+Q2AyvC+CGNAKrbW3setSoWhnuod1Pn+
eUR2JXEGx0sPl4YMM1j44z8KbJKiXWbMQfrbmJpwa9pdu6spaI9e7kZYM+jYA074MlCfvktKe9iM
LV9Pp2T3adZ1mV+Z+etwgOmFjMrQl7+WSbgK06dwqTAYKqWLSdU1UA2tdUaHbX42uhyjdn1GNPGY
DdgdeGmHMQO+34V+7UhZrq/rdcD+DZ9QN5Y23eWq/1e4VUFABUhJv7QzVsXJygbFwGBXqvusDZTf
Io4LgKXxbC/E3MD6Dr0axkGZSUzzCD+7q5i2C/sjewEbNHQRFMlrBZTZhS1KH+iWEssBDhahts9a
NM7OJg0wabny+BdG476GxAhxCpko13j79A1thF3RBnho1RN+YODEN0TsyrZ1AWR9vOW8C76Ihxal
Hj1MXA7F+hKvtFIRGT2Zp3JKh29zHmDXOhFg/ysjkVnFfWj5nDDauHSs9tOsB/zdFnNxmrEjj7dq
LwSWwV1a/3uL9HK0sG8jBFzy+avoq0rteuRiX5xAYhC5UjGt9pUCJ3on7dBJrpyb65TTslhcUh/I
r5im6rrtPJ4CDDEbrgVJT61ik2n1eGOT74p3jdbW/8O/MHkwU32AN1048spRemFwcpSkDgVtjNwy
V4vEDcZYxRAlP1EQ7rwBz9T9JObRLxqqM3VvjnQrLJXkvq+2H8+aS0EL8cqCekO7vmAh385QOy8Q
v5m85d6ZwQFWIzU4SvMcMZ3xADPseyznr25b0qRdRc2O/H5x5c1fWCO0TJtcjhyi+XcRSwTZsyMG
JE2a28ZZEDBsABh3P5v834lJBgpqUBpMJvrBuNu/fdi4sRUT+4z5GMZszWHHmRAnoP6wS9L+9akY
itw/KZpFpP8uhemkQ6uyw00QRPTG+QxCeR5vJY6bv6o27799/BXfzZ+FocGDcZtdyu9rvXqtwziz
80geoTIHDySIom/jONEvHGnaadJG6xtuUiNG1KO88pgXdJ3Lc5IIsgEZIChd7XBG0dDJnBnTUWB1
mrxQ91DcFPgVhPhtlBPfem4T0vFomvIb/dxVvo2y1AYjmZTTXZu6XFR1d6Cr8uM38n5e8/7BgVEF
oZpORLz6XbKjwabqg+Homk2GaVOdN1y+qdd7Rl4WQD2Uqml2iVuh7jT7blb9rgiMT9gJC+dKdvBd
xmH5KjpgWarMZM3XESg4V47iiK9T6F2/Gxu8afRUxF+HgKRM67T9lTV9cTaQInltS+TOvdqh8XuI
g7jtuuME5+SpVyNiODtaSJrIfz6RFsHFWFPwuCAuLo4fv/cLz4rUk7oc2DdS6OvtRFHa3AUxL48W
OwUio7B7Iryq+8OEnXnqU+6u3CthzqUh6YjghOCeDrBrdU5ouZWVS2HpaOFE9HsytH6TQd4/hV0i
7uhouZYtf1f74oyl2ZMaCAUKLsrr2l5VVCz43h6hWARKfspK+mC2qtoOeDGFoiIudmU5bNsQJBXq
fLfKKfnWHJyoAjvDfoELHgGal1NcPKIODMttQRecDXC6dPAZCxxtuhIbvNti+cX0MaKpJzXE4b2a
EUZj1lWcYXkYFrHtl2Vf75JYfJmzoLkCsDLZQd+Ee4zETgSMgowp9Zvl3/8V7rUR9zy3SMYjujy1
9FynlBjuteqs7T6eaMtXXQ9EqonPQM6E8Go1UJUYNGJwqzyWhWofhgpXCnOo4nMpVfe+q9IK4CAA
+48HfWUJvhuVVjZUBehaSdi8fTwM0LupqnGTL2Jdj3CR1Yzpoa5NNbihHUYfvxhqgLHuPMYGVXgt
q118r8zimZZ2/AZtZzJIpEpD90IIN66nTjm7tKjbut0ZTjwlN2qly31pu+B/NCG1b12eNNO96JpQ
v7JSX2Xlq2dhTvC1yFQsIODV9aDlS0bAOfuj5PDt7wfYaRrBhjq6t3EWmt0dhh1h4ydJTJk3aJpI
2wVyLGcfNpGCLY2pFtyRmlpUfoVV5GL4ZRXxIwJWG7JzprpfBvyoO58cbya2KWjOFOP0KKw0/Nsn
urgw+qwLFLExMfjBTZG24uw3DOMzGq8s8qQ0g2vs3Qt7BW2PJpMTwvd73QBIvLbtw2Y8umiit51r
KIdm0PPdHCWhnyhR//XjCXNpPCokS8clcMp36jFZ0G9IW9QAzo2OrK9IVe2XKG+11KdlWav20kjz
8PDxmBdWxkJOID6HB4Pee7XYk3KkJF+MA8eNk1QbI2om9MBa/zCaVgPMkMOu3zpjWV6DRF5Y+xw6
0PptvjDSl+Vl/LX2ia/buubbHQFPZU/tWMM7wHp2vlbxvvRSXfZ7dl52GOpBb8dJAuQlTQjTYJbw
Nk6l4ypPo6phdywHu6pxPKiunODLK3u7VCCMEk1AUVINGjxXQXKtodDKU105VFlNBCFVlDVTAbOo
mMf6syqT6hxrGHDrQs+/94OJUfjH3/T9IwNipkGIGxcu8e+OVbPHRSbre+WAoLOUftFhy6nL1v5l
0fsG0ZzN5d8HXKARlNuEDmVymWR/fUvumJGCFiw8ukYWlT6h0eh6WIQrxb7W1DED4jMkk//xoO9n
7rKnspkvR9Uy9ttBi7km/JKS4AzPxRPfPz7CmBRPRTB9syJcIElHWVfyzBcCxeUR6ayDlMyusBbF
KVOXoU93oqOW4tWIoyPWq8nSSoD8Abtn/Dld+J8bMef1cwJUwreMcPr18YNf+LxLOZy0OwkSiK6r
B+fPT0QCAu9YKTgseBIN+J1ba8pO6Yd8i/2LfkV18D5EdHm/1KsZjOudtZrQCFZqJw+r+BiFRf6S
xQ0uUk6MR7xNT3yqKnJTEIxsq2Ywjh8/6vtQhJGJzLlTEiKyV7z9xok7YdGXmeFR4bA4lJMCdo87
wzaS8zWc0qWHBBUBs4datQPT5u1QpJOMRiuD8Ihvl7zV04T8aO724lNL8aDammln21tnyvsbNQuG
f64ds19QkaVUT5ZkQcmuIpScXmVuenl0JCCzDgl9dhkIWV/p3WGxXJg3IxG0P1aWuzFNJfthtt2X
ZpBiL+TSRRIXrV+F7TVt5IU1BiNpuaqR7LDJDb59KT12ISquPryUVL3ro0GcjZymkTQalV2aSvuI
p9G1zvxLY1L8pCBIUzWS2NWHMHLqjfrgKIeckjmQdZH9UdoiPWuaEuL6nKgHLCqvKcAuLWyufSQ2
BNsXO+dqjucDDtISB6sjyEZ5kAiRWdhKui8KS901jjIfcYs1fQxu8NW2NB1rqSK9srtcmoKUfMm3
v5Yf1lcxqP3WYJoaB4eTzUfaw/LPMeaoe1GgmULmPe+m3ho3Baslu7KDX1pobKYCTsCy1tb1M9WK
FALSLDxOLe5cjuJ09720HDw0x2sKuPVQ6G3pKeViyyV3+cir7QtDT8OqcNo4ubnuULt0x13qprOf
0r97+Hj7WMcYy1Bw0dBWUuYGSrD6qCq8jWgkmKIBuS6fXZwIln7NDAOsj8e59EiUfhF+cGMigluf
fwpliDGe0pNdFpZXpo15N6M52U+Umq70SK5Xx/JIaHpYFoSl3GFXO+I06kqeTWWCCr6JtxR1ptM8
Z4Qxqsy9WJaON0XhNXDSKy7n75BmGZVsm8YeQARF2u3tPoDDUa/muYtIHYCCgyZW4D4uywb5mVH1
02fZt86XOC1qrAjlgI28EknEq0kdJmC4zfCPKGZxZ9VYTXutqVKrgowz/B4rw8Ua3M7T3isVJT9b
eKTfhZYKGQiXL/WziGuIxWYn546moKi/c6IEg7i0UPrq1kxizEPjxijajZOOS2uQjMWnshXxLWFD
mW57EWp7Op3apWuoVl7iMendbaTmSephThxSzQuKFtuMgtu1NwPoLbcyQnKLu7HNwAk8tZp7jKgN
ryNV9WPqZfJgZENzRQuxPtJ5v2hx2XlotDVoKF9N1DCnSdxJoG7Gw4jfnchnCO1puy3LwtkRRjlX
Juyyxlbfk5s9UlzkQKAQ1iHqWKaDEdmBcgTygg1uaUV7txu0rRwDF5VSgKtn6vRnqurjNq1E9PLx
enm32/K83MVJ+qCsMVAjrZ6XqDVEAE7xW63GutrAwbdzD/MsxFp9rGISPESW7nMVrCXi34UiX9Us
q2NEpcK6Un298O5JRgILIauIfGOtyMVmvVdMG/ufUprZlgli+CIz4nOg0HfWCuf542dfb/LLo/89
3OpIlaFdVKnGJTkxzObQVkF+L7XU3tg1nsZ9oeKQG5XR18aKrxlyXdilFlEc+XvCGzBvq3RE344t
roDoRKO+7U9kd6ny2jPmulUyyisv9cLOyz7FJQSOkwmjYDVWk+HqWZG5OqmqnT7YnVb+qMIhvMKa
eTcKkCByhw4qVIqTqCnfbkss/TSKhwwzB7os78qqKPB5jkb7WivM+yYdBiKHs0C9WDXvpC5VjceO
mQOgrpI2sZmjWnSj05vU+ExwQGJFnU23IhZDsRfwt18gqBs3mlFkX9SGtLbn6j2ezGR0m3z/8XS6
8ArQDAiumqilFm7S21eQcRfo4kxDVqEYE80j7dQM3qBU8vPH47ybPAxAqwjzBh03JcPld/x1xetp
qxQzaOiTEKP6xOmk71ic8XMbKtHu46Fe2wHe7E6vY0Gewt6K3MB6RUbOOJogQzhOC0v7kxhWcNKS
pNvMQwPUEte1hiZd6WIvZecK3XW1I+1zAPX/py7a6Sc+yMDw8WKPNlbnZA+VoYThxo07pfAXXir8
RKcff+O61z9hTi5KDKBV+UeQXQl2GhqJLzk1LSQU7aBqnmM0IaJFTdonra2ofgcWvrNX9uP1qf4q
M0TWTehHnYlN+e3bNUFfhRkWj6epjTVPLRxn24w/O7bF2WuVdjzZCVnZf435CL6I9V7riFBE1pQ1
Yx4rJczi9GRKjt60gI4IT2LqD0PJfeLKE77b8l8fEWEcHtVUnt+F9XGEEXdT0rKsUSY9Sj0B15Ga
oFHzoD4mHRbuM2B5emyqwYeZG3vhYMhfH8+s9SRefgMdduzxwl4APavFUoq+wYJWYgqOupa8YuwW
vzjMk00/luN/eWByeYhsCdhYosu589eKAawEmKTNcuwBCwPxxlgdTUXymBNG78gQhwJ8gG7t8qUR
aUgJa4qJzPB/eGLKSdzgltjUXf2IJAB3iXImO4UqbtF+CQwn3NhWoW7cok2vDPa+vLe8X1Ys6tXF
8XHdU2REU2YgbMlOpVYk22rotS3M++hA5lvZj3GZ7525HFMP60tw/YGIfUUvh1NBI+EOoUX+9PHD
X9Cc8XtIxnE+kLYhf/D2E/Sy4jVbE/I2Kw4OalXLnSwx+0He9pDFyBLDwW39FMsljO9L15sHM/nR
OLKj1Ke0XgY1YW+2RI952/y7J8sCbaRvZFEt4AGov/1tc1QbOipF0Frg7TzTieIb+gTFQ4/xszdL
VR6aPkaxHin/YRHYSCTYxZeo3ly9FGDcJXa2zMugr+Yb/g4nM3uYDnUEQ+DjD3BpvZE8R+PL7YG/
ln//1xJQ1BrYRdinp5J38Su1pAKJybRYBGbcatdwRcsP//vYsECr0gsNqxCaPAlQ4+1ozdxEjEeN
rcCuu/bB3dmppzuze22gdcTINoJAZyH/vxaz11kREVQx/iVDfkJymx4n2chFc4uOrZiiW7t008//
/BqXXmTQ2RzxwAJXr9FRKxMX6S4/oSAEGRBqY+hubEAJsafUFRP14+HWl4Pl8ZaPRgYb8hPX57fv
EV6HBoAbbRC+gu3jaBWuFxb1uEki9xM/D2PnoQ5x/wV9QmX6Grl1HR+/jk6k9Sqjfu/1odqzM7ME
QcipYWkf3EJS9B/pj3xADiMfOn0OvqZjbymeIzXn4eNHv7CDkVqlHslMEkSua20Ebau6iEo1P1Wc
1Sj+ZESnRsL+HIcvpg2Cwl78PgwJgr4QyejVqtvf9k6afhUup+aVL/HK2FxPaVQhlEfgyVBGXB1Y
MV5gllBsNjDFEPFGdukinyr1LtvaQZliEz1Fotuh0gxqP2lwgd1A5ZhuTVAU7p0o4vA39+L+0Qia
ZN5UhjW+JNwPgl0OWRVATCOsM7J40W3Yf763DZoHPyp1A2bj6GRiF1diqEkrdBHKlNL6FGVaxbmp
mq30xyDtcQqMjVJ4QBYhvhjALH8qbqOoG9MYmtt+MRS/cY0IO/lMxOEpTa0+/l4UGV3GQ5lHB5IZ
6p1t4v+20UL6pXYBJ8UDVvJKvst73a68cKL9ZGfpo3bqw6H8VksAtPSB4nCzgU9o3HepEQSbIA2j
fRBa6N3p40zzgw549Qs4xugxdw2sl3OVm4839Mk14vq7rp9l28H30llafmBkrXtq0DoHVNKBkiXQ
kY6tFPqtVbYYW6sFqVu0oV6sDrZPKJpgmyo7TxBMe2MbQSG2RI/C3ALrc03I/K756/VnMTgwxCWx
vCYg961CplOPl65qC/I4k3NnjTqyV6OOfV5ft2vNSqWRP243M2Z73+mnM+8pxF9zJnq/nUCTImdE
/Y3mC7JWq+2kaGRqijA5pUaR0ApkmMU2y43/QZZzfim9vfiV4gwecLk5FDldKB8v6febNfdDqtPc
7lG6k15/O7xoc5pcO3KAETimymuMwY3pEBiyPz3Kk08i6dsrYdD7HWy59QLdXAqOaEZXMVdGcTHv
rCo95RnR/r6wA/u+lHPyp6P11vScOWsfOxWUkq/hcFxfOXPfXyUsvjrNkq95QgqQb5+XRrMhSXH2
OOmkCn0a/Ln6KLVxFyh0pEJjov1hNK41lr0/6BmUtJxOizcpwvWJGKWFWeToiE5aGKrfu8hyIVmY
OBlZRKD/eOlHe8lYDmkUMpJLKvntAwoEWWhnmU9VYHZiJ9UpCG/CxlSzK2/y0kOxpKn3oTWkQ2l1
7BYl61oHhIYc1zFZN8jZacvGUTCzo/2VSfoa7r3d6UktLJJKQDx0S66lUI7ZZ1UHK+bUy9L2jXF6
CLX+f/zDcQ7MfTOM8ijHuvfLWH0Kwu4suk7z0GRLdFraT/ICN1Oe7DGQ3E5at9cKZa/DerU1WB2N
G9QezoL4qk5nmYS2J2pxanMHSqigg0+Ah1KDbaI1h0qxEz9vbHsTt82+d4Zt0KjQxOEgDAY2lUho
nvJqONDDgQR7js+67I/5pH2mnfRoAylzM4kBYvwQpaPw5qbY0X763AbVeaitw5gk+yacHE9rxv0Q
p7WHN9p5cCuURuWvMDGJwKfwgLb9Zi7z/80pTmlj9Ckfy+e6ktMdf8YjlSp6E/OKnzC/zLP9iKAY
NKThp6GmRYjFjRPNuw9E3tVhStzEK/plnS3i7VSmm85Mb3Kn/qPH4rnQh8BzySZ4TUwj86hX2wiP
cS+X2uDpubZ1NHkSg5JvsjF4Eejhk7o7zpr5qbbqQ0svJXFJ6O7N0T4orpJtnGp8gkLhHgZnnPBc
UbJiAxhsOmYtLLJGye9QfJ3dNDA9V02ekxSTE66I+zrAqGu0tkpcnDQXXJZVn91cPUamLPwkqnUP
huunulB2g5jOVafd0x0oQNWpn0dN3WujTtqrmb4q6rwDZ+2LPt9XIryTDqUrOT24ZXW0oB56SEl2
XUFQNcn97MQZxmna0bQnF5+jFqDgWH9p7HYXx2bg6RE5CADOaRVWp1ARG0mSwlNC49yn+rixM0W9
CSPjpxr2vtpV9t2Q5Dur4pGAhG+UqY+OKTttTVJKbaPnDm75wTXKI52TwNyTQ6Hn58ycbscSgZMY
kh9BwpRBj/drTjX8xaY0P8aRLDypl3dhbX0vXWT/gY4aBe6l1dv+oBR3eM/heWb/qLvslizyvd6P
gz80xjbubYetNur2jRUeuOQ3vK/iJPPm3HPT0yb9pQci6PeNvQHFeGqls7GLFDJe+kPkVfOij3Sb
YGt3M1Rig4J+Z0ZjcaTB9wtd4ucgNj8lQYKnNQszzs2vBKS/oyDca+FLHcyfigL1RRQ8mnVm7vNM
SyZvytqjzMwfuhXtKCAvRKHkWFfunYI2ynP0MvYLZ7yPpb2Rbv5bnW0+qpg30nB8XAwOYyi7jYyi
Xa1IYp9Qv2ky2ftQm32ZtjtBO1sXYKdtNyV5MW5X0Tz5RteF5BWa2IumOtvNFbfMHnKd5mzncN40
fXY0xx9zVD62NhSQqfENt38I43mvZtX/UlyCvCFPDulQ/+mnBo6g/Dw35q1FGcWeqx/dWD+JeP6S
6MZzGUbfTQoyrPJP6Ww/2Z31UwfyYdMLhKbva5LaW7S00wbXpJ3ToURxI19V6kcbeZvXjcauBEQH
t3FrdQSMvQ46T9/MWvaTE3zwSWX9Ued6lxHQbtUgR4xgnYuyfEC+vS/n+kfZGjdjo59kKR0P5dZO
RWzs5X3ytYcvsKcXQDsH43xfu+r3Wm+pbRbNw5Qq931sPuRt2Poj0lN8t9LvmiGf8Vn5OvTpN3qR
8dIUOB9TKGpT53Eoui1JJr+H82cZ02d8MyMMQ5p7cxDP7qDf2omR+3RPPZiNfbYnaHO1SD7b8QzI
tlQ3msAQyi4Gdm6uFl6XsoPEWL6q9nDOlNzxKVH7veoeAwhwGyuRX2b8ZZuo1ba1Zj4ombMBYbdP
lH7bs8EMmflLa8sb+rcxIajyP0XXnfSqOVXDyDeoN+iL7q2o/zH34VNStWdrHCMvNOtz4sqHWBGn
yK33QseAGpfaQ+fov9TOfTItmzgfzHfV4ZybOZNnSvWc4oFNMf5Tks4PRhDvp0HZ96LftSmLeC7G
BRnqZUHx3A/zwRZV4/eL71BnD/c4lO7rrvyiTmrmKWYU7gIRnEMt3tGt/yMs83stLW8Du33gzH0E
QriBbHqQunaTqsbtlJi/OtfZcyM9BFCvugZ0vDU+ydj1IdRuQrW4z1ANbDSj/g744gauFp5cfCop
xcYZrMDDbvQT2YBjOakvuZbb9yNuoCNyAjEGT5HC+8j6z+Pk/iradgtd89uQB9/cbLovrelRhZaS
u+GPppxv4U4/N1Lfmzi9eqKV5WY0Bn2bNuXO1PMCzUawUbPiS2GXg1fOER6nSeQpmcX0x/N5mg9G
pvwpQxluDD18LOt5h3p4o8WW9BpV59Ig9dSzxHCMksbnKr41OnLdMkl+d6G+s0LVJ4YovKrvei8r
kzsuVAdc6c9aYB1IRpyaoT9aQ7kp4/AogmJHvm8LC/4sATwoOntraEQ+hPCXWGHaWcrAqax6OsC4
DT0XWJZC+Nx2vf1UlvoT+/bezcfDIIdTEOD6ac21HybueVRtKFncw61U0gcTtPs0l2dDCbYcgb+S
WXsJ1Oyb6LhMskUYHmWVH1Gdv5SV6iNw/dS65TNC5pc8Mm47+KdTxlY+Wca5SGfLm5a9GFKqVw0d
zYy1sgPFeUqU4ZOlirt0Ur+apX0/mShJzcL4NrRGiREHpmFdrnvULrNt0Na+KyacA2WyD8TgNTWH
QBh8FdI559K5rwdMlELSGaG8t4pxi59o7gX0hdOlau0zy3nRlXkLyKXCaFNumtrYa5yZit07HjkE
iAWh2rOSrRubZpymkV7QD+POyee9pvLftx2c6nmbCv2oJdVDo9VeyRROzPzX4q3YRq7wAmOg/0Ed
72cUpjPX97Ks752w+e46yrEbggVrupmr6FHNdXT4LblxN4HU5EQ/TLc612pgYaOQKiwWxCk4PIeK
cuMq47msuF/W2ewXWl8cFueC+9mwbptMK476iLGiLp7UKTs7cNEjk1kbs1Yg7X2dEs2D2f8nVzFL
npxmE4/qnWTfMpXgrqCvyA7pQgzSyav4KPOgmZu+1j/TCP4bkdBGMbKntBoPwYSVuanfyrY715r4
rDXNTR1OexnWG71Uuo1dGY0ngvBkmvHvQNGPMkeKv7SUBh3ufWLedXl1E4v4SRK8JU78ohEfNGWP
A8zQh56Kl90Gq+eTZvZXLnAXahUE4wg5yI6+3uHWaRetMcfZnpOTcAbt2HKLI7B0p61m4JOI129y
Sxea9NtWwxKlcPJtUBb/5d66lDZJYFN2fNeoMDSKW7h0gpyGPsp2pZbqpldHaXdAShluI3f4VzTb
cq+ySd5T4qMXnBL123tVUJNXLDsIyZGdiK3VBOzASWvAaFl8pB3sRmWcXzPFep+zZVAy9A4NL7zv
deONM0W2GOh+PqVVlg2+iXRUuW1iBFJXNIwX8iFUQBbSKckARDprdHug1CyWIIpPZuhmHUSAISC5
aXOpuukQBQ7bdAzmF6W0e5TrVqpW382CFj7w0aCw/VpL+vSKlOdCYgT1GqAhBH/Iy9eJeGxPq0ws
AD7DqWQJ5juYH0xRd9p+jCy7OisEtiYbOec0zo0WCgl3ntLRv3L15LOuLp4C8tyCZqONnuant5/d
VFsufS78SW5Mzr1TzSjq4fF6Zlo9Cz1Ktx8Pt7pUL9VN8vNoHWmWZ8at+wgwHK51uxmdgw2/+qFs
e/cwVml/wgNHufbJF2n3X4/2/2Mtt2mahpZEzKogYBM0RKliClrmhfup0ZtKY+e0FcR7wmm+B1AR
HhHZyT+4ISePo6E/FC33qv/wwCynhXDCwbcuA0ZRVyqqM8OXGGfrtnAnqPKiFX7AjnhlqFWq6/V5
0ciCeloaI9+ZW3JBQZgpcvegxrnOtX+eb3qQLrdjogefyi7XrmQtLn1L0uTIBdFLvm/udQOz0VAN
ugeJBdh2oDvPrye1epx77vgfv8X1lvz6bMgOUPKTXQJWuZLxNyKI8goXuQNlYe0mioxsk/YpNO5Z
c3ZzC+CpBPRBlgLeWYrszEvnqvn98Y9YMkvr+UTOyUQxxZ71brOSRdUPHaK3gymUPzRm2icUSrCH
aljRE3fhreaUztPHY156x2wQpPQYcnF7fbs8RdQvhNRSHGaObp9LeUOgFEMnCKprvgirvOX/v+Jl
EEQB1FLWteKSnvDK1FtxSDoByAnfXuPsGm29SWfMa4Hgu2eZR7iclOO1fupLT0nJxzFhkQoABPrb
p8R3efEUwCBKq412L1sVU6jcbrYtAsor+93qxHl9SthrrxpU9r21A2zSx03HLU2QwDHin8mYmf+j
B+YftVb/P4qhMWE5vMl/r7YeGY4uMO1UHOj2cI7QSqh3YxLCYVpeo2tefCDUayxBggU0+m/fXWRm
tQAPLA6OXTrWRsRuWtHuYRXXpEYXthd0yUiyuYAumMxVgDCIuSnjZMGYJXW6F6OR7RHIf6mTEIsC
8P+Hf5759CECGSTXSzJ9fTw2UeeMgorFwZmV/KBmpX67qAV3eYwdxr8PBZ2UaY/ynrbbZWX8Vaee
x0Tjj3eVA9239EFzFB1wZbXvSA0rP/99KLZMJvuCiIIssRpKFnjbGGF4DEY8nLZKXuGtWs2yFdCi
QkC8/2E4TnZiHnoL6M15O1zdOMbsBAkC/im0N7NhTo9C4UKgFrFxJZy5sIYhyjEBF5AQVdzV9HDU
ZKZZuebJNDXcTVzTzolsyvspHMWVAP3CRkxEvJRWqIpq0MjfPlU+EKABSCbDaBnSOJQkb/6ookoi
6LUpKUN1IIT5OtfcX//988GZoKlrKe3ApVxtx6C8AstuQuWgdcNAglAPrG9xoYf/R9l57MaNtGv4
iggwhy3Jzq1gjSzJ3hAe2WYspmK++vNQ/2bUEtQ4GAwwGMMqkayqL73BRLNfq6+NVS4BLOs1wvRB
xeiJe3GNAO8fdHadVMtRFcRooxAPeWoma7FVYa4clY89LXEznyWD+d69dZrBCOdGd7Y6B2dXj/Hj
jAX5oa4NbR8PdnP4emd9chsA1dD553/k1osru66GJLdaSGaLWQ3fRBOhANhDovD2wxwlP+I+ctXt
10t+9tlXeACzVvYyuhvv30bujQPNYKHsK0dVwt7N+o3X1ShDxc2dMZrQZOtrDPVPLldub44qKSuS
E+bFTlPnUavGYoz21mLKetPOqaAJTdvm2rDps9e5DoCY9qvrnr54nXQ41UgVVQRnz0lfXXzll6O0
46n1i2Qolo2tlPE1LY1PHo58lJ0FB39lxK8n+j/XnlRqSjsXUxZjdhR69n1ZIcHV95jUfP3hLisd
E2E2AhSXw8ozBYL3fiHCUzLWc58fjRmZDj8rYMH7s5uleSCi3Oh9G+7wFCpTK588XF5elyKvH77+
HT5AO95+CRNsB6gnqCAf2NheMyyAxfAtSDFNUxGPTRKregLtcQepz4P06ui+DhR8ncfIbabrz6Nk
Fjek1TXxt4urEorXCluGvAHjm2znEjJQiVkiKhRlx6S0AZdUi+V+awsHcUxbneqnrx/8s5cPdOJ/
lf2aPb9/+V7VtEaRMo7Wk67tQ5TeFmNjU2n3Aeid7D5u3P4fd47aZyMyx29TPI1XwOCfPa7J5QVr
nIzLvbw0I3hNQC1rUCxVGZ3NVJWHLtFsHD/w2v36YS+29Nub5dLkAK26EqAf3j+sXvdaXHqyOKI7
lv6MNWtIgqn0SL++XufiKnpbZ9VPAd4JthBNgffriE7l3ICmP7Zq4kHPrtMwTjzF7xZzDrKp/QMM
cryy5mevcaUygW4jUaE59X5NfIhnU+YTSAaGSuzZ0X0pZljbK4EG5Z+vH/DTxeA0QRPhYkCW/v1i
tTcmtezK4minoME2dQc+CN4Klc6YLdWvrxf7bItyOwAgwFSEJOUiW7aHdmHmqq84QWPmSoiyf8xY
NTcwtxs/6Vt309mw4I1karGGsqMrjYL1BPynrnv7mIRZJNGJ69DfLuJKqdOKnbnSj5MX96euNLwg
jaFvKbFT3dIGHf1c8+gVz+n/t+fGRQC6a/2m6xUMBf/9W0byJ40UcG7H2pNQowYO6H524ExTvrZN
EY6TNhQne7Hrl6/f+Cf7F7Ljiq2nKwHf9eJSIJFLbXh4xTG32yLMO8UMiwZnrTl3Z7+QsmVKZ16j
iX/owfG4pPRcwKsCMYtfbKpcwSF9UZZVXdFOD7yOGMsJlC1MGtxug/9xl3bfdPpuu8kd04d0iNxz
OZj3Xz/7RahdPzc/layR9ipCJ5dsPWOwFjW2WuCUaODS2itU9fvCffQtIWcvA8fJumvasJ+87pXc
yyundwCM7yKNcNt+RO8aBGeqR91vgFeur6hqvxm1dNovCRxaGkPXMrTPFsVkgx0N/ImId3GqvErO
Mo4YTXiZZTBIXXF6VtEd+0TWoafo1sG1pbL/+uVeLooGOwU8KQxePdSKl4xtoeSYShl6elSgOe1K
LJg2M3w7f2rylwnJLoh/3bVG6uUHXdeEnINkxurg/kG6cOlAYaIIkhwBhzK9yGoUXH2LkVMeNcl+
7iJ4vF8/5eWFxYqYxdCLWp2XViz1+3NrjYOkfewwvAAiY8no6KSqd1KRaTwt7RbEh6syoCy1+tpG
uryW14XJHCAJG4hDAUB+vzDFB8iHokmObizQ7XPN3HcqLwpMfdG/ff2Ml6F0XYqKeM1GKYoh/bxf
qlpUpKGKMT3KVbp102Z4SW37BXXjK6Hm8vp9W2h1lEZpDdGKS3gzskJyBnqBbEwPhKmuPeOQof6y
1dFe8fO808OCu+p7VyjXNutnb3MVv2ZZul4kYu8fMRljdCarhmxBQbU0JgULG9Pu78fRU660GN4y
j/8GGWyUuOtRnOJkUDteRm+k1oRjyLE4JmYKVdeEivLdjhxIGaJxlezGmGR3LouFbmYBv9/JZjUG
F+O1f6ZJHRPGcM2ihEqfLX8XYUSPZlFYuY9jjvynd/P5MeuF4QZ2nChyO2KakAeDRFbryrf6eLwR
ZICdj1QoW4208v0bYxGJ+h3oQq+by/Pc2RNVFwZVM+i4c9M5YjcN47Xzfdn8pZsAFH0tf4lWsGQv
edzObJtFskL+kAU0Xm0O5bMuI+OvaBWuM8wUGbjHTlTvBUY5DZm8hWuedOzs9esj8T+i38VX1PgN
QLOuv5J9GbCHSNP7UVUAOvKHmPWt6JpygguHOhqJS4+njdVUoRblxQbDSVw7E4zRsE1WA1X0xtnO
pp8R7aEdE59hmxltsikY+8JazM3j0ogqUPn7PrpD4zFJRmK/hTReNFVKADjFvk0zLdrprev6fQS6
qqvcaeOlZf6nVuZ+ky4gmbB3ifZ9E42h3mBXlpRNdANbbtisBgNh0mhyO6g52A1TGe9XHy/0lfTu
2BQohFv4FjxWeAGeimhQ9+2EiLg5l+4fgzlZkADx3ICFnreNYeYbFAmKfUY7aL848YussVKPDLXe
eJY+7TAn9vy0Ttxvuc7gO3eN6bYWsYPxpCdPmtlMx1q3slMC87ncLE4rtmanJQEejsYGtatf4I/k
fVpZRphGbnGSipn5hT26fqx2jd8oGQqFRe+gTJ/2gZI0SK1I3fyjJ+g1pCZT4nrGW6ctcsg8wP9o
SGnlA2anbI88xXLVMtsT0mtolwDmOciunR4RnlS3NmCVvZ4gaIzYhrHt5vFfNWHYakFD9hVl4As5
hbjvvdKpg6SzDbyw7R5CREGBqfqpWNLAkTFQDkxL/aFMmxtAetWpSnh5bZLjFNNPxu1c99aNqmKf
QGM46V/nsWhuW9xBqTcjjErpoQWtIgckmWJzRl0dssM/DRxtvH9V9TB5w5My8YBWOtV3lSaB9Mzd
vLHsqNn3tTvv63FcoCeU8lzJFG1ozwFxk+fOXZ512kEdrAi589HaLGMElyFHnb3K4xZSvSH8ij5z
iBHlcOfVlgDEbj+2zgg7kPBO37zu9ool+39s4PV/u7G1f0YN3jN+VhnGc95r+j8Ymt2PMo0eCkXP
TmqRp1AJ5tNkzZg7pN2/aFRHxx43KD/JdWszZJ62qy2XnY/86OyriTszStLVsEx0FANQVD7M8Vge
ulKtg7jkjEMrtqHt9RXNPoxyATo5IJsMEHnaXJmHNtGbbdwb6SaWswFEU6KOYGMvxgh8uskhn29A
K0wvax0ZWrOrbWCrNz/mtvXOVQuyz4ez9ksTNRg1kan6E5X6fMjw6QzzWXQMfkAG5hF8dd6GhSI1
2u1drLqULInxywPx7jttPe/pOChn0C92MGm1vPXaST2MVg9iLa2cG5VNfZ8wbbnrC0ec2ePq3TJP
9reomJpbLe6aMEo18zExujTEfayim5c0p77WxsBsdczS5FL7adU520FmP/KKlH1iMLhZPLf6Uyre
XUUn4raECXCCsPTa5/Z4XIxGnlAxmnzXaFpfaQHQzia2ejBvJPJ73kyYsSVUeG10bkpmI89V69g3
rtfXW2cwtG3M1fgtzobmFm+DBd0EbsFpXp7hPyu/cF3V95NRcS8lQvyTpKnDvraTYLGM+lSNkbnP
dHBHpZu4NwO6hncZyv0v9qzXeAi59SnD6sJvWonoYaL8KGsT6/nuR9NW7q1SmDLoeJO8Q6Ftldmd
g1mRGpgUMznL0vQ2LuTZq04HH/MEiu61MmRGwDTickbeOog62QM8cwzkjKd1hIY7o0rY2S7dZHY3
qZ4D1+1ypTwWhY0WdQ1Me++gDrX4cc+IHwSdmv02Ekv5npWWDjZ4QAHsSmzG/Z3oexmdoJroNHvI
g7G8ex+ddX3UW9Fhd42rMTdglqf9d6/WMc4tm9FXaZuC1ut595ZAjHxQy+6I6obzWtd9s5AtJ8L1
xZzqz6gf9VlgDnodcFTdXd6K10IZ/6hpNmak8HDOUiP/14i0GuieNm+6GdgCUsAdgOaq/2FEmQMW
vJy/ox1V3gihAGTAx9HXtCbPfCOvuh2Z0niayEEPWhorAe7Tr6Itl40DvH87aU6zbUWPCGg7ykOB
f+62lDpMNFFpfhrNf/t4to6GpuSAsUoBRMJEL/NbVZq/sXgwzkCwh+2CqMgWolQK6wQMPNlyepKy
xnwYSFK5cZ2IyG2gqu8bUTIFCOWDFXTR3YABVW2bKFMDjGPRO8HrOsAIYjzIRNihzJY+zHKp+wgR
dbdgQ+QTb7kMDDV/LW0DdFVfqODIE0IMWVnYqMpfR8mVMMc98M52IuWbPYBsRMq48UHsGYufDMs3
L8PvuJy7kptZTwC12ulGx+U57MdcYBOXNacC7cRtVChRmGLICQRLl2Ez6X/jMpq27oJU7twLcrLS
dh80oy5OY2E1m7pKlgC+lRtEfR9vQW/ad73tdXm4VI0ItMlLv0XVMASa2uSen2F5EIL5y896HDV8
LiuqA5QQuzPAlHKT5IMTKotqnUunU8K2BzGTtb0Ie/66H4mEDpWnzhuzgtiqFZG5WZolC9ulRLLM
1hRfb1WxI5aPO3Wup+/j1KUPdtXNR159/jCjPnqLFGW3Y5Bg+9CXzV2jiPwpsoo+8MA3IIqveGhO
1wMU7mbeDDnwRWhhcdCkqrKVdqWg1LUi0QvhYCAeu2GbzGMIm2/YVZqpnNt0Ue+VLrW2w5hqUPxq
7V7NYy+sYMDtMtDJQRqJ/KEoNHuzAGW59Qq9A8TpoC0uVA1mQjRJpnVohfEJla7GDk3VJ7gTbXEw
hmE6F6ZLfQb4sfAifAby2eGzjG4W4nMtXkRj19tyqZwgVeu45LHG5FB2Wh02rWk6yJHaFsbrenOf
Yrh7HttE+aW0DR9DpAP3R4JhRBU20Rq+MM6Zj1ATuu/CEV6gLXHup4qe+MgtTw+Domm7xIztQ7PM
3q0wOmNjWYWyWTrbDBInTg96aQ+hlRPgU72CxgD75KTkC1mIWSp+wpkKZlWJ93E8aHulJntCqqx/
iWNPcIb0FoWepvjZ5C2JGRrJz3MMLRZhAXNbKjpwvzatMOHC5Oqua/nLoA0tgOlRsQVmlW7zdnac
gMmIFSB+aYQOC/paskq/dHGpFzu1XbIUOVQTdPtUr6GkFSUIwH5EgIwA5wSK4+Be3tbLoVxUHCXd
1OBjx9F3axmn0JnNsfDpKKnPUdzWN/PcO4cyV83Htp7ivZHPxncvm36katp1PiIT2YvT9AN5j9oX
L4lU5QORTJxkV9fhNHaO51fZvPhOyf7hyhxDL/bGs5xUsWm1qQ/GRXKIrGL5ZfW580su3vQ3A2cV
4Ao4khl3ySZH1pMgoC4bWiTjGbya/lQ63sp0TNSN5FSG4JEcOA7DY2NaKwZUy2O/EroW2BoAblrt
QGbzpjoKob+MWueGS+lpQdZo7bEtmYoZxjjsogwGa5wLfoAisVlzskr97SCbsYG26ByEohrPQzv9
bqMh28yiXHx98JSfI+yrnS6MZkcfOH+KK/TPbD237i03c+8l0kwgpytzOxStFcSmjXt9HLkbGrTc
Jt5Ub0ZF1/9kzWAZ/jJ49dZtIbQb9aweZNZWZ3MBt2srQxdqbQemtOqQQF6mjkVTKw/1qUnCtux/
xma7fE8K9DwMGf2ce8/YAjgtj+z7atcUTbQ1YdP50vISkla8zGZD4dGMuAui0VZ2aqO696VZD7c0
652NovTRvi265U5hqnePNWW0SXsHVrpdZGXCHL54oX91zYHqw+iJ+hW6OKJdeIitDqgXcZleUmqI
oVMOUqjJYxkrtc/92TwVzTy9Lprb+HOUwb+JwKzTEuxhDaXT1qI96WNIO3//uor9JEuAFfom+Q3q
knbE+ywh622YEcsqZuMY0UFR56kOyb2dx0k2+m3fGf2DjhT7Ndb8x54ZGs+rqwUis/RdLxsgZjLg
1+OO8bGpkzgAczNtrCXtGQc2ffVc9YYGu2gW2zqRz2Mjp/Drp37z/HuXHEENI3fjIlnRF8yG3j92
2nFNdnluHIpRn6JfqJmlhIloLtvboSdN9emGeX9oT45xaGGb2QQiA4JkZBNkJfQxt3UmYIfNtcB6
Z5y4Jf2xN6IeqpgoNkkXg5mqZSZOLR4msMgYsSlXqI+0Wi4zPMbDeHZYMP0BFfEg7x9CTxpnNdIw
Dt7iDubfeEkT3e+bDF8UumvmH2q7GFmLekLI3OCi6wJqh9nb5qY2UOoOzdTsCYXWX8OAHE74ymC9
4UEzLEFkGPUB3SZEwWhc3KSO0MfA66hqN7o5O3ddZ0EdGJZJgPK2nc4NCnx9dA5a7P5psjH6o7bN
8JpyQKsQA0DlWdHKog2MTrFuhAXZt1V6SXhR4nTYtgzSj8ieKbqPelGLmRE7zvAdd7TvpCkV8tZE
vac1X1tbNe/GdJvkhmg4D6YUQRSpy8uwGMRuu7C20FMgaZLAddWdNsDDiJv+3iX93CAXppYvUyFs
fQ8dqBNAxp3oN0JNYDHrbvq2SHv+U09C/hJ537cBUiTFb11qHpQKpTH7baQ64jsA2cWiN5iYv70s
cswgcmKg/SO9gnQz0uh5aoXbolNgd/EzVRSRlaTKiHdsRySDDFXOPdI2UdIHkjyw88Fv852qZXD6
fxA0rdVb+B5zSUde7SxibOP8KKdpUl4qA8oaE75qIR41drsDM9xs1mFRi2nCUTFQv+aP6bmEYKW6
R6PWFBlIK8W5TzRIqrSENYyuvTaPz6hUdcIvKyS8fVHkBdyJVncrP2VsnvudoOir3WrYFZqck5Ni
4xKFB+AEhbiwZxmFopuhKCQugjKbCEnYfpuiRdHys/RI3fYjBmvwCprlJI0m+WWbvfat71PjeTQW
tPa+Ps9vwvnvzzOwXjqCOseAFvUluhcU/kJvrZoPIz4BTwUuaiTFiqzjUFrGIrZdlWt9mKYy7yGA
okvsw4XLZehVlKjsY6GczKLsby1ZWD8Kq6bGF6lySqTrCV9t0YgP8HmJp8CL80jz7bwQArcT4f7u
aUpjvJKm8NPcJgOYn87m/C9ZlMiI5+TzG0JdRC1ULDMaHXnpVldmWB/ucKxCUMQFmL66oHygC7d9
z0HNm4VGEGQZTHHr9pRp1dCttg3jtBFaoj110Wwevn7rH4YCrItEqQdWfHVputSMKgxn6bFvnw9J
lTXfnRKdroCny8bN1+t8VFVYF0JlZRW+YE536eDq5RhxtLqHCQGSqwelz7Mt+htcLEYtINbV8NC6
GpOEPlVqQV1Viaeuyvr7BSrqX6sDSbIF5Ym2gYJe8hU4yyeXsEYwRyKE6Q9KphcgA/xqF1eouNYv
uMI7Z6uAjsPFpAzGBp1295pY46fLeYCfgc7T/74cHuZWUZtmrYwHUBTLY7nU9XaynJb6pdevBJjP
Pi+kekR0aLaDC7qIkQggQly1qunANG3lD2VaFwdZZtI1/fr7fpj58HlXHI6Ogg4GCZc5iJyGyYhd
XqGipc7PbOzreYMjvffdm6RW7calNe7tXMZ5UNVFZVzZXZ89JiDyVVIFMgLz4PdRdEoneqhCQsxm
ikIp13VSbG0d0O7u68f87NOh2bNOfKDUgIF6v5BbjIJoPrJQQqNlq5rclyGoPLp2ieKOV0U/PrsU
ccBCChCxDVBylwuuEhdZA23u0ORYXvgL8nZhX2X5bszq8bUzF/nDxFovh+dmNa+1dJo20OpqOlZN
6v2ycdCdgiQz04wmgYH4p7ZErrs1xqizAxWvnhuSgklso9miG95QUbxAB5W/9QINVoniAwUhPFx4
+K4tCOGzfbvUnr511Z4bs2Qe/U9l66Pij+aUHBsnn3OKYiXON7aaQ+xfCtf4F2dTNTBKtflbuOD8
qrkxt8BOlZGCSaqBoNF+LOKYzBHN7norlvJ3qqfZfSPl9ApLHArtEtmgm+JFxVyym59xN+qPptrI
p5nf5FRYq4rNgiViiIVVuumNcvDTrLV/gFLSn+x6bE+qmGcEbVQ6QFmHxmBhN9RqrZqedY5jOFWJ
/T2u4pSonqQvXddN/mL0xWNbVtaZPlN0r0lZohiOFL0SzLOXIGAdKc9JM7R7q6wgUzvayOijFeA2
XTAHZzOpnSdi7ng2KvrCCmrkIExdV25pWg+7zljcU5RnEj6n4577ysz/VFH3t5vgMrpTop5sQeiF
hpoHs9tA2DUFfLuqnX6mThqdio7Y7pf88cZ5a5J2uCKcIW/KIqwBZQSVRHZ2sNruWy+jbDdkUR7S
ul9+ykyW57Zx9XMJvgkPdndcbmEOa7coHji7dT8FupG6B7WuqmXXOzUEaHvs+ps4TuJdVNbGa28l
88wUIlE2eubl/1TWGKvB16fNW6+ny5QAJCN3C6Lxq7Th++NWes1U9l6iHdpp0QWfWBKafH77hvYX
qN4l0Od6fNaUkny3rDPlB2bczjbBbkn1NbSOAt2ZtRvo7x4yW2PR4bZZLpBxmSkIqmDVkf7S84p8
+Cf9fS2X4UVWJOtBgWXU3ui85TS6avOM6YEZ3cQiGuUx1aQFFECQkfZztGxcnQ53AFZV9NAcjSSj
gWNVt/mo9Q/YTTPJYSKD8EKBZtJj6jhLGdA0tfKgpb17TNEWelnqSn8svKXaTWoSTcc5rrIqRAgl
Kk7GoDWoO3g9xXWCggnWzgNq9rTNDYOGoVQVOIvOmBXbprTjlyJlWIzjpIMQjUlN4AW5Z7ZPbEhF
7kWWTtOhHda429sD2Bh8W9EMasv4QVrjVAS65BqlT2SWf6TWwkxVC33+3baYsWzSeuWReeaAtiPI
NV45HZMGd/O8e1INC78PbZ5bgyyr7W8JPOlvfRR2GkqMxH9blVfvOyufb5SSaRQcWc1t92u2+w9K
zHPtoxKPZZA79Ga9y3rHw38vGe/0aWqn7ZVt9XFXAaC3Ycet/Ejqr/e7Ssl0ueBdPx06ZZl89Zio
WbHDDrwK2jxV6PZkY9ikNJUZTDZXoJOf5HmrQwqoKfxLHMzR3q8NT3hRmIRiIdQp87/IKJWbmMaB
ItqEVIjWV4yH7hU43CdBC2s2oPxQAt31yd+v2SdZaqN5PR/SgmwqVL2OvT+Tl/hg/NX5Siaw/rSL
M8sgY2W6eoRj0JTvV4vU2ra1KlEPHuyqatvmCOjdJyjcWQeuorKlNVqlL//fL+oBbMHDA8zQSli4
eKvmWM5mMtsWLVEcimIv4kQV1r/WrNyhNV3tdadVt5k71Mcqmq6lPh/RDMDA/rP6ZfbBidX0oRMo
b5T5Ly+2I2aPDrPajPvHMri2jG6hwe4l5cnuW31vVIX3/PUL+Jh+8Stgw0f9gI4d8eL9SzcwcZiw
VygQF0LkuhdpvnMYUFCr2z/tQkQbKzaarVHN4kr9sP7g91+bhddGCpgpNHQvi7YhVjQk0eiRR4rT
bxG/iRGKcpOtUksvJAUufdnP3ZVD9IYrvFh11Rpfsef6Cp+6TMPQex8aitmDjRKBu0OofjjA+BHP
sMmNb8NIsRfUThsPm8Rsesh1Rt7fuaYwn+cKqERotw5GdHasJvuIUjbzXS0dWn5VW0VRoR7c9GAj
31uHCoM268oB+eRbQa5ckzlkrwAbX4CUUir3pesMcWjjyNpaQ0z1qmRmf2TkY0UHVDvREpB1cttr
s7iSKH88nKsSI5cPJA/+vdQlhjtUDqnT0JdooyQJypQKeluoM7oIRjqKv3FelM2VNd++xruvBdsF
jXT8hleezQeeGdLwZqJJdzrojTD/0tDVaGgzIsL/e4wDZnTpT7MW6W2RR+NRQ0z9UbbIdIWFNTB1
jIs5/idVqxZejD3Fh2yoMZ6dQCicHBkh+YCslPNdLNFggA5J++HKZvtwe5J6U69yuXDIgXxd5CAZ
Ln96jZffISetvtXw895MRqfveCAjvHKKP6yFox0odG5NkCkAsy7uzio13ERt0cIBzJn/riDGcY0o
Eg+Epln29ELjbzHiQ/+gY+o+AvwH8m+X+NNGyMJt+9QmVJamBsZagNQJNSOLh0DCeXD8qSjjb2k1
a0fMKo2zq9X1AwRRA4xF0z7NpSyfXGFHD406dQ/aGDXf0adYnvUuMw95gtthXOW09sw0MTEnj+nz
d4rYWFAuM9/ptAKwz2LdTklkvOoSSmGM2RqzF+zKTfQtSdRK0Wh3ZVfNvxJL1q2fYcEJ1qOo+796
kWtAn5bBPS+aEHczqBjbd9KBmSD4DRDUFTqNfu0IZ6BRV5ZuWAjoSn6itXO+1Qo6YjTgVOt7KjL5
wG82/QQuVaDsVrd4rcHbU/eNAcBjiksTIE1UnXWzt28nIabHHC2mTV5U6W4Ew0VSn/TgGzKxKy3D
OZYDmg3+ovXlQ+0a3cnGx3oIYksae06X8azCr4Ww1CjRedUUvk+zbmz+3/kK24Hp/4rtXjmhFztw
pc11k8yzQ6KPjjxq9mTWflUW0W8M0GpGiJQk1cYsMXULhnaoFLqIpZ5dubY+3ZtsS9BTAObgnbwP
MZTxExMxWxw8b45FiMJL9hBBc3Rw3piYeHx9FD6JKytPC4S1xqwMxPP71YSHGM9SchKs2rP3lTrY
Ww/Ba39JpzChSY6UV6Vfu6jWH/ruoiKMQQTkDNKFXP/z/aK2ktquACJ3yJxcxwllnoZ9vZZItFsb
2fqMmyfKwChZdkWZ2c1tVpax9eTlwxRtLXxSrBuPae+9GHUtCjSrLKOdZkaUz3VTdzdI9uVaoCWL
raPEYaIcyqFwwJkwJqoPDhejBQDQueZC9GFOw1PREtGJztzAQGPfP1XiLvTf6zw/SNkhdTsVya5I
JNKspVju4S/PGxVB/UC22g/Hi42Hrz/kG9f28qWSGjjrlGbtrq3h8D+kNBbALWJZ8oNSeZ3l59mq
kKMuqTFsZ2OYf3K/TtEBgpjsEZhp44QetEwKwIkGvmRp0khAWIRC5QHPyWQIEGUdPQYWmKsULjIq
O0Qsi5mWNV/vDm8r99DFjIn3jpioZTvQAXqI10j92jH0vU/1XvlNasTElUQ7Ro3OEuk1+vFb1vOf
Z15pnhYgV5zVVgMA7uX3z9xnoiBLc6O9PtRpGg5cnX/EpCBRz7ZjGp4QSuhQcAndJkOSoFdfGsad
it7ucu75hPY+m2zuFS4bd7xiSnVxjtffDfopdEuw9YBaLwUIQGlkrtOk6aGiwHusVpm5epzT20Fp
5v3X3/6zpVjOJCFnYIq70fvXMNkNrS3mn4fZEPUPqPn9H6cqJF6bBhJtX6/1Focv3zm6yjit2STC
zmUNwP9SzWnUoz31OFuJ2V6u7bwJmeIN/sdduysAo+H1pUQqYh1CxyVoxL0jLZruthpgBvqA45MH
aL/TVsQFYpZR5wJpcbVEzCH6rtWj0xjas8xogmWIy8jQUjRr3NWAg38psZ6U4UgM+DfC/iUNphyM
6GSDgvJVGm8ZDQJG6oQpb9F8o4nRXrzyAi6aoG+bDgNDqLQavcIPnuOEoGWQDT5rTAXn6tyo9fI9
tqzmPJfAJl1Ur9nttQmNwmu97Ox0efpKKxqRDZJmNITtGqWdnVEp2u3E3AuEBQihZo+efF9uPHiz
34HN0U/okrp8qFQS2602j9kh7eZqIzzRn8EatTcK3BUkzxoLWT+0OAEujLab5bD+3eEkRzvCRyUZ
uvsIxaaT2mVZ5eeohKlXLvOLTPdtm3OJr4W2aTKovrh2Kgm9rgDOtBeArU/1Ug71ndLQ2t9PKcPg
DVjbfrmSv10Erbc1wQ5x4unV6pBm3u93pPEaKvCUNUuAGIGlL24c5FQWAmtF+Jx+DrS12EyxAjrz
66//2VFbjZfeNHQpsC9C15jIuCaxTA4xk78HEz2cUJHG/GLT5Lqy0S6lbd8ekwqG+GjwXdhs7x+T
uVkCXchMDsz/sRhJE8TMz8CBnNfZbd0tYp8l9naqM56SNIsfEieZDzLW5m8Vin8hoO7lrs6TuvNj
oOQ/3XrKjP1SYUA2mo4SDrGwv0OIBJ8+MuX8hrG9fjc2afYaD+Zi7eWgFLYfy04pDrliLP1TPYKr
lUbKBNhYxhDmQX27xHKofMvuknMjll9uowOiAnCnBAo6crvO1tuDErfRJoqTJcSrsd6PtNmXAKqZ
ujEN0R48gFkRgTrN9hoYqc1i9cApp8lITliV0szOrRE8r6Ixap1o7KAzN5kEolwpzoY6aWd1KBry
F00PvZTD0s6zQGVdZCWCbAMD4WwZxK1TdO4PkO3KzqM5cFLcWnk2kMuvtplESG9sdLj3jlKgrau4
LSazaNVf+6KfxStYizi5AIUlYF3y+CaUhvR5UrFxcbwSm7tmoP1Y8AIqJrCVW+4TrxteFFNpd6jH
Idval6bTYRmAfuFedydMoCtMFF4xc7SveU5clMtvu41YaryVX+jYXBxkYcPXxmMkO7SqhfifgxC3
93+Encdy5MiWbb8IZlAOMYUILRhkUE5gmUwmHFrLr+8V941udduraZllMcgA3I/Ye+2tlTvoq2gF
u51hTup0IcR05amp8DL8/1+sf3oc/9/PpwDHGkbEIbut/37aQZ3NWkJ6196lZvPrrjN+pfaAiwFu
0cYsoioQclj8ZnZ/mEU3JBKRnzrSN/zLB/m/3nDs9tgNdT4MlcV/fw6FPbZAg4i6z1z1fe+k9RMh
VjybfK73f/mdH7/TP+5SLhAWto81F6T1f1TfDf+lbuY22QuTksRLZtZDeDL66V3g59CPbG9jze/T
LCowLGRIEzVSnV5HksP/Ld3k//j6eShNfvNHtULQz3//2vyMuUJwKPeiAWHzU2atNj23qSDvOYlS
0JUIxvJ4a7PU/JtMKCr+5R75J7LjP+5SvGzWY3qKCO+ffc+kqdCTG73AgV4MW/NRvCsmw/BsImXe
XMdh9pA7zt3zgpolY5CSz6cpyqvGdwp7IQdROhkilf7fAphgsPz3t/T4ZAAYHmtraOYwu/5x3TDJ
MUQzFWSysVfrkd3Mc0BGMy7UvKyLEInOjP9iRc7ZW3FtBYU51ig/BKsCEm+VwGGbEm2qOTL/OkXj
zj4RjlhK48j8zFURHUXd4tVQNTIoR2PRvmJLDE9DKbAasR+dwrGNa9BZ9XDExpg9wJK9+dcdzYis
pzVD1ePk1ZL6zB+GN2NKjKdp0CjPRK0cJDHet47b7NnhTKcrqFB8+p1tdgdESe1m6GTCakbLxVPX
NuWx6IXmIwvJl2Cl+vs999rw6hAg2flLzU/3TCHzn75M7HAphX1vGg75RRpGFPY9U7ZeFYmKVLid
0T03xu/ZcLrZUxy+WS9Po+WgLCjhQ9ktleKZ6YrXiaTUevFm3AeZD8a3x6E1Law0W8a6n04RQYDW
59b5YyFgSr3BXNoc3SLDRUwM6n4lAyGQtiVf1yGKjiN8hMBa5BRUbtNuNI1QEi+K+vSmua3zMkxx
9yfp0kxs5qbo72xMl1sPPLUJZqTRVlDrk/bImNK6Pee3xS3z2FIFmKLTn2UAxSn5M9iYwfr4iVek
+HQGw93oNDv+/EB5oPHujSCFB3GfgAw/yKYUK4Frr4m1dWzFwdBrjSvkW6bFbxEc6v0C70p9c2o9
AhtbVPu+0ps76T/4vFvUWIZbRx/FVCc+v665T818vBG86OwXBrb+1Ov2QWD3fqpqMKtWYs4HJdGG
fZwURUmwtWMiPXNxG+hlPxe3xGVyG7hDibtrkkl7H+YejXEFoJZmUa/QsQ5J23WBZG6Z+dE6J9vC
rqKTM1RKHXCzziHI8OZWdoV2kyCdCf5kKej4rigIqSD7pHjvJgPkC4HxSR7mqtWdymg10u1sABDb
2yJWjIA4EajLojb7Y6wI9yoVWe+smT2qbSGI9QwJircR6rxtkgyJdBO3z8o6TCfNdPNDqcU1k4G6
+yOMeX2Wj3BpQ2px5eV5MSd+nM+qFiqm6NOtSCZ5cx+LC79qVJsUEYdLhrCT0drHA7OWoFMAkS5J
oh0RXwn7qVqGugtroerhQthpSryU1p+nObW6A9pgxWODXH9Jc5Un2qNxN/Lkv1diBABg9ZF0PKeW
/cUsbe3mElaR+ALn2Vm0bfUVy1rPnzl/azLM2PoNMGjZ909d6+6lkFD3MZSMl3bGyxua7Mc0P8Yo
R+BJbEQ7LF9IzenTK3GvdWfAfoYdzQ7EDG78JRrqaJ8UjdoQ6iqnv60G7l2bqwmxei0Ru5WTur6s
RWPcF5fUlawf2aZyn9CsZPRNWYHjzK7FYHhNNXWbtqs14Se5LcKe5S7Kr8jF1YLW46AVAK7HxFkY
+2OQmNji++ro5K9JbfcoodFi+7MeTXcFqsgzB3uzBjaWgJ1isAQmr5RkJDnXJtjaoviUZaWzDUD4
cOikXd4GCt8SownxuLmcOp8HafxVEnp25QcBqVpmmfNoNml1gkvafsUgcyFCT8n6ijuAftsmJQ1S
Zda1O7A58bG1tWXnNCrzoSEeluI2LHC9PbKhzJNdztreVcfsrDdWfHAI2Tu65lC/xtlo7MEx9KiH
Mn3fGW7+Ec11HTKZzV7sVDhXXMjO+UHRJFlqUpMtHKB1JyM7JflW0TYl+6fKq0tL/8WiaPEmxfyo
B7vcxEaGKHGd0tFgZmvYJ7ftE+oLvGJj2ZTol/FmWPaCvKCfycJJEsO8M3zKmMSmegr6PM7lzGQ3
rY5W9lBsR4EhcE+CVvQwK8XIE1EQyS01cX7Q7CIz/Locxl3pTg4YQnpyDUMLbjyXpTcpsmlv2jsl
xQ/jlWvG25EMkDMCs+2tY9In6CigLFznXlF3BAIkl4IIq0Mvy+hDDh2XwmDG3GADgBqiCVVg4v1D
2oUMOHECh2ReHI70+b6FWCL3WvJf7s1sm0f82gJo+xidB1Urt5qh8OcbNbHtBqe5tU5foBSZejro
yP5r2LmFld2xrk0/i1vTkNkUoIHSf+cGEnnVrhW/omV5U6wxJZogjZh/FI0CbjoeUue+NmRnsK4X
u1lzYhAZDKV8URpjCljekP9SzfyzZHgI16miEJ4hqeD8/kcRaWMLYFhYRHs6YwjceVLt7H7sQ8jE
/6osRM77vwsUPHaP2skGqfO/GFj8qLyVLRZ5pg4gwnmFjAWyt/Y94qFeFTvH9lefoZ6/aksJbNN5
UzQuLL06QJ24oU7yUXafYVf6ml6dy1H9oSK4ktP+OsTFYSrcbWQPfya2rb5e67NXRu6PW/Zfi22d
zHLYq3HzXiz1ddFwnaw59l2zxuHcuZ+zLf18WPC5xkaoSkQLkUva19KOxwUdcDkxakYCdQUWvk+S
8prFyr0zohN4+TA13Je2U4/6Qztb5kNgWDgecHi/l7l762JB5SX9mufbU6I+GNLqzLj5ElXGxtXz
oGtFsOp6kKUPL7bpBPZcbVFhnIrKvqf1+Ifu79A2EoKIOA05fGhFhO1a/3Xr5mCAdC+q5IkMrAob
l/yMKlzLlchugpBcu9P3i718q83yggHmkHX2R+OuP12efTdK9kilbK81qXps0tiVx4RwJ0585eVF
61U/a3IJoYUfl0xnI9lGfoVqjxqBRPJ5OmodVBXF3AxKhzgeHm22pIOfKD2IeG1XdBJq+hKmrPyX
wTwXzQAR0Z6C3nBOU+MECrnifoqa10Pv/TwW2bFfxhB3Dy13NlMA0v+n1rqVVrwp52aPH1vzFnt8
7rQ8aJn1q4TFEveifLLoxTnODRPiZzkMovkY+7epNkKMWS81wb8+Pj/catkjb4MyQTF3s5p9rQjc
F9fkmFGfBrcHDYYTDWNdGQi0bqjTsGxrYTrEyrbPyvdelOoJ1E7u1bFmUC+5LV17/tZBCcSJ4ml8
VggQREYI9VwnTLH6ybgq0bKtYwJInba4ZH3yy4Z0wuwtx12/GLtFpH5EJT73Fqx0lZWCbZs3myRe
nzv10DfpvkP0FJCV8pqp/K+y7DBSEaJWG4Io57hvc3yecfeaWKsPX9pna/Rbt4fGR3h+k1p+kpPy
hV3+72hbf2BHbDu1+rOU2DHn/IyaSuA0M9+GKgphTH2p5bJHGHJo5uSEEmg72+zkUIdeAB/Hvlkl
Z5JEjoVJwGM1LYeKg0NCxF8kKe/Wmp2bJgowIO5Mbd53o3nPGy3s5umQrawKi/KpmuQfYknfWIUf
+tH4hGr5tORqOA3tt6ukG60dNxAGdo1gB1+saqCk6m2SOt6k3MclhTNZ7O0x7UMQ+ItXGQQUaLPv
pPbWJrFDGVpUHYgfBXR5dB5AcLJTS83QFNNLJJet48T72em2Ou2b6GsyydQA+omXpo+jfsZr7BxG
vbs4ynpfhmlPWEDYt6y0MnvaPQzpzqCl3sq3vJTmN1lK11LtP1ynP8SN/toovJwCGZSoYxyoMQFL
aKfqGDsUqhqr7D8doR0aff6ZAA9kY3yMjGzziHGKSDBos+XPWNNzuFngasVPLssnxXS/F0xfbWv/
MhfSLpEmYeoQxg8CwI/BTkl1t/dKNj41SbXV05oUMLXw1XW5dzm2YMwjV92Wm4UXzSuK5nnJlIt0
MbDCFWl4ZsuLgZmDfeFFKFRvc3O2R1q+Jn2uu/agl+OXE7k+yS7HhvdLcbjata7BGdfeowrX19xe
RDVciiS5J5F2IKz7XVT6xhDKc28XG/STmzntgxyIQoOnoFtpkQWJHhPBU/0U6mr11+4IEzCUnew5
Y528eDd0ZUtxfSHEdVcsJiIy7SlzczIpulvWp0Q0RqPuzZUBqV9s8VARNriUbEjSa123OELm0FCn
XYErzh+1ngir/DWy+Ks49b5bexV5Y3ySHX96MyEeqbPqzOMsPedLdU0woHtxMhAB3i0O+m/G8uqA
Gs0uca0xoNb66jkpHsurakVji8ejndloz9Wz1ajMKtV9nchdleQfyIDO7aL8pmiiahyzuyTxRpfD
Vje6cCEQ0eLK50veKsV8STU91OZ2KxrDN2f9lD7ezFKYvmsQ6jOV1xm1Khkummdq+NiWfty7dnPr
8d4qabqRihZQ0bMN7+vvRExPjSI2jiwOVk/U1hBf45boD2Hmfr0y9W+74qXOStevXJP7vvGruNtL
yREST+VNltNvbSGCANmWN05z6aHneCO3cTNUPLJqs+nMOVC17hQnxs3Qmi2UuRfpEoYiFROL3kTL
JDuBcao1eAYba6Mn/SbS5mfq0p0+x09qIrdcipvMeOziyusSJS9jZ296t79FY40Dv9vkVflroZcj
YG5XOMAT3OgVAz4Sx77CWVt+icGdQtA6W6WTeyLTdpp0DASgw2FWnW/XmpNDTKamMNLPlufHc+Zq
9NuVZYQs81ucGT+iVjmvdLVlbmMxFZnrV0D5BK9Y8gOlwi6p1A1BL5fHkda2zLSdcrsMXVCjmoXP
wnUhFdtX6+g51R7RY9p9tYxDNvHlNkq8kWyVfDmvYRUZ+4n6o9Psj1SVL2Vj+j3XuNersz9hLlsw
H28MvaF2ZWJsZ9jEm6b+mjjQrXUOc7u9jSI+9gW/pDqTtoSIMq+CTB/PNclRwsj2vAeBnjfXiI0C
3dkDXtPjnuUARip6ADnCNGS44CMhEc4cX+3U2LZrkfjT1H8zK9jXY0l9kvVnGRufcESeGjl+0NQl
TBnG97VhXD7HxKdH4lJVNWJxilmZQrjEN+Nr2rh9+JpKy068gfk9kVTkgsUVIM60xO/OjXRGmHwG
IQ+QBF1pqqWwkROK6QpXvQECr3sjJDOIOvUvQ8gQq+ixbegGp5aTwFCv1eh8Otpy7QrzrYjJaBW6
+SYm55o1ya4bSAtqkX8t6m5M+n2UtqPXCIUJUxysnMhZXp8wKr10pQL/L+G6Lh0L4UB/tKt6p6z6
xs7UrT617/z9+OERgqL4WOV1YGnjLSIupX1AChlHdXR2uu1uiIZ5MSqy1Jz5TR/IUmNhfdY4kYkG
DWf0vuY67PjgT3WTQUFYv2TN0zCszs8Y1a+r1SNJiY6KWP5yBgSYh3t4AuVem4mcMSAJaMrylGHg
b8B7eojjd2aFcjBJh33ej/6UZXeWmHje5iIYKecUgr/DSJuA+2Vp6Lj5Sz6PH4a1PGeOZP2Wz1+t
o+4rxTlz0SD7l9uMXtATRu5gqh32lTURCksZNjNR8eoHoyYdx6eo5xSlkT/2kxMi5g0XUQ+epksU
JwIoQ2RUtzR151PZ0LZOjhFv3H75mvrs0tn2Z5Zpm05TLkobf9QxwdeRClsglWoQzxXSePnWtSjr
M2XeJ5F4Mw35PZC2pWrxtjF4lhoC8qo83nXUv73Kz8tHM8Q5vlXN7kmqMCOIQxo14xwjkb6WlMmB
pZRBUQ5yw5sy+kVP8Fztbrt4POM+/YqG5MfN3M+lon6w1tj1WHPeSuehIeLbxAYRaA0XkT1LP3WI
9sIuHjII8NB0fFdgLPTBfbcfZzDNHkSQ2fAMt9A8TZFvNbBibOz637HLdgtZTSqtiMcbw0HLstdr
2Xx5+Ahvq5LHgZNWT21s3CyR3myt9YQg163Qq93SDB2b0pEvoM/ubZKc2ZFXuLCcXe4wx6V4+Uq6
5r1mM4P+9YlVtOv1+rQzjE7zYf7cRlqIAOhsOEykftESXKAcfdczmVJLj6haqoJhTHudXRLWZrGv
iubsTtPbXOGSUfPAKp3t2GYnFFm0xLWBi4K7QWoiGKvqRc3qVxTtkA0sNUBOWXtIG+6OXuBJkb6u
9Ttzzp66VO5p845DsTaHuTfeATtH4QIzBfJOdcgWiBQtMiWpGPeyLM4pxuG0aOizqzJoAMEETuY8
ghUrIEfapSsnRmKpebBTc1N15rVwa6xS6U0CBvMyaziuqvnLNOy7Zcd3Y7I8XAh2AG80952MjSE6
qjuGstgXDdSKcdUvdgFxym0f/4nV5APdgKdX/KYnYDPYdDE+SrSeDo+mVqvnLmsVv1OJsOntr4Wc
xcGURMzZ7ESS8RR1ZsCk8FfO1n/rGN2XaTAcFcO8I/s47Jb4OW/tQ7VgyQUy8Nws0XXU101ddBZA
Fs0NplU8WTo+bdBcM+z2zTDbysW0UnfjFOWHXeD6tyTXFddnSB99rirK9Co9z3premtb/lX4fJlJ
GvEsVPBzFu6gsVRCpat2hC3BbrlnSf0GP/3dbFJi8KomhGhJsp1BOYjn4qynbR8ifhO+jd7pV2vW
ezwgXjVP2aZyqr+9VK/EQ7YQtFZSmAeMccDtrAnvgRPXTyhwIYRQjDQK+VlaXl9ViWaAdMaAeznm
MiBtk+RJ3ySarU4585SIDnX4qESxMbTqi6wwelidbUKs9Bsri/LA1adnBQcLdpzme3Sm7WAoewUm
nKLiwov7/tdESmdopUobwNfkC9STgrFTwv8svk7x/KQqyw8Y6oAUhZ1pD1uDLPd+dO72Gu1p3Cuv
1ewJTWX00qzxGXjCCfdJ4VswOUYWtZVI+KWy8X3W6oZvokm8bmiwRRRKxTrCUn2r0cMaa6pXaJza
fdqf02W5GlLfKqVWbaRRHFMejiWlWU2qzwoO96Rq16Jj2KVj2c579Z3m6jrEifXdWObTIKjV0MfE
lLhO52kCiBa6MrIuW8DV64VWPTDMVJ6SlEAS0zpgiAmbRNLQtl6Ull+gWnZZ64xBUkiFJYz0NUuh
5CYkjYFo4K4qM3pGZGWL0GV2jtIyqXQsjwJcBJyNwWKue7eT76WhjMwn0+8BehvkDRoRpYv3ecW/
HRu62P4Dcci3idbdU+c8mOV6G2J5jufmihjqwoYSrAVeLlAEqrNckkVqnmiWD6hCJ71st2ZvULuI
DZCpwFhbuWM/xhO1OMPJXbPP3BF/RNSSGjYvkUcSKyrDxAqAL34yOaUAHv2hsYOclz13Swg2pXti
lv87iQybtVWy5cgMrFE9rJl+S5MFgVmLhFTEp5WHykNMfGcyQOmjLXeNpx1HXAtlwsmCajQYKCJW
rxoWqopyd+zyODqsPiNpfrWDdlQt960Yo4UqHu9Ra1hHXUmOfRPFIaaWg+0M25QgVESzT8zFT3ox
/O16vfdTm6RhUV76wjkonIXgpdD1Rq0P/TEsS54jo1wuGu7WHuOYV8I9sTpKUtKX5ZmIn5hI3ZUL
eJnPkyI/dEX8CHP8TZIeQJBKPTOm3A2tm2Hp44kghsjss00nlVvjlDdYAKM3G8S+CyLvWr0NVmV5
VhhZAfnD/V4Ne6Ov7mmqv3AbYfEaZJB3yuoV5nzGMHwyh3lTYSRa2WhZLtPtVFbfhOLoMELstyHV
Dk5pn7gSOJ5hxYx9NAQmBJevksGzP7SapH6mvEgmnS0Ty7tG0DXEOSUXUmXRwfNLy63Akcg7c3mI
h8kP4zBLU0xl8oe4Av4tMeaE14pPpTU2FgsF5ISeas2L3/UDD6Kq/7XiFjOVztWFjhGHxzXBiuoJ
7PDlOL93KrJH9OLKfqw+DESavuI4Z0dDBTawD5q18mbnq4IzTHeCOYv+qIn9Hje88INaN2G6gjHQ
7do6EJT3M1KEAHfUDxABU5YD8kvJ8s6P25pqauUAdLCA+bUqQ7hPC+ayrAjKxywaM9Vu1KfzzNHj
6jU5uS1qSJMgeaxUwhekwPn5Sp1QKlRKpeXelSWHVmAy+HSRRwM04W/R1FXY5/FxSaaNUWfsaer+
m8bvvDraS5pA/jNz52L2MxXvXN0HuWD5FOWNUwdTu1H9inR3x7KDHXGKBxh5FuphbTgZ5rj/z5xR
iKCj6p7ica9zO3Oskr36eE8Qq3CuN6/t0tNCl5WfVtTcqPGezao6KobFsGawnu0C0CL17KWzjBsP
xx99SY41wZIm7D7IGno4RMXJJOIvj6o9JtGgHJetKu2nddKu6ty+TYak8dRvWo9LoUpe5yJ/B03A
NrhJPpDqX/RHtHEllF2nQRS3pwvOp/sSczg1HQ0/zxwlMNy4JIhY7BJzZMOB0bcJMIWJ2VtZtW82
P7eV0H/cFmhfOjzHXfYngUDAgbr+4JMkASsNk9yiApDsBxS/LpwLEoeAwX5oZCpkzTK6ZWpz7LQm
9gD9eG7jvGjNZ2rncCtYjebcaUwu+DmoEwbyYOOMrnhygZE3jf5SlMp1rllCYxgkJan9LkbifeGW
K4FdamuYwgLiDjByL18B4tk5q1WWvBv+TexZw1pt3NT+iVakjk6E+zUzWTiajGoN9aProVIBwmJ+
Ot1lpN8B4+R+o+dkBXfPqZKcl0Tb5Nl0FBElagXzAV6Zsq/Vntw+5+o4zSdefh8507Mc8rvEvlQO
9rPL/aBV7sHNQIXp2hE9dAhFaK8NubaxNNoAVx7GQn1dTCaSGCIZ5mvmryYVxM+l077O2bKl43/W
19UvZvkspETjlWbykU9E9LSwy6wEpjRf2n+KAThVxhLCy3xnobOtx4Rsy8Lc2BMcMT23tvpsH5Ep
DV5m2E9G3/VQoezam6birbbSvc5g2lIIHEqmG4LL5x6ql+FmR711D3PLplyIK86Sl8hs/+p69FbY
AA0rE67pci0GQFOzCGxe1QlsuVhx1HbxFLCV3FkJ8qyc7Ns4DmpjPDGX8ZO23M368LdBYcsDN7+n
6uR6jS3uMbmp3lSRZ9II3KvLcFSHmWVS9xpz3SjmAp+milcyAWOd9bFNw0mlTPgKOzarSt4jtYXx
va7MZYpd3ELdm+thK+uZfcbo3ibBLlKHXqMSQQvDRetJ16RIM0sV/6uqsJFXaHmTggJe7kqlPaJR
v2gDG4TE5I8xd19q3FG+9J8FQ+1+VFy/WMAnV6yJXH7plpT6NApzbJ3MpMw/mWPWB5GX5iZ3+6PW
rtsYhAkOUbBnUclRB/QldA1Wt3K8kZd3XgbMy+SgSvBEcqyFV2fKt+qWj4FlfIBj9Vor9R/mYBcz
6kjvTjJ8rXI/tjh1R12/Zry2KTCwqluZhSArXDTNc2LgZElMQdqAnetf2fDGj9Q20ytqpgMFQUUL
ZXNr/OlVhohlV+8l0XYUy9t01BXkMs5dU8hn4XtEOvwazayV50o8QwnajiVlfSJCO3VfiRf/Oxjp
b/TDRIEXO20lexYenklpkeyJWP029fKiRtifzTy75wQVA00cf2ekeuva+jUK6SFNpqY1cSar5yoZ
w8LWL0oDiDORt9WVmxGdOIP3jqijMv9yuvRvu65vlsFtmTOzriLULzYlWFnsHlT/FXjb482AGPOr
VX/QlWyjqQFWu8BjLUcWkJb+WiTlFmQhgQsdaRISBrVQlAM3We2nbsLjEou9S5AiXt71CRWQ+hCp
4nl9gGolroCxqw8l2aHEB9Svmr4cHSs+kuW+GQfG+xh7lYD535fRQVZzyuTA6uU69vUmkoT3jX23
V0jEwuEz/uln64SKS/VdKGvJau41PbnKKgeYXLMxExozJDdgQH7NopiVjANUuA0hSmzWGa+YTh5Z
ZK4ns3bChzBygii8MoYUYwI6UC5HrZaHNVV8ckK2k/nWW9oNUO49w5NvlRjBR3uHZeV3q4y7QtfD
FB7fKNzvNjUorxob2Y/NlMx1r6QYXBJz+GZj/Ab6tHY0xkocqvzRjmyjDY93A0D7QjSS6ODBk1Ce
IXTgDrBR5DjbanQpWXmx9Bmjm+ve4qTc1R2Dw5HmB4vovY1IoJiUTeq6bMpJInfc9Mwi/0xKApeY
wjLKPhVSvqEI2oz9EiiReCey4ox1jlp1DLps+kOj8OlMDvTZDsDSYz3Wb1sXHiHSKhPoFpISRW7K
dDqmZfuLN/9bG8ff3ZLwDGb+EMfbjuhFnz8uKdFO+mnxCmSatS8M5c6l5w1rsdVagNfuikx72XBF
bdDL7KZSexpZszSiO0kdgcXAJem0AfLUwIjTjTXLjdGB79OxpyPQ67r0W1RtkCYTOofkt8ydw7DO
v/riT53Zsecq5pualr7J+Ih2JHkb84p9SQ6ckcEzw5d6zQJQnZjUiiCO1tNiRGdjAoTdtr7aDWHF
gnc0yo1M9E2XTOcVtUFtVm+E8oWJAsfPHKFpV7XfAlbw5Go84/zcdQWytkkHzdlHnqgomoxS7JjY
cJHb0wnQta+XjhESA1l49pAerUlsiorP21PerswNSCU4t1zSqlv4djy8C6Xew0/f66jErER9gTL0
F38cx2Hmd9DAh+WjrOMzBBPNgzYRTot2mVb9uUrWs42q1dNUfavq8TZ18s1ky+Ok2heDvTRQR2fv
pMoWdME7pH4fZZPPOXHrst9RqVyYA0TdFKIYecls7RTJn3LSj3paRMR/K4HeK7dBWS4LjSE7sS+h
vjKOmJ8mg5Om7cTRsLNdBIyvLQp/dav93NdPMMBC2jp2M9MHhWTCFUhzOjT9J6uHZoNWpkPUaF/0
lP6cxUTsZH/nwfnKkzI6lFW6UXr3MfI7LJrhi8U8u4X1lJndc0MUsG7lHC99+ZRH/QXS/A8khCdr
AVElAMfZwGixjX9LWJXSHa5242ww2hyQU6Jp+qyWKGjBlxkjmBIBi2B+aKuXGdSbGO52Z34zqGeU
Nu/HxTkkS/IcA1CFGUuDNXA25bgW3yrF4L50mGuote03KmUw1PkXsFmvRHZ9JFZ8XotiI836CZjt
yzopz8oU70YnO3WasekmluREbC1SP3cyfsXM+WQwEteN+kTq8H2gEG/qwdfq9mqsAEWRf4L20jaD
tVyRaB6gpnox4eCPeY/atC+RWoWMUJJAF59NVD6Zot0vECgWCJBZ1b1iFn5V9ex5rR3fGO0Dg19W
IfXLQmq0lcav7E3g01bDZ2/VYWl2m6X+D0808ptY7rAFvLAl43hTsxuHYKhMrJ5BUfLmY90GW9gF
MSK+PnLfobtVW7B+TATWWD/h1Q/Qch4kflKzdcVvBImW+iCgK2HhdEzh5OKcq+iBQJ2oPKJUTEfb
aB4SOHqjTBZ8sQyR2fExWluOC/PEJafQYLjpdN1vrIN/FsU9UqiGUisEaj814zKSJ7vWg2hUfpEb
v58qBzcUDpthEJdoZmaA6bXtoNOiul62BfjetmFarNfiPMa0uIVbPq+Gu8P/89xDs6pt5Gxql0FU
LXatmcDtd7d21HcIGDCndDoM/b59RoH+pJbadlGqkz0NuMOYi1kWtC+lfMmTNLRq8ezOjImi4cKI
e9s6jXFDaYWaR1TsDVzOg7pM0Wi4uCF7Ms7Zdh+7Vt+UWckiQPEatPFaBY62GINpLJ/tJabQMMIW
/nplZS+Rxbi5mQOR9E9xOebw1+Nj+YhNVY0pnApO+6rBOdJWxGpM+YDkFneZeyyEqG+6s5r3Mcvd
fY4gbqs6LDv4i8LpXZ22zPg1uP1Y1fDZkIzRQiNF+U/MlEMUA6xlF23cOCbE0K/AHbzItnnlmuV/
KHuP3saRLt77u9z1S4BFFtPibkRlWbKc3d4QdrvNnMli+PT3p8G7mFE32niAGWAGEyiGqjrn/FP3
4YnmlwabNsyrtZ1MYpFmnAwyWCtSnpnRHN0IJw0DnGKQm5CFmv9EKLBLRbJuGlgWpvHSyHpa6rJ+
FWELrkEpdLEUMuLwts2KG63Bh7eFdNc+dwzdCi94mfA6YRdZOZy/XYftUVWdNRhRkWecDStHmVUD
OzCusXswW2yGWnuDdyC20o5/KZTbqr/rO3Yt0UdUqlhP1cNKhG+Qo/yGLLigCTeTXa6gEp08rIih
9o7r6GKOl+U71UePibWh8QHbyvmiNAxEjQGjjgpPljyj9e+2vfyIa9RSTXJTm+ktjc2qT/qbOLd2
BnZQmCKe05rjpTZx4yGuYEZNld47GLEtGqvcj4qOsS7EKb1w41KXLswBgcaxBcY4DvrnbpxvcUHF
119b6MO85gb6RekV68qx60VlQL11Dzi6fdI0nCfoBr2WrStNncqCF2ldBs+Vm+yChlo0h2KTp0cg
8BlNeEEHTDdqVMlLnGqPmiFWLr0BOpcDTGjO4VJ/01zFF0DhPqeY3vX2a26CI4YiujVSuVRDdQq9
aY353nl28YHKo9LHYXZLGLg/laC1xkivSv9q0vviK7tQmFDHk4kZoeZB0O53jEXGX2z7NK5dgSkA
Vg1O68etRxnsYoz7mQcafP4xyn/Vbpe+mxjtHy2nbZjIDVP6OkRFM5GQEDi/WlIKt9IOQrnIQCqb
N9W7/LU2TDXONkT2nHIKxSNGuY7CUtexs0ODfz+cYE2b90JVxl6QREMNjgKh3MSDOwISSoZkKN+K
ZxWqaF54v1zv3ZzOQW5v4tjYyiD4VXnPWYONPzN1TMV3zgCMZmFUO8pB+R2mF/ZMCdL0cvTziIcw
qi+m9J922T/G4wXQbLoDVdIx7epnHQoxvFbGN1FH8Nx0WxQWUiQpOTrguNuCQaAzi3VdjasEU/Yy
l0unjk5Y62xqzJ7hNK8QEPvT7N0LxrpCYhzYmfqaILl+MYVMiqYZGLDEfqXWPxwGP7iCO5s05wRL
ulsRNdA3veHQy/6ZvZ2hTr2F8V3AkjPwxRmaY6hrH0AeLQp8cznaEDq8dNOzGWPYny102ukG/pXG
+KCa5Qrw12Ocn7+LSf9Re4RcgwQod8h9KJc/m1GdEz37GYUiX0W9dWAuyzAp/PIAd7uyXwxF6M9k
03G6rGDo8jblOsjnZV3hNu4FJ4fQHd+dGXG3w02j2tt6pgUK6BdJQPSZKq/hXS5rgGkIpiDtJu3T
tNFgldBMP4bhfGqE+WL18bbMvQOJbStRVO/ofN6wj11lTXZiBX02cHVBjk13BRd84TrpJpiCu2zU
nsKu2U8RO088dc0Kx6DTEFeLHoinbtz3UTPWNgpbO6Vdc8QjArlnU4ZUJeE9d7XVcASOMgNiu+63
siDeJ/WtpPuZ4ZavTfbNwHCbY5qDDU9joSEsU+E+rmq0C5hMD9HGLQIk6Um9srJsWXvFybOqDUqF
TZdoD2PF+dIm4QE3MsAXiORMC9QEDUHv/XDiEjkD/L6+hVm85IRLTuHAAs7oqSPCrI202xqDWgrE
pAv0P7iT2cep0H/h70exDdBdNB/CM0+5xibMAphEvaxB18E8l4ObP000ralqd3aL3NbpeBQhPrQm
VEAJkVwCIJuleKo79AexS+CGQXBLMrf6MkrJHKkCeYImus56th+NBi0LvX0Cz6edIV9jGG/rcH/y
4I27ei6wp7ZMUMnZuWHy85h1zY4p8nlqYz91oAbXkAAzxtR1EMVMb6BgIK+46aEpeLN355rBj5Qc
wjhsVgGe18oOfvUZdP2hJPSxbnZ6mh1nRd9awWma7ia80oxA84Wj78LBO7h5v4JXDHDC1MFlc84n
45DOGLWyJHzYIBhalAz0S+duqJqD3eQ3sYk0coCVmDUfMsmeCDmeQDXaYtWGHkyTC3QVF7hg50uZ
pLsYlGiBy95mwrSYYcldO7rvel5sIDH5whzuOD/WQ1svFdQOHHgon1EhueOQLyZ1GzABUO6x1Yqz
Ui55hw6L191WnbsyMMJnhCJe3IydPUhIdZsJpaW7JcrvibJ+NZj5EVNK8uYeqzIJ+S6KF6r4C10K
4lPJ0dZRyc6hNayryoLh1KuFzaDPQEwBlHbrqeox1FGC2lHrixGIMPDu6oFzrx8tRMScQcrFHVqS
JFB6twHWuDYxKkEM9abe0maiSJbGRTX5OMCJmTuALYJKhow+OgEy8+ywI5aN5hPSfzNhKz+ktx3v
Og71bW7jAtkyEMKJd8bqNYQuYvKncvFfEHtrdN9iT9yZvbaEzLjve/iCQb9K2kz5sxG/IHPBHlpt
4Rwtxz48SywrB8P6qGv7VvcgEHYaFS7q6Ao4IYY1OJo/XANaPcpxMDQjWQIinLCFiBbJ0C4bc2Ru
GNxyoOByjpEE5fc4xrvKmtbN4G5qBjMcxMsRnUuoj0+OwJgaHckHyNZGqpbttX6ZsT/1Q6Aui5JB
qcknQMtn+LcrxmA/NcmyVtqrTOQDU6iNg9Qo8LKNRxkpDZxQeAEWMc4RRSNKANhhfYlxNGy7nErY
U6jE+wCubP8zb2Db9cl0ntx43SfpMpTlY0b7t1CNPCRDAxVmOHo1uUlNc5t1+f08kiAv4o0aXcF+
i5siGlqGjY8Y575ZYvxwQ6AQFK8rvc1hC8ePwqpPNXIJGJzo42NMaHnX4cmrtHMyWV8jvDG/0ooR
NtR0Ijdoolll4Qx2sdN7+1BWcoON0aFoxafj2p2fXjiyFzJpoMJNhoqT2QYlEVSuDBgH2BVT6i5Z
YT59h0ngS2F0q7Qu9k3S7mL+GaDtMdObUx/p605YC0YMn0lsbjhJ/Q7djj4l2yGGSOd4ONcMEzBt
QYSV17tnI7jwbyl/VLcfZNfi0q8eJhX+cBIFFmnvGNHtBfVI5fZv5Bz1QCYaYyzDe6kteS4ijALb
gIl0f4hRvGGH847BKhdC7mVprOewgwQ4sKjHXi7zku+CqegHBsaDj+M0UAChMIsSa42FW/OcLq1I
P+AzKAqk4MHWZqLLr34E5PlQNqN1hwiqRS+oo+HkNyTckpT3mDMh9S2teY3d6FCY4znpmTZlirrc
uOkrdYOmg+bDihgGVvZxrNzANzLUhYXQHpsu/dFbHjBMeGgNhgNMtO/ji9pENHduG/q61d+RU3JR
WbNAAkgWURgAYSvfLfBYx6YDUjjsyLXT9Po2urD6uggz5xZu5Ay7qW1hGdZGHa3bMXwwB5deQUXN
siqLGGWinDZBZW0a+KiQZ2DkI80Gv56ibFhg002AAVZRkYTxXY8teDQbPWXiHhME5VttSTcJy8NS
5eec6F/OcG97EDWg73EfzqOVGQ+UQDehTL/KYjhJXO1Rm628VtFwy6+kvKSs9exfkAZijFl9bKqZ
DU3VqoY1J1VxMIymWysE5C3ZfxHGkYsi6zgvQos8QLPw4RMuQ34a/870ZE9du3K74kaNxdOU2h4z
PWfVMV/l+GrtlTZ2l8L+rjCGWwtqUVXaITDasCcQJNtUhnPwItwqYvcITOzjbEwVyrvNK0YR0lQX
R7h0P3SwivEgW9dJcGg4ZoCFTgY7GdYVAc3UiGqtWBtpcBKB/paGsljCp9qMbf88Kpdxp/eGFd9q
aM29wotLlDOUkJpo7azHOtZkjSRkK6nCPpViHn3iQrZ2JSDZx8GFLgbVtSk8BHYO8sYL+hXPA4Ij
bxM51StWIc9OA36ZlcZ9QpmbVemTHJKlQhbCk9wVOREU7vxQ9JZcVnaurzEORyxRLjGU2OG0qkF6
mnytyy6ymmajZcPlrZsQk9E5KQDtwXtIjF76dcSkMco/TI5xmFYrot5I0M58zxE/o3w4EmG8Tuzk
XvF/0WeK3blba0bzOIjkVxc1Oyusj0E63TpBe2tHBU2IdUc9CMhvcNgKm8o4XPVp/1mp6QvDs007
pKdiSu6HGkK9dKoXB7wsE8zU8JRYYrlOg2ofIxCaHpJ0N0yP6FWISSIYRJCIE5Ys1yjRPxq7POpx
fgdYueym9M4MM95WuY+7agMYyhBOP8yJ85K6VsAAHj6tDA+XJiiYzNsGEn/d6D8M4gZxSP3hKPlk
czq483AsK+tdNNojPuNHvXO/Avhf51kCs2bhz1Go3cyQMVMNRl/cmT7XC93tY6SjCQS/yZKMPCoO
s+LBU82NrbvDLtf5QOBtGaSa9U8DrmCEDzDXT9kKyhJyOo78aDZ/hfycVTd0+7KINlpQHezWPqWu
dqPBzElqDQqEVe+MsPyBbQ/A9ZxuLWncqdAZYCeAX86VB4ipq/eOn6lflHp2jptXTTSFV7lfeaa2
gCPvrT6eIzd/1+ZhptVMdcZYY7kzEyo+o2Hvn+tolc8pZKpOvoZ8BotOc+xlT/caZdFa6uEXWrKb
Mc1+YU8eLJG3PhV483saIFeii/MQIqkrEAObdUA6roK0UUGOtOYPetanQpYPkV4auHMM58DUPqdJ
Pmf9SDGUWpsOcHKa2q+2ZDLf6/KlwrklYxxkNyUixQahdFE/BgVU+Kl7yFu6fEQ891C6uxWmvSmi
KkkKByYhC76knypXt4VnvoZOoW/1FAApauZXmfcn7NE2Q0JKB8Ex2Zh+IEPh5Wldsi71/JdbeI8p
2jc2a8yL2vkYmM1m1vN9YDXYfYinXmU/+9aBMhDsctUTzJUQ+gdj5wEjZtKEoOcA5xD45Xpqhw+T
u6pGtR0ZWVhGUayw60b93OA4jax7P7guoVPEqK16p4ZrErsIIEq5N2R3H0fmUpDNgVBIrJogY/tq
vmZceWrlGFC50WDDgp+UxhBu3lcRzBmHjYEeXHI0BhG/oIby2VhbmWHEQxqRNTUPsxO+tG7S+lXK
Rtz0amMQ3qlVHtsr0sdL8tekhm3MOc/48bmURb3BKppz0523/Dfj1g3iaWOjV6L9SL9qfH4WkDTg
ncDXrMbOYFPvXts2POgIacG+m33Sp6shtBASzscOnnlA8M9YRsy3Jmi+uNHC9Nc/CRxeTHp5ygE8
hka9yIo6s0dGvwjGYj8E6VGMasPpny5zWDdYla/Cov6VXIg/zrB2mniVV2ZFl8NxzbbmuIALdlDN
sGHa9ACD89Uidy+Nkk/cNFzqZmefV8G4NEKvPsB7XRFfJZm9XyhizmXgJjjPbeMg8uGFnMSz0Zmb
hECZNFXLIs1Odj6xJkaGf9mDk49+FjIex/IKF8oOYgLVawLm4YYtiJygQq1M6Jn4Fsc6DB2ExC/S
CNZ1bt6QBbKSYFBM4dYGBEwAX3eXRtG9ExrVOtHn9gG6hYEmNWP7Yucp+eZZ7/2yl+aNXqZbOuV2
XdgllaDdQW+Dr7ac6u6YJkz9OicZl5e/KAx6vi7YlvRpwOcJ5uE2Ulan/kQnv7els1JatK2NxKII
NreNgFQQR2oP4c1bx6Na6Gp40u36zuErxg8R8FOPw5+J6S4n7ETlZWNj7vHmMfwzOuMxjBSdLaaF
W/SGw8IiHBHObvruTtHZ1UkcC2Dko1GdbwNvuC8r7VZOTHy02Wbb8w6OTjKCoYZVYUE6GeP5lDny
yNBqMeFGEpEvGYbi4OoMLTwsBeJqrv3QwDuniiQtW0uJU9snbxwWI43WmEa3pOlBCQcmhhUv+2Jb
wuUc4+KpyLQFJpjbWG82IhsPaDle2g5MDNuNg2OMl7n2ttYQvFjNqe2DtS4bXonaqCg9E0+HXgW2
kB+FOGGkMxIb07iN4Q7wcafP9gwWNA/WC0kPrGihzjhWBitDoGzIrfQj8YLEN+3e9s2ICrZpo3Ut
xqXZ0SCq+KkVJXJiW39QdnV5cxCrpow12mySmmG1qjtwconVhBO+O3a5E1O2VTPQbxr1VEeIvAhJ
c0AxFRRRc+rv8TgMl1kaPtMw3hL8SqQnUJ6ItBtlZV/gDpk/zog6KxQLikMWdb0zuNHSreVFJFps
8xmuuavuSffu9mYKZMjOtOb83FQifqi6FpKplPoOggZrVy+jNboAjWkOMHsQGds04CYo2fj0IrvC
xdO64VnurEZsrLR7dLuxW+WQQNy22FfGRFtk3EBj+ZR6+2pOjMCNCqFO2uqvZhbwO9lsTcrSII8f
SQkiRRMCTirFxrHoZLGhXudApLOiRTflmw2jM9bbO1uVRB7mzR4OxEaFl5ne0F0ygpqfZQVrOghm
ghshzYZ6WC0KLewW8LuGhcb8pFH9sai1kYbAYLSDvJSdd4RARYjPEvV+cU7K6pesOLNiAEDSFkOb
4LJp2gwdlaYt1Q+L43fRgcb0woEv7GlsDc1tziopQw5zhp6vSjoPBQZN9EWvc0dFMLiErvXn8CKe
bcLuhJC0X+pDvhJpuoFrf6xo3FCTAvcl7TNWoaiE1D4Ixmezd9Yp43dHdbCRjOyHE2m3WtL5Ckqc
bYw31hj/7Iv4ppumLTFrPrz74xTlMP9dax8SHcdIPN8gnZrXRpi/ZUm70XPtpgTU2ESUAlD01JMO
79uvm8JcYF77YSViWxeoZKPpNRnVktRmtWoTUhXrKHmeuvFY6BAZZUpos5ZfCHnOO/Y/n0FYQijr
p1/WaL5Q+r2FxoSVyxAf8ffcxol4UDMT5LEcPoG7eqR+45c+msjI5FPtUE0PSJaYFFbHGm0NIrrD
hM2gn2iobZ0G2Zfe0Kjklw82GE6toVaBEi+dSo+dXm2wzsKgqxz9ZNITeKkatnUtbUtQScPHJgm2
Tr2urQlOlHrXIf7lwEMWh/eqLoIz7up81KJBP+pooDwDbJ5aRk9ZZT7i9fmaGPqGMfJm5NeJ7MKk
i6rAp/ZA/TGL54h8roWBjhJIaUPO3w0AEugl6RrL9kKfiov6FmIJQwwyqaW4VVZy0+Z6s2whdTL6
P4jAuNc9OtW+FVQhpb33ivRxkMSkqqm6n9toEwfOac6HDbap73NT2ZCDwIysafa71L1DbbTH6JNZ
lRMeojrZ2MJ8wy7OuQRh36YwpaGfMqDwhuzOrX5FJewa/Dh+mBEC5wZSMC2vlXh+Y80MOtJfnizy
pV7q9wG6aj/tJQdUCUekBfP1LswVxWmO6S9kr5bhueyZ5CZnk74H+Ao6lZt6W0Y/+2nwHqeieDFs
EEqiHBzMESadYyapCoAOHUynqV4bquNIGHur1RajLs/2jIOBx4w7Y+Up8THJ/DB7GKBI881ssVaV
4nNy8ucx1r/qAKOFQp3aJLnR8vm1cPsz39cDqcZLq05udG9gIkTSJHKG1OvPbcthO2vRaezFz3qw
eKftVhjg2UXwI7LA3oU+nxv4NgvPIdwsZi+gW6fDOMBygxutg1H3W0CAfdyyH+KLzEQZKt1cAcyk
l9hEX6H7XrS5t9Qa8dNU4TEApB2Hj57tnnDLI6Xkk+PmZy02WXNtCWLmPfSddtuhSLCl6dMdMpRi
MGnN/WuQYb7p5luwOnI7nXNo//LK/JZEw63omULNPH2T8i+qL6bgg3opDXFu6FPw+TrkY/EWh93R
QIWNWJMUSdozAOT0A0NAYhNzVLVN95Y4RKoW9mMQqw3Q+5GZTXjZA49VMD2YtflYe2W9CJP6rE3T
AzU6TlZ1zcuOMaiIkJlKuzqbjnEusuHDBW/UZXIbBGKN8QSYtINaCR//zB+gUKc9UHHTEjzr3PKt
3ISV2ISGHR9c7LCxYx/6dT3mTzmngZNWG9NoV/AH/NlJV11UfwZzwxsPhgdbdtQuYfOZw4w1XXVU
hkLqBxjpimo/DnDRK3WyoY2tBvYlCmEGB3C9REUwatQuyRc457nLICOyoSF5bxoTWq0x7k1Zt8yj
kd9L0OLIhtZjPwvRMLPKvKPSQ2MROvM+6tDt4OHw3vXpluwuxr4GfOoMpMtIb12cGiksBz8MIHfm
8Q2SCx/rD3gTqEdiGBnl7L4rrdyXqq4XLZV9TdaNJ7qPvmJGhKYSl4aw2+RhdOu47W3JZmBP5VeI
poovjFCERAw3dq8eTX6+hHrVCaSgnXlwe2PVJEypQjtFD1pvkbWjaNTYkWqi2JDoF+WNSNkXauPN
6sgPNcMj0ugV3uaQPpEwuMnFmSJDhtU1FLJJ8dFexhscS/Cnou2Y4nwReq/eEL+MuXabkSiC9A/L
1BgMHdgnmE7wqV6BPg+6M+w7l0HEhRgUsp/X/SoE9csy+K06lraoPEkmkj9rUaz1Xm4YOp4tcD+9
EZ5vDZcHkKbLViX7VAzLREXbNAkQ7Fm3DeHkAA3tyiRXHuKrXGuRdZ9m/QuivReE4rtIEmaLuP+E
AmkryOSp7XFL37dJDYTqnOfPtRX4itxpmWfMRb0F3/CrXmu/euwwojZa8V2Si+wo1FbkroDP7uoA
cXGu3xtEfnUVeb/YcPEnXmvMoCnglk7H1FUvMXLNqx0X/uGNGfKLejpe+H61rraJ95k405ejx0Br
4bGVArcuZLTOfBgN/XXM5T7OXThJ5jbAuacrYexG4yFJ6OaqNIcIZr3bgvdGpjEVTITXgu5CvRio
sare2HtoxYwc1lUKbQJ6MYTs1oV+5g78fK27USb2XZRxJIiddH51CBQsVXxbWjZ7lMY+7vnToFb/
sABbffIrIFPHKO+mwqDNpWFtWoWL5LA0m+hUJf1LGjhUZu69Ss2NBh4kMN+aVQeJvGTHyT8n8Mey
TDfZ6JzjsNhN80B/rOWfuAxYL6zo6DmYkZ4b45NL0YpVZoZXnz2e65pP1QGmcb1qRX7NKkyAWOOK
pUdJzZdLalJj6a80hRgg6KeLEAGnkl3Y6NAUDUI0kYHbEUJ1fWAHTZd27f3os+wxmUKQKs410qZ5
8qRKUh2eSPmQY7VNhFhafYB8Zz4X2rwZq+l9UtPOu2iNkdnDaOhQbRf9SywkjbX0m0K+/t3Q8Nr2
Bqc8rMR1KUygXhdIAKOan+/3cRG2//f/iP8vpk/MMMNJ9xOULr8yGa4zpxcPRcNm8PdLXf5X/7JO
vJjy4canW5y+Jh/4te9sEFaExuL/vA+dDAWCXhh8zB2iSU1AmYIEgXf536945Tr7/1+RlALd0R0L
q8L/3lxoN6HVFHq21y7boYEFJgmWdf1gJS7biKvsY1aSUPn3i/7piVKJYm5iEtUo9KsnarujbmQJ
Ljy6i3lOajgXrRg4Z9s4webvl/rTE/V4e6aL/b2rW1cGnEVfNfDT03wvPbTvep0Ne+RZLRUM9qp9
r43bv1/v4oF0/QY9i05f6g5mSNdmqNhhCXZqK9u78Zi9Q/MUd1ZIsNffr3Lla/nPW/O4G4O8Gmx7
vau35phDFtXkE4PcjeUdNg2B79qJAZOiFu9jTsR5PtnFprfYoP9+ZfEnWyaPOECTJ4odjndlqVkU
DdG2Y5LvuzAqbvp5AsoklWQtwxHYWIe3kzZKPzJ50LcDuWkbIrMQk7T5iB6mD9O9K73gG//ia5P6
y7LxPDzJUJ4JYhiv/IvzsPPoLON8n7qBgMnB9AI/LHkUVrkCMDtP5rBGGo9n5df//jQcsqZMA/Um
C1dee53GueO6bsyCTcBXMKvPtsZIJF4WTG/1JDGqcpHs5NowYjvYM45NChsvOdz6z8rQiZ8w6uyb
N/SHh8EP4VtHDMQf19sVubydBiUg2zd6395FnRjPXqippyDBla6r3jRPVz54SwvNdhLfvIk/rGxy
JvCt1z1LAuNcLTeZ0RDFCEj22SRcAuLUvKZlszYG49dv7tP4w9blCHIjbcSE5PT+86X+a19uFNad
XTzwRdWBw1DAHrWDiLHcwBtNOmuZWfM6tbCgyEmJp4kglM14sqqQ49hAsb1rpzlmAOrhhaOR72xa
cmygXrUjoqLKNLcKzSs+LnlSrqUtOl9GbvUh8hEvp9jKUrQftbMu57Z9IubdvslR4Tbf3OMfb5HI
U8eWOu5r9lXajzubRTqT4byvtK47DPzdS0biNOONUX/SxxK2fKcN32yZ4g97GGePwxd9iZExr88E
u3csOcA+xz2KQtomoXktQlutVEeEIq8TCdFUJt0iDQkf1Sy0UpMeq0+mu+AWFsCdzkB+ATpifPN1
/WHb40mYtu2yyHX9Ov8sbwnL6Doz3qdWN9xmeFX4JNrTudUQC2QomV/nKPTzBL3iNwv9ytT4suM6
LhEYtmOZXP36ZB7NWvSN5aX73plSBCDpsDa04csBWF4oK4bb0LO8h7aLDpeEZuCyv/+A3xeWYEEL
ADjmui4Mqf+e09lgkiZlYuJltwA/b13gVu3PQaSEX+jR9PC/XoxnTL2HcfXleL7e1cSEnwTiTiIc
oQRvW5Ux09BCiNB4wj3//VK/f+FcisQ3NippS4Te/72vJCN0bbJCd1eTPbi2A2mdGW2Y66IKmvey
qrt1R8DfN8fnH75w0notEot1w3bIlbo6xDB+9/JxcjyU6wmGlLFu+DIZS0oR6BNt17U/m6qtn9Cm
G/tEMM9VFZY2IbzO01xL4k6UAnRuxuqbsL3fnwasW0L2TJ2TzDKNq/Uep/OIWZvu8FLFDG+1Lje6
YWH7kBqpeqgcBOI0TFTaf38J1wveukSJ/bPFSF66cX2mu3mEaBP6Oewn/I39OrOIGVF11H6ThnV9
NP1zHU9YpmegBjPk5fb/tWO38M+xPmkTplGOA6kHG7z52OZKhtvcCfGM7rskIinSLh9x04/XLsr1
b56wuNQC/y7QLr/BpDrjuXmc2NeW4F7NPAvH8GjfTypnnAq2rKBBTSZEh7bhUSc5vsexhOxFoTL4
JT5WiyFST39/5L85g19+h0X+gWlCTmFHu3rVGKIFEqZ0vO8VeI6J58VAlBrohm4fHRNHLY1xty8b
tKxFHTd+xpa9bAucdEi6PHPOMYN1dbZna3a+OwD+9IxY+FIKC+NyTtj/vicEx6VWVkO8r/XMuVEe
czLE/U0RZ0u9m7MVDUlDFq/j1a/NqovV8M0+/1uR+c/DudQwhHDopEVcPZxGG5xGjBUtFymr25mZ
1g2MN+mLsHhDxqLo/+G2Jbr1LCBBL9IJnDQo02E5Mn7Bimdwv9mmLnd8/dUQX4UfKS+NQvOqwnRr
d2oqTSR7MlmnR7OWjNGMi82cKOxbM5flN0/gT9cjtMsydMd2DLIK//sGIMfgGVsZyb4YY4tq0rVX
SSyCVRsrY1v3dv/NKzeuz5fLE7dx/Ra0LtitXp/5+EBZc2oa6T7MID2VgqFtos33+hR/hHp3SJlI
LXpo9FXc3kx5qlCNtVtLmw6xLr4YO+1ax+mWMH6hWZftdmYCC/chOA8JiuPYAzJsKhfPsEp6hByw
rsiw/a6X/f0ebOpO4WIYq2NRe50Y1KppFo0BQ2XUaxXg89OhUUoqpsTLBpeYbzbNf7Ibrr8J2+J6
rqRDtY2rIxmdSk+IgJvu0UXK/Swu5iCRF98MVa1AXS+yznLGbsSLBvPWG/B1YRykffMrfr9ny3MI
LbUsyXFh/+Oi+68tFfgsZMLiIaC9+KcRbWca2Vo1M4KPydZghvx92/rT5eikTUcYDvunfrUwx6Dp
AxA48IQplUB7ZNDW/sS08sXJKuH9z1ezDVAd0+E8ZFzwT5bMv25OtU0XaE2uYVtfI5BurD6DEzk3
mCTUDU/5m0X+zxv77xulZWHbc/Gg4oEal1X5r+v1HD/KFaG20/NRfxY0cAuLt7ztonHE0XtivKu3
bV+uYsuuPpgQlvt2Hi/mOmXLN+ZlHM/4gEFRzOzoc6LA7pBOBYWBQ1iPYUdAfku1NFHa6H5awb2J
ghg5uIDmVC2NeUZL9L++LupVxzBYDZRY4vqGcFnUIDJ20d4JTQg4tUf4lBemSzli9fX3S8nfDw3b
sSmQmUZITnjrajkErduWxF2F+7GWQD2KpDZA/SF8MEZgWgiNWStha6H7mPLAZBCZwbzrHAPmQItr
21cbG/OPXg/GDCqaq94qVdXDlq+iTLYTDKi7fJyJXJsG0IlVDS9oB2Ugfp5a8tDWJkkDsBS8YMTE
oHYDqFWkin50qMlvKxgQ4aLESEctEYkiNUa7OX3plALjIuh15hYdgxpw6LipLb6s1LuLMmINHpyx
SN7LPpkfFQ7Ejg8Xv46+2el/r4kwvLTgRlCBedihXxXAqW4U0iNKY0fqZr6e6zRbGSM/hieZYyAi
mKf33bTTVF2SfDDX32z8f7g8tZiJDINyRFrXBxv5ZbU5dRhlTaJFb1w7hGNiwVIb9llrPeMUtrKN
0JlMkw0IBOv6prDgdH/zEH477jB6N6XBzmJcjnzzamwQtZoi4FymO0Q3uHwMeEAgUk6tyadGwHMw
L1Jmwn//YP9wTXoOin+UWaz46yJHKpLEYlGPu2TIFRxqjP9dIbWjHJwAWylsqP9+vd+eNPfInNWg
oOJhE4fw383FwLxyMBDM75QN2TXs2mDXZWS9SR0+ZzrkKfHSeFpmg3C3A6OK8psFeikZ/rO5Xa5P
ksTlVXN166qkSEI9pfAdk10RgYoJ5aC9d+d+xiaIfFCiG5K5yUnrybLvPvHf2guubOnQkS5jGod8
9v/eeelkZmR7ZbpLiB3d439tbeqQpuObGxR/eKNsQJQAlNOmywH13+vIOGkx1IjSXS66+EFD/OE3
EwBuPbUGrBC4Q6mFm6gmOnr2GVvJXGb/j7PzanIbZ9bwL0IVI0jeKlPjSZ7gcMNyWuac+evPw/lu
LEollU/t7pVdCwEEGo3uN7wMKi0GmJrjmnIGdIx8ALUw4BcsIvPWFljWLwiLXJzcaXNEpoS6OOuU
4dCoFWOEerqAHBxC3/qDPy5JfJoHnyHVFNsp9aGSoRP26fruO7u4GdrS5xLGR3akLy5uXC5qc8AP
yY2CIEnAssSABD3FquN9aeC7fX007cInB/VpUz3iw5vYRZx+CiudcvI0hsP3RbKpJQ5rK7VPZn2n
SjNIy2KJor6CKla/sgKEwle2pLkKhdHU9lnQvClVkzegNjOHdlk44ZIjSgzntx5kPQN9sSR+isE2
qWgVIvSwBbiLBKAKl/exdeCHYs0ZImQoJVIo2+uTu7iUkiNkccvZzsc2/CtLsNSpFSJvYtcZFYjM
veZ5WyyJICrFrQzyG2Hj0p6xP/azaRsUmhcrmXowI7g/Y7foFA/RHHA27adENRtnjbaYMj32bQGQ
ALxlWb5poYNz0PXpXviU+NPPJQmwMjhxL+IGpNtaVVIzdW1jgGSsoSKnrFJb8eSNS+DCTKnj0zah
qkup88Oj8691TbMqswO/TAkTtKJkgWj8plaGCJy85cSBi38LdMwSUGX4abavuhE+LnxWEnnbgCyi
Kfgvzn/+1/D94OvILTcRojw4uYCdSpCcgluJH2d4Ywd9FCoXsZgwyLufq0ezbbm4CyCZkUYDmHY7
uHDWBmHPkmayHUBa0sNhyI+TaQUOEK2y2gdKKAaA1HEerKsiHxHOrbCvzaekRWhgMg3vaGuB/B2h
VQ9aQm2BE/YBcMlv1/fB2f0FhJgMhfKrY+gWLYbT9Uk1TDrDyWpdTM3kvufvPeTG9FWxBXCzJIeR
CbADPF2cF4jtW+Z468G12B/UBwlhDqvFS4fFsxZJAkCoThOzUi4pG3pHuSxcX6bZmjp+sk47KFpj
26CxYU7I7l+f+9neUGnIYgXMqdd4bi3vzlq1W5XjGR7xvFee+tLAVlwf2nt79Owbx+3Cs5KkRKPX
bNs6Ddll8bXliuiVHOkBPgNGVFlujndSTfr/4qpBKIOWAFKrKQUCGKfkaSvHlyCdmmmUv/590lQD
FaIOcZzE7PSD656Cp0dhBUe9tINfAzOvgacXqEbjaui8Xh/sLDthhSWvPHJA7ijI6aeDtT368UbZ
oQDXanp318tBBW1op/o78jQJ8J428N/ZHcPX6+Oqc/w8OYrzwBpfdS61YKmwOPaoH4ylnnrBUTbK
S6BBUU+TKAWQzzUta6Gva5EaL5FsvT9B1BSuiVzJIbSgOkmrw6zuxs9Z9hkICKRIc136w5Vv2UBr
uUzNYmzBbeXJg+8Hs5OuYWRf9VzK7+1Y1hPKpWX3XMKslwfdK7ZKeqv+d5ZH8RvI1HCg1+jgkTSe
fouC0rkdBwiTYheFZMdUStQyLAd0Sd/V/S+Dy/jP9WmfxZY5A9cp96m6Qz3Uno/+X7EXeqaM46TE
K2tI/BfFDr2nIYGiACgei4UgIOpkqaO5QM6kv7ZgAmT767/g/IRTbqcYiwbkfNEZi/yo4QFPzp8n
OAh69nPuyQzpbPD84wB76sZHvrDX8TMCawGXZr4DFjfqkOdqLlVfdwfdV3Z9pFqHIbKmBwMj2DUI
T9DfeDbciivzCVps9JNRFzMELpaadsvO4sb5onh9fogSOMchljFot1H91oWCCEpmfIcL+uLBlr/D
ugEzi1gHNGjkSnzHnrFvrPuFvcY9SOmKIi8tp6XxtkeZ30ARDDG5UKnejEHp32qjwloNKmOvIE3U
lTcNay+tBGwQadNrAYCiL478VChgMKklHVG0tr+C2tIQJlUqa+UPSfVUN0J5nGghyxeSZk/Ze05Q
iIMDffRHRZKFhJbTweFPEJBPEVoaaOhf34sXehQYJM+1ZsKhwntxcRysZhh1rtLo2Dv5s1p0HQRw
zffHddj3mr6bS0r9Gr0KsZsUEb8IfJOQiLFE9azk6dP1H3O2WY25dKSrFpc++eSyZ1OYNMoEgkOu
qvjOPpYIJzqR/oZim9xqIM7BeXmv14c8O4vzkHPZiut2Lqwu4g/8UsfWzCR3U7hRBzDbeLr5mgml
WbRv14c6v23nsYi4c99tBnLop5HHKHEQRbkjdx09eE9NpUO8xISxOSrGg95hSNcjpbXi5+r35lRw
GhRwgNd/w1nw4yfMqC/6LDTWoded/gRpqWBlkzFxc30YvzZlHj4FkF1XWgatpSyn6t4U4LLrSGZf
PRh2P68Pf34DzuPTZlGBLTnzgTgdH4ytMY0GzChs6eMZWZs+JeZQ8GzGhWWFtbN4dGjHPaJAaGEU
2yOfHldt9GYOfvbk21r4z9kWP2huenAbAJ6kNHb6g8oBcfQQZhsvjtRBucVB7QTYw/Ssa6l146V6
afbkc7o5Jx+09pdQqihwFLR+2ACD0PP3QbY/UQxQyP/BAiP+hJ2eipcoHkuYM6AG9rmJJhUucqav
naqX9a2jP8/tryg9J7mgC+Z+OA0MYCWLvZ8hKqXZQWQdQlxOBRHJQHTRxHcg3gAvadpV69Ql4gBW
DiZ48CNIObym1B2aUPsY79MHqWrx9+s7ZBGjZ6yFCiQRAD2HEiDE4jfFkL5SnujGYfKTol9VY2a/
mbrfThRV1LLgRd+l364PuQgBH0OSahMBqE0alOhOt8CANM2YorSE9Gyj/DD9GDsFpy13I/qqNyoj
iwD3v6HYaLpOsq3wsDkdaqS236BghIu8I9Pd4ACm14C7ICWG+3wZ9Ls6GoYbt975mPT2iDbqnG+A
91wEeLMcgIrXcjxEWll8shu9es0gSr5GGQ7CCMgh7BeO061e0TLYMVUyO43umAUwkcrn4tkZ+XaL
zok5HepEqnd9LdFGBfswahvDUQTy9Hnao7pILDB3mLF0T6OZEY2EJ9rtv35fMj5Hauwsoi91sdNF
160sBWSANWbNQ+gPvQDnSyiq5Es6hs2Njv/5VjoZylh8X5nBww4Q5zj0CUZv6Kc5D12gykPhBHAw
r0/r/KRQYLUoDRFLgQQuC3wpnrJ6YpTTARS0oUNt1+svdm5AfDHz6dtQAQvc/fOIJqhWQIY0/4wz
OCb21wV8CGM6WFDt8Mnp89nWUjxTaEGxTy0RAbk+4Lw1TwKUZaoEgfl1ogNJWuYmhO1kaE0I8T7w
cZhbghwFyp4Vjjhljcp/XlNRpamFqKN1h+Zj/687hxIUZXT2MMC0uf52unMSdPR4kwb2IcPYHROE
Sn3k2tJdvzTif11bhqKebPE0UXWAQosgpAYoRoa9gZNOoolHegPDzDzujk7t1DMRWbuxtOe7B51I
BaA5HZC5WL6ICm1d2Q1KI+1BUqrPdl3Rw7oM+/ANBLpuQK62gvTGkIvcYwZOznVMnYufJaUHdLqa
8O1rC8qydSh6M3zt2jx8CPBsfkLngaKiP1Y+tjKI2cTYGL7jVkhv8/p2WuTihCST247SrsqZcbTl
idGQUR5NWXcHmpP1T9MJsgdqc8WNL3lh0wKmB/PDm23G6c4r/9f70o7zCWt5tMmsKcGRIqZV6WqF
RBkRCZfjoCGYZY21cYT849+oap6HehOID1WrD6AA4K7Tof0A7EASaN0hhlj9Tvc42iAXEu1Hx6u+
W0aY//AL0b9dX9VlK2ReVvgDNHwkIB627mLUAtI+4hpBf7Ag7rz7aPF1X5EuTaATd137Cc1I54vj
md0bzSLtix5lKWy6tnS+NqFlwAAVkX4M6EfqTZ1jJht5FgqkbVja//q6QO1MAUgwdwpUehOLLV91
Ie7YBR3+CMDhAYi+2CQlTkuTCIe9abaTS4Mg/tfO3zwoAYykl11xds76EnW6DNm+I3Aq4z5Jk3zr
z9qRuZG2P2yteb7+MRZnjA2OMiiMjrnXyL/24gLyRkapKKO7sGus/0pfIh+ZZhB5oOJ+GxKh79h6
P+Oo1QHKWPXm+uiLrT8fr/kJSVlFoX5JS+Z0/9VQOvwIjb6jrefDKoi94WgXaFStUtUqNl0ncAzy
ArmadMrt14eeN9lfV8XH0CRVVLNoLZM7Lt5WZqgoeckILqrmzRHVC+wwYj0HH3t9nMUR+xhnTqIM
9JOoySxveCNtJkOvsbjQoi7bJZUZ7jydvlJjcQeV3iyzmYjuRki5NOjfk1ucsLJpOxtsvXDtSaDg
JhBkRsyzcKeia3d5MsDHS+XX6xNdpDIfE+VxQBQz1fmxughjBTqXTiNy/5j2au4Gg/gVak38RgAx
bszu/FnEtqEKCCtIofBtLOthMupF6klPuH1ognqbfY7QC3go49ze0M0tP0vfiX9AMh12dWLHD6Ix
g9euUpW9sKpbUeL8BEEqsC1txm1SFF+2zv0QSrAnwUig3Frc2wk6yfyY+N6oaJg4U4rcTdwWX7QJ
mS5LaVT3/7HsJKtclgqFAmdxgEGyRlpcxP5xbKz4aULb8b61kG7KneGWxfqFI0MYhLah0R/iTl4c
mRoDIHofk+OGpBeoRWS2wJsRvuG/ZVHzTiKlIW38H/Dk46Xw14VINU9BKrly3KK22k2kV0jqoee2
Vk3Nf72+evOmXEQBAuAcgshTyfcXq9fiwurYiYPzsGzGdjdAiv0JqxkhGz3TlFWFt5F+486152Va
jEk9h3ouoU83zih7Fkx8ZYjRgInCFg51UKIVgRqxkWPQoKYvqRxpQTedrwOzpdSCxkxhJF9MSh+f
dV/D4rzvcqgPpq3Vj8E4Is4bxLSx46Gr/gsTfWgOQUt9IDVoevmFYrzFSYoZEXLkmlmu0cHDGrHx
8SEU+UPQGr2JJmRWqIBs1ED7ZFPatv709hRoa7sQmrMq9CH+Mea+TaGvG2tl6/ROUq4Tp/djdzT7
CMH1aNDeW5lor5VtY7GOVb1lb/quLcO1ZvYG5lCQi/4MidWiWlpZwbf4DerxTm99bRf3A9pLxjDt
7QHRyVVhFNlLMK8HCkTJYQokLFwYz368jYU6/mS/Iw6UN00wm2dUFZd/oVcNCl0qBkJeMMUPyIfp
xT4FNo1ZhOf7zTbs6RxsRK+hBzYVqZJtQpEjoDRic+iggN5X79w7w7jhuyc/snxe29xBdBo71yez
HFtrPSA2jEU5LY37SR/U8sZFceF0kTzOpUUVObUzIEonpFoFugR4M1awd/1E1Mjup/JwfcdfCp7z
k8Em45RgJJegqopacdZ3HeOYvRdtmzaiWCNo5lRQfc3SKx6HwdPe47bx38N61LBtbFP6pbYey8cp
8jo0kXk6YZBx/YdduD/If6F2zIU1ysuLbD+UBfX/KsarSfrpG/3iDHEaiBfEmai9sdYX7kcyWw0o
4Fxk5zVzmneERpV3iNEKt0K/ZhspmNXxRlS38WhVh6BAdCWKDOPGwb+48qS+ci510LpcNtazQunR
T82Fi7Z08cq9iPVQodftl4DIvk0d3X/JOnykbS9PHhNFFY9mL3PkpMv+91jGACyur/gHwnIZiagp
8ZwjEdK5P06XQXh2JZI8wIjSRjdaN+ZyXtp6EO8KJIYeFPZ9vw2nwX7XwsD5jgr1YHOlAV5ZNYOT
V5ArM2BZneirYw4bx15Nsmj8NfaeU0z5X/HDdzUO9DdQAuPPMkujcRd2oYbFswXuVHoh+Ep0y9uf
tLRidU3HQ+ab65Nc1pW4TRwDvCyvVm4VugTzvvvrNhFDOonMMz0XiStnG2PKvcE2XXvgPkcBymn+
2KUI3MrKxs0wRs5j3tBFuP4bzre2QyJv8QNIkBBgWqwzoNsEOVTSMfCu0cukMVVHLcSTnSTeraG0
s9uFWgvFct6rIGNA5ZxOt2jzPuB5nABloxi71VFmm8UHTAUtHT1Upk3aOCLfoYRjfm1q7M6mpsK9
IZ46LT3aSpQYxwDG4rAWHQKwgz8Usx5HqK/7Kc2OU9n53wscv/JNgGNhslLtAJKtZwbTXTl0088E
pB6q3ooPBKAxfYVKPQKIqNxWvrpLMwN5L9UInF8ajPb+MUYQAxGCAOzvmj7AoG0JDf230Inwuxwi
zwnveGF18F7QvXqyW2GtvAxRqaGPpy8YYvVoCUVBidTxyCVxiFOj+tlxPX4exwA9xbYq3z3FH/50
04jYmdYX/pegD4PkxsmW86KeHiSH5+zcEADeNyelp4selRaaG1qF4s1QVF9wbW3Gg0/15nPVlbiL
KLGKSHSodhBSYIU2a0SnKkwkCIPjzsvRpaE+hlmw0yNN04lnL0D0q5vlTtA+lmhnJJs+SJHeQGUU
+XtfKW2eY71VIlgweM2d3aHSPXm+9Smxqeqt0qYBjCYqx/E2dishofB/Ql4aYm2oHOyg6sN7Ff0g
XDawiUbuNK7LBEW5CM0ymyohkE+/h55QQHZKNoFZ1P8ZZATIY7ETWmQXzDHFFEW0KBvhqZMmqM3O
VlbY0murRnUmdRNVwnmBFJJjqVjI73Sc0wc7FU6B14KilGu6WcAYOXBINdXS47UXI4Xz1rBxIJBq
yqyWbzdo/4JIxPoo6/0MzT6slrRNUVX4UmY2Mvur0QlYhB7o8Y1PenZkgRcYYCF5hs8U12XrV/V6
hbkWEuoI1k5RzOcwo1BwClALuh4d5s1xsnlQbqCPBsgYQpMDneB08wDCUq359e2q+ezrgXvYWnjB
eJBTWx7SEDGYynImrMsHvE58odyY6dne/RieKjcaT3NCMN+Vf8XHgGiRNxrDO+p/WpJaD8iqYhfs
jcMKunK1m9Ix2sdRvL8+67MrmGFnEriExclSL8Oyk1S9h7qq5VZt9pwNKMHDzdftVUYv+SFMwRxA
PUBU9/qoZ/k+DxONefIY5x8y/9PJiqrjCDed5fpRInc1Z/HVQpUO7pYZbOm/lDfq+xdmadC7AXQG
lHuue52OZ3a2HuZkFW4Io82VGBOtPCeSbiyr4QvWGNZzHajCvT7J8ytPpy48I1sVKITMdU41//qk
uhryfBgN3bUaujebfpL1zzGqxupYFkGQPxuNMrSuFcZ19klGqGRucpxc621vp2F04/49S2vn3wIo
jsR2fqDaixUf9BxM7Sh1V+CI2W7qGgD6ehyFnd/YUBcGAopKpVanUUY5abHUYgK028ANcnEd49VC
wjKkW7Ayza1O1YXQcDLQIqFIIbo70DM1F4mXfiOsYNzrJsKEXphrN77k+dkk6QJkQL2U1JhnwemH
RFxGJIpEGpqdk64VVUYbB+kqF8nTys0tOzg4fdc/d7AEbny280kCjkZFY8bGs32XNVoQNl2coSHo
evZA9wS4c4hRsjRxV0HGzrnFLVbPvx7Rj3YjMBvyY6AlpzPt1FDGWVY0bj7Tqjam5kl1ZZR98Z1T
wjVAJMKSp++R91bt2Le2yWRimogtoFduhWW270qfxelaw9CidyNa2K/XD9WlBQG1TwkPDi6d8Dmy
/HWmNFsmSdo6lRuPLV6PdWeg0x70GY5ITo2r6T9HZSQdQPp+9Hdg1S8qo6MzxjUu93iNZFEHtNbG
xalNxDY262xPcj7uaMEnu7qMbiE+Lk2Uj8C312aW7RJ0gjRLhhpI3bgJ5nHbVu0NWkzKsNV9ad+4
+S5sbwqv8A0oGyrkxoubL/OUKB0SpXZLq5yaLcZN4kdTYq0jZa2tLbJFLqUArWPfhLH47ysMEYPH
JriWudk9h+6/PmgPdMfTS13BtxXXbkXjhd8BxlzjSlpgZpZgqpAbuHU7mjhc30rnlxC7fO4q0NUy
6cXOZ+GvkcsmR4S+k4Yrmr5qt51jiuRuMCfU+fpW1uNjSWp1I5Kcf9WZfeIABYIUChNzER1htSpm
XnIHVUWLBHjttf22mqT80vdS+3x9fhcOs5wPMxctbHaOzOK7omPu1H3rmy7WbHV9x/NHDmug4ta4
ps1c4SaHlKXyJ8Xy5UA8j35hrjsgKoeZ+/gsbIor75SVpH9IjBqrc7akeguvfWE96JyyJmRXcia3
nX4D6FVgRiupuTYaqFhrdn007qMk0odZ3V+5dZyNS98cjvbcBpAIZCyTvCYbSh8gveGayEZ32WqY
HMTEcHdIwfQ59B5GMcNpdRPS/yYJdLvcFE44lttcZPJ3QVZcb3KIBl9VpZNo2ZEXZptECzGxbZuu
MjeepsXxmtd+F6wQmgWP10eWPa2qAAnalTG1sHsRmm+HV0MvfZztddPfgaOlQpdntklE89TMwsGn
8LK9FbdGhQ2O7hhbL0S2H5d54VirHhcZmxpbionXb0SN9C8ymilCWLNpOj6xEAERdAsbdVcVU1Ft
ukhxvopwyl9VzBSRE6b7aaLU0SX6jVBycc/Nx3i+LKnlLhlz2O2pGY5iljvfIv7abvxxkxgy2U4V
75zax+G5Gm0b1e64+WRlXbN2kizd2rlKtWPwfvqJXe2bZLBvNNjOP/z87nf+16rAF3ERZqxey1Qr
nxo3Ta3qa5arDcBRnHeR0uZRrWdhe2PA86BK9ZDHMkAPEk/29mJnj7VnyQKZjtJS7zTBs9uRVb3j
2qKW3o4tQlONvvHS+kY8PX/GMC7MNjIWGuZnYMWhmiubjiddQ8ny316oSwhSwO9ajWPfFZPvGmmR
uV1VdBuEaJ0bCct5AsHw4JZIk2hCmB9P9L+CautkeRDzanDLtAQZ2dWt/W3sUN9e3Qhuc/A6fa4x
EKB8/pvlFpYs81R6TTvohnSnXA8PCXY1KztI1BdTYwOBkQieYJoIDEio8pRIVm4wAdG313/Ehcky
V/BZVHpm1skieuWtP2CrHqhu6zQgQJWmEvcjl8mtjs+FlwS0AwS7EAOBxc9z7XQzKUVclCVsVLfG
1OZIrUX5yd2VrCfPK/HXUc0nZKqtLfbrm16RzaapEG++PtfzJ5TkDQPTHrknB0TW4uaqWsWOkiAB
00yAy1Z650WbeASGuMrK/LmP6maf88C4cYedH1tGhY5IpOZxekYz0AZhhFMnJlfBiPDYYmWy0jUh
d0lthbhg4Q92fZYXVxp47fxIAmVDP/F0pTGINbC4a1XUdXzY4lFWVi7SqsaOmIcdvGMXq7FoPVDW
k36cDIrBQxME/wo+mHEZoHy4piBkUvY4/RHUAYxA5KJyh9qKdzR69a1v4eFaeTqWz0qY3Zj1+S3M
7kVdiSei1Cl0LLYXBUPY9LlVuQWCx3T9ZWRkqxoPnH1SIUdwI0Kdj8bSUhQ1yH+owy47tbrlV4ZS
mLwxMmd4jSh9v/WNKVwjMm+JOJ0HYcahiQF2iOfoGfJtKEqpp5nZIqQad9kxCEIT316ca74jTTu1
CK8rw3OUa/qPAIDs/vpeOo8OMwAODSGFhZ0VrE6/YhqPwig1NcbGx9f+INIS7JpJ939eH2UR7z9Q
PDzsSSVNIOpE/NNRfBxBlaSv+kM/iuHVtpGQyAbLxOu6SlBi89Py0bfDHrczxV7hFevckCO9MD5V
o5kyPGuSasvCQuRh1YJRF+YrekGSCP8vzTcZLpCfRmyBg1XCAR9Wvj5S6ihzdJw2+OZG/0jMnFdh
7i5Qa+eqRbVh/hZ/XTsI0dPKlVZ7KPTAQdE8oLOxUoWGd6zwulTeODCXJk2vRhKJiRLn0CkZOzzH
u/aASmn52UgK57Hz4mCDaIT2gEAYTddMylVhT/Vd5fTVjXtnsa2BIxnqPE/aV7RTzqoClWaGagoY
eG8MSYED0gQgd/LzzYB47hMJ7fDLtHOblCv1Dzd22+IamMGA8w1Er34uIlGWPV1oL5Z93XaOcxAG
RqcHkfpj7iJUEIVPMrDz4rtvjULgbE/P/neia/WTAFp/1+NbOzv/Wvgw6EOdHFr60RqEmWrK95jw
euYdFaIof+EpCqBxaqv06Nd6G+BYgFNK8xO2WRNs6dK/xKMucYtPILgcuNJlg39Rks1qOtH4RWBA
vaYb/zQIs0DDpIgH4+DR2CioV1hJtq+lUnzLIqn9JknE3FODdD6t4S3CsjeFj2yx3WcrW8lsBETq
yRKb0EK8aoOqfz0iQId+iIaYdWDIY17brkhDLH+ddhV596g0IflcpTsoCa9kBduimI5m9D2hMp5E
axzsERixDx3PKIxyJ7Oy90Cf2mJLB8HHOTiNwuKuM2QF2de0rZ89NtvPVlZGP+rQ0L5mmL2/+mgS
/G4wtes40CmGfbXkAduaBhLaEODnNntnoLZsqSXEABgNvN+j0rDoJAbtvZJNof+prjJsDmzfKrF8
qrFrxDapfLRiLUpdw2jLl6ke0nHFA7DT11zLyKNrfj2+zRD4e5+cL8HWSB9v1fMWV/0HzJStxXuc
Z+AMkT7dWbMsQhh2jnVwNKyRROmE+0xi7qryqNlh4RTdCJwXxyMvp4hEFQDy6ul4Y11xA1SAhBVP
N3dIRLeHJLIL5PyRU8sbad84tItr7+PkQF+j5DC3eknnTser8j51/BRjINYAdcC2jA6RXcdrAfD2
7vopvXBIuXoIT4RjGhrLoTzav3mcmdZBlrVauWkUl/isIMzypxyy8L8WAE+yL8Ng8v99jlxBFs03
1F2pW81r8FcYdsAIpeWEHBuR18Ip3OOhl8TeWk2M6ff1OV5YzlljE/gASlNAKBY5C/5/aUlZ30Z6
UlPuQhWGYpTgXJx3xS2sxqXlJNrxrKLiaPGuOZ1VkDQloH3bPlAYqfGOAWL9ClAGMEYoG/Ot6gHJ
rDUf19Mby3lhYDQeaViQv4DBXlZjEz1J4PQLccj8VEdNP8ThC4b9N3SiujUNvWofx4X/dn1hL5wL
etZgMWf5xfk6PZ1tbnii69RcHIzOw8k0y5p7YYb+mzaaPD1S0f1rOkjVkbTFgWrJrXLGc+lVv+/R
QxE4fEUtxt34Nq8NTBbfRJGXtzRaFytqgWnjTMwkHvVDKWD+8782qO/JKE9Mkk1H7WmB1/Kbr2Wz
SkbgrfoeOFeR1beo0hfHlFzWMzQQcs0iN2mdyaqdAPmkMHe0vaphfd3ZXrTD39T7igmU84q8afb5
n77iPFGaPTB55rcpcMjFRKNeUaaGSouLHZ5xHw0SBFfBTLO+mM2OZL2/Pt4iI/rfeIgsA+JhaF7/
pwvrDLqeOlUHmg7b8E3Ze+ZW6QbzyfIU59Crbb4u9X7aWUOduZ4Ut+Ali2jwv+FRmzM1zieZ/uIl
3rQVIoJd4LgAxVouVN9ZYffQ733PCG70Ehfn42Mo0m26eoD2lTMqJpPy+wRTdzfrM7KZtpIgVtCR
2VR6ZG6cWqlvVJLOa2oz1w+gEjILxFWkJU7XVtcHRMFMH8BnK6NdrIEnmXVzNplhlGsja7CclkEH
KD4KNrWq1iR+ZrmhX1/tzUBYz9CyvZ3W2jfLEvOb/6QGww8j7WenzaxumsinP8yToAtoobLqiexX
akJJIODnoa5WaI/AisBPglNdRaKI8B/qu4PlBdTBjBaDqyRV1y0Gk7vr+/DC1+EZhOgOFBkC5rKo
byPQUmDYkhy5NswHP5jyTwPqwAOpYGt+k6Hf33rOLpLxeT9QBEJnn0DNN1p2T9oGc0izRQmhGlR8
DgeB0j5YUSrz+9qI7EcIqVhFowgRfyPO3WTnXCCCU63g+WU44J/p4S+2fm2K2ENcMzlGuP587nU/
fEg0Imnctv4+lSHuWIOlqzzo81BLV3pGLW1TV2PwkAb5zYfYfM4XW4K+IQKhsz4JkI1FHKiURPVE
gS44mozANkRq22AmFKq/q+sf+kJUnSl0yNFRJqG2u6hHjXTzJwRZGEjt41UXtP0G6lywHbIAgRwP
pw8jxNDn/zGoxmmj90gNzFysdR/aVtpW6ObHvD/8dex0frmZ4tkSqxAC5nM7xP7jBMa82Vwf+UKA
QwJoFk6UPPoo+J8etcGgCxAZcXwMjAkh+riu/qMNzINHz/qv14c6r4Gxo8nBwfZTwKdmvsgAuipN
ElOL4mOsRAE1KDPANk7VDg3s9r3ZWcFao2e1VvJBe3bwqD2WLfXm6z/iwjnmN2DVAGrww+7kdL4x
PC2lGPkNKOp2zLdTcSQaSidYFWrSRmtjpDN+Y0tdGhPwOR1w6imEtfnP/0oOnKgwsjrXoyPIFIHZ
a8pVt8pbaTzpMdSCuyjDTPrGmBe2MdVUC0wBXWYErRax3WwNLL3bJD3KNPGyTen4hoJPlYXdnllE
vEx7D8VPnFZxHLi+wrytlmdVp8BJ521mgFHDXo4dYy/NVmttVy+Uo91Mv/NYfw+GZiPS+hX2/l2s
Dm/eML77yKpkSD0iU5u4WVFiMNrZP0sfRbZJ94adGjjmGtVfFMG9Sf1sZoGzN3qlWCWp3a7qOsUh
qwME10b9A+qd34sMZ/c2GzO3DoTYGMG0dSZDOKseCQeMuAplXVB2J2Y767DO8sdWn+KNomeu1rd3
yaB9dup8r6c1zjdoXSV9/q1RqvU4hAk9zfSz06bRqqgF5NYq3gR+VN1lWp6uI1QVV2VmPwcdj/yp
QgV4ks81NlPgyeSWOkTwfTLsmSMrj73WVUyAbmCPsrIYC3/f1xgH9wbxLLuTeS1Xgz3yV7BolOJB
b19oAuy1jirAqCR4p6LOU2NGnPnOplXKjUEzv8GlPYy8CAPn7I9TFn+Kunn0sAGTAhdMxay2pk7h
QMv3vi1+o6KDleIo2BZZuYXcchRZTA4eB29pUTzqTgCAtX3rcuwqBoEqkVO8O9jDYxTpHB0FmbLA
fsaLD3MxnHdXSoENva3+6ezSLaJoZ8vAnWqz4ucqL6Y9fhaT/dLIYVspxtoZIB4Ic6ONFeLiyVOd
BFsbjDKG15CWjeStnuQLhlf3LN1DqYz32P9uNSPZKuQZmdBfgkqEKzONNsStez1rMK+GQoB4H5a1
tXLX9sBYk/SrsHyAj9mfNMnuMlKJCXfDlVr169rSjzyAnrIIx7gsHRDxs0AaKvGvGiNUYsBTiptq
nU/3uu79sIzoS5wURP7qq2jAW+rVvTFYL4XEHVMJgp9hQCkBWSbFLpBqaOTvXmnvlED7QZKcbDMq
ZRBAn1JcEfnTZqvw9vGSoMArD7So4b/3QO3XdlU+S+k9VUL/YWFUb/nKfSlqhPCHqVpHhsjXYaxi
UGY424R2TWTlD2DH10h6qqu2G+7nMw7m+jkvgVwHFpUhI953sXgPcM+sxuRdg2sq++Fng3ltauZI
/UAR6c1DalsbxbPWQHVfbWHfV0G+NowRP19epAUOz9bY7RyUbekW7DtLuxcixI8yGbYdngljI3cy
pflpo1oVZF9LpIsi4YBbKTdp721HdaLoFhyitH7WE+uharHOs0veneG+kdqRC2Ez2dk9/4+XENAz
Bl/awcu7B5Hrv4JkelNh/3dJtlVo9LXB8Fjq3A9huW0RxwDk9nVoy22YBW6gheu0ALXcpndeK37C
z8lWqV8/REV7r7KNVmZtrqMGf2fRgp0eHsxUPRatvnVAJFLR7b7D/93Rito0ev2EJMracvpt3xeH
Hvj01PlfK6N6Hf32kxoo3UokFinPIOt17nBQLHFMnfa5BoorWBZLxVzOrrbwet+wsHqwRPbe2cln
WoVuDeOi7XRsnhPzGcumzegrGz037yycyNklf3oHzH2pDS9xMdyFU0K+Yb4Bst3X5fw5qB8Jr9lj
1f0A2u9t+j/Kzmu3UqXbwk+ERC64JaxgL2e70w3qZDIUqQhPfz72ufnbbm1r31qyWEBRNeeYIyTF
/SjnIx6QMbtL6Iv2ccOwA4//n4jG89AnNho/sVDvulPbbJ81m+SStei2QNKShyO4XpCT1Rf7e2jg
kt+mBFUHHUHvwAdzbBa5ClrLeco07BkMkUVVZWixaaEfKvrpbp63r7Vb/yCF5maR0/exJX6R8pRI
vhHc2rIPdWedvBx3U8uLDaeO67I89Z4ee9wimXqHypKPvTvNB6v1mOTP2RMpondjb76QGE54Znpw
PC1ok+okde81TYuwrYejakh7mnCVCCbpp6HeOxezSH9izmWGrlIv5FuHg5cQ+KjcuKq3IVAenEg3
va17RWoxXGRH3ua++cC7v3TNMOP4pqP/kapgtmBG/rp9k8p+qG09i+zaup9zE/5EpX3Lty7Kqw7T
qm2AoWZc4VjPBmjmpzX19GDO9BBpceyJ7GyM9s0sFqz6K57WfKmSLjKcFcP07AZ7ZeJXZXVdGRSx
vLez5VH9tEU+Bz5J3rYxHAaxs++z7Ey485m3CH5onrttPbs8q6h1nXsde+LAqPs28qvlCrEgiZTt
tZUNz6XtffFSTOPGbAyd1L2o2Y47Kz247QzZuSa0fsb9MY0QxJyR/kdd0j5YRs9jnsKu8K7cydg9
Ds6l03/j9T6V5LAETemdW5slXABs2NpVNhHMkPjedbMV38zaNIOtEj+STG0sZv3V06qLMurfzlYZ
AX38YXXZQ2Eczo76sswTBPNeC/W9rais+rKWbOerQUT3pqASzLcwaAioxOnf20SgOkju5bT9Mryl
v5ocOL2g7tfFri4YqziRO/NpdK6aFRphlbZX9ZYEVeL+cJfuO7b9kaPSE1PKPtjz2KiKAwRs2Itt
1hqLaR6IVtn0w6Cvz0XrHZfVv0xF/cn3jJB94Vmu3cHG/z3Upjy7tkvJKa76m8qePyXw9SGnTKdB
NK86cemB0zo2orZkjOZK3Ceruuty6Deqkyzz4ZLqr0y1fs0N83Y57hIbvL/d4bqeHJTg9mlc2mgV
TmzM2xAl3XQ7wq0P+6HksNuWb9Nk8fTb9R4uWxGgrI+wnY1zA4SE3p2EijT7mlnWS7lmBxTfcYN/
K1WMdsI/KF5c7TTO7O76Vj9u2vBgEs6JJ+ATbIY5UK53Qtl6j2kaOfJ1F62edmt6klPS/j16HSda
c7+iD+Eu47FzXzc1XK+zGzlDeT8r96yvxPiOTVymL2hQ7rwqP9uVR368P8TFRuQz5uahOU4HM+mP
cAAfrXw9mIO49eYtWvhmCLx81oasDC07u6nrMWQKdFcayV2nrZ/Jog71pDyWRLNjmP6A7vA+sb0D
SZqswulute0YS4KvPn4LWOIfB2HcMs+4Fat74/TTbdmbh2kjxBUn4leyhX6Vs3ru6/Vir82dJGRa
qw07JGbxtq2SUBAMGMw5s3gzeRZ4U9WjiouyvcyVjOo6uVPW0O6GBTzLjY+PMWW2nI1+ve18nTJo
POHhLpT/NTflt6qvb8jWfEz96i7p6i96jrdTvaYPgPWnUste8Ko/woaFJ9enMZzfz3CHV1Sx3svU
ehxH/ud+XK/brO7hImdGsPTJFLhT87RN1l1mTF/yzjz4qLiifmJ/Rft63CZSSI2RhPuxRIpll2Gb
NrE/EMJWt6HLCV2X1Ij0A1qpHwG8u2Chi1c0vTaygUCiLC2kdkDOE9au/sss1lfP3FgFWfXo+4SB
dWNm8zrni2nsEv/c+814j8KhPZSpcQsic+XNCVRq/XrXmbDQ+59+kZshdoN3mplepSo5pGv2uR15
KQCdYZZ3r2osn2eJgQSkzYY477VKsP21mwb5gHrCGPC2RV+7TM2nxtCuRvLMiRy82WvZ1MhYtmI7
MZqI/72v+UtXA/rDMBoZODO9t9qCqWqRxWe+fW6EJ72IXn751Q4mKrPVGzTjg778HfrDdIY5KIKj
PUYP/PHPnlFCZXDGUTrnJBnR5M7S6eez0eTL57xZShZ7w2nPB8qc7oBZjfORhPJdz7rzw/fAH6ZK
QOhv6bNDR3PnFQLtoK7RQNn0ibuIUm2vZtuaU9xAJflguvReQAkt2XYRNgDWc+239BS5rth1uM2K
dLWxmXmb3UFSPRzKthQHzFN+GAAi37y1FdGKivvoD40X4XbkXFeONX/AOHz/uqHGo1zBFA0gEv/d
Ny8gs5U1JiMGEp7+kq2mRvVtatlh6pcPkxx3eOcPcGt/2OACaCmA1N/5ZDTzAAM6w/Bg83uXaaG4
k6M3sGlZ4ItmvoJAOVbEmPTZ0CcjEKO1IYfuPrI3er/msOVCirDT30iZ099MEifZcbBkEm+S2qBd
KUXaqKtaaO13q5/YDv3dRYPCqPSeXXyyPwoJeP/EsQixgffg1oB5vmV8oHSwFUnL7nm0izn01Cav
62rLYkZVHyVPvF/dzBP4lvkwmNMyyvjz5a5Fkjs1w3Zg/anog8zLzA6/7yrVoGItqqbcpGc//PsG
8v6iu9IC/JgmBv7m23mNOchCLo1O8NtWE1u1TJVz30k7IE/a/aYtnfjogf7lgrvyDNYk8K0OkPvn
XeptOqKuK/zzTLQFk/pe/m4NdKP4LDrjDf3pR4Zg798gShbAK7wDgTFJAP3zgkIM2jopW5wdy67g
T8heGyKvqXjE/ZTOH93fu9kQGgpmUezKOzNYf+tZhQ01TkMFs6i1HuHmOKMZKs+cOU9QI8p5uUdk
3tKrioXI6ewjysqOjL75aG2E1fjSc23gvTcbxLpKCjOex7kwa+++KgzMULfVPP3nRbMTbon/QjrI
ofPmkW5qg9u0GOKsVo9A+GJA9xSOfk84/VRY9VPat+ZHRtDvsEOeq72H8u3OUdzamzsTDV3GWube
2W+89iExNIn7glmVDwDjuhlg2anujWYcPgzR+Av3dqdQgxC7OGJ6bw0os0pKI5MkznAMTFeeWq24
qYzysGqbf+i2RNxoM20ftHYXl51seUGsZb/81wfOLBWyCUYoLCmg4j/XsL7Dc06eoY9ZM+q2URya
dnai0pD2I49q+69TPzQqjLhwKbKghUKP//NyY53QszUJQiAbsg4NYZNAb9Yzy5dHTTnjclU5g5D/
FQW3MF8hDJExB7YZONn9eVVrgmc2TGN31iVcqGBZLOOmmmnLrIpQbNdtPmKPv48c/OeK/4xwGMq/
o1WYVkn3ki8de1HWn9wMzXPaWN9VrmVhbWmvoHOfGUP1V7qv1lhb9q52UVMMJwtIlcCBNmyqKT2D
/JofGZ++/5KZ21MkIeH3d+LHm+mL6n052cnYnxUJTVNIJ+/2jDmbQX4Ajf/tKWC5yVyJ6obC7m2m
boO7NGmaojyDIyRHWafm3ThiNW07jFjTzVJhbc563BhbfckWFBllPQDPpIYTEkz/CwJt8QLiXd05
jfERx+b9abEbGLAakczsNIY3FafjglEWTVqd0fcUJw/CzRHvLFEE5qibsVMVH7lY/fNc/9xBPcFD
3yP/sAWBFvLnKsxRXQ+yNKtzNgmwmASpf7BaSQMOTBDQGnRZu8GyW7LJusxWks6h1lYYtLXSdcqj
aQ/ejwXYOLLS9aue1+5dN/T5doRBXcpQk9mUxpnsRYXHRVsmsTBKzzjJQTf/+zfMgJRJLR8wfOe3
Dn+UdYuXZJJ0I7uViF/dF32PGmS8izJCfcza/8t65RsifYpjz4TR/eZcdzIl6xr+3jkvtHmKkpV0
TCxq5017xFGlTm7HTXrpXhlD/xBLIr37wSHF4XGtm1E/OJNePsFRLPQQujvmZNgUSPXw79vo+9/I
nsY0k9UOJe3d976huDIRVOpQG/WkD4ZJIGgqzET7yDz/fREAyW7nE6GIxuztbdPg2+vsQ+UjXGgX
eYVrJhg0JGm2GAE4tzMeOiMriyPrRvzwRpRmzwuCJ+cDtvL7yofbxBoNUj2zr3e20enogFgldnH2
POQ5YVsq0T2qHvOXVk2m+8GC+8vVeLo0S8ga+XrecrMNZavJwhXijFe2/l2lY/qa2sv3vkys6L+/
RmjmjBF5k+47qTnttD5nnkrPQiugUjkm6N5h9JpUfLA1vq85GFf6HPoQ0niN9ptz0NHLZhv1UTvV
ST3Ko/LaAplmaYMulG7X/tCUaa7BhudPcvj3W/zblXcjFQvfXKq5tw9zrjS7mteZod46TnmY9Lp5
0pJ2vmjzKCLHb70nFxvTD676Zrdlsey+AXzFuy7CYzT8595Xr5UoE11VJ1ocEi5st3U+JxPr88b0
cjGfBmjLH9VXb/o7rrkrr/EZ5z3uG8ib0qZaFgGtb06ORkdye9DTgcM6ZEaTnfZK8DEdFmrJrZyt
MhDdAh3o35/0m2VLUQWvHf4oUmC4IDzqP+95VZCndw/ag2vJNp6qdCFp0Ea7NtjVB+v2/aWgNCHP
gNZApMs7Fkc14T8HmGAfSFvG1bods5fCVeWrRdDEB9yNd28S9RDqZtKJ/t/v7U0tNeiZWuaxtg8p
R/RFsU8canuyw5bAlGvb78V/AybY93dODuDErqthy3nzFjGEmUiI8FF3Tot2qBzhRNaKAnBCW/XB
Iv2nu/ifExqUi7aDtSLQ+kIwfEvEklXd+vuo69QV3QWPnjOstEc7yZeg0vueAdh8nS7+EI0lI2MG
Ks9DkdzqJaMJfToC9CAPRP49WetpFF0E4RoEr9guadodB+lfMfpisDl+ZDD4T+P37mejwzUQC/Kc
3pZZ4DQkOiZmfTJK8wwN4kJz/FTp+hwWQoD9jtoUznn1TetlFousCHOfyO3OHq6qtkCl2+HDnrjO
FSqpyAVJ3mbCCOYOdyWP+Qexqu0lM7aT4aSAzEwvC/faysWP1bde0sTim3Lsk+/Ul0lqFy5IotB8
VSDCu5qH7s5ttMNMyctRlbQBjj5griaDyd2ELugd9yBcgi5lfUpr897pAcKrjupXuvYWtr12XVZG
jUTNes0gI+H7meAfvKV2JDPrU5cj37VV81y58sGevQcdU7LAX0r/YubLnbT0z0Y2dJAoBuNoFu6G
OkC8kvB2LyfExCSgFYG1mpcUJWeTjI+yXk+ZOWPWg9kUNw84XRaEKpee1x6GZf7R+8kl69evnemF
1dZ+tQYZidYB0F+uldXcpHZ3KBOAbyu70xJ/C/Q8i+vOv9vBe+KbvwizOHrVR73528/fwxiFYpa4
SbR9GMC+2WlaxYYvsmW7lkZq2GgO5sEuv+G1AZZn6zZ+u/++s73zPObbQAmG7Qy5OoCmb9s4VwCD
N0k3HvEXhCKaG4+2Jb/PzfRil0sfahqp2fbmXhOpEFe2ODn5dDA2Y9fg/Uw3RJWjNzNTGQkP/OCX
7WX7H98Cv2znlMFd3TMt3pqTiV4VfZ1747FhwBtb1na1lPoUmejXmACvz36v3dbQTLJ0vkyGRorb
JK9UOzQf1Czv+YSErGKL988J7wrEGH/u/i3m9yamrh4hyqhHujzNwnmlxfIyPbbw84qEI+vjqByH
CWDTRf62eYc1bZvnf38ib05BQccLzRZ9yb5p73TOP39HV4k+k9bonycpEwLFkfoYUY18vYr7upVQ
oxoveSAyeA++X5T9+O+Xf7M0///yrE0EijshzH0D6ED3LJJRTv5ZQWEkTn3rDsXWp9HWt/9dpciC
BJKhAXEg+Dl7jf4/vDNz0kocH4U4b6K+sfLIh8Gpu8VxxHAeai+uwWsyEhXw7zf4FxgfVxFWGkAn
kjnmUn9eFkO6qfZHBjTbYpUNCpiS4XmmGOGY3ghlS5alrR+6Wtt+2ToGxhjbE5dc9Yr44QkEEdtP
c6m9D47pv3SblD0kbMFzRN/2bv0lBLus08Z7rzawa2hArj2/GFVVPiWz430bjdJJgrVYOycex6kq
iVraeqbprltHfe4n2Ul1vX1bjml9k+sekOZgFlhLFR2AhU+SM9/9gs1poLX98liNvn1FeovqPjiT
/7Z+sBjc6ZPQSMAX/3y6NDMYA00dNPGp9OK87ayowVrkh2+s4oNPdl8f/7N1/LNUgUTwtQBGJoLp
zaUc8mhrUcIPx0G3N2Id45jmZAISfKRoxXbo/aUQ/4GDIStjub4t/wWniuYkHe6glt9YJ1Zle9mq
YTMCMwP9gDqlkQ1ta5b7JGZ/94FlNp2F2rJpPd2WXtyid8mue20j23bNipXy1s8SyMnmjBN94o/1
bd7n1cWsZwgefT1aKPcAl2Dh+SWMu9lq2yJIZ3Iw9yl/UgUm/Kv7SmswprOq3Gsis3HVhnv6Il9V
M/vftXQTImw3XT0b1cq8n2+5ftJb3FHidp28JFyU8t0o6bfxNfGcvj+SuUx26phtaOyT1CuZ4NnI
X8K5s7r1gGfHet0UdifR/m0gvCat6hLahK9+b2aGoQGMj20Nmz5z7xaPuw43SI3Xra3q31UzEtVV
Nq59s2b9P4xJsa7nksG2E2yN5zUH6dXUMUY+TWYwWYaCpJNUoCr+VNg8B2eA2LSUk7CCjiPVi2W7
CydT3bhLu8Xg6N9siQWhSmE92SmSQ60steGYS42kD0N6+X0/k8YjxDK/4v+vk5xo5nRPlZx+CytN
c+58Fo9E6qX3aSPW3z3NO7nomQbJEovf5ga6dZ6HbMPlihGp2Mqg3/z6W8lAtsXseJjnsEFTYwYp
egS84xlZsXPqmfi2WHNLUuKsvli2mr8t+YKZpE7cch5YfmGn4UbyHSa/xvBYqOK54cBew1HU1mc+
9SEul5lJPiL9eQwwFMmHfb5mWEHqc0PYSxoD24GDkzNT9fyK7u2oYW0YLshOwkSwVNA9MiFEOnM1
aoo5N0VGE2ST5za3MM1lFqmUjMEAvrGAB6vwWQzdvPfHqNZwXAhWZUMhxdO702Nq6Yl01WnqL7mX
e9h6DMv2uPVW83tbqWzDpPNIwBqK6tsM++fLXsNfZXo9QSr0bSnOA3oA+HhutR4R/MokQNtFfVak
SI+pa5X2UvMOnRDo0c6J3kM9EfQFSnBKOHzVIkxUobnwnfRxK5caQkLOd/XBfvzXLx6RB3GTTBrf
Ec+rUaZNlk3JOdNVd4VaC0Ltgt654mf+t2bwn30MpyKwGRrgvSP4c8v02yHJwEi880SqKdU2eed2
rNmzVuFkuk3ygzv72wG4t2fUDeSqYa3xpiOcx90LKMMy3tbG7MAkfXdgxnboOItKD+m0YZjN/b3n
dO7VtAsMs2XIHox0GA9IdcUHSBzg017SvNnI9yQOqtPdHuEditOPtkaUhmCy6vcMxPjo4jGZIBRt
vX9oqqW63vx0CKBJEWPda/Y1XgrElbTNledO4WgnxsmrU+sTPCLxQoIlZ2NlLrhzNzDuNpP5dCpP
w+odoF1OMfR9OxDEYwcQSkMHM9FYNSqQmebctrUHDVjS2LROGQJDwIka7bNHIBJsYBCeequPW45D
BiGE0C6T29Vkerg26kc5N5TPOUT9gh6MmWARyhUG42pvz71BB6bloWbOd6tb4dxWj3etnka61q6f
Bm89adZyMqUsg1Qb6lNN94k5anNfa3K3wIv4629f5HcwOzJoDmZUm/iOjFUdrCkcQyeB0AK28bOE
EcNplKPDIWGphiDn5MXJTlv7xI9xX+tqMJFQly6F7dC1RoA+DxTYdCExBTgm865bHrcvqi/j5BGV
hK6b9q9Mf62zUxZxW5Z9bPSTm0a+0nEULjveldOIg+hJzTQyUXOXVoZv9oAe6XHNu36IoUu52ORZ
CKP8fKmu0E2U10khh7gyk439Y2dC5dsYWn6pjnsmVrQJczoWFueQ0vTmy5K65qc8Waww2ePFibwr
Mc9IvlmazEN8lvBNc6dHdsfPosr9kJbwNzD7ZxioLGZNiqeOaewnsm5mpukN6bC9tWNLgE1o1EdJ
r7PMOyHwSvPsY7Y4fgwfrr3q0im7ZiIEq1SzU+wdSvOXPiFa77EtPOdNU53rDXW9b2jNHWHruMvj
gGyGSd3RK6ObOkpjbS7j6KhL23Rf625qnjPPabE6zqvj7HYzuexJfu1uvXGVzZgRS+33ir3MUUFU
i6g5xQGqEGqCBd+DCBEjBL3UbmJZmEIFjQvzlwXdLjdz2/3G0gm5bFaVqAAqDYmQaZlHGr/XjDA9
cjg4USWOnOGa6Fh+ofj07mgjzGdtsYdjBf5FNlWZf9XnluvN9s95abUo3WdOCQyUL2o3u4U7kB1E
XuCevxnqBh2Cdy8h7Z8aamji7mozWuTqhwj2jVA5cDiNYWxvlJV+M/V6PXgM9xoWbG/c5UajYng6
67OL+8ynwc2Tl8kSn3FnkmfQBjdwlmF4TGa/u4yb0M9WZXhHVzrlo0buapTqeCCKlvmb3eRuWJn8
PJnrzmcEQ8X32RHDHdO6nqhCaR0y6Yuvqe2q40aKASzTTFuHSJAW6sHKNufmxKIvm0htHpxWQqb1
6xWLkevKVUNou+R8hk2x8hm3dYlxd9paL85W+DFxbVNoL+xFuGA2TCxMeZ/ryvyiJZt5qroMrYOB
z2C4Tr0euphNoxLISCyUREbGNZ9cDqEu315Sk0FE2LAAH6UFx1ZUYruBervdCW0SR3QY81OypU1I
PHr2MPpQ1LNBt8JcQQJKNiK+JYDcqW6k9oPcUfs72l5OkBmb6ge1WMtB4eDwA11i/aIGlCe9aRWH
VpupdUorfUxNIFczUVtYt+nwE62qc+2oybsMk7FczHRe2CqL9Ytm1FroNOYcTgbkTnvwxTG35+qu
kDMgT5njuyWt79s0FScMYLQXXJvy2xKFy61FxAFx3cKNRjclOEXl/a+CEdzIhLVTDwoNw8HdxuzG
L7ohwstLfNWLYrkaShZVPxlQsAuJzQWyocdpF9cYqhEy7I3VZpcuqcYaauCd9TpSoMoG6voCMrU4
axVVybj97ou8DjLb8k8mBlYnOQ7iBCCavbqteYtdPCJFy1nsL6mnKhJOW4ARux9EMJZV9iqs7TWr
lvLOYM3E+YJ7m+Y6eYyCZjoo3Usfl82uT3PqazLW8kkn1srBNBtFpHwEkYmIWJh/l4OoswDi5BjO
CUhXk2Kb3Xv+okeYB+EvLvrlPPar4giTD2vvOM9jLv3YKZoyCRp9wEddb/QD3ETB5+F7bZiUKyQ/
OLUgdZJaqYpX01p/Jv6ScoQ6cxNnrmqvSxCVA5s9KqZpGeVVlWniSm/LuYC14VnhMrr+g2eZ4wl2
MRMxu6Gv6UsT8MfKkG2cDKW7J9RU60H4bU6Npo9GVOUQiaJxrMdDso5jNOWWDi1zNW6YzWKbMSir
5he7FPB1Wwgz8PoU/oRo0sjdJNbw/eKH8+yMV6nta5Ho2Zad1OFga7pa/HKwijilm9F3wagUh1q2
KPOyOcn2FRNckwLTm29EMjg57NEclRx2l3Cw7RSusz1OsaY1RaxhGRbkpchiczQSUi1K63YQoqJv
ljhTsCGgdSnl4KvQtzoDZtmE4wDVz/zYr91yyQdqEc3nZAxlVZhzkHgTm2u5ml/cScs11BZFH1ly
Gzw6JSmuzFY0JxT3pKLkCTfUdwnZaU6j0p9ZmpXPXYI5G40VdYgOQQb2Ym7EuCnUyMrSx86WitIC
ArsO43ZZShZv8jvd7O5STPVRh1/5uGBrjMBrxps07b8mdlof4UysP0nf+2ZM5XNvJheRNSfh+sgj
NnXTFMW1PajnCspmNsGJ1owW4reL1qIb+a5wpoHcfjLT4gF5Ao7nDdaOqu+/WBPH7ToMTqDVZM2O
XcfuzbJPCc8KMownjMJ+2awOMxxWDQUAjyMfdsv3/RSSCKnK9pQttuDkkCZdE1vbpNvbISvLJ0tB
RZ5I19TBX5sx/Zxq+0M21mujV3CH11hf5+/9sjeBnXNdpEaErOdTpniheJZ8cnLxMvfap6KZ4SYv
5q3jjFaAi2IOgVgjaMaeazhXfAHkYIVCS2jMR/vOSQ3Q7f67V1lPNH4WsI5BZ98cIMpHWpZdLLWp
6xFB7ZhaMjT1TEaJpxSyE31zEN2K5KdGdFlUCzYKQrXEp9pwkzvXxP1yQChmBZOrZCiy7qj6JfJg
I0Z0yQcNqPuSpTX29YvwDjlci2OvnK+EVx3LJD/WcjmtPk6wS/EwV80hE86FRt0I0gLKwzh8rzf7
m6i065lu6N5MKnkwW+eCOdF1Jrz1KGEst5k/hijmP/WZdiis9DvIFRnBrtHdkvwF3bpwumu3Z6Cw
ON3TMiZ2MFStPG21+bwoF3mhujEmVFoTZy2GmsKoecfzUUE6yZGfBl6jrWy9FfMVsZ6kaN1D7Yj7
rCfVJoXLZvU2RPM8dXgbNT4M1Rfbmx9zxYZFonAgZ9IF3OWuz92jLurvCKaP8P8eFOCEbZYHq6yf
2MV+kbYerux0FP1m0G31b1yWA2D139Zij5Eh83tMjgJp9lEybVjz5AkHKxLoMo0dRvtUtqTIse3o
rdEHXpEcq6m+4+bvyhpnDy//1czu7eqhaqyWA5GOv6xqesoc47bUqAJkcvSy7r7J0XUA2H5XlTrL
Ob9TtRZPvvzSyaGjIUEqwOp44PT9ri/zo7dMRKvBLzoY1nbToKOjh5+u7ckukGuWKzMJkjFSWzBh
aSqwquYH3IbI2sw7jrsvTsW/b7hT3tbL4hxnzeniWnnccXZuZ/dKsSw5O+y7LsuvxqZCl7UcFt86
jEDEyeJfMpHHrkm4UNvR2RQlEMM24HqbVacK0GgPs3vxR4oG+GtPhjNUEcL8LfIdFoGzrvD3dNc4
aI0kmShnDDBm6Tnx3d8EBMQupg9tXdCOzDfU/3FfeF2YNu1X7A/xhc5uW0hM4ewZD7OYj34iftiC
DdsWiRd1av4xjGPIrObAuD5UvXfrVsW3zZwOW2+fOfofRtNBIlpeEEhmoZFXAhETdt/2VtxoKwHO
5RIlY3dch+znUhY/sjG5gy9xXy/1LZShIUxpsEM56irepgpNYIFuju2Z5+PTL3j1cJob+dXXk/EV
43mHiYbsorFZ87CQ/mO25pGQphOaHCaBqVhajEZvPcry1Ci+2cXw0rTFj0JhoefTArXmhn4X34vE
v5GaiACzo7YlyKViqpdtUQLF5TgK51sttVjg8RSa3fIbcGg4+iJBQGdhj4XB7qHO7Bhb1pjY4Wer
BdNvbKq7Gm4VaVHpFXpgM8qGMVTEE4GfYOjV52nHMdqctwSqmVkbftgNaL9wCvvUdKuk6q4/4waR
8Tip87Suoyft1Q+MSvQAQbcJvCi00OdWvHE6F/vHIn2EI3p6ggSb4CBS+/FcEU+l1nQGotTYwBHk
tdp6m7S+g51eF0GTLMI0G+7Hij4lq28XMmb9ks5kk78Mb3qa8ckNrLEP5zYtYqtf71aF7UVpyRtn
rL4OEKYC6uLfneElnDTysbVI18Re0wps6EPhrNcvaO+ubQP3MYbNx6pqhjhD2HdYs+45X5xH6aJL
nziuyItoN2BQ9QOPaXLTNu3athYU2OsYDRoYXueQIj1AkV+d8tIQuRgOJODEfjESlKJh9Nze2HmP
trJICES0b0Z+Tzp2fpxPdh2tTXdGknhvOiRW5WrFWJrlVBXrCSnzmbu62dE+HXpCiBwRkLLLmiOB
sL8ow0M7bX6JxjjTVmg3gJALVhQ0wp1Ib4qt/bEmJNmTR1ohXp7jffRwVN3A60GOvW7S52xeLgks
wwCmSxu7hS5iPDIbtGHWRCGtLWlgYsUUWlOXXGjH9Fs1MshE3uiczbK56fUJCfRchnbv3hdGfl7H
7kRmfTgPzWd26WBpjUNVJAi51PKlqNChpZ43XylzehUGZpz1SmzEZuZXFsqzfnHCtHM/F3063szD
SGqSoI/SKx/cuJFX5l7ZVqQEPCW1dUnrFblj252Uzdya5DV1RM3ehYMGTmIMHR0Hu3pkqOlTN/gH
SEmB3To3bY7kcWqfB72giJYdsKZVUCuKwQs66cCl9jjIGr3Ng44MhHzTbmbLxN45O1t2ft2m2o1O
IbvnucaJhXYtG2uFlpGtsO7sE6rOAfyyJdtNUNEafFOzLhmYMHCZ/IH2r7dFFU0Jp4et5V8pUD6j
8l5QHNj3i98VUS5X96i5+/akxks9rydhKXat1Yw3swPJX7Sgwhug1KHPY9Mhh2o6bWV67GvrJITx
CZvCsK71m1JNgUdNb/4fZ+ex3DqypesnQgRsApiSAEFPifKaIKRtYBLeJvD0/en0qKtPnI57hxVV
taVNAplr/ZaoKQoW2jHMbP6R1pddgSKNJ5kUciBTpB3Eco/PyI5eEBrtJDuGw3C5Gf2aLmLeZWJo
jHLXLL3CBTu7IQ4Gc58xV9NKdEphDTzJ5/jjzdmYxD9l2vjY9cafPE5ep/pnLDBoA2uyd+b7AFfj
PcVEw73xtiiWp/rHN2qv5pYZ3QlmpS6TtrxMDIxVr919ux7xDUOgrZRDTHrChddf1UDGW7+qwBRf
7ersmMwiP1ePS7y8ThbtXY6Mo3GBkMK8w7M1h9R/3Ac5Z2eXvIlAH9hU9Cwpt6XLxZv5ZUNPyNCH
VTZctZXIwmXgZhe21EOzbslP4MuMZ+2vV+kHc8jfrNY2WBtzK0jX5tDO1m9DlPOpmvjLuMNCz1n2
QCnqKUmMW1q1F8jev3k+A9Tp16Wu+KON9Mty6zQw9eSPYfinHj1/WGreg7u4u8XW0CI0H8sQR60c
7nVJBOmie98Tl/BUiF+lWUX5mn26GJR2CzMD9k74uHX4TEo7YwbiQmbIGQJRiqdm0rbD2t0TRiV0
mfa+dOTn1BPE76QZsAap2ZuRyiQmma4Aa0kurtPHwVqkhwr6Z5NMg7N3enHLDXLOBU5C4T3RyTQe
JBwHcim+TntV7B/rW+uo34x9Iih9/IOtrXi01ru9mC/riCt/bi+GonrAUAXLZu++VDnVAKqZnidK
Mq4TFjcdz/erYZdPGocziNPqbRuzOiyJdZ5iEax93x9LkxKFelaR0VtvcAYx/lAHwsRFhND769lW
6SdClIvHiJ6uZjBalNHarkOuZ+wHZpcI3L2QhwR59yT62HO2K8spJDtsLN3n1lsZL6uwa5vb5Mxv
0nV+51bxm8KVm17azamxBhivat0NTbqbRponCeMJvV6BMZRTy0XoElplspbp6sr2fpts8WlJGwqm
2NcDuXOFrZ9a3abaSg3hHM8PreVghW3GqG5pQxF9IOYGBKcOVUaMwCDexs76opDsAAV4WnExtwgZ
emw7WGjyKyd7vC2WwYzouwS3qiw2nKR76AqxqXWLgSvdr3GpRURkXL2iJijdn7cyieXGaSWtl7SE
6jJUlgMF1CzsVU6UyPQgIMA2/UhL8c/jMeb5s7KyKO9IYM1dYubd5DpVIAtSDJfaNqPOZAVBgEY8
VRzVXvLkoW2AKXwWxRi5yUo6RQ7ePpYMgz7VfHjZHWfrD8Rs5+aeA+QMVbjvGrVDrEdKv65oD1D+
R9560bpyBhjlMa4T0kmpabedKNaSkgAD+1CQvd9kpNTa/nLkGqcPTJ4ye2Rc10Krt7BodoGq511W
l4GPSbnX+OiKJj+5jBhDWTzE4wJwG9/rFq6i8YCY18i2kbPioK2X4ZgX7sUQzRmTAo/0EhXsBGlv
g38olFXGNTOKHRjyuRi93dS1AfnwnBpDvS8Xl1iQpIksir/ZdsvLsICvl9p3ZYziZ3/bpuSyLB3x
CusQpeCbflzvtIaOVNzNFW4AAt92JVtGXNTHVDO/7TWOVlGRPTp+GpyPSz2814JLveYf8t597kDe
qrwmubTn4HUuZaeOAknQ2JkhaeTXwSRXhFVlrquoKsR+GnTM2mhch+lqDsNhNPSLqef7pK4Dy9Z2
gzRP1ZIYGxx8Qamq8zRVRkCN975e3H3byUOZjD/9PU/6PO55+rZrUjzVqDqavtwVTN85fa/7JTa7
m6zksu1Ud3ftkpukOKZuHa5uglLpR9S3trF9GBMecmk+yra/kIb7OOgxjYL616xpw64cEzrD2/HX
5ChyaJn8SWbQ9IV6hP6sp/Vd5U4krPHKqDCHhV5EdW67yOEt4+y03UmbfRMeod/GfIfXabWTUJri
IS5YSNG53bp8Hp9qvzzObiOjTIBskWaSeTJqhimK2+zF5nlA9f7QGPO5tzMIkzWYVHdyinlHZFVo
TnWyyQr9bfoxjvp1oC8OHl6Gy6betXKNt03v7AF7w2Strwg04VdwHitnr9csx1P7QVA6IRWG/kx/
XFApcCZydT1TEYKRARUC0MTmUnIAaM8qX0JmUW1bpEIPRcz25HTWBc17fNQ1+gkpEyQurLJHFtqR
dWWK4YYS/PJgSk/2KJuA/FHGgRQHsquVb5XObVt06ZlMgT28OBHtqNnKUX51pCAjM0hDSEV+g0bP
WYvHB2f074LkFvA60h8E8T2Nca8dH7U9b1sl1dGulmvjNc8gusaxnbJX4Mr6zFEH9GYMJZn7Nk2M
JdDG6rJ1atojKStfTlKcFpN1qm29q0rTz8T3gB+S6iSXZVf36S1Z/Wi0yDwe8ogg5Apeaw7AOyNF
ZcZmVqSwtNoR9ct7wYMB5rVCufZBUTJQZsmDlTCoYVU36SypjxVFhz/Sx4s3ZrsVKZbeG5+59QME
QHvsVU4JQI9aCybb1D5bY0SKKJn7uy4Wx9hQB80HhXH1W7uYSCZnxBQOSjcOHw+RhQ3oH5OpgEyh
PYhpAWgsrGveZTaQZrctKaTbSK27Zfb0MVnmr24qnRe7agl88r1q2w2q4qMsGZxERUINqVD6olCU
LgfPKZkv0It1hLaU9F+q2Tml/vSe6rm3z6lACBqrAaoTzLI2yOjj5C+nJP0ZCMc6gO1hbAOiD3jW
wiLJn/Wp+ejXgS5K6h2DUrfeYrSihWOgJFiTK/TPPi7IBRoWzQm1NSMr0cWkbDR7qVtY+rHUF772
Stfzj0feCSfV712tqwKnrUIUeCaBT7oIWgZjIBVnG3MP9OVcbS2HqTfr4V0zhL6Hmc858NQctC34
uynpdh9jaKaRmMMpNqEme6NHuOBGLq0tAejozhIdy4irLgC0L1z4Q9BiPQ1EW/0hLncJVt4gASGG
Tsbam5lPuAxsZdvEH4nV1gEdnsnW9Mv75OPw6x0tLNMuqpw0qrLlvZmKg0XYs6fcs80EQwzFd7ao
0Ne073nVb3qfHGiafMNSBYRo+iCDscUFW6yn3py/caMivEux9Jk+FJS9q1dSjtrV/Gpj37rE1Wh8
Lc38SxKYkoJIONjGtqNZ31yVv8qiOI/ZcqYFOzRXSIaE3EFRrO3GzaltaBdtO7rZLs3SY50PfzMp
Lw4U0xF7b8iq88fvrMgp1lC32zcDiVlASyBm2MU8DXERSGe+1HO865witIjdIezzs0l+hhspoZBo
LpA/ODe6mb+NLD4zp/0UuRYRE3gvu/bJMOeTBI/rzeJlmMncGP0Q0ZgJzCFRuyRPMskxspldJKrs
mGJ2BwZXoE3J85Kvt3EqX+qWHwQUT70N3udF0FCOMn5b6/nR7frXnGyU3ndOdg41U/bTU2XMXmgj
awt6Y/gmhpElJP+RosStGThD9ZWO+gdwX3fqZg6J2XU2hcZ75ArthygmqaE++IT/Bgl5NJyJVgs3
nI7XKqO9dzCKk722bVgwp21xN+Vbs/buXlpEEtq/wH82j7o6NFr2NLUtCQwuUpLuQWu8S2rG/A1r
unbXwFjWm8qRyhC7wWZubUyT9nLTM4+TXz0gyPuNzOjFUYm+xZf07azThx2DjzU1l1ZJLSnHabxD
vRGWyURSluXv6nEt+RPqYJpBl0p6+TYYU77cAQhCvKeid4KKjBDlrc+au3z7A5yZGpKDbpe/hI3J
slFrv/VsoPDUTD79lpDTuJLrRqUdWvA6gWfVaj/y9fGdCM6o98keap3r0NOOOzUdOHl88DX72af0
MEjTvN3DdZ7jQc82gxnfHX0OqCc4JER9HHtBxI426O+olwJVcsI5JTIAZCrHtAJ1oJqbGoOs/Z4h
KHZrrF2kO792a8m+DPhRLeMTvribZS/hVNrqrFDRbwvXmIhsFicyW4LJdH6XsoOB0U9cV8FqjWdF
ogaxsZvBXmvwN/LMPIVHbona0nyiXsSIqIF+dRb/YRXrtV+qIygW16ReHXViyv0k2Skky6tfR6LX
WvKDaKRrHQEn0tydeL4RhUDqjGGS+IkCILGGB8qV/a3haEGFOgoE6ux2ObOEb4TxSC55aqabOW7F
RvNtuW88+51CXSuSIGgAQo+8+GEbp5d0ktd5ScdtgpLpnf+UKce/Sbsjn5aWunrhSdULRH6xIZ6K
hgWAkJ8mxASNlMZgcPDTBL9HeUidepcq7VpPdrKnXvGV26/dVJnciWG9TUP/y67jh1HX3m2UIxux
yo81ba5JPj6MMr7hKou3zszFxyn/h27rj6Z0dp3SH1ZkKvtlGjYSpn9mL56qmr5aZezXxNmNAi2V
+IELVm3YuutXhxacnIlLgjWwrNbAKRUWam25e7od2Ap8vJ59XmdoMeIOU47K9H2w029XwUrqkNSv
RHyF7Wi3VC37JAKbB9MePp02OXactaoaf8s1PVat/kfFP2/q4uBTZuO2/VvSdSQ+sQdla6pz9jT8
r1285erbgzdZ6H+8iGalv6wsD/QynnPUdIuvfwmTgRwkcjOSH5XSHpAV2cOC83HrWvMbmOUESewd
qD4R/NLVb6Hp7FgwBgONAqh3YdYy68OwRw7VDoQpll+zP98rr2HlVBQVuwVBUvOVyoWtacXf0zC/
iaF/ZaekTU4GfTYCrTm0uIqDKMdnsxLb1luOPjKcTa5k1C0NeiDx1Nc8alZ5pEn2OlcsHV5xRG5X
bOJ4eSG/JLAkboUEZ4TKYFrcEYLCJsFsjnjG5JYQoMvo+M8ckSHs7KGX6WWs9a/+h4ocpOtx5E+H
1Oif+rW5W95wSNJ8H1tLIOrpnJAdSQD1Z2I5Rytm6XPFjqjPszTswB/GUzsZEYlIEHuTc3Bzpt24
t8EjsxDTEzQGBqHt4LfvTk1olG3CX3dfqemeV6MOTE09WkNGDwh0QV+eh8ZASGbsHZv3nCJqs47P
nm285J5zWm2t3fRZA0KainVLx8KN0t1dmelnWrP2K89uVQyXaTbYLtyjGq2766vAbZ2nZMigkFWJ
nceNepI5u6mmEU5GaTqd2U8IvpKHOR14KmBK4G9Vqita4Nkjx5K9RkY5UIBytO2axtdGJ4OuXJ8S
Ioj0EcSWxjh/62baCeo1aBUxRKXxYiUx+X/N0V6ynd52t2G0mVA5HbreDzSbwzxfqoDUUqSRQBIt
UhdNs3du2r+MVI3NHi9bN4wbYj5PxCc9aCvTC96+MuAaBhKQx3KqIjOVZ/ZccpTEnh7iEwESW6+N
QbImnubqdxkPzKnqVK7eY+KIoxxaAK9lxHMIwPwDByIQjYDXj5Uzv6DHOLPRHaYsOxqCUSalYK5Z
q5s1aRfy+c/VvB5sQqc2fTL9qWxw3ro68yUeCLY/O6MTFRO4sosscBPnxlkD+Gvz9VB764OqUBdU
ojyMZUOJnR0/lRIVxqQ7OyVpvpm9+DnJiTZLpP1o6NUh1egEgwW4akpFptT+Nk36CYrLql2gL5MI
41CfD+fUzHbzakBH6xC1IIhcFjscHpSXeVyg7bKqY2u7d5pWsV2b1blkeRBq3sJi7vvc4inTKPSo
bd5SLaU0ykvPS5rei3K5ToRWNosLGUG+1pQ9upLkVQPQvrENdpf0lQSDQ87vSY4K673jbWyzvg41
1n8bcWslp1+1gcx5kB9qpSBDz64wE9upiJ9Ws6Qt0YkWcwJFTW9q0gJcQ0HnaefCNCO7t69laW4X
PX43UR8UmoFu1Xlt2+Xcm+Wum61d0jFtp7i8uKESzFLuU5n/iIaTx0kz+BWac6aINZ3WX/3YBGMj
z8KY3Ssq4JPTEJmFKOVWFt2WYNkd3BcXXb7vCuZCj33D6bWLU8FT86w9W7m8Jg76wtpR9D3O7rZg
IGW7co8QHydsCOMeloeUTn0CL8yWl1KwCWmFc0DzLojUtH7Vlk62Jj/jBGKw8dvx1UqzKB78EJX6
um2QMwRa1rystrhac38hJlAPU2Mh/ZVEW4o68PaYCLMzf+NMlnVROrf2Gj/3FgSLp3Vnn87A0CQv
qJNEB4wk9ww8F2ijycMldZTNdJ9p3dHKqmi0/V+9mYV+p90EfcS2BuOUxuzU/sZcmnNFLg7st/Ua
d8srtgG5aafpVHbJc+Km1zjrT6qU7yO4pwugCXv36Jl4AwnbIcqs6J9IYjgg8AqLsoNhRXKUJ/Yf
5QoS6PrHIvF/HtC9yxUJAoo6Pm7YVWYE6YW4tx2rFKMQwgpMStpLrfJDn80PfEHJBrv5L7tPI3fN
ja2/aKxBP9tUbZc7s+kYo4owydCqaTgZt6ReNFGixfo2W+0/MZ7VLQb5TUrN3aJS8+epht0dQq6z
qC/MLc7gFfVmdVr6uX3K0mxHpw0pBWI6JKv6tlGmBJNb/OWxMbcosx6axQkMlyRvd14XqD5mEcfm
eUIIZu7AxOfXhYMtsFfk6XMnQy/rtQ2imGaTdnO/0dB2hGu83ijcfGgrADrfOs6D9S2weoWVYBgT
RrOrZ7RtNjayG4kOx1Si/HA0kR3z1IlWXRKXYAKZz14OBYtkPSA0Bqafw9Vc0rtet++etM5yBSxU
8ENyfIPT+hxt67tEb3Zl2tiOtix3GRTrGaqHJNZe/9U2ZZh7wwP2mdd1QPRQC4PT7SdtU21VXlOs
tBqKuPT6OgHdNU2/hiIzrrD9BI1k1b1c2dX0zthTy4OUabH1QKvSnfWTrS+6AZ4lf/hJy53HPtub
82QGTb0eZN3tkFW9kltjh7ko9p3f8fs5zs0XySXRmrP7r2gYi8sfxe7CDAh5QSgEeO9C/ODoWHLn
zK0K0yUnaUS9Kq36a3bmly4zTs7msbM5B02bOLqRXEQxPhaDovbLeetAhJEhJKFakVJVlFBVcmd3
xWPvgzSuox/4s/w0Zudgjf1LvRB3YGeUMqGzvraTvUXjuov95an0/7XMEWiYpWID3/7uVSwjCo7Y
oDQn0pf0oBk4XpLxTlgj5gLr1Ji8d00sdiQLbaoqe1n0BDXCB+F8knsyeSm6kUe9d5og1zBvl5WX
7Fr0x9spsbjKp/aFE0FuSk9nmZc/LCLGhCzQfL0hLyAzzzPBBVtNaCNP3TAFjT28C1m/5p6MA/QQ
BrU0dbbrpibfdXH6ZiUyGpKmCH0cLsFag/itk7PrKZnvenQdqQtwSsZntcTjvnRj8lNVi0JU/0IK
eTRHzumJgHWLOf4zXuKQ/tR93qV7oy9+WzBEm9WT7mUtEEC31D7UjM9RaqTlrZjybNMh0ugt51tN
y3BH5rG3yk4AE1tPHW+0R5JKTAfV0ad+6qStDIadyAsyBtNnHnP96vXtctCH+gVd02Xg2N/A/t9G
Nb+s3tCS8axIEMaVTgPBk+rrMCPUF8pkgT+vy4ehXB8IRLhQqkJ+stUSxbheS+Q720Sbkm0iLOD9
4bmwF/5T73kdDSfI0n6CM4BhEjV12yTtgUFV5VsssUK3Rv9pOTkB3P3JA85E07NxsCuBfmakxI9h
j9ADLFjgT4bnJfoGHorPPymc5FT48ugMiAWbHJs1tB5awcV/XgZ7nwsPJERk+0bTqd32EIY0tvml
pc2TMLsnY+yp+2b/tAqoU3PoZeDMmXeuO7TeZJs+kk8WtXP6LnX2MMGEkxfVByfLfaoW54IKcOvP
eRqyDj5NVQaGbOOsxhGcwZZy5K5ZvVsgUgOcgDlbKUiib1ULQ5pcf8HaWhsdTdY1G9e7hfB0ZKCL
ezgifYa/kGJ5WYzizXXKY420Pm3UEb3yVl+6KDFGIktgE4lJDYtcBFKV085F5l7GdZSVczCm/oua
q/7oGvMrGZWfRTn/zX0kddbsH9cZ+U/OAGAu/iur10nzyoPfgyOi8MQVTjIbEdpYnR/JEqETbtyn
OWmyttkhpJhuS2+ikRChRUMaw4+Od6fGIO6Wjc0WlN/SBYuV4Z0cvYxqZXwXrTE0G5Apiksa4pRB
zYOcysRQpnoTmaaGfYtUio1tGa94uY8UFp1IEQsg7RDhagnkYCrXez+sj0rFhC9b3omoTGJU9DI+
lxXpnZye7W5YBEGbTuSsCknGkEhocW6nKWVmzIR+bu0RNYcdUdcF0GlPgVfmT3lnvJkNIfKze6w8
cXFHzAuabSJNW5+0QYs3vDnQXcweR1AWgqURZiU/wzK1gxsezAuB0hnvvE1YcOMUm1HTz14HKUBG
UcoQgwnOVPES1B60+uAZOOwkK80KyqL7A3+6AMspkYUON5c4Oqrl2nIvZc3F95O7Ua1zFVje+NWR
alBJO2i7emv1lD4r528uSfl26b5betY7VdMwn8wNPsD+vlgF041l7Ftp/RFunB01XV+CbPbrLRlC
uE8T6aCtiingK0UdDKMxXTPXgvuuvY2XIb6esYvtCVOHx8fu2c8fadv8AtsnLZm4QKpbjSfRVRxq
AmZxEM6faamQQhm8yaSpA9sMVg2hrL+nw/JcsanoHWo7x488UyCSS89aJn6rXP6KB0zP+RhZFrnz
OFlQktBUT/z515QPp95PQOuTvHyOjfVRQprrmrETo3PuKmE+S12ezUK/eRWIXg5Id+LbMQM+/f2a
IaZXBZaExOI3W0RyXhztdaiSx3QuLuS7XQF5zzxdWWDp9bCrGnVVc/yt7PlJc7VTPvHGmK1fbFCz
s/TUH3xeYed5ZUCGEtHLvUEusDxP0smCUVivjEUvRu/dVKYd2M3THbF9QPmUGQEtpIGL3gpELNaf
DQci1WJ/A9mM8dQVfA/stQTat4j1h/7JskfEXXa2r1btqPXqkCtU8Lmp7p45fFXEvI5Q2IiT9o0z
PKxzRmVHxt6VurLYDqJ+YBFiCaJWg4RWbraGy1SfBkaXnrHVfC+TFnyIVuONURsSSoFxS8bt3ljk
LYaaOgxjW3DaZGAIaXbW+3wvuc5ouEkw9pZRZTWfwij+zCRwHeWSe1vfVO2uQOQOsDVHcqz20CWf
Y6kfpF/cswqlRJ21C/o+Kh2t5GOY+Ixqbw+pRI58ooXKpY2C6YRX+93U7I8xRRyZumRYr4nx4YiB
X6Voz2jJGIrIxq7GMpjanHD9dL/0NpWXy/PktONm0QAgyV2JvK58GezhDyvy22CoUzE4z3MxhVWL
vRFP3gkB4gFf8+6Hdcn7ziJCq312sJQhB+SJaTQG4NSq9bB1xYNrU02hMTJ6g+ig0nFRMMyerQyF
5jD61yaDmU+mX97U8n/BXRXMLCrP7HAWdDosLATBOHSvojDgKmuHo2+ElKLRdUuFxGtilX9zo75X
DGSbSTZ3cNnIipuD32ZXlQ17bSYCcBoQ44i1euuLZdzYjcWyuMyf+EvyTcvTBeWWoPFjf6iwc8kl
4z/q3ChHmENp7CmNUfgpTDj2cOHfnUtCvXuVQ1e027HJ8DnFj/TTbLw1O7VeCryYNQe3qU9YAOIn
u4xJTDbMj0zQEY3Q1iTRnaC4AtsJhuGz2RNWNAv+vT98G7mbbGrLjwbyMJYuu9II0HAd278ExhgE
o82XS2aLllvDUfWIKGxtOuHdmreEBL73hkq2gpqKtISzwRi4Xfzkw6dUfa0Nsalq5P7uyO1bAJwj
11707I1Lifjtape5mDxNccfzj7S5RkiR+9aHnaTfoidpPa8sOzLd3jgbhaR6p2YlAzUS4Wx1j208
y0Ax9u46FAFQgMaBZpXnwpnPnjvwEeMnITQeB29+ivuYr47eaNU1Qdq1D3WRfpJRkm/ShZVxLtvL
gKpmozfjOx5uP8whiUz+3E1f1m9t6cESCjuAyLv4Hug4AdqHTFZfg0XqAzxLHS9/nXh8tpUglNwh
2F2sjBbFI233D2IcidEX+9zQo9jxsHPm+Ya84GUrcQ2goaTbz2KjQ2I8RYNF5aZtragJ4tdGJcdR
AsC7ZnuUljzLwdorh6jrDq1p7wYTg1KfJaiMq79ULBdbg9DQ3hYP6eRMfOoLd7EVdG5zhEB4R7jQ
bXgM+H6RkGhGigJlPopq1veZ1XwMvR1hEuVzLuRhGKyb6RoEL01lqDhBa6c9Wgg6DQoJZmt96HEh
NJZ1VSUuOGu9svbsGs35m5IpxMspd+ArtMPq/EkuvP3ymCPws+Puq7XsUJ/NW5OswbgKly6c9OZk
6IlUcaGv80fggUi8TG55LM7r0OpnFlQrSj0S4UndU4P69Evn1En9cTR4A6RwTzFLV+mmb/wWr55j
nBUlPhtNecww1sJOjXimrgk6r+Kbg2ETK9VALo1pTGdcrydzQu4QF6j8CguginssNIHYT4grWsh1
9EuLsl47LSUiyMU0BOV067gXt25d32OCB4Ost0bEgB7zDqv3dZ4ZoUqTMos+M/+u8Xhc+VYCd3JC
2RPT6/sJs/iAXLZl0E5ml7ktOdRK6zYoWHdCGX/naQrkYJwTlV/U4r3SYMsBMmB7UZnMd5zsJcqp
tNsiAPjyWnEwIZGyBDmlvVwpyAXw1YKxql+GZn20EgMtTXFcIJg3vAPhUphLxHu2gBSwbC24EI5W
u3wg2w+Ulhyd2LxrmQvIMnQXB3fg3WRkQjpU6XvEsvXG7dcLT3+GGyXNdw02eGCVrMZ43fA1F87W
8dWRjvjbgDh2kPpZZPpfza3/uE3zR1jDXw7lJDL96eCUA7QfW3Tn3Dm6tp0J1d18Iw97dEDTYRjP
5IAFIvnG9h30tRb+qynp59Uo032CO4kd+WRrJZMbrTzeam8pcQ8a0oyk01zpYt7A4X6RPbFXc4ZB
fmTGQyzxzCJ2g4rbzNBvm7zNzowOD2tmfftQPJsqnVGLEaYAaAYVMQxQJpQSwA6ivh71aO2gbkTy
rFnya/C1n47p+q2Q4FhW+YE86LrW3dnEHF9rHDMtD8U4+t9dI3lgswRPGn1IpdZisuho9uoPTA/A
YOUerO0yxVCT9Zgm4ep5V7JStB8pN6lN+raasu94QvzYUP6AoRNxQeh46xP51GHug9M26Ta1zZe4
qc4oT1ImcrSyPs92o4BGWxv2UAdKBebCdEJUQ7KeIQ/OeZMmAJhNpHT7WM31vea9L5vuNrYznmP5
KMiqn1yCCsfuh0bNMC+tu0rZLyBeNGDU6d0peDjH2L+SDHC2+P0UqHtcmF/SUwBk8kPLk4s5aZQ9
q/7ThhZaSgnHiwJL9junGp48pb1n+LA2MoGGLlwoq2SYP8di+EV3xN3OtEvqqcgrARNlElDShXoc
W+tGDtofvUe4xAP/KlnKtyva+jbj80Hha6MysviNsQeTeLIs8K4LpKZK3jG6n5sabDIz9WtiZCd/
jNdodDmbxw7lmjs3aCJ1C0F1b1GWzelQlhJZs1ODLZKzMSR0S7V9Pj+uYz4dSd8pj15uvvuV8dIO
WBpG6zDoBFxYyKplyU2pMvszqbCKqxZBabz81K6sISTivWMtvrLLidCbxVeKVeT/iKv/R+6bS46Q
bZHl+pOVTtCc/Y8gHx/XaDsgVD30hieLIBW1ovdjSdH/D2Xb11tpeEX1f2QL/JsfSsCUIHeaTDZa
iv8RyYLYMIv7xqX8YFpZ3p0EyR3QejUjc8619T0tTUjC/xzo82+SGoh1Fqbr0vrq6v+sXswbZQiC
xcTBExlByLVXv4K4VgdIERQF//ln/Zu/n205BC/rOm3PrvWPcCany2a9VYrquB7rgd/MJMF3E/Va
U9pb73gI1/1//oH/5i+HgpHsZcMkg4I4qP+ZDdHpVtnqU+ceEkPoL8S2K2bXmcuhBV768//0s8hB
1QkY9m2iH0k5/F8fpCq5KxecAHtZZi0SM3pR4LiUf0eqS/7v/8cPs4TQLYP6iP+VgIg5McOVjBWX
8JDlIhMBQoxMdbesxdd//kn/CNT6778WoRI0lvJQ4nT/nx9hzew1t2Sg7ye9gkmAz1rV3hcr7ksj
ERLLzqRixC4zZsgaCc1/cXZmS40ja7u+lRV9rrU1Dzv+XgcGY4NtDKaoojhR1EBrnmdd/X4yXY3B
XVH1r32SoRwkgy2lMr/vHX4nKynu+TfqFuLzkbJGdtezyMup1tkzoWNPj1p2h2N3WKprCz7VQxkQ
1HKsGMWc1oabWnbl7tf/9Nl9Iz+UHxM9DRymeSzOND7KqjMGvdP9tT2qzaci1d3wU2on7kNdOL72
G82wM41b+WHIomqGp2sWgozij3kj5FX7emggq6msicA6Dz1GiSyeva141a6sEq0fzYVeMQXEUzMX
AOiv/9V/fr+aCkIBN3QPc8x/CEMXdusHmT9BUMbZoNxFvCL6SwI5Ach6FECwFixa469mUvyH/48P
NrDrQeHXsPRzUb2+LeI+m3tlXXlOhVHbYJfEVQDLgT1tlgaeT6uczfL1rz9VPPHvbyf+XUTzLIRY
WJOrZ192VvgDedfJXyPgBv5aJbM+P0Y+XMS7X3/QP28hPoj3h+YS4UOw8OyDcOOJtLLumA50d4D7
iYhbwcvcC745CSGJ38wHP/m3LJwEHMcQel7EX97fQxbzexNqjbrGRjgBxjZNLU5tbpw2//WTgeUn
D4SN/KLGXXv2XvQ1RWEanJW14kHuQwNPWY0WWVYi8797W/zzudDI26MgLmTbsZs4ewh9eOwYumb6
Oo5ZWRKAL7BgQpbLJgAN43S+0CM9QNRtKiIijjrixVtVm6p5+esf8uylxeOpsWrkG9SBreEJcTYB
mp0fzVnj6mtLIYFhO7b1yeyB0KMN0913mCb8dysP+XloTNvcoWj3e86ZnpGRO35QDbW5HlW/6laa
37n5IgWR1RIfCPGWxK9z/t0q4Cf/JK8s5h/dYKLlg9/fP21ZZLxNcIwko+6z7endBKwcgbTsg2sC
WFqRGASr+etv9iePCN7XHhrXKN6xIDj70Ny0egJoeC5XLKRZJJcJ/EHY+FhN2RGumL959LWffZ7B
wyiECw0Dge33/2SI5FiQaRGf13RViSCJiSAn6sGQuqARhvek0fqtkUUa7tueMEb07Oa7ytr9Y9Rm
3YsH554Qa+LcZXqNuGcOp+HXX8hP5mLLwJMJhxW0NAnVvf8DCex4im1G6npCtulzWc6gmMwwAhs7
Yp2z6IntxgtWc/Vn+bn/59v4f4OXggCNENJs/vM/1L8VJVGpIGzPqv/Zly/5Q1u/vLS7L+X/iFNf
h74/8T+76FtdNMVf7fmodydx/R+ff/ml/fKusszbqJ3uu5d6Orw07EjkB/CXipH/285/vcirfJjK
lz//+FZ0ObIeh5cgKvI/fnRdf//zDx7YNz+BuP6PztsvGec95lH78v1fD+2X9qX5x3kvX5r2zz8U
2/43TyFRJY/0M95g3FbDi+hhPfRvNNcclKgR9kSQmhs4L+o2/PMPR/u3YZk8xsgeajpnNEUn2jX3
3yhoMXMCTWFSQ+Xxj7//+Xc/0+ln+xcB3zvAvW3z5x/ofXJHnF5nJogArAk8mxkKLQoDgfP3d0yq
QS7Dydx6qYwC2IpqPArC/2UZggjWelt/HEzQwhlKYCvZq7p4mclevc6NYy8imT96f3buafDPztW8
L1EAxy9g2bKRhZumIPpPdW+cqo0jirO2OJjLvwcqzdbOScgHiDNuT0Vaem+rkZkpmyKBNuwZn8hS
Z1smM4itogrwAR+1IXRWul2Zn3Sn/Z7k7bAPYEhqYbgswKteJfMwPVtldcGs433qg/HKgsPcAmjE
FR6dkNnfTFPlb+SRXXr+JvdRN8Flkh5ZT3zNQEggJqeoBkvY+dOirWHXXuJvqG3IyjjVlbDh2Mh6
aHd7pfDVrwj7xOspNvNtPBNAwPeq2IaIWFykeEng1/quQ1ZlgYZgsU1KZBiZEDks114wJFvZR5yH
lF0IcSYIMPEdjdm9JdjfXwWl796G4oiM4YhQpgUDQlsVjdF89NRKgXJeYLGowBYZyx4chyh8JaFw
Kva4ZQ56sUW2Cnou3q+XiDB6QOXaWy1o59ugVMwHrYjI/8GyATJbWw+ghoddUDaPFa6Jl0SArP6Q
JHFzA7eN12Vz6NS0PfB/9MTDUICUbbIQzwpYdeJ5ssquAh2gX5wkL5Ra/dqoi+J6GA0AKbyGp83g
Jm8L2VbqIABPHbKtN8vHH7+5a9xOEKRNDfWl2ojCB98Hl0boEbdu0w6BCKBx1w/NiLEF+iiQVI0N
VlzdTekM/doF1HFrwZhZ5u5cHPAIMS4sJQmxk3YEL8frNyWo3csCRtNFPDTxR3mUvh41gxId205H
jqGz2oHltNTSOoJzklsrYnsET2V9yHtIi5nHflmbuks0wqqFIix1CRjl67nuq3Uwqu6hbHpMnJUs
/h6iy9ZWYfbcAgi/DKFjox6AuE0AVRM9iMkHbW9C3Cp9MGxsa0nRC2ZemQLnC1FtvlWduridRFE5
JPBHry6vZEftTqHGc0MPKxOsncmiOt24q/z0GfjUEF6UHsQkUc3zHnZ34ZDyMwDU8njyD71Wa2xz
7pv5GsmPbDNbxEkXZmJqmzhPCVu1SdEujQFygWw89seN9tUuCWg6GVI6BDLti65XYndlKd+UNhvB
2PsGIiAeAFcnnT/2KcrmKIUFLKTcgISbZhGGC6xkuvNmazwWeBJyRvS2JRhd8On1vPJNho4pCCiT
UHBKmOYeyQRSyFOdfYuIX4xxN36ymvrWySukaJgtZMGs5wM5ZB6R1UxOJqc6P+Ae0d1ogf5uvG1x
0t2FcOcved3MT4FPHLjR7e9hND+YsxV9ylw8q1VEFLbFXKNSjGLhcWifz1vWMsWnN6/CH2+bt28X
dqBnbxdsSJAXtRBZZ3HGi+ZswQT4JeqAzbkviR2l15GXIEPAyqi8UUq7uIEySV0entfPh76p/+Pw
/NxmmqG+I7a8JLWjPnYVmk7WNBJ+juLHYkAdsEEACCDWMhU/syxA7ZrMYRnqFMKZTv78ekF6Uh6i
XgKRTan9pRx3Ou31jFM7VJPAWMgzfv8ZRCV3VT7kD5OLzlfTF8N9pNc1ghMw8Entll+CpL8JRiP4
mHkKVrmun4Fedcsv6CNFQfKFjFlz1Ubki210aj8ijHENjmMxzO3DGMz5HaAt65CF3S6YnO5pwhN5
Pdu2udSctnvKeyRnWZWH+8xqgnUdIJOi1QCzvXoKn3ufaC4CeSN8Xhd4WlLdOaIdIF+4VKFVXJNO
yT/NgG5ke+fFhI/aWF/5WRI+a+1+mEbnyZ9yZd13tbmUzUFvXrdxGT0KoiLAb0Dy/hCQYdXj36yF
kRM/v/vYzTLjmXiLscLhVny/tpmJIDe2akffgc0YCQww5S5Wk/kZWXEbcXmdNUPpG4dudnmVF9Mz
Khr2hYIU5xbVHuMQBgryC1BStQG0EiazybY2gFUQqP9xJNtACd3hThOsz9rl2LGzx2Yhx526Y7u6
q42ab/wnl5Nt4ApWGFTdOxaGAGPXDVu1zRCaql1AJMUcPLV2vHfEw2351p2QkAURxVAdtcHj0H7W
3wwtIIp8LxTjLi4z7ZMNT2Kp4aWHcEwbmOFCMZW5zO/cbkCuIL4C4QK6QBypqYnaokAoHo/e956P
w08eTHrBGe/HFW6j3eg1pidu7qlbZZrfFl4JvsOw6+uz9tPYxC8BD4lTbavYtmPmryPorcS0f3I5
2QZnYq8P6Qi3hFPlhWX7+WlI8hyURId5VSRX/pxOH3h5xhcaTnNP9gT6Nmrd4WtQtjvUQ2AOxUBJ
IrQ7QFKiIdNaXn3QIkASipU/ajGAAT1U9cfX2uwFxmMUVY/kPOO9JmqiT9Z03lSnkf+r82bxCa9X
OX0e9LDjp7/2nT5P9J1qr3+ZlafOdVICg0CSJty5ZYDygqUX5HVNhHFEmzw6FYiv0BGk5gVB8B/j
fjY4HH1//ev3iPU+uIBFgWGIbZKuW6qOkYZz9iCX3QTKVDHc70qQQiFbWFqlL+X+owBc3OnKB1lJ
kvVglcoHECfFQzR96TNy1Q15MBvERHjxWi1xVgpZU/nHXi9y6nsvIE/JTGXNlb7FnpTMfqnqW5As
wdoQbfJItp16i9JXVqdx8miIhoOWz9F2cEBCOqY+XrVVjUX5HPwoZEfReSg4vLbJIRCqWdeIDtK/
I+qP4jxE/n9cRo6WA71k8ha//o5laujNRlB8x9g+sQe0NcyK2Fi+nyzHMFL0sDaU71GsPiCF4t67
ThzvGtS+L+SsybLrW5cb7j3Ly2hXvba7tDev7T0CgxcFHDixTPs2OpH3ZrxsNwLnW+p/Qd384LXp
DLAY2s/Wf32Uj0eiDfG0ahlHtrnwwkZloJg4ZLcs5BMtj+RAViDmgpgNV5SNx4u7yIVeVPDbLlFt
MsGLAKLPoZZuKrHxyOBWrEIV8wtZVXM3vW+1+FgDvGw9IJMF33rMik1kPc9teuH6E4bSFabzgw5w
p42S7FvFTwR+YnzO2IosTyNs67uPTVBPcgx1NFxcNJsb71Qvjd+suOz3ASDxpAg/JsyRSVbhe+eI
J+lNKgCf6EhBEcT4biHnCB4i0qBE/13YTcS3KOttSzLWRj8DFllzc2qqch6vNOqN5RxZJtiVRGAc
oWobYbMzYWTf6qKQ7RG2AOC8NTS23nfI3hF4YFtDFQEDprTXwH6d9FYtetSb9OypGiPtGpHvZt+M
XbM3xJFoL5D6XR/HJsgI79Fe2GBnhzSOXnh3wiypHkrj0Ugm9070VcTqTn2NqJnm8KEo0gnSp1Ih
do+AiTyKUYE5HuHn9uPo1Hs6AiASg1Zp6tWvnzD3H7MYOQqsYwnLilgw0PH3v00LKCOektz/lsCx
EA6ghbSE2MwqGxcsk7ONcIjYVKjWLqw6ni+LmVUyxBK6Zc9pYOyGeEsch8tBoxgk+0/D5SVlVV7S
La19qhsQNmCK30amUZKJ9tPuFv6maJkHYwKjJJqdMobnMMDlS3kE9cWpnzgWKpAoNa9mLZpuj90/
rqKxr17UdWYtkZ8paxeYSa/gUqDB+gCSKA5l0Sipv8mCpayog1lv3ww+DZtET0iuYKMgLVKWXE42
HQ/9LmJidQz/ykc+c9eQWgQRNZeCV1TsZJssLPZaMK/EGHdwtiVA8Ws7RFv02HYaiGznjyvINq+0
vN/4peAPwi/MnUbsVIQSxdPpHhMfLrky8sln4VlEWMA9TWr9PWlzMEpLB305mE/KLnWru1IZ+2tZ
OzY5Gvomdd5NlwFJRsHpFnUxWhZxEk3Ir9TXU+4qOyMLrX41ecWby8gOOTZClveyLUB3+iUU9riY
lc+WLjQyai1YECGbWkCJdWDcjXpePQ8+ysBpm6sPajiPyCMq/q5CyeRajxDmcEFt7hJWTUttiOsH
ZI0F0DoMnsUVw8RRxRVNP0gOroEyhAn9YtEOVfbNVNVVNQ7TE2kBfzkrznCjgfq9kyPS2h5u0xiw
XivnKzE/jQiCbB05aQ0IKy4sI0ivutee08BC7xDjDPr8Ih+M5t6DbJhWY/hgVl74oA+dfhmBJLyS
ba8j2rGCoDv6h0oEEKwZKKju+xGSPVRlGyKY2VXlsfh3ZMgheK3nbNXv5UDZpngxUjFa3NzLjtO1
Mhm5yEWqu1HaG7OCFoE95m0XjARExJGjZwUubbm10apgedYuR8hOcaYcejrJEmfW4szXy8oRsl0O
w9PteFnZdHb6+8s2XvGbRZsmES7v7nYyiSbbL/b/3KCGe3a3B94cW8BAla9JkyxxsmZbrNRudYkc
0whhkTfL6V3i9t546z7LhigvGSrfKRPK5JeIJf4YL9vkmXM0j7f9N24kcdXTtd5f//ihUez8BQgJ
+mbW3KNX2tz3uMyg8nF3XPmJ5R9b8FNL4GbJXRlvzU6/GJmF7pM2tR48WDyXjVmYq8D3rId8hjZs
VzpSZqJ31EYLpSAk+nxuA9lExJUThnmRNg2MYxEuV7yku+QNUaxlNcCQ4FJPtWKtit7Q/7tXRt5P
vTLyLntVMfjsXC1R88ciG7LruRz/8ic9uwvVMD8WStB/n8sEmq9okp2di5hurNd/ZVqT36Uqykyj
pxv8J1mRd0KzGJVnVjVx3yQXkz5ZqPWo3caBRba0Gj94bpAvBWpgPM2zf4lZY7Hyxy5E7KgO0fow
wgctQfElaJW9bMJsp2CRhcnNYMVMcd2AwlYLBT1Uov7C0gpvX5Fw3zviqES0fkE0Jb0+deBPaO4q
Zb6Qw07t8iJdmwO+FufLDmKF+OyoCouNyDfnDTpjRDcS1uRxWdypiv2tnZzxaeoLrMc0a8LPoJye
/K7Y2x3af0kY/uY5cEQS8u1jQFQMlTqVvC8IGJbXZzGwbvDdWq3ggY41kX6hAQmQ3TZHa8c67b6w
yERfOK35FwqWKHrFav9A2LZZJ042XMiqLPryg43p00FW9Ij7hmS+fyWroZZbuyC27mWt8/P+AVGU
v5K06kDbKuUtsVXzGOeaJmVZDIOykTGsY6wqdb3wKuyxNDuNM2QUC4DesvIAo6c3chGWeex3kjJV
L+W6q3hf9SYvu2wd3DzwC91BtHmQwX1ZgMS8C1CZvZU1EJfjMjUce3nMBsS1fRpfaBDKwVqbN2Y8
gtMWRxnwig/VVG8HEaeR7eaUmDde67uwh8rzdmNA0XuKkfMdNHTCfrOSwxfnH7+pTY5VYIoAZ5jE
N98v5dxKb0A12sXXZsK/Ivf9+rpFBC8eJ1LBYx6O6HnU404eFUneXNt1c8teo4EvJgaLajb48bTw
jAPya84OSf9sXXpeiEHUkO2ceLaXTp6ND6yjPDSHo+yLk42bpCthM9cpkpI9ZihYeMWLXLVudWKC
O4L4OREudyKvxAupmjHfRgBpyu9yiNieA9gy83Xog3oSvehkNqFhhiiLiYXWqbDDqNnCcSAK9trR
5+VChXoANh7BFo+3O4KbvY0JaL0GeW18MuIQvdzStK6tVDE+tba79XWvPHTpNBzi1t8wBSYfS2fv
4Nq15U9JcD79u3DnGoho3Lebokm1teyovZ4MkR6oQHzFlo7EE+L5jb86bQLlvvFU9cUOUu4JX8fK
JjkCSaOlb/XtdVNC9zgVc19OmwzR6Cxr9bVhBCVaGa9DjnUnJGFl+/O1FQ/mfrbhEeZwGAxRk00t
b52N2o47WWOO+dHeF2p0NcWwH09tcgg5nGetm5rVQIy3/hobao7/wGhfG7nN9qucgs8ZWkiIXEbT
psCW/ZNWYwol2gvfL65xsItRdgrCz0bREIsCDbA3s9y+18z20RbtIP7IVnqjv8oVJyeJNIUzxgn4
tE2bHgDjQ47Y9WNbXMnAk9losiLjRyZ6WKJHVlIxLOjfDAuiqyr2wuWvN0fg8P7xSDE3gg90cElR
LdsWj9ybnSsGbbCO8hl2ecjz4piqu5WF4s7xVTWlMJNe20yoc6hwEAg/jsnTVN3y5FmvI+TYs6oc
b6kTYBi0oq6cqn0IFejtce8RGBXFZKkXpslK5NRkR426QH8kX1c4LhyHhYaNTJCK3YRsM4ZEQ7fN
q66QycY+YWyya22svA8VwjdL2yjJ6IpqOZv1OmndkFUnVWRMyAcWJWB8Ue1gUuzxhUP8lRqg+OID
ekGyIovM7td+HDt3gRd9g+KJuolN0LkzAU/KFNgk1p9nbapoS96PO7UpFpnrY67t7LwOJYuNNejJ
YlaCz12SJR+bvleWmh7ySpkCf2fPan+ZYnn3WZ2RzoLt8v39UAib3cYUQ60KdkU0jgPEs9Ah89KH
t64oKpVwrrBCCqM0vLWtKoOgLTpkfXDHW9b65rVSQ2RcyDavR+i+VhLktqHTLt+cVym6s0pdcADY
RaV7A5nf2fHUjzEqFRszI3Ajq3U5mCsHpbalrKLGFi0NF8/z4+DUDy90DGw2shoo1ZNjQT+xgxoO
boIomGG9dIDyF6ZlWA+TVUW70tae5FtMNpGb27C9ifZO4TlbJFnQ9S3Ic8r1uJaBci81IoKnhfpp
VS57YVWCKRAr+1MHQhTF9ahF7o034xgCJ3WKb6rIvA6hMMB9hHKB7vTGEEWQlQ0JQ47mIimY7bzL
U5M8ksPkCFmVhdo6zcb3tQaZf2j0cdC5K913jGVRRNGTjUgpqg3TvEuGwP/oTXsUvKMn1bf8zezn
aLOKKpKA5qVjq0hriWrR5hsEUP1DXMef/cb+kmiTcxnYPkSVsIB/GKYbkL/Ts2yPRDuWvD9td4ip
30SKATVYpENH20uWsipzojIbKjtOadNTGwJya1Sjr5VGRT4QgcsrXn5wNET1VHivVV9FY9iqzGgl
ewO2voiuiu660uPdHF37ZWXsYi+ulsGIEZgxG+5uZBcGsWioPrNvxCE4tP1NT3z5sex8Hvao+owM
n7lC6r+9ama1/Fzp5i7izY7eSegdT5/FsLPTM1wNZDtLJXOJldw2quDun+APRiHYr5lj3Mg2VgLa
vpk1fgdAExMulhfWzCrR7YJk73SP0egjWkUMis0ByUbUwpQaCSQSWLINWF8MD+3RQ5/l7bDcekoG
dj6LsFS8e3M6zAT3CpRlsFVJdGghltGFD6pX+aKzEtgHv7f3v35DgCQ8e0OAHQdM7dnAKS3bYlf5
/g3hZEpe4RRYPpe+2aMG2tgbFfwfsoE4mYHElce2b1mb3kH4Rg9t88KSXccBsutY1Fa5irF4R8lH
eMRgBnJMJ5Si6nJvLuWWyy/sclUoTbqUGzK7L370Ajwu7j0eVYlfkHgGedQ13WPtdNH1qf0EhRj+
7pTjJSbiNMxTh8d4bg4Fwg9znkSPSTwuISLPT1DJeKZgnhPhqKcnb5jxxiDGe5t4w3GYMjv9LhsV
jO/EGojVhXrlW1p0zI/JttNK6Czafhp8tpw6q56uzHsK/qv4oNNF9bHfYt7g7r2xvZV5ySwa7jUl
GT6ZNS4q2A+0W0/BZ15BomCp4I761Bj1bdSQpoGqRYA4x4Lz4PMuXWhlW+1NhPAeBlQoeGtPTyiY
ZOtmQppZVuUwHSjTtsSDTBBC4UIRpL873cvBhM9aOao3x5vZsMsRNRD2uHKILFpx48PLeeyGQr05
tZ/GymseHxrFKo7XiwtEJZsZLiCb1ORAJFq7HBscC0vPig+y0LPoec7MaSNr/qC5d37yJCvyHPyL
9GsD8hFgGc752XXGHFn9Xz9AlkANvtuJ6oAJPRWCEGQWEYQ+27UkI3RIPyzK5zbUM9jpebhLTS/Y
jc2UXSRsPqAJWznav6LxZ92yoy2tz02DrpvcaLbevrOD/iArSV03l7qPfaKsKmOn7VR/ROhYbHKT
RH2pCifY9rVrrScNywV/FATb2OuCS6Mqi8uhnux1FXefIrY+yyIKAfDMs7e3zEFziJYbnxBpjm9k
my3CBTHmGFtgzitZmycUnMHagW0asJs4TEXRmIvc98x7FyFJ+UdlOpEHNbHDpdwt+zD/7klkY5MR
DA9yRG2mpOHytLiW1cqx3RsYLIJux85aM1IT24togCw+59sS+f6W1dKtjWTr7Vy1hM+1EDeFoEPg
MXS7HHKo6EJN/dlD1xKDqWC+CIIgRBg87y+DcdQOodPA4Ca4cwiSqb8cxVEs2grf1XeKXLY7iebx
joxIpafhnRXqpE1E0VRkCWU7m747WZsjdUke29u4NmDjWek/y6mjKYL5qkeeZKWhfr7pWhifYY71
Tzo2OwlZa/U8uQ49nBEQBw8fZKFk/n2SOM1O1k4jJORNnvV6DTkiCiC6GcJw5DQvyslO15pw1/rf
z5pl1el13Or6Y99pypTzo+zzu++nyVIeVeaub9zavhUvqxIlwq1BxvWGfSNgmBi1XlUrAMtgL0W8
L4z4Uq34Yxea/SJrq+JLlbV3HrIaf9ntV4RrUN5TNIRCQRB+b1rtObe9/HOQ2MFFTrz7ptTZUOuK
4ewwnHV2KPs7u8hqiutcS+7dBE72ZSjaZEfuPuDrhFmVqogN+BjEMEn1AE3Vv0NzY55eFV6/4y64
dxEf//Z6gLj0sSX++0B0tZqzV6AtbhCvdHdK2HTzYkC1F90qBUMF0ehpIDgvq9YvrxBtie6j2LJu
SnWMcBJr8dpuTAuhWTXxruTigNmnvo+nPYq/qwoQ2/Y0/zl8G1es97KL49TXN4c2dLFR0oBZDlGS
fmD8k+ab3dcuwkm6x5z5YJlec+OgnLasED95drJmIUcUnRZdtnWdoI7eObe2bzIRVI6Os0HBSxd7
+U3JznVTi0JWT0VdqavBwGLj1NTZybAyAKjPH7W66Vakd5YE38JbnWzk3UiW9c5VYmRHx9lZ9Y6J
UE3hxv1VWNnqhew2xcAIRh07j4BEZhWv3AidZ6NHkwFNm/lGy/J8m0IHv4Lxzs1jmib6b77zqXKs
b+Ns5S9lYqBZD4wPCQ60/ap6/JpgObnQOzxBJoLiCxf3yodCQelG1+37tHGrhyLuoqXaJcmV7DSi
1tn7WJPITtkUaLmCYkxZXsuqoqboDQZ4K2ZDgtT4PKSPKSYbu7nCXLO0wONeVY2aoUNF8i/EP3yj
mjYZQ3koG2WRiO7jkarDpS1zUo2nMbLKdGuvXHNUbhJEqZ3FaNaoUEfxE9623t5HQmPfi6NKj5QL
NSmnpewYkgLNjjpQEHecnQs89JhW3HF60nUSJ6Pzqex1fxOM8JNzQjxVZsbzxzlXVW5cPT7IIlBg
NVf+HTqRyQEv43GjTfXzqd+oTXc5lCNSUOIcXW2+uGj7sVBwhmnENzciLxiUX1ors/FX0IstJFHn
VtMmpCoFvvInI0pMO66G0sQNfioOAfFPg03Go6zFVvCmJvpYaZByFiMLTVmeaqJvsu3kJeP9tkmL
Lr7rwMwdn7cqJeg/Egk9Ltcl8Dhv+o1vAtjzy+wW+xzlo4W6VV3P/QdfafqDquXXaVooH83cGrd4
lCGLJEbF5YBWCV62qG3Tm8ZhgylZCboYq1+kIwFH60Wa3mlt92Zz0A99sar9+MdfEKOkgjYbtpBN
4hrbcdYPXeZg3YcHW7rsbTJ9CIY3B1mQLrsdy8LCCLzZWzICVzfkg8OoJXgvFn/HxnSyilWvk0nz
g5hXmK2wN8P26q40+hworDLs4/BatpyaT0NDzcruZEeaaaMYqjqKt+rR1TPXUaHqeCAZDV71dvqC
edmoFf6LI3TONLttH63UA7KPItV2LDVt4yiLsbtgkYgVnACg4MtzA8+0f1QDp77pMUk+tZujEe8K
/L+yIDMOvHwu1NTwPshIS+H6Fx6iLAdZi33nSet9/xiX0YX+CnY2xY3sxFHIuyTtnK5kNTLsdhVH
6L/Iq9lTPd04Oibmlus3V72GepWuC1cJv7a2KmZo+9pBtWXAUfgrz959ryXBo2nwAiv1zLhS8RHc
TSLDxW561dRK9N1JEXhhCu6EF7Gy6sJpWoOQ6Q/p7OJbJYagBXsJRk19TgeFX6QPAa/pWf+bGLgk
lRZvctksJh0YRrAcTV4YsIjf78YMcJ0B1l0o3UfJAqPK7k4zlOaQ4Jtyg/JvtQBR0x5kW+k0GpM+
/jayKjtmwzk/a0R6bSq8VnmwbLy1MeQYPYSYUBB7PYBTmN0baqAviUaREXaMttnIws+s6qqw1C+z
ojSbHCNM1BodvdmoopBDZNXMW86Th6eT35wjrzNOPwhS7/hR76DQMrf/7vtyeA/B/gEHbYKyOv++
mhqFxSEzhs96n2dXGa6GC0OsJzRRyCMsNHitR2p7qCMnvpZtkVhUDJVFB3mAZuXgxLaQjV0SubsM
Wu42QU4cNHnAZtTW9mdHvZ7qx7bx9ei/Hzfo9VVrBfNK5iktAMH4OBNYk9tiWQ3MONnIxKSsJuYY
v6nK3tPg07ltgSn62eBTNWhqPihV/At11JytWxTF3p2SdSaS+7IgXm9cZJD1VgRgw4d09vI9ugEX
pq5WX+tkUhZglNt7eBr6usR/YR26ZsK+AIvYeOzt75g6N/za3+2kUxZZOsY3SPQ1F9Lywh3T/CmY
mPKVcNRWspqPzgcFF5X7XCcZB3LsFi2Q7ClKi2aNoDBUA1mN0bGzB3/aDXGPDm7+Emdz/oSlbL4x
TDwL5LVgGuCc6KrNjeydTFwHw7wGMIollvwL5MVUdB+v5F9wrJreh8Lt83vEFKtDg1JiFoTWEnPw
CE+gFMu10bFIaZT+XRQLjGxSRV95OD5HbmE8GGpsXKO3Gl41Vlw/u85XpXXCr2cn+p326debT90W
2f639z8hKjjEIJ8sXdVNV2Jj3sT3Z4NZE12n7KM9shb5aEJ7vkLEwZ6uArz++s7fKLbhb8K+ug+D
wMTej5psJ7OGbN6pDpuGyDswsPUwmNk1mlLs8UKzyC4cvdNwgpqbawPjo0NV2eUdmnwXQZ1OB9mU
F2N/1St5eymrssPUvQe77oB9ipMcyDmItMyPsiaL0UeLOvWJqvRAfpexDm/JmRtnVSBgshxjYHws
MkME+rA1sAAjfBqRviGAMj2CpAuuq9hBsbHvrVagYaAdm457KR/i4yMvH+WoLVamWSNppOJXwWsJ
da652ZskvY5FmZjIHqdW+qYjFEPkGY44Qw7OS/urZqAKWnol/Lg+6EhOeUm1aV+Patkj6yR6XRd1
TufbWHoAvsVAZVRvW9W+O4sDyOqpLZoWMyCmrWwpeB29CRm0elCRZcPWNnTz8AYGiPIxiP1nk7l/
L2tdu8f1033MdD+7V51wT9pJ+ah34biBfh9hnN4pHyEpRSubUGszgJw8QMDJD8zV8X3DDxImqvWg
xBRVOBSIgcTVRrZlpbfCQW5a+XGJdJqvdBulmPqNhwpDuTjV5dFpjCtGyyrbvtuQILPeo0h33MTB
3MWQwy8fJYxCAifkkRl2aEQVHkjzqWSzFxBKPo2zChhgjRLPLA+wDdYinNzQMNaXhqjKQm0Da5+b
5b1Am95MNdKzWK0n/q7u/cXZsLjC4uXIjlOxg9okTR3uZZGPdXLrTneyQjSQsDOR5Y9Fp89oHQ2Z
uZA9TiSST6ZG2Fac6nEzbdw23jHjxIexcRZpMaR3slbaSUb+IhKzUXyQRZaS4prhV7G8+LvNLFE8
6krcNJM+3OX19L3xe+MxsbF5EbUyio1HlGfe1Mi5HWtNpuuPSBm86eshRV0SesV7B1G3GyuM1Rt5
1A7jfDySbfAwkYkdMF6MurS6cSy3vDEKzSfd5nTChUceayY8xQx12oVDzvvarabpGouVdKu7Pnw8
ZfJvuyHDopdUJ/6RJf6Hedg+5gjkLfyBvMXYRy8x+8lvqDlyO2MSs4ijGNPRiE1HU9cLJwkQfpxS
FAMrxf1qh81fOCD+P9LOa7lxJGu3T4QIeHNLLxqJcqVS3SDKqOC9SQBPfxaSmqJGPd3/TJwbBNIB
FEUkMvf+jPs19woPFUIN0x5YYpiXQ0b65wn1L8xdF0kPZDfmSZXJlOZP8CpkJ8NcVI3zjBWzupCv
XlFitJgKNI1l+HpQYKqWqpru5atXtmZR896qatgByNbrWNmqW8NNpxfl/X8afx0Q6iCMrbrWx0MO
/36Rt2G++MQIsLvZb97tcUC/BLHc2BNHU0ewjf2yeC5r1CIDPOieTTbtHVhHRdHvTDMqXyY3mvaD
U8wZWYpECtW1GxgIqc1FO3CAeVdtdUJkvHixrGJZjVW67Sxk8YM2tHdwf6qt1ev2czdZD3IjiEx7
uHABPD/GwrJ2TaBW26CNnWelNx4iqFKYEYfmzhiqPfpWs6YxsPGIZe7JNHIdvzBM+rzC7r9kjf1F
Rrn/dM2a/L2r0/vapavrDS+FKBW8lnTnZLrQkldaCncqLrpD64Ws6boxcE86KdiT0Qr3h55NDzYP
5Q/VqN6ccLBfDXSeF17mTy+w1qBE2nb/PDiQMDJP7x7TOB9XVUeQQlXafu1WoXmX50q/AReK2n5d
4vLWme3RFqazw27CQyTOyfa4Fw2YZAr14FZVsRttyIBeVETbbiid2zLG08t2x+msgwolBSi6B4wS
8RmN3PapqfH6zlGU+sLEhRldNmhfI0dJQU0I5ZszTV/5S+qfLABOzlQ5b5bINmZXhPuApM2uEvw5
vZmndyP2Jvd5Wf0YYkN71QJk3ptAQ3ixgQiJMR+6jdRnQ+tsa7BtmyFw1NcwsHYhWqpPorsbeLhv
Jm+MMQsSE0ypJlqS1Ep+mkidhlXSvY2VGyw6uyuRZ0mDDcJuxgFT2+DkBlaG6WEVvGAS80V4U/em
oPLXdZa5sYtY343saZaFkXQPyL0YG6NT+4MDdpsJMSg3XR2Wj02GelAaGtkPq5o2CLW0h6SI0qWT
lO6BxL9zOcgiUh34o9dWuJINiJUIjDvnPmoWcyo7XU69eTgyyPj3oTT65zLyzI1asXTUIr3RFa9Z
DUKtb3010vednesbVO2zJwCPOS8cM38zwlcxhdPPnBfzcqhz9V6vpnynxKa7M5VAPyuhy6NXOdWP
JqhRt2NM7rq/O10tnssM7cmOn97BMmBmK1ruAFgPB8LRNW6/fZztmQ0fI7n6mA/GvEqR9TX60CA/
36uu9WQlH2VJ+PqA0VjUXK7xt3XyIvIOQ59+zQxgAnbkWitA1sFTh0f3LSrqZ1SywydZZeO13JBM
vlPnKterMwiUkbqVjTiMZMDJSAbIoqePxOPsremoMcp+Q7+GXndrpFN7Z7dK+9iG0SFIE8JYWp/u
KtSl1v0c1YI6HS963WvuKsPoHvUu+NCtG0FaZt6LkTgjxgDpKfMEmHW9cuvjYIFdkwdZzFDNWw2W
la8IHxlnXyuCcxztoeYSr5RVirC+IYPWvtfhZIotNJ4Ma9nKKuP/kqsjzvDvC3QXwgg6SjqpVR5O
TVM/AXAqI8+mIs71Z/KfJGM2zLXlXkzuFk1p/b6aX+STh+uZ276X5rZraW6TPdv5tT78W8+/jpM9
m/maf+7wZ1yEx+NW1PmEgbhPOsXvBOkVD7HlHsyka4+3skYeRkBRWyVG1PtTQ2On7AJkoBhdanXl
1TkWGBZA9jnlxgNe3Fq1v5MleTCbyNoyUdSYlKHRAgLR7Za9547bMNeWSKe6cAA7784ZI38fGfF9
lMfenaySZ0pEuqYLJoTD/zQQ3ao3eRaMtzF652Y26edgXrXi7lGu7ESpgJ3k1mOoxVgdKy7SoJn+
oybO+xRp7tvU6uFzrfViM+az/rufWLdoDuKHnQbNTYkv2JpoFMyi1npwyqx8TMp8m6Ba/oLKbIyt
ELFBWRzAKzJrWe2mHvLyZcTca6loexsJ4FslzbMVMSkdtkmBPiw+FcUtol2Thrp52igY3ua4BPQZ
JNjtOE3fIQmKxZigmU1k2n3uSv3BINn6M+tJoQwFjACgQfYuNcik/4cexC9RVfc1fQuRR9tMZUtS
Q8+yE3tg3JxLNfvCu+wXPAH/Tddfu7ZrzinMYnPnOzXGk2ZpEb1JrbNIC20fEylZg7m3vqqlsgkH
K/up4Z1z6cGnV/czdXDt2KSvmtJskE1GH0xCfgmpd8u0Zq+sl4BcwJxGiisOF4icH3bBEd/K46DO
guANWZRWaeCDNpjmJaPQfweaeUuYOflRwwvG/8HzX1yE15YsSpOnsY+0lc8fc06RfN4gytOfrDBD
/K4FyjJGfXjwB6vYoZXongg3ppu4RhKA/xiiDAYJ5THABmjDGnw6IRQLE0gvjJtAVcaveBAtnXLw
iJn79WmAbYMrH/XIpU8rIxzoNk9cQzV86KYmFV5/8wymjHjMFa313i3BZzhLvN+82pMXk68QEYX6
NUDuYI1DYXhs46q+TbXEXwbQLH9oKI8Eqv0zUtViiTmTBzLK0/dNW0d8WL16SYrsNrMTzNfT9C1X
RP3kVBhn/R9LX+uTrABTlacZpq4RTlMtE7rbv8ce2yHRnLQrxmfQOt5DbX5xjY6JF7mMvdV7MAbS
pHrNohi1LaXt7npRGfeDriGtQX0yJWu0wVchrKOlUQ7JjdyIyGKERfqHomy1i/ZQRSW2F2569LVI
bMJ6KB/SOsG1kmjHq5FN95HE5XruTWk51e/GLr8bY+q+KNAPl5nQshuSP7/btlEPiooPStmV47fQ
yR8aFIMe67ke8bV8FZjG+K0/VrFf3AmV0Lvc0RfJpGLVVQTID/NmlXEBElzDKdJL68ZOHbPdWgW+
VJVlxFsn7VlZwgYnV+nm9Xsw3cEABLR0f3TiPGCBpA7iKMt+UAh0j7Hhbf0Bie5/b5Bd7NJmiOzY
evWAiODw3Jr2WSIJJfYQlnt6nKsUSAP3YemkSEzgiACFVj0hEF6t8RxkM6SqJRIg0fCrjWBV6oH1
23Grh9h3la8ICljLBN+J8wRZnflfIxb3Z3jkgxmTw/nmLsNtKzB/11H/MBljcNeZvtg50ZDfNdAK
FkVg51/rOmo3rmNnWwXzma8Y8L12vinOUTVFjx6UTlk9erm7QzwBiZ95UD6y+zP12j+aodq+RMXO
NPzsq1eUNp6rwD5kcVDGR9hmd/EsCJTX/q0TW9VTINr0IDSjX8l6bF3vANVVT0aLSbmHWY6alhuz
bVmCs5I/Ah7/eLjWqU4r1mZRGwvZ5dogiyBFxRqGHi4YAseLQc/SezxMvDXLDZUXZdRvozirjkE1
FjcJy8J9BnLhYPCA7oy469AIybSNGvRQJuIpQ2o/Hh7SFDXoEnXI56Qt/MWgad1XNWywBopH47vu
zzngsniry2YzJr4fLiZr61pgUZEK9BddEmBOoxYkYXyn/Yn7+KPRT3n8uwdMcSMzZkNDXsDvknt1
zqYVbrRHtz25l21kdC5tWCl9aJM5ub+O85IaV1OR6xf2gGdiP4IbZbiTCEy4sca+KEOoiDN/tw0c
ZYNfVQnUlV9k9+ipwQ3L+OA3RLWb0C+iV2IhGhPFkOCGnhp7FWmbTRbrzqNbk8WOkGZ5w42Ep9/5
VWuVupj0XHlwtanYtiwG9kOAXFJQsd6s9HR8LargEHkYKjZqguMPkTxcUpTgN5DTLDeN30rZvhYk
l1+c2Va8crvpznBKHDcN/DcNH8/jREnDA0op0SYNG+1g1Fp0UtsqXQP6Sl4wwvqCDkD3Bspl0yVm
+H1M0O0o7TE8Q4xgpqlylLrr3rh3wiRkW6xbPxx0nfGEwHY8N8QpkjQFeyjFYc5PipmvIBtABL2f
mRpOdq1VTAt1tOxzL9rXuvSGr72LrbiTm8QaZ1xWi5el2in4CqWiOsJrwrqrNSMM3mLgavw8drLo
TfWpawLxUPttey+K5FGfe3mFke6ydkSUZi4SvCPyqYQ/sVTsbskn8FWUkJGuIKkpGnFOzSJi+X/A
VmPXrxQkp+5klZM7EVZ84ZZcgXFIkwHCReB4W7NsmBnUVMELueueEnuwZ5sh8Q2zqvuYX8fsarFO
kqQIMQzHXdnogx/tpEE6DyLzWZ1uLwsDJfnJRP3Fb03jpWy1addlebiWRc/ru6Wi8KRdWvmzRB7Y
t//88rP/8u6zDYMAsQ6CX/PUvzC8NTFBkbYr5Ukgew22yTCWSFb2d6rIkn0jan8DObh48guWJaae
Ob9KcIFBy0N87TvC4r0Zk1uWBXSPyvyprEJ8jwvDvnbPVBSp5KVT+I37S9/50tbMJmn8Vp+9nOBZ
5VMHpD5NDy0R37e61fZDVyTf2gZzs6iN87OZ1PquYN+xCwotPgdwpJe2UgTfMnjY+O1cBvXCSYiC
gtOYwE3o80xQWln05OASpc/Z+RDBq6dEkPydZxDZ9qc0JtPntnkcKBfn/5CVATL3eaME48RAiUIF
TqcirfIJRkf4xjeBEzpPBqndVdKNSfmSWv4CiBkK61CDDq4qYCLL07ojHdnOh0sLasjeUlaKtCET
OY3uMsgskKT2dJI4FwmHkWefMDGfikJYI8oGrW3uoEihDdThTDqQT3t0NJ1Fp9t3B02pnGOb2P26
QfbhGamSYDHvgt6y8oikhvVLDsqUiEFYDW2Qu34f1CQBj2XoGs9OWrLUT+90vQx/dUKsXb3hKamC
YmmPgGFg96Hxbk9fPa3Fsgfmx4M6YqJUJJF9amNT2cE/xO1GxT3XAi6wMSeh7L3QxNWKgFoKyOZI
iM47gA/FaiGbxFMOXJB3pRjffODNrckPBDweeI8+fhaJZ60jr34fRCA8ugxi21r9GTRKpECNVFed
6tFlUDzfad42Xe7k64p4Un1Eg3sAQNve9LJ1DrAz+jK1wXc4YdoRT6p4P5Wxx2KXKGPjs5ZthiHY
mXMMssIcaWFVo3eJQSIvtZj3m89laq2ECn5TUTT7a9n/bmace9u1w6YmnrLDKMWZqysjLs6BmXzN
nMxHHg1metPoL8gY+vjGUSUPsuhl6YbAe3z8VG82uH13majX+fiQdAZONrMAIhkQqPPz2fUg65Kg
L3dJjhe56fbs29THfHaam1LfOmozBdWxwdPqbm4f9d7Wn2Xr2KmYSnmPQT00N3qWGC/J5G1I0tmP
6uCE93UoHtOZBFaYjbfTssReKZNurJUOPaCirPOdIP6+kk+t5o75zhvd7lKUrZld3vjauLXK9rdV
wsYcAOpvCOPYVFFUYu1Ugf988Itfxugox8YbnZNc4IYarjZqdbqseXUX726i83q/IjjNcgb/qbVQ
Y9TTmhB0NUs1dpl4WDdheCzjMHu0pvhj/cSub8it7HHub3WZ92pinDqC8M9aOLZJF65N+YnwvLxh
6e+uhNGrO3uy+Adk+Fhkbeue2iQsnpU2WMt95ph35U1GfHgpEr17xEC03JauEW9kotBPsGLLEtPD
aFM3XvL4XCJB/AX02dMFBAPWy8AXSlE3rI2dfeZ3ysntW7aXcYs3dJucgznW2cfl3s5y61UkA7bW
rMvuKj+abeibZhsFnvmQ5qm+cMGq/Gr1jZk0v3O4Dq958UAwGFHYPyeK8rnmY1MOeiFefOyT43Lw
qkLukykHsC9zjsgh3Dr/nPKGlJEeacFGtvbQJKti/OE62DOzV/f5d2LyVLS3aeQkx84qIrTXGue1
w3G7SVvtZ1Z06sLDGfAeD84RIKDtblLc2p6ztn+SPeosYsMapVivpNUWqePoRku76qGbg2+yh4Pu
QGn146lkTlu1s95IPR+ECplGDTNt5WrYomNtE1Pp2MYy7Zz4ORsi3EDS6ixfPgUlBpRn+TOe266l
1gg+lP6M831+iP/89vdU56/v/xluQ+ZHI1H3V50eAxFpJVCH8Wny9rWiie4mmp0uEEnuV30R25he
Q4yQZ5ivsAEy4Tit4sZXwJL1/qbLkaSBnAIPn9jEocLokOy5+pQ4ibe2maq2o9nGG9vPiQrP0GIJ
Mo5npaK2QDungrAWIbhzsJlZvzim9wV/Df1OltRgwL0tfkoiojaanft75u16FeSO9Qrj+pcDUO6+
9BrlNpn6YZHBMLsdPWx/smS4D9u+gfzX/bJQqn2tiayBXejHl9jACSyq03MyBuK2iGGhR7hJ3tae
42PzJJqbmt1pxh5yPXZV/zjo6nRMo+6bNun941jl+jJu+2Bje2QVSt51v1BlXhh8d7tEi1GP99sf
Y40OXGZmJd9HYKyE5tXfNZ72XC+dF3M0/S104HxrV2V3H9rlKQXK+5pmGKPNAEO1RV1qFEV4duLq
XihhfDMMkX2YJc0vB16fIBSLCrm1mSc086r630LnfUuGJqq8rxgjIbRpqPXBdcb2jpQYr9IuGteG
hX1cnfjmXc3stBR+5W5cAaJgAWsbRaEucR5cX70zgMF91wDMLIpZ8d/H+YcNz7gpVPcltPL+h+vi
voMseLPGkzbe2rWqLZkBxItnowxdm2H/M4AOXyMdHi4646nPTe+31Sv3bIp3CHi7q9GBsTAm+rJt
tXYhstDdJmbrHTCYGXa2q+z9qcjX2giLPcXWVAVd/TLl3bDpwcVtCr9jB563d3oJfq8BdPijS8TZ
Jdn6RsqJmA0+d4EfuhvYIO0+BRYj2X50+BctMB+nHtpCehyCML6Xh6pStYOSAOGbqxJFqZdR5lrr
0iq0k3BG+Aei/Dq45bmy8/IJVO6TVnvpHSJK6nOhaF+KQHNu9bhsTqNVnyECAOnP4pgt3FusdvlR
xfDLg9d9EzhZZELELsyjQgDaW0+hnb0Km6hx2an1RhaV0b5zS7aHtt6L285uh0Wg5PmrqcSYYapd
eNC97gRM0wX/jMKVZNCEHmcVmk3JbAuUjeK9XjYmBDEJ18xdZBklrG84O2Gl64/PZEbyuyqNn1md
NLfjgHc1yydtL0TTf1FdZmqg4dmWIMkv3rsCffIe++/B2VkpquBLZNEI6JlA0OdGdfTFfT84zr6c
kh/kGOkhUEi48SI0sy7lCEXcBUanWA4Oeb8uiSx/YRnTrYHe81qbi7ZhY8fqaR2MnqncRF45LkXb
YCre2UZ+uJw6Zsc2iRWXuxRzbRLwgnJ1ZRmK21KE3uwkdK7G2Lpzs3bL7nNtesavQmis8OL2h0D4
/Ty1WbnUC7fe1NHrVPMcYnG8HLu4+S3MR+E64rlJQu9Y+RPc4SqFVpF0kEhipnQk/PydKqJsUfI4
nzOlK8/5fOaYGuLsaXWQVbKxL5psK4QRLGURcFN2q2j1j4SUcNE41lOdqP2NaOx6KYtOFExE3pLv
sZLbT2gLi4esK5bpXCoLGJv4hnXrQR2U4zQfQJO9n6WJ0W/70P5+rbp2u/b1YBST2uDuf0Y6dnMA
xfu78kt3P2CRdOPiDQUldMh2kakFJxFFzTasjeSWVOK4MUqjupvc2ll7GdIeQgRnjzfzrsiK7IAe
cYsZjOntuqhwjwZKqRt9VKe7oWrxjAb88dBNCdLTplCfyvS+ri1QB+6U3aNrHe96s65v4sBr73BS
jIh7pfWr7uezIazzlqRgC7S8+RbXnbEEqZedDdKuO4BU6q4vu2RZFTp0O6KoN9psViosZX5liGrp
Oob23WZjoau1/eaW2aPGGmLZEBU8C0NZIy5S/jYhlYXMha9BzycUYVKcrTzqdjjPYu+sqNvZTGM7
WGBlVMcltmCH+otqNT90O4t/5/YJlCYCCzzMZ5vc86sTGuWy6rUGy2/2R1XaFkcXU2svJifoB0pz
hmHULfOGTEBVDMuwqNM3NWSb5eWsSWzXzDfQC4vDNBnWSQdHsgo9oX01xXgiBuKSqPQ0puxNo9rV
9yi0prVw1WpPmNJ5yBvxBreCiZKsPTvixr7Pmi4+GFGAylzWj7eZN29fLOtHrJUBtIx23Glh223t
gCUSAl33HSjdnx4wuYWWZ+PDiHU7CPNa3dR5370QniBBQo9oXji7VZHd66IpwAE0O9UJ0htn8uwb
bYqLI//LZIupsX3nmVjTR2JWKxpibzfq0XjMS+D4Q4QjpGWazdmph30CM1UYYmFUpHuDoU1PETKK
WzLI7VqCuwK+y5UtoupGQr86hM1BirgtmkZAvxoc0js0TZ9Utc8fcL0lZNpaB6vu06Vh9uKm67TZ
sU3LXyFivJF1Gc6VB7WjMMJf0TznWgnW6L1SLiOdOOzoqTZWtf24Hfokfwh04RGv7Jqftlcj5tlp
bwopi0qNnOdKNae1piWv7oiBZZEb3jmbDxDsxUKP+aH6tqJjSKfhczvVTrkO/do7y46eZ5tbNza9
xbUOYS/4LRYTy3wV2S21BvvsXq59uVhqa9sAVEMvppdRCcK1W5T5SQkIAMIPZP3cG+nRi71vTmJ4
p8hgfx02j5NhREt90hGs9WC51/7ewXLlVEJQWU7oawM9QRTfSxv9Bi/58a6cD9EuH7N8w+Y42pXs
FFam3ekvyJ1+N+ph+E1+bgKpzEKF3XatpNmiab1ijVkr9o9lGkx7JWWiNhXrfmAe2amjEq9SXHqf
7Thwdn6i5Eht5jyvWvoVzEy6mtyGBZdajsfJBz2SGZaziW1jQA8oKTauOjrHouq6HiWl7tEqnGwn
664HrXH/1QUfFeJqDvAvViMoEjbNi9tg0ps7ZvSlR9R91WeWcU68kC0qWAjw3NvYmKAIQEgA34Oc
p9ArscC18CRqgy0gEapHjDusBaTs4UbWaZlhL/qphVSsuOfYiJw3clG4ICzxOnIfAoNVMiZ231VF
GfcgT6e9qbAQXPhoJ0fjHJqoFMFCMPmqNFH6KtQQwDpwoBm47BIAD/eg0ntE/Qx7meD3ubbB0GOJ
SkIyyHAVLof8JppynodSxQDZmXRSe57/MDriIbCDE9zoIEQcSCHAknRbX6uLe+JpUJIVnJkVrYU2
brNqglJbP9vFiKklcQ1CIW39nJSFe+sl5hO/H/tpGmHzQAf/F0PcmdVirlSwil3cqupJAEuCuGyI
q8a/bcufsmCHIaaLDuawjlNP5wRprIWhtQPMBGxLL3WofWz11AV7MXeRDewW0EhR0IChBhe3ZKla
OQvgWSNwwM3p2HXp+1lqlMka2UgLmS/RtORh6XM5ZSbid5Wq/QbJfGTxLCQnFRVqd6Z5/kke+Bl4
Nx1MKwNtkZNV27wAsvi+rfAxVAumRVawzr02DYij8M3cWLXl3Mu61i32eoKhXBG7OgJTMLu61CYL
P6B9iJMZXJLxlqyTcVbH0Voafoh9Np96OzpjulPYWlZ6MMFGG+cQwh0I1lWPvxyvaZCbXqnDxYnN
1x5S3ynsf41GQaK1G8uN5xK4LaPE2Td+w1psPtMS5HMulbIsD61zS5Z33PRd1K4Jm5KiKGFCCiV9
9ZMw+YaZwKyIorRfmO+1ZRv7wSNYlGhtxrV/Z6v8KKLkO5srEvBdDXi/s3i1zEV5EJ4OqhbPKcT0
ZJM+ODZmlStFpPrZaB4is4HYqNpIr/h8wUgioJysenV649u6gL+hKdGynIgHmImVrqJJMe7loQqh
BLLa6jZaoL7X1W3XkbDRq5shrc1LP6FptyT07GNSWN6mRHt41TmauW8jIi0eGtZPWmg3D6IRCxWB
1ifT6ddeoir380Ld7xrtxQCxeiRA4F+KVplly3gU8SbTy7hGBxYHjBL5/y0STCm52OKn68cFzgFC
7HnWInbM5nBvoaSBzXI6bS3Pdw9JrXwJ4yJ5EDAkza5unoJxrJ8K0Eil0Wq3ZaDUT54hrGWPRjUz
LEVcWPyt1hOa8Vv/1ioAVUHd8m/z2P6lTVP8EmRxfROpIRkhL0hebNgya1M00U62wohAujE0S9Ar
tGIzgVZxojxiH6Y+8P4AxkL14PTwFsPCXthsNA+OMgEY7C1jZxlNukJFxIYxlTQINoEegwduP2eE
EvCvcNUVcX1aR1XblgWvdyVxLEIsIfKNwETXciz2scG21MpufRnbATrjbU+cb+7MCq/ZFBPIeNma
9MT+zHGqLkVgWrywxkHdyM65SMlvDibinfN91SDJ1zVWbdvL2GHwcecr1K3sbPStvqpD17+0pphV
o2+RVbvL2EiQeOtJCck/IZlCZUmGNdlixrOzHK+/65G+32TRVB7d5AD6JHpSmmWvqeJJ0Zz+KauH
L7CovFNh5sOu6iFvKsYg7roWCbqo9+AOKZF9qWu179WEntqlqkes4NYk2eyrJTq3MTtmgObh3hWu
uJPXyOsoRfMkj7ZuPiwzJxcs8SJnBXw6PQQBxG9Ybz9zglPfyxITVlAe1l3mW/EuGtx9207ZubOS
505Nghf4yPoeXwvUmL0heKmTtt0Qax83shXwQLMkR+jtZWth1o9ZU/TnIHKNL933psqCnR4W6qoU
Vo1iCGaxDbzVbROT5MTTAhkkr8QdZB1bzr9O0/nU1LJKX37o8OHUzLRyk4yEDwLrwYeE+cXmz3v0
TGC8+NR9Mfi13ftpsZclxRLmXRyMD7IUTzkKmLn4KUs1fzT07agi3VqFX6Ya7SB3IEcnrxq3k7Hx
QaasYlsx7jBIfj+Yyo2jiODuWs2Cv9ynfvAsO13rU7PT1uFIpvhTQxHEKga9sAWunWUX4hHsddAx
E39uhxUw4jC1pj3Dh99Eoh1f3cn2V1MLqHnUcvWk6oS7wE6vsKWd+e91uIxmFxR5wFfp/Sw1LJfH
O+cd7uB/Ilu1P2dpkXnroYdQ8qlBdpatolOCD62QfbBfsUVDVILY6+WqTeMusFcHuNdBKibAMk75
Hrmw90PMUmGP5Xa+l2fXhmu/a8Onfv9Fl+vlJwDxGK/PN76Ok8Vrn+ud/osuny51Hfu3n/Jv73b9
BNcuny7fBDMw71PzpztdL3P9MJ8uc+3yv30ff3uZf76THCY/pdaP1aYLo4frnyDrr8W/vcXfdrk2
fPoi/vdLXf+MT5e6fmH/090+fYL/aew/fy9/e6l//qTIO9SsDo1iiQoIS7tofgzl4R/KH5pIRTEq
T933UZdyZybF5SqX8mXAh2H/8Q6yUl7q46i//0TXu177qOSdp/W15eOV/n/vz2aGrbcwY1bn1zte
rnq5z/W+H2v/f+97uePHv0TevYUDYVWi31zvev1Un+quxc8f9G+HyIYPH/16CdmSzv/yT3Wy4b+o
+y+6/O+XAlPfrfCFhQAVj81tN4TOugYRv5TFsJ8lA8y8AblDKxgta6lWrr9S3KbQt2mDqV9Te6wo
52bZcRgDMHGAV46Q1Ou9XuDZtJLNQb82zdQ7gfmFQSer+slLD5XHKrDUS32rj4azMkkqLeH9LUkz
AL2c7douZm7S1006t8HZQ9JTnlrDlCjLq5+b7rwPvFZdreB834hROW7S737UKDcmks/LHDv6LTkp
4lFqVjyAytyZVd7eIraUPyhEX46W155lm+xV8eRuPLseVtDC8wfZTU+wEgsJtuxlF91XWSLlLE25
quyQlgUYLjMGLDjfRDb8l3fX3f7sWLpPEPU/3NkbUV7S/R9BbhCBy11xmkBijQsb7Y+TLGM2GS6H
1HtvvjaYf7rYpkKXYqBLId6HybHyIPvhmvx+FatKwk1hQt7VShgtRh2TBZCn8kCUEJHSa/lDp8R1
T6Avx+2HMSBP/9X9Qy3iiqm7HAxVINOHhDsub/Ztr0XOrTxL8a7o+7w7fapnQRStWJ/yG/o0YGjD
Y58EqDX86xqyhzyUbG9RgbL77bVOnoWp0++gQb59qpcXKRv3UJeTvZeNsspJxSZTR3FTgbcHM0me
ECMni6/IWeZ27V3qZaOsl2fXA/A6+yCLkxS9k6cuyRS/jt/HymGNGfmryKhbPM+yYQMEoF9G8aR7
C/T1mvOi0giSYGqk8KsFQk3Yzh42sVe0ZxGo7bnWSmfv9O6TrLrWI7/1ZGWty16DrvKQAUfe2GbQ
L8d5pKy73ENe6Vop7+M6wXi5j2xQy+lrVtTNVtJ05RmiUPfvfN1P1F1E+LxycWm7nEvOrmTvIgsL
2qFdeehyhuRw92prGCm65lXW7JVKsTn3FbX+t/NWM2p1Kbv7bd0Ph1bT7UXQ9NmqiY137nSidJ5L
dAN29PVglA1inUTzZdWHLp+Z17I9iF3o2B+6Goov5HBJxEa+YBHhaoFxGjFr04Ao3aSufQhnUAQO
keq3rEAdaDZSuPYIbU1DNFhkS/3mE+gnyQCfb2SlM7uFwn+1CICsij/YIDSNDrkdkDmaI4A8KQ8R
WVSEK5HFkwcE2TN85dr+IppXSj3puV9LNuzSD6iFWKN60iAdVzb3s0LBJmrreBUi9R4uQQrmwEGy
eCV8r74vxVjfyzptrusgdWOHQ4x2I8uy+dN1BjW+azo/uOntRhx71eqPniBDvJDlGBX6g6vfFl0x
5KtLA8En8ACD0/0IMbchca/36C8H5ep6hS6P36/1qS6cr+frt5+qbTVStoo+3Hd/XEI/vFfeXURr
f1oSQ9A+vGEurx1SgIdLH1n+MPLykhF+pC4DQE9LGH7o4ypkTLM0ehHwwrb5bDYnD+mfs1Gayv0/
2s6sKW6s6da/SBGah9saKagCA7Zx+0bRbndrnmf9+vMoRVOY7vf9vhNxzo1COzP3VgGFpJ25cq3r
WNz9kKwzPthlyA66P4L8/9YMnTtvSHzSNeXRxJyZkXK5HnK/eR2aQbvpgImcxSn2dW5PN842mOt5
f51GVt3f9WWlbVe2W5OGQ9qgBsgATSOKAAFr1V5xmt+MqcuC2zZ3hnMe52xMo6Y6xXNanRIjddWn
wSJ3oI5uvpWYeglMpCNh8kBGd1Td7vTxXkxuqBdbXkYH6EEaTc22nm7DVzw68w2POe2BZlb9Qc4y
dED1OeouV7uOdNs50y24iwj1VEC1G20sraPDx6bFD+P1QFqPnwTU9y5SILFe3ZHpQVX5djWJbpZL
joVCSYarXT9AWOfNuW/M9Wrv7HlagY5BF2+Y9dOcRtWRPLX67HUZRJWKb//UEa8Ju2z44bb5sK1p
6v/kv8VGhjN/iB2cbzWXSSv4lAONEkDXQI6Weg3ppDy4MeBrGlZ3ZUdkJEE6vNoKGquKsUJgZZmx
TpZ1hnBJ6lWhu2kWTw2PmbaTFe0xvJGQj1OWtWmtjWB9Z4Z4C6vapbrjjPYDmPV87zYQDfOns3/a
IX0iWlL9HtoxvB5Wkz5UdYL2L2KGB4s+l88SK3Qtv8aq/WxRpgH6oOi1snE0HknSM9CgekAzTMJw
gRGrBrxq4pVuA/E6LkAH8crcoqMOiei76dVbn3W2JnXyTb3oSZGvJwNfgZ+6DsVbLUpU4s0KNJRq
E0BTo8Hy63Ub009p1KGY+iBnV8fVFi5eEBza0Y7pVpA4OQywMa8Oejd+zlT45mGgiHqdIJf4sJJc
YoLtBEZoFpbg67XT5UOBvmouFbAmwzHLvT0Bx4vsMf6NPijEj9TfAn4BFAsjqIaHTvutsjRAVuX0
PBUD/XlKklIJD7TfnFx1KH6q/iVIZxUBRL6wy3RZNW/z+jSS7/3freqPOtwYioKaFS+PJ2twraPm
93Rmg8/awB/WnyM9Cl7Ccj4FFdn+1o3nz0VVbMeFGI3+ueJe71ANCpYomhZ5d7bRmBGvl+gVPwpL
ileWpCtvOIs3MtV3S+ZTTqGYNdy2+ElJIaXC4BUg6J3uSYVw/NS5oX1A68j+qszRvTyHrxEpwM9T
GTnWIWwsSJdN2KmGTT1b1VHek+c4Mu5MJ99+eFemqZI38FlVjTsrfvW+2sQTNfU7zzTy+Nmsr+oU
fG6MonlOFqlGI01h0TGb21YdlOH+bUhRNLjIYc6dE83R5cVWUCVkoeKm0dzoSQ4eAI8yAYsnI7gt
9EtltndGbyIAk03ZeMy6oecmy4SZ//8nJ0vb7SK/dCygokMkplVvy7ZzLhIy6f5wb7vz8TpBt+fk
hjsoXfUygVZma9tCn77GrNedk4eyKMJ1EQN6x4dwovApn8IBho9su29tJFYOQKTTHdim4WAuy8+K
W25HVBGelXSnxuioFF0zPE9BrW+jAeFbsY0gbs+gon56C9+rmKrChCooUy/OYhpApx+S2uYtchmW
bPqeDOub+CTcjOkj9TJadlrVN2+nzP8N7pDhzguC4W7yR1DocioHbu+Kgq7FW8DHqOrNIzEy9Is2
qDYyhuos2uvW3K9rXmOyIp787XW2rGvV0+vnWJeQcZk5n9WhDo4fQuxG5YkaeF9Cq0ZJpfPMW7dX
IrCDs8qpHK5j8UukuB2osl4jZWxfI1eXhFKQmLZaAM+IBMkacna9JNoEirH916tJJHvUENZBkImq
3owPDgSDu3jUkr0Mey/E1hvjQ+/OzmaAg+LwweEP6c+Qesvpo70Yb8My0+7qvE5t5FRYZHSf9akc
7gM9aAEnZc7BY2f5CKl9vfHreTjJUA5J5z6pZh+fZVTFsfbYWeMuR0DooVhGnhkEjzRmXqdUsHBc
us668admjrZe18Iy4GW/a7R/R1s4Xmb+RXTI/mT6cuHRDIdDE2XglKp6C7xneKwdNXymEQBcpf8s
ByO2WxBEln+bLja3Aag6zwriLsuQan33kAf6bWV6rxP0HgiDhY6cmGhFy/bO3EMbu8SDvc3PfeH8
dY2nNRB4l4242RJQ9dW0DfpwupHh3JYdYDQ72spQcVPjKS+/Zkn6ejVYkSrSl7ZzMtI2AXVTGCRt
3EWlDy7RmJ8sDnZQrKPPt9iiwgJEfB2bJ4NGObj6CfCXAImSoRyMyI7B0RTB7oPjOkS7xTyElg1G
8KuhuejkTEaAVIpLsWmEx94C+Lhrh2Y+UIWHut6Nwkc1cjfxVGb/8MpcE0keiU0NN3iW+TT3f5wv
ESHktGvE9Qpv1xfndQ1AwXD5AkL3oPo/WCEcXkmNYOTGpnnn4irtns6MACIBa/ijbuPgNl4w1huJ
7uzI2U6hMX6SQwtr6qX0G2jt2+lTbtPkkcV+dpTPBMU0kgxWfV5HLmW0RrHGTSK/jjevfLrsX7wp
KbF3c7tl7rD86nI1sW6oVQd0OKW03iRlfQtcEG4pALBPY7hNo6Xgv1gKNfZu7TH/S1xrUO13+7Ry
o/11TjAU6Wbqg9d1xAGZ8f/Hda7XHv/nz9P1s7o1LBjKqtQyzkWjH/tYt06tb/C+lfa9cZ4qluHV
KzXOqW3EtyMtwKgCGmcxDeJdYyS8oilnr7UevSTLFImUtWWojKhH7KoAwqc2qaa9GMW9XlHCR5qQ
9jRf1ZvIjZLXu3Q5gfPZlKYx3aCJsUf9LjK3JDXM26jKLKDb3PPbgEceEhOMPbm/i59czuTuy6pt
b17fa/wxOpHlU+75Bwke3C51D2PRGnAd/21TFwf6d3Tm1Ppqz2HeQch3CUHB/FuvW+VJ5otJJmh8
fXZ8U6BFWeaLY+gz92zrk3KIs5F+jqE8g5WozrNmled/G4pDQiZYre16prX2f46VldIo+N2xYUSr
7edSMZStnJmAVtazfLGVqYL435v3v8chB6qACiaZ6ab7D9xYMtSB8Sp5BGD2V8ntOuyDdzLcKdCC
1DegbcuCi+YENJ9RXzbNDIzzaBoAmONnYzH7WZfcTuyltzK0Klrv4UhSADDPxYuukYQnCwTh6BLM
G/26xsw7zafYCZ8DmpVeOCT825q8x6BwYWfovR2L0nlqfBvlsuuQ5pBTH0BoclQab/UGkJU9xrZp
naEIHz/N0KRYk9HdQYI2ffJNDk2kwIJdRfrO6UtuXmNsJ+fZfZ0gs+TgGuk6VUYyf7SSeO8ApdmV
bpWS6+ymY6FFxmNJo9W+K8mTmZaFpN5i8xWz3ZaF3awh4phYYAMzW35b6tOfXWBpt6SGjUdITW/V
OFQvWte60bZ4megVe2wX19S1ykWzx5vWcLwIkedsuk0U/a810qRZC3S6WWzlmtcPkwZwfcfAYkow
7HdiT1uv3VZIfBzXpa4fRtzyAWMnXT/IdbniRfMS55THegBhAhs7Y9lZupHS3wD1p29LYUu/uRq1
aQZ3K/tFCQfzTSSk9WvMdYmr42q7LoPaT7yZ+T9F6378SgrthYZK5XNbTNax6Mzyps3q9LMyw1kG
8PGPXwPGCMGLOiAtI1RAk0qfjAGRl5ABqqFt7Owqez80l6EEi1eCr0Pxfphb2MDTWzDW26GzjEuW
gAcaffcb+FbNvw006NJp4oHlqy6ViTRNbF7I7RoXiW7GdpfUxnBXtH+lhWXehlA83dFJyp+qUtCp
pDO0qCERw4oa/XhHSki80xIiZ3KoG5qkVs/HsR21xq3d/4GkmU1f9BIny8mYJFJHK3R1G08BdO1B
0me0QXMwZi1UbsaKhP3Mc2TbW1Xu/pWmZnYHGrgk9Rll2V0DImqbOL62lUmNm3r7qOsi3q1yRzEv
SPXStT5MdAAuOvfLENao6cEL/Q4pee/Va6l9/TgjDXChAe+FXWfxrcvieaMVkf/SdcCRtL6YXvwq
sjZe2+QvvoPsYFEEHioKjbJRLHp2O4OOJsoG3q2GFvPap23Gsb8ONaF6gK3m3fDqlb66/+3cNA2i
rTOwJW+X7k+jAx5j1JHGu4LnXOyF7YTyGSj2iZrh3RBUe7GNQC7n3epepmR9oe3rZQWThq69p+n1
3q2V8gb6FHef0Lb7m57EXxtaDB7VvtIfhqxKN2LPs97cZSowcm8B9dL+zKuZ9s2fqxZ9SiB1wLWS
3+huazZN4Pn3YAHnp1JpH8Ue6Fl1SH3TIjHGRaKmPXQmcKIWns2X6LsRxuPPYQ6QK+C29tiX7XyD
+kl1o5pZ8MR2EAy9nds/o+96C/+JREJvNj3aMbQwr2/W8E3S+YSm4w4Ki5QeqJSsUb308ImRVoN0
P01OegGN5zzklaJslcDiafZ2FuSkSsUWvZ1dvetZPBaXLoccKwrsx5C31xPfReNeDjSxm/dW7KPa
iHLg5oNDhlPsP5Zl5p4k9hoBzzuZMAvMaZ8GT5D75c9ancZ7XwX2XzQ0jsVKWW6t3kn/aMd4O5vT
+D1AXWw/18n7iGYpkfzXCOGJSuNom0UhaqKBQsNHDtXmEXabjP8iRQ0f/GXD0YSes7NUOMFWyfBQ
NifOsg0Rvx/Q36BE1p0HZ2i38xaHeL3U5Z8mrS+TUtY0hSx7mnfTlrWpAY93TX1pF6ldvSfha1Re
+TQBTDwNrqIfxrlUvpLBWiMMmn422QTxkB3TEpVTH9YWvnWk4n6n9KzdwazbPsGjON3DfX5j5Hzs
rVpMxcGa9GEnsXIw1PR3KOy0OxlVXTTTU9nfwOfefGJzue3nmrKkj5ibCOW2DXm4wiA7Mjft9MXR
8520QEOPynYYOZWddDm7uqNtXNtWLzQobtNQ65XnyJ+mPaz7hU2nDLS4cghtVb1VrOUA1jzjLsIp
2FpTp6Wg+5Fxb6RSsHgkfOlp/0+neYAIZE07LH2v1TQ+Rsv9GrIvixpOarGtp3Eh/3P22/xwlfSc
wd2i7lehFTg5N2L/qPopIXlsjHfpFJqbGRaOnQSK47qUnAVJc4zflvoQlrgPiqdlTXSEckWPd21m
7drWzj9ZZcpG00ziY6236a7RI3aaakrjfKeiM2rWP4Yy8w56r85IEaBPLdrVYmu9ft6Oytg8iuM/
2tRlLh1+tKZeY2RKWjfDtptGbSeFxytB9Fq2fFfHDFEvOvjD8EWqlqt75Y7+5/la3jQNJOlWzumu
6OxDX3Rf3GgH+eXG0sf0Mkx9H+4ThVZPJ//HMFm6jPOBDF3at0cZvYW2y31MbmZvdllRRmKXiLd4
sZuLQNJbvFxSQr3vdgUBU7mwVsuhKH173/T1vLna5Gzhz7zohQeNrcRYLryE9Ou/zmvdgaYgiRyS
CimtIXH2RZW8j7mu2EK8dqQa9RO9BPu2qqz79fchQ1ivaIvmF3D9iaiyrWFicnOH+/nb1HUong82
Mr6/+0FdbTR9UPdNy51N2AXKxvgJoL5/CIAWg2HVNsJB0ARVdjZNeEIlSiY5QQ/7wkJl/s9JbZNc
XkslWqSh9G3mtLuVyYSGFPLMm6S0x4uMA+RxDv1EKVFsyhLzPpCu6z13K2edLW5ywhqVRfJvYK8N
iIfiP00qbycln4xPcpjb3tk5QxPsr7aa9jpKiGqwyXLVZFuMVPuwCIfJgWw1fKs1Oe989GFwXITD
QjsxEKP+LgHvzF2vHaCzzbZiu65BTg7cU+M46xrisHPNu+gBr5rLpbq364ECSg/zbA4fHbxz/EHp
tT9dF688/g1Ks+PL5+k3MChBCbOItkJqWD8aekGftWM+NDkq9IhD1o9LgJgkQA6x894koctEwMrW
OvHXta7L/7rWVLTfvCjWbl093Di21TzJIdYKFO81v3vVtWkLSJH02TNP3aI70/eZ96nPwiVHhZbM
EKCv6qtEr2MSV9Tic+012qEd51PBVuZj9PV6MkNd1hfbZI7ep5H1ZdSV2kuUhS9jEjmP48DrXpUY
4UmG0rrjzc4dXWjNRXp4stgLHmPtTgYSFMJMTy+j+Tla+n7ETrR/THpQU7VFM9i2QzpvpzX858gM
iaED+fVS16WWSzkkcZHd5sNobRE++jV9fssaKp1X54HLZN5S2VL9/BCoISALcPqfwqy/r+d0uhOT
HEpYnY7oYeuQORJG5hEu+Zg41QI8kChOdVuNZuygJIzs9o1sJRJ5xMmpHOBw9Hetpmkb2aaITbYl
cna1XWd8sMkCJlW/jeoW3T6kARTIEHxh70jDaBZ1TrWaosyw0InR7vpKGFZM9d6ydCgye8QFDwr9
k4d6KZDOSZkdaDNIDtVSTb16p0D/Y9RA0FDSi7b0KTn7DzB5GYq3pOS4eq8weYHTU6UN17kfHOtS
izeZ+SajbUh2iy4iNI2+ziVMXb4Go7/ba9ZXv9O/I8iUP4iza/UNJHn65yqrvadJD49iDjOE+IyB
PtxRj+yvY6E2p1wtk514raBR9oEXU0dbLuCjfbxeYF1ydD5cgGLiuwtEbuMeoDIF9UqbS3u2wmTL
kLSLDDMLQN+k6ds06W8h8HTPnT9Fu8aKoh8VjRyzDv8pQnDmYdALG1KLIvkyKvWjBACgdCC7CIyH
60zkAcMflcYm2PPNb+mcWQfEXfhaWbDWp2MGP8yCWekXsMv1ILYc4RXobfPj1e5F9XCoAEqS50Ic
7MNUGSoCplzm0qeLXtTbwtNTHPFlsrqgLjfdok8hB7voSFTJaR0DwWqXw9UttmkOwt08kAgSx8cl
1nXKmkIxWeidodf2+XoYur657UugS2/2ADTS2Rgh2tv9fUrLYT8372KKNhqPSev96IOxuIcrWb/U
ykEGUEMj82wvys1ir7Kj2MUiZ+0yZ0ga/cK7zdUcICgJpx1F1l8Wfbfe1f7LogGCWH3eRK6z1emc
WvYUsgGxfNc+jmPyfd2iSOFkOXzYf9Ao/A3RL/C0ixN8mX6I4pFs8a+xzrJaFUbf1x2QeNf9TF8N
OwBN7l1sZBUpnbx+blIa+FRlphklqxx4hCvn82TTmQ5hzV9I2LlfNO6f5PA0/zzHdX2nGwAh0S8y
nvmdD5tQadWfSvsgOl/LHKvSX+f4muKfmyBCmjsppr02TNspK9gVk9H+3nJ/3vSQuDzUTQ+dhxqw
+wqz+XvjwP0AX+S0TRu4HJ1hKnZUVOIHoMfjyXYn5ag7TfHoal7Fzoc+LMODbnkhD5ui4dPYN/q3
D5O0tlZgWzWLx7aG98CddOdkDt6UoTrBCyT9QbVzSKzc+JrU4306uekfiZHQScnb2xP8mjU9pkSE
imp8rYf+XvJn/xbxtsZ/jKCJzd3mdAHv3C75Ai9F9kmADt1epbr11Zqamgaw8LMAKopQtW9HOLZW
mENWGkA9UcM4GCPsVR18u8fSyPttUZiobS9IiDiP1kVlfruTRSfQkrKoYCho7HTWRTtt6vYxoiVA
i3lNUZ3hU6BW+RltA3YgiJOtQxGpF95YDRO5ExhWltcdsS+mOlbzsyzxto6YEPTcOrGi8WuGvt8G
9EjjFSQfwXm29eShWYT0ujDM/+hCEFOt532fZtXfpWy01girVftNCEjHA2l3sJuYBqq3fCp0AM1D
UaYaDmTkJsmfXo0WPNjIXCpsXWQ2RZtqo8P5sDyQA3tXjDPptSnLHrISLlHRNe+qeARQ9U9HbSvs
JRZHQEZtnZH0Ht/ixRHEpXnWDXiILyOpqqxo1Ob5Nb8zGE52GClQi97dzu8n9fc2eUEpFA6iPlS3
kTfN9xr4pjMN7FCEvQbkfbSvUwU8nxK7x6ntDpbaOnf25FvOjnRJcsghUgRlhMa8uCNFd+4ifh7o
h9CrTGm9O6U6TezykwGz3hug/1+6EaaPqx1unL2ZJuHLv8Tbi12PvAJkYwMXWQG9R5rU/JcuOUkZ
q25QbygbWwjakbvwSm3cmHbWIhlbGS8NlZe6JQlJcuA+rLtyIyyb8KxAaaXAdyhD0zb/+6RKMwHn
5dOFJFUB/e1yUOCpBF6IfkY7/21bHDEyZSjCDMCeVHs/wW5cam51jptpegyXQz5a+6YsYHdfRnIA
8G9GDS+di8XLOvWho1YsIygd4eMA2YckcnB3NcVjnd0NvfqbmORgd15xclW9XWc2UR2e8tr6E4me
7g7uT2SMujHpEQctui1E6BY1pqEk374YxSORcraGy9gMsj/zVFXByyTjmS2Ttq/mftgI1lIb6L7h
vRyPjCVGzuQASxq8Bcn5aoa+N+42Zde9TqgbJLarWX1IdAcpI6X1HO7Jis5vrqv9/VQF7i5OjOlz
04fkUS3vUVfBcoVjCXuorSl34pwHVaWhEqF18brQP90gWu1vxevyqLnYk/M7ncXTZwsu6GfkAIq6
rrttUSsP1QC3mEQWFt3Z1ZSrJ1lHr/nXaaxh2otXb7rhVqPfFTZMPhE4jvhTrJe3sqxEgISEsE+p
nmQU5RBRsuWszrIaOasOEvtqgkbLRm/URA/P0nq2YXOof/FpZqXgEUEThRLpzcAX+WRAo3uhK5tb
cx2UnyvIMTbqgDJbwS/NJ+ETIBfU7NQgHm+6IAdwseRU2U5r2ygKK1jxGGZ6ERob0AzJhYcSfC2l
SbONYjq7uI21bepnvwSGDiIAfpUd1LxCBXgpwSlLCc5fSnMpOSCvH9t7MYnTbiCwUT1zOEiEOOwO
IieZL7brIprVgdHNunuxq40yIEmDZhb9+tq57qr8pgz9R39WTKi/hNIqyHSIrDQ4Umc//iPjWQ65
yuIJG49TtGCSg4128EaMcDcTLqdrKNSV+b7rKEshT73zvJewaKeHawpgUkzaAvxIuZHEgTiixhwR
wm7qHTdY45M4Ur2h5l1oLxBkpLdOUeTc+Dz9aGadd1+26BpkVoSggj/PW7V24pd2cIuNM2f+75Vb
3Q8DCfnNOH8v2fDxWy1aOkj66s/EzL5aQ5J/7xT+tPQvT1/YD2S7ME+bx64vSAiYlnZxw3G+mQKn
u61Ub0CVV//HlYvRfH9la7myEpb35VSQZynS7xTt31+575KvcZmp2zg3+4c5yg+QmMHGPZvK0Swm
5Xdj4HvudYkOGXbt7qH49870/Pe31NG1ozHE6qcEQrOt01TlN6vpXhbQNvP/gtqISuec/K5oivoS
9E6y0/mn/xSkvnKkfzu+jZK4uYxtPO8tby4+O6EPYXRoaj8Q0nj9GBofQ/GD4EdnkAT88DGm2fvH
x4hMt/jlY9S82FwM3pO33cj/czUgX0ERIvsMFWzxaLTcVpaR6akcwPLlzpTfi4m3rWbnNUZ3lKFM
D2ewSjJsjXGdTl+302yXqTQG0GMOKbIzm9GuN0Lr2S+07JGtFsCE1npGT8B67oMlCYMI0p3Y6iBY
UL8L1xUkx88gjLJH23+djiQY9cTIIptgduq5a83XQ7OcJcDfbaUHXbqM7Kifya2kBonTxQM5D6o9
mnpSYancia6DqZFdoAQyn2GDRVNP/UPMqIsiFbNEiU6NROXzNJ3LSn3kvcXfRmUJH+Y0mPW5XxhU
5KC3fc/7MWTQEfSPp6sDaQSi1bfoaaz3RevfINfZbQ3yZycp3qUJ3FcwTLiQoYKzFi+c195JCn+Z
PiPH60Iva/v+fgUOzEMYbnx/cI9FpNXGTsTftcWIpoJ7FGF3EYuXM/HqsLht2sVbtWBnuqFFdR2S
sIc5ND7rwlK7jCZb/SwUtuJbRlffEqm+Rf46D4HhNbI0aoNGMmBh/mBN+6SFQ0leAde3QTGOUYlO
yPKyKKVyOazRZmvQ5Utp/nrwJmXaTyVvv0No38SmYgBSiKbvALt2ZeolL1NUl7T6YRdu2iTyYLKo
0tXuTgvDmOtP3xf7NV7TzT95fRu4h5F7GRfGdjm0iU63yNBFpNuwXb3BEpc57QzYQXaLeZqF94HG
g6ttBzotJmf85nl+sBuNTL+V6o5TfJrnqXn5EDU48VJbvE3ZwT8q/NE6w6Zw4UaOuXPzkALnIsw6
GM34WE38SaWs0evs2aS8NhqK85iaqvEMy85e4XmDZorVnZWU/Zoo1eipxuucHtJEtOjYIPuSA00P
mzvxtql1O0Fb8RQEoSlriLlHWvQcZqwhSxrkwcAjJdkmC4sEBasufC6nqoJ+B6BSZUThcwFxP2Qt
7nYeYZ/dVkaPpqHvO4fKtF+9CdtqmSqmf5u/RIjTocFub6FJQ+9A7bTl8qM0K4G5U5jVmR+lWTnL
VSusz+Kdl8q4eKmOExzCb371yn+TDENHfz/334Llf427WnIe7vLIGbe57SmflWD6x9k06q+24e3s
Q5wSo+U+NvV4bPLEuAtHF9Kd5UsLDuJpKsfp2epb467sphRVQ76cNXTfBruXd3b5Mvt/xw8xXKBz
Xwy2ui9thwQRJCZ3cxPqd5Pe2jsk4Y2N2K6OfxuSS9Crjcy7uo18tndtiEL2B4e2rJ/yxN21roHE
l6KFD3LIivQz/asOiMe/TXIGr5u3hVM+3ReilynGMm6gTbFdKNB+jY5CwO6p/eNqNqYgul4hc4rX
KzgW2K2FNc7b6kGY7mXGNdhWsudgyE6KAssm3UvxpsrG+NCi8omWnKuf2lmt7tWl0quEmXendkAM
lkovT9rmqSHnhMxChW7rEiGOrDFPGj1k6yTai7tdg7jZpM3+PXKk7UZJvfK3tqQcaelZeJf5ffmC
HtlqrydUihAkMvdVUle/lbyralpRPBm5D1tRNoE0Xuz9Mp0OqOA6vUJy9Tmwu6+IXBQ7tPeS50El
3SJnYhsW27TY5Oz/TZxSkF7IVbimxzHUtp4xQ7e/3NGs49xP7TdTD6e7SQWzLNYkzbTtOHBHKUMD
/Yp9N0OC7SHCo0CQd6ibWDuK0MXsGPeWVqhPSTYmn6JG/ylmiXIjVz3mpjl9W6JUzzkaGXiYQjGf
edfM7zSLmwD1eOtZbEUY7kaaHB8Ny7CeY4Sadw6o66NEyARzIt25CMA+i22Z0Nuwt655AFcPIkB8
yR7W7vAFuHR98vta34dL6svBbrXWe3vBtuj7Ev9v9mFOUZ+t/E04ht19kg/uIdH7Yl/kYfYFGkPj
Bl1Kbxv6bfZlCGualp3A2Sgew3j2SUqU0GNKsGbA59Nnw704kzKenxJIyAJenQZ0tnZZUOif9W6I
HgenHW76xHZV0nB2e1vysEw3gxb4J9M4albT9D/FoRTQXd1l+tjeruHI9qE3gwgV6KkKFpa5HO/N
qOhe2p09msOLqjQtglNjupFhUHYLw6SCDOziRZW0RFyBVhYZZiMKZoE1PFOZ9h7dzr6Imd8uDEUB
IPcyqVnSRQUtQwjmRryONn33zak9JCn7u+vjluxIOm0iMiRoAbx7DMvT9vrw9cf90tT7LkB8oSiw
4JyReVmf1TJRJwcdQYZ0NmF3Zw+pDYd+qbJl3dg+RbN/aLsweBBTp7roHYf1T/GJ6Trpavt1UjvO
1Z3WDT8l/v92UtSBFoPtgY/WNS55Umd88OIAqEfZDEb1Y6qDOyXmbfM599vic574f2nLW1fl1NHG
5WXyAp2gsQ7tX4fivQaTsWou1+GQ0HGmpUG185STby6dxaPhzp8YBdJn3P/ryHDyfDOkdvUEJETf
WlmoP7q6Nh2Qla7PEMH1t0ODWI7nuM0D+WVjpwCY+DJXCGlMRVX/cKvw1GjgbTcFcG74CRAKzYwf
KO+E32zd0bcJ5bZ1yV5ZaB+d/HXJYQaw1A3W65K0lJ8DvrtR2wzflELvoWbkbKIHb4POwfAtb7im
nA2L7V/jCmOGJtaDsHQ7tll4EG0wn7TKxXaguKggTt7LsO5qhMJR5BSlMNEMKzPdubzZRVrMJoHB
wziJeRe8uDmywRtOTJ/nzwapjvXkveu/xKgAfm77OTIOQWd0u3B2/FPkedM3BznrbijKr41WxJcU
hujNiK7HNwmLUHo8wRGMzqbpbEq9927iRPePIc2KOxqTzX00lPyty3TudkaRovsh46k1O2hFTHM/
IiqELqg97w3VOYJl+ulbU3AS3npAV+2DnL3Zryaxz5a2xgvFvZisBTAyYuepGpzELiZx/o/2D+vz
HX/3eX5dXz6nJ4iOt7UH3Tp4dLUdNMU2+UL+feghsp307qHLE3jfq8GldJHHP2rD8ZM92HbyP3UH
ycgyYY0x5hihl9hBFSbmLv3Ppa6Wt+XW6TGUvvaYoRC+qCGYhbV8i5py62luehCbaCd0MJ/eD6m6
MXodXmwepYYZaCdKo+qKGxvc1NxYjdtdHFjmv0SV8foAjsvXsBVGtoR5bdFdYA2xvyR/h83t+I/V
fg2T6YUf8Ce2+fYbMxtjFJge2tJCk96onMeoicxH0J4D/cN80Qv1nLYwW0hkYxrtjW0bLlyJOpuS
Jb6eI6gOwxquW4mZFMve1A1oOp0ayxqzXAH2ZevdFdTdGp4O/nyGNuKTRMuyo8d9y1iLQ2oz3o4O
qBXTV7KbFB3Mr2pJScJ3/OAiQ6j+jnXWRs8KinTP2WTspqXHNUkNna6nptjIcJ414wYyZnX1pmMI
EGbM8xvxypIhghsXGS5LTimcfLJkDr1O2gXtxQp8aFEUj2RFuNUlb7IcmjoDJo4c3FlyKV1Qzmji
RcFBhloSDne6imZRX4X554C60bOZrqkUCagrKJ+v05umUree0+211kClMIi9x7GiVU1f1ELLoYd2
wmkBGnc97A//jBjc9q4eedR/iAA5RVp8KXn8yxoO+/fdGBnow/POkul7kDikVGzD5DgvtPt9rByE
SH+1rX5I9SHZr2pYYK1c0Y5WZVKV0GE1pQ5WnR0ZUjJZh4KwEUxNOFir6YqpeZskaB2JejPJSELf
Juq0I5zDgFbqWC8eujS5Q37QeQYa7Dw7uv6VNq76Akmsg2R55e7Jb497cbaO4l0mUlbt4hRTnqf3
hZPqsNIyO4mseE9LfX2Q6a7aaOxE6x/r7GUSUhpH4P3RJzGpbs9LFcTPR/kEY+92dyF6wBvxyho6
Nbhc1ftHMQ2lQgfR4CQ38hFQ165uLd1WAYD8/Ykg/UH1S3kSS6tmqD7NP/w46k+SgGsgyD3OVVeu
Cbz/w9qXLUfKM9s+ERHMw21R8+jy2PYN0e6BQcwCJHj6vZT4c/nrv/+940ScGwKlUqLKLkDKXLmW
SK3ujBftlTrpR4ZsLETfs+RKP7CEdSj7+PdwXtT1MnFN0DeXzN+leA8Au+vvuqApHh0zKx8LrJMs
yeQlbiz8xh3TDh0z4VvqBEJ62logSghpwOdwPK8KkLiO3sp3q+xsWQ8EmjDxEloC0juBfQd896xB
UrkVMn0HDe53t4e+D4hGgl2RQI3Ry3PjDQOpnwaOteYvnQygmXKp6Zm5cxQE39CacYu0uKGgF/yK
vLCziOo2X/tgLRCQQfrWs9QC22mODEaulKSUlIuyA1lrfrH/2x85w5MZtEm/Q+myBISVAamgIn9/
xABrL61DK0VC49bxJVjYUiTQE2DVLFM8w4ehApeGiK5Q8YquroEsC5bHwWaAjO0VHAGI+bso/RJ+
cCQPM8qMO9l/n0bHycI8SFxFH/4r8oSbhY5iB27VlORLc9CUTtNCs09doRlMBG97qHdHA4re1M4O
zyUXMn5xt6Nma+rLBKywTyl2Hli2/KcbvSoGBwraQdH91a1RsxGQ+dNN7WPm2chOF9V6m98uSrP1
AxiVByYAnIAw2aabGDtAFyw/FIZmb0agEC6JqABjrwz/oY8Qum5Mp3o10+Q1TUT9q8mgd8c8mSws
CQh0m1S/+qB5HbWkfC2aMoM0DvMeRhM3c60l+QUCFR9XaQz59SqunWYr5MFa0B+/NZb+wRoDpWlx
AGaLOGK+mKENOdPK/M1GgxQFhx8bkNgI/FWO2NsDRGKqvYOUDYR5HPuBbDH/1gl7uBcGXgeBA9nh
dgIX1s0f0leANHIdq9TWaK/z4WXoJoiWVvadM0p3b6nFqgvsxtpgY4Y09sQvSLZLoF3/bZzF48lo
Kc9sZe8l9/2fFdOPOlhObieea8yW4J+Tf/lUWTA+p13zRmtkWi3TQnkcIDbPI31HdhH4l8TygX3I
p9c+huzALbxLYWBlt02IndtuvKbKg1E81zGUKiAVYSxT5BkhOZdNZyviekgOTvDMusYOkxLF6i2P
85BPeryeUsc+a0DczgcjMJNjwO3VUEQIb1EHuQjILYUlbrI12QbU/y11J40hTNfzyyBAF9I5TK6r
kuPv11QaApB83GPROH4De64HiUpH2/eqaZrrJpDeSw3ymoPjQ70vUdrRRjF5Yc9B4T95WgkmrPpX
PVramzrxWf1xYoAfl3EIgjgGsoulkRvPjd91y6Tn9kUY0BZgbVrskTAAo0M0BavahCpCZkRlmNcg
34mVPF2pznofaG8AedDWDST9Mqkbq//uQ450yDKwnSTK+zYZnSXF97LsAmy3rCNtOYcqme5MbTqS
DBnLzPFO9dEOk/paE78WtTn97PvfxoEPBSz30n5rIcuwAPFR8pBYkb8efWBsBGgMT2YWpKu+4cZz
pfXfi0pCzTwFDx5WdT9A92wtpBqkmf8MAvhWnlDQk4FZU9OfJynnQZBVnQe1FQJagJto0cAOaeNo
YT6JLETMiR3iSIKknXq6KBs/TqlrYjoCKE4x7S2JBFqpyiorDYXgqQHhdWiBpccgAoOGVvD2XrOz
OqxqnryNhbh4Dmq9FoP4PnC/+4WSqd+J7/jPXm6Bh9mX9oV5OoPuE0/2+MvWJzZa5orbvvdgZvwl
jeLNpPJHdBDVGABbk6BunNq5hXQxc+TeoAzUF5/P7sRPxj21Oh2K890YTBuCBFUSOuVDi4jejBBS
8CFQsvzdxl0wUJAoNTmTn/wcS6gjmo/8/ut8Tos1us+6I/g3UJ6ie9ryFmEZbP0RLOnA3KggTWkD
FFg5LqjKFDpaHWhQBG2n1c02ZcHZ0N4abLv3qR/U2CXrmsTfMF7OTSkK9zKKIkPlbhogXADipFQd
qANMdtHCcspk88Ubq+VlO+bD6ebseIrYm9UPX9wg5J6upFO04AJ/AUFMcOJV7ViLDvGAXWBFL7Vp
RueRY9+yBPx+7VpgIJtdUHM1LbI00vB0GYsl8EQQNbg9n6SZ1yCzXtGDqSO7Pfb2ucy7YimUM/VE
OTJwC50DIJjx2fmPhx/NXpiWAbJFlKUrtkNX0SPGZom6TDrVifjw1kVGYWQ2UH3AZqghpIH3xS8Z
jCpZkqOTGigPsmrP2pm2mG3zDNZYb1vItNnJoqgLyE0Yhn2XsqnZOmmX70rLGS8ThCChEZc1rxJy
j54Wa7980WzdyvTeOq+QIQ0q3KzZitwA80jQjxcLU86DCt090RPBLrstYkTuPCgCru0uyMaVCYW+
RaEqFVxVqUCHWjYhglbBybKFAVyN2tqDayMB/RVKD0DI+OGHXROYS3jdAG+OkM/ic7BepWIDfTTI
GyOdcwFmWF4KJpqT6UKhnpuFC/EdUKDoaTvuq0C/UstVJjoDb0m+7V1VnqCG0iTUUWoxW+s14Hde
1JYfswR53i3NHpHU1PCjdFXa2GhKZoKQ8HYp5JbwaYCg2dJscsy2UZbxMwepwsr3RbqiO6pSt5We
lg9QcjOP1GqjoDuVTQ/eP/TRIWh0sXKBuFhlVfBhQ+XqNao0f74XUVVbnurJupA/3Yogj+erOBHN
6jaRiPidBdniE82D4DDoN0YvQ5AJlCq14r8yWPqbi8y7cwaId/MIrPVk567jhUZrmIc2LuWTmSWb
bvSN11wYULIu23FDbgwp9NzAxr6dBnP/36adTK1euAI0XDRtEYlybxEssNV6a4uqwWhVOFO3JhYy
amaIrX9pJqpJlGV620SrW28kEJTQy98xXgtPAzSF9pzhW1LTThAtr1wfhQiqN3MUR2RSA5eomnoG
7CFXNP3URMogPbG6Y3MzHoV+imvt1zwTMh7nLC6/UyvmjnMeOv3Zm6bpqSt5d9GgI0Z9iWEld20e
nKlPArl4144WOANwRTBqNFcssLYRCFaeUm3SgCka19RXDKZx74IwkMb1Tt8+jF0aUl89xemjW/yu
8cvbiAxY9z4qhwdRlAy0XPlwcBW5E2DD1jYz7RpaOuCLml1QTdNYjnOlVlbmJjCAqbGm5mAAw12y
4EwtGlRigb5AgGA4UJOm9Pz+6rHscVS0J/nQsntNRW3LOrE3WGAMkLtJ6p1E7f6ZXJCUSc7QoNjd
BnQF1zcoBACCQk1Ch75I+TxJXDTDzgJ0eQGGiQCp7NpdZE0ANHNt29rC1JwEIls8WNr9FN3VeRXd
oVoy36aQN1ro5NOYKLMr6/5MvXQg53FfBrF7NzuxFg+XFr+BeV4WgClJd1i8vQ26XatUlzEyUNgG
rHSWKLgChiSIdfPg4I/zuRYoRAq0NrW/vP1lOuar3kMQvO70Tdbnw9ZFtdBDnDg/k2wqfpR6gMyB
Vz0VoEv7mwNrvadgrOrZAS/eYVuP2HSpGXJslu498MgsUhea9qUR1ycv16wXk6+nqEhf6kY2Z5nG
wGkrc1+KZMMAHF8jGWW93AZ9NLFazxDJmqbqML8ZpRngHkmTCuV9kEf6cugjAN6SYYTKLzpa9W6l
M8i8e2dseFJLBkuyBKaJdQ6rqk2Ul1DDc+wAsq45XznczJ54gaVg2sXdzwqxKs207d8caazaG7NX
p0NQIwc+GzvtHttDLL/3Rt2i2E4NjyB2Mw+ffL19QspjWGU5VvutwkK4Ch/BWxuvS68/U8vTwaYw
dYyHxmgA36F6e1989MYxyuUbpwJiSg39HB/4slzrARhMU1BYIxaAQvhB1ajkFmhVcIM8IG/vgysK
e4HBM/W3XjxSfwRut6VpBdOBBuZqYEfFLZN8bPJ03HuqrKLp/PLsqDNqxm6E+zQajsYErW2wcICf
sanEkdzIY9LiatP1IIvdAXzUh75TNMh4jtpcGxDlWbVIDV3cGYNfn4F90YBmRerUFXWF32etxEn/
GWHFLLiCEBAc5rn9w+M+P9DLqW/T4AwZtE2X4E0ftmY8rMGk1y5vSz01wBV5dyCTAE3fWvctgKQR
HuWZK9+ivN6BeEf7ZTjGEcKl0ysHs0Dood7/At4sbev0+rBFeSlQm2qQ56BuMdOb3SST6jJFdrlg
Y5mcclWVylLAowUkgebWp93hTsmXhSj2pQUuRSKfIZIZwEKh66P1HthV9XJPHTl+Xqsqt5HjNyMo
ufb6eGrAkPbS/66F0b/EpozBkQtWtKAJrBcO/q91Zgi5Jiewtn6MMd3GfjF+2HG+FU2ZXvvGSh7M
wgIwPtdBX9Vm6UPOq/aIJ84rdU5JUp9AUX0qpZsfrZHlSyjjQmBRNYMeb8AFndIh0jI8wlTPKBl6
PAh3KqEed0XGwXkHJC6/2qPXnHPgRxfdEOjfklZqy6oxyx01GTIWUMcUT8xQWzDgbBcJmGG+RVkj
ga3Q/Z2X+NkBVaduiOXQomecP09FnJx0bQxAoAsYAIRku6VW+fG+Uk3lxpWbHjfJCfFKaKLFLZJh
QGEtQWWT7Kn56Wao2QAWAzcagQqm9h2VHWDYqqvvgYuYuoqYZ3orgLTq/bMMyuqIijh3+emBlARK
ADIhQld5RB0o5ckDmkTV97j5mIM8NCjOgYsIHMl4IOn3HZJpq6lBDYisGuMepfTGfc6DdYso5YU8
ijSzgDgI5ALRKfDsepk7LfC0GXfkbFsozOZjC8wVhtKIVs2JcGS7sisxFWHtams5OK8mNLV2DHRM
i04xwzhTVB+oCZEa68np+UczlmO6TlGqvJQNd7d1CcEw2qu7+NZbXol0SRt56qUm7dZvznYnogOC
OtmCslqd3YEqOCuHddr6GkDKRb/ntuUfdKC25uwYi0DJJZFhpQFkp9RZO8p0MwIDNM90G/DnnIgU
QZVwyRIse8wcQLekGNhdwPBGk5N3baISJmAIDtL0326mIXMhiWAXIoy7vM9CLyn4MtM6tp7bdTwp
zvLU2s1tI8LLt6nKM01RFS67G2WP/aEaDLzdPH+OEluQ1Ml9nh6KWLAjVjsfh8nPAPb5s51U9XAo
2gPZaUQXBRZoVHWimrHOngKbT0MEwWAPtZRWpJkLsjmqA//+KiwBilrdaEDoDGF0pFGBtEvS4mFy
RudRcsBkxvTSc815JIulTTvQR/R3XJkGS28WWd17B/IokZFYthxKaK3WulhRoVSSN+CQoqEJpGT3
KMYKFtRESaxx/j+u5FlNf5cC4tIiCx/0uYNK6akpDp06pNJCux+TApihqTjQGXVXdi9BTmxJ8DZ+
jonJnfrJs55q8Pn8eUr9Wjs0K0hppRs7j9mSdMN3haoOq/E7WZqtLk49APgnJ8/ZMtdN6yDd6heP
WH80RP9xiDO7P5LN9cGv59j5gTon5dGDrQFxtE8X6pGooAOlM3jVCu16S1NNg5cc9LF55Z+V5TbS
DGSiNBUdtA4UlcqLWuRKA6ekmwfOGa1/5rpN/++5yP55xdtc5j9XpJnNsrQOqMXG4xMPo4ah8pYQ
vP5nE9sd8ynr8Fi59WI58bVJvUiIJ7nZnmxHEydp8miHV9u+MzMgdsg2n/oAqOwyw9iTjQ6lW6Oe
WR1QZgCS0pekww4CvF3cG580wO/9THupu6Z6Ly3/xccP4R1U0PMJ8KTzyb+69Eh6z5DK2KvuUo38
P6b4/+4DCTBUeYG/e+X0jnNspGsviOihSPJk3UKndmaHsDwou9S17pw7fOVn039MJ9N6+dugyDfb
mR3iPwfJrLZeYstOj6JE8WVfaPKODl3q5dDKDG+WCYG4OzdVC3KWKNFXXbFZlrWxMVLsUV1hjF+G
5n2oRU0VzVMOBrg6dKmCEuoKKqZ310SJsWERiGDJZiNDuWg7rwQ1aFmvBtTU7yKP58+jNm3KxgSo
Vdl1iwU3u4irD7sHxrZdA3zds1NhD/lpv/n/2141qF+j7NWc+FLZK1BeQpN5nJNlDWhrj33QPt7y
Z/lgNpvB8WV4y58JpDARhU399S0p1tvxax7b8kCm2Z6EVYSKMsq5TVrEjolVP94u3eOBs2maZAxv
07TR8HVq6hiNfJ6aJtJB5XzXu2Y4GagQ5O6EwGAOSMo5r1031FpeoA5ARue5B0+ocYe6lqdC2civ
NSMoKAJBsqEZ5rE0wecsAuw+KGhSk34esDydZ7qZbnM2KdvgfeMdqBM4sPvMyfvjgDL+pSw8rLjV
QmZeeeDFV482UrPK5INnelvlI6i6VJOWK04ZI9cmInYgm+uD4ACg8At1zm5qXhep8PXNVpq/b9Nq
o/91WhoUaAhmZYIz7KOwDKJpBzBaUycdus9pI46twlhjVSU7zdnVHVZ2tJ7xY+AgqEnrGWq6/iBQ
iITUxK1Jvahlw/3Cjn6MXc+ACuJNJKfvQYctUezpwxGE4ljjUdtTRjqjQxqVkIhl7YaGRmBZx2tD
DaH2bYaoAsG/NbT3f9jnmb9cZMyDdOH5pVgjxDHspBc/mPagv3kQYg0iJ/1R9NkQtjLzzxD87Y6g
8UA54VgF343mRA4OVInDygOnfCPr+lRCR2RJHe7GgsbUO5Sdm6XbiPQUJHFxTiZgD5DaSn+45uNQ
G9N3C0XpS+jYlmrZHG2QIkbsgUO4E+/c8a3Qbb5ImRXflaVrn6kDWwDUVqgODSV2c0etgX85MlFH
IZu9ZySgVnQUBEpycU820TlA2Y3DeN8gMri2Yk1cojwxL0arX7la1GZIJVFLdFqy1sCYD0VgiDzG
nmfuEVXZUVHLrdCFmlB3dvYgP587yZ/sdBiRWto7qbv9066mBTu0tq+MbvvFX9npAmzSkgMKcubO
P4ajehf5Y13MH+9Wb0NugESWh6nON7dpTWDqT5kvwkbj8uS6SOhIYPIvQ4TXNQrN0nvOAsB+Kyg2
yDYoQ8M26hePtyjjE23+5vtAAQhR/ggYyJNKt//d2+WSscKDfug9kkEZdik5D+vAin4jdQYYd87e
ZfoTNXrNk9334yrBo/HY6GV1MJBdXU++jUUlyAcWceF3PywzDrUpL36Dg/u5d0b7JdAkgvuIvJ9d
Tdd3lY3SfQ97smtW+kMoOt14G+1hJ1wj/617074fg+YNoE0IdIH90Ov5IhHD9KCbZbaJ7IbtG4+z
i+0n8dIIBvEGJP1mrFn+Sx+Tb32ejc+DkCN2n0Z5DIzePuLOrlbe4FUvXo9woHK1ummXen5yaNrU
Ces460GB7fBD6hvTQ8eNB/B0OG/QaIaaU2R3R+iH1fegaXsnO74MojJDI04laOuuLU8ApE79pRag
uA4EmPFZK8r01BgJNvuWNby3zsrN0vIHwDWQyVIOJnfHDWook1VmsvIOxS/lXRWhwAsBhxrxeqe4
M6C95i/qAp94yi9kQg2Xhsy0CKxkIbVqG2tdthYK9IF/tXY1/TxdIGws9pZ6780dEaoFpqi6o1bi
RtWpMJPTbVBe4a0/JilIPD8nKpEwXuJmytYaQUSwoP6YmHy8xOCLwm9/ENnbpPg4a9aPh65YlI6i
fJuJ3+Yj+dDhS7uW8XTgwLr2hr+HhM3CccHiUeXWecYsTJDGQHAgWxPGIS5NfkKBxjN1kslNjJNp
DR/+HAh3pMli56C1vhMSHYVdtd+q1DbuTQTNjn+xD0351Z6Z3Tcn5x/+DQBAIbFX4HfzLYgy817G
qKaaI1llNPAPflckQY6eC25QwiRQqVoB/oWu7cA9Edl3+MNUTwMkmbYdSrjX3WgZ3yY8eOPeS97x
CgN9Cmfaceyd6QKVah9EGShIViOR062epBrJKwSGYreeR5KDE6EIjEZaQFRc+gyi494/I+maugeI
Io10El//xgE+Iges9FB7Ea+KuLXvgRDP1vhnBEfBUvANQ7x6a3GrRl4gsaAW3uvQo7ZAr2qZ7Aek
i9Zj7U0xahKTFTi6jB+ZjcpCIGazZ2fSxTIwhXmpRKxthmno9m7TjUfk2SE+7lXNfYPHPMrzhvIV
y4jHiAHcu0jup74FY1jt1UpVxH7lml6Gf/tsU2/9x2eLa/3LZ0s1DSK7qvaLSrcSyYuQW0m3n4uz
VBOo+W5PZV/c1O5RR8J3tWBMLBBZBYUchev81mtWVgrGgNnoIm278mWiLZDGLrFr7by1hJhZmMgI
f3Uy8irFOzp2jpNS8ZLqUPa6t+YxxM69Wm4s6ZV7DZCQk3B7eaIzOvRZBYayyHWXt46mid5TrkeL
ovXk2spia+d7dXLvj6qkbQTVL5AnR5R41i/kMdqWifym9YTqHxFCjz3eSzxKrFta/0uMfz4lpwlO
lALwstRZC5lg2w82uhHBXcfzUYMS5atGwYq5xbuF0QEZOAAW9Og6gEjbbPpGbpEOmlOnrhGBG7DX
SNOuO3fKbYhRy6eG/81N4s7flIAiQsbK65/aotiglBt5Pdx5a9NJpk2hmiKvwwy6IS+sbPQ9M13I
jmuT/qo78teYBf4dEs3yAjZtVKwrf8sI3JD3HjJXatqiLzfkP2bex7QV4sbbqUBlO6i1wbC79oEZ
C5FdTHe0taVmrWfZbt74ql5UbKRfmohlprus0ZGJblBd6hNwNU6dYWEYg7MKykA/OoR2xUticNco
z7j7uCLUaQ5xhzhNPpndEUUmoJcoQFR9hEBnZK7jGkXllSfFmvrpoHnp98ytzY0szR41LDikZTyc
Kt5UKOXPHTDI+K5ckDGt+IeP5fZ9WHOO7K/ypo7eiyX4L6G0wGokb6G13p96EQFMCH2psKsg0SgY
0PxI3eMUK69uDca3buEjNCkXZGxVD535QMrsqsa73Oy1YYL6Y+7traVRA2gosTJw8Bo/cLrRcAsl
p47ZuOfoNPEfaivPoHCGuDkdkKPKBUK6/7Q78AuV4PUny5eR1J5YakCzPKS5bmMgJIRQvDqYhWet
bJm7+Rn0YN1aBxf4uTYi66T3T4aCe9GBzHQ2JcIK3WwsVylWKh72IJF/nOIiJBdGtjEoW+j3JPbq
NkOb6k/YnSSg6fP7cqFBlWwfqAOdxczpSjApuDBiPxesyNpNrQ34rvJyPBtK53zckg+ZbKf6ZzRN
eWuTDzWrqnDs8NbjGl61NFwISrYCCSNRph+HDNHIFvXyaOfSb0A4FP+abTn1kLvTetV6KLTfFIH8
EqRkaQqVnwTk6R3Q7EfsHb9GM/8IbtJg34mftFR7BgraOpka+AGFlYxQih+zUzPmJbiXeu2KIjQz
bLrERIwnjxdgjCx/ypitAFIsgf1IIVzjRMmvPmveq9jtvrUj8vaam+j3WPD44J7kOv6PFdvhpTWA
BadFNb/HVi5errgfnBJ/i0yMx/lUs3ptb7RYU5WsQSWR6qGDK4DMGkGLJ7Eb7FITRXugw3gF8PIK
sc72wZ/q4IhiwTYku9aDfLFqk+bCImu6CxyJ9YsakIArABmjyjnYqC9+9CvI6Qq9fIqrqV1IMPId
6TAKrTjq6nCzUbMXPQ+d3FxXEwDhouQn7sbVUwAU7D33o1A32wS4lmXrlvmTI7vqCZFXwBvr/p4c
4yo/AyXlX6jVZu1PWTbjPAn06kCrmie4D9WcldrQ4kEkdtTMJ2daAgtkb6jZ+TXSgwhwr6k5phHH
bqz1l5a6KLhC0x2yG1ZIvcjEa/umAr0F9frukJ66DitU6tWl2V4QMrhSJ5au6aJ2Rn1baJo1gW2Z
tSjIaPcdFgcIJRUsOuG3FZ3oTBP1N/Bli61pVM60MJtoQAB+BBO8UWBjWECZWZ3RIYYqwD5Kcbg1
/+Z3G0YjyIWG3Zr/71PdLvnHVH98gts1/vCjDo+LfjcYD1ECkWUNKiHVgk5vBxB/OMvKquUCQgn5
4dbhpaCkb6rinyHUvnX7asZbk87+vEDeISNpeGA5/N+nSZrPD0ZXoU8yG29XJaPbNna1cG3jOvUp
9m7qQ9yGUHN2oVMaUtfZC5Q3m51mpdVdB2lIB6mgY6kYO+lQjw5QIFpUh6NpfdgEnWVsrUHU6DSq
OwDY6J6v256hVuJzLI2oMqDlpGeebvZJR+32lONJRFe9dYyg1xGuYOfST7Ay75PBXbE6DcL5ip8T
I0qFwm1weAu6dt6X2CU3Rracp6LBSf+aeyK5zFPlvVGvklRrZpdAC84WSIg2YJjo926v9/v5zMuH
j7O/2MhF+raX48bGODqUn2c3m6umuc1KHTdbA5bQMLNxx4PeLbivBw/cVAmY1KkZOSy4701IaAtm
XhLl0UBebZt0zhBSZ2P7wX2FeEvRCP00DxI9lAJRxIPIFyCiZc/Li29ZZ9CkND/ryTlrrl7/tHvv
nHg4KWHxo4wfvTQHN1OgRzuvlU8ESCcYeqyw6IgEzPabiTzIXjTTBVXmC33EhiB3sjsQ6NnXLM28
Mx5IK2rRQZvA5pxb3c9hjBkyfR0QeXXQ8NB3I7AYeEV8aHNb7ecb97X7PGOZ8WGjsyG33dckGfOF
XhXe69wbb3QjeGB9z66O47AreK/dI++mA5kgDsGuHYD4lwjPMqjmyTgkt2G4JiBjuiMvOnQt3zKr
EidqyTRj17asXiqvBJOGmplMkoOzwtXMeHezDZXVhn6msw25UEfeFyi6qFDEQzaaM2kgJxp3Nlve
rhp7vbVhEgzUt/liKzd3niGB1zJ8fOCsmvyD7XZXGkZfCbiIBkql9ZfZjQY0vNn8EW5fgWFHKcD+
db6Zyqi9k4GXHG+frPeidGGAJhE1qfiDkS9322ihaa735Vs1ZgQYqQm6KnKhQzCBA4Qb3Ji/FU3q
DQFE94qiD2+X1bvS32oNcOu3bzq0g7bXffHt9odDgBS8/32+u306WTrBpYpfaa75fxjIWkVdx8vc
nGp7D4YNoYppxM4zIZKgVYX8nvHu0cwL9phBsnHv6ToQusoOPTtLq7rzhHU4wJ8+X3egMtr5RW0/
9SC6IyfdNY2wc/X2lFqOttScqlj0EOB7GKTxLLqxPAnVcutgWgMrAubkJjAeWle2dz5IrzqfGQ9k
GgxQe8VFnB7IJoe43hZppYfzAMeMH6SxjvreABMnIHpYVw/ZjiYHJy7bIypiLKhJAwL8WDTXkFcy
DRNCibkc2g1NjmqT4phZ5S/qpI+rpcYBKdz4Ml+9swTQZqm7osl8j4mzbtdn8qdDkGXfK+YZR2pJ
LA83kWcOoBPBF5o0GV+BVFlSJ5kqSGQu7DaSe2qyqba2XopgHbnQRxCojNOnBzJoHjRegmbSt/QB
QOuh7+NeYiuJPZVIX/TUGq6T7fV39SR+RiIIvkHafVxBEXDcxhLNpNeWIN0CRjMLgmPdFlDgQwX1
N/AU2qDELbpDPaSArpnX2TxAga9vGvCFIEYTfuy4QaG2nXF6N2w+Q+rjMJT14gtQz8o4xMQN617D
x67j6IXy17Fevve8rx5rJNm2PYfED6K0waNyoNQ21oDvNn/TEOR8zxwAIJmwfzMrv3T5aL72WTdC
D9Qsr66VDhu/MeU+alyGOAXTwRpoy0c2Qhm3hEDnDzUcGqX27xTDvQLBYPxEo3Vk5fhp5DpKElQd
eeprYLYwGIrP8kQ+Q6MCXM6w39yEqj7PAw9pRATUZjcXtffkhuqIj9lG5XabLc1+RER0AMnjETTf
KO/QFsX4s/ASoEsD8wWyww1AiUax5bJjz81gH73aSN5Rz5OHNeDR594z9VNljEitWWP6/jlS5BCj
oJGVGwO2bVn6UssyJIjiMn+mszJ22Xwm/mL7m1+sGzqem3X+Jc+mudZ4ADPY9ktWb86xOeOD5kzu
jtJrc6+HLNnK0RqUmXzm6MiZZskbviW7zPJFOSGxe66Hut64oB94MYt65rNyc99YMctvd0AhQZw3
r2Y+K6ylYc86EGibgfas/H3EyVClBpiCM1bgUTZrYa4Udj5M3AA82E3C/ktbhFm/iNI+OgQMsiOA
yrDqXEwOEi6GWFIH8oTVOYWGoLXMJrkEhio63Nyi0UnWY5x7obRRzSkA1Dj0xTA8JsIsV2Apk+u5
OYGIzXZbfCTTGx57YUwgcM2P1EkH4YEwDEVdV2rRbJIZH7PZhviYLba0eD30ZYeIl2+yBXFmQX7o
KHyjPVOL6znfZkHRhtSkA4K8IOaM+dluAgA2lQcHgVhoKykRsv1ljtlDDfj3HH+7itVA+7UewD2Z
jHb9oDHjQNwMEdRJtwy1Viupbgpo9KUqFi0uDUS7H2wxHXSIv67wcPQOCY+TsPMn+8hZZT3roEuf
aev6stqDhbJexkDNfSO3KG/so6HHG9+sBhTVu+90x3AO4YoGMYtrp+vdoYsHf6nHLH3vi1PVWMHb
wEC7OnVTuteLvHxQA6m/ZRU0dEzAhayUuTuWYx6Xm+7PGAGfJOnEO7KlIhzsILljvmFAzHUCy6hV
TRBRZh++DhRZesgxlksDydMBDL3g/rD1paQzC1tVUfY+wgU4m3vVmZV8dzoJFXcfZULqAFLMPt5w
AHo3TmcjKdvjSdRhGQF+f2/aBHjOXBsPqXXFlzb/M5JuXHIXQVf6X+bJkF2hLKc0uO6cQHfecnDt
QkxRvJmT1MOeZQJaerHYdu6gbXVkOi8CJeEh8nLTayPlkTi0gxLsnWkl3vQmhxwk6i80kRX/Q9iX
NcmJa+v+lR37+RBHgABx4577kEnOQ2VNLpdfiLLdRkxiHn/9/bSyemfZ7tPd0UGgCTCVgLTWNzwp
UO9B3cZeVJewDcUr+clIuve6WyvtKcaa1aBqKANxvChB0cj3dMmhm2VHt6rfrles/yluCbEv6pHL
bgvHguTZz8tjURj+UwLBpz3eKPopHKYvuj5j+FpYUvK960Eq5ef6GYmMRWE21Ravv/GECf94mh13
gD80LzapVcaLio0wIaAWT8bzoq0cuSmGCb5mBnwQhK+DWrp4q/PSbNoC21bf93rTQFgf2QvUUZEa
bnVF4zXrKrT6JaHcCO+GNfC9x91wR/i2W73hJfOGATu8yEim9eZs5dv1PXJrzUp1eHtEhmndqdQx
VrHei9zpfY/q/qoVwFLI5wAruUnw69kLpA7WzeyVz3WtvtuIMn6Pq2aNQNzwxczDNAB+ajp3QiCy
ZxbNWmWeu7TUbCxCkZtHQYoIFCimsoOIHOY50Z6qaOPpKDLtIU0BL9dyhhEtwKvrxOvAVtaEOwJx
UR0EAOB/Y7snBHKKs69fv6qzXq25ZduEO3gll8aY7jgz8JWoUnig903EYaZjJt9DPBXCcp230pdJ
YDpOfvZTJg5yLprV2KkOXG/wxeHm+Z03+Y+p6NsnIeN2E4ZFvotyB05p+mDUY7bhuB43zhtC+0kQ
erMKPCamLSQECaNOG1+pahV6jrWi4gDy3oP73oHbzsbNc8DFp/ZxViGo/Wmc75DTAMEQDg/3cAZ5
r6u8kxEmOyXd1V95VoQ2PrW6cdapeE9JFgCyOBiPiK7hLgxxVAbE/U+Rutoi12vhEwaXJwgp1vcS
wZhrHRWpAej2dmsvDQ8CCD3vrWfQwPs9t0qtTS0QPqxhDXEruhBQxH21T4kdASEtXH+ZaoVxWLV+
cps6evScNjv2UxouSdHb/bO+K+zsWNjangkR+BW0fDOYEpYLPLbmV+htdMD8W9nF69wJWi/4Q2RO
3D8yUUNwSL9qJ/net5dQNLatTj5IE+LVXYhEFtaG8xfO4MwzdtML7GLe6wmIAY3Maz31n1USriJj
BsegbdMtH2K5RpIDeT0x472IXDnUbUAKSbNsa6Z5+5l6yDbmmwTmfAtMtvLlVXq+Ndi4+csyCc8j
XwaWjCP8reVCGk66DdzP6JZ29ccitSLiP+zo/lfx8FvrL2NvnXt9qEoY3WaO5v0wIekKK/TqMCIC
sFa1aT8qQMJgc6zm70V4V45D+Ic9Vz9sR4jnLjOxsozG8AgUeH0d0+WlsVITmEr0vLGJ15vEkAVi
T3oO1OkJz6A3mT/bS8bebpzpG6+6hJjELq9g7sPBvB7cvIFB8dS9M7Fv/eDJgLl5nz9z1jD8Toca
2jS5vc4cgIvjtCpPIMGrFWBP1afaM78RtdFwv+G1lX6/jWHxLAMjdF47F39MYq0BYVytb0W/Gas1
7JHlOvOi6OhMoF454wuh34uihzWdDKez4GI4Wh0WMnEVmm9Neu1gj49sNBfIFlRAiOCRKDDDRFiY
l0eyocl10dFFarV7cDupFWtF65la/2ps6kpkLnIFAVVDnTFNwLwSBrRWNYpD1TFMNXX9ULsQDJja
16oThf2jSz3xAD/aAAq3UX4vI01g6OIjlLod/k2BQxxAVoPfGSVc/ybDS5+jrKhXcJKaT6B8ZXu3
TN3NXBb2xU5KZ9k7rnztLfWQZwX/AWI/8I1+911Wfw73ZAf4Rp9aEPLHtwL6CD5CMX5+dNo+BHpg
/ESPP9VbXLkbr6yv7kP+ZOUXcLsPSsEY6WZIlJey3TidhBjuDEOiW4NZchh+GBco2ECJqgRqH8GV
ReXEw4GK7VS8F4l6iK/Dx9bp5yK1Jgz0sP91bDEDo1OpPIC07dFpPLXz9QQLaEQ4sokqlycq00Z3
CYtZ7ZLUi48mJp+kZ5B0wx+hU8iLO4z8gc3pmcQQbDXYG8BGkzX1mvL5D7D0ogvmttdeVG1NNnqN
GXrpmet/jgX9imsv1ZTuuhONvUKEEgDhsWYvsQ1tODzX4b2SDfS48fI/gSODHFTYSwRdBvs0AyoO
c8TGfmiLpl0Wpho/J7791vte+odVtRiu81BOVmGpxNLvrg+j1TFyGAzZIjzTUQNtlGFCmqQ341No
Gm+ZEfLrhLJPzfxYJPKNpmm0QBBguS6E3ad7mqz5HL9BkOHLFal5ka5XN4bZyajxqdDKX1Tfjh2o
HbqeD2J560r1sOnM8GHwqwUEe+cNSDP5iwd7cWUK+TUPQYP2oMV2TjI5nAUI1IAatPJrAmsAh0F7
w/LicPPzyNSM54vK7ReFmc0JEkzqhFmvOmEFkmyd0fgk7Dg+2Em8jqy8esyypL+4qQdAywBn0BEx
l2UdMralVqN32mMUiS/XVja53xuQPw6YHGHV4nIDlpeIkFFf2kC4bu0MyrijUlz5bvDvf/33//u/
38b/E/1RXAAjjQr1L9XllyJWbfM//3bZv/9VXqt33//n39wXtnAcDg0Lx4f6iOsKtH97e0ASHL3N
/5It9MbgRmQ98qZoHlsrgAFB/j1RYQRuWlQhdOvzre1rVQUw6R/adAINt+u870idI32uvvVGcF3H
RoNMD2CsbFKaYQ2O028BNXOyszvLfCNIVw52qXwhpyreXF0G07j9qQwe8VkCCHObZiSpkwTIxuQw
CIEyEW2iNPxYR52rPAsYfuN72BMDPas3jsrHk603Y9LW6wIvPSgy/dma1d1niOnnW6dnmLE7uVsD
jyT6axcaS53pAHBTYIu/v/Xc+v3Wuy538ctyHOSgXf7zrYc8XmEMjec+tkM8bZEEjoCaMudVzo3q
tU6RNNHTiWEGD7oSvL5QDxecJ1C1GWBif92rVqGxz6X4cJyBaZkNe+xgVmzsHaeRr1lcW0Fip8PJ
gyXmoSqhkzEhN/Vphugzbq/7XXeF/jQw3rorC+E0EmXTkR4zs57uOpnYe84tvHNBafD+4Xfp27/e
HM4Q9cXd4YCGuI7r/HxzBpFWAtB59XidpLulA15+wT8hQ1Hcw1G2vwdV/5leh3GjjDW98qioewGu
pe6nEl7FlvTfEAPuVq6TK6im4cUkVQOzBsdpP1tdffL0HBEfxQeVsOLFMUpYBpUDuk4FPzTeRRpF
fQHQfo2EvfNYaDX9Ctq2kDtIwwPVQTIs3bQl9B+plQbU8bh2tC4/omZwra1jDt6enS8RnEp2s6eg
2h8qUB7HEJoZ9pDWyyYEi1C2j/Cudx5/6cvNS+NaOwHnjl+m9uQwZ3WOv9eNZD839xHYSQOCHpj+
sqPJ4z/qwc+fWr1BpLCsnQQCYCjksdsvelAP97lfqierM+u1Yc7Filpp9DBk19EFxHvvrvFGXlps
ZfE2/SAu37eefiub7ZoaKovJf/hFcP+nX4TDmDDxvwPHbA80ZM/Wj9OHNxXeLNYEKZno0cEnCvZx
bDwPJuSViWcYV59Mv7HeaBLGjX48Rk44ng3pY4pm1LCCTNITucpeXWLJPPZqD0u7tV+W5aLVbm8x
QIDw3qkSmMuk1YEGUQMV/9e668EiloabphFA2Uy2yLbeMJsHxoV5oD0+pna1UPEEtBUSRWzLRbK7
Nf/W51rB627zD++en1/7+mZCAMrlzBW+BSE63/35ZqayZmaWs/DBG5sJqdjcX5jgL1ys2PAB+s7N
VZ/56rVgzormutSjriVYegMfoHAL4VmkEUsB7nFfbhvkGfR7ttZv1w8bkIxOfQcvN3Sganh8IOhk
SoTTolkt69SEvKvF8nvTT+MFBVuogeXGewOyMzGiBJB1N3inlklZQssm9LN7FziXv78rvvfbT8zm
HnM804LkLuP2L3cFMyoeqTZzHxjsck+2NsyAtEkKCJt2uSVN1MhNkmAs72N3zoIP0ssFDA1ILpnq
oJ8HYqyAlDxJK4feBBzc6LZBUycGtLjzZklQwMKBPAeskKODoxGDSbTxutJ7ufVqXKDTPAbrxkGH
hsowgShGbERbKna6bhBgKMnJ/q2O+pU61HTtrPtR3dQITLW58Vpree+FF838Ea9h+IpYUQKlLrfa
UUtcwWMrrGHDRa0fevu8aWCQy/2j7Cz9E5i+4OdUrhOrmbfKAVBF17NidPGOQFARqilY8UOwXwCM
74hF3/jjo6UJJCWIyEjdYqWkS7ptmOCglLUIy8EiTEYK8s6DGe5g7l2euzaGzPzchgeRe58z1bUP
VFXg0xVkyGGsqUgNZgYKFTPf/v43Yjm/PTo+/DZ8E+YCvsOxCtftH95Dk8/wuZvs6kFKU0ed1UvS
1PFXNQB0GI4uuyDzEwOeBwAw9PXk1xKKGMjvh68l0kpr+KZCJcNz46efR/p1z7CAmY5+bsTguEKL
xR2SGjEpyNVSUcTzSpbd/NhLD6oikVrH2hGvLIziBJlYQE11ESuMdis8rXKji3kN8dFKOOOWiiAa
vR+SirBCXsWAmq2EjV85MYLi0GpW8ey2H6jXYItjZlTXV+IQAlXzLuOgul2p104OIQk4gZlX6jXc
5oq70HY+UK/LaGxW3ZB311PQeSYQc4D7tlLv1bK87t61/Ogu7cF/HUHiebU7C07hjOVHIBS8JzOq
dqEszVeoirRrvFPDDXVLEuifl8h1Da0A3qnHCoLqXd6+3Q5rRzMiwHo4Hbbsigih+PLYdHwGbhTW
jVPVyydornPgcxCtq71mNzXICIBW4C2hfhF/x/RJLfK5Cp/TfraC0BizOwVs6LYremtHR3JaZABv
RxpYHj345QhyMnyy+nBcWjCNQ3Aa3GShN1Tv1O20ahy7W5ru/F5HDdRvxCibMft6DBFvYGLV3IkI
ERTFu/wLBOD35AzZJu3BGWf/FSBGd5l4kwR/AvapXlub2zFGwN60bBtXIPIvIm72TaieQWZI7xhe
h/cTFkbwvIDBtVP0T8hzRbCzi4qnIp8b2ASU/YaKbpV1u6YHcJyKMGG2L03D1klnF/eIsJtBwTLv
waqK7I5V3sacRu+BqsY4bIPQCue1ressXjVw7rh2D4dMna1S7ShYC9MgqBtm7o4CRpIyZLquHT1g
o3sGQjgmSwLSba+GMu/j2kFQr2h2dlhXP3orfbOTWYDz2oRLLNP5pTLtZsOzxgAeaIZcA1ic6zLu
ioe/Ok6W7sa8rDYIWPSrqoclnorLh1KzUQCDhEuyJqIoo4BpY5MpPFKoo40D4wDq6854S4m4Qk5+
nD6LogjmqZiekxQEDVG5JnItWLFjdstB0CjwIdXihk5WBiAWjfuhbmtk4IZ+SE9NUlTLxmT+PfRJ
5cYWZQzHmWI6phai84Akeo+uhUSBW0jxFZyqVZZH/EfU+Ye+RUaGhgMO4N/zSMYbAJrm9d+/Ce1f
v5aYNXBmM3wYXNM08U75+UWIMFTVWqPRwzDeRIh1CJFeIsoA5KYuvuzMLaTCEBGhuh7eUbLtn+bW
rWB4A5V81yvN+6RXmA8MVf6twK8S4DL+cusBDH+ERHUYbz0tsUI6Kx1EVrH+6f0Viap02sCW9mDh
CGPcZdQ0+XUeYQN9vOz4lJ472VoXamDIgFz+/jaYv85L9W1wGOYN+j/XpRX2h++BN47AeQvWnd8x
7Z6vmaR45BmcjyHihTCAbc3Qy7w99FlkB3y0q19fBjSizADyp6dfltCzQ6YsWf79JXPzl3mOZwpT
CPzlBF4e/LeVJ5imJowG4+R8ndDPoVdDCT2KvyAmnOmgPNR20k3lh2zzZzV942sTUKrfqyPoNl6r
md3FX2C1cevdJK0XOHGloNG0ojBn7vnxs+VAy6XIVpNsIByMlEegUlM+GFH1vgcjBB4MHWgeKjJ5
MOm9Wz8Fi7x/WI7T+uEWCXHwTccymGNhYbs+Zyj//HMepnmM69lJt1MIqpeztGHK0s+w2vYw0UQA
yXsY5gGGuppwMnTpBaC3+tOtR2jwGfkha1wMUQjXRgtUhngcYeUkITCd4ZsDFmghHx2WV/tBt1KR
NhESwZM7RkfJGbyq/jNeDU4KnrBpfmXD4e9/A5aOLvz8z8XDKzyohHDL88DJ+vmfC6pFPiGTFW2v
HC67XF4jMojt+ycrUkhcQkOl1pt0jhrogKO+nxQ4bRCoXqQuVByjrocwH/MQto4sezNBy1livQDq
7ofyrZ04YaL+h18z/ki2jgZ8+Mc4zMK/xPdtCxEeLsSvUSwGV9/Ci2WzybqU7zvYhS+BFAKCbXCi
z3HuQwIPwHPh1WBK8jFeUD0QQN4aWoxIQMdKfvZZkcHsyHHPJnIOzznyotRNFY46RBJhFyoWDmSp
m2RgEHWMMVse23KPjNlXgK2SH3l5xqQRXyQV2chIheJVSw0vERnsHniYteucVdWxzXpvjyTysGlr
Pl/AzY4CvMqtF32cvg3jH/P8fhzLgNKji2RiWZ7NSOIDAgXJ/gyg/UlEabG38HSbOjzUQYEq6k6z
8VxDd+NMvaiailNXzVuwn9+onqqokTZTX4WBiWn/8noGqmz0IRtz7BedUtGG6j6cTHjtppuS5vCh
Lu9VfmxZFThDBb9JGkKnckD+2lhZnX+soz6GUxfaA61HwOL3q4YVNdaEgvkbzLSqXcSggpiBOQYX
RxP8TJGpAGw/yzkmpYVwfWqGkMnrjP5A5UIU0bKNzBiz22mVhY0LV7U5nZYQUMYXxW3zR6+T3mnm
4Z3LJUq6qstCc9G0zIFXiJMjfxPxg8HzH7ceg8N+QATbw6udp5gvYiQScd6u9WCzTMfw9YEgnA7R
gs45UQ+eVekWsXEEoHUj1dkpXyF0JS/XM+X+tM6naQ6ux4gx403m5M6rN3GTQilOj7MaoVamb3qr
6xGKsLq34W95O6hnznEAome5oaPyuQzPcRbthcOcYgk6IBwpynDaZux6njYK+RHWLS/UnY4zIq2/
aCGkuadiKAXXrB3gOvUl0KaKoKeRudaRRkUiMrZ1ib8JXRXV2RboCMh1n6l/zGOIc4SmDOjeTGP4
xS6a+CigDYd3TL+2JOcPEHrkD/YMKSz4Sfir1nWkWo5GuoBjS35PXYAxsEFhgxtpbFnFykp4u/F7
qAk32Vs2ZNl6nHm844ZVfsrmEBMQL3sDArIJ3LawDnAdHR+Mvv9qVmH6BlwUphKqNc8i8tM7zE7d
BTUod/zRV55xH4dFepybNgvoBIiMH4SGMxb9dIZUH2TsR/wp6CRZ+FSUvg311THbZOXgbxpulJ9h
vb2cWB2urawBtdRHGsdoD0NSIffQIRi4xNsl2Zmpx8Cxxi1D5JEtyjFm1TLESyw0I3VPraYb94GL
lf+GitLwgWeC8er1UDV+wxViNGfhd+wRhhjxOrQQyKNipWp2B0rj9tq3HcHPhlVAsQ4b+xsdzSs9
YwOTXWeJVbj5aBkjf8jtA7VdaxSYEDkQb9dLFUar9lizwGpFX7mdYX0FERHQhhp8NBGPfb9mHRNN
kKzb0HV0BeNHm6v3ax5ccQc4sbpes/45rKFtUKzorJkDBPvsecik6xPoDV034s3D9br+7ppp0NgY
v11zlNYQ7Efe7a5V43owUmfT1f6uRG4OHLSuBLDD6DG1oN0p62rAVpETKWPP2frUIowCbEWVwdbt
2rMFqSNxRATXNo0L0ccYgKheh7F4SW0JI2mqY5AXlUfavdaWvcUWgNqFykgDGeMDYKePSVOBz1FD
5Q1TkOwRvMvsscrhSDn499QBoAF7xUClWlGxZKn1gMHUkYbAAUwEgxzUmuoagWRxFy9hhTrtij5b
vg/DcRvZApfTVdDdtvrskUVOezeZ7ubWI6+mDv/MrtjSsbq59U+4I6pfVmV5oH40tI5G2LGxsdlR
nRrZcJx48jpXc7cTdpUFiOwmG96Ozp6lKj9FY42Z+hiEqtyJtIC9FVP5IpPl9Iec15nymh9TNn/D
Ctr6JAokF5I6VMCEQ/hubjgWllYb3Y8hdGRUb+VfLFMgV4xBAMxipdNab4ljQ4i/nfMHOvM4Fc4+
SUZ3B2nATSlcyAtZs3doE/mHPVgV0qQGxC1d4ZxifDXWvIxMsOlgmT2llb9kITAPRrOqOIQ5MqAs
3kTEzpDQ1ulPRG3EiJucACggY6v4bnTRtwrOrp/dkaVLPkzhYwN9ygA2DAy0j/n93GDxl/tfzht3
kbgHHwK0OSmHT0AJg+BsAlHw0/lg0Q0+X9GUa38qoWAO9fN1DQ2QIMxgoaN6ExPuqTffQMxbhL3V
vPoNqPYSqnFbhljGJ5+7+yrXR619cylmGB3ZY2/eqThFLodGIhYZymp6DH2z3Hswk17RgFxtZisR
X0AtyWCQMzQ7wPTF0+y7F2qf3QQxXbMazrJEeB7sRvid6zPlfgShL+494bFrdyOT6bqy6vBLWK+v
A23Rr6xuLvYmQ4QLJn+frxcC1OzCULhxKRYEJwv5m2WhDwjg0r6IO/VpFnLaWqCCr/O2617TclpQ
B8MGPw/effkB4kvVgy9gPkWnahyQtxvMGi4RMBBHFwqYATUYTrP28dZ86YTNNwJSpRuZjsZLwfGX
1+eExF0VzFJkSOEC8QOP5Op6uwoYqy+Ad4keXAMONaE2EaYRdQLEDwJJr+3sRptxLustXEimT3MB
nxV9o9McugoQwMxP7mz4gOAl1mLGJ+kZyarnaoKDRww8wbaIUtiGXRPfyH470E5APMtF6lILwVCD
GXmPxghzTv01rY3EeSj1RmSY21V2Yqzo8xn7PRrEN+mOzfWDWubxvCmg+7OkQdSrB3p3wnTyRCV3
7Hy4bgz4DBeFtcE019yDQbXwgIp5zrhh3KdReTDDPnoZvQI3B2TPayyyrk3AnFg+rqjVzaMsMJC6
21HwEUjSH1kp2JlK+ogWUBTPSh8R8nQQVkf80qlw3j/J4pmE3yRIIUdgT8Wxc3rMTvtqtLaD191Z
ugFcN5DIPjQbY7nFS9/dzWUCDzvgssQxdKw/dyfpwmVnHr9H5peBRxD77vocQTDfTpfSk+1S4Bu5
qWzG0yXsGDdWL+xzA77Jw1wzebJzdvfeWRlI+I1dHlzLFuKFYGhWLZxu9MEaBR9SltxnsZ89IDWO
gL/0/+jcDG1WJ/KV1Tb4mdGJGl5868rWXAGJzlbAO9tQ4nKTlywy3FVu+AWMbVCsBkiyhzItj1Qc
bWsLDBpmUUXoPKq5XBWTSl8iWSOToU29MJFOX+CWIDY1C99bk2xMAyg2TTtq7Zn3xgtZ39FQI1rN
NgNjIavKC4Ivz3SeXPFqTxeV6+ODMv7XF0WtOaKPdFEGFD4xWUirTTjN7EgozyveUxcVEuCLECuZ
q1gAdbnKCHxAhkZGiAC77uSRmMDtQNdOdMxYd3LyfA6qNlphSb8ELCl5BA5kfraBdk9bsIOpxIYC
UzSosVNJmPbOnll6LWXldLSjYrhQW9j6d9DrEndUsiL2WEFa8loCqvKlGz3zTG0qyr+a0omvquEM
DvPIjfDhdD0Fq7MFno3wSNrgEFitF8qfAAjRFxd2BTQLzEwcqFXhO78wc448DbXC/x3PVAakbRex
Z9fzs2XOTq1bpzukxoqn2fWSTWowM6BilLH2JOrws8fcGL9i+JRGE9TGqJG1OFVhN/5eNUbxNKZ9
sVYJQvTUOoR2fmwmvNGuY1vopIjsibrmClLlCNRj4q5PKruhX8HxIUP2HQfyocCwB/o/q4fmnNmw
FsjS3AyQX2/OTgWfX4BysJtIYCwmODasr5WV9NFUNeYlyXu+Q+hhgiWcPgYDECS388/1IHfjDIw6
xBHVo+kP+bmK5ZkZplEALDpjwWbasBPSrU7ctIdwAuIszKvikepgdPXFyS0AsXRV7A8wjdcLoYkO
MJlgLVhFg7cvxo8moFOhhLkjFWmEVa5l2rMHqjEl5nqTk6VrapNTOlwQBrl2px7DCMPrrkQkiYoC
YU8I9/cPszd+gVROe6Tq1gCsET/Qfk/FqKk4mEagC1CRNkNtPdltlp3oTP4MekWMrxcoS7hQ2jAn
gPdGgB9Kdhn4yFY26/oV3jTVWrWFF9DAvjCNh+GP67+2qfw5mEA2BywPR5kT27pLs2RjyUk9UndH
ITFrsdl6v3wRcayBnBc/hd/UEnxR8PGjJZydoOzt2fYl9TQy2xD7WxXtpaO3BpJvPFHpWgXDDaQN
x3EDQu37cOj824COT/0SSgc7WY7eKuPgOUxAwV76ROTXTdgIbbgQ7v2ugMxM3kDubhzVez/b74Z1
58HYz5dlHAxpZJ6Qz25PQALmQTpm8lu4ozDzrZ3x/m/baTw+zTkWf1mxRpbLCyqkiA5dC24+uaPf
iiSicyuCOgT5Gd0ZNEV0xvT7+dZKYxvAMoPaZ+NOIIN119jmD0oJu0JCoq2u3Q2lhDFrO00wInho
MQulXmHiPU8D9IqjfPDXVw8ly3zuu7i997lf3Wd29omQMGUSibVXlv66w6cTKdnF5IJWCZJxsbnp
bGVGnR8lli1pGssSKKA/u5DGVjrKKoAUzriahiKdFp6vLtA9THYEkLrWEUzKHdsmuJq7wfMbAJFy
hAK6ywRuGoSU5cwB2VUgzkD3z36mVliMweAYvg5ZOkTrMUKcrjQGqGmaVsFOMvVXJrJjF1tvJqhf
XKK8/DpZdbqnEtWLznofSnW0Ya4xBhMWbXeODa3jGOLUh8lr+icn7ZpVW8lmPegiN0xv5yZRvKTW
gif+XVXzPTVSVdn3gW8z855K8MuBPO+UFwd4sH88GjPXcVS793DKbh+M9NRZarg3tf35kCOF7oct
W1Ab1bmRARureEBASPenOj89tXVnHfskP98GutPIFlT8ZaCtHKTFMQh8sAFhivn9TDQgyVW4LSwh
srPCPAGiCyZCWJG3NQxlHVQ4uL/tYYa/Nr0Q6K8W0SNE0hCl0CwEwAOGqneOVOpGwznAGOONSrQB
5H9aJnA639j5AKHuXkQPPeKpejAdJoxbQz/dcdA3KVS39RFb6TjHYTDkgysBksoUPCDnTxb9kxLI
WgdcugISqLh9tEnq+pDZtnGi0jSARzsO5icq1d7QH+tCzJsMmbNjHEk4SupN+p89J/a7TZtWr9Qj
M6v3HlScsmzp8DKBLSFvIUELEtAMy9qFD7Xs81Bl/h3TDbluKDjArBCEBU2/GPw7kI3fR4Dt+mMu
LdB1nGzXa4iCbc78nkP9craah1zDFDy82rdNiTAKdaC6QYsBGcDCXgc1hcHvPX+tvJPrjEs3tWKA
pRU/02bwR9iwwUN33cNQCQt6NEihgc6TbuHgL442QmrUj1oBLnzq4cq2JWUt5buwRHHFgYS1fBMa
+wtqoLJuNcLoGzCf4N9LeAkpf7Aeb3uRMcmg1HVGhFae+h9bb/3GwjnC7OarHIbqFcFZpEPw5z8j
72o9VMhGUn0ND3qEzZpyy8a4epVYJuVj6X7qO0x4IMGJJbeuvw1XcKk51IBmX1oLijUzfJxesJCA
ALreq3Ud7VEdtVK/oa/lr63CH97HFnVYL/1BWhtjtkGSayVEkqDEvwcAZUVVt3raK9w2OnWCNxvf
SecnnoUnAyYd3/UOIJMD7cAU/lrj1XDyvVqRh/hLdEkn90ZtXrIQa4iY/nK02/gzzHrENCBAgr+p
qzfUYM+W3Pt/jhD4l56vVCAPxi3AeNhzYBVjuxlEZT7hT2lshixSARWzBkhjB2GbBRWbMcUyDTOF
qI6tbmkb1noYkgTYIQz1gXBcVHjyDkZrm0904DqpEFjVReniwL5CrD1EhBc6wZO4QGBsVUprPPua
HJSOsAhlThT0YD0hlR223H6BYhgkDdO8XJp+xl8MVyFaa6gKPLfKfqnL5nVy7OwSIf759BeDDHNi
gSos96Rgq20YSYq5UhBFQF3iiQli2hnmAF8sd+varrPODUttJmC8ER/Hx5eKdsOxstIfXyq28FNd
zrms7qcp43sr840lZKCmzwyiScu+c/IjQi79CzBpisMzgXrJkhugm/njZ19AtBeCT/nR7g3qRYP/
qpdtgAuiTFciGpL2L9w40RHKtns/LRV/OS16NdlQrCtjMAPkD/PzbZPY0IMr2elWk5v4ji+AyVrW
tVMeqQHuIuoM8nt3ZBD2/axyPMv4zjzDJczd5lPlrFNkPj/3dRNkGrOUeDAxiMpWHBMowd6NPSzP
r2AmjAzrJH3OqvZ9pBnm15HUIfvPyMrK7etIQjvBYvJ+KtptDK+Kt0ZtRghW/ajhRLmoyt59dqDS
sSr6IT7VlZEeamO01r7jFo+ItCC35fX8Wzd3CxqVFtNrJ+f4pUUwPgCqTJ4lR2rVdBC/Awk2fUia
UC6jPKu+xoOAygMyZ2mIL6pRNp/n2K+g2dLIO8hF9jtRF6+Y9OdBNXLEomC8BL2nSXzBhBOY2i7+
oY1OUrDeXlVuesuwcOKL2YbWVojU3Ra2iSQR8Pew6R3GV+4WsLHBt9U0wtcOH4TOdPxzWJnFUw8K
wbKER8jW9IviiSFVBbqnPy9LLsunYRrYXQu3RDx3xRP1cEaxjeYpu1CVW/vNMhFC7qj/HPXOpsrN
LKBWBPHbM+TR7ulUVCXkGPx/ys5rN3IjSsNPRIA53LJzt9TKsjQ3xIxnzGIOxfz0+7Fkuw3DWOze
EKxAdmSFc/6A1U7/pEqdsAL4RviYqHsnSavtXTyVkYblzbixVQGCrb+pvlNVtNcicWB8J5qFmU5S
vBK6ug55WX2zEjDSNpI+59b3wdYukDqkUX2boxk1z97mT4GXx0et/1DdNQNs0uSzsFdFdBm8qhs/
K6tvjjjryb2qxsd029lpAZeiME+VKZqduumgOeeKh/HVLTsoeZZ9AkOWPWeVjW+PDbhbegP+VNUQ
MRU2zNVEk5/rDpSRmAdIXuWYbdy47Y+oeGkkSNfy//Hir1utr/afNzBiXEDTrkJ9ZVVs6GD2o2fx
lhqIkfVG7YSqvjSmZVvHo/XVrS2nf3Tr/Pyf3VwWSyeddfL9nChLcJKIP5OsC0LpGfgldIv9m47z
boke9LuuB+LBdRsRLusgyvpgOARwM3aq6DYOeXgCBXeqGFlvQ+x278Jq7etUxBlpTG42uA5k4h6J
w3QIXXL+v8Nm3+pmSXACYNMlNYLgm23hJod1ov6MWMuwn7JOu0RB018gd/t7K6m1p3RG8E3A8f7m
DP3VVNcvGTJQY9L+rEssKiavG1FoxXu4joLy6tVzf0LGej6mkeweillDVRgrkncSRL+KdBB/xPrR
MS3eR2OYb37uT7jR8OxpK8ksTRvjADOgP3diwa11KJ1dgvbnq74OFOzepx+aK9GyJiaGX+RwzCw9
Os5aG287aVpvZdL5x7ohCKGKM5CyY6Zl6VcRk1PraAYy+yqOMU9pgfXZVq9S+y3XJ7LlVlkyv1Ls
nHSi6FZfnT3S1ccGI8WvVreNu6NHROjrWlF5rPNygdXgem3tkj2Rs4H94/quoPcU2MZpw1dr4UAk
7X0dFcq1NQjq5Bgb2vzVmgeRdogHQ/9qXfI0OpBih4yx3rn1SIRgCW59tToGTs+OieC4upVIdOug
d+ioqiJzm3FYeolswXptOY3LwXQiTFPW1zUGczpg3wZVa5Yn6dfdMZrLN7yHpimEZSnv1YGf98+z
1Hrw5DLd/buH6iagvIYk8vKDKsoak+FSOJgmrfaRhW3698HSgTOqowcmX8tDHMVN9k2M+KmqVP3U
Ia7SH14CslSVVKOroT/ZF+M+Xa+/dU1zYlF5Si7sVqfOOlN/NUssTW/3ljizXnzhnGUSMeOpblEK
57ZBK2erbmwUDD5hAnu8gGV9ub1YVGE/0mjVY8aG/B+vD4VDInJUpjvV9/ZinpmdHF/Wd7f6PtaK
M9rV7+qVb/dOStPfEBgzvu7hvUSeAVV0tVtRBy3BaUUEuGTPK6vsr+o8F04XqrKJVcbfpw6pNPRb
kBywtGKrA7C4+zpVXbs610LR4cenWv6X23V5cjCjmNTC+pLzeh837tkVqbI9az4SI4G5M1KftRk6
uMFoBKcm5l+uiq6TeeybRHWvO0H83uLhpuqNybdOTauzjAV89WFIqGCuBO4Mytl+K4gGqPqsCKbT
IibIgerm2PKQIwFXSAyEBa1BKkAd6i4N7tr1oIpd5zR7PYIorurGpiFJTY6/DnVTt4lMpd596nXe
fZbLbR9Yy4VJ2CY2tja4kTfsCHwxr2Ql62zVUbUYCbaNa2+xXnurV2dBZPx5mSp+XdvGztmu0Fz9
0eTyMM+mdgekIfft4l4dZjtBsGo9qDNVl5Aw2oKDbjf/akBqHALieq3qnGrDYdbr6vyvetVDXUqa
PNq3LJe/XvG/Xkxda7TBDwKIa2SO0G8+RvNeX+0R5/UAruvPQ60MFHNoJSc31netKt76jFasb/RA
Gw+m9NLQMZwEQ+k2Pnl1kR9GEefvSZQ9KUrJIqOUv0X3zx4BYPT/vUekNd12XjrkYQMURIO+I3jV
xeWdqXs728Jr91bl5SniCLfy7YrWzPqjVTX30GOKO1X/1dmbdW87FDjaOX3fPaI1D7PFxrFjInYS
kO5rvSO2VFXYzE73+FVZl/IAoG8VcqWuWg+yzZMde2x9q27z1WB4+MdkqGkv+mrjtHo7Tdqsb/I8
6je3utQXnvdVrpR3063JMJBTDdWVqvIf7aosJVoY/7rdf3ac1negWtRB3dE1/D/rbkWeOiZ21ccv
Gxxh9hkEtG1AxmUK63iu7yfcGMnsVI1+aeCm6JagqFr6SJr9Nu5auJX8yntV6bbuagoyW+k2a9E+
tUb53CQ6Y4mZeCc/yAiXjG32ZPofqk3VgDhNjx6Rx82tznXw8UhK2HRG5rTPAqzAc/WsuqtDbgUs
23Xf+3oNVWcLPUU0RMijWfnj0Sh0MDBFkd8TjMvvJbGPo0AFookqY+S/63NULaoPWM4OPPaAjvPa
WzXAnTT21WAhGVbk5rlyskG+RgWGv06DFV7gxy+Fk0yfRgFmvXWKjjx0gyldHgOQKOV8nhtI9Swc
40eENDFo1GBgZmydw7Gw558Q7TeQUMY4zPsRrJEVgFmyERTIk/5Vi0jiDVaLdIeH9LaeZ+lJW9dd
cJeqnTXN02stAZMnLsr6hp+dvu6E0SnBlQjBx57HLy/Ka7QUiKh29cVyTPK43pzXZIf+KqszdZCJ
rI62tBB7iuN79+8DoTW47xPDWpH45kH35adqvNX/q+8yNWLFtv3nPW6Xiswfznjy7dS9b/Xq7Fa3
1H5ylyCbvb6Df73SrU69mWxBetnHhfDvrn5pJ4fGLRHaih15jzAsRvVebO0nv5C7Nl3A7xdPgQeR
U6s6/7Uuzcca+6UHnUTqq+yNJVy8Lr8MYxG8LlEvt8RdPL4DWm05unuL5f/OXIvB6qW7aEBw1J3S
oTXwjRHfVaODVNBzxOPCmvuuzZwaG7aYRx3vdY7RKmdLBgosgyqrU2TSxzOI1pX3MQVvRYTPdz6N
V1WCyvlSlPr48FUSNoEtf3r8KrnesVgq/UmVgowIiYtuQGl5v4E/hzY8dsuDOpgAYXdlZOlAFKgr
G/vPhhZEJZYrvr/rdKd3YfivLYiqhDEj1PF2hwadgIc0FocyTzCj//vOkOODXWmBvgww4YTuVNg7
tMfcxw7QzaNdeelxtj2YZUMNtGQ9WERF7gus582I3QirUup6Kz5Y7TKxPKWk+qaJbYatm0BXx97n
scc0KdWmOz2Zx21BZOsHKjyN4f5oUdrb6llh3lla7V3ngbSaamhgm+PbqX8OowOHc+l+QcjyD7Ps
qnOBWQMigLfTFHj2mbSuXDZpbFbnznDx7pq06ISlAzFnCJWu09avYgAGzgzfngju1a8FC5xDixX2
VrUWkAvv27F4Jxidd5t+XEK/T+RzvSZVUZlZQsfDxXGIA0wBYEhhK9KX+lka0fJ1yMrxn8Uf2uIW
CP1q8YWoELyU9SxaKvGPomr4V12+9qv9EgtadYmxdDvGFufYAgeahCDjMRdi5wm9hRWbpE+G08KE
aWTzQw7uazDp1mvWT/Yx8+xon9dD9JsGjWACSvOjWZAcLYe5u6Z6Yd1PZDs3TTuVD1MidHmIY5ho
JSgv9DDG6GTIDK9IaUaP5npg19Rcx5XIlhLu34GBZZEuR1xjaFTdmKJ/Eb5Oz+oe6iDcBBB4vIeW
Ci5N2Ave5kgZ2tb8zaprlDZJpOMK1aeHZAARHg2OuKboOFyrRqD5KiOXSATFW4NYi4XdAX2yMGG6
NWiu09xrADe9pkQ5t5TehxVHaC2L1ru4EIt/G/sf7lod4QF16tfgIFmCJgTBHB8NuK4oYI0a7qiu
dgd52N6NcUHiZ21QdarVMdjmItZOH+CwzQYNwlArFu8h6ECI+56d/NDn/Fk2jfZaA+06ysU293lT
ah+lo21UhxmH7W3fZPadujIqgeoo6xVsRp4LQye/+6cVROfkzHaZ9ZC6jvlARHLcx4WGg8jfdeqs
TUWzWcMZ+zmYBziE7IyGefL5Y3KtOjhtbl6D6lUVrIoBIiwA/Z2myvvptXOf7Vh35zsbBt/2dlWz
Xh9b9RDKOfIOqkG9lQjsAxY+MSLzqyu2BxVf66V4n/F8fxhqIw5J6BNwbpf54DXS26lufkSKwLUD
5t219f99lTMkzVuP+ZJmmcMj4kTDI2wEpD4sfJLJJN3d6vukJFG8LD7bQbqphizX9TtCrCd1karn
8yL60I1riMuzHsh2E2Efffc33dE/lKhOGhzQHfB+abFEvt/w63dPau52CMDXWbHoThLHqCPILOvB
qeWfV/ONfoAe/sOK+1/cLr7/0vlTCoDeKk0jHFyckghDz5s0oGrohumhzDN9a+YGYGDp388GqmpK
kSodzEOsJ/69Kqn6tUr1ChYRHb4Sv2ZZAfizXfFSz2b0pBXPgIShvKyHBUumbdpMyV4VgYuuNsrN
fGjSBWFLv7+TRjc/OEuBkCVZ9w2UquWkGhNvmve4MJc71Yrf7XQpSnx4VGtboOg1g+NSjaoKpgVQ
W3t+UCUnIsYQybuI7U1pble/6Xy10xgAlG5zAOkbVbz5VX8Z3ajytPaRjdZtlKe17vkT3GhjfvF9
ZDtNDSNTlrzLiwarh83E9DavJVWlm+Y7MrH5veov+csesIln1ll7+MCIngZhE8DnZgFkCkQ2QIqZ
2OiYyRV7LJaAE6NPnT/Nusvq0U7uyUvpW97Q+ISsncnCNmTcfJraoQZcaWabuZjx29MGXAL6j7hz
gsfs7DLYPHlwu/N5JtuaF97BJrq+973A3dtV/lGntQZI39U2gvTkkXTsCSHg5CmIGNwNOIrffALd
dodCs2HaFhoX9nRVZ5oD3KipEXA0XX7WVBsL7NvrVfQ42BB/YpYmFEvkjCl51CPcjmVkb/3KJIqb
rUjyozc9zcG6IgqQ9o15fSQw5upsme2yeTMTWN7IZ5x5/qcQGNvvFRJ7z7VuxafYLz6DIf4u0jg4
RIkRHLNII7bFdphZMuFftLw5yZwf3BXN4MvplLY1nxX9HD/Bpth2whk5qccaJuJeIHuQRaDPG+O1
t4xvgWH6oQ4ibGv3EdFOzQtbiwSRPgP8GeN+M4w8PUQJSjynOmy70AzRH4NAR/6cPGFoLgICEImI
HaBnD+JpPcktmY7dOPbMy3qeXiZgi6GouvuecHxMxP5n5pRIzDZWt4sro9nXnVaEow3A1MyHDbqS
AJ2ST8Ptl+9d0x/wLzzJxXmw6la/BBJsK5PTsAuStgyNZP4j6r+3JerL7H1/IYXNdyE/URk8pEH5
21AAJjHrHipu9WyCVgvHFnN5U/stLrON0zZMK02H/Ziwv+flB7pfe4tvpgwwzZs8+UtnmbB17HfY
AM0ZyDG7E8xeQjsdCBlo2rgxlzIHYOV8MxNzAfDNmjJIKrGhwydk0l1dMsHOBWZTTZ1dExdk9RKT
t3MyPAqmqj+AFv2ujWX52kd/NEjoHiChvWlER1knLNd6IoBUJKvg1JQzeSzeVjfMK3hMPsnSoMpE
eAGI5PgrT+P2aswWZmj5az8MxpvlnQcQlBstEq8GvJBthbLBdmIMIOJpn7AXv9rLdK6EjhNXVlzH
Ds8nA4rMbsn4MUj0DocEPOk5iU9B0+08E/PEqGqxyLHHp95IWhafXXNIXEQHh6F/BPqxtdt5BIVs
n43K10I9SQqQdv2Lt1QkLOdq2fZR2Z5FOp7aHmwuUkukZoGva71+HEc4ZpVdAnwF14VsPdn+xMNC
pSZN1PW4xQ24MiSRe/U9YM645oi+cQ9dn6CdmegbFwSkQHrhuCzwGGwsgEIjKo0z23J/M/YaS/eo
PRHDDu2mm0Fx6Oc0EPDDmyYxd83cyHOfIZz+oE4beG95+I+2xdSpKCt3OEi9P1U1gS7QkVyl7mKo
5q8bxHgEpZEZFtMyHiB7lLCd7TbE6n1CR2ORZxEk5t7p9QfdrJszQPKFJyzxsUthf7yVMyCT3px/
MVe50GSW4EmKVU2elUHI7BefXRNxhTLeRLWHB1Xu/3zGz+kz9dnAzV6ThKX5w3S9FxH1oUlO7xTD
Vd156fB7Lfl5RLA81raLgG+NdjMZ+KpcRbKH4KHNswT9YIxXXfFaJkuzy3uAyG3/q/DQLAGo6yGb
Wte7RUv8h6GNTsXiay8RAr/RnFwMq38rna7ao1zy2ZW5tvMiyY+HsCPqP8O97oqBFD6JakNWLzIZ
vsWt3aFkmLiHzCWhUo/9PhracsP7zS5FMR2ChC+kqNFsMQtnuG8qviwjF6/FSF7fbNi6ROKQpcV+
IaB8dIW8K4oKaZ+sehtrfSNWbxh8KrGJwjONjGa276rorq1Rlch4GHVjeKwj4yMxPUI1sr3o7Dc2
/TIMO5iLzlkzNUHMPrNPuUDkou2aP4RRVSGe1Jbe/oFKTxpOdoo1ucwxTI2futIyjij0tnHvbFFA
rjz5oufivbH1JAysia2vX1wTz433rTWiLxyDTW2D4mQaLBIyP/vo2mAJ+8yfN568q7s89N3ZDUVQ
Yvhe1P6+It1z7YEstrHsrqXTE81FjgQxNXhYndDRpJT9GzH9NBSD82FVMYwsQk4PQg+OY47miS/P
lTb/Cjz0r5zg0xkL7D+t8VSSeQoTQbqYyXnazA5wvsoM/A1h6OnIzisnu4aaTV40l3TsGIP9yd5j
nmGG/er0aeXGO4TuCexqe2fPfrBN6wHvjAxyqhjTizoMwkkvZEcvedG6UIfdAhjv8OJnECyILIWF
q4V91/6RWs67M86/t2ZHDiyx7wBjX2pYiN5MHNF2/WaLDsJvErPRnVfmr8iKO9eJ6T7s2rw91rEs
HosZHJ6W9E+iX0K7L/JdwaJua0LMQhQrxeHLGMHSFu6mN3BWbkxhIQjkZ8e28OM7bGki1H6s5LIE
hXOKWKmdRZIZ53S0YGgm5XKp0mw8logg3wENtw6GEPP9kBQxi1lorcBjmv0wYoxIrsnY1WnmPRZd
nOzi9r7pofXYwiWZigEk2hksicsGn8ME8d/NioLcdJlO3twGEu8I4by6VoBd4CKaNymPg+biN1Cm
/ltH0n7Tek6P2n6CxnAPDMiasWRCIl//bWnYORnNUH1oDTnRIOumU+3YzhbKqww7hsuPyYHpk8Br
+YBW3AFOBvsAThXXv15YH0xgOCtC1fqY3L7Hw1foeGs6+GcQF/mIEUQJGdbHD+LpbNiyZvgwgmgI
C1BSH4GDFJKz+O1HXDFEoGPYfEAhmxDVRuIt1qwzhoPmFf3JgICEF21VMRWLeS01WERT8rF0Wb2B
l2SD6Y67fWNPTLK2fU5c9sRRbA/XDhHXq+SzXia/3QM4Y6/MBLStgwKqZe4596y1iSgFj9rSaq9d
xlc22pvB5V0iMZQh5T2NaCQjCtPH1hoFRc0HaBSw3xgHPXeyjY0LZHyv65rEOEV+94ecFDPaIHD8
qxdyOvN+QE9kC1LI3eCGZYWDYeUPjTN64Swya5cRAg4tZziYVRbgSZ6O+6W+DlkzH3uZRteFz6Kl
7h2Yxbc8icQjgdQ+RJOKKavV9Aek0FH0K5dH156ZsKt23hBIAF2HcjeJKXay+pD2G8gM3d5aTVD7
Mt3AiM8e3LGvTsGC0yrSjniw1Mu3qq/wGamWQ4Mr326ug3fAwdu+HVOILzz/0QLid258wUdxwYZg
ONwtoLU9dxdlSRxGOYFW2aKDIzjdpymUIRGh8WWM+aOrZVdzHbrjnMCVW/Tttkc7VEOHjYlbQHwg
IIAWa+Rs+qDwQr2oSEQyPXRp5D6PdUBQ3Sn2srfqcKwIalRB7G8zDOBCSWZ5J5Pa3c5+O5wR6nDv
U2Gk/OkWcAuScJlhM6CWLKEfvCq9K60GkK51NyNNtxucOb3A7WgOLPwd3tkDumnN0UAxQ2gyunQ8
qohD1b/b3tJjxCac44AUTZKkhJBnz9h1XVQdqljkGzt9k67RPMbzZIZE1L4xepNhHsV8Lp1wmIc6
TGSsPbi17K+TO2lhSbr+XopRbNBs5oPrwTnBeqOsCPNkXftItBtwQw/wp2pRoCwdDLQ9w0CZHs3L
EFFaXzeyK/TGPX+J6dpJso3YKAbnOPJxTC38e4TcD0Os5eHg6w82AZ2d5c5zaHTauQuqNyFc767s
tF/txA81OYZ1b9dNuZNz9lNa4HdaRMVxznms+ja9y4dxCrV09sIJl4GOeR9VCKYV3S3OGHlHuznC
PUgMMKX7KMJ0DekO4Wm/7MkeL3YEfGuqk03ST85GCv4nfW0WZ00MUEAtAqPzVJ38ecAZxK+aOzTH
rnrLlsoCKmJhiWhiuQFYlhWZKNxLOwU4ukwsnox2kAdItrtk0qCsNWI5Fk4ugVbWr52snjQdwBsC
2/LgSflpiNzcWK1h84TlPHyB/bD0Eyy5JT75Ma5Fa0y0H5Jshxw0K/jYmLc6u486SMQZjpJO9mr5
JqUFVo5lwZaHAg4FPuubZZpwH+qDzzwq7bDzBmIdyDRNOdrQ0n0gVTpdJ0CGaBbJfe7H7x5iNbsp
MHEzFflumWKXzfDAFzQMYu/Gkb4TXv6OIdC0bQiZ7ZBc1Xd5Apqw0mKEVsz6rpzQw5IRU1Th2lbo
IQm319LB23RF2m1ElByIweXnDOldVzfdC2v8O8wuO2TM00fLMLRDzYMURvNjDoBjLFLxJNnPxg6J
ZssnbyLglXSNZMeqtyYrfXZ2tRVPh6J2jW0KwCYUPnKy6UMsJofljRw2BQjJreNlT0kgLq7jt7sO
iVzy1oW+H6DjHRdPD2D8InLCGA6VZsiKfY/w+9K7FXJeKV4M6Knvo1nfSc9vQ+jK+T4KHEaSSMQ7
VJ4+DXR3dk0vxxejICxUwL5pTBOrryDAs9RC+KuJ0mmL+eMLP5VPjMX/Tvgz3wsNp4vZ2no5GJmY
oBxofa/F0aRF0M6MCmA+k3hPiM/Ac91oYAMBtXftZmBJsW8cFMwblCBAh1fdc5ND4bJIBAbk/NsJ
BH0+2XOos5K2e6zBGH9+ILMwXkSaP2lRs2wG3YjuhbQ+XZs8/DLU57TPxKmcGa5tDThXRTaj9i4e
u0yopxe8d7cGLnSbpjFQRKoiqHMROKVMnjuzBOQ15Wg6xk0YIbB60DX2LEPjtF8HZwEFYVcF1kiu
8xQF2bKHo4kZRgYhtV80dupTkQIECJoTlpf9eRrFcFZnt0Ps2v25SIFOwalhpvYIt4NvP8xl7h/4
ceuzlev12SXete+W6joj9ntGEmk5pwWbtgBe0kbdze9IBvT5dGhIMCJDcyF64YeE+q/CCNpz1pTv
rV8QQCntsT0uScEWOYDV7OczssT9fB6tHi1zT+KF6xpFEToO6ixmaZ8GbTXEqw/TvJRnZpGSTdAU
7Zy+encTUAHdEFfcn1CLxGe3sKuNllQJeyk/OqsDy1fWoUl2dQi77yNNb89L36KXNTqHluHw3OoZ
2MWEZWnYtNVrmnW/y67sv74rdaa+pmRx0D6fo8VH+aUXh2h1o1T7DHXmr8XVmo/fe9vW5cSb5uBO
0Xh24zdITTUD3c5A6p/dBVnZwEvfrTIujY3Um+zUdQsJ92VrjNmToQUpbvZ8MJJvDjKUKEGwgpcy
ijYMUusbaB6GSl4zjeECCd1Nks1RESZ6FB2WvDmOskFYocQVMU1OYwcvUWOxBgx2ss7qHSDmQV7Y
W95I29X4VVj+slGn0khqtr+RFSYdIEqkQqB/v1ZlwNZqtInXYEh1BuhgngUc803twWNrfvhL/oO4
i883G6EhN5iOz+6YMh5Y2KAm4qR+q9qcqnO7HlRRHWzEPPibrz/lfzVHGNH/o/foBXI/j4LgYnkw
6nGD2fInm5N+I21U4XauZiMwUmbHoSkCkjp0iGv8vys/RSx9DtugBZ8pvAbIHYcBxN9+/inwlCAD
OBladxflfXLKtQI594cem8B9nwxPZVTfZYwDZ1SycUiri+/IycUEyiU0rR6P2cV8kGjDEw7X/J2X
tVoIMJp0Qpwuz1FTlIzdS7E3xvjJIysWFS/4rr+1um8dhjVMoDtOcZ5iZCLb1rzMBtY2B4gI3kvf
8gwHgw9esqheA0WDxH6gjCFSDuNJq9yMR8efr2JGkM3xNMmqiThjgHhDM+TnSBfocncayyrIWBe+
mhNaMJoTLmSdQ20CpOVbZpgFsf2C4lFZ19k5qJaf/Nj40wBaPdljibemmXbbhBSZOXbBdRSLdSCo
XMMa26RsIbZOK6sHvYDUOLCN2oi8TsM+j6sHJyXjjJAVov3lAaL9siULE9ALwWdrQtkWjxvTX7IP
UP/tJSpTe4MlcrmV2tLcZQhnWEalvdcMs3tvav1Tji/RE96Z5KSdpft9ysTBWzq85zv7xfNEdeAR
KI8RcfT3qoxQTEi1731k1xvkaQcQoyK/ajr7HhkMuzpPxPe4Tt6IJG1w4LY/h1g8IYjq/SoE8TTm
BbPU3Ic8YvlSxmkTtjq2bbZ0fxCZ94kFMEZ5etcfCZY8kxqE49I3EK2IlmyrWGYnE8X5rVfYyxEV
0+WwkDrYgtK0tovWyR3Lx21Vj+lBb9Z4R0BEqiTS2onevQL0x65QDM8lfBIrrZLPSKtdmOAkE8yX
rNarlbyS7HTLXZ7lqH920vgox65BnRzCJNl+8jB4taR+GqADNJZbNJezJ5FmBeTWbGaQ2nVzkV+a
oh4vzhq9m4H6jlbbHIOh1d6wvt6JwCKkCmNvG/X5borT+A2k4A+B0dS93Zraq6U7GvYZ+rjz+wJk
o1Ml+7yd/M+W+HUb+GDrZTRfCHzG29xGTmkgg3xEkX/ro+T+XQajtfEyz3hgB2Cd2jqRBwn37CWx
O1jvZMJ/tcgHO0H6s8WQmPW0YT0FVV6v3iP2MbAG8WQ1EaENTZS/5/UvZAUScqRJHS6tG7yANo72
ceJBGG4WPLaWbHkgxPBzNrvTMovuZZSd/9QjbJGU4Jkxmm4PKIEzHKn8d86bPaucd0YuLQ9v5a9m
1VNVqrI6qO63q291/3kL1ewukRrnESvTTjGRT9gfq6nx12k1YnesyupMzTdDotNJlf9xemu/dVd1
6vCvOnUfVTcbXbm19HoK2dvlaL+VZc2kup7qHksYwql/1VqDzYJgbc81ILs7/Nj+LH9d+nUUM2lA
zdH2cSaaszrU6zQ72hXiY6psy/mvMurVrCKH9K6azfjZMXQeB7+wNoCI4mdVVxcuo3tqjwdVpw46
3HQ9GaO7r6rCzR5jhrHbRR3OjScbNf+vOtVQyqUlv7NqHa83/6pLNRkaxqCfbnXsODeI2VsPlZ0b
u8Sv44NTIzVeaY1z1Wtbv0ZFkDD1Td331jfeC4DIL6auTeclEsXOxYDoqZoXtk/xHCLxVn0mIC4O
KQaQRxIjsJZhJ2KytzXMYNgObU4sJSrv3WqQd3aaH3zm2AtOniyRliw/wRw7ZGz5LyWSrQfEXd7K
Nveu0A/1nca2i2Eldu/HbkpZ4ev32dSdEUMpLrj3Cix1AHKDolp2VmC4mJ4U6MdVy3fhITvJFx28
ENC/L7tW/0RvrdyK0S13+mI8km7u2WL2yDRW2bSRqBse7LYi06MjyGSYEOVYem+zYdDfGm8EMNpl
K5uCSFKOPxQWVLH1kdY/LdlLdsoAGvvYeV9Gu94WcOee8wSRgnqqfhDLny+qqo3N/hrkxUmV1AGi
cLyXUL+3qr+q63rzLXCG9k6VhqRayDBN9103B+DUOrGtimx8LkVUQoNNxp0Wj+OzqksqFruAo66q
FODKeUma4hcyNH92WCakqolKgkFZ76EOhflHMjriSd0mqJfkpGNdGN46DD12D7bW5idV1/Dc3nVa
dA0kOfy52qKXGD8aS6Fj4pnNe8+P1/AEw7aqi53kqSjJoKoqpxpA3ebV72pcV1XJuMwbvTbMgyqm
s6yeZ6LiX3coscA2ASopzKsCuQIHfUzr1DumkvEVyZa/QLdfXeTC+tyIfrvV/7sfIf4SOKRl7tX9
bh0HI3mZyMaxsynGDQpO1T2SgfbJmlb9nCaZQlWnDkOlV/fdeohTDTinOS+r5hPUnL8bbp2NbPGO
tak/3qrU2ZxH1f2tzk+LX3rQsvppkyD0W5neVyYpY4FZ79fZrc7VOkAEbXBWPTQyTF/dyrjJj5oJ
GKYzUR1PaxszFL3o3mICQbuINcNeFQ1RFbgh9PCuPUe+iShaQT5rrHDtnIyiOKZCAKpei6PoaxyD
wZkg1cTeS7hvVpCDb6tsIsxr0SapfjQlyP1u7N23qWzHo9BYsanWfJLZsWvreRvbcOWHzvXOUcui
xM2IzumaIRBJy91XbyjZggXiXZWcwshe1jyBKiV+5L7+D2PntSQpDq3rJyICb27TZ5a3Pd03RFu8
9zz9+Vg5Z6ioPbNj3yiQEFQWRkhr/cYwLVSS2uxJmoouYDaRlfOtVEFMmVs8HL9W6Dzs9LHyXq2o
V5AEi5S95Xnuq8bU6KTmTOqkWiD1gv4akxzpbDBcPMJguJGdPoiO1y86j3W/HSaD96osH9XlpEnL
dLf1vPxWOmJLzJxu6nBGwrhwI20DX5592KBC5bG+96Kyh0TDJ2+UD5t8m1zd8Ql3LmmctocusjVs
fT45aXMInT4F+xlExxy1kNdgeCrLOjt4CsbQ6bDoXg72C0ECi+Sv1u0LUFlvStITnUrVL12Q8HWf
8uzN0saJeT6jHKYxKXNxw7mZI+jO6Iimb70ykmzx/HfkoLHgGBF/9jrzKLWqHOpXxzgzOkZ7Gy9L
B1TQxdF1D/pWghR17odvzUgkK61ISUGj0U9aHjjbkJzAEuVztj1Il32Umt2BMNYSG3OZzmcvU2fk
W1PPgpOn7xAfdR/txQ9GCj09GabyYOT1l05XsOJxq+mBH40MRzESr05ZuygGtMiY5PE2sEuohjoa
gqhmFd/bvH/0/Up9xclQEDeb2vT8l4y4VlIxV1eViuszaaCLlkK2wmWOYRfmXZAH6bVJG/3oohj9
c9ykP0vbNU4NNhb3oYU+3MQU9yarsr+Yezc/XTO878dM+43NxiHxGovF0kMzzRsm5Dk57LYFLmEl
Gw9x5S/Bgr8O83oT4I3xZsbNOQLI+1PLEIZTHlNsTJ51u7hBmTc/FBpx2lyJ8707xCVJ7+gLk77q
2LsQGcLWC9GnT9pHsy9qAgF29LMOv6vBbB+9RlvQ+bm7m1RihHkcFhhnuwRtVZCx9qw/zfGQvw5d
vLAL0/Ai1bRCbxTQxC3Me/vR7ybyUN1QwdUwxseoNhd+WdwcQAXHp6ZCI8RS8hN2T5g4pHZ9IuhX
782FVs7K3Hhm6s+fn8lBkqDYAYLaxwqJfpJa6SbW24jgjb0x9SdcB5+DmRHIYKg9BL5e4Padg/pS
tPJNd1o0a7P8yWK19tbPrvbUNvpB9iF96t10eGhvRvtXx+D8ZoaO95KVyPNjkfHWW8aEizYmzMu+
ESE4Ys24mi41Fb3F56oncr/UepLFzzlOvFJDD7h8brzkEPql9dYWFWa7eXaUfZ1nqU+OX5+utdKs
ntphPptqoiJroZ+SKp3vs6Vo1eFmjludcA21smv6Q+8qNlpGun0/6prDmnfKNkR00AyQRmPZE1t8
Y6Ypu8n02r5XB429/tTOezOKegRrl7rskoIEJjZP/b1UrqfKqsYiqVoQRs2G8DT0GWHJJsQwzbXq
EMIQymFSLZY/QBLA5ugF9kzWAjgR1bHV6T276nzuwun1WpU9Wl32l8hK7rO0/8ss4uKcEfG67/vq
7wIFTGePr1y1/bRjUL3xTuenrH1bw9GMTTNq1QYAOdIiy1milmDQqMcIBph+8GAk7ngIe8iUWqoG
D7xJkATsfp5uFw8jaZN+LtZAD1J1K/MRxh1RhuX4tX2uGuSLaltBlzGomcr52i6c/BDGKUUetzkA
YyiWQ1qSRF7aIpPREyGgADiH3b5mVv5W+lV4LzXPm/wFWokj+bJzaGPlqAx2zEI6715VO9fvbHw/
QIy0gF7oUQFLZXH8IpWwJseEXv18K1WtBcoBGS89SrWc8vjsDx7I4eVIZDyzh3mIrn9Ymmxr2kZ1
GjxLzcoGQqwDmihSjfB+39vmEoheDg9tq7zAxbA3Uk11x3qsoeBKTX5fG+in1M7qR/nt2YLzGq1Y
wU9z+d0LsGjStXIv1RJzeR7NHLcb+W12hgxSjBDUUpOzRX7/mJaEeEksk1qztFzdKlVTX2ySBQSS
p4qx2iyak2qTGQow/3xzxmLaxEHgfAdAfFOzhScd71NjzX+IW7xPREK/lh10EZLy4Qs+33zqmRpu
8Ogs70FwpKeysP1La8zhje8r0Yk8ZH4qEPF80LP4PUWe7Vc7Oc/mhF+745a/8qywsVxOxotWYmrs
xqBviP1Ev84k4hsi+CwMtMCN79Mxj0HiBMENKdJjPM6v9pwbG+Q4gW+UqX3Xzl0xb7JK4/HmTe3T
7EEKxbbTB6KhSGT73x0UHrd9AgPdHSryaUHVA7gCeg6HTkVjs4PF4rXjDWD5+Vw31Q9sM5WzpWXT
q9VVPHbjo4Yf/Du+az/z2d2SoEe5u/QPoR3+rroseYjiCN3a1FEO0PTV99KKNSat7UFzdfsttI+k
xNIvxjwPB0OJ4r2rpDeB4v1kuq5ezDr6bUbFj24MTdI7lXPSQIySZXMxzkJobKzjFAUmyA9eaCTf
BpJE6WS5QJEqkpUOL3ZSjd5OD0kvVQABnoviSEQ+JuWH6Xmbx5i/oE5MlkD7Us2Bd7I8Mp8A39N9
FSKPaTqAlQaw8E3T+7fWNxfW9/2Qa8+G2lwgolcbslDBQS2IiFnIXRJ4GYn3qszNa8d4GMdvOo4n
xlPR2u5pyjrkD0cAyvWWOKNy0hTyanCaqgPceR15EN+4/ATqod6nRMB26CvZu9zOFx/Z+cznEYlN
O/haZW79Mut8tGnSHxwS94C7nZCIKYVijuHt6MU/pxzTxXFAOxerxT8zNJiy1T3cAINma/Vh+0Ty
VjtalRVeAisnKh+V7i7IVeMd5OePwYrLPyYqmOSCfkddV0H+DgnWFyXiEEPbbVRE6s449w3PaqFF
jxUoFalJUVmtdoA4T3Bs6SGFX+ogXUbvxoes8oyMigbsLz6BjdjHeDE89JqpvkykVveeTq5bqhZC
ivdZjBb8srMHXfgyGJCxR7u/lSYD9sHRiexq17iJ9uL1RgvKEwDRUpMmzbAQfGvT5CIHLF+fs8GX
mblLdCo0f1H7LLuXyQfSakblk9TwpAr2qetjobPsHFnZkK9uL1LzdK17iZQUhICDJL206XiEnHsv
t2HRcIAUTEoOvBrYiy4HBK4y7ZMqUUEj0INZdfzY6WQflp3KUowDgT8F0sBZehDqHi5+gQrUesrA
TS+IrybX35xFQ7GNvOlligl3TJamvzQ+1mh5HV7SLORLV7TxH7u10ZVm7vTshPZzOvwq8cR9Jaa5
nQxrxJokN17LsfwZJghNyD5CtOoWcUrvBGLUfLU1/AyV3hv20jc39OBSYVOzlb2DSqYH+3Xr6JuP
fO9LwDD1lF28kBkEVLToWQrEUYp9lfjFPvmnTZ+ibBNUHuLdth49T8EIysv30P42j2kYGS9u0Rkv
yaww6INpOUs1VrzurM3AQ6SLNtjGCx+wycmia/+8IY08otJ6spfDq6A+AHf3EUSH21YpnfMsRRI3
jHbNMJ6dIHaeW7TR78dYgWauA0ArzAB2NI40R+lMRDB8QkuONY3f5ltQv82eCzTuATb/fb66+1Nk
ir+H2Q8wCtuUZ7h0OhZ3TXetSltr1rta43smNUxMi+NcAbC7VnWfo+bs6APceJCm0ZhJ53Wxiq1H
FbxI2zT7Fy3nxZBa3Sr9qbXqgh78USl6e3ooAYfcXZtgQeJoNXgbw8mjR8flNW/RzrIn3dyQ2yVT
bAzBsxSeGh7VwpjvpTb6bnMf1e6x0NMo2c7NEgWuK2cje4uIr3xq6YTOmiQ+rG2Gl/z2VJWPXl82
T1oEq+y3g7fo2KjPUvAcoeDRk61e23xzeKsjdbxF0Ud97gM/vq01+6+1Q8I6BeWNpjmubS52Ze14
PWnTDwhWICO0tUZ7utWj+LEdveyeb2B2Twr90kOCuEgNo0xb3ciml4bPWmu25w9tcpjVFD/q1g92
WlllgHxy50kKtyZK6EAIgKFOW6kqgHTJxdTDLoGj+lLHfvniJyXhNS+OjtKWRTmxyhiIeZgX5Xaq
fHXDs++fpbNp4NFaoFJsmMB/ShU7rJRhdh90Uf1Sz+VzS6DwDr3X+qVIELk1Q8XfqtBB8XoYbpzO
7LkA7AyBT+1IpIKU0uz6RZ3q+KGJ3bPslCZ8xjSC94131qahvJ/M8cauw577ORhvjTmUF2+sO1BB
U5Dd1UG5z8u9og7lrmmceqdZwQzwyG8OpmI4d30CRSPu/WSxH9vj4/alMfwCPnx/65f9ndUHKLaH
5KTgJfzwu/hghQgeJBYrnYIZgFdq1WmM7F+zm4Ngq89qH8CcUEIw3Wqv71rmINuG2Ufu4S+kZ5sZ
lPB2jBSIpD5fc8n2gY+BXW+CQVeV4QJi4k2rnegY8EEgwK0CSQek3Pf6jTqjNddqikFyAXaSqxzT
UX9n3cVgA3phVxrqfdalZ8yolduqK6HH9oN7znoIcIbxFjdDzPLPZZ0M2jPrQ/dlziztMpHRJt7R
Ekw0ik2WTy2cqY064qSLOjHp2wk3AK/sk007841kMXyn9k9a2HiPiwjfBInBnioT3mNg3JpNrB4U
jFE2RfQ+z/MrGaFd1GrlobBb96bPcIMhEMDmWkwDCvC2Ud0gWvYFhMWIC13bH0onxMdV1/37Pv/F
acILcivGBt3nYeuYBpnbQtFuM+aqmTWqT0bKmYcqm28sBGeDEJBIpmC5mOhw8qbk1GhDfak7v95j
HznsGscJblO3nndqq38JRvwDQEx1+2CGoqHO5ZMF/OOp0s03JY6qU4Za4y0yieBK+Kbs08Zpb8ui
IEqiD/C3Zn8bVFN/C5Dg1NUIMrZ1ss3r8uhlo3fOjanapcwbWFqZ4cbATWtb993JqhZEYNBpe3Ow
kwMA4R9INX1fzERPJlnyLVer3wKH67aosxHB47mxGwW4XtK2NxolOgnAtdCSYMXeGXztDRu2jfqj
SvQJXp1Z3wwADc7KEvAwmieZUWvLtJopCo9RRx4kDRFmyRMkI6KhVd/07HtvK/dpCs8XcZRtGj+B
Xv4zu0Z1If+m8iVMajTX1MtUVNqzCcPD5LEn3WvXQwL+xqm2Rh5Gt11eBZdgZIaRaby/U4gvT9qV
yO0Ny9NbZoSsnB5NCid6w6iXCWZCDNWu6voY2tMP11Td29FN2i2hwDYkFHoFO+CtRm7Jds5BH+II
EUCm0XJMy4p6iZR8gQiQb4c4+tVkJS7ZkXniW94nIFaQt6oPXNA/dYpFzEgYnuwDphxtZT0SGNE3
MeiynR83L57bwDFzG9zfVKM4hzXjYKyY23nom23ZEROo80c0TdXbPoq023YpHBPDSgcSZppvQj3w
92YHUi/UdFYoitMx9lrNPkgSdwso6xAVwS+FzANKDBGKQoQyfvbWUL63yJrz0T51OTZ2jgunSQ/I
gagj9FSP6fFd0ADkmZ9YkbRb8p5Vad5ja55tcAN4S2M15M871gKh3k2Qix9GjwB7rXcTWeHgGWEV
Pp9tBULJVztw+GZ8O4K83GCbxayCRWGXqHB4zJbg9ZwGB9tb1Ger/lfg+hkCZQbwRldPATGYOcBD
/xjOWDXqEOY3nQaVqf09QBqMgP3uGw84X207RJ2djZm36hah6WKvFh0I5U7BgEVTFeQj0YsJAp/E
Qum+TNX0PIZ2c0uoMdvO3YQoWtY+wF5+JtLcbCz05M/epIMC1X3r7NjuRfF776IkvnuxFpxOFXff
G9e7LSOGWbNRGMbSqjrNKCxhofptAIh6rLruG94HBpxgO9grZTLdDXgV3ToEj4uFQByk+kvquDfg
HyZm2aPPFRy+jazaiW4EwJfieK8bnb9pCkgUWVwRqGgDk6xbaZ0qtyo2VmK3R6DrBaA4zwJ0w8fg
AJn54uQkpfQCzS2kY19Kq3OJ8hTaLonjYzm15rGvK++v1HuFy9Sprf9ztusdnHe+pd4CkVF+Rka/
za0suOhjgD9ipTY7VureqQd4drTAgYI7ISWl+CzeOgj3jlUQ9FDNHXPGO2+0hsd0QKPIoYaYTLJv
zeA1zxT7Zi2qoXCuVZuZ/9muoYhh83Vv+cwdvcECx+hmAD0rzzv4ge9tQw/1NY2hb8uSeaOrAa+i
bxo3cx2TNmX28SvN9X0eJNNFnZFvQijqSYuD39biEAVV5xbdYnkYWZ3xIV6KRTzHzEftVjXr9mno
2+m+jZeRm5pXBu1THTHVrer0WAaOGm5Th9sIJuystKw/uj5l5mFF70mqo3NoFo+WMdqHMY9Yfy+F
797NXgcPrdXifdM9pU6TXEKWB5fUd6KdUUAAgI0d3Vi2+aQHBuwNb+SJwu5xAHFFfC/eD0r9NGNQ
SWCPxVm3CJxp2UkwYPaSkYYqDCzRtBavKxCY/xRKR76oR9u08LDLMEIktfwSpMaYeS1hFvwaHGTP
l0SAMut73cfWFcMtOBKYgXpwrIMeNNYUDBMrTp9jCY3cIih95kEtbhpzelTDeYTa4du7EVWa7bRU
kSmYtr3JzTJTF6CZE6bwSjqkJ2cNdJFnFjcgMk7DBCMFuNJ9Z3ZPSov/U27GyU7HRHPeCmYuXAj8
FvizvTNMOZyC2b0fU01jKthlDx6puUvcVO8zcKM3vDZAGxbfwyFK39Qclxiv/eUWPg+3RAmcJVRQ
zzornZQHyvFc7U6KiU8YACtP2fnSGw1w7NVKKRXAnj5IganOzYucBtfK16gO8nMWlwzZY+fsMOwG
HkJKARBcMW8LFNMip7B5L+ytyZB3N2hQemuAAvivDYek4e8hOeLfxQRYT8kcvodIwSE+epiwlts5
zgjBfcEbAdDeJRp3F/3fVNmmff2HdU170w7ZsR5rPpOgAhMHS2s1gSTUwuOs67MTfi3y0viChDyK
nOOzngTWKR2U55kgwEJvVY+VuRgPxN/UzjjF3hiSrd958eydw8i6j0mlbVMdWaVWzRH+M0CM2zeu
qU+3Whq/jiqr1LAKkFEMoQwvJk2Vj65N0vD3gAK9XxUggqzuDjYJb7BcpX0VjkinP93gaC/Adl2k
sZWJhYDJOK0tuPo87ZtdkdreIywA50GdXmcQfI8GYAQ7D5pDFSdfSiYGyFdGQCtLkqlSnVM9Y85X
ZgA0FeWYdG7I/MlIgb9YuzzojG1VFv0JdkTx2pl1cxphi2ylqidOA964tvALVZo7psv8P21n7/Qy
+DXZynQs4nS+QfjjsZ8Be5uunTwESLk8BI1WkxlGCtPpnXRv1XZ1LKGBGwHsDCVBYi7j5y1MDXdA
KtgJSTIWwcaZx2zPKvrBIM7BKL7LsocuBCz2PbdfMS1rz9mCmSkXXF0IwuJsOg/RghutjUk9A4wI
FySpFJMevSuK4e/jf5qkXbpny2tXX8qA6+q10Ok2WZFSCtCz0UFOa3UV7PzDhCPkyQpf4wakgP8y
NkF6CKDz2q0Bt2gYXxAqR90Qz7urroZghAQ3lJksGNzYQcl7EdyQHZ2fQpIcf0xuE1zAZVnznskq
v0Q25Y22KrhkJ9lMZiJIsLD494a6AO3rtjoKQqVynBZIIXPZ7FL0wK2DBq8Hf5Mo2hJHoDUAi7Un
q/LVUfJdogY45P4y+wEU83LhmuWMsrXiE20tUee9QBWlcZyzKTtJz8hpuTLIIgZ/H98uJ5FeWqhO
G9vJ0p38ygStaRKwCJ8trn7HoFGPojDieFtI7sMZDOfPbrl/oxk5pxw1askBS5HI9ZfNmCUyKS2M
76SaZdUxLBUd/5nlN+XgPgO8M07yJ+Vn4LwcRtWAOElf7b2y/CXHpWMAx3y5jdc7LI2Cl8p9si7W
Qhpd28ZS745IreDJBOjjiv2VpwHaLRnqcUrHvarX3wUPLMUAjLqr4dcRT0VyJKsGGzOiykkZ491m
L0nvK84rVINvPczFvdeE3FEbCdFDmzQvcu/txH0YiPsc5tpgWLeGCL09pu6kt4pL6rD8a0M029ab
BnZYB0LdBDu5XXI3ZKvE4zPZyKY8BVao++SVu41X9PkFX0cP9JlsLgVEBJ4N5Vjh9c7YMiQzQARg
zlgNYwT6YVOOdnCkAInsGvnlujmnPWgoOzrJ3xubhhh1s4vb5Ms86he5cterBLV0U1jptJNrLVcl
aQvW/62G+MqCAZB7IkfIlrRdHwepS2GkOIY0XQhEE9HHoXuWG399NOXSrE+D7KmJfG4qMOw7uRTy
I/W+5vq0QaFviaAzy7WqH+1iG4Lc5fX6mrnTzwCvjEPGbICn7kWr8hambXjIZ4jOrT4968vQIZ/t
LLad4xzMIIGx49uo0DlRwm3QE7KSvPgff/jDb5BNbK8gu+uhfu15vXuoyeBQ2hv6ToYA+b53yI2f
bABZ43MKl/d6ca9wig9vzQdQxecraJDGKyJYk3NzMMJcm/exG35Tukzdr1eYQfCiOy6U7nVwUfvH
DBPLg/yW3q8eUntWD2g09vO2ycLbdtAVYB7LOLS81nKkbP1nm9eVM8IBYbKTJ6GP0wNTGJYuy4Og
j0g7mXCs18dn6WBXMx1MfTsgwXaSJ3jsrOE05RbLkmqfOwPGR+4CrvzPv2sX6dkPwQp7uQFcYQGk
rM/eHN+5+gJgNAq7XuRtGN6WYVmeJKmubQXRn2VEsvTZ2ftONYBZSR+dQGGMlP5SrG/rh0f0uin7
58obTl5jbuVJuB6CrcBReW8bEgQyFrJgb44odJ/XN3x9lqVNqsHyFKp9f2gA6R1DJzrIPlMedumx
Hv/5EZS63DXZuh4j9evmp/1S/dR2fWzLyrb/HnqwlSPBn5rnAK7cJgUeU6SA3HobhPPy4dA9iKaB
zkJ10g/4UJCnZ14gd3ywdYxBnYd8bp8c5gasD291IhazWuCxnTzlgFKGuruxFqzqPJZP+eB2B9Oc
mUo0urpTg4LYTY/AzIYE70F4B1O+2EWa81Dvgqh8cDAvXm+8/FWpXl+ntS6N62Py6ZBiSNtTj/2g
PIxS1MtwLVt6An3JjOE8ydWXkxTgGScwKzx2vQ+tfitvCax2WmXzQ+vgGn/lFiJKsm6ZcA3eQ6r7
aguXIuSCdbGSnomDQw2JF3zDmOhvUQ/cHRmTvVxjKeS2x8v0BKFc1shT+iOf9IsXG9lBncebxCwR
KPO6kwwyGqN2C2e3RD13FxbB9QtgtL8g5WdnOaHcedlipG8XNowdDb/mwXvELM69Ypb9xH7x8Tw7
5PJErIOBqqnOmePW36e3o7brJ4j361UsM4eRNFk+M5mbWTvfgi4kpBJ4AX+BSzaYiXvIj0oXcmtQ
Tgx0UUbN2l91zGSyBV63Ok6uc54A5pDPPUKPRKM4srcZjmHX2dV1FRVpQUHOTdeugzBc6vvaSIyD
nF9+l29H47nVH2Yjbw+qaTzJXV1vrWzlXfczNqZoMxYFSv9QyP9eoK0DhyLffqlfJ3YsT0scaVg+
gPHfa5mdw85v8+EOQXbzBDStughrZ4i66sKz8KcMs+x6f+VOrGPMemP4QP9OoWeak1fvLAjSyGI4
Bg4nBS+Bywi+QyFwX3LJ5M7IYx2oxB4t4MF+gW/IP4O5dFhH9PVOXh/oZbxfL8K6V7aky/9+KuZq
I+ylu3Wolx8j1etcfK3L1rVxjrD9YEKLMINMdJXOPql4LEoX+bPXKZds4rDJq3bdJK/9N6z++qGU
3/lhlnE9tszdLbCAWxKC2GPwoZf5K8kRQtfymswFcjDbYDK/obVCPDnsk1PRhKG6l+7XTX/5gkaA
Qbogvc7j5EmVGd1arG3TnJFy0FCK1ICJLZMw+XfW4oqSlPqHuez115fzCBPnbizQdevZboCnH2yy
VPMWvd6CJNQPV36IWV90V1fPMi2TSZ1sSXE99TItlCqJIDSvAwgga2fpslZlay3W27i2rX/j07FR
/tYh1MEYxpgpA2cHECA/SV3ePK54wjJ+2X/98XOpFZtIGdQP00i5hdcnb/4eQLQ/y+MaoaQLaHq5
B2HXIbkhT8q/b8rR16EKUE5zcst095kKEsAUWZdwnzghQvCQveuOdQ0oO6RY+0l18H8OWp2fr79+
eZKvZI/1nbnOZ64Ps7R6et6RP/nnvZOtay/Z/FyXg65n/dDr8x/4fJSikdho7VdtRmpWxpV19iDH
/lvb2kX2XufZsrkWcj/WqmzJcf951g/LGektHT/9qX9r+3TWT38pWAZ8jObqLoTRt7zieDiTq6jm
61pVXngpCKVAzoRGxOJ9CbOtxdo2Z3iCQr+jT9UabF47yXArJ1+7ftgjm74ZgBAiBX99ouVlkfdk
fVnWl+o/29bD5L2Tfv/W9n89lT/nC7m/iEH7jTsXhzamtctcWD5ca3Fdya71D7GKf+v+qe26nlhO
e/0Lcp5Pfa5/YUi8W00Z/qidF25laJA1qGyt32gZQ9aqbK0TsrXzp7ZPVenn9wgG9D+1GkmEpLAh
8vFykntneiuP8HVTWqU+E8pmWZ1V2UH3ipd1eAdMBW18rSvzQiOXuoz8zIUCIkpWZrnX0JEfWO28
leGB6D+SrA3KwH/T1a6Dhq0SQ5DRpShnSJiIv+3+bbhdHwVHFv1rn/UxWNs+PS5Slb1j0KSELFyY
XoM6m7vO0dN5K+vfBIAB4aJkfA3aITpc33i5KGtxHVbXulyu/6zKjvXVlWpAIOXv4Vvqn84gbXOW
gJ3QEl6jdbC/Tqyv++X+rEc2eJWweMvOFoERY4mQfFg5rt3kWClkYrBWZetTPxlE17YP/7js+XTI
4FXKfjbuQAU+1lApcA2QHkTKDQ0kx/LhKnHEa19k6PKzJMtOcmXKpM+z06w6myZzrJO87Osdvb77
H4KZH6YKa1fZktsbFT0RvWuna5ArdxA9MeIImRQdrexh9krSMai5aNO9vKLXOKU8AeOsx81f8iL/
HdWq1WCPdTapk4bkYJ5n5wSJYFjikNakqBuylZu17luBgv5ZaG3KRXfYmS0MyBiQ18iHpWvB0dT9
G+FsWyQAIhXtGrmqcl/qDCqTXhWvZQzPRPjk+nKD5xbRnfYaz/x0+eWifrhF16Xr9arLmkU2r695
RHJy9sxpL1dZ/uxayA9Yq3JhP7VdV3Wy5zOZc+0pu9d/SQ9DfWtjrbfBxhCruCD337siHo8GQoB7
HcYsVahnCJAWZ3wm2Wvp5M4MB5meZa/nAfPUkwTvpjp4ibTsqC3nUJM6uyuDut1Ir7nLxpMyl+ZO
7TNAesNQbJqIV10KL3PNre0B8NTAFN2miXtQo9DK90gGYbjMyn5PVBLU8OScGz1oHuBkkWtGNBbi
eebgXhSrt6k/vi6I9ucAGdhn+Df1DtW4EVUOqtKWIXiUJaQn6hEViNiu0ufYc1AWNLu7KUYLwQG2
cNDJ7R89y58f06r5Cd/x1Jta+T7mJq5aqf8tL5mS1/jAX/xABSmeNa+9N1vfPaL1ZHb9gISD1qKO
MwyboKnrL/UMppclefmmq6m9RVEHeFWEbJdaLLYAJqHkObcq9JtUdVchEYwyVAmOGyPG6n5c9hBK
wkxgwFEgTLRjU9jl/Twl1b1sSZEVhYPuWZ4jLEwQ3iriYFdWyA/50/DVJHl2bNVFyi9TKwM7EpQ4
dksAeOP6rNziIkb1WoXwafgYiaooGO7arAAT5LUD6+GmcC8gNUiveQTbW1S/pn6KHoelgOgSPfpq
8g1ZTeUsTWWGSTe6i6hyFQifGRbZGid4bFDDflTJhD6miqZtp3EMWEGwI7Y9oFWpzbXMsRTFQ3Yz
DUN3ryWd9zAvRZ0B27N5tmBX02PdEepZutVKB1e0geyMOWE2N446ujD+7ymJ5vtrDTQHyr8Oz9x6
fBVZ3gMqM9G2CtsNuqfG3tEsczdNTY7GG2D6wtDMi+0AdQbWqu10W0/aDVbwyGDgAF56YXlbQbW7
bZZirfJ8HpOCGOqAtJENN63UL/lspsZWMw3tIkUxBf+/segrZTt5sNy9MCXYjKjBa+8DGHXtsf+a
DPlfBql0cOHQ/Xm3TPjMIBNBKxQVKjH9/Jt055cwT/SvU5OAVkAQ5zUYM2DX6GA9zBq5ZGtKrJvK
zfuL3sftKU3j4p5boEH5b9XnZlR4uLLUvFON/rVGNejOjZKHwa4aqK9K/Rz3JI4cxB73UpUdpELf
kF/P9/W46THu2ExL91hLMeWLwXItx5HBpslRoN0yZuw+HGzl35x0Nm/kVHVjaveOF54gh+HUmSGL
duCDU+3WX9AGyZ8wnJPreWtjbh+art3nKrI2Wx+L5T7IXjAqnAnaFw1rZdu8gWjRPMM97+8JHZ+l
htFu+4xpHWSobESsaekhbY5Rfj4ocV9VFz0uXAMBakP7IWKxbCow6G7RT+tv64GwcpmidiI7HJQs
zshgJqDZuBS6qbRHxDa1rVTl8mSpunyqHDBhy/WxxxGgS7VM9OKjPf65/jtpkvtHu6jhnC3XD9Vp
EHnZ5OFPzzMzDibKKbIpRRXMMNzXujxtY4uE5IdG2S17Osgdu+EB4AwIvGDYgOvCUqGsGJT0+q+6
DsJTbw8BGu9h9a0sD7I/HsL6kOqoNlWz4hCwVlzcwokHnpsgCm67pRgSdE9cwz9+2NH3KXYy74Fv
x3soDPFNOWZ4GC6FbEmbySobywYbRbVYixr8Bv+joxxy7b0e3Y2YA/5fDkndAXyFqh0/n6btCkRu
n8b7UiUauP3066S3/JGpKPXmNm0XHgVpR9NqYcCiSHkXLUWOwMSdVCffR7Ew8gfI62pMcH3ZXaoo
l2/WTrKFg94NH76OPDIHxy5RlbCsPDwxJkW5OO8WUHyUpWTvp0OlKn+4RXX05CAEfj1U/tqHIzLd
3HclAI3PO5ZfNZUxZMenubD/SrEnBbk0u+lNO1XpjTtGAE40lDe7jDyjSrZinxSh9qKW4XDr6vWP
PNTUl8Eu1Bc9rO87Bth7ctMwXRAd5OvXG+h/OXWr39hAS97djFORzCnvUtQM3qNK+QIfOXiQnWYZ
3PlFbD/KPpDC+xRC3XO+9Bzr92TQzFfNj4o3LTlLF7452YvaNNAv78M6nW77QEvvxqVA3E8fNmZS
s2k384YxGzTeUpU+EE1J5PjubzUZcC91iV3CXErfM69GR1sz2q1Ujb4ZTgauqbvStFDE39hW1z9j
Y4V0kTXq+whC5XvTY4ugwtc7LvzKd6Bg5c7OfPM0Ypn5WNrjKxCa7qtVfp/dxv1iKW57ycoI6SRb
7742M0AK1bHyR0R0/h9j57UcK7J22yciAm9uKcobVS153RBa0hLek7in/weoe6t3xz4R54bAFVVC
mMwv5xwTlm7YfQWW2b4i2VK9KSZF3Gz8BwXxGQzbtkfvyVwctuuJaFj8wn+vwhb518Z/rVMNC1Vs
Np3K3qnX5LWVEOas4iGTDPPQpGKEud0VDyqO6V9Ev7vLRgkZ2wMKjGecvPJ5WWX6DeMLdl9ul8UB
msReccZktSzWsa1fJ0bplqXliKKXzzKsNxVH9DEYJ3QJhRFqxxpWDLbo2ofCZuZniu6x8NDigfUE
Lbuu/N46LFu61nfWutIbXHeknUw+Tx6AMdFTJ1fdCo9PdFgWrUg2kSlE3XFZNAkiIgdS9U/L4iSN
7zbv/MuyNHbZled1ftVi9D3+EOzCqJduadbK58jHRhz6xFX1eXVF6LMGO9HdSqd9TOJWPiJW6G+q
2nKrxFDlq8Q+LTss6+Eibkqpzi7LqmWiQzmKTAwMtVAJXC1Ij83M4LbsHmNHu+b6rWmKjS3sisDC
eg3GvDyao1UcI4FZboYFl0dJZtKIygYzK49e7HRAx82ouQsViyjw0XiAEJa+ykblrOFmlrtlEY8O
knq1eCr1ASSl1qElmHdTutF3YfqhqskH0pXlFqF4lb6ios622PGtjcrYx6tpaMfclox7Pcysc5kY
CCzm3dpR/jOiltzzalPONOsU0oiYs+fJpKT+igpeg37373U/uyxzhtT+qTpV2f6vz6stAhhhxnf1
MDWXQaqQSxc26DtUXTpvoj+57D/qQ28+NdYAHyhXi1MWaiZk4ypFEddPz11l35ZdBy091ZHmvNRN
Lnt2HRvntHQIYKlraClwYR+xI31IwK/WcbGykQ2d5JKbyh7id6EgEDM0u7lzdBEcJNNKtlEayvdQ
VWp3Obw1vcil03wIxo2QEekxHMZR21GzLaHulsbNMWGOc7tbgC2V3E2yuoCMC6PqVPJMPZll6HW+
Gh9q4OR/bfjeZ9lc/qzFR4L4GYy/J0+BHHvL9hDd42k5WmzZrDQr7ISVpe+/F5fNqqMkw4ZbO/re
M1DUm6EnxlY2e7zbP4cwLP1oIi8/WKEhrVOlUIml6q2dgd53T9ZNc1I03dqYSTZeR3JcvK6Vm0fu
Rhnpj2290Xa+weaRvhrnwe4TmqRDYWxu92Zb6B94EoFF6jznufq4abPEwqQSTOu6qupLrLb1Tteq
/hDZrUG6r18SSyAs+FiIVXnw4cxUS7BYfue/xsHwmES69EdCafn9RVmugIorjM8x7d9DSbJeFLPJ
oB0r031owganiRLcYaG2t9kMFZclPz12aWxsKQekdzZWIDTOjUH9jAeZ6U/hKw/gN8yH0qcakIOM
OokWNo3wJLD1PxlkZFV0DwHRHE37qxNoluEUNw9OS59QdJVyh25DIM8hYQnfleVRXPP9napqZFAN
1ow0kFPS4hSRHZc5y6oZAgSBcBYJWBfya34pVu885KnzooyxdNY7x+EcgO+tw7Q+LItCgzyXW7HY
q3EHmEqhXbYXJVK3orGdxwBDulv1oXzuqtJ/jOrpVTUC9bIsTbMC3FKNu2VXR7GOkWL412Up7IJt
m5bpL71Q/Ud/YiyxMJr7UrOsR387+Jn1GvOq3LaD3G6ttg/eCnVb97X5VqLIIjKnqnd90BcvxNyt
OiOyf9GPPBHyUFxqXwKeH2DeEF2ouN/r5g1RwYgzybqzk2XYAjsauYkAr2mR9meJOzSAqYVWIB5/
dmi0WvMqUxibnkjBi5gnXBij15CN7C2LywYGbItLM5G2RWT1EbET3xyICnUDgaMutbvios0TExTv
0Za0c25V0y+qAC+ijMa3MZqFHi1+DjhQIPdS9SWe+vFtqCNjNczro3n9f+9vg1z62d+3fY6DPG3V
BDbAt7+P/7P+/3X8/95/+V616nFuO/paz4141dNhv5X9WN9US1e35rwOXEZ9WzbkdH6/1y27AIps
buW87l+f5c0JzkpytrHKO3GZGLPb0qkaecOVkf21TiY+2sn1zc9uy8Yhdhy3rvEbBOWdlLUGhkk8
X4NS98Ha4l73Ojg2XjYoxd0yGXT+X0X3pLpKU63VMJFPQYURj4fUsgChXT6182RZNDUJ0/33clZ5
Hd01WI9/b13W/ywun1jWwbY75hGCtp9V30f6WU556E2DfVdyut474j8gkjmvCX4mLqoy3zs+XlJ1
sH6NZue8awDoqBY6/Z1h2wSOJvBWilSOGH3FTYzxeN+U0kZTnekZIkO/FRx1AZ4+YcvaL98RZsj5
uqo1ziRhOxdfKAx0zccmvOJO5aw9ohsxSB3QtI3atMNBrUOY3XPgzpKo8x2uY4QF5lw6X8uGZdLB
6l7biKxwonfWXk/1ErhO698yK5FuAKKFp+4cYsSSaYLposGOAUJu6S5NEHwx8VBvpSrrtnT+wOJr
X5XevoEY6Z+jmCT4RLTdXdR0yk6O22zvD6l+CQOVTAypnJ7SMP1CdJh98eGQOPiDpOvQsYj+vZEn
s9UGEVyqomluxTzRZJqHYQEucd5BU2crUoNkw2jLi5LiiweZLK97pxCXZf9lNwKe1oRGjgSgAadJ
5kx2JPNkyXbJLQDWQa5ak16BDhEQYRCMpgl52JCDVl+MQCTbCmvNOckwVWiDPp0sG2Ux7njzaGV9
tC9AGR8dPTL2lD2KgzNO/SGrhmEvyVF5zLSCYB+/i05J44N46i37lJQjWa81RZJIJP4mbluZBAa5
3thOMWB0BboMAKq7Mj5RrtPYEjcf2hPcYLSDPHFQA1Vddz8Jon4Idx4eIgM8stDdToQUpYJCfmwY
g16Fg6w9DbYNyxvu6TPZM51bReNw9smhAkGdp141hhEkLPhxvJswfPjp9Dtp7LVPHtkLo9cNXJto
9tpP0T1a0q/IlKffUqL9pvCLvdwIKJQHtrrJWl7Ofq9vu/kIdkx+BzqwkoiHgQ6VOQLpRGLyu0CX
qAr93UFrQBcw64+wUYdrTZD6TOOfgK7VZ8cYBShk7gB6RuUuaxRAMsD7hksMrYVG+bDLdSl68CXH
ulgKbtolCD7UOyx3ht/vurQfX3STvpOiBA92wZ2ijHkBNkAeXiIEgOug7Lvd8ik1Tva11iuH3FJ6
j1piccARFNNVnZXBhkMgh9+636v0ESDisssy94+V5rxlWfnvLT+7D9nCJ+QLfo6zrKsqGx8aA3ir
jMTAi1G2RDm2kngSBFgeBl/OwFdwSjJ429Qte5we8yJEO2c9tgU5l/Oiqo+YlnSj2C+LflorLu7E
2CXkAZOcadEpmCdqHpL3VOpjeRycpCLBgrll8rPPMresI2mcvRsViVKfo8b6//jcBDCqxKD+X8de
Fv/x1RY5AntaQu4/1v18ZPn+ISqnQ5a+NGMYPvDM9d0itoy96uOt6HLtXnYsf6v1obSacv7NllPE
V7MqdsvS8iFdc+5bkTlnw5B2oIumiyMaLIVt3j53g1W5Wm8F720gPWAocj51RdnkNo8DOOCrQMnV
iB2A8oos/qKYcQcdJP5dRXXMa6dpX+a4+1ViiPJMnfsoA3E/YxSozrlShRtwppOb6HJ1/tmwbKWB
9dd+OpE8RWutZPGERIbk5vkIy0eWHX8WO3OwXKuvGbP8z5f869DSkOAXUv2nFI0qwMz5S34OsCym
vbxj8Cs+eHYvWScxBAQQER1K4ovUhVhIVOuqQ3K8pub89FUKFAZ6aH+vw+lLpFJq7yxKBWdLJrgk
lkH9fy/O60jq7s/RPFnWIcFU1uSiMQoyb/3ZsOy3rKtqOdvoPakAy2Jravk6AgvjiXikvF/VvyOM
C04h169KMGJ/68rxySrptNdj49/nU955SMW6mypiaJjWkN3ZGlCVGIjbeTS6flegqoXgGKHZJ7Zq
b6QOTJD5Kd5bcnTJU7naZPR1rzKsXSoGVK9To5YorBfZI78uXFHztp8TEwKKMen6G5miL36Tmh+l
4R9kCpkBJBx8TUmd0JR+LMrWBN9HkYEBDfE1jM7Jz/PiQ2vid0mnSs3TEgE9qiHD6EjD0kEtGCA9
synrH/26b2Ca04FYtg5WWB7DDCvgsjUnwvPkd1PjLlvjNMzIvIQpt2wdWzO91JL+lsxHYsQjv0vr
6n7ZFus2NSdAS7TJo7uylaVLTJIQ84ExRXfL3DKRs+B1UuVq/7NqmSMNNfRicny+P/WzVbYyaxsz
EOUu66wmBDdpN/hOgYOufvb7+R65z86NXpgHf1LZd4pJpcKJdD8kTskQkc/giZIqR8cWylHGR4Vn
PVK26QQqZtmwTAYbatBKmvepJWmsNj+fUXzpo5xKyHb/Ocw/djGsGA/ZcvCfo3XEdKw6ayy97+Mu
m/005iv+sedkStKKOCzd00wHI9h8eKmvsQjiYP3HB5cN31+5/MAwk/2No+tP3+u05Rf8fPnoJFyC
viXkfRO23v/8m372/uu4ymcWwG34/g3zWVjm/vFj5x/3/ZuWLd9fKsrsLgbsilV8a7S2fCzm3ZYd
fL2mzLPMLluWybic/mVWtwXohv63w4jQWRL9htYGcWpDc26SqFrVBFgEEVazoMnfjaIZYeihaezk
vRn609ZyxB9kuaOXAlaUo49OTYiO1E3yKBz4YE4v9mHaftaZ72xoMx1tEKZRpUaeYo4zytb5MCUi
smPhSjUPckCzOjh826HG2JBuZdfJE/3MHSa8R73pHLfjtoPrMT7UfoW4WDwqwcDBsPlBxE4undyc
rBj/ZYXqiYLOOqW6Vejqe1j0J4lRz7EgEnEEwVDOA36FxKBDgt93h4+YbqqTHCNJudVtIl3lmC5v
SZ7RtfKPOm0R4uXmVf3QYZNKk/P3OoUQF3cq+mz/86mASp6X1SCXyE2VrssGPGjv7YTjqmo7rJzT
fVPdN6neX3saQq1Vw0LP6ZL3E5IR4GUxPyR4lEpCVkjIIfagEhZkh3ZwB6ymuoPe0EgvnTKQADZP
xtS/1T0+/qw4WkFvoPpnUlAtXuExGzZqAWtsWZdDYNhOpKxRMP17nZhoSIA0VbcVKXqFbfh32TwB
R+GUVnVtTXBNaQsXZ6ANc53mSZRq5c4erdFdFnmCaNcYGgWGoeZ71c/6xtSfI6PVDssqW6pUuGTD
RFxoU6yXdctEU32VYSKYjcsu/9gAMU8bm+8vXlYbasH47ljk++WLl3V+2Lum02peO9aMWM8/ctkY
JXJ+NEwAhPMqg7L6xbIkrw/C+FaU6wJD8LVVlOjGmPnXEFX+vle0MyDy9DQQVnVdJvYE6x+slbH5
WZeOXU6IG2T+RJZiCUujr5F5LQ6JkRhXiv3G92dFZK6nwif9KGwbUrRsOm1+SsbQZJT29nuZhKRq
UxepvkLny/awNNTj3HiOG/tucmgddFPFWFEl9KvjJNKdER2DeUGL4r8mg1G/CqqWh1FP524hfh/S
/xBm/Ow3JFCO0olH73IgSy5MsiuiK4F34lIWo/d9RU1lFKA1bl2oyM1dUWfBTadIdlPj4r70g+G4
7LZMaJKpLrFA5W5ZXPZVoKx7RoVyfPnUsg5HRYolITnThxtWjhw41zTXnCtc7umgaeIt8GsoIfN6
1co6kqRi149tnP/LbhAw94zch+dlD1p+VzlStGM0cf0VY9TupMAxr5hFrSsJYtVaCW2yDIbJui4b
lBa4p1wyOLMsLhsApuiXKqXBSPKGBDk2bBlK1rRVF/H8TTrj9LNvSO2UMLPG2qZqFW/sEcUEOMvw
VuKG8IhnSdaaBRltZbWVv9EcDXI4/JYbqOfoprcN3lAtoX4wUA+1tZRQoTnLZJnQdplIyyLNU50G
WhtlQByeRFiIP5P6fMDDf83Ni/D1nvOWLD+yNRz0d3O0ik849GGZI645Y/z60M4uITFLGJe5ZdIv
Qsl5QqcW4eSyEnSt2DoqI95DDPClGB/Cb+HVrPOWaXbXL7I6UWZp6cXOxoefCW1krA7Lcra4Hjo9
e9Zn45GYnTT1/BPIJsJ5ZC7+I6MC7AYNkqIA3N3DMlGrdpgIOKpn/sZ/ZtXU+YgSFQZGk4N9XDZ3
3YRDdJmNwc6A/E9ihjkA5zNoB2Xv+4zZIxEkCZyR2DYZQlzO4vdmYC/HuSqzhX1C3AEOM+wL+loa
NQmLnfgzCv3ThxaRFtV2IP7LM5T7gFzHQyG6F4vTeoyIA9u0iv4WjrqzHmZVbcJhCufIEydbL3/v
z9le5pb/AGNY4VoPOFcSKWlHWahenQT6riWo7WBqRbk36SQkVVy7kiy2vW4+pvzVhjHg0MfUIfMf
5hJQatrkNkD6STK8uMbEPJvS8llxbc3/rGUuA9qwrsCC8N7tlEMD2SKoTAa6tBISX5IOp3+cGCzK
nDfTaUAoWspKkjKfej8Ftyo0PvQslNaacSr6ejg0odl/TzQ9Gg6+Op+5bHzLFLU6YPmtDk5eAR1f
ZnPb6ZT1MrtEry5zyySx/Aq1kwMNY9bOF3McS6lVGHRodPzPC6t0rHwfZYAAZo/o/Gcuk+UP/lkU
mQZZRiE30589TNOsUVxOR7F4TpfZdqLglWfW6P38Z5br9GdxmXOUnngrDLw8vAs4gUy0Wfb3MzGE
Hm6FbhyTWXu/XAfLJJoXe4Y4NlPUnJZVpW8Q7hDYtEaWWINuSTQwpY7/b1cUv1KlqUkf1XI8YLNr
7HvWEmq/T4B8YZLnnM58iEonxmCZLItxBIVYiaSvmiZlfyQYsnWnxupIRZHi4WjZhacR09UWw+gG
GdG6IfnUnmxX9GJU2d9S+/l00uFBKWewLu0RcmMLAuew0o8Mna/VrMM3mpyzogpdGGUMlE5leDLR
wpwDX6wYb2/cfswumcIrIncqw3OgrB7lql3xyCgZQqeyWFZiD25g7tpO8g33vbqbehKETJtMWuu5
rdt8ozMIg4pddGSxNMEmagmi1HNX6jLGR5AJerxweWjEd7qqmKtRGaW1L7XEwnTqBvY/eLrpUdPT
fV6W1O+IJIoa/bXqKzILx3QDfilaGxj9ilacwqCWXV6OOJPDovAaDBmhOAF+RU8SM6QryQy9BjFF
FbxUK6Bs0aav5ozoVkOFS4mCwenVVKo9+cZ245UgKhqbWmM3fDUWJ8buHKJS+PzUOadgTOJVRMCW
n8cyXFMiSiOFcnUnA77VYuj4hGZW3Vfs48iWUVKthsmwtz6sG6lsd60achLg0EW6yZnWQ7ziTa+j
i+mfHHsuXRIESXus+bR4dc/PFkWBHWOZ+zzZatKIEVhC7y96aUuLYlox/vhG4zlc2yP+/VIyE9hE
yHTsibanjjfHBo+GfJM/PMidcZfYtwEE0o4RT/mEmJb0DJsEBjnnH13i0sUzLwKAwXZgy2RtCR3m
FK6nUPpqfbJl6uE8X0FqbLbnNJz+GGxc5Q0vyopOtmT5l0IVH1UGHUnlFl0pfUdY09gz3hhaJObI
se5RED0VSUMCrolPDAe3l1JO0HRM4VMipyuznZEisJbdQW2ffd4XHpRXl1xm8kEzhnBsvsusnAgm
xNStUOWMEL2Ms6ikTRY0/m2EuD5V9u8yJVUvkIP3sZM2rU1HsFc6b24AdqYWHtHKbQwn/JTgsLrF
QDaxMkwvTkXBggKkIv2xiEiEa6RFe02hkufE8g3igr3SxtTzw+5hVOwNQbjIR0KkWJIuM9pKD0lK
PpJKEZupGoQ3hmm5keynUMpz14gzf12nOfWZLt8YplScppAD9i2VwUhR7oIhbkFTjnshv9PzD1fO
aHVrUd83CVGtNXld1PPXplO+Km0HngVAkq0Retx2TyhyNWBHcbgixTNzaQ0qqwn+qusQmOq245C5
sRXuDF2S3Q5klxnrT4DEKh2RJJivlPZRJXt5TPqKDTFUVsRO0QKDbeNz4HTvflDVQJ2Kz3h6mdQE
+FoafiDOzbxGfSRC8bFDL8moC7TU/uiATJ3HNtpB2B61tmEUFiUzRMCmr35RvgFhYr7GvXEpBgbt
U+ekq+yWKf1Zk2n980yP1x2pw23ZnPxJECCbj1vieU3SZfNwN/4mOZt69UOSizdFECgvt+NVj2n5
i2nG9RYUAolGZ6BP5wmdA5kUaIYBGwZcE6u6EADB4veOk+TWJaHAkibty4FGVqgr1ardcu5lL7Uo
+BMpcNTKTZ0Z/o1sw3bN0E68Girr0RwyT8sFDwIJDG2avpBxn3qKw4B3U7eR2zTZM3pRTI4tfegh
ichLQr1p1gQJzzmxKKOHdSOlT8D8b6DTbLd57kwIdFWU4Lvv93akfhZS8plF6kdTaYQF1pD5ZfpQ
VLi3eS/GjZ0xWBApaNntFB1ROAYvClXQIQP214/FvRxXl2ouVOXjPBD7R2ssohd6fnCIVLbpdBfu
Xb0eJHO2O5d3XRi7UWFSLZmFulUw7AuFl0KGRsgE3gfrhaemGaxiZV9n0Z2FEMMt0+KSJcVXpln7
qjLfm4iO16BfQzvNPF1OdwhVqAf5LXktvY+v3u4PLWlmAahqr0KBvhZaDJGn7xLPlEijV6V2dCUj
Hzxfkz5syEah3yFEj7S1TqiU2lrmdhzqB2LeGIbO9C1VgK0xUckM88d8kDc6qd4bOzTRD6NZiQwu
M6l4ceQiPnSrILRnhtivTguhjadP49SmHvyZh7CePorBfFaL8daZKzUzq40ZDOcJNGdiQp5ryJ9U
TPNcgLG2iwbOYKEyoqY3+8T3kWmb2z6SPDsi6/51jMo3J0gfzFKcBhNNo9w/hW26a9DgJAPXRNw2
G5BsoGm6Uwg4EEEbYLQ6NbykpAcu1Z5Wc39ClTfSXdUUPUXcEWYcfGigAWRXBMbb2A5vZFNnrpVK
j40NyKaN1NcmSz56cHpaNbziL/uDbBddrLadumgv9OxhxEa+SuXiVymAl0dwmLoERTXn414nRGxb
MAyA5k+jdtRMWwYggak1+0CIG5lGZAja1Mf71vrT6A1oCt6wZGwT9Z7rIH8BKLuS3hN5Kedgm9KT
2ua3BDSPq0y9sdYdZzuYzv41awD0QRvaF4PRwttPEMuPyCNCcjRJYz8SilFc8A0j4bPApqvckaVP
ZYeqcGt8yFl7SuT+RfCj6Po9R4gwIH2mT04tHXny3SMuK10hLE59cFFIpi8MddvG/W4o/E2za/p8
03BaeEjQ82fscHAZ24to//eggK3yElGl2rXkqckNwWKDc0oKWJ9CSxhPyTd9xN3b2/6fNCVCOUGf
lg/1synak+q0V2GnK/IcbmUbvBkZ/UYsZEQ39OmrhacePmnRrRiaIeVBJ/pz4tpgRABsfE6zoVZ6
WjTD2tZkBMZiq9PP2Dv0lovsQvRoTTsgkqlVcbuIZ7OlqDyl9uDC4blL46FxKwsioKwjONKy4KEw
0z9lO9Ru1qa9VzmCxEhMh3Uo7zvZ+WVpNCLHEHJ2HnRHraGVXQr/TbTcd5NQNyYwb6vpzhrVO8gp
iQfizpRSRkMrH5Qo2imQu88wCBE6BZTQNGqHdadxki1OI5EnEw90JfOEajkY/m3b7eI+87L7JoMR
1SWSvFE1mA1NHf0iAL71YdvzgqMleXM+5UGIkwKIjN6YsbP99kHSR7CbjnjTW0jjoxShexFvdeNs
gg6kaBORUewkjpdSIqgZ4EgRxnu5LHHz0Air9HhVBVQEhCxnVKyTXTZ19p6QyWcrAt7DG1x05afS
0jYee27PAr5OHJ10qSBhroehGHO5VNEvhcePhzsJVRP5PVNUnYKo+CJkNHR1RTCspD36jU1QSf5b
gVxnTzUuCYVEMD+yyefMzyKojiaNxaDNL53DoCH5IqCuzhiInmhrP9kMWqyMYM6KUIeP0aAHkNjd
cLEdXjXm6CW2mBMGeZubBEjFDRzV6jlRK+6OfmXWk3xndNlAYzxNXN2mDWam6DaC6Kujnt0ejWIm
ZBkDvLehfzSKfq2oxkDDitCMyILtYIqr1A/lPpKSqxbQICeTNleNfKtRmaqqqadBG3ZbTNpaY2Ye
BaFHMwx+w7eCnZqg2QuVijuAi0b6ouj3HhXJ3je1gWTgltHKS1aCMQNxr7spatvdZAS110DEdPp4
FU/GuRYO2lTxx5AORC2fIoJZc4rQAB/R3iXlGivjNe50fSPn1SuQhYPIJ4jPxYxofqt0gqsHR8Gs
X4SPpW7REkIDZVMkcCs5oN1ZRGAmkaDn9hbRkkE0pNWvYhNzjzniCjHeYwECsutHMttNdaNr44Mq
m6cq5g4MOcOJTqgEo5J/DMvvvLSFOJytQ8XcRubwNg0HlDOPKYpUl1yQap0pnCeixC84MZCNTPTX
TbxK7TiX4I1nCTLfrG1bQQ95UZujpGxMAo9cx5Du9ULfdABu54dU4cJBxQo1IqDeznQ50j8SHmyS
dgQd+NqF2m/VlMaNr3bAkrGQQjSke5qm4O1oERoOV38h4R2gYUJsYoh/hTZ+G4UwkhLtSzPb3DUH
yv0G1CSem5QQDfCCqnyLbFmFKmd5CSmnruRwlViG+k7B5Q8ZyuWxSxi1Vhm4H4kqSlTlF8C+zEMq
g4FSUzw5KYz5A+uIGrGnqgzs28lWN+DSKsOws5TOph0QlytQcw30lPYlVipw1O1Rirjailp3m7R8
jNMcO5J5AIzpTQXt5751SPWlSOGaabjtSRyH2jldTCTspf45Ks5HmU2xh5Ct5DIVNyvvX62m/4Ak
upvGcWWqylsxRAa05B5EL+YLf6gN+CR9vmIcRC71+y6xbqKxsWXE2bmzBQMolcxAtvMaGy2J9pn2
4Le/hC6D6oYhSoIYiTuy5XtDmJ9TQz/pismtG7TkOTGOUcvWXUmvoyvy3gsj+UrgyKPakYrpiHwT
hOOv0Dc6tIDWjQEVAlxiH2bz9GI7v2xTQiSiziy+rB1WbRvTwKaBCb4u8GK18EYotsScu10tGG8I
t1KZn/P0EWyew2Cnv+OaXNVlqK2HWKEn1insqkb5WlJNbWUfmgBgJ0U/tAtkgzsCzUlurftKfpHS
lKEWoW79Aebe4BOGl4JBqyyxCrr2I6yQ3hvanvZFk6c0MHrLNWhV0vvq7+RkT0vagDqcklIVOSul
6Ey+hjyE1JFWPtrcvNKUlW3Hn6MVvoSMU46jyFZSBxswdtRxb43PhR6la1/dpjoD0jk+VDyowdok
B6bQxUuSB3OFmp6/H/Nfc8x6xQuBsZJaodJKXp20jTGRjmbyOAy8vQ1SvTdlT5OjM1uGCRuGh0NC
oh3LgaH8WfpkZCRheWmDcKMRJLJxxuFYJurvVMKwG8aQ32feUNV+oEh6ZEC82EhoVNyKO37tSBZ9
Q4dbqe+bSz5uHCjA40i5HT1X5flJAJ2twBZY4URIGdWKG7x/qU8tJIo+Cz89yZYE1DwuSRbyDYae
omYXAthwES1Zbl2on70Gdip9VEwr3waF8mYp0s6aBuonDmoerfwsClCn8Lo/4c2806LuN5UaXiaQ
w5B9k2RFGiwUgumuDolwvQ68TbkVMRzm70hikH53X+RbXnyHiOWIZ5RC0HnWWU+OMhzHGhgJnDmy
5LX6rqv195x/FkiUW5Q46laaI5fDcjylhgz1PcrFJorop8m0/cuyf+IeRQaCqH5+HJrrOhi3fI5R
cBEAvg33xAo9JooqeSRgbZ8wkvpuX/mohz6d4bmytWdq2w9WJmhtIkw1JhRnRFdjnTimiUM3lUeU
r9Hg5d5EZEutt6qR17zKpvpWKWipMjQTFGx/FZw8N++1m5QmlAx17aVj3FIJ+s4j/WfmqTjBKTT0
h2Ayd0pKA10PCOXj6UQLANIefVhbhd1aCQ2hMSRhClZXJwxu5R8evD4jPz3OyiHsbqlOT82s8dPE
PbEouvwS1gQ1jGpBHlT/AIA03aDhusZWd2JYAaOflF70NGg9OoGnfia3jtq98h7k9rslmqdG5sJM
jCeyL+5VM/f0gJxCIoChgBMkOx6amrsFWxcK8V2jyS+iNX5LVkddGaVbo5FdF8sUY2Le/9YUaTgm
un0lLkkFB5wHADK4Gd6svPpz59WWgtMEqRCk9ilRzYnCXfNRVsOmsqSnlEhi1wq1ftUXNLxlAzWD
z9VCK0bkhYNVXJddQ08Phd/+znUsFKGYgFIif6rFvZXqRy0zm5UqCdpUOfJ7GUD1EEuSp8/5vMJR
1ljBiaKPi48wC3eAKw51FG7kxPgM7Zo6Vc0oIEmqRClGW3UsL4lJoGhdpfuyIzJVyOUaVfh7ojTI
RVUSuo1oHScMPMct+jc/BxxsrPkJRxHeWVGOSLg/5ZIC38lUQhfTo99rv/wWC4Xvf0259KASJTSY
RfggJW8wE3NjUldSIKPG6tXLCHvM01rlwxLtXnWi+6JnZB0H4Gfrzyc7TN9GpXtOcnzVpC1Avyr4
m6P+Mib9uYiR5/nBO02Id4JVQ9cquo1Rjm+inH15Mi9yKXNQBE4F7HEVtd3/0XVey40ya9s+IqoI
TdqVhIIlWXLUzOxQ9thDDk2Go/8v8KzXa71f/Tsq0TRIsqHpfu7E3HyuVA47ULxwY4yUZtVIJwBe
p5oQ/nJNEimSOj9lKXFKhfmYOb0AQVd+TkF/UiUW0m5+1hnChe3smqJw1lmPyV3eeFEf/YjSSqz/
SLP8bRrpu1+WcC314iHDrbGxMwYXqyJtyWywxztOee/55MfDckKrrZVHdEZPutJBTkf5i8piP/bY
EoZkg8axSlGvzTuuRjjnkzA2KpgqHlwBWpC8X6vrZhpikhKjZDsF9hEF5Zsl5K90mi4dPl/AataZ
O+RmJbi1Ke3GzQs4mE6w06t4bfcthGOFtKh4uke8dIdr7bSTpuGZ2Bvw/NHIo0zXjs7d1U1qtyfT
ARd9aOCD02Kyzo8qDfdxsCne2NRTVgYzOq7i/Gykr61INgSoXquw+RF2QODzJTiNRExBLFG3gcWF
gn7ifkr9HRXxH77d3FO5vfgY5bNKQIeWSs0jheiYiuypCfWf2WAJFnoh01r0VI6Ly5NoeDDm0dNC
FQhUijIUj8s9q7EnQrV/lE38m9XvMyrQ5oBtPpnKk79B9/LDLE9V6f9kegAfI2SK4lOoPykAOZVG
2Eo7monnZPoelhFlvXg0mDLIgHxI5VTYpXLPWvM2ZNR2p9bekpedbwrT6lnTD+42m7CimUSa7PPq
nBcKAAEn8JxE+c26dzWihRCR7+yHSUE3mWFZSUhWMDjBXRf1LBpxTgDbV9ZlbBJbPJq7sc60OyUF
wZIoEUAibBZqTqgiz9B24+jKA/K4aFWNZDANmpE9KmONabyd1Ltl86sNG/qY+7JO/Y2NhAMj/lLn
WdUQNm5nBVkGc/rT8MMREWbcBFhY9jCupTseChtJOiKnXxZ1ZE3AP7WNVtnze7aTxkS1FT6VPkzs
Wdq8TmlV7zpm6FXPM6yrKEBGzRP5wm9tk87KLp4+k9IfhNa5O9v/Y5PZuR5T7Q0eGc+aGrpbrIqA
nOP0p9JiqFoYTO2tXvv0c4ebhhl25vvvRizaNSUiZ4NtgHANTJzVnN9kMSw58i7q5ylbqBxDGw6f
b/8OXf13V0PfHhmE/dY/4MSMQToVq8bVb26C6be5LUflLOePi2YExrCgT/U437vOK/552B7mJEtM
+bob49OkWo9ZeSlj0a3itH/KA9Dn1HEOVSkoadqXREdNbjsf1WBi4h/I62imD/EMHbhKRtlwqI5C
Dfp1XRncES4p8KjK7sjHyDcykAMYfrNhct1zWxuHvBME6pis3vZGEArMJmB2qBaOBJpd4omaGDYO
jUHlxWZ5qeLux5DNQYtD3O18I/vTR1N9bnDaCChvqyYrZSNwecCOBviAYXhuqP6IRvvsBn/02gCT
rchDc1hwlpGTMzzGT1n/6hsR7kIOa7QwMIIVEuvV0ODlMBTD2nFj1s622a/AVHdxpGq3xGW0xjuW
1S0lliEjH0qLjqKl+mJ14p419rOlZrc6c1JPqUQE0SL4gccIEnZH36FmUtcQPRgGZ9KhTewQlUOK
VO16Lnt6nY5YXed/rM9o66QQDGkmyY4gU47SjwZY2FZ1rLcJJX/WU6r0O8AVLFSQuIO4983AGk4h
d8nJU2edWJaGoql71lIMAVUDy5euKKFVUbAyy48klni/5P0+Hakza6npHnRxaLKmXY0BwFQ9UXyy
7eStpcjH06ZQVjmkhzotwkMQd/MEWv9pInFZUa0MsDsZqquaZQAruvlezNCT/0tSYVlricLctTnV
1CyhyVZ3AdLAlsnIg29xVeYFxc5WRXfS3Xfo69ZwVErPzU1c0kdgD2tOrGklFb9oanvwMi4YnBGS
XRXiUsH0bjVUSfsgyUzf1MQbzYb8R+ry58CU67SlbjPgqKH1lDWZS5WHuJM4fvBECKXw17KN1HPT
q9uMOeVqtFFORxOJ5UK9uKUwdkJt5RaHyMMkY3tlJbkX6gS2TAEPhyAQ9bGn3p44ENzjZHi1ckim
avMCasb/P5+g/lCR9aM6vksLyuqsW/GpjS2iV7otXgy4SMg8OjU2+KmsKNqXxqAgisUPMnUzb2oM
HsZ9/QOLHi835/lngTRu6g5mwkiaRsVrbk3G3tYL2MyiGO9EPWNCFXQa4jfg8NlJxbw2JU8c7YYn
Qi4LpRcIsGsKgdxoLLMs8zVLq2xta7m/xnIlh8uJ6rWM10S25RhAzbfkJR34iGTkFjbSylwLIeY8
BXkyRXxrLP62vtZY+zhKIDBx2yPzea0sfrE0+Uj0RFRiAothDUjGcrqb6ZoQi5PshNXncAyKB5US
CldUvvL5r3hhUmP3XVcs9/hsrRy3BI10oM7MsmywHs9yymIdB91esHAnXjgjYrUV+Q6w2MAjZut2
5yIkvAWt7JtqieYx032vi8eb0aO67OzupfbRekIDqnY5QTQM0c1liCY6KX8EKUGUdYL30rDaje20
dwEYKoVDV8cYJRgpm1vlB/7N/InG+NqprUL4tIMCpnOI3cgRJsgSPq1OhU4nbKQlYTPnSjZ97Na4
kVD9l2cxNgw3Q64fMCopJqYVJtecKLWPITDfVP1PN0wfWM8QboFRuCmvU22pOOP41KH9N8y3OFro
1lZNUVAAGeJeUyMyoe6h9N19D8ZskeITh51Xh8pPtxKO12oVgWtRUpxB/mwvnRzS8QSYDrDXWtWY
6bDOQdzLjJV17Q5jH7HGEyPZ8Ng+xIY/3lm+CrbB0kfkUHLsoBi2Cl7w8JCfGiVVt5VzxeOCiaE6
vnaDtp9qlarwUL00HYiI1TdrPcjr9dC7GhPFdOLbB+ewbn6mFhCZ8UfvoqvDap9FME/FrhugGrEc
aAcA6NBVmLPvK3Tjl4A8EqUgzJpwp01fKx9V0f00AnK9Uv+ctHArRfvROxT0y5gSPOzK54aiAHlv
Lr6/uUXxw3jpfJaHMe4NHgKdN2VWr4X2eBxsoguyOH5QRIl7vjlyyU1lsSqgomy0jjWfPXvi12X+
qRr9e9OpzFisfq8x9uxm0+2+SN/hbpBeifspeC8rY92uHvlFMVdVGFN+MdNdiAUuZMNNosT7TCXQ
ufKNq6zd+K6oubYNuQn4I6/G0oUeCAiuSdf0wqbv70vHM2DPbpxBkLbRvo1jceEJGzMLNlaiRD5X
FTk8kHI7xrNgt2HdQWgbBPmp/IgRWbFUiJ901fXXoaT0GhZmxDsKJ2lQtJfcQpmr/KbW3v9Sgj3o
q4q1k7jvamC2ach/2/bszSJYGlU1xLqO/4qmTrvAnepLNL+YVN8ymLR3S5OVSqKMqDyUicWvrecI
Gn/YZ9Af4eTqjKUEqzuKi4t/1Y2bUjIO+6X2HLdRzHWg3mrsJTaartvrwNg7lmVuxOTegigUqNyo
aRd11nuVz0Im69FBxKtqKORBDvVzZ5fTTo+NyOuq9H6AMgZ2DDpnVKnccfMQbOy0CT7CA1gtSBxT
OMZYVPrYVFAd9oyqbu+70nlMc/6g+ZSuslKr7hu3Kcnw3jo89J0ST5YGeAPXsUvljxT5KTM24fDe
txou4jawfNxqr4YFs7Csf5USJxcUXUyFMs+t7EsGIrYpJ1GvmbR6PtLBDogVz5w5aKP/jKtx41td
Q3zhXVK1wxbjb5iL/r07BefAYq3Csmyb6GW47pWEeozW32nkDzDJGT4ZcjGPsp2rZlQPsk0ow1jB
azqCfwqeSwEO0pUy/hnID459Q7uPTKPbNHkWbJWUZASpOX9sE45m1rwOTeevBDbIa3tU13Y9Mj4b
04cYnH1lEJMd/7EtLtApS3/LAW2tajfM/RRCjPIxOPZG+VIlkCkaLi69fkbHcXQrGD6BH3p+VOHi
0eor2xW/Z8UJE3HcSWpXN9a+bp90mNcp+IvXBdbBhfJzh1DxRZtjxoNSAW0v+APY4qNOEVuiIyoo
vm4H38HUJk6fXQucWrfJKMIL5M4qxktngB6Ywv8ZXmGgMKqs/X7yWh3qfledxzZJd9AyDmPnX4gL
QfpCLSLRBqg6NucMxvGW5eZnNQ1nIdoLs1Rsi8Nj4tODq1OBEFRvE9Fydc+zM3CUixWHgulsnVE5
MfbSbA7aQA56Njwp46SdW7hAOjzgbRHts4opbuMan3pitKvcqm9K0UzUuRIeBvzddJSZEtJT5YTH
BiyNmtubLprmpBEWG4fOuFWaxt3UU7F2RcjVEj2kODOsA8b6otphq3SAM8mjPFF19P3lr9QiTswf
DBKnlc/AbN8Skbw3VThx9eu7XvJ/ERHhheStb62p/hUYFCHjeJbTxyBoBhlPeuEEa4FFGRUGEFuT
P3NXdVuIT4ywd3ETv/D/f7Tfq7JyNwH1Asq0FP1rV10pPcsqM/gc6uGx1u3PMm1uzlg/gUL4az1W
8Mm3Cc5ycZSSPssBoc3sHXBUhdRgS0DJJvLAWbXZJFnyq6DOtm8cMUp71/zeWcscntiMZuUN8nxW
aumG2J1DN1iYP9yNxrizuYPyoNhlDNy+pfww2ugP5mY5lWc57AoVWhvy97D6zO36Rs4U1ei8uEix
1XyenIzpuCu7+0x0uB/n73riwE0fvNaJoNSpoiSXAd1pOcfPKCMEO1/7sPVPAE3HCyf3PEBJ2+Qa
1ghQryOpwul1w7vBnLRVHIXnslBIrTSyk4VaLclltmtGU/WgzZnMLvp1m1s7rR8C3MZKSQSLfNQ5
MQ5r3P6JuKtYlAYoOkl3DBFeu7JhhN+NZfwZFnI2nWoORq7wu0nlFBZVHKa3LMLmDLSxf9Wm0D1S
2VgPNdnjjhlp3mDnz2FZXY2WIAhsqvka0abP4Lo6VMvRe5tnK2EpJIHL19GoElxlJCc89R6gf2P6
N5QgVgMgxkC4E8ypnWyU0uvLSzOp2jHPum2fK8FGJkzKynpf5BrzVmrCUR7x3xtyzwmnc5QxAPmh
zD21bO4Ch+D2QCV2AcaR5iq156YKcuXuRzpUXtXVTAGa4KpoTPr7vPgIAPRkTBilGyjRRhn1N6uR
F6E2+8xNR6/RmO+mTWJRDzIQC6U4svj9tQmM91IcA4NRk5xAGzjsjwvHoRAmMvfO/SQj5Y3il5DO
KwjKbiAGDk3L0WBRGgZMI4ZAvyBYuYS9eon6FraHdiiDNNtqlAeszLoOujtTeZiOlpIgxRGua1np
t3qInmFYMh3Fh8psOoQauXWfT8aTb8SPgjFl69jtLqmmnVtqdz5PcsSi67YAICOa0otjqpEkdsZR
tdLlYGygUbLlBEx2SngxdUbVHC13VIS7sdO2dtMwK6HY6JJZsCqV9CSG6sOPu4+kBquIp5UmH1PZ
ttw0SP784oceWh/RYH62XYFfv74x1LTcYX4PXjZirCBZtVvhOyVZAPsyryieKRejmJ5D036N7WGv
6sZBhkxVlUY/Yb+D3EPA0Wl5IJq1065OfzSheFIteWBgDdG5YmtKnrBq/17l2AYm78IQ5LAlB4q6
D5ZNJS5titvku5tqnMQubLQXlxxWKd2fYTsz4qPwpPQQKSDakQKRDSczI/e00ClwZ86Liotb6xcX
DI86mFfdk+yoxTQBYtjCts4Ixwi088vHDCHDyp3GU966m2gySVGiC4jJycAnBZjV2ZpO9WiY2VtV
k1WmqDZe+xDS1O7ZFZSXDRdZgek89Y3GhM3cMOSCQOORAA1XvCQEdCI3wV7MNKq3XG03CixVSWro
EOkXS7PJDMU3MKbm3pb+fn7kgQvcpjwxVyLM0aYj9fGl+SCN+t6sBmcN1siym9C6lSKNa9patZfD
6ekdmI9Dc9Rb0OAAOKVSfuPkQNQjtdVVX+EgCS9Vt/nX9uDlaaqxLrUPlOAZGyOt5Lk27Vqtfc1U
SmC4Is2K9J2CsLt2LSYlTBR71CozDIifVITthBqMFAeY/fr1L+lo27YSp9a28UMpSYZMGLMxtLAL
Cpptc+5L0Zy1ImrPFCAmYL1e2UMf6Ve1Ug6HrBblYyyU5JFl9fx+aShq9I/4FPHYtHy8IP0w0NaV
qda7v7vpqAydR6yhvCxN0AHAIUzx8/skcR/EjOPO4JlTXT5Sh5GP0MWeShXzjqXJIN71Xrrq/qvD
3CslwHTLtw033yeikI5Kv9eVw9IPsvXwMEji6+ezLi9oS/Yhgkpga77Z0lZbdbOGYWdi4/KftjRy
1hqmPpelB95dI2yXmIK2mfQXMXR/X1jbPTgi7+/+1S6YG2Cl0wNo/ae/Ji1cLMQJnFS//25OiVa7
D2AYLSdd2tNiJHoqNK+sRbalLv1rTKbns/QhThVl39wtm5ZbJHMG3ORFQ9w+u1WQHnVJLTEP+pYn
R+M8kIGwTpHfNOvcHs69yuC7HDpWbr0OIOsdls04deMdwgax+Tpx4Pcnsgopms0fW6W4ziXaV9fl
oxy3vIG6iPPySX1EZOPkOwEFCbr3rcz2LKeV9bIZoTw9967+kkmF76GqF0Nq9dNyHo0jKWVU8rSc
yMwh9cnc9bfL3iY21yOcXlQ1afGwvJiprLZJxa2FVVYYrlurwOuiz+r1shtGc/HAB0b7igxmRvG5
TxZNIawrQK3v8yT1OLAeyHcUKfRt0xjRhRJ7uC36Ib0Cwc/MgbJ8wKLO3hRB1D0mWGpualwVnsZK
Wmsf9c0zc69qHfRW+tpQfeO+M/tbOOFnZ6em/SMfzHyVKm3xS1TlJ6GyyCWr/OZ0cfZ7KHNkg7Hx
kU8Q2VOn+NMMzCgyMBUQjmLdqSUDx6Re/YEZzao6Ua2CkpvhQiOsGPoB0cRMdzp6T8UuBAv5BIg4
Gs0kP9LKfrBh+L9HffzTycPqTWVNwOytdn/qYLerJE7HbVQGRKO4mnwgTB5fzdRmCJoDl5e2ICmR
VE4Kk59OyodlhxZoNoOEX3rL5rKjiigOxUGqMN3hVF/9ymDwLChmm2WzmU9Q2LrjdYODo94/n0HW
cwF9GhzN7GURrqfKVreKoeFCPPdZzu+CCe4GaXZfX3XZkdd+u8trMK2ly3L+QVHh+XcheH8h4bOh
SN9PXUJcJBDohbSgbN9KMyYStAzP3GaK1yhD/ISJQbSuNLP5laXKvW6WfQBG/DA5fvhHZuYbBG/3
1lu6QwRyg2y2t1OqKq48KnlhHG29d7YsXjvu/0wHFze6H73f/TALrFxC00M9wD9oSqaH3C6tn4Ol
F+sg6KdHV4uKrWtl2O1kdXcHu9/ZkdrsX4g1rTeGTNRXGIUxhknhVarJYz7p+r1RZhgtGFYPNAEW
2CahvOfCASgKiuQ+Yem0M/BaOCeJSHetxCUlzQG4sqQfz4lpNDsjh1WQC8D/VmjZWWtHfYezTXDW
XN3acaPYpyRBCFAw4HKX3eWQTnYl0v69YcbhA7MRpnSabf0O0jt8JayPhnX4qm6C8XHpGpmTQlXm
P12Hrv5XVwOZ86NKxveua0xG3zZ5gj0Vn8g+2/U+3qa4LVPOWNooeO46Wfah1xMXuikrFdTP7x8y
vSZZOfYnT4+m/mF5IV7WXhvYSWyXTW3up3UocQOjNHclQxvB3TG1bFx9goMeyeHruDCmqOzofnUH
CP4xkeaHURWVfrj+16Z0sb1Bp8Rq0NkXpKjAsewRA6NLeDBwFd5A2hm8pa0vHP+B2T0cfRw3wYTo
t7TZvbHpR+yZlq0+9LN7LMr2y9ZyIvRp7j4mPQ86M+dYXkxh+gQ3cw99t8HnrIByLf3Q/tMP/GOj
Y213WZpK18mxdKv2RUWE+pCmzUbVe9gVFFCarRIL/nfEQYYeakT0mMqUUMvS64vNYwEiwNxIbTJZ
f23XssKAjzruV89lE+N8Sk3zy/cplh2FGTQXC0gdz2kHG5i+vmj+qO6Xwn2upHwJLsz/T2NgWupe
0SjxLwcuHZeXZQc6VODg+eBpKqGPJ651COYFqAwr476j/nMJMgmtBdfAX1QNa0Aes7jqJUYV5oQe
p2gBHA07/8z1wn2IAoQ3rqSevrRntvuE3Yf65M7TXSmRxShhS/+8OBYlrlDmSNq0P+bSW9rbkBVR
35Y3UBwbc6KBeNUY6DIziZzVwl451jZX02p524wkl+ZDh5W5qRyXpipO2Ltsf71dWr/3dy7CtTRT
/vyrfdn8V5upO9ohk4nXO9RQyb0aj6E+/n1R1fohavmtk4AvnoW2+UOLER+oZVL+ArT7MEVpvSl2
/tpoWnMQliF2jhaHnpsZuH7gAf8qCg34DIVHrjuMp4GGL1OVRjcSLwk1ZsCElaF4tTEeHVy2/DE2
NrDCGf/y4X6UMvscS0w921r/EZi1CoO0cFix98pdf9vrWoetqAp0v1J7I9j7Wc7SukHa5ejZW+lq
P8knVx4xzC6OuY7NYGRPEBKGdiuzMr11KiDaqKTaVkHC9cvy15wg89pbVwXlnSardKsiEDsUbZC9
OuN4oBiZv2m9UaB68v1jFnbxoy+CP8vHTbrDf1AOxcUusu7eD0AZhvmA+XvAoATTiuEG5lYgdthJ
vsdYkp6XFyMf2rMULfRa08HiQGGVLiFIng09EsNq6YOWc34LTRsNnDj+3fznFEv3rCxvWZYW++9T
pwa0YKF0jddKpAHDMB3wbXHvl608QYBmd9jeL5txBYsFeuqhd+p7G0CwOdRUQGCHqdG6kEp1Gztw
1TgX8qc9gVtHQ1q/FWl2g+bR/yai+dwyH/2sOwtJVh6QYF9Mq8JBJrBSWMjP5Wg3QN+SDTBknEDM
cvsMnXiDTnk2lytsicOcrpWriGjp3bL5vSNJlYwcZHiWHeXuS/SqdMSIGxhSnxwrlO62LqH49oNV
H0KjvVu2lpelizn3WzblrC4SfUC9rLEfokFVDrmDritDpc4qvcNEQUd8tYnm3UufSvHVdZpSE61M
kz48Vn+zpFfuvg7RtXRd6YF5+erM/+leI1nCrEz7AcEQJ/nnM76O7/2s4sriM2ooBcehbPrtuoGH
/RgkWf7oz0uOSK3g6vzT5tRts0kogUHdwRIO5Yp+rVTHOUk9rk5oWW6sic1nFVkVfmPWtaxtLGVj
+OQ2F+Jp2Wniar+BB1Lu1RKeYNMZ5S634bumjRG8RH5he2WHOYIeD+iokHcSntMhdRsy63lKYdm4
RaB8bsHX/M+8Y0pqVI35nHEuD4JschpMI9yUcYqACKbAE9VMb+BcV8M0zKep8imc2jorTER2rM0x
dTdEE6+WvbYB0jk2tn8CnsdgNIrS+7K2qnsbxhoQehW9Szu7q/LYfK2M0kZTEWAHMmXRrVQoIMwd
7P89Eiy1pqjuhO/wRb6OtBix1uVY61ewJSrutkyf+xSFEgae0UPs+/hGaU0BRJLau3609GPMMwI6
TNaCaMfFifGt2Y2Zat8L/j6enSTGQ5ESfxepiv08zJZF+PGupBTOrm79aVxlcwZDa4/aGagzpXCJ
69bclMPgP5fzy1e/phIF2RbK3yOWPc04kpDcC58IQsTtYNwejMT20TLa8Km08KyIMHrzls3lhQ7C
ttpHZvazCgjjoe8OSxsdNEE5kApIf/DdVpBM2wVHK0+rcx/2mZdkafOqR/Hv5V+tGX8isw8/Yq5V
iukjQRfzMQ5WRUcxH5Pa1BSqWNSvkzHDB73/KfKvY3I31Va6k/09RlrwUpI0PyKpco9aM7pHIE/w
rV4HkJBxHmwTng0Vadjsypdd/37LJNjYKG20TQeZtYQUCHR8pOquan49Ls/kqI8BJgwrU3V4zeeG
75cmjQgAhvX6PCGk9dqBxPU6GoxTkeuJF5mxckMkf+m5Cj/MqLuKujdu6BZyYPH6/3T1s/ayTF1F
OFxLN/rb9V9nFZNKxnohE8qIb3qVGy+qX5XPQfdfG1H3pnWW/rVHc/9rz7+PKd2y39WVDwllkh3J
4rU68IxF8Q8gqgpveZtoGAJE80vpxjhMOhcV365jlczrteVtjgetQqbq/7Yu2zjDV3eTQcnaHZW7
3AyOSEbELgUqvgOVV+6WdoTvFE+XRi0bHHyR596Afm6+Wnq1ltaa+6VDvbQub5cX6ZhgZXYbr0qc
M/72X/aMWvCrdavwODLOXwNujX06UJjTMplf/VzLr8s7ZqGvDWDq3Xf74Afa3jEA7pdD/7cvbNO/
fRu8e1d4HLTYDjvBeXkxMfrkOsqEZ8sM75KmRfu9vP3uU4/AHf/us+y2VBOzlo5gmQiaYfCsYP5+
zPNGpT49v9UVGF/Lu+WlDnh2QU8KV99tne6M8vy9nVhTso0zfMyWg5E44tT0r/NQrgSkqWuL4coB
I/uvczBxstf5OKjwa0q0Wtj1dW50xcggvwZqmF9lOtpoxH1j44569t879k2Hgd93a2kY9gak1dgs
By4vWCvn13pfzT2XhrqHH2Yx5dih08hImrlNwI1nwhDkatlEylTsagOnpWVTF0hGFbSap2UzsqIN
D0j9uXR1/Zpk4nlp7iO8WxtBhlw85uOt1oB6WULYh2WvYqoXkjSnB4KyxVOdT1+ndlPRHvu4LfFT
4iAQj9HDV4j16Py1tBQ3wcJUjPueXKWb7pNM8n+/rZi/LdOwcAuSNNy+v+1yyoRvm9UYNEtU+rvF
CT3jcbFtigBe9GyW/uWOPvupf2/KOkSJ5kKhWfYuO6YhZWRftlM1/5lqab5ftsZMHhkqkfikmufG
zHWRBUbRFW+3YVNTz/aG2h6hMoXZ2seo4L5gKkR0km8CP1TYZy29vw60jRDutHTmXI/oaip1dIVv
FrC06B8S8i9OGMgfW2VwbqrOx4/ugOrIda+yS17quTl30dlUCXB60ybObWiMeE0hPjotexsrJhNj
TF4DDfZ0I4jYGXrFuVWIxrZ5FQ/b5Shd7ylHtnF87yqp+zrFp+UjHaVTTzi9ggDOH+XHMUBulSu7
ZXNMxp8TubN4WNXlcx343vKRbgM2pk0kX7ddqr8KVGNJ5Jyb1ADxUFXExQRZnUnKts+9NMFeYs3y
4YWKp3FMBXZD/+weFDgM34dM0zQyiGKxb/JoNUxUJ2H3FIRt90TQEqXDFHKoH7CJ5Q0BMv349t1D
a/2XPjbS89Kf1JN6Z3QILZfNaj7hjOLO51qO6avMXOMp4u5cw9w17Vhdhhy9PRMAqPaVwt2qYpLZ
GlbwET60YVd8kOGUwRMM5qwBgdp2ahyE/n38Ylr1u2so+Ufi69BfLPnD0E3pNTgTnqhGWudy0iQZ
SK79K1bkZukqHXA+vVedxyklG25UI54kZtU/TqXbrZbPsxAppp0l3/wSqqIiByZjSmIea0SVXhFZ
zg3iwHnp2sT6z85R0SDqlsaXoqKz/IbC7+XaZh31n9+QsIb6+g1Fxpxq+Q0VqqGXKJfv0He7rS8T
sU3VZNpDDsg2OsYeL8tmVyX5Rg9V/UU09d+9kxsY/7WpJrrcAxplW9TO4CSGEr+q5KRv1FGt7iHD
9wepJfUe22R8RJUo3dj45v0Yx+4GBVr8cepjnSrTZyMZJjAhjxGUc/Tk+tV9TT2zaDFc6I38rc9k
uMMvK8P+Lu3LE5U5IqPmd//abDF5JmZYNGvWAfSWsh9RRxAD7TeZdZ9qhucPSnQCNnLWKXVXb2mX
jg4XCKFzfjLMwiuansiIoOUIw40IfnEH5+sE/cGwBala2hyvZ9vqSQi4oPOWjANYPEU1fu3sqlDz
qqrDkWDesXRZ9rqdXhwBEHDRjwGocALbplVgngX1zbM1vyybYdpbx4lwyWVraV96aBn4EaCPjTN1
HiN9n4/tCzKOQjPbhqTerBcDdpSuLyVG/09RAGGy1uBZLEbo9lS/WK6TPAGnh1/tZWqvW02vf+G2
gdq8+8BtnGcY9JeHoBT+PsA6aOeEaf6U9IAcjaJ2H0avrjGAbt9UXJs22Dhq91inkoDWptF2kEr9
WqnaS1AlPZY6BGWNuXszYzJUYs1OTm0pezJAjBHX/jG4ssZAjJ0HD8jK+5OhN9aDOb8IHd6iWTyM
cWTNjmLtGQrmEf0fXMtKJNVBn5hWfPdv6zraqg1LtqVtOawLYeGPUZvtls1lhxpVn9jWm3ff3WyY
VHZdZBfEm9ZDKv364nTK+rsDzjJMzeLx9/dpasOWu2ZC1LcctOxo22jYJGnoI7ngREub1uQDYddR
dlg2u8K3tnlUwoZQycZxA/PmsKQ79i4kgGWzHsfQw6lG3S+bdlK8NMBdV8RU/hMK9W3dtOatHAME
bO6jNsTiDHSBBX+g/oGGpe7iqmRJs7QtL1GU1yc0V8iW6atOhbH1p6o8NF3+Ey4w0nPX1zea6sSP
/ZibV6G/t9QWEM4QV3HAxgzJ67yzqIrkURWRulFBh7yl7WuHX/40xv/H3pktt41t2fZXMvx8kYUN
YKOpqHMe2JMiKVKSJdsvCEu20QMbffP1d4DOk7azTmTVfb8RDoXYmgKB3aw155iGuLvdAqUoL17+
env67Z5ICn3PovXn94nTQkcV0Wjryuk6jKRN/THAQ/X9PdhcINcup4+YX9xl5dGZjmn9i3kAiuC9
Pv645fvfb93GqgHKxY/Hul9u/fm62yD35zNvr6Pn1D8aPb3qeQD885nf/7/5sRm4829e5w0B6seg
3wf9mJxwNiYnmfgPbTZ2O3AsyenH/bffvt9XDjTMepQNPP3H3XnFSL+43a6n7i0NEOaTz3DyM1mc
br/dftTlCFPFSFsCxP71gC/0aPjptuVEu0IPskPck0P5/W1+vENXa+NaxDO7b37/24/be7Eo6Bbv
fvuPf/7X2/CfwdfiUqRjUOS/4Va8FPC06n+8s8W739T3u/df/vHOQd3o2Z7lGqauYyKVwubxt88P
UR7wbPF/cr0J/XhQ3pseG9L+NPgDfoV569WtqrLR30t03e9HDGj8ftusURfzhnvDTnCKI7346M9L
5nBeRmfzghqb2ZNH6e+Q3NbaudF1TDDIa29Puf1ws9Jd5hV633KhRb3HQoWQgHQTxIl1riZpfv+R
TeJsMbQe6A1zrKElWWdU+WqriaBd/Hje7QF6bgRoFhHIZBVRFJX5rszd/iTzbDjdfjP//G1+BuSU
nGUcutOQrcnJN8S+idriqiKktL41/nTLy/W9DL1x8/dHXnp/PfKOZdq25XrSdB3DdN1fj3wkR3R8
QeR8qYhxPdlGVpz7Vk/PpFvMv+PerulvzPeUazmSTIZsYwAdMv/44+648sAGlrV/0mhurjJLlwBv
hvrqRU4FQoH7Bt+WyEn1LsTV96/bqq3eyrRqSZ8Jn0vk+vcR3fBn3XhOk6Z9b2KaekjQct/uddsm
Pgkfi+HtZipoqgymBjx/fo3Ee7AO0rrCvN/KZ7QW6XJy8vTu9mheJD+9/6B+en/N1Pd9W2G09AWp
p77fAOuouxPV578/0J753w60LXTOc8dyBZYvy/r1QLdu7rJgDfKvVER6eDEcv9sRDjKPgypBWWDs
g5Z3O8Y/Hu4LsKh1nh++Py+sW5zCcEQPoTVVR8o6+GETTrjMHltCM+c7O3fWD99+9X1r/tUx/niW
kvbXrmTdVQbK28OsMted20yfm2Yx1tTDJwJiNnpmtPs2s9wn6YvL7fGMXQ4Vc0Ph5PTtcwXeeFl3
7vTZr5OngRrzE2PAX94wRX7woHsmQsPlkMItneRw6RwnPLa9Ot1uAQkcL3/c313IeYbA16ncX3Qm
5EdkLubKt348hZc2Vv79pYZmVauJ9cmuiFF5hKBDQNhHw4Pul0/jIAQBbx21JLeZ/5ZA++A467GV
+kcd+v8OsZD9/aY9RuccD+uj6RISFBUyIzCVV/+7d51fXpmwEG6nxn/8MvzVt+HwrVBjFQVh85eb
/3wqMv791/yaP5/z6yv+eYreqqJGJPC3z9p+Lc6fs6/1X5/0yzvzv//x6Vafm8+/3FjnTdSM1/Zr
NT58rdu0+dcwPj/zf/vgb19v7/I0qq//ePdWtLRFeTc4Lfm7Px6ah33JJfDnLDG//R+PzZ//H++Q
mHPPQ/T2+a+v+fq5bv7xTnON3yVlHNyEBowMx5yvqP7r94ec33X62bC/bEe4jnz3Ww77LGQqEb8b
wnaF59gmVyFcjne/1dh0eEj+bnmu6XoOIn0s6pb77l9/+R8T2Pev7N9PaMY8Yf2Y0KS0HYPSuTRN
qTu6FNL59WrXsN3rKRDzjVYX3lFD5ttlkNst+4j+fWUb5rgm0RQmMYp9Yo5kDNLMfgq1Ojh2Y39C
EWLtDae8GHDcCUhsX8ZygjjqKneVZFdYZuMqh0Wdj71+l+vuPSYTTvEvPx3wfzMtC+c28f7yd3ge
PQn+DI4yh0efp4+fJma7KNMazKWxVhCJ8drg7qzFuCrb1N8NvXEhCcIid0ogCfTZ7ivKdSULyHVf
px9ww7OLhtiXqiI4yMw7mNIB8zUItNQDjVvDSL8lhlbepYxidpVgRA1ruWIQvfO86AORwQBOIGVM
Y9CdsnA6Yr1IdqYt7/TgkQBrl7YHaubYhuoftXR8y04n56qiZ9XikGpn8jb8ygSEQI5xsnvFXYHz
Gq6GKQI07sEXq5YfWrvV1iHKNJxDiXoYw5HcMnF1zEC7z6lrL0a3eAUWU3/Q3O69/ODZGn1VZBAR
BXtSDgIYiJQBFwbZECVJg0fXUrhLX03SETZhlIoVDUShb2Qw2otGTMGxB5cRleZzESb8z7G+idsJ
hDBtl5GAqXXWAvkKAc97ibXwHY0Wg0fBzOrhq/bO1ouibZHLZAcr6Gmw82Bl5ShrXJY4hBys7doD
YheAtPHqlOKco9NToEPsgnredDH+XHoUL407RSuVISAWg/25QmZoztleakjeaEk6O9yBjUXujFed
nN4VyPqal5BUb5dAygcT6li2bX2FfdCQFKrwdpI+fG96PlomCetEzRJnb8TYhW5oReD8vlCKUDkt
KhdG60GsCBWSO2YsZ+wbHAbVyqvaY+1T33KyI2I33zG6o90jMDL7l6nXiEOximKhZxa5D6OJWqSl
pkacSrToG2j5qGRw+llhvEajBKjHZFKtBX+C1YA+o0i0BCGHa6kxr0hJP0JZRf+r3PQEp3GnJfkl
FK23JKg4XmCfa5YW2UwiA39GTrqxCvoZXdjp2UGCYELIay8TPzrUMZFHwiNCvBJwt6OxspGjYb/E
vHWpkQ7Aea7WUICAvnVm+dFu9A1zcbySue9AsqdpgroDUUYGz5Xwck7l4mtvZChVi/K5+SbD8Mny
TPoUxHj7GIKZyWJQrwVnGybNNSscINHujO4VM+J3CkvWQfqM/G3bTEfSkmKA98ZVgcxnIXGcI0VN
+3ptVvJbJHBYlCT1SgeMFt/yahQHfOEWtAr0rWQUO1gVsbaX934fJbjHachM0UdheadS2M9RLd77
ZvPJNs5YBZdxl60AtjzZVXoa7aVj0qzu7qophPgmZ5smu0plTHROB3AWRBFsnLZ69nPrs7L09zi/
vrA3QK6trpDjdlEjPhiGutRt/T5oUh0IYoOT3d/jGhLYvmt7Z6b8xw5HuwpJ9ij7Hc1jLgOvQ8Of
uXgwHRgfq45qxGB5V52eVxXZjFxSgLlqYN7akFqTcsl0sHWMaN8U47ERmr+MrOJO9+a888F4MTyJ
AcKsH+qphamUY9UKyLJFvVfmz1WmXfvhU1kZtEukuYFyfigcscpwfbKVNhepaejLQY8BtYrioQjT
rTOJnRVwFQ74FvZEi211liU4LiYHicOHwOTCDQ33Lcg+QcPawtkLlxTyiE5doPGdYWK06mWT7ybP
uSByz5dGBRalLXcDqRVZGe/qxPrU9eo+m7cVNZmbfhVvyaWiFI3yrSZpdefY2IVAlywwxg/OtiAo
cGkz/izsEU4HhijFiLEpUvVa2eExNCr8wKPz2g949Jielj2i8yUo61e96j85qMWKLL5zKoBoJASK
JbCQAGsteTG6bpxsFK6a355Ncjs3BXwbFFT1x1IHHVa28FoD6IzrmFGoGMFtBUlX7qq6cVd2vIU8
HTxhHHnQMtcjBgDL921mFBKBe2rRzy1cm6aMiprtAIl0sprhgIM3W3UaeFsYRMMuNB3IAC6bvSAh
Ib1Q6V2B3ov/se8ekYPgRRprAIQe5J5gCJlTA3LSxmktOoBQUUF2hFIqQ5KE1YryZPjJ6K0PjSaq
xyJpB0JrGEhA9+D9BkEgqoSiMtudLQIWbTcRSXkF5kowBFabjV0Hwd5qxSGL0+SaGOk+qFFcu2RW
bhz+mjRT4X0+sY8eBy5HkgR2wjPncNwn5YoLF5N5THx0InI0gReHu6xU4qrclv49I/tCQ2V3CCpS
RjXfhOhjB7OmNDqYZl1C8rTgfGrN59TH+TmvTp4AlTgrOqrJqqtmp3ei0DsrzOqYr5NPQRWnZKNn
4wlyn4noAj1qh0x2jSd0vJd0oTacw90ppc+2c5pouhMosZZxgg9AuH6CZAJZq0t25WtjgcO2Cr17
UKlOdJVeN+sAucRqSiiZRb5xxhBfPeSiyrlStafJq/co7Kbn0ceHP6W6ex6ogkJwKNWWODo0uc0l
6jFaVpYEI4Qt92TDS6VRBrwOTbdDStuDIxhlh54qlB9/mdwC2tpUGhSnWAyQbzJooQ/kRtX3uL8w
G7b4s/oyDA+VGz0YeCHXpk6KtFOJ6urMKy92JuHaya5WOll3+ZTgXnBdZDFTVuHr1rcwm6pnXQVY
YJw9RleLdAO32ZNfXzF8xzbCtYyskvqa9tEKzs5dVb7PFfCgbHbi1znd3TgiYa4Z+k2RuOQ3z5Sm
KUvWhtM9aWj9ZaXOnKjuWkuz4yzGJj4Fkb+OCnYJ8DTFxwVqRnXHJtRwVTWYqFEQr/PWDVeu8B+r
Md9R1N3FWYx/NaVm55xJCj7agb4Gbb0LW7BFncMeCFjRynVPwo2aNUVhZzsWHyndbHrbXaMdExvZ
jlv+pnahTI/KxLDgO3MoDsiLHOJ96ZDHRNDgktIL8ENqwsy/zmtttMdYTafAEK+uYjXpqS95Xob0
I/x0RVYo4TlmtYjB3+R6yuoKBRTgdZJmwvZLY/XTglptuPJdeNWhBq86QSG7tMsIRKu+1ol2X9qN
ccKd/9wCxp78+FEkoLkrg6VI20AXjAGGeD6W1rZ21kEUzAZuQH/o9am3LbpOf1Wl+c1KSNNTDvZ5
G0Q65+hTSW54KV2g2kP31ETxDr0xkAQsp1WIfDEKt25MPokmE4KcgV0mQDjw0Lu7oPEeIKI/Zio2
FsTrBEtaKAjKzYMRunvNyoGh6PoXv6u/JKaRLycEqQsrJzVeOJ+VrWjKGo0CkJEQSlR/Qs1BOhR9
qa+Z316rVtnLynHeE6V4pOG8K4KKpkQwblqpmGPs+M0psdp0wkFbwVq3GAXRqtW6VcVzaoEZzfT4
ZdDkVdQ9cvryZaxh30DKO4gx+Ow8gKeCsRbZ3jZq/M95NzySTbsvq2dDxW9Ryoeh7/HEdue+xgXK
VdtEwZYK2knW7QUaqQmgD54+Gk+44xEDRLDz8CsvvYHEvGHojEWnXvSaAgZkfBzyfnxV8X2nl8+T
423blI+bl4KiT2RgMY4nsOHUKqKKaKrJxnFWIGWzUpy8rsPSK2GxnMT6VdXgUvIwe1b45BY4oNHe
NuODbclrPPIhO2+DQHQjNcgkrMgPplUfWOFFK5jqhG/5fBI4xCY6DW8tneSb79PYJF3vSB0NqMze
6StzYUzZ50KLdAgeiILzUe0ZAAX0gGE+nXCGgPh0wjcIyQ62NDzZwn0yx2G6RAmzfqaxOak6eKB6
SU14rJjaWoyYQw2lrkyvfRfoG1G59goKm3mHI75gfVC5L43ZBWtACxHwRZNYgGwN2AVjKlkCMHt1
IMJFCsuRb81X1gd60PZ+NCXRcXVrfki0aUsG2kuUTurU511zUdJ8KY60D/wXCFPBSeo2Ru35pk9J
bG2wMXGycB92MHYJB+wU9AKo6w5KuszDYC9hyPm53x7oSGNZSDTv6k1+vWwTgOK6snJA5Xq5qtgD
XAM35wfLYfb+QF7QF321bR/U6RgcA8doT2A0ziNjNkz98rHqvqYtYGRP9BnN7QuBhPWj7k/5k/cw
VMkXnS4RhC9Pe++45ZOBG2Kr6IUH5RwjNwdkcJJ8zdOcBKw+ih8Cg8X55BfWTmYtPYz5PlToK7je
iyHFFxxZVrwxo0Zfeb6182JTnS025ksm+KOZwi8dvRe7kM0u8CcyCwr3nj7ZtbO8N3i7Bj63/qPK
dabIyd4Gk1+xJZr0j3biCiRGcXs2WPJWY1+s3NDzqaUabFCj/Kjwwy2dAZNOCd9xZdabTKs+FH1p
n/oKLYHRay9EzbTruFNsNkxv1xYLzdaPVd4MG4Edf6XITljeVkeoxxmIs8S6Swxi2AnROBNotBzD
Ntrmfv1Aa58Xx1ziSeOYj6x4bbuPtpZwTM7RZY7nlrw1Ya3jPHyKwYxnWPLx6Z2dtBkuow+hBnC0
TzZq3BMawEvzXOWruP1mlGHAPPYAOADFjaOZe6QLJxV67ea2WousttvzpTu+8cZ1h+9FpfamplMN
pCo/uTFCHqJoLzimlx3cgCtjJyiKCTMmAgGBkX2aRSeJkz2Z0XMSDNsuj7MTiiIWj1mFPrhw6y+l
yp2Fhu2H3l9Y3834+ZyzJ8/0KwfDXWk1pQwzHJJNYo9YOjsj23aabe7h4aBgDwRVf4ghujDub02b
ZijYQaEDyDj7cFOkBL2UZmLg+cYArRDD7PA1jmxsTWdtp32w6mLxwXUNnpEbOCtj19sC7zcX/Zi9
5qr6UpTyLkRF/GHer2aOW1NH9aZzw1EcVOSjewvu8eKJJ5Fl/C/xpjUtUqnagC78eEmJeOpoZtz5
lj9sppJvtqHmPS+MacrBGJeQfN2ywnIUqU0WJuDAExAbUROylPSraBsxAkzWaG/axgDHp/jbv3+P
1NIX2QD/O0ZXuGpSuN1GzZqHlXDQaj1m9y7aBJVzud3t4jQi8Fi7Cg9iBplNEZS1pIPlkZCD4COJ
iVLZb9Xos40inmeYvTOxE29sM/82dgOhFhOEwoA+AR2p4QykyTtmeflWR1a/0rWnSj5JVuCwUD22
JaluIycuw+/nXE1wI1AlrF8mtKFCb6YVi8N0rSggr201Nbs+BXXHUoHaE+SEx76KmFhH6lLowp81
E5rZTHbD0MNqECJ8FFv+Koc+dhePwMJMUTpku4+HUJtKREcQ4eTU+Rdn3hqQS/tGOVIc9UTNzOZV
p9MI9mwWDJJywPx97R1UWAuavqR2eOazKkLn0It017FIXwa+ccgJBv4wptWubqR4Gr2iB1RRLYpe
alt6bN1CtLp5dm6XJtAM1P26v8hQc+5vQwLm0fiOEL9lAJny0c6+lb7nHm8XuZDyWJkZBnEKY5J6
8qW0vBdVUTbTVPsYKq7/CoTKEumw3MzJV6dhGkgQNTFheBYMDsYSe69p+dfb56cDUF+1GeaYfSiI
HX/Ey0drzoIyCTsGwRDnTzYxloU5w1IxkMQ++CGfE9OcVuCb0DTgS8rHtVFXCZwbb3rSOiwCVSHX
Bf3AU2wShK41MSj5x6BcuZ1p7qvWnRbEBSDEmOsSme69pvVwSAYIl4asvHuGcAh9cWvdFdpjEkjY
hDomqxJbTOdY9a53U3bb6mr6YXun++OXprH0o4LPx85yqdLEPetWobaNGB3oscFDU+oREQf2o61b
2W6YB15C0DIMCPvaV2+3Y8959lKPhnlNCT9hd+aTLmhHF2Lj2Xx62PVHlxgKgJldNp4DT3wLLbeA
xsNfYBG0tNO1HKsdqNl9SZSM65XFKdXSrc4i+mpO0zrPDUIVunBtiCnfynRqzv6QPBkFJKiC8O9V
rcAWRRALRDvDFIIGQhiUZ75nY1p2aXIMMSFc2ECzEyl2ThtRbpjHbSsscHCEbNckfmQ0mdYy8tpq
CbpYLmFB+g9GTRiNP2EuNOpmRYrKPkHtskTikr0pa++aZ5MG7dHTKzSZKq4pxzDCmyXOCRlTJCvT
Vzcb1D3RQdsxDYaFQrRxVypgQKkC8pQXsEJuowQLLPUx6aw7CXl9zwzoHdPpW1oB5E9k8KFMm37H
3guAeNeRCzFC8tSLBpZO2uXLvO+LJfFtPrtl8/N3CxGM/QaJ/9HEjdRQr7ziOXeVRqtpPjfhh68r
PYWkk+Rqld+yI0yQSbcv9HbFaKyr4x7JArQb7PpxujX1+L1JVgfg9PzupqUUzEMrNV9ksvWOgWcl
uGhYkFJ3tfZTNNyDDuM86NprXqMHK2Njh8uCeZC250oQTUMJLEG37uugtDot3mc4YSkmmNXKzcIW
ciZSUgDT9REpBkAiHW54De5sOUW6uy7dOTFvPo0yUpm2uT2MK4jCO2qEHTzOnJaAyF7dcSBgB3Ls
Okp69WI45N+N6PuaOn7sX03LDNdt7oRPvvlZNGShzKjqfW9bH51e1dgT4UIM4bjzqXcxsHOCI8Bm
/GqdCj6/ek2mDunkvDwmHc6gKLlP5/GI0DqwGez9vx9RMlDpCzR9u74tKTQMedtgdL3F4AJ9UYOs
D7c/xE2hinNx3gu7qz+GDYRlGMfVmpkpWPVpIQ5xFVF4oWlwV2LEoCanh48l5z+nX6EOQx/ke40j
udCdqjhj+S03sc9MMefMDPHk3mVOip8/hZdGNATbQ18a33604QuvTzdTBiMQs0O7SwKI2JTItthq
k3uNseJBUxXBzWLZVWZ/rIJ5h8/2fhlXurHjNOL7ieoXP6mHJ2/vz2MWPutLWay60PXPocNgQkGG
hrbjHMZgejATylTz4mWw7I9s1Ns7av4zohWWWNGPkITcDOaG0V7C/ilQpv5MyQwQCa2rBTBjf5HW
6IqS/utUFcYqKpV+yW2iQAJPe04UCAlo9CSOhCMkBSFbf5fq6lPQQ77WuuGCioyds02Buc4IRL1N
+AKEcywAokSvJoT081QDchkd8P5AEUiB06nOeC0qKt/S8k1KKf7gESm+cuHQ+4x1n9QAMgTB+Tb0
qf/bYk4Ni7x0BZQgP2fVGoGrOCJw+JJ6jiDKF6ZPRBjTAqHg4nZtmo6KtsB7scMNfFO1yZde2bAJ
p2JlVeFzVRmwrU5odtUVpslT5sQBYfC9vtdHBfgJPf2acJAsW6oGUDh+R3CcRXiXW1G1a+r2/rbw
HGOvvqOBwkoA32Zna59qgiEKasqr22meh4F39ObFowaeYg90mA6App5jd6LpQqrOPkrinTaM5Rtq
JAC6hgHcovTfFyo7M8CBUC3YvJmasxrNxP9A8Z2Kfgq0o6vss1b315yaVEZ5/26ahrew92YHEfoE
WxTePaMq643AoFRbCnnHvEvA1QSSuZYWBUzXnvY3s1OsEoqJhX3uzJcOytPVL5IvQU97phYxJYV5
iXHTIcmS/4wCwOVWQ220fO9FXrfV+txjfyycbQtL2Ulgkxpkp60J3nwgwfioSZSBWTvco7pZSL8M
Xm5Dc4M7l8SNIDsGFP4WSpI05zvr0nDqkwZeiRpSyv56iO6t0hpIbM36bakh784AOxom/mT6CeRi
sClHMC6KZaniw+2TKRlYz15fPwZ9QJCpP91FsWTnl6yttg+Wt6VS4rlw6b3g1Gys+VyxPtF7Ix9w
wqGCpUCocLwDHgoHw1HqknXJIbXN7NIn9L2aMGJjjku6sMbh0kRECtWSzktWlnKbGXrERIpx2vVO
2dR8QdtP2N683uoLG+gRYoI8A79dRGxdgeCw0zM3KVgfq6sJATTbZNH7d21SZRtgjVBken2iCziS
RSFgLkxpSL5v/2zrygY47Rnroq2LTZ96cldDj18kco1FOy1Fdbwt3h0a3ZvBXcdOH2ylHPG0+xkK
0BCOy1R/g+1i7FrLeYisCgpbHo0rK5LddoiIBfIr/84x9HUPrHkjKAouG7NGJk45g+GDNug8DxJa
H67oUvqUG+xge1vD08TTqaCQb3kcbWQSJFl0S6kBguyEfDbZL6+GrKl2rfxENUe+L+beRJVQVzM6
p9x3bIa2IMLTvctiD6jBsPeypD1ZeglDb74I6oSkoFCZe1H2V0iaIOFJVusl2/guTBd9SfRQFEcF
3rYu3LUoEpGFf7gtcUNUrSQ/YohHHQtzn8tl/naKPsbGseS0Me2y+R9UaIb+l6a9I6RwLEQBlmkY
OpuIX5vdEzG4VtK5OLEmuRsGMVwq2gbSjq4hasXVbS0amN59ojsOrFiLBcA8IXfzIub2GfV5m2Zo
VbAd6F9RjTQP9oRcp8keetpS/1828r+Rjbh/KxvZAO55+/qzZGR+/nfJiPe7JAALqSHfsWcjPULs
9odiRP4uTIepy3GBorq2MJFv/aEZkeJ33dXxC806jllRYvypGbHE7ybKCNvFXShMDHz2/4toRMzn
109iC8vBIuDopm3YSOSAw/9Fi5eUkmuZGhJ9oH7cdeZgozwXXHOdER579vBkP1Qmineneyzc9dDn
nwjEJKjJbbB8OjglzsOoerq0Kvgfro3//tkkF4UwpWEwFnEU/yJo0TNNNXVRg53JlAm0os1X0m8u
JV0xfJa3DQpCyrg3Y0Trk4MDv9OAmtMD9Ea3ZZNMRw9FcnIEiCJWf69TkXwDvx4427A4/sIy+JbQ
9vCN/6xSiVrbicNKg3bUSY0dQtR62yAoTkjTp1NhVNZGOaxldRe5IGDac4atZ91JMSxTuD2bgTIz
ESPkRsRTSU+qNgFqD9h/82SUj2GUvXqVfU+/8WJVUbWvCI08MU5ezCQVDwhHt0Gf4cqPSWpLpgCj
IiKIpSfTVVynOkGAOTC5eErON1mnLujTK7qgqB8MVo0I9gihB2ORitcynN7XYd7dN1G5dnUzQsdg
TCvlyfjBS9C6WQHtbBoJq9psKYSR1HH/94fyL4If5gnXxA5CHouYFUy2+RclbiV6R4efQvdmEtmT
2xKYEiaWs3bRCN2NBiswx5Y4CbwA3Lfn4CSYd9Y0mB6NUb4GBPcZkXm9feIkGs5//+nmC/TXLxow
hisAwFne/M+ZRZY/yZEonkWFryctmuQJ83yNH0ifuuoM8F2ux489O6dzbEJ5Bm0zrjCrWI8Joc+5
fN8hYj631WeVDhb82Aw+mATtZpvvCz8qVo4oS/azEA78ug72g6rEsu7Zmt22K2D3alYiRJRrvX3A
hFZtNVfbd1PuMllmhc5axDuaog/vbz9AfXmbyNTNhcZF/T+c7WK+1H4ZJqQnhEfrXDJROaY7i6l/
OghmAYELeB47xtt/rQf6HuwBfc7iJXQK51z1M1LMejJmHbwbI5ZH6rzX+5TG8W0XWesRLgm2ykmM
3FOG4uHvvya4a79ekZxGNsoGQ3dm/Z00KfH/+hkzl5bRMGf5iD6eVuNAU6FqvPMwGNcyoW2r4RVD
xyONLSvvlW+E3lqbzn6C/yBojlFh6UtN2OZxVOKTm3lgnrsMU/Zb5ZA54IdUE+HBODNWeR1HnnNK
a4OW3hyR3inxWtFuWcphtCARGd/C+ehMhv9x6NO140zt3SSEtoDBBVoYC5yjj/UqV151tEsIMOE0
Lv1YlYDXxBFTsnHXpi3SPErQMMCps8sHN3bfd1SsjUT7VOrk2CjgMSuy0t5Xjb6FTXjA9YzAJFxL
aZiLXGbnVq1lP66rMDYJaqseHJ2uT+iqlbCcO6s2kiUZVJNVP4RZz+VD13ucyqNh12Rn+ubaTNzX
NI7fQ9t8TMLgBTDJSsBr0FK1cD2wDFUg3tdJ9eiIRyrrOeHkDsYfkK/h1LZLacTXzO6QWDzUGXqr
aY5NSMRwn4Xfuj6ynoWVLhwyG3QuvrvJExfSfOO9pxMrpbrc3JMLQGgb3Y/Tre0Qpib4/KLOr3l+
YkyJYbndD67WTBefBdQqE9JTi6yz1VrkfAiGOrGCX+csK9udlVejsSYSCIqLHmyVq33uqfFt6opQ
6GQ07mOV//FDGjp2cenc44qkpNVl0wfDUweHZj3NdcM6WFDjV15gBQ91GPfr1kNY5oxBvDXZTx1F
UXu7HJeylMLdUlxhXw7a7+K6gCiFk9YvIpy+haQxfIFeCLB/IzP0TLUmwvvbD6/xre0wcpQDgqVM
0flHwlIwApCtykYB6toyQ43NYZ7nlSLsKXIk1lcreUHzSGPYyNQ+Gcbgi/LTj7EHJyySNaWftLCe
/SwiD8GS/aPb+Ti1IvsIbr0+62Q0Dzmjb10x+iLUNo6OD0DMcp4AHX60WgXFYjZHZJRx0glGlTd0
l0Zr2iekHGvDLq2XpFQwC5ppU0YmrlgtqN9rjvdcj3TysdJWa4XQ4cKGdOF5jbxWsiEFBoLJTdxf
tuACG2l6K0SZa9M03L3XTcTYAO6eAfnDcnLNcNOOynismjHEAtRH7y1Cdgao+Z/80rjSZ44vTBmU
+LXOO0BMEWtyJb/dbtWxSwTX7deSykzeW4dJp0q2KGoTN/vth6GdS/adIWOHtMhz4xovIxUdUie/
tgVVVzRz99RLymNpsYsp89B78fwzMcDeWlcNsiJvOhTSa+4hddjLwqfGbg2Ehpm10XFiDwGJ511P
l47kv+P3H9J2l6FJ+Y7GELSppoSV+ONHTQN41xVMjV7JlzNvBAOkPR/8WgfSz0dZRnlITFBX+sfE
otrqpVbHzkwcyVXWrzHl34URqHZvpISKwGV+jgSl9earkwUVOUvJNacQdI+izb6TiUUydiiO1FCg
qXYbrOnIV0s0IUYzyXpjcQFsKZomR6UsebAoyd5u5SHUKjVveVsCqbS4q68uUMsjrrnTrc7UlNZd
HdHRiBKQGHEyQneQINOrtjAQG8Xfapoi86xBJkcpX8AuPqpRH0iftcYPCqQsffARxIBvM+vRbob/
WDXNgZZdcxBuN+6Iq1gR2BxnCxKDH+oYIVPAEmFL1/i2/dOb/quo6tcbCio0WZIJQAYbzdDTQ+ly
4vkqM66YeQ9qqJqHJMLVbVdbbzDqh0RbUcD3HtJAPeSmRanTK5oLnfLmUo0hh9c3/B2sA+8ALybY
qMBdO1YM0hNlOv2f7P+SdGbLkRpbFP0iIhgTeAVqVmkozf1CSOoW80xCwtffhe+L3Q7b3ZIKMs+w
99o/DSOxO5XH5gkbF0LJs74YFctzOQXllGUfjkNsriaI4LRdVn104+kH2tHlz763xvrFmUZ9RxQm
ZLntH4uKZVezeu7NX7J/0+YXZrx2MCqVnLzUpssF5PDfX7CBmgcmbuUbsLk1qpH43gEgQpgikYMn
rg863V/qaFIgKeCKTCNYxdQ/2F78RcXWXFdtpJwVsBsZEdk7MdfknCzUjUtvTzeTOfm537Y3NkPN
m5ZvAxsfihLCyxvIQ3lzyRxAwQXT97+p6WSn3WmNdUo6Iv6AfFREK1JhX2aGOYcl5bpmJphfMs0e
WBhvv/zvn//7lVfD0PeMYqegLz2iZWLQsH1reEHKu95+760OcEaOxMvz5v2woUeTnqFZaxNcmRVq
X6GFRcNjmEdrmxrxdviHtDBQExhK27ew1faKy2hf5TGxriWaxH4BX5zQhP+/wMYrH3gleBHe4x0B
L+bVFT17UFm9oaRynzS1uk9+6TnbTff3v+9TT9qTzL3q0eUigbVOasN/9iQAgoRo4xw2SFJG5txa
r2nT0oIRaP7fgsGfz6bhkC9XlnMA971GoM/+oF2ns9ZVzZ2p1xt2YCYPvEvrlxhVdmhkQIUTPG37
xE38UEuTJqiE1T0nCkqWZdw0h6k9UzLOdlIKIeRkXfrCaPeOK2265es6bqMphFC599SyUNviresT
fGb6lNWSh5mVcd/qzEU9qAGCKN+sErs1T9rPbQzmEElkTq9L3XpnaPI9sjDGe+T1chN7VnnvblP7
lhRLYguWZ5+e6ArRrbnhThpbQ7wX9oqtW6nyEctPG63o9Z61TR9Tq+Sv7sxgmLb/HNlDdk7EVn0M
87c0yEnqOrN7zgrCP5dsuvPHrH9Gs7zHd8HmzjaavfTIJZlUHck5/+etqFqk/QBiQD10IwG5sGhq
bpV2qYafNTf/WjOZcJYzTwR42SyDpXMeIMT2ExQL12i9q1sWzV2/ZSTTZZVJCmBzdj+zHJVQa85Q
ReuJSbkOdbvVDdRy9aG0+hvp89OZEmW+Nwfmh+NU3Ok+AnUHwG/aZmagCis0s+eciX9q/4FOmJxm
0+PPzCgR2TAjpfcerBnJOPq7+0rVPluzKruiGzbxW4PsyYvXZZyuw9Q8DYbGyzIz925Wa69ivYkA
z7zlRuJAGdf587OCbe1gPovcerN46i/87KaVKHfFho44jUtnL9l5I1cix5la/RAvy9XKx2bnOWwH
1Tp9+/w+STKxmALcgHOZT02rdkrCdmdNhNBqbkG0LkLb+TqNrysr9PW9y0JxVMtuRdEpPApmEsoJ
dc7F0QYnJF2ExgOStoKoSKRJztnycTr4eC/vZXIDP0empa9RxNYaZZrJptfyILw3DzqSba8dkqfS
rWBsdM5AvdfvLPmskqnh2frVct0CF8aWKkXVYgCEoriLlgL5zcoAMS4myHHL8kcv9PxmVQdtKFGQ
3uis3DOjaxMIKF+KTOcnJqR71VrtZSza/WjG3llkW82mH3xIf0E61w+0ItyGqIKi/tJhqQYqFPX0
SBHyxDpEr/ssas0/aquxT9qGgMgtuLP2GexW5T+5JFhAm+xeUZj1ClKMSUoXJoAoA7cTohhaEV//
Xf020pKUZtiCxA0l59hB2YxAZAbxqNQxW8o7uRARWvFYwjYXgZcqEcT5/MI+t9k5Pug2i2lP1rJO
x6B0jI3mPS9hlEw+CNMipYwpYEfP/Z/e8me+hzjnPvxkfMApicZ4yoZqv5bLP0waiowjPax0A2/k
FsAMrBzdSXuVuvdkzroWmVbcHkskNAAXr3FvvLqgxsBRO/GhG/IHPPgwqkzxKzlEdqkJ8HbuqdYW
wH0WlF1u+I9s0Ww+E0fulxYRnafFe2QpZVSjWOkEaktw5dPdUs6PQ/EzgwxjPVQ9LMW3pufegbpO
PVe1/kd/lTz3Rx8qLymMbHl9hu1YJXliu/XuSh4XO2sWkpIQcJSR4kE6CrXjgv3Eztdvz1uOgyDz
1ejQq4gscc5q83K2JTufkhaKyPaydYr9lHaK5ap1MxYatA2ev5RkjFZQAzgux9OcGjjM294N3bLW
AYN6LFfaF8efOsIYrXunxQZcMm6TE4+z1Sus+NOyK2u8hHG9XJJkVHfk9wQ6okPcQEy4l+Uf8U0H
CHTqZI+IVXSkV53r95fB6iwIl8AsLa05MSN7zSr7cVHtup+kpUfEfP7LcXrLpSM2GXrHoX5xzRIy
9Wj+SRq9BVuRCmJ5OU4xJKxwDQJIZN4ZwU7IjN49krWMGx1ZP6E3xD2uwK3YTVdxybrIGrw7hvUo
ZI28jyYnx5PWnysWogd0qq+1FvvP/oSeD6fFTStQU7Ih8PGCfM9rTWR04lkAfJmFkGQU6H4h2V1a
Qb4Fac+6y4ef85IUiI8dJI2zlxbBuvII+xxHgWXE7G64vEUS3/IJ2bjoOtwprYJexPmfSr05uL72
VSc1MiF3DXynqy7lgCqTVdUaMnsEZCbYyOvAI0elhW7h3aGBWrkNrAvyhvipbsUTRZVuas2XZ3tP
ig7ObMp35NJPxAIngaWcJHJc4NCLRzXiWXW05nZ9HUrGmNVAkH0900ytDnKpzmPCAlE+nbofNsdc
jTRUPJMLOh2iOtjAEGdElhe5JLKAZu8RnWO/W40/st6HelTGJT6EUf10GAA5ELpTgZYxWtvKjoiy
Z1OMhWzCAGM4t2Qh0LteKbFB4tmR11T1jslkGW62FcrvSFkd5ncLgt4IeH9NYxx1TXNHOjdHRF3k
kZdXp2mbR8QCW1VBdi1LUX4n4c6BqrsrOcH6cS0K1HGFfUJp2SAgWQxIBE5HlhLRJH2CD3l0cPqU
DTLXP4OhCkhjpUQKqJ1KE314R7JdMsRVONur3GFZOLYOiv+a7Vkr34m7SMIK4gi5B84TVgCmOtRx
oTJrhwUymjA8QLTKIMIBg6M3mPHSLynB4Mx4kRegoA1rnZ9BRehfNBpZvjMrmEYNZ2md2lO4xUHX
Ghnys6eOxoTQJYVHltA+R723sI3CmLLrl+yjJ+Nqmtpv9A28t5qJD9PoQisFqdxSoQPdrE64e06e
P39ORNIkzr8lIw3IkWEDYF945YmMdKS34tldU1qYOVehMRkn26rIVRLevktniL3Oe2niiXYaCEKF
NxxynfoVQ0E4d+xNvQXaOUazg8lg4ea2yxOiaErYwiiiSnAkgGlxgKtzls0ooWV+TexOhVDsCEOe
mVs6HVeRh+MrydUajo1lhcnA3S0AgQItr1kA29xjtj7wYIPkMlqx0wlMD8USp0czdgjHqR+ESCEy
M6zPvC4+53CrWyctX+E97/th7UOvBDupp10RzWkjo3UjcWDVJqXTNIxhP1f81FXlk5owDBdGQ+LK
7LufOEgz02z2TsHI29bb8+il2c411Pvic8G3NT872SOS92jRsiaL2N5nkafDYJxNAb8WLaluyXHX
G1RGhBYtO4eydsa9l2C72BuE423uv5YLbpqicnsqBRyFHavlP2Y1XWyz/FNnw7hvIBFHtsOWvuzs
K/j/qJoY5HrieVwMe297RD4MkEJwuaP6IhTW2Q40NgO2OUSz5U1hXwFYyd+Fk37rGvycLBtfqsV9
HmX3hsQt3iLSWyJQVOQsfMLO6hrHpAkRcydcDfHV5n7Ye0RxeSP4YLueuDGduiFtU/82GX1FXW8g
3xZbWYcTPUjs4hks257iFHuI8LVrsQWSrNRBuAg9YunZiPcz21AnA7uhts0vpwOHf0KvpRSjU6Ry
g2skEVkueDpq/Ke5+cqmF/VLu2qUbi4hXroVLrKG3wKqngvI1c5sYDumTwbv0CIvg0ITKJKSgNGJ
oX5scadWuCMwNWD6LLCvFjr/jza9Wn4+ntOE94pEnR3hqQXEfFrdDtUiPGecHK52HDJq+WImqd3M
J1KqsSCslNV3A0iJQUfTAo5iYkLOn87+e905at1VenJPpc84kNy+dsZ7IUFphBUH37xyE47OsQVv
vm9b1TLXHfgTNtDZlEZ2u3x23vyot0xXEHoB26mdJ1TAD6lXnDNHx6Simd2OenOJSdYz0009Yl9J
Rb0YtnA40si/RdRDfo8NIkUw7t8bYrXvCzfd0c6++Ia3Mk/jLuFR6jqNHT34gc7dFA2Un2cNh2aw
9gTD9F4iCEcmaGQs0NkNvUeETrvWF4eANgpzDsB+9uEl2T2GxRGBVi4jfEq0YmasdjmOoqjQ4bRt
KjodB9bZHrvPjs/nqix5Kpz0FAOmR8ebmleF7YeIlE1S0UaJ0X1CJlnOxkiaQisqXnpwoIGGmCr3
ljcLq1TktoYFxH48xJIDeCDE75H2MjuCYU739kDs7uSif0iMe7MuTo2PxaIXqwxYmD0q8VisysE5
M/4mkJqDUaT3jplE0pm/cWTBwWI+syWDe/e+x+UHIO1r0A256xEQUmhgIgSJP15TaX+AL/5yixTw
1l7MsUNW5C5P3R+F/TqwSuSRYjl5cj5JVPOtaF5k5/xQjd0Kek8u9qkU/2ISUNkMfLY84INFGFgy
vQ1OTDJ64t51FbHdkJbo2VX9opejEbj4k8S8OZP11eBSdj/zpXAD7F370cn/ySq/LZ15RyC4iOv7
Nt7iZ0rGyqQAusaEUYXZpPhpZ/t7IIE2JNqhCYy4YV5b35YfV/E+VSU8wwr7KyXDyzjQtjjLyVxK
I6SLJ7gSTVVOXUY6Ed9m4Rt/083E6BsvjMB47jjHp6rbJXOMxgEX0S4VfJH5kpLHyCU0dgIxukSU
5pIaztAE2vHr2Cjm+6Q/7FtUOI8TIOJzHDcDOr14QiNbvozu+KBVQHQBRrvzZnnxcwc+5eSc4k5/
Lov6rXQ1Rsmqve8LvBv437akS9oKqfUYwuzBJmJs/Cm68c3NKsa/1RYqKGzOlek5rov+6pjaEQe1
2FuuY3GRTOxQDLwMUivNcHKa8zyQ29BMxq+fCWMbuJA740buTKybGI5Dr/Rd2RUs3WwXUyqlX4AD
Zjf6gsAAZX9T66h9n36zTtpZs2c/uD+Ds01axGifUsby0ZIVOyAQepj01KUknHG/5veSKvaUz4O1
q7ldAuXHnPYlpXnpq/g+q5p/4xqfhELOpKt9PjtvI/Nzvp5NOm7NAoMZghoouz2RMCPi7ya5j1Oz
IRDMmp7aLnai9BErtryWiXQOHf/vSNYI3211VzfgC7LuzxxruLC94UEf0KYqu/w364wT9OIrpj2l
OFcfcFmcwBvAR9UsP3fYjarjzIA88jOiDsdMXZEgpmEiaMobi2CkxVwu1RBr77FV7F1roAaDnXd2
xPxuz9PFd0nY1Jo0w1vOCLizxtti4gjQDNzwuSMzVHgEGg3TK3d5chwab497p3DH73HIXoWy0cNi
7GCgADlnmOfDar7VeDQe9HQpqVX7jfzMz6RMQabOi8r2LhoKTgn5lna0r/G0PDDNzg5r+mX3zFNl
XxSYFQjtYQvh1h09EabyiK04D5k5dHesoqPKqXaA6EU2zt+AoEKLEUiA5UFEgHGfY5MXZ2hzspH1
xnt23fIvWVa7tSvXj7yML6Sk4eWdL15zNhkrBvro3gG5/lCLxTi4fyYvRMfgVZAI2GmP9po1wSAp
w+0lvuFLxKve1DcgCFboD1hPij7oeUvDZaqI/VEKk8xI+z9YjAiapiKjFd9HvW5m+kKe0V7kUefw
YFku6ZT86M++qJj6GfP95OpnIV/dppn3RrGSJSU8Ds/EZ7LgUSxNYzRitgdQP+b7jpGKJ1llTx0X
DMevHbdf254xtj+spM2OJtERwZIM+9XGGOTi68dHvJWJZoTq5XdM/eZI9vyrWbv3pQQhjbKAcNya
FqEurYdeu1pSnjupE3RExgIqzmjokdrG3r6u6qBl5xcIl9ajcpMX4s8/SheLJfLv34SxzIzKOZhG
YjY0ThaHSlU3nqrJ+WgQOIY0FCocxh4UtIPNu8ip1BmfoSneLwaeHw/ZImK43OAQ4sO9LQ3DZ+rY
T0H4JUWwi3sKJ2yFjajAWoge5sMemFuKq4EKMhCEmQejxRRrrY8e0kSCN2bg5Ma8N0fvvdDHnxJr
YuG1aCZgfQ6MjkLlmcMBbO1jXebkfI2YYWIih6qJ6kTNxWWa8heBNYqaFHM5JphOd+L9yL5uP+Gc
3fonSB7p3jQnqjiLTd88m7s6r2vKEa8K/B6Nh2m5U2SCCAsqW8KG9Msakz5hdkmLFEcW1vyQtDXT
MZS6hbk0LNCYydQcugq/J4AncLF1l4U6dgTlThbWyLaLWPYGBaNVoiRx+OEKJXgG5P+EYhZLHXY0
4lye3Ng3jg0jCcYSMmcwu9mzckHaHArF3jCffcNKzpXGptIukxefZixyHPTm69LvfJslnzGmZpg1
+Qk/57R54PHqTjbxRIMb8W2Wkc4xjxNYHbSUMW4xMGmcvQa4dj0cEhXfkF/yQ+pIymgLpAeMqwm/
Wd81iJ/IaZj5GUMK+7j3boPm/hHm+MvR4KLiSwFyMNIK/Mr4KJkrh4ANCvL1LobLXlnh+MxMRkn6
y+JCmNEYBYjFJti2lJ/lSmIYDEao4EGFqfOOQSiIBHuNt5iwyC4CaH3rOfs229Ig4ab5FZOZc6Hp
8a5TyROunttQsl/13dJGwb61LkI/pR7VKxtRRNQsjEWRcW4C19DWY+lkv4nFLaxnjOBiAwpCzumU
0YqpdBRHgkkUnSsvf1dN6IFX7Dbjwi4lfpzN+BtHBqD2hjFaDf2HU21dDskw/8l1IFUz2z7P6cZz
uRaXYSmhuPA4nJVUZ1KszXNuZ/EhB77QLOLguglFyoLPLzW/pCZ50XSWLyI2QiZ+c9JEaOoRifKV
LOMP+jGg/S4xsr4uX1PeDIcoKlTMi3lFoHtHqlrh/CnZTL+lVUdYciWD2dAhKTK43HW58iOJkjlM
dHEoVMaK0OWgKVzzPmmAlwI1caDcnqbHeCzyw8KMK1Bj/0LFb3NRi4lPQ/ShsBGptLZrsWBS/Ga1
dp/oCCkdBZF3vXPpJXcAztCxpL8Nm6XB9BkZWBqmodF+JtXi4ro5dyN/V7jeKBvSqO/7d60r6cRA
FmDj3eJFq/HsAGE5+HX5TCr0U1FUyLIXtqNsWYhRaY2d4Y/aHi02I3mv8liKNVAOlpxVumySqAfh
QR/UiHCE6HceqncqqPoi5+kM105FgiUqL2++X2ft1HTrl9NM4Bh1ivY1YIkTJJVdfRQDe+DCvKej
7yb/iinjzRDJT4oIeUk1RQA78oOMey+SvZHt2WLHgZ96yL1aRKV+RaFi/6PljgbyQfHQwxV96sRH
nhgC1R0qj1GuzoNKCKqy+aHrWbz3e7yVvnhOwdWEwm0bclsQoY31cNQlN/mCHGTwiOyOCfPy/Gba
Ld6ckjk+1VFb9v/asmOU1mGDTdgq+kyk+c8/jNFrdsbmGpagTndtgwgih4ngse899S9tkbZXE5Jc
UfZ9VEqjDHiaOEy+prJ+JEsbF/Y002z19PKF4G1jhLnzHd6UAvY2hhQlDk7aXRG/aXez99ENXXJn
Fj2zD7IxwqKTD+WMjsMXf6uhds9uP3wl/nPabJgertEzBg8dz3L1RrAYvggM+ugz0uke1fhT2jPh
GHSpf+Rm9aY55hHVeHPwRza+7aNN3RXODUgBquW/YIzTTrwPGpKUkcoDcfDZbNcLjHqw2PTpqfzG
ZkYhF6Pyy1J+NcTZ32oJAdYS4iVES2M+Xbh/7spaEMxUcFZnhGs6i/3bpx4W6nIlBDbXw85vQw3q
xn3tIDPumhKD5UxkCFHmIDFWvE0ahDpU3a2c+5NdK1aZKAAs56EeF+1rIfuLiBbqqaJykieFNd/j
uGdBrJNmnU1ncqXinaXUTo7uxXT9cyWNoJlMhBH28C5qZsdrM0L2GO9n0ezbCtRrLTOs0EmnM5MG
boS3dogMj6ZXt2E2Fp5ePxlIdAJD1CIgn2xk4qTte6T++wLG985O/evocpRbWrJGGZGuw+ASo1lr
GREunx0rxssIFcNyaK9aM1URgD3i97TfMs8ejSU9zDzYe70biMpiz4b/mXdjLXeMzyyQQQYif9Pp
cH7gdJ5XxQ/R25Vrk+zH/tIW6g/HlYcHznzCB889QMjZvgTJA1PCM6/DQHhaOfKljnvp5MfZybAt
CMoAS2fciwedS4eadhjLNMRHdZdXptp8yXE0vC65wKJZfpOCQDa5dK4Wk7wImRNqKWbE4bRNZbVi
wMkPEcIF+JE6y6ve7BegUOAPoFhoOKBibzfUEKzKXPuuyWEK21SwiaWlSzufqmDxBuZRZ1JpUESU
uLqdWD2l2vjI3tg8mF3+la3eg8/YiRFNwrTWZPcsgQrZkqCSIossvUN8QngK685vpfLHpYGeNdPx
IculHdStFgjTkkWxLq+rTR2a+P29rukXPZdnN7VZX/lmhRUkhuzp3Kw0OTSFoOwS64fkg25SXQ/8
D3frZSFI4MsK7A3bXotpY4mB2DC2VnUcCmIgVlLsO7hTzKTMuX/V1jNe7zeOiYHsQ3M3skI810NW
UCZJ8jF0Div8C+HcX23bP5eKte2AHaerl+totJ+ZZt1l4HF2LPxe1imvz3bXXyTmnpMo3L+dnaOH
Myh0K2blYMFcPUQgMqAMk+/CXOhUO+5fyDBp2PQKSV6MviaxplOtMxbPCm0OUiAXrhej2dTsGzba
knieYIEYgCJFHvG1H3H8ciYh2zrS/4Jr8GGCKWvYzQJpj75UfcCWpAvsrHl09PLo9f4XxdkazKL1
2ZLgIXMpuoKk4x4wVh2Dtu2y1tP2mq2LqK8XwlVt8x/p4cDlevSFvf85d5v2bJucopuudzbdk0SU
V6OD4TIiRNqtJPeUqz32wjgIhQwSwAt1I/cYEoKzxRiJcSOxZXb/nuBK5QtJKFNd77SsgvEJOpjM
WUqkQPEpS+YI/GlGf0F9VvljitbSOVrp0SuRKpLt+YPRCOaJSRxzDnVeN2I6AW40fIJTgDvzwWDs
GWeQgmTjtHjy6uKSedkbH37N9EvH3DrZt5lkQKPGP8aUHK8I0gfajwj4qomokCB1Q2EPZDkaRyzD
w1x1xBXNgIdyu7pU89WRyAHE+q8izYHzGBwh4kzegT/F4L6Pzoo/LbFOqaS3HI18lwxdR9VeUQGm
z56dtJHX1j9e5TxmrW1HRBiiH1sQIhXWfaflT9O4tnt/zlg72kwhgc8X0Jxula79xkMtHpnIYhDH
BZREpUYhPTIRNgAPBVW4DrFz7+kVxqiCXXPFzTGmIxH1edwfFghTpkIPZcYTL7xr3mG1z6NRJHs6
OAz/3tcqy3+sYMhR1mqJgqSMkKqf6aPssJktN9ST+m8HKNJVLTtk0o4Dlp6HNP3ybaQImdTZ5Jfe
yDGUyGMurJ0H3cZaq/aBMfi0ON2hL2GykLeM0LVQ4+6fJA7LrQf7MAqDbYUnSXDYkktMpojsfhhG
YPrlqvHrXb69rnbX8bExUhNkhKKx5w6d4nB0+ZrtbHgVydzv3JTTm3BKtiXxU24aqK224tT2vntL
gROjXfULtAuuXAFQ95diLX/hIbr7YR7363gZUiyUbdeHSFz+4is/sM/8pDBDojTP0WTXNRXkwDSt
e1J5/o1jD+YR+z+QJzo2nb5j8+Lfmxl9K7If9j4bF5GQZojwa/teMGbUY8AkTs94PEnkTlr+Alrc
RqNgNtXRnt4hJcS7uRBNUDRQHTO/PpZWc1EZZWnFAml09SmKEyxIlTTvCjHfGt2Vu3bsFyIvu8/F
Zx3VLsANLH+80xCkDxpzT40YuWISbx1LclZkH0X6a44qOc4zV/qUfi8DKddAbJzIcuMfXkTnEGc+
A8Ky17BcAwbSluKX4DctShviU4g9bTwtQnZ70Uq92itH3rgyOOiK7eOyjUi01s/ipqhaIHMhDRJU
lgq1B+bZbfcs19dqTIHzdTM+0zT9WGzglW0/UpUZO7b0T6OZ/pNk5aw4QFCiuL8ANpyeB0GOEoGx
3aBVMGnnFZcDyDZchvY2RNbrH7t+6t8q+x9iptd+1oE5MuNQtYPQ2Eu+WOnNfoqONpd/ltGnVFWl
xdMFb0QQWxxNeFdHlHpB6sNYyC2Bpra4MIKCZunx0vTOl59SamLmOeYLodiwJa/VNhAf69zYzyP+
9tFVvwUUCGYoxYdXJuK4d8kkRxne+zRKXtD43bdn659Dn2iH2lKUF60PGQ7JWiPEd8HyaI9t9n3t
0Ang7N9rFQrYXuXg/2rjS6rxIUaKaBCscnJaVFeMgVqmYOlbLPu9gfKJiA7mEDHrF7komFSs0dDr
D7sbEucP2CV+QIow+c4K7Z6rGLsuun1mFp/dZ7l2M1UWObzQsLVk/P7fPhwq+7Mxqj+lhH9B4GO5
02X/j+3/Gz+1MhrR34SCApp/lwMK1BsCWrLKCEP1Bqjrwc8N3MmFuyd/uUfs4JwaC7hKw1INAqhe
HlZBQ8uKt404ds/Auo09datJMdOwDoBpVa1TejKL/K0ueCJSv52izLNloFOZHAa+HorDNCwX8eGX
GggqTr9m0l/qvvmLY5A1ReI9wSuII+nPb9tRGyxXzyLifCAw0ljZ7QDsI9+nTXeGNz7ixh285mYS
tRnJqv7UGsgP8ST/rj1N12qSb9RtObhN1+CvdbVg1mwVtZbkYl3NIG5A9E3yPveSX6KPvpkW3sCW
Y9bctMW9tcaBVlnasbvqVr6NhuMiWhyhWPjmO1chSypGqJRjY39D6sAcys3tDk9stGRYyfmWeQfH
BrPneQI+i8LrSd0dF3UaxHP96rp4rwcHNtgYh32fXUBUqqAuUl4VvYxKd90V2ntV189eY7hMnVf6
HpyGVtxd8nVBI2PtbJfvALhQv+vIA8CGi9iyTOmfCABKiouPIVRvLfNott2MrIyecvA7P/DBNyAl
eNQXpDWsn886P/u1EmddqGQPnIApu8HM1+q616G3vlGBcbSmPnd/X7N/rdgaCXYRsc+5luV4wZeJ
0akGX0gNjRZWWXc3oZYbp0yeNH/eVkSsYHqDXMUiDf0qzQ86fYiRZ/KQUP7DpBW3tAZXscb0EI1w
H2u097Zt5pHt63QVfvfKAJ6Z6cprPYnvbgSsZSmQE05nvOAUoMrI86gv8hs+l1u2US8svWeKuL7E
JiTz1km4YJmeYMW6zuyQgymmvlgbRg1dAVxiTQHYqfU+a/O3ptixHy1BUAwAdDzv0hMXoBuM3AQ+
BWoVLlfhdZdqzKMFCiLsNiPfXGKQz+XaRqZb9pemRh4rtemhRda/RzTO8aedyVhnXa8vLyafi+4q
xLyqM8ImqZP7TQ/d4Hu1+s5/WD2NIoZ7EOiHvaQI+rm2BxsYFQSkQJg0lH4tvw0LpNTsFXWoFmTx
E1UoV3upo7vG9R/iKvzTJTILc61m7E2eaai5yAFyQ5485kxn4ehXO4kYWLO77/wqmvP0W1jIW9qt
serN8XE0aLo81pMwTcw6qga2VmN751rq03TVfJSYh6ZkXE610310ZByLEuj/Kmvq5j3F3haj2NqT
3HswHwJOmV2+lBCe0R1jUun/tJuoH41vKFN4yTjIQIHifE89GZXAjWGpLee1frOtGjZ+zg8aq8Gj
6MV0KNyJuOz674C7JxCqenW89XmYOwSAHn/wqvdhSxOHoNE9wSY90kG/jLb5vK59Eq6kLwXNOL4T
XYhbuie6BT8HV8Iuno231JneCS5nbadrMLq09tQJ9kvTlERu6r65ZgXCZf1kRp6GWTHel8384MU5
zA2v2mMhikOPBxK4ER9Ch/LdMQwy49kS6DOFbNef416+O64zXVFF+OE6Mvfw3Ck07ObYVNBtTN+e
UUYN4E2G7DahHebfLzuv1KlTcVh6lBDk28lIcNIHLdUBJZl6p5I6+TkXWZtwm0IlLrnw/fRQqwWZ
pPHL4o1jiqSKYLDfgfaACyMfzC3mm5Ex7GRcVN9Vln+c/XutZ8clJBZD/Zv0nidR2AlzZqaME9GI
/dIvocbKcBc3jRb0pfYucDftbbf59lPKa8vLr6mHJb2xbCAK83p0FKv/lahnxWXMCMmvQheEU+jY
1zlGZj/2EpFgBebBF1QaggeopYp1cyOYBlpV6fCCTQ1k7VoIg0kW/scRKRHl6toea4QEiTazfUJj
EiKD+bFG7z6XPNKCSHmbbUeNKhSJJUI0pKeR21EoN0MiDhChGPvkGK0QhTKDAOVYaiRhcfcwc18H
fxMfP7K9yYKY2R0gYX/vayaAQqNi9ip/FMbAfa2131Y1ccn/wpD/j4aehj3EIxyJmYZ/P5XM9Smd
tvK50uiVNMUmQ+bZ2Wt99mDlwtzX/sHGol2rQV0X+vcjev1XFjcsltzdOBaIE0s4IMN9OjpUgXrY
QsjCnFI+FWv2tNS5fbba/HnS7pWvbq5cGjqg7JIWSxUtNXwC0Centsk+/sfVeS23rUTb9otQhUYD
DeCVOSclyy8oy5aRc8bXnwG6ztm37gtKpLW3JJLoXr3WnGP2iFv2AwjqtIrPYwxBvqwCQtaBGh71
PPK2o1lri3yW9GjyIzaCbEu5uS2yZg1J9jQyU05qjryFdUkQNq6tOHjrVOyyrtKTIXYDV9g2SViv
XbiWDigHnHPDNUTayWJUfIFdB7/N7aimFSGzLIoq2hHQ3a1Mh5BiE1wx9Or0kQagH+wIK1tAHFoi
d2acjjSCkHuNznQeehBC7TB82cXWU0539BP/0NNMnz/7DzP0wzudIO4/hzDuU6jabWJH1cZzadi0
0fswhWCs+0VkmECAW+ckB8RVAMP3RAo9h5aE9nXtiTTkrQYZdWvjZENoai+dOpyJDon/AmmLw/24
0j0IKLT6ab4H6WHMSQFqAaMotXKyoDyNiABFC1VQq55252tBrMjWBHhtNvoRfQ+ZsCqCuqrINa2B
oeQT7dgBvHBgZju+h0NkBDE/tyV9mlldDJWU6DXBZh+BYy2p1mdZjHko5rFA0bX3GDBjxjB1npbC
P2ENgK4yx7HXy3DEi4O4wqB2FXLRtt7PDP3PEnbdJ6YXF9H44P61rVS+N4zXZGSviEKztiD+6kU4
jWcSXW8pWU6rooJzyW14HVprMUjom8SC6BvX9l/SJFZ7WVDf5PIXmX+0G4SubYRJ6NnYhntYG4p0
mLUxNPlqW+EbWPdZ6XLftQTvcMaI9Q1U84PWhLdkgkKc29E8r+QNcxQvNHYwccmLX3pv/UkkzuyI
FqnmmcmR3wltpUVCoqKDzyEfQ4pDI2DQd7VRdEeUJ9vMzX6XWID3QyXXIHqeHczfOCceDRXeBsgS
bTsKbEtrfxX2aurm2Xpl18iaB0G8rIZ2eKBAFvRIFmP6yhwNl/s8yyzH6qtKc8SgLtoSWVKdyDRZ
g4YtlmL8cgwOXSHeqEWJKoFpwvgJK4cYgqSCD49Hw5vZOuzMO4tNO29wduQ0wde1RVxKNDFnjMBe
wf4JCTOn0sTnjAQ40Fa5aDiBuXRgERPKbdaLDXZ9H9p/gXRQmPoGHP9mqtkZCqhm66lOOsZmxC3k
Nj9MUlIZ6E0NPf/FTzP9iLoEupXnDzvdrXHojD2nRX7aQsjwjLclKdA0GrHxRyNUYFl7h4xFh8/a
tNXlLafbR3+pDVdoKPpN0QZvbaX+BnF5Q4Chk6o3E4iqyxRgyWZV0HoEpu5wLHvOECGEG9NcBzVj
DRUQ/2D3zVmvjc+i48Oj821T1J6E155GzaiuiQa5WShKsbipfojckWuo1Wdayja6qXZkT0fZOLwK
aj1IvNRvmlM+DMYNW8+0UV7EJuy58juSZrA38U1xFja2o0FznWYq7sO+d65RLI9k1jg7HA+f5JkS
Zmw5RnSB54tAchTlWo+D+OILRrYwbG9C8y1zp2VYW6rZNTqZjlq4iq5KXFfAvBVbTey7W6vLeV/d
OLv3HV6RptO/SGzPaB4FB9QmxdJsPQS8ZnnvPQcQzBjfc7MhCGQswec1dcEGM762Zqkx3ac/wqj2
wBZb7jRPw1OCTmgUzRGsVn5wM40Jkm9MGQ69xvU5sKYW0S7Rdxrb4d5yp2E+UYIEtJAXwHR9cOqp
kAX02dI1RfizjEFNT705XFUvm0vcyJ8mY/EsOfFZBvcSV7/RBfr70RpOludqcK+Sr0INWGrmR53V
LXF2u8c8LvRzHbr+pqOz7TFYgdDWnwijRjRpFUizKto4AYLbNR0QFIog1NfdpGWHJs9rAyWnn+yQ
xLsbphjA9+FDX+R8eX7VCd0/VETa/vd8pZnpNlVusovOnLLql1Jh8ZlQ8IMp8JcCEc7DHFASxfqw
rTsTLX9jANHrGBAGUFnBxVXBtnSpHlChY1HFZ79KhdHeEBSSBRnyfTiPmLjE0a/atYw1Jb8Ath4g
YEs1B5di6O3gBI6HwRn2YCBW3M/pF6p/1joEcLGWqdeRcJi9J+fzd21br0bm/qzCcK5/jOldJgwM
dBGHFzMrpveM1Q18WfMIe1u9Gc72KeVjvBneJayD53+Sg2U79aML5t6oxkcAncAorOxgW6gQIarL
t//nIdveRSvt96o1unta7WGeZg9rviDoyPeIfb50hBJybM2Lpzv5UY49ALgBmZpwifpQ/qVNGxsO
lYQ0MHikFDbq6GWuuY8NnZDgSZLGlDqHPsjQ4sN9JroZ3mAJ3Qo4kXXkjueFHVh3w8S2j/9dhi52
jgBTEXXZ4bTGM0GP0jGbPaY885HFrboIW+3cMjUAulb9LiQc/a3A3R57g3wMvZ68gSO5mHEvQagm
Afla3Xs58sYrvRW7qtGGhwXHBBTsRzxOw6Me4QqRZQxi1ohsgFY5ll7MHHXnPEDPeQWVvvdHcPc6
ZpIeTOAs+3iKLWKoHfBxym7WynK8nTVLmWx0I+uG6mQH27/8LCI2QqdKPzCYHfLOtbYxRo9VGoTi
M8QsvsizlFUKm+lidAnE8b2a2VUIG146v5+gEAR6s833LSStMT8AKbAxEtP6H10klzHp3zsw7NHu
yd94Xho+RKf/HgpGAHCzi52gGbbTetdFCoUS2U27N3cM/LPjMu2ykD6sWrO2kO/p8QZrhI6YRvXv
RlmFaKLbcq8Icw/aoj2m0irP/11sjw91Vs5/b7YnbUmgEfnfiz/LU3tXP1fohvfZ0yKPMrbmaATN
QEEjXGKkGjkKJDUj3qY5oVlat0hLLnHYzn9ucVQ+I8eFTtDq0nJRjCONSoKTSusdlnR/Z8rSOmjQ
ip3188sOxmuKn3ZZuwAjRJ/HI4sgG4QF46Iu6vuYIL8juiA99DP8QlPeFwyeYitMRxydfoIDqf0w
CsgJa7frvTc2dm3BvdzcObChY4lm1A6SquJkjST1ZBmcWpqz+kDGR25l8dWW9M4mZg6C3eY5SSjD
5pDiVoYCWpwQ1rffhrTOdmqqe65PP3JjLJa0dHR4KuMSebqzTodJ2xrWxcY/9M4f12LJGPqTRS83
jcwPEbf6ferIdRy1Ft1xSecUqvavoQ/Co4VtnOHCyKjQMzYdmLB9h4WAsiHgGJMW+exi2cNPQW43
CPNaFJmzM1Iq8RRb39LOUvR38+vwvPg6Epy2HDa1qVN+zGbhzlBnFPXG3pw94L438wVD7HlCTPUy
wa+yiZvPf4sF9NLFNBAXYkbJOxMY+gQz6qZEUbDSp6JbPt95farbRUd0K2+hROCPlag8Mruq6p1R
ifcYZxLDL5neGDSa64xbkopIlat4kHjE4UZHWhSsnSEYjjq+m2U/d1xrxrNITdwjWl/vKAxcr1OU
AY82dCzCcftAQB4gMrP8B4q5/TD4bODulJ7zQBNLV7PDo4aqom/tcOET3q0uqhLV/d+lz4traOfI
h7MeCUB56+mB3KJqAsAGaW9bT9OnKpTcNZaXbQ1KPzpl9i2tbSS9etujGJ6K09RHOSvZsI8Kmbzz
RgUHHzrbBk9AugMLd+glCMiVmTbW0Q+BNzo5+NUhr0rkiuZnXPQ0CJUkDqZTr5Xyu7fCrqIVCfUH
rzHlhwgrvIJsqWZmdVuQAvmLsBgbMVkIG619t2PavX2XonlJ0h9ykGDm6yLZW030Hsopv5Sj8VKJ
PrwkfIh8eC9fU2LeItq1e18w3XHiPv4wqbHW2lhnG2RyS3+akqOcnISDqIOtN+0VSnMekr1SAqpv
duYglzmwlX0/cQZC7s6qneORaTMIsSR4rmLbtm55adIT7uuK5m1ZbVuU4JcEkecFEwm/S6v/gQs0
EcHOtFBxRFgxMk9PVVCgS7Jr4x93OU4c/0ZbD0cpja7tBG32tQoHtXRAVwKegZBcaqm7rUKbUikd
juaIQYDbkaFW1IyX2HnHvNifM93SlnC961Uaa+LEXVi7wXuj59qZQrR7lVrLobq4d6NjrGkYUZuQ
d4OpZ+zj3dDWYvn82ItkahmuNb8srbFezOhP31L8WjSmC0QXNzKQNQwp4LH1hLwkN4046ObRuZwB
D/hQjeO/xScGv0CuXPOgcfhK05VWotfXqHGC/Eqi4ZI2DFnYfj7+VEg+DOkmayDKgF1bYFgTpd2B
j2bi8S2tYB7T74M0BiSqNX9EgiyLgFNxqsJcp2KsrBeDYIIA5zXCrOJTN7Gu2qWF24PshsOT1T5F
QbLWUNig9MdoYInmr11ItFj8ledRz9JzCzFiV6Xy0RnYjuoqwy+Ud94x6OU+VIRCYkOmkdcBM1GO
Dh0mtyjjMxcTrQohGmL9z9GYLLCQGf8QuJ7TPaTe44Mv0+noqVFuMU+mVGm2XLNgexiIgH2S3a2d
Ajlm8+JAG1Svx9MA3xOPjYdkoi5+1wabvM8h4LlCtayFGyrgvwYM01UQEXlmTjZeg8bx9iLItCWO
o4miuMcAMdYYsYPw04dw8ZL7NLAp/uy9zflkqXeSnL/5oqXAslADzvCuDlHS1aldDlwsfZpLJL3u
CtjASaIfhoQOeQGqaggAVwhags/FfwymeGnV3AdOgtTCd1txfF4GA3R95xIyhZKfMjmeKa5epVnb
wOx/oOHAHEay+KF3LehIAblZwJzFIWCUSCrWMJ36+TI0DthfWp2k+lV41i17PERzSy+W0UXRu1Ma
NZHPZOjKRl8vBl1VhyJKfySA2AjbocDM0Posaql0blKA2couOzZZFBQWbr9tUtfTZcznMnpGfPa5
u819Yf47+9SAqN4y4BezqfEduIF17oSq79m0qxTV33PJGYL6YLVNuc5EcvVGUKyWhG2VBdVw0fsI
PTFL0bZpHGeroXvVF3P3mHYYoxgvjVdtLMZd6xenEj3AAwm4tiz4rq0v0aFXWaa2WakWSUDxUXdR
c3IH1XMWS15SFp4Vhqb+nYKm3CTkLtGdUrB0uvGE2UXbFl5tbTCA2I/OYYGY4vlMb4UcNtXMqDfC
rZGoVeN1O7PqgkfmUT/UuItzWKFTGVanujKDjZzpF/9+8yHsfw7zCoh89zZZBjXmyAEHdEQAaKcx
9ZOGPLiMMLllVTGs9PmWERg5dsn8UCZdsB21kCycwvWOfFGiWY9XVZlFYC/mbG6rbqn48l0S1x7a
TTJg0lAng4LT/1YViL5xPscnxp7R3i+zD7Cp43YIHKC8qYpO/B85/paFedHtxFs9seJM1d8dnHI7
3IIJR38wOM6Icr7wJv8cQfByVXLq+s9+au2rldO/0OlU+hj1rs97zjYKsYrsxj57vZkdAt14qyLj
0GuD/tEjqNo0rfmCiba6mnSqDaXAfFGVLp5EV5Wkyaos81nFi1ckRYEsUv8nLHoYTi5xHY5ecqdy
w9IQjIbT86s6gDL/NXuBJuWHV1xf6iYoS28qRtVXZsch8QQyn/99GnkcYCYrBysEZDgerHUE8vXQ
JuRg9NLKV6OubfVQyYtqGIxxUpC7qHPlTdTlZuRwdqaLtq3LqDhFMxgQCwKs1qrdmXZFyQPbYpV1
VQxD0I/PGhpBlrPVJEf1quedc8T0o5YhfezPsbNX7HVrIlfU3aErvW0bzAKVKgrmlcRGjFZbHo2p
6m5OlKd7h1qeAG2/uz0vpZBnX0+/AaHfzdRm5k1x6cI3fTLfu7GGQ2WhtHHH4hiq5phHVnasota9
W6rfPDeDfirL1b/PapubP2CbXQ2Nj4No4vi1tGzeDN9wVmiBzS2Jq/FeAhJfDQCg0DWP0ImqdukU
vXU02jlEY+CunvA+HfNCMDJ3a4q/CY8ApLLsEeWT9kn3k5mFBaxWZRMU6hQzVVkRdAIWyL88L0oK
/9L45nio4mrP0FVf5UUF3SXqoWaGckCsYUTanTuPWoLEdVcg0RMtWt/cnkoGhnimo1JMq5mjvda6
MH5I8zUBGIfCW7EfQgtqmJJujdyhmVKUMSV0bIpjKxj5RIK9uqLpNEZB7m2CUVMbm0V7EcyfaTyw
gBtAYKwVZUflV6DPwyE5DfNFtckni8LAlhPGx8LOy41bTJi70WG8jlQNrdUyIh2celP0rbvDdnNX
tQA5bHACNJFeH2q8p4tw/klyFuGVdvkzAzR3tGRLAh1u82VpwJHuug6QDeKpLZIhlLk6yRUwojDs
gABC+iqTW69M8rwTa23N+eKVVyc3EnIvTxBU3A3tJuz08Ri2iLby0LS3TcxMQAEk38oqey/bsvf3
Flma6Cq6fJk2SX5EJEYUijv1S42z06Jom25T0DnNciO9pCRc3LE9FdsZDYN0yDh7oXWnxVO/yIle
Rhgl35S+/WeMN6nXkgQgnsvOCk1JEyNnLyMpD6J3/0ajrIg6K20cF8ytmO9OezLacJBUIliJ0Slv
Zq3bWx1/5qFSAbCL0Zd03rUlAP30+i8TJjIAdlWOs3j+6i0NbdqUSbB6PsRgw4qWBfR5G6QVCJBi
0js5GLYKWxO/0xnPMe12w10R30HujiCwg3MzUliloZ32JDBK25MXll3QD2VLwG+KzTYatPrWNRDF
yDVZJUXjvkuTsqLhtLcSE7EAq1lRv5RGpU6Ua+pkSS/cD0H6osp8F3tueJsy4b/CZGcDqiNtKxIk
g7mYqqMeNOUmCCzm8QRItboR/kBFCpgCgeZlHLRfkaq1dQqc/dbbwT9EttYUm1iongbEvfB9/ajs
KT5pgTojdZ/7qfNfGWI6sdhTVppAGDK1sn590pXKZN8TBHOBlGSe0ILBmbBN/2wapFS5LtNiVKlN
Od5MFctr7Hx6lkb1Quy6bWhql4TtRcz5pXbDz8BAyNCF0wstFSkPY30s0kiBjtRbTBZ3ve2Ygs5d
LU4tCzom2kW0zYtbeDELpvWjVuNEHh2uY/6PHYPyPedab/XvoGWQWznRKMD94vrbyklmzaab9jvB
3PI4GA4OV9ZpmsngGuX0c5zAajwxUK3h3gqp+8fUs4KDSijV/VrtDT/5Lttu5VsROmm4nDVhDuTg
POHuhhdGZzfUAXBw9K2MDjCDOe1qF1UOwvh81XN0OTy5bUran+VUMSnEjb2uS6c5FXH9HmCAvBDq
wRG0VtfBrLJDCU9E+v1W2ol15QboQQzNjUx8fOmhrAmcqEv1pzZycAtxH7yMXy12jk2S8Z2a3pJR
ptq13bHHFHA4x0Zo76WkRwbzyWcOKt69JvVvQJLCD5KCcVyUlZFsDEQH8LhAZz2tyNmYBeeWdY3M
eBu6R0OOQ7CsRUgo1v89TEuzOxC16v4jn8V6524Lxrg4eRJvG6hl1jbFmzDQ3lrEXK9bIC28oQQL
mdCCt4bL5lvHyJLzuaDo4tIHRRDheg2LN92fDloQoQpLXmbF6gWDf3h7XuKRgkDFhTziSdbeEAcR
cnfTGjv4ciO84Xj+vo0Yb2KnxdZO5ANtNnMb9D79IxhXUASw/a28DG+m0txynWtkEy7agob7NLbd
wfsu+7w7VGXT/GBCzb3q/LBrjKdF4qUvrlOclB5wDq+yaePFZFJ4BDLtLL2r7gkhT7aYzymj/pnr
kvfLDR9OypDfrrvXOO522aQBsyuRBDiBVR9ap/TZd6zxzLHL3/gmeDhPtd4BUThmHBuqoSQurPJJ
1/LQV11DDsfLJHGhpw3mdIxD7y+dKjTjrgtpjUWTxRj9mSCnAu0QuQ/acLB6vQTLAr1WI1cS1UAX
kTpoGidTg+mRCvUrs8vpYYXyAmbVvAqU/cKMsfLPj4gTXUqRkHQDneDHlD1oodqfmaXTTB2SfiOH
2v5s6Q3BnrTe6KdhUzU/wOCRfDHa8iWNoBpqjM+PUAzAwDLzJLnmU2pjuSeqKFplrO8ZlJ8XDR8U
GS58FUYMCp9f9bT88Of2a7NBphxZoXF/XsywQjFoo2Kan2oHJ7nMc9lKOQwpy+ZIsZg+mnTSbyE7
dhvVAE3ZwamWqxHgQKejE5svkwtggF50s6SmuPcq1Tcw4mdz45Aj0cGS76AZOCExsheRCaJB9YG7
J6ycrCOfE0HTS+a/Wn/OneEEV55RlEE5NLR7DqfR0ZyrCQIzJgwf8auCePQJg+QDn7FGMQCiIhQJ
WcUj1XfPfH6XwPLdWCUKdgklBSuE/V1isbl1lNKF/4fWY3h/Xhjbmrtg/oXsTLo3/e9gY/kMNb+7
WxJPYkDH/o5qmdPlXJXFA3yVXAzkmUfp7xgtLD32Or6WmAlWnGt/97kqXjutXaOWg7CdeC70MEWM
WCxvFsozO+laRM35atLd76FOs5O0/eJjZbYUUwhWnYdqeBGLAaRDPt8keVzeOV75X11HPVbBgUKf
UG9tq0jfyojJPYoDgYw6RFQIrkKfmvVAUOXCr21H0Gc0IcBMFp9TH3xBMyL/SDpwgx3KQSKFA+s0
FOjPY7v8EeNuW8rgu0LNTCA1Eqa6umc6/t9nHdzl9cVFHZLBOXRNxFuFYqPkwKU7v7AtI9u1UZ3S
e/PWHVHOx3JwI9T0NkLjnlW6K9IjNceRkdAGRqy7D+ZumZiCfPfcOOoQiYtH5b0mP+LQJf34w9SJ
JK1Tl3EHxUWsaTXp0gSdNhY6vcl0EZ5jLD9gwTL4+d96CSikH9zq1UItCdkkPRoi1QCOr1Xp94tE
Rw8wjrl4tTEnraOmFpvnw87IYKhV4gUMFzxEh2k6Qa3OV1mQVS67/L2vi2pbaw4y7KqJXgNn/CVr
YV3q2EoX+M/MSzribsrQ1OzyCcneqs2HZB2P+plZMM6QuS9a5nV9n0EynBt5TrP8+j4YKiGNHAOF
F9p8i99ouy7l7Uy19mS4wwhYkF5omjTWLz0av6hPy0eDqtmd6ivLXbED4JkiJS7qa22zwGjk2RHb
QW+cRhSO5TCSb2bNgQwYMi7Ekc5zPznvkSbP7aTS3zXULN80NiCB9Ad1u3ggpkDmr6O8Nl0mCjaM
gXuVzzLI0o1/ibzddiVFoy6ZPjhVPJ06k0i0aX5ZU3s4dg6QIYmEDjlsa2wKWX5hC8EZmPt7lh7n
EDDmXfmT3b3o9G0qTLwfDHERsAgs8n4dGUdaLOl6wo17G4pvhxHYEk5I/0ERAJvatktz6wy8wWGe
t5vWyEPiMMfw7Hg5k9L/Hss2eqloWuyeT/33/POrPGiYqWhgldzU6zfAbCzcTfp0+e9ik5NzsZX3
h4S4Zvd8PlDdwJBAfOtGE2u7kSb0cUC9fBxVbey91hQPGKTdW/urMlAI4iDAqVk1441XmmmdoycL
VrXq6mUgk9zGDX904JFWfmDG+2coTdXUO0xfO32gtICIYj08zzuzOYw/Ogah1BkC+FjuvuQRUh5D
/sklvgpfb803I2KDD/t6pwTor+d5FUm+uW8He5Mzt+V2QzVXu7QMn02JUof7MeKJeZQkGt5jbyve
4VO3v4tRdEsjopsgVJ4ckVLwcVBwITt6dc9Lrw9wNhDY8oK/0RbYk1/snu35Qm5moa+G2vjL59Ik
W8DI9dW/f8Ehva17HSP4/303uK8JXMBEGdLVxW2wpz80PIz989HzUoKM3rEdFuw0uSiwQ6HlqtRw
VKIiZEbiuuxw/iIfqOSBtvm9jj3z+nzqeUnyQHDzg9v5//7B9po3ocprVYDedpogOGuT9CGuJB/O
VLaHTu/MNa/uRKFl/O2jsfzEvUT3f/LVvrTS9HNcJfP8MjeV2NtVcaNYpTNsG+ajlh2n70mY7yhm
+IRpevEW2tljqpxN3hbjz1659RqrNoNteH172HSbEUfvy9Tn7NHeKDfP6jrKjqikydbx5aFJSvSO
TaItkrHyBE5RlnR6VX9MJ+AEZmTNzh+RScCR+wvHajbeVQQiFrL60HWdtCbgWbXIXyCy1EtJTjss
zYqhN6AmRugTlrFFVJm3mIykUpd/B/VB65+jqWFH26TBBUh9iTTZjCSC+S46SAPptKZXB3t2HzPS
ctERJvOaikbVpo1QBZ8cK3Qs+RbtYLO1UQVIlCDeKoWHhhF0qsAuf0kmwTsZOoDumIwjWlkFNiRV
FeE+dyk3HTRzDLcxdBTAFEGz5Edd1jevJ+o5qeeE3BFtdcMNkhP+BTEQSbClycVYugNxkKFcopaM
4SzM9jS6dMjem7vySobh83+YgfykRUFMneb8zubup9kiymfEv2xFBbeDg+G6JJJIDwLOyL3/Z6D/
bVFnEtMNZDAHUlx1WXnBcQXTmPae515HqUUAMR1nr6t4H5ogSxiAFofEklsHpsrSqYikVMOJHmZ3
TTGv5ZFZLspiajCm2gY6wjRYTxZH6xY5mitqgJgYXlREAcVO9sv3aNv49GORQszWT3P89JC/LTJd
FOexQKrsm023a7AjJz22UBqQh6E20/vUsFyEzHMLk1bYbIF3zWjfeempbrNT6df9kphnRC9SQsEI
2SPpv63G9rvyiHGgpgawS0hXq0n3pJPaUDjk7ZKOrC3CAqc21QwdS31YhC023sBGdt7m+0jo23wg
TcJ0am2TWzpYn3AoWfAxdVnQ6JdNWv7UdQASSVcCejEKb+2ZBd9Ba1MTl9COi2Xgo2FVqKQHJc2f
mt4tPbeOlvUUAQ8W9T5FybHLQxyanbwFzG7fnEDhuyAOUmpI16WNaNFqvBtaYZrfM1F08sj+1Ad2
NA5BGz3u3X3ZGVd6MMmWYeRCA8m/9/Iw3Heltqo406wccgYweoFfmxIgIKPnfAZVumxM2az7ybR3
YbEKgm8P3/jDg3DZt0W4n1pYAabDn9xgDzxkDR4FPxKLZJZ945WxGuxTQGhXXWbHpx4iY+WT1B1i
OirHFtyLbw+AWxk/j4sqHyrUE/EDugGTq7T7A8buJxAO4mxT2WyKcrgOBSY5DKLJzLEUKLNWoz18
OmYAGTG2nVnlfHCs+A3BnrmGeMZa1FG49tY3h6i1YVh/FJqIlTvn4GXDxpxisZFd3cxD0nilOAQv
jLYwsZKlG1123sErEU0mAOOY9IFbBEHIqG+iiJPpG0HX7j6T/icOVVqN+TehM+bG7o32KtGR2ia0
xKlovnGcW+8FC2Xuyu00eR9Rilm0GhlUWhgxD0NofGo2NrpcWTc/JKuXqDZF39/8Dm2bVzrQfro0
SjfZ0O7soLsXUIUpi5NNXOGzOAjbja8uJ6Rick+CY/9PGTTbqIlIsWLtBRXF580sv2un+/ZippD2
iDem88nEKMZyC1rgV2BnX4OVzCCQGYwEdX0ZoOY65/Ot4OhSrC14soheumoPDPhjYlvuCJlYt/Zr
Qf/gKiMI/L4BagGK/cYIcvMUhh7C6WoAoEIsDxsAS5VRQLaR8L5KdNpqxBGhd8TH1TmZEb1JkkG3
rFXxRf7NJZSquEFWp2ccATiiqwEokszvegb7KOaIdHFFuRLENcIY3Te61h7aXl3HzDwVAhk8M6Kb
Y8ApN90p3DeGCmd59+xXpuQACorSoDu3JDst4gjpt96lD2KC8Lx7xc+uRIcxlphAvakrV4FhrKcq
Mw/QDxE9R8cM9Pis5rkMdnZz2yZcF8o/xqX4q9H6WWd9sYv7hIjb0fEOiluPps40rTDw93R2KsqO
vEf43aJGBrz+VwP+CPqLoMvGCdGk6x98kj7KEG4h2rmNo+CgmDVhlqbTZ+BZecVqUa1yAxWfmaNI
0yx4Im36B+YarEIS4UofM7UwwO2+Exk7bZK0fYlLzSXl81pWOK3xiZDjnraokCwmGG4McnDo7WtS
QqQZ/R4NHOvORt60mr2DHpP/qFy0kgYDeeo9Yy9rLdljMsTFH1QnPcncCyk64dpzCGswH61PAgRk
9fNEfvxCVGN0Jgb475A01wL32bbQiY8Ye/G3yLIPOi/oorz4b9F2b1k1/agmg7hZvOxYdAoT+TMV
4Uw6lXBvXA7ZMSTjqvwcGtA0rd7/KEdlH0SNN63neYy1cG0TKsZJcO8E+XggkT5nEN/o2S61uT/s
ZseEfW33oThya70A9OGUkdQcskYMBRDiEM9vo1HrDxGSMCfKSERms1J2f1Go/w/oFOCCe+EhdQcS
KnycJo1WZoc2DNtNmvFZinGjDiPnDK9ML3GvNhgZ/ky+fmu64ir83Dg7dXwoK39HBrz4cGZ5CDKd
BLl0+NN1Q36pUFtF/NtL7/nkxwJQ9NDMGbRwF7kWRptBejqZ8m+jGBGXBifL1hEn5qzBhsSiZJjo
ReCna/oDHx7eddzQuyHMvlw4PpHW2murSZe6btBtNvJm6xhUHqXWk+k5+ujLGmvd4m4+mwXn9wwc
lKoM5CJIRro8/aZF2F26Bm2rSYYCDaylO9vxEVmu4LPeJ0X8xWRH9w4TmDecpuYrKwiRSJW5qVN9
WyT+T08v/mTWgJoJLAKtd7gQIrpkuhnvGCgsYm2raS0NXs1P1gb+iy2TlnunGe9Q6iIn/zKi4mc4
dL8JlUVZgyVnQ7OWxEZ/PPcViFg7Kf7iyPsbyeyOGwonAjOBnTNQEXaNy3jfDYuDGKriQM3ECPlc
4n9ZFC6EH1mRL4AQ0do4zCpei8H4ENCFsXJn1YrucuIB3s7i3MPyPD0Q1+KgjrNdHAImDTrnHiWI
ot3cBckEjGJtOD0iMAsFmfU/lJ3XktxImqVfZayvFz0A3B1ibLovQquM1FQ3MJJJQmuHfPr9EOzt
JVlrVbNmxTQji0EGMwDHL875DuHiuhqPec901rXIhwkoBJ8aye7AMuFZjps0wVbO6uoxtsAhdIxP
10qFZ9208jgY/d5p3bXTePOlyVPUVY3v3KuK6e18HyGSfSNa+xED+HYgjuZVc3I1C4DSdl64rNtr
jcx+zqD8Or23G77r0NJbWwJ10KhISpTCuverY2VjVpFjdEnaki91uHexx874te58iquVTnvyLSpn
16gcQKNhfvbCyrqv8sC8B9+tPSM8+DAkT1aR7lBTUfpM87toXlLHZfoJy4/xLK1WH0PELqsxcN5r
1nabNLCeGCA4iNFUdkBpog5T64FTIBLH5S45sKiFbkz69CYQ43Cf42rNcy1OtMv/KxpYDMl0Qajo
YgfWcjjWeFGTkFSfyWQKBmMuxtRuMBBRA0J1YmLysLpi9RMvTlmdexca1ig2qHtsgZx3tO7HIkoO
Rewe6aV3ZeazXGGVeQiJMe/K+clJAxp5ycxx2v1FftYfYs4cW6G0lo70bN8SYknX+inhS47oDdk9
czVFzRtTSJbcKtYYeUMMI5N1mir1QGBz8dA0EabptAzv2RZ8N+tguO/AKWa466FYM+7eB43/ROh7
c4cs+hOvdfbdNBFtzDS8nIv2zhphI/KYA8qE331VepLEXUBI478z8ZCA29jNMjjU9Rg9jxwUWLS7
i5QGs9/hIqKYyqWBxsKiXI0Se3fwgn2o/jhTa6yRUbFtGYG7DLQ6Ow/jzw69qCmYerlO89gTBnHf
5PlzzORw5YxxdY3a4o2JHGFXo3UKFSuzP//+2n9IJ/OEMl1HWQJDp8MS+dfvL7AburdJs5UOefKl
yUjeQJgFj53aYY/kYmjdeKdyc5uncnqyhP40TvF7ZUV3PDiNXUvwLBiw8oL5wQIuw1lY2MzGc+NA
gIn5fsaJhJu6+ou3zQXA+yqzKSyL49s//sbc0PdMx7Nd1xGm6TII/PV9N60DvCjrgAfeVj6tqdMr
jnUUdP7kXFCa5U8cr58xwxaHmRrxh6oH4g+EM0OSfYT/j9W7GpgkNtPOmBrnNHh+e2rGfoueKn2R
dvoS+lO+C1E+s3brdjyHOhSbufmESdN86rCmGS0UvRm7OTkcsB3M2gMzmb3rTdVfuiIZcEO3NvQK
FW2UBmqK3QqcpSSQoSwBJARefEGynp/Dch43NT4QSj2x7YK6fNCd1T7zDZCgx8iwMCpQZW1Ssc23
mLFmZhGfY8iNaxSACvPnEPPQGblRdBJzrsObO7SAxaDg4d6qK8/j01Vw5WqM9HSL+twXsJXS2FpW
1JBDS7/jqoYJPNupfwqxNMLMBcrLn2Hj1LKNfVKK9m52ymgvoykkhl7qHY6A+qQqgxSB5cvtp4Dg
3yUoMXf/95eyqIh2TP/eQZtgs6dTBoE85kjUWl51e/3tpW7kkMRA8o0M5ujeWb7UBSZm2+4uc1Nh
Iilpri1A4xtvKljQsijjFLO/1kPrPWBZWNXLOLQJB++Z+RbxJBa4dpv+Le01CcnLl6yFnNGpEEeR
k1xvw7vKEtPR6hHDhIxitqNRZDQRHWEqsc1cpMRdfPviWM4rimq5x+2VbPEjlbBiavfgt8bXNulz
nNSwSshCLE+3n8o0vp9YKHmtOZ7mPH/qtKoPTJuZBBvXWZPsNQv7jhTregMD7YNFNXucIgFz3lry
3SFor8d2ch7tpkJ84pFVATgjuNy+FHUGZsNtAbPKyLjkZklVb2qyb6gUH5uhEq8xSEjfSObnuShs
JJGzvQmpBq0odD+Fvj3gPAPiIkJShuyRZZmuh7UTk72TMbNnS4tHYeKz8Gf5YFd3qed799ou5UM7
Xd1UGjvVaf/kjUgihkaD3hXOyFBAiRN5OnDqq2a6PIxclRdc1g06bRVCQGgbvWOJE3Sr2Y3lRdNZ
Gsu6F7NaRkYwSlLKBWZI83k0wuJKJFrNArT5BjaViEs317hKqrVdD9ZpFD5uWLKmn5j3sNhlnrsm
6TFh1E4gRFFb4zpd7hO93B3F1g+d7EAWYfm+r4p0FbKgE01ePUnAiJA+ZsIgFhQCOzH/orBwbAdQ
rGSC1bD9SUkDDWx+8CzQHbK3MZhB4n7IQvwOZVG6m8hZurA4gzfYukjx5rxdu+7YnGwMwyuyI9q8
hY/beFjBExQiLJTj0+SFby3iYvQ102WeJVpkaPu2XRP14ZRH7SXN0fYrmgvmdwdjittrHLS4YUu0
cEHts/NZfi3hvCGBDfNM03o0WzQBaFi9uuZzNcTZNfwrUXkp77aKLqhAvgYqHVnH31H2yEsgFQLc
rPiIkkCd3WAI4TU1WBrTNt82ElPnRPccLEGhopI0WGbRbmNyxPZjXiAhMaxv6EGmD9ECfPfLXEJH
HFhBQTlu1YhZGj17jhgMparnR9/xHdsHNq/VMYeDuRk4btbtZEAlHczqIRFzeMD0e3Yzv70XcaMo
t6v0tYu4RQx9KmWeXZBHJru+9cyr4TKo8Ro/OwkXHbIshzuBj30jUStSdyaweaZT6iXJx25BUE9p
5xLEYDGXQbGBoR41ih10X25OJnJA51VivCcwYYSydfImZE0QcFX3Dr3ymZGhf/Dz0d3Hpv7eR33+
GGdjfS0s011pIborGky5nbSIL2pIp0Nv9x/LntlNP2B3Ht1xk2MtnQKnfd8WH2KJ6DgUdEnNkJVU
WDA8s/6qVbfsh4xyj+Gkv/cc/xRE1l1MCMx9EEjjOBVeQyRKtDIDgaoW7teVapCd4kzfZA2FgYOv
6Xd52S3f0GXZKrDWGcRBsMFw3iroSJdkgHulw3A4NcsXYtvJiehtkthN2G2dW1sH1oX5ywxf/ODS
MpFuRLErAuBSmQ0lCbjnMSbhY2Mw8Phi9AcgQcWZaVO9z1Uwr8MJvRVbCrTieX4n+S68z4cAJGsQ
jCdWzfaPINj//Dr+V/itfPjx4G//+d/8/GtZTU3M6PO3n/7zpcz577+X1/z79/z6in/exV+bsi2/
6z/9Xftv5fVz/q39/Tf98ifzt//r3W0+68+//AT/YKynR0am09O3tsv07V3w71h+5//0f/7Ht/9J
ALhD4O1//vzH/+tly/v/x98234r8c5P+nAC+vOBHArhl/91jd0t8tYuszHL+HQDu/d1cyiviTT3f
VmyQKa3+T/63+3cXt6Lr266nHNxphA6jYNTRP/6m5N8V7k+L7RIWb/Ca/v9X/veSXvxTeWeiixDK
8h3PJYfc4o38Wt7VNlvopqY1NM3cWWnz6lUVxip0mnGIdjyTUXNoAhsi+AQLoTILkjdF8GIQveMl
yL5++rb96+r6j6LLH8q40O0//sYduyQJ//6GnCXx27V8Nh+/9yGWq9s2MaEtdlVrs0ZlKJDRDpwM
2zn5HSqCQGlkG6A517WybHYcrL77Ipt3PMBxdnpOjbisB2ygiKoYIgZOTdG/a5mi0lrbd5kV3IvW
/VACg1vNIS9Rrr/xY4CSyWA7G6vm7GirVByb0XhMoRyBxoH3NUCWjKszmKNio4vZ3wpvhk1el0fb
Kr4lTRjvDTBEW34QnJrjhyZjk/iQGV5x0foUdUXKPM78MOn6nlVucI/gYtUKnJ0Y5AFAdExZrAgp
zNRjskDIjxOv9s9tmX4mgcE8DykE75T1OmRI97VClXuGFNgf6mRo3xfR8JH+TZ+CinF+Z9NHWKB9
ECN3epuoap+oJ5no7nWswzfVEDvYpknJ6k90O+Z8rDT4RkjXBpjXE4QTOhWqhG9+yF5GYNr5YHft
OxCmTT5nz7UHX5EgqLtsGL+PxJc10kW/64sC9D4MspuhqlFim2dwdse8Zx3izzh3Z2PnolulbnPD
BxlaT2Xtm1uEu4eC6ciFqcsKY/qCzQcBAtxO7aeydzaVkX2V7dcG7yBIegDIpHYkZ1gZIz41UE+z
zcHZa/kdpGF6pwZ7ryDYp5AG90pOxYr5Z8tqKNwKFEjXxpkeIkQlSJUjf8PZ7JH0Kv1NjbjpZE41
GUlFY2wVWvlad+MVPCEqzOmUOahBzEYQWuQdVUMoVtPtUe9B3wmZltoJScCs1gzNwLrxXxCdgqnL
S6ax6J9Qn7bogKaesDEMgY6K79IOi9WAVXQ7xiUz/6THkLT8tiRKjrMC5+fnxgtj/49RO0JscdN5
l0eyORIswOR7Ku8GLb9YZZzvpdfAGoB22jsGaY6QMVONNp8MX/YRkGVW6CDl2rJH/gZhcE3Kt0bZ
ehuqegUtc2aiuQBXlyULzMtNP/DgxNW66kagkcrw9dl+l+ZY2kq/JUk6qCgkl0tdRA1USwMrhPAy
fE3gRdKm+NpYCOYcfjSYQTatZg666KH6Oeq3dCE+0DGuZEa+74YhxuCT1dfbH2zMPkOpmGdlXRKL
ENkXz4bFQ42602Dq2a4W/GsAFTXNPD+E5slntb7HMvdRYSE41BgHV7XHvLw3aVP0LsnsB+VUCSFq
2J26zjzdTDWxQbiZQ4lbG0TM1PN8N6eyBWTjLBgG8VLbwP8IXn8Q1OdNiy2j0inWegc5WdfUhwEp
1NoZVHOMyvHQdybNTEjz25NFunW4/GFD7WJbYp0gB83PbGeXdfJjIhkLqX5hhxnMOuaO2ILKje6F
DL7m4trV07xvejT8KoXAXzFAJcBgYW1iQGsF9Hdb4bT12B3mxrhTSfQk3BKrWTDCJ3FifKThK/wt
p5ED20WSs5uh+xrEeX7u5uJOQsUo8ZIek+wuit09I+7xgUkD2qo5JGcTNsLy6U8tW1FRi6OlNMMI
1tWZeha2eC9gj9yX0liHVQaQWGB8mkktf67JK0+RqNJ5EahrJxL+mzsxqpPB+wZJyz0eF6eJunNc
4tHhzXon14PF2Ftk4jRtesH3ccYjGz5i7qatdemCMHLluIxfGa9hxQJsh3ezRtW81b0Bc6lK663M
rencd194IHDkOx2RPAHfddGG9hNmUU5bfN8fb4e3roYvpNu5WztO391u4rqqAQRWn0QOAKMrihBH
ZHxxHFRHSKC+mkaLdr5U3h5hZL0kEeWf0+Xmr11rp2WoCIxkAj1obxvnsD3K+TSh8d+0BmCBIGZt
4OYpNXSY8EjyuFdiy3shm/xSDpV3QO25MnMSMjPHbLagwfN63Jv1uOm6vjvKEJJvqvU29zKWTnV/
wXs2Xu3RPo59+Npp7tpOdM6aupLgwgSWWzVzuC9PKbTs+KeA6N0eAd7gPiaD6Lc9FC4qi13iw/lv
Rrtfm6l7hK+LO90wGkAanErFBpeTvdBmOL2Wf0e9/EY8QOPWxABNO5Fcs0Sna395vEwxL8mAQc45
3WdUtHye9TcDU/uhRyC5zxMOh8QG8dRxArKxXPK5EbogEiEchWzkuWJb7XFnJY5NOrBM/X1XjRdH
9d/qJNWHKnnriKKgho2QFIR3OaDik66TO62L/hCVJhOizseA5eG8rrNzoHJss8he5wlRjPYbDF9J
trkdcjQSehtHINTTMDjUgSYBpO8+2hXIkdqf7hxvXrQZnMPhyMqKSeMqAsvFNoMjpzfxayZ2lN/3
PthlUxAHAjBm3iUx8mdz+XY5MV+MhuJiiC9T5c3H29loqzQ90Sa5d9SEEFi6+N7y2RFSpu+XIpDn
7FJD1NikRM5DByYnBiHE9KotPuZ4dY6QDKe1yLmXOlS9RlJCNFhkWbMXv80dSfAYYx04wZ48NEXy
ZTJp7yK7P+P4mJ/oxA4GdzlHvvIAB1S+S5CGhrVi5+JsL8e1Ce7YNER8zpIGEJWoj5PZG/spIDmI
PDv8y2NAM+Vme4ze805mAfYOJA56AIpWaY2iQvbMvlLN8Q+JvOu+J33wwshp3nWtYk0TBhuMJJes
Mqbd7ZpRU4WwZA6/aQdZuvuSBkW179PyDX0MjpG6MoDdUVm6ZoSmvepelfxsjqRDdQzyN3Gzu9U6
DODBnSyQkkJ8bZjzPchH/3k28crWbUE5Zc8vBA76ECn4jG8PziXmB9aQYZ2nONlXrUn4+TCfK5sk
7HIxWuQe1P3azvf9UJ1y757ks+5OeeM9RclwsiwJwRPJxN6aGoBcdrJMGcddNmD7ZIBE4JxtXYsc
5UAVkSxEwbFhQss238vetxUMZQhl4CpnfaihICKu7jEli/rRHMqvuEKOy4/ahKQ75Mj6ctF+SflR
m+n4YJILlfFYaxYiJkQ4RvJ+8tEI0M4g4eA+C058uOqQD0a0GYdjJvkWMDrG7mFgGWuCYnkb3cwj
w7wfCm/mm7llLOZjYhy/gSZgoBXPO81Qi3WlGDcuC97jECYvwxgSHK/Ml54Z8H6ouqsxybeO+SEj
kAmXqeUBkMu3ym9HRsIEfHmAgxxC1RGlLHeGF0+rymjKHVzDnU8Oya5IXGfLE5uces23aECWkOMk
vqJaPvXT/HJ7XceVx8DGEIAvjLs48OxDVIA4WXz6UYhuRrvkTOANzzFS4scgVFdvWccvSXrcU7HH
orep2Gu7wOEPpUweobdSOdTNFoFcTWJIFN/5wvH2kGM+h1OGxKLT+HdV5jGEImyRLBpC6ZZiDMw4
2KIhX/sBphFvSyykfMjz+RDPBqQBXTXByWbueZTg5TKnnSh16mxrGuoR4AbomLAGrzAlu8pDFOGy
uiYLAPeL5s8eFerAjmtWePC9QsBEBsV6OPpYpo6qNMjSWA5alN+IgC2Qu0vNxYyqIUW93scBEXqK
x7nVd9H29jttPNafQF4dbs+ysJn3ucWmpc2ibVgzs0wk+ei3CQyEMwmtiwQQqDRP+RGSacABG4qN
6knwun06hQrWcbSASpZ3oTtOERJ97253M0eap4Hps4vkMUTmSwCIpmzQyCzlJibgeNsTnsoc3TmS
XKHWyNHxOPAwbKKC4WJnwbZ1PuF7IffBVXqPouru9v9J8kHjVpFvAy4+28SoOBwAIfsBXd6mn7h3
fN8/dZxmukIDZqJaPsWyeIzMqMB4dY+eWe91QfJmquSnNrIhIhpHKgH6wIxobTem3LzVUuiGa5y9
Alrvs+Tu1Lx14u6ZSncsEeQkFFlU7mgjwh/2HdOdFegc3El9GKwc2CxQFXLwdLLcpcTZvUv8cU+s
EsV2hNMkkAFBZdxXJKMCFjabOVjbvKZYLEoWwq+DvRTZS1l2+1hlXRDAk8mZtg3dqbIr6tlmrwXZ
p+Nixgvsze2CHIkKYOngjxeXOHm1uGOBHINcgyC0zWX9WaNNx6aSAlq2g8c0yRkMh5yrsfXGrkY9
2Cg3ytJtwXpwqrvkzqyln73p9HlSgTzfnv6hHKZN0dVPce8wnJ8JBdPT3KBi57KteVzgruE55Ja0
aiU3iec/1NK9TLJpjhbsERQwwV1fh08tSIWjN6n3TQbLLLJN4D8dEpKA/NjFZ7U0NaMxBieoiM9D
NY7HuBqvSAb9jelEn5NYHxJz2jeMrMlFBCKw9PkzWReLuhnikj/gROXq5DHl7Rm4bZfUhcjHiJol
ybMNmBVzHI5HBUvZ6cSjiQukDeyI+tRhLu1PwGYtVvAI5p+mquOf4nLAxmqCSmcqWoSAz0xAH97g
IRIbCItijWu/pEH26hMTiQJcbcFTEWRzonfNVJ61XY/XeO5fRicOz52ioR/L/mgZVbfD/DMemagg
I5RAQuM0enVGSodRWsAXNAoPR4KJZopOxvsCLg4GcjJmP4Jk0igGIUsZykSjPMy+eJxVW9IMkGlS
1ECFjGok2jeYtlpMNYCTElaz5wv2HSCecx49kkjIjd/k4+b2TIzskOi8Aa9PYaT5fsgYoxhGeWh6
c99z1l5qWpiUyMms5mOzxRxviUhi4NKBKA+j/q0PUdimWOxv54oZSsgV8hymmUE3yg3e4sPYMBuA
WxPNpyHL3xNR5q0LYuQr1LKnW41ZeHTdMbDC23Ord+cHcrArRi2dIL/Xe5lkn1H7B2fmT5yFDaLL
sXxXL6/vpu457noyWfsYNY9RJWzZxBst32ve8D1i7zWuVWZPjL5lekd/Zx2yoX7CSE+jOtg/jgFn
ZLWhKD2vkF5ApSc8ZlMvd/ZWxY3+uNR9+yhkhfPDqYmW0XO4uX2FmdBJBqojd7jPLBALJBM465ko
aBTuAWEDUFrQdkXg5eOHFC3/Jk5p1G0Ca2K0zRCzDWRG7fjiJzZMPfqgrlPN+la06A7hUbTc5QWO
DEUY3HLrRAndTpHU2WqOv5YBzSPsx7PpNuWV9ur456O426Dt90EcS19HAss3HdM2f50MZllDXoZG
QeOwhWAETVkSfbUs5BuphshXrscKLeXt4b/kYO8Ey1ke/M4h4NcfROx/zJNNBuhzq4rknYE44wAk
/DAmGiVzvIpOeIM/xjnPRjPsnW1ULWlhdUaPNacQFW1QWFo1D9nCTZGoAv/8n4ei4f8xaPSRv0iT
yauUv//7pM6Q9yt7XI+2+yEkHSGSAIfNwXtJLB5U0oKnZ5ktTzrkK0CfCVvKTKDflmiOAK0o2YP2
BFut2YJWlCfDo+5h23g/uEl6HMmQG3WuH9s6wqLRLTmRUbYzDsrR7snpp300acUKUm/sOg6PtxoC
2d1jzgNq+TtWKEK9i9mcY2UTScGMiO3Lug1pDOw6f2L2aB11Xpx5aJbbyFumpHQ8ZuPilyH1aItV
+IpU/LXsyJhUI54T9IaUcw9EjDBtmDDtGAZRdYmpV1nedvu6B6CrQyz9aSEO7UgBZ0LE25CKwyM+
7fMzJu1LMS4ZXz32NZ4M6ePYGjB/ENukll73sc1N3TovxuQfsK9FB/9GbxSdT9AJPTrhTGsVeJ/x
Rn0SKcS+NOLbLxfzm9m3wWX0u+/xfXsZiFx/AlTwWnhBAyY4mMjFIXkmGthjL9UO+Vh3lY02bLLY
zPSAkLASBkiKi7hftd4EQiYGBOSU6loJTlVYaNOh89SXzqX9vl2yWVIdmc3gYO6Z5RXuQty2sF8a
ychTT+5tfDcHSd25Q7A87BPOSrfK3a3ZU3CT9v4sw6zdEpDxYzAYxxEF9XQaLDzEdTl+EHhS139+
ydrLLP63O9IlsFlw0cI7Ed5vd6TMOYZi5qbr2yOE0XPOiA3K5Wh0FPoyYPMPhN/FUk96xRycooHz
5vavtWR4bJfRabkoDUyXgEPQLhcCjPaZOVm0ViZgl8R/w1hJXPUIqODP37uwFn3Lr2/eY8tAu+AB
Vpe+s+hMftIX8fwv6PY7Gp+bK9TtnG0w9dTU/nRtM2JN0F0955LqpjPoA3mAjGu66R2xUYyYICzc
GiouNOPcNHiHszF8Q1jmUFoi6PVIN63kND50GYMLMdbuLrTrpyBJ3EMEpHupG7wWN1bnAf5CmDBv
BbLewmq5lYjsqyryZGIPVlzFhhxVA3NWJ/tEDAuxxR4za+2Y97piqNkCGaHs0usmS0aetXiXamQ5
Un6CTfHghfkHm50kA/LwNbG9T16LdAby3zJN4STIKIY2XOvI5H2MLS3aa8K/4+8OhepG+dZzNGo8
WPVD7dfrqOCDAj16K8eJNJcbr4Vqs0Btb8IpOTkZI/J3pQNuCUAQPhXnGyQUJrjTZ3JGCuZldybq
6aQeaHuOrm/q7Y/Jb8r2OwUJsEyhd7pamFruo+OPh1xwz2PI5Dyv3mfcyVvVFO6mDE+2TxXk07Yx
LdVIGXt666I6qB5H5o8irE6J3UbpHbXpCC27YP0JF3sZJyEyb45l0uSrQQuqkWk5YJcRZKUYsYtw
AqDH8YOOh9lBRaTlrI03MQj3XCKdxdX1rQzdj0kYHPsshX6eZCOITb1HI/Cv4XpqJywX1HSQqnkf
sVPd3upqopmDk1szqkpTZqgxc7JhSZyWVfxE6PsypgIJykSJja4L43ZKiE0ZmM8GQ09rsnSpU/HK
cCo+ZR4pOn0cb9le4NmzxYTcoV5VDKd2InIeO0HNcWtgW7Gz7RLa8fJyOITFLjB3TdRjhuYBaOJw
DDB2qInuPcXfTnzOsieyP3nJ0OwTB9+Pu2S5Lq+uXSh2WdO/RBVmB/4EE9T4pE3n6BdI14YBn0BU
7VlBMViJgnwXUHXhR4ot+gMIfqijfNM+qdhFnMgzEA8R10DVAMHWoXoULFW2pIk+oUxhpLccGkbH
eYji+DFUlYa0dbHc1Afsx+6FOOldwqyH8gM6Udv0KB9aIhqXqjRZrhvXQmPy4zb03GOowwPuUUDH
DnVLCrJxY3aIr3xNaddyhTXYpzc43T+GMwFBad0CdDbJXCwDsN0B0tlrPXcfauG/kOaMXmep9APL
m3iyAkCCSAJIYfk1R0bniUfUzij6l5yLUzuZ/NGo3i6C24jTTCcyOjJEzbddl8mAG+K7gwhl+QPJ
9W7VkmuwTMwksXjrIdDXAEA60/VCIw32H8YwNve2O/QHFA5PaPWjp7kIwALQGraZM+7IvLpDgVad
2OWs8CeU56JsvxjjVPUw9kGNJxMDfQ+7HU6qynqYI+Z9ojaNF7dv3yBMEcSpms2tFvDNQkLddrtr
FLYfY58MtVvVXsXO0Rwt+6lQxWuLbmtd5rW/caa0XjWCuBkcMOEmypphq3pmnaEJ/qz1untyOMp9
BOAZxIUmVKbXd2ERHfHAqOdysnZVsgwfMTPtPLaHf1Vteb/JCCl9fWEKXyolpDKVuax9fzr+58oe
MlFzveoBO+dtfJtO0roSFw/3qkOFHHV+u8uXLUeVzJ+iWuQvDoO2lZkMp6GmqQphdFENEdKpiQm2
JC6ENiJYCFEu/U1inlMhv7oEg9G/owtLLTSEtv1aFhJnL4szI6V58Ik13aiE2bM3kCkLMA25j9M1
FKnq1TA+hXFMvLZJdizKigTSbDDtKze8FFV+7ZXJQ8CmXElnF14wXYs7edYhTsGLLhOvNJJyZzSI
PKqwk9skZwuzTEZu/1PibSPGOoVo1uVPwxB5pKZx3QvxWgGc4THDkM5W2SkzmH62EcY3P2qzPdjG
93KmTbvNCMgXyDMj4+0Kg7wF51O5dOBZYBabAIpCq57YNkMqhF1EepMKtg30KheF+v52ngw5bfxt
iN+RSlDY/n1LK0y+ZrHuqfZ3CVLvUFHe1zhFyg54qpjSZnMbswzkedJ4kg9GvGswx1dbMcu8ne+i
aKEALbIeu+xe/QQSOmFSnfVapzw8YtULKPerftz0Yhlj1/dEAWEalmjmQdxRE+QpCY2MXRBibZt2
fj+Gfb22mspfoexG/vZjydNwD18jskrOk4web+vH2wbVqPphaxvp0Zf+lyqpo8WPAoIjg8MD8/NO
TUz1O7blq9vCaOoIqiMjB12q0A0EmrUKFfEDOTOWNAeMJxvuvY6t7G1EFyKoIadkONoc9dfAqeZV
GQGba8hbnCP1wP6X0WPM4JfBvgf+dqjW87JI9qAAEKcjLthAAey5tMrtiMusibHDhBauuN77Otuj
Q3Jvk62LOOLNxIwjgrR+Y3zMJgI3EEYD+PkkHc/DKA6B7YbrvC78A3bb9C/Uvp7/S5Hm+L6n2ERJ
5VioUvDuLD3TT3epQM3Oh0JInjHDk0YZ/25YohFARgPqKnrrUBvz51sxFQRgLoYsXNvWCzAU99Bg
paelYoxolvet1t4a9sa6GHJCDrIA3ombnrvCh23PlHbHrvZOxeQtOdiRbGTjqH9FSZFew+C38Yj1
XyKat3WdeqfeL4YtSaP5NgjfC8hcu7ZLcJgxkADP1Oz7Kf4qinfL8pO4u53t1TgM/Ga5ostzijWG
28KB7C2wWd8ecfDUqLkaD/yt7c4b33d+zBFJc6a7gpayKsSiT+YSrcnJ+dYhAFtBPVuhoPiACsM7
y+mKYsS6WIlx9Vmsc6nN7G8WsUWfyK/TwmdN54fCf4fS+CXDNgNkAnOviCu9n+YlVC0JvtkLkRJN
+o8TX0GwQJC8Vi7OSpO2zGNCsGq1/fDnpfgf2whToUP3LVdIKXxf/tZGMJYPWkRiHTO4+q7KYpLx
Cq+ls6m3hHgoPuNhW5vtsFrUKrFkWsXsftqKgOEX6dX1oWLOjF8yuZq2x8Ioc8WmjRx/5ySvIave
XtAe2mp+9+fvW/7e/phSeUIiQ6eDcBdF+q8Xp9Eu0TAz4OOu8s4hN9yxy9uVlu4+zJYwNtLHrrpM
S3rf800pgVsC0hIeJGVSr4+lq5fO4GxNNUFwyD6XAZM4xJP4lBQBdUZOupAu1IpI12lbtMFTV5VU
Np5+ZG1QosegYIOPBWun+M6ol/SZyvhElB0p6YF6cGb2xtALnDtSMyjtfWoxuCOli+k2ew+XsPmL
ftBdPqhfWiqTkCrXJ+zLRcQFXOXXb4jmsU0EH8MJtwjJTyBpdqPQ16+ywfhCji4Xmei/eVSyPEjI
U5hYjv5YKcwkX4J7ijdjqvRG6IrV72zYax6GFCocU0skFoAGMlOzbjNrtCB+EcKw5SDuPJTawiKj
wOiwsHZ+RpnJFNQjqYwT8/ZF5mQlD5IxTp72hP+473Fj0kkMXbieQlDitpzyi6rQZy2N2e3xODiE
PMrZrZk5mvHGc3/UlaxJMRxHfKhMsmc3cre3xbrEUWTPkH7oIi5kxKWcrCLYTGX9Bh2meY7QFlBl
3JKERrC7rK4Hs9kP5NveZigh1MWPTt/Az6qbev/nV6r9h9ESHwyaOgH+2VuYg795PaQR8v5Q2K9v
JdvgktKj65eoJauoyo2YcKHWArGQRedKtEfVkVzjEp9069zDyNy6kJM2oT90+zIL74YF2kTy0wP5
IOnG9uhiA0KmVrCvG67qRv9Fr279+hRwESti87CFxzHh4qg3fzsgbIcEGYTcNYGDfDo24InV0Mpk
MxYCZIEJcKEOKCN+1N7GPF7JA8Gz4B90VHEuB/lDXSf9pu3T45Ske+gVku5d66Nj9n8xpVTLTf/r
PUA1aTsmx5laNIzLofHTEytpBZylrq/WQTZw9yPG8YgEX4sSNKuZue+GZckWtljN0fbNwvUOrl0D
emREyRrmJYjq09yb8w5n3qIZM4jRiZd1e5htPJac+OfIrKwLTB1KARNUURptZotsujonxR6aFNs+
CCofs6Dq9zFLhdzx8Hgsqy6G6f2eA/ImCBpQQrK+YOalUTv0/Rc95Z/Yyjk74gyfrGWFaIniuSeP
kaF6h1gtG+jdI30xPPfdbaFX2I4+GGXxBn5ooYN0e4t8tg3Jvvlflet/EGGailGNUKhLrf9N2Hks
2W1kQfSLEIGCLWyfd+27ySY3CDrBe4+vn1PVs5ihFOJGoaAo8vUDULgm8yTOH/P3kyVYGPGiSN/6
Xo3xv0NW7fgWcH1kykOTu7wNrXFXh0Z9shnasRvvgz/chdY/XFnp4EgTjIw82/bc/7+y0LcrsoZo
MoPqdXaD4ugrHUQ9iFct9/AG69KzksbxTUSIfayle2Adr3Lv7HbD6oeaTNb5Ls3jd01p8f0pvGhp
XkDQYON3V+EMDUXMVa9Vepv5M7Uls84//CTi/6116nlymTKytMNBJR3x+/OEqXMdojCBETNzmbU8
J12t/YJEZLvSe1y6GO253GCEL5pxb2codTJIgDmZh/rKS7U7l/56XUGGWqW7+/fzSvzDV8000XfU
iwQ2iPit7Esc8hkdcHCoSZD3NGGMKJ7BOaFk097ABQ6XbdiNtTMegF9v45jdDH2edWEVywtDtRrq
e/Vl+Ssvki91bv/xSPrb9JCaxbaQqtgBKmXL+e1mGKduoFLJaR8hahK8lP01ZQmaxWRGOPuU2Tkd
WN8SK1eaJQP7KTsQ7U7WWx5GR9v4FQIz3fszDYY1LX94WIK/PyyUy9Lho/HAWNJW3+7/HEGr8Cds
4Xw2mYozjDMWi0rwC6eFTPPqB9Xm2Qv5haaHrUD2zVGPA/UcTv86eQm4eiP3cRrid6YycCtjzohq
cH8aCs7Uqqpar4VESAWCfI4JHauq3GGe1qpoEkHvxkU6GnP9o0dNvmEZTtpd6KPSZwfdMTwRuXRu
DI9AhPYPhQD4qV/0edT8cIYoJrCS+dmcBlsteYJE8BouXfQUhyJDUdk5u7aqf6E6UvTLjk1WxuKi
NF/1xSfqe4PZKzv7KjNca2hTNeFLctsiiy7DdWOhvi6m9VMYyENrAoW1nWg96P1vXkeHNcSjNxrV
k94kIQg4GHHhbw3DgjMaul+xdornRGn6uihE3o0ULFIT99zloU3DETTqQNA0ykH9LLczNud65YcN
7BZ6BYEVttNaf7jwzj9ceEs925bNjSk/Nkz/c+H56tMUVOq81csMEy/JTaDYNmivbsWvaIyeGd8x
7Svld3dy4ouFToDpNl2nPR4gmPV7F54fBiT4cOb6amcIyzIf6XPP98Yy5Qnh/rvee2opQcZPQGkx
7ZrF/CnGDHx2GtzppTs2IyViWXHj47eB67KAfQHiA0psPYw10hNJ01UFzMbHUILtWyC+/+EQ+XvV
gHXYFxYvDst3UID+/2MQ9H1UBVXFYFx16UPHCNa1m/sQJJW+4bWKrJ2ib6jPSG61GUF6s58ABym+
y8JN97jq3928Y56nNhhJ4R8NUD5Glfh/Ou/U6+v/iwZPug7WC04UDLnBb/VZOExJGQcxcbpKUE0s
JpQupRWzJ4zeKuoDYQp7vPNcfMcmdBUDMnU9aCDe5quVJn/oyIQ6vX77PAGbU742ixmsI3873Sjf
i4xObdyu8+rugmo2djkcsxW55gFNXb9prZK2ewDABt7Jc9tfGJztO6aD+xisw+QINcRGhPfvl/Qf
6lje/4gjqK9ctbb5bWjX+F4zQ9yBX1p3zh4HHErnytnonSIPfYlMFn2BGqCaMIaOEVA7Wbkp9VZe
HFmEs4mJ7DeGIr36E8aD/Exzi4ap5fhJFnAVXZD5V3av16JmKPzvn979h9rQo4QVWGV8V2C8+e1r
JVHaccKZVcfaD8uOsW+DRItZdSBBD3hoC2MneliN8CRQKl/TqSZOxR82ZGAFxyUdHvKo/PbxtiZm
fgPR4meXn/R0FhMaC6L1zmOcd0SXjhnYAMHs+MuP2YCwNa8q8dwcogPQxj0hq/5OZG+V2/MQGuQO
13P0og/atajj42SuPyNX3YlKXy/QJIF+eTCSHqiL50LwWvce0ct6bm0E8zdP9vVxWTzon2Z8cUrj
qJMO0jTyt2axHEKoj9jIiQfDxklkkIfg2uqQ2rsuGsFOTk+mjSjCpbMXZTmdSY9s9vqcIbpeINFa
jLsoc777Qz1sDMt6mKZZkDN5UIua2c+TG71NezQmuTed/EyOL8keBROppZju6xLKVoB+pi2/p1Y+
XJLM240y7KANzQTYK3WHUxHRSiaHe8m76iUzGne3evl0RL7NcJDbKaMMqQS8LGFl3+MUZbZ21Iw8
FYS8GF/RHTtXwyZLyhh59XcZER5ZgGgsKv8SeCF3WT0vyNS751gtGqY0/QYn54dFL2C2o3dsiJg5
rHlAXOKIqA6Rxmdalrcp6xrkACJkYUIALbSYt1EtieyqzDeOLOFfwXHR89HYmMhmIFoCwwdkIaLC
mSaYr6BEGCs4PUIcDmP9diwtEBolIiYlCNXd+LzG3cFnouYmkHTH+VOCF3q08I3HdcVEhoNISYKN
0VACCud9VPFvJENx0yqRepVJc99DEoBHWABVZYe4LAyXqH/g5nPEZz2bmwjiazC0PkJzbnn9AjFK
UBQYhx71dNIPnaem5328dmBJhxjOcpGkzWFICTCaqADJnf4QtWtd4scuTHWbOeGevWidoz6nW6WT
FpJjPCv2My+HrfS+VzGfQC8L6cNZxyQ/9YKJhGlzK02lbeNjkjTwbOZEuRMpyPCVgoE17/chZ7Df
lpiNCo83FgThoKPe/FBjmhLhCPpX+D5skiPTZK+Eyzltyhv7SBPmWMZ3MCDo1Y+SXO03asNsa3tT
/VDP3Y/B87+KWhQYXVIsnu2417v0gXcSxn8cVajeNrbb229o7m9pBRAHwZS5TbiczyVTjIemsI8N
oY34QYpnILvNYzr/gKdAvlJCi+6YvD7ctSPzDE4ynif34EGeX1CP8YPne8fO3gsl0QWNeJ+NZMTN
sNy2rUsOcbqmx6GMo0OcgD3V78tZdGxihbvtrX68GjGT8460VSOtubsxpI8LneLyoOfz/pyXxwD+
N2CJSdzCNiQhthPfF+Uv0ouwQuKfSxMyCvTU3hj7+GakLPT0bUnkSrRzCMbaEFLB8CiQKt0HuimS
wlc/UWAC8LZipjGY+4jFe9Lx98GCoGaMlt0wK9wMYye1toBoqMrUImaVEMNtc0M2NTkI9h1ZznsS
jn5EpuF8/IyDWqtDKUu6QO6HJLojQPtRSzT1tD4cuOfdaiI3pFyf/HX9OSyWw+6CTRHzO2Nvz9gE
CcwLw0gxV0wuYMyDng5ITlp7HY6Bw/g/2Q00/QetIpgEUr/RJprUi386C54cJAvcwmP3nVKfO7Pi
dzrG1c/Cg5aqGbK9DGvtX4KaDaceWo0FiEi2x1jLfKhJiDOe/Bp7N458Gnh8LEr07PbdeiJ9ipX1
yFgNO4Y5EFvbdBKrr1owQOJED1B1twUO8H5WaV5osjjvc7O9idl+scGU8htBMbQvek7mqw+IzQyx
89LvapAG97ZkEG0iM1Bre5YeW8NMwFpWFt+2tXxdVUpkr4wZfUIexQyHwh39U1SvX0Axrpe+hers
mdG8CxrUasLofsnSJ/2RjwG8+5hI1EOspcUhHIrPiZd87XJnr4+zqpN3joUjSL89klWcIwsQsOPJ
vR6B6CPgvzvah3KF/83qrt6OMTla+okuOQfI1p4OXYy0tBRDSw5s8UPPzbS2dPY5ydDOpcdA8GIw
rFx871p8X/PKhJ7XpT7s9OFYj95rhs4aavX4oItQq3ATsqLtd7AYd1WD4XCQvBuUZlFAG67y8H52
nWynx1n6xNCyhrac2nOC1lO3tRFBTEggO3ySED3dSv7Q5iIiWV8LJYTqaX3NnhtOnyRNwmnrhzj2
qiJ09npn17Ddmpp62Iepf+RxH3YFuUB6K56rtfngj59mDza/fio/LrDSeuszc7Tag1kLREzqhOyB
BMJZdA4xiEf9NtCHs5ZXYaiEvJOgXqfGAtfNPtKjAiiOcdWOlzQgHBhlT7lbjO4Km5wcGDP7qr9k
3bIBzcKLmEYRb975az/s9ItD18XzYj905pQdC1Sc/NVzzYDFPEmDjttMU566uGH2rQS0SBSbreHR
B9bKi2FLf4c7LOnSErgasB+gEcPBz32PJmVot7w7kJVVd3lAeE0uixtZoTfOZv/R6nFajuxpXAfV
Jt+Z/iqZoCwcakuBz9Y/TVaRbyNgCOTboDOm4Io3YOw/RvFjD6kC70z1h6r4dyIO4xzKSqYQwlXA
pL9ZprMcpa4Mxn5rhLn1WnvinbEkU2suz+ARjBEB/8SgRc8QFUQeoUT+QmJguk1kFm8mYpT3sK3+
sBwRf98FeGxH8IMT9EglLH8r1ePODodgVCo8BuVbwSwKpbXbHKIE+2nHBH8XrAK8AgIUQEN70DXz
4d/r7X/YK3nIRAOLUQ0TZFsvF/+nHYbw7rop5IVtSJLlJc3D6+wvfzm58zQtC6gmgu/1hkyfB5wT
82kdP/U19+kKNnVj9cZfA7IRUKLnyBk+9QFNfElu8KUhPrOdvPTZRw7y7x9aeex/b70YbzL0Cuhx
fPl7izOAm1maiOMUMBBwcI89MuYnZnCoagyE/6HryRvEyp/07hGlD93+wFIoi+DP/eGj/H1M6Elk
ElL4zAgZF/7WQHeLnBaHCEiUmjPF3cITNmRjQA4BOUCEnxF2UZukbcnyMTRCLM9IdW6tWd+KIblT
kIg7mWBKLDChRLlfEJ0xgoTC3/Hvn1OP1H/rVqXjCHBhNlfZt35rqyrEFGjK6Z6FPyfHtaUEaasG
vXfefYxfEMZeuVFejChlHOsBDplGAlQMI+wOZlsPx8lH4bcwOGV1wxE+x9ga/Zl6YWjsrSVXPOk5
MyBv9T5Ova4pSMdwp2ftA3Zq50fjXYHeUL5HEle2On0b6fabKRMf87GaKD/bwviCsgfnMCBiZ1gg
rVQcQ1lFyG8pX+vCynbrKJH/d7D+7MS9EClFLhIDxOidTAxvE8IIukyrfQVl3ADIZR0S4Hgi+Wbv
Ze0n/WZP6gx5Al7gjZQgR9sIEWhJCJLrbrQyqkaHIkiK2Yg5x15GJ6V/GXlPyUTn+O8XR/j/MMz1
bdsybXTbAdJtrcT5n8cQwzNvLGk127IyPwnau4CDHMEg4XDAqYYbley8HWXAYiLovydmR7jQkvb3
n8xRDPd+8tUMs2RPDGrFqq0/WUKkD33nf9hPbNPBBVgAtKWkUVIyvS1JzfSruY4zs7/oPEweg62m
PycZw2y97Qfg5/bEXOpL3rZ3YoWj51VX3dGSIpF4WH1Komt2Q3pCwMiJoJwhpbEau6BmNa3UFNrk
ymN3xiskj1OfXdKSDYXdmdsZTdF5asVfFQzwTVE5TIPxkupizR4LonIQ/lKCRY8lHJ6PF1s9Ddkh
jaZnIqMe9Ey1dKzrKqOeHO4ZGAHTCx4wbjFpJzuri557602vclrfvE+SOqVdYhSqyxhHwvCFPKH4
l9l5SodpP0R9DhIRJWtt3VsJdgTK8SBxikPaiy9BZX0p/BIptR+BD1UtWp1ScHYCxO3QbXh0zb30
S7gcdEY7/QXoY3Vluzbzjt2sEwJq4t+HbRm0n2Ebnaakv8OFYhxiP7rzqapuk49P0gieUmKZRkd8
2NXMdd0DLQ93ugvMPVajq3qP2/ED72VxMxVhoW4IFwvhm9cZhYbWGBE1e0lW60aNVhy0CyxbDgnx
zpuCvG5kjW73WX9Ox62vM4SqLTmrNXIoZkSwouI9hFGHFO4p2esZitUY7X6Yaly7QYV03oVVjuTw
q0tI7k64BHUKZ2522iCDl21A3Z0zGhH+19GhLas6Yg+rKNmbLglifI0EFpBATJoJTtEJSE6WRDze
LN5rWE6oGVMgCWjKsUuE15wjvAKqqnXrbYeovkQ/F9lz9GRRUm4jFJpHCwrDRo4ozPXmXxozjd9i
76FdmYeeVaZnZj12L3EPg8Q6J3IsX9a43tf2yZoc89myo+5lyjI4EnSBq2CCo4y0IibKZTMEa35o
bSYziTMWR4B3CzpPeYVYEdyiYD2twKu2VUg8YksREUP9soCe7FwPCjeV1UZXee5oIHHAwLqtzTbb
ZmwZkTBiJTMGbD4D5sViVFTYoBNnr+UFnGjbYjv3DOMqdNP6iUR9h74FNtcug+i02pxV0nBfFlJq
x7XdjkozpsEWUK0UHLzfmkSSnfQ9oIs+tf0pgzrb8jb3gZs10MG6gCRS1f4Zy3Dol6zGLY+b3g9s
wXQmT/f6y4iwg2yjDKezrgpWTNRb7ve8Tb7o29OU5Xvm42zQYi+fBMxxhW1Af3bKnJQiW70/rLI9
5KMZcOI/YmOC6mGZ1j5p4U7ZFYDR2sFiolxzxrphU0KwibJ190rfw+DvJFqM2U7PJ5/APlWEhNxD
hHG7unsaqwtfG5BedMbbRGmlYaSTauIJZCEC0zrJMgOIV5dY2g2xgvlHn215BQq6sdzGhHHvYVPS
HY+8QFLDBSZsBjQ5ac+IdzXOzMM+1NPhI2+D+sPkqaEcis7RmkTK2UG5lT5RYao7rGq5XJP2e7f4
PTG9cuuo96ZbciwHLdtPOmKoeSgG7EBZqspHPTjTzXhaVGjKcaWcVrZHVgoeZxypSNVSl0U/ewkv
zQ+8XWFTJ8jwi79I23KgVJnMgcolPKWMMbNmGjfIhcS2S+KCDDy+/yEzkXsU1mvgohc2knrdE52d
M+uTnz1IOug0BYBUIgA3TJrpZ3Hc65eH7jAataKa4ILuyrJ7q+zRYrpTEaCXgI7rVHkYL/fu4pSX
aPZfQcP+cFeEnK2y0HoWWniYtKnNeoOXon9wQCpHBYsxzIRUSPI1M33kYACtFS54M2/AVgVYj8zv
eQH9IOti/7IO1O9hVOCiVJO2OhyeUe55h4l5Gbm8eFQVjsUElqaWNbuF4mIX196FzNWaua5U6hhE
hFb/QEIdyQpkh+2BgZ8oOTAGT33+UiFU0u+YWlgeEBYQREr9DYzVQTka34ewJJS1O5PWl46x2scb
L56b5IwbuENSvZ2BmvMWT3hbQ1Xx1rB6BFEZ+o9L9rNP2hhRvYf9we+eyUh/y4Z53RYWq550hoap
F4fYVC9jIer7pv4SeeZ40o/cGDJBqsafZT7HJ/gB9pVEDdz/SstWc5JbEza2XnXnadJUjHU3pkn+
xP1gkVE5Oz7BmrpH1IrTTkyfJtuqPsZv+ujumWNvgxHEcUBdr6axtbdO+9rMzqMDdKh2sVh1tZFt
GuXGT+PkW1iqK5WEW305DMPDWmeTqZdkj+3ynuYkdllepEyY681O7Ytf95yHS/lBtZmM5TVq6re0
oDzRb2cCvaZt56UUgg3CXxwxWNH87M0z+KVqwPBsIhW4I/7jbioroNijeXGmAiBCkAPDSk0ffKaV
U9zy0rQJB0Qx//Gge2P51+JZpDyoGYsYqJmKmJ24FdoLe+ddPdk0qHnYPg3BX2Npck9EVCjLHLw3
oXXfLZysaUDqkG3N+KYVw6TVAYFoXPFf+eWTkwfvWbQkF6t601PTXlnO9Y9VK5Ikhhui7Fa73BcV
k5/C6NxdauCn0RXUOM/1ueypNRuPwAjRIZI0+ojMD448wrIw6y2SpCewNJxJjmlwPv+XIuJZ+Veu
MTwJ/wjVf9rLeZwAEIj9mqKATMto66ns8TEXnwmXDi85lSLMHSVzUU9RnEzFqY9oCxrecR6zuBAk
VCV7f+O3YHJEiWoQd02rBiZTtexIOg5P+jzRPhV92pFpiXyYRhB9LV+P4mQopQy8MnH70DPnWM1D
G9BWCjP02J70UxY8tMikjlWaEcUi8i++/2bMnfdjnmA2LMF2xcCRewzqdD+h9396ZFoDStqME4dm
69nAwcxfLn6szYwECjGZQfamspv7y/fFbxjJVox0FoeLMLf2eDT5sJAr6H9dgWvWLsJzWvIeWgOy
FzxmfXqVZNYMdF2iBmgjg6vpim6h2Atf4xK9VVlVkopjfB+HMdv7Pp28UzBz1j+0B7JfY+HnJfyC
NibeO+oM0QPNSmuZLVbHrfEp1jd+hTXHt77FPFhqQiUluATK1xMxOkoQxXOIEO9bFRs/krKpzx3A
MVKUmaAORSL24xSfMpukmXDpQZY+NB4KYP2cGy3/K1OoYjNn7XNjDhAoVfla4UDYr++OV31XjgQC
Ljhu9H+JseU3ie/tolGYO3qXo/UJd2BwU0KdNDExDO1CpTokgPSJzQ55Y1XBFGokEzYYIbgr6Ln6
0/TcPKmCR9uysLuoHULRGUdir0ilSxyxi8LyV89ssq9Q5ZfMR/fm5L1O0KutPHOPjlO9EpB6SZSP
dkVqv4nVSOa/PJxbnFQTiLjkNDYIvgdkOCALWA0HbfXTTwBq/fcqMgE2p7d0LbBHqxkzEk8ug1G/
ZtVfXQYnrlZ22Fksfw3xArjH5UXum9NP4gmTTaA04TVLGMJJ6xcxp/dZn3DwGpIPArL6IiOGqB6I
mw4sWtNzX6nmJ8sHyJXLfCIjq9vphld/tzXQyI07EZrTxPtOVTSTcL9XvbXxBWodJefRlVOm1u3q
JK0z2R/0/x+sw7WX+Ao0RiTyx++NJ759jCA7xBm+a+IiHxWIYU444DLwK35cnPTZk2bBT7fovqQW
vmTOUrFrreGXfiQhjH33PZAZ9bRGm3bwsMyP3bFDG6dTusNiJqECedbIqXHs5bQfRUZsWN19tgMq
fHew3hYqf62O10NE5HbZxrPKg8P2CVbVegCfLI/6hAAncGvo1S+cySOg/PQDUpCpPGVpjDDzq7BC
r1h6G11oLH2GtBdWSeyHr7rETFTtoIvRmr3NFQUKY6Cv6bADQZKdNKmjS5Bj1lF3WTau6Jdt48Oy
8pbPZl1VBweuFEgTeR7b6aduCT2/fiD4nmVAJ8NLEI+oZzq89lEEZ4m5a8hCfF8lMLTNUS0vuWWk
Eqe1U/qcF7Q0qUf2ysoQGj71e2qWisIL5NX1QDF5rO206DMpiDYEDFaLXu70WD2p9zmOBgxsHXVH
Fx+SdeAeNfiD9PBYe1HytSXpoO+vkTY5loQ2p311JivpAF0sOcrQ7ndxN7I1t9oavd0AL8nqHgga
+NFJhjf2RExkknTnoR/2keFlMMeEDSR3evHDqKPtZ3s+e3dLweoZkxiXzAxfLFGP57kN3pKBgYvr
1EcQVNO1KqH28T8Y03yEydZfEwveEhrumplXw+vq5HClh5jFuSuS6oCID5FeKTf6DxYFHVGUzHIn
kKLv7JGhgdZVDQm8J+is2A+H6E0uqK+0vQb+DKEsNjakgXS1bWqn7/oZWeFPo3YTb7pQqo3hR5La
41mOJ2thnGb0qicp0/TUZMXLR6fiAnBtCcAKJs6RUI3r3aUAojw+TAP9oUVOt8sM+dkhscJbMT0r
jq+h2L7RMagQ1G1Miq1NJUiTaQxM1UHlQVipjBZIlXGrItS/tms4G51Wb9Y8YgvR8O1ehVntK5sX
kBhXuRu92diva25vGhICDvB9aSRl/dSNrmQT2dZg9a306kL7QZnzmgCL45WMHMuIIaCEM9vEHmGH
JcFWStKVts2CsihtVx4DtadM8TjcInc8ZUM7nzMOvwox3aP+mkerp5ptvR9L5al7jK0O0EkqVH48
+HDjq64bq7p4YTkbMf0l/csOccqNY3bJJ+fVcZL6cyWDHlNTsW/WZTws4zxeDBIdCa6u3INuX2pr
4XJybO/aTJbI3XOcPMUs+IvYE2MZQDTJRPU4RtLYeSqLfmgQFlUzWz5Jmiemuj4ngLlRC6NJUXbW
kJBXgXUSMnwprm2QAoMnA0HNLPAcMfP55LbJBYV5/Jy6LQwrc7jzFgB4FOVkayUNQM9GPiyd+80d
U4QxheHcuT7/vUjjR38V3cZPeJvCmehuGG2nSMpzVa0/uz494mvHCc8dQVJWI3CpSQv/bepd43q+
tGjeiNUl+bewyHhdIpJGV0HLm/zyGrKHUhMjZbNWIARWLLYYus/9mSCKZmd5JRDSDPOwXfEr4Oqm
0Bo3tsRJZBlzsI/G5UESRXqYCPyo8uz7pASlIoVKH7CxWZblNRMNLgKcHxf81xzjd7ZoiVGQk3sq
w4BOoOB+drqSmRqI+AejA+LPAbpx2qm6coEhxeDB8V0Yx/Zq5NeCKcJsB9haPBMX9Vq90PFPuxG0
/F7E3MSGBAbXlf3T5LRM+9p24moorBaE90OReLzyuunsL0H7qW4TVJFevLfCFZIefddCIPVnRstF
9jkPsv59bQIwP6ocsbDcNotfHgIr3ji9YbLZHuZjj+t7Lwwmtow8T4bRZNj6y6/aM8Qeej8scYHe
y5CUeoyhHPTYRzMldaGK30P2fk+FGnzKon3zxZMLJZKIvoldb9ivL6YFjtHNbhll/V1MpPVb3yCn
8V3jmmdmdCqG1Xldy2u0pjT0bZucNV4RVwko9Hwm3370v81GHz+NkqOA/a0kZ69PHiexczpsOrkJ
stuJOYyzjIOdRB2w4chormVg/4B6lh2ikXzf0WRYHhOzu50wTeLzv2bgkrpIPcwp00Fvjo+yjY3X
XAD/kTZ//drnj0tVhmerrG7R2LXHvCSAeiV46Fgzud3MEYk3vrU0J9g81MhrKhUYcWXpiT3fi58r
i33YmE136YCtclD5IRNCEj8922ac3AoRpDvTC7+YnPo3Gqlyv1TGySr7mECPlTgY9Pc7McK6n7pk
Il8knU9m1RfnGTaN408d8vjJRJHnbAPJ5j6ZK+9W28TbZYu1wC4ihI7MKR+dT39iWkHcnajlxa36
Lz6Gb2zBPhlAhA2eZGHF28hflyvO9Rt5Q/bDwtDoYa3DG4RJpeAfxB1tyfhpIuMoSnL5qKjH5NDD
96uC2zilxrYIE5NVjCeOVUYdp4bkWKKy7jDEAUi/NvMv+h9e1RysNh3JR7F8XJUW5LiM7Ucyp8nV
ULGtBIrmGDjX8LqmkD+Ry+aEXgGy9bsIaD/TRH2xVhirpzwijgWjdHG2DX/ClBqT4osefOJ+OJQg
g16yHAeNMfvjiZxpjqXFWs+ewU4UEJV6AeQTlYv1FK4O1C5174xO87W1ZtRMkQvKtzd/doGBdtdk
e8rmyTsUvhAkHrvTPciv+T4fYqLmNd8tGsbDzD0wOJbxKDsymolTWe/TNMYeFoYqZdt8rxEpBqRf
EDhZiPu1jR+nxovOIx4utjpqq85Hjx0oCZLQhpNMVk/dGucuSbtHhkev/cI1iaLUerahPS3Wt5Ud
8oMWOg1tnZyaFiiiDP3wU4ZnYZsWLylmtBc4DXQmk0iPq9dzNpL/sC/zooBpL0n1oENhSidI6JTW
25xWINmb+RQBCkGH2u7mKqwPVQT6BBsxkFa1f8dldGEuvp8SivLBwiidQDsmZphYWd8890GokJOt
8TiaCRSD9gczYhuzAplzi5/ceZXxAjTzV5ym1d0ylt6TcHpGiMOdP4brXVGORGjVDb7tgd3yKnke
Gse8EvNkXRgHuNjV4VtEpEpNXQiJhe3BTf9bVdJ4Es+bHUtP7cL1GnwyEQPKphN3bpWIO6t4hQjT
XlPXK24QT1CXlTO/wW4AwcVxtAL4Epzd9AM3WuoDez/WaV5tHgNGGFejaWkG2PufxpZaPE2IxYT+
/JgyoQOJel7qPtx76w8Xuej9kBn9uYxwXg+tcxNsiw8xrs4gGr7V5po+5KNvoU4u4A26wr8XoJR2
Ttv4W38IQd3A6OIR9OfbcBaT7J4pA/rntc52vrE313x4mWeUDka0nFm5K/8+MsmuKvw7zANkakqZ
QbqqCWeHHXeYjEipfOZk37rheKTByB64q3GzOGqgQM5lwRz4nnVpeG8rg3acVfO5Wftd7zX5o5h7
IM2Vl10dg4XnWLlky8Ndgh9Sfa6z5HvhSkafKMyR6ALxDkLMhsqhOs245JKJm9MUd0QYSfYEc3bf
W8xaMpr8dqwKJZmjM4za9qyrKZiu46YfrrgUAlqCtC76naYNFYRaMUIpd/nszSyGqYhxZ4zbxCP5
rgWlWt5KpSb3CKP54KEJtRFlEfjaTKl75yz9/RowNUOWYiATN7/PaW1/nvA+Gtk+aUzrOfZ8ZUCW
w95gJL9n5nerFJojaLJHn06mg07+kzczMwkg2EgYGqWK0xO7ul6+kfkub3mzyo/VzsABv22DB0fR
NzKIQYB1yajNeiOA61B/cZzSuaZFwoaOBrVaQtISi/KbSqwFHbNpu0JesBCD3ApYEU8Ay3r0E8PY
lSeCcs+8Dhr6N6YHurddTGVbYHaCK6l5Z02FvyqFL5ogzjFWJIKicKttHZ8GhUEqozk6M/rd6aXb
aniv3Yy+0ArM7pTVy2PFiGdbykf7KVQ5k4P1y5UvdvWWVkAU0n6mqAK8sThh+DpKqMLjdB7Ay11I
ckPTmijgWs1oq18ciXIJqGY3Gp8R2pFZEgIUc1zFzCRuJ5Isl5Svpzb42XK3CjgmuG1xRQpag15g
CRqA2XqkW4Ucwecie2XJTOqt/8merfLOl/OevmM+wqe8m2V5FNRaT4oiymGQh/tqNOUmqKLoZjjg
DSz/AUJXfba77KEhC/RomuOvbBUrNYaDVpk9DFs/0q5NcZ3R62wAiofbuCasihHheyGz/pAMwFeG
OJmPwiivZTQkN/0P1+A9KGb6hjFjzYYO7DAYqAxb4ZBEGGIfbHPzGnm2ecWTTB1au79Ya/WXgfGL
0eLBmzF37f0efWrYAdAgkumTFHn0aJWAeZhMN/thHpJjUS4wIMCQbiJjMh4NSuf8LeuLbG+Renf6
wy7d/LsuHwcaAVhSBI7Nw6QUG/+zSiesuJ6lSVprkcIeNGuqRiWaZvND5EuLNcF+11YflOUAQ2zn
G1UJ/pY8fdYj0M5zOMPK/iuTwX6bGOWurvPlLlSBdsWYRMecpJTERSsGjLb6nNmIePkLvoDANRX1
0qNelivEN6Y6WeV9bpMKDDOzRf14a7Lk6rZ/DfhNSFJjgJZG7TMQ2s95qu5o5WgYk4IjcuGQCMr1
pPLPCsO6EMrDlLdDTF00dxrg3jeKhNu8VYpPrMk0ehBkGXQUjvNZuPabHrqWVCYbx6xe49b/tYrI
3vfpNGzCBhmja/T4KFTygZM0UKKL9SbtvDpo8muYdTdHzNWhkgwnCkH421Sub/kvrUyew9Q42iLi
hZQ8NpXlsxqZ5I1Yn1NltxSW/HA45u1DJOovSc10RFEveH+C7utRSWeGIS+prN/bJXuW3Vw8SFSn
OxKSvoGPGTh5sp96ZtTEPmyBVR7AFH+xy6L8k4jH+7uXjlej6aApEsE/qKBSi/GsiVpyq6eAYspw
PBcq2Vlx013zHIbVfcvveuwym6D3qt5ylDwbiZOwrFih5oQpeKJ8QmUyxlyTcUTORX9CPVi+ihY3
jV067TMJeEil8qzc6tlD2I7ABOf6Rb994Eh/y+X4pZypcBIAeCchOlS+cWNsKoQNm6JtTIWn+Iv8
c3byztBfQGHFG9imzJAz+B65QDyUjMkpzIfuwfgPdee1Wze2ZutX2ejrwwI5OTlJAt0NnJWTcrJ0
Q8iWzJwzn/58XK7dtuW9y72BvuiDKgiytLQCwwz/P8Y32k8scVEVTuwKlJNPVKlNbRsTbL1KAuO5
8jUSSjVW9vTnFn5Bkb+o6IamhpHsz4Xas2iejZ/olHhAsdzVxoshIWKdL2O8h+wxMus6r609Anw0
7HZh3jwnwQUGCAjHpnM0CythspL1NtGwGVOofQycBN0H7ouxquZCe8CnndhoIORpoTPEPQuCwEaw
0wkKz2RdbEPRPVdYBhZsB/q1ws+Gq3dCiu6zYISfKSEHXdlZTeO8Sg6oZyO+oT7osXPYQAVvxjUp
le7xLL2sHfEeJuOn8z9cUmSBm7yf7/ws8u7PeKlZ0Ib6jbECyunqvGj1ZiIsal1MRQTbzqJLP6Zc
p1riiKO5jKTyZ6t0r+OxCnZ9Mef72Q+s4WB8wU1fxOZIUzKoEHSwl1R0f7KiNZc1S7EzuyuMs2fL
GOnzzDUph3NJpJqxckxjWFM8vjtDJEuyHmBNB09dZNz2o4D67Ikv/hydfpbfdHbxiQbchtLc4TxP
ahpiPMA9LKqHy9jK7olk+aY0EJnUdras3yxtkL8Zgc1fVI1KmY7A/IsqTrdN94O1UgWqCQIZEH4e
VQfDDIdNGs9ozcyeFoWNn4cMmifQfxnbJp8MP0IzZjcq7Qlvl0R6tc1NuTmfHs7ammSAN9KkkN6y
o1o6LspwsHG9RmgoJaGzHvusOGftSt0YGkxnSZ5MTvdnCcRvZpdfTGiKZpCNFQbhMj5n+4MJrU5T
l8kWc1WgWbvYm/bk0t8jH5dLzU2qXTERxo5uYzGa1He1ELhtL8ecdKyW6TGgcNJpv/Pwmb+oIXlP
GP9NU7iKIeyjBLEMaCSGpt8vQ7u7KIpgZOM/hDdhHL15Qmt3uvly7kWd23Tn8ua5GBpS9lzCmSCC
2+5xNijMDsYXE+kxgVdfB8/7fAb0FjmdC9+6EkZOrO/cyCiK1yTrDvlkVPRr6LUkFevmyu28BZ3y
4jfiOPGLYZOPZ9pcTwh3TeWc5/sf5vOcRqIR1CQk18X4GJcqX4mKWDmI9f5WFl3HYAC5rrG25wLp
eQY8z4V2OnN9iFzex3MROPZj8I+LHkPw9uzUaWwMBkhul8T5fTlfJv/TgVv/LErrp4yuf5rK9b8w
cEsI7pd/nrj1kIXN+9vf/m/1+vlv6zSsXpv3+sf4rfOff8vfstQfJkFajj3fa0JZiou+f68borSM
PywT8wwgHAgDiCH4zZy9QMqWUIRz0RPl7hTS0SUpW38P4BLiD3AE3CGma0gb4bD4lwK4bPOD7te0
cSYSscrTsXCY1w0/rzLT0mP75PkI7rs62ldhk21rJ9Kv0XCCLyhc63EY0LgoR067wRrBT44+veKA
FYO2CFTdXxrSNBdUeS4nwxqYzs1nNUQVtkYi65rZbojGB3kSKV6q7LHOtN4d1uFqydD9OcqhrUgP
nVQx+sR+KoeyIWrxZrz2lTz2bjRSDMJLr6hQFuH47ivtYGuw+oSLvSH+6gwRvfLOeyJ+91H2pbFw
LO8d3cJnOk3aEj3PW5g60cab00hGt/yK+5KqFyR/sDnNeyTyHXryaFV5jWT4XmBqo6YPPXwp8uTG
nOqrgG7hmvgstarcvUmH0DHArEmHGnCXPTmseFFQsu3XvfE+RXh2YbfA4DQPC9AwrttodDiM2U2r
TUgvmMFWgU7JTBoEY9bhV58iMFFVlgXqlqPYJxdeHdwnUxfid4lO7Hy9lSoaYz3n3A/gUva5Yj+e
PI9zambLHhu92yWAcZpqGjkhk7WQQrJMqoATNERcUI4rpzU+Kfo0NbKs1MmfJ0+U62asBM3zcKGo
cWJKISR9TGIQH4AVx7Ua6vpA4GW4EaOiImqOG2HSLbAMj7daWW9BP5/suDnYbLNWjRFbC6ukiNT7
QMu1fFzD+6EoaxgYkvR6m4H0YlJskfaaxaET7W6yogvTc+KF5atqR9VzC/LD2jYy0JedpVhsjf6i
BrJ+6um0LZN7LAhy4zlEgkzA1mrdBVWACKnuTWfppvktz3PpTEDb6pqrzoif7V1oZW/UAQWE1ggP
rYwPLuRgIBb9BR1DiQJX+5qGE3I7NByCuZtd0Awicla5RZyA7hX+WqaoDaiM0SEPh3jTuOamEOWJ
DFHoTOPY7LAcewZhS0hOZpTjRN1PeWtC2k8DWrCVihVbreUokJ7aHWCwvrp1zUGtY9F91cbhri+7
o4ySfJVMzi2r5G6Rd71Y12p6TavI26kkfsys8CaVgKECr2pXQzHtu2C6qXCxgeGjP4wX5cC0uOx0
TqiMkAsgLHrpR5h4OS0O+r2oEaY83xE6ZZJ+ewSH6i/7EeeqG6mdCXkUW5dJN7XOtzKgvl4GhUeV
olhSamlXUFgplQwBRXnwCXUzxKeCzgeI4nVeWvxtXhRcTEhWk0jcxX6FnZTlopyfJBvLYFfN0EOX
pvzOjWEQSRKYakrUJzo69mU1fzF9cTd2+ifb94y13Yv2isCCzEKaMxoCqKjxOSF1T+/U10IvbCzd
kY3qrF+xfyAcb4h3aRX3iyqf7FVPdQiuNtRUyPRGSyJ9ZGPyq1tUvcSbkK5DvaOznWahZ+7eGdwL
J2jDVWcf2Lp+zcP4SSuBtDPEFDmGsYHCLXvZsFqS/u5Y4ibD31DVdPGzut2lg5qRVBB0K3RcC7cr
nsi8khuuoIl+efkFkWcSTw13HnscBMH7EC9UprhNShPMaxZw/OiT7CfyMMl8cIn2xBLbdBMV0Zqz
pJqV59MrJLOYgueEbQ8NlqgFEX01vdOqC18h1DywWO8WCaI5bkFigP3UIOaha+83OYtu1MnUuPMh
NTElNadSNY9aJt7Q9FLhDvWFDJ016rRyoVqfkEMx95mkAWW9N0GUO4eRGixX8qVIcWjFVlFDkW/J
MQCr3pXNsiF7dmm5Ea6C2ljVEpFsUU4AMLxpWlTXBTsGggV9bqaS/loRbYDKPmqtSRa1FofLxOUQ
mG2LijGNDnmMM8toBU0ynrBnpO5847Fht9TrMY3NDH0MgCv2fqN91Rf5c6OzutbizSgsNCUjYO5i
yJc5YKK2Q9IxWdmTlUMSEgVi9N66JP2c6CITeBFvDzYHsWEBU0RZF6QR+c+1AzWsIMAYJyqh1Nbw
gk1hGcfuSOdhoPqmx5cMetlW1NNdOnkvVe3EVEwA0HvNl8ruxlXcxaRSK4pHorkoY/osWqNzq5K1
ijMJ6wUflabLMVfFV8h8+Mz8J3+ygoU5GjFYWaqtzWSQDoxUtkE0SzgH0gF9cg7Et1ShRlSDldhr
OCg3MAVLUvGid9F6bwVO/U1X3ZgjnQRS0+oFRd1RR6IQZNHS7m06PIOVIEJsT3Zmx9iLuYOJPVCN
/UhdH60cq5F1VaXEUzVoqN0q7laDhcxnTJqH3lftMh5eEkgiTpi9+CkhSzmt6mXu41ekYlVt/bRz
lhXBoow39oVWGUerzKlST16/hh19GTXJS63H5iqahlvcGiDTwZOs4t4AS6uGrVlxX1vxY57emI35
ufDyC2ck185Gb22M7Cyxrscs+VealeyGAZlwG5ob03CRNNDKMgl3XujUCNalXe3iLLtkJf4IJJth
8QmpSIz6hBo+VI8QsRdfPtVsPrn+bcq1dXhyW4WP2EgkhRFng3VrafvGOxs9FGdme29PFBEKcV3g
CkV5TA4wTZBFVXHqNCehQssTe5T5gbKsyYM8xA0dZC4c+M7MZSYIYMoS2oSHOQMlmJm8jum+Q0F8
H+yAFF10Q51gf0KTF2VVBWauRyg4DDBkdKvlfioZO9kssO3WrhiLTylZMwaVsEWYRuHSs7wEN/ej
cL1Po21dDaX+OD8iFni6olmfTzwJG/TwoU4PHR/BHhAmaGR58Kf5Nu9HfFWN6jD+Q5T0DfpS83xU
9XdEaX2xfMJJRRtdgUc9mcadXQ+CWRPgWZ1Hz2k9ER4SW/2qGjO6I+GdnJrHAbC2nSCFoN72pWoh
kYZW+4QuqSUXx5KfhxDvVpeKcVHHxla1/Wmw6JB4MaJjJ/UuCvmVi+SFPNpZti5gIfs9Fl8J86ci
WF7mSEasejfWNG/CdriRjdx53HyEyNg0BAnZZEqEy0tCSQx3c84Yq936gSJLdRGmooJvN7i73lWX
woyc4/lL4zgPtTTS7flfdVAEDBJ+NKuup4MCm3yofSrXRmz7q96PDwB9gbj7MZI1mnY+QjV3TrNL
jFMz1fdKuNopo49LOxQ6UzMvBfNujQWRMO+cjRxtINFaVJ6U8Ja2jBj4bHVPLEm7bJ0KgZS7U6NC
BYnwz+pP+DtZ5vifWA19pbAW7lVapjszaLVNWIsOB7NNmgC25YUd0O+1yyGh3+W6F15jP4dOwH0K
rhhkNok2OQ71SwtCRMWCdZV2LH6CzEo3sUbal8ZIlbdzc8G2Saf1KvjIqA1oQGF6fXUd4CmVZqJH
Ke33xsc9YuZTenDLwiJWGozExAJwzY62GLR4aYDfx2QVysNED4FAOfvOa5Pu5DwOvtNdqDS8q61R
3ZUTDSAfIt2S2fTFSh1/C/RCRoZ5bQaZvCQwZ+WUBfoa2CWbKrU3bc8tNdFYjFKVXWh1ml24lTmi
Oe7VpnOay8jI+20u+3UYOcnRHAVKFHyLcU/iYcyrxezwFoRAZvu80elwJamDCh8dNVsGfwdHISDg
c68FLKMoMubrGq3MdWaWV5LiENOvVm18u5+2Wmv4oPtufHd4r4fePuGyGe4FGjAAi+MmK9tkm/u5
Tt901hj4/FzX84DOOUkYAVPyUfjRDduI2V2f1DdN6p1cV9yjLycroG36+wqrOlH0/StSvKOOEi7L
pfMZXSIadujgvhc7TwR7/KmXmPR8l9JGuSR+Igum7tAjsUM/XRlLG01zmHr50SinbK3bBBmIENqf
2IxuJ8i2ycEBSKwlJrsoekiEkg4M8JafefS6qhdDIGkRZvogcjY6cdc/+4Z5dBX5NEURPUeGAPKg
aGjGFgNv2tPLgXOwwXdSrGNCEqiNh3gP6mnvKOR0Q4uBxeyLo+Z3zziyj07EVNSAUWHOQ6tKvPEi
0cuvsUU0S0HyhcbNTLBwN7KE7fdBa3TbHq3So84+ITZ62rj7dNCMHUXX8cEvRtLfp343aXqyJyh7
jeQwY6mV1g65sO6sSCMM2Uxj60Yr2Qmj63iFpu5c1ZWaFm6hWsACKPwiYYG4MS61vO12fUs3lCgB
iCSD25yqKg73fZltZ6fuoQyM2cvCDGKU2riydd9dplA4DlzyN7JXxr6GdrxFDlrfawFCQULp2zer
dDbCgN8clA1LDIqFHOy6uiV5wNioYEBKk/nWsffBstkK2YpvhsG1Kkw0m62nbu0GZjG9mpqpqp+r
s3jaNFJFYL7DKfZMY91nUbopaUqwTm5iPlpo3JcoAws7JS0I0xG+tLi/xfQ3rlj3IzjIUzRxvvti
svWY0on0FP8GjRh2VJW0O9ynzTPxVQtI/t1TDnoZGd4hBfzCeslo7tl7EvHqaIfU8q/wMtNlVKQE
l26dcROyHOpcgRohv0qBaJ5SJeR1YB+7MtUh5eTRDToze51Qzy+ZwB+UxA3Xo3HSVKWhC9eJhJ6s
i7K0EPMXONriAVEhXmV/A83d3I3xRqvfKFpUJ0TEB73u1L6pVb4kxKhl29vFp7Fz5JpOdn+Tj9EF
fv1kXeLx2gxxIy4myN5kQif2yTRDc9Yq4RO3KusapdldO7JTCr2MjWwYHWNk2KibK20fNpxNmc3G
rviW4xfgf8TuaENG2yRikhfoM98iewpux8nFMmG7IVKFKHwwEhQKykX25enjgdXgrmlGZCzd8IUl
c3GbUWHa9LYBynbOGwEhYa9AkcQX0UhoD833fA2WTV80SWch2ahwB+SqpFVe1sgMkQZZGruKME6/
EB51UfoDUaCmR0PKJyDTDxgCSBtOl0KPWFmQHLt2W0TXURhGV71XsyQv6j1qMvd6VMGJ6CBWClVm
PtA/ngkMFt5j8uz6bnReVcjS28nS67pR8Vx1iDbzc639GpSGGAx5lUxQZ3XUIOuyCaPL3swvhWaL
QypgA08UfJF6VofSJSEY8qJBk3jeHltDsuNp1bLC9rB1mE3XfYwMuA/720ay3alNTTvR8PpCTQ3h
ZNRdoUXrBaK4QDYHNrmfIcQBV+9r965QhFJYHHIGmV46r94o0utsmgP10jjZERDNSIVzOx6hNKMP
KwneBHYsJFOg1BKD8ZH0iroQw05lsD1Kx34gAKzYUv1nLzEWV0lpqUOLJvA0ma+5P9F9JO1xHXSO
tTElqgHofmu/gmuuDULsChpr16y29CXbHsCWKDOwMej0zFimnGKfsCIh2K8zXLAUaTL7qpQdYmnL
ZzrNSXy0wwIf3FStcJY3OyR4tKlaE+2jLCwkDmw3Sk1gDUb3SFRTmmyVbXxmX15xpgO1cZoB2V+r
ASUi9KWKvSX65gptYHtfC3zpS7+zPtFDxMfuTg+hEs3RNlByZ0k87gurG04NDCDaQNyp1C13CGfa
Zd2a/pUfUCAMWadvzAZlbJebyXNTTm9Vl/oLQ2NcEqbbX5+55YjG/SPErHs33PvTqN/aJeC5xMJf
OiJNohCBu9mFgHHtigbiSML0NXTh2qVFtCzynvF6KOW2YwVImOb1NBBJKR5EDPwrMIrP0QwqoH2j
FeyjPW0qT447bKIhi/ClxenGCjUCztIoBWM4e2zHtLyyZ5gVscfgET0sPEavbbOC0kVJKhciOL5D
G3XTKK/b+d6UXqgMu9loOkwPBFGz/QSs2Fd9uopsPzx29hyoxT3QWH19kT2VDrnGYZisAsfK9lNd
mjs0MPoiZN22tPT04OHAvCa2zt1YBY2jgoucmTzcE6xXXIB52uTD02CUp6od+6upBu6lh1BbnApI
tWpdjXRDRnOiqViuTZNzylNTX5oWPQ9ljGsLkgabRDDltkG2ky5T/Qh52COb08nXuRV8Lkj7OYXU
MkyNDHHkUvFzRxffV5l6i5MRNBjs+YgwjzNmTa8ccVFq7Byd5h43w3KIiMxS5UiyCDnKKKFxfKOK
rhcxivdrM1Q3I8L/02RENZfwHFjjHtBsA8Kzgq0/KPeqxL2PHqnI95ACZt+XHPZOQ6xX1LE0ltgN
ljAmq1sdDHk3BsG97O597v5rBavrBvX9iAIkih40LMJqMt8cCW8eVTBOXMz8N84UsNW0dEAAWGs3
WROWj+NwyHHnHzo9IFm0kLfwO7X7YCQioO0EXnK2KHpsGFeW7i6TQhB2ONXWXYuoCedecCJlXC20
bDSvu1C5sEXRCErUr0WPvNpgbNkQIotMcQSY402srtzRNW+z7mEW4J6itnlQ7JUftJJWc2xM/V6B
WdP42aYhDppde3nTBcYbm2qsgJUMUP7JTU3qeWaqE8HqA9W33t84hZjIRNX9Iw5RiThLB8LEqiIP
ByLXUF9v3Rq8SGPe5zo2IYhamKYSbGuQ+INjNzXhMWWzyMUTbOy4lk8Vu8DO0x7tpPX2ad9MV8RP
TlfSx+1TDdaxtkecpkN37bkSgkaLr0H2XXLsBpkcB/hheuhmhxyt++VUO0ig6+Y2js1tgHFvTRQm
u/Js6Ij5KcXKCGKo8Z1n7Lwm8laUatQGnzkZrNHYoK8KHt0MBHzCjparAxwvVm/tahw6DURWa96w
sn2UyN9FTA0o9aB/COVdtz4bW57e57YJsErWQtuT4MbCHcEDapRV09yNwfAKIBtEBcl2e1miJeot
pVZDWYM4TXt5gM+CCs7QXntY6KDyrP5a6/pmGzlxdMyT+lq00NGLQehXhdMc2KWCehT9lyBpkyOr
x/GGiT67EdSZuvI6DNUnFXo9lRtJDT/T4R+73j4L9OeuZ42QyEKwMeRcmtK1dkWuxlWgpc1VmVGp
knmnNi2LBiq96aoGoRQsBJqrjDIwGeD8VZmmAQKWUK7Yl91wgTcrOUe6EFR63uGSy0MDBGwXxg7b
5RyFRNsJKhJTexDHzvGDPfWuaGXTxr8dBxrxIeURl2HJzN+gDzNPRYLgksq4Qs+MkrgKXmGaJNvG
cupF0HfIBdreW9Vhki6dVq+uG0e95taQk7+WtFuLReO6qzAyzROFNlFYZgXqXQbWnWdftE7gHjrY
/26gpovzl7n+Q5CyVR4yR974pe7uB7SGe7Kd9gO1v2RBgExxOH/p6qQ8uH5v4ByR3ZYWxXXdjt1X
YH4rWifhl6ayxaK1s/5OGX65qXzlHgMiTo4lsxVLNru78wJN0N2Iwy8Wh6Eqw/5rNvjXlRvnz3o1
e6ql0Vz3vZdQe4imfTD0/eWQ6ebKVtJ+zDPt8zSGvCa9HPQ71Huor7Z0Qh6sKc6w7tT6BdESJQFm
ERWwpmmQSAM6KCjFvIRjdDy/Y5ATcGk9+Sp6B6LM0Le3YHjdDZNVhGjOlyfa4XItLBpRMguAQ0iE
ERXNu/Ofm6b3wJ4i+OSYY75i0d1dpaa0d4nhO0gxx/bq/IvzQ/wgeGzno1RPFIIbs3mjyk3aRVlN
9yNFq7UjC8mGmxc2nc7doDBobs9v6/wGsTxvz0cJiPORYnv/YmNNX/aObG7OHxGjWnk4f+wg77M1
ZEPx4IeISDJ0Ye9VvD6/4/m4oRSwH0dJlqtVErvW4hLZJ1Ga7pReNtfngx/bY/48n9csfmQrr6iv
+8Pp2xfKWCcGmLhdsOUfTsP8xR6Ht7RgMR1U8z7g/MDzL77/yfk7p5ToGAdZfXvI+Qm+Pdf50d+f
8PzojtliGp3j92c6f/fDa5wfZsrBXqgJLuW3p/rwmt8enk+IbIvKvvv+ZOH8Sc4P/vhxIlIFvNau
9//wXc0f+NtfUMcE6Gln1Fn/61AULrT/xffnPj9FXHfJgcTg9Yefn1/9x89zfkuJeDEzN9t+fFs/
PNocdGNdlECfv33a8+n5r8/z7Rm/f1KgbIS1lSw55tP2/ecf3o0duAbDt1Wvv3+cH97c97+rwaNu
hUievv/o/N3H89kQrL76P9GswcowHEC96YID9I/0sqQNx+C/Tu08vJf9bdrZ0PLoj+/iiqpIo/UR
LSX+GUzashqHftfXX/PaZoFMwXxR6ZkFLAOffWro5RWM6engBxRZCQYNFj/oEK6/cbD+lrXpdR5m
Tf0f//YR5mySQ+EIhdIEJrzl2LPc4EfRqBLKLewIWIMTRSSLyvIiYhwDp0ncnmSFOo2+swkAHQ5d
+hTLgCDxWebuN35MAh9glkCUNwmLh9+IqYwP6pfzG5OWBSNOIjcg1ejnN5YKFx205+YrawbnKlK5
dgYROddGMl2VHZJ6y3nSpXksoio4mVZ8SylGHv/66HyAhH97DxwT1xJMT+QK//wekHaqRNEPRV5F
daZJj4hwFroWUj2qws+TFhh7I40szm0W/yYq5B+9NIEWFpot2Fj6Rxp0iwUXqIPBS5dpsBxbtpcm
9avtWJH4M7uB2pydXtHe2G4Z/uZjnxMUfmCm8bldfAvSxvrPgbflh0iVqtQKipbwXQJ8z9FYPg8u
i0iLOomqUsAMDkwg+uF07niLLEm8/uSGHc4ZX6xsYKx/fRZmYcuP1Lvz21GCUArHcSmFfzwN9mSa
cT92xarXDWfXBvLSYk23d2e/SJjl28Rptn5m0pbsGAwavQfqXFPZIpD1N1flr2fFhYmLIks3kMEh
f/n5gui8OO4tolXIf8Vjo2iQkKhZlZdTgP1IxUDQGwlC0mwfWDv+Ludkvto+nBViG+Bz8J9BcIP5
84vnttuNJE3RXJejthkr83Ovan3v+qxG+zRvL//6sH+QBs9HHaCLbRO7aRko7D6A8zxfONiagxZs
FRpcFNv1JrKKL63QH0U3njzfLQ9//YofWZXnl7QdXpRoN9sEuvfzJww60qjToYNAZ7J1mqBiLKuA
HkhkZlcexSAKmPFtp+iV9T5uU7Nc5lkutqmmUfJhtyY0t7v66/ck/sFRdxzLdcjddigT6R/uhSQP
zAIla7VybcveNi040r4UfElpNpdZ5OxIt9jGFqkUqoxvlDOY+9ipHwlgCG/TEVKJy4h5jby9oONN
i9RJNP04jHKODg5Y5EZSB1DmVLvuNkoscrB65ty1auuWtqv/m3vpY4448i3d0HXSksgS4HY6//4H
UWElrFKVZTMHVaNu6O14FwcqPpgtFe0MZueqMobXVAzmE7DdF7d41rI03LYAWKlUql2iEZnhKfFI
QjLrHCN9dUp0ro3toI9qKTEpIS60qXYPBrMNdBKLjDrdenTdOABGr4M7ymGHVZpPXacvfRIBJgdZ
T2+tK3z0f33u5AdHxPxhuXCFqXRSAh3lfrhjWPwZEmByiwEZjXThZ9PSD1JyEDMtXOTCyl6G+buJ
CD4rjafj5wqS+mEQ02OKC+puyEK6Nwon5Jgx4jkYM0nXSKmqHyr/kxhKY0ug9W0Z0/aZA5P8Mkj2
Ihf32qi3l+gsik2CPXMZurS9VS+3gaH8jeEHHth8wC5BXUebIIOhOVqKQl/Rw2C20RFZyMIfjGp8
m8L6YFMr/tTq4SWpffI3l8OvYj7d1OfoL9MVFj6AD/e4VWQhqAy/ga5H4AGInnF9/jS0uOO1IUMc
PTnvh5qX/5v76pwz89NophhHJbc8yl2khB/nGJk0PirjqqGNEOWbaAzerUm/gtiYHklqAm3UBevG
8QnsnWABGCP5DWncUMms0fz5Nm2XxgJOohUeYLBCyXWuiByyAjzMKcEUl37AOCIEgiqi6XepKgMI
+M07eg91ORr9A4iYfgGK3UfsTg0zywtSNstY7tl07mnWxEd24iwtnSHFWdqPq0aU8jcX6K8zm0Ie
YSConOcUJrb5/PxwNyoX+ZVyIGPDpOgwI98ZNnmdocTNij0UmIlLNcjGso+essVHEqI6qtOkwLcL
CPqv75aPKE7uFpNloCuFpRB4c1f+/GZqqB5RGVMriAaj3sowufWSrLxONln9lM4rvGmusDht2qF2
IaVIFPHeCvyXjsUyhr8KHVtCm8WCxtbZnfObqfeXcZjSA0wmHE46k6B5js/44VCNWCDLLoG9ACJ/
r8g83E0GF2kcVMGKzM3sd3fGPDb8fH1yICxDzWsgtrXOh1PjJQn5dR6DsAtOugi1vTtM9o3fau0N
JOpwGZxrZWEI2BOQ7QJ8SLvuTMijvYFSC/Pa2graeIfr7jHUIUakE1US0ygviCdvYEhTIiguSkzs
AcbTixDc1JZ13aesyT2w75EkfxAWDXFC2gFODPodp5+nIAL2SHDESt1eWtJY4x3Wb/pwwKgj40cc
HadKNgZWxMG76oW6bapk2HcGm9x+gpnA9DI9pAMWZKvGGA89H81sGp4alYfPkBCYBeVCM1J/T70T
6hWzxVaO/mVpJ9qiDEW0qye9eLY7ATbfH3Gc9qewK7I7qVeodUjiMmO+a4zMWnviwVbn5CbR3ql5
gkBG0N0pGePdrLz2RBsZ5Y/0031gouP03OqGqWsNv78A40VH3nfQpP71Rf4R+8xFLqUEQshJNVhh
fBzxaBlqUx9g7aEOr21UQZmd5Mi5U4+lNM6o8+mOf7DdAuOOYQHuQ9uGl7Nc1RMaB4qoDTo/2yGD
GNu4Buhh4+Erum4sGXwxByCvtAPABHTX/dC5v3ME/DpcE4dF5I4ilJrERkv8fIfSQHKM0AgxlgeT
vCpSyoFpdNs0Uodz6pN8pjsVgsP6TTMahMedbaDb+WwWCd56ltALgrK8dduU/oEGAL7GwthD8FFL
HI7WehzLeF+hwt1FwVsGTuhE9gqRbkOrU61OKlDTg0D429a/GQU/BveczwmQcjiPLDWZEj58rGRo
SsUWEmlmGV0ZpVOdHPhHsU5zXNhvA2abhUhMavhh9eAH0ymx43d49fpVZad7O21IAq9j+LdSTeD5
0ZuG7dop3fIi7NwXt2UrH8Tm51IEf/rn/iW7w3/Ly3Cfp/z/7z85F/7z3/+/tTuQt6zPG/Mf7r3V
a/P6t/e5Fjxevqbv//Fvx9c2rML4R5vD9z/75nWwnT9sjA4Wt6E02OULZpxvXgd+Q6wzhiOSnOhq
ng0Nf3odTPGHgJFjE/4sZhD6fIfXeTvbIEzjDyoYLuta/pAFn+v8S16HD5mOmsAwISVj/4dtiGdH
Nrud0SOpt79AVo3sl2r/MuiSz3GXbH0Bu0eKRQl1CgvRPjSyBSrAg5Fo+8AhEDXAQI0bLzd2diLC
VebEGJGJa95O4D4F6NHjkORiyTdrs84+KbO9qwLnZBvVNi61e2IX0wvcEMHSjq96ukLroMcAhsDN
dG6JHX8bAJIsLLvlZ/VDHGVfSHnZ+y7luoHS/IkDd6mM+tTMSUSpU5WrCFweQUnw9U37GGF2BmKM
xzDyFZgT+huGOzrLIEnWbgN4rfbrd60qbl0yjrwGxF8Rs9EqwmPfN0+dP115o9qVwRtKhKU2MwN1
3b6bvGnRwKcKvrZ1up0y51MfkLwDc/0pNK5K0yrWsu1eLWzqSz1/qKR4s6J+IItTMOpjOGjYtOd1
dB+nNAQrK9YPCDGuRr/SgAYm8Dgz2MsslV6MsNPZi+TGGon8I4DfSyaL/qCUVXyyxxH5MSj5bZNW
1Quoo2WHxXUVN1Vlr+0wx7iJ5wa9IG6RaEEA0DryqmAr7BLgND0553rqjfKyVSUPNOp71C31QUZy
E5Z9ecTzlr+PXlg84EtGX5JP0c5AoMXCx141TMzfBvx/aXz5pzaon0aPfzzA/DTe1P95Hn/893y+
V3/6x/p8396079V4+163SXMem/585H/3l3/e/fdjwd3/JW+zZn42H1DYj2OA0Flo/XOn1G1b1+Hr
L3/wbbzQyBv4g9NDPc5msaoQsPx9wDD4BUl03xbSbPRMlo9/DhgOowJjyRzyAKMfBD1/9OeAIY0/
DEcxxugsCliBM6L9/ZP/WTvloHGcORJ//vunWuo8T31fMn4bLxh81MdtpvP/OPu25jhxaN1fRJUA
IeC1u91uu+0k7cS5zIsqM5MRIEDchIBffz5yzp7d1pimDm8pzxRq3Zaktb5LAz4rLIefqIlgnQry
ROPBgQ5CwyL/xsUAZ5uMJeFPt+hrXI6RyGkcKC1MtEV9Iy+B6v1TDLjuPUE6Nx/+uhq/d37VnJJ6
70dZh+rg57jUQS0K8kWN/BGg8vGaD+rT7Y/PT4L3Pm6RwFjjJQPKNDBAaZGpPAgxxFBudBsI+KKq
fLzdyFIPrMyLciLutUDZPCUFbqSwDOwcXMNMzbF+/l1h74zQ25fFv9MWWGG+gIhDOZaywD0H0lRJ
LqZ7qBxeapqPF6+uV4ZqqRXrHdE3YZZNBko+QnjyBXH/QkSgH92hpFCaVF9u92VhQuzXEcTNlD/h
wviUZakmB7wtfJDhZ0DqLgmgGH+43cxSZ+a/Xz3CmjQmE5hNOTTixtL9HLolWLPcCz232KcDnOZ3
YQWd4v/PDPD/TtHc3av22sBpSpEo/tS3CNgN2EbTVOCpwFC5z5I6gykXSMeRKu5HGCInD/i/UY45
hg4fh2cnmGg3HgjrR3pQWjdB+Hx7GBZWpp27GELYdPhFNJyFmw5faTGFIEpFPIgebn9/aZjndq+6
7TZxSPtBAShUtB+gwwzol6nIQYsBIHfkZFdmc6EbNn86h9pMKpDVOjtj8s24AF8IhrZu92Hp41b8
4SiyCsj+yCcvoQG4blI+x/nW2BBYAQgEAa924UJ9hrDlCA50BLnh3HHpH7d//NJ2skIPCWdFujDz
n4BkC+q//KQbVXbnZy68RrK4rCF5dbuhhVGiVgzqqjiFByacOBKgS6GnxBNod5Z+Rerdtgas8OMN
0ZC7SD5DnSTPq0MUVh10aCDJs9KBhaVK5yrC1VItS06561bhGb6H5FCoNDj4nfNdgFHynITmx+1e
LMwHteJO4aVSl8aE55KBlk9HGD/gFlYBbAiyyu0m3pY9/g01dmKgAmioSUHkgVI3Smx+3X+Ju76C
mrk2B1Wpo6cG4CVvt7U06/PfrwaNJFCKK4FOfaqcsr2PlRTfS9GLlXLK0pT4b79eeX7VC2gaPpW+
IHeQEk8B0/NCeEYxAWrcWBxv92JpUqwd3ruAqHLVh2cPxIYdxRv8noeg6AHslT7dbmJpoKxt3iFr
gGqJC7/M0mSfYXiRfITW+OfbH7dq4P9OuW9tPi/oWgI2T/LUVZUDJz6PM8WgNDvFoE5AO6yDAjx8
X9wvCRRIu39k30bkRzupcNjDpFZ7n5saXH0Kd05kdn+kuYPHKmS7msn9hORNqcuV/M/CQP+m5F8t
l4CnXh45NTk7UfsPsAjis9PR72GXTRsbsDZxLCVAeh6DlJZ03Kfew8MvA1oRvhKO2DaT8/38esnH
sH3Bu7rxziMItQ8NdLH/iKTXrHRgYZ3488hdjdBkPFm6puyefIATd0k9Ot+DqUb54vZKeZt/+9+F
Yu3XGqzcqKNh/oRKgQtpec6LiHc7cGX8Cvypkvc/Y3Dhh7+9AAUMaPBleT1Gd7cbX9jOdsUubiCV
ACNJ/WQ6mBErHYlfUGS/INUMx3awy07bmrF2s98qPKp4oZ9Q6+QQd4XrbITUx0Mt6x9O0/GV82Jp
pqwdjUeJSAgp+rOZskw/1CEBLG8XINdTBhubsA5vZ2pqUKzhm+QHbNyriEFmjIfwHLk9UAs9sIvU
VJlmiBwnPmdD2rM7CDSz/lgAy7eCwliYb886sUevE7qTGdYyyl/d19qleXKfeD2QgHeBgRzkT2U6
z7gr874QXH4nwa62jmGaq8H0/bnI2urL5ATjU81T94IyWLwSaJd6ZO39yOkGVpN6OtNYg2gfwAkB
R6s+lGl1GYMsWQkCSz2xgkAS4I5cNjR9ruri1dH0S8RVc+gF2fj6mTVf3kSZtBgLokT2DG7/NyC2
D8hqTbsgxUvOgNN93La+/LetcNVBvLMQgHUDQvnkNp56DAEJW7t7zDH9naf77wLJ1XyjLModH+Dd
FzkNr2DHlAew7f7Wfg0db8gnHHwwlm93xHL7/Dds2lIxBjYAHLrb2XOekq9UhjvdfEhDARmIqAdD
ogi/urBbYkOsoAYPZdLbzS6tNmv7F9kEDVqRJ08wzA12OoPMO49buFtXoFan3rRtmuas0vViqCuQ
QTLUIV9IMeSfWrBLv4VxRlZ25UKQca0gkBshGh+CcE+yHJ0cdWyZVvfhMLuX3x6lpQasI1/4AjC/
IPXhIBFDURy8QbOHAI63cmFfmAR3/vvVKkuSMJnqKUmedAJcvAvo8i4eYcHUgd8D/xy1LbL8vtld
NYOSIZkcv0yeIZYGvsJQfQxSUQB4DgXLHkXLlZW8NFjz36+ayeKkC30GlesoaYFSz/z024ib70rc
Whora8NDMCJsRMTFMw5E+LaVQPy7EPUwTPyARHi4vz3hS61Y5zsKDE4Zp756ynsdxo+YF3+6H8Yc
DR+pX8Rg1E5439Jm5RWyNGbWQe8NUwsYgyueQUnw9r6J3HOODO3xdm+Wvm5t8iiEu7WfeORFi2b4
SeI4dfeJhOfWyvZYGC1i7e6IegVnboU5wa0Iuj7ymyfheFBWxfcO3k0rc7JwYhFrlydRFca4Bwlw
FgQUeHzAnkUC28nMHdewUFaR9d8gTKyNPuTARU/5QM8lV7GPBKqW0CG5y0EZGcMTlHmUmn1igJ3+
YxBt2Z4oB51wfIRGc1gJEGZhA3gfMZnXEIyOo8aYHQhQUYqqUpTDX1LDKTn8SeCKPn6EzxTzH+Mi
lzlUXQ3RjyCAIpkFMy3wLaFxEHll+jevSh2tgBXfn6fQllwEB3ZAyRpx0vQGvjJu9QxneAib+4rD
7DWKNy230AYjt7pstIAS/kurQV5WPBw+h8YVX7cs5jC2Li612/I4zYl68WiP8l1WwhbZBZX19tfn
xfTfA/931fY6ePFyaPse+mPnJIYN2myoDnDsg++XRv5TmDBIfkDhRYTqfsqCMgRTKICclFlpfN4v
/208sqG7koLu4bE+f6579dVr8hdJQO13dP8IANj33Cf3Ifw8dyVEzFZ27tKesgbT+FnInDEVz4o4
r2k7CugOJCHsFOHoe3tAl1qwTgPJWogxGYh0aD5Oe6Oh6MudNruHC41eORKWhs06Eqhu6QBOff7c
du4/rIQCM4ELgzb1rAMRQLkRA9cxM+5KJ2ArwWghpBLrgABxjAGxCDMf2nT5Cx18tweOS6ttzxpi
nwcQb4E1nhDPI8wQ77kTfpJOhTReoaJ9Pvdw2+RYB4NJpmbiLjw8IPTUFN/jxJf9hzgTqk72Qy14
T1YaWtpW9gmBeUfBRRTP8z1aC/cj3OjKO+nqSzvEX0ExBil6/svtbs3R+r/7COCHtzeQGjglk08B
nJaqBNpRNaxQigDzT2BasSdIO+wbCNvfbuv9hQCL27dtgZAG7Hk2VS9AEiUXjeiEJAcnw+n259/f
PsDzW593IEngV3X1wvFwfvBQt4EfcAu2y9DwjcsAorVWI8YPVIJc9zmc6Wf7oqdS3ZMigSVZKzmE
lW73ZWmo7NUG9b4AhuUYKqmQHVa9UA8ttPc+b/p8ZK0xz2ullHnVvNAIjm2Q1AQXuoJS87iyhhdW
lY1xFAFV7pi7A6i7kCuZIh0BjxGMew3u/a7Q9EeJg38lpC1MezT/hqs7NM2QRBNjUL8UcelAMKiq
IeEyiOxhoH341+3xWmpjviVctVHUgWoY9cEOhyli+sWNIRc51wg8GHpMJciRD7fbWZh2m5zDgU5K
sXCbl9SBxCJxCJgIFYSyxUooXurH3O5VP0YkFyF6A0B6yccAhe+4AzSxh+YWFBdXVu5SE9YmB4zI
4OYU65dx5N65CDn/Q3aj/wi+RbIWi5eGydrpkNdKgiZ0oeIfTeNBhb1zhmaCs3InW1q81hYnVDnd
KFr2OMQGCCtYZEYGZkINi4HHaqHczOHBW4A6eagbRtSv21P//skcRtaOh8hVAjW4KbhMzpDoWd0B
QncGKpZhCKWseHR4DPseB/FTn9ohjYJ0X03TEH4McJ5DdOr2r/idcnrnPGDWCkllyGFE7QZnAg1b
iNv5xgjItfQCgPZHqMZ2/Al1ceGZM0zhugyqADH8jeVd5ecO7DYFFx2sLD1okU8ORBDKmLj3vDUu
BJG4TnNozLOs1JDO6kwdv4LGD51HJIoqaNPsHBNDfWjneU4G7elBx0F36hkP4SiS53BmdaDlQ0n6
43ZXFxaRDcYrjIz4JHLcICENh0SuDk+gRIuVbTBHhnfGMbTOVcWGqRuhxvucYjlBEDI8Rn0yPma4
pfa9eb3dhYWVGlqhD9B47nCwzJ/rAsBpUQBwBk6/3Asy/gOE67EMnTUt+oXlacu00xA+rarCfVuR
CJqVRfWoFQ5VJXFNmJvyxvzHNAAJDhOnf273bmmC5ghzFazAwgKoCbZyZx6h4Pug3D7yvvl1SMuV
aLsQqkJrrUP4kHR0HIMnyGJAVFYCVQBlFfjo7Crt9+62s9Bm17X9iKXe0+Qp4CDJQxyyieBc9hh1
caCPcZ8F5JcBXzsZjlQYH4Ilt0fP4rv+z/s8tMHPuMUFcFQY2ycRQz4Z9Abo4wbJ0Ul9iK+lhdT+
I9xLMlffuQQumxKmZCqDj68GYT7/DtNkWGi7Q1uKeNv97Ddx52o+w4IIpRzaPemshbkQl3XwXfAc
uHZ3VhK63e2FRWOXA8fKnbxUVM151i+ePczkX5D6N5+2fJ1G1tFAAyzxFLzpL8wNYEMfDN0hj5O/
t33cOgG8AgVp2Rf+hUpnyI4MqlkFKKiQIN30fTvggQ8Otr/U2StYTSnkLJwStrqickIIsdxuYQ5u
/w164La83bEtVO5Sg+fKF1IHZxHAOxu+G9A3A7cvgtYkhGhg5jP0dO2p9P5kg1L6tj1geDmrmiK4
FLVRTxDo9T64rNlW7gNn7O3XUbTnvlcF5YsE9bJCrItDB/YTZR1oOFfeHrGlHlgxLm1dAk8RJ3ke
B987skDp45T/P7TvMn50Xjnvzcfc6tWOgzwfBVkkSJ+1rnB4V08UNRgoP34STvRcwPl0B1/Ej0Fc
/IBgybY7JrXjHfQ5AvCKJnrRsAI74mVRHlhfj8fQy8aVUXv/3AOl7G2/TKsiJJaN80Lg1wRDQCjt
RApnjxwgqGQc/iNLe3/TIQGnkrdtwQhA4h3RQdXJcfnHtsrkPyao6s8OcTxnLVYvTZS19YWcCt4S
qr+g/PqxrWVwGknn7EUw/hxBoH2KIAq645DahdoNfXR4+WnT8pvtHa4XCANSmIgxcy/Cr1q1r93J
7V+CHCz4TYBGavMQTZoNrQDv6OJNkC0/stlX+I7oaK0ctLB/fttQXa1w40A2QJQa2Neh1clRTGyC
vroj9Mod5P0rAmVWDKgpDXnjZfEFAmTTsFeOyMvHCIqSJdSNfbmWbV7qhhUGVOgDZ9Im9BJB1esD
qhvRF/jTrlWZ5h/7Thiw7/S1qsKchgMuuRTZEJy+7I4n4R9YYslLmUNzdttisl5+dCTIjMEZ9EK6
UE9HIcFBhRwpr6qVTN/SZFjbngBSAFFgpLPriJv7VsR/cxqA/GLIymwvTYO117mu3SQZNbmMuEHH
pwjsWnrqDIU11u0hWuqBtc/HvM4EtBPLFwHj4Z8UzucPYJB4ahfWBfl+u42FTtjo87SUZnD6RL2m
SNlPOx4nKZQ9IBu20oeF4BtYh/woSSeV8IO/0lb3TXF0whKP152UKLU/xsEY8u9uG+Fa9FCnEAEp
D7e7tbCIbSB6S1PadVUZXoBT7gbo+8/Stn9BDoz4Pwz1IH4eaC/xVoqMCxMVWPuewGXFgziReoVx
RX5IIRd0FimSoVM0RCuhcamJ+e9XoQsaX1BXLIfhgihcPMNSgxxbPvKfA4d51O0xW1oK89+vmkjd
RjHfILzrwXjqW0GDPoYqtPJXsgVLXbB2vMdI2AdFBqKwl8B/JKVxm3wl0eQ3d/DtisaVfb809da+
V0MEXVxYG7ymPPLOEEX6qhzcvNMgrY+hgszt7dFaasba/TTtei1z0MZq15vC6CigdgyP06iJOnVI
Wd8Ca9D0AUj1t9tbmh0rGHg9pUaGbv4KiBd0irWG+ylK2UG/lhl9/81ObQy4Hiq39PBUf416CeME
E7bj57RmOnuGOmjymBidvWQtrGlaXJ9o45xM165daRaWxn88Q6HjyEKZ8ovK4Lksa/GQNO5HCA3n
p9ujtzBbNj7cM0hiRzOeLIoKCWI7JO0MyJywyIbgf+/plWg6R7V3zk4bIA4B4aIGzL18Gf0+O43D
0EN6UTpQM/wIB2uGw06mNPkwJgUy25kzwJ1xZTkuLA8bN44OpVMItM4r6zWIDqOY9N8h9FHXcs1L
M2QFB55CRZxCpvNSJAN7om0HnCSBTNIp8XsdbeyEFSEIRMBcN+38CyuwdaABrbP6rtFqXInTS9Nj
hYZimvpcyQTvp3y+L1f9ANstZ9c2UhwLAcuQCsavOQ6Jlf4sDZoVIzhQC20MKfoXCLFMIdw6UGeI
JJQFd5XHom2BwWYBaYgp4Nkmp4tHXNi1g2foUxDQMxYW4u727rGEQv4nO0RtiDrrQJqOUIHD05n3
9Qv80eDDuBMp7iT5btSdWzwKHnjxr6YF2mrvdUGfgBrRROlD6xQUEkIFBzItdeK4O97+TQsL3kaj
R8gjB5pjwWvqNBc6KI30txfJYNuw2vkn4dcgPFVNfKlbCJEd6ghAH5jICLKNcwNrxbfHrRZ1nDlp
3bx6qEDCuwAGX1Othj9vD8/C0rOh6FAIrnSZeXhKCdoi2xt0DTTjuhqINEgUiWHbCvetsAB9aK3c
RASXdhJl+MThV/QLYmwuPwcDhRXRts5YcUHUvJMwYkArIHx+FCA67EeIkNx3tbuiB7S0mry3k+GV
UwMarKCXuvNRSxMVL4YdS3x3ZToWzh/figSa+yKUbta8Esj5n9pk1jwPnGRPkHY9NKD0r9yxlvph
3RJ4UyYl/DrRDwc6Kcc0HWEeAJ3wae2cWbjP27DzuvHZJP2we/VM25xjCh7KXmC/ezjmJtBWE1wY
zT2EkOS0shGXWpyD+dW1lHhjmHE43b1oEOu+UxCuoME9yoMAIeeQ8ip9cuBTsbLSFsbPhqHjDOUE
5Sd6MdCShgp/JH114NDD3JYf+i3zdtUZPHTi2CdCvLBCNXsM2XhSQy6gbcrTlSaWujBHhKsmmC4g
qIc4+1r40n1kxeg8w5HK33aE2uBzqTLfJHQo4VJekFMBS8GHIk/UroDY8x1kMeaA38D9q1nNEPrz
2n3nUvUbUnjdISctCogyVrjaNE53ajOodL1qDe2YHfQRABzdwUro0et1+qFre/kM/e8HLyFxfedk
k9PBY9YRd1EFvycKD8o7rwPd2YujFG6ThqhDYZoaOi9JB6UW5vTQy9fT1GUQEM5muy3Xg8+JY8IQ
GulQA0g+wK1eds+kz6j6UWk2QpE6yRJ4RUIlPeWn2xFvaRKteCTDuk4aL+1fDSgeF1M7JnlwGhgu
rDwnF+KRjYlXZR/mWekFFwk1vJcRTI69TNroeZygu4x8wFrkXmrHikepnwug3qEQT2j+JR1Ze9JK
QxB8Ql7Sz6dPt0dr4bCzQfCSpXHR4eZ98fDa74+pbGugRwQurRDTAG70disLfbHB8LqE4VjM6hxw
C6f4aHLm30ual9DQlThbXWnUSs5kqTtzJLxa8CQFfzEfU++i2iZwPpKQtuFOAuBf3dMhMt22NWaD
49sO+TA+9SUwavm4L0So77p2DWe3sIBtSLyGDwTYT9q/QDUfDvLV2EGZiyhwGW9PxtL3579fjZHn
RWJq3b5/hZI9exi5I2AIJyHku3EOrCsHtG86YVIEHaOm2USWxY150KjtqK8TSAvtZVs3rH0ORa8K
jg1RfKlCUpzBtUi/5bRpV1bswtH5u9h7NUiMAr1TFJV8oSmeOmoyR9HiqSM0DFhAF9xDG3SNKbK0
Zq2NroXvaVAr+lc1dLAmSuJPBrZVp0T43zaNlA2FR/2EegPy6i9UhOwPL2KG7aGFl6zhkxc6YIPg
R1CE4CaayBcZwOywBVDvyAc4UXbJNK6s2aUmrH3twVZpaAuUH8ZQFR9GSOVnUDFV8VPTeeqP28O0
EKRspDOMvcqwgU4VlH/djymUUZ9bJy2B1B3GHQCPzrbzwxZpJHHvBUOL6aaJUajVRp5TfWthfjXe
w40pHfc9NDoCvnIrez815cfW4ioAAs6DjusXr2ngXxlQA/fE4JfK1ScWVemuVpAWGQMNoavyry3j
CDeZt/GlHqGpV8HV48XUiQcnqrgrzIG1uWzhB8Eg7+SIxJlW+re0MOxgBs3fHAZ000VEmud3NEzg
HDp6ghzg6kC2RbRZAOk6Yo6VjhxCJjxoObxgkOn9MOZN/lCBoLzSjaW1ZwUzkXkjNCB59lkx5T0b
CToBXE/c/JwCqPA8ubxoNvbFek6hpa6JEyQkW1hy7NWUnhSyRA/wKl9DZC1NibXk2iDNFI7E6NJC
2H24Y2EXf00beKfcT+k06U398GNrleFhm4etG/gXAjnvsyEsOMsBrA7RJvJ4eyG/f1D6NmSbpdUA
+kMuEDdLKe/xdvbFAOPxnIxrs/H+MePb7BcGF5xIwRj0Zzo6jTtLs7L0mGlXBWC/sQYaUwGB9W4G
Oum2bLhvM2GkH9WAVxD/XCDB/4cxNTxbE5Cx5MqNcmnU5mVxdXLKYUh4XEX+mdPBzc0OAs/cf/JI
PKyJ97y/wKAE+rYFY6DTDqnl6QLfU0UPojHeB6NEyg6ALW6rFPs2hj5SZEiKEvJ80EsNOjCGas4e
mpQn3d221WVteehxxwmptABdKMzdXR3BeXE/TMGawtf7IcW3AfS6d6c+DUGirz1YMQHfB3Zl5B4k
ck5HJyj+2tQLG4DugdbQRS2yP2qosu+E4OyP+nDtQb4w0zbkPFMdhxpDNVx6J2/3hVc2dxq+px9T
R6/8/qUW5tG7Wq110zhlmab6IrKp3UdRWe5lkzdPsDb7um2E5pavWiBJEtS0zKrXFttBH2Q+sW+K
JnA4u/39hRM+snaDjFPFSa/IhWa6eYLuJrxJjNKD8wvELcpwt0e5ECbYuHhIcCfCUqTfuljB+3zb
Qo78tx30KIS5IKHQXfSEeLYD9D38BkeZaKUoaXla/E8G3Y+sjVI3Q9kPPncuwBdCcGKkEKH/h0IU
TZ+EmWTwRzEiSQcaIwTtoZJbhWAmoUjhRIegyRIXlzdawwUR4l4uTKTDvkr6lZ4v8OP9/8AUYQ6c
Ea83LwaKhvsCSh93JA7ulIif69j/BdBu8hjBYGZfEf05565ZOfwW9raNYWcypNHYjt2lSJ1uD/OV
fE/8ntzVkUdgBbsGlFxoxgYyFqV06npsUdaGT0l98SBumN4LSIwR2HBGZQy/VFyBVub53Z3IYMXw
dhkBigM2A9PugxpbAPDbkCCLjCRTpKJNCGE0YW12YnrSpKR1HyAV9XcagPGHJGw+QVgV0vFBafJy
50LiZmV1LHVo/vvVxmcqdjKnb70HM+jkvoB70QH8v/GY0TRdaeLdsxYdsvZ+UUR5K03nPkSJQ5EZ
zbsyvkcOJ8qOt4PLUgPW3i48r+5wX0ADzEnPvMT7Opj4pjoOfr69s1lAWZKnyQNTo9pTRat9jM17
+6e/u3jxceuiywoYh/OSs3MaTOIZRocV8lqAehUAxz51DRKvt9tZGiLruks6lRPc1JOHlrkNeYZV
H/slx7gdXzd93wYXRFk3wf1sqB5NA0f3uoAjZwI/120ftyoEDrSHBzJM9KFpZ1/DERSNHFawXfjz
9vffL3/CiMja1QWSx0QPmGJauWwHnjek7bloD5KyB2RVgJ0qoz2I+T4gf7DaCpAAj3A37Unob4mV
+AXWpm/15GVTE4+PJtQJjkG+N0F2hwLVL2jObqmBoQ17q2fekONInRXOg/4i0j4YTg7EsZyV0sHC
WqbWPof/suxLP+jOXlMCZNY2cHt29kjd1TTYOUBN6/4uM/FUdNsWNbX2PSIwpP7jcHxMm1LumF9D
CNrbdCPCaFnbntVDY2jbBueZdCsT5EAC5a0djQvbkVrbflSJVxqmgrPfe7/6SOPmo/LPt1fz0ret
rQ5LkTJu4N/1MDoMfr0x6/aw6l0TdFmYZBspQDhx+noS4kEPQWMeRw63aTBtq+fM9En9sHm12vX/
sa18GSde8MDaQgFqk3jyVHYwFrnfNEx2/d91ZO36PB8FrNTd/gOeUd0unbI1QNLCLNjV/4I0gg8O
6oq5IVXz6ndTofBA8F1nrYqw1IK9nataQvmZB7DPxvN858FsDX4RuJdEKzFpqYH571dXA4i0uXjS
+86pyMDsG7VKd3A2/nvb8Ft7t9XZSJgLwx944CLScprrI0w9/tn2dWvz1q3XVbnw9FlX5gM409n3
xCf5t20ftzZvQcAfz2IXPx0VBHnQoWhRhip/bPu6tX2Nz0FV9+PgAR4w4sCRrd7nZDWxtjCndnnf
gBIB213POZHRRcKAg9DyE7m2NZnWpc9bJ/VUl7C66RoMzSSb+Aibym43KSK3rUi7eg9xirrNoYUM
lwG45t4NE4DfwVyd3jT0dvFexTqXvFbOaSxLODu1Jd0xpwm3lONYOLtQXG8nOSBxjlo03MCLvn2m
k4DcQY6s/e3fPn/lP0V0fN3arGQ0Ud9w/HYCfh89RI0/EpDqsvqYFPTXtjasPZtGQ9ACnQqip64y
831KQ4h5RaXzHNfq6+0mlhaQtXG9WBoH7jE9+FUT3v4gHAL1ha17uP35pVGytq7iBfSzgWgUuzbF
JY9P6gw1ArKP8Y/bLcxXxvfmwdq+tQ8kAe7C7FwU7r1Jcf9RASyww+h5ErjZZd0aFHWhof/UxCF/
HER5HZxmdt18YYzmi2pfnsFGOaxfgxbO+/8UxUclOaxL6kcRsyfj9UfNgD4Np48Z3XjT+m0YdnXO
jD5rR6jmxQ8K7tUAsWVI/sEtrTXH21OysKbsOrie3LpuO2nO0TjDsjS2dZZMK2+HpWmwdrXKht5Q
1plzLaNjy760GXtikn2hVfTczKbv2/pgbe8xSEYGVl6L6hsqvUznIDhsfRj8zmldTwBsaLoAdrv3
tDBZvBvT1pF33STHv7b9eGtTj1TFIhBtcJJ51uxGSJj8A9kUve04tovgwm0EIDshXMohrb1rDT0T
H7f12z99aXqt7QwWi5gEPI/FjnrxyRvlCzjKqOqq4CFs6WOHGuJKSwuhya5/66YnY+Fk5kxJhaon
jQ7SAMKUyLF+uN2XhX1gV8C9sW/9sC27+7qrnsYcFwtI2NYrkXXp4/MAXq2hQjotLM/c8KFu408e
zL8eJkfqlaC6NDZzcLr6OBj/k8uqhDxEwIEcCCyITLor2y5VsGSmVbXthLaL3jyDFXSWVBggFJ8l
vFZnkbJs293F9vSNUhBTga3mJwrvw+rg8ciZTrD5NPx12/Rap7MsRg7QVxec0tTpoz11wksAAeGt
E2xtYlWROMthdHcS44RMfZV4xXPutu79tl9vncxjAdvnhonm0ZtksRMeUiyBt02naXYhtxaQztNi
rFgIKEE+TciBI2TsGNyhzlVHhmplit8/K5ld7U27GokPr+/uSTDJPQ3omTM2cZh7omztTnz8Z8tY
MbvkWxNAcKEKKx+Zo4OdSdOPoyy3rVNmF3u5LkoAO/LhDAqfKfakqVj86vdwoloTvXw/VDC7thtF
tSPh2gGfZRaDgRr15jJW/Rqpcunr1oFsWq5M1Ql2YkOQ8PtZ8u9+4ISxu9uD/34sgoXp26WU5lia
jp+ykwhwn9MUAQJu5V/DaZVSudQDayOnBVyAJ1djGfn9d6kn/9AXdb+yRt8/0JgtiwYldy36NGO/
r41jqHtoF7MOcMo6b/6MaTKFe9gKT/7KqfZbq+q/92GIIr0dLhMjyxjFLjuZcmwKCDCHyN2CN8X8
nRebpDwUSTNdsqqKot0o6oB2kLWn5g7CXZm898toNJewGeg/EFrw6gN+JbCrEN4Yf9RwBZIfeIp/
ClyI/L0XTzUuSKMXfE4BF1V3sspifoJVUfbdg/9t+UIqn/2p1MTKI1xZnR9InKQfeF0m8KZLIVex
A6Cu05+gPOT9YKYL+z2sJ0aIoCRwNt5FcUna535K1KwtTEFp3DFWwkhsJwI4eh5q1oH9tcNB1YCR
kTuou2FzOmFtTugLTT6OXayhRC1gxRyWEKR28N/uomwoyi900nX8hRE4o8Kwrw7TfUGnCFbBmSdq
LLAmbvcoKiPPgz9w+OCibv6JQUULBWdJ/JdJwpP+U54b3NzKWmb6S+32fvSBSh9sJBfq68PHcYp6
mKqWTpgehJwLjF45dP4+jMrhTziqFL9MmdYw5IZK7KMpmJEHpAeaHIYVDrTger9Oin3h9FpDwy1B
OXqnOZOveQgv2b2OosS7y0niRvuQFtB1ub3dFmLqf+q2eZKVgAWEJxQvT7ybVyp82+CiB5+HY9Dm
tbPp8Gd2AZf3EKIaYxJCpcRxd5EDl+eSbbO+YAB1vd0GXELfloeMnThJ0k8AHv7Nu0E+VkGzAthb
CEs2nk3VUjckatkJBM5m3+Iqxg5RFTx0Q2Y2GTkxZsMoKC9N4zYGroxp/CmCO9GhYmZj3LZRFAp0
jJCqXMPjHogiw5A5MszfdIFkkX2BpL6W2RCwk9TyC2D+gu7CoCAHP2wA7b69UhfCtq3WN3ZOH9dg
SJwoEd9g2Kx3gbONaYiht04dSSGVgTMTSGuH5d/SgjrP3piFP4K4Jis7bWkFWZEaYMt+iKYAumcg
kO3BmUQ+XKX8rvM6b+XsnNOA7xwGNiKA9DQ2TYomKIUpgAO8A+ScO/IHaXDIKazWwUTsCBfdjPy5
aVJscEA0A/AY7l//d1fDp+0nAK2v27499/LqVYI8cGx8XwTpTkEa4gBV5XGXmHot/b4wH7ackeph
RNlyIR6JMbLeUdY230cOvWbYVuYrt4GlNqx9UXuVq4BFRBcYK2AZqfjz7/dtTfSKcvbCrgjnlq8G
qZ5qyAL2TXQaW+RUGao63kdH9G6yEveWvm9tDEE0YKLdEJ/aRv1FRlDuQhOvQTGWPm7dxEZHMaCg
CR7+satMskvrAPxT2QxDd9m2hqxXFRCTqZ+GMJ3/fQ0G8+rFYchPbfu4taMJZ/M9aIpOAIXm6b5m
LhSqYSFarhR8l1aPdah5QUPBXyH48Yo7X705ma2m+Ku7NauNc/Pt6hGd18bUTXAozJkjaKMTCOal
oHxtTfojtL5tQmsS55B5MWevAnAPVMB6pzw0sWkKbEWiSGe4R7nQxxyr9ln/H9KuZDlSXYl+ERFI
gBBbanJ56Ha33eVhQ3TfQYhJTELA179TvXLrmiKi3sYLL1BJqUylUifPiVDVQZaxBpJdWH+bjihp
GpV0EKS6Kwv2DmjjsJkEzgQP7e5XsWAwiBv/uTqcc7fGy0V0lOfVcXPzzUQqgV5ytc1SZ02ifcHP
bEoipkHeH7pZdCxxXUDTX9iDYHWVyWPp65YXo4BWUYCV9UGHgdgwga+H6Cy4bOAlG1gO3OHK7wwJ
40fU7rwYnEFgNK4Y2RZeoVf20NIQlhtDCagBkpgTGcvUb8xGMzyxgQeea+pn+9bxh7Umn6WVshza
1aoRaYntH8tR4sl37NR9hUeGlRrPwkT+w0XkFSMqjpO6ZS6efGlXQincRxaZhauk+QszsOmIzEzq
Jpp9fpw4YI645dS7iLLny7Ze+rhV4+SR6id9pudLQBMKQvYEbV3Z3F8Fz8G18U9XA/0G81Nol6IB
pnfIFp3wxTZ00uuuN4HlyFSh5II7q38UwtMH5TFxM6RsJXVcWpjz/z8c8qANLJNojDwZTyz4x89J
sSvqathet+yW/8qhjHjXdv5RI4V4ANsfa+K+M9euu+XBfKQuV/L3j6feS+K2zaYqTXed89oAPzeq
J5OkUY26OHC/U1HqeAo7uqsbPe2vWx/La7vsfK/38hrRE0M0NSQBUK47Xf74gs/awD7kzxRdMbw+
0gAkv0NGTjmf9AFt1ICkXjeEdQILJSl4g0V9FCgyb1F8iNC4nbWbsUBKenmIsw99cvGwAX5GoP+m
6f362BG0wmo3abdl4yTvfQB+0B7aUd8vj7PgCDaMr6Th1EVuWR/zpn40STXEGXoeViaxZArLhXP0
4Q2CZvVR/RYBaHDnyFU5xG0EUs3rfr/lyKYvmjwcM3Gr6qyK9fl1qzfDdVcBG66niDeFSEHFLfQ+
qw3YTW9Q4FxLVJZWnv4ZglikwzakFH42aPcrzzW4lcksr3vCZDZgz83JJPocPubTekCU009TW5sV
wy79dsuBS9AvOq3qsTshjvLiR7T/dyhBp36dUf8D2ZPZnMqcuIgNqNu44AXY9HS1MrHw422cntt5
BQ0hyoxLQIXCWVKgH78eVhVJlj5vnblMlQFA6d4kY9cn/wqgQr5DM5StZG8LccFG6YHflXF0+xfH
M1ojVxCMweYRLX/wCP/7KpeyiXpEKVBWqZr2WI6BAUgDN9Q0d9a0Is8x8pPAZvPzNIWSkyqNfJBo
ENo3A8g8QUKFakHE6g2wAv0WuL3gYTgLl183H+s07sLMMXL2i2NeqL8oEL+7aAC7xOWPL9nD8uLE
m7XpyxqbqTxrz4D/FBRulZxuy6h/8jRuOJfHWdpVVkqdTxVzQAJSH7VfCS/uaBKcZSPnNfGZhVeW
31QnHxIiHmQ8LKgrH7qhCI5negfVuI+Jnz5pJZzvg1ztY12YiQ3oE2fGM9c0iB3ZnD0o8P//mMk6
F/HS562zOXFY3cvEK44N9TjQlGDjaU3w/bIVFg40G85nkr4uI4UeZTXO3tGULXuUUdA9U6rWGBKW
fv95o30whNsS49fSLY7ckV/Ru9js64LQ/eXfv/Rx60BWzqw9VpHiOGkQjmuDgv4grkMtMRvQNxVs
RqnU6BvjomDQ6OAZyPm1lHohbNiUO2UQZdJ1m+HAJu9FZt0xH/y7s6hU6TZHp3fiIh9uLi/SkpFt
l848PDgWWt9Ms6YvDcCJxTmxSN/6onL+uW4My52TpkOEHVq02k1mDyK6/rmv+GNYrJ4Tn1oa6a41
AEgLoW5n2uDUNDPbDJPkeBQzT5d//dLHrePfHfD05wP6cHLz6YdLEOS8ZOxWIt2nyx8QuwBOO8On
sinbkxkAw4WouzoOpvqrSpK19GJpBCtEGDG7uOG47SlsASnSBHBcgDhTcJOrNYb3hRWyS+HcQAap
KIL25I1a7Aejum+BS/OVMubS160Y0ZpKUChGtqc078HXqecCDM94bDEru/PT3leY4LxwH2JQh/fZ
aZRtewoIgOLj+PPMSSlVteVedQiz8B7NRztdqO3l7bQ03HmaH4cLJnBXRV5/OstH14n4SjoMM4gb
VKj2pcq+AzQCgaS19rhPjzrMzvtzuASsv67rY4M1Y773eH2YiuHcxnqcS++Z9Gu42iUjWWEEhL+i
ANmAd5LBuQtvduc4pXztHWTp65Z/K+EqUM+E3invuoneDmXXEGiU1fWaFsaSk1g+3mQFEQ6oY08s
QB2YKLYboE238/zh22WrL8zArpRXRZ10QmEABxKYR0GALpdZMq8E8QUj20XyLkzE2GD7ns77qRtE
HhfdiCbFbO9rjOSxYAWj+GkCiF4BK90vmlDVvgzqU8T1nobDE/QqvoPVEmiRpFmpVi2NYfm7L6bS
03wgJ8bbYzElVVwx+bVPq+tjul03nxSeRtqqIydupuxrFwm5q7jfrUSspRlYLq59DqUsP3FPMpGQ
OddmS8vmQc/VXR9e1S0IS1h+Tbx5LnWVklORDAFg03wugMHonJ+X9+tClGKWP0uR92j7p+6pQzSS
JfmqRojDKDPse1ptSR28e1n/JQMnQXx5wAUPZJaLS44aE9WBewLkyfseTQWcQ4WEDHs096o1Prwl
R7H8PMxGUAiOI30TmdkPebhXjflG6vA41vRW8/L75cl8mr8FxK6kc5Oj/Uhj9TTo6iaJJrYSmtdA
9z6AdPorTuNDyNYqxwsLZ5fUJSRoNfRI6Bso8G+pYc/ZzI6+Wz5fnsrCXrY76uspd6hG6+abmdgx
9eV3TdhjgVZOM/QrhacFo9iV9ajuw5QneXUCffd9qc4dYcXd7EcP0jQPqmYrIJOFEGyX2BsQA+BK
6cynTlF1BzQ3P2S9XNOGXpqE5fN1nZhSVIV7Em2152J0d1kzfjubOU0g3SODtSfpJXtbjp+07YCO
S38+RX6ZofyHykgygNPRMdVa2WVppSznV2VuGOqx8wm8dfNjAp75Y+14+u/LO2ppApanR4GT12FY
zac2ENF2drtkp7Oh2euJTtvLQyxNwHLzJjIF3oAmmHpIoPzMCrkHgHlNqGHBJeyaey8cpO2FO59I
7n9vWni39t1DY8zf3ly+X57BwiLZjPx1m2WkqvV8SiJBdmAgwLsiwcsorjXF4fIQC4tkF935qCvw
3jnqNE5B/5DJ5tWtTb6SkSx93DrEoVM8TE5NxtOEnrRY+fqbFO1KErLganajPDoXQREPcsi3vofc
F5sOhNJ3E+m9q+Z/g2atHr5kgvPUPiTqbjSF3AHl5JsElR+JoGsfmG9zt/ruvbSNLEcGKUoCUnMn
fAsHtjvfOWo/+8p7SORAGfuyiZdWynJkv08hZShdAc7M/onKbzWwJcUgd7N2YqHnlVGWJmI5tE4q
NCbNgzhB7hMwXMykA4EBiIG/VsOaHOHSTCyPFqVqNPq1xMmb/H/PQyBuHEUWHM+Xs/XDdOHgtmvx
umsYlIoCiNSE8quZnymugeedpWCWYX6uuVpJERf8wy7LNxDyyIKceW+JYVs/qh7X9+2COezOeR74
nFUacwCab1uZ8MaBCAYdgy1oBh4v76ulIc7//+AaBPRT4EsFCnvO1S321RS0MSmjDfFeLw+w4Ht2
VX4MVSHR/Z/8YOg7rJECED7d4tp8XQSxy/K50/MEq0R/LxF+//m2FAzsIUOqXoDt6vIklmxsObgu
TJZD0t57kzn9OinoKjrBKrPzQoLuWa5NXa8uy7wZ3yAy8BiBu8nzy4OPi945/QP9awPRs7JdY8tb
morl4qZGH2Xa+OUbntdS/5ZWXl89ZVFG1lrHl3aU5d8V3k7TKErbN6eqJZWbjGbjfCgbv60ztKgT
o0C7gofh7J/LtllYvv/U5ROwGhTN1L5BxXhTIAC3Dq6A5RSPctimiCmDxv9Xt8JCXKHn/39wGJbV
beC2rIZ0Y3U4WyrHTlPTGJtq2FdIErOI31ye2dJQ5wj6YShBNJOgqa7fFGZznh32d2WGbYT6z0jK
DRFse3mkhZhs9+MnXm2GhIf1m2FoEYKsMEPBwYvAjuT/SuXam9PSKOcQ8WE+nesIv27c+q3v+mOL
XT3Xcn9u3w17d+MC03t5MkvLdt75H4aJ+tTLGn+q3yZI3J6HmrBW+ZBs+ghVCKn3eGu5ct2suKBa
UNfkqGi9oa19m4oftGiPQiabrPoL1Por22Bpg1vxAQLrUP+OCvWWyC6GntghmfwYj1HbPkHLPuZz
5nvLML/rls8OEOB8IkFbqreuL2PpoW/ofEWED7loF/y/khpqhQqUhiiE5Pr0VLn0RoRyH47DERoe
2zElu86pV6x0Nvx/nm4DYjfwF11H0G7kRa8NuI9/QjEkh0qB8qtmZcUWIp7dud+RNgUmOs/echzT
kBO9FU712IPqJirXEuWFU9Tu3NcmdKQElvstoUAe8VQdOgoa3YisTIEsrZGVB7j4rCRO57xSf559
yIlD7QZI5j5jUqtti66rsYHYwKzYd4SKuroD+2YWlRtKiXYAI4LIdVOAO1joApWRLjGvfjqV/XFU
DLopl3fmQvz4T1s1hwJCRPP6VXrq7uxxEnzcXuJDIhCxcbWCvOBvrhV2y5QP5Uy5egUY9LcDCIQm
2Q1fSi7ixCUb8ADv2+TKKG/zjOcV+nEYmH5PNOl/nYtL5wOla/zdRMiLED+gUHgN7jEgdtd11GVu
khhPvkZFFz13pkyfFZvV98vWWfACu+26FgLdfpFOXx2s2zYf63lfR+SG5v687eb6KowuJmGF3Gbg
kZzKPH2tNOvmGAsFWjWg8Lp80059GqyUrpf8wTqrMBGvg8ImfYWSml/ftIoEOKvmkazpGy9s5t+O
+OGUUlHbgH4jcF+1lElZxb4zTqaN/XHMvIMOWlah0kj7JtqMoSiblWLE0rSs1UMZAhrtUzS+5gWk
RO/9jJHyeXDnubumSwSx1jqsmgAsDlU61K80rdVPjeThHbAc/8flPbb0862ziQ1tMeJ5sntVdVWI
7Zw2pDvoPgv44fIAS1axTiQAJbowirr+1UnKeCZkQ5i/A9v6MSgpuhSH/eVhFsK5TUEx+x7af9uh
ffWSSuqf1Ixh8o173M3f+xFNc0/XDWMZYxRk9l3S8pc8jB50VuzTMHwzII+7/PkFa7iWNYRyURJK
G/6SdXTs3hJQoadxn1TEue5yapMJaOX7uaYyfDn3dIjQQYovbkBPGWdsrbXs82TRtZkEwlllpqor
9kJYqvZNASK/pGmTGBQSG6op3/YaVcGmLr3tNYvm2pQCXMiZaScJXoahN19ScL+9FGwcqvjy5z/f
WeBk/DP5VaAX9oc2pS/gSjMtCG3dkNxFZOjmXcrG/CrMTODazAKCOn7pqjAD8e/4jXaNiSOOP5fn
8PlJAobkP+cgIH0INhCe7URv9mdDqFa/Dn542ybRykPF0hDnLf0h+mo6OpHv5v1LAsrkF0KVSLz9
qLIpmGOIKwPo9ZhHrrO2XEvDWWFXdTRgaB7Jdnk78MckodUmgYbqbdPn5R5yKd6/162c5fAKLASg
hB3SXd4Vz12Ddz5J1W0yNg/zuAp0+dztwQHz59pRWUBMOzXpLhnPKPgRfZhnoMvlGSx93ArAbKKt
m00s2/Fh+iE1bjwgCli7gC6YwW7dHsnUgD4cu7YYID6CDM71xddzBdWNvLerfr/due1JvO+qQBYv
yILYT7DnpC+9n3ZryPSF5bF7txFsocwx6fwl1ILxfVVwKGhU0ERcS6+Wluj8/4+O4ZA6kl2Wv6he
vDTonmeZeziLjHmr99mFEGW3bzeZUpnvsewlF7kBPV/tR9u8CnwQH0jShJvLhliaiOXhAx6j+gnC
WXup0m8QsXsMfW+Hx9xbDuTgdYHKpkzomDeJqNXlPiobdVN6BeDktZYHKJ2guZFPvFk5yJfMbvl1
OY8VUTwo9nXumThouIlnz73uwd61MXej9LWfVUmxH0Ub/AqQneidAZzz2fez4irq8AD0Gn9urA6q
6wxsm8V+Vr3aECXHw2zG60A5rg2+I1lYgeupgiW8VhZQNuzSV9+wvl9Jaz/PC93wnD58cIta9JPi
DpYooUjSKxPJQ1oBms1GIbdh1U2oX5lgZesuWNsG4YUN9GVQ7yn2U5s9BTgddop0/kqGu/Rxy8Fd
KNiAdKuGHTL/awqqps1YRWsQtaWPWyd3rxsh1ZhjJ5mGHjUQ8Xumo7V9+vnF3A3Po34wQkL9sPAk
FS8QIqjiWtPflbBIQOyhbud4RrbgVX+leg1KthBCbMBdOfeMgZu02CsS3UDGFAQ+oApPUGgYRDSs
xJClSVmuPSFrJn1rxIur5A2UQbbMv23qapt2YOb0oufMfZ6Cq7i/AqR+f65gCZ5nwfrMeWbCRQGx
MsqU26Ie3OsKogAk/jkA92nbREXknM61k3Pd5PzsNs39jpp+g3R6fzm4LxwhNgavmSdOIWuQ7vwe
1FAG2Yca2zReT0MWrGLD8EhRaVejdeGUFdVdaghIhsw+l3qjc70jZXlIqoemXIsuC27zHyyeKkRW
R7TYo8wKlxFKVNVuCMwYrZwfS+tlOX0V6GYMJlwAm3AeN2Twy73b5d5hCgTfXTbJgrPYOLygY6xG
21mxF2kbHgmPvENX9O5NAJxhzMv6ynPd7mCPci78zOE5qt5oCrgl4ezwGz/QbCP8JH3r6lT4v66b
kvfnZgY+3DNTg2jWaW7eh3Huv1RRYJwNL2b6bRZO5G4vj7RwvNgYvVAWM3QJOvSYtyZ7aGn5XbJi
lzR+enBqdLuH4Rrs83ONmgDM339OCk9KrYqGMjxRlPZBrr0hOOKFm94Es3NAlnHQRKO9ydwM3F/Z
Gkuzs4JCWxal75M224dzdgPJ5j3y8DRmSfcVl8jDnIVrVeyFgWywXs3EQKemzs7wkadC9+NmCqE1
7zXNDThd5D7p2RoWf2koKyEItMN6xxPYhrn+B1l/DthsdpeEyY0TVSQO0Rlx1dawUXtsNMQb0RC5
DxLxxE3yT0ac126gB28iVey12b+Xx1kohNjQPcfloYpQ09/74ZzHlTejjwGahsFww9XwA2Dtb70M
VsL3Qryz8XtJawrQQYX5vveihG5DkmXdrihotabEtDTA+f8fMgVFg4DCOOxUDnTTt/mbzuWV9rCC
QhFGpBKOyvZ4Y3wICwckAlH5pS+9HXgbZRzIq4TzAtdWw5GgmXNHNFPtQ5P7zqZoOLrOwMe6ppi4
tIOtQBC6IKc1nYt3XpUc5qDLkdsOOzSIHWeeN5teXsVZgIlY7j8gFdRyNBio9eQb84b5reNBJFYS
qAVb2xi+NDFOPzg02/es0+CTo2CKBrOyHtPrdqsN4HO8CncjONreMdm0ZcnU7JHYXvvzz+b5sFUh
XDEk547nfS9S983rlXfruHO1Rme9cPLbffI6k30i0wFvF73zJSh6CFulZs9psgb3WFr+88Aff/+k
WZjiLWPf8/ZXkPfee+imYHG+KirZSjcOhCocML9k+wBHx5jTL6gJP1K3+qd0xE3fBbthUmu8eAsO
YXfNg6bSoEkvzfbcTe7HFLXsIZ1Pnqz3vkfc2Fx7BbMFb8B5RLBkMtunaai3Ze7Ne9xUyVXgaPRq
/2mQKGB8dgkC+QyC2eRmToXzpewHYE8vm2Qh0fMtd54gGOjPJeLSlKfhXhTsJnCrm5bn9Xbu85X6
7IItbPReT4wIwiDL9qycUSWN+j0C62HwUYsX9fjqhmGyssMWpvMf+J40OZ2CHFZ3yN04h++BP9yU
1bjHm/vKW+LSEJaLG6DVcz/Hxkqb9h5ZfZxMjtiMfrQbp/C6DN/ur28I2EtRO5V7WRXtjpeEIOVR
7X0fNfrKaVie3o8+tEB6bNuoRSs6wzSi/JVN+jaY1wQ+F4KJjeZDL2leaoHDtQNIY1dlvN/5yfxy
eeMufdw6ubuREj5APnc/Sx1+VVE2g15zptdhBF0bxpe2ZVmJCctT50Dzd2YQG3cVx78Qxj3LqRNP
RqFnsIXyKt2IuvuRAdg2VvUKMmBph1o+DTnVLJWGp/vO8X5Jj52oq2kR14SouPFNs0bStjCOjdVj
/eyBlhjT8MPhIa3mr6XbYxrkte/WpOEXIoeNKWJTEQqeSbnX/fwwpH0U5yV5ADxnl7ASDr6GyvrU
Ijy0SykukLOSJLq+h1iya+IMQx3QVz8GcTbWa8/Rv5Uz/gNdwii2YTphlEK58a4tcf/sbkJQMumn
PG1q/xUqOgylVJaCI2LeFSiFsDrui8yfdAxaSTboI0UFPHkC5/cY3JTT7DbtYUrqOn8d8yqv+5ih
bZ/vwHfKe3d/2cs+XX+QsJ4rKh/yAdmhojU0MO2Y6lxBuAFPXl61UUWfpPmt8B0oHW+bgQXC34Bq
indrhYFPSzYY2LqR4ZgLeJqW4r5voGFY7dOMB8D6RZCr3DpNWrn/+mHGESFrSkI9bRXty+SAtJpP
zc3luS+Zyy7kVO2MxmZgR+6kh0aY16Cc0MweBzWFGfdeQkd59LO6n7t7A9GsEfD6VGbZbaeHtv4R
sSyQXjz1g+zQa2i4/ld24Dr422NeWctdPoWuF8tyJMNVz0lYs7OffjCWmbymB7Nq+j2HMMwcTxBo
B1t/pK5K/fF968gQaDVqarAmPXV0ju5zYupiV6m0S7aXF/zTkI7vWyG9Sbk3FnRm974nJ7rNWZD4
u/PD+uPl7y84uV2XQdXMi2QqiychBVozXa8KTmIQ2sStu6q5seQxVmyHzOzMcfDJe+0GElDilsd5
AHSsp8ZpT3nzJWfduLk8od+Yx08CCrMCSkDTqlMq8u5nqJl7wT7Qsu8fE8pQnD12XYtenx2nEILq
D1MY1Ch0yqny/wYdeEkf+nGsw1/GyKhgcRE6uVttBwhDpnzjAhxHTqDANgFUc1SaBfp2EhIs6V+q
woP2cS91GlzTcsFDu86jZBnpufeyJ50YmWx1MwTtXTiCTf6apBADWLFkCjPSsU7K+0Aof6fC7qUa
YZtZ+09qbq/SFcQo5w3xwfuQpENjrdTRncP9/AB4fA2K+Kwj6Yp3fHra4vuWd4uIg0ZRRul9D4HE
TcgAMZp9chQ8P3oE5HsrW2rBCe1qjvDauRD5TMDrWvpmRBmhqdxDr5wweq/8QVZsa8ZRd2TflvVc
/YAWrgyzTSPTeXChsGyi4keZ4NGr3gk5AuwczyHFO3DZu5m78iMXlsLO8p3AzfjUl+1dItsC0LqK
hoG/9ybKozxu+omIduO5XlCuBI6lNTn//4NpMy26Lg+r6T4jgbd3OfDbMSeTOV1e84WQEVhxDxcv
JANkHu8hFxB97ev6afCGf0AZP+/LOVGb0FsjKl1YuP9UoeqSRl1UpfesneYxVmOpCygB5pVE8RE5
iXczo7sRsg6XJ7YQcAMrFo6p0kQ6sFPrUC/YeGOIvhTgBHi7CdXcrJ17S+tnRUFXjDnYCNLwTpD0
jCfzSuRAf0OOKxzjKooyNR05EbP5NpC5K9KVTbiwKexKFWsSv0vqKf0uI5Bfvsi2a9PvuFSNKxe0
pe9bUavUvEdKk0R3VZq2T0HijT/aQjxfZRm7x7RskqboIIhz14bOdGCyg7ixr8CylbYry3P+mZ8c
TXapapoYOg6murwDMTfo0T2lw/pn2jmNHmM8VNTkFnE/Soc4HQT3Xyp0GZE1JMfCvrMbUVMO3O3U
eeTOFD5BJGMM3JgdZOyapwzkAmu4zwVvsstZfUS4VwDFfuc3EaQX0voH9Lyf5wxrSN386bKllgax
gkNAKKwOzrW7iQ8+rnLGK6WEgmo5V29ZWkXezjcg/l+L/79LDJ/Zjf4Z60ZQCXSRdLPbilX9+E/N
E/SjcpXQ+Wk8txTEDd6XQxo7oWjxbN4kaTags2Csjf8T8iU0LOIsaRz/21ASM5zmdMj4PnfcqMnR
VDWNRm0zuD7LwZ0loLVZNEoUfANlFD59m2Yv9b/i2UxSAKY1MNvZJgUQpGA7tMsU4gsZKkJ/mSAf
ht3MoChUvWln0nXwl5qStNnopOPhpqoZxz2BCOLrV5oxrV5nXYNaYgNAVzvc5i3Avytu+pub7pMF
s1sidTKPkRG8vZ8rsNybONVcyi+Ml1P5kOP1dJIbGka5d+/yIfTo1jHQ5Rwh1Mhr/R1vkWX12o0D
cc0r8E3a9zdO5SbVN/ATupCKYdAl9Xc42DQU7iHzs0X64nnHTOdj2QHBMJbjgyp7B4tbSHd8KofQ
ndM9mKVU8dCBTAXPZtSvcz/O0xHNe3HldFje3Sz7KnRiFJk8Pu8ub9XP9eB5aBcrc1GpSQd5c+e4
CUe/EUg/1fzVb4U37wJT1ymI7rErxp95z3idxikDIPtLOxWdvKEU1+8fE2glp/ckC1K/X/lVS3HU
Ph3CAvfSXDKsqCse5BRKcqi0JsX+8qwXvm8XN1lOVdOVhH2jTiAAWfJDc/CMB9Gly99fCGZ2Fc3v
qsjQWvf3VZHKHyHuvhugaMEwG+i2vnIOVpCJWE7IFND2DofA6PytKO5JP0Fh2Px9eQ6fv1OHvn2V
bgSpu1qk8hdzB7kFL8AUn1sGc5n8PVWtiTVX9ybvX4mMzH0+FKfL4366dhj2HFQ/JG6QgmaZMlAT
Z0V96sAKvkGHxKkdWLRyyi0NcP7/hwHcjo+QbUB3r0og/kJZdUrcMkPyucpG8On2whTO//8wQmkC
BSn0Lv015TT7xR2UxOI6CMuVWuHSBCzL08QfAjyMBEf034CcDxNwGxDdAnFXrySBSxOwDhQfAZ7p
ysMSld2I3rIyh2L8OOhg5fufZn9YICvJ7MPGRYFc579YR6m7dfxRjOeGt+jVidLuwMc8hDabmn5c
t6WscJJzcLB4KVVfNFBF8VnZwUU83xG8aly3p+z78IQuvQjCV+oL6KpewV4yb6ISEiHgHVlDqS2Y
xL4Qu5N202Yq01eX8noDRTJx7PHSur1qheyLcORlKifVmL4OkBSM+zSpY9C4IT42sny5PMTSBCy/
LiXyiDkR+a+SBul33Jj+Ctvkqmax0LdvwNyFXqcKjPriUvS4owej2joJhJau++nnKX3wZxpog3tx
k77meH+5CeWIrIWRwr2qDIFfbzk0D12cR2GWvnI2Njdcy1DEWZlc1ReIz1verHo6uLpLkxeITv9w
88Q8N6y6cxwUyWtI2e6uWyTLpx1JswlaC/wlnHx5nxdgVtVBGq248NLusVx4Kip3HoYoehGUQTER
T4aPhpbieNVvt++FnKWidQs/ehlT9ji5FdkwFO9XDuqFcG2jF3gOzPWI9pYXPTn9pmrLx6IN1NYJ
+7U7+9mF/pPOhr59M5TN5FJ/GMIXmYfPRnpzLBxsfr/ECGOVssN1q2R5MDMt9WhSNQ9lS1PvVvZ1
oXYQ3oNq5HUDnFfwg59B6ZsBwe9GLyU4gLeB6smvpmymNWWEhT1k3/2GGkzAuqijFyWC4ibq/P4v
kzreSkn009cPGMFy4nLA1dkD69qtrOph64vxm/EeUA8/cm1+KCdzt6luH5zrnr8wnuXVGtoLaEuV
4avf8e5WdTLfcuKbU4tL+Yo9lnau5dIoP/duiiazVwJCx5t6Ru8AaRxQOdTVmhT45/cPTMNybNal
WWp6XtzShm2lDv7hWf2o+SMN1a0ZzA8XvERdUT2qit/QQMTFXL5d3m0Ls7MvAYPRjY5Qg/oVDEgE
tmgErHdJ5mRb8Ms5znVHh132dJULSFQXsVdRMvqXMtR89UK+WsBemsM5wfrgMSgJyZblXghAfvtX
SgUe9qrwVzjjhe/yIi34jI1q8POSeWBb5y9JJvSLrt0DHnLr5+s+bvt7XylOKc/foVroHcmoa8i5
qDRZ21xLP/78/w+rI2eNsseki/epbLON0JAIKKq0WfGOpa9bDk/QIp7P1VS8V0OB6z5JO5BBt2u0
e+TsZJ8EdRvNIFPOQxA75O9uVxQxE9WmBSYYVaM09ubxhzPgZagN92dlowxRpm+q02WrLF38bKhD
j/qG1mNTvItAvHddd8NdNKq01S1uM318pn03ntm2bvkX+BlXoudSHLBlBFiHjxOnyN9LoH8mD3l6
UALF4dAknlngbrp0/JkOOdi3INuFNwt1WyR6z6hZu5MsxG8bGZGxZPSbmubvum8fRI1Gg4KFcSCK
kw+VoYCM8+a8zlPFV9Z54dS2eYw0GWtIOQPDiif5EyRJH1kK9dGE9k8Qaze7y8Zc2KS27gCkhoSU
blndNg0aq1nSmNgEzlU6sKFvsxY5JPF8XKbzdwltg1i0Dn/Ec/r48/JvJwvRjVrxIUeXCajP6/x9
qunm93ao6nEPAib0TsAnqszbtDX8IetA6VjMw03Yl/ejH74xiG0bhUMqAIvS5R+z9FusWAK2eVo7
bsl+CWzAfFNXBmGqIz35CXxIuAJfWBrECikod1eUm8Z76PpzaUIKvZFoMzyG5RqL4dJ+sLKGhP+P
sy9Zjhtnun0iRHAAQXBLVqlUGmxZHssbhCV3kwQIkuBMPv1/yt9dyGixeKO6Nw4tiMKQiUTmyXMa
dAIAZv6IXN5PA+GRD1AO2KKeWPv5VrxQucILuRijF+zHmN3NPA1voCFHvX3We2q5zu/a+CKnCAY0
0Qh69Nzi2WnAjt6dxTIvb/PK+thMRQ4kONMFZaIjbjkaczb/UgIvmcsfX1kfm6bITDMQJ6icHCuO
N3wrybeR8XZfAvR/5QhWPDBKzpZaYgTPr0UsSPjknG+9RkPh+PIc3q0RIV189mZv7lSjVI+SOaNH
Q5ojOuXOLMlViBI9KCrB3fBxqOkGjPb8m9+5AP94hTcj9RWjfT0H9OjAP7Ya7/rWPTMRDF8F8/7p
+VbPyooftnlgel8OQR9q7xfzWRHGJNV17EqAo2jW0a+imKcN614byLJuYLT9Djh89XM6dyxDe0HF
A68AFfMQOqCh7vflHVo7Zd7fO9S1BpLo4Jr+OQXpfMtyNLWxqYaQo9iKfNYmYtm5M+gu7JjnvBRZ
GkRxUwCO05bcSRhqFx9BpbQVBK1NxXocjP40m7Psz081NMOtAXTx1suVikMQi26c5xWDt4lgopBH
UDrGtV9DcQ6yJA25D8bhSl9lE2bllRrbcekclL+q7shweO/ORnLVRts0WXlQVY6gZfEz0nnxPDVz
fmRnXZLrR7CMPc27LGwbIn/qKQzjHO/XeZ7MsY7arX7YFSO3GbEgI5+Nsqd46J8pFWe6JEHvJoAM
HsVC6tgE40YwsbbP57+/8SZe0Km+c/vo5czidjCGOGVSQuKGJJc3Y8Uv2qxYneK5UL4fvZwprW+k
m5q4LAm/436DwuEyi92shiXBYdiSZFoxDseyc6Wo4VM40V88Yuw7tDcBmRC4TnhRXMVlE4Kp6O9F
E9McuRlM4oVMrDxMPon2DZpx9pjFVn/J2r5YJq6zuTX94vLvA0nVRzftWide8N91b0Dfpheai7Ej
XTqKF2y2e2hZGT4zt9cbXRLv/3rf5hKaoStVuUTRB46S0hdunErHxB/JxhX4/hb7NpcQUWC8Jfki
fzpL8NGhUPjNxoFAn7ShXy4f27UJWBYO8vUxV9PsvgDO97IMfEw6XOw3lz/+vnH7No0QdZwhDcGH
9IDa5G9ReYnTIr3iKcjQDW36M3LMlvWtTeP89zfWDeEngcEacSrcPi9vNC3Jslt8TjdmsrYR1tVd
hXoWXZOSlzZqojsop4c3xnd1igYlwFQur9baGJY9R4OktTQjeamLpvwow7SIXZ+0jx4PthJ6a8tk
2TObacnzsRUvfBiKZz4F/DfJpq3Tej4z/w3Y/Mgy5TEvQxdSg+TFDG1/k9UGFLN4mI0EEWg34RF9
eZ1WhrE5hOQACQLQi5CXDHWTBKrwwa49y8KCIPKPf71KKyv0bSKhyqlpV7TudOpl2ziAqUjRfiKT
L7d42Fc23KYSGqHiFna5ImjaG1CRnOTjlEEtc3Z6vnEprew3Py/hG7MwnR/0dTXS4zgv7a+aOxzk
39GWIOfa7z///c3XpbuEelq4eMnbmtwE7th+66fGS9raczbSQmsTsOyal70XUUDKZQxg+Xhwej3+
k2HRNoBAa5+3zLqfWxHNU5a+NhKknC6R7NA1AFtfPqhr62MZNDQSF/CaBYGMATZz/cQQhezS3Jlj
y0i2vzzI2hRskx5oW5277iU6bqHufBAEBOOPJOyrZetR+X5oAw7Ev/dZpaFXVY0KMUS9eN8HM5C4
aoOHVEpxC+qP9HcFJtq7IC83MvPvp+J8m0topr2ZWR3OJ+SS2ENdu9JLjFz6h77vm/xBl8gM3qRL
VHZot5lFw3aFkp2/4V9Wts1mGsrN1NYg9ZpPaM8mN2UrngjQbvdo4d0aYWXPbHqhFpKomSl87BkE
X7u9w0fnBjmsjUO9sl2hZfQ9sOZszDvYTB8WoH5VLsqACm0aYNDxx30g8iGZxFAGN7WQA9k4h2t7
dl7NN85griIQtnT58kcNivDlEDSnAirkEeJ6Ias7P/hivHojLlq5AsLzwr4ZzOQOlFDqIX1Fo1l0
A/7CvTNGw6Muq4einordZdNaOwiWd4gmkRsVLOJlcIFMjFDvnHdTF6rneSx1eOVps5xE1KuWaTbN
pzJvgphQpDPRGEZjz+uuDIHtRrnZWVSJtgOC1CUZTOz5o/oGKUN3Y5nWTrPlHsAuzV2lIvFiBFnU
DShhwUHqZ8EWlcTKNtj9bHpJU4nmWl/GXjl6+zEAdKfXyAIMs369aqftzrUUBO9NIyvyIlnHv4Jm
Jo1piJxJCn2GyyOsLNJ/wHRKgJ6HdiiV57U/6i4RfQcqgMEPiL+FOlwxQRs5pyblSFUH3oNm/Kny
1BfRoYyep/Bb9Fy5qZpySPLQQK5yyr5fntfa5lhmD3Ea9G5UPHrhkpDT7IZf2kJUX4zRV7WHh/5/
wHQyZeNcN/zYT+VOgXAA1Dhp7INDYQmzqzIp6Ob7259wrqXrd474Dr5pvoNATpU0Tkf3pcnD66zE
bmSrTBWCWUJ4R+XkNbYCAWsYpnlyeRtWHKINqAMmzG2VCIpXNPYMT0Mf+js50p8QZAewLgIk5Dpv
ZTev+WAO7Ikh/KUBc9kNRJZwtNIw3WUZ+3J5JiuGYiPpHNmBJ2v2PUCvM7WbPTAhdt7m22Ht6+c7
883FAVoVgnxiz4ARU9AIHh1cjZxvFaxWjMFG0ZkubFm0eOLlbAeqxHM91cFDl6Osd3lx1gawr3a8
eJxsjLxjmnrA95Dxq2eQbI0W9Xx5gLX1sczZ01NbyHkmL/mIcuhOVIGsAVxfWrkxg7UBzn9/swH9
7Mv/peHAN+qTX3yCXNB9ipjYHK6bgWXKlTMoX6H6cWomfzwsqvBuiayeLn98JaFhI+mYkC1aLAbv
IS/bRzWgqAItHRAGim7vk+DYtKG/YdBr62SF9R7C7SirSP7Dy2Wf3VTpErZxJPqRbkSJawNYt7aS
+QxVjrY+KQhE/QzRPtjteF6OWzWClaNqQ+p0LlxPliQ8OqHK98IvRcyL0I23k9Mrm2Hj6tRc5U6E
YtdxhDzaDtl7D5qqFUgCR9S3x4owUC87162WjbBT3OvT0ovSV+TLSHRDW6hPPSzEyGFjv1dAF77d
e5UTMoLLv+IQYhtvzvKjvXA/5nn9cFYenntzRKPOZxBjx1fqXoS+3XJlRoogM2rT1zkDMLELuA9e
1fxDWy7tsxagGFlkfjuUJLoyELUBeBTX1NDmmh/p4rLYq8EtDaqO6+B9vg3AQ/9Sn7sL1FXPdeFM
0C7JabG1PyvmYqPtjHFyH9qCyHUUXH9GNF3uXd9PP132K2vGYln7XOa6bKIMPK3KXX4B6iJ2tOeP
S7oJ5Vv7/Za5M7TWTXlO3JPxjEz6fGB3ZGm2+AVXfr8NpasWgClBe+8f04lHCSNBGPcSWd4li35f
tUI2jm6e+qw8i12cPEBcaauKOFhA0Gi0O99cN8LZzby5mZCmzhkSu0jx5uGzQ+YCvIj5LRHyypvp
P1A60/RuU7W9jEXjNP+kU5HTKIkKB8j43eU5rISBdl+boZEDybLRO1VdMyQIY0U8U4d/RYP4L2n8
eoOLeW27z4fszVKhRY8psBLkr2CPZDGyynxXl1LH5azSK3fDusYjh4KvoNHeqfCX7KBn1ezDpuJ7
XY9buOwVk7ABdroKM8C92uwVYHLzmTZFJWO0P8zHy3uxtkiWTY+9GiHQIPzj+cS2DshPgihLoPHe
bsTia5ttmfQ40VZjjbxT0/s/u95JExoA0l+gH2xXNJutLSvD2Li4fCpz3/g0/2FEedLlKG/7xvvO
6VzcBj3EgC+v1spm2GA45bOKtybiMnZ40PKfWgVafRfZZnvCSlbMBsLNvAxHUzbArTjhFxNw58jR
y5woCSdIhukrAuoogcRX9XLdhM7L+cZGAJOemyht8tdI1WYX+LTZFVJWt5e/vrYp50P35usjLWYW
ak2PFC+kXV4L/q/IQckNaV3vNuvbYMPSV2Isz7L0JcjHDMW76lSr6TYszEuaDwh/1HQzCMYSE5bX
1YF9zzJ447DBnyAmfuqbCShvtwWkZGm2uqfW5uH9vV5Z5DHoqA35qwH3Uo4WsGDc136QJaGR0Qc3
D8m+7VKxv7w7K6bvWaYPvcAmQsUM/lGp4NZLeb9PF9Xe1H62hbxcG8IyfjX07eLhXX8CmG8CW5sO
ikMowfB/P3teuBX1rIxio+FGMGsJNcrw6HXoWKmGor8Xzrl6mxdbjn7F8P+DiQtIELhG+6dZ8RB9
Kyw/gsMy313eibWv25c6YlfPzwU9BUB99L98xxuCu4D0IdlKT60tkWXnjs8z0FgIFEfSvsxo7NTe
/5J87W22FFvMDCtocN8Gwyneo3VYqfLUFO53OvDuRi4i+twJsHOEKZBdICm+9wu8SF3QNnyuWDnf
gO7r93XLeF7eN+4Gj3T0SYydPs3gjtpJbu6CyNvii1vbI8vytRpBAzCF7KjT+ptpvDEZok2pnLXt
sQzfkMnIoJbsCJCXjr1BC7DQef8U6Ai9LrP7Z8ferE2foVhU+zk7GXRIJKgX+3eRrq8MUv48F998
HaqWE1Qgy/IknK65V6Q3n69uYfBt8FuhwRNXotZ2AjB1BgRxWMY4T3VKN0KUla214W+c8xJ6To58
FW6JhDAzBWS22jCfN17NK7trI+BGk/saya/wRAtxi4y9SgK/gYx5JTcGWJuAZd1TnVdAy2f6xHsX
xUbiEwa1A8Ov0gIBJ9B5Ym+2V5MZmoMS/snjvq9vPCCo5SEkDl2+X2W5tiZk4Jd49kVKotPNTLeZ
G3afEfJ2G2d/5Vq1QW99qJQY8lC9+mR0RJwjySBj0JgPMfjRB52QsKk/DB7bPFDvDshBvfH3eg2Q
3IHMBJnvUdoY+SMcedk+McozwWKgEgNnX0E42aB7dnCJ3l2xhhjUus67si8GXQb6IavUnLbxPHtD
+5Dlc3qVuhBGsG5zlNBIMyJCeJgj437uPDCfJbxUwetVE7BDeMlr6kMcDtS3jfu9q8v2wxLI7prU
GA/tyL1EfxsNsoXfIYhaELEXlRcvg2RbPuRdG8f3rSvczcLZqX2R3k96TsunAJBRrndOqmSYjJ7J
il/XLZJl6s5cTWJCpfp+XEbFEvCvNOxpiXjWbMTSaxOxbH30g6bWVZk+sNoghtKAseSJJi6kc4fI
Dev9dfM4u7I3LoVy3rRE9OK5lwqk/uApLcpbnyO3uOHU3317YEOs+9oBWV9e50Q+lL38MQHrs18K
ViWjiO7AbbNc83zGKJalM/DVRZiBeDYa4toabmbnLJrvK7VsgbPffRJiCMuuqQOkLqQOu/ssNb1y
d6gNufxVBzqLAlCGRtFw27O5nEEFynj5racVh+DDNbvEbKwcBTVrbgoqcaXLYjnMEcu+AIxkyg2f
tXbYLI9iwJSfZlHBn9W8qKSFUsotNYEPUg21lc9aGcJ+HOD9RxUjPHo2YhnunCDM7v5sTuYOW8QI
a0NY5TrU5UtsEA3B19YGiYrQJ8OKKkjk+V/XbERo63ozPVGFBkP1AKau/klOfdElpB/RA3L5+2tT
sNwK8vptKycePovi3IO6CCdx6MTiztlcpZVzbL8NdDbMqY9Fvw+rFk+CoY/yV6fijXNDuo6k/9JJ
ZMvrAtKB9LEqI7bVMbk2NcvTjP7QmH5wvLuoIeHdPHrepzqas2NXbgKgV+571/I1moGXYRq6EipD
PrRkymFXGK/YhWM/Jz4aURV6t68J9UA1Zjkc5SyCpDhrnzwINfxTFQ2KqwMom647BpavgfDrMMgA
7YlNEEn5WSpd+t9zLZz2FuJcWbF1nP+c2/+AcDENy/BxK2qo7SzqvmtYXv4zIA3J71PERwLiOxA6
eILIQua5N+VSu14Wu5DYGr6VIqPVxwBSyFBxw9PIyCfe5eBgmmSnxn/NLNOaJhJ8D/2jbKJmETsQ
0Dpm6w31/kliNqTXaXRQm8kd77oxn6AXVDIlIx8vajAxf8U96W3ls85H853VsR887Vw7ddeF9Nmh
gyeOqgX3bgwZ5fBKv2u/eBzW+Z0Gb+pzT8d5+oIGgTI6pKKc+F6qKvh2+TStTcOKiUzWp6qAP/8E
VZfqYXaj5lNZ1O3NdV+3XBbUKzyDN236wEGLqEFbIkPn4Hh5syXGu/bzz8fgTYiCGkUoTTN6zxrM
xBAZZkXEIH25iYD8cwW9t82WZ+KEyIAGMrzvFjnQT10GIoAFkryM+zvmB4ubjHQapywBqSG/p0TN
Q3uoHKcrcRh8cuYgFVAY7BLeLOxXXqIfPU3qAHWbCbp6tInGL3UVCkgPueAryVWcOdoJn4asglDJ
Bsbxj4/77yQYtxySlwIDO9ExuGtz4DA+Avc2siaBhOfkHJQgDSrqbdTnoAJ0qA5baLyVNbK/+NDI
UR4LzFTv59wtyY8g6wg9hIqGdHi+fEbet1jQnv+9hXNb9JAwgyAWFA3JI+VR/iHlbfOjoNn8enmI
Fd9v9zfVkx+SJk2z+yHUbaJElh4ciHHd+aYa9tHUN8mIh9iG91+bj+Wf6TLjf6jf3oGhBG6vW1w/
nio13WnqiK32i7VBLN8M5QBn1A1Rn01pFJgMQBwRxm0ALFscBstmgP6+eTG75Qldxlkn0QFzB0B7
4caOBJ3Dvo0ccVXliTO766kC2xZHOwS5Kxp/gV24/3CTmbsmEuCH1NVWQ8yfDtx3LMBufwLvYN0E
c+fcp10EJFKSzRWht+hADt0Hz8uX6BZgushJgfZQKnNjAQ5RmGRf1R7bEXDuhE2SDUA5l/EUeRNP
6spls9oFINn0i8+Xj+nZK77zI0NrU3tTzryRhn0Yw6KLgbP09ing17HPxq8RWP+uCiCYrffOgiaL
0I9ZfBY6y/OdBjHpLRRE524nVZMdLs/lT2/LO5OxO7bq1nUBEs7rO9RGVcRBMU8D97llVQTkCRSB
WP4CWep8vgmRFDMSnkfWLHap10KOy0v7Rf7woGgBbOZS5UO6Sz0UcnYZUS4HaQfJxbKfzIweiAeN
kH7qYsfJx/ppqTmYmW4pdLqluJOiZ+W/gckF3w1FQ5xfeH55y7CfOQWb1U2a81rf4A09pl8L2mv3
a9EZXogDOZf4PoEAgmRFEg1dYCAOOLSBd+gGPY6/kUv1BP/g8lGXn/Bo8YZmD+IRN/8nXxzH9XY1
mrz0D0r8rGP7qW6z7EV6fuZ8yn1gfX77oRfJI9hYKZhJoKppQEI2dCEpd/WM9zWoxlNTHngHkt06
obqC7lMNul/zHa9X7idBxEOjEmEqmt2WeeQGTVwgwejdLUsvog9INtR0Tsbe7yf/4BugNIJ7EDuZ
+qfyAsEPpqMu/R5Ovii73djOjXuUWAA8GgtaIp7MSCq6O8dBX4aziwh0SO67qqb8A6jDfXHTGadr
v7eKy8rsG+Dwqh6NANM47FpfEQ8b7ORpa5Jw6siZibcgy6PSnszYTuuh7j7hFZmXoIKGcoYfxQIQ
K1nETilLuXH+VjyX3XLlRARcVrSe7znLWbsPHcxqJ8JmS3FvxVbtjqsUHYK9X7r15z4P0gQ0sN6t
5rxLHC6HW8iub7Wove/omd131UHbBegaMdxFIGtkNzJLo+hHOVI57ukii2ojRFhbrvPwb+Koqs5Z
Veixfjalr5CBKSFSgvx9Tl4uu4PofJu/4w64FUcJkP8E6H3Uz9HAw4EftSrA0/OzYipNix06/gHI
Rz7cMQb0LyIFIyyGd4LCiyPVGnVYdNYgjkdpb5L/9oPg/K6rFa+eRlAku7sWd4gb16kr/Ue8voFz
1CKi4keNdOgnKop+uQ9n4LLvDWjuPcATg2H6nIdz6n113DmdHkXpghweOD/A3rMYACTH2eWm7PWU
VAEAgT/Bmtn0yNwMvdmNTci6u5RoWTeHfom65hs9T+gz1chb/RBeRkFtloJVs0g4wr9zJaGAXum9
H4HOm+7nah7BcNxmenbjGa385bIbcRd16b5l5Oxy2rlDkUBELNUHCPD0wNwXntOZncFdNN60YNJy
7tD8A2xOhRi7+ZpCCSQFs2q9TP6zroDhONRKLuWOR6UH4uiUO0G1x/M6R4yZ6tmZ72hYR355FFxr
NcUO1G2qG1PUUEI6NrxzyQevaMCpuqeadbrdZ0hv1OQeInUC3M58biGi0jKJJhaQq5XFP4iTy+hJ
DWgZeB3BIxh2WM3IjfqEOdSAOjw9QzPQ0ifGsjrkBqWtryECI3feZVyFKtiLYtS6RfWlrWUS1DOr
9n3GUZ+OF5AeKP4wdIOq6ie3a6Qo0JPkhltV/XcbHhCHWMfzvN2L7DLnrhtKhG4yGmf2A+cr08d+
GVzJYzk7lOXJiMaLoItLjhdusffLDoRyl01kxQT/WM4bE3RB7F17kGG5Z7UwScsRBGA7K2cLRrv2
fesRQDKmnEiMy30A8wkT4REJVLx7nXgkltCKe3OfehQsFeQTBW5svEG2s9NYwlaXG0iVlT3iZ9fy
ZoE8STIowarqOZdwuQ7oNhLlRY9qycKd4/dtImhFErdxP0a52OpMXRvUmtWEfHTa+kX2kEVD+8Hz
jG7mGMXTNIQR5AHlt4R4VOS7ZqxbZJA8tngTQzI+0mm2URtb2Tm7azIiPdAseSkftI+C24PU+ST2
UgKvv7989N5/HzG7SxJkllOk4UjvZcNn9k/RuUF+qlOU6r81bcCglMrzITS456APUv66POjKrOzm
yI6g+SatkFJamolncd+XJIh7R4irqknsP62RxQS+FOa2n/GM4LvezVKWEJeNYuOd96fm9c6VZndH
wokHpZeBWr7q2sIJHnu0E7vhjgXenFb7GbFdkN2CBgo6fEk61CAoTEaIRD472ow6QB9lYPAnloPA
Pz/0bq38eVeGoh0UqsNpPR+QPRnCl2IIpnqIBS4SoHpl2Tg/JlxAGTQVgyyF7BPuAqG92AOGr014
RKKxjxc6RRwv3bB1j7T0ZL7P6CSdu8opCvdDMbdLuCW1+m6EgoKj5VegAMSZ0pV6HYoWsMdmWmIf
Ol6xGP10d/movBtsYQjLCNMuDWtIigQnh5H6sWjSkD72UTPTHa7jIUsK7Q5mw9jWpmM9wsC9MoTK
xXTOLRrxMDJIyVCVMOi4X57Mu+ceYf7Z07xxY07Aw2wCFearQQcANCumRkw7P6/Srara+zPw7Dd1
XRNkxDKPnXxMZu/R/vMYpebAh+aqQiqmcPYjb6ZAazqiROurV3AR/9YVICqM+D+HFDi+69bIyhtC
0bhYkLnNX9OyD6pDVQR454S4TK7DCHr26xQ1bJRqnLR4dcTs3BHcW9DTquQGl8v75xW8An+vT2rq
0DfpXLxC72L4NEsDQIOWJaLRNDuYVl5VoMU+WDdiABztTIKCnnQN2uldm/ZudZxMWqnv1+2DZdue
i6TZEmTyFSFmui9pVT8784zY6/Ln106qZddBVcL1Q2jzJPyWP5sOqvFxNvHxZz/MEDq4PMi7NzgW
yTJo5hofIiCRcxyz4gvCuuOZ+81R1ZMZw6e+6z/w9rFMx0+XR1uxbrv+QMom1BAhzl6DBlLKcT4U
A14VfAyucoWe/a5FXNEFg0uLV2/22g/VyMC9IudEL237Isng7K+bhmXhcvSpglf1T396TJs5mu76
Lh02Irm1RbLMG45v8gsm1SsP82VJ2qmFHFmaF9FVPhysNpb9OSGYiArln/wBgKIK/OtFpvs4LNBH
eXl93o2YgFSxLBzPPJEWOvOP1bL8SqfgOfXKgwBXwZlMEOROGwu14kjskLeHUmwPnGkG1Bt6hQK+
QLMnZd/IBAo4kL5eEylhMpaVU6ggagh5BicI3YGTW4weZYepa6Mt+oO1/bbs3BQAGwqwu54a0O0d
z+DsVyR4sy215hU3YsfHfJ6DuYDlATCG3aiASnoqQXMKPpktLet36+IADll3NseLvggLIl/ZMAh/
17Iu+0Rc3H8Z2qo4r9xjAHaWc5i81eW/csDs6NgpQn8cU5f96flI80we5xnZvHhk4jRQ/JIl3GzC
WdkeO1J2KyAhCMVlaObMaZOQB1BnAlaNb1yHa9+3zD3ikGlEulK/ggvTfBRqKGkMVS5zumyLa5+3
rJ05s2ZZYYpXty5clPUjECHdlESZjZb+te+f//4m2hnInKke2dETZN+xDXhH/1t7xlyD5cLRsu7w
Vgg+aJqr16AI3GEP9r8B+oiAD9Bnb5i2tmDFkYSWiTMAWkOvZ+HJHyuIuybRvFSjAjQpg97PTmWL
S0msl9pJo+N1u2LZfOn6aKAcq/xVCjGHcRWdG7NZiBzp7roBrHu9aruKs6ZDHD2aBXq+QTfe9Cm6
7DZi0BWvYpOFNGFUhgut9GnKKTkGyIyZhELY9Bu6/MeNMVZiE5stpM81+vCLSZ0oMv13Z+9FvT4x
XcX2FRgg/1CV5wMUVkZynbHY7CEU8uGtiwaZ49xU39qCA08LdBpXGxNaWzTL1FUDkPaZJebV74Iv
zTnSFZG8+f94GawcZFuFOnTdoJNTpV9p5JGkKYPvYdTU3wvVBBD+69nN5cO1Ng/L5nGTT+U4U33y
/eA7nLx3r7uRJfm4zIfLI6w4eJsoxIDNKGyQXTlFgDeX+y6Y21vWCQhllRVDx5IHPomhlN6VLx6b
NUQDS4ea0pS+en6Zk9jl3XFAYajc2PgVJ2nThni4nMq+atkJLO7yY1p12RdSReN1tm6ThVA2tksF
EdRjzj3+tYUo3l0nimWrIrry422mEF6YqQLV3P/6RrzWT+GAryRj9Gy5LeqXiBZrdI7gDZi5d4KH
f3I3nt+N065EoLpV5F6bxfmkvbmn0qXvIRECYYFRkPaOFc5UJwW6+/jGJqzYhC1BHUE+B+Ebmvyd
1qluC5DDPlVgzfq36OatQ7o2xPnvb6YwNCUfZnfJXqVjWvOpB4t2fytSDpr2GP0M/pbxrY1zXsI3
47Td7MjI5OUruml/5cJE39DW9wXoiS0yoxU3ZetwNQ7J+r5Cz2YmNT9QBtyAAKIr6VnVHlrQcm08
btf23LrXR7xBxibr+InVLrtjwoFi+0AjttWTtjYP6xZvqhLMmID8nbywb+5nfW45T+d0p/umBC9Q
0208dNY2xLrMW1IUtKii4LRoLzsgBfoFaFD5WLZusb/sb1dWymYRESCw4+CjdfO4HyCz8CWFenO9
67I6MFtI7PdRJqFn84iISpC6I1Vxms0MsVMIH88z+F3FUt3Tc0MdXlfDnzsdaidPZyWGnsrncohu
ZU6+URBSXTdVyxE4QRqKvOqDI3Pn6sFbRkguNqJb0g1fv9JCiNfg3+aT10PpQ+GWHfOxWh5p3RV9
XGWjGXajJMpPsnx0TZwiLBtiv/GKJZ6Rwr1Bfhyt/ZJrb9qY6crxtHlHlNdxjvm5j2MObDof5XIA
K0KZLDr6TepeXPcCsNlGWj9bGlcqdpp0CQFrl/XkpWkcufEEWDua/t/LSYIRHoh25evYe2euzWjK
Wf+zXUDvtZU2WrEvm3SkJypcPEbL17IO78vWQ6Wh5Fg21LG3cMlrs7BcRds5dejUQp2Ma4Jd2skv
gcQ/rjvSln8wbMZO53NwFE7ZoMEarB2szvXN5a+vHCObdMSbW531FVaHUfcjoldzMGNrAPkJyztI
NvZ8I+Zb2QWbemTIFCD8xC9fp5nUiWbucOxLp9qlAFdm190IvmX8KfrmFglZy1Nd9sO4c5WElitF
QPt8ea1WttnmHmn9GhgU1AlPo6gd6MRlOTnrq4KU9vL3V55ENvEI0/1U0WFB4kPS9qsey6n51Q/g
IU2CedLjjqOJCxyuTkXQZrqg3PSxlmXYX4ODQUPSedZvAgMHkF0yU0ThvR+qr2wAiPwgB1dHGyft
vAv/qRni+5ap9/CM+Vg6wTGlZkh6mnZfTKEBi8MrXEZVe0MEibYy32vH2g4Optx1QKJ9XkpwIJwZ
oPIU7Cezrh5IYba4ItcOhG33eS+HcyvIcQznX38wUG46bcG41qZg2X2hJUiyQSZ/8iU6Mv/Io2Xw
wfGoxm7XGrffuEhW9sXua0RttdCUFNVrOy2/hEZvN3QwW6BBdLibidCPPrCK12Wn7TZHjpxCSxjF
bdLW2aFwjP//mFa8zRLgyp7YnY413gIaoJzgNBc+EjtF1uR3eB6UWyQCK47MVutqCfq1kMtipzFa
PqfUhXCdl3SLc+WDzJbrMg0kHPIgQjd5BAXM3oGScBvw665bm4mkBXA6ANs4PbWgNbphzjjH6A6Z
r/O/dk/jRCqHU4maFmiEtX8DOiuhn4QRSm0k1lZy0XY7Y3aWHwH0gJ1cqX+zM3h3HORedNVd2w97
RoQXU9ldOx3Lusup7cuJuNVrGbnoyx7R/0uetAtuxN+X/f3aUbUsXDmlmr3/4+zKmtzkme4vogoE
SOIWjD2eLZkl6w2VTBIQIHaB4Nd/x3m/i3kUY6p8l7imJLR0q9U6fU7Z/C/RXdcVHiAaXAbodcth
lhZyywdNHFX0m9+UdEDCM7VqYHUs78oJMllHVOWnXc7d+g0MgmNY1VP5C7LU7Lp0nVlTKMt0qQCc
pf/T+ZoTMO4H2zx3K97VVOAaB1uSKlHwehKAjTEYvNBzp/EpqU+31D6RX69aY7OsECwyOXDYuC8U
owjCVmtyo8Fjv7vc+tooTjvr3ZndjknqTD7zjyeuw6Lq2h04159Syh+CdiAbYclaJ8bBDWy4pfug
Z8fWgxyaneNVN+mzXwnqMCKn8b9fHsqKXzUrB23aJbWjHXbs8/kTIMtemOj2IciGrULLFWszKUYS
8OMUshnZEWm6P3OQuWFGt9Q+19o2LLkG6E5Xsoc69YLHStFm4NHv1Dx9umpuzII7hFcK+L8p+QK0
WPY0cW3vIcU0lCFSE8vT5T5WhmDW3MnMgz6BNYE6s4HCeZhkVKex03vF58vtr6yvyTLiLSJLGgIO
GZF7X/6ur5Tpr1wJEV/uYGWb2qff39mCaKDzwzieDWV6Sp3JMS2DO1dihvYU4oA+CKrsoNi4Fq+N
5vT7u85aCv5gPEWTB9oKkMFr+p3SJTlkwabVra3H6fd3PXi9S4RIOT+CzLKPCJwV9FrH654lzcIz
5QJRhmRN+jUjfgmeu9n1ohL52y2XsTY9RvjteV3eoHjav+uVbe9pS4pb3tJ0h5fkrThsbX6M0xk4
c9HWfU8eFD3R8Q8QUxuZtQULXRuAYdA99xdvSGbygAEAjW4n1fJRTd2UR1o7/NPlHXu+E8eEw9Vg
5E/nYGHHujn5VBlUh8WZRDhwtuwud3F+lhwTEFcvg58HYrK+TLmTfGhEZt83vGv317VuXLh7xYsE
gGPrCwJu67jUDMRm1VaV8drsGPacFoCnzQtlRxAgNZGoW1RlJN5r5wzX5QscEwlXo4hwlD3iLwHg
dELSNsSz0HV3Q8cEwlFCSCYLHM19XoBFuR6reYquRi44JgCuKnLU/ebK+tKNQh6UyNs99DxeLi/s
3/Dk38u6ExgGLBTea6Tw3HucbDgwA1Ae2OqQUPZxymW9T4j8RnTFI5qg5hiFzcMEUr4sR2CzpGC1
085YxY3sNuL+ta1g2LoNVn7Vj5n8FaDCKsSZoQ9sOlFOik3Y5VoX/xi86zW6CYpfc547XtgO4yNl
XgsdSGez+vD8CQWNqP+6dOEPjIsulb8AbsqLcHKTzziZ+C7xFvfZ2ST/X+vmdHt6d3LIwZ8KlJLS
41zQB9m5kMaB1lDaJN8WCy+rl3fIWieG6SeSdSimrJq3nqGyt6C0/jwXyp5CywLvctYNyxZ9yYoL
M8vA2qDMUUk8encoAvIB1MCFGNIb9v7yOM4XiDPHBMwlBMdg39ju0UsYyx9QCeuTFJycoG6Awwmm
jH4mdtqK+q5L57a7S4MqmTMoHzDgR3Yl9+T4k6Kip5xDu5sGO4gT8GnQDUNcG/zp93drmbHSV9yV
ya8cLD5NOKlSfWNLnm4Y1lrzRmivGOoE60J5d3J2526nMt05oI8k/VX5HseE16HG3Jptp/TuOLN4
VYVFp5b6tVflVLBwKebA3VjGs5kBcKwb5ltnUFcIFLF+zs3g/1U/tUYU3Pl1BjWgE3dPhtcnD2zm
l3fN2XlDWGRYcqrbLkP4ar8lRXs7WdMPn20yEq+1bZhvDbdOUerlvtFhepwakDgO83VRJT7cMFvk
ZziB5O38ZrtIYdPTV9OluComQ+snZ/FutwqIg1okGN23DHXNYc9RusdL+vG6OT957neNV7me5xGV
J2+LjUB/V2dLEMSSV/1VOnb4esPWFKUWI9Viv3Gk9I/LSZetWKrs5rrPN0zN820XMs+W/MOzAHXN
JWikmKO+Xte4cVzLPNDp7HX2W9XXw4+SOs1jn9EtBN35R0/MjHH+6jHzFp0lxZ+ADw8eCs9ojgfP
XuNYKS0pQrADPPi6e1AtYiid+d/bMbjS0gzDBnOYhywlpz9TsMzEMhcuFJSvy1j63EyRga68StNx
9H5ade5FoJkZo6RMN+6IK4ZspsdArbDwGZXjP/nQjniw0RZOCLGRLllr3DBk4guvVV2d/sEhPxSh
nEvyxS2HLQ6DteYNSx6CU63D0gW/rUFW4ah9aI5k4u2q3WrmxNyMBsh8UvozQ11xmDhDHckWtVOX
Wz/54H9CV6ypYcZLvnDcqRbys18UZOA4+00dvUSzi5BVyfxm6ShksZc0zCYk4y73uTZdhnE3tef3
IyX6rfF8MGPLdIFsa9du0aCfXP+5IRnm3bDJrT3bor8Bf34QoorarjtW0/SQUxWXQ3MrM7nhZU/7
51xXhqm3vFE+nsyGt7rIvndDFZUVtBUb7zkoQB3RXiVHh0UyzJp1brpMUHB7C9oiuMVFTB/ShY5p
aI3XYePBRW8c0pZvQ/uATTqWS4VsHEHt93cyX1M4gMZPS/XuNKJ4zkwb1ejYaW4Fqs8J6m+v2ktm
osyibPJRdIKWoeTd7Yf883XtGiZNShe0JBztdhCBDety+DGV1N/46FMjZ7aNScEL2rpAjeOsY4ve
zFOsRxF23ed6us5jmAS8SopOE6fVsUqbo16an2nLNp7E/r49nvt0w3Yld+ZReLaOWVjdT3EQ4nU1
hoBwhAvtDpoc8SPdZbvXNy8E4dVu2uk4jbpwCj9fJUOArWRYdzfPS0DAcxYX9V3qNCju/4y7oEDt
/+WFP3u1RfuGSXcZimmDBJPX1fWHUlW3lj1/IdVVeD80b5hyWabtmKOQOQ5UJcIyyY44hx4rt9ot
gH9u7K/zDpaZqbKslzj0bSyStqsyzGvShJ3wfl+eoLXGDVtu8SAjOF2wsKkTDmzYUzIdLjd9fu6Z
WS5qWVUfUACn4IMatUMJQPlUA+p0M4HibuOOdd70mMlplHVJMWQDpib336rssW4e/ACwly3qgbXJ
McLuIIBysWh6mIeewf2e6t+o8U52103PqdN3XrQCvqjvJfaOAzJPSEuELvrw2yC+3PzatxumTYCn
USC/hFdqX+vxi0c+XW7376PUvz6DmekxL1fQG2Iwqelz9WrHzh1UiMsvYD4hu/KhitKfl/tZ+37D
ci3kDAGNxAnG8iYaVbUPxq2pWduYhtWOXVHTpcIItPzU2WWY1T87ftVJAzKK/66qVwOfxsAyE3tN
O/7h/eBVkZ9DFW/DGax8u1kI6ipS2KBs1PGSqFAGf3zI2EJhasNdrky6SW/k+9QfSh+bpmLHVNVh
YT9fXs2VaxQzM1ldJwdwdKHlHNH0T//ho46Gw0uxr3eKbUzN2sefpuydQfV27pRglsHHQwQoDSA3
Elxpq2bd54Lsl63mCsak9+0E/GsTzm125Xcblkr9oA9qdmocOn3Wd3pd4MDMBFQ3+ZA1TOG9MnaT
zc+BtRHw/w1Uz3gAbphmD0aKpoYaQOwySOQp+Vw4+hUsaUdOyJtTqP2i3BenR4WvtUU9sOLozVrP
ynNTYecYi5d/GZ02Sos4FzSUW0RVK3vHrPRccI8EG3AJb5PFg7zrtigBzl8pmFnPWY9ZW9kW9iSd
xW/QfzxPcxWX1vzoFclRcXINftFnZinn3FDf9zRWhAz3Qt+WW5i1lWn/h+skaOvaZ1KDpo/FpGGR
Qj1AOPbVy0np8zqnwwy7DRzezFOH60Q+B59SC+8OAox0G8a1tllNpfeK4Cmz8uB4aJ+EQ9LshX0i
EpQhHj2Olgc+MVbGnWZRm22xdK4tumHQQPoKCuZnbCZwnAHuG8p8LzIeJvTDxJ4uO9SVc8Cs7HTG
rBlQ04czbJpOYldHn3LU0suNm8GaPRgmHnCnySWSuzGkfEPg5e607W64j7UvN07fdprd1odob8yH
e296ot2xSTYO35XtatZu0g4cD2WPpl1B4mXootHvokEUu4xchXbxmVm6mY2AljUOthMHwWTxZype
L6/nyoSbBZp2BX0QvCQjDmfFvnWTF1YWGxO+1vRptt6di5p3k+O7cA6sTCJtjRHk4zesa61pw3Rn
b6IcUliQQiu/O92z9q/BaGCWT/29++QUpQp6OG0/22/j1tc7q9iCZ6x9smGcSiZVB21ahN1KHIKx
2JXOFF9ew7XtR/771dqbQT01YaKhcbX3GiQa+h+enUVzv/X2smI7Zrll6wkJ4swcPbi/gT4ryu8N
uyqpw8xay27MK6eG6kNsW0nU9+1Op1slImvBn1loWU2F9FAjhRQGtMab6vPiVPumolHlw688lFZ5
2/Nmt7R3U9DsLq/FyjKb5ZcaQhzQRsIy+1YJXi0ozg3quvPKFGlPHDBZjBym2pdATzx1bGP7rH2y
YaeTt2SKL2g3sNyQFaikklclzJlvmCkEL5ReCPxi09+U+t69MuzwTyN5Z6b+0jA5lvjion4kaifo
xm1hbSYMGy3UbHFco6a4tW/EiM2+v7wp1u6uvmGhE/YXyVM0PN/KR3UQD7+dJz+6tT6mu61oZsUJ
+MbJSRS3F48jkqT6u0bRUuG2IWN3mvkbaZW1yTHOTxeFPcQDNzTkowkEc4OIZVug5r9g8jORvVkt
WQZp0peLh/mJ6KGOoNS3rx+yfRomr/OHe1AKR1EWvty4Vug936VfLq/KyoDM8km/UyMiWsxY2R/Z
dK/5dR7NlFxXmsgWoJkp9lsC3gONGuwrXYBZCXlKJUMlN5lit2Q7zaYdo1u3q5X9Y9Y2djBVAE/t
KeZt/8Al+1LlqEoROsKb2pZDXjlGzMJG8N/7IH0+LXPQRy1PH4ImiEizldRdW1DDfKeuyMDihmN1
9l0osQLCFE9pXe+u2y6GDdMSdM6uiwmqg8fUSsPFf7muYcNy5dR2/YSy0tgNKmjQ3Ui44Mstr1wI
PMNk1SK4amq0rIfutl+GEJmKTxo3QWTp3vwFJWGX+/mL4D9jv2ZFY1A2blGWmBv61OyL2/Q7exzD
g/XJva33+S1/ru9u/NfLfa0s8j9FjQWIiLoKXbUybsQHsuXeVvamWchYZUHFodqA9KJ0w9xPojz7
Othk4wRYa/1kde9OLOG7LC84Wl/8Z5DvtAK0nF8vT8ha06ff3zW90B7PDyWaHlHJ17Y/PMjQqC11
67XGT6vwrnGwXAVNFcCXWV4Vj1N3yGcVgab4uuueWZ84OG4h2w7nYgP2J+bK2B3Zxoyv7RPDXOUk
dQN9yikmWoZABIRd7m6Y1V80wbntblisn2uwsFuYle7rFCXfi5vhxopYHETL40d5L+/96Ikdf8mf
lxf4vCiMD0LS/y6CHkle2afbjv0w/U4+kimkH20A0/ZVOP38kzxWD82Ddcwf2C75UWyMceU4MNFW
YDaSCMrhSwP4jjAv7CAs/eYDHU+XANCUb9wROYZwZibN4sQGDNGDLskUl/xT2t5LHuzq9ilxPonp
4LdbWbw1/2RCsKwAQkn97E5xKlDY6y9HFSQHsqiQK7ULOPkAiZyoDcYnN9P3INu+g9pCtFR1VFUk
psXyARXU8eXVXJtYwxPUjq24leBTiPqUp7s++5jaH1txFf6FmZWMiUYFa8naKZa2jAMKXmxv2liq
tQ83XMGQl0KpdEKAAOZESA66O9T2PE3NraZNs3GQrLgbs5pR9WywugTOHXLa9zTL2rBO5J2dp9fl
K81iRtTOMauc4Cs5j2zr4KfXvQeaYC2/J7jCSljLmO2IuKnTHzmP1VV6hT4jhv27AvShtBymOPGS
KO2aD1NN9roqNwL7FRs0AVm1qHuetKcDZIwcB68X9/5chbS/Q8k7nTaC4pVQxARmjQuRDjC0mPl8
+Eia4XVpvUNXuw9K1jd1u1Wct7KBzALGpuwFa/BgGmfznWT3YtmLfMO01po2DPckoKt0oeH0uV+G
Eg9geza3ZQg66nJ/2TesnFkmSAtB4GyPI75+0t+Z+6D17nK7a59umC4YC0q3P8U22nueg89T+9Ba
Gxa11rQRc7ulB0mC01HY9/eWeyyTj+WVmSGzOlHVPmoQUNwfzxqaMPf9la/rf7NF72IaoXNReqdZ
Bh9DSJM3Rq/LHpoAq5LXfmstaNgX1s7voKFhXxnNmLgqmWTVNGo07c1x6X6wy+sCMBNSNaVN7sw+
oqQmlXuHO7cLrzbcyorFm5gqeNnEs4IMSRrylC9H6Lha/BubPjlqKwu8svfM6sOhZrq0JgQPIDX5
6onlsa+TP6rQ1y2nia/yfBRDjSMGQJIkymgSTd0Wheza3BgGKaE+Dsh5g4tZDQJcC4W3Q0vA3qwe
p7zdzR7deoZaObT/KTrMKpQsBQU6yslelPOB0k+OWCK19ea04rJMIFXtsbQQFBuTZv1nwAirSr9e
5bRMCFViOxIyejhTnZr9GmQBDQ5RyEftqPLT5R7WJsc4V+loeZCbRg/LQO3YkqW6sQDM39G0SqE/
I7fYHc/P0T+ydmTOe8jmIXB2SBQUt8EWi8j5g/sfNbvJAVLeK7C4RB5KJGlEGqEO6VCTNnR1+nHM
Ny4g53crNQFVQwGBKZFhnpicH30reYA+Auhxgo91VtwI1OJcXo61aTIOWM8NZAeKFeRB2uA7kOcy
nEHCtBFZrjV+8iHvnH7dEs56H8Y8OlmU+Soclg0/d94L/aPlk2ihU6bpGDdu6ObOLhi/daAgu25O
jOO1yRjIoDU+u850WLMiRDLnupbJfydkVP4E4u2Td6tQMXzT6Y2JPg8F/0eXp5akGaHqdGq3D8vl
PkMqLgfIWEHIqiQvpfNUantjds4b8D9a5E43uBNPMAafTRFevEJZvAb+nbcFvzlfkomXbANVVXYy
ABvCafo//4TYycfn+eOBPdzbuzl8sYAG3xjHyhYywVXaq2ztYoVj1t+S/vNJmoxWX69aZxNa1ZR+
nbgCbRf2MdW32dbNfcWgTGCVo0FVWy5ot+/eAvukxLJFArnWsmGqATTJkC6TuMNCrBBnfDj49f7y
ZJz1mJyakA+iVMMqsNw+0YJD600ldYfNyKmdA84Gaj8lbqldWB45Wj3Eie9QTwq8yYbFnd2t6Pw0
3ncuCJSQFU+bqX+hzBoisOgMx5lJED5QCKo3RFUb/ZydP/Rj+Aw6t4PfjLx7KXoNObWsCe4tvD9t
REVrozD8Bk8hRZajCPiRpo21Jx19TQbwJBSdKMNmE+6w1ouRYUtQbpyLzqaPLR49o8Sf0rAgvR2j
HPUINe+t8GhlP5jAjamhbt8sfftyovhLdwRAvvaOk9buZdg7ttt9xZPILOO2Fw3XSPmzod9d3oor
q2QCOogL/5vqrHshThX8oT2kmnaoQszLDT+81v7pMH+323oMIhtzwp/AzAFCixrslEsHLc/rvv60
bu9anxjE9QSimhcoG6bHqc/aQ0l1v7HHzvpDTk3WbfC8TtAf59mzDU/wgUDVhIXCqvxdFfD87fII
1vo4zdu7EfCqHK2hF/kzpAGG76CE8JaQ+s78Z7C9lF/j2DEQwxQJGENZBRje00Trhu2E6pZi3+V1
2uxKETRX3Q7RjWGTtFlAhql09kwqz39MmmK2QxfSkq+Xp+r8MYj2DWvkSssgIyL9kAw2WHZqnTiz
fWxJO7g5RMbKvLlvc9q/1nODcCgkTt3rHZOqKjUk1nKX+pD4XuzyUHZiqdvQd5CktCPU6kk883rD
ALnqy5+6ZtBGSM8Rnea51afPqmYMuLT0C9WgRfCCiUL2FU6+q/14IO1WDc7Z0JgDMvvfXTQhHLQm
GPLz7EMfp0/gmUTlgR/tVGBHIAMTjuUmX8KKSZvYEqqKZtA5zEJ4OEp2aamGIaRw9sHGdl2ZPRNh
0ks/a6DIaj/NLlIkej9D2yQLYsUqwEjDbKwnxvfgqGwFiSqaEAp9uIwUW8+IKyZpMn4rlYPKblbO
U6KyUj/OU7qwnQsQjXdTlb4oj5f3yMrZYqJS5mBg3VS1zYs9C+ubFP68HGYxcXZbz0tng1RNz1te
eG1/GF6GoJADuWHfe6IQJkD+1rKPc9P/rPOJPPFp/DQMONkuD+s8HTT2ouFsVL40VMqKPclapvVX
W/d9HdmuV9I+Uqok47jjqJ+fnwjIZ4cyyhK3qLwDZnnIdx6nVfFVWv7Y791AuJ0Vgfu+Z7c+rh/p
RrZpbYFNP1XzrOnrynkpGMjr2nyZ4ynowHAMDd348iysdWG4KuFlI+g3lvoF6q7WcZbFyV/hSn7T
IaK4chiGk8G0lg0UgJsXQdJ+ZzdwtI2GBGjuWFdh8zk1ATG8Gwd3JAF5UXDuTygPrb7mqGvaXzVJ
JvKFtok35Kh4fIFUjoiFhv5HQhGJ5kzyjXVYOzNMFExNUmfhY1M8y76QUGcEY6d03S8isQ82gY7w
6T/cGvcJa3E64FzfQd/q999/qARHfW4n0QJfumEdK0ZvImfq0obQcBbML2C1mUI+qa/S7/2wzTwW
Bv61289E0dSizHnbUvJiy6FBbdsQ3NutRXdj25cbLykrO9wE0SRgkmgmgONfeNXauwIMmd6Na1dp
Fo7JLLY0tNbmy3AmdRmwBYJQyUvLZ7ff0TkAC1Dfgw40BAtLr+KxajP/6br9aPgFb16ADKJV8nKi
36A1SIMTC+fnUNH+5nIPK37YM9yCDLymaJVKXpRXi70EWV2cVoMdc9t7XlrQGi1s3uIAXVsgwz3U
HIV1S5EmL9yaf7QeKOoCaF1HVWBfJS7AqQm3kU0AEfGhT16S2fJAHiPHLENmMciv0kdAB6cA4V1w
nOYTpSzBgti4LkfSxwVvTlBtvXTpVqyxMksm3gZ8AbYMSBW8JAAa7PsMDEa86uq7QThbKYqVPWxy
hysoXaUZ7/0nKnX11S7A0BSEU6lEgEQp+FPtb1YgvGoLILY2otPv7yaNdq7fjVAYf62TUeMuAfei
WN5FVjpt6SSeryrBwpjxhLTKcc5d8Zq2XfOa1K3uDkLZVh717lhboSvhZxSgWPc80wxxzYikObhC
nHLDkNYGafiFZFyQrlhq8So9r7wDb+VH3jftTRnQjcvGSpDrGr5ACgul2Q4Rr7wrurBWPLvN3eoq
KUjMn+EHPKvHQRR4+tnLafOrVd7wBf40E7vLbmbt4w3TV1C2nhNfzM91P+vvXNRN3Hl9dt3UmJgc
PslFkYbI14QV4DID3VfSQ/ZjKOLLX7+ytiYYR6XuMAfg63ydgrIoo3RacJxQCTGKMOscdRVjEacm
GAfCt3Nalm3wbBeC7VoeVDcBVVfGmCYfEnUSxGJSuc8qgWyGyvv+MEGuqw5zndYbN4j/Saz8g1vC
GAxb524prAkF7M+z4/T5fe1NVXXAI4mVlvGYYht8z22nLT6APVGXR9DFMBGpBGT7KkYRs0viJC3c
/GBbnhfsIJXtzyHEHFPQIurMpmmYzn7zkELQwvqAC20QpLFHgxw8lXyZJcQ4IY7Eadg3SR8HEjSv
exya4MycGbGS+6QZ2LcRxULDDc+p92l2i57cT37uJXtkgyBJ3kLuqHlt86zgd/2U23MHhp8EnDa1
W47tEaAhGyxzDihjY1pabhCCI4EyfKIGe9icFvoOofzwNidMJsfUX8pv3BWuA9KSoPfBcV4LFs3V
Ujv3nGbJE8kI14e6aWx+hyCZgeEm9aafwKc2xRflQl/rYJeVh2Aw0C2K1RTrsp8S/NBzCwVKicOt
zwfVxtKpXBnN+nRXAzaARnTQBYITweo32QHwd9taBBcqzrrunsrWf+gx4/qlr+TUtXjHbTBqCL+W
+QeuksXa0bHx5m+0BCHdoS6IJGMs/SEZ5qhvIUi5B01b19wk2RyoECX4PYmIBOvTd5TNjv5H6rbL
E63rJdingDHmhxT1X4ArBECY7YsCF8uwKMo8vbEzJp0dJOR6EnK9dNZtwRPwpAyhnc2t2C9B04iQ
Fhn2CuTm5ocJdyNvL8e6B62ACtqllaHKiQ2OUsLKksYqd3154KmbjvtCaqlVJAftt2449/Xo3WtP
oQalXer6B9N6pDctsWHGlW/nNCQeIoVDdqKz/DDzmX8qnNzKd9oVzR9uDwv2BNb7i9UtrnWXyPGk
cqqYUMe6dFF41vO0U3ciHRMLO2KYv4xggvullgJ83omlVbIbs6Xi4cQ961vqdaL5UKuibSLaWCKP
ZwJHdq8GJx13DQiV7VBov252tPVJENVaBe4hY0LfeXYAmY+O9B7QPEwH91NVinnnJqK3f1AC0aO9
B02D4haHUmtHulXgPmnsAVVPad9hu6bzlBcHd7FE/1bbov0VoIw9sqQv5A1pUjZ/mJzBpxEUaRku
Pzlui8dpnqxk10G7QN3J5jRnXUBld1IUkkHkdfUY5ZJSUHHNqIjo9v6oCkAK+xEpkdmizbfe9YM8
XNRQflyqvKq+po0z2Dc+tKc9jHEBf5cNSSgrrLJiKcOUWlMQWj1uCXHdSBev/3bX/HHg2j9zIKqz
2yADAH+HFLj3q0gn/JD0S/ZcMFF1YTPRjtw1iVPYkTewXkQgeUL3aUvxXl5l+Pud4F7jouyU+/1t
N4mseGwlCLNtLYIRHwT40l1XDlUej7JQxXFOyWzvNdK6DxxoFnHjKdeVsDGJx7ymAFaBhFAECNyv
XQAF0RAlVkVzv5Rz+2ItTk9ibPkq27mBNYOfQdrll1amOg1HWUOvOMjUwI7NpJBTSATxURKbNmSO
i37Ex7sKwqD71gr6z6XoNI2Slqhgl9oUOrGWM3nqKxLDzvDZUaT8Mgkn/WwJkBDezpA5aaOspnb7
OjulmyOvUM23Ou/JF2g44jkWO3ChdwAqJXTjEFg7LU8xwLtwL/EVZNB1y59BP9UD+U6swN0V+QR5
+oA5cksGbyWkMCGRsrC73PNy97kXjpQ7UggIdYLe5OXymb/WvBFueSgdz7xsCJ6T0p+iAjkfvPBD
KOhy62tzZIRbfc5pH3RV9kKTUez6xPJuOPjAQj2wPL7cxdoAjJCrd5XjjlOevSQoNz3Ypxt3M7tX
xvQmNtJmyu2gyuo+a+KVL65S1mEI3LGKVDak113oTWgkgDOksYvKfR590jQH2JTDCvnRkstyFTEy
pyYsUo+Dg/zpwp9dMky3yhrE/TSAyOPyEgTY8WeCIVPXoaC2mIpG8+cZCmzAvz71Pbwcr+wlnEY8
C052jlo669uI8u4ruzTjr94h0+mEfrZPpdxYeAiCppHqPTuEi5sjuJYdlOtRSjZN8+7yMFc2s0ly
J6q2hiqPw56B/RQKdf0noTvIG+MsGKF+tZWpWtnQf0lz3/kV27UphFg5g8FnpA9tJph7Y5FGbtHv
rnVgmPzMEycZeM2eU9kkJZI6LjRKRrtffl2ep7X2DaMHbi6nxVyy5wTUy02EusRxghifDa3Iyx2s
JHNMnGViQ9PUS1P1Oo1+GQMURr6Dyqt+6vGAf5B412t3I8hhr0G4Agpw2vXv1gN5dggtJgq9+WBd
Vtk4woBSGQL4tgXwXnl3MVGYai7agI2ueuVp8qsffa8JxdT1B2+QY5gtet7pqbE/OMDZXTmo09S+
G5Q96y6vhFCvc1arcJ5hJGpIIc9x6vbyKq1kX0x05lSCHRXgEwxKemWshu5B8pbdJKR9KL1rjdIE
aZJJCuqPfHgVDnS6uO/2t44eHxeYy+7yOFa8m8mDl9LS81mpnGeCEwaoABDj2+0cihNqY7KrMeSe
euJzdajSYOOBYa1LI8lSl1Wlmlb8f5e2u/yYHRmlA7zq3x69Lu1C6XShxj7fMKoVqzWBnKlfVkkX
aDziUkHm27kQoo/liGeBjQ5W3KeJ55xJDyHzMh9f07FY5ijNfZ3eLloQ+2Dh1WqLunytGyMekE4h
0pxXw6ud8fRzy/zm27xw67ZaoOJ8eUecnyrfJMZzcE+i0CD0n4LJXdJHsiB4j3LLQcb/cgfn/YFv
KkhMVaOpDsbl1R4Qf1ttdqCdHHfFFHx2K3oPUc1pNzSltb/c3XmeBO6bAE976rulV3772oMQZ3rm
2mUIBjuL2zOUXZae7tqstdnLNI4D/8G5S/wPxVwBoROmrHJ4yLzeszbqLM57d6iu/dc1KQnYjUgU
nlCyxT3KsX/wcLUNPe6Iu5Kzj4hYN8xsbZpPW+idE2yRDXDyQRKk0XseQYviPq0xs8Qnv9MqiZDx
eujs8enyJJ/fl76pTVHrvNMlnsFeuV0kT2po2bckCOYHANj9jVh+rQvDbaA4nDiMqQlk7yJ/tFUP
eIDtFPMRgVItN8x4JQXtmzx8YkSoyvhsvy6s/bzwJQkpJ9YDqdoJ13/v1QvAd6SxXYN88R+HvNtY
rfPniR8YYYVqca5DytB/KjqyaIDlg2LZQdfQweO1cNw2sora2yI+X9sahhf5P86+rDlyVen2FylC
AyD0qhpsl3vwUD2+KHrvrgOahdCEfv23qs998KGt0g29OsKgAjJJMleupbzKSeawcF9raPDuewC3
cwhtYDVB4KR9FCudkb5MLvTRbp+O9z0+tYGmvERigSAR9+pWkCzLM2fHHAz+p0ap0b+zS3h3kGAs
jaH4Mq5M+r4OA6c27lT7yaDbKprOqPvnlbtDps0Adp1WOL46jroe7/NEdG5w7cqcvPlD6ge1+IGs
mO88Qj+7lsM+S1RmwoNBESl95hBUH1e80h8k6d/PCmojV7kq5zKXInrpB5HqMw+YU3wcdSTDj7NG
y90B2Y/S+4lcrArL/dikw4z+16HFh5yGLEHUnAPwyWaoRFeiikPPjbCstKx/NUGajt/SJmqE3oEj
MU//1ayt8j6mfSSAYBL1iKTHiZXBtVRdKJo7DwC6ez34+1uAm/tdkrtInIhOOjWNiSsGUuxBbW6G
L9OcIzGWiGRW50QWhd7Xbl9DNwyaNDBI5Sln+p07BYFCTULxcoBOCMv86FVQylHFBS7MEfu+4m0K
IkTIdgcPeNX66tfo8qSB1XUQEofQqk/a2Odu6L76Bjt16PMwMeE9G5j0jzkZek8f8gwab/jYRPIq
35cZSFaf/TCc/DR2KbkK3nocepqARgGLdWak7tJzKPPA+QaJWJHlu7ISE6viXhU+eGwyd6DNM/Cf
I4123OmGAPwiecG+p5BjTnlcqlyyeyfsZM7umXFQkdynQ9m5+NLEgT4K0lMR8qGtUllr9moYS/EZ
SV3hk/3IRenvc006ik4k5gbqDne5r8UuYFCSfqizbhp03IHYNfzsJ1HjESAX+NiygxwmN7ncNsQF
L2PDmhlot8fQZdWr4fnRuHBjbtU5QKj0r01Q9ytneyGCsAVQ3JKZzPfS8NWlV6kr4hddeYdaYR6t
mPbSz7hO/PZqG1qaTq5BygIYuPm+gAD0U12a8gNQ5tl0n/F6Deix9FOsSyc3psrHCnAEMiGjfRB5
qJzT0AQDO9zekaUJ/P/9KRzhnAhpWr/qIPR+iRQ3ykvYqH7YlH4BL/r/ju9DP84lDVXPpHAdL1ZD
M2SfoqIok3gOfTzFbv+MpR2xbpSSoRCBXJg8j5UedigpAZSbJehF4QjhO9GtlSAXbi6bURJ9vHnG
+1mcEwWUOQz28fr0yl0oPvsR63bgz3icSr7W27RwcdlEkz1yb6Nyy+mVJ4gG3Vo3B6RIrgi3+l8B
YVj4O9P8SIbAffCLNbzr0qTW67Xs0mSQqTe+mhAaw1dLZQgM+6D+ALnzaOcieGt4fZL5WuyxNOF1
U9+Ykwj60BVgaXkde+AhrhPWRf3Ui6nY453bxiz0diGef7Qu1ggYFoI5u1WhVuXQVlmYnpNUhMdS
JO4J6a3+IFE+erh9JBcs66+GhLTEHKU/vpa8y+5HQ4dPCPPX5PyW1sxyDGNiCq5bPr66af0v78c/
e8QmPJXcrvhXkeyIK/8pRLZof/vnLFiYTU2p0yhL1cjLM4eOzAORAX9ImlY8FBSRaRauzrNkYZbD
cFugN4Ox6V4BLXb+EZXJUaeAqE/p9zMy84N/GqV7XwWwuNs/bOFFFFquwzeOrJKZVOd69IO9AfAe
EQdGdxWJdi0DRi7qVxHNC+fObomoM6SioOIxfU74XOxdCdUvlyQ/Cl6spYsXfo7d+QAdu6LnY2M+
l0rI6h/hDgG5ixRNUvCZaDeqEHDrsjN7rTknYmURFw67TXRZZmAtzVLenEePs90o2vp5Njgit7do
aXTLQbjK8xuvlEgSyq755CdZeiw0I2vEWUtLdt2sN/4HKKyu4lyqV+PNw2mcseVqptWd1k4dT6x/
ja5Kitt+yvUnvpkrV7kTgO+lfU1oF30tZy8Cn2mEAHJlIxbMlFl+wQzoSQ6GvD4nDCqG96UAHb2I
jV+2hYxRfiVNBbjJ1Ncr+YSlA23FD2MKyWmFWsE5NzUA0XhpOf+kAcl/g0QqfNm2ZpZLSFKaRlWB
PqIxGDIXbMVa0H8koM1rzdBLB8ByAT2TzKB5rTiL2r1G5b1B2R9ZkWt2Mg7qvNp7cjWEWFgxu6mB
Q9jdafsiejFu5+xwpak7AUr8vZSrfFgL9mK3MuTELeegCopzOvfsuYRi8HAXpopu0lLi1O5kcEXC
HK9J1DmfSAGcRBcVBzwCx7XH6dISWfZuZpB2lyian3WRVOBMaTlYnpWLNzaIWVi01ma1sO12q4JI
0SwQMiqeuZoLsCP5oJtyRR33tGWnpqi/QrObHG+f4QW7tEk1XSdF60U7ymdfy5HGo0x1cqKmDsWj
yaGitpeD7/H725Mt7b/lBFD6RzKzhrRpSUYKeTNADnzD9fn26Eu7Y5t8l2o2S5GdgVphdy6H7F49
seg+LWq+uz3F0mpZFs8jyDk3hKVn44R8D8XKD+qaBSYUGnOBAJrm9jRL62TbfYqm56BP5JkQ1zf3
hiF5/jHgyEWt7PrCBHajAcmjmpSAhZz7atB3ekJTKu0ms3KXLGyE3WjQM6X9EgHs2fU5SrM+us4B
/B+pPLQNCvWb1sjuNMhZokbSTc4r4hTIUvdzBtVOwNjE4fb4C1tttw5APEj1BU8x/sAKXLnEe+BV
E9d+vVNj/s/tSRYs3W4c4ArdEhr8VGdNuyysDnqOVH9keqiYgnJhMJrPQe7w4QL2sHmsVvZnafev
f39z15uq6nrTJvxFqLqHhooPneeczeUa1HNp/y0zB8zHK7PRyLPSkBKKc1lD9Bz9whE7gXB4jZlp
6VdY5s7mkaBvBEicclAgP0TiUHaxcfCAv703S+Nbtj6OVWtkOIcvdcmDz3k7CQI4U6vWNLGX6i82
T2c+AErnMi946nWReXdgxQvRb4fcg3J0bCoVRR/8nozDdw+gt/4bcdMh6FCBbLo+j1MwUyXnLHLI
GiBl4ffa7QX9AGw06DyDV39CXYQDo3jy8Obeb1pNu7cgFx4oaToSvJKsNDs155BHp1vftHZbQYKc
IdWjCF7xUI/QWJSj68tv8jU2hYUDbbcUpAQwPOMp/xXyzrP+CKaCJNuVaYVSBNflv7dXaMHhBNfJ
31hlXcy0Rnt4AEgTAahlatwP6LX92IZtdfKCZuMVZvcSMIFcSRMN/CktFFpTwP5be9/8LOqC+zCf
PflxKHqhttVMbabPMXB0g7bE4DXPRPSd19orjuhNmN2V+3jpzFo+oGOAtMymF/9JRO8nn0OS0u/A
/3Dn6+09WRrf8gGmFLmjQYGI3lvc92ga/TlyufYkWjpV1i0vuraUfhPIVzMhEWOCBNDHlGWBPnRe
tJapW/gFf3UPCKRmx3Loz9BRHKpjAr3wn6SF3sYmSAm1uwfYkLS+23vRaz/PKTTsE+8nM7o60HrO
v2zaBLtzoC6DiKb8ygXHIBSQIjI6eN6awsYfzeF36k1254DxalT8nMx7yr1AZ6d+nHBlaVqk+Q9R
CuiUCzmgj0AiYqL7hHWgkBS8ig71MA/uw5xD5PQuLPCm7Msgbx6SDu/oz6xuG2cv+hbPQt7rHlpr
faqaBjXLIczv0kQFyFVBLw3AvwCitfupY9T/CQB8u8bYsbTxljvJGzXlMkvEiwbH94e+l+rU0OrH
7S1ZiFtsAWfF217njhBXieIAHe9sDyDOVzMg2tNF9eR1ai0HsmAkNhBWAx0dSQiOn0UzzSPK2wF6
tRXxgIPvarOt75HaDKF9TwPPHxLxEYJJ4niF3YB7LwDsp1L72XdWVm3pt1jehNRe6jXFRJ9ADd8+
kgi0AaILxs8Ta9ai1qUpLJ/CunQW6HOkT6Pws4/uDMoupiq+U3W6Rg69cE/Z4FjCk7lpRCM+/jFH
MfTficDzR/EgjGWwWhtfOL82PpZDd8tk1HeeIUldmge0EpTHUQ5sTYN84Qjb4FjFKOrMoVZnEmjz
kMroSSToCsi16B91Mxy3J1dtpKzJGn90A9qdmUzD/t50FckR5wUj3CRVWbYtYLV5RHVIHF+BIuJF
F6n7yPjAz5IO4crb/Q/v9DuO0gbC5kMF8qc+jJ6NH5YgNHFQk+3ukV11otgVpOCffD8vQR4Lkpjy
MYdnpPdicGQjdqPX0K9pRGQIuyJ1suuroNaoFRsqyK5uiqREI3jBOD+QSqDp4lhNaXoSBTfsnAuI
Yj/iAdS3JxFN9aOUUs8xZUMRIU7uaBZ8RCnZdZv9WHdjfUzDRMs7U0Yl/SR4h8aI205vwbZsrBwv
WqGCNMxfEr+qRFyjwarbsTEAVq5yZjNui2lsxBwEgwaUJJv0BS/0Jr/XBBx8d47jbIyZbBVZ4xQo
fqJH8QVt4wSok14h2Chal66x3i85COv5p1GIoXSS+kWpiX6sk+LMDHe/1iQ7g7pw7RG7sBs2TyyI
m+RUOyZ5dktQbJ2EzsVPwUBa+KmFhuq2JINNGqtz0ERB6r19ScDCdwIzJf1VOX29LXb6C9HcZdDZ
zYP8RQBPtRd4fQGfMRX3rRCbCBA5tWHMaKhHoZb0w4tgafSJjVp/orKl+9sWseBDbQSzqNIA4nlC
vIyyv3YKotlgCL7VYgY6pp/bwP9sTCf5j4kwpeoVM1y4GP5imEWAMUaszTFphVaqpCryKi5G5ayJ
ni5NcD3Xbx5ioz+5zEgaPYOWS9BTjuYlpF273rvcXrUF+/gLvIxuqjEcRfTsMfkFhUPnA5qVxCeP
BAXwSrX01kxkoWRpY5h5wp3QmZ3ihXE6PKhGo8UTPf1jIcXRD4ofpBuOWYt6wrbfZdm92w1JYwDW
A/dH6p1UmkHEGIjHBz2hVi4DxIa353l/f4gNxAUiMJyL0a9eAMP25UfTIUH+DPYrZjZ5YGIDcWui
nTboTfQMZSVhQCTTAnlYpf22hSI28NbQcZalmmr0i6fyfhTjUSvkqbWPsl4W6rUE09I6WecYVADM
R3dm+dJHrn/fIzb84LT0ZdsmXN3yGyNB1zDITx3cIgLkQ/seBBtACw/+SrCx9OnXv78Z/ZrsFI6u
5AtJkvTRRaT/UEfZedunW+fUhLTwfBm2/8lpXf7uXT7JO6/mCD62je//78eDLQtt0ahEnXuBN/E+
j9hAHsEoibjn9gTvX33ExsSmqTBVlLXiiwZqb89DdFy5E68ewn6VK2hpA+x3hOm6bKCT98x4qb0Y
a9QAGloG327/goXhbeCr67hpQx1HflHeyD7U156avg82Oggb4JojrjFFJZwz91t5x+vW0/HMktX8
9vsOnNgQ1RpKRHCfs3pJtOHezpCskbs68LP0K1VDC5Zh5AvbFUNb2GwbmmgkGimdPuTPqkX/Lu6l
nzkN0tfZNb9u78XSBNe/v7E1NMgqaDFy/7kPPfWgqpbu+OCSI3Iia3zG719ExBa0ZqmUUVgo52Xs
Odqp5/yA8zR9qHnD7xR4heKWi+jYjOO8YiHvo5AIt0w8L2mDN3YWnPN8+qIKwMIgh0v1x3wMTnPj
xDOZ8l0QzWiLRz8zW5l16Wdahm/8Nvc4SFjPnAHUkqTNI8C7v3vUJWMkEgGk7cmp83AD3964d40I
jXTWj/RVAODd5OtTSdgZgPh2V7nJplcCBrd+S+5XJUAG6KtCRRgIP44elPVI4d0jh8GtREg9JtkQ
ONCjzoEJuhNgTcL1VKdxkU9iCzQHU1gOTKluAP7DaDwi83BfJ6PeCSW3XE+ha5dPU+3Au0RFdxIS
QQFiqh8OyB72t7d1YXHs6imPVApmOEef+sm7U0GRHESXnUO12ne4cG7syuko+f9b/Z6nv9E8wXYy
KNdgXkuDW0GHoEOpkkp2Jx5NxYdxdn7oPCIr6760NLarghhlX8yR/5gE2W8jQa+lRPtPMY5rJJFL
E1x/1RtfqMB71SQGB1PMxVm7jQGWsPzqAdq60s6ytDyWzbqN7+mRF/rkXnX4eha2++a6xbePztLo
ltFCUsKZVZJ3J92LnyDYLXbFBOezbXDLaFsoBGQOK9JL1Sr3UEr3M4Q31MYvt8zVB9fojM4T/7Gu
cfj3Y5eCcg4MFuR8++MXNtYubgIMMsyEmeCxlHW7Kz2gr6E1XsWTkb+3zXC9FN4cHUJ8hUqdCh7d
WRNUB7Mc3BQ59dCC1YHuZdPbJHTtSqcpjKhnNvqPfY4q4ciSHx24IbZtsV3nBONv7lYzIks0brjF
wxDK1N3lbtis3cvv17zx+df9ebNKLeNq6AZ/AOBAypepUTlU5jzwQ7YPs5ZFPCXpfVEWfKcZUu9V
ULnXfpEV97FgHnbpk+YTD3PfAHcome7Gx5lnQGw60IgvLrcPwbsJEfw8y7xRHm4djaeFANlxWACD
7Pxug+YrTWe287r2OzqLViqr78agmMky9aEYsr5Ou04ABczdneyqAv0Eij+4Jf3gymgT8xvmsaxe
uG3Oes/rkeOM8s+5qopTwb0vpKvM8faaLe2KZfpkSAZv8lF0jnFTNLue+/UeALSNUZJdAK2iqgNL
gIeFagWb4xS1iwMIfja9NUIAmv73QEOgDa+8juDrUc37oiQkx7sMOM3ba7PgtuzS55CVo5dNFKNH
Zf9RyhzfXhuo4awWjBZW3y5/oheFIRUlJwHqcPD/HhR3ZPdCfJ+Ua2mopR9h2Xzp1KxJs4LB5gl7
oF4mwLsZFIfJRwPp7XVa+hXXv79xKyB/4ni8dJgi4QSNTujNflWF3ESRh022zLoi3iRclwcgW1UD
4N0d1HCQraGX2fPXGuWXfoJl0AVyHmDIykIZd173HQRnzkeJAvQKHHppdMuM+3poO4e0GF0l6e8+
c+hdIKq1jMfSDlsmXMsgCyFFjtHTGQTsFfpJDrrM6/wPUnmN/WXhN9iFx2RMI+XJicoYSfLpg9Mz
+gTO5zV65KXhLUvWouxLJ2w4foRXvHhcJllcSkrWykdL41/vjDdnlPccbTHIEuAQabTJScNV3EH2
cuVCWBreCrxNFUgFtTgiYy5B7+yCsg3Y0U3cs6Fr1xYjrVKKQAAfH1T+L4cn5b4Z5LASdyycn79K
izRDmqlt8O1E+XMsXJGeUtE+XC+03SYPYfPrID1Gmo5ACypu2hnVCQ9F8WRO1vrjl1bfst5k6sE0
F1wdUDgjrEwT7u1d1m/iyMfy2+aL7iOQJ3rJb5mXdYz428RF7+Qgsu70ygIt7YFtw732MxbQ5HcB
ONI+9JIMQpd1dkfqfq0wuLBIdjEqUJ0DMVkXFubr4qmBlNCdMlO2Lbqzi1EqNbpECgaHKHD5B3Qb
VXsyO9HK8ixEdnbVKQgD8GeFPUa/xqvo0P8oNHnsHWQt0JhzVzLvbtNBtQl0RDf3UQfFWnhqU6XH
aEB2mul+3GZqdvFJgQbThbgNrjJfIfXqZkV9hOOuj1SvtU0unKS/yk5+53h51Y/g58Nl0Cfkpwuu
6njW3abKRuja+oYhyQaO1gv8CFbjoMaAx4ORP2mal217YFmzGEPjoV6V/C7T8DxC9+jB4xAh3Da4
ZctVPsw0BWkF7gEw4AA6oSfQjBaowK9s8cLTwC7wE/C+DXXVkFPdQJRYmhiSLF/dmj4Uyv92+ze8
OwV0FK5517d3mQhHEwWgEIx5B0xeL6KnKJfdL79q/QNKsXSlQv6ux8A81p1M9ADKEWIwjxug1IHs
yVXaCk+d2z9jaXjrSnYTlB8IeOBlrNsmA3gcigBNuA3zjK+3rmQFFpEavLLDCbJPSACgBVL+IMhW
rdWBlj7/aoBvdsE3EMrVTYHPLzIYWNWMxSHvRbOyOu/aMT7/Ou2b4cs20sxvDUGuqmVPZe/lX0po
0QQHELyZdIu7wyRWaJ0miHHzqRhPoyH6V44auN61ujIrB3XpN1iWnMtZMa5B3pZ2E/sw6v67P6bO
EcQn521HyLLmPOtUBCSZf6qHMNoJARZCRyFveHv0pc+3LmVX50wWSFWc0AH0ymuAZ0BA+imYUL3Y
NIFdiONRA6EkvMBPSIuA5mwG+XfcCHQCZUya19tzLBxTuxyHzYQKjnSHUzlqcfDzsADfL92C0IEY
qmXCNZRewOFihhN6/178AjVEycoftz98YfXt0hvvJWof2ZQcdRP0d7A0fpe62QvNOrpiYgt+1GYE
MWgflqAZwgzpCHQj2smQbvYpchVyrVB/dZV/wfawQJYV1+DtdwItAMi9Xgetn3+GhN+HqhwOPpQC
VBse23lTXQRzWcZM8ysnmp9iLq/ODm3Hz6ETHW9vxtIpsiw5LJnfqdExMobE9LgHeBbJilXV56Wt
tswYBTukUlM1S6A9ULsjRXLPELXENGhXTPl6IN/bB9uU+07PXe3h+1vPPJdkuHfc4qjy/IUN6iHT
9HB7nRZ+ic0EommT+V0NhEnsTJ7Y0QzAxFwRtqvKeU3rZGEvbPqPqqzAoD7Wzm/D2/FAml6dOkdt
6rZBVcEyaVU2fk3aGStVl7N7SKpR38lBo3o8sG1xRWjdzIQ5QTmBmRqb0VD3QKMB5UFZrmHvF2zO
ZvEoC0BXXH/C8FA2PpS+4+3T9Fm48j7UFY2dhj6OvFtx4UubYRl4r9oiB1MUJhM+aP/RDWeOaOZb
I+JZOLe2riiuyxTCDYPzm0yTE0PztT96qlUQEBu/uGhXePLwlrt9dJemskycgmGMunOEjUcPkvtF
GwAiO8A80WQl/d0wqPoo1LhGt7g0m2XyAaRujCkSzDab7J4Y8VOy/HB18JMfHAAn3pKbxHG2DF+K
ARjMWuUCPDnupYbt7KDQuSltyCKbuAMypZCOAIW9iNHT6eyiOWl2Hll7yi3cTzZpBysSEnbUkZdy
YmDs78D6HoM3XJ5RCFB7HLw8XXFbC6fYJupA9yEhXjmLi+jd4EHm8FZQvXBQBbx9tpbGtyw+RU+j
As2YBzhn9ln59QhOsW1NKtiEqy9+Eyn3gxvoNhPygixcctdcuc5zCbKlSI3hNitnlpWn7kBqjU7n
0zhyfUq4nD81IyqAt1dn4dKw2TlA4OgEoZrkhRsw36VK0b1prrqZdK27ccEl2mKlRKFzJzDwVCjx
0W/gAtklNQh7g+FXpMJzR6uvXkkut3/N0l5blg3+rmuihomLNBrw04qmr3UAMOG20S17NrJokryA
0l2smtRVIi4BeIYY5wydF7YlXc8im4sDMkXME2xwT0kFEBEA6PGkV4POheWxWTgQng26EcacVDHP
6DLvkAtiSFpuWh6bg0MNClI/E9LaqAr0d2MYpa+OyN3726MvHFRbLJQXoTPhMvCg9tIDX8JSYgDQ
DaFdGXvoDlwLcJamuf79rUGjR9mVpMouugTzF3jujwmN3FM1eZsS6thhy57dLBpFDX6fS09A+NhX
nX8YJhC63F6mpS22AnFXN0iMmT67qBYKjEYPKOZDwGXj6NY9zT2X5gzigxfTgyxqCgMDqLxTrQT6
S2tvWa+Wgtd+Vnun0hX+/pq7Sgrv2zT2a63oC5eaDQ3z8wBS04Lnl25OeNwiSfPYMvLIEm94iooa
fES3N2Hhh9goMRY2aUNU7qE3BYeoRkfTATca0vfjpoZCiA5fne2bY0o8NSI75oAjzjfVAWQV870I
ghONIFm07TdYsbhTD13WQXvoUmfJxy6C+FJrvP9EkygPtydYOKk2zYZhUM5xory+4NFS/wL/FxhA
QwPqq5Xxlzbh+vc3S6QGn1MBuupLedUiSWvYWajq5A4ymuW2AM+W5kzzuanFpIsLqeu7eWqTw/9H
VeMPdOSddyOxTDn3ChAfMzKdaoUPPwZobpeQ2AnIiLyfyHMJQ6mmcX6BFBUkrqC9MRXmFKiwa6+k
jGkv/IMH2cic3o0Rb0r8EwDkBdi9epD4/oKQUTN/oqifo1ruZh4An6x0v4sMePu4LkoaNHsv8kvn
BzpLAzR0FM5L5iqoBnvAPXj1yUU4KO/83AwzcDWKTpQfnNSLqAtqPDT+nYtshrpTXLboxDt2LVRy
Vl7US1trXcRgu9bl0NXVJS1AMJNCPvBJgXYk7mpNV7Z2YQobNtaDcVQrp/JOJu3ZwQRUQsHJI81H
rO+22iFYoiwrpt0IHjfjDpeZ02Q/BsnXyqSbGsAwuGXA4HoZWE0z79T346c+BSSwmtB3fNt4l5bH
CqrzMFfowSm9P5UGFQDZDCmmhywEAejtCf7U9t85/TZeLAhrxy1dVYg4i0z+rNLo6Q85YVZ0H5VI
AaHEedsHaD05gKR4iqmaBbS2h3nnMPm5KvF73QHck1nODx7a1IOBoj12ALUJJWtaTUurcHVtb1xM
Wk1QtEfN5TJVfRI308TvfDlA+8qV6Upxf2kKywkkLGghHtaXFxI6X9togAQ7OijiMNjWTolzYt3p
kwdtEIij9ZcC/ayf0hLm68ySnQYdbowMiTWF6c1URJCVPEFU7IVNUsW6Gr/cPihL14gVNIDLZIpq
o/MLpP8M3qgDSLqOWSaZXMkzLwQNNg6Ol4XwnKKuL/1QTI9UVI/U8fljWGTAeiaAQ2z6HX+ar9+c
JQ6sXVhfWV+RMnhKrs9UkLVszBTZUDg/8EE7ng7DRYdZFStaZrvOT9cgEAtn1EbCkbYjwxC5/YUM
EEshXfqZZKCwF2xNuGFpAsuVhUCWOyBD7y9NMAZAKEyf0PWpoTjZbyKbYJENhktKIvSofAS2KuRf
nCr0v0WlxHlySAEw0+0tXsg7/SUimmsze91UX/IEpVOWQJRampKdUNNuwP/SvUaT2/++PdeCWdg8
HcThvSs8VV4m0vLHBtg7d4cQawwP28a3/dIA9nrfKftLa9IQ7CZETv/OWRNsK8DYtBxuGwVZwnV1
mbwAbf9JcQS90295FUS4/f1LR8pyG8SvK0CAi+qSp8lvEqGRjg1o1NmcivCtGCVFI1UDmZTyknEQ
t1Lqug9i8Iq725+/sL02Is5TUud9YspL3blh7EdDdZhEkqz4ogj31zt3r83AoZNwbKEWaU7cHXHz
NsDOA19Ztg8sy17qhj5AqiYwG2tHNh+HkQOIdKuuvYCtF7domv6sdHDetk5WnKLd8NqEiW2mVfUS
BvlvzsLft4deOEE2MC7lQWkmPZWX0NHDH2AoQ8PkXTHk5XHbDNfNf3MlIKuBEmGbtpcyZzXYn1HC
Htp0H7ZrDYALV5sNjRO1ag2i2fbiDuln2ZMXOnaffKCcHEpW4pfrt753lKyrn0N3rmpTX12CMOx2
fiRcvDXoxnvtL3Sc59flOM39xfd8/xvLI/M8CyiTblt/y4Qn6nckElRd0mFM96Dk/RqFZNyxRKzB
UBYMzcbFASvlVQ1ug4sjnXvccd8hH3KPwOsjmKPuwQr3ewq6rfgsCqmc/z1QfYpHt1FsPEBW+ED+
VVtqahjWXidPOnpqsvkwowN6B2mLzyAZ2XQzU2InROu5dMM6MgZ8dX4Zlw1KUSMbi12aZ1unsJ5h
Hp/TCPrW/aF1ITEdfMMJ2vXDf24fondtDN9vxS6OMXOlKfQjQVmHouD3qv6Wqae0fN42/HXaNz6i
ESqRkFzuD37vxJNzMuSpZiZ219JA79ovPv/q/d6MP/oaDOcAbx6qSt9NOdspE61cwUtDW+6tS6fC
IQmWvfO7A4vqfT2sHMh3XTM+2gpOEJg44QRmkgPN6xhaThyyP7Nzub3iS59tebTBSXSWZ1l/KEgS
18Q/utPKUVka2TLPTIaqA+9mf6j95kPR+z/TLl/JmLzraLAilokOQJ/nrcTQqny8qhlSvO0Y+Trw
Y9AecVgm8rRpdezUp0u5M5W4tw7A78WNJ44DXxO1XbAkO+cJ8ESEtJLWh6g0hyIFVmboEXlW4dEv
gzXo28Ie2C2yrPena2TYH4D53SehAn/aNku1853UGTrgG66WBPvsySMqDTibJ9GtHPql5bEslams
nkbd6oPv13FTRTE3T514bvTaK/7qDv+6yqEWZdlr5CE0S2v8AMc8BclRdo9l8hu+LGBPq8dnwXLt
nCdY6Oe2LbH83fxNN/1BhL/zhO1vn82lwS3LhbC7W0DETh8mMkHC8OS3YtdEK25haXDLeFkR+eCh
/q+F4eMnF5vgfd/24Zb1liM0wf0aRqXpcIrGAi6n3lfzGrn9wpm3c51irCaVAhp+8OnwM2mC+2QM
Vg7lwqrYGU4w24YqJU53GPs5JjW68AzbUUig3V6YpS+3LtfKtDIcJIang7cP+min17im3n2rU2I3
xNaRE3AtxHyQeRAeKhPqx3HSO+DzkSefmTim9do9uDTVde3eXLHlOAcmKnByXAoErDmK/PF6ehju
LrqJdgU/x7JdtJvnWS2IOagCVNmsvA8rseLxlz7fumyFwqcPVPzXr6Xltz668PRL493BL2zbZcu0
vLoLvBZwyYPX0odGP6kwO24b2TKsURCwTcqkO3hoRkFR49iRbQffzrglZRFlkYQjU6All8jY+jyJ
E7nxmrJTbk6YpVkdpPMB2o2PKvJeKd+k40yJ3XlajimDygy8JNjuIHYB1M8j5yUQeRtX5np/vTnu
I6iPve7qzDwfWfvuwoPLAMjPpg21U2zJIHyIdGHZ0y7c6Su2b+25v3C92gm1ijq9WygccyxEGFyy
8nmgFMOvvJMXHOVfjaZzUk95BE+Wq6drcIZ7Fau0sipLg1sXX5QWbtAweBgMfo3hEXZAZmDlVl3w
wb5lnckMmTu/gw1dHzhRyPbRsPbdS2tumadM+lKCXwX3Hv+GiANvm8RsfjrZObSR4KtTgQ+fvYtX
fW/KR6zLVqdl59CacvDJ0F7dIh5OIWv2qydxweHa+TIPgGXhkf+uCl58V+fy32+X7NsmK7JpawGt
B5hb4zBWGd1BsGe/+ca2s2YaRLJ1cL3sRnUZG9BfR2vsOQvn0G4l/T/OvqQ5bp0J8hcxAlwAglf2
opZlPbVk63m5MCQ/mwu4gSC4/fpJauagDxaaE31TdCgAYqlCoZCVSQYxT0GL5QwWgKwT4Hv14fJ0
WMzHTJNNYV7l0YiWB+xw4vxWZIo3w3Zb44ZtlrT252XCasI2SemsQeO10bSZHgu8rGB55c+HIu3G
56RL8fJWOvXy2AxRvlVXaJt3w0g1IA9MuM58CNP5e62H2yZsby5PvKVpMz0GjCAbBhFhScv06Nb0
S96OG6eQrWkj55PRrq+groO8CZrOywzllltey9b0arfvDrg67cETJz3Mumq+9xBYWpatpi2bxSwR
zcE+TIYC1oMbht//xiERXPdISwOzPjTzUwrEd4SrdbXchn76XNdbFRC2z15n6t2MCMj6gSXLbw/V
LME3wUsPaq6h2zjVrgV2eet+ZzkuzOLQOXSpO9dwW/1wB2vqABCs12fbP9ftRsNS0zJxZT7BDUye
fPOK22GL7cuNM3TKixnEl1hXHHTl9I373wbclzbPIlvzholCKZOA/xXN47gohySeATxEPixCeuOa
qfHNqtC6EroGe1P/FnZl0RJDcGB/XdOGoYKjJxnxzI4bpPxdpx2ATd2Gd/k4n+GbZKxAc7NwltBZ
5/lJfcIDPwF6xSkUKJCOm9nC1ej/Tpr4ZiVo1ntRwVDXfZhxpavdc9efw/pMi2/uVYpeFIoY/2tc
hdKJC4Rhf0Cp2uTvXBmMJwmaym4jePx48/hmMWgKog2356M6VE15x0p58Ns/Nddf2NbzgW0djAsk
qsZEA9fzlpscm7ul/h4g8oXlXn8U+pFhvFBcGWa25iVr2t8mUfcwtPlOJ+358i79OL/qm8SsXTnq
ga+JCFn+WYqGxzDhOjl3VbCDqNM/Hm0Pm9HZx97UjwxrhoMLy2nG0VXUgJTCySGyDLcSBZbVNstC
pe+NTuKjce3XMY6YIPgPbijof1+ep4/PRt+sCJ1kH9VVtZrDAJG+gOkOda3ZVv27rXXz5I3CuVJr
Dm59yJk5ShnSrToJ27ysv787wrKgGvKpx7xE+hsv0njElVUDS7Pdg+3jDTt2RQ9EnVo/Hi8sq4e+
vum1y3cfX6P6gudvqWcBHbv1eajuD5cX1OLfzMJP16lpCtVqfcCdeBj+rKcLnBuet/Ko3V/XhWG6
ek7/XyoFN+8KFOm4ejvlb9zVyFbdoW3qjeMXFA8e81pkDUjrT89MieW1WyTd4r6zODhuGGzuQLKA
BJgjDCCDzYIA6IS7LOYpysNTlP25PE8Wv2DWf461htpTpZDjc394wxCXvAXv1hbIyzJHZuVnXyXS
w5Gpf7V13TyK2pm+NRB03QDZ2Vo3LFdnqQ8KulodWp3x6SBXTMWRQwhm6/HC1oFhvyXRKJCm6KBb
HxvzOV7SLX0Ui2swaz4FPjKtSz0flib/Bi7rhywZbsB8fOqyLb0I29evv78z4CLzup54+Ho9hTs/
kTcV7Oy6XWOcvsDz82VC5eihbvxdNIk9bbu9GIPrIkNTpL2tQXlfZs188KNpr3i90/mWWK5tvxtW
25KljJIMk9LgVURAYmtKp0dvuXZiDKv1ixwqjWKaD+OYye+yL7rhC8C+LLrz8ibr95en37KyZnVf
r5M86gs2vMWH6wMJqoevW1mztM8r59zxZn856M6Xx24K+I6ROj00RbPFSWrxbGZtH2+cPA2muv+F
hMIpyeRnPOX/g6TXGLsL/V25KAzYRtRZ1ttErwzSy6eudBXi9eDUJd2+ostRF1s8YbbmjfUWnBQT
OE76Q5QAqJGfAT7fsStv174JY+mrJoOq66QOKXE/LVX1h/XLluqqZQ+ZZX3DkA6LPyJCz5zscz41
xQ5FtFuXasu0mPiVpdNjgwoCdQD3xT71SFyz8rns2q/X7f81oH7n2TQR4HRQc3NIJaIpHtbgdHKC
p8uNWzyzWcQsqyLoUAgwH4RL0ztPyWjXB/RT1bfts8e2qsosIZBZwDwjXI4GMJEcwt6NA3Cmz/NN
Vy47LxFx62wMxbLGzDi/JmCsyxw0Z7gG07uZLHvd8g0/8aY69MEd1SxiBn8DIHRTPq+vqMOpR+NB
797waTz2k3srqnQHamb1MFIQlPiHy0tjmTSznJOxpWyIhj3kAqna5hHxUObX+2K+Forim9ClfJmb
KXIHdaiFc4DrgIudN6bMshpmDaeTVdAAK2EUK5YD4K6zI/wNpI6taeM8zrpw9gfQyh66bvqiAnIf
JRtbyGINJrG/N4QubsCYcqQh0qzb4+0tmYaDkt8uL6nty43zGNKPnio6TEpY02+hUnGb6S0KTdu3
G845LQvREQdtIzuG3ZKOTRwhNkSYu7EfLR2YuCXmRODsWj8e4JZ2uGPsLKNPrdoCKtiaXw/Qd25u
STRte4XmE3x1lKc7wE9G59NEt+6nFnsycUtdCmEhumZpcnp0WrzcIEDEFclBVjsfr2KZp74JYeog
mwj9HA0ATV/8IyQAh90WA4hl85h66B3UlZsc2qKHlf+5wBcTupXns5xgJm4pc0EXO0PF5rBqFMrw
CARmVm3sedu6GtYKtzhkEbTVDm30CbfUPXJ7cGGe2gI4277d+999Qwuq+rkGqCvx+6eqYbfBKB6y
crzu2hUYJstGJJPgy9RhxFs2D6J48r9fdga2iTEMNgwHOox8RRGM+aEdYgeRA13oYSy2cs6WHW+i
lpZl0LXj4tuBnV4T2557xAtg3AFvsfkqbxmFCV8apPI81uCKkZNHqm9Wt4Nb+0S/XDVJZonmKOum
BdzwzemUSQa1zKNPgn0K1MXlDizbx0QxodxdOS6psD1ddYSIUJuON2l/3UllVmi2YR46gcjgDQD1
pCQ8+R09Xv5uy73ChCuRJhpJlabqoMo/tKlvsLxARY3ef6Ibb+kWrsg2O4bxAnJBlTMvb71UcwPO
Z/jmrWyMxaGZZZVj1AeSB7wDSVawHz22c/Jgf3l2bE0bVhvk1VwXJOwObVCcnHE+9tEWFs02JYbZ
Eur4CZyCOtCpX2kYHgB428mE/7jqy01UFPRtKiKSCFd2TPfMxB3lW1yDli83EVEd2FUbVGwj+mjy
8uRFlRsv0aT2KiTzVW/GvomMGrDXS7B6qjdM1+il9215ZYLHrD+kc5BPVcHwvEXKMZa++NlkxcYZ
ZdkuJiZqzhO11BQM/wPYX2JVsWgHsdQrEzwmLkqxOYX0pwp+8AZEqjnB7ZMuV/H5UN9ERTk06d2s
HYIfJeg54tavxph27N/rNqNxtiquWTmg6ulHoTK5g3Lbd5JtkR7Z5twwUdE5aYvS5OBHmEQ8Vv7E
Ym8pt0jBba0bViraLmN4SXF+OrTu4jDHvaZtpd5wvhZLMnFRTdP2M9ARzk9euwzq9dOymxqJWgew
1GycS5YBmOAotsisSTw2/wK4SJ4Y4+1XVaX901ULawKkoix0cxSYB9Dmgu4HFOu/ewT8GNc1voYK
7yJ5cNainKfr59cVhxXXFOSptUq3/K9tYtY1edd6LoY8BCQq+znqDrK6c+RGgAQ1i9w4s9ev/OCq
b4KkEsB/oR4UVb8gtv29Xiteozn83ENDeTe51e7yFNk2kHGu+lM5RBMV7U8KhM0tFI6jE1Lvcg95
wG5/XReG7XIp27KrSPuzScuv0h/CX9Sb5j2A1PlGbGYJL03slFIyBeVxV/0aStZ9HosoOILtwY2d
IS92vBOgU+HFFtWibVkMg56LLsgDgs6mhn3renAGhfSzSunnUF4JGfb/AlM5EsJB6VS8+O083OoA
Akiu0M+X18Oyb00K/noso6oUKn3pU9bvZgC141n5V9FOUd+k4B+5p8CDAX9HgvLrnHvjLhuR/738
6ZZY08RUQauhjAJIY3/HNvoyddXO5+0B+TakCYunYi53lbOV9LIsswmxgoebHBaG8nsQKREPs/u5
cJBkI7LYIZ7bcFDRxyZukvDPbHGR7fTxZDH637rqWYLanOYOGIMc7Nj+O671t2Oxpb1gMRMTc1Vn
GtxTiEFRmsz2btifItRvU1CFqzE5RUO7cZ207S/D3tt+AeOeX3nfWZ/uSwEBjIAXW2B62xiMwzqL
aJICCeR9951yh8PoPGYUbNXuNwlLdJKtu7xtoxlGjryJCyJj1n6PMv47R4lf3jd3uunuJfN+iyI7
qWbrVf5jD+yZeCzWEY1bvapfQNw10ptplPwZYgOj2DOvuo40g3omR39YBXqmOKJ+UL8Zj5VPQdND
cP0eQ1JvwOI/XnfPxGh1jldFcPH1S9e7405T0KKQLN2i1vx44T0TnDX4qY/n4LR+IVF0TyOXxJqn
yCy2+lUIMMMW9XUgWc8EaUUgMMEBpfufkZs0+7Rrh13abh3qlgS+Z0K0kESY+6gsyhfRsydO5uc0
bW7WnbXuqnSGhijNj3mSoyjzKvZ1rL1xxuPFmJbF6FUvKarkUXpVDWee+M7Gstv2r2Hu+SRasqp6
/HSDKojpKgsokB+MhdgU1nk7yP8OhTwTskXqCiT7SxD9nHh5ZMGntvP/JCw8Zx47ZXBmXlvtoH0E
hcL+saP8dPm0sW1owwnIMFdhtPbalVUL9Ya23tcztA4vt/7xAeOZ6K1UuMDKJN7yI6dt6v3m4ZR9
C6DxInd5n8tPAWuIsyFmYutq9XLvIlVQ6mJtpib5gYxkFR6gwjY1IOT0StF+hgoJb8gux7PhBi2q
xVJNsn/ol0lnmP3kFRj2Uu+Uyp6yosn3BWmy506WY7ZT7mZeztbbOuZ3Y0vHKK2dTne/Mmc8reFY
6gyP4IO7L8jXFlvk8mJZtoIpASCgOeZUbh+9AlVAd4GT5ahXR9B/Xetrr+/GME5UVqoJUDgziu+c
OiQmBZ74LjdumyDD+keA5aUL0ZbXNIC2hjM+6nH4J2/0Scnh0emvezXxuOEGhj4KRcIX/g1cl99U
gtuojLpHP3fSvSyTjWV4u/t84Ai4cfxXPEl1GyTO6+Q2blnsOsi5umQnuYCcYxzMU1W7R0X5UH4J
EunMfpwD7+nEHSjwI/9ZhXMtj67uBzHGPqohGv8u94kAMa3gNHe/Xp5yi72ZldEo487S0c/KfcuG
fwMn/Dow9diBMzVOZ7HhPiw70uRpE/3c4FG2KveV0xcQbaQOICPQRrhKZZb7JoaMe61D15rLl545
XUx5VO7CYVO4/MNNidbX39/teOKDd9j3nPClasDFnZas6mLogmVPZUizp1A18zfpuOzl8np8eESh
N8NHkF4sUYTK7EfwcJJjCqaJ41jk6RERPTle7uKN7eqvnYk+1r7fjagCpZNbDRF/5E6Rzf8mLBsK
N/Y1FHRVPNJZik9tWGv6g2EaxTEPJp7fEkdJ/U9S5jIJYpVUwDDtGjBxJju55DUOnTxTfLpZ0XBu
uR+7EoR/nu5y/1+kHQO65247Z69QLvCdCoCMSbLp6MxuKjfO9g83GQa1/v5uUKpgsoHE6PwEQGHd
xiQv8mnfNnPErjli0YHhnByKB7mK0OA/iC/X/mNA+jb34obO/WZBpW2rGY5JiGEaGxVOT5LqL6pE
RlXyAslbj4IyVTq7GiLKG6Ox7TPDOwXOkiaQDg9fOqGXmyJyETimzW3UtxtvgO760R/tMiMkgUi7
P3K+zE/Kd/+MJD8lhJPbeSbeUSGqjCF8ep8g9ddO7OsSyOkzhR74oSu3KKI+9GzcN4UMZMa473A1
3XnD5CtxAAkidKAOvNJF+pzoxJleFk/7G8O19WbELdrBseiEXfAihnLekVbvSieJDnnRneUYXXX6
YkyGLxKozu57P+qf05LSu2blZx70sPx32TFY9oQJBhrHru2RnA1eSEDHw1wOh8RrvcNQ5xvhlsVG
TUQQOMq9JfBr+jIOMk12fJF9+yVs+oBcuQqGE+hqUPW7ywJfnTv9ToWyjLMykXEGxOKh5Dq4JgrC
Ohi+oOFJy8uljx6TIuJf5zmdUFkSJPlGEGxbCMMP6AZ5Qa5p8CITRXfTAl2cNPQPqfbL3eWltq2E
Yf55WfhDhvrTx0SR4nUefOdeOZm+5kUL02OYfs5zNx2Ump8C12NjnIxa6727uOCRvurzTdgjKLtE
VamSv+DNovvcz1yfpGrSfy+3brFlE/iodaZF2Jeg5tApBcVCmKo9BOoqSCuGeQTB2s3k6YdJNe6b
KEjIrtIC/M3OOakQtABIhsCwRpKoQWezi5Qnc1IVT60HYE+9JY5rWXsTIxfpmeM214cvU9YN09eu
5XO/J6iHX24uz5/lGDMRcgVIxKeRTeIlCkoZ63b8J0xEEdcDZ2BSYWe3EU+Xe7LNn2HvquBNWU5u
cpaVULjGi0NVDv/gpjruuN9NQOPPMfBX9wvO7g3LsdimSQImIV1EVCfQZUrJM4nq7HHmc3N2lmjL
/G0LZJg/mcAcN49p8dh0AMTypsq+LtO8pdBna90wfcI1qIDBZ/FI4LD8gxxyPJj3PaVb4b7NfAzr
L5usK/gUBC8sB7a34N2wL6XiO9U690xPV1HIcf8vaJ0oQ9hnzl845B4/wx2wz7ODNOHlnWVZZpMV
LNC8l3U29XeebFX/iTe6/hR0K9NK4urQOV7uxbIWJryuCV0/FZHQd16I/CNUQ8dZOgcZFcGyQThv
WQwTW6eRVxjDPhNPMl317Wb2EzwsHhimV8i1HB+vG8c6i++D72oQckqS7ClN1HzrRV3xGnU63zjV
bWthWHkTTJDSCMPkEYoBwUB2jUvSOozTgpfcvc2CItoy7jVa+yBmNW/DKYDojIxJ+YjVV8cU6VvN
zwqqZPGbSyYg390N/VVSn9jBhp2riFfOpHX5CHWSQsS59ya00NOi3lh828QZpg7FzQnZDT3eYSQ+
XG90SlkrT8sIXuLrFt6wdeG64cS8tHxkqEe+gQihd+6gX3HdQWJi8bwy0m0FisFH0WjITGA5mnR8
HJmCpXjRv0PWnK8ahgnIg2ZvwDnp9WPgLmrHoRa2DwnE4i63btlVJh6vKfTUTKlTP64jYEOOM3Fy
b2ShXqGONcXNDCLnekthzeJSTGxeIsKkdXmrn8cBoJmYTTin7nowX29RCtlGY9g6D5rO70tkr5sc
mbNgQqTCUxnPvq4PTVioo9PRp0J5W3J3Hz9DcN9E7ckgl2mRd+ou7zpoZgSQCNI6UafcgxJRhPvx
LPPkkKIcFUxzfbPLhnKLWt3atxHo5yC3ZKyS+SNz+XkGlCFxgEQKSqfYs6rodjpYHqZqbHZdhZ8g
1LuFxbHNsuEbKt0FVTLz7DHw2GdwbLo7VvKvDUFaK3fxXDXNeECkCHYub1HrQA1XoWoQfoNaSD2I
Yibfg6Qs6wT6LqARfpF6CYe7apny4NBSjwEfXxGmxhtPiy7Zp1kIDukNU7F+h+FQ5oH1hQdJLmzZ
fL6ZdFPshef+SRx9mMPwHAROephVMe+TgDT7sIw2XKUlZjUhhJ4uFNja5+yxGbsIVHxfKx6eGYeo
5ttRmThbggyWA9kEFMow6nkg+uEZ8q3ZOWNQvpxLhPs4Puv/JlDpHC6vqMX3m6jCZNYNkW43vEiq
2AFVZ2AAHOnnoY7cjbWyeBoTXJj0Be+XVLYPivak3PcjT771rHJeLw/A1rzhZ1hbsJKRQt4JEIpT
cWCQxwCYliq3SDfCL4uRmSDDwK/IpB2dnJu2DeIUSRuVTuTIkXnfO43eLaI5D27Fr1wS05mwTHmM
et0doRnN74nv1P4tj2baf+s0H7bIMS2XIlPkQKYdcYNlrB4BbrlNRNPtmuEXQow7XYxp/OY9XLKS
GSCsubxUtj1tOI8cBbgo9+3qB6+irkNuRbcUAq92desA+yxFlYd3HXiAxBZk1jZEw0skyE4Pq4js
M4RsvnlI1v7grY+UlcZjLuzoE5XA3FCKPHA9XRvrmABGEqVBykCh+Sh13QU3pC1VdXS7Jfh+eRYt
LshELwZByntXSvGsOgh3KBeZdYdMp4QiNuzJJ1pDAPRyTxbTMpGM8zzloqrz8nEGSulr4hXscdXB
uK7xdZO8uwvkXc2GmnnFA9gPCAI1mXrhcfFQ27O/3IHFs/3F9VYJF5Q0XvmYOElG71JZlcVD0yHd
C70wKAGwdGNb2zpap+/dSITioSIupkkXIRe7VbaYxHNYdpDqcYfby6Ox5clNGjhQRPQuATXN3Tii
oKWB4O4+19DRzMn4T6pgPwh+ShCDkPGQBH1x0/Rfe2AwnOEqUDH33z7s3TCd2fH6uujCnz400OMl
F9kNJEa2ykBtk2j4BoBa+az7unpGRbeD3bD4eyhM03s3SJuXy1No8QZvscS7ATCgZZFuEM6ZRTPm
LelfVTHtK4TUXtrdjl3oxuD7RwIq3YoWLAZkgh6rgmcz9UL2k4EmX92yoMHbsZircfz38pAss2YC
H73R92kjxuRcubkbIAXZLo8q0gi3CoVS4MudWObNxD/qpfGHYKmSczrxaAf9r/OcqTzWCuHISJc/
gZc+AMf0X7kJvLcNy/ANkcu6fGpT8SrdHnIRPnNj1EIhlA9HZyM/ZxvU2vW7zQBN9JxOXuCcQXkP
tuORH1Um+jgX69nnsbNuyY3biye8c2/pctpM2MRGBioQTeB2839gM0kf8hnllxXJmpvUgTJe1fb5
fgQUcJ+3Y3LjjJUHoEkKhiIV/Qhb5F4vr6ZtTxrRRQLpPD8H+/sL6WnzDHYzLB5o/Dau4raV84xp
VRGIbFiVvULrQx+RcK8Pgcj7uPZg0JcHYOvC8BS0lCjTj8bsNUOcmrtDctOHNIzVBAXy63owwoaZ
1SOZiqk+87yRN4AkzJ+qCZjivofQ0eUuPg4p/4JIKhDODBl0784rdUWa5DVcz3hMwvWG3EATWdHg
cK0f+gsqOVLlEyfzslflgqkNRMLtP4Un5Maaf7yj/kJJjjTHBSJQ3TlI+qUE0AcsGbjoQjZrwwHZ
JstwB1ombYTsdnhWPvA+S3LPvaL8v/PEF3o7UfLw/2GmH++vv8CSLFyaMpBjeyZuHxyq9QhnCqvv
sOIqVkH+F2JSD44Y5snpz40sm1uNxBjKU+tk/nN5c9lGYJj4nNWOQ0WqzkIhEY0c+3DvNfTrhD23
EYPaVsQw84RMWbrUhJ+9CYyauQ6/MqJeqwySgTPAGm83omlN91wekG2HGSYflm5f1aJZXnoI8Yk7
UkJrVsZpM4fZRmxgmzLD5IHz1W2ftNX/jQ0Que+rbJwPAEx/vWoIJjZShQ006GkTgfvAceNG+Px2
cUey4U4sn28S242VP1aBXKpzxcoqv6mcFgai4YnrJ+qXKDy/bhDrleTdoYmjsA6ZX8/nGYx/SYZK
CL+88sHJ44aVcyKnIoVCFMR0i/80g9Ye4BhbLmRt5O+MPbSX//fLoX/NUBU3z6DwLuUnyDwDVVmV
7Awiw2bn680rrmWn8vX3dzOk1dhrKqLprMAvG8Vkivw/QtXeRv7N1rxh2VwIKpxxEK/QEHkphNft
2wlhw+XV/fhi+RfeUQU6YzlivbOKcB5JIqo4D7vmc9pwsqtxTnU8GTbyaLYNa1h0Egk5Tm3Qn7W/
DJ+CxQPWxp/EJyclW9Ksti4MkwYYXc1UdSO6qNUSQ2mxqWIxunr60g5Os0UhZOnG5L1LFmCdqyjv
nj0HK8FzPJnGvSegAus59evllbEsu4lcTNokdxzodJwhtdh8biAF8tJLPl53fpvIRa+VXeMij3Vu
lsGJJYegzlrkdPnTLYZnAhVlUxSJluVwhmIzHha9Tt1U62maZUUVF0u6VUVjW4b19/eGh0tK4Amu
zzKhv0dQFEGLt/+O5M4Wpso2EMOyM4BH2wHEp69TCXMAJELtwtZ/IoWX3zV+uPGGaVtpw8BRUziB
04zLc7UMJwI8Pfh96M/LS2Fr2zi0g7ZzR+4MaLscPWTH8fwhJlx6L7duCQlCw6LFki0F1V71a/3y
IKefisq7cUTw+a2jhQ/fZU2ajV1lG4ph28nolu5YgWU7WLVsvfXSlkTlj8sjsTRuIgJZFRA/RFX5
nXSd8YYsI/0SddHWDcnW+jp/7zaq1zuO7lCRc246ENThtXVy033XlNeBqry/sH9Tm3Va8/Ynhy+9
S0Ft8+T3fKsW8uNrs2di/wgcQ5HVIypfezF2bhzJnrndIXKnuWVH7dVhf8fJMPfHZGAlHZEtT5aE
xz4P++S69QmMxQ+yrOtb0D29vCm2pjUUuoAXvzLWNB+Tc6dBuTzP6cPMctTgKOogm9KqLriqhJt7
5iNyxgMF9i7pvhTtTMiZFKP/eVlwVj1f3r62JTI8oT8mgvm6E7/a1AXIaaqro2Jfq0l/KcZsehCt
bPY5yb/Ok7zOaZkskrqoGuEWXPwC3s6PpYPaXtw3t/K4NoMxXKLQtEDxYhA+QNzeCVDWs9ApDkIp
T5fnyxL2mCySzVw1JHPa8IGDvfZWp+XTW2SL9FZyqJb+y9UwCM/kkGQZuNX6kS13pI1OMgT8LKqn
cn95HLZ5MsyCMergltSyB9X6ibjXrqsp3ryJzzY8vKUDE03JPGht5YUuz41K+0MCcOgrDpR2y/As
B+xfcMqcFKnXL/qXy3G5k3kodmKND4qAe/Hgd9l14Y4JpiSZKP1qhuSwVkRk941mUXmYEhTWHy4v
hG0g6+/vPDz02UZddos4AxKGgtH1ENc+yqDnECAAEA3fXu7GthyGnTco2ZocVZa487ElvE+R/9JH
ryrL/LpD1qQZrFTKGjBC5A9J6sLwtKYR2S8umauNibKNwLDsSumAJJyU5zwFt5gK3PRfmhXhFop8
jTw+uPOZjIMEL2Gu3yM5TcYwd380Q1np33kHLrZTRku/2Y+LDpPT4gejc5+3hfNzamA0xyr0vW/p
OGQpZN8DOYC1RrrE34956i6fIJUh8bdgQQ4a+d5Dfhq5ZGfnLWGj71HmUbY3SVbl7c4D/W20GxxW
1vc05wFOkFZwlT14SDDzIwmawb2vaFiw71AAXJ+leFRH+C8kTmT0AFxhhySB4G17Cmq/FkepikQ9
whxGvvcWNxC/G0whYh8VyYoiOTKkyatTVGAUv8bkGTNl5KFcS7KFpuI2JROYUko/BR1TVVyzwRgz
X0pZlw1LPzrIr/WZ2uO1hN5ciztA60ag1XRB4w081Ld5g0R7MMj24CXB1nXgw72L1tfT5J2RNxEQ
Ux2d89smcf6tfMTS0XIVHRPaNhyIjvw2xTmR33oUAWheYl78gT5ddhsfeic0brgN7KZ2HJA0uJ0X
QIfuRhqVZXIS5ZQ0KHHvHIHS2XQp23FjC314vKK/dQLfTVQe1qpnUzPeVJV706TsM3H4SYXVuRvE
177XXy4Py7Yehi/J8wAQxijUJ88p6v7Y+IssbsDjptPvlzuwzZv3v+MIst5tuSBYcBYGeHvHYxHz
K6CMkH5GKu86Dh7Ml3GP0owXpIUM4u2cOsVBDMCYgEVh663aNk1GkCBcAlJX8IGeNBAtwS4RXtgc
OyebN5Zh3UV/+VzGzBfPMa/ViJK/4VYWLTLDCcqmDzmbphPerrfIRm19GIY95y0CNFbMtxCkyo9C
9lkMX/mfajZf6iyzZL54sjRExOlPw01Q9FCJqqZyqfc0JO5WrGPrwLBwNYAIY6jL4TQL9hOZnDnu
yun58ka1Tc/6+zuDa9okHQiuW3ihLbwHZD6znfRQPO5tlrravn79/V0PuhrdtCsWaK31IF0bQUq/
q6f0qrADW8iwZJQFcAkNcXz/mGY/VQdow+oqLk+O7dMNK87DsEB9DZ1u5waFp3Nb810oh6vYk/Hp
hu1WnocXf+7qE8za+8YaGSyxo7ytgiPbxxvGS5IFtGJg2j3xYHnRNR5bMn3dvZdRk7RlXETrl5Ga
boUYv4N2FFx3UbCRefrYd1KTqgVPRajC8trhpJwCBOVukThxQADE9Vu8fNN+kFt3lI83P0pB/3dr
yhr1yCIX8lMaJvldmqLYhmdqQmU85JOv2ULUpG1hyL46Vbc0t+C6/zEGLb/p+9nbuIx+vMTUZGqZ
dThx6bfTrZwGGjM8TBwKZ7Oky7YOa6/vDTfCo2BPO/BvleUTBFVQHOHL7CaZ5D1tZHdNWR92kmHA
CW1lVKPm9JZ5Id+nPikPUbFVL/xxOEFNJa0kmLKAltVwkgMjsfD0bh7Ig+TLDYgUHqaJ3Fy3yoYp
6wwKQpMqp9ugzcWepAF8nLyqjgAzZBhyWrZluOA2cUfy5B7kTyzu0uaquj0GGoP/XWTZidT1M0ef
Krx3xUohW00H9XrVtJgPjYp6jdQkGG7TehHdjXbrxL2jaeZV15Rs4usNA4YWZpaFIx1veVsB3ZaS
QtP9oEm3EcZZDMx8ZdQ1xAVQej3CelFgkVbTM9g3rrsUUPOV0WsnQYdE43RJlwaV8kIdqVMN+8tz
b7Fe822R1Alqv5Q33gIzJG8aNfP7pG/YYXSTYp/57Rapmm2KDPsFU3+uJBlGwB7wBKg9ncYh0xvz
b3HQJqkK6uNCv+4x/ypAetobUP2le9wou2UzR237fsN0PejsuZ5D1K0oonY3hgXZ1+P8cnkRbI0b
pit6N/ERCUtEV65yl/aAx13lkXtKRrf1/lzuxLLS5puiXDRoiod+vEV15wPL+Jkv47NX1f865Co0
J6Pmk+IoZx/UCwJbdXC9EwQCwpj8H86urUlOnFn+IiJASEi8QkN3z3jGnvFt7RfC6/VKIO53+PUn
2ac5+oYmov000eGQ0KWkUlVWJmdH4kibK/6/zwBmphTtSYFbSk/9lXYsKgoRb6D5ZeaxsNIvK0nC
9RBxtrMgZoJxQoa3XpppuP5X36kr1C1M0+Ledw2YHCjYS1XRIWx+HeqlCoUtdazy9IiRZscYTDIS
APG61nLn/loJICt1n36EHC3qdVL+5fZG2uvAMOWub23h+X13tZcp/yRz3QZem3uRN/f5QRhyb68a
HvVktWDemmz5BGzrTwnE0RkvEP9SD3w6g/XriBZ4rxvDqLveIoMDM7jaXYH5yhzvW+cN4pRmTXeu
q01c4faUvZs+gWEYBl5QF5KQDBeQZoXNH5shW59tZH79AHGMLA+rDuUKQSGKBGVs/pC9WMncHV0g
O+tlph4pQCppJZvpCrhTAc5MZw0ASvpWNkV54L3u9bBZ7BsXULppxT1IRKeBBJupmBP/ZQItTzTq
pD7iV95ZKzMFSdyakGnEGT9VRXlKkuEzahenuGvEk8Lb7mAkO4ZvpiLh8iWoRqvGK2nn4UOqO4gO
rpC+PoLr7rW/zeCbmaJTzhc64RpJUNn3ULiNvFr20Tt0b4q2Tt807g0Jp5WaumvRzksM4IU6/+cH
FrqVT+t8FOzbW23T/nMyu8RmWG2BiGVIGt1G2hLZiWk7OTgi9/owDoBKLWpgSGBe0w2cQpSPAsie
PatJx7ctcq8Dw/R1CsiZ8EmbBt0gfyYeUvFsFHk4gs7/dLuLveUwjJ4qRForVXfXqczTKBE9sgA1
OH7tGVfihKKUg352hmKm0BoQBvpz2nXXYe6tsCs6EQ1jl1/bOu8Pzq+dq9dMo2mLNbyph/5aiJGE
DRC5qIHE7e7NwxryzruqppUROIePzqwdOzHzaVXLrZL6eXel7qpDwsl3ko5H4qU7C2OSkIAQteu1
XU5X2ZE1qKYiDzyKhZGpM0EwrJHR7Q2wN4htwd7Y40D7CSRGW0jLsiakx1kWQVm2O1iTvVFsvb5p
neRjbZULGS4pwmZPpBbdpWj4EDkV8z+5eA5+uT2KvbU3zF3Mc5VqELc8QtMuGMrqsXLGWI7j17IZ
wo1OZfXKT7e72psww+oXbSEdz3pcxb38jmjgErrsvpS/x5hh8chMrLOEXOpVtmD+knYxBqNf3sXK
hNYNY08Bvs2TCizkTSl53Cycndf23ue3yTdiZ7abj02K08ou8zxotth9Sscj92Rn3k3CkSlNsiRF
8Pi6QP3pOWGOfhjnlF3uWlWTaKSoa6edp+11IxYsa4OJL+UhCHfn9DNJRgqe0K5QGSYeRZ4h5BFl
mNR9Gc2L+ue+7zfMOE0a4E7kuj4mYvysV6AA5y3Oe7vxvc/fluSNFS/VWKBoAywCKGxHcC5d8hY8
QhAxyFVzRMW/t7yGBaPsF7wxiTP/ly1LalRYWY714/b377VtmixoGDO7UeNV13DLxNR6UNrlv+9r
3DBZMYEXtdZkvNocT5mWz2u0aPvoAN37dMNkZbK2clkaTD0IRFB1ViPnAx33z3d9uwn5wsFPwU7b
LNcJeiwR2IggfdG4f243vnP2m3AvhCkRgauGbddMYNonqZOdl7Kzwsb2+u9c3HusmfQhXkocKcSE
jhbhyXCQHTSx5rqObo9jZwlMwpCqrWTJHGxJnGvNGHgN+V7b5cHW3DEtU8yrWwrOeV/i21OUXEQo
cvfCQijsfl7690UWTX6QoioaOTrbQlSV058Ib3HyZIeMx3tDMCwXfN1dCb9huTYN/1JUPQu07auw
7NL0YAV2Xqamphd41h0k9hDY7Xz5k2x1sUlbOt1pSHIBHt41kZckJ3wNh25e+9Dy3eLP7bXfG5th
3OB5BPJEtst5QCY/tCfhhouVjacRcJfT7S72tpdh4bTsE6vVJEXWb1Q/UyJBdTFjEu9q3aTtELZd
Zn2+LgAgOMmJIifaR67oyXqwNDtGbrJ1VMBhCV06y7kYnI+iTi+NS0JvBM3AkmTx7THs9WFExhdR
sdq1GsxQ4heggarLHyBTqF6oHl/GBH/c7mZr7p3QnUnX0RC2yrLzl3Nacx7Q2v71H+3jRpr7UINK
KwT01jvoa8dfNbXBdAsxIBSyL2cJOJ6GMsiWz5EIDVacRot0//T9Ed/RXlfbvntzeUP9wlks11vO
XaMj0At/hFYEIpL2eUjZF5XwuG+PSHJ2trIpG0anVCgCaYpzImAtS4aykDY7olDbMUWTtYM0nV5U
vibguSoTkHVBmZPEheTtCTjy+q6SEDgdhsFL1x+7Oe+tD1TkMm4s8gfeeHcQMNibH8PURbauK3XQ
eMOQvcZd/hfu9CM18p3ta2LKkpKtKHEeXBXYvveBsi/pMHxehuY6yileZ3UALtwxRhNcRpiGmt3g
2mdSIckmCrDs9vQxHZDJsMDIcdsU9zoxLJ60emmtzsIebfJXkc5fp2o66Zp9ODaLnbUwoWYL7RBs
YhVoxlywFKR4pnAXgIvb37+zV02oGWrdAchCmcNZgEVk49r2WztIkX9mIbN8dcTTvzeG7fc3pu0x
uD0SKvGgBxg/kwI00fWRte3tJuNSp1njlXPj9peNKYJq/WVLNlP/b+hN/eBkPDgG9wZgOOYDb+uy
msf2Umykb80E6jBLetfbi7DjNZh4sslPnKnjXnbRxRQTBOW61Xv1NPjaUc4s0vGlEOWjtY4Ht9Re
d4ZxSzC+Qzm1JsBkLQCAbaC/pCJh5Vo/lnn9uJ22NU5efm9CzkSc6bkfUJdYZRfilOMpSdU/fKsO
vz15Oytj8mt4fJlmt3ZwVNW++5qAneGjJZoj8ra91g37HoYGfCRLUTwBfflCHFRn+/l4RBP0HzHM
Oxe5qSwmx6TbpBqLp0Y7Z8KAUAVgxYtSmTUBKM9/UJV9EV2ZBQhFtacJFGbz0P09LzO5zONhMnnn
DDBFxzQhq8XhHD1pzeVXkg4kTEpUiNO6POJU3+vCsH9U/Uk7kYn1QRf9GDbTFuMWnhuCqu4uSL/H
TEza0vHa8ysvfxrmvANNeIcgZ90mwYLDXp5Wnsij4NTOmW8bZ4Hkvg/pRSWfoGfyN+nW5Qfihsup
LOTPeVqWH7f39c65ZgLVmo4llgekOMZTnho9RgNDPkDMXg0lUgRMRg8k/7e72lsd40CgjKWD8n39
AeB59QVqsCSa1sk9qTr953YP77t21ESuaWCCMmHNxdPESPYkoCL8Q1Zr7sZlPnk/5dhUL23vskeL
2+NRnOb9UVET0TbJAXEyKvSHQo3dWVtZdi2sAvIV5Z3bmppQNtl7UNdA+cITIpQ2cDyeFwr4F4FP
7kzdUBPKJi0E45SV6qdCI6CV5CCoBGOEOCPYkh0Uer+/n6kJaCM91RDTZkgP5704S82viDkhwt5m
SVSX3pfbW2BvOYwjYGB1Ytd2gtXvtB837tr9LRV9YNkhufD7FkNNUNsw27nvO3X+ZBNEP1IfRJOA
IafbWQBNjHJ13ajM6kEcXKPbh//v4U1NmBskOWfH9iasjDsDdYxCnBYJLwfsZefbM7a3LoaH73VS
4Ks9/STTxcIrFWlZSDMTFbZ55T+4tuMcxe72Zs48AObWXzuYylO29ugFUHM5f+mQbQsG6mbuk2MT
i9wFPaQm9k1Umd/IPgELcEo2KnGF9F3uHNHI7+wyE/wG8vjZ6bN03LSJ4M82FcphRDX/qtvDcvmd
dTfhb3OWe07h6eKieXYdURwMd5AfZbT3vn/bC28c5WIWfJFAyKpgcqpPRNcSkTb6WtPD237v87ee
3/SQSpZzJLUmvE6p8y+QDGMI8swjcO/OnjUBcJp3jsqVn19AdPszmXhcqTEGR2qc6/GuBAgVhsPf
tRJCpQWvscQqcX4NC8q3TnXP9V3VrB5qtf7/DDVzy8HX6+YXb/SgL1jVAVQSv95l08Kw6XSefepo
B/rz4O0k3njRWfpRlOJSkSMBwfeJd/H9hjVDoolVBPfsB02n05QibZ2m9Yf/yCfh989BC/k1NbRP
Wb/8An72qBBtZ+uaiDiylrUre7YZ9gpmQ1tPLyBj5a8+uUvs3aMmIA56roDAZE1+WcCOgPcKGLfr
vPp2e2V27MLEw+mlqZAN9PH5cLizKxwt/7JiDPe1btg1AJp8tEC+gMlJ1vTDQpHRLG3r4Nv3pt6w
aZmuaphHgdYHD0qBA80HgMhaEqq5me56Z1ETCNeIEe+PBc7IVmrpBf+9EBzsovvmxzBqnTsq68TW
ugeNuVBoEGUeV+vtzY9h0agaV7OwCY4MCZhYAEDPGlYp6EHqqWGn2yPYOflMcg3bsVrIAAKiEjQk
f50GhJoy9iUDuDLLj7BCe3vUsGxbJv2kLYVxFHpdAniEuDsPgeM7s2Qi2zrdEkVw3mEEW1W0yHH/
0y1B0hPUsdyepb0+tgfCm9unyJ10RcEW+vA8XV1Q5/aPyObkNPjsLkpcj5rQtqaz0jSXDbrQK2eP
qIX1rjUAMPd5ZSamDSUM4wj/yzrTMv+yEdcLnnyrNLvWANHdN0mGOXdZlbdigvpK0KFWPEhLCf2u
rtwUWJbkYLvuLcS2xd4sBO18l/U1LbEQMuG/C0Xd5jwXHZtOfVFNzZ3rbdg1ZNlb8JEpDCXxcO6B
+PQv0YDzggG1e3Aw7Y3EMO7cqavWylM7dhS7uOMAec7y5KgjsBZ2Nqbkfxx9ZpuZIzZDlr0AezCk
5iCXeoVw1Jqe+6okf3zmsM8V5N/JV9Chru0J5eKVhdhGBxf01QHl1PTYLjZEH/H61D+9Ev/CAaoX
4nPusdR+GMDonvzkw6ISTLuFP6ETWciAVlXqoahUurHHa/EkB77Up3adGmT0QPUswkLTmQekZxP8
9day5bklwiI6EL3XNOcCPBN/lV5p1TEYwXga8raHLNA4QOcjZo5ElLoeuXRPfVmu/yCdJH6QJXOK
AGmq7q+VQqwD2W93vuRi8l60JJC5F9VaP+fWCFHI2R+mjWh2ze32xEoQpALut/bBBAEl6yotuarP
RDMKN1Z2INPLUZHiBh2K115W3dDqb5KM2oqdjFQ0lovb/y41mItjFEw43qlCxt2NUPaK2ny8sBeC
Gqi2cJ4blajur2UshPWqRrKyx9Zx9BjSTCReUOVQY31cLFl+XJkFkvx0oh6dnz3eLnSAwoJVL6Hw
VjeJ13oe9Rm1+I24JH3bUh0QG4fGJ163dP5DllY7L93qStaEWHM3zOx8+ADOcDqcECAfYmy6NJ7S
avVPWAKfv6CgSpWnmrglfXIbz6WXbJFZUgQoDeizH8VqaedZ8BqEm+tiJUXotZWYHomQag6cQi9O
AHyTtE95J/CL260Ms6ZExqwg52nKz2vFywcb4uAj9K57mVf/JmQTmU19FO8GhZNV7NlLLcYvAudF
cRZE0r4MMoBi3RNzNQg/Gd4pvsZRUtcgcEYNs1evAZG1axeQ+liU99EaPfHNl8Rbse+yDlSR0Etd
gqRJl9+T0yyfp8XqrtkM4soVAKEmRNLWrQLS9n0GIIClX0uExcWpV7SFsLif+G48dU4LkBIUht30
l4Janfd9AZSv+bccc+n/WfMGnFNzbi9zwJfU7c7U7bGcPGmnMViWae3OsqbdeE0nq/tmsaEpX0vG
ViesvHqi+Wn0rW740MwOaFQEMhrgGnIJ+e25HrIYdsYHTM+kShmUflr9bflNipwZmNM/NP4IKgcN
9XjonYD2ITlho7sPVlMuP2s3W36XnsvyR+ibNlM4ulM2XG2Htdk5R22E/WrPBKdMAb9RnjUmTQb+
KEEq0dZKDF8hwlqKYPVA7pQX86xOlc1JRKdVfC4X3c2XAYwavwrismc+9qN9cWZEv0JPTOIrOB3Y
t3WpWfJlmvwczHi87j/2C2/TB0jYOUNUktIZL27To7Zr0iho/QBalkL/NfOuzE8o724Ql+CJGiKq
2mr5kjpN3z7DdQCTFaWj/Vdb27SL6gIxPqBexsV+KYduGQILhAzumdlzOQQg18IMLqDFaIOOetAr
Tvucq0eqkhpK1033qUsq/5+EIxQSDpy2S6ycoo2SOatfkxUCWKF2KgynB5ExIA8WZREvq6T95CwM
4UBo++Z8eB3SddI6WNjst3UAayzdMyoiWoHVzwrEb9YUWJy+7vAZMxlxkCCgw566ca5e0k75ztly
elDFC6nXfzpMZh9kiqb2SVW9720wGJ+fG5osn1Dy6zanTiVFd/IWVLqG7sQYCayi8r/M7dD/Gv1l
aroNwMpmHHgyVSHSFzImtHf/xTz0XTTK0vVjJgHpOwGwggo46lTYO6rzpD8ELcga9D84vBAN8jpb
dAAZUIcFjNZ6zSB9pNzmMvpAxX+cKPNcHeQdVJyi0WFeriNU73XeR1sO0D2AB8Z/4CLAviPcSecP
8wDGl7D1K9CJQ1S9tR4G1BqXYd8Uix/5eeEOUcqheB7iIU5oaI9MJ489mYk8185slw8VevkO9ieM
EQFSDokfb2AJatvp0JG44gWkdlU+1V/a1a95WKTEtc6ZU48CJ2QFZT4obSRniEqrrg/yOs1tEnS1
GIeoQFBBx1AOw1lLEdTr1rAdCesKXBaq/xcG23UnO0+8Hxb37AUJ/j7/MuA2+a7JUuXPPvKc9ss0
LAO7TkDJ1qcCRXPkVJfUa68LuFPHJ2W1ZDhLR4I2CZUegxX7pK+XV7ytmv7Rb9YMkX7hlh9YTpYk
GkEhIy5SN7x+oX3SON9pMk8h6RMgunJRLRBO8/yZoBpJzt9IgtAnjgpVcRKPY5/2r1TSyQus1J3J
mbZ11Vyttl2th3HKUUWD+8zFzRM4NYeqcl5RWDS0cOU8oEGk7gJwsPPyZIu6zF9Xm001rtQSUVzI
AmJ3LX7Df5djlsuvYPmoGxpkIOtX0biu+J8JDv/qUpMk7aISNZ06HLNZNQ9pltT/Kn8dywCpI0hM
sKyoX51eFn9ap8chX7kgqvkxzH7/fcbJ0FyXGQfpNc8r1o3hwlqvegJ+tEfsDYqHzWdoruXJd5qB
PyFaSIsqpKDvtJavvRoT72HsBl5EEEDH7dzm6SIiV6HBB6x/0T0J5VsPrnKFjNjkdL9VlS4NyHja
NvXDanIAzyY++gqz1GPq7Mpm4DXuNWqlvx1pVwVo6dbqC1S7/Pqs8O6WD9TWsonvcKThuW3xzjdO
7lpTAiSMUDGXUESFbLAfJqBee5m6xj3o4t0nGbrYnoNvumCyn6vBSVTM8moJSrfSX928Lg7CBu/6
tmjdeAksWWM7ZCm2jLDqVDhJD2T7fa4s8ELysaDR7XnaG4TxGEgy1ueA2alYyOE7KWV7EgoZ4NuN
743BeAKASGnUoDJPY6uC5rXvkn+LjlgR+O2PxH/2ejBeAIXjFWXZuSqGelUGXJcuwslt3asr0yOp
zXdf91gII26nhJsSPVsq7jmFKk6PI1bRiZy9ti8RZSmXg9flzkqY2BiXIQsMlL6KUzaVJ2V5qKbL
i6M6kHfTcMw2ITGQvfGavi9VvLQwNJTpXBdIa5SufWqFamNXw1XStnsQ09mZM5N/SVvpCqLRBmPJ
PX5a7PzZBo3Bian6mq1HYKK9CTPsT808r2e/UrE3ZCrgoy5jbx26+Pbe3WvdsL+mFYhjr0saV1XS
X0DTXdRDgATiWB89L/cmyTC9eWPOr0WSfmVifnZEf+UOytnA9oAlOgBC7Q3CMECaaUe6dZfGa2Ul
58yl+UVl7Chjsde6YXzC9llC5YIDENUrv0D8CSpRXBTsKGK0175heXiK9kBqbsY9UcQMCqjB86Bl
eX4kVrHXgRFU03PnOagoUnHiuupZYh89W6lK74E0M9vEvqxqnNwhx+SD+mq1Au40dR1AYbg4IvXd
+XwT/5L7C96K7qpixKQoXBLpnWbuH2UGd45Wk2YpkTME0VGcGIPHsAp9t69/1ShODSgj8FxvG9m7
2UdMkWHCcLvcsUuxwuDF/bgqWgOzUV1SOTxkXHxs1vyexBH6MYy5cIFqqxtbxSX83zCx+yqAMNSR
iPGOIZvKMWOKIssa13Q8gBhQzenrzKcqAFI6zlh5F44OQzBMeVl87fGcqHhSngpoRpfA8o5gIHvr
YFgyMG2C89WWcdJN3WORQOGmS56yaukD6C5o1CjWB8fqzj1kYluUDVwVL3BmzFRfoSz+ga5RJfTP
LK2vPWgIALb7fXtv7fVkGHe90caKzbiLzr/6/s8u4Y+I04cdn4Eu3xB2wz2uGhAuW/TwjSNIvIlK
iTKpeOachZ6Ds8ptdRFllUgPDOXdwaCL7fc3XYxJo+tBzuiioq9FQ5C4bcK5di7rmsb58sS7o8Lt
d0Oe6MlwnLlKGpV2A87EcoXL7IaQmfvYJyLuO/qsR3IZLf81Z+rz7VV69wxDd8YJIDNXAR0PT8Hu
VU9CC+mHJECZp3dUNPfu1kYHhumTFBdGlmZWZFnqV1b6kTPSLdzUZmFWdw8Zre7hWUZH2wjfLNHc
wEMooSAbOTXj0QQKwmsireX19jy9exqjdcP8AcJo7JpgN4MgtcqvjoWXWCiYD654lJEjpnu7m73l
MA6CTLaSpoOdREqCd8cWpD6xTM4Hrb97UGIQxoVeIfbslDOc0Cpr+/NY2/ZHmU7Z1wUUo+FMuT7f
NwrD9N0qIX3nTMAwOXn5uSF9G27iw/fAWAAuM8x9UJzODZydKB15SIFwDdxkLA4MfWeKTBRLatvr
mNdUxhRpkge45tY8Bj0UdbbCMTz4+8BNC33A/Laz2iaeRQ+14p6H67dI4Gx9a0STFs/KBWTzYDQ7
u9bEIzhsSOd+xlSJdrKuEwJ5IQIG9EQd50hsYGfCTOwBbyAf79pdEs1TcRl72gTrjMBi7+jAWtxf
d20ok5dq9SgtAJa1olxW+QvrEiduO83u3FDGEZVVvW3NCWYJMFnyYV2WJJyGqfx6+9vfB4Vgv26r
/+Zg0gm4LBFAtb8hYp7LU8KH3OriXvZW3UQKUDIHHPQj3k8qIGWejPLs1UWKg8VDhJSyENq5njoY
6s5pbCJ4eg72hiKvkqjpiuKDxRR9XpUUkaRtEpbEm0MyFkec6ztbw0TzeL3bSlXbFmpdcYStLE/O
bdZMTwNt0xNC8El0e4b3zMg41pTfymLMmiQqla7ikTgqGPvl6ALbad2EvnRjCkzpAkKbdXXK2BbO
+rFkVB/cvztzZGJfHDZ6KwqtrGhIhReg5Cd5WYXXhgTB0HO7jNn1rjkyiaASy0pGUnpW1EB2PoSM
A5gD/FLe2bphQSlq7/wZKbFIJx57YahyvtJEHAUatlb+JwsMqK9hQE7dafgpJda39a3TTL3+afUS
/Tx31D84KPcW2bjeGaLpYAzAIrOS5p8Snzsgxk7uIsXEAIxbXWSZ37Pt+LIhfB/NruWAKFzehYZF
68b2BySes8mHTec4xb4PLO2vUqf1wV2+N/nGXY5itBa1s8AjE+2Wl4qO6kLGbLqgYvTO89dEv9AW
ZEXE08lmA3gqqFE/eHJFXur21t8xMc/w3RWbpqyHwFXk9LN7ol1+Kbrq2qf2n96Zj3h5d9x2E/ri
AUKlMkAMgUMYwtobYku5D7rVF12NMV5dEYc9++ldSExA07exvrlTimKaB1liTCDgJyhupNlJWI4X
3p6xnVvCM8y5XLgtigKtS9u/NmL4IrIiiwpvCWak/UMbuoYHa7Njd6Y4CsgoylYCBhPZREJ0bnIt
5HSy6nLfOAyrhj0UED9SSURd/atuah0ksvsxuu6Z0/TvOqVHwYG9LWYY+FT1VTYRnFDYBv53iYqe
D3UnQCyHh27kKEfeFRTCuhu2XmVJ60+l5UNgpE1D0bXZZWGlG6rCtu+cNMPgc0v4jsMWK6pG9YkA
FoLHmv6BROLF8xJk2WRzVHe+s81MvieHsoJZYE2IJomU30+/XJR8KDJkoa/5mCD9PTUWnsFiArbm
9obYWSfXmD7JHdSM2LY4eb28ei6PE1gkBBA+siH793YXOzvaZJgqPbn0XTFbEfDY8++CO/ULKp2t
1/ta36byjd3XdkNbt/f9yMomH8XgTn0iWdYePKG3E/Gdi9bkk3K9Uq22W6F1oj8DKJFG9VQABTNO
l94CJoPn5ZmXy4HTsLMYzDhlcBW6gDI1PnxRlcRL4uaxY0/dZZJWEzZyOSq03evHcB8QzWdgdSTe
CbleHADXxFpDksSdexDk37khmXHKkI2NNCnQviRP1vQhg9/GPt1e7r2mjXMlR9I+c0Dnf1ISbgMS
9wpKuEflm3uNG8bQD0WVtj0wOzz7as/nufntpnd+t3mGbGhGR6Jpj36x5+ehudh3+iMmgxSISXIw
aDI/gjJMH5ce8cNsIBvOaLorWk19k0WqWbFZSM79CFz+/OSVG2nI2vADh2rngDBZpPC8mgFwd/xo
8hv4OKBH9wGPWttvt7fMzm43aaSASspF2SxAYrEeTKb5uZpQtrSWcdrqA8Pd2Th0+/3tIVT44Bsj
M3alW0YguQ4JBcsC2I1uj2Bvggx7tQDgrix38k5twcJe/jUiwnO75Z0LhxqWWoqmqJFL9k7QVQLQ
E46TPSKKVMVJ7gRgjznoZm9+DKuVyq4tbWMArjoDPRb6bRZAB/DAOfuvNv2dU5oadkvhnQHLszU/
As/22EkZgePmM5X/chpzVkSysE6lBJNLdZTp2ttUhj1rgrtybEfgYtsRwMP1oXVzkPeQxwyS5rfX
ZmfVTZopMtCisFN0wQuBLN3LzI/kRHY+/n84pgYfPC0d5qvqvrFRhRz4GOsjnOfT7S/fa9+4kxt/
QCWtgy8XCNYMjAMnKEIoD0PA9UjzaGdHmfRSeqXpOs7oolmWB+kmJ1jcOVPugXDyjl2YBFMKYmCy
yDBD0nUeynwJ2cpD7rRP7VLGwIzfZ9gmx1SlbdZ22xLPyXry5u/VSg42z978GIbtKmDdu2TA/DhP
Tf57oTJwq1+3l3dvYxrWXDVNAcwk2m5R9FkjbqL0wbTvfbVhVUKU45JAYe/U6c/F8HOsnkX5cvuj
d5o2KZ0qrx/ToUPTinnB4H/j/udx/nG77Z0JMUH5UKIbVmfZPnv+2g0imPPh4Gjb2YcmaGxK8TAH
2gOW2vwzruB7yK9VFXO6xAK1MLe/fsdaTdTYikonolHqfgI71IOiF0H+cK88Sef1dvt7M7/9/uZy
rAaLa5tjDM40B571MlfPquqi243vTf32+5vGR1+Ae6jt0LinwqX9q1n+va9hw4CEo1eWCDglqavV
g1pycnZVK//cbn1vTgwTyhqWT6zEnI/FjxysjTOrQyoOYB57jRvXYea14MQqMeECqkWB63vXli8P
eXW03ffaN6xU2rhwgVBHoSv/WouH0u5PNj0idttp3ASdEbst4XfAlhIbmLP8x1pFeiDRXdNuYs7W
Ws0e8OzwNPPhb0Qh/klZtwEv0i/3tW9cfDzVYO8CIcdpteLOcSMOGCYK5A8MdWevm+RLRe0ICLpj
3kkDcoqYzH9uf/Veu9tSvLEhlJKQAhoe213avfS184ly52DC95refn/TtNsj2aZzNF3Y/pNq/LBz
m/t2+X88Nm+a7sdyGFHUBKePfmuRvGNdPPhHAJpt6O94lI5hn/4wLlRk20K634acB0Uei+YuTn2K
2JExKYM/AMfUeHBJH0GqgJKHRyQi7twkhnGmTEysW2D8vlN8S0sbLOhqOrj4d2bFxI8NLsvgxOPD
+fzZ99PLnD4l5C7gLPVN7BhowUEFAAKtk+vpc758y/XDmvCDfbj35YZhdlnfopqtgsuyPdDGS4Ji
qck72Ik7m9zEjKmxZ5kr0HhR5uBCSmPCjkx+5242YWJ973Mkj9F05n7LSoZ6rSzo+CvKFk+3bX8n
wGUixcBfrwZB0AG37KecIYKG90w9t6huKSBZyWr9N7enr7c721sF406VKbIwlaP9yLOLBLxOE7Rr
QcJ29vVylFjy3zdckw9pROH/pOoCa9HGXACEWw4n5v/Q6tdS24Hq5zC9L8hl4sbAIUR1sWrs16m5
TuAAlhmqFibukPPt2drx/WzDkju3TdyOZR6UJD8WYr6y6dPU/VWVvyYoBt7u4v0FESZOzKMFz6Ag
DMc1u7L12+S+VuXRC/n9nSVMgBgkYzj1LbRdLdaDsL7VVoMinb/zdDzZfaj1PcBuMLgYlp2jojGf
UFZ9GtUvXolgM+4M7+Xi6Cp43wSFiQdDkg/upfLYqRhR9Wr7zyuo4BVI8ZqqObCL9w8QYSLCGiAQ
esdSflTIfP44J3n/aZjXA4DD3hobV7DXro2nFRJKqLGqh1NjtUxHzeKI+eT4mfjn9k7amyXDtJEE
rS2yKIHqnKU7pzMIBNkiSWAX1hrjC46k8PZ2lXEx/x9nV9IcN84sfxEjQHADr+xNEiW3LFvj5cKw
PTMgCJLgDoK//mX7u2hgsfmiLw6HDkRjqUKhKisz0iWJotpjB9GG3+USz6eCTtNuQl+QO6I/Dwrh
Ou09d+OB/r4Nos7z36saoqWglg1mdphVdceL4BfTy1fw3Z4WX3+I5abA69omWbYui1Cgb0tFBzPk
aicYOpmjelIJ+CPjw/UdWjlkf4DELjLOaP6KIK64dA9+FPv3VVPepM3tsz9QYi34b9D9EB5IZMiH
ICvn8a4FBdYW5mRlgWxgWOcJyAxwL9w73bArnBDIZnpC49tNVziz4VQh6XqQj5Y+aHC68UjQgvnQ
gPX5n9uW/jKpN6GqKDsZQ+o1OLDS9fQDaeYF+UhPzPnGMV3bW8vGFZlDYO91cFB0GfYc/0ujjoRf
rv/8FZuzIVK0z/PZr6bgYEr3ZLKvQqlURMGeLF7qifBxgvrJ9ZHW5mFZN7q1lTOGoCnho4PeYB73
6NElN73omU135AYQ6Oxp7B/8TMzxkdVjPT/hZVyGG552xQfa2ELQ6ri6pJ5/6IvonoTVL5Crn9zK
PXvOsjGHd4dg1FY68UGKByaaWD4DDeV+hnZnj85L+dmfe/Wqo+n1+ja8D9DDMJY76phfRoUrnF9D
U7oH0tNs383DpwCXR4ISh9nhhd7vZsfEuziu93SIbyLQYNQuZmkzybHgmKCqZXBHLjrpleqmhybi
N2W/McTlmL+xxgokCBfOrvwnD0I0q5aX1DSwQqRQ8VE0bKvmsbJVdlUr7ovarzXWMHJQ7biQsxhX
oJtbhO5eoSCx8d5bG+by9zezgUxTN+VUzWk3jcUuztVjJP0DOC75ofL9jUHevQaxZJYDK1lYa+Xm
2a8lzu5iB5HcoMH20w0f4gu3vIzrDT98+eAf724MZDky3U2z8Qlot2nbxuygFURCzgABa/mxaVGg
2KKGe9fRYBwrXOmHnOuqm3QqFzbvIIE+70dCNvzl2sctLza7PZp7QJP5czHKq4AfLaoPgRq3Qq21
z1sxid/AGUcZFa8mz03zwIC4dw9j4xTfr1v/yvdtYZBgCBmj5eL9cHuVnZsQZfHHwRur+u7691dO
rF264aYstMmy6gfEN2MwV+f1rlbgR4whw93Cu22c2ZWjZJdw0FIVQi1zCM5yzsVOYEsSaE+1p5Jt
aT6vTeSygG9Mj0ezTwAZrX+gAh8eZn/huz4ETUzRuN9l49xUB2TUs84qF4SjszcPzuBIiWVCmv5C
KkFAMHR9P9YWyjqubKEQFoxE/YNn4cswZP5xKsJjAwmE020DWAd2NMAYKbf0z74JXzSJwOYz+MXB
jZrxFpgOlsi6r8AXbHgHcuofdV7ol4LIvz23NBNEbcL6xEG5c+ijzgBhXc0br/8Vj2iXk8CNSUqt
l+on68KXnpN/jbdovGrZE7RIymQsIn7bObaLSxXoesxcDPQMyjv/oHMFlpgIejdQfX+9vj9rc7n8
/c057owYC9UG1c86DhbI9SDvM7dCJjXrQVAy4SB787zVvL7iXexqE51FLbQXBQ+9E1B0wYBSydlB
wG3ZakxbG+ByzN/MRs8x78Z5zH+6cf0yh5CUj4p5K7209nHL5KnruBqcP/xnDkHGZF4K7+w0/Kb+
XEb/UAIp66ojfCZn6jf9dKgKkfevBRhCtkCyK6Zuq4Hwyog2j0bnBzhJKO4M8NC6DBf4oLfETNZG
sGydgpYMCCQanRWJ3XlPsB2gDVNoO0vQZtVv9W2t7YNl8GNZTXU+jvOZl1NdPYyz27mwdmfZQvSs
DGCXocLZM9E8jeYMkosPtABjRBF1+njd4FYWyS5D9fNEJjpU9H9XU4WUlRjGekigCES2WuHXxrCM
uh+KXDSN8c8kg1K6KrNvoO/4EmS6OF2fxNoKWYEnDwpn7DpJzmFVjt0dYNeq2vlVPm6RfK7N4PL3
N4YMogDHiYvOP0vd+Ek4gT205UTvlnpTOPJ36eydeNO17FmAQqvx2YTjWlcRP0PEZtZ/jVFQ6+eZ
QQ0NpF9dPlXPVd+z5qmq6qr+ohtkA9kOlPcNJIF65kZfY3QsTT8JgnHw408kyMWXitFlIYnLekO3
cJtrS25FAsiqoT9JXC5SAkiKonJMJ9HdRLzC6B81r25o+2wi1Q/XH8FTD5pN0IhtUUus/XTLL1SU
zGUmSnMGnYm31xWa7Hd1QKatR93a9y2HAJwUDWbp+uex0R+YqelTAKD7Ro555eN23csx/QDZnq76
kQtR7RpUErwkzgZy40m3S19AFHtU0Bi9p2aO6SP6XWl5bGkXizppwCe31cr5bnGEUZtAQfBoLPq5
og9g7QcAj4AzKQoeZT5BoFzVqZqDR/SLP3b91lNlxYTtyhhbYo/3oM07Z6Df2gGmd6pE59y742g2
XOna1lhOQmkGWrGG6LPvEQK2lcDdz+wmmQCs12XQNx6oHUTIfLDynolWtSao8HhuP4KTudfq6BHV
NhuZo9+JlXf8kM2lUBcEvsUY80vOTJZ14npQwRAJOk7QKZXmoLuTL9qbM6DbOweSvWejFJq9dgqp
dfdZZbgP9T4eaUHvlm7ps89j3pMpfoogdGTmg9/4aH+KBYvcj1PhOf6nDncQPRM/yNoYHNmNYWXC
eajOUD1rkZ0cJd4EOmmCHOi3ZJSs+FnXTvCDD918rsKOgoYmx5InixsaAdKzLKq+A1xxUY3G2xEy
UUk9xio+Bd5kok9TS3j/1Cyg9yl2AfS7mo8Oqh7uB5GJtjx6IqPtv0i/j8UP5tGqPmRZEPR/Q50y
Lg9QHllE/I0HzjywI14pYOREzbACC+A9kR66qTeeEWv2Yb2EkDz1l4bny69ST3KXR/HnCsx33UDc
U+TFZeLWxd9cZAN4oVuycYDfTa7ijFmOsc8Z+p1ZsCDjgQMIRTvWdfd+A7b3dh6WYEL1L1Rxd2Ch
S2rkXsL2Jq4ZjGy5TN03FQ9bHj4IUy9PWk/ePdXBeLgeHrxv+q5dWgTTVn4R8ljOqgzYfTXlywd/
6L37OXB4l1wf4/fV9KfZuHaN0TS9iWgg6AP0WO9AVqiTULMjbrGPfhjc91P1CynlO1C6oKHf3aHy
9VLyTa7f/2Vd3xveirFUtCi0X7fOd0EWlgEkhnzs52jOcqc8MN/Rwant+1IdwwqoCWgMl5D9KQNQ
cYpkmkEBGdRoXnmMZReEOwf6S1lCQ3iBfcgr0NRBSqqCBFIfLUC4djzunsOxjkQKKA2m/apBR2mg
DdupUO4VKPSWV2GqAlLAIATrEr8Ws/wV85nWD13e11iaWVO8stAvFTlHMkZ8ggpoXuO4ZRrcgTvA
rPA7lrkOtHcoJHhb/yVj3RXg5FRImN9RUPnUHzPJyPCiB7noJxlOeEa0kLYxP6WL+/DDMjhL+8rk
2C1fWwpQ5BMr+6b+p79wN/o7PgCdEiRll9eg/CvypnbOpmPU+ZRTdHa/gK2W60M2FNL7qFxd+bsO
7UmfqsnRxW4xg+Q7QAeo+znXsxB/gXqudx9jDZGH10Y7XYkkXtdDMWrsRHYKQrN0Y+KGw8DuQ/zb
nrwpRwmpYTGoA9E6O3angDsB38UIebpdPZbgW4oI9UkyItc976veBYNw7xj5T9jQpYGwStaPZ9pB
3utRUTKxIy0VyKpr4Qf8cWJQEIFCg0d9926mIEFKMJOg/1nPJRg3E7A7eeDshG9j90VbSPPE0eVe
P9YLkWDn9fSQncZeSfXv0kQTEwe/0FN3Kl3kw7v6Ioo0OoSphPeIuMluAK8m0rA+GOeyn+hwIMFH
MuilaSHNIwp29MpRRslQMehoQ31m9tWS6Bpt9Z9R0/TQlax1BWA2aB/N9DzlQYQ8mV8IhnUEP3ZW
/2qnCq+SDCVQkUTosYr+AS8q5R91UATeg+Fx8RPnaMxOA2of5DxlIlyGI07n5PXfVD7W/pcir4rl
JFwe6Z3J+gGyAI2KmxmXqaL+50HFEFj1TNmW4ONsM3mYRkHJiYGoV90LglQzMhAxOOCRlxi6x4U6
swsy4rIcpNzVbu60D52h2XkeazBKZjnkmx4AgHTmYza6Ktt1RJpPXmAm9tXjUFAGypoz55gHdRbe
IakJm6uUs6gvPAppuwdjcMX3IG+F7FTtDYN3p8Fh2x9DD4LGKgH7lH/gfdYHEA0CufAODEhNcQ96
9J49xIM3LEBSxPWYopOy6U6hAunjIXANa9OyE81nkLJCSwB6ZvJXj8taf0TiMAf8cwnby4EapjF8
mMH8OT5ErNJkTkC7hCM80iVGn1kFjuQnFbcVByF+1NJc7OnsBG0KSwMpME5dQ18y4yn9MXJDj8Rw
AvGIPIUAVfW4y3OfvLKu1/jL6IxTNic0Al8xlgTUnke3dsIfIFuYyqcIsuLNqwyaIN4XLeBqH1RV
DuUnh/q40StfFNW5bCZFPyCuX+JPLRh6i1OBpHr3vVemkVMymbzS/5YeLXOoG2uzPBBAY6CCHrEy
OAUt586BY4EpMJ65BxZjZTiAjaRRqMt4UA05wKRC8QCRJjD39oHHoQbla57dSRdU4kCrlDhRftu6
3b+xbAbnYSYgQk5UIxwI4KAlSufAjxHPeQYZcDHc1aqoL9Rhuci7b6HTD/KzwyYB4tiOstes9Kav
SwWxFQgKqxEMupMBB/HedUk+f8XXxhEudRBI8B2nnOMVBkL0pdxKwb4fxbo2xkRH2exRnnfnatGo
tYV5L9UO3aby3+sX5dr3rSi5DQOnrsDp8VmOphtSKB/g7NK5jbKNus3aAFakjMa2otczc89BHxpU
h6q6oA8OVKC30AvvyxMCd229fWWrywiRRJWC5btLoJfLd8CTfREEpyZWj+CHuvN9p0rgVsdE6ehv
4Y2gFlSpE2yJ2ayFNFZ46GeStLjo57PvIiGBLA6EsApoEw7jfFtSxbXxJu1IQS8d5hfhSx6/wq8z
EGgb6W5lXy/JmfciFivmw6Ufl91YTOdwRmJ0lHm/hxS1BjwXkreznD5dP2/vB9KujTWBpJ5b+FxU
KXOh+OPH8ysr1TO6Wv++xGPc58hwjh9qijjl+oArW2PDTxQf47BAZvMsm5Ydwgg+gw7aXIhdt4Dp
K0tnI1AENIXoDCmF87Iwsosg3gcC8vGIlt19TJytbP8ldHxng2wgStW6MSe5mj/7NZtkAq128MjP
hJ0gU8k/8jL6G5Ruz9cXbcVomeUVfFblYHGW45lNg2pBTh749GK8jHhb/YVrB8HyCxVm4Xm6Iw+E
iDMHmx448VNfoqo/gkyK1BmMB6JPHSL163NaOwiWm1DDAoT8SKZz22XFQRmQa2dZIZNijjeSQSvg
CGDu/5sV6AH7zCDxVaZhhQfHWDQZtMfbh7Cs2iPPg0caQICzNRBzB232c4kAdnd9bmuLaT0VpVc5
pozD6QPCt7g6egDctSzJnLrx79Am5KPUicf+gjck9+P7OaN+mTS+07ls4wesHRjLe2jQSjsZlAVT
PGO1PGWeyfJ7L4/KrfLK2tra3FkVws8axOfugw8QkBH6wxix59GlO82Cx9/vuXEOk9mFIvC2au/K
utp8RsgaTosDPuiU45BWYJDYqSAjOxrj3IRV8Nlf2FMRQyQYHOV/X9/KFTO3SY5EExfjYC4rGbl4
w00u3sQVbpQgCYvA/e6pRSx4EvK2uW3rbLYjBSIvt+XMRalEErFDR+6g9m4tACC6PqOVsxFZzkRE
zlQiQzF+HpFFdhJkqkKknVy6RSiy9v3L39/k4iRVHLlps8Cw8Zuzjrl7vOC2wMprR8ByGy3o1AYw
NZnzRaciYklLkV2/m8YojKEMD5Xl+T7L6iIGX77WXfBV1E05iaQYmWxvKsO7f1IilSbQIFI/a2gP
HIzfQB0WvVA7N6Zqf32PVpyjzYukibeQnC0aeeayK/EcLwAbQfIgWLrp7yiOwOZ/faC14205ioq5
rj+61XjOZsZeCdQVHlkFLuYhn9UOOYoydaNp2og9VwazyZLoMk0zr9wqHZu4BC+B/iAQ9qFJtdhp
Uz9Pyt8YaGX5bNok3pZeDdnY6QzxP+DTQhD460HtcgBNNs7Amv+zSZOk9EBgAiKmB//yUuZs+mrg
68IQKvIBv+Ogmmo1qOIWGT+5Wb2RfV4xLZs6yc8qZK743J4zADTMTi6OBH+OWeItCPr7OU7XZk+q
+tHJFToq0/5S0SAgGbrskMF7CnUmFMzy8LHx1Hi8fvjWpmN5iqpZJuJPrUhRLQv5TioJHZFg6qJv
17+/EgiGlq/QbVhMUSuGs5Lugjd6PGYRowkdISNz1BQqGdOxZpCxulED1KY4Kj2djVlckGOLg0Z7
iCE4zIs2fMK7qwWFOstUWeUr7noSomgMahd4UwH9AdzBFgvYyudtRqOW0Nz1KQTRqFJtgtRDnXR6
kbf9eJtayIe8mKylMceRTWDiGk4q3wIAvGvsoR9cvM2b+yYruyDrZ451oX4UJUj2/TvKqdxHXGw9
WtbW5nLA3gzhuMh8BJIsx5q3+8XHoyLT99fP6NqnrdsY6ktV0yAddaw8eZzn/t60w+H6p989/liY
y5BvfnUFQSyUKJbl6Kn55CyPyHCDpq5O6ptIETCAZV9KSNrpCpsahP1RuJBLipZbghR82grdfRHK
Auna5VhkI/hZvsXhFh/F+xwk+LQVnAPPAdZQpAeOc3GMD8ArJN4ueoDG0t4Jdnrjflg7lJaxBlnt
uDEZl2MWDy+Bdl6QxsU7oLvFsyHkuURHb7Y2ZlndO063HMmsTjPRJzwOIa5TJbKrNu6alRnY4Otm
mCmSkQqSbtCl20PrigJ97btJLTeZK9+NBzALy3LbsopBVRxjiN8aUaIQBwrwwaH3WH/Ix+C7S8ub
5CwwlmXC4HHO8yrAWZ2EOQCicq/VlndYsTMbc+1PTGXEaZZju+josKAr7NREuQN9OydLZp6pDXte
cRU25LoF16pwzQIfuryiUnaIldw4rZdj80cuA4tjGTLIdqCvV15kPdXCi1RRNX4TZoR0Q634mWfm
XxSnkZHPyTkvPXlLlIZRLRuHRFnEwLSPUdFkyveic89h1tWHxd1qJFk7YJapD8yQuIwmc4zBwprE
/PISaZKagGO98l9ydEZc97RrO2NZe5ZPYGr0uXuURQEdK86X01RIebzp6za90CD9kkPSFbfPPH2D
COKXsP90/csrJ9emF4IQc1XkDpQ4k0Cpry2oCtx5+gqtuc9VXm0wxayNYRv5ODBoWIMHpej4DoCw
Iximktg3X6CreLo+jZXlt3HqLC60C4WX5agyfiLM+wgM9obNrXhBG5tOqgHFVh7iBPHXEvQZBXlA
Yfe2n23dz7QxxQLwHwIXVav2hNqzOSBbs3Fq3g3lQ98Go9MakrDThQyFNQINkdHLhS8SkpufQHxx
9kb/oWi2mP/Xttgy5CjmAbIjWCRPyCxpK32vF/eQ6/hQ0uDf2xbLMuXQq/MOXzRHqGiJX0XRdjQx
CJ1uC8NsXDoQgkWg844clb/8AGJyOS2DpzcO0YobsiHocVcGATOROaIU6u4rxy9eTNF/GySyksJB
DY42SDDdtE42CB1MZJnTxjk5QqHWIZeSKRMPCy+HbuNcrViETXQUog2kRMLbPQrG3Qd1Se6xjouD
G3jVhltasWcbeS6DyivCGSgxSMc70D1s2GlSeisAXPv6ZWJvYicBnJti2YIVmpAQBtBi/gH20OCv
29bfMmoJXqweteASCtmaOU8sm0sENdGWrtXa6ls3tVjqCspZWJrqIo7aNhm6JkCrDQHmzdO6NoRl
zSZ35sZEPjlCK/rVeOHnth8+1a3+eNsC2YbsZ2Peej3emS2jzyFCMQNgw9BvqdWtba91F49hZTy8
R3Cnhb3W7UOfSZrdg/Yr2upsXxnhD8S5maO5xzMT0l9LuTf9VN4vYbnFObPiTG3IuV5GWulxwtfb
6HOPq//4PxtrOcCG6Pe5zeHZMnu6ACa6KTR2WZIfLdLl8dLe1NgR+r8x3G8sTFMW44mPQyodJCqU
i3xiJCASeP0ArZxP17LfngEMo0G4eJQlJIa4Kz/zHAFX1wA9f32EtQ2+/P3N719aJwdwUrhQ/AZv
3lSWzqGDltzh+tfXfr9lwi0UeMcshFY2sKrtiTKgSnx6efCY5qYef2yAZcKiR0NKpzg5XrDK9z66
an4EHYX65PUZrK2PZcLQig06HTgspbGJ/1Lo+m0Tt/fi59s+b1lw5upBN0UZp/0Yuz9Qf+YQO9/+
/Mr62xhx4oi2DfIiSn1Xh+MDVKbH+ggeXjIfB5cOzgZEdWWRbKj4GEoh40BH6QjxpfFIIwW8W4+W
m2/XV2ltGlZcjRQXiDSBBkwlevWyKSp34ERuj53fNhuR+9oIFw/1xgzIMMWZkcDP/sZrspoLtAOK
8N6ruluHuAz9ZojWoSOA7TlDQY/nd+McREngsfGw+BXZX1+nFX9qQ8OrAQTCuvGaO+NGn6uieRCy
+zktfjoXW6H22lZbFq0ly8tsljqtIFn7yQ+j4kKgM9ON1/na5y1rDiWNSF0JlgpUmfZ+GbwE0Gvc
eDutbbJly7TtCt7XxAOPsPrLVIzc03H8MNci2ui/XPv1ljXrOazaqvZ1mgFrsmclkrIUZ+lwy+56
NngZarF6dmfXO45+8xA68KWtW+39hj0NUmU33TieDV4mCnq0NWe4cULoc5OsCv7qpo5+qEEcsDHE
+6vk2eRIPUBTQyxG7+iT5vn3ddzqrf7q97M7YJH8r5GJwVfjBKB8aopx/MQcTtJxZkdyeeUQNxT3
eurZky6mj9v9JO9bnWcTJenSNAohBj2yS8O4qEAMiXZ4ctRdnZ+CCE23Ny7cZUHfeJBwQPbTKZl3
1FL9koAZ7tGBfZO0DhrCLcNmivvDEORzSvJFdi99FEGtMfGk12xRh63tu2XbIvIhYpjLOfWniw68
yZoQbRmmCzduoffN27Nhan0AZHEn9XLqK9DRXjI8jObq2OA/1w1wbQDLvEks5aQD6GPKWfGjoQhQ
faPafew0W2XClSFsjBqN+27wIuUdSQ42/t9gj9JECM4qs5GJXNkFG5Q2xqUvgRnUqc8cbC0ynzFJ
S7fs6n9vWiUbkmbINBcxm+CmPJSo+gyvBeARVJp3Lbltp208Gkehw61mKNRTGB6aMGV1NI77BbrH
W5w/a/tw+fsbU6M5mtlJj5cJZz6ywejBQWDm8ABcH2AcibZ4UtY2w7Jo1UQFUPYIbPywHr9lFXL1
bl/MP27bCcukTdbOXQGfkbasedQge/loug50jQDa/nXbCJZJqwgZnapjUZoV4fd+cstDpiCWsHjR
bfk2z+ZH6v0x9LsO3pT4+qOoEBSofDpGpf6Yz/TL9Vms7YJl15DWjAUvSpayDFBuvfROGi1MbwQF
72fEPBs95jqDjPHowQzCBgSWDe13lIR0X/ceynCsjoHV6JbDTVOxUWOopFOUmao5FULOxY7ooUWz
FsLm+ab3ECz4v4aRQT6+u7BMpBKKsc2OoXieFtBl2MICrxieDQnz0cGD3kn+v1Bf4e5+cpfge7w0
xU0RJjgd/jsBBQqpiFSXB69Pf3C2uOeMBNnz9eVf+/WWPaPwicd/hHQJM9VjNjrmIGNvPjisKW8c
wbJpHg8O41FEjl4HXLkvZr1H5vBTxsETdX0OK9ZgQ76Ahc58GnL/OJrgexXkXlJMNds4n2sLZIXg
YVgOplz8KOUUsecOVDUKLZ5Lgf78blyG4MY5WBbdLjMLJrZcMpNwgbvf9FZdiUfdTUtkg7tMO4ZI
7EU6NUwBfafp0KL1Yhow3m0DXAodb64fFL4q4VddcEKbkRgOVe2o6leMDu9wC3QQ4kt/lkE9G9MF
KFLOjDDw3OUQ7GUdPpolfO6FA5bSIr7N1mwMV4b4HDz4M5YFpe9y18fIjuWoe+6vr9LKYbIRXHJ2
kAyTl/xz2xiTmH42ScUlHJ4atsTP1sawLJr7c4GcGOg7fwNustaU+x7sfHdOC7j49WmsbYVl0mow
Zmqz0pzM4J5FV770atyp1ktZ1G0dqLVpWBf1yPkQyiib0l7KaM8HpwcrI/qMJqffGmLFb9iAMN0o
R/pRT1JeheU3v/XdKXECx883dnvt+5ZNq0lUJeLUCI1lswgSUw+zOC8jAabu+j6sXNQ2KozwcfBJ
1+DF2Jd9ApQ+O4xeru7a0BsPBZrG7hoC7OP1wS6W/I792SAxVTCngNozSduQeS+sGcAL5YGEj2RU
g2gSeHLlFPXOgxjmxjFbOQI2dkxlgPCCLwKvFzn0z2TsICc8ttOuR7ftFlHiyh7ZynQQ4jLosXGC
dMxZuUObf7Yf5BRtuJO1DbrM7I1XlG4VqaGIwxTyeuq1ZdOnC+jxDn1e4t7EaG3IJ7RtXN+ftdW6
zPDNWAA6zy0EhTHW7HTyNaxpHN5lvQugEBwk67dkHNdWzDJ+dCBD5gSN9SnvwX5hNFh8AzBiHK7P
Yu3rltmDt1LrgTlhamT4HX2M4UNXocJ4/eNrS2Td5WT28lmDYT7VHjjA8NbuEkkHcpw81EmvD7H2
+y2b1yALKoNpIehIuFR4xwC9GEkEJdqNKax838aW+fPiLrgFw1Tg/ZWIuHLuO4/fGEnZsDLqLFW+
uK5OFdreg5cZbGblBzagrWnDY63sgA0qo0VdDF43Bkc0b6NRpFDTnY4FWGZKugVcWluhy6X1xg5C
5DQzwsFGSx2KbqxWEiP2hcvYTYl39ND+9/t9PnJjKknSUE7FXTXPSDOCaqZ4msBBsZXUXJvE5e9v
JjGGKoKbFWGqjIjBTQt/EU1Nc5uR2YgyUziDk/d9mPaa6n/Q4YcWzDiLyW0JGxs6lgWTF1bcmVIR
9wBtKg20ndlMKq8dIcuIl0kbHTfcO9aqIUkfOfmOGu87H4Z5IxZfG8GyYRa4eVg0dZj6Opf7kDrB
KbvcqF7lsZsKvJ6NGmtrWpGoQuNoAp7mJ1CITAB5CW/DCa1MwEaOgYCi4TW661OBvpF9BmGnV4Pm
hINGymBjiJUDarObQrdsCpdMBmkm3ZPqFw9v9i647bViQ8b8thuqkggw0IeDbBNwvhbjrminciMb
t/bjL+v2xroQE5WjgOhEnvQqeGgdvewCDyR+N10BthodiWePoZcwSMFt0CcV8hsHL5LtbReAjRwD
KNDNmokFKUVS78nEaP5goPy47afT/y4MGNaJN4O2AT0zwKQR05ePU6Snj9e/vnYsLcvlYFcAm0d9
OfSjUTtwGfE0Rp195871jY7Thoox3uetQiY0HZX4m8oeEgOhKTZ6VlcmYEPF2i7OGqSS6NGXjpug
+wsCn51HkCLrbsyv/oEQo5Azi4cIdtVG8pUydWFsmbb5DFciUhsg1gtf9eCNCVLVNASa9fETCEbK
b8YbPnUkj0CTVFQbbnTFymygmMqgFTQJ4qeUBmihFXqh3n0kwKF1uH6e1gawzLjqqmmEPvKSVr5G
lEWpjpwHz2FOfZut0cvAb/xEy3wob2Wdn2ZOFPW4a1ww+5R9sWwYxNoErFBa+j1InDkhyH2K+HNo
vPFvBBFjvOGI1o6rZc1uKUQAZAlJl753IVBdvah2ADkS+Ppv2wDLoFvpdMw0g5uOUO79qqEKlwQz
1Ntuu2OodQ+3delfuPsXRFr12O55A7DsvsmnYIvIb2X9baxYazw5gEMtSC+MyiZiw27owdd4fXFW
Vt+GigkvRJ93n+HwwKSSvgDhcF9N00c3Lm8SbQ89GyamcrBZDXTwkWDowaoEDJFrTlOYezfpzmEA
K5bW2eBJdCS7KeuRm1dIQCe1d+tzzMaK+ej6CKAI6afjhI7tbHbKR9dry+T/8Zxc2wTbgjkLIC7v
Yog8U8/ZsmQngibKYx3xZuOUrg1hGbFiNJRNJenRCCcEPy9yKTPdS6mE+JoLWotbN8My5zCvQ78N
pjllpT/wD1UIJGuC266ONzI8l119J8NjC+oxAZKGJhfIh2X8uwgunedMz9+HpkOuu5ZbLDoriaTf
TbtvvCpDp0zr+SiQMS8D060+alOgXdafPv4ulIEKKVnq4OW6Fa62AlurJnvmTKKuZaqGDppWwv9n
jKNniNid5FIXyFlBhQGcIB1qpfNrN29Rdr7rWphr5xZDtBzlcTSCstPnCxVJmMk2UNCGBVvSP9en
tjaE5R4rILEZ8Uc06LZDf+JRjhbFgmS33H3MtXOLfjRkIIWq0c1cLsuOT4CjBLza0hpf+e12MlE0
oDVsZx6eNTH5ZzSEjt+iHBw3N63MH4nDWIJqepjwdbQSJsSLusOSd90trwesjOUUeV2hb5nzMq3i
JowS6ji0ScFaRviNS3/xNG8MRI9w5n63FCkgR8hgMNLi4MoAaYzry/Oux8IELpvy5vuSyEiGbj+d
R8MY8LmAXKYG7dgHp/fjcCP6ezfQxCCWWxzR1SDK2c9fJShIZOunxEWSzUTLuUQbPnD9N7V3YSDL
wEfWOx5I69AVjz6/VAZe86RNuQVQXJuGFeIQxWkYN0v+WoXsmUe4ahvAIEnMz7msvw1Kb0Gl1jbF
smYtsyDs4hissJVTHGiAN6maUU2p49t6B5hr5w7DsWvdog3mM+2bRxG2P/uyfsZRuEkzFd+/OPw3
50oAGezJQE5nH5F4mxA4en7vUbAcHq4f3HcvKAxw2aQ3A/wfZ9/W46buvf2JkIw5mdskkzlkOmk7
7WTaG6vd3QUDBgwYMJ/+fdKtV5qfOw5/5WZLeyrh+LB8WOs5ABwMhJemw1GI1tuXKX/h82BwfqAu
VK/3wzEVNhtVAFA4QjJXHwUVamOW/ieFcOFHMO+ClVPJ1cL57286cpbChLBrWBzCTkzRQ2Gq7GfU
zMHyDXZpQbGSZHKdfTYntQnM1I60w+IF6GFLc8U3vVeBEpR5L9O5jiYhUvFhosmvOks/pEX/8/I8
OXZ3O7+o8gICRH0rDmpqldoIHUH8OIGa55pKzrtXCCwEK+YZh1wm0Tz7CtkFflN6eHxAnmSKlt/K
p/+qKZebs2bddb2xtgCeeWJIyrL+UkbhgWGubpJ0JCtL2rUSrLDXhGeiMBOU5LL2pYeg64aS4jOS
d1cVOZlvZxobDjFVX4bZV62leiirKdgJD/IRl8fG8fP/yjR2WZv6vRqPfYrTW3Fo7JhqKG4hLxpd
N/x2pjGEzsksMbVfe52kcADLSPRkxpl9vdwDx1q1c43xiFd9Xc/DkTWsPZGMLHIDtV59FXYY438e
uTehDveDQmfjmH0VcTUfjADuOavZGl7BsSPaucawD8axrgoNewrV0xc6T3P96FPGT3RCKmGPf8Lj
8/JIudqyTvQsNX1QBGb5yqDytaMFgIzUH8QOMvtsNwT5dR4EfmAFt/bgeEvCcMLtjfxuSllsAkiU
X/Mqx3RYwcygcy1jCajc3OTznTeOwUZAQeeUQrpkZZxcMWGF9JRjj5g9sXxV8WKgbhjSA46pZ99c
6QTl23nIvgKFtIqj+QvTE3BIZUl9cyfDNvk2cJrTlTKOSxbczkVmENMlfavNVxMGUADScCGAOsPc
a74pDQV8XEIFt7xtvVnMt2EnF/LQzFUJx0mvbaY7aF9DQzniWbxGznLEqp28xEGQ+9By1kdcwrKt
qKDm68E6bGXeHIeKna/kaQ4lJagSf6FBo/Ysix5KgtrexJffU8thwDx8ydV1NRrmU2tf6IG782vp
oS9mSe7UQKIZMpUD+9rOGqrll0PW1SXrps/1PAZRgC4JBTRTWbUfhfj05wbbl8BqmLLUePci7Xu5
OcfKt42XeNfWgBCS7si9ub4RKE5ADd3r7wPwJlfeRo5NyLZe4jJoQHIeskOZRNNN6effSYcWyJlm
W7SrPE/XSrO2iTjw9BzO0PSkMkKRsYfcdHs+3C6Pk+vr1g7Rl3qB/HI+P2DTjrZNUVYfI+7x75e/
7hgiO6tpklqNiuH62mud3/YeCsg05wOonjP9lPNVwImjF3aC06gZlTPZjEfUwbtNo0AKG4PVGXD1
wr7rI0WgfUa8BxLX2dmt4jMD8+Y2M16z+T8o3joixM5wKo+Db67G+WEaIUbcLNM+TNkd5Lza7XnT
hnvGT680Py7PjCM+7IQnIDk6TyOD07qv6y2eS+QmlOfUU7usOXI63qu2E1Pj5XQM/Fwfp7RIdiTk
v9ImqW7mSgRb5KDKTUrgnnq5O64psi4ExgxmCCvkEcpQTJ2/kROkuDZUjmEHxXjYP7XgY8H4Pf54
uT3XgrMuBkZrD1pEsX+EJ2VwCxf26jSIZFrZWVxft0IeeHpvHBSDROBZM/BPvr5przMchtz5/94C
+6XzYU7EkXJJ627LJdCeasR+cr7sJ/Amurk8Qo4FZrNn+TKkcjGQ6pHL6N0rGe9YU6vd5KMyc7kF
x5zbxNnMZx6tDPch3r3wnYHs2vbPS5LVc3RIZ7Wmkeu6fNgmS0bBTiUZavNg4ui7wGDB97fX+2n5
IqBTzjtyq8hA72gdQJvQCx8BadlAr+XKS6htuQQ9vKqsDSWQ3qw+/8fdzUAWuTyI73L+mE/O0/fm
TQBh0q5YmA8/EtXcxhUwGlPS3Io+SDYmzeRm8vk35C/36y9yVyrAJtqaRHE0yTCcmQ9RivQDiOlH
MfT3oEE/xqCkb0GAOoR6/ATF/uLKxWJtEBqGnmMLFfMHU6DAI0G8gQDx6B0GQF/gyQC28uXxdC17
e2NIphDAQUKOugGBK1ymHT2PJaxEd5cbcK16a28o4zme/AYNcArUnUmQnCtBGdsnWf3PwmW/v9yM
Y/O2rYRYiiMH8lT/fwsa4sdShOEXUuGuBpzTnTcH3rfLTb2/25G/qLkjrSmAeOSI5HLwGMcm/9xC
GmVl4v+UaP8qJTFik3KnjA1tAADAF7iw+Euz0wDVtrsC6tob4Ve1+q40zvc73bRZ86q7IVSfeUQm
A+sQoytS3QdkSGN2AwfBwHtmyUzCJxYbiG9sMlibk98jHnE1vFULFnfdNu1pNtJNl4smJ7BNCCRd
U/xwDNRf5ECUVKq8JfwBvEPzj4CbVLmZlvEqSAkjNjHQZHOUEdgzHmkg2s9T236U8Ljel6iL3l01
08zabERQhjgvBdzXvHH+CVqDRzfgWw0rZLH3Y4+w87i92cv4Am+dpgrao2FldiAdXupCteIxWWBQ
fFUPbPo1DD2Az40VLDKXes42Jcx5BDSQp/rmuu+fo/5NFwiHI8Fct/QIKEBn9iEY19mXijVNtlIx
coyRzbfWdZAXPucwJ/Orz9nZd/PM556HuVrZn1wNWJOQtTFZgqLjDxD3hvrQWStfxjrbANJwXR6R
/MW21hNDsposx36gsOVik/etjli+Vv5whFlqbeEq9bjQfh0dJ57PsNUg7LcPtNhKDLx/4MIy939n
mBVAx6NMHx17IBbPWvg40YON7KBIAD8kD47mXwJsKoOGHPrlNeWaEevCV87p/J+Rpoyg1U0X/axJ
kn9MvVXy+J8nyjt7rM285sxT8JiC1n6Dm7G8jQu6VMiFw59mxwD6L59IW4iHFnZNZjuRpWZ3BdyM
vCf4YMTfgSDw2i+NByTzq+KT0i99ndbTq0D5SX0I5LQEV6FRscWdn15vwsssfERpKORPAYGv+Gnp
TAxx5MaDQ9U/7UIHdhUSAw1Z1414SpYupK367xqgdHPoWRLe/R92Ises2p4VbB5F2zVUHUlrvoI4
LPelMMFtC2XxL1etG5s9LNjYejTzW4htYt2cLfhKQaYbWEKuMV5cfbBXJvBCATKrzRHJYnoDBZb4
McRDe1uA4LiSOXz/ukRsAnGzdDKs5sQ/ZmPabhuDD0sRRxuIUT3nDSm/Xh4rx55hU4fJmfw8DT34
sNxk90zPOBaqUgwrU+HqhZWBgH1WDDMcQ49hAuYRSwBSCTNN9gmrya5G+Xdlq3j/1kdsArEYfS9O
+gBPqmApYVeID4OWhGtGIZcf49Ca+2Fc3Qkds2+TiVU4SujtpJj9eqnuia+De8FwUoxwR1+5/Lmm
5fz3N/EO8X2iSwh/HyeYhwWwRfMSVAqSvl+Z9vdTNiSxwtx4gnemqmD7Xc9w3C118g2mfN/jIYr3
qWpe5mKKH3IPgk7XLTPraDI8iwJI++KGA+bNYzxovGUAis5P133eOpuk0VOXQFrk2MTiiGev3Myo
OF/+tmsJW7EOEfqemxEvvaysyj0pSQE4yRh+xsOa3SSyXE0LOJaVzS+eIKCR1X3mH8Fxq5odzCWr
5KaHShvbzPzsyX5Vf2zriDD1Kpzjgh4N0fB4YUgCJF1/2w8k3IN1Fa1QfBwr+C+qMXSJZ/gf+ceG
S/17yuYAIGwi1hh0rsGy7pt9NCKJGcCn2hR4wuhUxj+GBPPeluCCXB4ox55iE41DnZBmarF3sQi3
mw7pRXEOiPOLODn/X1teh3NlJLbCnSdT5w0w9cLaxauendPAESYGUMts5fbmmg4r4MMQutAERa7j
GabLcs2PgcF/Lo+U6+NWdEOStdCzHOgxE0Fnbkgus19FCkWK63YPGwgY+n5SgThAjhP1x08ExuTf
xhw36Mu/3rWUrAAPFx70tSeDo+CTf8tHXwQvBS3SZOe1gRhvL7fiGCMbCyjhxGpMlKYPIifFz7Lq
DLxDmepWKvyOxWqDASH5gfWTR3h/1TjHle83cmuaLNnzaSnoLsCD464A73tNJNfVnfPveHNAybpe
uhi3HRjQ1OSVZ90cbyNS0LUalev7VnzHaRlKFVDcS/JBPpGpg5dB3pThGq7HsatH58Xw5vdTNUmQ
UNrgvzICHHG/MDZPX88vmAX03OsucTZKsBn4BIPcPDjCiA0YgrKrZ/rAo8L/N80MvYvKopq+XLe+
rACfIEoBvaKhOIG1FmyV1xRbnuRrZQpHjNgAQeqZKRFNg91chP2P3qPyX4DO9U1eld1KGLpWsHWG
h55COpD39VHB/bU9wDoadEGewNjtXwEvuRr2ciIP6G7ulzFYS0q6lpkV+ywYlwJSWP6xbNpmL1ta
9BvofrLflyfFMWw2WpB28ZSpqQj+y3mWDM+pMRN38NlV+8stODpg4wV5PZimzHxx4ixPANBGRTzY
6rzw1Mre6+qCFeh6rAcu2YhTcIDO3VR62R0kRNvNoNSaOI8jFm2s4FRXsK+tfJx+KFNME+hUaWPu
w4R/a33AE64bqHP/3gR8D2enfCTTcmSoIMIuK/ACFPKa2qzpkjjWrw0UpJom9VxiJv7cSKaiDx7P
V+pQotjqRyhWgSK85jPmmhQr2JsmHiqPwIGOUD/YGRb/l9/WVXhV/ZvY4ECYjeeqhtfzkQXd+Cf1
YvyJ7ltUw6rxOqIhcPZWyMu8XIq89LC2Em3ueQ427KZqsnQNuuEKDiu6FW+hkFRGy7FJ8/RJmEY/
D6CE765aUX+hAj2f8U6XxcmkfLotBTzr9vANh4n4dd+3cj6qyfNqIjP2JlD+9VfdsgSglioeMv16
XQtWbNNUjE2Cm8MpQ0LpQcmlbnGrJc0/lz/viGsbFqjBGkoo3G+OQTDHN4uaf0wEwiYhXs23Eexe
Vx40jlm20YGgEnLZdZV/NFKZGP4G8dh9mL0ecKvL/XA1cP77262j9gvpe+1wQrCxQxzT7lMRXgn4
ITYZWfjdgjxz1J96KeeXMEQ2gc5NtK2GduUW4tgtbDCgUNJPQ1w7j8K0fKN79nFaMnWbJPGapaer
BSuQ6ViFGdWKPTRt394oVX+jMu9uIHS8slJdDViRLOaSMSgZdSdeQWOXw6opm4v6XAy77niw4YBw
xuCcsVafkL6uxLYRY6pBBiRrkt+ODtg4QKNFUowB6U6a+vQOSYNHVjfV42zCfy8v0vOu8E4m28b1
TaxQEx17NIBk0X3Y0Ch/msYqyr9Q2DSoHayhSPKVzSWYvbABWUskvW82xshfiL/cG7uqDkrImC/1
sOcx4H9HlYty7G9JivegguHx5HGAv7oi7oP9kPg6/MFAWoNwF5SjCDtEMgmGNZ9n10if//4mWmk7
zcQrfH1qehZPG6jzVp/NGPDv7aLWBFsdO4JNamYgsA/l5JNj2S0K7k4ihrhCTX3/x+XJdH3fOt+n
uerUmIzjKVya/mPcoBACE2Vl+pXkjOOuYiMAzSj9szCr+K4pDBYfmmo0UAmKIHXa95ucyp4++jyi
8DTiBVQT29113bK2CT3mAw1FqE99B4dH6Ex34U0WxMMaTtw19dYuEcc1frTsMC3I+pZQVdp7nPzG
4syuu23bsEDhezIksHT7kUldfYb/TP2V4/RZOcgcP98GA4oUwghDOg+nOGSC7SHnzsubuPbIS9sn
ZAXn4Zh6m+8cwuZs1B2XJ3XGl47IOO51Dhgrkv77poNUn2hgi3Z5vl0dOl8M3oRiz1OWsjJNHkgA
ERg1oV44CeAwZngGrjThiBQbDkjjGWa+CW8godeP0U2fN13x0PbdtZlrGwzIUj0MRUTkifRp/2AE
r54GeHGtLCjHFcm3At1AI3Qe4lycmMxZcFdSeCo8hbVk0YcYxkm/ZjrEbKUt12xYWbpGFHIklRhO
fJ6r+/hc285IP0Ptu0mvu2nY7Gfd+INqF92fFAeIiIGLc4s1lW9njTLf5TXlWr9WjLMkAVm0PB+k
g1jkB6pQT/xSgiXc7CHjJ/sXMPTKHLk1kOjwnLjcqGOV2ZhANo75UsSZPBVxwe+rFuIARLGXyx93
rAEbDtjjWGpMXMlTny3BvSL6eTpHpVj0sk3yVc8XVzPnAX0TjCIaYIMtcnnKBrrMYPTOKtmGIbsb
ivpbZHJ13Rr4C/U35XB0z2hzUiGi3JQ6u4+6ednmkG6+uzxijpVsY/9UXw1+Ffj1f7kuDarL5g/P
M6qQvrmuifNKeDNawPn4sxhEfSpxn4g3IZKdX8G1T8WmD3MI11xuxTUnVvhPHiRYS5gUnv7czAWs
8UoYPtyrrJ02kID1by834xovK/JxgDNYyg/1KRSQsO/PGjV6BH8N0mJraDVXhFhHe6gM8oMlVydD
I/MtayDhjP1rbZt0dcAKejKaqdJRXWPr6gQekP6yacI820fZdaJBSWqD+QgdwCbpy/ZULgbqxKQ2
7QjSFLkqoY3vn+/tbxZU3BIfLxbSnMw8xY+k4eldHMuVLeTd8cHHrdg2NElbGVCMfg+Qr3cuGS4U
MK+gL9dEGV1NnJfwm9/PZxPwKhZ4gXWgwWCDmvbwXSC7GRpFu8vL9N01hF6cm37ThJhNHc26a0+h
x+gnuPAuhyYs6Uo5z/X189/ffJ1HrRTD0tcnImM8BBSHJF08yW6+ue7XW7EcQqzGr3G1OlEPtfNY
Bv7Prryuwo2xsUIYJmCCDn7YnKa48usNHwAP3QxpV67d1d7ditCAFcBlhcNapqY4SY5slvGAldGp
Su7opD4s6XRVUgvNWJHMZAmPSyTFj2EjjshLdLv0yhxvgsvl/06xhptz0pdLeUKGur+boLAPcZeG
IKt1eYodY2SjsMiQx9ixS3VUaXOYvGLYwKvtR1c0H+d+lRL07gUHnbBimcbhlDZ9I09lXnBoYyJP
1g+QreQl6i0Jiz531arxrqtDVlCXdSTmhM3FKSSV2fZZ+ovo3DycDVT/vAwuD5tj6/gLPaslUpnD
oJB6Z9POeN4Q3IFIP4KIDCDFGgLV1YoV3zGZiwFlKizgqGfbCULtuwZH+KaNgTS/3BHHFmKD41iJ
W4AfIuMrskD5+8mDlMYmRqL8Kl9BzL0d5UOfV7O/KLCBQAIjMnrsxnZc+fWuybYinMhg8UsZlye4
10DBDIf/B3Fmfois0hvU1KLny6P0LlAUnbBCXPne4o2Uxs9SzB1M23po30gPwj2Zh0tBm/Biq4ug
v2uK/Jh38ZfLrTrCxsbLoXg7mzIleHqYWuwFqgqHaQCQ+s87x7Se+YT025qOvmMh2Kg5GmtWVrOQ
P/QCKWoyyvZmbppqpSuur1s7gCwa1cwNKU5AzYTRFioQoIRxStiavL2rASvsmYH+TslUdYJ4m6ph
f+4Rfp+OYbDGoXJNhnWSk8j3fB5LeWI4AW9LbCfYH8u9poLfJHP6q6pWX9Cuvpz//uZY1w1Z0iLM
UPf2gvk7+A39NkzhYLay5Tt2FRsoh2I6VrKm3QPnzYso4CBKQxTChhaeqJcXrqsDVsyLWSe1z/P+
gfftYcpAZYyQjFn5+a6JsGOelnVfcOqfACBdNvCI79JHIsDIDqAotMCG5qGgI7+KQ5SkiRX5ZpnU
6JV5hTtEPo2QshjDVzlrdpgjL//3quGyUXIAMmWJTAtxavDAj3aoTJtiw5Z+Xql8OibchsdR1cgE
OdERsVHLfazGp75Q6i4xkBW5rgdWeOOkndGBsnvIPL/6FudN2G3yoVyzo3dMeWwFNwoXSHyXzXTS
pWhujYm/NGQut3ouuq0sM7UZm3JYWbuuwTr//U3wZWXfziMf5UlU0AX8AXuBRN4z1kfieS76ofp5
3YhZMR4HXcWMH6sHAeKq8CezKxQIIJc/7uqDdW+XNEBiEuqwJ6UAYGMqv63K6nMnkIK53IAjwGMr
wPvFm+ZpSrITMaxewHwKqc8PBEpM0zX5kCS18XHMl1RnPB1PYjDJNzrIcWeUih/mEWjCy51wjZIV
2rFBkhXPzOUZmKYPGtJE+7lG/eZag8gktQFyIKHOXQZU8vl9pou7EBMjd9BR1t8u98ARFzZCDpDt
HmpqWfmjSdJf+RQ9/vEukL7/y6fjs39WYbnckGO+/1LOy01mkm4oT2He6v5zA11LwAOKSsvflxtw
zIUtngfVJpYuUCt9nrzpE+pE8Njx62k/IEm1QrZydcGKa06lCcEGzE89ik4PSkfxuG1pklwFb8dc
n9t9s29wUcUJjOPHkypEhS4E5Qu4x9ce2rZu3qQXk8MNyDxLFX9XtMb1KUX25TYleg2B4xohK6hV
boiJ/dg8w0yspLC0EsZ/CKQ/xisx7WrAOrmVnkmTpmhANPCl4ZpA+NJcJzOHCbDCmQet5w/w0jnx
oMnVlnRJ2m3w3L8KG5OkNvANJndzJucwO0lYfWJ9ci2W2zwfk6tKiWjASqcR5RF4wizmOQbb6kku
WfgL9xz571URZovkmbBKGqk780wXPF6YNw872WfBJqDX+UegA9Yx3RDT0LbLs1NDPdiiqxhuonQe
cDW73AXH+rEtNpAIId2gJv3E5dkgy+vFbiGZuCbJj19vBfA0LT4BtkA/9Tn/EFewrhEq2eOuaVYe
q45HpC1/JxO8rHScDE9Clf0GggnsHiqOvdq0bJY3Tao/Rb02+6ZMj8MA/beVZs+j/xeKAv2ywlpq
UzeFl/mnGHJFG9rC+Es1bXdo0uJLVPGr3D3QjBXc8cT8AnGBK8G5qNg3GVJ6wIfHPy/PveOACO3o
nmrFhTL5a6YCfdtk0ycmxn7Lev5yuQHH4rKhb5zXvEUCNcaz4nyjYe2YJPcLm/Wyv64BK7xV1kRw
mPD4qUzaOPygQeHKfqSqY83K9uoYIlsRz0w0n7MA66vPzw5MqOdv/tybxmE1ueZqwopw3Y3EA/PM
nDIVA+c/BbrzbggRDZWbTmWryB/HmrXxb7IKQr9uk+U0IXFwq/L2myiX5iMANl8hVLnG4Xdcn2yV
PD1XhW9g5vIaQzu+3max8LcZdOa+hV0f3kBHRN2XuJSs7C+uBWZdyhmLcWhlHcf5NJTQ0a7GfDOO
5XJ73fKywlyDcO9VeYjjD8r7bGtA9hh2Rb2wlVqDa+qt+OZ163m5avNXyYITiq5I4aaNei4GGKtf
7oGrBSvEfQPDeTZE+mnhnYp2Yatj/nPivZduCR753a/LzTjmwYbFMUL8UPoyeyWwEVPPgiaq+FZN
bZRfF+g2Lo42wzwhC5y/0iTrd5lfkJ2v18BpjsiwMXGqS+oCR2p2MnH9TbX6Z1Oj9BnCDBvAs1U5
RNcYnVt/c5kVSzfA9KXzXvqsL4KbBhXccZv4oCHuLk/CedN751CyZe5glwoVRM35c9j7v4WHtARS
go/n0j0wrnfwNZF7P+xWlq6rN+e/v+mNga3vIEkRnJgHCSedhf/O3qpAs+vjVliXvvKT3K+DUzb6
yy9Ggv6h9PgawMX1dSuqCUcpUvnN8CRlwr4C2zwE27rg7RomwDUPVlQ3YFWhgFvmoPxDg6UU0YP0
uk02IzOk8aK5qSEvM1bwAbs87Y4Qt607Yj+LUpTt6anv5bDBlExQOoOIXtGu4nUcI2bj2fqqpWXX
DPkXKMWVD7Lv4IRnYLJxVQdsPFspm6wawYh4hb1pc0e5jh8CvhBk68RaWsIR4TaaLSujpI4C471k
xdg9NgGfdjyd5jvTTfw2YWtKP46psBXuIMCoK5UN4Ul40D6F9rME560Z4nrjBRF7vTxcjhPWhrJx
IUGxWHKgmZpK3BCIGW+iiUb7ZRgPs8pu/ZGv3a5dw2YFeanDeRonzEyssOv6xVhsRRywWy8SxdZv
V+PdNW5WvIc94MAVb8QrzFWinTFc3ywxMgppGv66PGiuFqyYV2emI6Gpfmp6PAKYl0zHcU79zRJW
y8frmrDCXjbEg+t2EJ1ogQrw7ZSbRW+Nqud2W1TLGoXdNSXWgW6qjgOW5eevnZLVTYDVsDO+3Eaw
+domqNis3Hwc42Uj2QCXA2o178Vr0HTiBvhsdvCm6DPecmtSJe/LpCWpjWejVdoqCLbgPOzHV0qR
QG+z6QNLUQlqZuiiKe1F93Xm//YzKj8MPVjblyfKsZvZcnfQJUaioyrHJz4FdC84OOEoTy4rDFvX
161jXhXdkhEvK17VBABPXuXjrigGtbv8299XosGonSfszbkrdTyJdCL1wx+GA2RYoGvZlcG3BXZy
R1DkxEMI/5BqA50Odc81lJYZlE9/kByKellUgWzWF9UXf4q/9EsNpl6aeVficmzduyn1fb3kfnyi
eFi0G5wSoNwPeNOs7eKuobW2CTEMcQUC6/AUB2BgZ2kAE2k/AVz8yoVhbRKws8+aMe3Eq0RDyQZO
i8tGJa1acyt0XAyItUPEFahruQjoKasgHZUFub+Fotq4UxVEpKC4+kv7ybDFEylfiWLXgFmbhS+y
IWBjUby2sohQ/gp0Xe6ZBJd1e3k5vn8WMRsNVxKG52sWIv0yAXDHI/2cFXX/sYS2YW2SbLeknKw0
9X5fAAj/34VPElXlEShWr6TCmk+yHFQKmPNWa/uR6/vnLr4JLI204MTmxHthsrkNw2h8Wjyefro8
Tu9up1B+Oqev3nwcWCyZ4g4SHnqftduw8bMXVCWD7VKR7OvlJt79/WjCGp84H0JQlH2yp8Ns9jJH
Cb0oxIpyg+v3W4OTkSk+54LNIYMg9E0Jp4ldWhiz8+OkuLn8+11NWPumnMtwNnMaHkJJym2WohYZ
J9DKnCcULi434Rqic9NvZkGHWZR5OlkOWTA1nwyMMf+JBuRTL3/d1YFzq2++TkNkUSjrl8NUJwzV
zUgcmpF/68ClWvn9rhYCqwWWCV+J2d9nBjwJAwXdLTnbm1czMIqXO+EaImsL5HkAE9KpWA5KNmHy
2CDDoj8NjZet4fJdDVh7IFmGVpJO+3vUBo+hF4T7cQnX0kHvXo4QA9Z+JyLjU1ox4BLDEWYJqL3s
lIESKigN3SGQfA2P/X4nqL3tySpLh4ERf88T1ACQ1xRm66em+/fyJLw/z9Te6kAnlNBtSzHPkOIm
iIfdiKnfej37dbkB1++3wjn2ZE4WH7McBt60Kw1uw0uYzS+Xv+76+VYkqwHWVi3waXskGvs9J5Xa
j9nyI+XmKtGgGNe1/w0EASWA2EO6fI8ZNjiiDTuMajXr9+4xja+fR+1NIJvW73GoTfxwzqNAa+Df
qVp+6AIlkjPevofqxyDkGvLGNVhWTMsIMmdhvphDCzyfv0unJa/NJkw0WBf5oBNvjZvyfmzQv5DB
cSNTWfvnRZV956X09nHVxDdVNj7PEKBYqQi7xs4K7z4MaUDJzIHIHl9J+U9WQ/0KvPRdzOO93yMW
YTCzJmR5Xq5/JbwwUVa4qwE4AGl6VM1x64Y5XP2i+uF58gNYHcstWOt3Vy1oGy9s4ISg2yrm2YZ4
NT2ERURv0iWY7lM6dldtvNTGDCNPm1MKddQ9nC3veRDze2AP6DVvkpjaWGEJKYZwgY/7gRjKPkgF
bYZNW7H84+XxebcIh89bAZ9VyDrSCOW1DcqTD7ok0Hbq8nEjawoJ2XiERlm09bJ0PHgk71Yu6471
bKOFY+ySvRg5nFEUXN2ZNA8iAtxkWurb2ofN8uWuOcLTltyFc3OBB0ZI95DFNfVuSJZ/dbh4G5LQ
Nlk51h27sQ0XnkTWQXBkNgce+f3XJinNvZ9Hwxojw/V560g3I0Bvgtfm0CBRCGPcRPrljSc8mC9d
HiNXA1bM4wGNA70KzUFHsJHYaiYmtWWAx/1z3fetMIcTK1wgxzo4mGqCNH0T0T2MKpqVq7ljHdmA
YAW3x7rJm+CQnc0v9OxXQBOByiXC2N8lSD9c7oRjIf0FBe56aG378DPPZvhRNBAzR01U7aDTelUl
PwbK5n+PrUxpAIhEGxy41j9pMZmbkVwHTsPHrRDXtZxUB0LbQXK5PE2hKH9XFBmGy4PjWEG2UqbR
EauzpcBPr5oXbLfR+eG4JmnnGvlzo2+P83oJGYofwaEp+AcZwxkKdVa6LQIVrBx6rhasMxySc40v
4W22P7eQnX95O0bfZ3YduRijb4VwliRemFCB/RsYqEcDlPytqnAXuW70rfgts3nJg7rATiqBMEHy
Rm8C+KbdXPd1K3rB7gS1G0SlQ9zX3Q3kb8SrT1u9MvSOlWPDfCkgErOA2c5elym0QmkiE7KFRNi8
5lTlONtsnG+GI1mzqk2x8McnGQQnA+E8KCrnd3roPoQDmPCy6qONz5OV09SxmmxFTKng2gzx5vRg
wpgWABQF4z3McmK+GYtk7aXkasSO50LE8BIpcGTjKgtftmFK7lBYaHbRuAq5d7Vx/vvbwIOGTRp0
LL5VTaa3DVg9NyqL9U1wNoO+vLgcN0BbEFMvYQ2UtE/3Ma6xITTN8KSMcbA1Cexc/QadGoPRrOUP
XK1ZcT7RmtQcxuz7GF+PR3qKFXgxWRl+jnIwlwPO1h6YrlVnBTyr4qUDSTCFPXgUHUiai62CbsHG
sOpzWUWfITbQ/4w1uLnFGK5cEh0HoY0OVunQ+pBoSZGA0fFHuQxNuYOQvtmLeVJ8n5OBrASta2FY
W0KhYqOxJvy9KChSrBnqpfEmrhf1OC9Z83J5aTi6Y+OETYVbroQ47l6N9fwjAQDpCcpYAQA2mU7F
hymU0coNwrEH2YjhuOmYmOeA7KH2xB6BRhkfw8R7vdwN18etU12JjubNjFRDOfXpA20ab8szuiZZ
5VjRNkS41MwzPcE6E+KMv+S0Eh8ZSCYQXaE5+SwJ1MW22qNpsLvcHcfU/6WnCWXWZlKYFQgxfDMU
6pNQHRoOkG9svl5uwTVg57+/2XVoSLuuyJE8gT11OWxlE/jP83AG7lz3fWsT4CDaNWOj0gOL8vaF
9Unxu9A0uL38ddf4WIFP55Iajn0TmhscjnKZJ/8BulHdz91sruyAddxryZKRoQj2/zj7tuY4ca7r
X0SVBEjALX1ybMdJOufcUImTQZyEQBJC/Ppv9dR34ZcJ7qf6JlPlqoFG0pa29l6HY0WE3jsN+zWD
28eVHXlr+FexXfQB3IHsshwHldi3E5x7hnyIihtjbQ0Yti7WnkIh4ohQJmTfVz4Mvi5L0Osre9PG
718DhvsQyh0ZbKIeCt0EX3kTo1oxpq29ssn+vX/HwzVkmKeZYiZ1oso7S9+FhfmVliLLi+QiAdkB
lpCGH70xH2GUCtXw/rQk8pSlNMvbpfR5sExHyP2dL/99fcFtfe9l+3wRLj4BIbaE6XqVX+zXc6gi
9ftsQj/qtsdf1vmLx6dBOdkWJ/+Dtl0Lb0QozQqE/pWnbxyTa3gxesU0UQCbPXBo4Ry5ne5653Gg
1DCy7Zg5WNM/Tsun/8HieeNUWeON46LMmgmJ/VHDUvwnj8VvmD6zHGz7GbZoADy+Pmz/Cvv8pbS1
BhhzoFMEmQVkBJF2AhWvYbOVkHxg41vuqyjnWfzDt+wTz2i549VUnyYUKUWlHmU1kytrY+tjVztF
B5KTbtkUHbVHAICDgVDulv55mQd1SGoKhfvXP3drEa42Da2gL6T7YTnBvuKrZVO/k2V1rVC08fA1
CBmFW6LDtgAl89/UvUiN3wfNVb2cvyvb8XDty91DZ1jXyiOC0G4vd3UAdwcyNofYMFR07Mc+g1W6
h0catM+/kJE91vF0JfPYmKA1OnmY44VWtcWr03I8EZp+9xMShDoDMVQM8RWQ7caZtNbnDJAQ2GFa
0OBFuxKyKuCZNLN8jtLoGqph6ztWuwSHt0484zzFw0FJ3HdjhCGUxVvHpuJDQptbOJuYqcsKebkZ
JSqWarwMl/UNCsRxdTeP5LFObmtS4w2r5KBTZMz4eFkLl50dQvG4FUz+Wv9vayWvkgMsJDRtrLlM
NxTD910ECyW6sCujs/X0VbSH6TxXMinw9Kri3dtmNuglW+h73BTj0SrGrUrg8evbCgdNMA93yMIL
wJFvjIQ1ADlsNSlC2MoeOfrqiDQUeZIedt1KvkeH9/D6J2xky2sQMhQDCiLbLj76hv/wna5gL8/O
JLIfmjaA1QC78p6NcFjjkfsoDObEXN6j9NuhmQ4xd59hAfzWOHHjdKz1OHkLwZPSufgYFkV9KAaI
iI0m+PL6QG19wCqerSawVWp9DJHd5acT8vlyR55k9S5S1xTZt16xiuUOWuMeOj0YoymFeUHodugI
PC4qUbu5uebpshESa5NtXg+hnfo4hhZWUe71pZPf30aO4eFaXNM5GH/VnY2P5WgUqErp71S3ZP/6
DGz98lUwd9EYBHYaY8jDgVUAObfv9c1VlzXi2HHT2SAI4uOQqscRdtfN3L9HD/HTMI2/sgUn7U0f
sYYdu8XYtkuxjCwBkqxs/U+FTv6ND790MF8cBjGoVZYIhgVE8IOJjc90uqqnsDH8a7xxSEImR0Z6
5ASk6WCTioIRkzfu1GuYMUwTocW4NAGKUBWebkMUn1A+v+b8s7HNrQHGVsRBV2mO6GXuA/e4GpKu
+VSW4i5U3S4xV8+zy3bwlyR3rZnppQ0KO2DTtj0neUwCsrN2rPa1v6YHvTUPq/O45FkAgqCPjrAZ
Al66m/Kg7W9iJ3PoMf/fFWTHqGwdx+5QgaS5K2JV38Hz78a2xVojEw27EkjfAXtP8P+1+zsO8sBo
sisMjq3RXx3IrhlmQqYlOg5SUawk9sMvXf8o3BxcKWZsLKQ16s07G1WV5BFCDFri2P714PZwq/t5
cURqIYt80zbxH+RbYYNp6ROc/bL/oj2SuXYEvOG2h1++7cU20dfM9/MQYpeWwBhYXMWRcmFLff3p
G3OwFsF0DE5qmuEU1kXXaRxhdWr2YbO0/s04BcIcXn/NRhisQcNVxeKY6Dg6hoq53VADZbqI7Pfr
D9/6hstLX4wQD6TVczzHx1T47DEMquWDGyBPAyERduU6vPX7V2FcNYOmys7RkTsT7HwGELom10h4
Ww9fhXEjQFlEySo6QvqvOFg4ax0npCyvD87Ww9fnMIugCGsJHh6An+zHkeWS+p+3PXwVwTrxvgJ4
HiPP+1MHsbF8jm8z3eB0jXHjXVVkdsb+4zN4V0KetdrBDvAmFx88fXX6ArerBwxGdGx0UO6thxlV
73AnJ6ztPxRII6YJPKZbhomuVS/5CEW8KTIxROd7eERBBOg8gHpwZW3+ffnT7JKgvlj+WTuohs00
OkqLCG449OQgs7LsHBPXDG7/vojoGu5G0BtvTYp9tDPoPfIJTacRlqxXPmDr6Ze/v/iAapLj0M5Q
3IejgcGNCRNN5DVG1NbDV5GrSdyG4UiaS/HFfYTmr8yNvjFBpGtMm+djBOGtmh2jJKE5dQZ225W9
1lzcmtlV7JY1BBcSlyJ2E9Q+yrL39xBl+qniermir781OqsADmtUjFL4yh351H9PC6d3DJbPV+b1
76cvXaPWwrjljsKA9Nj0/Awn+HMh1D0n/H1p6k+Z6q9UtDdGaQ1cq5JMT0WF5WNbjJKdL4wT2T3X
7VXlpY1RWqPXdE0g+lO20bF05KdeIAyf1HA1vmlz+A92zZZzKPsyOvaV++Yq+DX+Dwnu1i+/jNmL
0CoziA8XMwdeyag4Lxv5DM/Ga3ifrYG/vPTFw0GGjqJR+hCHOi4B//IAB42OMGSkbjJG4nSNTCOz
htYSyRqBblTIdilMpU9y8n9uG/rVwdsXjrlIybbMdTQDUtd7s8fedpNGB378KnwtQNmtbKdLq3H6
GEr1WKjmXKCKIq/yPf9N9f97g4F18/+dA9JbsnRmWkTu5j4sP5VBlfBna6dG/ROXBbxME1bUz17W
2fLew5t+mnPetzA4hpMchX7czmRD44ddpojP7JWC7cayW0PaSALihw5GfLkZ613HBpdH7kbwO10j
2coETLOUAXw9kPFt07poP6OkflO6TdcgtiohNeEZYHLAU30CMKA9iAi325sW3BrEVoRwY499CNh4
yj+FlAHfZ5drwt0b4bjGsMF/N/MdXJmOpncuHxyc3ECUZnlDxLK/7fevIj7mKS6c2UiPKcpqUcnY
joOAcNtGuFaw7Dsh+8oCxNZItF54rMIDbNHKK6fE1pJcxbqduHCW9UCf16DreQ07SCra6sqquWSN
fwnDZBXqfTlVmEiQSmzmjzH8w6cPth7fJmgkGZ0nWSCurKCtSV7FOwhwbtIT0BgXED00KYq9i6Ad
PA63qURAGezS6nyxq1+u/aofUpTeS+R60J/p96BzXusrbkzDGs2mIznQ4oK8cRZYyIus9py1xeGm
5fkf4NrSiZDIDitI9+/LaCKHOiiqN68//JJO/2WK+SrNtmauA1ZUGPkGwgN+aM4aumTQJ83etoqE
VxbS1vhc5v3l6PM2QJ8Lms3ohcef45pXD+kIVa/Xv2Hr6Ze/v3i6t3SaoNhNj6Sb3PHf4Ved+XXb
w1eZdmdwSZhbDJATVEOprY8PtwrBYVmu4rccwqXW2tAj74fHhlu9o91tgv54+Cp89SwCWE1hcyAJ
sNGpG9TTklw1193Ig/kqZvuFxjCQmrNjOAI8F/M3Fy9zH4Z/4DR5bn1y29JZ4806pGIqjC9bAwgc
tgZpEZY916RdNlb/GmJWgk0Fh8QpQyUc/oXg+4fNRcogvbtOctlYnGs5yhQ9pwbm3ximxS3I4Y2J
xR4cfXd+fX1ufcLl7y8WP/T3YP4M+NfxXwWGrp2eIBN6ulSU24su3Osv2fqIVfw21BdFUHgcBAHR
Tzr16sLZQIviyiRfnvOXXWgtSFlBCYxIewmDFO4WA26feVWEf+YC1jKvf8HWG1ZhXPGyBK0lArUw
kCNAn/wT5D78AQaAV9q8W/OwiuQeJFvUuSReEFuWlxl/7Ol0DCvUBNNovvIVW/OwimiiRsBQGlRN
SZbBZXqqfg8Jv2bRu3Har0UpXduwLjVIg2LJ7gkTd+WMG0/fAygF42S4cP2QXlypLW9MxxpvFpbG
2CEa+LFKUkXBZgqHJsryhoWVPKI9pYYrpYC/TkucrnN22EmOaS0CJC9hkRbQirfjo6dtcF5CuKfz
clTx3esrbOtNq9KbrTkqs0sWH3paveMKXkKgjefQOjtf+ONXFsDWS1Zlc5jiNCqGOuxhsPpNAa+q
wiXva3h5CHjlXHnHXxcZhuzy7hc7ShmGc+QAsTt0M5veV/HQP0JPtL32CVuPX+0lPXHUACYZHwAe
0r+agozf2OiyL7fNwuWtL348jGLDKWlIfOAW+HvYRbhDOKqg3kFfx+xE2uDf29602lFMtkwL9t4O
UtvpW20YjOWBaexk/win5Z+vv+OvZyymYrWp6BRyIzaZu49pI34Unbqnk/44aX6mxB4ou9pX3XrP
al9JS15qeAKIjwCJ3YXVB6JRCMKUn6iB6sRorgTj1tSvUgaC1mpmeR8ehi5q7ocxIjmMbrIr1/O/
7ilxuk7xTWnKNpyYOS/xMn9a2mpCotx2b6uyuUZb3PiAdZ7fweZsYHFqzs0YtXc+AGC85ajM3TTb
60TfjVNS1UaGh9RXGdYu+elYfUDVo93jgn2YZ3J6/UVbI7WKcGOIoX1FzTkDojgPJtyDwAEs30QW
CMzXX7E1UqsojyPjY5W081nATB7akSndTVl9Uz6CqV5FeUEGp2vn8AEMlMIkSCC4k4ZfX//pl1H4
TzKCh68CuwezqiSLCA/E+s+EiDtXTx8yN74R7a2/fxXXMEllYwx7lHOvqjufId1py/qaTt7W0K+C
GReWuVC0mM4qIOWus82486W4VtjdWjurGC5cWviUDvosQlscejmhbByPyzHy7Br8eOMD1ik/Sn10
Jg7a7XHwaIs/SXPb9rPO9iHuXKcCUq3nMqP/ENjVHuo5ueZ/tPWjL1vri4NnrpNmFk2BcaH8kEnz
to7TK+G69ehVuOLK7C0qoni0CNAJCO+AbL9tz1zzRgBA5mDqzuO5X6qHaHJfYOoJ4eXUXjkkt376
5e8vR2UcUsFsOp6zJabtW5oB+XWOpFP8003Butaah9d51EFjdDxzxc+B1N+csjvGyDcFc+DXX7Gx
4tkqWEsYd5KiIcO5Yu7JGZDsgpa/MeI2zGCcslXA6rGt226mw3k23QCG0DjnmjbfX//1WzOwildi
ZdA5349nrbIpb7X7YePoGs5iY6tcp/GqqLO+Hh0ergd/CkjW3/lQ23ugdfudj+trbe2NKVizR9IA
rMAyTodzqkA/2y1MlvPOyZA8xxW0DfevD9UlVP+y8a85JCKCkmEf9/bcB80TWs8PVRJ+7QawhMrw
IQrZ+bbXrMK51NBToCoCcnNkez7031s33itohtCOlnsWXaucbA3a5e8vYq8NtdDa1fOZltm+NDAE
6vq9YNcYvFuPX4W2Zm04m7RWZ6SO0MXzFjYMcGDMRXC1/ry1vFYnMat7YzWkzs8qGR4I754v2XXC
ca3W9vPrk7H1Favg5m0bhXEt5rMN3nOi8loC/WduImDE6Vpo3qVMw/JNz+emztRuYEB902S67Thb
y8wzG0kqJbYNSgMQjkMdT591VOsrG8fGyKz5HQVXhsOafDhDDf5L2bfPqZEnQVH7f33kNzamNb+j
63xojS7Cc0OLdl+0sdgV8urT/1rMiNM1hUO2aqqaMY3OpW0/tRM/TCARRayCyFp6B7OT3EbdlXi+
tBD+sm2seRzMex94FD7PNcH9r6OniIErMsY/NEozF6uEopJfesT36+O29brLfL0Ia1eYXg0wizvj
XnD27XRIouExMfqJVMXu3y+j9qgrdVvysSZ3DCCpmmUqFDIEhe8T8Bn+sGgGaOPrn7O1zFYxbsIg
VKjCqrNpkt+uz36HHZrtVdpcO6O2XrCK8FiP0SBHin1qgRtvkS4nI+QOh8k1PMvGsRGtjm9DQVhV
pB7OhppvEGy/r5fuhOtVmUul75PyGrB06z2rkzxIRhVNA0aqX/wpKpNDN+lfScvuGUv+h9dsxOWa
8lHKoEjCcFDnFlT53FgCnV0P/MZN073melTFhGugdD3iEj37WRcyR328Oi4UZvWvv2LrAy7j9yJA
4gnqd3D8UmeYvP2apDF7MfU3yX3F6ZrfAdmyCAZu0p4rjkoJ9vLMuY8oyX1r5U0S8HjFKsCL1hvq
WN+fg2xp7ksKjT3SVezKBGyNzuXvL0anaFlhliiy59CyP4BFVc0Hu/S+ef/64G8s0jW1o4iqHrJ9
Vp6h+Hp3SZjt0EARDeMETkMczdcq4RupwZrlwVvZ+XpYzBmV8GXO22qhP5oFRdgcvr3pJ91m4tPr
X7Q1YKvw1hSXxlj0y3nygB1Q36Y7MNFuzKLWnA/PLn2VVvZnHkQOKuAL+Qxlwjgfq6r/9foHbGyA
a7oHNBo1y+AUd6YRtF2HmSdwM22LPO3KayWHjdlYS82zpZvGiI3yPLrlHUdZt0rYHhYix8tN6bav
WEW18MjOcNB2Z4d8EE4r9xd7XpuwG8+hNfmjThYXw62gO0dLV+0SaV3OJqEO5aCv4WS2RmkV2OUU
KEApMUqqDN6bQZdHpFaPVdzove7aL6+P09ZLVvFdWQ5abqrkmYRF9TBnpfqEc7s4NCVz+9BChujK
RrL1otXBzRk6ak2XAP9I+i9Rau8u7YhLHjKaqxYGG7G3poIMYam45GF75o1xOY3Sbh/b4JqC29YX
rCI7bsEUM3FTnbHhvqtLFPjY8vVSaVX1NbDoVuytzmyulkzrMa7OVFXRV1Twq12W+eA5S6N+//qE
b7xizQYRaVBrnoTizJLowVFw6ZBV58F1edyNSVjzQFxTTq7vF3GeSXQvs+ln3cyfX//tafwvlugv
2fNaNZ7BgnoxQzAdVDOHQ72XpK7Cj3ahU633spviMt0jGSRRt4PVRDaGedk7eAehh9CpJLzoBZER
qvZDH5fwGQQN3Qw7YAUCge7uAFCOz3tdN8Up6GKX0H1veVieOWtHzEWn4SL4y3ucJb9JxGA99k6W
TgVmXyk9829c6W744YFh7YGuUktbPIcg2ej7wbi5dLmIUNC6J9EMbb48nZgq1Q6S3XomOYNo7sH0
YXPvBs46/NABwoqfw8DKYcwjGFfAt+TiBBGSfLa+KGGKQ5OsQFKU0hRFproT8fTeVGUgo5yZSaaP
BfyVzZfIUgiwNBQYRBeQ6ncN7QA375okbcGGx6gE9NRzEy/yTcMhCnVOAP1YlkMNiG/7vMA6ETLT
YZjM8/iEdNKGoH64Khjbg5w4lF/zYOiYeu+DqDNj7jpsheGOXnCYTd5mnonfczajFA52RwxxWB4s
VfLNLaDPsQ+TaFH136UzYBvjoRtxMxr3kTHV+KTmVga4BJN6asROQKDdfPWm9XzBva+ryUfgbnnw
Xc0Z4FQHHRdxMu9EO/Zo5hV10Jjuzmph2T+67kgZ5FCLqVmfxyotkxOtBfa9nIw+8fwUtJpOC4xO
ogKI6Z5J14FaTz0P9qOTUJf4mAlT0ockTIq7LJ0h3xjaYS5ytJ9dctZi6fkdrdq6/meiaZ39hKM1
HnVEQonGLmBpzdRFO9dKkT0tE5umHyQmEsEh+j7TD7EyFertaRUWvM2hmNThuGraemHm6IO21CLX
3dLigpDRpEKtVbiG+adMFKpqjsFiBzrmugi8/TLzMgNeDTI7vPsuUNAfxh3EPmP2nJC4ciW8B7KG
PwW0Cdv2gbCGsZ8BtMRpfQycgVqe61vVwG9aQIXqfPEKM5+GFiKVD6qbIXENOmKvxdG7Ihp+j8pG
qtkJYIcXmrugwxTyNJimd4y5tGsOsC2fOYiRIy8Hs09rKpePWRSLqIR6AaQGfqkwa0X5qFgxibed
cimUomlBKl3v5Kgj3+ZUjvDWQHOrYNF8wDnFU/oYDKyBcr9M+3R5rNTYhi6fs6LqqztSyyH9Bjhs
Bj4yI3Baw/wXFbtLhZWG7OfeCvspdVGUfgczV0C2qwiLuEn2E6rCASY2LhL1bkpjGb2RrgZ8hWsV
TCdd9r15mOBqVoxHmQQseRyCiGefWgG90K8ESs4XT06NJcagj4km1sV7aL5v2ypsahzYy0S/tLoi
7lsysqBwuy7UsviYMR+NvyQ0hg3Jrc5c8dQXWYjboZoRlXnMRuriXEslhveNCERb7uYB/np+J2Xk
R59TKtLuIDM/iN+4HYxS5nJQGioy1nbO/izrqhGPIZyfIVYwVHpZ7hXPFICTMh78WSTgm+zHaoYO
3TEalzF9l8wA13x2uP+m9wlnaAvtZ7GM+nMRCv5Iw9HET7atIVD2rkjSCW3szNTLXOXtCCbsxyTr
C/GRQRgcRjUwB6YjMmAFXUnwojwFb2CBnR8/USybwj37oVQROVRmqAiUVaJAuwdm0Qco8zQulPyN
eSHDZ2iU0ehL6iD7spciht9KRLUr9x6uyXpnHR2axxo9/HtbYsOKc29sxbodvHl09UFk8L4GokrS
Fl2LGLIguamN7577mMZs2DcO7Pj6TcJ8lr2D+fnIRS7hPoy7LNC4Qhd7ExrlngMSB+LLxIJB/lMR
Ww4feg4QcAlBoMz191EDjPcfWfVcfx14WNX/DGnr0x+TptaEByQPhKLXU4zlcWrLkPpdNnSSfAVH
H9DJDjQF7Mu0L+bubKMsID3a3YwXQ06ZN7AIJPHQPKGKJ5YPJNVRJ3YBnOXmf8rKVOosGYZO71U8
Rubc8R4YqUMa6SjdwQS6reIcuGs567wFsA8GlpApVc2eSkHV/aizIitysUyK/5YA9YDH38FySL+r
skU1pwYtARyM3RRV9VM34R616zyJ/bQjysj0I+d95h7aCF4j3ybY1vffhqH24o2P2sbRfCzsRMD7
AoRnfu9o4eflzVBAkqpGCbhq53chSaoi2lcQjUcnu0vVSE7pjGtUl2cVBOkwENAS4k1eRZRJlTtj
st6dCjC8ovQoBsKX9IsnSVyptzrEFax+1LGe5/ChEjbtzY5PEFr35c7Fw2VHzDpaz6ehUknc5YF1
1v+hMIxNn4AxoKnfw2fBJm+kGZjddzFc9Jp8qGU/nMoaznF0h6RjJL8rD8llntdhMIVwKXHLzznt
JvoGKgUxdmlb12UqTo0oSPFp0OFoISgeNVnU5XCPNf1Jd4B476GWUUynBNGU7BQLeviU1ZlsWbir
UCAqad5x2gIzUHBm56+q8N2ppUmcHMq06hXQpdj34l0VepG3dFY1y0fw6dGnr+CQOJ9m1hiYUlku
/I+s6wU81poEquD3KnMB4oQvS486P1hzXr6ZJ0LseVQqClQ+db6lFTR+OVpxeR81MKzOQTEFGxFM
kQA4n3uLi2LbI62ZlXmcxTywJVdl6hxYbLPw9r0QqHn8EvCtYikOlamN702QgmCYNEyP5aFIatud
WAILxl+YriFWh1GCy5GTKmhgolFWZAEjK5x+hhRAIJELT+dpgOZKAimHI7aMpeY7meCIO0cdoX13
EoGr+QkQ5aED1aQtxbtyYk1P0KWcva+xKWLYHuuqKGeshKgt1X5JIxyuqbcl9G7CIKgxHqDB9N9i
Fc3glGR2JHdAuPF7ir5kluUyhXjQxRpJSdfmE3LADlnJXOCY2s31NCXlm6l2cyQAIxosfYIfUMhP
de1ZBlutbsZaxzlii/e07uf4XZMh42z22Yyj9zmri7H6ULYFFT4Xcer0Ar/O5Kubw4p/xJoUy/do
CSOXgK1SJ3O8h/56DWXKNLV+EbsGPmf924XSWP5MkmFwSd7HwZDaPCknjyv85BQ1b+eS6PupmuES
cOwiwqZg14YB9hFAC7RJ5kNRsjqUADUkpPwzjRkbPnWiqeM7yPCHg34T1glC5SgNDnJxNHVSB7/K
Ket8eSzjxhcuz7IBQrzBpAb5RwOVq3Q+NFXUT/uQEUDqIQ0f9Cl6lxyrjWh78RHCSDvOUXCwHXsr
zRKY39CcRmqbJ9NkCblD/tSJfzrI82v5JOFrrOec1l26zI9tAo/Yg0ojpeM9oDH97E4MZiMEKmSF
TuH0Zzh3hL2Bh2UonwD40cE5lKJqv/p6piAGy6WinO9n31iZvuHYXefhkQDcIT4EQ7s8CKJTpXIx
Yj7Pk13S7hEsvnKAtHpRq6h5E6bORN2JCFAh1L0oM6V+jXGIe92+hjFT54E7kYkd70f800y7UWJm
+rsWApzxctcX3ITTAeetUPzUVtJadUC+otWE9N6ysTkxG9B2OqfgXIbZIYts3AAQApU6eY9erRIL
JLtoJuwRSLCfwVKTHTJQ2GrudSbZ9CGVpo4NvHOLrGp3Hvt5YPc0qnAjQfnCxL7aLZd0B+IPS0G0
zk2aMdEclyZ1ZXlsbIXrTm6kW4oWec7E4ywnSGDE74WNSmMRYh/JvmIzGrov4cUHi9x1TRO56SCm
CuYQuXFtDEO2USTFMr5JRyA7YUWLLFwBLcx0lKhjLwIzTB9qEkUQlkHLTer+YqQ14QyTEfLAOmcB
0+mDbAI6CcxKHfv3iXSafV2oUphO2BS5P6Iuw9bjHgatv6NHWY7DTbRBqD5r6OxWPwW3pUhzXldj
hGAGSTOFt3pvq/RZAaQefUgFvIfcHhS/gH2hpavb91D50u07JUgZfbMKjL9zo6G6T45Z41LcsGAv
ytJmB74bWAt5G5EW8iCwQgHcKLcULehkb4oK2rF78H0v+YssphQtRIitmS43czDpp5ZD/TwCxKrn
3QePxB28GTVP8dTvw7keSnmIB2FxN/JIioJw37YQED0VTF+kluB6nSzZzkrr+bcJO8PyvUW6aL9C
hbzwUM+ZkXF8rkUDAb1DNCPWK3CjXNlD63Dytnkok3aJ/4mgxFL1+YLo7weYRdCBi8OUkIsCTGDC
QsXvowirCNpOYSd8k/c8hBZAzuc+axSk8Mp+/h3zCpePuyWZQ5yzPezeSJLj22WBvqaAFRbFIQVt
q+fBFJp+oLAuCHzeYE+GPEWP/6WrQyjv5ots5mHcZzbJZpl3cexZeWh6SBw8u6Vy2Mf5OJj+gRpW
FeNzmI0CdseFlNKTnZyrWQ/3vmqqGKxnFAGG7EmgS6XvVYyVxgB5gjvyJ0IhJUXwqcnFdAxbXdX9
DroBDJRdMUK8mO3GhmR1mhfw4ks/1Tg6arVTAovkUk5wOj3JdMCyqgXO8O/EjX34foHUvLuPkEra
GQSoqTVPMpZj+GTHpXEml+WY1G+F8J7sPeMJ7viStUw9ZHNie5WXS4XC7nEMoqh+HhKNlQjiYiP9
u3qwbYIsroxp8MNFcZ8+JL6EAcDJOLhMfEWeXEL9oVNIXIYcXkJGfw3jQVmbQ0sTbJq8HXiLq1VP
aB38SLuA2x9FNgR9+ASoXxM8BTGyvRHX0pkMEjqZcwSuWz4R99lWcEj72CWqdlOu6kUtH7A6Hfb3
ugJQTeVpnVLLH1QoM+R9knddEORudPwP9BfALVlgYmU82POKTGwHyaIlsriABlpmu8gv89weCe7f
jdtlZadSJGGiTc1Dm5h20Adp4UmIHWHE7ZvBiED0af3YdVOKG/00FKbsD30xhI7vI7YYuPs61FIi
hj4rQTDlFEFGf/MgSGqzUz4ZghOvp95/bshiAQ9UuM/aHFII1ccuZR2UkStVWKTHzrks+l2WPo2+
VRfdsT9F3/Z+zlMx6PFdrbHdfM4cMJKgTEbFhKuxXmjy0IWx0ekeiSMY4GRYJNT7hIZ+aJnX1Ja4
PpVRP/ivKe51xVtuJEFYzVhZ45nhIlrK3awGbh5NGajyBCuaDimkrm1R3cF0m6p37TIE0KUVBKWN
dhf1bBBIG03ZNU8mNgPXu8JHjX+U1ITh57CjGg3BEfa79b6q65B/jIVYinfAYKpM7MFeGgE8aEmI
5+QL5UYNX/tSIBHZUY/xjE7piMIGjk4yJ5A86lFaOTtcJIrx3hjcxxC94Oq3uWX/j6Pz6o5TCYLw
L+IcYIivhE0KK1nBsl44li2ThjiEgV9/v73P1rFWLDPdXVVdpffusntq3VhxsNYc21HPqjOaUx9Z
hkfPtauAweyWvtxHM8u3g8n5t33zo3MFoyqzQCsyhjFmo8yJm6x3cwGMT3f3QoJGK8npy2hgvyyz
DwnWruiYCfnVhmM7bny7Y0g9rPKat58PBcbWxQ6bmztb4KEa7HfOILYUkZdNwBYkGHXb4MVEhRXQ
Errs8mtHv1C6sYvC0M8j0ZYG2vyBVrP+s3GP75euHerqWtAjb7g+Slzv+OJmh94wG8PhEMy2az0F
rtzYHiGmry0+Sq/OuuBqEsTkTWlv9Izex5FkunK7GCZ0lJ1Oozu5DdsgRenpI9us8waM4puq6aKZ
iuG158YKSHPhx4s3WmmKUzz0XTEEKRvQlbCOvu1YbnXarcZDytME88z+nNbsvg1xgS3cVMf0kPP0
2nLKzfbd7HUQUqqIZvOGc9Xb2spPxpz7enyZ8tx7mnTre1ePc1N0scAUp3IST5lL8bsbJ7brfzgh
eaFLTLJAkLI/E8wZtAjxgGe1oHRMV7HVMh5xsrZTtCiVt0VuzvfSRAxWPQSZUynjF/JaTIU99bLa
xBeRDlFL8dco63VWUTkW9I+RT6qDaM9LMTIOc8tPnXwKJAn3v4d2kXgr8BJlQ5yZucNBq9UyAEtS
dKq9PnSWVVu/1pGehl+/VeO2RIGdW8bLuuTF4sFfT8QsA8ItlThQ+9qsP82msS7Za+ZWunvVSk71
H+hCYyhBzodp+ldPtc0HkWsjActcU935LpUvTCGgEBumTVfb+tGm8nK6QiLLnDkyqWlySzNhapEf
Ok901R6H3Wzlv+VquAGPo9u9cjzzgblFsTHJN/tSOZ0cUtepWvtl3UKkHbFWLoCWAJnh8A3B4n+Z
oeOGM/42Ruu80dau+MV24ADjIXBBbCHChr079rVBrmYqZDG4WywZgBid7InehfQJf7hOIAYulyGj
Zn4o8wrmLObLceSHi1Vx+MMEPCz/2A0X548By91tinwmguLBMTbhvfdtFuZ/2amfOTaNZPe/4VQO
W/gc5py1n7ys7QZsH4jgAeRp7+71XOFItVDIM4btZQ/TbZ55F2nMqtB8wPdjMk+58LflN5tH1B9b
elZG/mEd9kmfFUM1JNlWOCxNM58soGRgJhKRlioD/ZMtbXj+mO9WA7Dpzdapx8RtMrYFWB9kCd5n
2/gP2zOPoIQQ683fJiuo+s3mEiHTNzS5r9ZLZvtVCd23VFNwofJbL0075X6iLFeRgDbSA0dkr5Y8
WFBH48DehenHRssweZ81ox4uvLPzQeAXy2PJAy+PC2fzdJRP41iSfWNY6gyhYKnIwqJ9i/mDmyWu
Wrxt0zA09o8sa+vPolr4oup5cIy7ehB4nUaNbWAXL3sR3FD3kUUs5S3yvDmjf12ZHe8EYTEP5Cwy
SzjZ3F7yxvHBhNxx+vRWHbxle2P/ZDb3/rjmTqZkaC7LaZQo/AFZDEpVZ7VHT/ZZE2uu+uk4uzsh
H0oWIGJUl5cGh4MtzobR/hzdbXluCEO+702MmSGRtQMOnmkxxpBD88GiETkUomHDFDsIka6Vu34D
eDvhi6TZ9n6IjC7wvIBUVam9dmpJ27yH4QEq7n9PoT2eQ7EJet+sBoxa8z10I4p4+zWahjv9QXp/
4zBHIF6S78q+T2oOCxBEuA7dsd2NcDzuW2Htl2AyCpHkWyeckz1ZvG/hnBXmhWM30866orKTbBra
D+luZn7E788DcPBIlK/G0B8TG2Dsz6jN7SIcTPqifZH48bbrPFxDqxv928aK+95h5PfVGhNbUeau
nCrOqSF+OtdO+eFKM+giYlrXIpqsIWgeB6IAjESovH6qN5ylYu24tXgIx959MYcca21yk2V7okcR
D6CJ9ldlES8cF0sTXoTiAEfsydlqYE7aXf/UQD20p1GP85ByEAlUCrfdfZyhq7xHd6l3P3Yb6erY
hod56dutKiMxERcXCTSmF6OaqjCyJa0fbYfu3nBQ5uvUsm7CmAXDyj37eZ1VMRvg7RSxCpYPsTXP
uZH6dj7/c/ZuHq9g6UMPj6Psn8whm5OMwaYIeZL79tPq/WlPdlA5N5kYZup49sehuMexSovjJGi8
j6FbKw0u4+9G4pSUMydiIC5QAZq77qxo2Qr3jlTOuYkwCLFeaG+pZz3Piw6zKHf75NzQjrRlhH9U
Lqh2MqC0I/y1b8UcacDq/aSNrnXJX1j57iH40dbmrq9+19MGppKXiy0PMIWuOi+zvf0Tiwyry1KZ
ozqNUBxl1OL5oR9y4/aoQC3GOrH91jk5eszq2PcX/yoct/pR6xx7M7upeGv93GRSHCqv1+eFztQB
oHUWdjDazdAJlwA/E3a17L4xGiteA8dTQ5Lb64hjoNeVdRzi7uceqtXVWzwYYe5cgkGP947iRTkV
dDjDs3JG95GgucAjmM0Pn5t5LKA/vIb2PiznX1aFTj12h7W86529AGFcqfyXXc/erYi7qk8nKnYY
O6Y9t3G2mzATsp586zFot32JCbsVggrNGsn7GnaFyfTQrQQBBXIYwC5A/5+dpub1H7vKfizcJT9v
GvoiGbC1gTdxDOtTtPVYnDwvUFbqYItY8vCoclA7jni1lky85n3RLfcrGbv6HMBoDkdrVPoV3XJ7
DbzCxVRJ4Mxx7BFOVCkOzRa/fMDM+tjLWSYYeHn7NZOSv5ueSb3aq5ZFNPZBZv2cm9D6Lvze+9Kl
V2RUu7mwq+sUlGOWgniUZlzS51sxOWjCidvBHtc7q26n8gKSuWa/5hHGIdp7Gv9XTP5I5poXv09a
f3fnizBHh9I0eW5fgRiqAqVTZUuO/LqbzqvrFJ6M2QA2p/fV8FeKZo/Erb5Uvb/BzjtFb2Gn2E5F
Mk15gYW/X9cy4a80t+8eimC/oxWxhycFC7dxNSnDjVdRjdNJzXnzG0rB5WHRM1lnk59xor4et+3e
06xSxw01GwKMj2YycA1ZRvSBbrdTKEDNolEUimK1OC7BS9znDOC3i5/q6DYnbJj1fM7NeuuT7HZ5
pUoF1We/B/Wvki5v/Fv3lqVOUJXmFcN6Ppbd6WyP9iEQV2ta6jmyESTcOw49pq1YVjzQglYfuivm
a+fo5YP1z5YZOjQ6WvNFC+eIc0Dx3ajaB2SHFq4wRBewqTmK4xgGarlY5WaEkVJMF7glCXVxXEy1
D1PRDX8ny3Z6bGBtj4jCYbRcTSOYLdZlanL5V6JEerboipzIHEhSP6igHeY7GznROWcaJy9uECOP
oycVkp0y9WNTwJgHr9tD71Q3ZWh+YXNnjx8OKcHygHouoEkZpLg5eU/FoaUAQSvX0yBTAqgpg+ZU
U7lp2pDa2IOn/3hVy7jSceUzJ02j0fytW/jUv01TCpXWTUvKbRa6z7VqGhEZZdO1P1YLrvkIj+VV
D9kQzsvRyEVfnPQ8Zt5p8JhcY3s3Nz+WbPNdTSiw4WQXCAcO3c6Te9gq2+9OJGzuznnMFP/l6Ifk
Xk3IK8x7YRB6xduSG3WqZl82yZzjj3mf1bQtuOsadVmltQvYTwio8Mo4t90eD6ySFPKgXus/FvNb
cNl0pkRcdkhQ6Pq3Qj80OgBERa3gcVVm2B9eFW24fF2aoGRNwA+LqlmP5bbP4Rg7totXwYz8bfiy
LT/sj+DI1v7Z6YqXR21hv0X9GKj7kjpE6vk4Zp8lIbhXE6RhvAv2mXKxdKM1pJZg0GKeHEJWaKrS
sNjztfICaopubWhr7uUga7t/U2l3U3icVzmPH0FQ1Kr/2GbHruRVu+wCrPeTNM2+QkIdMgyJ77EI
MlobmIHCuUjsD7Y1Xf2u8XU0sBstZjhtDBz1Faa9tR5LF8eseB7Q/PyVM/z+A4N2TUMfBADb3mbs
XRzUDDF95JqNUVzRgRghGy2gZ3FVtwzqAV21n9DRSDuZ9E27ztSbv/d2NupklSH4nRdmDiU9J7Il
UfCo7Z0nioUc1aI2nMQeAjWewn0Mn0rb3v1jRlblo807X6Su7jeQy9w0nHiGGwFgnKt2jvauKDdg
FsbUWC2emk+W9OvuqUW4jpRBhN07476++rs1/KUWOB9mOMn9uek95nM5TT0y23YTUO2+hCyrLcud
eF/8bY26Cp47HZvJp6Nf9PROdqnsTmYIpHneELYYsTsJ6XC0iWBK8tWvLtiLlPldsU+YMkrf7V/o
uLIsbezRbz7mKZgopUHmvbjBYj+pzpAilZ3v20u09GU4FAdL9B71V1XtfTUsluY2I3/pOrd23byo
vezOW9DJ5ooh1lhewiED+VjdJltP6DGtNlYsDiyCeLV9XlIrGG1FEq7lVBG9jb0nfXU7FSTLtDKh
RZW0Vr4nqrTyvFw+TGXgg10tt1hWjB+7NYGNtLvohijV554VeyOSfGVV6kwiXJLRkYSHYoVrtSdP
4Hh/t1fV+AJ+GfzbKhne14sp96jTUOpPVe17P72h7uv3AILqu8Ih+WHpCzjggVNsPhiWzxUcQS1S
DGVmq9ebIXqAQGkT+33bjFyrfqZ7dWwKbmUQhnINPmQ/OvsnSQVuXsS85nnrx6ut8p0F+im/Ni3p
lF2KUKhpr3CeVZ6Efm/4Z9vEr+GbSXIJr5spJpqKdeKOs0rDIaUDfEC+Tz5mUYeW5Qj/MG2la0c6
L8P31mzCnmTHUH8WI2bDeDJ7uX7rN2utv+qwkSbg9OAb6Lvq1Q9u/juNHbzf9vlJ1Qpsy/rtrVV7
pftbpyOIVRE82Z5mHzhp9mxYevLunXK/6gV/xnvsSmfITb0WqzitupLdmZFmatPd8YvyoGox2Hgq
iFUc9aJ43AZsTEEiZEDzZ6/KE1HfBWUFwNBaZuqs5pgnEij7bc6t3D+XjSPyxCO8+MMbFv8PN5JN
gzsGxpSqkQ8Xm0Y/nREWNI+EEKNxYl7NUqaQPjwbus2sY9GvQnXxMgcVYrYC6GJ4VD1uaom0/XG+
D4YMAPkWnDSU9y16hSrtRyMfU3c18+lpBbbOfzcMjsYVi6gbakg6dflCxoG+M+y1fyxDQtvY2jIR
EayE49K5ONMELL0v4rKJbJ/OUs67/0C14l9hzXmRdjrCB0dvzbXu/R0vXyyKntF+kZsGQR4kojIt
EWORW21Pzph1bxhr1WW89nmR9EKBHxv0eV+Cpvlk7Yiofpe8ld1JM1HLtPf98XcTrM7rihfEPfrY
8B/pO9PrhM7ouQ+D8KWRTWtEuzOaH15F7wtyW+9/me5gF5jqiqdV9t6Twyj+L5NVS46k2fTvW1mG
wXfF1C2OQ+v6VgytyCAO3Jz/XdsNGHLu9/K+b0d/vYHo7eMO//wXuSxNW4YOJulqkwljKYbtHNBS
HPIB7cKp1+MOYaGV1+FAvNq6G65+FahFAAOHvn8KSmwnLEhaHUPsDB0XC9bTqNNEwcS1yfqAUYx6
nwJn+5mHnLebMDdPJrlAEfTVpI7FVlT1MV+GdU1CR9fPwTZkz1ypxt3i4Xwo2TU6O5MGZZ3W3MwQ
+sLqbUIv596kK0ukqSoC1Ts1Lpd89ufqpPd6+u2V23Ke+259A7B20skSnQPOPM/mz7nkwizYiP4z
LQ4uMBnrH2Nc74LmmjbR3U+mI1oztgARw8Qx+7y6z9HFw4MsOV0APIvzzrh1A4MdNY1pForci3nj
AqQuhe5T0dHToHswrEe3LMclzWn+VIxgsHMPWM7O1aVZpvK+UK1c8XsitQEAcAHhL8Z9S/Ye77a0
RpGUQ957u3sCs+reexoU0O11bswoQ56yH625He/79dYDgjkiOpMB4xLOICylEgFpkjZhjZ6bTplf
PKlwyZeYD1YQzmciZXb6Nf9b004ZRzprOdx3XmuvyeZoKRJSMMsXuOzqavdBWzxCIg/qiLWZyA6o
oKrmQfv93J3mmkYw360MYJ9wzqcgnIrX0efFs7Nwe2zW0CYA0NU+3v8m+u+8KsQzmVDLJesq6xXJ
i72mhTLgEswehWiF52ETC7R2dSSIPL4Pmx3dzKzyvDqBfubm2fG9FdMnNQRv3Iw+PDzWYuYNlGoB
j3X1m68ZNNs3V+/T1LcAmr7zeelaDJGi7YZfJmJY9RpDE4RW3JSt+zCZth+x2K5PfKWgXys9fLUC
ISxG7jNJAAQ4UbOXo3EjSv2VIZcREgMFQd8OeX2c0YVQtwajtZKcaPf61dZS/m3JEX1mpRoTGIzt
gnjQIX9vV1fVWTfGmOCvub4xLGDVlJU7lKhRV/U/umMVnCcUhmPSj3Z11GHjf5dmEMiT2gKVcoQz
xo/CUCrJmsxx01Baqo9sKib9v51VD1YD85aYssnPCqemPTEDbqFLna0iuAAWuuiNmvqP4YWDgpEy
uWFAO40pyupyf2gKf8FuXHnFkgAj8u0gsAvvA1eIYxPqLXWLija5WHMEZ06o+sc69+HX/HL+OYuR
wQFR1w+d+ebrtnr1pSza8N2xwJlosJ0t9bNsXON1G8WPsq5pFfsWb7uo27zgcW5q+6vJpG9/1lW2
Gfmhqaw6POVYAhrP+IgTGNLUw9oxtYO2Hly1InPEb7ycYwzN3eUI+MLIpUTfl9zsXIMJV5g135OG
iJzGLYPxt6VqUEGmWtylugEur5wDT94tbejD0LZ+94lSVJxd6MGC+kjMSmR3nABC1HKRrOgs7prK
7VHUNG55D/je/7nZUx5x3fJ/oT8uDZDXvmgOm+VCY3mBzIJkmQGKjuiN648xR1gU12Zfv41gCgWS
QYjoSPVN67wARLt3veuXfuwYnJMITp4/ggzteT+UeF5MZzNnaGTy88X+j8utr35sbmt6iZMF1XoP
wdSMx8W6aXi9lhxIFNNzec62US0PyihycQqVxfokKsL1W7Q5NPOgp8+gVtvPYtCsz/Cu29nBCZf6
X1vOqxcZYzm/KCI3/UOxVKjdNpzXn2XtD8uJoU7ZCRYFs0C7LFcFUivnLukBw2Zk46t8Cl0PC70A
VDJtJktZkU8Q1WsGWPwV8ozqRG77iplBg1bKklXzGCyqeZkRR3+IpZrxz6bFJmEUmGs8zP3Ko1V6
D9sYoEn8CxawcHAGb/uDjHj+WZq6+mMjVRyQTbUMBX2eLZcmq5b20E/K0hfQjJtmqHTJdUVgIWLL
dwf/lLMn/eyshofc0LMBl/vZXHmS1ny3BGH7cxQKlWgkNnNa/pBEmG8HvzM8wo+RB9zhsrHEXcYH
N3x+CYxk3qjE114fr9VaX2aRhS9UTvs563z7ru8s45dQhpE6Diw8CRfw4s7tQ0M2m1PsLIwcZUla
pWFKumdkSUR6hhVl0yiLI2yHT2uui8pJ2wqFgjcM7vqUhXv7NU018J0Rzs4C7eJMnwJtm3PstZ6Y
h2TjpYvhu2mw7/92d7VgOVsn9M83ZEsmLEEbZ8Zj9PjzuFIcoe/sR+T33mdoGb1/GCEEXhZD25+8
A87VNYfiXdmIoZEVKDBJOloUQ9zC009lmeOHPZlbm0jIftz0JEgMtpvu0wajmi6hhfpmNFl8iT1V
SANAsLY+u6Ia58c+Y2oEtvF31knwFURHza8G3PXEV73328vuc7VynfJNbq61fBibI49g5xrm0t7u
3T3v7yrXvY0HjdP97vRUfNd4NnwSg8IiguVBdEdb2Y1zLAfDMqICBpaEzCp/00s/jwfbtPvtNCnD
+eX4YR15SL7iiRYxoYcj2xiou2yTZqisMlL17Fo8NzYH4rnJpy9bO0tNydmyMZ7tZn9mQBrvFEDw
nbvdrnwWXZFvs23XZEGX5HICC1+GQf2oN6u8Q8kzBrGhBtmlrF3TDpLauDwtNjxn6/ZTVCIbK2JE
oEY09CpPecolwt9xGnlDu875Z4re9RJmmxB02nL7k9XaYkztmT3IaHW0++HqwvteceV4Vbaef43j
Xj7eJBxr1OD1eliBzDRUpG39lta0M01t4VMnCcnKrJ2ra6jdE/J3N9ZyzOgrZlo+WW3i4laheudi
3kU0dH52zAElzhD4KzwvaqkNxXVpva8CoUqSGShOE9PfcIUIuGu/FZKxKVLTgFZr6U0w9Na50QSo
tnrCkDAa/nIW05sffPTBj6ykZNzzhjd+Y/9Rtl/IUNQY7V6mqzjjtz1smcpSQ1YGKe/krwwB8XRz
0XThcS3wIwXXUc5rWDaAmhlbAuwkIIpJR6vp4GZoG7I4q/nfNUL1Keq3mq6hF/18jxZ6aCN3L8Yl
tpq83OKaagfN7pfTKwAvAZ8WYnhoLbD5KTTby9wPQAncf481bn1vRrtz9U/5BiBYwRmlvZTTG7r7
7q4o2+wpRBLxaiB648Uz++Ywo128Gq2EojGm6rT2tkKI7HlfAzESAx0nWUt1u+j7Uthcd1tRT6cg
qOcwzlvto6apG/fEkV3FXT6P1rfZMmtEeC22LT7ZNoDk5KKuQpwBTmp59XYetjU407yqJvU4diQ3
Gu7y1zF2NBDeQKJoYIzzL/JaLDveZiqoxXhN/VlkanaBcwBr1ye3m+nUOzevrRhfBTtd6MH/uP5k
fIcULBHPeVUHcQvMt8bsHsHUmQNmotFSDyhafGtWb5V0Sjc1VhKmo9kz8m+olPyfU0rzR8FaTfPI
VMKRCoaFW6HwGEgbaa1f1FPruIjB+aC+O9V54C97QwpYfQzZVj93cuqNo5La+5IBc2ykkGqi/2yC
P7oZ9/6g3bn6mtZNpjNE14PVmWVxKInXyyO9Y1iU5K4W53Ll3olCrqV439buNM62eR06MY+x3xBW
qJCmSVZdu9xMZEAPfVZtvlw6LYM7Ew3LW+Gy1zYPTTmyKqmLAq5bmh+LQuLRC+JT1NrMd4KYqDd0
M/JXUbvLk1Q9cCMLUyf0Gu4r2xzVDwSbc8e2VY1XzDhP4X1miSA7djDXQ+Ro8syjLjB5pgXi0IZx
p87aGJmwsjnvE7SN0zIuJ2vpWElRF2Gi5xXcIFs63r2Va3QK5uoBas/4KsdV2XFQTPYDF3uQDK4Y
zqoxdite9VT/6+wi/zs1gUxtj3aceQzEeKVSADH46hSiXjwA1BoXYCm0LvDjho0dQjv8GvccXLDJ
TSdM9zBUiJG3DOS7s0MvONs20tFoBel8pc2eFKKQEHHFnlVBcPnf3Bn6bJ6T3Jv2v/oWnwCvjtC8
l5P3c7E8pmEe3PogzcK/mlmLCA4yBJhF0D3UkTv7XXU0BnSGd5MPRYpIHrYQd1s4ksqdJqwVhOs9
D00ziEQWffZgTmJ1TtIZVEPXUI6txsOdM8t6pbu6l2Hp9uddCPtZgIMcFCKAIt3aAQXqRpumY0Dr
CvRUCPOeASMf2UGYhPe6L0Np/SSRwc/4hD7si5FVWXUIQ3t6pWfV98HGRM4eHqiVYLySmIwKA6Sk
5fk6+7K+uSDSCG9Ep8jLygzry2FPBAkr62dDt0yCp17yYs4mUwfciyXzN+pU+E6ae5HnkGOd4Rex
W1c34RH3rpge0FOBPaJhn8t06VUQpL7Ky+AV2XKhnvYV2lzjiKRRwpTD2tP9+TWbTvHQDHxt/rIu
T3aRNS8FsOOz35AW3TRh90MOph2Pxp53J+b+5cEyA/fLrPvFunN9ZyretOOZb8Djvpc2+8BMPRuh
a5+1Di0NTuIHnaYHyLPCujjlNHlnruWF9cS1X5fNZKvGsvQe1Vvn/2BFQYqru1N8mnRca51YKKtk
NBTD/OzliG3xaKmuetT9gwWz/9RliKIpbkXQpUBgYnxGv+Bju9mgiArvrX01slQ3ikSGK20uHVS1
rwzKYQawGbfAbWHU8fxlrNBmWUk2S3s+NrWzl0nZz2t9NBYGwdMMM2HDq1aoK4aOxY7YoKOr4j3f
m+mAyKxLTDZ4wtSzq8HkxFvmuXS89pmPD8I87ci3o6I1+QCk2mR8M07w4e7skrEaKqH/l9EvAu5k
M/sMO4MRs9H7o2oNdTGmcP2qxhKFz+hmG/5AaDFKDDH4EYTGtl8+B72gmpu6n69i8LcZIARDtWMf
Ss6E5QvWrpEXeN95YcJQuF0x3nlL8L+WZFrC2G1n/nM0EkuYjAIzgGg0eZPTsNqMAUlInQVQc3aL
+JBhu4+E3MpbLKHrvG11IUGi6S87yF+e3p1ntf4fTFTkiSZ1uFrGYsAe3U5xS7NrnhzD1FQLT8yp
wqy4P9S5YHPVpxRml6Iw1wOCBdg1I7Cf1YpBbgmpeCi3mlfFsvr9ETnZeMcNm5/bGtYkkZ05Af+P
iGNZHTLkYdHzfgQysg8kyFuPXgDKLGauHOmj2rwOhVgNaLEF2vlFEhe8XZQO5Ctb3Ri+7HuF7XDB
1/Pqdn7wqAYXVq1BynOv3bB79ddKPc79XCGeyxy+DdHyGAwJZxxBeU5JhoyL/o+6VnGbaXnyzMBb
YkF3fV/CDP7sgIOeAjSxaDRpCM/K0FBuBGKYabcOxU9/sDhkuWv/EpWVv4cTahv6X77sQrrFL80b
fw+koD8X3gArsZcFs/zbBjbrKLzpOXBFaX8Rubxd7DEE80Neh2p3mDu4AeA6611lAXv4tdPhrDsH
d6vMypdS8pQI+ITTmW12QFP4dIjaflZbEcPfu/8K/O3RrS5VeN/nuXG8uQ3/RJ1Ba7bYxFObTFxR
0fWwOrwP1peBIa3mRl6mTzX14WUthHf157I5dbnOrsDM4T0aMfepmcOGlsVZ4fs2czQOfeOUL9MY
NNfR6LNjXY71v6m5SUpaMLvUrwDdGzYiW/QCLLnZLOsCAbmu/hPYI+9S3RYIYdYJW1c4EvwnYWkO
OZhn/ctx7En9UOYEdMS2kDxZHhaSpYcMN1JFIObEmRoX1UEt8yDt2M/5duHakXN2I4spbB1wzuv9
qUF++yiZhmNGVo52J2zi98rQld8ktaM4GEd59knVOQZeiXZINfnnYCKLO/U4tv6yJ3mjbsSt+Vrh
8RkKCtxc0Ufmd2au1G+jDDp2ulC3X12p56NRs9yQWAROV78dr5rONRE0MUgLTSrFCDFg7ArWBA4S
mOt9aTQ730Ht2ZEorWI5jGzohhfQgt36YQWYK3PT9PSXgEnMjHa3i+HYOLJaiGJtiiVV5myFUF+D
kL+qSqww2Z7nIzfxtrDDVbo0WKnY/FLF2IjWv9GgZv4haKRUicdW7E8DQtR/vAEyXM7hEPgJ0/wk
Un9adPDKyLr9sxatYPuoguG/YTVGffIKDxjdY9UsqoyRxeK9Lkv/RMRHyepgGBTyUTUujb/DRnAb
7eNNApr7c7CcLaerzNMEO32pWadghXJwF1jwcedytoLgb+UxmkUlnACxLUOVZ6eZ0RhsPPOQb//H
0Zkt14ksUfSLiGAsitczH82DJVl6ISxbDcVUFFMBX38X96mjo223fA5UZe5ce2dUuGBDDZny9+Dr
4T+nzBLFooI6TY7eGAVcUgm87Q7W29AImZ4ps4rcqMb1Iux3bBlYHOq+ynANQEV0p2krCmAvLZ8x
qQuIWBMlXrDDtcBmmrWWeKOnyf5wM07THRMA7z1eIjqoAhLEoYVMi8Ps9cmvWTYuHSkNCjaDJXwX
DRt0mB+VZXtuGtIuTB9aTPhLSWcRTmw5lGUxM0st57BG5EhcYNRAOulrnRPiY1eDHU3Reu43Snva
L3He/6I8zOcz1GtwzpYWp9qCRPHI6aMq3ARxWp6Uxn0OEjcjq2VA8jnDmaIgE7gvuu62KHTO9tiM
VfIHwvOLWwbHTHQaCOh451opLtNqNrHT29oWA9Gw164NzD5YjfhxZFfKx3xJ1upg5nh4XICPH0Rr
/OVsegTNyUDqczbOaX30W1x0WHM72PSMhFkoJ/7oe6RBesPVz+l5ievDmR8qn3J26gTPu8GlqaiK
vCOyW+juAT6aH9uiPLfU8V8TROjFJuHwn5RTy/ECvPvHYIkSz75u6586HZdPLAB1ew6XQC+HxlTt
+NBlDe6lvIoPiR/393ZgL9ApT+m9naUI42yfFZXLARPwKpw46GaUJkTNKyWqDr+xUyf/cJ0w4+OS
Tvigy659GGVd7AkqZrvwzHXDcYssEe57wrCj31A6USAOWiijK+SOIW9xTS6GpMgmqGbzOei8H/CN
BF54ZqevVO9YFhizqxvNmdJ490BlVZfdQVsgBfIdsNLtlu2k5FrIdgVMgD1JL5r4zJc4McJsFEtX
u3yTGtv3OU7H4L/Jn8o3Y3zUOlzf+jZdjUtllGZTzN2XD87Vy/1YYpkbyi/C7phajUlZnFbpRWND
WV0ymV8KkX7MTd3L6OBX0j8ldbjci26q3HeAXxH+S5vQxyINQGrnX05R2uiHjJeJC4iOkAD9XR07
QUzpqWji8Q2jRSVhKcxppCVwb+AIlTqhKbJyzM7uxvCsrf6Pjja2j82QeOag87RnxYDPvZpKP3hh
pzlXB4YPw2NCruG5qFBVJUb73zz9KOC+9ZdPLK/bK+1J7sleVebfRkS/1ERn5jvFoBqmuA4Bxb2Z
caSXdQk5p0kz6mIve6u9Sxcuc3zwHGhcFgJKmDOcshlk0ID97sglNzX+3rhhER09BpDVc7PR3OXe
KaB+bxdCa//AgVf6UMJKywecmLI6aPyPOW6acsxfEsBmw5mbIgPnMoSsayogtiM+mybEco8DepfA
rtxxZbT3ybT4NfvxcCfuSMPgC0r6Mnu3RK3gRlJ80y1a+Z21lELMYLEPXerC8dSLmhLJqsGh8MxD
ie4L4sK/PMRBN9+F7I2N9kGWlxrphGJ5D+IyPaRy7MVfO1aUAhPL7WBXZJ0w2y4E0gIwwA3//5VG
JJGwq2Rl6JsYX+ZyiOuy/4lmLeWpjbrenHPuWYaJcCb9rS542RhI0VeTkmA9GkdTDCVZi7g9fw1O
68tLMETwT7u1Jndju0StN2dHJxj69pt6EzF1V4Ov0f4KHSA3ag9n/2uBoai/Qy9C811iKYo7A1cz
4TIJ+ukVenYVhymmtztUIBvdnvtpnp6ytU3oE5gEtu8j2MWL52lWO499oebzGLXkWIR+qo9VOrR+
tRcMhbpbz40hbBi9KXp9D070aDB7MvRt++DJDPFyhdhuoVuNUje+ruAoCD8wZ/adem8cxF396RoH
ZLISSF3XOIRzupL3UBdUPfES3y706i3vb5l1XwkgzmXggk0vzRjnmHeHwdEPnAw9CF3v+qZ4XpyQ
RsoE0zUWemBxdIOZ6geBLhRfOup0jmxR6e+Gcbo4rH0/Fs8N/kxGPVqs2bmKtKsf8tqdEPuIehPz
J2/1GId7wnqxagyS3IufnPQm+12pAUp25zdGNb/zBoX9CQ1zcU+5T5w3rHLUOlRqYSfPzLJixiZh
bHucV643yeqFjUMEhRwigSX6WicMMp6LUnn992xDJh4h13lz4zOMiv/QDc3hgAargZW4PNh7G51z
rGPhAhe9dR57mxIituyVQf14MDwA4aXWNsi+iEbwuv9CpJ4oZZLFsbp1L0UcXFz8Ke235C3pbwtd
1yFzIYYyn+RS+ajzvuzJ42nKMq7rXRVaS/BK1ozVUytw215RFqP6YWBvi/TYFACLy2bD/FPnINAk
pkdreSXTgFE5U7LkvwornrizkFUxjJ4ZbPDVMpvbeshpDUOi0I1JTnNmRHozhd6w3DoMSvI7Zxj6
/GeFD/AXvm1K+M8M83QNfAA8V78NBI8V73EX+PKj6Ps+2FbfcDy++1kjCMwvS38dGHX2oo3t1WYc
hP2lCNTYFWh7pYyco7Gi8tIXlRfWw2HnVU17P1iLz2N7dgZ7zgjRzeNiBwZj8yPb1orsshjCr+Rh
bvEr7yTdFdR2p9lLXHr1uu7bLg9b7rs6kq6Lh39ekvdu8vPPZc3i4jYZKON3U0TN3J6ryfCET4g+
/bVo+tkhTLeZ07eNzSIfQzV59hIWrPjVBzZGNagPrhsO8Y0fj9i5dx0YwPDWgSgNFybyqOap1U74
4doRBCNbPPj4bvCT+jgzohxeIa7j5rk13RDcQoxFtKZpvZSn3PGleuYzWZ+wsIXqSEwMfUPBLO8l
WuJI7VVdYrE0QgYvpdP1lMRexZiO2X+SXVokXcuy6rhEaY7m5FLPzgCU0lko5zJoh/ojtvzgFION
6yVXphpZfu4lCS+w8AhjDyxfdpqHLiDF6d7vy6W6uPBH66NV5AJ1By+KdXZUVTDbixIq5a8+zcnU
PkG9FS2PubdNr6dlXdNdiKLKv0Ap9yGHtdNFS3lu4hD/PPEFNQMitBXGkZzXkafO27rzXnIJChri
Y9+AJvGPQQuChIAh/Ha42LFNyvsoaa0Acqq7Lt5PvVDr3dSk8+qgKbvMUlOxaVOMpoFP4yVAZ2u6
eT1npcx+2hXfKA7iKY3vu7ZmTtQoODyeKgPxtCQeZTMG/lccI1288x0NqM9UbmZFfQjXontnvY8N
PPquj2OriQ+Z3UeXced6TDCcUC91wWPTlcFydesYT/k8+orZVjAxWfScxP3jE7UCTaCCRu4WtLbi
qGqDa1MIZGYdDdlbwUtH1KToXhxSy/541FqcOoULRBuPpTk23cT1uFRctPuuXxixFWbIz4H2Q+9I
lgDqHWEHqnxIR4LAT54OaeO8Ic9OYVwVr4x44KKjhP04WNmm6qNYmhH0xSKb7PKxozPqzZbOxV3o
/6UrH+/6NCYGYZk9xNy4apP3rIEW3Sf5DDm6rjNre8Y8a19MlEAdJvOmuInaIooZ0dUel2uaH4ms
8T9IHYW4wkmP/a+YmL8H3hKt+6rsnD/GIXvnaEPt/JHzOqobj4nKSpC5wrqB7Yxc9slxr2BtpDks
W9Nsk8bFCb8wBAkTtUEGTEzSXUFA6BvxUfh7CUXxpkvmtO6lQnt63c7F26VvuQEzF1yTnKxOX0WV
0SFSMWBRS6Io9HYpk/03ZuH1g4ZSKNlxbtsOBb2trmvc+fxuAi8PsFnRQ6xcBCrgWo6+Jo921TRm
VzXo9WEuIRp3FqCH1PqpTjOclbPb6z+CJDC35c1wh/m+jwZ2nPkjOUtHhmx5f7YFt2B1tniCkxb3
uodyVRJn0iXXKFqlaqkvG5U+u4tv1LAfF5D200orUs3MWYdlOCNrlO5JdlFvP1MjsuCmZwA7nfJk
tgmFzzipmyGp8b+V6NGMJOvmJ8qHAIwAU9ldms/xZ7Jq55uijM9k4g6pDovBEsksfauYlfUpmtKU
FZG7ZSVbjgeMtbLnUICC31SBI9VbO5uEOZpsMGoZZ8ztFTMwz0SuF3nNLUUtSBs8xC50i/43eiJF
dbhS5V5U7BEe13LHeAd6EW4VS1qFfli1zvz6BSgFX9rkGjer9vXqerK+lHkz+zcRxB8pVyUUUf7b
LPOY36dim8Iey14nDJmkh8yMWQRKOi/p6ULcTjTGSBH2EgQ4eYNnVKRxfV9jlvxAz0RpIw6YX+rl
Ap7VlacoNtJDbR41HtrYKq97mUo8GdXiU6FZxhgPLahQeZh0FiuWaU5wZWZxwSIgYenWIpsxzwPd
o1rCL2DnDyCnCOdyCDy2i1uy73YqW8V4q6A234HG8/5Bj7OdT0kla/tqaX3vmiJb+31MohF3regZ
OJT+ZMhtm33MdHXqyuEci8HpP7LQ8BHA0IYBgHEQRP1NHowYJKahXimfeYtBgEqnnb/sDCRymxqC
e445z2PzS1bUaEcFl4OhIXTC37g4+ODitalg5oQHwVcng6s/2cEp7nrypaZz49henYcRPf6Ro6d3
5/1KRh7GWfCFGqI4TMTJI1gOGp68qn/LkJLixq+24cEZyeK448HRLWPXXPvnkMC94bMHzfjPkSiz
TPsXPPIp5ffn2k2EZBDU2HgXZZZyfXMLvaz7aXBEhB0md9KE+ynUX7PN2ukGG87i3qyQlu/h0LFh
uU8QIS4VZmF5lqvTfQbZOP5G7aTn6GonarCnFm11Wn09zWdS8FqcOlPy2jUe47wRDa04GY8J7QEX
jPlgwBr+t0og0n0vphUjopk2F6fP6GNJxfJZW0viC0offFu+SW9xGTby4K9Z2OBFVVL9Qcfzn8Wc
x8PdpkGRBzjrDpacrOD1ijkzOOPpdX6w2XlXQ2SpvSc8ArN3r4FDe39FaoQTQs8sSpDqIhhrfQqZ
yt/0RQZdHVWZbR7SgZV41E0Vzq4kbmIu1XGmYoKSpj4dux6lBA1XkHVFN73F9HAI3qOz4ptEeeTL
SfCT2yvvth99phpeYhenAYAa6hJXGvl4ye+ejghnBupitluHhsrWzDX/kfu2mPassm0fcCLrd8+J
ltfGEd5X4UT+3zhCa/txhEqma0H/ju8Pu3hpv1NbUY7ooSzW8xa8og74CROY2sqjdVs6KJ1LSTgZ
o0ZQ3POco+uhsZHctjr1o3JiDKSzK8vg7JMwBs/CjiFQ08gNUxTjgXsvJGXpOtZhxnra0hcfuK9j
78BgUXx5JP4lp5xRgb8Fy3EQFtT8v9Amp0tUrOpnIfnqOSZ26J6s0eU/p6Au2pF8SE7KtBngdnkW
kkLgD2VKVhiRL/dyjdYXzxjnJ8gdFlnPOkqeM6jGNzESvrZjPp4du0z4f3Omy+uOn3qbjpL+cLcy
tqYD4Rak7FXFpfXznugDkx3dMuBibNesf078NHjs8KIQOEaIDVboiimvage/PohRJE+bRgu44ocu
ktbAnDyZYSODDPnGaSAGiYXKqnfB+z1ckb8YAQ9k/8BVFPJBC0F3W/aRvJYERt6VReO+jNiqlqPJ
1q2UwbWr9k2dkuHgrc49ASj2t+3ZmAA1snQumGUuZp6mKn8LAqLPML4oNLgqdzG0N1n0FrakPZCN
mbm/A6NHn4RDvYw7QoCheRsIl4Mxo1G7wWN82HZt+qj4Hcd0bqCn+XN9Hr4oSZCeuWa/wq4v33Og
UYb1azRTlHTSJd5m7siDvGhVxOGBqlB3t+mY8eMJUn3kSdSjdbZSAaGwgct+1QlDeZTY8oVPE3NL
mzjBGyFC0yELazCMPhel/0/rbSi/VuzzJSKxAOSJN19jQOjAC3kN9CA7pjiBc2u9Kjm5qPKky6x8
Ou9seOxZvZC1tYSdjaoHsB+M/ORn+cMjjZUqz8NSlgUKO13IA6aQOeI41u2LOxAJte/JdL2zxZIQ
7Rez3YQMw8B1OZPhANDpt3O/8ru6PYXWdM1TMZB8etMUQzaiinClAPJIanc3WFR1mBT01Q2wC6qo
WGNn70mayzSJo/WEw1z+gsFyA6AbbbNLvwIG7cqajAnqWPA4dqC6/UMNZUmaGjpKsOdnTe0/xNd4
PjeGbUExnbmTetPZTiET8V0m6vb/PCDTN7kLGeN6f5yRkuIYlbEdLgvjX/wsk1+LE8By9Aq7HeUn
q1LRn5BzMkMn2UNdvnf4h+bpXEvT0aoJP/hvZCfDcyREqg+AbTK/mazMhhenyIqrsBEjNgbV9tvn
lU12BsL3eZV+cd+RdfyP/9wsh87beDYDeMDDMOEI3GEcLqsnaEKV/mI+hs2XP9Kpni0pIPEZPtXG
R3qcAjKxCESD+aWCIEirvj+nA4lFB9JvnG8b0xnsvUbaryhFR1iZZS1N9ujmNa7sCYvDVxPSbPCF
KUzjdphj3P4SpoLTBXwORp/aV5TQ4eiPA3AmWSA6O0wyiEqQzAY6KezzqLmOBCgAvsFMRIdxSL34
TTYRwyHIljdBRPApw+iZHTFrY+3WKZaFMzmOOAOqlDuXuit5ivFPpPS7NXPcxrP+pZr6ZjwnJeFN
W1XCt1Si7j74pYGNWNia/UKdmcY3NVhkcGVPPf10o3ulb+oxxpuZpSlXyq5UviAHaKyIdt3zpS2f
xOolF3JcFsLieGVxrQ8uwVUaXwFuD13l9x3qDEJsL4V3p1aDsOoO0CPMpjC5AW9GjA9M3KIxOSQC
LLt4qZHVU1CyXzNyw1kOWeOC8eL9O6YiG37FhArt+y417TvUPl9hUifRe+73xXe9MrCzWlbyXBb4
aXaRCOtXM6rqlw57O/7N6iUwf6C86MI6zHcsl5f+5tVJ+3k4r5i79aNE+tR3dVGNdx3zuiPuqTo+
WxNv/MLgt/4LSTziGZG7YmRUF1jhIRWm6DjyS/S+nMb0w8pVXs26oQiGyKITM6tAXsrMRkw6fbJS
X9sgzeQJB7cpzqGuQafYK7mqXTgu/VMPK8ctwIdD4cATdo5mi0G+aRnJM/T2GdmMudv9MavFBAI9
BQxARk+wh7pE7xi7Yvk7rxjbrwY8mmHYOokzem/7JHtlm7tNY5/3UuHQ3mMvjuRjIUfWHcVoIMMp
nVrvXXhLcS78QHt38EIS2b+uKY9nV/XlCXiF1SNehIL8F/SBkhjniniiH6429wVZujeylRa5unGw
Jj/l7jKeReAiKuigLtURiatxbmeQ8VsPvflp6Zuo+dfbxiYH4UZZ8+nkFh+KHMvoWpLh2ZybaWia
c4QlUt2R28aEhlwh/WVIybxCKoGvMLAsg33raM+clt4DD5LwiiVBnNjOjqs/tvdZv7GPuepN9xTa
kuk8Dr8E/5+W+a8sQsLHtwA9dlzgA8MrJ3z4nzS+gIHFDrJjADe74PB0TjD87DsEyZjLM2oxkRW7
jHzid8DQYjon2Hk2H2nc9Jc6ylpD9l8gOvHPp+Ai+bPuvF94CMJfIBJUXrRxWfAQOSRw7ZmIYNZN
Wqx6t1M/9tOpUCu4m457t7i2KnQY3QUFxoCMp33CTrOEDr6sjJZp7n2vehA2FeupaotCEEO91Wad
p4uLivLqH6IvitNIVDzAEWuE4TKDxP9o1gTScaKyf7RltE1ix9B9890BH0c6pQr+okiz+zBBYvke
Ca9KzkzIKVXHEtbgRpNHcEuIDBMr1kR340UHqyTbMHILbF3LTAl/Mit7IMjK9AlECNuEwXdXUPMQ
0NqxQgmmoM+bE9idqfYkORCIMbv58KfFTC8fiS8TwyPcHMG0ISaHkyDXHD3ZzM3R4jTFg2iq+DYR
peIiISET41NJZ7MtUPGflzJOvdvMlgjmJCVuVhmaQYEZbRAbH12TwSOWXIERDzGO6F7bH/Ktw19E
8eK8KLMQ33bOEf1bRSHHd9W2a3Mox5QrDxsdqCyoYjYdlgLDika6X3d2MtVwLRQJgPuyaNFeUj9S
jEdaV3YnhwkNX3Q9V9csWAHiagHo1g9lHB+XtCHkMx0Mc5U04EYhcKqmxPJ1Vn7FWC2LXQYk/+Qi
eUKDYu/aEwSAF8T0FODEFnvjmVhq/4kUVrfec2twEGNw2UDZFCKBj6eHWm+SeXpucVdAQYzbvngh
t7+rosFiuryQjbWjnXcIuUVAfUGfoYSwJqqO3PQAND6bJT487CHOrmxT+W+7It1dGE7iifQccYcF
GPtX3BBbA6W4YaFwohDYxZkMWeBm6qcwOPbCpSkQbgOSwEVU6ZM7D1N+dN00qyGwqrw71ZnJHi26
wXPWpvaXileK03Aa2wfrd/JeeZwO0IEZgQmBvwVioKKyVQHmWz34E4F6J8It/T8ymwQhi8bJXusW
yITi2ucPWiCSxH20MtpdmLweYXvT6sL5WbYPwl/lW1bWwWfYQZIRJrhsGhqN3sUUDID2bjXHOES6
jA/EWlwzJLVPw0PqOQVClW5wiYyw0MfUY2AESGQTXM4hLgXqvwDbGafQPV9a9al6H54G/56UvOaT
f8+Rgb2s9QuomkjzLZD6jucKU9ZmtMqb9IjNdxvktFswjCXuckatnPOPZYojDKs9B8RezS2EMZUz
lRLj2Z6BbKOKfYlr6qqDinMwykbohhqL2I8geig5jkXAET1Ga/Kq9JC/1ATqfSS1yoKd6uINC1hj
9XtctzAHf+j4tbKTzbc7kaLA703eZRnjNnA7cSeZEn2la5gEh00Q6vY6JlJ3FxmmsAYW6JUqX7RH
1Xh8GbSy+XM65gkgWNtr/3VpU0ddyLsBXBvFRv5kwgkvylUkCzClr/6RALESGcNo6MvtE7CPvpbq
VWN7/6rZpGIuEhgbURoRqT+UUQGqoAVa1U7EI+BlVjPXV57P30n1sssY0kUwyk4N6Iavi7e8X8YK
45AKgDCydHvoZcT1UK4Lp1xNejkXtImi+iyWPn/R3ZZGTYADRyJBTWjTwMHjLJhBSEqkAlsX4WtQ
iJsrMO10Px9DdO/gKDIGpodtsdsnxQVnO8MMbMCaY/nZ+tCiAI/8NCYDGqq5c/QekZ7nxIAKfTnJ
QjuhHAuGht9EAfwt+m/WdU1GCFboXwgaRghMmSizAyIayva4tHr5a/oERFCRnQm07rJcmuUAzLqH
xHS3qpP0h7Jyhk+CZ3nAy8ghMC7KNzwdpBsfGc0PbgmQxX/+KlirQLhv+zH2aF78nIiTB+YqDETM
0LlvaRkW3z5ua72znio8Vg9ZcZNhmV3PkqcNQ6zTBp/BXEIkuTQiBhlVOc2Z3fAQjbDE5Juw9GzK
b6ye+3g3FkOYn/Ie/u3Ye01S7pj1TtU99DuQZLfCd118MoztTWN6wtuzvrZYh1fhLtfQd7H1QNMg
kfCXCzvgUCKb+kEw80zVxN/FHTTH45BMCOiYp8yV7E0QQj2I9dZkVDknmi6bvrXDQmiVXDcl0Ivc
DnWznyJ7nS3nAw0nPyNFtLzKAkzgYDQdDMKH0xLekW17a2JW8lzdXFLyDQRXkskDmgldKNmWcKfj
MVhOU0ultFAzFrdAHN3C61kofdG0BhHoCPhNeefPqmzeFd+CegyZxHXPrSiRLklYlf4+yyjX6FSi
VphbESXxNCJnktJ5DUOyX284Z5r8iddg7jjdqQ335CJ1yWNYVJANoJ69e2Frb6u6PbF+gpCf1PJt
0hRawiUYd/+wwE2wNgyXnEI/bkf+B4Sb5Lm9yMFrRvcwuvWwDpeQiNGYsybfkkjSNJ5oBTtWSTxo
9qcsaI+JLQ8yYKo/HmtAos7csTqqTF/swsP6OHo92ccqT5CBoUC5/K9DwVjlISPlXdxaZGnnSKgS
7Q21SNmdR4/sPE14sbVNdlOGvIIhqggs9Mn1RoMpFjMio/cbiiUYqL0v8P9iRSqYxnaXzEKX/67h
8zKsJp3rX4jrMV19cBNv1f/c1UU/8Dkmy9/Gb5hBH4HiJH/3IKs6/yGqB1ymYoXM2tdRPZLzr2Yi
dE60T74Dszga/IIjnxymzwTUCp6HDCWe1RBgmeJhmvj6ST1KaD9gPSaa/ZH6ARdK5tXund/7ivlB
Nzd5zD6CYk6/S7n98+AHpWxwb8xYUOF9yraOvlyHzBn2QLCt5zAJxRhAlRPPMblTfnBv2onw36wc
HW/nF6jPUJCCrMrbdC4jeRdDpZM+r4eQUBIrWLdzLoaqiL7I5ko2IBPWDQNxsICxYWZsm2vX8AVs
gIf2U74kbEnXSUUt+fr11pnLdqTHXUq3IfjPi3MxvRM0O9VPlul2+V+GzoKosszl+hgaoocvS+sD
XzO48+U9hnrOEbchROs5G8iKeyLIqgZzdbsmvO9JOHeuE/ABacVNWIevIjTe8pT5IXKbSxJOCVBt
hnYXwqeZS0oeFJIyVvL5lE1FkP/SdSaaL+m2S5gfS+NRpJJHCC0C95Tc+bkmk2ByCZ+KaQq6PQ/r
0l7nuGI4uTjxlB+sx8pBch7C9t/Ia7qHfrHTb+5OwpKSXA414Q0zneqOdENMS4oc6PQ6NihyaOgy
WP6Bk7v5eEACMi4pVhvUPaxa1OcOD27GWLuxL2MA0b9XgVu+IeJTYLDYCwNJKnxIZSIXKkTpQcgD
syFH/8MnHE2/UDICJBPwJ+ZMZRotrOeN+NLd70HUYvzTT4EmDpmln0N99ldvHYjZ8gP5yDjNo6z0
2Z/xXhdNW34gjzh47wt2xDhHAdGBd2GUmdA3/hwNK45oFBXE8BEz+E2L6lyebIxJJydhzR7CgoC+
39Ush/QyETFJG1pLellCxDpjTibOCKbHuJvRh4OMM+VDPs6pKRaKRDxUFCxNqcdbSVe/pLzgPVE8
VGVJw0JdSZBPT4KhBUCYDmYZA/+czhPq06L8zH4smHeJBcyUyf7i+SqyGxyjWK22fSFg0DqnFiE1
HssKgQ3ZPeOijUCkWR4OmgSUmpuU5VHTDndXMF/JdIycd79RUO6KPj4Y9jJLGW0wx2NikY8udxVg
ZkcxAnZB7Kcvu4SYs9hbnntc4UwMHc3l5LMKTv+4hTNGNxxq5pFFImzIUFtqR1duBTyxsZjpaq9x
QybSbllmL2QFtM2PaiqIxYVJpvtMtwtuGbJvqTgBHUzhzcIIv8EXtk2z0QBoIzgU5ZkQsaHM6MsW
GXFqa3GteX8xT4eB961q13Ufsml0drFK6uH3QoICm67wPBQBjyTZ6D9wd316Q0216AdfW1Cf09JB
nvDgaj7RFzLC/OiRPiU/aWIbpwuiAd/4Hg4YbGD0Mi2fez5tGe8CitKB0W0A3RDOazaTSzgpVBKT
0NPuWPwRx7dtmczjoa1csTRHdOhhOdQ4Q4MrisvcPqmxXuv+js0KYnxWtp6Sas+Um2SN3dxmjE/c
aJzJi11xTeSvI0pQ+6/uU6g44iXctHtipcOW4QdzSeKpIxl9YQHi2iXDDZkiU8RPkvqjmOv70uu7
hzVcOUt8IjWXy1i0uLddEQ1PIaGF7m1P89/h7Jadudc47r/HgVyYa0ar0n33axfID+2ze/Mgicjt
b5cJhvPZGx3ZEKkRrr+wpgfe0UqzeDd1TpjAb99r0/kxH4kkOXUYD9wewMnnMF30MnSXkdAgj9iN
AR9Hmo59eS8XaodbNpJigjFj36ov67RO+SHk4jj/WbVSDTO45CjwSSiKdqIrQjnAbTIAPq4RWPy2
w2TzshR9+UM0EyEKxeoefcO+0Ffjr9P6QNi1qmEnGpkEMEZ4w6oLUVL8aaQt9V+G+G8GPlWB3trH
tJv0H24V9kdUclaR7HLk7/swW8x4skMUvVJVk/zm+vyEe8mr4e/FihKz9zNQ9YMlCkc9iwZJ7TeF
YrUFawWtObkIPAFBnTn9E8Ep7XIm2AlGjgY7hMWf6J/nXVIE0FNl2SX0PG5vHASQWWOrJr0viHj5
i+W1dovaeQydScu70EMY4/hnm0Gxo5xrxjfYrhJxeguJBWEA9cBqtMTPqkhje4t1wb/HwUUYCMkr
Pm4VdCTOqYwNZLBows3G8BcoTTycF08SlxsuK9Yad1ImeWQNEG4jFJXY/iqYl4ntFQrEjuT/dBsA
JMt3mGQTPa+OOZpLMmK7o518UklCBlAJTQHi7qnDe7ziRd9uho3Td07E5KURQIDqquVV8NswWHFy
rDeOP2JF6Nno7fzJHL9kJGyZFV9WME40Fez74yHVi5KfImNSd/KIfIlOc8q07SBF0m1zpKRVtz3B
J/G3DtkSxcQL1W+5KTWdAP9CrrlzxD7sHZw2Gsyp7bE9k85DWPm1NinqWUha07izAHcfJjH6b9x1
iToK4OaGuztQ7Z/UsuZlgTqEv+cxwjg5h4iTylaAOANJUQdarNonBpEQ4TMyzNyeWQPAicbmMye4
43nlEM4aI8J7MbVM1VKc7e6NjhnWjbOTDiczeXLGMZsp58GXNVgSKU3JcMbCROJ02Memf5YKhOl2
HAcvp2BIvG+6gtL7kV6pvQ+LH7b0CVUl6rNeQICOdV0iJLnsizJ3ylqC0NKAauZe1AWaGZf77OLj
CcjPIwPbg93USxEfjAjMcAOBrP+y7wsMzeeIXIDUfA6bdi1zXEO+G0XEkpFkvpunVYUPEYF16xV/
gFT3DF5Kc5DwDjC/YsWEgLHcVRePWLHqTMOBU5MOefb+x9GZLMeNa0H0ixgBggQJbmtWlWbJtuwN
w7LVnAcQnL++D73t189uqYrERd7Mk84P1hZ9+UsApwzuJlZFrKMEeuq31nGxiCez7eYn+APqzbb1
FBwR1ubqPYYSzM6gajlC7DgyNwZ+EmGlKBtL0qZGDPyu11QqIj5hUjd3CEnlcg0Yeqc73rO5eebe
wYU96XH5xaS5wjdRGq7g2LIgUsRoowca+1jF6CJZvN+D6qv6ous55xIbbhjfRTDvaC7TgsWinriY
2oho1oENeikvEJ2L9IFMfGxfBpKVpj4ivnGKLmXLrmJYWVPyWTo4BCpMrMGFbW05/AwcVml/5aL5
nrNMbGjhqTEDQtHPpqE+cbIT8yGO0ET8bQSFzkPFP/kK4LeEl2XQPKhxEIETZoXNTY7TlXiUX9Hh
c5Hag8RgTLj6f/rBJRiQtB3gr2aJemrZzMpXJqRg/QGX1CJeepDmv/A6Wnu03cIEIuMKg9Bu8YbJ
PZT4pzSWmXXGE9us+VPjjtzQFm8i2juwnKt4GrT7ibF4M+41cCwZqKvAbffW8eInVoWCTSs04O6s
l8mbH1kiBOIy4JcZDsVMNvLBr40oz9jZxRN7o0Td0rxl1M24UP6d5s30ytvaGz6K1eb6CSYsMjtq
DtF5gceqZrK3HDrVMOTZZxab4X4KGiIoXW7X8Fa4mxMP/AojYKArAHuF22yNME2PHo6bJYtBqW1R
O+1NyCVZmHBRbP5dr/2Uhfl+cnz/fQgC/hVIpfZbQkuW82aU5NQjRh4gCuNSa+9nt5/bazZ2RYEo
BmjJYd9bbudPNqOJA30pPdBgKHbWiqPA7sLbPNeR3jP7xj0mzcn+9rDHhFzEcg7Z0ivlR8ThT1Kb
bqofDPfgfIZ4hJKok5aUUyimCFBST9RoyGnX2PEuo/zYwwbfPzPxkJVinvKCoxx9qNBeHXDZ7RiR
hgfaHtiLJQ0+KaA/8TT+kl5M/1pczrZ/p8+nFG95QAzkR9H2YU8BIztwSn1ih1UBQmJUPJFb2EDU
c1I+rGDYz1uJXnCLZMT0PnrsYd7qNlAe0zvNdjseW744yHIorzAs3eIPnlsZ3ywT73ptgjz4IlwD
oTPoVK5vmE7Tr5i4X3qi69AVtPbUfEtM3gn/joysq16WCtrYj4L/7PGxHGfZXOdYruaHINOm6TeC
JrvPQOkqOiMC9oS2p6yNTbpHyfJ5C2tkByvIXsKyQlxD2MLC9cZyRvPQKar+HiWDvjrbQWIskljM
MYoh3OHnD6AxVFUZ6e/CrI4Zj42Ng/qJ+qzO/Tt6U70+jH2qPChL7UBvE5e+/stdZ8h3A5Zg7xG1
tOZWXUx+hY2bjTegh8EMDP2NMvPyZLNlC2TA/KeuZxamegSxj4K0hA30et6bavnlzz6yvYZBWp5M
RCB7F9RjKC7ccL2tAkBlGLR6H4Z4mCX+f2z6Ap8qY4CRQFAhl3EBcuHUfuCJEYQyxKzmSxIG03tV
EzSE/CilZTCsspPHLFKcScBukhPy6m/WXqp/Kri50qzaM3oc4JRKeTYLq5hN6EHb1jRz/ENrk4bQ
vuw+EgcnA72oRKfFLbP1ON7VeBCH52p0VHmj7QopR7iJQWPKAqmih21aTR54mZC4TTrAUpcspwTg
0lRjAXS2jd03H5BiPxymFr/rAUrS3DzimFxLXMhr5L9lcpzKO6KluFXR+z1LeZQQbkCKc0zz8E/h
4+S/chSyuCEhFXwJ3U5fGbT98rGlQ8A/Uh6RvwV4N9N3VPCmOCWlH6dPmsaNhjmYmcn/bgMait4K
9jefg+t6tmDNWLnOMebGDhShFkn25AYd74vMiq0mIBdB9CDY9PNp8Zf1LxMGq/kzsAhZPB1xmfav
TczEttf00rgnTZVI+8pFiEwu9qCs19iZPRcohIcw8d/osbFCWXbpcWkBR81s6KJcvy5I+qDLPd63
hcWmlHSUJmc7vIQsgFiMA3eSkZtC8Ai5Pb0SMEybC0EaorD9rMb254LaqXFYkQxbD3bKe3ETgYXJ
js8FkQHU5/Yqd7eBOAvTcTjwKSxsEfDRhq+V426n6uB545VQKa+KySv89OLlUG3fxNIGIFwbwI3Q
nKGt/RUTowQbgxWynk9SvTxOSTW5b9ESIAD6eKvUk1f5vLsmzMbhKS9nNFjhGYSlMh60IDRZLOiZ
VsbqyraE/ISPH8En69ANyVMXBLySAXgt4RnNvXI5JJWt0uMUJMzvxg8RZXqPGPQBXpEQhyqw23Gu
AWmag7vQ67JjDw6Ab5e2I7EZDul8fYKl68/OfnApMnisAjw47Zk/e1H3OJmX9XWTI/leVSEdAcPY
QgpHcNJ0HxJP4OwJimSeLgvLT3vfOapyX6RaghzEQBKyWgoaAfae+r3+eYAHU97LURfs3AjsB7hk
eLEQTbN5OF/5u8LoqqMiNteeWMurB4nfOXtZEZ9QZgEL+vz2oi+xuG19EKhrE56WMbinqoT8ihXb
RDZXDgol7b7zrZy90VyHtOFlwv48f0BH2Chq0gxo+uCmi+AYYEHZjPcGuzpWTHSKpt1wvhSJYuWj
KpGFR5NlkM2n3rX5M0MkedisGqeck5aImH/KWn+oDiARUhxIQdv2vwYd+a17NNlQH5cxZrbFwwlZ
HKZ80hSHIq3m5EfTyd55ySHleRfScSi5YiL0f8hw/ZLMLKDLsqzzOL7lkJfj3TS3A77EDLrBr4HM
vOHvZ2mP6LmuXuSdChhcOJF59ZF6XKKxao4T3UrEzZyoEG/DFEbDL/pxg+dBAwZ4Y47008cQe/Hs
XuqKffATc81gPzqDbnopNN5E3HSMRvsZtJA0h7LLN7CCmJb8YeWisYDD4C5wSUfNbXPyRkjUlhor
+iTzkmSwTzYTCSQAjp5UUO0/gZfa5jwIvvFnypU5BzhV8ONgbuvUQ1ZWJMFobVY3szTTQjEMXZ8h
S1ayZHg8o1XfYp9A2Xnix87u2DySqp30hDrAQjz1fvLUqviFRZRPCJ78nX0zTQSROHN99udOMXuK
e2qrl0exxl72lmwv7yMsBl08xD6oyetGicY1oUNg4BCec3WWPYQ1qgJW7T9TYil/RVnctO9ND4jj
NAwyjJ7jmSTrjlt+2vOZs1A8JRXkgZduIE5N92yBUKuL0f3NEhn7Kckn7HQTXIryTs/Wyx5wwxJ4
Lnx/Ct7HOZ78p1Jim3W70VnPkZk5woWxw612Z1xrqLbIzrOfM6KT6ax6IN3eSNVFKCEje9Ti4lyn
v1FjvZANmBWqrv51uswdCtI45vTcgclgr1oYi5bSMgoFZAhmUqCexPh9YPwdG5yIFT6dveE33+0T
Pim4PD2pFXi/mJAkdCYFdY70fiz/jK7T+M+8LkDNCnil2dGEVpkjjgkrj6D42u6m84AsKXMZBy/1
ejRP7SyMFvqCU0N/gJ03sHPRqJKOjinnY2A5OWgKmSpTnqRRcfan6lDZphBGyjXgRf0EbIevz7B1
Fb0rRZkpwG02h9OdoFuBacJFzPkIkPOmL/pl2BR1HS6qYycGvgkMDU4yUGRpWYH5Ks2yV8wZQfYd
ba/hizUNcKpyPFXph2iBckBiZKALLbbiLYaysE8cgA291Zy6Ck1HAiUmuKnaF4qHeVFxEDQcoR2p
V+rBUVjgjh8DrKpNdp4QxjA/rHPYNQ/u4A7Ro6E7I36ADggXLSNgiykmHDtxDCHnV9DEizx4hiqz
qDObbJj6FaQNdv+qEQCechPCMENS/3fvcSQxbd1IBjogu55A4Hamoaq++zRIK++HKRwY1q3HVlK6
FSraMS5wyEOHCjUH4YJVTtLO4ZrhrcJ8n73bAvg9FB3U1idAC6xXdltmHgMwS2V5GP1gBo6GDeWH
N/AAM/wU4RNdDbl7ZokBr2ByW+4wiuQPuUCHweodFA/2WNmNlf8gJjVRtKTasnV3qA48WbS/cYkZ
qI8FjWCYyi7IvdG9YPacfuDU4dWNvkOEH2iK96SJGK0Gc6CiAA632wg4i1cWPKy+8sblk/dJKN5q
iViWiD4mdNmUAjzGKhzm95FUefjDptsqPKUI5XvgEyc/rFPqsNYKaaM7oJHjE1DS7/pr23gzJdXS
WfleJgYDyQEHjiefQldJNe6AOlNKyZWu6y6FD8Xgfo1KCwENAuVx9juEMLx1IfV+0Aewxa+LqNUR
pACi7MxaOcFosD3/l2S0wrkbhJvdI9EgNmXd6pp7nVf9H06v0n32WMzQyFtmXvkvta2AXcuC9jju
eS4haNaI0UCKHxofa8ccwoc6SkSf5RPUT5DfLFM7Q5bepFAbSjf+y2YAcQ3cOLJHR79llqY9WerZ
BC9x5oD/vIjA58Pm2Sn52sSjX15DrAPunhsS2Twurkl3CcM8QMsmLJIk5uKn1uv65w2Uph5iveX2
gLs29VeAZUTcHGcylwZGXPpfslRygMFNiKPdYiPu+KunY52CbizOwx1yUg8HX88qAS4yumXwmuTw
v7Od1k7PbJrOm6ocLEj7dP4ENt5ZINmbX7ny+bVX3cx/2EOwdk3SnkiuoiyYVvHOylKtvxFr8XV9
jOYAVbCWjImfeFyk/Ob5IbeHdRwKB1XV73CmQdkNK0oE4pSWH6qrkuB7GbPLHvdUSyFwm7jyp6cR
u2l1N1PU63x3hxK7TTOsBI5syJnzQpiIhYgIxuoraLeTrl5Qe4/BiOh07htwZmzeaq94wb/MN50V
PnH4kVqC9ZMSUGpbljmn2R5yVHFfNhOPkz+lcfgeRSrz3m1ZA/cAV+G+49Jwog/TtP17QeqVpa5T
scqLKo9NWb/mzSURLZKpnv2ivlIWi6+K+xLualQp9muoS7N7yKju7nnjlIrbcWNWYg7MGU5i3zGr
dXVDh4DPGo4tKqmPczOO3fAMUCnk7yiML3+qnM6yXU8lKKoF3v/mkdahkkC71MRXoKZBBqUSWhCA
xRkS66C99RXXAHbPcmvoZZfF/nVgOgEk62BNiVmrt/smWhO8UuyVm2vRN6OHC2eBgnesgjaKnvn2
MOfbcDTyHKLZTKeAEwI6aGQGPAAU4wp67ifZfFpsAViqArLz701eUaBMpTieGWpzkXgXZxBPeHnX
0UVnY9tzDBTH+66WgvPWuA5+1YBLJXvfqMCtU7FAXdOTACMdsfrIg/pbk6f5R2pR2AhkOlAvmcZ7
CN6fROzd4tfSsrX7EekJCO2hLukUlvAqqQkiL08H3XRC7vbmm85s1N7xdsRof50n136DobdUNIT5
zkpBgmmUVzb7BHEIQwhu71XQ/J1MYIPSoXCB44Gxb6GMR36TEAGdU+528JI4BGNWPstLQkZp/Vmp
gqScYN29MhWg7BCiStU/JOQArvQn78iSyQOgxSoeawQmbPlMJyU3MRBq2IcoZ+LRQdjJvQ++xmPy
lbD2bPfFRBzoB0Klu9yBgV2dfRDXNsVVvWUgeFF202/mFhAptODIfKZAsGaW+4r4ESgFYt3FNM+C
HDhogFv2WUG1GXE2WFLADD7EMuod5ULZ9J8LAac+9mqieHmHS2dD5zIR10fMcewY4PyuyT4P/Opr
SGpMaTn6aHipcU3/xfkJ4IxOHPusmN/lsyMJtz5tq8pxR6co1kGBOfzRyxoKeZJJZtl3HtUqB+ej
JNZWTMYLoQHaERosSmNtKdNCjEZ/jQnB04w2O7cQ8zUP/ezLl4zTl8eyYyo9jh0o0Bu/6nn4mxDJ
a66+zyMBBVByk6ALESVmiTdZiRMx9cC/sNMVvuUTTpHEpv0YD7J/YN1q2ksK+Y4KY2mQgQlWxME1
5kXBCtyC5CbvS4c3ceFFr2faX1j1Z0NGM15H2tXeD1tbPft05et7tjgkr7Ka6ozdqMa8e8VDiTEu
yhL5S3iYjPjH9RDQ7bYJmislrBCdSVbfnD7BRpekOX+TG40D26bSZ4GhdA2Li/NukzII8YYQKgs1
PbHyYZyqOmBJe67ThT4kCUEduMh93/6VDsmJu8zJIojKlQYsg+2PxdddQa4MouDQNPIz8DpUlbOk
4CV5cEyHlclWkscUfZ0XKU6VTF6bftbq01RBLwoI40VEqoa7F/vjnZ2bOL/Q0kV+ih4+3gfIJujK
HM1czaZ+xDmYtMQZL01L0el64kqDDSO2oJyfnTEMLPVhWKfG6OoXziTIptsyzLhPkzNe/J1XVWFE
qoYJIdiFW2AQvYMChxTbETROfZ202sotsCDJvoZxs2L6wugGROstaDuk3UMUc4u90tXmLbi+0AJm
KGRs+NP/KBiug+QyoWBBRsKJErhHgoYrU483NXH2bQZVpbm18+uU7ObbZKWdMROmrN+HhHOUrSJo
m8Q8qQLqwlfAwMuWKkcO3O6fUasjbup1DMiXW9vwkY6kfR/KfmnL6JiN8fbWCLOO6lwzA0qjfKwd
5ouorRopJ/K9ub+0VBsFziEhz1SBb86NWZ8ZwTznd6C6mtqZBF5TifSBJx5HThu6M+jKxlIetRaN
xxd64pqQ/mapAuR0t6RyEj/iHi4PpNBmwKhUjN3ylkMibu4zZQjGBTrc7q6VZYGvuNPE22haF8L5
VDwsdPYQwMWGBZb7Leioqme5NHj9kXuoPfMp6J9h71bmd6Bn/kT2nV88zI4+08Ke/Vm9YruzGIGs
IeaqOLk+9teu73HrUr8Ytg8coyHYDEDYr6rcLLvk7lljZVsxn1BGn1GMvHubm/wDjBYmOhOPONTQ
81f7RBFV2OxTvCRX+LcrUBR6LinSw06h2eGUCNlc1IdNBwpreL171r6UZYxpq/g/MzDZF7cI4Lod
BirH22GPU2wSIDnnULJNjrwuIv8frj3LJHeLg/kwUeAlGJeIAxeVyeXGwVj2FhKsXg8snECe52Ho
xncTG5b0KNEFqcHrBOuIJk1pN2OnnbjvMQtBVo1rs4aPSYdLHHr3FI6Y+5xc/ilQN+nWYTx/iUUR
NRfHp7n0qMgWu6cF/U2+iylevhMuZ3mULh2ZnmYR7rYEnN18AAI2GhZJkX5PbGaz24ATRL9U1lvq
e1Muqrs3Y54G+wJ3a3mo/DTKroFeVcY+bQ3/cEA7iGxO7Nd3ouw2YlS5gQ9iz5TvyepYxhv+9Zkw
1MbwyA6wSqOWCwEL1ZgEmEJSp9cAMXflzvcXSBRSkZ9jok16heUbzhCSpigMlNYhQSS9JwEBOCCO
6uB3EhpzhjYytZ/d7Kob33GnQx/rPXuwKyGEE0fuCC6CLNtaPZB84LvUtjNoxY48BbTQPKf8Kxaz
8+B37ZzeYZBq9T0+aD4KPMP9HwKh9pOWbt5b1eqwbZNrFGZ3OgUk/+jXqEJ7CB/6zIKXn1rzpXpq
6kD6+6bXOHoQ96W9gLkc7FfAFDPA3g7xBX+MmF6/Q4plLqzGnhOJ6nMgG4yu4ZNqs4yKM2Ai/Ccu
08hiSTI8wld25qD9ajy3r74XvpQ/wcA1F5IERfuyDG7nfSY4mnoCD5WIUbFwYReom/Ta593RlHLJ
DsGU9b+SgqPnLLw2fJ04J1+GOCAssmGJJ2bYtfzZxMrmiLWV8l4KYOe8zNs51D9lBmjjJ9RNw2bC
QZaWdEq1HibsJOfNWLkxoWYTDri3JxtB0E580GTczHH5/ruKohhhuDW+rau/baxQVUDPTq+uL9JX
7L1MC0aDID9u/kFzLRWuSjyk26a+Kba2AMLd+ClKE6bE3//BOteuQ3s8sFPGVdFF5OA+Be2l2B4a
dvHic+OOTVQTRNQfCZ+3SNRt9KW8SJiieMbNExSGZHzO0TTpwqTUdbB3UBBMesPOM5PBXCufuRLm
DE0aBa6Yvt+nSe56zxm/vBEXtcStcVg6mBh/SL+P81ti1zZzeTWUOv9tl3hGemBbWfmkpFQxh782
XwNnLjgCXd3VzpxQsxgFoXODyMHDSb6fYMSnlDC1PtjJN86dRGP22G0Lqweq/ZLU4Xnv5cXFC/1Q
s8lUz4pIfXfuqxx6Z6KRUZX2EnEHRr9OD+Sy8AVq2MPEBgodoP9ErKK7Do3qYvuciwyITbDqkmaN
w1JSH4C4nBTTKXQraU441oafnMkbF3FJeeoGO/zUsuObPm9A1ntUloSE8Mr+sTqvYepHd27Mk3if
8y5rfratIjupMWmpxwTHxjVMM/FKi5cvj4FXul8L7Rn6pc8DPlkBgXabEzK2cUvsoTqGJOU2/YV+
Qc59Hh1JVCg7pSWbTd2FWf3A7CEf5hCk4HaSsejHzc/5UkcEYLCu8xL2/YrVDj7iwWTdOWzr6O8c
EoI7NG5A8npd156LyBjY32GL5I0tnGXzIcdQ8pC1MbjaKdpiBCG+jhNYJWZfzG3sMYLFNRQdl21T
8C1lf7OTTAs1VJNt/zSlhQk5iRrGvKbZ3gmJh9cbd9b0xL9rv+k4Ty8gC237Fqbk1ED5U3PDb6Up
JoNVfKK7dzVc0HfNCHZfxTMrBeEan6CJ44TP2DbxtqqRR/Y+8RUXjShIE66AXdgb5iPo2O8DhsXu
yoJhjLDhOwrJnwVbjFwYY+I0dLallLMdcVHjRNVAS3zuycPKtQ0/WE7N/djT8btPWVTV16pP5GcH
XqE7YWsb/CMnFndKzKOQT3nfhTWzSRrJXu+jYtT+a15FwCNtTMbkgeb4KDz6qUtUZBjwagmoGsAI
YHEVd4psbY8/J3P6k2q3hPHA2q25AG/rI/XcW+n7Lm2wCiTjgXXxAEnZJyC45+WQdHdMVnQxWiPj
T9Y2TK07vMWVvXlYTaqN29wN8aNbb9LRks70X+HXnSDYg4pREbEtH7DVza4p9xnYCNAm8aONGxgw
WhmtJJ5dc+JGVHxzsT2FV2FFNl18Uy1vBb/TiM3b3Mkg33XW9u4dS0iMZhcCky39MNXE/1kxP5Fj
ZKJbjjT3xd0D+Jmy/ObUCSdsq8PUPcxrNlEfzcqmvCdhi3+LU2Wa3VcxjISDKB9rbMIn1iINPZFX
9KKviCE6jfaBWsroMfNVDZKTsmmb7VwMb15yiX02NsfYMr09IAb63esqBmiprOVb3jlkBHlbGdgI
+hZETk7Vstdvk3rFbM9NRSQF0sJhIDgXg8xrUmm+Kqbgsj9rmPl0k5NyWw+m9zS3DWq2yYHC5Jmr
B772jJlB5mKq0pXlrIf3Udn6Hl1mHF9oNaZDkjOO/2i6LbispDvMERTTgzc27n9JmeX2DzMkC16W
toXHLlFn4jOsmpiG6BHn6S3pQzLzmR25ZCWhBJeJSOz45a8K0IR/XDQegfCQeCIZX2VGjv/BYP9c
fnHoto8a7gRLXV0Hb5Mz6AeLUHdBq8EwUFDtJO4xvajsNiuYNM/wgoL8krbTFj32VJ8dq5B/III8
GRFq2MFdK6yf8P1yGH7YFKo5/DQ9q+WGzqjNlRF4mDVQ84lP7IoOIgU1iZSD0M3eMCyx86KhtoZ0
uYezEnzNSsB1pjwj+1n7o7J7bKGyv61hSGxZhawvOXBbJs3GJf3EaccetSrItsBsJPvXDH3mQXqg
/TPzJf5DM06ISIPwcFlR2lyQeSTyTtWCXs1mr6SOezP9MXRRprOxmdaF9ojAIxCy97W3xX8N+kuV
9Wjl1egvPyO9udrystgqHU1CceRI3YO4LJxllky1JPmpQ8V2xBPbZR99Zfqom5zUf91jiIIPh+qw
E3p051eBwbJ+zgCLTX/Ja2GHKeDbdj9JJW5NKSxosKcum/kCk7V8yPK2sHQCrZCKSV8Ar7S2Ang3
DGxLFxtPN6Rrlg7MnnRbVOnauWz6Gqp8E1oWHhV5i+rc/hMphYoSZzhxN0/oLl9qVGZBTnw4gGyP
+t9+wfqHMHvGvRag7TRssYPaDRxEfsixnTc902YqLiGb3/iUqiIIz2PsLME5WzWxl4Un9fcWEExu
wmxjWeRW/S/SkWxAgGX5f73KCetiRzlRJ+85fkX9QMBymXH7rKn7hYV3+pbhWSn2/KK4w+sg4BwS
zhDl9+xV7BfjHr9vHZBObSpe6PvEKytLob3TvC7SZXPYFW73EWQ5G31/EQB4VdW+E22aLN6klFVW
wOYFBJ/LRQVqVaTecjWxjkMU0x84pEr9VGWOfCZSbQbMNwLkYgZBsR9PSxqGnNUqqj+g7TQvEyo1
EzvQmPdkmnDXIrVMJ79qsEdWNvL8E1Gd+mKqLh/ejKAbTPQuPIBVpxM7jH/loYWLB4UqM2m+I7HQ
AEn2Oa6y+1Gt9lXzJSXOxjGgT7VACILq4q3jgeJtrgpNRiPhgvtiiPdc9YF23QLuSDRsIL9rVleq
l080mtb5feFuafYQ5xYL6x5zLZ87GN2FmBSa+7meicCB+ZvwmPuV4zMu0nM57lyVhU/DUuFlApKb
v1HCgzY6uSnstKnDLHfOamg8fyCTYq0n+EhKN8OJz1IcAi/WShHZ7xnyAewe2uxjkqdUbPicxA07
07j27ppgJoHr4aXaJ2UfOo9bpjc/83MkMMVgK5ADAC7Nk46QGv7HIqpzLsIGwjmKUHCS76VhW/CN
lqK0+yk6FP9vgSPgE+54XpoSJHypmyR+QbnCwAoPqFacm+XsDlC1Cpv8t/B1CPUhpZ/CS+4RRvzp
kUwdqg4W/xqSJgm84CbyDI4PHjQKA15Z0+ZpfceWuGwfY4wM4xuqSt/RWNxuQx2Y2dm7+ZpNLAY6
w+b1jtA98wSOYtd5pK7CGbaYu1v6/JFw2JaDTkcxPk8GYOKXkgMUbz52F+OjdRdOSwLsgbMMr7xh
RWd2Qd/JDCOk5u33rCiVsAxleMb+uKaNzfJu9UJKfze20gRMSgz935wkTbPXhBg3szXKNS4P+CAq
vScIWs3XHkYdxF1sCNmEcd4v42Vfz0qu6IdjLe6ZjFmnAjYLu8vKgnl5ZeFOP6vxYIvtJ6pCwC7D
bSwmTJByEXvAcrhKRKzIXWI2m4PT9odCxwuiSb26IsO4OkDyUPfL7Pjylyfb5UdW9m5xYfjLqR7g
Iqia2xp0XXrrW9gRlDBUbX0jwAQTzpXDPP1X0IReHyDcIIv4K4JMhWlxs71tuYxhLbEZwy1iwhaR
xteXeBPmq8F0wdVEEXejUFWLeSDPknccIAwoeAg7MHismNutKzCOupcUUzcppKJKTg0hXXxxlFhv
QajeK6MPSeuOV/OKWpkLOjeNL3qpxUem/bKmbhnG4nd/Laf7GQiV3AQC1X0p6Eb8fOS42e8oQbYc
mKdMTsTvAFjswpnnmth+/odDOizDLSARjmRpUONZq/iSHnfslp7OQ2ywvLvilzpdwv7oOoVfFFTY
dFsfnRFu+IP3rXuq57YdHuuo4abieQ62V8hJJMCpiGcXieq0Ma5ESYQDAjZTjEUwRDWiXNYckapR
eVNAHb+qdIvYljUxanCmc0p1W03ZOsiiqFL3U7fhfhLuqOyVY4SlM3AIN3rj1wnNpF00hb+28nV3
8DLWfcdh1fjHKxDZzq4i72GhFyGVnJyKSwfYYvEGMxb3f9HNYjklhGRRxMNCDbeoWEg6j/FkXkin
rcMDKS754QmOqZ2Py+7mJnlDaEq7ZIP1KPwfnIOuZE6hkNllRiYUxN9pRGxYUs2z6Z4DQphfKysB
D046K7CHRCEoPmYj/MdDrFik7XJMvxGoK981l7Id8w1tRNPjTkrPfvGNVdkrCNrVfBQjF9gLVAWs
TsSseLgRkRH9SccY/zypvGXIaDzVwqPF2Q7MBZJE5sEA0HX0bG3nlmfsDrJ6mujiVN8FrR6Gg75g
Bw38w9Gsl1kWJOa7sVmHs7H3Q4q32aUQuC4k9rshC2V5XXvc0qfSZYp5ldGE8SiFO2ru7RgAKZQO
RI+rhwHY3NZUuPKY+hwMX8jNvVDgNdtV/V1YJKQvyH4+rzZVZUBUijYbT0BKwo6A49hthabNQm8u
WZD0SikLA8yiLHx+tD/eG4OIao7ctMvRdwN+qlOxVmgIvPtM/IgXh6OYvdNi73E0EbcEBjZnhAI6
ZjOcO0u4jyFzCdoZgEejGZR4HjMVDeBoIztwzqxpgkPIeCL8PTCNtxtXDkhJyJZ9Rxc7NWtcX0Ee
kc/h8MYVt1mdQdmZa5bR3nYvVA6ZZCDVnVENOvG/8k5hL2Ai7tOHoitDb590Xi9Pwno0ZQLxXvGk
VhLpg8znZk6AAiPQaj7pXubRgguvvktHqsdlLfmNUZWBJAX/RfTfmYG5fptEg/khgjb2542x8DP2
3fSL7xezpcZc/1t6+fSqu4aviBk2thRCMeXtEwIIJzNOTWc3gLct9oWZudJiQ8NsAlf93x1zA+hU
mcBm1GDs54eVii+GoDyIN9eGF9+l0Pv+AH5k4VKAdvso0QccTJ55gRKhELj2ftt0v7Q1+ZUNXOoc
wLsFNMN6lk0zL8XFsDWEB4Q+u5C0OQB9Q0MLxIr5EQU/0T8SHdjrQLZ1uSUAg/9gnSdTncVewYFn
aCvbvH6kK6ykQu2AyR7BdYJY+RK7ADGOuNXa9pAUkhtXhUBOhUqVh+8Z5lt9wHdFdi+W1vnFD6i/
yQh2AUZgzjF8TZmpb4T7MPbhTYV7gQ2K/8Kid1BcXWW/V5PCp4dbBioy8NrgU4jK+oSqkMj9u6j0
+GgweFXVtaNFFpyD28L3IUJKtQa1J9tFGRD1zk4wU5GGcMRfuTQz2jcxVagnSNeYgkW8JOFj4YGT
2AMtpbgLim95k1AI7B1gf2QAGm/GERwvRklin9GVSZTDNnYc4oNC+0y2ZsLeuGNJYOl36wrBMoI/
ncb63KDR8aJ7acXM3GRlG91DV5Q/nKElKhgyQvnPQrJwPwjZpuolGMGVQIjbgCZLRjyBoOdWlARi
er6HalESVOnx9gTeQhiQQa14jqcM6Ai2Bx9LNrnSI0gZfgy7oK0fuKss833Sgx/Ydq0Ly63N4mdk
yc0J9cc/Uvg3gWenIqu/01ig6ZsfRthPRHiYug0xafnm5wUjczwbqudizGKfSS2dG88J0Xw8zMFL
4M5cEBuT4efOoKah3tVT7T9zDjFFBlh/Q1iXLTkPW7uq3/H9t+ldlyonuS2RpX6nmFhk3KdYjqBh
4DtL9mj67q+FDMXBIh8iFXc50Tk9b4Ef3vNE8ha2D/63IXPa6VuRRdDV8gj7b0Uj4h0x0G0Mod+C
uRIHFO9Ruk4bAIswkv4UWAer/To2/jeb5JH8GdaEJ26a5dwbckFxqqOcc1hrGIS7wssr/85EAlaB
xNXLp5tE2JjjtZlec18i8QubusdlmbuZ334M0QyIB6kZ/JLz/KM3G/wwbllWYWBa/+fsPJYbZ7Yu
+yo37rgRDY/EH317QE+K8hJFaYJQOdiE90/fi9+dVKGLZISmqiiAMJnIPGfvtSt7bZKQw2oPiz2O
j76rrDlF5oSnXCUnJxGwq8fUR1i3KroScI1JwoTBwEo8Yjfg3OAVXkWUFcQbRSJSDsAoAFGuFIwq
C9qJ1gYdRY6sOTCLZwxSfNl1blT83BDvdkp56k/gna4Yf3mYEQhia5qYSGoId+smG5HIRy4a7h2B
ktUmTv7x3pnEEqDSzhHY4Raya2YQ4i63hPbhSFTocpBrbJNRe+eDnCvYUUb1rkN+wJYg1sRDQjOi
BqxhG++FZvh3ntMEL1rlVAjhDGgVJ69j09Ovz6JvhVmQtWv1ihQzLB4lU3ivuVlKgzm270U9avms
LGgObL1KcR+QepA8k7Ckee58UDfzpnUUQXQLXw9WUJ67xpmKs5zIHbpnMd4y5B7pgADXsV2texop
P8JGqRvY905Zaz1AIFMgV93YXoLMyomLcu+iOGvu9aHn5kCICJeOjkJp1VDjNe/wE7bKSq+0sKeV
FbWIkEyY3GRt1foHpprOo06dONE8z/rT+AFwQGAwCWId2m4K8yvLYKGZRwOdW+A0vCqFnfefFpkh
ROokIfoJN8EXT6x1mygz8nLpfPw32xxgFn4cjyS8aAYiSjtUZVbct1IiUsGSaKhLahBpBeKozcnN
I+Tihy8apdlmrc20i6eN/kifWSyvMwA4sLOylncjwonDpBy6kilHgd8w8NW7MdKUzSWiH6VeuBTn
x62gef+z7BuEv3lNb3zVR6Fmzw38TW/O0EJNgXevZT/cPEopuxJN67w5eEs4Ig+Jih5cPy+ABwjT
dCsjUyUEsFEyd6UPVtGg8gpRH849PO3VTgnqnM8SAKga3SiWX1wa0rNMRJtG5RAWo4clqOCYLSjF
Sbp0Wv46eCD4kLGg+HtQYvwV33ptcJPPkDw/CrBUbEnttIMqKLYSubu+S4TS0j2tiNqI76vcOJnT
+wDExa73nVqPF6i+bUowxmgk6xC8NJmkFcb8CnUgLw4lfnp8MdvbeIfXEkCAzLuQW0n2OMFIPlGs
46YqozKHe0QSUfcAoQGphqWeHHMDE2S3hvSYvEC1QxQiKgVJkzm0JmMZKUWwC2kE9KQXlRQWVJar
/T5rWJ0uM7Rh+pMZ18i6qGfShjeZnA4SHysWqMiyabvbVpM8p1Th5YtCYkH/YWM/fctwi468cGUH
qoEEDeSWUVN8L1K1N/hmhqWvUaYi8JjJbIRi8EsWXd0BLh4SJGNbOzdbgkR5NGX51nijaovZKR05
V+cOBnp1DgFOsNoum5aWMsoHCLdgCPxXr24rjUKOUYzxjnfBuJd+2tXlLeZT3i/bYnphbVN0AlE6
rWyflDzWJMDU0wy96kKCS12pCCAPaO4IYyorvdhGJsWmBGupnxgvMcjn9CNzXYJ7wWVG+yywFTqw
BW4j3SjsXSP0XpMb06iIBSD8h+rR0k+d0d8aea+AuswiQ34Wplo4K/bAbvgNVRXFaNLgjfwptWrT
f02Yrbr3pHQolNA9r22IpjWyPOs1SKD7QAQ8LVZFo3J+r2B/+4sqmWtWrCnqnIpHMdIl/dW0bCWA
K1TIFUFpGOYIgTFs48J+bkpMcHypWzDL1JPdYADyLfSaiAenlscmgoZyw1vUVyGaqYxIrrlIWLru
6Iyfyo++pRHeUSSuRpKN69MBCDXClO+bvhEAeZqm6F6RSiTKgAWA90eZo0qJTjYcWE6i2cTUXQYa
HlZmE801loLpqVUHzF4d7srqQLchU14dKRz51IARMLDx6LUf0+5B4UFt1YffomOV8pBJR/ikHxrb
tF1ikNgZZP2WBlsXqojgqjB/ByxH8R8lUharT0outdKaZUKWyvvol5qtz0d78LFokLmDJYABk6XG
ilQyKy0XeqWL9FEh7CKDTKCR7YUFJ1E8BmsCMp5mnedQKl2OeDWKYUVmDnqY/agL/tcgQM6bi8RL
LYkKC1V0b81qPBRquAgCK3qPpDrC+mET/+xHQTigh6qz94Iuhm7siWAV2k7mGgFBKe/qPg7Q285U
9mYaulUHKym4FIC2s6pw42LN/q7N3GUQjrQw51qhYw5Y5gYKuse6RNx/R8m9JkcJr1LXfgdPaQzf
U5tQ1T0rl9H9pQs4sPOaWIbyJmfbqeLAYd7dhbiMwME6LCt4bfA97iV61vyuIqalXHWF1dH3q/Li
yTVbkrcrCGMORp4UMuEc5OOApShExv6qeWX5Cwd4YD72ejQi6KzUIbn35EhevOnbSoRth3zITUA5
l0j0sZN7JVXkD6KZqmRNbq5q4KOzHLJrOypVDy0Se3/TF3xF0nmkw2q9syrKfwWlZBno+aI2beWT
YGmNKJ2SW/hMKDqLtTlaR/T0AqswRGDE2GKFlMmJvtFos5Jb6kQqRj6K5KwIpB+RTE6RGwQoMV10
VcrK638SmZfgvE9YMo36LDIISUE22eqkOps+lcM5TabyVQ37jnew5RNByYrW5F0sStgrDn4LY4sB
dOCRd8RBsZCq3PJXK6P+MTZoEzv0nTXRLOnwui6RFgQyeff4iErnAytdAerOE8knQUNeRU3bV9zu
OeK9sniZVGXoZnVftja0ax7XzG1RxO9NZ/SKu26gi7dvG2nAmARj7/wM6cMZL3nPOgVdqgejw40w
w7hzV3EKFIu+Zd+7ZZs5oMx6hRgNt85BqmmWuq4rNyOmqw8o55QhCdOn9mKusygnr+fU3on9WEEV
ohP6M3OgcyI5igJzl3ep+ObhMo3mWqm2aNYqDfFyFCrmQtVi95iOOuIoRE+eNROUQLs1Yj7yXFVL
MV+AGIlnTAU1pXY+1rlqdp85GOBgMRI9AQmksWNz1yIXKyjJMVfzvc8QhmKb1V+YFYZbQ3SwCCNA
u0QcS3g4mH2i5pYGkHynOq34IB0KzAwAPOUv5APDTVaIdhWy73lr/DB7IOnbWrWsBW41hLt3ip24
B8/q+veGzZJBKAAsBYpLcbjvKRJ/CqY30P2e6ouNopsZ3m2yFSmaKb7qsPqFpDEfu7L+5qS5OLE1
BZUltjz5ijFH+FtCp/gn5LHyQ08Kw547YRA/nVQMzwT36s/owHpsYqGv7oA58UFDTsCmKqv9uySt
yBo2KqTt7CeB/4QdqoWOnIVfeu4YNxBYEvxwpQ+LvBrKX5hI+xuW9+S8jBVhDax+0v6nojW+vTQl
FU+YEnh+Xsj6dgfsRAhHODJjBH9PGkleeyOgsnJS/bITTwkr4F5y2a8tAhfwMYZVfGiBVbxKH6IH
6xrLv609jOKbPiU/cMkiMSbtrfHhryouLek21rt7fNP0I0VhZ3OpJJZ6N5Yh2IxZioZlfB1YmOnh
vC3GEmB4BTpqXgS2+8PKMScsAma4myQpqD9mJQqzeZKDNpXCQlKZ2RYbU3p2XfSeenrw6etWvJcG
QRvz0nXyfEMHRuKic2SwLpxTs5OqaG5v3Ejt7BWpPbHzFuiN3KDh5PMO9sz55RORxm40huG+oCvj
t7Sj2rF7sHUlwXPvt+YWfJDfQ8S0UnWWUm7nawqLzsHSpvWYAqXekfvp2ZVNQocehEtAFRILmCey
fS7VwZhTPZDmwk1Sq9jSFcCygjOM4nE6FKADsXUmGm1RT4wLl/JcMm+jWLsls75fONAomfPsRFTb
EZ3eRwvpxVqQ9c4sk5WOV2HU6oKXDntUsmjoxGavjt0icWoqzvkduHmMyauKHfGAONJsF6TRO+bG
TiKhLJW4qmmgRxicTzoj8kSIxjGBapNhbeAwlH6Veca6EE4rb1g6aCZKJSURbDucIeZY/7QxTE0m
R3r0sBu6VIK4ViuMAoZiVq+dldjuTNS2+sOAOPSpRJoCUcQ3rE+wsQ2YmhEdIn3SRL47QkOPjIkQ
02OLBBWuOiQErKEweIjObvLi0bJqalZZ2tAudnWx68uhNndejOJz6Vomi5pIR4O1hMNQ0/nV0K/R
DysU8z7OO/1b1dl1usd8U4WvWVEr75qi5dnOtnp5x56KRj1+YfKOYHeYyLjYlBFClw0k0pS1QSI2
YQTKK/qa8vugsxYnulZR/b1eCqa9Xin6kDUVylW0PYr8VIvYjVm/sp2DeUk3tViGkk35ksasfBVa
UDAGCUfaO33e++wkAibnugtth3DnBCyzjVP0sWqaYJfF7NoWSu1GrwgayleL7dpOZQvUbVwCmrAa
oYTw4CTmavDippikv2P6SPvb1Kd5Rj3Xir1Fr48J8qLA13ln/DpH9hMgOdf2kWtE+Wuda7K/xQmb
VS9xlBnYlPMgF8mMxm6RoVQEr75mfU7+LV9jy7qxHQVLpk91N/1EQhUrLyI0YGN0OYlG2L5xac7B
A5BOKNy0ZoKEKi6p4vWp6kZg3SN1XDAjc/9B5WXdPlQDmSy1IMkU+j+WinBA6RXvlmwCxVyHSEDB
cIYDDC2yNanapbRwnO1p01m+R9hUXBN3qunJbQxbGfiYiqlz3kGR4N3hObW3xACF+nuHA7Lq58B9
QoucWlQab6pGIW2RS9jFL8rIRuXgYlenGRt3nvPOjSlMKkREg2wMt/eHV1pfbreqaKOB0UI4rq8x
LEdYdH3W0rcYXFJnM3YsMeZd1lrMuyxJsG44mRN5q8qsI3Pd9K4iXnFyoxaeUWHvIvJjPeuNlCiN
iBy+R84i6qhRYmQmxhLYk+/GwSxBkkVYpoOpn2Wjq4OEIKl8Mai9H+5d6k3pUsdAkW1IDK2SB8ex
BUfossIxHqlSDwjW9BjuwHuuO0XB5n/I+jlrkix9TaomaXbMdlJ+Bl6mmKtIRnppLRDsRNjPPDUr
7xNsfvpD72hDc9tmQSbvcSE4I52eaKBxyA7ARUuhFu6uTugwvQ1kfOpLugfkXTPa/WFFaLCeviBW
1Aegn3ymX3Vks8Ewl6ZJ0D0rrIQmrh0iJeNjlZp4RTGxviZYkayfWh2kzsOJWzYshzHnNi1SaNom
sqMBBerCaoPCWdIGkQlaN59u57IH0XVippTFY8DoNVaSaYilIXLzXzahPfVS6YKcj79qOR9978hn
i55OtEoc0bSLJoyR6tl2QAXR6qDGUgIc0HX0mVscR2k7VKBMp8JfFXcNaRwUXcFPY1+JF27nlN5d
EbjmXRGxt1jKQhm+keJhsIKImhoHk91jkl+QWhrjmqHDN+uYp5GY6q5+KDGcYkqXrAHxWVCxp9yE
fWuukmlxn7MePAlggupNJeGGai8tmZucD1FLdV6rfhhdp3Vb34hqiPChW7UbVafNDW3AJyPbyYkG
hGtHDwE6ZsZUw/Chc6r2ro02a3CptHYMYzKI/DKmf0ZaCYVmemHZJndJnIQjQi0RAwkEpGUtQ7dc
DgnBuFvowKy7A7NSvXmpUOVZErNRoIk0aLLdEDlXoIGkXE+EuTw1JFk/O3O63K2YVUYS+itgdxj7
LbRWRIKdtrcznqkpVpXllGQn53wiZvBW9TfHoxizjESqwDGkuYRWqaY2Nq9EwQdYj8zE2PGOZW9t
mAxrSth2s8xxpkbLsUpUc8O8paKWYut0r2UeuOZxiPQR2p5XHhyzrIZDgeSxJaVd6YbvYRexwh8z
Gy4Nd7XrN4SYBHeQYrT8if0TYHExFIOx5ZPhG7RvBGgSGrNV1ugzNN5Fd4dwU882tgUzB1Qe6S4r
r3NZGxal1HHYlJUS3oYKDoo5vfbU3QRKOWQ41XICJmcibEVwA2c+QuLQNFmAdsH0vwEBMHXgsl1w
E3UQLe9GkjnHW7dravseTuLYgNOE6bOwFMX+dMDV+jOrDFnhaFmRxJt4oIFF9mIVnf4SlncRcukd
A6v58F2MfrztbXzM/VgE96AA3HhL/l05rmRhOU/gfLp+SdYSriBmyC57HamOIiLCaxzjNGf2YAto
94jcCFjlQViR8mZD5ctvMA576Y0tw6jnjqAWQIld11T73NSzoWgVzXLkMERsAPRVFo0CsObV1nGH
Q3RCpb/iiZXjK7t4V18QU5HmvETF8ImAimhLOws0wPPg9+VD25RWvo86u4v2pYiJVxwxZGZLd0wb
MJosZb9DlEJ2n8qm/BytvGuXHjHQLRcWSgbaaKSY09txWNl1YDrLchDQbBLSRY0XwwKc8kPLVYSw
9FOj7mEksmRYKK1p5OuipGq1FglfrBlzZUP0ymAIsch02TlUoduUEPSM2WRFVkf+HA96/Qv7N5RA
rH/2vVegSEIB1yCs72ww/dsIUU+3UYQSBouWamrzQ1JdhzUf0AQHWtKV3tqgxq0tUNXDZ08Gx33x
GwXtpg6SI9m1UqnTLT33Ul3QQlbaFZos6oKWFWT5XmLK2FgkEgoW8QBkUGBiGep02rDAwH9qOVvf
AqTYnUHPez0ImTWflmwSJCet+BA5GaZlqhdrq0qV19YoBJIVkOtPSTjk9xZ5GIx3SHhLhgTBOa6T
/ayJ3z3x0DQkeYnnKSz1Hf0xp0bwWTEHrkbE5jtLbfPsgfWDdmd6imOuDSdms2YAz/wpy8BFgDdW
O8zaNnBEvV+UtGCfmc70dRgomlzi0reXQHPlGubC8Ji3qoGNLAXVZ1T2N6p17XMeEPK+xZplfR+Y
jW9crVe2Re2NH9BWob1mwinmmJqoT1ZEYG6iEi7SSm160+LroTrGIk+D6jkLentXVdit53HeIkUN
aTM/KoBaDPimkb1GGRUuU424UVDc9oqwCAQ20m13qFoblS16bod3gKCbcJvqpsPbQGDjvFGg+uVR
6G2DahxI0kT0N8NZGx7LKALt2uUGW2YlRO09A2yOat6qjAANBoOnJamVRi+V1rp7g14cFKTSBtjR
FVvTu01WWOWT5xu0FOAZQsmgIkDoX4EL6rYn/aLIZ9hfmx+kkDkApSuI/dAX1OpWoZJQLSw6EriH
o3ggOLRIRxZ31WBhJ4Jr0qywqw5Axw3tngK/uw9iHNCYB8d3pxuMVxJcETqwvTQBTOJZueEeB+GW
VL0IIx7tRKZVhWOpha6+93g51Q0IxdPaiLpfTZ+tzYAD1DFwI15Ev9pA3xm7/ZAaUTYHTINvA6Ir
7aWt2kcUR1gsymRd29J4gFsC17RNirXWVeUNRDpjjQnJuBewuQ5xQVQH0SDlihV/9eQnaVmtRejC
uSjZuDELC7Mub/QYUS5VFFQWMyMUCq2RDCTAIm3jgcqDX1r6gqQ9SFq5ZtodGmdcDQc/gZddFJ18
zoZKv6WuV+ITh2hz6MYiI7qsEDQGBWJmjT6J3abZRuDQcpcJ0cOwNgGdEOjeVgXLwrTL+XB7Llx6
woF5hIhg6AeT/uEt/XyMbptTtYevABWlgrsGXwumxCMk4H5T5lp3pM0KF3D01M+QKImtZw7WBmdT
usU8FA1Lx8eZtuiSUYm3Jotm+aEUkBpXRhp3KC8JDDXnau6WkFvZ9bErSFstWvoRrbMNEnlynSIh
weJTVJSasKFbpiX+2zY0FFJXiy7jadfs6sixHPt1WMZthRQ7HL0bXAaj++oKopZeCuZblgVWRa7m
EAkv2UOtb8htoRNPNU8hK0Z1hLXQRB5+i3g3bxy/Nm9QV8O4Lg3rAQ1Xz8KMv+VZmyD0LDQMzXkR
UZNsmh+dxkB107IYNoZ9aiuXsCGISsXjyI6/90YCqxE9r9tyxD6bk6jl3Wc5OC4IOZH/CxJr9ZCa
VLxIaA7LXVv3z6BnIvNOTSIsIT3zO9kMxhgCfIJatIhMkqZWNWxemAhUQDpod0pb7RDaaVUywyGB
4TjM05GhatDLCUHq0udtXgeFNhQfBA10YLiO4JlohAK6hAAHKwHkV/fuUYaPSr9QkFg269FQYnaG
ipW78gXtpxbWC1mplqhWgAlJXMW4hzClq7MHp8Kg0qVKAUuSpEUoYUtZsweuF6E2KpYJPqwy82qh
sE1vsj0Rx2PySjCykr8NXdXyq/JaN/udpVV0Q7dl4dDqWQjIIOUnkscWj15G6jEdhc7HRcYgx//t
Lyyq16dXznZqmlUwHoe54prukyBQg3UB7Ahl2Nl8s+OfTc0thxJdqaVJb7QKRnsZYjrRH3TNUtTt
v//1v//v//ne/4//k1ofMLYs/VfayAeEvHX1n3+b//5X/t+/bn/8598K4QcUXh3k6vz9++dTyC75
P//W/hfrAKwgId1+U9GMdes0R1gN/uJrB7f+PLjJExt8Zpg3ZBz3Mq+1NaW+avW1g5+u6LdfHgOG
UORASVdtlfCGHsxDk+PK+trBjcnBfbTRsjP0t6pue1QjZbmPgCFdOfrp+v920/U/jx5SnbT9zLVu
fbjp2S/ftWKhrVzKSfGw6uNSRbbxtevQ/jwTcuVQ5q5nfGIhtDZWEFCXIe6XMtfXjq/+eXzPCvyS
vgf50Hy+PoqoYG5nJYE97PLxT6/hX+6UcP88fiNATYKoMd4ygWd8Q0OtJh6F4n29rRUHkVZAFmB/
5WRnxoIQf56MrRcU4paVHOVTTCFqkvfjxtVzGMeXr0Y73Za/XY7z5xmAdaNUxmt6W9kaRlaKFAYk
7GDQh5WOQ5t+fRHymZiLGp9ghFdKuC6VodjJaQi1aYRd+vIvOfMGismw99CpZGbXam8SW3q0cDyC
P/qktjqECrZ+c/kk5x7eZPijVZRUnzyxF1gzqHcih1ji1GGTCCowQGp7sixcPtW5RzeZDGCF9gj3
Xe0N2Ybp7M2ITtFyODGRr9ywcyeYTAiYbZKA+D/Q/qdS2sJD8LFhI+mpV2azcw9E//PN8P08JFnb
jI+qpio3lV6mu7p0CMUs9PzKJZw7xWQugDNdDmRPiBeqYuJWhTjr37ce+CFyVelEX3nHz92oyYxA
u7kpdcuJjx5l0JWu4cliK+t+7Tk7k/lAxS2kkgJ5iljBT017DOn8zEED+8XjT6YAHR0d2nEo3ngm
REd0EhKmtd81SrH50ovqTGYAgRrA9DBI7kyNMPAwM7MnDGPXpsvTz/zL/OJMhrXeejn9exEdVTyJ
+DXNYeWQUbf0WnJvKH9g1TcTsp518+flyznzTjmnv//2EUZdgy4Nst+r2pDLfdPkREtSetZU61EZ
Qi+88ljOnWYyvAk0Db0AqcquypzsQzVNcesDQNv7BHB8fu1KJgM8AmXHw+gjQsRNKIiNAyId472c
RWV0f/kUZ+ZDZzLGRaHYeQFz/xj2abjCCFSQPJAWC1Q/b0lAkPTl05y7WZNxPmDOKk2zoD011sWi
ZCm/CEXy3hDg8sUzTMZ4FzsxYLo8OgJHUebeGD8RxGPTHo5fvnQJ9mSY07mGVYSV5KjhT2l26ITq
DJ+HStaOja69vzLpnnkg9mS0A+9yE60+hdTIobvxc9kvbZBBN54mfdT+6ZXv4JkHYk/GPJ93jL+2
Gx3h9qVb2UTqsh3LFldrfW0xfO5KTn//bRwqEGFo7CrxUViGAvot9uZR22YLtTV+uSXyqq89l8lw
11HS9kE7JkeBzQziOHVtlJ3oaFE4kBd8+SRnviD2ZLAXYxH+k1XFHN8q28FunlE3BbuvHXwyzHVT
D+Ckl87eH/ISwgLbTCt8xtk9atcmq3O/fzLMZWt4uFZrvlEIRY0ZMDErn7WjVcVXnsKZWd6eDHDh
th51glHemcYYzxvxEEbZDSrIDebYd2yR9KE10uu/dsMmYx0hIS35vJJ3egI9IKx8/94ozOrK4zgz
NKzJQO9rRTO7PpFHd0zqDVvtcK832hstj2+Xf/65E0yG+CmVqkNmLI+aGrzlkmL4P8uqTO3028tn
OI3iv3xzrcno1unqop0z5TEcIC8RADujLryN1JeOhWgZ0JP/2nkmQxxNLMWLNJNH9gb9J50aATEl
Ifwcn81b5qsdQoyg/NpTtyYDXYCiyGhdyyNBMvQ6DCQMP8M4UlaXr+XcU5kM8UofHAOGmjyaSvcq
4z5Z9Gr8BK6pXlw+wbmHMhnmREsbvWuWxqcoG0JejHxP8S6bJxpqMdd/KehtXXks5/Z0lv7n1Isk
T1cb0/QOxFKhK2lK+ghxIgnr6zLfxWyqOt+pWltEq1JBgDdWtIo2I7P55+VLPTPdWJPZYFAssn1G
v7kbdLR4MNyMe43AwtfLRz/3pCbDH/URjB0aW8fRlClCGXgs9DgRxVqae+VdO3MKczIHwDvBvFZ6
zZ3dmB3SWBVSnuODK4RDcfkiztwiczIJyBETBFTY9JhldfCYadZNhwr08LWDT8a/mbgKPgE/vsNN
7LPPldjNDZoLmg2c8WunmAx9J4wwnAQCxTN6kZ8ICewdFuDq7vLR9dON/ssMZp4ezG+Lh1Pvr0uc
Qv1EdISrVtFLd6xOisxRDFiOhJkd6yCEBDxHm5ziIsoDGHzLiAo8cgGcBWWwssuTsnJbgLyOuz1V
PtP6JdFe0UQnH7YM3rClG9Zjkat2+OgoJfwiN6q6+y6q0oFumxL51hp2HtkQa97jESNCqMIXiYm5
GbuiIFgtdQs8qJah6ekTBi7AgN99WxRmcGXOOPeWnP7+220g7k7pu8CVx6Gm+mPZ1bCUjfF0+Saf
HtXf7vFkQiJkCNhSMKaHTCCzxMKBGnhgnUBwuOqt88q9WjI7N5wm85GXSKvGQR0fBsN+YTHizPyi
XdErLq7cpzNzqzmdcATanSyqknfflwOWWamssK8BRMxpYczxwFTf86zxt1+7cZMJiPQf18/VKDsU
rfUTLeaH1ybgNWujpCN3yva+fJozD9+YTEKZRR7dYBfxQYK0XXY5kP4eWfqVKe7c0ScTkDo61skF
nBy6gbkfJmD/cZI6vF7+7WceiDGZgdRENezG7rID4SH4xdUK3bKrfSPNzVyeRuzCyU39++VznbuS
yVRkt/qAJm+UR8hVjUPNEGjKsx1WwxerVMZkMkLAFrqeZkQHU6C+Vw0Wsl6Jlc4drr5SZ0aIcbq2
3wZ6GNWEThupSxhbibGwbO9ECA1Jca4ums+dYTLaIZ3qBQQMebScoVnhudc3aKnbOZoIZ/G1BzEZ
5o2DpM1tQ4L3fG+jt2xYUZ2WVw5+7o2aDHEMjxqFFj8/kB6LQr6wQAEpZBx4cabgQ4kIZ4aPWX9x
7E2GOM4gJ4jtSr21LdVTn/QaWPNSKEqbLS/fqzOT7z8fvt8e+CDzBBJJkx9CRbvXkSmhU+gSD3hS
95i01lcbCPpkmPshhVXFMwRuq2p86CpBahJ5re2VncaZt0qfjPOwtnRY+nF20NnRL7vS3sfImBeh
ND8u36czg1ufDm4tG4xBL+ODryqkTHQN+qNFVHjXamznjn+6sN+eg17AcuwIJz9AKA8BmCehM4/K
ijyfy7//3A06nfe343tokCCduukB9HGytTu3hovLpiVhSrx8hnNXMB3YeRBotRq4+w7t2o2adso7
GgDjyrfu3NEnY7rCiSJL47QCAYKIG+WUPTfTrb67Mg7OHX8yrPETqUAJy+ggaEeLedFrmGyHXqpX
Cpznjj8ZyLi8ILIgQDpCGfpu05KfCSW5sko9M4a1yQfaw9enQLnMDmBPi41vKVuh9NlSGyGhiGB9
+fGeeYG0yQAWphJ3lirTA9ZL+dwEY/wI4gOHRyt+XD7DmVukTcYw3ughiwM/pc9TiKUJovKuBQZ+
5feffudfVpnaZAALJL50khOTuK0gVGa6X8O05m8j7CHoBkq10ggcjiH8w5R/1406VtsrS5xzz2cy
thF2CdOHon/0JQXnWndXaMPaBSSvdq4IT71ymnNP6HRffxviNl5R2Y4R0SqunsDRsrcCLsOPsrta
Zzn3hCZD3LMzdyhBHB+AuLTuPG6qvt8bpvSSzddegckobySafMNqzQPpEKA64zgArJeRDH3l+Odu
0WSUY0ILdFgv2RGrGsirga91geBmO3qheuUU5x72ZKCHsa94I4jCA6GQ6hKKIXkLFho5p8hQBkXx
6kt3Sp2MeVLwvEbNjODgk/K3w5il7qDdaFfm8jP3ST0Not9epaFAZ0uarXFrws65FyS8roTqDsmM
iIrvly/gNKr/Mh7VyWhHJW2FWd9mx84K+vvCwaatdjmhMMSFfShq/GKVEAcun+v0s/92runY13H2
iqh197rIbk6LwiLPbprhRGtm/41Xp3l2wDh98dFMhjsxVrGHGT08FIgShk1BbbL7jFzPjfeXL+f0
jP92OZOBroMHlgQjamDS3R96+Jg51j5D6rlp2HmWMT5Q/uDYV1/pM8NenQx7nBg1um7fPEhBOtY/
y0O00+OVh3NmwKiTMT+MUUwygpodMyfX0pltmj81GCRrVxP6XjebKx/Jc6/0ZOjbhddniuqlx8oy
oCHkqHOWipT9wStSCDyXn8y5k0wGP9i8htcqsg6VBByLZaXCs8dcRtqWkSimvDLH/P2BOO5k8MeO
gzsUDsiBbxnMNRK01hGBgIvLF/H3kem4k8GvuwWZ4/2QHQAypDtsF+2DXeRIUlnR4WiviI0Oqy89
fMedzAK+7RiFF7UB9jW7W4rSzW/RYIEvJj/9Q3qteL18Tefu2GQG8JuB6CpZZQcajqlY+qqdVHM7
Ayd05ab9fUw67mTQE/lpG0HjagdE6SuzDXGeC3WNhf42i1Ko/0wzFn+IcvNKe+jcFZ3+/tsUXWht
QbzGaByyEfrEyhQUux/h1cP4+Notm4x6MOHkF+iNdYAwoB75TEbtzBUuzuvLx//7WAEE+OcF4CIB
7Wxa1mHoPFCM2TjASR1qt+iX0dARjfm100zGvS7Joy69KD94qkISMcy6lWjNJ6PJv7a8Y6r680Ji
bB8yixkvAzFgOxu22Ey0Tv/sqTKa973Qrrxif58oEaT+eR4s21CAyiT/r0aisbP3uCGJIsVMglUs
fr98v86dZTL6YTSiVYdWSzU2jr+D58dLEjnRL5AvpCU112QMZ8aLmAx8DtmNaaJrB+nbH4BpWWS4
tzGjQ6KYzOAtkAP6lDjZlU/mmZdtKuqztWQMcsulWu9BYoEoNMzwQP8gnfrX5dt2ZjiKyfiHpE8A
m1lBWtIbUG4pmn588mSfXT78ud8/Ge0SV2vU1lmOrzrwb/WQUDiSeCThVMa19v+5U0zGO4hcr8R/
ZB+QlscfBNLZMIfIPZn1aWRvL1/GuZdrMuaJH2sGYPbp0cef8YZJ1nzJSo/Qzi7uvhlMoevL5zn3
dk0GvVcmmq+UjXrINP8jVPOdVKDoM6GtwjL4cVomiVRALkDQcvmE5x7/ZA4gAdYxDYs6M3GTbrLQ
YZHKnRJRs7gyjZ05wVTdRxoQRB13SI82VZAT0ALdK4pYS8ZvX7oCZzLuUQ4NeeEm9sGGhAWGTLHW
EdjOL/78yXCXgNrKSvjhrrL45IYwX1ZJiMjr8m8/81pNtX2qzETjk3p6zMKTXUKokjBdm4yECCJa
2qePl0+jnV7T/3/hDZHszxnYTg04MtLIjxBRv4de9wCnZkvmmgcBOntQsRx2SQwuJ1PXBWIQ4QYf
TsS/Xj79/+Ps2pbr1JXtF1ElBAh4nVfbsePESZzp9aJauXERIECAgK8/g+x9qhzFmuzizTVdJaFL
t1qt0WPYRmn4gMkLErAt48aE+u7pBGXGe4ZiyzskNk6gZNr2IAymnz/HqIcWr7Rpnd2Bp+CFQ10G
+ofRyjrZNrFh/gEYezKZRfUl9/xfQ5+h2pquPizYGjdsHiI9zgQ6OfmM8q8Q2gDlBOMDbZ//4/r0
29o3TFxB43YGP03wrKWIT9HsTOfQ7S+bGjdRfVNIwwK1LMWznxL+CM1XVNxF7PO2xg3TLqk3MdB0
1ZffyJgYtWo7D6KnK4tqOTdMCB+bQ6rGJq0uUNTAaeFAfHDHQZ8Bvi4ay5VObKbHFqN4Fe6WeIrw
QfgjnrXbViw4shpPIfd6WNQbNaQuINIFKAB0oHYK1UQgC+E5lN2PlOcqv09aULc/geMpdT5plCOv
Bf1vDp0B9vznR1EUvVIgL92TGKcvWQAlxLiQz5Bkz1bOyzf3HDow3CaSlnJuwgod1FkMAKNMv7ZE
yy2HFlo35pQORQ7KK7QOnmsopcSIiJGVWXkwsc2N4SuF0JVOnNpF8SNCyCwFkAnkvcW+iBXdcqjg
+5dZe7UnQIUyE15COY6B+mEfOaj6p5CWO2ywGrRuOEJIeHDoSGv3hFeB7INUeXwX9Lxb+fY3nTla
N1xhiapVcH/V4CokwTsoGb+gvObjUGWP1ZSuPDnYVsBwiFE7OxhBQk/UgYByMmlyUpCxKVDWujJF
7tLUXwciRmH4xCydNarl0+BEKcrSYwdI6vDEFp4Ed0D5vrvPg+Apn/27Lk3lrsZ7+6a1MSEJfOoc
UcvOPf0GDdClSgBH1o9tjRtWzRvfcYAUcU/A7ef7TINfyQPQYsWTWVbFRCQMPRVFMC/sLREL/dMA
SqN3QwWOI6fq1qq1bH0Yhp3FNYhHwRRwKoC1BDEd9Efq6ral1bAyCP/tdTeRCGBQVx2EQujJB8Xa
nmtUmri0WEtvLd7tjV1lghCkKjNQw40+sDM92A4HZ6cG5E8Y/eCQotqP06ZHXQbdoT8dCB/Bn59V
TX0W0Cq4ISnYNADiXoMh2FbBMHHi9boNnAbGIeZGnaVD088o62LZfdHjEXzjUhhWDoGsuGR8Dk7c
0/IeemUgH6/IQvS7zRoME5dpBI5j34MbnKcKVNb+PwIokW2Nm+gDUM1NxEmJCz6p3tlPNPyg59VI
1uJiTcgBIEugQ0yL+tz73lcu5w5EdEDEtV0JsuJ4LStjWeW/kAe1DxFQqMWeEO0/9Rne1WlaviCx
kBw3LYCJPFCsD6uWK//EVPBTVcOFqmGtWsU2RcugXp2gqJkG/HNIglPv92AJYPe9J+9hZ6lYCwMs
noIuv7/qwcn6GUXyjnsKwIYNRi5Yl19ka+gVW+uGATNHgvk1Hd1T5CHjOgFstSuy4Of1ibe4IWrY
bwamB5xvBYKvLPG+Y3ld8D4CeMWAl36kVJcPLV112cvh8obPo4YZg3Wjpi5HLMZmcQKj1affMVk0
61Pvsg8KvAkoV1pLw9j2rGHTJYi+ci9DZFB2NQPRPPKUeozBNlnqlcDVMncmJIHNpEvLQNfnKKi+
g//q2LTtLaSOvkOa5AjqoJvrS2RZfxOUoEAkoVCxB4lR1PCfOIJvcAOvwSttjZvB9wy1wiaFxgRU
74MbZPjp97BIxudtn26c0TR16sIhS3y8IO003th25QRWqW2tG4YNhVAKeRpItUAEZzyC1JQhdzt/
2ta4YdNJEhCUh01ggcvZT7BTqVMcKHW+3rhlb7qGScshylCggOiLOCJA2Y7Md6BL1U9xOuYrXVi8
3u875iufJFPRMpTnQTykB7naOwK6aKhYqwY1MN1uBFLNz0DTEvjtaduQDNtmVUVTVrbuCaeyPBOc
PXggGMUeWPG1+7FtrxoWrWcZgkhE+HDkc3a/CC19RKa7WLFmS+sm2KDOwB9eQ6DpVHdkgPwI1Xs8
za0VLltW3AQbMNT61UNAMT3dzO4wVSC3cyG8l0Op+LBpBUywAcQXfEC5Jtx0W4T0NAOUH8STwIX6
eu26aBuFYc8hnrEhQA6uiiGePoKH6JEV+rP0/JfrI7AtgWHQSYY6a+0v98UC+EkmwchfyLE6bmt9
6fWVRfhVl5AaVIwnWUO1BlS9etdHtd7mjEz8gISEh+twnNJCqgG3BQByx+Wo3vbtxjHduDOgDzJ3
cRcpIUI/Y3PWFHvoeuu2ZTVs15d9ASrGBjdNcHeA8KyCciPR3aEWzVoJi60Lw3ZFFoEjNFV02Zz/
KIJ3fBAezTvIOQb764N4e/MQEy9QQqwUWghTfZZ5nUMSF4xS4cKIe731t78f7Op/bh6IJoUNpGSX
0AVpGGAeXiD2ku+WVNj1Dt4OJiBW/GcHEJiG4klQ4Lxp6/6jGAMPvKXItKPoCirZPyEwGqEOet6W
1SMm7w/YCKE35WJD8aYLoB9Q8GOmhNhB4G0tcWKbsuX3V/amuUsZjTCi2ufqPgjDn/6YoDZu2VnX
58y25IZFi04EkkAA9ASpbjATCzCJBeNUrLRu+37jkBasmrJRIfPWTDjRIMkYIIeRPcZLImDb9xtW
PaHycfQHhEdlA2buBA+4xzJCyHG99cUp/x1t48D9c/77kXeUM0TbeE2FYFvM5DPrE8iqpSBiqjWZ
jtf7sa2CYdr13PUF6tvdU6GD+KRC/cUtQ39b4yYeoGwZb1p3ye/l/TeZooYC2ldrLDiWLzcJf6Ze
g/ChxgyhNC3ZixytB1m16TAjkWHQkL+bgjJFahULUexpT8Dgg+Th9Tm37E3zqT8Z2qBPs+XLZ2iK
UzzA/RtO2rt1wKu+KR4i5mN/6U/QOspw7dBZHkMDHKyprWjrlXW1uLvIMF0CiWIy4QEZR058w9P6
LlNlc2rb7l5AF24/T5sA19DjM60YpMNiKvP6nORIRh8aBh2ph1pWs/Pj+lLYNpFhxL6mZQ3VCLgJ
SIBBnwxs5zWB/Me21g0jpqSJareN5Nlv5HdocoqTByGflUWwfbphuWRs3RnXAe/Ehaf32ZLSWXKP
m77cfMzPOoEq3rqHcyv7b8pFoco4BNFhW+PGcayhKzw3tQa1dZGDcpzxl2LM1sIhy940OXo01PCg
BQO3LLj/DtEQdMCR7Z/ipIRKh/duzOot8DZGzCd9liyieeDmO7HGcc+K5sNNyLx/t03R4jpeHb+y
dsfJg6TQWXcuOWqoD904oEJYqUWybJ1w+f1V6yIGHr7rBUL1eoRIpEJdGMgU11KmlqPLfJ/nDbTe
UFjMf2WBhgx1+V011QfXrZ5bXn3YNj2G2epGdYGvOv6LVdkPXXeXru+Cbed6aBitYNKLaJ7+91zp
oYzx0I5ptnHXGFbLoihLXKRVTniWSnd+DJIBJIaerk+LZebNN/oophMoh/Hp0IH4QKHZBz7/6KaQ
kEiDTMIWoBojJu8OpLrSuaQQn284tG4ZrZNj0mqxb5vVImXL/jQf7DlYlgsaCXmO8irkqCMNceUI
28bbOIRl/l7tfx+0hMwlMv5VCggMCADXbsQIcgTQEa45UIsbYoYBl3MQ6XRoayRTkn9UwG6Vmz5C
JPJJQ9l4HMn5+orbZsqwZDwfjAwbFuLETq6gZKQ/0hps6dsaN0/fMq/csIT8KuQGBwjAADzkJmug
DNuXmyZcKJq0KD84kzg4yjrKD95YrwUoyyy/ET2bJDtlGFRe67donBXei2IQ3QD5QOs5j1UWBPWK
ub2dESfMsOUs8+MWz4z1GYqxJ+LqA0gPztoL7nuHncZ+eD/iuWjTUphUO37RQlsqcP67zlJHYKpJ
wSa8AoWwLEZgnMhSJxL3gC7+JRFHQ64oh+bSHKzEopbFMDl2GO8Kf4DI1knE/XgP1Z53fkX8UzMk
a7lFWw+GPScE2L0KmvJnDY6T3eTisd33dPRQkIZ9vL4AFns2OXV8UpU+Horqczmg+BJhaHVIeNm/
9C7UivwInMx5UUGS9HpvtvUwzJpB4aRO0uX26qG3kjUB5EWTlcW2zZZh1oSNrQf9puhXkzWoD/ez
7AjSv2Q/OFvtz6TVEciPg/m4rM9+P+hTMuTVvo8hcRL4wVrFlG0UxjGtU11AfziHRXTBwB4g9ug5
UNpwA/e+nhTkXq+vRPy2JwkMGwdLhkj7uanOQOJGhzRCxZccanWC4Ll66vXwHro0QDj2QX4sIbKw
EiVYBmey6jTBLP/z9MJqD4x2iyp1QkE2mE943bs+MMsWM5FhiRcDL4QM2Hla+KiJC9HUVK/V/tm+
f7GiVwdsg0MDlZFJDZZ0lux5DF73Koy8/ZylcsWrWAzShIbhNgUWtZ7jblUFd2DrviBKAPs7Tldg
oNrD/8DLaZupZZCvBsMBmgauElHVVCcKUqUDpD1nmq1A3CyHiAkR430JOTfVVuckdn9JZ/pXFeJz
7za3LfPfoWD9EYq5p+tLblsVw/B5EkHOECDkMx9cespGDjk/MTafnK2wG/IXaKwbZRwOEPHRkFxJ
D3iS9rrj3IV0o6s3+WvI0P43xE1cCBmjeJWe3HF4PySzWjnVbRvLsHjIxEIosJHklPj6I5icwbIs
nhhnp0jx54Hnx+uLYenGBIipeYbxsViexdRNd4n27xTroJFdI1WTEj2dUg/FANf7siy8ZxzvqI0T
s5zgxJIQSgN0URZK5HNYw2Cud2AxERMyBhJRB4T+A0G6zD1Dteq7B86rbY7KMw535JkqkUKn79w3
MnlMCuV/qdMYBCDbPt2wbsmh5dQHNTlRDmf1PQN13nyfLNpM5+sd2CZ/mbNX7iOa2gS6TFjoxsE9
DMpcH7IsbA8pcowrQ1hm4o1o1wSJAQEA0Y8QofQCY2BZAbQsOftu8b2CW7w+CFsX9M9BMAeypiPo
xuHQiyfKyRkaJkdZ+E/LRtrWhXGgQ8N9KdkNyUnKvIU4lih2HHv2MicTP8QNKVYcrm2vGvYN5LoP
6WscfBCkDG4cWVZ7x1mFdFlW28SLMa+bAYjGkwMwaJDeGnBe98E43qSsISu3V8sATNRYwz1QhAES
cAZm/plDLficyyI5XV8F2/cv7urVbqVpUxVJVlZnoWr5DVomDLpKGjpNMhGH611Y9pIJFwNJP5Q3
eVCdfSnPEF5/jFR00w7+XepvzFFQw6hZC7nAGckDKN1PE0o2W2iWDny+eJ1KP18fhW0Vlt9fTRTu
SalXUYxgkbo8EdnwxxxCmStzZGvdOKolqpE4HTJEt6V84QnqkFrprBiarW3DlssEare4yKNt6Mf8
m3vAPNeyXZt6W+umGYMLsovx6Hkug17p26lZyPJQP5+s8QTZOjDsFzpKYzdAgOoXc8FYsmuqBsE+
dN/X7l6Wg9kEhvmBi2BvZNW5pOERtX/QLVxyXGTJcbGQMzBqzSuuyGIJJjhsmlQaoz5Onuf0vsjy
Q+RV/s6byD9VFn7dtE1Nyhrq0KEiqQN77jK8UoKZod070DleA4vbhrD8/soMIBjFVD6EAD9TVGpg
vvJn8Gc9UzVBGhuC99dHYQmSXcOeRVtUWTakKFOvU3HQKoUefOS8K1GStKconT/0IvzAWPLjene2
QS1b79WgoGc2B9pxynPQZOV+hIqlSD19RDoHMERst5XIwNaNYeQCwFZod5DyrH2+R0HSpyj33wEp
fYbo7kqFha0Lw9Z70UNNy63kmU3ReNb9CEqcgByKNu53DUuH47YJM4xewa+qUGAjJz3QcEmI6zJt
HnCFfXRWc/62oRh2P+lYTY5HCYgEkn8aDwqzAqQCIMnYhWqt5tviW0wYGVSYFZFjI89QR/zKFSAJ
ble0K5Nka9yIwlUIpTFIZyLAAUPrfkqIPNTZaj7E1rpxcENVGbLOEc4j6Q+XaERSp4ohaH99fW2N
L2vyyiBKlwYd9CaxjZaiVRYtarXZasGJxeMSw7plAkHI2VvS/YH+OLVyOCz3+eUqHyvuHtbBuEuD
bwTKZBneq2HMwwwCfKBkT3OCEn7IaTfjkICZAETv2+bJsGjoZ/ap32H/UN59owoUpG3urtVR2L7e
sGUOKGAkdbnkgOvhQKFueMkg1HyK+dbYmBh2DD7fcHQKBqCXSEsotBROznaQhcqj07YJMoxY1F4c
zqjbPSelByQOgVyZv2uhUrjp8TGITSAZ4aGDjKaHNwvcFk9sBNxEAs1/kri8B8Uak+CbS4FeDFNm
ErzKeQ3FTxw+P1WDqpxIDR+D3uMrBmfrwLDm5ZFQsKDDMBJImDGwcwkEOgdQoK8lNm09GCYtfdoL
AR2WM2s7Z0+ID8YBPPnvMpSxrmkdvOk2ME1L36/srXJ8nugSV60xGWlwC2ZqEA0Xca43AYzQgWHQ
EOLjYapzDzCXKdtlSebtxpCtcSXZPt+wZlIOJIncLoHkazpmh7LCy1pFcC/dYAv4eMOenSplOupK
N91Nif/VBWp2T51VYnbbxxumLNt4Arc3hBN2YVy2u5S18uQJfxMbJT7eMORJ5R1N1DLzbt42iGDK
4WYeytWI4s0zIQBrz59bx6/qzKPDDHbqEc86CGCWWs2J5KfRhUbnFG7xR+jGMGQNFbWqdYFV6DvY
ma+TYT8LhDCbVthEkTli7FHTBzEiYCgPFS9PwptXXggsy2tiyHpZesRt0TQOgx3q5c/japrY1rRh
tbSaeVlFOCWTzv3ApobuQxVvuvxjwpdOX7mEaJFdDwvAJFUvz62gN+NQkh13ykOQr0I4LL7NhI35
zQAeez+YT2xC/YJuYbIsAT7WU+navcfWhWG8Ea864mk1n9JwaD7PJddfkjh9DqFAuG3zmG+yBK/j
IpjnBSUC+YN/lyx0GY7F1+tb8037CkMTnwA6e+gZOXV1iTzBvTNrqqA94dWxU4exp/G90zeRcyAM
9E3XO7RIbYSmMlAy4720LEAOolI670gasq8O7tPFLoSQ79GL8IKzsCs2fpefS1axe96pNUzPm6uF
0RqePOU6gr5DWl9Clcxn6Iz7p0oAWALK++uje9Nm0IGxHZoiGN2xpPISpXRyF6GDz6SGa19p3vb9
hjMP5qCtwNtZXVqf1e/lUBUvkiePTRvnK45wOfb/Co0xAMOf0yropsDry2cW4hpP3eIJsObpKDpQ
q4wC2JLr87T41Te6MXEMZTpFoLlKmwubA3H3G21A3RCc/Y669BlKPFXJ9wAKr1AqWna5aUNwBCJO
RlU/g5cjPLBiTHa/geZkgEbJXMc3Vb8NjwnmneUbXnk22ujeCQNZPvdN5UARdJLfZ1y9NzLTBEa8
hlihl5CGkxcvgH47SyfnwY9EtG2DmfAGUc8gQBqj6sK113n7CeXH7OMM3QsClsDBXbNDi5kEhvfn
YE31q6inz3g5zw4ZEi33Q7PtlooVMKzcD0BcIGRfPescFE4aQ3HehbFXllvOXLRvGLmARF5SQDzv
oqP4R+PKHJJE4um6YVjszxQComPb0Hn03Oce/H93kxep/gm7N/XuuO9G6hkv5/GKqdsWwTB1FDer
oOEFee5DMb4jC235vuZDtxb1W4ZighdIPgZF6hKIQLQseMcBNIU5ZN5Qv4wF5erjKCGjsuJPLGMx
UQxAdwElizIAOEbOH6HcVD0jQ9GvWAVdds4b7spkt+m1yKoK1Rb3paDdY+mAkPfGzZ3Ye0yZiPxf
fcXGYD6PpZr6r71OmBfcUOqrbwwz4MT7viun4hfn4Qgt26iJhf8FcSxOWpan6XR0HKrlRwamatTJ
9c3AexfrgZjlUzn2uv4MVI7nD7ts9ur2jo4pD1cGZps2w5lEyOX4Uw8q08bT9KhqN3l2wciwknS0
tb6cYq88YSZUPhVd4z5D2sQ796op2AU0fbN7uW4rb2JyQlRQ/dm+DicxSEhw36O6ut5rH4X1Ok4f
o4rMu0aK4SDm6MZjwW1HypfrXdqGZLgWBTrDlDl5c5Fx0zzyRgUP06A3FSthQIZjSbgSns8D+jxF
Xu6/Z4zr5IYMjevt26lqVpbFEkSY0InZ0Qr0fEn4DJpJ55S4mhyxMYfbJC/0imuxdWG4lgQ4Tqh1
sPphYODPG6r0Z6kziGSXq/zolhPdhE2QGHQQfjmBAzLIPYAUe3JREU9O1Nf9LQ+c+q4LtxUqgGjO
uB0GKZl8SRAkuyMo6m+CqgrZpxxl2ONx07YycRMEHBxCe179EDXLTV2UXfoZL9LNGguRxVJM7IRb
FUrLsId75Kzbi8F/l5FwOPrM725oJnHO1O/qqeK7uaPFeduYDOvvoxIkEWPoPjfVO9Rxfp2q8dv1
li27y2TdCbxymkF4JS8NaFJeIica98sL7G5utPfjehcWOzehFKqAKqOqEAdR4kb5L5QCsP5j06l2
7UixdWCYOq/qPAQknEJwcKL8QEuFk8Ep03wl4rW1b9wUMhZ5QzdW9QWx/EAPoRsG5SfH41uZvT3D
xBkXUIGRw/yf6GFKI3bSBYqBr8+/ZYn/gk/kugrLOkAcKrVOD2OI60cs5rQ9pjheVzqxXUVNBIVo
PI9RPL89TCWeM5oAfMhgDKBH4Xn9+Xe1k8/bcafGUn6cXPcrGM/W0EwWizTJeGYGKp4OdQEX3bji
M6/i8mFhf8Xp8qEaW77TPIj3k9MPaqdR5rYyYsuuMCEXWpTcb3rJnmUHGvAjMuSuOLZjG63YvCXk
M/EWfR7TkOksfG5a72uiyS8Zgx6hrOR9CDbVlQyCbW8sg3sVVvAFVdpl8MYa97g91BrjPe3i+q5O
/LVxvE0XF4a/A8FXfSSEqFGkzfQsiIK2d8kOKITWe7lsAJGF7m6i9Kcm3p2XOc9dgQfCiqu1MnXb
Khm+IYPKGEk6hQwJXlCDfeYVrnNMG3Dcb9wGhnPw23aOtQ+OadQl+vEOmz+HiyDlmpqu1bAM5zCN
UHjJNXa3N/V4ZV7UjEsUJR1jJ3g3hv28G4icPmmXvyAqvPsfOGEte8MEbVDdDMMAlcnLNDnlI5Gg
W9jVfQS2GgBR041hs4nXwNXP7eMc7Lq9UBDqZk1ym8f1uAXXFcIz/7m/gagraz9R6oElSPPs+pLU
za5qs2DFfpao5Y3LjKkv1LCkDkXVqwcJFnPUBNcfEpfwQ59XLxKMMycN0MOh7tdutJbdbGI2CKpf
eVdis8VVUz22UVp/zyFkcbx+UNgGYzgDSDGpnPRUPahMn3w/S2807S8LNXuGuGNSbXYY67U0km13
GdH/Qn/BpY9TaYokeewVigCiuiTvSk9tYkPA4hu2n4+Vh+gPGiMUtavFbib9bZry+df12bKthWH4
HTJ4yZzX8kKcLNqrnjs3njutfbvF+//2Bq+cJjIuUmgUXTz8pqOEkMSPJpd3Ce0u8YJcuz4Eyxr8
Bc0QaoYOz9A89FUgDxDFwbNHDmpdR2zj7AxDk+Zn4iyuUEYH7aVa9ae+ACHs4qquf79lCUyCHzxJ
tMLvaPm+97If/lLH0fRr0m0WYyDLwrxaAFzmG4Baw+lehaB7Yy1TN3h3/S4TVOt5BWhU4mqkN8MS
WlwfjK3DZZFedUj9CD3VE5KROnqaB9GAmwqVrNEUp/t6ZJ+hMTocgnnt9m3rzjD2HvpLqYsagguj
2Y9Jqp2MUEyJ5nF5ulvejtpxjXHAcr80mYBKGaRNGLvl+yUq4zGk12bxtKg+9Cn9uq6NYgkDTUkh
dypYGXpwjn7ugnF4EgjHpL9z4uilqcFBrGkcnWhdAt0WrVVM2Xag4QSkE2cV77r24be77DVu6OA7
P13fEbZ5M05+iDx0NS0q9QDZzHiXjSDTnVR44gk4mtyuOuRIx1zv6e3NwEyER+KlblMik3E/tZBL
kSh5bVT6g8jiOx+7TxV2RuGv0a/a+lp+f7XPm062QxbAI+SzvA/4qPdtGT37jAJllT/quQOLOyj0
rw/s7SlkJokQ8ZAKbyauHsqa96gmYz9VAEAG6ZvmposJnq0Au7re1dtbgZkEQn3fjlNWlvB0BA+k
flhOd/WwSpBnmzXDO3AxhAoy1tN94/cB9kKVnZbUw2KwkoPnj9T+07K3t43FcA7ZBI6NMUFY8/tg
aPrqAIjmmqKBbaKMk1/mXQUliLl8PwnKzxD6HsDAg+ed65/+9sHJTARICFhJ4IPl5zJlYXN0WdLs
O9K3cGedKndlrt3nbR2Zpu+3TqJjrR6IiuI9g9X//ymdkfzpeh9vH9DMRITIJI6EapapqiYgZgR4
yIDSrnY17bLDpi5MUAh3uW67wWkfSlmzYg/agSXnPyTPzZTMK9wYv2kc/w6TQcjwp81PbYP64Zm0
D7wYaA9kf1qVd6WeXdzzRgUE1heq5nyBhWeO5uMuUYmffydNQrpnp6h5ww+k8PL2WEqQ8OxzPiKr
v238xg2BgW9ySn1dvtdTVx+bzP+ZeFV9rPHH9Q4s291ElUDqDE82TgwJOlxEoXjdtdnPagz0l+vN
W/a7yUokSYUcdOFWFyf1yA6PQd/7lJDPw4zbNYr/+5WLlMX/mBgTToTSXQ54JImGy4j87T6eR5Ht
Rc14fVre7IqMR2pfpPVcr5iybeYMRzFDXydvwfh+AWhP3UUT5/MOIVmzlhuwXK1ZZFwQRDiFlSNw
QViUXapmuqQ5e0dURR96rUFisdy1wyl4Clx3vAmzjbo4LDJch4iLxgE4qnwfIfcC2ksEmAmLVozN
NmtG1KBZkcRF7VUXvBeCD9TnkbMLvAyZv+sbztK+SWMUNHXSoY6yuqBePzhkqCO8AcXvWqXI20Ec
MwWJWscXpOootKIq2e+dek6QMox+LOfckiZK23j/O0SQqLrddnCb7EZgIqVx67XVRdA021MNFZYi
LJqVTWwb0GK3f4Q7NMjnMonvozD+oQryqx+T6Tuq8LKDX83FOQcny2lSc/KQwlGsWKttjYxoASXO
wUg6Ji5Dxtt/ZNh23U6mgXdzfQtYjiWT60jFkfYh5Ja+12nxeYkWJcS17p2EBitO2fb9huVHRVtF
A8+wxxSUJz2ncL8B27Im1Wr7fMPsKelxBXX69D3eVL+oCQwNss67W08F0WXbBBkGHmrWgb5ClhfH
c73sa+NDEPjbRFQy3vNecf/Dtm4MU5+gUlHN0H9+nw1C7QAEa1GBEsjg4Fai/nW9D8tSmPxHZcid
KCW9uMweF3c6cvkteL7lGmTa1rwRGZRdmURhWOFcEcSPb8e6yoovLJJBcNj2/cb5XjqqLNwwwmIH
0Bcv3YwfY9ymrzduMW5Tn0hVAZd4YWjuloxZkvEHzZL45CNTe0by/kMHEcr98q+q2ZixZybIEGp2
OpZZWF6g0QiSbPCJ74BlQTqYFWshtMU+/kIVBhOIMgH5viiFyjDXydufSC0HewZR8Y27yjDwUPo4
oRD5XYZWB8mXiAykyfZlESThx+tLYxuEYeQK9TRjF+XFhS8XJtq3D4haygeIda5dmhcP/kZQaxIi
yTInTd254oKcNbSOZin5HgKz+bcoTNWFNDNZI76yGYlh58IbY9mNY3kphsDba3fGyid1xF42TZUJ
IBxrFdJoYMWFjE2UADkPzdc6LJw96mPLn9f7sAzBRA2GLOlRcDiVl2RMngBHnc8eLH/luLCshAkT
zBpQ1aVOV1xEx56EALHZhBfh2wonUx16csXb2oaw9P7qJJcNkOcJ+LsuYz78ED6HasyaxqBls5pQ
wRrRYFLoOL+MbOpPgPXKW8InIHoRF+y3LcAyqldfX2WSdSpM4Tdqlw44JhQb9iACXdNNsA3BsGgi
ZCFmPyyApQzUMaCt91LPYNsYa/ANbBuCYdK+KNMyIwX2aTl+acUQ7HtcE8/XG7c8UzITLZjNeZtX
bYKXQjjsiKFyDuDmXTejEmNkJT3Oyx3B9w9DP6p9F2B/gXl84y3cpESa/cpzXTyTXgYv6A6py0OI
lqoyrHbAY5Xb5s8EEYJDJKqrjouLCHXzSaTQit+DB4ST0/UpXM7sNxyiCRx05rYPoNMnL65yvqsQ
Go8AxV2WzNRyP5RzJnapV2+D1zITR0iZG1V5SoqLhm7AYda9Zjs5QfEVyO56xTNaTN4kRFIuUG9B
4QO64iExuqO0K76GdS2nw/UZsxiNv/z+yigl8fvQY3K5erQdEv6yrW9kFLg3zOd67Zpr68Sw/CnU
lZpLP31PetTjcEr4mROQL4c+NDy2jcMwfhmRGVLhcMB0gIxsEYT3XedPZ3dGkf/1HmwrYdh+nuUM
ROw9jkBkIs4VLuUKcmEry2Br3AjXE+b4ftcjh5L11UukQ/0YizZ+3vblxuEt25nHnlfBMTr5jROE
8hA0Yb8yLZa1/Qu6J8Iy5x4uGgsfSihocchrccwTJ1+ZGkuEa8L1yqiPkGdGlUQ0sls/Gw96SSzJ
kT/zrrmdgv4maas7uOVNxDuoKjHjdSjYxcio4pStop96bsWurkmyEAMWYH1pV1yhLfVjovi4K4Rw
Kg3LQ8jQjwBUQg/G32XAMD03ibyfBWIHvIEA0tveh6Bu3mYppoaexHq5Cp1cVNdAGSt3yXNB8jza
D747rL3rLnP1hiM2QX1lzbqsKbzyooC1+22OXjGoO9eLwHmS+h+afMxvru9u2wY0LD9xJg98MF72
XsWz2Ktx4YuLa/YtF+DF2F3vw7pYhvGD0uu/9rkUCYRd/jQur0R8dooHJ1blv4ETArEoIRmYNil5
BquB2FSewDzDMwROWrgD8quX0Hc5pKX7iLVQNM3W2IUtnsdE/pHOCWDADo7kPJO3M/TXX/zAC/69
PnEW4zWRf8pJZtCQIpm2vI83dQo50OhH1+oJKO7se66+T5n4UTTZmsKYZTQmBlD3HvAQDuKVkgRF
COVPVvMT09IZV3aCrQPDOUgA7fyYwN1FXTvel5PGs27adGG94u1s7bM/z2NPDnia9JGNqMFyeg6S
rLkJabGSlLNYpQnoY8MoAzbXeMyBKg7YDJRyjwC7ePeeD6aPXVmqDJxcq4hMSzRmavDFNa1FxMcK
2fPiB12Qntk08zMUnH6Q6euQx82+JqCtu77VbIMz/ACkIlml1CTeJ3hudXoA+yYq/ikrlDzKE9Xa
dfnDiIssqfd4M3O7TdXqKLFbVvJ1BKVUXPRSx7c8HfVTBFT8vdt0364PyrIdTODCJDLH1bEX35bu
yD4KQb1f44CngA2to2zX8C3gPk4hoFOSU1Z039SIt4bfernbGjeijsCHOg/uS+5pTqnYEQoGxLAh
a5wciz38dcAEsfkG0I8UjGagXDklIapFFjEAPiElKPP0MYQG8PUh2DpZNvarpfU9VNp3PrhdMrUQ
9oKDb6EXYQtjwEg3kX1jJIZHiVynaqcEi0AaBBhK8HQfVnKTYi5aN/xJlMkm8KgPIkRHQVRohgYz
El4fr8/Pm7sTjS9H8qv54SJJnDQCy2KSTQ54yke2q6ZVfSdb64Zh9apzgyYn+PQ2/iBQe7ALlrKT
bZ9ueAsQETZFJzPoFNWZ+D/OvqxJTtv9+hNRJYQQ4hZoevbNM3bGNyrbkwghdhAgPv17Ov8b/6i0
+62p3DiuhAYtz3qeczKt2/FYYAbzwtPPHRz6vwvjAidDVUVBzjbvVqntpvchMUvnt09zHOwFDRRn
4K42GrxDWKLEzGBkLUnVH/+8PP8ZVGFnd5fXcBQiyAa61EUjqOpFI9IpMi8ROC/TP//Cmd3dV/Wp
qzFlZ6WfI9t8aQtwSc8YW7vgC849fHdxhWAQZVtOrFI2/nAB8Ao+8N8XNvfcw3cXlnfGdhsnFBIh
II8eB2Q6nYbS+efWZXdh6wCRcaFP9PwnadmTYZZee6lice7VdxcW82goXkG8CQU+v/+iISv6CM6A
Szb53NNPf/+bOSBo9lehhmRzCz7fG9eDH3q1W3/954U5cyT30/6LFoQ0JgxyxHcqc1PrHycfgLSt
4pdYm899wP7aEiGgWzOQ3DXLl7ZCWw48H8uFK3Xu4TtnK8O2WtkAm7B4fvAYrMalQXgxqzv39N2F
HfUgQLUBaZ+SVmu6RUC6zmiO/3npzzx8X54HGcxI2xI6nL1h5qbno98nsDr9JQT+ma3dV897VjFo
ZjFoWZ/OPPOAYbaBChKQ3VxSvjv3CbtrNXYTlOkInAlZvBKcM2VTFQlMPyD5n1uj3dUSi3IhZrpJ
bgz5AV6C8vD/UWQ59/anv//tZlmAjNGaP739VMorI6FMsdlLzKHnVn/nClmwsgL0mEFOHZTWa7GS
t61YvATcc5emB0+m8T+itf2MPeXbMHocglyqhBIF36oXCV1mjMbc8am5hZzAhYDkjN/dV9A3ZXg8
hhoKuwV92dY6c21/LwsCVuBLMlfnVmt30XgYcW4GFuTC6it02B47YBM371I2cebx+wo5KwvaeCfn
Asmr+E7Xlc4hC9K+hhhazz91UvdF8r4WfbGdJrm4FfTZLdL9E2p3SUDrzFbvi+J660jRgR8ph9zF
vR5F3qou03X54rYhCSz7TFkkjPd1cdNwcKAGHiIs6/lJSzEkvm2fpXjaV8VFEzQYqeEM0WHh/VBA
56hkZshgPrcDu+sMetVmjWK8fB3zVwES1EMh5+hCUnfmDrDddd4MxptD4rM88rdHZs1rL5sb0YXX
Sxh8/fP7nzukOz8JedKtDTAClquOsQEDls1Y3jDI/kTZUNamu1CuOGP19qPtSzjRTdqNYQxcf0iL
2L8BT+KfP+HcKu2usSCDH6oCanWnY0rISR57zvuAPwXbJfr8M6u0r4y3vj+1y0ApdNxV+UADjeFp
MdBDaebKv+B1znzGvjgOepqy1jVuGxpqz6b5NYKE8fQVhf7kJuyr4UzzfhN2Ybmo6g0E8Wv8pahk
9Mn8dF8F10Nv4k4WMEZlf4cx4Y9waz53SveFbshDDbKkMKU0at/bCLdMaHA6xismgP58iM7t8O4e
MwxERbGCu5Guu+ODf1wMux1nceEmnzn/+7H1beu9uQ0Zy4ciXsA+hQxYznF5IQE7Y6iD3SVWczOC
xoFiY3VxtEV3Rx3y3zpu7k5WGiDhSyXNc2d0F/jaorQg98A1Vr73JpuW/6gj0JBCs5EfBjVMnzOq
+0K2lTSykwyCXIfBt7orPrzyk3WOfRVbBtBxp1MIp0wgU85YUyaRry/N757ZiH3NevJrbZa1h3ZW
rN/j1WAC5dXE4t7KElXM1b+QP53Zhv2MOl+Jr1coQ+bg0zmuVfR3AA27SRYfU32JQPXcl5x++rcw
VXEE1PT0JYiH7oIYSta0+BCEvXQYuS4/GyPty9h1JZYZVF9hvgy8SPt+dZmouMqGKig+d5j2peu1
WP1W85lBKNttB2nVRx2ZIv+U2diPo1PZoqFfDizXTfRgFvFBXZnH8fj658efMRt0d7EXMk+FCGA2
wLdcJFZBJmH1Lhb1z+3x7jaTsPAp2l7Y44q8h3o8nVbe4PG8bx/ji5DoM6aV7vwzQJgaRV9Yp7Ko
vkiIrictQhjgQL/9eZHOPH8/9F0vhfWhZhogo6qBTJatOE7B8P8Duz6zDfvBb7oujRCgG8tJA2ZE
N0G+qiOfUrIO4/3Ut9Wlf6KW5Tmx7k2rok784VPjInj2acl+u8WbacD14HdhHoTkJ4gS/l6i0b/g
dM4t+2mxfnu2MoHUJXwawnZ3FHP7jfaVSsKmvcSJccbK/Tv/89sPmH6ImpHh4ore/qghTkb1/CAr
+zAXn4K2Y31296unUL8b2xVxHaKXTLLwtfI/Wzn+Fxv22/tbMJa0mLpkOUbG7nri8s2XOqn9Mq9A
jP/ns3/mCu8nu6U3wbO0Q5jzLko4q3MhOpNS2l/HXvS0zZfkhc7cgP1w90L1MENEE5vtwNMo+nnK
5ujSw/3g3xD0P6oKe3oIAJFrFo5SwfZ4NPpV+zU3GR0XseQnrrInTmrvRZA6GlJAcNG04a3bwB0x
Tet33xLyNkU9xb8LDp0/GqxgZ8FKbBO0ceJmAgt4VedsgPqL7GovH5ko6nQJO/sPaWJ/xoClx766
ZmzvNGTqm2QpujmRXc9vwPnmng30BeND6yON7w1mt1kFkJiZKR4CigwMWVdd+ARiH5IM3hqbBAR3
9q6NDfmLgsTp6sSwfU15yfqjiTGrNaCd+iB61n00+GIvMxwc2QnExsrgWVERoM09rDLIWKjm/tcY
N1b9LWiDbpKqtXJgQS51lY1misZ8JJ7pDorP9jiMNnrZMG/2WlNoIvcM1Ctgx1tvrRb+T8z7Ta8t
qUyunKmDpJ+aMgVYBFU6quYR5FNRO3XJ2HUgTwBZACsgjuRDFIZGqMySzqErwYqp/MtW1n5RtI5z
yxbwW/IqrChatNumgS+MPUzc0llmZuXzA1Th1Xboh+o09V5Ttj2KgWF9Pbe6JTWhWV8VJOR/FUYA
b2E62fbQASp16kaEN1/Z5gM1KdGo/yGaeLsFtIrK7xhfHMw9LVh1i7LTHB7UgqVN1cSCGxL7wY0m
Bc3q0Gd/Ed/RPu8KPb66IF7mrGq2YbqpyVZd62CAREVs1G1LO2YzwFyWORnlCOEdVQOsfgDVh6he
8N9JL+ELr+UtD0fArsrZDQmBPMTXFuM+5OgYom8Ukdaapb7nmvDrEPSKJlD2mLCuHFKkPatrl8RL
DNhiq4b+i6xQnANGT2wAC/kRe2NeR8Nk8dfuvnVWHLU/RiqZ1mUuMLsfxs912SLlIWbCLjUMWNXU
YN7SvWjXLi/O4sVcH+ntimIZ+9OUN/qcdNVFk9HBWoirR1D0PRDt1EfLqbg2EZWPTkxFnVcD/kk7
DH40iWUkuiLU24IEq9pnY9lampFpnfzrZh7pfAAyt/zljR4KKXTs8JIQQ/J/ECbZm8LVHBJg5IOb
isflerUKSskXMwZBcLA4fPxAZmrYtdgmHRzQcFkeNa8cCKYDUX2DDE5UXsXWsb/6IVyvxnBQHxC7
5d0LRY3lBfIuy5iMVWXJr7Zn3pjxddwgKLt5EEsVAf7Yq0ilousHcA/idNUb8+6LyG//dmNrv29y
qO7KArRKCw/w/oOiwZFOWKBkKKf2GZFKEd7GrMZ53bqpuZmCmn2IHl7ODUzcukZAubLpAM5X/QRG
6XKonpSa+c/JcK1ufD37R6tqazHjPFVBOrcLKlnSVYikzbYChR1j4Okfb+srm7FFF/VzRQbsToD/
6bbVC32AMYBkBKXzNQHf6zXb2hFDIGuQSQHCkeMiEeQA4AnZLO3P9Zd6XDDCLYxEtb2wE7/pWkxw
PulhGswGYD/MgM7QnBj0Q8cgVHur+tb+U5fUwwEKVmhA1rS0KgkmNT/6ZnIa8DjjtmtLIdkKwE28
DEcFaHebyJ6bG80nrFbQljFUQECxmQPrrKeXvifcpTpspq8qnKIXiVG0NwjGRc3PThicfZDcK3GM
3NJfre0mdJkWzu+3FMoS5X2wmO1Y0NIpnVgKSqrUuUr/PUIh+ieFOOmT7b34CcDA4kUUIVbReKfj
t5Sz+Ue2MLGEBIUCmYGs8Jo4S6/cUf+nHV15XGEmr2QPqCSAC4H6Cr8clMeT+HeY1RH15L2EXXvd
MFp7N3ZyaIKkWFy5XQ/QF1iPrBxO4g4YJCyykXPaZ8UwlD2IHwjKG55tyPo3xmiCx8UtU5jTJnbR
Uc1ifhAqXF5RxO55IvU4PQaF5DrVS4WJCBGKxmUtweEg4YmItKaGfuHwRWATneg4JE0wxncxtGIw
IdVO3y3RdY4SUTtkcahGmsiFVd8a6CB1h6WjQZ+iFOl5bzouR/sYTCde4xZ1bZKSehjuIPY5xRkf
42m5lwrkmNAQEW8O6urvFn7vGOmIp4xH3Ziwbq2eFt3Se8bZ+OKFM6SIDDSqXo1iICJfdP/Oy4E/
w3UtGci0gWUeNrW+yrUMdcKjmoDg0wsCdrWydjMPGNZutzIRtiTbKygoJO9hjOTpp5RfNr8Y9+A9
I7dSMA9UMsSLgGbzEaU1r05o0HovlFeSXI9etIADV3pNX+ViWb0ub7sAnrAdZ78AKVO/YGwNtEYH
W3oCtlRH873xA5QyKeBS41UXD1WbowRffBtVWDX2CvrgTr8jxvRVUtVoX19bMXfRSxd1bEiMAh6F
SIBTElqEPW4NhIzeGtbTB6ivVE9lvLE3YKGUd2h04a8/XRjT2wWQuCqN+6izS1KQfqrfFU6P/9b7
Am8F9SL+N+r2w9+gLBpzwrj4ENS1VRKgGX1A6FKzRCE7uoUq74Ato3ORMerND5wGLkpaUtb+Aygu
/fiWtTakCY2MmDKpZu/FlTbsbwfj+Pcx9DQQ1I0ND53d7AcHtehfcVH2cTJSAKrSCGUWB7UGTm+F
t3rvugShOKSsgYu9Fd2Al+d0bu+mntiPTtWOpiHpSpMilNpIKgnMYcXD+rFtvd6kEMalZQJ7gOHQ
Hm7NT7Hui0x7KoOXZVvhjHgbmhBB9sh/uLm1X6IRZw5wGaiZLIsqr8E9PV0vLRt/hFCmm9JFQnO+
lDWZ0m4DZSjvahtnRRTzvIv7iiRlIKcGWcHS3kEeD94zjgu4ahWT4HrSrP7CMEAA0Qhtuacy1Bo8
mqha8b8XCSOCEPJE5cHj4MWBRfQfp2AsghX4wpxPKx9vN7fZo9NwRMkSgEQg2aJyg+76RPl3UhR9
d8vmCvu2WOEg0OJWGQERSytOeOqBL6IAVIrAgyWr1Vh1mBDT3MMkibFKMO5MSOZpL+7LJAYstL4f
gYKasgDMHDTxo8KsD3PMVXWY8IpbhvkvLr5Uvu5vlnWYnyGJtJFsQ2NvPII+ZPxqtpl1SQsDPqAe
R8AMH86+SeO4K9N2hpy733jye2jA/7AxXd2hP6vTpeYQ9imJx1yignLUKQfFiXflBIi0EoA6pjKZ
Uf0uUoNVNUk1rgHNQL8pq8NA455eNxET1+u0uveo6ty3Nix9nqnS9pmCc2RFIks1VFlfNH2OlYMk
XNzG6y2HhfRSvjqE4D0aEI+YloadNIg4zcFW0NRms+JwbsV6S23g3sH0U310kBd7Gseluak6qHWu
ovBv+rbsihRGtLwXQ1U9xd4SjIf4NEOQzYg8nxZZFRDtA2tokc3h4sBJGrj2u8IEfpHGA6TrUkzh
FAWoSgMYTTIwLEZUlR04J3tPvYPGrPWOBNo7LBH1rN6mwi9eeCnNcwRra9M+2FBDJ8hhtlSCIG7O
HKhJD0vIuy4dpZA/aDfbdy776ocgbffQSwsXqnoCwzJWIOvMJ0erbwjGtx89FFWjVPseAkXMQfs3
0HIN8SbEGzbkFaeDJLyh7h/FCqL8ZA774pmaQj+VkKeeIX04whW0/iyalAWnLo5G7hNeNS6SdeIw
XBgkDYLM7/1a8h+sGZa3UNZ9bnpv/UFZGH/UGoShPGh13osCsXGxtW+LdTzxIjclK0DT77qIzDOS
ZZWWNl5eR4xqTzgmQqVTZzlJmYdx7gxPQ4Du4gk3xNTrV12Bv7pt5vUnEprAIj8zSClq5slvivv+
DzrzNb4CanrtUtmXGlHN2KGzb1HWwceUtPxVjHjVtpvcdWlAjmy2DupX0s3zjQrbJeecTd8EgLFf
bYc0ECQT3i1D7nbl9yXoEUJVflFAirlsQAKbonhhvywUABTLIdflmlldA8QkgCCbwvtIAy6VOuiP
3Yx1C2WeFixmehh0QtgiM3DmbDQpOqVuhwAkI9nqgxq+QP0yQeaw3BcLBW3sEKDP0qJr+tpt/nwt
MAeLjAPgPS4m/O9jQOIyQVWSPjiQCrtEND1/YraGlVlItx3lQulysMDCPghIA5Y5CoAAVJA46lIb
xMOz6SNc+hDiAPdEWCx6qypyZZp+/Srrkl/38RBmUEVnL5sXz/e9mdq7nrb9DaIWk+q52p4HUU6J
XXvz3R9OwzyWYrVlhAqClqzNQNdjv5FTbCR9ZFWKk+iFdY35xR24A9NighB66M/8pu3b5mYAe+Q3
ij29X3qx3QJ7IB8tZ+VhGmGGUBoqM9U1TbZiERICeYF3iqhpTbTtxhW+Tm7VgRFXvQOYQssTa9hE
s3IEk0ILjN9Nj9nue1SMcdysI7GX1A3sQxsiqTWQ/Poay/BUQA4qrN9qTgY6GK2P6ntt89qU/OiT
BVDypmtwHTUniY94/0n1JwmNFRUCwJLEtQtUhelhszh8LcpxqaRCcKRVdKmu3ETnv8AaYj8g9DYi
BFe1PECcob9iDm4nEyTq7iX62U+94N9pqyz6CxXmtS0G+JFGr1HwiNtZxhj/Qs5Sd/X4rPhU3cEj
B3fchfP1hOvzBVMyMM/oqBVBprsQwD0WAzY1JLUXBmMG/wDB5yPSJeIlTkCDFmwtBdHBq4HuRH9F
ipLoq8bvefN9wrCBPirPG41CcLdE0TXSX2QbHGNVayZWRf4yaFJcj5LARvCQlj8peEvg0rbZf5kw
qrAmUEq6c2SIR1Qoe5xUxFlrkNvFeeILgXyvh2S5hy9kbT0tdYJSBoOJ2GT1rV6DtfoHJAlmzHrS
Ir87JUMlhqghwnzFBvC83AQNxWWLybCyrCygKYhSt8BG9Q1X7Ea2mBpPIaPsy79lR014tFFd8FQM
PBqugq0p28xrbdDcKKPkFRS64HOLrta5gvTvKZoMEWuPI7HFF4NIFGlp1Sijv3j+VOg5AWwCYrVj
M8/FQTPf4IxOSDwSVyw6+Bp6MAGsIfCNSEeBN2ojiWWSDvQuTzWdEHrB9NrwhsF0jTDRAUg6TejR
Z9aaiP8IVg9pMxSsR8RctEVedLvpxlNPiC6A8YUD9du3eTYK7OJ8jcYbymnkX48tJB0TATrQNmsc
Xbx7PpoB9aoaB/84UAJmRfAnTNEN09sg3qp4PNnKQlFgAetTug+FgylRcsUKgOGo9HKJU1ElMN4L
1s7H+OuzjKIlOrguNs03o2Xb3cdiWF5IcwrOSaM6ejwZuv5qLKbFy4XnDGQ7nHFfoHiAsJ9TxtsD
3zA8h2cFlT4yxCwDMCIi9jJQJ8OHBk1RvbgJIc47raD5/FQPYfODxiWuQ4u4vUh1Ycsir/kUEYQZ
MJ8PNavX6nr1mwX9jonTexN11fwN16kuDvVIeHmFe4Yw2I0NUF865rM5NkvLn1w3bzJBtDF9lQsE
vpOK1Kd8Q7eNPHh8whh/0nfL1DSIPDu1ysSFC71i6F2OWV2befnuY1fmlEKO7Rfditr/ERTBwm5Z
HRSAcsuAohPtXW8zUrzrcWGAxLgBGSqIeQpyzZHr0gRlaw9B/ySOLRVLhjhzJR+2nqL2oGrwK6D3
O4IeqzxJYySgcELNv90m0YBTFtKd6RIPG4KjmYwPoy27r2waUZ8SIQyzsMPSvjhNxKuMMf2qkWAf
idTkSreGX5tygYBfbRUqRVLyYT5UM4ChICipigMoTNXH6IHTA0p86yrim36boczbQEAVWQZuoDAh
EtLZOgxfzSS+C+MON+90boprOQHiiLtoJv+wbLCGcI4big5U9tOrGtrtYyFUfY3YMmXAp9u7gAAR
OQntP5dk6bsbC4qGB6ui8EFyO8ypw/CDyoiO62OEqBRaAQH4CFgD34aRFsxHSRNOJq2iiaZFqU6l
AcHroby1CL2ro4CACVKZFXVD5Cn1vYnNGid266w+jCGC0hFWW+c12qJPyHXDB2CSxbWK2l8wG8gG
fOG1yL6GcUghiesjG+OezAYScZmg2YAvkxY3n7I1vAcHG0oMPig/yErW72QOyx8YhplAoznyOxCY
2CIvI0nScQuRSdZVz+8sJe2vYhvInb82EOkKUKv+JTqB1AmzE3dVNbs8ZpH288GyCreAhqxKiIdk
9hZzgsVRW6pS7kNEgS8Y8RFxuz2xtkABSs4StZaxEgOG1zH80lcFL8B2hjJ4MaFoiYppFL6xEZbV
iZkADUDnm9ZrUOoVpLe3k0MBQPTVfOW1pwgE+mtjvqKqcQUn3j1MfRmHiZon73YsFCBZa1QhR1Ow
B69Nhz2OUd08wBrNzxKmnB+LCaKXdaXsaSXhlL0ugmTiNLfpKFB9SpZNBf3R1UX8QeUWP4mhqV7Y
wpDSclQfh6Eu/5Ib979bTJQj7IUXxu9r7W5QrwC+RrkBBY8+7JGTQ6hvyf15jN5VDNitZBPiBOQj
XzvebGCxHCX6Twg0lkfccfXotV33qqHW+biwVRZQhwzU8tNXKqZpgGjlbYrD8Z6ySH4TQBykfKmI
ROBJ0ECQTEImeZq3NKhptSXjqb5udBu0qZ0CmF8beCxhBFMSKyAEz1HoTAM92TrEWBJRiLSDqZUD
wnjjyUPPIQOb9LGvwbFSlfQ7BBqLb1ZEg4KqJLrg4K5D1sbMUhxPKlV11mzWF8lMUfo+GFeSOpnR
RYWUSjmGc76iipnWdjM020S1tIcwMqW7q9dyANcGegNDRjrPr3I0UdYvnJhouBazW8yrwd32rntH
kOLJhcRfl9DM9VeQO8XmXXsgTzR+N6BwVpn6YawUf/IAS8qWSiPvnwI3PWoFGLs3gBwI22TMr1Uz
HFULHvHC6arNihg5xGi1ya3dmpNkqS/e6LTwJQX3C0eR2cYBR/7eFc+wle102FYIhRzAFNO6K4l4
boMbH2bY22BDJm0OHXVR+BqOvuqv4eS1vW4wldqcqtOrhNGY2dvUmMHlnnEoNZS0w7uiwYNKTONH
sO1NzIJH5aNgA8YkxNR9JOrDIBTuRHviTVNgbVOHekD+feINxAHkruhv1DZs5T9jtfkq7QQGz3CE
4OZ/CDuNP0is7K0Lyv59pB2cbd055MthV9pvdg1HZDyT/ahXtv7SUlYPI+SjMhCvyAMCdmLwBR5J
2w2FpNWHCq7nREweC+JhiA9lSf3Qt/Rkhby1PKoGDssn+JNp6/FpcAtOYuTz71L48PXlouOPAgDZ
vEVt8x6DwAgpAla/eSPizqSfrbjFuV1SKdbCQ9BK3T9NhXpDilor2jHwPO13GHzENX1oq1dPweVk
yLa8l3ZoULsblhG9prDt7d3IRSxSZ0FRjV47cPW98ZDqtKYlL1aV3QvmoMu/AjbQB9pprtJq9Pwv
BYxH91psSzMlEwI3e1WUU/Q+qYmgoo/aQjkeXBW4Z4xkoMhci5Bc27D1v0ov9L+j+be9LDYeDzXG
qU02IfgIrpoaRUew7/MKZcJmwsD1OgVkuo5JNeowgzpe9B7YUxpHewM2U13SuUccHQisEDLAjFaT
RmAPlc7hlilqj73n0IpgaPcXmdG0XK5cHcA1dLCIiW068GIpj223XjxELENlynPJEILJT82y/CdA
V+YrpJNnZK5QWALEEcHX+0DgVNOC0f5ORchir1xRl1c1k1OKilF4jcYQa657GdWPtpyDOi+8QZcH
LwJp2RENEWRHXX3qz/25YXyukbsbpwExpgNNN8ASddSiv4YZoGnTl6ZGTg/5jy7unkIb2j8EEcjI
8mpzfQJd1dyghId8J6/DIEpMOece0PSf+5IdQglz2bOry2Ao0DQrKHpRweLeKxshGf/zD5zBH+xV
z1njQXyw68Mc02v//EtbCw1EZsXV5fb9ud04/f3vEIE4AorUxAGEPdc3xLUdGD0vzguewQbsB06H
mG+qXMcwB4Toe21NTjdge2oLRfWIux9LpD+5EzsUxVhAxahTRZjXrc6MHL9FE7tAxnQGZLLXO3fE
9npeY0iVSGA/6pOLgS+Z0IQBECT58z6f+40dPqkOeVV1M0AyaJXZA1/g9fW2yGN8QqP9+Sf++yiJ
PSU2GA1Z0dYkyN164taL6/cTshc9yFvf2i9//o3/Pkswwv97lpxWspw63Gy9RVEyEqQAvL5EYH/u
4acz9ttBncOQLihYshz5HTi9Y9B06AElm8+9+u4q1wR9dd9fw5wofSVXBI5rc1Ej7L+3V+w1zrHI
0LebAp5LVCKSNsYkzOhNf3WSbxfgmOcW5/T3vy0OwchgNE6M5y6Oq8Qss0mDpnz789qcOzrB/z4c
RY9hJQKv31IfSShDkA2QZ+xY0oGm7FNeQex5rkcM91dNi/alHuUP0Au2SQgikQv369zy7GCGo1c2
vAMAALOE7s3Op91d+0vzbOd2d395bV8zwjHxdJq/MLJsMtRM5iRktjl8agP2nNYuBqGdaof/e30B
y3ZChmvb3nVFKy8s0Zmv2FNaL2PNOlfDDxhQwiU8xhq5xW6pV6HM/bnP2N3g0e+isPTa8NT/fJrd
mg2D+WBAqyJkukQO9d8eB/n1/55VOUb+KPs5yOVYvdCGpiICtQ9mV+bttYMlv7BaZw7UnqXaMCFK
jQHYXLLZ+zs04FKjjaouQPXP7cXuNo8FlLe97bRQsUO3qrk7DZ014fz053049/K7+0wR5g+O9HD5
cYVaFIFLRhnz5+ceTncbEDhk4TVugw5BnWVQ28/8k9P/3NP3F7lWtuIlnk7G9Vl1mGGIhvjS+Mu5
Zd9dZB1PBaTUxyDvgU9JUCuY0h54zLXHH/78+mdO555nYpnLjajKhfnAl1sQ0P7rh0kcpxFGkSrv
EkfzmQ3ek06DgU0t0CPC4GINABHaEKBii8ZLTz+zTHuKCT10IVCVLv7XmJ4A53Xkf5tAzPO5Pd6T
TOgqmlGK2USObPAvjJFUaEJEl5gazviyPcmEQzmxUNrHw5v6zun+jp8ioQ6JfU2e/7zJ59Znd3s1
yLGdAJQyR420ygCEXRIjgzhFS+YSLvncBu9uMJuJBcUp5s0wxwmk4qDHpGDDBcL1c0u0u8GoTJeY
XC8BqwoEasoEw2zFVaubp8tw2//O0sSebgINUPQHWQ1cYae8Jym6O+I1T0XAPjrI6RBVoiInL9y5
c2u1u9WwbCizjgM8jPIhAYYG05hv3Lz+ebPPPH1PPKEm1/hBFQkkHu4ERqzkoUEdMv/c03cBdTmV
nt+zFe/ugx/00PVxdIgK8hkxmVDwnT+mI0ATFlLrBbiaRB5p+yVY7Vs3BAcUz75XQXTB3/w3FSl+
aOeUNYV03BCCoTyZPVTljDsuU513vf/3//1Yd7cESya28jHARQQ1/udW73RBfwuK67JHvbAKBdzo
GN/YGT1h35n2gpM+t/Onv//t6Ro6EdtSFhh0j9HGRVsoyjqI1Wefe/fdDRcO9RxvxA3XZPq5QEQk
88UnxwIE391wWZZhV4Q8yEvIxye+sFUqQvaiiiCAx7sk9HxugXa+Omw63m5sinKIK7zxHmYQuKPt
c7ea7261gJLKAsVITB2QKUR/CPnCvHxuQk/sGSr4Bj7naVQ812v0qjE4mW4LgDSf2tk9c3S7hKi4
S8tydKRA0AhQ/edt9577okTbqN6W4DSpBWi5Hurj1DcaIAN6E6FvdsFDn/EQ4f4+R/3/4+zbmuPU
mWj/0KFKEiDgdW72jD2Ok9g7k/1C5cpVCBACxK8/i3znwdE2w6l5SaXGVRK6dEvqXr1WAMB77AF+
735p5lv1HEtoybBLR/bltmmyjBdU5MiJawEgEABie1wohzu3WB3Bwt70LePNXdE3EMSDXI+uuufR
ncZH1sp85QRdat0yXjCJhsDzabQOefYvzLTtQ+8AF3DbzFjWSwwZE4iXovVQy+6I1Fy2035M/rne
/MId1Wa98PLBmZBORlBzihKxGaGkaHyw5VeN/B55ClJtrF57Oi9NlGXFAzKdQNB56CspmburkjDa
4237cn0kC9vUZr8oy6xLFdJfOD3L8FcAGNoWlH1ANPN/ueOuHKILVxmb/6IjyTRF3Jk76aHQx0A9
g2xl/ARwWwIweie3DIF/ryxuO9RsRgxgXmSJ/kB+WQNGtf3DgYi3brO7PmcLK2IzYYyNy4qu6qBJ
FENgGGqD0DUHQn5M69fbOrDsOuwbKDGAdTTddAxvQ2Q5gYqvpg/XW3+fWtUHM9ffp3KcgC2tbOc1
z3y9R7ZoK4bwoKj3AK745wg3zd6cw5o/oDTpttibTZHBaBJVhgAnCnCAvEPmBDUhrm/210e0tL8s
a4/7Fg+usELrCQOojDrfYTA7Z6wfaNrMKCV2B7DN5XpnS6tvHdlZIPvAyYv2JxF63PgpTqkGCfbb
HJdnWbvXoICg7Pv2ZxX1IAim8jtqWd3bNq7NjwF0USpUETY/VT9cvBB4ujwC1uj6vMyb879ZpdAm
xkBoDFhXlzo/si6Xd7kWzkMQFPF9WrNo7ZI8L+h7fVi38bI1jdOQMEFNyUB/O0Hjb2aOyMafwzOy
HSBli4C08br9EHbbKHW/RFM9whvLm0hwEM/923T6vIgGgwKR3/PxsgV+DliTHJJo16dw4VhxLbuX
I4oRiM+yHyio3JWIqGArPCFl8zLzQ6wPYqkby/4LPUSRC3zWb52po3H0Z+KE58zo+9kLTw60Mq8P
Z8FSbDYNjTMLOaHWfB+JSZDFj3D3afltjI+hzaZRSm/KTFd4P9QUHyj39ogkoEShgKKtH8kbh2AZ
e00Mz0C94n8vCWDoQ1v9ANnCGs/6u+sQcJs2oCBN2mjelE8h4oD90RS1c/ACIH5Raifp4xDrj27q
qBUn+e5qoDdrKNWUxaBkU+JSCdpfwmmuLjUyKldSgO9eJNC85bgyjaqdEsp6T+AdMV8TylFswQGZ
i7Z1MqmnGd2xxjvy/gEWcLsMWQRe1kVukJxRwcKBw8u6vfEJqiThD2Q+fgNms9xlffVAu+IThY72
DfsZ3c7Hz5vX7KDAq9I2PgSMysBv9gmQoeV9gzqn4OV6B++eY+jAcm8FQtnEoSQ5E0jIA773Mo+K
8eb70JXeBtfxI63WmEMWtoPNZwC80NQKUYkLyz11EA3jz328Sj+31LrlyQzU4vreQAChbU39tQkD
4iFEBvjI7vpMvXvYYKbmft8sRdhXwoCAVVwiA8mtKiifQQBIjgTVrCs9LG4y64FCHE3cNkqri4hH
IEOQT82r8Tf0nwRYRKLsDFzfEWUhuyjOxm/r14v3A0EY2nz2vRkaRVkt9wHvv4QN/d1CAB7h9ZjK
HDKtkAaHunGxnaW6aSBPIi9+1sNqhn1p0SwPkdUxdjRYdC8pEfU+HoP0OaPFTfxfGJflIEKKlH3k
5OKCp32wyYOk3ERh09y5lfNPndb6cH1nLAzCpkCIqzjyNJ3FK0RUb8NmllvU5Y2qXLa0fZzGAB8N
vrhwXc1RoSi4kwPlK9++YP82MCfLSYEadQ4NhzQ+/5Eimsn7RZr8xDkK0DEQVKW/Sh67tMOJdZlx
UFs5tbKsLhV6kJ3EtWMGJEMFt+9VvYdI885JxtcJVYeDS75dX58I2/g/VziQt1ueASwzVZ6N2N5d
4oOmQT7kKB39Eox1ieK59L7FLe6Qdrj7eBFdS6ou7QnbpADXlW43os8Mb5CZd0PXX3UBDpEbhcBt
AEwdG5SUDT1Mx2WA0hrtVwPq0tL+tsObWMbD41RNqodp1lWKwkMVV4D1Kur25coD7X2H6tvQF8hR
NK3KMnFBUIl+noLRvBpBwIJvqjWeyvdvCCC//9uxqTho6zRl5QVQemRkQHMgPoV1qV9Bnec5O99j
4cv1PbY0GOsc5aImLKhocjapQbmFIDE5DUAf5MjUl6jguN7L+9bq2+LvIoF4C0qUxKVHrfrGgYAM
8NfgvfanLzxqvns031PqrYRQ3t/Cvg2P4WVIauDpxQUy5+0W8M/+5JbjbfLsfjT3+ubMKVr437EP
/DOvMtRqKjHsUAe4dlgvfbt9kg5gL8wcNzlnMyO+6kFX0VAUQNy2DJZxh34fAmnmJ2eUxvwMR7zJ
uc8PWiEn6tX9xz4eXoMYoYHrvS1tYuuMVHj9dYPf/D+JSVxDu20qHPEB8s7AFI2Zs2KPS3NmGbwu
az7lUVX8T8qSQNBrNwuqXR/Egn38ByvDnJY2Oi8uYN1+csOA73jadgC2qvrL9R4WPt9GyhAw8afI
KOUXEwQosgugsJTPNCXXW1/6fsu+G4ozPgLg+QL6mQY4TxRzVLLt74Vwf13vYen7raMx76AIlgEF
eKE+C59yhVLzewC5Bd9fb39pBPPvbwwOCaTJ77RMz3nuAXJVjwglfOy7GmQJoMGdgo/Xu1kaxvz7
m26UK8eugMzkJUQBNVJLpm42NVUo672tfcuyVZX0yVhBHtPzhvQjGka5P3Ir5sdtzVumLamIo9KV
8ZFBB3KTgdpqn8/v49tat0y5qCCW4kUQ4BRp6IAtMaI0fE4qkIocrnew4CtCy4ZjcPiMYQZN3T95
75J07ECZmJ5mjVLcRMrbbM0GzJCmHWrUxeWXQfjeq6hRdvyrNhSajzcNw0bKoCzHT5uqyC68A1op
w6bajX1VHkPA3o4FEh1r8aKF+bJBMw2pce1ANeclHhvUs4HSYdu0qO6YSlpuGcQ3Xq8PaMEqbPCM
KfUEcqo8PkJbI7xLiin+FsRVumJzS6OwTNtzShf87m52AcnVb9E7qH8GCdKnHIfRluLGpm6zvcCy
7darBrcyHNsXlAkgE/BRWXOIYpDtrHTw/k3dDyzjnoZCgloazoNOfTlsM7fXz1U9NB+geuL8WweK
fQlAskR2geHDnsDF3Gb2gWX2oLsRJfCc6UWOpftVOQT1im1S7G5bfcvswW/GU1kVODzYWD66lMR0
wzu5Jnq84NltHZcazJmgW4Qspl+N8gnqWOLE0iDcyrhfQ8gtdGHjaRSIEMCxMkVHZmrA4yr/32xE
3QY0eL9fn6KFLcytmzrts96wLs4uQWMuLEShPIqT6JfeONkRCbXkn+vdLNihja3hAmQHbu+kF2IG
cOTW4V3vS7NygVqapHlsb44+aIl0E6pY8oscQIVYwSmigpN/GvtVhMhSD/Pvb3ogiZ8M3O/TC5JN
5Z6DHAQln+BDnDyUW12foaWFsGw8HFRCXa2yPwEBMBeErwRcaAkCD0CAdVV7E5ImAKrl76HMCtfG
qDYC5UD8U9Wp2U4jJD+vD2JpmS1z9qC0lTlTnF4axDY+qnHgdNfhuryWNVlq3zLoBNlXD0XJ8FNe
Gu2kpi3SQ3ERfb7t861TXE+u9LHW6YXXY/ehBAfiZUDoYE2jeyHe59tAGoEbjh5N20O6wWSPs2pj
AgoEcARUW8KRixnm2ikiq/IRNWj5xgGCZBYpvWlwNtCGVqiY7AACuPgRCkhjUkuxbQCsXnEkC0tj
Q23AOyDiLkEY2C+6OrpDqWzbPdZgZxu2t32/ZeUIL5EoA7PlBbXS430StWCm7CYK1r3r7c8viv9G
q3zfsnGQTWm0j7uVQPXta4X3xiPQjJ+4AVMNdPzK1yjyblyKeQ7fuBMtUi93p7S4QJQ2qsAtFCbD
PtJybS0Wwn2+bxm54G7s1B3iFUzLf+o4+TCmHDWtIPsKZilfkJPczSIG1ED24fYdZlm/6/rAfjY+
zpLcL4+AatYvbY/q1ZUFWvCQNhJHRD6K5PwRZwhoT04mbUFBwlGXIUMo9hAwqq70s+DsfdsLyGgA
wbefI13SnLJkfkLxcPoQAXrNVrpY2Gs2FGfsG5k6/YAuzOBtZCUeUtS18g3rHHgBTtU2YJl7W8QS
TAt/bzewQoMOK+7Si24qEBKXjqTjMWyFvxYpWQiP2SAclk6B28ixfZQTqGaSvjQbGQQPg/cZ8nx8
4+WZfgCIZk3GZ2n2LE+QgSkSdAE4Kjuw5G0d0Z2JcmuQjXn1VrLqOUfGaAUEsOSybbGaqXOKqKkG
cQkgQ7pBbf+3KNIfUyZefBmzDa+rfxoFCTy4mGcTsNNQO7c5CRu6k1ReV4SJm17AhaueZNqDBoP6
Rq80vzSJlovwjEsgDYaBeR2OIBzaIBpiELB0xumb4RKkDzQWu+uudfZr77hWz3IMiB20EM1pxCWf
5ONYoiYVMYq13bDUuHUnQA7aG8K8R56mkV+VQlFBXflkxVCXdrblCxox+dLxTXSWOVhJgTnPJOCd
sncfokk+BAl/LIHovT5LS3vNxuwg1egn2qvAJ2ggxt4PI+jh9GctZqhwhz3GA7qdgvQDndV+89B8
mxOD1/temEQb0UOEl6Amw5SXgkUg1pBlLMZNXoCX4Xr7Cw9MW+gGlXQj+PtiRKeQ6cxIfWLZR7CS
/RoqfdEByG4bCbIA7a5dtZbGY7kIEEKFgXLc//VHxykE1azTrmyKpePVBu8wRCFzI3R5Kbv2scJh
Cu3EbuMV5HftgH+78+mHGvKhhzqUp9YFm9v1SVw4AN15sG+vDdkEFpQERNFxPXMNx8HBQy3Tjjnw
TJ1btisXrYXzz8byKF9VYszy9ilEBONZoSqRfchBkDVtHN56zv31wSytkOUT4joFwqqR0XkQsC6Q
joHGA7Wi1xtfminLJzQVuJEcKHseM3DqgKd06JP7xAvVPutxm2MdWYOpLY3C8g+xqlrBmiw+NzoE
IdgA4u88ghjS9WEstG5L4wgn8Pq0A3CjLRPnU0uMGA8gfVotgl9YaVscZwgk6PeyMTwOTfovKjdz
kAcDJ48b/Nprc6mH+fR5s2XjiaD0vS/jM4lN3m+bHDg7RHfH/rmSdK0+dGmaLGMHRzMHX51TIsyD
0lbwU3Fw7c93ntsMwpbEkXVR65414RHEkV9A9EV3KupfgQhoV7br0izNA3szS16hqS5NHByLGDRc
HovOIN2K7v8/HuYLBmGr4oB0rncR2Q3OoCGC/xj5ixmb5Bj68ddcmm/Xt+tSJ5ZJS3BBxmnjaeSZ
xnyDDFOy0UN9aSLu7mm06p+WltsybmP8MJwU1U/CdN9FHFZ3wc2ew8a2QV6ReoPvg5GxB2kO1N/K
L1M0NJ8bIUDLM5kCFEfXZ2vpFLGhbeCIAznPiDy845iPLXhiP6oY7JxFDbnFYGZAgt5m87ntTX6O
RfEz4+3les8LE2iD2zzgMvQo6/5Jqjj6SDpkXjaBU5s1TbKl9i2jR6gMxFms5Wewd4wIWqIEgM2i
Brd9vWXtM1O9mvpYfcdjBtxkhHXl1wwCBCuH7NLHzzb6xhZF2zCVDKZ/AhwUygYN0HgjL9eKhZda
n39/07oGF/BASuhwKBqCMRa0Y6CnioJ+ZWUXLvW2QA+IDMU08WR4AgN2tMVVrt1CKwL0Gpl/xDsp
3dzu2m3wWuamHhh6K/XEqvxnCB7KAxRpQMktK3XjStuGHnEdA/k3PAEjdQ+u1Ow0aRAIX99GC87q
j1W+WQlw57WiykZyNlOf7QiIq7eg6zP7uNfqaT2+vrDgNkZNpLE0BZvaJ9ZE8RewS6bZLqBj5N5d
H8bC0WGj1AauGohMePQcN6H6TirUqDA9iM99Ci6+610svUtsrBoHxUDRQ1jlrEKS9f2HojRu/EAz
aLXTDZ1QvdCBLxh5hPvBg08GkUIGNg6ozhCnD7OTFxWqBFt15Ltri7c0assHxBNoiB3T0jOIgJ/B
3l5tddpGn0EjoFbOsqV1s9wAlIXanPslPUMnoNuBCEQ+p77ObhFfDXxiuYEycSOhWgQAIS/SHJMh
jgGgrtbeJ0vfbj3tNSjBW9kL8zTUo/NQQvRq6wd42l/fDkutW6e8V0AoCNolxQVqL/VehY17dOZX
922tWzbftKB2F3XJv49gKN+C2iK4T0XjrXz70plrg+soQvBx3AuA6xAUJcwHQZ6K/vE7HkJzyQMR
dRmdhYnyAzF+fZqG8fstwwLU4G+/r7iJM8EzbNiqdT5BeMD9YAb65Xrj71uDZ6PtZN1mBPow7VMG
QlkwR4+vSRxMD5oX/cq8LfVgneiDR2D/I+dHzfvPJCqau6yGymgF4ZYVP/Z+gMCzEXal17hVmUfO
txRQu0MOQH82UuhmTMiA4UgDn1/50wnKB0LqG5fEsnCQ4SOyH9TsDOy3CfexL3nykLIGQgDXl+X9
E8azkXbZBC5zCl7o859bfTbwF09N7YW5yU+w/A6v13tZWhrL2AekqpA/yOGcofbwOdHx8EKQw4IC
jECKZOUIWOqE/b19GXdw6aYdOccZsNBsfgKB7occy5jexMITAPH7dxdSVSpKINh29pwBnFQIaZRj
neyvT9L7PsuLrGc6gZQUkOFhdw4VB6YWtJ7M2YDSM1oJZizsXhtl10OnLE4gmXRJ2pBtRheaRzqH
rLZU300K2llwvYvNRPwHh+fitjWxcXdN5BSdn2F7SdRD7P6siddW3p66iq4Y5cK0hZbZy9ivEkM1
OXPPSz81nDlniC6sgU4WNpXNTYXKpyZ3ddyd4ae8n1noR88NaJODLapry5ebFt4mpuJdGrRVhxFA
qEADVq/Okss1bOLS9My/v7lCCiiXSA344xmM2exfroagf6gg02JWpn/BgYSWaWdBEUVO6vIjC7Jm
YyJER4nTOA8Q3tN3DoSadrdNkmXdUqFognc1QRqlLx+lUvJjEGoQPN/WvGXZIbjja3cg/BijeHPL
EkB2waGqVsxgaRFs005K0LtGFVoHQ8jZNK5zRlje/3zTt1uAu+ttLOxzG1THDAQigiDjRzz3vU3h
0XIPVRPQ8A7Ivl7vYuFe49l4OtQP5uCuHTNwo1Q/shH6kANUKF/YHKOqIHyxdcGQixJ5hA77mPoP
bop/rve9sEttiF3Y6xxc8Y5/FJ37JRnG1z+BRDylfo8+lD2vd7KwyjZPVYKKfh0EKT8qL0n+5WaS
P6KUpZ9ua90y5KYikC2ZJvY/P4c0nnP2cOtYWZyFw8EG17HRlA50OSCxOEIPwJl+Eyp+kHAgB0jc
n7pQPua0a+5d/OW24bC//RLUIyiSx8Q/xhws+cgusydgWcTT9daXtrNtziNoU8Hbln0vyh7I/kpC
8naTV27xMvViFeq/tOCWWWcTy1BdkWbfoQqjXpGIYj9K4BBXzuuFMdiwujgOjJs5gX+UYTzsEFEE
x3Tp8S2ETm5D7nk2sA4V0HWcKwo6aQfqWFJ2kGHTyODtfNBIr4R73p8kGlpLoUjgCyhWeA+NACQG
Qjqo5UhvoosK6H8gzXGYxYWXew98guRqC/XLlgAUeH0TLXy55Vf/j1Yt74SK6h/N4CCr6YWeqO5S
EdJsxaRD7PX/ppyp7XS9KfSQ9kPsdJM5SfYsZXxWGYG8al98kpGLCm85gfc/qG98uVLbBWtAnabW
FPSXT2N2aEFPAFGbtFlxIksTNnvfN3cNl04VSlQ5g2qqRnwvSgqBWJuu22LFJJY6mE3lTQcyBxLJ
CMZ+6NSD7hsLZaA2FUVa9vqKv29y1MYwQ06qNqSu6Q8fnnYDWLGzax2IGPjDcFthG7Ud7VCRisgu
pD86QWZVzjpg/rZ2Wij4OFm1kin/k3x7b2dZ3jWQfu/iGQwy3rHo2+Ql1rKO91h9KHVsiohToBB6
kZf0i3HZOPj7LGSQiLxjkDNqT2Ej25qAxR47EioJ7fALcgQg0Ic2TTC9Mto77gM0OCHtO8k+bz8x
z6AWGGz0nkTzAmT2gCOqHOVhA6qEERidNtPUtsmDhv4wdBxS1Kj68s5ncWv6A9Q+Sn4YVA2tIEg2
cXdls7x/5lNubRbA9dupd2P2gHwbPxnIs20KGqYnCWExp0Fl6fU9s9TNvFff7MkucD1e1U73y69n
ue8J4sQRpIULt8+3YB4Jo2ePifqf650tGIANjC3SMMvqgLgPLPapgS54AYEpaJNXeoUG609k/J2d
Y/PMQY5Xw99MKgc6apBFsydD3sAJGQEhHHfnumBOuug2G5zsvohKPbID4i5p4h2530Gh4SHkZODZ
DvJdKWQ/hUyz8HDb4K2ThI06hSCG9I9q4p+QPE+2voA+3G2NW2d5kPnugPwZIobKfNc+/EoJ0Zfb
GrcxtYppD086Ik5NCUAgHjDeBho/K0u2sCdszCwBoNzxaoClhwn5uJh6IeRC2G2IVpQg/729DXSm
S7BD8gfk4aDi1SHvNwzep+uTvuBvbVK6AnTbPPJ4cwrz+jkeCYMERH/fQvTmxom3fAAUaLy4HCj7
pZK+Z4+mynx2jHjQT2uMLAvmb9OiDjE2elgM/IHAMoEidLZZrT9nBf1S0XTFky1Mk13DAdnHXDaq
4Q9GesM2nAao8yTNHZ1hXtcXYmEP2XfNDKon2ejDV4oy0t430NJD9B2F/kG1stJLHcxXoDdekvsZ
VhbSgT+EgJjWPhNVZe77cRhvqkemdu1GIfoe0wRRYgU66E02QIaxxGa+cXrmxX/z9XmgNWSFjbxM
Wf/ad5RvwJG9hphaWF2b1xBK7VHvKx0eWdN9TwSAOWHsffIFsFnXF3epA/fvr2euoI7ntdD19ESx
gVr8pRC4ha/nD5c6YH93IEUVjVXJyhNPVbIntHiBtKS/Vam38nxf2D02qnomAe7A2leezODQHWlR
uiai5kb/aXn+WZhPGEAcTiAg49uGk/G+GwK9v2nybRR1NovwySJnvyRqKnAp8p8RQ3T+aQcoD9/W
g21aOunl1ATpCdzA6YsKAGLatGSWX2+94dZOrGOA6SISgKmhRjHvx02IG9UmqUfYQbMqPLOwyDaN
Ia/BHVoHXnGCRk+zUwbCeBM27fVJWmp83rpvLBhI0ZFSaCafJO74e09wvlXD+O164wv730ZBGzJM
jhImOWmGArgwKaBo2rfjZqwg7Hu9i6Xvt2xYhh1Efr0CJlaDsQyZ3991fZvWSUBt6DNz/arJHImr
cQjAB1LzwESJoNv2Ofl9/fOXZsi6uiF75Uy8ynEB6uU/jPIXxrXZUHc1uLjUgWXEpmmgF9Lp5mRy
JH9IBi1KXqRqk0vs1OtjWFgCG/kslBfkGQDCp0b0bAt8QbGFmtltVWnUBjdnvAG2yQTZibD6+c/s
jx5ohm/7dMt6RRN6Y0/88jRXNnJvGrYgogxX7lgLU29zEOoU4pnEVOKkvQwpJSR8oN5egI3IQd3L
bd8/d/3GesOhUXRA3c7pDye8QKFL3QP4dFvj83q/aVxMQmhX9oB7RyCCil1wtU1c/Lje+NLkWHar
4sIpygSTM+i8xdmL0z0R/qM7O6DbemB/f76K8iFImk7A/feXZPAgeoWjcSSrl5+lIVi2O8O1fHC7
pKcwxbOL8Zc/UuZdfJskW0Bdy3YTyeo6GSS0XmmidlkAquK2HF9vmh4bnhziTRSgoBHTY+CWwzBB
LakCEL5vIJF3vYsFx2AjlHnWtEI6KKwuQnmnk8rflcmt9wdmmW4Sh/3ghFheluvvHDnnLTJ4r+18
Ot729dbdFkS4eurSpjnxCgoqWqCotxU8vFxvfWHz2LDkJoMwc9s56UmP4YHNTqcg1V2+vv2XJt+y
3jDU0QTxPqxvVcCmGlgY/I9aZUZZat8y4CHXU4tHKtof5A/gkdm2htT7ytwvzY5luxnQD5XjQO8l
Mf1lLs0o3LHbIU1xkxhFQG2STVZS5Tt5iXO3aE66A9SyJRA9uL62S1Nj2a1mAwWEy8tPngtO4E2C
qqD+C1DODrutKJDa6OO4LyqlNVyzi5K1bQAF5o9jh+f19e9fmH0bYgzZ9wCSUIE4CX8qUX8RHv7Y
Fx4En27rwLJdEklIpkZufeIU90KJjXQCK/EZzLlrvD2zkb4TrbNZM4eIQhSNAnRqojGBJD1Er0OW
q0MEN13qVt3dNpB5Bt8ckaAbIg4B/+JpkGACHooOBXn9wXX6NUa8eUbeG4dlxZkUEpXACJAZ1Tzq
gRUnMp9kEK1vd3kxQW2aStD/XR/Nwr61AcgyDzuEgEIsS9J/bugw4Z0xktse2zbiWGYQec4dhpHM
T1XdtWc+AScEmrTb3sJ/ALBv10K7HerVeXUaHPA6/DkMIrZWArc0NZZJN2MD7ZUoKk4egsCbQiPa
N+E5f9O82zBjDSU5vMKa8hQS7p5IUEWPfVit6QUuWLMNMo6RgvArHVenxgVWep74xHOBKQBV9W2f
b1mzBsnXkEKL5qRBIraRGunwrozXymsWZt4mvxQVL5A6C4tTTIKXxATuNpXjmvLK0txY9ttMsa/S
MalOOjbTFnLtoFaA+kqSrs3NUgfzqN5symbw4qhII7wgCwhEiRpUSUo5Ekzn4raqBGrr0hKTTlGB
Owqm3+kgG46bUICB3La21kFs+iwrjM4TpImM3P7xCTjH/rmtcesCDQnrqa/isjqZst//WVrEL9f0
jJdm3rJY4gYVFI1Yc4IgdQb2eYBnjNt97opVeeb3zxgo2/29tqJH+ZJhI3YmWEc+saQUB1ag1C8c
/ceuWa3Ce98AiA0Qjn1fzhqouKbkVbuP26l4DarVXD79H6/nf88YEln2i4L8HlctPDPIGMp/gUFo
6s8a5+Y/evKos2d9WPxMVJJXBzZ66l51mc7jzaxqV1YbMbSk3PfAl458z8AOm26ABqj3mcbcbFB5
imgtG6KC7VSWZnSPYCUTH+gkx/okoRpU3IeJLkKB5AkzXoIS7dKE4oswbQUCORWYUW+KCp94GFro
2e+kO6bplhEvS8HBnuRPEqJSKH30u6k+yEawc8M8cYYATnNSjdMO0Bdtu+NQoFRyK1In30eBX3/F
87O/EJmm0z6JJ/qNNDr9GDAgu5sxpjsTMfeTSeX0kYCA4XPSV+Reu0KgN6aj7dBr/qyr3CEbp85y
sOqV/j0LHVHswaOiD4MoJoIwb+y9UGjL34dVPxx66YtfXBT8SHDZ6e8UVNrZtlFR+LtoSzNsOep7
sMDRqJ50weYZS2PCtiKuvJ9KeuE5mhBS2ERR21RH6U/jvzxJ9Bc8hPhHTSNo9EGmdY9ENtaAc9G9
NMD6u1Cjbzu2T4ACPQhkmT+aKE0evDmdv1VUQI2eT8DNlEDhuRuVA4GcQF3+wJg7dUjX0vIhjZHz
iEPljLsGpW245mSs3yQu1t1zy2w/NTx7YC2y1WC9rqDkrkmrD6RpVLABfkZC25J4ZkOmqD4INpl/
W+XFfDPoIsMFkPcw0aiDd1S1ogpRwmZ8JNGEmjAdg8hH1iY8cjaLWIJLnu2KoGj0nRpD79Xj4NTe
JbzQD8QrA3BxFDoH03skvYusDErhk36k0DV1hP4SYRboPR7n1Nv0xKhvpCtrfxM6KQ0fhJpxSjpy
vuJdmezCNq7lQ8XHdgcxt/SrgGT5rwSSysmpyYqp2pVgivN3rvSS6hE4EeTMiQqnT7nvROQAUKN/
P3Kn+IkCb/1VTyL5EKOsx2x0PVb7UpbOQROVHFM9ha9SE5lvCKW4VwyDX947XY+tClxeGG6msDD0
pBI3PCtDPPcjmZCSes6KnrfHpEyouW+SOP4lHTrnpaIudneodVXyjgdwFtkYASETNvlwDiLEibat
jMOnhnT4FifCdXuTm5q4O9MGjdmyAimXrZmi9BkCurTfqI4B9+STPvhRTQzTaZpUeTs3HRqyiTvo
IBxJBhTIEIGE7MzLySvAKplMbMPSouv2TY2U+c4DD/d4r2hRBvvcR8Xn2fGGOj8kSQbbDlVKzUmn
nLyW2ZCpPSvgDrZdYfD/rByRMoSmG8NnNDDeT0Q1qfiYm0TEX2muK2i8tST2tggSSnUvuOLVJ2/E
DvIHqT8LJ8+LTQRq2QSpL47yKlLkYQWcJcx2G+LV2hbbLjPedE+DOk7Poh6oxtW3a9VOxb6bfCI+
J2qbFC3oiHVL/WIn8M4VWwGNBixbrMZow3p/gJZhNAbVPgI6oL3jrMNchH4LDjDg1UhyF04pLe+G
Ao4JRCReeefmDUC6POzZ/dTEVX1wGj9ogagBU98dPrZr1GZKEuH129jjMXvKhMiCLenaxGwCd9ah
M2UtOrHVOvenDS8739trd6LVtlANjfSOkKyrnsCCnuGZy2KOYi6t68+Zi8DYZhDD2N2XZKjp42jG
GnwyTu/nQ4byVeO3X0Oo8Yw7LZjDfiRNko/IrxqtoYJeJFV04ZGs8AYBY3fILwWcXv+YmEnpvZPl
PDwCxAqqsr0PSQ7ebyZGR+dfBFtxFsPM+TA8SkpBs5lk0wj156iQZNwPPZSl+g3D9PcHcJq05FuB
/EH/E9yGYJdEfD+XDNDYfCjVxvRgn8CpoRP+mbgdlCWEIW16n02mjBDiRvHJETBQI/ZM5Epv0yCq
6aGnVIVboYziO7/1B/4167l6KoYpmj4WIDxuH/DggqZ8UQcT5JZ6pxn3PhzssFUsgzAV4FVJ/wyc
u6i2KjMxP9I+8KYz6WO+lYnHkoNH6+kuDbANvpl60v1xiEyjD7h4x+Q4kDR396SLmu5BVKOrwLDW
uUG9qXrWkmc6xZH5J29Loe9AnVtkI9jd41o9BwlKteARW7fH2erUMXkAFKmNfqe+I9znOE4i/pvw
0KHfsj5FuS44/HEsBlOU9Xc5WGuHIzSFQCMGOyqm9pdJoiB5RbSpGFD56SdmT1ieDRtoNeb6RXks
fUFqy5DXDuzyOd1EOmeqwhsaeMIM5W7QH4AoVcGLB7wlmmDrm6Tshq0oqBiggjCI6j5TzPm/nF1Z
c5w6t/1FVAkhhHhl6G53e4odJ7FfKDsD8yAESPDr7+K7L/m4afetfstJ5dBCaG/tYe21jIl0RcHx
F2gjszIeau5n7ykQ91Pg6SQnIZc+9V5Ko5MqnqcFRp/MqdXtyeT2JMjhFrtobofqKxBLArzXssz4
oejHJotGvzDOPoVjme800Lj9rWeD5i/Eia1uyhYMVh3qmmIsDgmsuMEdAc8XArSDKXAqZpVC0bmU
9KbLGZPxPNqTvuMjqYtd23jW/AREY9HdKGHsd8qVy5fAAQVb/7IUhVYnqoZyiaxpwkrc0oFIR9BC
Xfm2Au+PjnkvEDGFmLhMGthapRghgUmL1YU5nWIiSJUeSgMPIi2zq8bJX06umIuPbCCJuwcVH7bC
NlAwCZjJJhnz3CzqlQ+2598t/VT5H1D98m0d1YU38dNYjJ6z6x2VVIeJNTXZCe6687vkmPGMx2FR
Hgtn0XRzH5e8rfWx0o6v/7RkcG4nzFdgCBWHOr3hIDh7xRaa3NnniTM4ZicZYH5OgDzGNWJftj14
j3OPVPI72Nur8ktJWDp/SwoLeUjERGqND0JXDagP/Y52yKsGS/oPZamL9lYgsiufJNBsfkwb4Y4Y
niybwuxJbSftGPJm6JYvKeKkHuvtlr76zaADsJJSZd2cvzKUduTjnFWsD0aLD/pNzBzRBbSEatBL
lxnzpv2cc6d8TpFOy3vOm5SdlKFQ2glgV538IEkz/HRToEwfa2idAqhlQ0NPx6091E0ss8otnKB1
LDIfEt6NfqSW1ZHKfGT0xky9NUMjMjX+oWLoMuykGVr/HtzyAiRPpWnIfMNLksqbmrUeMsrK6PlH
Ynu9vkGA05E6EAtI3D+GasEIvMi6NsUILhjSBhWSoh7Frs0S98REA74WVlQGSllVq2wIRy7ajkCT
gTEbwnPQPCVZ45Ewp73cVbhhnCCbpjKNBWENeybAmKl7CW5p7Udp37YfwDX62Y1Ts+pJJVPW3tbo
h/MbUTvaPY3aVPNxBipCtKiYYR48RB0w6X9VgO7JsKbK6h9sy3GSt04RnE4FMnId26KEhBf1MfVj
3Mm9S60Mgo5B2yH2OQ3ZjEvXWAX17y2VuiftdKw+jICgUGjNojKdRYmuC7+GFEM5wNGUZVWWY2Bm
yNIPgW8cs8rGQmtlClotmjmL0q6o2SuTurFflimzgGopSqt4ZGnbNSfwCljuN8UnKLIEzgJOi7Ds
KOIk3VBv2cMTzySAfGgD0yuUv05ce1bKD2le2da7tqQSR9C35UczSzTvgqqXuHXZmJe4mkZqZCJC
MNTw/MbPE8IwF9Yb92XVzk12UFqlJPZGt32rRd+l7yIbEdsJ0LKkEUi9GwwJi7wxX8EZmcvHuu6z
6XedO734ozte51/sanLrwJqNKG7Bq8urlS04NVDMsrJsh9hW1a88Zy40RGHn5DdlAOBEuAOX9I5W
jkKtWSVOdo9ZFUUCYZq+v5kVBWYPrMyL90zRXu2huecUfewkY8VuGOvmYQeF79mErJ0HeUfdjOvf
pcRmR14PQdS4asw07WWr6/xFCc9Jd9IhVEVEGqW+iw6Xz8GyISEGI5x6JB/JsLB+J0WOSHTP2GDe
+h538AfGQJ2UB1MmeL5DmD+kX/Xos+7J8ephOYHwQKU7Uw2ISPBKCXt2EfATOC9jISwhczIme217
+XOyIGx8yCmHSbHKydsfYzoIKYKMt04eN3MufqfaBt50pffpwxmkdpgMpQz5085lmAX/mktcNmFa
DJ249bHvGFUtGiQUqO3pbO/MWadunXKRTZxNDglty8X9GEh/7peYwWUvAU0m7ewh0ZbW4SozSSPi
9noMe6OyHHcuBioirqCfE4wIVkA741KZnty2WFAky0pNblzA1n7VNsiuAp+Bqy62dD/bgZ4xuBf0
iOiXeHH97nu9TLTYg2RGnEinESQCdr/A5uCEyE3pE9e+TcgoXmaMKCG+GptqCEVVd/WJIwnfgYxu
qkMkReojLXrGDqWt/L4McAOyb5MthuneDLz67hOvy75nmes8eROG0JGDtONtkRkKvgC758tuAKVR
ua/TFB5C154fsmwF1dSJl/Y7NnVr6WzyW3Sb8NRQQty1C2f0iICO6QmyjVn2PonIqL0nIXhaxtBj
9NgjggZYNGHguImYUR6gUlWBP4PLEQCtUGA+Y/kCpbW8hAPv3cjHhPQQ+Sbzm69T27rfWmcd0Ggb
houA2ZCm36Uene7F4vA5whrz59KT6n22Wfs4TqTjD6j6ldV9C7jzd9yfo/qhxTjJADqI+LeNZO0e
8XHaf6kt7iHrXzpPIszPpdxlTVIiQAT8Ex65SRzkSWjPLndLqQp9IHaKKZFp5osVSQUDXmn6UPNL
cjtMcAzbqDRL08QlJibHHwNUpZuHNuEoaYxIrcR942kSE6uc+6C2NWJyJ5uBZGae4N8pVBXlB4zO
V6FmnXNbdk5xZ/nUiHgsEW3FsDJY59IAJ/Sf21zEvWX076Rebwko+brQ3MD9LMPRWqksWu1jmSNb
ZUQAQRx/rVyTCncbxAKQh/e2COqUdD3W0lZtHaeTuySxAKnxx9g647JHQwLc/9CiTzl/UsjeRLg4
S+XsjO+jvALZlfLgMLCOB9RS1Q1p1m2AxqCaT4NP5M1IJrCgJ02J0DZxQFi2I9ofJLThm+y1bKz6
N67ZUkYdJgMg4VloJF5VA/f7NuXeUMaeN2kYuuuXgYPgChRP8Cwhqi+sj4lPBoilWgOOE+hgcVOx
KlHurgTqffWTdvZ1cSGqiPJFaVUINchiZ0EroLQU5hjCE7sZ5ghrNAo2CQR78lv6xmgVNp3CkYNC
og5cr0UwoK0aWV2Ps4o/ex3C6AZa8LcJgqCTnwOfGpR6rg7+mEqcIhsqJG4P1s2wnIfigVeulxxB
3T3IiNUYawcnMtS8wtTp+QcYjYsRpfp6qYIe1Fj5zq8XezpoEKvYe4mLJVagBkaOMtXSQpxb4VAy
MyosxFkFiGaoHB/SetJ1ONhE9UEFnFS9TzpIC+rMwTmhfWfqr61JkS6kgqXZPuUkQQVJCuPd6Rll
mq+S9/w2tXVfHPOsSrpgzCcEv7MucF3lA8pLNZ1R7mvAJBNS0MwfS5UUUa1b1J8mUbc7gZzrxkqq
ESq8k0JhCNgGuwnWs/xtRigZ0ZogsbA4U8dxKvjeB0rpdbWSk5YTvfcdVHgCoF0cP6yE7quotehi
hQwI7A8CPJ+JRZ3lzakly5KGmIZR94z0E+bDEP+WD2WS4kwgLKTqhmWdI8OUw9LGdgQxVK2xG0bV
yx2CeppETamz7ymd0m9lIatHRIfrTeKr8qUUSh5GMNI9LnzlWLfY5CIqyCxyKpH3djFHsnTkJvf6
U4NrFtdWAu0nijpYg6C57XEz32JMwbkDw934FQyVTRdkc179qry5/w1T8YrbbAbPXaDmDMLFXCKo
S40hGVLSOf02dkPxIUFz81ymUrc7Plj6XTbwmcGQifpBWXKZMDbD0lDYGD9BO4bSPvREvTxSX3tA
YWfofoLDuH7mEHZ6qLPe/0ZQ+zhOfoYv0iD2PKSo0qFuUtpz3BCQMUaMOeatUlaB4KetvCXM00Rz
RO4ogkd8LMgDn7zMAqcEUU8cPZtbDTXsDrejk98zV3h5tJTrqeSDiwpsIklzdJCCoYwi9Htmuv40
iwQV4cke2ggHhv8eoHI3Rf/h/SuYATS6mZwuTDIFXwEsG8or3K+KQ0fgKoRy8GzQJHev0GFGGO0n
s4TSM7genXCZfV3iFrCgC+oTVLFKYJR/6lxM9wR97l07wabtZqQhvKfLQ1On7V7YrnuCfeqXqkvL
HAMyfKkhIpyobwQY8Ccn4+qY+xMC+AaCIdE81OWbgHTZ73nOlz+90cU7QckOgRocVVgmFCaVAJx1
+59/vszGvAm/NB+1zlHZn5ned4tOb7Dx3mHy5KgD3hfWxyiT9qmlUEvUGl4pAq8VagZsRqgWtXkt
mngE18q9Ek6WYjBFNUfBBlRRVePr312XWW8sRxyeIqVugP7D8BkzhL3ozMZ6YNtQudDZ2P/gmZEk
xOxKgcmkWnpPrpymIxIT/h2lgvI4Wh75hpdw9zmUXX7Srq/vCabYwHhOKvN1Rp2SHkrlJ++g9YKz
yqu++lqypv3CEtL/SHQLr4EYZ70GocrdRvksQJEsU+P5t2lVFYsJUS1bWdqyDlSGrY2UMZDw0EOQ
9BSUDIZ4KLIv04J6pZrH5Rf8U7LvHY+yEB2K8ZR7GLnpwBOZPZBaDOKunsoWQQypxITOG2rcjd9W
TxXteH+Cnmv/ewRve9h2LrjTeLKSeVF0Wn6g1ILDb3sJ0vjSUuqRcEuWL2Nj+Be46enR8Vi9Xs8U
IeWIa7ANLV86t7nPxMn3yPgLZffhW9eBZAvVSdfbV4smKIK1NjZzQtUvTCYEVh0kquo9CCdTsRfQ
ubhJAQpKoprXKPKLLiMnC/prHOxWmHxENZnjevMybAfEh58x3bkgC9UgKN3Pgy+sXVUDKBBQVGPm
nYMq07Nn5Y4VTAaXTDT0kMaUi4/7DH9NnqwGfaYQwzDYcM1K/74AlEpFaeWbZ5zpcofbYLiZaVYH
UyPALqybGQfGqBbZk3CtGUSHJO2QyCTFm4cugYOzI9IXXprqpimtpA77ppRdiI+S7Ffi6jvcwN0Q
DYkNogiBHzrV0+CGGVwvIgDLYMSOav00kXY65D1cFO5ptgMJC0asJBfNENAFXq/i2fCVtNgvEHV0
1hMBfvaA4iIKvPCozh/U1odXMo0IB42AQuseYnzLvrN13gEfpuEK+07O8AGGr7K6IGnWqA3U+g4V
WLmzoYcKpWqz1os9OsqDAa1mHqQVy5+b1s01KBxI8aBQ+wwHSOJ9hXZtH64Rwg0v+OSiMGa57zCu
P0IqWAHthKjjysWFvhezlcU9ImJr34w+thQEoeIlSQp87bRRKBT7GfiN8P90IDdKPUA7MDBADl2h
io+88lH3KzKC8p7ni68Yn0sRHrNxn9l2+UIYYVBUILJ6wjsvf0oIeEJqy4YWS22PMCR0zZwHaOIi
AGC4aHAWOJ3/tK5WT0B9NDcuaB6ek4yKPyNPq18cykdPa0RywFcA7soD1wqvMuvJ8kCneZuyGgFr
avld/+RR3kKLUpk5XkDs+IQ6M+LoBiiJ0DUtdJJlAs/DCVTxgo5yQFV7K8WmEVe4zzNFa6SX6LqN
cwtuc93w96Zy6RecZZQfKitHewtLf/JljeJp7vgYxCmgdYncZSLgzTWVqyMC/paoq6AYEjiuxCdu
Uz/9xjOOnpJAC+ZB5E5+ysaa/Vr17d5oPaQPgirUTzwiWvvFkMKZDq4aoAhJE9SAk5G2j+hFZ79h
QhiKdBBb9hO3k5u0RVXoC4gl0RxDcy4hgavqgT4yqx1PNQqzQ2TZ60FRcin6fe02iLZanfm/ZAti
/X1OaVmgceTCxcxSkQe/z1Dtbu1e7ZreVUevakqF0ogavBvkuqhoEMvuvre5NWUx0Ese4sBJPg+T
8Q4VLZFQ2OBrvPV7yCAfuhrUwrOFg0k6UvCAjPXor6NvZfnWT0zc+CJHQlVKkAzdOAVnX8cRsr+m
6DlmYEE8ABFmJLdhWXfyuRFAg/qykgZk0gVmcaKEc3JsLMwmzVCN/yiBVPlIXTYskVE0e1pQRu72
pS5FDD6lhD8vSNgf0P1I9rh94RKEZaQ6TVbqDUfczPohU7qJE9TzW8wFCCuJUj0nfsCAh+FBBbYt
yFgN0GcMW81FFxNuz78m7fdfMJBMY9ABtW+tArl6XCOyigky3Cdgw8U9R7hzx9q8vUHuPrpRgxyn
RT5Gkdrnk18/gDUwc6JCWsvJW0rcYl2foFMm3QFXQ4papw9SBxP21KFfaJf3Mc3G8VmZTqWBqtfE
HJbfYhzMRaJGrax8m8x67VW5QrkQRS/+XrYsv1/QHXci3GJlGkFpt/2ZFohXLZMjGPUzt/yG7guy
i3QqEPsaL2VBjlxQx0DslDvIH1kfVTtCj9snDluCLl3Zg1s9ObeLQPE0cFPH8J2dZnzfOtXyqyc4
7werWZNyCVG2uMM3tgPLA5XOTuByv4f+Yl/GdB4QJOFOQSkC0tLFQZQQ4KEWb39aDpKZUICzeJf0
jiTRnLTeeBrN0r2WI/4bMVN+/58uKQKt7GuLwUdcosDKWoj8p3tQpXTfaYp6ReYLdWhSnc/IVnl1
wFFDsrfW6TGkVDb0o/cntG+NN3lqV5m8zOPMwwxykCOtwXg0Ez8skTjsME1OWx5q10UGYDEXIZr0
kqECU3xG8ycrYRR9GfSbMJnbOfgecrYzuLWaPEGIBUYOqGr1NIFR+N6xUHkMBpej/TDZ5fKrxRHT
D3RJyBMp7Po7ZOT1s+t56ltndWIMIAiVWcCdFuDPztf7B63vKlbwJ1VElBn3aNqoF00aue/dDt2F
NM3wRwvRdtWZ+ZVN1M7u2hQtr0Dlw3xTA8zxRvGRn5xqRseXpU57mgxu+yg3pbVDRInmPiro+IzS
ne47BMASIL//NAJK0y7OW1rAY0cC3c8/CJ5k+t6aPN0NHKxY+xIc/Sdj5fNPvciBxW1pT0kRKC7Y
YZiktyBe863mQ3nZW2KPjb9PJywYajLWE1L9BSkp1GRjInUFprAOo/HIxbrv6VLnuGD9EY1p6U31
85y76mCrIntFeVo+w52kbx230RFFny37ndlrXqC8onLCHO3Ch3ZoSDQi0WavaNnPR7TaW3B42Q50
3VC3dOfIqgDTqQKQG5cvIiXyUCcKxTquLa0PqrDBOpAhawnUhIH7QztTXH2gIZBRapTsDqojYorM
SEmHorafF4GvOMArfkrMw1RkXXlXQ+Wm+Gplrq33aIRWTyxLpXjOZgsNwxpsrt/LAky0KKeil7fT
gzWQEwVNphuhTUTvqhy6LzceyGvHH3iEPRyc2UsX9GUIoBrETSrxzRsa86vxyia0Ol6kcdJqdJn8
jCT+PSoxtAn9YaTfm2Uh1WuL0lF78LtiySNrXtA7hkm3eo+8CfUYVMjz9N5nFfwJsk60/v1sZt0Q
dJDHtR4BtBhf3ZFXgAmiSMvGC7D0c2CjFev0F16NkobP3Tim/zvx1KIYc1isxYmuAXyRrTiuKPuW
207SHksUyndyWb1Q5sHVXnj+vzFfZEvaR5OqS1Z6hf9F/eaOhDAhHZ7tmV2SlDi3PxvU+1i7epIo
5hxbByC70wzQA0EZA3Ci5sovsEHctbhJBRKw9jhbmAhbX8HziktssOeWv0Hc5Uwaq2bYIKi6POBi
U8H/A6m5zlX+C0e2Qdwh+st95DvAkbmE7KjMmgF3mLH3NHMgVzUVJkM05yEHaZyc8asQimTL3kdy
g5DfiBq4Wczo6ZZ3oQfdzs8P7JkDtaXpS2wFcFjRpkdcDDwEAu0VPudxcIS8atCBiA32jiPFoxQT
c0eMi/IvNbAwcUuE88dKfHEV5RPZMvWhPzA5aCVijNfpUKtnaCHR3v3/DGqfOVVi3b2/nEZp/LXd
5sEoGBLdF25NBftiW0t7YUb1DNBSrL/71/OprLNO9J59Ig4KHQeCrmttA+wFqtegmVNv/olSywIw
4nUffWPjqJMjgYUS8hGx08O8zouNS/H0/xisO3eqNiZOtDW6jFvWDZsxk68ZFPyoJT/8sr7EXnru
FzZ2Lj1k2CBABpIfjY42UGDQCad09G9N0V7HzogqxH9/FYaYPC3btDpS3/AjeJwRRhsOPZgLpnHm
q29ZptIS/T4+MFS0XCtg+Lwh0SmAMhIFcdwi+6s+9pZqqkVALKEf3R6l3QHN4nDAKx9njVqcFy0K
mcklHPuZT7Kl9EjZAD7IQc63jOSoJhcgaJlHkAF4BUKjz9/lzI5tRfCIAnOBbKg6SmgRhcKrUeWs
AaiCqINXXznuS7a0DLywKispPPxKC+p4tI8jm10pakK2PFwp9JJIa+r2SHCZIAJtXsEMA2d1cezx
jK/aEh62qwJLZqcIQSBvApQrJo4uq5Gf+cZbokN04zNbWg28OWYVkPsnATHmvegvTlSeoYokWyIu
yUpHsqSZcMemb6mbPzD3K3Q7/wBs8Qw07GsqswOUsd8X2lxpIBtvyKfU7lILwym5307ROiddA715
mOCTL/jbc59k4w7BQw8Y7VBPmFRMEKhRr0RxP0sJPXxuFueev3GGJKk42rQ2O1EyxqOlPlaZuc8f
fe6Db3wg+lCJLfvCOc1K0EcBMq/pRNAKQyl9cFF3+/xXztj1loRG0KzJTOHQU5nZZAdoWOqiP0h1
b74Msms18KCk7S5NL555py33oTQoPtDUoqfZweBEmbbZlwRBdD8k0wVijjMfZMtJI5McjmrocYhp
4oQzrDHIquHj881apy/+EYXydRP/ChY4kn+rc/PhOPo9SDlMpKj4lVrOk/bTA8utAIWwY0Xxm5//
3rmXWbfxr98DqmdWM2uHo/arCt1iyBha1SV6iHMPX//+r4cDa5osvpqHoxIY0pYoQUZVeZGg4Jw3
2bKmjdlYaO7l4xGtOXQT4M/REH9eN2vMQD9f2/U34EcPHlR6mv7KFHNLpMb60QGej6IEKKohqAVo
ZQDGuCQwswbO//r8G2NH5c1vrMTglRZ9n4wggkobxFfSk3fI3a3Avjgleybd4Rvbr003VqmL91g5
ukZMioPiYYzrSd4QPoQG2aE3W69XHbItTxpHz59YnT0cWT6/SEzgRMOMkdbrHr6+4F+HDC303HOg
KnQUBpw1dOw/KueiIs8Zb7KlSUsJTyxA3cdj6Vnf0IsEml2BPtkk102tuqhk/ffynd6BpvSSmXie
H5bmZnEujDX+c+V47ubiQ81gyom3aACSv3jtAPO48ZS4xmvg4fS/Fz2gb2b56LLEqZdNjxhWeXaA
Br4m48PDNzbgGQ0OewPseN09ltahzJ6qq+jK8OjNoZ+AYXekxKM7dtu6T8m4u+IMunwb7ANYkDRA
9QE4rXKU65MYcMbo80f/80LAozfHux9H8CejuR47fjHuhhVRZmx0swJXJ82uSimJnK7hj2VXOlED
SPWFrPXM+dmGsnZhueVKshcnTv0MuksVcY+zCDN0Fz7zP10dXmxz01ng1zMClKFxonpco616xcU6
IhrPluMwJ2jn1tK98DL/vIjwW5tbLhFlTTi01DAHdq+GB5FdiC7PPXdjvBjncWo6WjqGztjeKro9
BsouHKlz+7+x39IBXhmpChDK7A/3gO+Hg65+fH6mzi17Y74jGrgtMHk6rljzBw0y86sm9vLx+cPP
LNzdLNz17bLX7axjgJ+EenPnNyG+fv7oM+t2N+tuKwwd1tKe4mY4oORP5l+fP/fckjcep6vLoe45
meKxuBnG34UfLtOXzx99bskbjyMqIAh4BS3bYtmhn5x08efPPbPkLT+l1RkmRxfmachtTb8r/wVI
kWtuVFjLZs05kI/JTEsd91n+xwMRSzD45TU0By7fJgMI2ZoWYS3WnWDeMnus7MPnG3LGnWzjftQi
0P/vgTZPq4MY65DlP9361DY/mrS9sOerZ/o/wRnWvv70X5FGpSpMNGmsHcDbiOmjPb8W3g007oLP
X+HMN93G/kvvFUtB8fykEDug7zCPipnV+SpCLCx//dm/lt+WMncw6bdaPTpGndkL/5IOw7mVr6f/
r0dzDBnVAv3T2IhfZfaL8t/opl3YlXMfduNP5hLgDDD86Xiw7jAfFVRWB/jVo4/2flkvF7ztGTPd
RvUGAwqjX9EpJsqL2w6ftNfLlfbEt+5lnLxEVngD1pXskQ5K74fB05fo2c9t/sZcTQZZZt+FV+zY
EnJH7TGhEM2uE39+Ks/s/zZ4rzLujdTWGqPZpyn5ipFqoEPuaoEu1SXRznM/sYlxOr50vosBtrjp
vpTV3vgNJgowrztYodNckL07s0vbSJ5xjwIDBR/vpdAedTFMv+fFpSDt3MM3sYw9LUU5S1fHo8ju
lqrclxWEjUV3wWmecTzbyiiyXBT6gOiN/ULuDJ2OjocJBnC9Ijm8LkLalkWzpku9ycFXzsmx9CF8
ll9VCHf5limV9Tg8mcHGL967X9w280fW/J7M/vPTeWbn2ebo+HQhmtbwmdDLizpw/qBJFdTKXDj8
Z/wCW0/sX47NMm41Y9hPx3Ni8UfHGTzA6Wzz87rFb44NwwCasdYzOYHVRoI83L9N2u/XPXvdsL9W
3jtd1todAg/W6J0A+eE0ikgMV7Fm4qtuPL4PEBBKhHi8DZFEAaDHhWv83PfcenvBwbbQ4Llelb3Y
lUBForkFrOaCFzj3PTcRJK0yjKush9Hm6a0npwji7++fb/i5R2+8/NwBDYyJFDwaARN1E+Demwu3
07lN2Xj4TvmD02MwI2YpZtpt9cGX5cY37OHzlZ95/JYBtR0hApxyW8eUvQ72e81+j8Wl4q99Zlu2
BKgMuByyDIn1a645lG7AvlN00KmDdNlpnPE3JdSbctW+NsAqhb6GpIMN6GLAa/LQgAfImPYqKQCX
Oxtb9nLqYQSG6LjrerB1giDCcq77QFuuVCtfigkj0FOMxtKOchnVZbubc+86J+dsbNmAY7dh1aRj
RYsXb64Ehhu8V8zUXoULwdZsrDnhwmUTw/3lkV/gSAmn4VKl6NzZ2tizpBYmg9dsEOQMwQKIZNpg
Eurx84N75l50NtbsL6nHGwprhqgOmOWqvefzfZ5Nt5VOLpTRzh3fjVVLu8wsqQdks5oh7KTf3UF8
+Xz15x69sWrE+nOO4Wa40MGOOh+UDia9sDFndn3Ljsococ3s6CmenSP6hYED9j3zcdWyt7SoM/M4
yuxrfi+mO+XW74ufXIhzzuzIlhSVuBhPrm1c5jPfTd1zOf25bsnr+fnrLlx8ahkHqgRwzfux/Jh1
diE3ObfgjWG6xTxawsGDSb/r84fxKsgI8Jzr7/21YGZogWE0OHwPFFbge0egahR/E71dYaSeXsJA
nDsmG+ME4cuUzDOWP9BvSXmiiwmYvC7+oBvbtN3GxQgjDKefnKiu3RjMB3fJxVLQuaVv7DLnGiA8
NdY/GZSKIGxY/8zLDhONkl65/o11YtqxGp012QfrMscMAGgo6HDBPNfg9B+FhC3/KYZ5QR/NcRM5
ttkBxwriEpqEmH/CHGk97aYxf50KcYlK7oyX3PKhugAot9Sggmx3Xo1JJLeQBrM3LblJ3crs/GS8
Nhq3N1cspsKBi7eVjjNXBS7194oN4eBX8VV2bG/seO4d17FdROOeU+2EqU3QptZ1bs3emPIsrUxV
6/dexF2jvtPy5fM1nzmo/4mL/jJlUA9lxlsTKzFax9mAsUFMaThlza/rnr+14XpRCoB4XLAiBxdt
840LDEy2/EKV/oyH+z+8p3Twh5ZjW3TTxshVAkXs3ecrP/fojQljIt9KASvGmNroAXhtBSPme657
9MZ4B+TI7gRuedB7oDHc60ixqzjrwZ619mn++p6lFlVaO4jF2l7asZ5miv5LRi/EBGdsdct26ole
sxF8TbFONYZQy73I5j2fMJNPwMfz+easK/2H9yEbIwVBG1A+M05kI+4cMD4p52efHXvvm+1gyEmf
yKUr4N8NeuzVxl4xpLr0rDTp7yzLmsj3UTkCbVqoO7S0Vz6TA5hP7KBraTgltNqj4VFEn7/jmbNF
NtbcJzWjDcE7yn4HTrXqyjIJWX/vr6+fQKoYc+x4LsD4IaiyDqahF5Z8xlFsiVBnQrKWgZQjdvqD
9m97/dMWl7Kwc9uxuYxR0K946o9wQh7UrKYc02xg0Xj+fK//rS2Hz7wx5KKSi9QprrN+tH7S1gmL
bASPx/A+cBO5yQjkMQQkFh4OyOtZPxTgfOMXctdzBrOx9BmMF1A5wW+7oHERnvNYom4+JBi4WbwL
JYl/b567JUr1R1kkkuPDyFrvK4qZOWicfL515x69qV4NHlmgpwfnnTtHjgKQk+cXjPzckzdGPkwC
1K4zonRLfUnUDwwtfL7if++3629MuizY5ECLCyHjtLxYCXlsqsjDhJ1QV8Vd7nbIQrFKJUmNaCVf
DtR9JN6hTy+s/d8W5m7nK7xOeKwRef3Tb31+bCl+BCPIeVRP/Dq/A4Kf//YPWpZjZa3H0bOyvSiK
EGSDV65+Y8PcdUony2FBU1pDffX+fzi7ku06dSX6RawlGiEx5XS2Txw7Tnzi6wnrJnHoWwFCfP3b
3JGjWIe3mDKQUFOlUmnX3px0YUBXIlLTsmomnER1y2iNZbUzcObdSfkNVYBhJN+u7xrTbtSstAoc
1LNFCNyi+iysV5DmXG/XsKJ69UQbEKsL4OfBu4sysbgDwUIZFmu5SMOk6OUTxI7AArvcdAP/R2A9
U9cFz2Gxc+t/r/+9YVb06omYDCJWHaxf2vcecu4V2YRJpVQvmqBissBAhpbhDBvQdBwS1XmH639t
mvPl+7sjEPwbiGl7zEoOHsuxuanS7yrZlACgfJmpd22PcQWutOUkabpbr/zk2xv/WTNLTFCTMgv2
HrgHK3tQ7ZdkzamYFlEzyxI0CEOcRP0hskBGPPbJi+eStbdP0w7UzDIAQwXwSjDLBDXcoT8tZa2g
8gCslebh4HWbakawXzT7zBxBopqnwyEQzQ2zm9tR0AM0k7edoDo8qmonqO+B8uhQ0+F2zvydJbpt
55wOj8JjcKbUiBlyLHa2k+iAh88tOF+Kstk/NyO4GKH/HsXDARR/IQ+gm5ZuEp5E09opOoncxYxg
n0dDDgoiAroBq2vEypwYAjKqw536mjYD+CbgFm2rD0F5Sj8lfKwfq0DdK6+yd04in8FTR1GN7dMd
xF4IqJSJE4pgXpO5N9iFDvSASLjdoPwMT6L2LQTQwVBw3f2Y2tVCJgKEMkpteX9IQH4MbdZdxPh+
W9PaggtUaLtsqAZQ5kbfbdyrQyT1Xza1rVc+gCunzB2Gy65SbnNu+sl+Ac2RvelZi+rq411U0Un6
Nf587kIwOe8WpqrrP25w90zzb1J2Vtf2y1Va0n8KoW6yFGkd4K2vN29YTh3HxDvoA4wMzbPowQv8
HQjTtq2mjmLKx7EhqoaNBc08HypY8j4Q5bSyDQ3TomN1RAFCSfAVg39NxWAm+lzZIEhbezT5cFL8
QM8CzHPT+CoC337OsulhblCKHLYprs0rDsLUvrbRfdQxTzUQhW81/P1BJKA9y21r699rzg2cXs0M
JFb9lnKwj3hgscpB3ziDhHrDlsHsaAEIeEHB2RBl1VtdBb8cUBCEtEa9/7bGlyl7F4G0UCYCQW2v
7tJi4dFOrUvbIaa83viHmwZ/7v7ZOIr85yzuneptBgEY2JUtsstl8VMV+Zq1mlZWs9ZeVHUOIvv2
bcr7+iaa86cOPKwre97UuBaNxAvVZ92O1Vs6QZVqCIIKmFcwiV+fHFPrWgwygMCXgFigfYMWRPVj
yqqgCN0B2gRbmuf6LV5mfkayrqveQF77PCTFcBbAOG9Bz/hcFzlRYEJnrjP1b6hEcEI25PUp6Dtr
08xwXeEEmj59rBLWvimbvsneg4pD+c/1WVks/q9cIH5cs9XWahWDWEr7Bta4fwavuYtJciPIiJKB
BXyfruwcUzeayRJQevbcLds3UKLFOz/xvudF/0L8DnIr+fgFb8OH6+P5eBNx/YrfzgOdRnC2pyGo
t35BOwX0NM0owdyyrX3NgnkSx2Agi/kxd0F5xGlPjm4Kdo9trWvW65QdoBiKNW8ofyDnThTlfZ14
9n5b65r5TinyEhSY4beAzA1iG38AtzvJ+vzbtvZ1A84Z8oyg6H3jAmQn9yWRvjiDVzn/sql9/bIf
zZCdaeqIHUF+JA5+nQyn9VI1ww7V7/rSn8dJ2Mo5+xVqX9PiGKFyLM27Hz6zd40kp21jWLp/d7xk
dlGD59sSb0XKwMsog8gFPZRaiK+2daAZNPcgGVBXLZjQlfeW9+yXHUO493rbH+fzfa4zJdRsHGeH
4u/pWL/2DiU/8oyh6KWvIY9N6XzOQMR88q1/R1nnQDDHr9c7Nli1nhawiwkUzZS2bwGznGMEivTb
oRuerze+zMwHLlAvlAJufGZB6edvaQ2V+wkUYiEIMlA/GpMHO8jWKvs+Pvu5XjK1CAyNOUtxvJW1
B1UP760FW+4enJPOyvKYetDs24KI1NRDBeSthIJOtmN4W7sL5uUGyLJmWMm320trH02XZuWZmmnl
xh6YxEaIuVinpuoEf54GXvsvQTM1OZ6vUV09f2/w5gAHA5UfvO0gzmk68KTFDUtp8TRZoExcK5A2
jFvPLjhTnINaWORv8cx9MIcH94QPYmeNa47NsEP0HAPYMcF9CZrntxyFhfyZiZwV0Y4p7qQvcewO
pyhXldzmRXWwOGifvKAceg+1M3gbg4++RB17vL7VDXak13z6EpdQnIgRBDht5wb0TtkJ/JL/Xm/c
tAyaa2st6QFlUKs71HOhbBWcgdALQWm0X12ud2D4ez1pAr0j3wXDc/sG6S57l6VjDERDtRIImdZ4
GdU7x1xWSb/IGog3Ubr2Qi4H5p89+BhxHc3b2ib7PoidH9sGsgzwXV88Hu0qmOCjWwIAZJslsIta
Pm9rXItQKvBCi8Ad+zer6wXYqEFUXx5BViusw7YOnD//vi3bzFF2hXVuhATbt3z2wcm24sMMx7Ce
DnAGFAUWPkSVpPJvlV3uanvEee9/axP2OIH7faUf02bVvBgEqmzagIjnuHC5HkHn1O+IN/lhMyW/
rk+ToQc9/wVhHDeKaxocy1p+bm1UJAuRfaumbK1ayGAOesGTyoHvC9rRBuNjfREz8Kybr8FcL3UC
hwm8N8Pfx03PT6UtxGdapmv3YNOvL0b4zgByiOapeuLqjEqw7hOuA/VTX4s1VWODKet1TrnlZ7Kf
5uCYN1UDTuEUut4+sPaHdiqHBW614jIMe9XXzLisA9zKaK/OkBmKIETgyP5BBl7yXfiB34bKVWB6
TZxM/by+o0zj0izbh1xnGw3gkYrB73ou/QTs9U1mRa+kHF1wgvrNytY1LY9u4TVRyopd++zgDhX5
KKqoelRbXR+FwS70cqI8Tgk0Ov3mzhuroYJOwGydZQUVzr1bsPLteieGEVD+5wZTEJubgtjHNW22
IdWYZtUOPOZbh6CddErIwW7qKYKyVAkFJJueFQK7I7gZn7b9vmYfEahWZSSaKAUnA4KsA8myMfs+
tXRATvp6F4bNpJcUlWnqNdU4kHPZSnDR0iw9CMBBF1b6CGoUUPi73o9pJZbv70wdLE6RW/QOP/Iu
aMDhXQxHmgRrV1rTZtJNAlrczO0ida4z53caD2pPfO9QTMXa85KpA80UIOrSR6zNIPGIjOkOcglP
MkJsuTmooVrQnlpug0Cy9M5RZ8mTAyVaaF2VKx7D9PfaKdf0EIocMhfAQMamBCogkOApKlnv/DEq
95sWWC/vsgTYdYoGzMwhmAAfR5lnoCxx1p6yDNtUL++KILbRzbSNT6Xkj/EIQQjEA9zLDhBKOG4b
gGbNJRUd2Lt768hTb2EBbjtQ4gcuBBW2ta8Zs4e7Tiyg3/SpBZn9HppxT4m/GscYziBvWfl35hXF
Vtogbzp8giBic+/XEM5wQBpwcjxUlIGqBEo/bJXdzGDLes0XcdIoSBJFY/AdIdyYBIDLpdP92DZP
mi0T2uegIm/Qep5wfutC2Hw3DfFaGaLBFjzNknnvDaDdLaFWAS1tSByn0EBwevqZQaPzsG0Emi07
RZO5fee5Z98RcN0TeKCreS2uN/2/Zst+Gg39AqI5glS1z+99lP93KEqpCvszmSSUYq6PwdCNXgvm
RYoSBpL4uzZpQX4OoKbkcdh4zUr+IMDG/CB9oJeD+VGUxGAuxirLtgEfst0jBdyrf4es+yGl97RM
WDNUe2tOVnLP/1UcfNSlZuBS1uDsbeL5DA1ZqAyGSFGOPWQnIsjJWFEKiT0eu1CxACG3+lkKiLoD
vKjAqVhTChEHaBUU5Otg4znnzY0YpYex6Cf1QALIgP9CnLGAKYcl0qzxrAud5zmoItBVtu20LwqZ
FPdjBwTvtvNUrzQrrRa5lzyJcHHBDvah2riH0WQrc2Va/eX7O3dSQ/bEdWaWngbS1shPDsxLe3AQ
kBpV351yK+f39W1mcCV/FZxBGQS03xaUpGv2TcT+7UJ0fL1pg0t0NT9S0oLaHIzeJw5i6YMA8TXy
uKzeywwcnGWHu4Zbz/k2565XoMUuonAfehXHti/8E+j/629B0cqn60MxzZLmUFIbmrFTHFhHVUMx
pAxwbFirVJKmtdYcihf0qTNIinNvBJO7w+p//qPbbMXa25Lh7/UiNNnNDRjBscYlSoX3bYZrmAct
0+tTY1hlvQoNigl90s/MOrb2cED+71MsvbsSFJJQS99P2RraxDBJjuY72gQSNZON4IBAXRScIv4n
f3lrTuPu9vo4TJOkRQepNXFooSXVGWGH2ucleJojpDquN276e82c804Q+FZpHUUf/ZJVYEO1xX2F
ZtXG1wa9To37BMJTI4P6jYB4XiQRvWag5t7295ohQ0wybuy4BGlOjsR8Pk5f4gXCh0B8C2oGJGZa
SCAhvuXkblCeI1WlR8+CxFY55GtXB9PKasbLBR3TomjLM6+BuecxGBBjlX27PjfL9vjgTHM0401z
yypcMOkfpTs9LxkmYnEou9H9wth6vQvD/+tFaimLHSh0svw0QJ+chjkkitPnhubS2zb9el2a5Ikc
Ic1cngkUSUIiUBrV+Wv+wfT3muHmzCEAuYzlGRzV9QlK8uSQyPy4bWo0ox3wyM9b0qQxxD6G7Efc
Uchhxda21y69Eo0nHYrooEFx9ros+wz9MeuWokxzv+3flwl7d8S3lAtRMihutUHd7byy6D7ZaoxX
MJMGj2NrNjtkZTZz14V06wiHMNhIbaseqTebrL5CmrrQrNYTkVR0cquTsLFtSgYqVAk1qB6CZeH1
KTLEqP89fb2bIklFkyYxpqhM64uUKCwBuoNDeBEEnCgsYiEUrMWNO/jBzu46ujJ1hhPtv0fXd71C
yRAK2uNU46prnwhOMyjlHBfqWug731qAZFwfnMEw9Pq1upgjCJnPUIiVeC0ryawO8IMrKVFT41re
LapjUjG7rk/ggvo6NI7cdf60lgswNa6ZNGTt8A432VA3VEjlcZv9gqjURniQXqpGYrg35czluaxV
vVNQUURxLv91fc4NW1ZHrDl1nFqWhEWnUYpKKB/nr8NchkKiqdhv62KZtHe7R0jU9DmM16e2Qw4g
zhuIeabDV9bF6Ur9iWF/6uA1v0qKwldBffK9ESIGMAUICg1iuPFyuU/kxlc+opn30HYNhfT7fAdN
bbWPEvgNEqnf12fJtIW0M7lsIXDYOvl8Jzz/qa7SPrQikPJva1w7k3NkkWZcbCEbOkT3kAODgHu/
jbYeBKOLr3q3vqWT0KRHIHHyE1DvQ0fkksyrWc6PpwUKfH82LoauHx2oW97KoKp2g+L+scj9NVj1
x7EK0+FrftlDHIkH6W3Em08t7vYQrb3kDb+xWStX5v5jCwPNx58j4FU15bYtmxP0oS5yQqRbz9Bj
YukmKmvM/9Lxu/nPaWWTMvawuEX2QJaH7W7rzmE6ag3CYhFgoUF7dhoxHHPSQFaqHb9e35am6deO
5BJSe6nKWHcnB1LHpygViOYgRFvK6rarYhRd31q06YctBeOYKM1+/WCc6x5wjLshnyCqCl/HkQbL
c3etlse0WTUbBpAQwe/EGmRwqiEkPiSkgCr8dn2yTI1rNqwg2gcVcQf7aJ6sMJ/hHCzqrXhQQ+M6
gA1KXbz127I7ywnU4YrkT9B4XdNMMTWu2bAXMASJFmnPdcC9YwxR8wsEaYuVg92wifRSNV86vGis
uTvXEgGKIrjwQR4CbKy7YLnXb5p8vWrNiyE0N3XQMMwRtJ/KCRThZdlXh+utf3x+MR28lnOUCpdF
k94uLiL3/Fvhf4PO762K3beOrOVPTcuwfH/nJ2KXOnXZdd1ZKGwgyLLFD00fkZUdZHBzf2HV5jqj
Y5d0uNWM6T7v0wcwq6Cq3u5frk+SqQPNer2xxy7F89kZYscOYvc89k+kS+JfSQJp3G19aAbs9S6O
r6pKb70ZNRk1Tx6iwv7e+tnT9fZNC63ZMPcKKNSmEyKIUdxLgOJCSdy7rsgPYxnc9/Fabsiw1Dru
DERITownKeiteq1/kF4fPfTFoux9fRiGpdBRZ04HuvY2GLoz8epHIhDyiim4jAnyCNc7MP2/Fk+n
zOFRGlSQDOUI1ithn7ogm0/bGtcO5HqoBZiPXfi6EVDQPAIMOOymDBLt29pfZu2dneEpnIJYKBPn
PFu0wX0nSY/93ALsuK19zY5JowaZR8N8B4oudWxZ8QQ+JrVixgZvqpdrlSySMFlYGZlAQi/ZEUfy
LSt+4hV+7Q5r2j2ONj9Q2E5Vb3cgdaovNZ5oP6UUN1dXrr52GcxMh2rxxrbjwKHdeQBSIcSCfF2e
Tu5a19khWgo+IUGyMbr7q5RLpBOAYSMsWpAM+GIQPll4hd96L2A6WMtvC9uXo2hPUIPO+lOVxt5v
KMoPa7lAw4LrWK1cVNUAWb/5TlEgRog7vgyd872egwupN3Hcg05fM2eg7aGi07vJbdSNzg76GuPt
WHZr2pQGZ6HXu5Vt1ANwPye3smDFKfY8uXf7NXy3YSvpiC2ZN1MeSCe5LZX7vZzbKERIfANl6pdh
wKad82BTjgV6BX9aRdzXPQwjye7xonWJmXdWEznJaXyOguwIIMBKN6bJ0kLuOu9bPvOmPTlLERl4
Lx/Wt6pprjTDjphbd4p24i73HR/V/XbCLWi4Z/3B6XxortZQHT8zZ7bXuOgMnuQvQLKVS4EzNb2F
iHc675Rs3ewwzLb4XCsyrBEfmaZMO7QjK+84dXtx57iqOgCoLB4bQsptC6KDzlBm0QvWSFQio2Tw
v6D7/9BDNPy6DjYTVZN3lHQ2hHMKpIQj32rULsnS/nXDUUSdv4rzYXqRRN79hz11/qmN7OjEQAa7
cl/70DVRR49i3B5gefCoqx8FnnrDFrj8E+uoe+Jj2QMx2a7pWXw4S+hHu58EM82dCK++P7BtSeg6
ATQ/vGITohSta84PASREIkWWf3dk7oY+Q2qkGldLEz80AbSuBTNdNgXlOGbWq6tAwK18CfRCGng3
3J6tLfEGutDiGZJFgT2AgO4HiR13Dwn5aj9Kf+WlxUAI4OjV5+kEqfe8tezvQ+fJnRNXR+oRO+xy
vgPS97nq5nM0VhR84uTget4e/J6/fMAnr2/gj2tGMDjNH/KBQ5majPRHZLHjojdlA6WXBOqhlOSB
D9mBDelNpopdAVc5ARZyvV/Tsmmuss48IlVr1yjhzfp+lySWPx/L0mlf2jpI1siZTRtbu874QSQr
t6T+85gkFGU3dtVNO2r1a6+US4bvr6c+TJ7mGYeZsNKZ2uDZ8vxznCorpJCBU4IdI39+6JDIBB7k
BioJ++uzZhiPHgvVGVIHuYf+Ws5IqJKa7q2Fte1664u5fzAaPRJyUa5dOHhceZZzJdibyLga/wGm
kmXHxosiOwV5O6g9i2NRI//7woNRBjfXuzZ4Oj1A8iJBoQ5upT8Huz34QflPSftD4ZITGK1O27rQ
HEWSQ6AGPODZz2Rkex+b2cvzb2lg7/LB2nRto44eLKWCRVUMob5nqAbnOx8id727LROMxpdN8e5a
BbwJqPob5T030LU/OWA/2o9ztOUURuOaG+g8XAkAzJfPQ0P/TeoUkBbH3ZR9R+OasZeTAPt/4sjn
tmrO45Jgi9TW40WPgegArqMYhCrPSRTxcIxJvcvidg2LbbI4zcLbiQ1Q2yLyebKHcc+J90BB+b3N
4PTQB8A3vFW7g3zuRP+1b7oLb+BgJ+KcwOL8ucqzKoxpskmhnTp6LORSFEcDw5JfqiDvgZO2rFns
AivdRpnl6CoebmOXVjf5wXPsJjZg2JEIVTo+X7dew3mhaxyPeIDt2SxKIOrY/K0XSb5nOJNPffv7
egeGhdZB99bc2Mof03JfekCgzUFcdKFjR+zntuY14+1H4dhVUeL/LXbbNGP9kHVOvxJDGBw31Yx3
ELh3NFlb7mdu35RT3OzqqASuJQKlliqyvesM7n1bjnS/bTCaPc/2kGSzhf4a2+shneV0Z+7TjSan
w+552UUdajbLvRzzAx41byaU/W77cc2aK954XCJ63qeg549J+9NVaxIThg2qY+1tyyky6szBs2wY
iN1r8JgHlLg74Ylp5e8/rvGmjo6453GTjV1Tsh81COSt6uQRi7XVDgmrhD9Sr87yeJf1ggD7jWL8
qo13aRVn5bBDuNC42XEqZ9dfqzg3DVgL6+eKFX5DMJdjG+wZd49WfCR0U44MQ9VO69xno0qJXew9
Bw9wh2D0sseym6fHrBuItW0f6wj92mvzBoogxb4Cluo4ZTn9PmX+vCWXjiFoJg+q7bZOI3BwQj4G
i+QFXgiAx5PTeCsRjWkFtOi2LHw3KgBk25co3P7cZNDV9VRPk5AMciUuM245zWKQFIYEu8XxYOXN
qEQ6xOCuaVxwXAZBvQPlfQoQHUMpS4Mnj6Qr5mYX12q28VANJoBml5fVyDcul45/J32cDFOcec+e
UI2DArt2ZsMuIKIgl03+QUfAe7ZtJ5ks+fPcMAjtlmXwtYqhS7mtdc1iSu6ODu6q8aUWwxT6FO+L
Teq9bWtcMxgJma5WgG//EkVtyUBbKaN7nDnumozq0s4HlwNd50QVop4EBNR/Eiu3gqOfg6Q+vlEJ
aeXOHWnhFTcVVWqNO3iZkw+608FqYAl3a9ce6MVviqfYG6dwrMrHOWvw6Ourb6UcV3yAaYfrcPde
pj2qHob230oMn6eGhhwX3iYuDmlbnWPw54Kh4TEJHpuerTwxGI5rHQXvOMQlmVO3/5Y+uEUQsJ4m
IC39mN8mVfG43Bjddg1raVo27aiOFPH5lGbtv6gbPfvNfM/b7szs9KtK2hW49+LPPlgqV3NDQT8x
j8JwLixBFXIPWrd9n68+lpha1xwQ4QCT5xVHEJNGYwL3gjv9jsUV0MArUbihB0ezHAc7DDjvpr/k
TimTXWq7I0qznGEtw2NIEjiL+353b+MQT3IT1lvPyB6xz8zJ/LCErPu+VPS3PyXRDs9AdK+4cHaB
8NdoLP+b/g+WRcd/xyRGGqzq632k5JhEl9LzogcUbuVwO1bZs6AL06burHSvCM26cs+cZJD/yimx
UorZlpC+OQ99M3evZVIp+4ccKx98JRH3XkTuJFYc1pUrIB1Uz1aQu0gSlSP/PDmBk5f7QmRqzEM5
dlX5T8DjjLQHy6nwYnfDR+6lX1neKtTbR13mx68s4y6MDIXhdb9DujkJUE2B9AlYzBLlR1O+Jo1m
ciuaOfgWgdpAReHgefUJVOg49WF6CfiXQq8DKGkjDpk6OlCVO3ws8s7hz3AuQQjGTxVSi66truHo
1wGpswOnhZof/hwM6jO0Q27hpO5911nxUAavoQNRGz9OvR7YwYsk6gTNRP8sWzxOKqdTR4/RlV4M
hqdTKZZ+jwf/oCMXpxysXT1zsgM96rbMPNEO2zG2kwK/Ki8IjoNjN3YqlK4rV3yeYf71+hmBKnnZ
TjR6BqHZ9FooK7O+irEPVBJmzMvUtqzMX5U0DKQ2XRHHF2KT3wqEurhTNPHhesRgGoM2Q7XvKT/P
EuuZj24DGMPc5/xbVzUe+92ojqyRzRpMztEup3HX1ZUli/S1nvxbMvyscHQ3FpDCS24ZAJPrgzE5
Wc2wvV50FokC/1mk8phO41cuwC4A2phdAssTeEo5Lu+IfrR2lTQNSzv1VJZlNImt7MIxLNQwfqq4
/Dqz4pF32XEop7Vrlqkf7fzDi57XyEQNF+Hav0Xtf6Kg8eqp/RDL6rGIx22xqV5RMpDRr6yoTS9x
Gn9Xc9kem3QVZWowdL2aBLfOaZzAx/dcBGAVdLwsD5W3Jjxu2Ma6rhFQV77sAGp47WIXxGDp29J0
A/zz9Y1lal6LDvx5KIVII/6KqsuTk35ZktOdvTE80+tJ/AkRbZ3kwWvU8KOXomzUk/wXLfnjnKzm
9U3Tv3x/F4DIArp4cSbphZSUOW8I1hUFkzjoQVccuSGg1QH69dhOJJ8VjovKfwIT1Hmx8cKWxz61
Po9UneJurSvDcuhw/bZW1lyzYbo4s+NXYRahMj0N/UL20ddAuRE9XV9205C0OQugQ8cbx5WXwhr3
dc8+8aJ+zKzpoRqDm+X2MYh2ZfYMy6OD91OfcD603nQh7UwOFQH9w3pe3zQOzS9GZYBn48KaLhwY
nV/MqqcfhCbSPXO85US7KUKE4rtgdQXJeATt6OuzZxqS5hzTQCEhLyV7ZSTPQ2axJsyqZO05wRSd
aC6xVaj2ScfGew34cKzYtCcAofByeOnaNUj5x17X1iH9XjP41aiq6TK1/a1XRDdzV/73lmeT4ZAA
mXp9nj4+tWwd3B9xv7JZ1bmvy6m1OPg8w+NIbs3DqerqUzbYr+5EvWMj1tIEpoEt39/5At5K8GkN
kryW0fjZof4e/P/fXFXeLQOLh00QQwpW4D+7SYOReM1I5CWGkNg+8mprN0ErPrw+bR9vAFsH/HtK
RpNXd8FlttyQudauHerzVMnPaeKs2L/hXdzWcf+RG6mgGorgYk9TuGwyWcsXO4gfRugBOTEmLqvv
epploSzLoxO1K7l809i0cClPGIdaIvoVY4dyA7JHnfBdTOtXb9x037X1KgCZiL5IZTFexjS41Fmb
hy1hazjxj/2zHWiWLybJIBfHhwvhxA87J39I6jwIN5a+Ymdpxm93gjFrqMdLD+oHPNY44iYV9hoQ
3fD7ehmAhOJxQfx0vNhFVYYodvqG9/an5TzetHP/orIFh51VV3F/AXnhEY8cn5cXUVHSJ4U3yxXr
+Nj5gvj7T9vzalF7ucfEhYCH5JzkpHhCmn4Nk2RwWXohwNThxGB2zi9i8vYNXWgbyiG0lyBbuXsK
dt7Sbf5BAHC8PmOm0Swr9c5h0ZjXNJ8HdnGtooEcByr8Y9X+uN64wRv+RV7riayqqS0uk9deHI++
LYbNqUCQ2tP/I8loGoRm1ABTFVUS+eI1nfxXQAPV3iVTtL8+CNOe1Y547ufcUWNLL3VBIdKXB333
0sRW/N2BEvyKz/i4D6oDG0REeZs4yXiYSPo6sPyFxuXe9RK60v7HCwHN+j9XObCKzu4sSE0Unnzj
pZpRyOJ4u4IxeuD5/E0J2q509fFaQFD7z64G28mECPz+0EAYSLLhVEM76vpKmJrWViK32tmdKUbh
eNBybfLQy1autx+fClQHOcx+68KPAhOT5l+n+RNRSEs3x3xbJgYygX/OiQVAD5JiaH6apLuzAjEd
pyFJDtenxfDzOswBh03QVLED5aip3vfpk518hzz4nm4UdtOBDU3vg7o4x7QnbvQ1aemD5X+//ueG
BdUhDSyrHVRKxyP0tFmwb9zSCQfL7ldcm2HT65iGHNtQ5jX+Wwj/NEBk07XiU19MoZPNexcKptsG
sdj0Ow/ayRiF/wm6sa0HQeKwzDZh/ymlmtVmTuzYhZ9BmsqKwnhsSRhV07FoxK9tf66Zaj4ViE7/
+3N7LzLUt61MvGlZNTtlJZmaaZ4RyZNx36q+CdsxWntOMK2qFgHJbEhy0GdAgw0xacvDbHpMmm43
AB+RTCtXRlMfmr3aKS7cEx72D2Nzz/mho/Gxr05zhPSBtwbbNbh8HdDgAZkUdByKS8MMZkVwLCyA
ngCaKNucpQ5mKNK6hByj1R9YbYf9VNyAnGIlyjL9+jJt73Z86dVSihy/zqdnDhrN+HM1brrZUh2X
QGdncITEzE/WN+VeHPv5+lb/OKyiOhRhmkXaOnEOU5o+t8NTyx8T1Ld6og1t73NVfgez5cq8myZH
M1oofrfKFdifZL5V3neveymA9rs+ClPbmsHi1pypYJmdcn4NChtn4K9mVe3q41QG1VkCkQXNQICK
Ve2qh9Z+iehjx/4R7m86kB0rN12/qKdZb2I1kPBsoNYFIOHJcqaDCxHpdiiPbTe9bJskzXiHsmsA
tYVI49h+4REUOW7SjWGCjpCI+9SLbXD3HgY/ei765skuGCCEck+a4J9Nf69DJJKIj/lcoou+78K4
fGrUrcqClf1jiBRczXAhtkcFtaF1GHvDwel/1W7y1RuDI6qzv2z7/aXnd65hFiPr3RyRn0/Ge6GG
F95bXyp3ExEHpTpKAgwudQoCzuEgrfEGeSoULv0quXUz9+wAKZHTtkFoJgzes7G2PfTiON09A+E+
nq+PVWY/XW/ecDzq+ATl5vHIOei8qJ3sPT4epLOm0G5aYOfP6W9aNlCLFKCFs7+MAqKTMeJ7b971
5Rr/k8EF6WiELGgsMo2wrm5sjxIMOrICxThY4q7PjcFPu7rx9syf4w5zU5TTuUv4LgHKaUyKXSKm
wxDlYZ+pkHVr1DGGpdDfGTM7jeyYI8IieOHY8YnVx1lmcsXZGTyq/rwoB6ssrcrKfyKWwIM7YM47
oOTvZd6/NNS9nZhM942/xnhnCFp0vr4ZVPLIqJH+QIMHJKVDDxqmRX+sPHcHTo/99fUxTZhm3xxp
52CIIQzagUwmJEAa7DgDLHJb68ume+c9UjmmKuAz9q2T/sRl71Gmm8gJKOCCfzZNi1yWyseP970M
Wznswb6+8a+1U5kNtp8DIIymE5QQUXXLh2jTOzjVafrSMi5qR0Dxs+v630NRf7dtiNPKtVdJgzE7
2mlMyyiIGcWkiPrCwNnK5lPkbQIIUJ2mj7cM6NU5GQ7ZQEPKrHCaNqksgoh2cR7vtgkqAgeeLxKy
LpsPNZmOXr1JHhJNL6b8rmkPbPZW5y4nZGl9dqP5Pu/6ldDW4Jv1h1SGc6shBSY7cT5V6cnpebho
yLO1w92wmLZmmpOiKXiFEfD3kQ20UT8Dl2xLsevmjByu26epi+X7u9kZg14p0SG301GnDwu/CAsU
A4YQA1qZI4MPszUrJSOsEgTSCNPrLzLYBQD0uOIp8b5YUbItBtKRj6lqYwntmf6AWq+dYwcvvEx+
DVmR7YahWRmGaZ60Y3jI+5L+j7NvbY4Ux7b9KxP9nTkCSYBOnJ6IyyPfTr9ddn0hXGUXb4mnBPz6
uzJ77nR3nnb5RldUEAmkRQLS1tbae69V9HjVDYdQfY1MsGGTyc+4tj9q/WLUCooU/n7EyMoWFZVz
ESbLvv3UBn/U+sUMbDwKHjKCbgQ2tU2ViBviuzvHGZ9+3oU+mEAuU5+KhM+ycQGF1WMVNmKMRquJ
/l7TF2NXz0pbfgPXBACEII8WIfNDqyar/AQk/GA6v0x58toEeYElZicblAxgvF7rkf7w1bwCcltG
c+fEuSuG+Oc380HeLL8M+gM69/uKw5MG+UDcNt/LBFoVbRqcpNYF8lrlkIeNo2JfltufX/IDA3UZ
+x8cG1RZM+7ANQhfzuHSVWHirgf1+PP2P3r1F4O7GbpmKDwnf2dlM+7TdObb3kZ47Oetf2A6LsP8
eDMTEQZvp03YziL2Km9aSPikYZXnoVs+//wqH/WBi5ENKrpSpS7k3KWhes+T/I6IaoqcWd3onNmx
YxETVEjG+eSuPnpmF2PdjIWgRJ16AXNfHZ2t+pZ8+fmtfNT0xUDvnN7RTmfDEPrd3h3Sb5ApTf7W
z2aX8X2I8fFuPOHpHMV8pQS7s/UZ2ddfrxDYZUzfdzvtipnLNzLkm1O+W6djMQ8bpeR6WlgALyly
jPOJA/bR1U697Q8zXlV6nttbGBO8EytKrxEcoE0OC5OCKD925RSIdPPz9/HXXQuC33++VGo1ucwL
XGpGxiz7YaobN30a2wfKbulnudJ//c7ZZWTf5141lKNbvymGGkIzzlW81J8ldXx0Axfjm3M5ZIXP
hpiweeeMZdD4S5AsftinBKaeh9lQf+Jy/7WpYuLC5c7rdpyID5CtVskrSiWt62ns7cjmwGMW7haf
WKyPLnMx2mmhBcuh6Rjbotvwxd46C7nmTg2KyOQTN/mjS1wM8KpubSrELN8GLvsg7cqHRugfhCKn
1vmMHue84PzfuersMqhfTYy4VPUm9h2UrrE3hOGRik0C7b/rlAeTbgOE7EIJpHhp6J0ab2V67btJ
AJB0TcFsbqx3WYxRPiOBqnuCoGfM2ixGEXnkOzQwxRdPs4Bn5DavvU98qA8ezGWqgHC6tHKGGb5m
Uu97zg+zfHTHOhI+//HzAffRFU79+A9ju6YVZOQmzBhTalerAuw44Uy9ZGskc0Mhhfv0965zYUN8
apezEA0G9uREIxKQ0kVaeNDQ+Gbks+LFD0b2Zd5Aw9VYLw0uApryMsrb7BtUfD9L6/9rn5Bd8gdm
xpWGZLOOiSE/qPfAmuUuG8Qnrs5HrV/YjaElftYuaF3ZYx3mxNi7dFhUUNDOjX7+Cj66xIW9YKNd
kiyddJxYID1qqnWdFBudJp9k937U/IWdWPpJUs6MjvvcDex5gJQ4NO7Hv5eUyfwLG2HLkzJZhQfU
e2B3pX5hoTZPvLFlSD95Ph9Mc5c8OyA+7MdC2xpESqvMUyGdkutxeOHFFurDK042Lv8MQ//gUpek
OymyWYe6YrCpjRX53bzuWnkD1c6HcUHAJGm/V613EBlf/a03f8m90xDUV5aoPAciWsZWQvKwdiBZ
QsfPSkU+GHiX9Duia8A3VTg6Rs1m+6ihBSzuBlQv1M8/v4EPrNQlAQ9qfzgfstTEgtVAOxy1Giax
WTRCnhYttj+/yAcd+JKCp8yWpZ0EepjudwrJq9bXebz5edPs5E/+xeRzScCD0h2EChnaXg5VlMd5
sH2YDs1Dum/X2aoO08c7eoTc9C5eYhn+IMH9fbcuV1lwj49ltEmOm+oqjUxAg89A5r9eKrBLTp4F
DGHZOBD8Im83VlM48L2kEAUwAW8/mdY/6hUXFmHq/TxNXdw06PVi16p2cz9+MlY/elcX1gDJeFXJ
a/x6Asi61XMscoh3sPxvNn+xLGBC02Qs4fNk7tem+lHJu6l/+XlX+OCXX9LrkGZypHEGHc/E253Y
06VAQD39ZKR/8Mgv6XVcDvr6oZrBcTOXJ+lT1OFpYX3y0z9q/GIOd/0msXJHnwxkAq6wZnQyUEGo
rCefDJOPns3p+B+ckcWVTYbVnonbMN/64WcpUx81e7qfPzQL1ZilRw27QTx9lWsd2ODWyj/5yR/4
+5eZXqroJoiB9Nl304NRHlW9bsKjHl4rCJNf1PCwyM/KOD66i4vR5I+oHcyyRGPdBeGmYLCoVf6A
SltL47oxn5uqv7ZUl4pWhhfUDKCvirUPtUW3jeb070U22CWHZOsnJ53IRQOyJmi7xsqlLL+fh9V/
fZ/+O31XN7/Z0v5f/4P97wolYnmaDRe7/3pQNf7/z+lv/vOdP//Fv9bv6vhav/eXX/rT36Ddf183
eh1e/7QTA1ka5tvxvZvv3nv4q+f28QtP3/z/PfmP93MrD3Pz/usv39Uoh1Nraa7kL/8+tX379Rfn
BA/+1x/b//fJ0w38+su9GofsH//nR5d/f/1ff/b+2g+//kL9fxJCKfWgx2QTj50iKOb9dMZ2/8mQ
U4X8XcfhlJ2QfnlSzvr1F8tx/mk7oKgSPnFAjUFOyen96Vo4x9x/CiSjcY8Q4lHn1OD/+31/ekO/
v7F/yLG+Ubkc+l9/gVbKn/s0pDocBt/QJtSzHZuDH+TPI5TlPTIDteMEOWDFXVKYtayS5H6o83Q1
i+5egRLiWqUDP3ARGFTIMD+TD5Pp1H4pqjFSrTN/HXH8VDG5sROHBMQa7ZuFTN0uLd2v5z0kdyQb
VukBlCWVtWmb8n0EhdDa9LWz64FmzLY2bZiiLCpEjuiwlV1N7gcoqO/mCrSC5nwa0HmYMI4Fve29
aNBtgqQ8WY5TIkzIJL5GOkkfrcpZWdbo71F0/JAzkt1XPc2iSUMcxWZpfi8JUuUw3cZplzwPKF7U
x1LNSHcQWbL1fZU+lOmQrG2TWWEz+9b96LASSZ+GHBTIKAIzlu0rgrUh7+Bmt3XgLpl7R9KCX4+C
51GxzHXoVrO8WUopb/yqLg5VVW8Kucy7Tn+paTnt3W42IMvyzD63nHaXgPBiGHl5UKkpD6BaaFfC
sCxACURTAt+rFNA+gD69xR+6bPjSDlZ2XPjMH4ocOKlOHW/bWZ374A/TD53o+koQt36UIDuqUTl5
53dSPhprOSQt58eue+7brr+mmdNfk5knwYBntNJirCKwMrirHBlEd97cxJwrb93JioVejtIoZGsj
6DI3vh+A91He1Iv77LaF3I2t4hudO69imts9hE/bvUHeJliKiNfuM8hOxq6t7zPCrupxSu7PG9+x
r52mmY6dl9IdY70Oc13dWKZjd8kIinXTF2/N8pZxsDWhy+W7eWmbsMItx13K8k0y6GyN6nf/Zazu
a6HruPJSguSeki+RDxMWgJzaIPGSelejEtdWkZXXXj6IKAEb3caZUALUKPLoT+qu1/FoZn2HuvTs
vhxtHrHsSpFeH5cGbEul2xfPPcmR/wjMuIZC11Nuz2LlTYTF5Wm3pri+C37FEBe+sjs5yMDB49ux
06b3am9jSVZYm8Y2+S2IH3s8BXeNXzx/GdO+3jspHUKHjq8op3XWmQJBxXkzN4vcz6jS35POSaIU
SWooi3FYLDi07bUNLZ7YMzQJR6Ob+A/7/WmfmrLbcTPeL8PU3Zw3kLMOc8+URx+SCDeVjtO+cq86
y/U3g23u5sQxe/KfTcYHs2/KdNqfP51P/H5sbIpxZ/nvo67zLTQ3N3myJPvytGlaCS12z19WPOmp
E1Vuv64KOLyF5BB9y2p2c0oKDwwoaK+0zF9HaidXReUgpMfUrcpb66Y+bXg11Tddsjsf0eAqvCl6
27qZ6bTta/Bmwo7LgBdle+h7+mhnbFq3i9sczofOm5YM7W+76IXV2lu6l8Uv5j7wZ5GtvNKvgjGd
pv63McgbirAKsbKv+ZyWsFumOGG6OvJ6Vh+TYqyPhVf8+xOv0gyJ1TYJ215y5MieTiOnoz5CpSpb
yUaJ345VQ0LjrliqsGC0cYKCJyQUUyHjApJybkS1plesvVdTEXAmzS2nY4a3trSramxYRGa7VuGQ
FoH3n7PTf87OyvJ3qlZvbjPPx1Ja4sqBqkwubivLfxbclXEGRslj3SSpHTSVg4+epbGKIzImXofd
aXlYct/bD4U6tHaVHVvXa2OnlLDrnlmjINr/hsy2PcLq9osCIU1AZ5M+4GnZq4ILdzeSOT2OufQQ
+f1qqAsrQRa/WmU2ISHEDU4k37rfDEM5xwmnRWTbrfCDsfDrm1YVQdYW7tGHAFi0eEkRZajSckMP
HBL7KlkGFfhmsdeofVgLUcST1+uHvOP6gQtnC/i6vDkfahygWymKF3Zgfco3osbzXxaRX42jLK4s
3Q0hET2QsNPu7yf8srU3ClVzCXKS98VU5Hu79hRgoN8/QhvJDnlKqoAhC/q6yJSzHX3vi59UIsor
mx7tcTi6yLa/KUk9PlJeQrq1FA2Im2xv75IpxGPlMWpc+xdUmkamXpJvhFh1aNN+uNZ+mx9ahrK9
oW+GVx9Eb3Ns+zlkh3Lbng+ZN9/UhYtdg2jZpnMIC9qMLNFsMQ8zjk52gx48GeiCJTuGtR8Pzx9t
i955xu1BfCOdK1f49hWoQvKdsp1dpoZ6js7H3HxyrlQCcARWE1Gr0/fOG4RQdOAJTEqFseopaDLG
VpYtZZBZTnNV8kwdepkHDNP2NS3UCuZ9uNOkGu5ySshqcDsZDVkFKVttZT8MtJP357Mg7dThbCcG
clPdVw/p5g+k0MvdVBYh5lP+cD4E9AxdNC8hzaO84Dxz8dPMxVpPIioyqPB8zB9HRJO60Vtxr5dB
Dv7WeyNQn+yKst4iraK+ZVYG9aweeRWlIVdQQapuWd20UNUe1Pa8e97UIAsLR6ed1+fdfKl3CB6Q
A1jdn5qp4s+1LTUifM24Pu8uqbyqZ7u8T10Qz1lpdQQdy5tj+9VzyjBJSNnYKyvT1XNR1lnQO9lw
nY+9eSA6/+24XbfprpVlE53/SujOhK1kw77tlzIoJSqt+64MpqJpn+aEFuhlFvB6T+fPQpBsZapx
WotB5M+DrV8WxxtvqKyme7u0NoR38y5taj9yfdpGDamd41Da1c61INCo/MG/841lBw5Y2d5GZycc
d9yl/jJF0urFcXTItpwb2B4bCXehSh1rfXar5iEXR4OzE1XZPW9dO0pTzqOcN0lUMQA5dapqBPB7
L5io9gMfKRv7VGASxU8eIf8yJQ9uPtwkrCCvLiFN6EEC7thNzD/m5Qx16NMJRGsfBJImgkyS5Ujh
BsW9zrN15/bioVPLjefQr1wS+ljhocQ2n/qVrV3nsS61hfzArl+d/cLfd52Tm3j+8vlsuwz8DnZi
JVsLAnSuw2+YD3+19USxSZIuvSMEt1CNvX4D+X5Sd9VGz7YPqT3WRMi/TfbFQNO7kcKR9XK7eZ2r
0QnKgS/XVtLRrSOLQ6lTwE/+wp+txL0Z7aH8MdEOKEdefevpnIc5dErvusy060rZ/U72m652k51B
sgJy86nZOWXS7+hoT9t0qQeETBUBd2JqDo4B55zbiuUKtDfJCuWl/AguomoFVbQvkNo+OUBOfg39
b9AfyYW/Nqa4W6ZURXZb+NvemuuoGE1/m/OxWk0gr7qaTEo2M8SAdnnKpz3vpbNW8HgL4qsdzbje
64bPK+7X+R08+HIGczZYWfvdUA/0iTgEbiQgyAqRDNqjAAvDYX4mrm1HpJrIloLd5rlevDDlPntU
SMXI66GJYYr4i9888SKpX8mQyHjoIZTV0tuBuEtggxLnO4QCsQw36ddWpVY011N38OqiPOaznUaw
WixIHLVslLuY/ZhIFk6o8b6Cs1iiwKeJDTJVvkhQ1m7rcfnWNBm6ZjKqx2Y+V7Kn1rtFw1I77Vdt
1FebviF7CRItidT3jZ8OoRiyeXPene3O2We1yDAo8ZW8EmHlO6C1RArpKhNbd8QFSmcEtRXCglel
D6lSkHH/KAkvgYP0+hY9ArgwVd51ydBJqfCao6ibfg3BCu8gy0pvpKn1XjoJX+XJpMKm865tUCQe
z5vl9ImUGE7oiCzQ7vyVEt28a9KGhtot9NYNAM8l795gBt9PLDZf0kHPYT4W/R0nfhJjJTVfebov
t8j7biJZ8DHwh9TaYvh7ez5my1ono3d05mKJJ7XUd6qBxDrJqXgUaW0HnqfTrw6FRSRifKN+uWZc
qzyYogkpSJAxpzNYWYj9llv0S+WOzbansA6YrTOUMs7kWPK02FOjilVSFc2TsMlTX7rTW59kV7rI
1XPZmTquvUIftG+XV5kGyuPDhqEI1WxBbDy9tU7xjSMA+6hJMq0yJIHvnIoiXKFb8FQs3RgUTKuv
xsCiFJKKK9Vpcwvhlzc1ZeqrU40ci06lDol2zb3d0VtQ4KmvGmz5EUGq2Q6Wmzz2qdmcj7elv4BC
3byZDMauGJLk0Xj1ThW0fOWiaSLt5wKmz27vKjt9++147yRBzlx+ZAXLrisDbQ2wrlevDrHeZxRV
3xlPbrKeYu2XFF9ZJ52nQdX5fm50HcratZ+6ZSBIhuna+HxWJljFMAum6Hy2rzt4za7l7M+7GeEP
CYj5r8977oDEZeJlt1ADPGiAIRs4VnSPfJga3bT2dhXH7JO53NouRebv0CuqbYsk1r2XsX5DkGt7
GJPcXrcOt68UH5OVFphE+ifozoxBRWS+N+MEZ0m3XRvyStrIzy7UHYAMss3aVAdtnwyHMWNY6Tse
1iPJSFbTbMtHSE0DwPPMG03KLQfb+osSlEVKyvoK0kXDYU68GhLURD5bdnGF/CAedZ5fHU7CAEGa
9lgjpIODfJ6BRR4tKgzqayP65Csrgc8lcyp36Lfibmro+/k8ExW8fXfO71B8Bqd1dkImcivOCoJ6
alk4e0vZ3op42r5tNZtD6C8nzxyr6cRXfRp0hzpTsPTdkn9xy2V5zihxwEPEu9vMUdm6T1CXnYMR
eA98loZOk37pLN4dJ+NDQSetzFVd9nQ9kME+MCvtN55uvb0qSLa1JprvRddTxL1YCwEkGOCM0WVr
MSmhZl2KTamb9MDmWm36rtBBTcHyDNWT6p52GVtPymK/7Z6P9ahuyRbW3xTQKrv3vQw0FIJgmn6V
XCT3uSeX4yjMTUcH+UChKfdgzwU4N0r/ZmwB89BFgO/eDx3XTq6hz9euTera+8nSzm4wVbmxFs2P
Yw/b3RFnvgfoU4Vuk5YvNtcvJZ7Ee23A4ekpnQWNbiO7S9w3WdffUokan7wXcHH7ur5nAhEsaAnC
1WHGW0uk0q3JhDUxbxTf5f7cbsis8+OiiyQWfe3eJqZDjWkjjnlrYwXoZU0f+Vhem0AhPS72RJ2F
XlnT9dLApsnBFzD72bdqotY16iXNg41Ul/PhsUz5LpnoKp0wa7tDpb82grzwnnV3VkH9w2zguA8s
K7/2dw3q2nasF2vbSfpinQGUh/i3uBWTL0CI7Y4Prs2WtbMsWRWBl0oezpuUVTfG7codXm62sbuh
DYgu9fVA+XjtnD65TpKtXUp5cD72+wnY02rlz2kXXpxoO9HG7eDBHFMrgNue3lBD6js5dyqa8cNW
593zZm7ma7eCSVUqlXeOAGqWcWfdcwWLfjpU2vCoTLPHG8f80LfTXSWd6a7AEjaQIrF252PSglgl
hOy3570xz+c76mAS0+DXjs9/cN6oot5bhpXH8x74o4MELB974vnJoQ+o1YnDki/JbxvZFnMXgfTe
igfTIdei55uyqlSYQ34h4o4OhEuHbSWLd3t07ViUib+zTLME08C6CL9y2HHk3kUo96kDuxTTrgT5
eQBbykIpyHCSl8dATh5KIuoVBjiLkOfbBARKfrvzxgGCWP227wyDHw0K9PV6XuRO97nc2WnKQpR+
i2DIvHanQfOdacffCOHQre6qYHCyJOCqrFYc5RsBSNjrddczewfyzHhx0qeMCHuv8Ctv8wXKVjl4
fQPPgFykd98SZeTG9GkIBgEvEq7KwJ5VwpkgfAxnPgN4yx8wO/WrsWh2bsoBMs1gdjeQNUC237ND
jB9QFRMqGwQQoX2rway9AzyXh/DvwQAjHay9EhrCxAQcgk9H4oPccUmeOiAeV3XoZCpOlPfqo1cO
FnOgcdtfmyQgooB96cEJ6HpXTI+3wyDVtugSyMnNct9CZ24/8FsOxsVNW+p1IuolTJqERb7v00Nf
axUyAspIgMD2CIPZYiK3PHvLCiA39ajhoEp3v2AJHeUAKYPpii4L6KU8x9pN+X3fttmuAMebgwXF
vuqbbyIdipVn9RGGqrcB5Uy2ppV7jdhxsWcFyKoN9ZAI5HFkWLTp0S4B6i3ubIJkGm/51NyeewvG
klMFviy+KNAWraolA/zj5wzLD61MqP2M77wet+kDhg1QmnNjtX23+21DRLeTeohO4ZKIgPQuoG2F
5c1cbqeyDAeH5QFPT7hJ33SrAvho1q1oW85BXrkiWqCetoO0D+TTydRGSIZLEfmlz5yM84753jfg
9H1o/GQN1c9rUDOGWA289g6tVvYEiSPH+kGSNN2nVrIGWlFtXR8Y4LwYfQuWvw1KB5zDPF7ZAMfj
mZlHA02RIOu8rYVq7qAdEAJiqLYDDJlusno68MnOAtoMVWD3nQ5chZS5sltZ6MY+CExuz5vcXviK
1+I7oJ3YylZA/+aYMdbGDfAsQOCZu9IqMgCdkBngk8Atjjx3RCgnC6PaG1eIfFy3qMkIKl3Q+67n
NKbS89EBoKmIxUbgVT7ZDGTsI87y5w5s57c2XMQx8XS4FAw6hoPSwYTq071A7r9XzNmqBCvmra10
F+XJrK+bMYM/aK9EBUxJNDk/5SkjoLnkB8YBGys2ObFyMYda4w5Fjm3oYcXq6lRi9SF0CJHSb8Qt
7Y1coZcRxL82jj2BPidzM6A7QNmXuYx466gDhLmCxU5biMTPwzWZ8kOl+h+C9/cl1JWRJ+28ML/M
o8QuSvRVT0WkrZ55mQNrdIEAW16ERUMRLxNmPKnaaaVUUgQNJrVwcOnaBRQcmEHbkSP8K89aroxv
SmBN4z2tx2LnSQimSbzYgnqB7Xci0jTdtENGt1LNAukEN7Jvk52fPyc+reDpITKatHoDC9tg5sam
BppfFuUAErcSywxd7pMqwBtfAnCZWivD/DqeNMh4a5keGmLMjqLs/ZD2duzn7UPdewMCDpgsZra4
q66xgMhPX9oMNzxhjRn1PZ5cD/QBhIZVxMWyQgDFubbt4Yf05dZuKpCs6RMZciHxYpEPsXYLuIey
9gMbtu+LN4lg9FHjangTAJul+8ZKX+gA9H1kvnNf+6UXKQ8Epqr2v2Q6TIkbZcW0L/qpvPFBjQ8q
hOUhg8MTAlsWJRh4krH1Ht3eXw2oQ10r16bhqq1S/ymHHxU4XvtDQORtLWtwD/HC7WI6dOj09Mmn
1hRBvnkKExvLCRskUXPd04D7/ruhebfRnc4DTQDujMOjbFV7VRV3LXinI+amy6oprTT2SdGDkm0L
BLEGjtdcLaN3Y7fOqvaqbi3NuCkhb72pKvrMNPE2irrbzgws8Pokf+tskGRryV6LTkIdw0un2AxL
EQqWYAkHGrtK5U5oGrhLU+ttsd7qrrulihtZQ/iewpcqHDeJsDKI0qHfj+7AQ0VmpLWk9LZSfI6q
2vGRuud/MeBgCxgw6HAkxQ5JuytQzbixR4erRiyPXWfeOpDIBIYt96Knu1IPy1E53dqpJ/1SlJir
dHEDsT9/DXFTDJJUP7TMrK1UbDAvJiFVWAhRhqoFlG5i7gfYWNnqbtBJaIMUWGBVHzeFM27VSRzC
FnOBIJ/rHwgWBSPn33vg/T6WylEv6zvu203cep6zQq5BejJd4dAZ94UleczKqX/KRe3u8sZ/REFY
iihf1z73efXuOoBx0NmvZlkiAJajkMtbxghAkIR92XO3Ge8xowXZqVW1zAEAYxfIqIpFY6oXzNEB
lmlNNPWJHUugO3q6B0d7tkbE85spfRVAL96+bTAhkMqTUeWkyxq6qdU2X/ohGEcnLDy3XHkFgj0i
ae9df3hdmpQE1ojKmkHUgcxLeQMEJ7YHBL8UQXjB4l6z9XJUgEzMuLCdyluphjhYV7ddYC+svQbf
dWi88skSxdcR/1Y2mdZYsSerFLhCgmECdzyFfmE77kzqx65QBTKvJrDCAJgvwfV+a6f8itDKi4jp
7EjZ8t4Z7W5tCN+R0We7Ip+ufNaNG+Bezj7Pvhg6AgJ2gD2X3HWDhiZ5YFIUzKaZsQPIz9th27I6
bGgWc8SAoKBsAFm01QsF1LluhBXC58H6UAZD+1IKIeKSCZSbDO4UWHn34gpx7SErIWrb9FG3ctmp
wYJvkfxwE4ElUEWeaZkdchdvj+s6De2lxOoBDwfmYeNk7glPznfQHjOeWbbUmrfo/Tu75VGmxJMP
/CmEdK6MmOyLsM28fM1M8+RUiRt4Uz1G5ijGrNsi5z5mqnS2XddsCntErIGRKmS0PzSN94xla7/h
m2niwKtgZKJ5nMJUd8tKpP4GQbp3CIPGeU3gk1VFXNSLCSewJEdFR9b96Plr1SDoDCWcbuh1QMUS
e7lJ8dZkFqGcZIHmQnPnTd4cL4m9TeDptMRMqAZApLewGMagS+9zPX8D0NGvvMRe8dJyt7MqwHeQ
w5eq2iIsyirZJ1mDRHJdbybdgbJcOzEtQDwkOdtCg4yGS49Yfm76eOBpuvJ6cg3kt9goUhzaZXT2
XqsQcO+GLZEKVOBIDg0QL3kgLeLUAGGK2JhvJYWUtU9THQ1URDT1TJT6owunqjraHgJCRb4WyAHf
MnNd+IJvbYzQBLDxuuzVY4vY9zHJfReK7Z0ftl63tyAhGbqQe4saL2GHRnjtqh7YjaJkpQF6haM9
T1j4ubtkaH4k0De9zW1xGJr6i8xHday6rlgXGbtanDJCcLdDq/+XpPNablTZwvATUUUOt4CyZMs5
3FBOAw00uUlPfz7tc+MqT3kcJKDX+mOtvzdCk6FHOvvoesm9oFfdUEZ2Hnh9L8WcPivFy1PW9ibV
jznJkXCJRkCYp81zqDf9U93DdNh9ss3SF8/RNRLBHWrIeIt3YsGGsLppsiGNs4jGMbkmA7JTKmgP
LSntRsLTyf/QZG2flN5T655ypBvVx4xQ5MAnoIfpxq0dn3LcteHyNT6memGUum2/tBcyBriwCZY6
pIEjn0pZVBQDL0WIFtS7z6lNTEmCfBwADUL8Tlbc+GQeFsIP4lmziW9kXfUK8yhKyj7++9BXP0rj
LjfzLIRh8/liIS+TcF/afB1ZDxDDm068qrbaaLn5PgxzExdlMGyF1rzXhr8e/cTr9+TtiTs4c28j
uvTd7HiqZ4Phk0/fZ9Gq3D50p9w8GrZ3IOJxOZVVufGHPLsj35cSY8NnWqo2XPDNSWuND2Os1TbP
IZVVDUdlD+R4DAmnm6kYnluiaJtN045l2Htuu3HO3QouJQH3a8LrOPM7gZCYR4+mufpJLM/EqoVa
qeRe5j1E2ZNh2HpcplMXr4TPXrlAmsVCydJWbrzyT5HXuycNdWLUe0S50D14UG2Qxn5ur+xI/s+s
fZvBpDZVMz4KkfqXwZn2+lr9Cic1jvboq4d58RX3uf65SuOMxkWcxsD8VMHYMv32rPGjWsNhybVY
ZNznqrQeaJg17hJ74fydgxPF3herldm2oe4olmL5aWaX9Xxu7eOULz8MgfNDR8TXg4AsOtQJ7eXL
YM8PtZSbJuhp8SkyIyzZBMLEI8+pue/SbAvN5D8A/PoPxKd1JGsXYuMbOE1UT3BxI3Zl03WRDIIk
dh1fbYSo25Nlra/aNyNHzj0ITdX7UVDHFm9qzHnM65CXRRz0Yoy1iVaHovH2wWwxDTIgiFuakZ79
9zvhfdXBjEUTDBfDl9u1CtYQyrCM3WSPHCoL/ULKfd0KlCnTsxwC7eB6HDPeRrU0FLQjAaSmtj4K
gNLrfx9qqgBDCajA93FvuKT3SVl2Fw+pgXO4dr8QXPgHw1Vw2PUNV113njOQuu1Giax2EDJBmA2Y
iOq+P1fr42Lk6lEmFJ/NIA9l6Ymj26dXM50esHBAOA1JKNXypfJiinyZP7r+am+SSUuj0XS0iCKn
40xjEA2S6xbq9bOdrGqbZWx1ebP33OmK0Co4rAvHGCCJzerN2JGFtSUedBNDDPP2GcrlO8vb8SBc
chiL+uwpj++M+3M07b3UKy2eKWiNlrKKAdmWsMNmFZoJzp4GIFa1fn5w39UyQUuX3l3qMNiVaXAg
siNKfQQbzvAQOF0X6qK2YthLRET1FE9Twyw95negPG60ekTb5NrvrE0tqNOjyGsSSsrufpBtx1lm
VWGbYJ/osTnoKRGCrllZod/0KMb9UgvRUbwObX7Qy06QK5CoDRfHeSr96QQ3se9zbToWRiaZlJnG
+qml7aY7WJTjZmbC/JkE5KHYoMx0/m6KCv2So0RY5BZXeLGGrdLsGFYmTs2eS3XsuWNbZ1MlKpqM
Um4pIV2ilOrdaBr1qLTKSMPssavAMCO9//AWc4j8llnE7bAWATl3cecvr+5SU2EsQgMGbk32nYti
zlvxiJBNmg9aE1kJV30zImdBCLgLln6Mg3E+W2vDel5BdkLRbE2tMMFqNL6P2FIVF1Vl1W7Won8K
zPVO1zuodeBxDnLIBt9Id0lfxc3av4M4JkcvOClVi1PlTttVN9Nd0yYPnu8YpNbVPEWFTi9006On
Ebti/KiLZYhJ1KT7wp++LNKGN6Yaz2mTbXO/udOCdjiVpDiVeuOERULtbeJMp3qx+cuS7NnMF4DX
jLso0Aqazec1svk556FeUNspP6yMLovqGxYCO6OoVg+OS90U0Rw0+YYuTi90ZrNk4aCBC8EGpd9+
FqKUGsO8XF90r6yiUk5DlNq80P998NHobWoBrWTa8obuXqmnWiIWS1a3pD4iSkODSK61NhW/+jhM
kdN6kT4Pp5pAYrB+9wiJvCuM11ohjfDdBkCtwBErkp0gKjLKIA/ttcEC5dVTOONwBt3W6n3hzL9V
Iva0n1bRkuVLZHnei0xcGSUj5HKbxDz+5ktVHGF/xUGDEWCyDaqoskwfkZweM6uw96On6ZqnxNcv
DSrBUAc5CFzvoyP5L6UxJQLrtOPyzV9xUvva0O3bF7/X/yWavTOFuYSrtLgwOnFXD6MVdkl9tbz+
Wqt0V4HE252/G1OUiu2kv2okHUW8q1Po6d66t01np1jZAK3owFaCo21VeOTGOtta+kXkaf02jMF9
idA0Ajj5aPJ1F4jhdTKYUAcnkbzO/nZ5gucQbe1uqDp/r+njCgXy2f26wIRr7EOVB2ywWcAIYvQx
vL5OsMeOyE1aFp9ZXWpgrsa4dZ2/0h/DLFnAADtf381szOyB29QZ9dCUhhsTvf4E+Ms06uOhdfXk
5BYELqA0O/iz08cVNPC5Qec+ecmDjrSJIB4ezdPylvaWwEoVDGGvk83D9ZZeb9rBVrzMjs/B5ejt
yXXrz67harSLkPWrjXB/15GyZupJq7TbMkvtcpCDsba8Iw3Zj6YmL6Wy9D2yq88i20l1ksGECtt+
mXynCidXcnIBYzc6ShcrS7dTu9ZX5S0EjPAA91sDwLbI50OmlUhVFmCRsevjsx8wlxYlWLCty7/R
q78n3Zp2sw56bKH7pHZZ2zbd9Jml2WewVv7T2tRR5Qe/CX7WuEV0BFm5xEGe86QFZATCNmNvAixS
FHvzqG8OTguI1BnyPvdK5wD6cVevtsFxXPEipU0fpR5DbSODcj/pxMFbbLWbPP0w0/yr1OdgC7vv
HvMu5K7Sj5a5BFHhp23EXB0wzI2xUTZ/faPSCEgk8oiY2YKw8qjPYjfQ1aPOMew5xnK163t6yuwI
lQcznqtNsSS2Fu9t9zRMxUJJYddvirVqIq03q33p10m8jnjkkY+cCbHH0SxdLax6IBEzmfq4H94z
oSkc0MvLqLSTrNvxjOIkAL1oePCnaU2bdgVzg8kxHkCqHpHRHAK/Ceu8NOLMyosd8hVCf5f8se9m
K04Gv97qGbpP3Sju1qGJ1+JoK/PLtxFFSLqqGR3UuzJCI6+Wvd7IHwKWB8P6HrQ+25W6ehtSUx5a
obrNzDQ01izrDtj6MVuX51W63mHplIg6IlzHdAweqmV5RmJ7koZxZigwo7lTryig90vL2iWsZyHN
74qK+KMljCpMtG43y/TgdYCC+fiVczJGHPYgTCYgv+Nk29SzD6OC9pi84b0yXJ6DnOubZEyCEJF/
yPAmorFJ+l1LYtK2o9EJYqL94aW3t2k/ZHHvd89p7tp3i3qwA0ZrU3f2jqBW0jmufKhkt9F8/b0m
hIz33O4nLfb0Fu9tNf0k6bwH5XaoudL3ze1EK9effB4v+F4+YWL0sLLrx65eUIIM4mwCr8SOJc6d
DszI0/3Fr2+djJb+bgizvqR9tUvMMY+QATF9c/D7ywmxLkeyutAAiNPIJURKEF2l39TKJkMYxgtz
02pNE5EXv0fK24RYk4Bi9KQNnXV5yzv/aZr1j3mlKybXJxayVBzM4rNIbQ/0fObssVKYnk4wBiq8
eUUBCN/YDE5ifl8c9YA8n92l++1n8doTgKrqd1drfKQk1r5sOT76pj7aa35pUNyh23BTTLXBAcGq
iEy9f6vJ6wvbvPmcejffKAd6tPD0DwbJg9059U2i8DAYB7jM9VJZ/ts88XRuB4eTYwKOIooSQy0K
86CSh0GtQ+gDoke9pr9lFqrxRaj2WCRUNdoq3SiEV/x4BJXYM8nIebbmuj04UPqhNom9v44fqVPs
Wlt8+S5cz+xraxjQ2xCM2ht+Wmdf2/WPo92v5bztuwoiStN+/DxYWFJntBOS75TwtRUCge3sM5rk
LTqS4iudso1Wj96OAIFLaZj3o94/tV36MKqj0cghLvLhV40ri/zSCsJvt7qNQq/zgmwH83TNakCy
Gxsfux3RkiZ382RCqtS/Y9+Pe2MdqUrW1qg95Oi8tjSZ/008y9jWDXEsbZ9uEPOlsNMfa+S/6s7w
1CPB4pKEMWmyxIuNPv2y88GG6c++9CzpIsO3f8i1KLLsXKXj5+S2z3AzI6/d+BsM8kl5yAsqTX1V
/LUhkTSvylHLDX4bQumqd8OWO1Gazyi3v9ZujYBs0kjThg8Mkz/FWFxRpVvgIPovpVfvVaq+vWF5
FCbb+GSruB09trckUwAWkUhpk++1EzKN9at3eAaak5lF2eLc24PBaj3E6yS1qHcKLABT5Yd1uYW7
faeDAeF1Xp3T66zcT2mZ70gL7mfRMaeXDXR5i2DVU/dVm4kw89KrL82dlzm3s/Rm4VstFbo9AlLX
+Cop4gvz0UQ5mSF41+vqajXWTanbj7tGa+b9qDPnWbbtbUgxigvRPBt9ss/FWIeTACvKM3Gwcvl2
O7SKPPYCwfzb6yEk0bOfWntq5RUzWPYsrUkgJYCGWdynvC3lmcwEsSARbDU6lK0qeeBZdclxk8BP
WBdHzGEdZOWRZeOzk86vI4xroNwMIaw4WsvywQqDSkRUj43nvtoteISh+odc45ZZukNl2t4dPov9
6L/zI0+L2I6L+6wrDXpG9HHD/rnNGwD9brGNsFgzlOCB1cWOnn1qYuTkA3n0ff0IkfQ9lYOADhM1
OM0tKbNK3xwTfrVz8m/Nnc6iDbJIc8RHDnCgjIDnylC81w0TVjCdLUmrKZCYIHex69GtcBrfADSz
pCuwb3onTKw2MmoSOAAXl0yW19SqGMC9baXZLWWS+lPmo1RAWp0AwTd3hQ9cv9agEXWZQRZ0AEhG
g3I57Ywoz/KnetJH+CqfS4CqoHD1YIo7cw6i1RBGCOaUhAB+n7lj96Hsk2f8DgwaQXHRC++rX7qW
bzryp5T6TgcdPXTKupOme23lbGx0wzrdnq2VbdAV6PR1iMVHxYjwk3As+DetCcwNMseZn8mvMXo8
PmmtjACdQsImjm2Od6Wwxwez+fQwrXKaNyjF/eUfmqgou125QeZZkJxPxQgxkwTzkw45Wo2AC45G
5l2SzZzUXFuahAiflaKYECGVCbcYDNVTzrIb280Hfp49i1UbLeZMldQA82HvXbsuWdhlpCnuFb1H
YAzyokWqpPMg73i22fg4ekO8KAQTcLDZFuLhpextc9v3D32ajjvPC1g+ur+WkjJWxjWsrOJlddG8
cN3tzJ5nLSzXds4Ej4jeRZe3BtY+bZ8Jv6uO2jh9LrqV77lkTqi62jgxZyBzr9rphdM96iRY76XU
Zdip/jSYO+mY+g/zIsAMJlMHaTJXQzMPfBjqTVkEu2LN1Q4EfnR1foeie6HA+YMWxCghuSvEzrij
RnaKOKebE7ot0ret7NzKFuHNTUO0ukdvcMAUublE660Qx6tEEdUVp8ZY3mD8dv6QMXrcfn4irdYD
iBqsPWqSf82Muq3ae2KuYqTLbPHoFme3NO5E7+l31GVfsDQwg3NGRvbAENq404ZgprvKq/8KvTiz
YBu7KSusYxfMgJsC3RBIU8hAzRrfWrFGk05VTTtz7MuHpoDFMSXMl0EQru3mCUB/tWsMCSk6i63S
XRVXgaSxvqE6ufHZ284eUrzY3+damR9hAnjb0ypeGi3YyWac98sMJ17153YYQIGU+dzl9bgL7BsG
15UEfRPrdSrKJkqSBel4rbiqIe4E50bYes0Tw+sDoQxeNCzoeVqJjS5L6uBq5k5k6Mh1I6dfXrQK
9rq0jX2JO48zbajitcn1h2ncOboXgWCtD+vs+8c0qFEPqP5vGvIWehNxztyU+V3JXGe1aCyztnzp
/PfG8fKtZTZvtYHcvFhH4zJkLLdF9ZdKt7pYoqh5lPIBzxLoX3NjMdf5qJm6x26pVKQPzq5w8/5+
YD9NJwttXT1enZG0Cr30mcWz5j1Li2q3TK27dUePSs1UYoKy5sjJOhVriHNeEtM0d/OyBv//FBGD
QGlE0lM1QB2g99zZ7ChqIfP6poMlWzXn7HOH5LVhaNcyXFCzms4oW8sdN96AlgAjmUCr8T4sn4Ni
FoZlCXbamjhIYJQbe159qhBZ5xafLJa7GbT0tndWayS9/t4stemuaPom9FrpXtbObXYiM5JIUv/U
cVuiD0HhsLAOR2VJvuAydY8C4fiuJyL9lNSdG9qTW8Sr+4zrGDOAc3L9BItgIR7LEWdR0FxZ59K9
GHQutGw89mI5T6PZh1Xi4mRpvb8BGz5pgrp+9mb1KqfuZpC7rlZqx+7CfoweQSCS3wfcVeFcvzol
d4mk4jDWGA47w0MNEZjXEjvgQlYCjNfMVTULrlSOrLWq7u0sOc6l/pWqZYjctf1oUjkAMcl3iWRu
s1q3SwFSUQ8e3DHtwiX1gR5v+s/ZC6q47srNbcDIev0rqbxr1892KKTjRlp3s2MMlreFk/vkKf43
p+sUVgWmgUJ245G8gWeXVFxpjkNYp49otvlfc/CtOFGQ42QQk+O6zbXK3c6m00MUiTtrnnh9UdHU
raro0qiTMJhMyQFHvJwqsmKrRLY3edUCD4X61AxP+UzkSK144/yu2zfrt3SqB40O2ZNRYasTENli
wiZEpnSayWTXQazvs2CwYiCmdvWNg5dmsWWjGRjXB1OX9aPdm8XRMYM6TH6dYCbAZuVLhj7Kx+J3
MnE88T6DKnlsVOAfAIbxbLBIZ0HUr2RkZ6LTQjQbrzW0l2UMj5Pv7VyeC2wg/ObtcB779tF1MxyT
8iDBx+0czIIsAolRNocRhcuJKbrT4iAxrpqtuZ+r8d0P4jur3iv91t+UBN/+GIwgRh3Ln362ED2F
neGgS0reR8OMaXbsNlMe3CGUTEPdW/4W54p3bVcE2SWd/bjMEBwzKf6ahgRhK9748Y/arB5LnlLt
ZFaxs+rnDMQ1ciwJjJ/le8vBKq73xX7KxCO6zZQ457wPVeIfEpuegHpQB8xYPTB/jmsgs29RkwTa
txqfLYdiSBiZlh6hGBe0WRRbTXEY1fetKrNzNwRv/Ug4l9eqszNpPpEy6YXT6dxq00syZV40Ldan
7Ui2YeAJdLhFhBgeE4m87eUjy0CCebYvUAp6fRpE43DuyvaemRoh0qOWVpsFW0rUEEIKrNb8+COk
qju+5w7GNZl2d6lqL4sDYuPkEe3cA7Ks28vrvmslflaGxU5MLNu1hCZYRChNmMl5+exs55qmxj9S
9sIq83/TquFFM4wn3yzvB6r2tiYkgm/lZtR33hseU4LyWwpwg/Q0u8F3DZE04xfHGTvVGwNsJGf/
z/sAK2el3fwSUt1Nlv6PlysCGcOSGVgAzXCHwRJ4ccfmOQn0CvQvu/nvJMpqLw3viWFgiozq6E3M
LRkkrlE6SDRSKshrY2vYYxq6LOC9Ve7S9B8if8Yz00R5NGubiudEvtItkRc4M0V3zVvriigy3azv
SCD/Ncp4KoSKeqOeowo9bY4EbUKTjpY/zHRI83qYee3MU4tjgY2f556D3szKte8U6grCxCfttE7j
3NW+l64b8U7D4PnVQwFFsl/ceY6XMunjtnfu1mqujsm283scAIGLsDP7oWC6CmWGGizhuO2kvPpq
+W39lP3cSR9NxB+dSdI7wAWe6u2UwAk4Rnmd0ygp0yevbq6l3/YbRLtRM67HoXN/69uAmECJxpXO
q8tw/YVylJHTxc9YXcwenXjVeN9Vc79gnupn47QMwTveYAlXZXKljo9ZrZMTK40d2vutWp0XvLoA
YFUSWxpeRVEdMjP9t6DGZtZFa4FgAU1Pxkbde7umeyrIbQprb1Ngz8LmgxBmwOHlewi4Mu3PykS1
JUFgCJ0EQnfui+M4qGuNpSYem4aVa1Y1kunGgGp6LmloB9ssV0ZLxgKA4j+kZZdBzefVMz9JGohz
/iPzPn7DsUeOY+IBTY5BZpxRCYlDQ55gBz5B8D8e+rQxxj1Kd8BOJrDUBi0aGAWRpSlcjXXUovvb
of9/XXxE/zeywza4qCzNd2MwTCebnYsKMEzNeKLD2iCibfU+5mnddAJxGfvBRxdkz9qEcdDBI7Rg
jNoFt88ywPfBVF/SDmhSI3ej1OqT2bc8LG+3SUvZJYEBs05yXIpvpPHP9VjK4wTejUMmD2cNuY3T
wk95vv2bNPpHj1ggYmZp9yl0m6ZZZzY+liPHGuKqRWEy45dt6pUFbG3D1X5IbX4jcCoRKbkAbRrr
U9ah8k+Kv2LkBVjKlNuvkRuI0kPi0u/Y3GDDVCV/ZveCk/9JzvqznMSbAEdweWTqWfWKdxk+3/7M
i6W/X7SCs0GS11knPwQTPNboBeKeVnF+Hf6K4ZXvv+xQ9j0gyOsXFNtM8w263p2W+ziyB+xIa4uI
UsDTau2yydG6oBIWEoWDefTpeIlvq9++xViOdkx/IoDcOC7+T99ob5Zre6iiZnBzywHfzwGegtt6
vnJ7Z+NT2kyPZBflQLE5aLbM7yXXGghpH+aEpMWaBIr0mxEYtoLjdF+tKWr0jqCoEiNIIJJvDq8A
++6SIr30/2CEdyQyEq7U6k3cNN1uzJATuyO2dpetq2qHj5nV3nRSpDfenGxdi0ayshmxelEpLGrt
zb6XbvfH6oo6vDN3eqKumZs+NFmqtmIB/VJZ7rLpuvGUW30E3X3rrvPovCqLrdO9BE36aRFGoy9i
QyD2C1rJO5MogCjlxdhlLTiLgxNrmKAp63mXrfmvMsD00L0Um15ZwDZBLEeGqLSYrWjA+BKbppIH
u3JeFGtNlHdIg3lijk6ArTrrn1vM6Dlubz1ByWaPaD2WmaS/lCsS6Yj852X7yuYBY78YOqLrXhyK
dvqx237YBiiSXRuF50LXBzf+/JgNOrsYqzSdmyyjg/1EkmLpAdabbfpbeeUjA5ZhIrCxlQs90YHl
rMZWGjKPJ47L0ERKJG+oWOHaz6Wdf8w22qAZotmsxHJyMSajORrDQk3FsRoUbJm9s0wDiW2GzBx6
PbJhYoDYTG/bWnLvcuGwD1nc35NzylDgT1bpb4u5ePd9GyXTcqoKlysg0e4JZCfGQbbvOkkgzBFS
A0yaqi24cIL48mem/SXE+5ZwkcN5IF6cQjcZx9gnmDus9fRktsW73hvP+ZKfA8QATeGqrauDtBPn
wTDIsLT03Gvj8KRWmmnMiXzt2O64PywXb0nSbVa7W2GVnpe8so+G9J+biRnJdozIwm7Y4KIyWzVd
llHfodflbp3Ht76yK3oPCRKRCBfG4tHU00cjtxnEECJWi51cHM2MsdZ/KG0FUB5+ppq5WeI2BLdk
Smkyua17oOqu4xmtdO1SqLnfsJ+HhiOPspzMY5LWLKcMTUkxGRs7rwQi/zHn/XD+VF4hb6ESZBbO
AyCRCnF5HmrwtnVN35ZZ3iH3RG2Zo1fOeQ/JaYuX2mYFrik1I4rC29rNhNfRU9V2NLM5yjp2Y1Q0
qEQQAOS4yIQTQ3G5kV5Nm6q8PUnqEfm5i2lJYwFdEOf6K884vkYdLdJvQSpjVxoXZCQ9IjIjiQPl
bWaYyHhahIfWb9nlg7Gf7c6KPVLJN9TcHbOeezCfm61qsjZCqQfMXXwVqfaU2cEDvo5hgwRXNvz5
SPLLc46ZkYmvdB04CSaAE9swtI/pPFdijjOTa6YWPfkk9Q2dts6Bra2xCehMx25HwIOZXlwXxnog
Q6MERMn6pLncflS5+rF0GZwdfUBcJnuOAZ99au7WNUqT1t0ttB2FGD+SWHWaiIkxiNty+lkB+s4e
pfAhOlUR96PDDiv/qIC0osWb0xjeaozzhl94NKyd5sni4FEwFJNZYkNTeXZstgi9SoOtQ6vorXeq
9GuRNvEAFaIExSiQBqLnqpyRdmTpOa+fFkSnoWkloOY5t6yaTm0AathrzQNPFjSuqbdpet0neQx1
ee92zqaveEZlQAms9edC5u9Vrzv4RIzzoAMGOF9eSwFtPabc085zljWv3N/sVh0HrYRgzNFTdWKZ
n2a3scNcu47QGhvOtjbWPquC3IHEWB5KrwD0CgI8ByUq1MSK2Zo+ySGALSnmJXSd1T/R6QnAz4Cc
bkqyHpFcmg7jnDkc9RWsTbNLejkfXdyk8LLyzxD6t7Wg6DUWjewK+eQlzQkE5Htd/X/J6pURJeHV
xtlYfmUcsYEUlKeYwQ5ZAv6p8cdTujoiwXwLhmAOpTOiRajK25Vtxas9I/VDruOLV3j8a9Ya/7Ks
w3VdI74HBFEwH++LaPaUcrVhgTxAzbMCyhcXf3n3Ss279sY/Eaj2zncxaNiJb0bWpNlhT05YOFQm
ZSu2eNKStLrPXNS7lrGCdd0U1GX3xDuj4gFTkG9fHW7lhykJuocuL9TRzovH3pnQ9+Zt6CqPF378
apzyZC33wEG7alE/ZNixZ+KlO7UwO4Db+Re+c4Q3Pp0ry6jpkWkCVBZG8qpL8CgLumqTVd7nnJl7
nEmfOYPXVuY4YIyk1feGs7y1cmJ4RdnOhTD8G4OnOdWKneGnn32nJfcBMKmOjg47EcPbyL+FQ3eu
XfSpiekOsekbv0HzK+QqI5Dg/NTXHCiVfstQkBLtIlXOZYXcXGjtj9ZhsHCdaEprrklzvlqspxnx
T3DZds8ihuovQ5QUj1NPmnaW7GdPsw+m5x0bq9s9aiKHnTWr/6w8+2pJbzXEzY9RoHPJgr0itWlH
XCkNPgR0I2TK/RjHiusoomhYD/DBZjFGyrgVUx4ivy23uvlumxbmPR3uiMi1L282LmYuj8OSTBdS
YCXWdlyMw2A8Y7lzw8nhHe4k/OVqBNuGHcqAw/I8VierwrO2uKB+ILsofN2ftlWPw9Do0az/cmj2
G8FUg95ttCNtDYARXQOQ+hZa7eGPNo2drooaz4jvhTi7tj3WO/gXoFzh/Mvs9d9km+5xrgLCRN31
JM0cFqzM/Dj3GMwqywWn9IqzDSeGM7YzBSKGUn37ZQ+mgm0zgriCgRuD9gG6HO2ENiUc8uuFH2Tc
SNDHRMd+qzXDsC3Za6KmsyI2yxXk19ylBUilQW5NCP0NI61JBPEI9cNFDmfhiHtiNNx4bv2L3up/
CQRU5zIRpLYTdeBpsJrFtgqap7lxulNuvy44xLRqHO+9yS+27MJmaK9HdARfS0A+QtE9q4QE96zi
/F9Q0A7tpcoDrsYavwMaM1WvWbwGMq79kh4EDzbLwzWUL/Kfodd4Bgzuo7HlIU6oEKIlFrfeGJ61
MbhLMhmbq/cKob/uag1QHnp1u8gcoc5cHnSmB70Qv9YwIlkoD1ACb4PpAz677gY1+UVRBBkOHvol
vNT+xiqoCiKM8GKiyN+VyfKZkiYVNSSNlTpHRutiH8osBFPTbcOUBuB0EvKLDMQVcr+iq4lc6YUT
cUkHfa7/5kE+6I4uDo62brVbfplAO9aOYGmyWd5qH6drKprY8ysMm2PzT6q2p8UcpbUzTZdyTC9k
PXhhJv/H1nntNq5lW/SHLgHm8CqJypKzXfYL4VC1mcNm2CS//g7qdPdpHDRQECyHsi0zrDDnmMmz
mzJoNV9ynKSPiXywIwfvDf4ZamPnG7kW4i3nmqqdQwqvmJnAKmPf1OzcNKe/ov3Fjp1lwLtJW+LK
UK+n6kV2xaaY0YQZXNq5AQ8UwoVusVFMHKQC7X0R45MdVPxSOvk+0Bp2Q62wiVpnlBiIeQ4tDrUJ
rTYYPMZ5A1uXzggZUPqnGVdAlIXVsCCBVPRQdmNJfdmfq9m8D/IC+bgafyZL++NoMafJPCyDFXs/
9QkdieU/saQZtr23GbjBESMRfFSN996bmbsyDct8kpiZE7rbNeb65MwqTm67Ph43NTsiI3nvPP0N
Q/jJZ1mHd2vtlfkRYVW69hmWbbKiGkPZJcsEpWNesmwJuMSrxthF2fRI3b730+SStNXVYp8wZ5lA
ydQ8D/rERAqiG3fCCJMXf/2ceMAh8Na9M8DjtgU2Rfq6GcbK7PT7UsRjWLbtm9030yqY831L47nB
MPyjXWWDY4+sKgBBxrFGCXZQ4yXK4ms0pQao+IVkVcwynEquKsoPVvXU4CSP9v2MhYEA97CQyLXt
eho2k6NI/tRLppWTv28r5z6X8btrDVflv0ZGwr6Dq+/KZsuAFdf8cKvxMUt+U+0gTzXHRdYJcKMp
nYdE2owyLec32TYWlL6jj5EN+VPCHFEDKzZbm46cxSSiwzDOJnBETOzja2vRJPtiI9pgk1nzHejG
C4XTi14U7NgRPop5uJZpc81MEy8XL0naMwjM49ByYwpoj22HhEa8EkjHZ93608aSU57ZfAyqKTcY
C4A+/62U+8y0DRJfvlVDq61zhVY8U+V3LrMzalcs7kxEJmAbRutzLDoblLMuyr/ybA5uu265um9M
lw4NyRwvSomByrbzrRVYMHm47qftS4qAfhOXs2RxSa3GiN/djR19mFk02CA1vVkhAYyP5LZsulF8
5qbVbxBvKCBFAuSS05/yYZh2inU2V+MgdNGxrZh+3vUNAtIii7aRXR2XDZpXfS//rJFrox985B4z
pwZxujGOi+Cd2PY6099yu/9CeVhD9+lAXVDRTxFAGQ9jV2nMYT7o8dohxWebLrguEcOWcqSN2MRc
6CEOE94p2voJf7FW6YgXDOcxV21zGGkQx/qYIKS9n6RuhCza0MypfT5gUnABkK08jkLfSf/MPcdW
zwsXFq3xaBbsp/UE7U6MO36uLSeMZJWwkOEsIGO7BH2D6Vo59EVj25xtcmS3nZ1Vx2KMXuOCIdrt
YzFoTWwny6fdHoLfid/HRxxlXNhyEz2MPyUAAI1i+R9FvuVceIoXUzdlSHlMl7f+fuo1zaNpzY9o
hPv13z/F7VOb4ZQDgzhElVsd5zS4a1MxbeXyI9myq45Z7pfH29M2yhWb74Kfq7rkLdOi1e1/qKAa
rCaEOhsmMDjI2/xfDwIGhGUsQt9aLUZyzeUDuomp2OTKc/va26txe/j7x/rH+/76nf/X59x+y78/
+399yu19EuU/TtTlhf/H59x+hn985//67L++9T8+fvsv/v7W//Xp/+s7/K/3sVfg53GNzt01mr39
56fgMS72t3eiqEBW9/fHzdTHI3V7fvuhbLaIgL3/84vd3ioKFfzrt8U7m7YgOP992P3X1//1pf/4
1W5P9ds3+ev/V+Nc7G9f/9evOVkhpJFVLlxAGoPaM1e705UhQVDQvhdp8iJgX+0KE0G606F+hxQ9
gLq797Wp3+FaeGVzntNn+vu+Jlp0yj56TFRriWKIFTUqCuNPxgSUBh7V0Syj/JjSW822365jBpgx
6dGbbGaTicLZsYbF3OvjGcdky4bl5OmOA6jQQ66oI42hV9wT8EPVUm2Crvd3md3Z+6pk9YBUGZnA
OCKh439qF39Uk32qMfljwYJhtO/9jrsxu7JDeKOgvhoyocRSsVx1Smykyt6ylqqh6NRPZmrG2VPu
oRJzh2o9Nbbip506a8u0pt1YeeuHJr7mHXE7YVBa3hvkKdp/XR65y1iXyYv+jK3qjp9iQc3kQQVr
wPimTe0H9YX6j8HcVN3JwG4P8VCmuwDDIRaH6ntgH2z1U7wHKMkKZhiaq2OoLQIYJxScv5DG7nFU
1/BA2UVlvhJbnFvUKl375UpO2g7T7tqyegWRpbvIGuCcLw+9ixaSIF4UF4Po0b87e6NdVBGxwhPs
eHbYeTgYDQdnGN99JV233jYpetqhdcfFuI+P0aPuyiT6bTUHb0zVyNQKzC+R5SBNKzYMMM9Wgcn4
3R1TtRb5R1CzoOpNNhusaZiMUlevDbyJmyGF0wsETYJj3fq59Zsgok3SedXT3OfXPFZ/2AckLzny
FHLC3Jbiz/iOLFT9nRpwO+ivcroTgdut4xgraGSodWDV980YY8jLGMeyHiXmLbnvoYqt08obzsmo
r6lzYiQyrI4Tj21yj/lzMOhUy/OQ4RnW9eADD+NPY2t/Crc2N0DmTo2HItTxRlYElnI2VmTsbBxa
vBCDhgzf3DbIw/VesHRrKIc7+EOb3q0sZkAcWYapI3AZk2+dneOxToHfkjaieagtHYeBvMrYJCNo
N5BhjKtEMMTjuLqOWg35OrW/wMYdZj36gng7hDXod1abX0blmHuZasHaSGq+vO7p65m6zj0j3MB/
0mLf3ygUlmHEVNLxaAWTHCBuM4PuxL/ir6cmW/SvDVHSHS03ZHJtD0uX/jIPzJOW8b92qWzXzrxs
XnraRC3b66p4pQF+60BhHbzojXUmuCKUGatIiWtbe/mmjACc6Jr1kMQULvZc4r0bNdzJOMlOTrEr
Yhb91Qj3ou7S4KzVxWOgungLwQ33DowJIT/wjI2Yxvpd1ffGneMmP3brdHssjsByXZgmXhRhJ5lY
6MS8uNCCvoXLtddT3rMw7Ird5QwR1KpWdgHwf3RyDH7n2aX7aZgykYAkX72RUdeom694gnjl5Tcu
WFAcCToRbQ82AA1h5BdrT077Oo61I7FGx5laZZ1PUVjV6Oo1OGRv5iErWD5MEIrDBB1Y1yMEYK/U
79kYrJKMU3YU9h/D7/aoEvoVZpryxJ+T10PztlGLLmCJlzqyr0g941dvzy05lJ2xod+4TKKfEVxi
7cjxoqUzkjfTVoc2YIiiyeKZPfQbt+96ZYxc3RDC8rUJm9/kJ2A4V2QN9lprPstW7zYSY+R6Ytbj
ZH6CHVLUjPYUY1+7OhRImdYGHbKujydRvZuV/tIjiuuaxS6LsNmMKMGzRNsBRb7L+vhnAIILvVaX
YdZP52kIeAUYquuu84KSPGQ83SDqiruV9Pu7xpRvbRuwdJ8AEehsvncww6t1ikipMPWdNQ4HGsDx
4owTF/OQa0S0jnNwwwHgGrUFNOvs5r741Lq8OtOQvriu89irmhaBIfRKEOdAayFGTnhHIHHy24xb
TuY8DG6NombcW3HGekXH/8F2KDghnwwlc+Od49hyVX/qIjo6NeP5BVhqVTMMWi15lrXawgIhPHas
BMIhJkN5Pq8Z3T8NQf5qRl28ckHc7ZoM6UrRoQ7VvZeBEQeSLtRwqh8+k8YU+9GQL2Wen10b5avD
TnQe1aft3aeuOSMGZR8zg2N0iyJfDZqDz6pndpQv87FcGqHRW/kqrdMgjHWJNEDtpcYavyXLtSzR
LDjFSBJ8MR4bBDYc6qi0HY3oFhvfTal+e4Z7h0JcTORG+glLbP4Qr7UBbslO/XTNYe4i32aj2x6w
MRaYS+v2RP/xEAX2PccDZDRbe5J6v3eK7STa8Zq4TYXRmixFn/XOZOjbTCsWTTCtcuPjlW+bjNum
rYWa5ntE2b1qInkD1qB2sdetyo032a+lqRzmNLQGAE+Y+2vpw+g6zj6SzraM7QlMHE4wBlmbxqDR
fpSmXp400Z2KUvvDDoswLsGPUXnWx3vc4+lxi579nl/Pa3+w51BgITKN7IA+u7my0L1n2bhyZP3e
y9w/ev3CsaZi6cxFwz2+BB43MCztsD7KX8wqfnjb2/gjN9ICcQg9Y8SQHp8Iy1vvUE/irmS03VQm
S48cwkFeaghw2EaYbg8FsdsIVqmsLwnIxmQ8iEMEpX4VNQhCQH2hJlex+8CCzHKsF2UGrAvS2Tkk
XePv/JpJhyvY4taYUpj9MYfNdc+5K4lFgbu7R6JFnneXrz3TcQ91olhUjSY/Qv4II/HbtbjOu/HP
yEJ/b6viBWnkuErnRkf93D5PhhmH3V5Ovn/yBgUrlzDR0Y4QydjFby9uznJyH7EmGtt4miT14Fli
cr3YE0ZjvU2yrbDQHcBNWrWEZ7EoWTWjgwpudsIUqY0j0LPUYIWtoV1xbFFaWebRKXFAKJ3xxXfB
VluU0xPbFhYLifs1J4yE5MwU2LZId2/06SFL8nNuP8cu0hlf22qupa8VK3OZRGwqIKxiHPE/taq/
44B8go2w3GTo8l3CwQer2yUjlnFt7M6jl+eH3qlyVrHGG+ZFRybsh2yC7wqHFaumZcfeUXdIFaxV
ELEEHiW0fMsFncI8peSzIq7uWfAHalC7so0IQqlhCY40bp9DzqyuHug/wXn4bBYQZVKOZDpEqUGE
qVM224n7Lwc066W2TvaVa6MPYd8qnN7cB2b8y7RfBzd9NbsnZNiM0lR1H9sZAD+HpX5lOO+RjM+m
QNcuJiZAzkipPpO1HHxBJ5SrPEjUKQ0opAVaH5J63+NgPmu9BS97mmP4awj4imrjRIiTmoSB41iS
EKC09ay8j84035tqeNdnbEiuk6ODTrQ922/UVw0VJgf4NmsYTNk1Nlx9wWSZG9OaqCEdhCZgux20
LfgxS+1tMcu6I3dhPZ9AYwf5FoBgt/PM8YFhk0NXnQMxz7PXfMYmyfWQsSmLb4sc4bDOLKIM6vLi
5miKzdbBLAXEPknmchU8DBXkkdxfz5EZkfSA22r4KgWiGCncQ5FP9tF1B8ZWo9/cZbCM2Pv29vMM
8BPTTesc+ziIQ/Qgv2OjdZEv+DIcggShvD2WJzMqsAsKFsWKEm/LgX/MGua9ayKzl2O3c47SEPW2
7BHoIRuKufCI6KGXgX8aKh25WJC1n7nW7gI/1l4LR+3qzrFQuajhqWVNckcNcqhNf3jCuJrc+1Zy
ITSWczahyK4GhT5Db3/XMBnZzjbvYmGgFVBndq2Z2xvDYrx2e2AEou+BlRx112YGnqJ8JojCfLET
PEGe3WlcClLrpaqrfz3tY2M4ge5j2I79FdNZql801x7eGp8DxfXf6nEUl9Id6fwydvRC1+cDMuD6
wY8DVsqDp2Ex5inDtvoBQFKNASUB+rO8r14ekCqYa44Mi2aXp7eHDvXfBtUSQ/P/vA+U5YRdzZjY
9v3782TRtBgA9HuDE247wOd9arNUR+MyfBlMNDBvEQs/yma6s7XOebLcxNuYSfwpjcFYoZpTyOZ0
dXd7KxjLd/5U+uEf7+9r90jCAoJZx9vOYPReoS7Y4cTeYxuBMX6VvWFvStSTe2P5aJsof107OvNG
4TUb3B50xp4VXytEMKd+cbgtz8bKY3cVaS8mM0Du5nSSeN29hzpvPmo7id4VMnRgspZ/pLIUr6Xq
8M9rEXgMo90KOWb726eNWagS2bzPrIj3gWhcDINJsOV7RfTZTXaOahswE2XchIfjEBiNdxGML0MN
rMdTb+uUXeQSfCyxCJIpwSsw6GfHwyyuLX8UJwrIIVgekq6wQ2umgO9xdgzKa5+cMhZPUfvXE1cv
u6casRf+l6zALrmoiirPPqkoyk9KIHzps1q/t7Q43ZRx++AYib1vPKN5EY392gKWu7bLsyTDm9ZE
vnG+fRAQMcADyfCMe5C97wqRwAEaWaiPun/K5TjsSt3P7ppBa0JvsN1HmaNGTlo2geCC6BwTtolZ
Yt57gTs+ltjX6G49Fw9/7dLy+6hSmvlH4rRpxvnP6HqnusPpZ9F5Qt9tPpj0dwharQZ/D07aCegc
d0AKjrmpg4cuZaiMgXFgUJl5iMdKtOaW2+25EhYny21QORhec4i0MTvPGb2i1tA+Rkp5D1hNvAfg
CBvb4S44lJzyjfSG1yqBGZP03js4dG/r+ea0uz0tDZTcXCuPBQYeNFBm+9hnrCFINUiPt6foXoNd
Pw0/VSzfRJ4Bn7YsViOVRu+Qj8ZzHuc1XQcCzzZiu5BxvBilzhWkuDOZ2z/rSE35gds/+Gaj0yzs
aTd51iPY3OiUyL7fiA6bNZcrefWWh8KN5XX2Fax3D5fL7QOu4t6IZoaPQKI42TG7WhI/d4NTk0gM
ZiOMhDWeh8EiH2YMOzAq58KYKVuG8sHMfWyYddHYIHt4M1Hxnaxx5RKjcE2rpn6I4+F35UAlBVPu
U1pa2gmE5NKA+RUwX/Olt5blcNOgAaf6ujDjcg6VTO9zqHohvX19qsh5ugaE7mwCfJnUtEHJOiqJ
wqayy1D0CcYF7pOI7SChrPKE+3dh6PFjVQwFf7qg/qJT/jQTo7s3rYArYT5xV2wgSPhFZt37wUMh
q+zx9jBaqXOIfJaybYr8M0jq4+2BDUJ9JCyoPvosAxh7bGm83SV7KL62k1UyGE6GS6RZNDdsx84p
CT5eJqLDBDLw3PILAcb1Vy6oz4tJThpimmKbwOsi5wpo6EpjPLDRMFi+ROzfWYPRT8ThgOX4bswJ
qGgsNpVu9+0i8n01ckKFqKZYO1DW6MCdd0YgrBdnKA2OTsdA+WrTHozdvNOqHMZVOppne6x/ZbdM
j6D1X/0RWX2FI/G+4NjOXSBzkEGQCBBfu82AKl1mLYj3jKbMk7J1nRGLjA4uPLlTZFvLngVXUt/O
O0NwHSw95Mn8IasvI7PRpdfRb375pzIBjy3ZjlvRHN/dHqDSvXPG02X2rvaAnMVZDVHh/qi3ehpH
nJSIMxuAMQ9ThRuBQn/NpNk7kNLcXfD00R3J0X3SoQ2urDEzANJ1zaleHvjyUzeab35Ti5c68IOt
o00I4mKlPWP7vHrUpqthuSgHcbKtLT1/lUFtH2NpnORUfreDll5xUifmBov4SLFA2SLm8arptXrg
Amnus6azsLoK9V7kzcMIvXzDgg0oWKK1J5+B6IzF/oIRXd/CWFbHeTDFtQvSJ700xHPb5ju27v0d
1KFyRbXgvE5JdaDFjE5mDJPCnDFxsV+miXc9tAMFS1rY1NqxqFx55lpQbYGfaI9UQbjkE+QX7ZC9
p1PdPxUJ25s8TfOTXSaKGBoXDqwmtedSM5w9/jzIYrqtPdcoVPJWPBkjr7NQ2Iw9jlStEMv0CzK/
0x5l4MLQmXXnBMOUFr7gpOpQ3l5BJNrkGxhq0z7Jyh6vcdqh91wedGVNVyz2T6VZjoeg/ihovws0
W3lRgw2F+rtvlRvAJOP0QsuCRpVD95HXk4HB0OMlIlrJwhKyQnHoX6WtFw9o2n5UlWhrHJsCX3BB
Cya8Y1ZmWOyWhwrRkK/r6cOkClAIDFFbzeAwm0Ryxzy9OlUWFpflXbcHDNZw9ovMQKqt3PPtIZ+5
9iWGO4e3p7EgwLxAL45yMtOPIqpfbgFSDMPL+9uDFSPRUFUw7iWk6ZOjO3P4FHGS380E/TH/G9Jd
he585+KUWk9pfhAypiDHUkO0i9tdLPAy8E7SES8JBiSblJzQJ8wJpQhJAre3mOosiel4oZUvLmPD
CewGZF2DNaaldHEWhVae+aFhufOjxzpy0mgWTTLKH4um7g/9CMzu9sEpQyXhjgOmXDY6J9OcGcnf
3pyXq1HVp2RT1zaobVt3r8qzs0M7NtbelS6mL0R+LfjTAOZwPGwyP61DA07AfT7nKBgFkDHHqhVj
7NIH9nCmeuTUzSLjBGQ/ejMIUowgP7x4QxYxcjeJCRNSPqVQAFbgJdQhiersNKGqX5FmW5C4xZqc
m8f4a+yceoOMFxCi9YsLOWzI/m1MTQ0Kb96tM7u5iqncpyqyLtWQ4VZvyFQBB2Ff2rn610PW6gWF
lTnRHMzlResKYAJYlw5lRDug0UgkKGT2EunRZsKjdaIYoi/uKfDnoX0JAj/9rc1T2DP8R6bOJtem
AUQ1W53HLPEeRrtJt4mVYBsf3DtoHDVYVQDJFmDxe9XAfzFr2waHMilj5w2Y9YZlaEHNykhSVltu
R/DduB5NSNGgF+gTTbllsx8vs4ONpZKXqw6OyGS1nUJRdhWZuadM+lKiaGCRNkwx/y+R3SQccohg
GTJnVzHFLYoZhw5QnDiOfwrLQF80p3u2x5+cVXIF293cyC5idoJxk7vpzptceUgnjPKqJU8M/B+N
Pray3uovs94eLL+QWxVM7qoc0KdSSxooJq+Md9lolC7LjH7nG5yZ1dye5Uh3aiGPZzm2aSWXXFs4
xM4F6Qb7AGhPayyYcHGEWu700ppzeqZ//S5Zwm/t3D6OU1UdfH3yzpOJR6SE/rxbOL+tS4AVZerT
aGjjWmGxXHcVVV1b8QbLJEuU7tFw6m8OzA9CTt8ybQYrX7Tpueo3bvaV1TJ6sn07OFUMYWl75dZX
y6zYMvXjyHCyT+vnFO9jngRM3W1UazP5N0lwKJ3OX8WxfxZFkYbsb1Azl8F33FPg5ZPz3Zc9UAfi
A4a0sU+VOVxjy39pk5pL2KlVl9nytBMnbB4OAD0tDIVdlOJr0Tti7+LmScviY64jaQGZxAacDKY+
G/aZB4wfzefWaCJrR7bLT6b28WQ9NnmMkhgR8LoTLviQlonWPGdamHpefOk809+OI3qo1LDeZq9A
gNh3oItdQB+xSfUr/QeztHedgDDUFT5biC79KTv1mQRnfKKAkTN2W2Ujw8Zxd9JEU4oN9h7Llhd7
v6RreCjbiNg2bERhjLLPviMYWHk0QJVNw58JCEKFka3tur7a6L53OFh/2A49Zi5SHw2UXSWDg9fx
lwM59AV4Zq9U/eyK9kA5BAQiY+4uTprbv/iOz0y0LVZ90X0mjh/yeruQ5RIcDdgqGVOhLZp1+9CQ
+IV18U5dMgEHDkmZXDPCHO6bdQuX9s5vqiqk6eusCQuzy8h4dH0OHzueDmk5joeSn/+sqvnctDo3
YYrWWGNsUtnYXNCLjBZyB48l4ypI+xPA7C21d3nvVxRGKTrAzgMWXTOecYxiera9vL6YdvkVa825
U6o/IYBgzKZlz4nK1bp00XW1iVetGgFIRQWztrN67Ryker0NRoJPkyyfL6mNtJsxVx2m4DLsyrxo
gXkEKVFB0xF3Vg6bQ+gQYLwyrGKwToUW/G6I5VwB38YkkzpkI5kGmVtAVT3f2CEys+/HOP8aEK3P
gwtxF/0fKottOVXiYA7iV6A/4kpXBcWF6OQTV5mrV6IF7EymBtldYrQTuHvtvaq6b3yTqK0Tm1A2
OP6NtXwN4CK39V5QZ1Rrs9cv9pi6EAX6Y4XtHqjOrGe7YZz+DGN6UbL48BG/HnzZvaMfitlSJN/j
Lzpulh/mMO+ExVYqcnmNMjR2TLJZsxnsnQr9y0sgJjYOKcZSam8j2pmVaEEMFvGHaU/PmCcY7Rpw
oOHDpf5XrdkgRGxGVlXHeNcbzadee5qizFsFgeR+XaO8T2PUwnPbrvJ63KFZKg1zryiZFGlaodNN
93ZiJlsyMHDBpuLFKKTHtoFXSQ3NqmlYPxn6fO/poM3tboHulNzRIDvFetNtGQm+U74Jznmu7cti
xuuwDQQs87ek6aXYU7DKDAMcpRaD+xBlyLhwEWv6/RAZ18KJP9KFO90SBLBh17Vh50kpMv3U7TRz
uZ0fSlLbyoHbthbZSTgGj7lXibCIKvTUtQ7wXM+vZoJzyqUqu7XBjD68z4KUtiA/21n7PiMOJj1t
/KDIOPa4Y8jdCE2okEn9u+zbDDc7UDtu6Kdhgb4VQn1ERmHs3QGARoK6zCU/7YquxlwX1Zc+TD/I
k7/TyeA66+ef8XZKa4AlPudRNfmnUQ7+ScX9T5pg12NsnWycziFAI7FXsV3+CXQyprhqfCO4e+3M
3MAoTXXM1tODymmU2YpbGjqarG/XnZRhLrHgNOyU9ABmeKHTwTbaG9GSf0wdR1bV3aeKvrFbEjeM
sv4QVfVAEf9mKhzBVgoioo3OQq/P5jJ9NPD+N43zO8a7DDm+v0TRdbRTNMj1flb0cUTjbqZYb0M2
YYjvWeg6Dev3KftWhfNp+kwitFZfEx6Ggy9Fnd5oza8u0e4ZG108X9Kn+cfYS0lHeEj7ALG3NB+p
R5y9HJstLLcjwrmYUrB7boP07DPkoY43YnGJG+d5isSxiyH4pgHWEdIQjoUskIR2gI3hsPP7sG9p
k4fE8zlOwFV724I7Gcd/itdratUqngqkYMOVngjKRk50pvdHi7l8NEEZbPwdV6hD4qFYTnDAIt93
XEzAaMnKhZdwIVXg0UDr2PtI5T2HW1E8alOYmOJTSDXsa/WcwUaB0G/DPRpwLjIrKS37lJJ906Qg
rDJEyag4X+yBZW3lVYv4GcsqYMo928qrz2nGChRPov4YoNAlYkYdvSL4QL/UrN0IZLHP+pqNHf4p
VZ0tQGcggqGNm9VP3pkZKcDRubQFY/Wx50yMrXxvp82D3Qbved88NSkO6qJj51JikhxK9LaAolez
Xu/bOf/sE4vrXlKgqRPunZDrNlputTJh3efBPvOCHjkxwXnCZ/lHx+nQwe0caXA4g9jQwZ/J3v6D
bdsINW5KRNiGg5GHwsdWb3Ug04kUXJeofA7IsGvhDujNDSot8sDkHCMQ8fIfIozXsWeGZgSLTnYH
x0LSyo53J+PiHdcuIg7ZHPLko6+jz7xWVjiJ4bPSpnRdmhoSu9wpCQ0guKNvDrg4QF41wU9bkf9M
Ldl30/Pk5h+1k/UbWaNTTNPoZBivWoZuxfGp+XQdZFPHWToBq+YeY48ZcYYK5cKsy9/2pEfEmROZ
mNgDHuz0zBDgpAuouRpb34I8RC6mWoUVjDCiyioOpgWsEj2fzq3rIGbykBWzEG6rOrhfyYaP0J0q
rA3/N0LKGgCDCYS6okzpTDJhfPOVgEeQlGJ20FQSdl4W1hmVX+YSVuTFMjQbFk/Z12DZapuxbcYW
h+ZirPWDZqVvLVrxCHqWhnZg0Wu3GhaPVqvu59qyyQx4rhR+MdNQT5gsYHWDGIwTDANJoz2Zk8kK
Yap+6cFTUGk1IiAy6MceHw7syq3D9y3c+SmZG0CQnQ/KU+Qh6IoezojDLnBk5GkYdIq6TcIOQ/M4
/x5q+NYx0cxEqWfiGjUNQLk2w7vw4hfapXZbg4UcnFMOByHy2/BRLsUWZP+4vuYcvtqvxvRWVVUG
kL5Pc2mAgwwc6Dpt8CkbLo+xi582qM13iV9kU8UE+mnpd4KA5qj5mmBENrF9l+XXRImgYArwmn4F
Me20k31RIQx3KHq5PasQWAAia+bXWsdssDogKi4Ise363TBll6J1qy0SinZlmtajrsUtoSHwRmdl
/eQXtyFlwyHGZ13ayFRVm1y5WazcjD9yR9EIkGcI/ThP9haT3TWYteJXRYRSUw93Ru8/eMPwW+d6
xk5zqe86zM/Ileyuf3VHVElR6u10h26sBnmT+IBPi5iNXNfiN4eycO/VqaRK9DW2OdNeMr7aWDgw
NqIfNi1h3vetFdyzsYLbzWyR24b+gxxkS4lNvkA3b7rIHzcijrFwJ0x+/bR/MCtjPPs26AdP+F/4
LRbVb3aosPvh8yr21pxUG5kZb8ofH7AcIeQZGS7NOXQIzzuPS+He1Xa3wx2HbMos1m1K7gG5LAAB
slHfQTnFW28DyCKveOP4wW+Xno1LXHOcZ/tEhN2JsuXcCu07SrsTtsjQIRMsqoYfNA31wXaTDwQ8
+pHACw6SLF5j4I0PpOcy1h6a/axjD/dVvnPYkCEVptBEXHYh+OkNAQ+SYjK86rlepfQyhBQwhe5g
RclAcMrO/JWJCkYBATWjdLaj8ySy4tXF+5DrTzWCh12TFu9aQrfU2P4esP+xAxK+H0mxacs3USAc
NyJJsIIFfrGPLRzmEqScPdU7aMwtcRhYliX5BEX3XZInRiOAoMgbzBemaXJN1iZJGuBL+xIjQAZ9
NpcTMQUOPPrWuyqjIWBkesbh9WRYCoUmFRsj4lyQNfiKN9CLu6OXm/FR04yPPPMOebswDU0PSY8/
kEHJRmCddPPrxLizUPNjYzI5zGbkxw6QrHIhdqpuSTH1y1XvzijdzUXhkBtpSI75i9GwGjb07mcG
F8ti/6An3d0kZ3eje2IPtnI64UR/53K4bUHXZto0c71iZeCn/iWweyxiE97pKqu2bjCxiGhBVZrV
sLVm67nKnHe340AakpG+MwqCTeMHR2Ggdh8j4KIjg4a1NelrCKDGzpzYrMRk+pQQCXJCRQi706Co
SU5crb2WAkKj64Hjm+eWvs0Q30Hz/4ydV3PsypWl/8qN8zxQwyfQ0dJDeUsWTZE8fEHQwvsEEsCv
nw+UWj1XPdEzEQqGzmXRoAhk5t57rW/RD4iCgL8rLC7X5ATTAABIKkWh3DCEAcZC8a1/CzKoEZAF
+6p3v61UQ2OMQMDLcAyUdPfIXLmBg/isgoboEkKz9NhOeVtHXCAuQ1DVo9xQPP3pnOcSm3KNlP9Y
kP6zdC2PiXHcYgsBXDAF1qUmro/vGlEkTroE9d7xK5BPJXNM6jrQyoigAogi3kkF8jjTytug1OEP
+gEQK4Oe84cwyuiMhJkH/WkgLZI803dZ+T7MKcSSQ2C/2RUbPh1pxDOz5Yk/spHc5I0THDp0DH3a
NUdzBIxqSuxjMdBs3HXdCoCZu3JaZ536GTJ6PdGZoNPVx9Y2lKwHSmfKLboA0SuEyFE9cLQ0oeYw
YAjWpvvukEG7IRI1XDYD2VroVsodIssFfji1SmoPAYZTXl1Gm/tWn7G8PNd7gBjrTC6iNKq2DcUp
di9qOp+/+Do0V3FZPEeG7HaNB98mijIg0jYjwvE5cDRYlshVGIuuLJijfe7f+UGan1Jwo7nhXoaG
1lBLmeeoLr1LMdcy5tsz2b/vic6pWnLwrOAyauUMH2reo3AKDy6Jz2YlulPbZ2T/YJnuienaWFwi
qVKltTAcMmsL/ZU5DZg2kzDNrkdIaFTzGcG02lVUVVRmImbsPO3HKmDM0Df3OWkTGZxJ2i0oco0I
SSdn25qEPZN7X49gdnQ+Cb0ML7BguZu2CLIdjsuHyPJJjMuspa7x083CP2hxTLYBdNCl+M0cgeCO
An2iKfehR+uJ25nOUjvhUJSAh9AbtOwIGhSFWC1sTVg8I3qxqQohqAHGelk79rkKIY1j6/RwenXP
hg/prUn3fTKAh67mJkTJmKhzk9tG64met8zTzw9WOQfaxrWpTxGAMOip9tQtPIm4cD1EDxUwOSAJ
LL6wxO/HKtE2hc6hxbLsN7MmlrLjVMSCEBBtuI+c5Ddt4QsoDDCMpiQCXo+bRSxMCAET1FMkXrw8
oY32649/+9t/fAz/Hn6VlzkcrCz+KLr8UsaFbP/6y3R+/VH9/T/vP//6yzM8S9c9kzJat/EumcLl
8x9vUKdCXm38LxQTKhXoKZZpVNdHHyDHTQKQ1Hdo/TPiHc4RQMUAGNc66p1ToNF4MyeDpq5FrJrV
0Mz0Af7GCg2kamBHI9219qTh3YtxN3RJc9unnrhI1+YimwKPvTXLJPrg9v9xHeLP12Hz6xuWMGzH
MnQHJr/3L9fhjSqp8gLUO/CWjV717Q5bd78wo7y/wK5NgNHa5cpkCn9XJ+kzBAlkxnl79k2h3dRe
4O8Gq3qv00G7ibyN05ThKXPjh8TzxgNxBgWYCL1eY3zDeoIB1DOU9iDcIrgxxgIGYiTF6n++JMf/
75dk+r5lWia1l7Bc+8+XpNgPsIL48RqwWcIby6Q9p8JghhMfwyDTn/XQ3iqOr8QBRdYK9udExdXe
wZDMvmJVb41esDTk6Q1VgTUY9u1/fSD1l7ZAnFxrkT24mfRPPx8mMBQn2vUtLr1ssPtbkIc0gVHa
P86l07IuKwcyP7CmvieBSOV4zIZ2aHdl1S6bNpeXRh/Dhc0Jfn6asisyVcosIaYDo7zsqRLcPzQg
mEbHw16aXUWrOYlvOoOzUxaRNfXzT1Gw6E9OhhAky2+d3PL2eWg//vwrc7pw//NO/9ufnoL256n4
KLn6OIzkv/zzb49lzv/+Y/6af77mz1/xt3P80ZRt+S3/x1dtv8qbt/yr/dcX/ek789P/8dut3uTb
n/4BnY7N8677asb7r5ZpyH8+zfMr/38/+cfXz3d5HKuvv/76AJwu5+8WsmH8+sen5qffEKwG/1wt
5u//j0/OF/DXXzdx+NXEb//tK77eWskX239xmc1BuzYtpsee4Pal5OQz5l94/Gx6J47B0+h7Jjdu
QfJexBdZf/F8U9eJN3MMXdim+euPFhI8n7L/YrL4Ej4tHIgxlueJX/955f9Yx/7+J/u/r2uO5cwr
13+tbIIwXNfzMZP5aHYMR7f/5fEZncJqmHijJ7dOnHe6U8+ZnTShXcx8cAkorCA1LGp2sCjbCxnU
nbyM8Qx8uo56RgwQeDOi8IYoGbZDitC6bisdeWnU0PZoAyacZbLSSod0xgn89ab1Zx5gb7NYJ+zb
yNPAAqU1uv/AvDhZz+CG9gbROBM2FxXL6PTzQULJOKVYwHcymfZEnRonJAY+3j70XNNgKuDxsiFs
PQjhe8UodJ0e+YI/jKzW8wc6cRE26bh4HKfXNBXt1YIFAzps+hyKCAomMA216nGZHHGmRiddk+XZ
6LXsIDtN4SrOiQksjbux9vW7yusvCKjCY+/BArDoOpxBBJN7qEFuaXDYxkUVMkye8VKWZMLSsK1r
aD0fhxaTgkzJgiobsEV9Gh9Ck7tixqzHFDSgU7tcGy4OJ6qT2+Yn3VmUfjPRSSuDv3+Az3Knxyo4
uMOti0/iXAW6f5ZVFZx//klepAkL72yY2bQXYrjJpNGei39+8C07PiMwpyRpz6Vwr8xsnfTcZ+VL
7CQYi3I382AKJ6510BJFC6WLOYg4nLj1rPRXthY0b4bQlnpUGjuc5zRLR+3LxVRHJ7VFH1h02r5W
SX/Rmjha9T6ewrDWtpRS3dF3Z94ag3Arzn47JoQ6UgYw6YIKu4SUx0uirIs5zUGUZ5Y3b6OVSXnz
8//GUZY3GgfQJYwXurR+f5xPnL60dbKjSQsYgddJOqo9cW/rpnPkZhI0HEJTvTVtO2wLYT1IVEZE
b6mr1iTdWh/rUziNSHNt0OKSFMgnx+yGleRxWQVIZx56Rq++VnMatey7viF4kbYSnBeTpnwBr8jo
ZLGlmt1NU4x4a4CwSw+9oGc04DEM1FZSHSEEoLk4wYpUpQcaf6bfTw4uY18m61KpguZ6Rjyn7h+h
45aLUc3MJr+3EdMCXIlYp2f9+VucIMDFn6gv3hsiuYma4PhmSeZb8UQCC0Eynj/xY0m7WcaVFS/Q
SIabFPkT4JzsoeewrltOsRkH9ySdORVUraNBXRXjjaQS8SZNLbQiKLBkz++owrthCLL1jDBIrTkh
KNEfrM44keHzavfJbaC/hm21nwMWl3avwylhriQDedDCLlrpuW1vW4smc/HZl9Ol5xlZOBEmBmL1
qPACBoYwkwPyPBaJ/R1YgKspL9N9TU6Rm/vslJAQK1agJenQALjD7oUBOdCe/M6SDeLX5YSV84Z+
4sJWuIJwYV/axODeoizDrkkwslY9e+14z+/kkIkdfEsvNxAGdiWIkPk1OCbgGmAMBkHFWjtnBGQA
qMfxzk2yFE0kfZjKtSo84HFPmmr7qEd+emHyHN4OqCTzzL/pVMbptzX3o9a/dEAMRFBjShfaRxF+
jCMkUQd6KEhkiwRZzV5XISDU26jmupKoLY+R5j+9FsBHsOPT/dLz59gq60PTIRE2DdCdkhxAiT/t
AHyGS7VIF9LNhrCg6U63eAJkH6bLdBiuvQgFcC2FuNYhjhhdzwzqyRYTfsNDrQuMu0AkIT5uC2S4
exwcvPNx8NCY4FgqyWX2Hm2gwAANiHED/JMN1gg56cZwJAQj8Rsuvb4LiKOzk+AjBHiPfyfdRfMZ
RCB2HNxX34i6a+o24KkGDHKqYggVueNJINceIzSGKgu+DDu+xm5+q3nXOMBJ6RIEOOgOmPMQeDY5
v1eLQPgMIbjoV/bsxFYDDHWG9Ns8weKe6yfVelAYXLDQFHRqZVbjfZlJ+6ANBK+bJnd02UBj01xi
0s1wIDoxKLexNb2RodxtnMivV51D3KNrRl9lE7zVng6KECBmYRH0KmlmL0aecVuBy/aIwEJShyYP
GQwQtYInTU8U0cxTetVkmlzM3mec9TNlpxHBcNQ65oQlAkZqDzWAokPlJPjCXMNDQAeCLUHAsC4y
EjO8NIhgQ6RQPlsj28bhJgzlsJ8q4kOlsG4xl7w3VitvGTWQp+eJYENqz0E37oaIX7QU5mxjZLid
mvUWkI+94e+4jnAYPoaBC7mIRk6karJDQqyJhQXiI8kaQBu7BG7pEogC2TRtfhWN85RSUAdh/dpk
JwMvWqQLlhBEiGEnnhoa+iZxGPyH6LmUasuSfR4rD6aNqH479luWErur5sAlHHlpWe585kGISRiv
0/voUPHJkBaLOdFUYdozgkxpb2stOLlOIZd6ZSZrciTARBntXerHGyMjwl0Tk0vVif2xj31S2LoQ
jVFWb2ureUkifaPeVCueinyOUTXF0g90QFOZ/0WhQlyt9SkRjTDVyO4bW+7t/FlrAqZYWYS2x4VI
OjZLDyT8bKsazwwAWJ6jtdmDqVRexaYs2vY0K5cYV3riaBmzuKWOv1Pb/fb68upF+PdKQaKR8i4m
uTzuCO1KN2IcEkOxJcXx6PvdZnJGXKOsqm1kP4Zptx0xOjD3W9jNOEFwwl42TnTCZX7FlIF9wbhp
DW81+PJFkwRCEOb2OJqItVxq6GVDnlQ4frAeAV+vyePuRz9CyLIEskUBzo/RlXowFF2bzBqXjZHc
k8zCuSJCVdDCT4nIFgu9igW66zE0S3giwyrBYSYHGSLqwyCizRZSxc7LCJPRbegXnw6k+8Uwus+d
Qzk+f1ezKd8rb9cQmQt4Y4dC4sWw29c+A25rjDqozxasA/Zp6AwOcRED0oDHM1CHaOMBmltMMTuG
5cFBA0lPwk5Edwz19bXVuiMlJ57nUOd2gtYGJgajh90YF9p9B57kjCkreVO+H71r4T5hhhvrzkZL
421kV7uuMNaFORwGmdDJGC6jw0Ona4uqGR7JRqTLR+wvXlCaSjybyzHXTjN+chgcUgAaT1uXSGGx
/0IT0xu276kPmN/1DHeyurjANX4JB4hMOVN2BkSOu2htwo/RNCE0FtZGOt507w4NA5JXqYrpE/wU
5rAQLQ5QOYZNMPtrn2Yqse3rYA5PntxW38Y1Y26n9GgUl1rHYdp8iNgTIn1404hwZizkAlqr0/TY
xAY4nMHyNlPKbdxPxXLCRPCzvHL35O8aSRlbqCU++2n5WaH35FBnkIoxkZZuOG9Ba16UOa39Uhz0
0r3lslYIPfetB6Fl9NQy+HCRWC5czbom2hOEiYOnM+5Qk3qwIoAbKPNK33tSQ3Gxfdo6uUM0TpAk
Vymmsy8A6epG+rsG77LQyjB8sJRijo3SbNHNUQaGi9S2rZmYQKwWug0USccHGRbPrsxvyxiqPmly
5IW0h5aNmwCj4DD2RbiZhuK7LD9MvTaPdquKlWUa466dBfCxYoKcNtMZogWMopHb30WdFUfRa+Qn
mHQiRnxJiDx0Mm57Gj6rQnLiaUKqFew8EFvUhjSnV2MgvmwecWS8AXbi3gqUwrgUOPlWdu/fOA2D
2vrHnCvMrYfybVlCUGXaxh0PIYO0Vv3UePSRXTOYwQHZLgnTc6WXzJk7iXk4q3eaGl+CgKqrnngw
1CB2ItW/HRQSeMDuyG7VdymzsHbOAEucslv4nFjawnUvOdtoU03Gjl6uup1G+UaphXOc5Aw77I/E
HaAB8zYdYpqFmZTeWabTyS7spyoLv5VST7FpustujgOIWHZrotONGPl/btGw6QbWYM+xdr2c+xcj
YNA4fvdjPFPWbOVOayDLMuc8VnXFMkyjK5YjQG7I91pterDTNFkgwvp2sHrOq8P88BGH6EUCWLrz
3mXirIgTWkyEnWrJ4KwB5RsV7WeeY5orYGt945ENnOYeb/+CKMCHsKO35xDn/VApcWVeKU5RNd6O
GZbwKpiDaBq0xAU1CGifJZyCq5I6YbyAYPJ+2mlD/0pPzF5UWoS/qRcgrXrGb2l2X8/TRJUSupiT
OQOlseuG+pYs4TutBVijTV7/oFcHh6pjlYoDdt6T6XFUBSEeFXeicp8MtaekRpYXoPScPDI+6C2V
aOamhLgy39xoUbN0RpJWahPTmlHbN3SryCGIB/DfiP4oLwnwRJuNbFQ8cVLcJYP7lGhMvwU6XAQx
/tS9mOh4YBKaGxEZ2aYJBFpvRPsLOHHmUtiMTLLOfeIMR9SyW3HTqvA7b2b8oleCnWaNL8sH9i5n
lyGFR5aL77g/i9KaNpBPNqOaNiF3JTxGcHsDJvD/g3QSGw4DKmKyyWAe9R1xv1veMuQ/BWTBeJTY
sctbFiZu4qlE6ls0W21EyFgPPaoo0ukRO6Ggy2/ztIEEbjRojOh5ZQJUXn7mbz/hgtUhhg2Qf7sg
YPVhKDjAGFi49RSvPJug9Ca5Ji1LoSK6yB5fR6+GXOWVxcEfN8rF8zUOhJcP4fSAtg13tuwpElDa
LKeQ0La0ePXJk8TNhT6iCTlvh1Duqw6JVQ7dxTtjqSM5rbHSlVE0h5E3oSGPWRp5vxoafZlQnmlu
+gCaTTvGhBaByZMHaTj7XOIt4Vz0NKH5I9kPKpN3TOohJ5E5vJZI0/eJHz5MoVqNiBsR8rCfhUzK
UNJ9Nq7qtpYoXOwgJkZXmlOcvllGOe1WY9GsxMAfNK7mORU5IhijQRmE02M2g550x0CZ1REzVttM
bpKa8x0qnuN8rva0DMyW847FfYOFnc5O37yMZo6Y03JuDJN2hLDqnuW2eqEjU2BnEKjvqpsgR43c
tBYxXE7EUYqcULtjEi/mrcCPypcaWR87nXnMQkZ/+NX16jcV0ivqFxyjJVTjMenua6f8HCY3ITyF
n0mD/KSSYB+CuVrjssRM+Gwn1bj2Uw29WrH3uMOlS1MoiLVDFQS3GsSiRTHV6TZkmOeOil6OYo+x
LfHUcbEV3RPMDg5D0dCDG4E9DOePvivJUjukc6t09HZG6b+aVQJY1eRUMWSds/YjCkbqwNsWm3Tp
G2xpcbT2rfrdhKQCuZAqugzNrTyNOUKysrNIR6ymVdKTzqanD1FH/ebp54y4un0TA3ABO5b2nJ1G
qBeNbb2OUaWWKi0/iU/9XRXw/FgUBOWMZHN05XDTZSjnYIoWWE+N77pqXltrFlOgrVm01iNWODBX
cDEKcj57wAu8tnhBMBBVh7JhOYpqkog1F3GrZCxNg1DfToqXxUhMjw3h4qFXjscaIwqAwuwdaY1D
9wM6Fs2qbE4k+HCziOAHyaihMbojRRxHDu6gfTc/kl49PtHQwqUOBgYPJ0AUn7Q+FDLM3qYAbTIq
SfYZTWx7TIXroeBIWFYTLquqY4xn0XlquPo0LJauT2x7ZVZwdI0eJBSmWFAMBKtgTiGf9nW0acXV
lXPsxvobJsFDOyu1qdhYXadsO3mwwpRkZqhP1lMRc6Ssx0mnJeFFVFZA1XXBKCWqzI2XOF94P6I9
NeL+JzD750MpmmrdBoxx0wZX7mifsjY+kN5+daVbrpIOc+ysjpEDjqzYNPqVrnfraBxqDDEmthMc
LqumsQD2e/5e74FIWhMhlf3Y4fcOb3s/DdYNEpOBU8OCts6K4AA+o5naqkQDQc+P3MWhUbfdKKpt
6xbmTlCN01gbLq7d2ivit9RZz9GFV+2qMQgdJfWRBb4y94GVbEe2kaNZqu/Rds9QsRtsnsT3plSP
TEa/4Y36MH39p1wFb0XfHRL62Jwf1W+uioUn4Fw9zXIiV2evMCNjgAlSo1/L73sz3wnu0yUhqy86
rRAxIK5jC1zSaH8eSudbl8i4wrbYETxuLcnU7Fc5GXulI7KjEwyrfoxYUMs0WOl1zmqj00ipqt+t
Gc4s9oywsUro27o21r3lkZYkeFj7iMM8qUGHqjO//KgBXcnKjlxGRxej6+fanLqbJh6cpRbSXQQg
vEP8hhznFuIjq4OfbrWEzrAwoj3NKm2fc/oFlomJp+gstRlT82i4lO1as7fJz+a0Z9Wrur2pXYsn
QI0+qZnFhU3xrsneVEdmZob6k24ZHSo9+SK8AMjROMsiDGI0+iTkZNOcRGk+xED/YAnP6YPoNOmY
L0d6u0syqeAv9/15TLk166h50YPyxjHnuT0Yw0XIGrpmS2YprE3MG2Qxd8BU3A7JgZfqHr/piB6q
uQ+D1F+HVvAS5/qbYSprSXBQB6g8dRAvtPSOolOcChS8kZyPdQO2O7U2bPVONLe+dB6y1L4nMMsn
vCLCtqPq6EaydUWaznZrPSIhoenZ51hEKsA6YVvumrylJdAyVbfD6b3lnWwbMj5zgkNWkwmPiIHF
xc7bailbE6SIiaQLYidbFF7l0XCX7CPQmwWSxAJ6lxGUr6zwTLfATY+SDhPZTwgWWgjV4NYbxZOD
W8zHucEKb8Y6h0ZEH4JhI9s6eRe+NINFUxc3KnxBF6SBzINpE409ibzOi9ZEa7gs5RIkY8fBE70k
fFgUkbg+J7CcvDEFQlMHM1ueM2lP+7nriG4NqYNFNmaV1uS1euU56Yw3NWCrN6JorUaUmIldbzIk
so2gFQfpwcWEA4pUf+0bEKdYPm9UhqIJUch7Id1wZUj3oZLUgpBjq/XkNfcgU7qdTfe36lA4G1Zu
EW8GoKPpzP0EaVxMlr/WFRs5jr0J/FG6LXXwNvWlogJBYcWR3ulytBekFQCwiT21doFjokXhj5Is
PAaDmB+Ndmm7Nx0awmXaUT6bLXu7VRmw7JlPRgEPixO80XN7oym5723MMbkwT61pVMu68zACGhEF
L1IZxSqEReoMzX7ayhwzAZzpDgtlmt02EuXtgKJ3mbv+Lo6tnPF+5G0HAlXsiTCV6jtOv8NhijfK
8X7nYZ1vGtTXi6w3wRY4IGIUsSB6CeOJUflVWhGgZIaKfeQgzeVw6YJDEsNIfk4mPxMsLUs99B5i
o9yrABRMLvwMeUWEnC8Ib20EB+iKCXTohHeJ40jwW8bfflnWNA1z6vMqX8U84JsOHHWA8S2JeTwF
5h6YGxLbT8fZpaOziBto0Uh2FT2A1qv7j1ZWIumy3AvdcGZIOEP3Nf4VwZyK0lAlB3IOMB6qFoA9
uWIhiGb0nbNtAaFo6GBk0DLMNlQ8dHdZrpqKQhKNklKcCICgAjtOFkgYvsgheUH7gB7KgWRTBkth
BA9T3nyGY34wS/feR6C5cazktU1K3L0K4UkB6aSyggdHDgO3VPUw2ag1/OBlUloASw4cYUHPBb3F
u48cbVVOwbToB+SzA+kFIhVLU58D1vDxKgx0RXcxhhzZsa5ebcd9Ksb+nSz5i1aEN247giuIdR1V
HsEIhfGqcayatOKe7uuIaxMN8yzU8xEoJVbaLSsXbWttLUmMZkExGWRn3G0LawyAqLJFBT0eZVRI
q0iM2U4287bU2tEqBxqKhImcgbasTgJobyzuB6emp9YB5wyhFuBtg6TZ5dE6DuPViLqfrpZFOgHE
V3i+Gn00kX9OR5Ipniv+vpu8GK7wMpcqbi8ieWQyyQyv3o8GsFrJs8EKQMTWpmRCu6weZRWepyIj
Nw5hf40iCWsB48yxqulTVu02RhG2MkynWItEIW+B96mBEGos5wnT7FMQJltZynN5zZQv936pl9ve
VbRQyvNYynu/g3rdVM0drRXcWwT0oOO6FKPJ+UDLMAEFMtz5ZNjMUiCCxRl91jVjFT/zDPjPI/Vj
ZJ1h3pfpYOy9nGwCo1EEiWM1QAl+YxA0duMav2HzZfvCi5gHeF99nzHZAAPT1K06DnjA7Ly7J9sT
EFqMlhvQLtjhxJvzW2eWG8evUhHwjNiHhpDr4Z8vKT/MmSYAnMuMe3AqqfGCRe6NqTaKeoCuC9ey
8xOhXKaHsMXM7rGT8jKIgsvBh+fjOOO402ptHTr1tGv1almFNT1/vnxIcp0sLcYusYn1IR8ute6h
twQRJLGsr4eaLUB25B/GbhyuWkUeWY9dCRxAeV+3w2VQRbWukQ1Co/WqhR0IaMWixiTnsR2Rz7wy
jchbzirEzglgpikL7B5QZrJW2Jy0/j0vIcaRAYQhVGwtt30hmI+pAzw/uw2Wlg893ehcyiNkfENa
Pvr0TuG1LHLfu0DGf7HQzoV28tX2enzK9ew+qNtj47NWV1gkUKvHb7UdYWsThIprlXapNY8coJor
QfXozycDcj50b0VBRGwWjaLdKMW1YMhXmDSsmcyfoyLKFyAB1wxPn+OaR7Ij+XEhqkot4GBtkUl9
uMC6Bo5a8LUZlUmfeQDzBTJ1h649lczBSPLtveQcO7+NhMDd4IlPD9sWiHNd+wgjVeysByK8ysn3
DsyJ1mFjvAZeVmyF5h8R+NYHC+m9qMBJp4pU0Z6pmtcn0IElt+WID0wz7kFNHLpQIzZONLuOgFgi
nTATUsObjC49iRMStRk9+Z2YG+asoDovnZC8eslsiV+bBVmciaoedGkAzEhtznS8EKDF1XfA7Exu
/tT34W+4FKRTO8FLVg9HzqD5xgtfun5OqURLpEfcynUfMNQQF1M2ezwkNg0DgnxLF5Fs9zmirNZa
f4Ok2T3MOykddqYByLVAPztvQxCdqpAm2qTeK6luBx8qOGbsiy0orMN2eh80KI4GW00/qk9yfYrt
0DD8b6BoZP2aoa7Cc2vvf/BZVRfSCGJ59G0whBmCNKKUkF7TdOi1D5pJ4j5CKYEOk1a8AW0vx16C
RunQdQ3zDLwvi7AAFyarYtvnLajapr6M812j/PApqelzJpMsEUsABJA12NAeoSfGLJ5pasjGG7+L
lhz3uYvKpLw42zXeJ515vGskDOtrd5t41utAbPKqwv0IcnqmBLMSVEMxbEVR+CwhFD7TkDzaJirP
TNHIHfB++COpbimb/AnMOtElhr6nHVgxsOaIDCRBHLri2AZ9vItTgxEvDGPNA2tP3pIPCgmxso8a
OBUTNBHkyzjZyQQgezukQEp1tvthHMXeTcTOTJmzjXW/KtiGN07MTay36rt1mJqPuSiw+U0szBkt
kETRhhIuAKUcbeXksA54DooQWrBQHZN02Jc6k0WSU/2NIWFEWQnqFNr7c6pyax8H0H1ybO7T9AEX
TwzyADpWlYt3x2OjNAvjpcFKvhXGjZXW5SmkDM9Ve+kdBhFS3mr0HXAoOVDZ6YAYiREtU2QtS7yK
YNe+Y0f/hogFTU7HmE290RrJN8L2Z63Y9/lAjIwxSphZ6po0VnmoyHFvAjStro2RGKyJv431OYFR
owLg/yAlT8CiTU1xLA1tGwaqXudJDsJZzPCVpDwRU+WMYp7y4SpzGYRwlj6XSX500jnFYJKXKYOk
OkEWWHuFtSfWoFybbfVe0oJE+3xqHfsn1P4u9qJNHUG9Q7nEzmxeRvtRV9HrlFGIpGZS74JQHlo7
6JfGYO1svPao7mK0GOnGDdV3kkW/jfDYegUhkf0r96ui9BmvNV1Yeg3hTvhYbJghUyKfYtxcJGft
4sxsFmL8rAsgPTD5+fvOxjQSimihJOeu8j+dhLZQ4X8bvU8qig23fz74exq9V6+kIxjK+EP6FLV2
X9DKRrgeW+tk4j5jJ8VCDBNXOu7BDbVrNJh3ow3NDfAYI3Ukqfej7qLKrE19pZw7Wevr0aueOc0k
L6K+G92jNVkvnhFImnEFR52JBBZG4j1BNGQD4YOZ8P+tc5ooNU5GI5e7XuAV0pjKcy9lp56zRh6Y
pHeLF4sNL7eTHe6Ql6HxHhKtNui9lFc8iPepr/ZRzFs1Yde3TdhlOgwXU76m2Ah9xAk7B0IwO53c
qu6jMpoDok0ofgEaba/r1ugBrtzpd5lmmSuiE9nkMnW1jejGrLrnatSPdRiwujOElfxcIm5CUBfS
fGms4M5EuLoYQE/1VnyDvxjGU3tPWXkftwVGARJjCC+argjAUDd10XjsBwTHLDv7loCAzn/RdI3O
Sh+w619b4KHC0lbER69zG8RVX3BUgZrPTejdaFF/G+EZWTLRZSismWv24mHRgkd1DFxRXB3NytpD
ye/c4WBuFomP51lzvkMDp39K1tIYF2cg5Ns6ih7miU1gNscQIOMsg0ZzHPafef8oPcrUMcNHYSYQ
LdpgukOP/0joX4Fph/NaOBqf4OSIQ+G+j7AYL1JpvCsrubvXOtc6u8p/CjGfdR6T9bhglQmSo8hA
wveH0qSKRPyw0PPiOcnbfTal3ZrMd0buuBaOtq/tQUTsujK4OiYpoT5UcUyW7y1OHQx2dEzona6a
oRkXjj9+xlweZAwBMkDQ+g1XFrIXSQt/SdSLvx4GYjPSzOKZcImlVto3lnDO1XiE0qrTEBF92A5o
ODNXB7f03+nPnCwy1vU4/ZA9Q8IcT5KUx6Rg+NWCmUGSLIvyYEb9ysCtmYXixUPYLOQpaAYPbx4q
PVOb2a/arEEIN5bONq5shUexMl5ZjLOd8PK7WMkrTtgG5ywxKs0VN/g9ZKbWm5D0td8cJUkfijNj
N9F0yMH+LvqKdTzsdPbDAS+zBv/NKpEdIdjhzJvfTc3kn8u88s9JpGETqVZmSKgFLIpr6nsfWYUv
q1YZf3TMkdBRyCXc1dm92xi3roDzjpIArZM3WudIwhZxraPwWmOn9eYLvQETQEa2TdPZKWF48BG0
5DnOwz1iG/DdDQZIwZOedvZlGpF+5faY3VQulNCu6s+e5z727XipBHPXyPTojc4fwgQJgBM2q4LU
Wu77bIdSkH4KamreTIpUj1FDDlOmqMCfYEMCi7Aq3Ekjgj4/e125JzL0OUGSsDBkZG3REn6aGnxS
Fwt4ljVce/W7SVNzmwxRwLmj3IYxv6Wu21+1PjdEyYTEGJ+znBsMmVDZN7dtM4LHAyII+pCBHfvj
xtbSYlUL+1ah9CaWx1OEisfhTnEOZBWjT6BRd7hQO961Qf8gLks+DBCu1iirMOckcbzgjRZ+cusX
cXxONHreGeCV/03Uee02rmxB9IsIkOxmelWgsiU52y/E2DNmzmymr7+LxgHui+Cxz3GUyN61q1bN
XNRLw3zDSwK6mxKsre2e8wwuo4Bage+bbtMurt5CPdwhDo5/4hjP0VAkG5OvF+gjvpo55Q9SE6/o
UjNn/OOGRR/Kgx7FILA05+KaFMi1MegCmzAce0NbEaaap/IgssY5B5PN2DDrOUi/7CtmBICsx91k
vplk6EE9gy5I4+mN0Ad3a/K7W1qTvqoBhPhE6nwFsquiZQYjzqYOu40oHe/VKeov0nQFppHHwIbe
G9I2sR4q8Rl12XPaRt+z1nwyVplsRqs/lTe/qUjfdNWcglEwr+RyM0jHpXMVbsyQq7OgS0KzPCYW
wPMen44vZPYpPXnuA9ZDJcJHmCcP+J+eWq84I8TS7xV3L+QS9FUQL1bRtn5rSZLqlDKvIUix+mke
43R4hvdCwqX1iZKeh4oSx4mIau6y3Qmb4KePonUfgRkoQzRwu/mqJf6mSvGMDadHyoz4rpPqEGVP
FL7Vc/uvH70vQRJ2RUsrZnUPT4Lb+8OsX5gA9o3CHWLr9gdL+5JlTRS3KY0XyVnXi22Bgzjch53+
rSOgN73zbAuNTvgeUyyA/bVR3/qUUMtYsfmYmjvJSQRXBJQgunPVuhWye071/OJlAGFbyJl4LZnf
Cjo/uRWhqqlHxIVjTzypqlLSj8p8cSrzh6Thj8UVtW20FzvD1qEPp3qwzpPdkaAJ5l3mypueWM+J
xA7shARFjI4Ll8MTL+/xFxmUrNbO36nrmd2ikds+oR4Qr7dk6q5kKhCIkUIYOkTqnbKhOLdzuOs7
bDBmXD5kyXo0gkuiA8AasuLBM7h+DYC/g1UxaP+SUt5c2Ad0h7kcb6EmsOTEo1Qn/1Rtn4GK1Fsa
Pd8Tj80bTr3NHDhYCXQ/8dD6eSZA0Qgx/iDa6fKtya2bwE8i60jiiO12gdEdjKh7XIoGLaO6920a
EDOM6TIktR8hk3kTRxfI1lWff9qkx2TksdXIgvM45s90JnEj1pceTaKFrSvO2US1pisA/KBr2aTy
W9Zwy3nRoYq4b+xrsPwyPAvIXUtGMQB11FfN1R6cYwJekk5Wnmwx/9CCY5JVj0nZv00og/QY+IPQ
LrVRiadS2vhk67vaGCF3/T69BAZNfab5YWMVTRaaNkjkMPMwzdXTTcueiSrdLJeVGAdNywGvOqdE
wupZcl7mT7QSBDwhNrR/pDY/xoPDOcj19gA0yk2r5EV6zbj1dKK0dR/tm8p9Zo/+0dPbBCVq2MGO
5tN4+6pyzsWcH7Ra3kRU3qO6+gmVdtFl8tDYKae+eVH+BoLPVPaBXvokdeMX8bytQ/np8WSmenPl
xA5U21Xekt+Mq2ZPZeVBr6D1kuD+6Y3cJ1LSRFycysjc9hzqZCmR5NXW85LvuuEwXIr4zij5l5Om
QEqv96ExAnbB/7JJsG4B+/oENYGCQ6JwxLUfj37IwLtxNO1mVCSuLOhuJWuDNi1eIopjhG5cSz19
SAGfZR8sYh71uHiopuQwtMEJ4fVNU+rquphOBaPnSrX404bxKeApW1E0ri8b5Ibnq6FNp4yNzKZk
Gq88/YYAsDPhe7AWN8GGM8kXc0VAZfz19PtGEBu7UoTJimDEeQT7CYTupFj4U5McPgAfjqicx3sH
AhPoswO42eBCbSO+5OBxiqzbEd99s/TxkACfWVU4GtfKoCyIWiA5jdBfh695oMQKVYDPYtUXh3q/
c9A2R4wlJ0Dj8NHNtULKU+VETeJoXl0rvne8RCn7u6TJeFVVu8pR/fFdsZcTnyo0D5MnPntMJ2C6
Zr+g8Erg2N8aHZJKBWkWq0h1cQsaLQZRwa9GMp8xe1r1+Dg2L8wcz6yjbl2A31tAGUmC/lgELUuC
zlKrLjvKgpI0lfW3Gt553HsnhEk2/2x3TJzplLGWitSdNlCK5oWWpCGqwI2hPRmh2plZvJ4rdbMK
2LhzXJyxwP4BhYDtJN6QOlRrUYovHCRH+M7bKpKPyMsWIfhxVw0cxYHTmn4/a0ezbWkzJmrE3V3n
OsAJlr4u+lvRvttenHSTvw7VTTN7+3U6QUhbDOLDHUIsvtz6C3fLs5amf4yi25JGopW4XTjE1C6t
Gstd1UIcHQ9BYqhxUKTBp5OzfpsJhg91f0092EvLtRoj8z1LcX2JHBpbOPqOtCieQtAlesf9E6Jc
PtCG9KWToFguyVofELsl0ggrcwWFv3qz6+gbAzl2b43XiiBCKjLufJDPPw1WfljOS6DjlsF2roAT
2nxobMT7lIGtBbHD6urqOfMbt4dzXWf2NmGkBKYIjbrbg5X5GRgqjXJ+KVoQvor86ZxRPEdN6ioL
rFNcxB+J7GgdKdS1z9m56t6+nsSJEtNTnH/BtH5I7O6nLtwvRN+91XRHy5nx6WMMqAIH1agxXlp1
Z5mLtkMZQmguTyt+nQVlFZ2B7ld3+onegDMk+RCEbFNTwMitK3A8tOEJMDPNoCHqZeTFP3q6sfC5
YwUvOZ050z8RiFcZRZSTmt6eOEVm1/FaG+YjroSUlxcQdzf+4zTjg6WJS167X03v1qsY+Yep1dKz
e6ngI83sEQarO4IR3o8s6XwucPzB0q5mfAz/cJCKx/BRjaR5FJpjWiZUrGsYo7dU4V7LCOkmU59u
u52y3m+bgvm3AJVMcxrUbPuT8sO3wNb4Ws9BPDOTaNR+IJgOUFYGbEiN7uKSKuUZdmjDnrqJfA45
Ltnrc8Lpgb6HJ+A7oVJYflO/KYZsG9kBQ0sPMjp11I/rYRvFYXFMG36aSaT6to35HqHq9d9FqXY2
8uTN0ZofXTong1KdDeEMh0lNshNe4KXsn6f2TzCCvSnqXQgzm6XVoJiyeVicdVqWW+uG8WEzsfXa
aosAS/tpTEfFqk5eQUiDmbe1Zq0b2o2aH6iBkfjpKu2PNnhvkwjCQ2q70T6nBAaJa5p35O8fVCDu
CVeabvFSFoFhrMOGRWjf0s4yqJGZJwVPPXMCdVXwMvdIA+kShez9jqDZlsh4f4oFCBt8BC4SoXs1
hqnyY3bQhrrnfXCMvcQ842eG7RK9zzTMrSfzjY0sW3gOmm7bb1sx7pN4lhwUcG7NrKQvjWAqzcIo
RZkvqamelubpKBWEGAoadNGC1nrgSMB7fNvL1CKTJQ6rhRZHQdSk34fCack5aHdqX36gA3tjWB4Z
3iCf8j85GmAj2y5uOkPyLg+KM6/oapW6RrwNdKc//j40qnq2OR5oI3I1jM+foLDCXWLoNznIFz43
+7gO0BxfUpkPegqHYfK6ETmkKk+aKcf9OGg7CtQwDEaztmLDtcMx7nLgCi4Q+CLc09qnNqRvZt7B
Pp1tFLcsYgydtWlfJ3i++XQkyCL2c46OAKRVP2LCj0Ni+TkqQK4s7qEo0QzmwAEy8dK8O7U01weC
+uROeDC/Wu2UJjZMO/2WzpNGQePAMqxzH0sOk/vIKC9j2VLRHrQZDdTzFw16qUUzZkmqfe3YVsuC
Qgfy0vDjcQa7iVIjM6fRz1aHXMWpGcatnBTwHNvHIgLBtTCSezY/OLZLADcmpGuPQRTBQWYnQr3W
hmgvdwZOWJLJ7jBYI0YyCi6jubwPfMAcQ2Ky+PXdrASDTRcK+xqAUL1BcSNJGzAf7GJtykPH3rSf
jBiTzDjX2275EXTJ0q8BJHks7eDJiaZrsVCOdQ3qTFvTPEVCqz9YPQnl0KY5p+sOHQsyGlvw8URz
t6MYx15zVMrrhjoKPb129IgRLqqOCk1XAZ7wPChQlk3sSCv0s+XS/2uA4+wn54fTo8PyQSr9lMGA
euCDeFiojuC+0RqvKQiP3MlfUHhjCj0GZ9d09XVS0zqOS/3BmMWud9Q/hm1SNGbxhEv+X6shK0Pj
26t0KNFSeZYPjd1vOILCeOryw0TTyy4Gmb2qC/Z0Di4nt38cq669NLlcTxK5ysr089TQ3YWS7m3M
EUegHTjNkyfhQ7ONKZ7Jhu2LGnNPmWDyHI142RtHu1B3/lZxPj4D7mZSKuVaMcxvUZsu3QJHdWoo
iYNXc15saeJ2OniakweoB2AJXbIpG6zh7HYFAO9kxgvpWnew51iKFetj/KJtX33qVbjLYgtSdGu3
cFQybvqCYSpC1NYafM19jTClhJcCL0Dg1/TdgP9kL0V9I/74E7Jb4NtWLZFCx8J5T1Ahw8+6DpVF
24gNtK3QrpGTZwAgTbRWrjd+XWDmSqq32sNki53Iwq9pr/mrkmYof5ayr42RDOoIHOelKyd6f2yc
RWx+7OGKV4PXsIOD3y7vTpgesNTjr5Fin83LyT+d33HAPYpZ7jNsxZtEIxUWg8N0BZUnccI1lruI
dqQHvPaFVb2U8UOnYCYM/JbXNE/s2xhLeUmAcK6BagOwXTaY+N/dIWYD3YznIOdCjsMw2iYDNSaq
omBBdSZBVTuGO7dgyh0u18ny62PphNFxLHwnpzNBJybqwzeGFNC/o8Li1OY+lIytujSQrxiBNG4p
yK3IPX8audMEtj5GWXVgo2s+UCXvy7qQ2GT710ikPS9OnCszzPKQ/KWYHrW+Utuay1ijQVhF6TM2
lmm/Iw7F2HPDm0id92TuWTXl3EBjozmx+CCYmkACpvoNtsPEYBDTfg28IiiAeKaPTjefprxjNa8t
75hYCbvclvLS62A8ISwGksRYacDjY6WdLHfXfuQe3UGE3RhsB3wjsu+p9MqtMIZ7bGLM87Ic9sXY
tMeu6V5NHSmgEfVn+MlzOkc612vM7N1pcqVYJc4fo+QPqDWlTcknddyLajQFxaXCrPgg8AUjKVdY
ZAldKSL+mefXM6VVQKJoEi00vosKzC1TM7LLLcr1xpe6WJpE+aU5YYdcIkObDQkKGq9zCCZ5vqrm
+jglmruvK2+6JgZFu5ETuzu4IbuGRk6NmV+fWG9onp1sJsnJxYu1C+VxKDdRvBuxLq0UzCM8cIxP
IcHKvtp2SV4eCcrdPHwkDG9AznIQJwEgQUqz+SaAT6pta2bHZdc6WfR+wnK4lNoBof6pDIaXuuae
b0wxTWYtUAYKQjX6rldWtasS3KtEhG2a5HhCweCi5yQtUJH0xvC59P3tql2SVB+51BHMEpdul4lM
AH9/uFLY5zx72A1F+1Jb4iYbvoxZnCM6dVYWWTZZcm2FRYMMQnIzbb2X2eysx3DAMeXyypmHTce4
cB4n5zmLMyTo6JgvAuVQgWFNWHwxM+2nICNJBWwNKM58MDl8bQZcfX4aF9p713tXifs2AQu76cNq
N8qSlXp/nKpLlBMHDgKKD+1vd2mZH5W5HmOCylnkVyOn9iI2kl2V7l2GrzWH4kOluSBLc+0etoSn
auXd6xE/CIES9nptcx0KSKFLjRgbI9T0atxoUidrEjHC1PNDHs3Whr4HuQLNc9EH/ZWJp1rkj3+B
mz4x6dWOyc4oY0llpEcHS+WNbOlTqQLs9fZ+anoqeEwF8EziA43bhvoMNgyFsharPk5iMYWt31Fn
f9bV3bA7Kmot+984VEvs4X2A18JlcPpQHZGRhNOpKSicd4+91h+XzKsvCOcSPcJJ7eXaw5hONMtg
rA84Ze2WS+zWtXLqwLvofShxMk4otKMW/605+276Gk+TF07ZBaL6mc0el1xGbWootHWdNBwwK1mt
zcnZDdRNbYqUdTC4hWPj9drBdi+DiEjhSPQoFonN0TZpFCVmcjRSbrpuRM+PNsUGKWkNrb3u947W
1uj0ZEw0/BrsmukTCHj1VE2sn90whGk/eD9C9VubOqwvhZl0NfVW8tyCL+OH2Y2D8+tFfmtq0bLW
lidlNpfGeEwwjd2aZJZ3h2WFMif2qYIiCmZpz7DYZhkeIns88hpJ0NwrTfsLoBzTt97HOwL8Py2i
3MapNXUYWBzQo+wMenPPu+Az6Et322bxk4wVWJtSCL+ZMqxoI098wXefp5F5o1kF7Z223Vprb91k
t9vK69O7p5xw65R811MKOjLhegLbiTDjQFv6QLPXRcAv3WtLP8GgpHtICAodOtFgoqjx7+SO0+5N
TXlnEFf1Di/uDP45AVpqpjpvaR3DQlUcMvtzcqIPie2A2aF7thAyLp1RA0EjP/QaiBxdg3wYJSQj
ydaaPkhzjrChzc+hxlqdIxoOF/a/lUM6KS+JOuH9bU31GbKPmWiyOszwEHFBlDAEOX317WBuDfSS
DSAt1mQN0fk/pQSHP8seEpn5TAc6tmTn03Mbwt5dFG0qxwnptQxG0Na4Wb25fvHCYjvkTnkd0Zoh
QtXWwVEkYiPnOOkRblrR09kzdHRoiCt2QXyUzFL4s0PCxbLp7r8PvKSgRAhCd3o9MIrCfmqa4sgl
/BJ5QhzG8lh3RX5/JINZ3U3G51uS3qmhCYIuuOn1mD4S37rZ1Gdt1KRbaw8vaOnNzq2qWu8W08o0
y859CmPbfYpC7JGlq3cHvaFyAq/uJUy9C2mjZN9aMRBjLdhRa6g/2SBkbrMat64n622YQ+qK0RfW
IVmlLc4/bmas3sbK6fdZQVltJ/h5hP2t/Lyj1BCsZXRMaKq07R7UbrK8S4aBi6GA4d2TyTFOhu4G
7q030mRDhj39cGL9oS2sao0YVjwGXBoG4Z7tJMamw++GDlV8IaatfwRuXfF6rHHAp4IqwXo6WqRe
4wohJyq/EzN87UOJCdHAU5wM37UV2r5Tj4APIhssV4x8NRVFyOhX8GIboXOEozlwj5v1rcSBfs7f
g4XUkRbQxitRH01is0pSbgejVGxjdbEdh8LGRi0Z5FyeOMZyHm9O0oFnbxcq3i7WUo0XsHC6b9HM
+6EDAz7xHHBpt9oVVNpGC1oSnAnyVpxRfuTY4QMy9x4bFviNOn9tQFwdzFw+whC50EKY7L5nNe0z
nBgPuhJHN6B1ug+KmQyOnfsays+lUfW4JqlE9+kM6cwJn4sAUcAuKOoD6LtKJZ98JHFNeIaqgYq4
rmS2sSevAHzhvC+LnIeOQgDOV6Hue4az1WGxJSONp6R4KCvmUysaJsm4LP4JW/0Lx5Y/NQFJcof4
+6Shej+sGGmCQKdNp49+EsJU8CXFV4+nsXGAknZ1br5GFjCIoRqP5DfsKTEBg3x5c5od+DqcbrlZ
BO4grhXRl01rKOehNt1/bYmUpFMe2xQd4S2NoUTP+4s9/6m9S4be7Tucl/DQGvx164gZjIE8gevY
6vuYk8lgl+YuFyFFoZAsyp5pkWD/uMAd+UayZjGZs8h146RD2qV3CmoNbZo5EM4JcvWK/fEjDSol
vX1kfCozDnzY0pch1Ky9XTrL+dxjibzU+AUsqDvrOcgLh1nK7NdVjqpgV2WziVG8N2WYvPHExgdo
zFyc8oZQDvW8siKN6uKb3y6f1OeHeJ7dWD0XTq1otOXUBhAbnKjw3N3ciq07jtNWWn+7eZBcx7FA
Osb8Fw4l15u5+Qo17sJpQ8ue0Gj3yfJsLyrtQXKd+pjMEidBIFrCBHILU1JhaAq7PcLRs2e0zSOR
IB+nqvKNRXJTY7OG2GtTWFOmfmtK531qzC3NsnQIhA3+ivLDLTHK2ahcSSqbW0sfzsG2viec71sz
xUAoY1FfvYjGncIw/5la8ITGhWEIreZSqipZKNv82mqOQkkvn7j9JH6eVOuBwXJbYmgBpBcfSTUd
msT9CCyvQ+CsbnppJzc+zBItYr1F5DWzeRKDo8Mk1pMGtIFQRsgHK0PX6ShwyIOh6NPuWdJFX6iS
tk4CdMQ8t3rEK7+KBt/k4EHOxHuQOSRBul+sPU6vEwgc46gtD5n7ZsXWQFsuy6eOtijqdPWXOWYU
U23AatIcD3WevAP3Jszp1uzFGWUFJ1jWXoPFoTLSuDeQ94lbt9rQ4NvcOGABldH1eqdTSdO+QEHU
H0wvht9lI5LbZRVS0xP9NGxJiAi5+GKgGqSl922Rhmg2YGhZi6sh2uLwJoOK/zwmbi4c7jmuOZ9I
+s77OU4OYawYgbwBBR4TdHwPAY9s89SJj0aCYY214hw0D1OgLU2v8+O4S0PtOlimht0X9miX5o+d
lfyzMn52rx6rh2ZJAdnlR8EK8xYKlwKU0n4rRTYdWE8wk0UD3RDRrlGKbHV5xpvTH5tOzKvacAwa
/gyE91Z/bJ2E64oX3wWQnBUzrblngzISH/IUZylqhacHMx3LbTwOvFArjz1bUJA1Kk2xLjg1roJJ
KXcpruJkL5YtLC74wiAs642AXRvquOsA0wvUJvbH3IK43bSf3Dap1g5V8+KaFQEOe1zbLsavPNEA
nU8Qxw2NG7Srs+NtSp1XYtw/Qbk0V5SkJN8d5SOadWuBpv11MSZ1rB+f4BDsQ2zEm6jVjYtXPBLQ
ok9onm/cywBmuhLbJVigLDrkiV5tLbPAQBJBjxgg2rJNeTRCTSIbBcnaGZt3J4QS4XgDR6FkurAn
f9NzcKIxNB8HMharsW98pd7JrOhktamXs2fnYAREqYcon8iLsw6K5xkvD0lVQ9EXWPYacAOL61qb
TUfszHmXZccxrWjCtthApjFpop4AA3DDYzPIm5Gpf/lo0c0uI46gMzBvSpQCqyPwPLgHryi+mX0z
gBP8lsf8IR5jF/q2hn4Ax5PJHvgx7mDqqbjhJk4cbx2ipluR8sHQjSE5UFgazDOS0MLGjIsT3NKX
fIAE4CqUUVDX4kjsKqT5amUHzVcwd81amJCThfN3zGeOIdGGdJt+d4OXLnQ8ThvZxEWgPLaJbt4Z
N9nkHHL7p1HRRaZImTHqITamLXPuJhLBGaWKZASJpFXqFTaFWRFMYW8phk66Z2hpcjUy1WvNb/5H
IoKHw9rAAUPeHgNM0HHWCbkC4tdnOqvNK8rrrc/jWy3z7l7L/gXw6HyQDGUYNnH3ajZm9Urbmh2b
pOxUzCreQwU44xTwOeHWazXoFd/ZiJcVcxihlks1ELIIIqndBNMpKYHQTM1HAC3mI8LA10zftBG2
5q6k43ZtUBDlR818JqjMUIKWdhC6naKC4GoJO/ehwAX9nJug1yk/W2OAR+gNSCVbZbjzJGF45Mqn
iXYmkRSdD1f0oeegqXoaeoYSq70715tMzz/jASywmLeDiZyWodIwVH8ydgNA17RXLRjutVvfnYXx
xKlpH3fpqRu4z7f4jXzpsUaYjZA6vfQYm6VJYlmC0YS+jPds2Eo262Wpwh0r2a885A1aDJ4MNb2K
DpO0tDoXmSG/c6cwNoA/4EdC7B1yIyC0X73Aj/2ywz4DjAUyp2iZ4rGFytylCIuZ0xiyZ01PAEsZ
RPw0adE2i+HSYn+ZW0Sj4j4vKdPBmIRBGILv3PuFgWreRFOCjW+ChhBaZ724plqTHYCXAYxB2Nll
dkXcA/uKyoCPDDDYUTbnBOGtyfalXlA8kbkPFYKnW4WxX6fNv8yWXAmtodrVuYR7Z8a3JPk3x6re
4syr1nnLS4SJigep3gzbHrZtQ5d4CYfaM7XJN7PmVs3lC3yXyZ/M5C5MMEkK2OZqrJEqQjfdInnD
DwgWNhLKmC/A5Wxh2p1REv9M2sXJuJtpKuTEQfhCTPnZFoRkZyqc6sD4NqVm+tUfZZlk0CMQtREv
wiAX8VbxDcfBT1hhyQwIMMZNRYap/e4NbJGYgNN9KqKzCKIZF7RR7EBuEXcou8IPv7Nmdu9xJmli
mdPrxF1lpaGYUAg3PXiiDFlbXpUTwxoP81e9YzXAZdXBdgNdK8bpCV93pA8XHczADyvnYidrXFew
8FgTpwJwVQNJqHAJoPT00M/dqNCik7+EEXjCdDvbMtO3QaBQhwpogDWrZ6ehjs3piZGKsUJZtRDj
bVU8Cqj7w+RYl66kacrqL4aHXUW0/B2bRpw9Pet3gUlsvaq+Fxi17EZjg6b/F2LYFQs0JP+Btp8u
1/xxoAamJo0uG+oozASx3UVm5fjKmSkzukez6xiS4+qU5X29FsWt7ZYKHjGSh28h4oSB6Q9a4ic5
ASCpRh7gjizJFbnRiRWOVD8WvTtsGkhAbMCKl1GFW2qnUdzxq2kmhjEs3vuuAYPmGcHW4o9Tc4xL
HG4OiaNOllZnfMH0sY/w3c56dV1GKA5Ea1uD+WDZ4WNBaAl+WvzYFriSx/EPBjWN7AvgMBVjTLBd
BjK9sXZFZOhPKs79XubHswe8HwYZ3AjXeZVM1ziwOfsvncsl24jlxF0IUHn2MB8A36Id5BAM6ibg
gptvRrh7pjv+PFnlcFeJnA5BmO6LwuUUH6B6Y0un9yf56jrSOrNNytOT+joMiBQ2evTZ04kXwzz0
Ocggm00owYiJyGJpJv0oH6+wa1dpGdbrVJrxhgrD9y7H5J4gcisTfzcQNE5VkjICh0SaHvLrwtPN
Dlz3tlZakI5T0wPtc/5yVqBuEN7GRZXw1RORPw01vlMQOdlqjWkTNzj1eas0D79o4Uw3SUqszcTQ
xEZsN2PHQxWbb7MkHka0b2u41Xto5RTpDQXhyeDeFdUBkTLZj51+LqcUSw5wZo0F21Yv9RyLOG4+
dgJspy3LD6eKWDMHG24BREwhCLiDFy27JrlTpfNuycBdDzwhN1TH/ei55+1nI92Sfcd65SCQWRQi
kREKWN9Uib6F4XaAOlPsRc41P1LcLw2n3DkU0FBTl3g+T7QVeU6Mv1XUE/hiRkpywqBaV/vGEjGZ
E74i3XV0gBZLjin/TAySpb00Hj2z+CCASRJ/gYPGdX/TsW+vOqyoKy3lP7JnEn7sRlEOtHxt4kbb
tHUBqW1kidqgGSvB8XXKjmbzUenBGgaK6TckjKo5ezbA17WQwXqHVCzHJGOD8Z/Kc8fSFsfjmpKS
DIETXAIJrpy/Vlk3WKEgqve1hR6ZMi0yAa3aep5XWh3ZHKKTe0KrGTD/xZGES5DFOvldYsVnZaC+
cVKmw9Nia8F6d1uP8tlChV4behawSsne60q+SjMiXTyDDcpQCoYlVrI0FAeVw6xn/8XdPexiuFBc
uIjbVoULnETgJjZdQsfOZOJMHRv9yE6Ia6gVXeoRyyW3iY3UQYyMSaifCBg0tV4forIYNnpRv+SV
ZNbCYOlE4gUkGs/OaeNp09rGlrnOEoG1y4ksXiT4YmHJ1Pa8nMyVe1Sp+AGQeqQ2FjjGhBPdljwR
loh9nw4NxV/NjDcHilP4JRtwB9HsfTOZBL5eF68Z90ZWBS0jmVbE7DKwo2KIVrgHxsc5GpITQx0P
Tvg+cJ31LfWd0fRz6EJaW7IwvwpClOv2NBZ0nLJQ1zd0idqsg7yPmcbPy++D0Vt+ZY3avumzUzmT
0M8CKGXUUiIvtSRB+DC7rOtyP11xEtstceA0bi5jFl3gAAnaDHiRTmHtq9B4oqmME1mB9829c7OL
d8WYXqyu3lsa7go6c1umMUbS2fkLSf7gZegaBav9tdsPzzPqONqMOnoYrtEaeH06i6VSIIyPhspP
LS3u1gyizpopQHQ75+CM0jvM+NIh0RN3G8mdBzMaVJN6+Zb1HHSrgPGc1kjOFsX3WKBYFVwVk9r+
IVH3TcfqtrEYk4ypvvLTq5UWaZBqPJjZ1I4ULiVL5RTuozr5UayE+UvxnPYYqXCLfXlC55AtAKY2
bgAsrogwCfTfNfG0XRlvOMrWRzBJ/yzH8p7azFfANMcgCJm7stY3bMWCqdQwak7BM//xsoWMosPs
OW8g1bwjjjnwa316q0XV+V1/rtoSXEEx4VPrTcrR5mNKVAnOLmFMmftUK4puOs6kmG05xMfI/KSF
IEPmKCn88/CpFcN4N+l8ZxJ3AiQVO1/LsuRX2c5yG8ZTjsO7AmMRB/L0+8BhzjrVVPhgECSuPvTw
ln4/UE03uw2HkxN9Fu5cBluB1ngk3FGJ/e+bpt03+3C2fKwEfJ+W/qksu8WdERmn3wdrmP97i/zJ
f281CQL3KnQKfae7yyKQZASLGqNz2tO8PMhqak+//9SzdvIo9uPfvx8JEktbYYyLNxCvjGMJAP7Y
jajkJFp58/edXKfMoynEtPcaRGrTco+/D6BMWB/bSW6yqmWbvFi6fU83v6ecmD7RK9xgw+X3YRyx
XWIK4N9C0eIyuGdR5CPOxIm9l0GHfJNyN/t9qCRvTd6uoKjm2OFrubCtYrohartpW2hv//+0TT6/
g2nO99byyf7/flO9lk2W3dkYNKJ75BJAC1tPAUJrMmJLbYrOlsiHVyaE16qCN5YSmBkJy1z7MZ3z
o5Wm0cWsw5PjaRo5Q8v91Mfx3Dkhw4aJqwMMRviPmAbhzj7i+qol7QZcpnPlJwz3SJoFz+A6Ovfq
SnAtBUkZVwfKd+crLQbLOGhYH11TnuC5in92ysqpzacP7BERye1ZXVMDu34IBJZggoxOhau3hziJ
4lNotv+99fu+cHnf71sYsm5tSZ9ghLPzFd6JX1r8JLLNqTgGvHfsbdza6E7i5fefAk4tGxLTfLEK
kiq/H/39p+o6+zBk95kSv20pe3kbEym3VoDzDw/v6Fe9NVFUAqHCbCW/zTzWfYNf7C3hIq/GkKyX
KN6VmNKrIVxGaisiC+uM68DVvbfGUz9JkaV/O0vfnpAg+J2DOblzNYIoo2FgKfGXVYbRHH7bczul
PZex1e6sDGk89FxxYvZYe3oKkaS26YiZjUfoP8ZNa1rj9j/2zqNZbiS9or8IE7CJzG1VoXw9b7lB
vMdHwiS8B369Dnq0kSIUIe01i57uGZJNVgGZn7n33H//HajDRtTNrrHDloSO2X0Kk2m+TN38888/
LQuOWsoWgWtEvlmeW941YWi8WHXJa5O68izj2jx45ENw25Tq1nB3RWHTPfzzFwejNyBv0Z4XgnTB
luT4rlT+ksnuq3DahB/OP1EYRIE7eOYe5NohVEv1ouYJOJpjNHe1zuvnxfNujbb1pyEtaghlvY26
IC4Za8Nnt3KLqE/fPbroM5MDSUqwIT5VWr5q1DVPJNvYN+hQGVrY0V/CX+MQHSnYbTolI9zLRUNr
iIZv9iTQf52JAKZxJNx8tn3eTpBtYAu6XYtD/CMx+Lo7FN3lDE+XwKsajVkT7W2DgNOEzSUrLPrO
bD5EE6OIPBf1geBX/xbj85SVp9qtiWc54V7XoJz3Y0kSmwPDGsmFdg/cvkvCr/3EnwfzwbxrXb8+
/j/D/3/F8Dfh7v/PDH+QoNFXM/8Xhv/6M/7N8LdtcPzC802bnY6Urk+qxr8Z/pb4F5kgcv2P55KC
6PL//CfD35X/8qQnPA5y31RKrL9c+58Mf+9fvutAe3OkbUrUdvL/wvB3TP+/MfxR3MNQB8bAFN21
Pcf9b6keUUo4kMuqAiOWBhNSOdXFzLwPV9i3vKrvi9GFdwo3vYfrQpmVT1AXyn2W9BcD1MQeKFC0
S0NNC7s6RgjN3A09xP5aSmb8IVh9swf0f1cX5CFPNMgFatvZYyWbEUFPj5dyvEX4geFSwYUjZtCd
PYStWCAD1HreruYHIP99s1xQJa2Pj9tGyDAOVRp4XdFiUcW9kGZ+uquHmiYjB4skF7smNm+1A3go
n0p2u82M88CZh26HfNsCnHyacOF7vfFWte65GP29kcR1ECv3V9IawzF0EHENI/jK3ELBqyjJkSTM
A+8qU+TpNXT7nRlFeFkc9WpG3TaFGWSRt7tb2INPU20j3onBrCsEWllBuVxhvta67qjcwXDBKGH6
5l91EY8XJwKd2n4rAVlOhAmwAWOkEZr9c1nnMdKt8VMujw2C9esoHW4M1W8c26SmW9cisy4+s2U8
ylj/ybrxxUGVS6fSf/kZ5IxYzN7OoXrMpz/SBxvBMmL1m3/lcMF2ylN/QXbf8RhiQyxneASK9Dib
KidFruVH6A9bQmZY+Jqfi/iNnSoMUKMdnNArIOHRpRt823NxMQEloD3DmJdP8Nuy+IwEKqhqKmA1
AwnVgoLZbPvHKsO2ppjWw11DLMWKskyplydJjuaIjrSGhrPVEk9Pj4VoydGlRs4qO4n9R6fnMhjn
4d0hFmaz1OoaCQ+GmMSAEDGN3tnAbDaK0GLwVxlbAChXjfPX9ZBYc/G/dpn9YYXE6EJHMbLfqdMZ
G96MLqikDOYQfxWwV9PIz6o72Mga9qI3mEwpd1szZdykHSqxYRRvyhhfE0M9dJV+SWsIB6DfCD/o
1w7a+ZUZ2Pzi0bc2BYYpW7Bk1eCv6adZvvVZelU9ZjbE2dAubK5MGhxUme8JvORTASZ2auI/Ulp6
t9wP5RrtMFD+hQ7KUxuAMN+oA6nAe61cnV2bAQ0/6WgahvR3OjU/cQuHl6CnHPY5+X4+iwPTd9zD
LIabdj9ts7F3Vt6cK7OEljYZgZMhoY/AJAaaBeukBVV2ZL1nJWqJYiILGCyHv7dYA0MuwyQ0QPGZ
xm8pswdbjgLBULEbOsXY1S6iTYxBzTN+VFgvF0QENJGN2ez6qH4rvCnf5xaggslfjL29zujryWSj
Qd5fMhmQymy26T7yZysf3E3bVUD6c4Ilq0X+gX5/rKGF7JgytqjHtE2+AQqwDIjBfo4IJ0Nv/u0p
/UyIrNyLFRSR1d6wlcy7RrZ1kPsZmLD4G84EuVFqv7kFIfJdKxmHeXYwYiVgXmA+dlPxacZpUCwj
4yXpAyvSzJ+8Fsi7kvGbKwikqoriKzOyT5iCKdGjfbKJJ/9LA5Tq0/gdBidmN2DXG5Yj96G3qlv7
fI/9BTdr0Rc7L0GRU8V8yuvjjQ8LaliFPDaD9GNNd35rRFuHWuTowDn2EPqxXfVjme2GAb8UCHkQ
03WBlX9YTzPUeTX2QqZyiqeT8SzIERzBzS9nhVrhK8Jxwxy8sRHfzD1E8mbM3I3WbbMbDfFqON1F
r9o2WM/MXmlzJMtNhpxHaSYfc5F4LKHwjnqEjIV2tPBtUuuHtg9QSVaXbhquk5nB5xm0HwzzQ+eH
81UPrzoR/Z6BETp9+b1oVhdJi2dwKuufBPdLA3oFU8gnwLaTsnR9lbV7iofZwaaZ8TkNShw8duZb
omyoupL4tXeR7eQq9Pco0LLgsbdToismpOOOtkApD9B/hukFkG7IQjUt2KLSuc72Y50hVkvVvAWM
r1gaJ69OjvECNzX1XzNtl8J4h+93KHhJAa4u0v4Y7Ktj9TDufcPngf0dSvYTqMfHwj8C5wdG5ZlQ
J3ImnJCS/yiiM2jYfnqjvSUdQdet394t/ZnkVPpTD9CvNoGIGcNd1fXuhrjpZmvYHbpa6OrSAs/g
W/ah8dDJEfD8qElvPyTsMq3hQ4p+CYyIt3qOsofS5lxwvFVl7+FHzwa0YSDy106XVHhfH6xSPk4d
saPzIBjug4WBy0fSlHieEfRsahnhmJgu3JMfboFmtu1/kM6CrpCfGUuSQFrqAHuz2sZp3zBLiM+N
w3PD1ExtLEROeBMg8OnsI4ytZ5n20W4YEYa1RcvjuFK4uOx2dVM92fOqN8JEtr7CLIW2i+YT4zjg
iZ3yNym6n8iD+qf8fOCu/D1bTboNw4WwSgahUUh0fQ82wBhRAcHpXC0qHNbc6dkUUS60ZGZWaDjq
ajyabkeIyDQzQeyRlCt+wblLfixTBl0lmNqPJuQINBBbhvUr6u4jolqe8+jMJvbR5qvcVPVwLcri
dUhSYh55udCjs0BFa3E0kJmz1ir3tkUifC2HM7dTHEQ4Dpge25s+T45Fzi3rCawrNqJGYnfGnIxe
QKsYi/Yy7q7SSZ6NxfmDTvthDe2jNLpFTfPhSoRups2TqFX3VBt8bqwOPQ+xKHUCbwGM6RiBQGds
HanAoixdyA76JjxUXnAMycBpK/jz8lcjCAqJMjYOKou/E0fdo1VnaYJAHjHicBowZSYhUPg0R6ft
Zt2OSTAtedF8chxsxwEijDBPbU9qyBQy0Leb7qkFxUUzT+ZMxLY9HE5hixMd4dGbz65rU5qMk2Ib
v/uMdDVuknEjKrhh7dMwRsM+Bg64wcl2Ku2MvqWHdVIxle1Wl00HGrtpLNy+aLZs5Z7NJEyDWfDQ
FMlTPqsFNQXzBkoM5YDgYYKVhei42d2gAeFA9gU0oy4Ln1Fe8+s6brMJe/fijFOgw1X0UKJS4XP0
xvZdGXgAFywtrRxRY0BvXWAHuAxUq665GuHyNPuEz3fI2JPe+13SQtYSI0qYImII5a2WCSK4/Jed
pfdWy17Qqb0rkDGir4mL3jUDgAIPWw3+ISIkVmSM0GfJ1G0T6vLihk8u1zITrKE6GJgtB0YMW6NE
BmmQX6wW++SHPKXL/FGAtkTkjcXFXT+JkeQDdwoB3vHJYksmd3jOxp1cBQcpYmvAVSbyHi0bhyjQ
BbElzkrXeqlFIm9FWB4Z7QKpMn65nFRbRK9vss9PFXNgCg7wWwpSB46IK8uz2OmNjU0YvWBcWar2
iVCSgmi/neuFfzQAD2KAxLMiFtJjBTaEn4RaNwFriXNpEEbpDiyYpgnDtLKq55AFXZV+gcPEF+cs
MJkoa1KR3hVxdmgIPEgrfPnMGjeLhfQn8tjLxGP3V9lNICL0RAZhRUYFz6VDmUuc1maO23M0WliF
SotPU04MydR1Cl9EBqSld/XXgldnMu1j68/vpsmWJHasOw5JQqWahgykDIk36Uov5ZfKnD9zXC1H
lfgYCjpunDw/ULvv01A8E5aDMwHT1q4oJVQqdmsSlQIz+vSYCnYMbSOOMPw/HA301ik0QBLe+6hM
fyu7wpUY/9IVJGwKKQpogk6dabY5CNsXp8w/iW1Bd6KyPf2OjcvFD7yl0ofFGdtdLj7AztlE1SKj
R3AUFLb/WxfrnUkkNcyNNazly9XLc9whCw3l8pN+YoJJ8DWEB9PnbASAAd0NFwuJwCCrUcHcnAma
CkvrDXMq1IcobGtbo+vskl0ben+mnDmtwwN0akeuxZbNn6Dmz7x2U2UcDUb5W0bmj0cuXBCn1bjP
w5abiB82oyK1Em/ZtUl2J3WR7MuxYEXuMMTN4yxAVC0kgW4rq853SZXQbs/YKcdWW5d6DAZqWVzK
9a5bMkZpYJe0CeseiXqKWwN6jQP6PLFYWQKrsvz4WmJhOPbLRHQuWvxV34n7os0vsBaQBDoHG4hh
BA+bj9WbMONXzFBfwGJ6QWqhZO3boTxkBZoRVy5fZJRTXdfUi1UxInZnjTTKd4fKF+/Bw2h4ASbB
AfnqI/T7v3nePLOrIoJVnWdBkmJt8Y56ueFsmjS7b/kWNvb6lzHLoaYM476S409ouFUg8vCGNSrd
jS0fXl/7pzA1UCfC7XHrZRuKxA3yAmM1HBqeGhDiEiNJwvZ9kGoOtJ1MyGUKItbZUpXZ87AmrTps
5uGT+c+SILq4zl/1qKy9tYwnCf6eT/06LYgxpojF9YDmm030NVGAbfPokrreLa2Ml9Yv7pka/bL5
92xCxKCoJizMIfu8Co+5xmNC5oSzRZ52xWckNt5PnuAX8UX+01JLbKW/PEsHTlbr71NaxEaMv2l8
OafhIC7SsfZCh9/N6H9PckLbqP3XkRNRg8GkbcvINqbrnlirbPp1C8ykF29qevHq9jp6VnxUkvc+
cYv05GvC0A0TyHS89P1uBrBCd2ofF+B1xbJOxPnzbSpPDHu0xPCb7GzvNANOMMTkW9aL3HrOVVYr
gK4t8eviPZqq4YEE27umIW8TRb+HvRzy4pzDGfYpRLBykFyM9JDpzaOlFRdB2yD7hE7IeoNlDIh2
MNs8VoV1D/OOFOo0+tUz0Q6KcaSpINQ9bkFnAB/8ZCL9Hb07zog+ro7BHYb1h9tT4bRifLSaYtii
dNiBuB1Ok00zUYyLiYTLybfLZF4ii/nIsJAMh8GJYK2CJ6JIB1ChbhYs8VOCapqw2C3ox81CQkeD
ghGUiJlEb64zHdGi3rczsu/h4jjOIdbZrfnHG3Qe4yc7xE9d0pIXOd93t5vwgPG5bzn/nsgnVKv9
PmMfs7HaKUDEHIhMHRvyIG4npFjRphDmfl7CU4sTuWbPvfTD42jtwlY829Nyq2N5i7z+r+gDmURP
mV49IK6IGPgThDfGsJFh6TPQQSd5qqQe0J9jZIzUS56Oe8VuvyWofJOX8Yc5ld8hnOCy1KgKHIYE
Br2QTqFjS0N9gyl2DlZ4Su0Jnw3tMJtpE4MoEVdmlAX1Qtj1ZP9CyIwhXs2PvTORReBfylT8VdS2
7pKz2e0vE0yqotdno8rOwzicNNchIM7dorqHhr3OHD5VvvFRQ/Tvs/YPVeAdgRuXyJcPAqbJBu7G
G2vWWzLelDOcSP6iw8W8ZRqPdXVxuAd95V8544BQVJhzIhYWnj82SGjD365ajqu3da4abLyoTLj4
d9nU7iN2eGZ/GfL8iQ3wxYtA61AHfwEHerdcwDez9dJQ/5ImcaxcOkwXbS1ATcPcAGP0IV7Ey3ip
iuiCzrrVmPBQwdgKSRrRMrnTk9jkUh7ZTMnB+jDMtoWzAQEuqDpyY9OY4b4kCWYfJrkIPItDHSQI
aF3azjRj0xuO6bHE2ZDfOPKbHST0qztiiayZQNCA+yUiEeG/poSvc/OUNAZcWwBe2Pyh0YLmlxvf
uLN/Rpv7FMX1AgikCBbx07fONSqnazwqkkewdjd9fh0Le1ebkbOVdvRZufbZC+1fEx9+iRyTpXrP
LQz5LvP3dt39Qa+In6S4DJ27R8AIUjX8Jiny72IywMG+DPON37JXz5j8oS88FRgc+JXDZ0q1C6Rx
ycdivQl9MWfWNZMlb6JFtATWtN+FIjxAGgsGIwE+4f/OZ7wpBXx5a9iHQmKNLt1P0ypOXq8gvAHG
zl8nEC15piHcGU7gFN1hjpcHC6LDiJOTqQAYvPY98iK6InM8Ggz/GXemR8N1YNj9WbIPGbP+IbvJ
9t99BfA7IfTZWEoEwzakHXYZHEGmfLYrJpOD8wioJ4SQXwep7N8mEUE0esiBnEcxJX8iMn3OvMO0
5Jy+Mn9bVgExPLWGL31HE53DHpTb2Gpg/dNlYcYkvY1NqCoebW28De3OGw71XD3InOVXW6L+7Rgo
Ja75V/VrfnftvTck3Qd5zUSXqBJ6FAZBTcgURk4fPd0wZAC68gyypdmMKCPnNsewQxuFUPzYW6rZ
Rwv1J33inmUmCBAOttaCHC+pr0vgpC3PmpAeFrN+QNG8eCeMRyeb4gBqHgLdZb0KnPrOqPCUVfRz
IGeBfXjHiZJgh8Poqcr7PQtD+spyHn7p8KsUHTmTyn9sHRS18p88DfqTNqMaY6yTdQh8mUeicgvs
jKjJdPjSE0TPUOmaA3SbOFm/T9yB8UADCIeihoX5ZL+2ubpb7SYYRf8yQrmYOeKKru1+NzAkoUMg
tnWpJis2O1s15UAZIWDt+oZg0dCAGsn6KN7jdeHf1EffYmkZqyclQyK+flsBtWzKskBVXf1YuvmV
Mro9cnMEfQMRSnHEP2RGG+2SIv1KnfZBCHoA7bxUtUcXajLjztXcnIB2v0fFPN5MbrraoxvCVH/f
liBE6fXcyqaX94gzT+4EYCEudFQ3fTXePAktma0hxPScnIi4wQPL13GXT/qO3SJSpKxisgyCzot8
3L0djM7C8/RusKz53qo9dSRe/gdx/SZa6nTfIC2HC999OySoE0viMUpqq99Z2ztY4J1/O9woth+q
gZe3z8xfdpN8l/kQboeJIbCdqp+89vY1tkATjoRoODMMQVMnmRMRJtncka+GIRYUXMoeE4p5+zOb
1kvbcnKFQpzLQuqdKVaIi8b1aCWQK+AMMpekwUBgQ4fSTqDLURzsvKYXQUYcI3QF4IglCRK6cNSm
DkMLiUcQivRGhfY3HdYWmvS1XVQwyAvRiSF8w3OeVA2yRVQuyEYl3xFtrWZAgaqUgLZKj5RAcHGq
kqHJqJn+T+bM8NEmnkURmsPulyLXGV5BObiPBg84huKLO0d3GLOr9c8+AQA2Ufl34HcFg6FVqnsA
poVivBoORmesjnls8RIzcoyrd59F4ivykgPU1HmfVdWX7TNPNPl3LbMzbJLE/dOvqVEVcCMO85jF
R2m3pM0tgVclL+VSIJnt4Rp1kMY3tm2yoWTU0ILac/CbAy6C96Gj33Uam9BHu70iSmkLOn7BluPQ
rE/fLO75mQhjgVuzhU3Q12J1RDUkGX2IlKO0dqN7TDQHs0rtPa8XD+fMjMxrWliCxjyj1249mhH2
0gBsqd7EKbNDi0acrlD7+sRo+S5mAcDAo9F0ngRvFWmS7aIUt1f/g77opuv4fqwpNMe+wB4T1del
r85tBW7fyDq01CB4/HJp7lp34I1ixBf0cKpqlLMyNe91SOHXNvou90ziJ9asJ2vcji0vNaOfAx+Q
bUGFtY85ALu9oCEkv4wPYDIi7Dx19uDU4x2pCABbYPpKTng6WQN6NaAppiqgZSq43z0wTmQ7ZmSu
tTYUMusxvDchuz6wNes3GV8g6yggJzm0gazy2JYs7rX09O+ol/I4IgdJMGUL9ZjU7cr6Sj4NUlrK
ZA0fXF1KdUNSl18CSVjOCIhIkRpEv+syQnpqYSIURrJxz87+yQZ4QXuGh5BhknVqfThZyh3BXjDW
x9NDqtuvJCzuSmOc4adftITqGpEU1She/Q6dBesy8DbWLHeeGpgA2aQ3Cw/MfAkH1l5LVSlT+FZ4
phi7EtqAoa+xgGH3PUGqPqgEDlPb2nooojcDfLkugxwC9sGZ5/PErLRiqoqP72Z1oGkcl8ymxNI3
ye2lTS0uM+9eTXo46kWm3j7DfwhZ/b1nNOY6O3toY31tXQhuZQJYfLdYKMfNAoEuW7uYTq+eDqmx
4NQYeE/72Hj0HN7VAUM1Ba6xH1Sjt1BJpiDW3lffquGcL0PPH+grcpjCMy2ajlADjoNtQlYxZ7Z8
E78lJ/9A3oc0ZsZPjZlEAV3KowaPse0fXcNhUcBDvKmn7D4HyMUVZde7yf5a6OTW1uCP7vD5mQbc
qYR9hSmQts6qfwDyg6J3tdkvILxYSOgfGU+vVbKe5BSB8LfJh+H+nRrsnpNqjk1KKe511ScnCvId
EalAJBDiLJJX/LZiz6tra5tqghFdv78NfR5YHksSWO/RdMb6Xm9c7X7oxqkOSEUI0UC/XOaQ1aa0
uSejIzombfyjncQ4dHRgaBD/1HYRnsMG1CocsWUm78hxWX4sc6VQFxt3ad4AqZ2x8Y8yfo18SHAe
GUKQV0EyI1D5h+SYNrmiDbf3Ybw2Z6lPbGIpf2kLQvUY8iiVM5J/gvKIKAuhG41023Vz6w2inlw3
pyOlY9/kRXxJFnScjBK2ZNDC5YQ3EFusv6PBhXxLkO1CekbFrCsaqg9LcBvEANVLvKWbvjPbc9p0
v5FeJ/ucISeDm5Y4Y5OZjBWV+ATg3vUDEvSYQouNMXvKQdT5JWJDkcO9mclk33iyB6QQ0wrwzMKL
RtofIeqmyH5GW/LoWDaTjvpTjVn31hj9i4T+0vZhvk96iqcYl+rOKdZtNW/vMezDM08duqu8ENyu
WC5CToO+YiWBou0wCCovXP9EogjD2rOTXtX89Ko6A/xqD/FzYxiggy1xMyv3T5XEkOZ8x99kc3Qm
WOVZRq041rYk5JXJrPSGgky3KEBDBC53xt0yR/5nSwE7yvIFCe+9Z9EVjfLVTllSuvOrcvv7udBP
foxFqNnn9jgEfASBOYSKVRQHv1ESypWp5S6E91GJp8j/nqVHyrBHh2wkyZOm4MwxhTmsUjgvxgel
gqSh0ouNnHQtf9kT2cTl7Pe/oSSdjAQhkJRvxpo+wgb4teqGS7/oCz7lJ/wlt7xc+UDxsW6LG9EW
CBXz35UY/pZt8zNbNQojPBso5m2m9puIQN6tK7De1Ixch8jKbhFSIeYWLro+HEwAaKKAuEcaN7oM
agLCQmtOc4sVWoxseGs0CeqiLH1Lw+JRm9HbBBY/lvoyNnPDImAkTtZ6SmuExy2eLz569cfne7VX
3xgJUjEEJpBiyK6G+o6x6jPsgpUcQQ0+TWC0S2hmyKUxBA0I+Fm0NKzj84rGUehj4vdX0PzytFW6
gNS0ckusVPgngETx1s4cO4hNnJttEicvbW2DNh0xIOWDChzsuJucydS9VbDsLY1KbhGLdZc2lhth
xt1dSIoUE8VGHt1qYN7l6ySI4u4jBWZ19TMo8iUSRLw/tKZuZey7OVF3kSm2/E87A73MnRjBQ3fd
eC7YSh66fn7Bm+vdcUAcHEFWYB/hpvFUGO4TtW7gJFb5PF9aIAjV3ilWkbVDKQ6Bcb6mSbMcvBgW
TzSa4uabr+jtc2s+CEiR/kydBOTZBfKbP7ElWvYr2RqTkHsU7DLSpW73Kqe4WADMgd2BDUVITOmb
Tzqmjx/98QkbXb8riIPlqWyCJRUmLuZMwEk6tCGLQMb37KlGxi2zGgBcMSuAUotZBTl972APbYyv
1BdsaZ3406Y48ntEzK3D29OxJ4ypLWUFTsUgWnA3TFSoTl4gReDNhGKUsi9C6BLYbvvehMZA7894
L8FgHIRNpveR7D+Upghcd1MW4PKHudwzQSqeyXw41S0gGwvBNMAZs7iomAC4fEJ2xkvBGpybZOv3
njqIsMNzuRmabC/Agr0QTf6uLBuk2kjiZiiHxzJZIoZF0wtLGcYwLBBkoXFn9yh1shJ7dpZcxxqT
gizEfLHrCed9DkOgxU1URn8MMREmkmQUGUt9wHxAhztiWrGAo9FCQxyVsBQG5gPbekRF2UC65rhB
T2vKvj7KOTtNTR403NgnGRGRGvb+zoOvGsvO2zdGdYqmkMQCRcna9M5TlVX7rAVwPrpwZys/RraA
gItxOqoi+AJhEGk2e81U34cpTo+6nRfMJESbqjq0L92KA057Kz9Fwjo46cSEYIogkYw/6cg+Dfg0
GeyHXtskdhH8s2GnzdSlYThb5uN0mcrqxWyZRnmM384ZDlMlIhRUc8bkLMO9NpJ8hn45hY150o5j
nKrijcC91zFUr04PGpawe+5JRz1FlcXljQl0Owp8oGGHP0TALOipHbIUImqE03kXUSUftUjuGGMP
hykuCK0AdLVNgUtsqyau9t4CJyCjmMht4gatPLrlpu8d3dUSlQ7+co0GFFquYxpsHtGED0jPo8Sd
iE4RML7DnrFUy8YcVTV5U2Mug8wcP/Ke+WOadguStIdpLWettsVxSg7E2LCACOvu2UbSC9CczzMu
YW5H0DBC0roKf8ZfYbzpFVjXN8wVp3D+1HkWEudo9ft0jN5ERJVsEFp1BZkcipxrn3ktifMZJs53
/PpvbSTSI9Neg9efCXVvJ6chwlncTuTYl0x9SIBBNCzRk/L6U/iLQwUbYZPVAzKj0XvwomKfeMo4
gDF2GaLswnCwd7Pd96Bt7zkgUn4Yv3GMHv7WrBlP1x4FLGgImNwdruvOArWGuX/psztT4GMdOj9Y
THFCqgsMOFVUFnJmoGwg1jPLB5/c6HAsviarDZxZnCa2DLNrHGcJ0aVECE5FiPiq/VrWNHcZO1+R
xc0MmSWwyEmY7JVeSmWYArP3vXehfKZU3nWK9HR2KvIxBqLa0ogKVK2yE9trzZ3nx992TANZZNEB
W/MrtHqjYg6O8e9BGtMSWCPvq9U+mo0MCCWYk2pERoPRQiUHUiVA5Y02AXrekJ4jLue4qKCDMg3f
UyG8tukaXg/kVfQOrome2OeMLb5ZGurAduo49NMpAy3GyQCCnmuEj5CnhjQz7MRxGucnRQe1rNHN
ENzzbTo0LKclbAU//lA5l5ftspUgJE3uUJUzxurEIZ7HA/mZ4TZOjH4nyjkYG+ZcZLFEOgE3ZVif
VP3ADULnr5kVsLngkMUTA54CIfCJNI458Ji7MIorLIKiXKF3orPBUOp5j7qbLwHrVryQikVum9pO
Jm5xCyIBJm8GGDjAGMek/TnSmBVn7znU810zj0daL4qY9B7hTbTDzH5PjgdRIY531k7OnLrTRMC0
D6yJKBYrjEpN2hF2xyodA+punozvjAUG0h9+A/18nV3ibHQm651rFX87x3siIB0hl4sQDuHErp2j
awy1dt93hGPj+IGRj3rF5XiIxbtFLsNbbDIj1SUvhTm5lBP2WeAV9EEhM5bPJP7sO0Ihk1vGpnc3
mMttWr13eduRtZAEBgL9BJeN4xLDEPcKsFPpG4fG9d+Vz1PgOdZNFBDtvDj2jhqjkk5YGItCIkmp
qvzA8fNgRiW4D2q/RSJAySgncmHbZ9VAjyoZo1KetjWCpybZ94mBDIbViByKS16VZ34W7KP4ajma
znw2HmMqCpiT01kq9ZavdSv2RDpJPXwpRdWEYWpLgMIakBG/S2ABB7NRrPuMFo+KM9Qo2FDoW/ew
ZocTjJS9w6l3qZmXUHhUd/0EFaMncUKvZv30S2b4VsKURtcpgaR7SfqWK50c/W7iMeMIMEGm7TG5
34UKrYO1BtnZbsONLqIX6mJMxYB9EQsgBKg7ENQivtR2/GNWfoKGsDwk9hsU7Bs+LCgDNUGsS1M/
zYN5n3Gi7tlNnx3GUlvoydhlzXNICMGuM9WwXUxJVcXajcg0+G2aRS4d/lcZ6o8mcci47F1gjpJS
KWmhQLgOhZ6hbNJykJAptrCqsUtQz1ziqpqbA5nTpPHSV6PXuKuYFCJoYJZbKdZrOROCwoweRe6n
BwD9JAd3yStx19F7IosnE6YXf6htP4zT3uyIFlCgDxkw8rXTiQfexNEEmCG8LIKtZ+vEE9XN+Kkb
cgFjQM0gDtbQlNgbQaCC3RxK3rJSE6IJzDzIwcIDdl+uIfxE00EFR095oVQhFmqw+50asRRn1UA8
FQhoJGnVPN/wug17xcbCmzErxYB4GysSsMJU0M4mchvWBLrvdnbIu1ZZrKmJ1/ECtxQsbIi22DgL
N8VYeXe532e7wlnSrelkrDJgL1BIY6XsTEbk6Ye1Co1bJFPC64/LEN4MtNobVrD3Kq8m4vcoGqs1
5gL0ODhLt/wqjHDepge2C5ZVBnkjWTVx/I3CeHL9YUA64zzrBcWYO1lw0PQgjkZe4tVr2P5x0oaV
uIgEykxYV7spHH9lSwJdQCMyxYzIbD7Zchg8utEdqZtAkif1OAhK22y0UauZSLcbJ0L5ptI9ZrRD
Fb4RTFdffXLLds6Q3eu+JATBYrnGxCTR7kPVSYJmXEIPLIQBmJ52okGDO2vkUGluAA4o9GFeMtRl
tc38wQmIiXtpmLGjYioYkfIsbbIeE2E3Ry89qL9gtiIAmQ7IfGE1B6K6H/BrsHOI5uRCuGH6FInq
sXJQD+MZOmRGCtOsM6q70uxstguMJZKo+OX5FBKJwjKrfGYHRrGxotvQpae5mj884GMtw/7NRIwi
I7Svtp5dQraTF/77lJf19FnEf1WNjCHL/E+nlMvGaSWPqoJlJov+ZUH1aCF5cDWR4eZUUbHjGS4E
+mQ+eNSZG7/D7xvVjIK1Y+4YePH08Q2R0IcQ2sKULeK9nJZtHBfHZlkFTY3x1yZtDGnh/GlnN1UT
jeQtDbef/DWTdrUNcZ9b008nWp7W8T/YO48lyZGzy77KGNcDGoQ74L7gJrRMXZlZtYFliYTWGk8/
B1G0se7m/5Mzs54NaV2iOzIi4P6Je8+lE3XUJ+UrcK4UAR3zbunQ/YUz+zB1ChvIiY7xlKJd4SDw
CwAmxM/0A7uoumI7k7JGymABEd0TxgaprL3zE0rrDijbxjVjnqylrbdKcayzauuQ9Lieer/CaImO
rK/1obCxCxQIpQvhGCfymN5DAaDEQOIjw+4LMd3I1YgiRBsBzS3FIP+Ysok0SERgLdPez97WC0X8
wg5eI6rGCKnmEq0DCgPXattNNkUzJztVRtZ2PFHg3hgo2/1+sEGKEfJy9hP3IeoYSgcBFGS/y64i
bwl8i5f8D0yjrsFBSHr1PKADZfphI2vJ14W2gaSNnIS8RVaNTMaxS+IjFZJBVXGEB7K6FF7wqcyy
o+E03w0DeJ6goIa8/NPAwpp4w7QmBPPbXHwYpfzpmdRhWc5OZzDngzMETH7D+iFz+28F3q3WQ4Ps
9cVTI5bPV6tdvChEiDRf12kebxlvtkUqDl0GxAYrLdZ43QboFXhnFwJhdSEP+UdQS6h7uofyIn6l
Y8K7jHabXwCExw0jZoZ/uloA+aTZZBltEOT19XI8yY7cXte/891yAuQ3Uh8k3YOIYAeqzkN6EJSv
y8SnwdCZESuTEOM5hOhe/T55bmZ4sait4bJzVWnny6DsZDfGLD40HPxVbnFLLqCzSgvQlt7IW+bK
Y0IfwY9KkaNG9eLHNVnu4TWgq4fvCPyjBH03Od4hpQMyxZFvLnkfnBTr0q0/iGaWuxmQlWOh12fd
2B8yKwC9jRsCDQCLLue7n4zfejQCcVESgp0457iqf/pFQ3Ymbx3rH+sMluQLYgNvr8qUWCoARtIY
T2gAol3jsP02fJfVJRQeIee31kqCXW/Bl69NeafG6eiSIYPiLnpSsnvV6LI2iaGZFfRRuU+abl8T
9rutJyPZJcC0+c3IXUP4uW/ZzTkGGOPEZ0SdjAY6CJ52jOqPNrHDey/R1aG2K9h/oY2+XqBcLIEf
bAoe6KJBVIjG1DwEEys96Ikbs4m/erZ1VzKrwUnofhctYdhGGf0SoMlIa5N7KI7GHoIZPcT8Elkq
vKIRZdZYimvvHQbLeMkKVtW++WQMpGk7HaiWmAKmDDDVNLStI0M2VoTnuiGwrSiYCfXmPrBBKKMC
nXok50BsVnBLDn52Nxb5y9iqH6Xt6pPLl6Xg12UWyAPrxqXdNs9tw1DZdr4N+Jk2XaffDHPG7ty2
XGbsnWRkkKzIiloSQk11XrEkmT480T9k4/hNMypCw4MeVBLq3Uj3EhjIqcPM+7Cn/iQMzz6ZI1z4
ytDjIRrM76UoqCInHQCJk3th6PgCi9MO5bzDU/gWTRGjOgzchRVMYHHDzWxcZyZhg8+Dqxzi4CJi
EELACrvc8EhrZw208+vqAULr0/834f2fmPBcfGn/vQfvCGTnI//5Rw/e8hd+fTTtP/5muH83TRMT
nfKEZ2Nxs/it3x48wzL/LjxMBFoo19UCR/z/NuFJ+XdHCel6ECo9YVuKv/VPE560/s4ftbj7bUso
Qkrl/40Jz8LNVyKXDIr8+PMff5PC9VzBoXb7b1ieFCa//+PjKcqD5h9/s/6nRmBh69tWFuzWczCp
hzGcoWeMSXfAtS7PyHFpZaOKAYzNvF5hpboztf7FvcVBZ8nTAHhlHxj0l4HbL6rUwkGhkUGcqPd/
eF8ffr+q/5F32UMR5S3/eW39y4vlunFtgWNXCW0r8ecXq9LMzPHTssYck3sGqIA4whSWu5LnHu4I
A89kYuQxPgzob1bKZ4WnKhSvOn1gmlZ+7dtHhIZMvFvx7fZzdQaNg2eaTA8sJH2B+8ASI9wX/L+E
CscFhkPbtzihx1CgkSNDx3Psbs9ozsxHefY4KisD43owFHrfuQcVw/YubeteO+yynDEqd74RfTY2
W/zIZm/ixMMSTjgsThfIyapg6zPE2S/XNpJjzdj14IS1s6rcqz0W8ZEzHpJR6FMyWfVbUKHWs1qz
uGrw9E+yNkCtmCznm9b+ppNp2juh89hzgB8D/iVZ5RV3lQ/xL9B7jU6GmmRwL5IuDOBWheM4J2QD
8NJuQsBGk19yimJaPrPtudo17nef42dtBCo7DqFYF1AOfEKcEuG9NlOOZz6h/ddIXLvZO0Gjqniz
ws2//9Bt518/dCVMV0uLztuxJFbVP35Da7x3hsa8uLZQIK/KXg8MXRdubxQ0y/ilOdvl1Jzbgk4S
Wvi5w5Q/5DS21YAxTIXM04CLjqs8qd/NkIui5UfJZnCfVDz3rALsy0zEZcgQ9QL9b/XvX/7yfP/l
AfOIvrS07VkWjloh//zyKxWGyUz6LM2H0xyLNJ/vPBmjXmHX08ZysbRgkIuTdjX1jw105j1LlXLn
Ge5dkTGOiKFvpImNhrUzkBIWeCdQw63/H16l5ymTgE4TR65p//lV9jaSCHuBF43V/GBU+XLloJZz
B3vNmig6jubHHDn2iZzoCKXiMaf6PNOzpXdtldyFzdRuYIG+CG+4I7UlOzu+aA//4TX+y1GlXIeT
cnnwMQyb8i+v0TNjhZkKw6OaQmunmu5DdkB8a8dMQDewEqbkp3rlkcQdHO4wvHEbepc0ZkJ1eysn
xJuBChn/xGRyBdWj7bTMdZx6++9fqfyXr6xymVnbUChtz1HgAv78bnop+Hptwc/Ck/1ZDaXzxQ+v
tG53mHggubJ+mfr3nlH1a2uVPIZN8llMzALZ+KzpFvtdBHCBuL7CXufK/WXN9ad0+pnjNl3jYXTa
DtVvtb59CIO9nEO97ljcA8WLW5/dqFchAgnIeohyhJOhCl6YGO5N4K176TK5akrbB4hbotkBPnOf
hdkDosBpl4vhyzwq8agTRsng1MmfdA7kT50s9YluqntqQmYLUsTyHNpYjMnANiin//37Z/3ZF86l
tLx/PO2km+nlzvzLI18UbTI7FcscMcEjJnDKPatI3KwhDrN6jraZhqNDZB4xGzlkNdMIQodOYLmz
gymJdJothiJixxx9uvsPL+6/+BoKa7kxbYB1mOD/emOCvWryNCLerzTbA1Qfolq4qVccthcFOg1l
4fjDDUGohfUznNDThP1mhvvCPiAUTPMhZRJXs4ooDDeBQ9BS7ybGfR/j8vr3L9VeXsqfLnfl8uZp
VEKC5Ale8p+/h2MDogYLBld3E/wcGt6zHJAa7qo8J3rHGN/bJkOua6d6H9O+fSdlmPZ0YhQrlkuI
aYKBSDrE4gghNSZCIsudU06TsUrm9C3odPofbnhreUV/ecXSs6RJXWITFSmWCuAP5QjoDPYSYml1
oUzuuYPTI7kxWPwsMCJWu+tN2V9s096pCU8w/Yc64XFur1MC3O4/vHvLyfzn16IsgcHTM7XtWNYC
Qvjja3GhKAV+YAIj6dglVlkd3c92Mh2NSb/e/one3j4bY3ygOZ2IcyNL3ZDmq1zixG5PXyYJXpvI
9SQQgsQWkUYsUioCx6a63Gnf6EiAGYDr1mrTuQAZh8o4iLwM/8O7ypHzr08UsDpuUBsKHCeos5xY
f3hfZYC4yY3TBLBjEezaGqKsSuVpEubRDh0ko9LQu2h2FQfIDSEnz3jQGTagBx2XE8Zp53ca3nYb
Fgi2nUEm68rsyl3vFzYasLVbieKUTvU577rqFAfJGdxi+TCUWL7wIqtS2+e+QP9W6qrc3eougLdo
XEq2E0YStMdmqTycKPoiVYIuORY/yJO9AFH28Aj2SzFFmK370dQ+ejsfNXw4Bt+B5EfsFb2j0P2T
nmd1L9rZgjoaf5Qi/NHPdnqwVU6FE3YXwmQcGKRw8qOkJVIk5shldQcOYljGrRoNH0uUNcYs7+qr
bHerxFzPKL8WOv8a90W4rVSWIHaInqvRa9ZEpcFAIQvBY4eoy0GeJ6OL7kgx7onpvRoMi0XqXwOe
TdisLStz8o1YTTngFYvk+VagDlNAtp7f3Hucijhoo7dwagT2MOuN4Yaxk+DXqKcN3JHLGxTN2b5W
fXHFFUJeQp6tTVNczCYc2VwxysAfVNzhQfiIpr4E827cowpceTnafGmElIEZymGFYdTT1Q9+BsBa
87jX5hiUaz8Jv2Rt/k7aM7w+mBf720eMdsKg0oWwqDjmAMB9v72SYXCvsBRYaVAdTqXPIExPu0rm
34UwxofC8M19C1FrFeQN/12XNVc8y5fGt7uzP5pbl9WT6/MjZZFPoivnzWhTRiR+9YJ1mnVbqUHa
gsy094YmHAAMG8lD2MyD2K4PZOBCNpOMiZTFvz4MZ2vVDn2zu12kcTU9m6QOMtDOXiN7CTeNEOKK
EacNAqT95HvOM24u5B3DERHttOOH7ZaBfcaAb4vuwWcpiXpkrLV7SHgnA1nvPBWxkA4GwncauPQs
YA0MJsrCfYMPrmoasoLG6qjhYO/KLAbyhaakc5BNdWrkw2DwMo64Xwzyed6Hz8oj18vkydgPS/PS
M8RmDImL3yjMnTf4Zyg+6C9cpHy+kiGlAPr3rI7FEfFftAl9FkVB9cPrhQMiyDiZGDXXjbR+3KrI
uM8YD3jOpmzwRwVES6yGXZUV+W4ySl7MrL5bDVOZ25ecUIji2TXVLqwseZ5Lqvnl4Z4S98SYn3zF
4ToHpC5zKVqHKA14oGkqz5hPHICKLfPggoi4fGkhIcUd8EFJdHDTm40G8ZjM1j0Ke++Y+fpn32fI
PAu2uXUYu9sEKvlmcvKeked7K7IvRVnrPRPrJ7JgvHsW6VFkXeK5zve3d78UrDkWNi1kgnqPGsR/
VlXxwWbhDnox6XceSQVMnhielwAvVO0Raj5IkGuec4pLppudwwOf18bGzskOLq1Xi2jw3/cd/NEX
PZBA50/sjfIi4wnPm2bvoISNmwWjG1UnFGJn17LKe8IAsrh7qxLvk97hEmPi3wWjBm9JikrBkah8
6W5kGSwzmdA9/X53RnxiJUk0SP04+ECFvtroJu6hAOON3i2y9ttjSlZXGqxlnYDyND2POakeoEjI
+ax/VJgCCFKLjyDk4NP5AxpnBnxL8YslTp47kNpEnuJ8LKfi2YEuUuWZ8zQ16FyNfnxI0Weh4GcI
Zft8l8OaFGzdDhgLsu+3t/92ks2+u8OjaD15sDp50vyHDrHWbvT7gchQt+A1+EiCbDcern1UDKyS
lsIsRlZ9+xK52r/oskHfdHuYYURlhDhFmwjh9FESF0GyxQAL7HD7ptVLP8vO/nY6Vzz3mhEA7r74
W1PVDYFU2JqX3gj5zV1nTmjGdKT3PgucI+tpsSwPnYZ4peXG9eSCWbeno6S/3XgulzdNZHcsvJZ1
O/4R9h/QwKP6GKVhfqog38Ns7X0kJQm6wbG711yC61Q56W42coSKy+GE8GE61BKqYRXZB6On3789
SNIJD6Ejsm0nwj0BpN4ai9Zpws2RThzXA6B6tkHwFJN62t7+Gs2HWOm+8PaNBT5BkZhQNHBE4luo
lziqKP2cYmsrkiHZ00vd7t/bjemWI85MZulq0pij5zE/RYqJh6eoJhlQgklDncxPB8Xd3w0LrhX3
+DMhBPM/P4ZufCLiuT+PfgrxjK/5mo5qGzVB/6LaOnvOph9x3mz9YopfsdcSFE9ZLROk7qwnICM0
FpC20kWRaVy6LIZHMULArpCMkdjYZ2dAug2hgN6wKsVDPaf9cVbFZUo6fR9Hr3Yw6Gs/diBtcE09
eu/CblO2GkyYrH5AaxNkcMiaqNgZeGI9YBlryy/8E+1AsyeqAzWTh4/fS9vxoYnER8CilaLJZd0b
z+M1GnNxtAqGNARh/4hM9Douj40d1Ts3nIExOpOHGYOzNhBRsJ7bHDKDKvyDhGVZ4/BH2mciE0l7
auTbR9UTbpkRXLkDyebvY/awoHHcE9Iiccg0B/s4WNi7yyHb4nAGAbg8Ql5mEy47ql0FgGkVWfyk
LkLWsTTgjs4z5UyCakp3uB4I9ZBwMwT6fjAVdcA2EoemARAzwy6s7Q8jNuWzW6efC/tzClG85iYM
gmUwcOvQb98IYK/7Gh7ihXeIYkajK0QSf1JBTjaaQ6Pi9oRbZ2w1uCmmI+t2Uqmj+kdU9PmuQyuF
1gdIQ8x+kQRkPAxqvp+ixN3f/u23IUABkteq0SkmhU9pWI7F3hysPQLVil4MtJZpTKRoMe/aerP5
tfC8/iD8BL47O4+sG9snP2nwMk1MFUokF+mUwrnmdN5LRtkR4dtsggEULfdkmTrRuff953SUxypv
7IuQzRYOx3Ask5gsJ1DfaYMPI4d4fkzq4Js5dCO+g+QNU8eik6O6Tlyc1aHNLDJs50fpW+GuTaVe
92m6MapiM8YldJJZzlstoCLYKjA4E+sjSWVAz/MIby12QHTA6yF49iYiKXn3K4479/V2ZRvWh60H
DSNa7WamC1yoFYQMtqaILuZoZ005Co2l1rg9vthV562I2GHF47hxQ+vpd4vvNMNGmmyZoeyFd7Jk
I+g5EXu0INo7GblYRr5Uz2iHNn2+oAaR6u3oVqoj/oX6PsVSvXB18cVgp+ZiCzOsR0UhOYqWYiX0
B4lHYOxBOGni+m7ndjWHn4V20HNYXrXKW69f62lKtreD2NSCUCeygOuG05KGwjkuZ+qtPZSh/nTC
3rgWKSrJOAbYchux6njc+qmVrV1d9hCNcFx0ay+nq7wVY66lgGAwHs41dHBUDTv0wBc2Mdumj8IV
ueKMIvzh4VYDOsjtVmnmLDkRXE5y6re26qz9jCTaKQu9I3nSRQx0LqIHnxiB6+0l9mlyob0i9MOc
7peBa1IUZ/L2UvR5zQxoo6mO47C7PftN7OudjtlDjRaRsHnSvgwTfuZK3SlovsRZ4E/gILmNZm5f
96Lu5KabyTezBZOkIbyw4YF7TBkFeK6+wwZ+9Zcro+0CvA+NdzW/3AobWUTJybeLn6aeiTVIogeP
eSN+TDQi/eiiogonvcOvRrR3ETjbrqmvfTm/GiqtjuCncI73p8AnKycWKTqJ1lq3Qk7XUkUYvay8
3N0+API9UOl52cYyEwdmHKYVbE7B1orLw+0ryNqc22oqEPiaHRSoikE1w+e2F8yiLRedBnNoHgKJ
0LDnQzkOTTifKse5eox/yLotrhbx5LCw8NwCPEUlx8ho5Y1p/i5mec8U9mXq67NANfBl9KOrNYkX
2CHfSIMMdyx3Q2uNjbpHy9eLJ0L1+oPddLACNHwuRnS+6ZCiktX3rSTU2Qj4yIaFCCAGHW+FQn/Y
Duh23G92RcXaYSW+l+qlguuHV8ff2y42XzxBnxKR84Y8HBeFynzAlk7eT0FrFjas4nE8Ih2uEdfD
rZuJWKX7IVJqDtWOMNuHKZu9ndP19a6OLAQ9Cv8B8G3C32Lc32vHIpnQZdBfJN0m0J11NnLCblGY
bSNAoEDaIZEHZKYkdI4gHfgrKVblMUGBjzZ5PVtzdDR9mA3KHN/GNmg2QtnvBaTS9eCIeIv7UtsB
pSNWHMfsf0k6I9I/lwftOWenh/8PNa8pv8uKsrLypwXar9fkr+bbBGUxPhiAnKNTvYUkDZ7ggiB5
I8MpKD1nT7WXrqWqT6ox2J7EFzv6VTjnNMei1tj8ZRbA1VoevDRWIIO4ICMSH0Ybx1elERROPRvx
hpwgswi+2dL8FGPfnCOUZWzq5Y5nQm+mCNx/bS33syO5Af3oYLNhX8h08U54yHv4foEalCu3zsgG
DchPEcElsw3nMqUus1Ha9BIzE+BEQFxDVQvCXtkyoxce2uSJwcVnvGCZnQmHWMXod2vgUCe4jiDH
QK0RcfusaKwPpaZurwFXKdEbp7nUX8MFb59GEcGYtTwMTs23DmVeiVJ5lQwUrM7QnRH4wQRBu9PR
qBNb1K5E3GAxGjbjCLVV3VhfOvrq9uYrTm9i+DalT9HCzP9I5p7HMpjJThESLegni8SPnr/19Kae
FRruOXyrsmlv2ul0wOe0I0n4exQRPErs32xUFpQSvqOk3owHp3ERDkAPzGMEi4V5dkPEbgTLVA9O
DX5hLD7pdpOzT4Vex/m9m7Zy25rRr7AyVgVRmcimIPmMZhSvx0zjHkkZbwDMSW3W8lgJvhk92cYV
QQuJDIc1FgWC0Ugzzva8YHh66pxb4TXtme8qYkkDHAyMY2nmg7eBn2XC2XssCPmhOcPW0NJoiKdZ
rqXopmsdlado+PSnZu/W9WMfR4DECHlsSQ/bkHFyRknhxxfLMswLs+Vnl6CjSR8J5O7WXTZ/euNy
aHf+uMpc+exp/yRzaOid4oOpku4Yk/+ceOHPtjLdg2RIZFuYmnhYoCgUDA1qU38fpPhSwbhBuKLe
FvSlGQDsTL9KuZCFc/3Rpf5r4KD/cZV/9LMZRljiHamVvuC8JvpjHl9MZT9oLiU/ix8pMK+4+r5P
+AiRKuhT1SV4HcppU1nDQs5j1e955m5WIWIcn8TiokN3JXP5Olrwcinwe4+2CQHmvR+Wn1zd92Q3
YN3NpMst3OQr20MS0fFZkXmS1XDIkrB4DOeQBEhTGztkJNS4vb9xyYJ7Q6z42upiVy+OTtQ3/iZb
OGdDmzoEfDCUj/CjlJLiPrerD1sW7paVgbvh2njO8hJtVD0YW0GNymFOVRYK9doP/oG8gEUKMh5d
vjlELOwViOvaTz6FjpfQBeu5jokGrJCCV25/LSb1s3MdDbCIzgx162eQgLjDx9NvIFKhlkV0jvoM
DXm44C0j03hm20am7FyfA4FesC0blwiG+g6N5nEOUveQDlQzpVdKgO7WsDeaczpn3qYVMISM5N2p
gDRhN6dc10hTYsoEME9v0yims0DSWM7CPcBHXOejVa5YfRjJZ70cZWqhv4Quen3iZe/4tBnJ0rxS
ooCQJIokJUsJ59OtVSzJrvBVecqGEz51BTNCmRsnmwGL+F/YyI+EG0YMjFILSmwK3qWfzrmP4DtF
gbLK5vJ90akSvWh/2vazbWMmpyext1AhC6/+VgzohCMXH3dSHc2GQIacXhnvYDHhVxz3eTL0O2eJ
pKyz4D6xPfKNOGc7T71HmG5ZtkYgIOc1WuNj4zgP1BuL9ZPwBwrJk/ZC0lcm58qceYsmG3NPNw1b
NuPNpkzZcRfVAw4UuvcMPTNwdXSVIxd+jZpXEOPJ4Z1/ir6FdL5rS2Y1Phkb687a1Fs+xE2UdcYB
BdeKM3p4Tj3ylrSaQJ4yNWxAjtCDYy8rRty3dFG8NSXHWwtrOqngnppS7nvZcQzq+RhoRKxz33+P
zWGAbt+DPGFzk7VPzLHvwCceZEPEs5vQcieujbqvF7h463cMxpBR7OLkYQ86oNI5GOVj7hjzwcrz
T6+3ABWUH1NcvtRt9BlrEj5iOHEn25DRGj1GgrDXtNYBws+Vm8pyW4tfTDajx8LDEhH3FBrMyiLc
YDFZFSdmfeziHPI88YN9ZIoTbSjsJ4ghpDG0n6gLvrXwwNe9herQdFnZiblB4Oty+vpGex46IkfH
/AtJA/HZD+9NjSOeOfG8JQtz2xjpt7nNcPATbrdx/RGbxtjucwt/No+ARwVhLw4Zn+MDyZg5Teek
SlYTKgDEmAPNthweuSsBIQv5iuDIwazZU0hlRPopvaUY5nQR7MshF11KRaJJ6PGqpWKKPtAgBzMW
6OnXML8bJrIiCbxj8k8zOoCtHCRcDpgVfFmiamOH6bljODAgFCAOFolzefZAu16AkFBBBt3VEJQ1
bk7mWYy3wOX8Y+WRrvqg4gBt54tQ/qkyyOIkI3haz4FItj6+AEq2eeu5eBtG315bRm1hi0FeDWkP
zBy6tdFxH3tx7/YHcEXfk7D9Fdjiccp73FWFeoO52W8G0QPOOOcu5xu2cVT9Q+YcyEcGdWcjbGXi
pEroBa522RyaJi68FTnuhVPeQdS1gIuk4dZtfBIPqJnX9lNh+TOPBIMIw7DgfdBQwfKS6Ubeh9z+
7I9DjipQItcQd8eEW2AXR7rZIiikDqtc81SG9c+uj2aUXcZDVoGU00A9vDDK9gR6gc0ynpIyAiVZ
iU+84y3AvoAYWfJNCm/+oGzCy4Wxc1TVm4C5Trpg626mvvhVe6DSVEFcz4C6PBcTrreB4sUApoL3
CfllPEAaCCHiDbX5EXf+vCca7opfGCjopk457BAfggRLqo9SHbEnDVu/XWSNAVmkQUJC70dQZuAS
Fb66Gd0gk2F/ArehmgPLy4PlDD/myn4WYUs5AyKRwIRx2wSSw4rzmiCF175hzBc+I2s+CQowaKfl
hv4fG0flF4TrWoLwDOiSEnYqNF4H47NFnyC0uUnYJkxLerafJf0Jksv9CGlvA6VNZlP8NQyjY1kB
nAvD4NHV0F+SL1Y4lqcCS35fpu7as+d6pbqE6rlqmI2a/riJK7feW4ro76qvvZcZq8qpwIi8apZ/
ZFEKiYHAudtvslrWz218cRpoBAiE8qOXAsq5/cm6WGBYqSDMEEHquqKweWiW/6kTsEcIX+tD3Gvn
wdGzeICUGIAAabYj+ZNHG032Sz6EA1z+3RBFlIoxwiq4KtxDS6vdmylHnPau2nN2FVl6NaLrE4cz
YTr9DFo4WXQivu8fsMlAlRz97TCn2Z7Y5CgOxNGeyvfQyzVqcpqBxg2wJabY0Qg3mVZxCZ5r6eq7
Se0TrLX3fic99O1Y95UDSoPEr+xo4bVosadSlTzoHpSolU7DTiwygXzxs99UBWzo8eacPZ8jaRrn
mkTKEZN+UpB6DihkkzQVVAOfVTjXUjIjP5oqgf0B1ua2X5rRBKTV1uSXfqudso/IieI9JW5CCzMj
lK6cAaQcFTGUQk2s1i51IQDxJsJlFjCh2fdhq3YTcZizXy106y9cTDft2dL+Z6OzYGNRUusSBZPK
3Hw/WPPXHoggnimefP+DNgrKK2Mzpg8DW/tiPCf9KHf4s8c9zshtb7nc1M3PoMY3XCqvvYPqTgUf
Tse5Fd06ryjycr+PLgc7UvLoDiGD597/NdsON0ZXN9ugpRAvOo5HkVj5JTRgYZDekJ0al5cvoONu
I3OqHuyapEszRBw+TU91KjF3aVR4adt+oXiLemITncG2kd3E93k6Ra9qfKMhYAMmoplFVnwFdPiz
Tmn6dVq/G6obHp2W7/ZtrFTS2yfwN4Ei11cxwYEwI/sUzPaXMmn1XVmFhD7r+Fc7JSNMEQAy2uu8
0zy+KSLcf2+nVCPJygiBxSckfe1DXwN6CrvrbQ4/uYHF4DX0jrd5xG3qk0eoUTw/BoYoqmqDSC7b
xIZ5VzQO7aWMjkEoWAAuE20yvfgK4/i8b5LFqDQ1a1FZGRCRgKzlcSh/f22DkN5hEMnBWgLs8hLe
pd29x7iPX9rEu6OP9K4zlzjFaEQ9DfL6UEwZuBEdNHsD4v96dsjhsf1PzWj9nLM6DExUTGT91sF0
7SvFt8AAetu7LUBWVHyX1Kb/DwCFUJKHpzLA47N8mVnMjQ+J3b5HifUCagvh9jzNh0ioT0bfu7ke
k/NtUVc6rBVAeB/BR2DCwiX0ewSqgJfQx1LeBLXzE1WTg1WBcc5N+hW3BYuDZIk20B5ZfkypSXoP
YUWNfIvDZ5V42ap1woVS33Ad4a3kwuCnpm6GTcNWEP8eZtHSjbethhIoS2AzzLc2JcgC3j3gI4vE
TMbxzB9IaAVhrzB1YJqxjvOqWDdRf/ktVCwYvUL/BiREyNvhNj8r8bH6lpKnmk1pG3VPFJH60C5K
SpKHSTuGxF4OFsusMYbYI4nhZRaLGHqmFJiaydoqDtx1l9fFJircFG9NQj3fMb00JMYaha3VT1Mq
G9JsVtHEntcxCaBXy34dcQHKiZKWPa7xOCber9YyH0JcDJdUZgxPSX1i5rd8xTFUe4sch1CBYRMk
GuzXdJHJPO6A/r01OaQoimV6i9B8FOyajylEAqKTqocWFeLZrMWdwBir5kGTSUxaH7Mw9gUAlAhn
SNynZSxqh3V8DBOG3Xg5vH3UOJ91q9TeHclej+AY+6Ef78q6DC/IVb96mLzuLFjgofUezbZ9P9k+
IvaO4L7bgJU5VLUq2jqn22eG7Qfo43UBg82bBKFhhXVw+ykBeovknXbp4E9FuauAS3CbD+mDjFwY
3zGWx5jTFzPnLsbyvxy3bHRLSElc6DMBZdIXj15ug0tYbgPvW8iq9lzYRXgqlHepK5RmCZKqdnAJ
dzHyk1z0lV4DD75mDZ+CrGgnItba6GgoouRo7fl6aHXvRwVJfSG5m3O5jSUAsd5Z0BYLj3FgWKqw
OTTgWlaVa9wrp/55+9JgkSrWdVB9YXb/FvTZqx6gjv1+Empiy4mKqLb1Qs8qw5LISu8ujGokdBVA
3+eGgKVFY/EGQbA8dcsZYgS4jxwEt4eRIcC6csSbo+CaSLLNd1belrsWU++kMFExVv3nTFw3FKRR
ORJGl3HZugKOihRsLwuVqU0rv9vstc+Y3g+mnzXHlOVkmuDRzF16bppvuZd9KgHWeFc5YcusSx93
GY/cbaidJ4gfbIji9045P4au/YFTLLnzrKg75bBgfn9IDE3x5g+9RVyETVYJn42Y4xer7UltzOuf
JA8dIgX3v2D1LbT17EZddXQmnALZaNkYcpRH9o4dPERt8ZO0r5tUAWPKAnEQBIWGcPV6wjq8sQX+
Hhi/YuyOB4jzj+hMJuUwn4wGNCNYnYKB4UBQ4yVNW67JKeq86+1HCYQqdgEVTGAm9GQKN7hdYZBL
phjCCsPgg6zbd8Iep0ditbZTBfoh75Ae42o+AiK3Lv0krmPSGGfPUB8Fkcm3bwH6LXmOk+zdLuQL
3oZNJRLEFkn2PeiHhHiIUyG7gbln9SOrhbvu43zeNJol9oh60nTMl5ZPiHcTmFDoCaQ2YNI7ImsP
g4/KOQrNfGMEv4oCYI0xrRxPJTiW/EvuIAKqFAnStpmcIezezqB2gUM6/jzhNC/mTYJNeAUL99c8
JJ+lGzrrCg0jRTdr5xBpxpYlFeyHpYK7XWjwj2qS7qEuZtX9rSj5X4ydWW/dSpal/0qj3pnNeWhU
54POPGu0ZL0QsmRzZpDBIUj++v5IZVXeLHQ3CrjQtWTZPkckI3bsvda3RKPJg1NBIO2ET2RghLi6
MNFy+kXZ7oOWqZjPuqGHbEgygZ8ajH8iFUY/dR6lRee5FErLMr9sF1VX/zF8v79XI6MSQkJ64YcP
hQ37B8Obv9PSHt5O55wyCSo6KOnNYoDeLMmqxhQmayfEztfmkbPxOyz4eSXehmYELow62vHsYFM5
8c/OJf6Rn2/aKtbfflgv16rwfWtPDtnBBjTMTLh4WJaraZayEHO4hhhkgGTLOpofTPVLB+wEo5O7
3qkFyKz0ddlHvgX0KKO0dyNJtKOWTT8nBAoUdBor6FwYeA7ZGQ5gjVsZmD+DkZ6aHnR7VWCK7GWi
7UMZnOntA/khxeoOJqu+C/v4K8F0J7HXQb6X1xC067Vzg9++qx361H7WTIV6wcYlu8oqvLtB3Wkb
PeoCpoA2JoF5wfRIOyaylBVX2R0zZiozO+zHHwmAwe2i3F1Ue46uPcaB0awGujI7lY/DrUtn5e0M
o2q4sfqSEpSzc0o7AhID8Szh72U+2c1D+0rJryGBhKF8+h6aPEfwT7eJ5973Bj+Db9UQBYUATHBy
MaLeYaYaVqALR+hJmoLAHl2DKG62uab15LPqCHpnsQJ7TLTD53wT6tUcG/ja1KR3hazXrMgVxTPT
/7LNxQmZNiPAWczddi0Tjx5CSZuN2ma5CJ1Fv0kF9ouKEECmSm5UZZarCBvn8vvzFig+myqiAdbN
HsV5tu5SmmylFyYb1B8KQE4eX00FUvaURuZsmxD7vpgTV2JW22WUn3eUOWCQb/bgHdsI1bM1SbHF
/3db/sYIMdSuBHRZdiHdmYQhj6gjCBU4T/YuPsst/NCK7JXtgP2KcxMY0xj7J/UmOwFNMMai3JH0
m/KrNow7NdXaERXHFZ35ixUBFY6Ehle3mHNdMso7VHG2yuPdcqHdIW3P3sBoxpoXOtI992Y9ipVh
Wh6NLHnIhNlDf+k1ikw0kNwIyylrKb25NhmLqfgAT6mA84HCyGL4RJNDAQk2mH8waZF/BG9CFE8d
notr6SFDq+HtnDJvhiEPNPV1HtOU5QD0Xt2skATKbeWIKwkR9rrmx7hYN6aa0jPWaXHktXfSWIuv
ecqdyLGs2qqCFN0oi1aSxt96uXrCavnNgmx4uvs5pmvUyfb0NNLduC95oZ0vEzIXtGRN9gHNdAeO
+FJGRitmQcaqH0ftmvXxMemNg55AJV1qjVJz8Ag6qBariVmOmL4W8b1C6bkRdnIGpD1Xn/4MpIBD
vV1+qkYOClob+puHujTTSO3yUNj5EwnMQI2RWBj2eHRseG0DYBikFA8AAJKjWVWvaW9vk7Z+j5Ph
Ytg9hPX5CeDxxrmLBGaDEKxYaXYB9A0MHmOZ91q68W75roCzojaDxxblDDRhTKsjg1wKL0Kj1FOQ
QaZZjjjFLIxINQuSRaRuyyk46spd7WQd/ZvgTB8nuPnpg5M5YuW1ZN52QRNAsxDf8qGRpDAVeCth
AcRddsziMGmpu1tW8yiVHefzoDninE924VCc7JrEoCEon5bT6cAGRocxRCekMOCCKPpQGm/zW0hr
rHUra0/LyrXsI0QfOjuwFjYqhpF/ePIOrl5ztCJKd5OXH/SNrUNXk3rYdPTYrSTamyaJ8owJ1HZZ
DhZxLsvXTq/1jW04w6bunU8/qsANd0BaE281tGG77+yRwYJQUK1yw0algc2cWLG3CewfGYqwFZGX
gowVBwsrG54cBuEx5OhdGlGEkHKA0zryGTEmgNU5pL46gQUf0+dkLF3EuNzr1k718TW16oflTtYr
sTcFr4o21mNCdNH3USvSxJ3uScSv8vQ92NbowXcm/L/ZD7UsizbDVvrWm0B45gkNFS7wjLC0lEcM
FaG2MeHz3Uk/d3dgvQBJh9Wh7+NHr+6vZCWZm7BhFuknw7thxNZ2UcEixTYfyWDceC1AeNOKUcfl
wQkZLGk7Hoj4eW3N4RRu2sp8WJaX1MvgDPieRqYVo584zXnmS6SkUrzrTVfutUa3LgUx8tUscHFy
8eXNql476bk9O9PflFEsjrrFXKi01CUYDxYYm+WezOeK2ZtP7cuT6mZqWHU2nT7Pg2LsZh7GfBtt
Yj2fNsUsZpN1skcfQUpEMvwIAJWt8o5CM22HDOUI5chYqq9c1AgmHfp80qAZF7njLs+G4g99ed7d
/KtyDO6ZQ7JIBpS/YVP+dua4NIvZHsOw8U43f4n53ZCG9RKn7Xh1EdvBzB4BpaLK6trmY3nE3Lno
nvcVojdXibI+KlYgmPGMhRcLn8+TetLvqYkRDtei2pcpTos+FdpaAoqE2ZeNpxG6iMdacKRx/CaJ
JWmc6Df6XGa/A38rJMVzgXR5bUlzHYNrOWsGbN4+kpcEh3sljM9I01F2d0x3lh1/op9wB53dWCcw
asBdaRxWtfIyhJ48WQOsJ90gSI0w4Afkts+ZshjhDjjIC2QwyHUR+LQyv5+y9JMhTH4leQ68FmA6
hiugT4PqRfLEbpXEC6wlxjpzraMNGmKT+Ua61zmi3kWW8UmKCQ0jdNBUfERJ5IUPOwDi7trVUucK
awvxlQ1gN3P/kCK0Jok43zR4wTdEEdNznuXfsyLze9FwdKzpDTHQbmi82TkjG9p57tr0GHmRHQC2
mOY450V6YzGsi12hGwEh4y0zRm5/ZD7hLIuDG0Czdd3LjGUisOjszLqs2Yc1CzT9gbx0Ih5AjWZq
35N+W7uwi2cNc9QWiPFDcD29/VkMYXAjk4pmDKKftjPu+g4hXDUU/o6+rbsq4ROtvo+LQv6j0KiC
5MupNftepO9IQAibiLOKqOCvOu5wjtsxqDwR0Uop4KlMTfswttNPzSIoIA3oSJmeuXKsLn5qbYj1
wKOXukwzm61F0sYdpD60YW7JNMkoHvMYtl1nQXGv7fw9UDg2Jj18sk1n1cpaXLpObLqs4G2RwXan
UIHSSa92bUECVGeoMzks/pGI87dGiPhCSZKtUOqJOn6yj/hp/ENhZJChLYmOTRGph4T8VIzuSkyK
gCOTbqvF3lQPnK/kVME8zx7GGPtT7j2MhhMiz+/73WSqR5MF+doUvIk55GC+eFoakXcoEc7QfWx2
BB5yakaaaoY1J2nmqmM2Ac6iWjymx6qbA1CwA7IIsbCyuhKvDU+4O3SxE93j9XSdSwncmXgAajg/
1UjmAgpYOF58MzQnOH7LfRfNP3IqhIf9oAcHpw6To2AoAc5tUybWF51HcyPZQjmxMmJhZoUckPgU
FhkqtSHr0DB5LZIiczzq/Bh3qTD8Y4i65ugCK9DwQB5rzy/PZiBw5FDhtNbwpJOdc+PHWTGZA+9l
IuMg8kHh6+j99ySw8kM8sMVy+wFVIqaoE2za/hAdQwgPbQMXSGvaCDB9eQihJhBwEZJ4NCvZlq1H
lrI5OpzFV26r4YiaT8ux8zHQ1LjUNKO3jeFCTVSosudIi+XPBHQtDjJCILzcNUO31ycklHXhvX83
yJrwyw+rXYJQ6bSUwy0pX8gztbUv0VVMisgs162RMsUMa8MqIuDwHqFgcVgkhKVP3njeT8mZDBfA
nOOwq3R32OdG+JaTkxelCIQCM/xl6BUuutHYj57zJ/UTi9hMlvdhMm+yEt59odVbqXd4LFIE1FEQ
3VpiCq36frmLrCZAWakL6vYW/aYXlukx96pVPjcryx+Ya9+RSnhPfUbnZOiLAy2UBowuXYWh+q2J
kyr7BA18VhwEbUbbRxbv2TbyTHRpW5m0kIGmwFlz9WU5dscBObPQiA+LbQH5fr5fJTngNKEuqglR
UUXmVzdv7LIXb0UP4fY71KhLd4StpSeRmQ+YfzhFIHha1qKkDde6F9lbK6jqVW/a/i6n+qJsDdET
3i1i7qVS7XAC7/M0emnsGmq2mV2XH3TcdUSNDP3PIPPgSThJfYaZukpn3T25KsGpokQBq5c8EQtw
c+mS+jbjFAfE+dKHTAZH7pgYPS3W3gTnUNBymEW3v1ta17rh3kEjOfiipZ/rEpW91HMl+VArFLE0
Bpd+EvFNSEhx18OCAMedT8QOMa81surb8dnWU8p5YGRyH7vd0YLO6OkNs4Qc8Bv2OazudoqJwxgP
86TEqlBHOLi4D6GD8mxZYpe3m7X6cWA+uAHFo+8D3dkg9yL+z3KGfRT0xYW23w8oFuR4UoOg/lQo
EoTYToVF1FZTvUw5c/mw29u83CNKodd4mEt6zlCbNozim2l9ubCujonIP1U+ZeiyGFOExi/UbPX3
JQfNBYhfgQailVyeSx1UPsO+tUY3btN1H2aRY6ic74KsIzg+MGKwcTiZMS8F0cWJxHFUQXl28equ
piY+Yy8kIwAGCrGF+i1sHh3Bz86ce4II8d4Tchti2ti9aK1978tytZxN8CquhO9op3gWXGWSgdTc
ig7RRZKGh/ygJ02EfWWFCeLnsri08/1K65dcSi1CCD0fSET2Fo+xuPJ/bBzPhZoEizoPS1NgVl7s
+GbiQZ/JBAjM0DpW6bcbo0EnSDhFGawZVoLYy51xE1ioO1zNYoQfnpcfAIKC5Lr8SvY6mt2M806P
6t5Ncv8enfxT0HnZsRvjsxcq++RGo3ta6gBOBOJUoT0C2M2ZTYm+OKLYPWUZ4O3Ncj/UvbVeKlAk
j2vDBGam9G6CpumK80S2uonXa6fhiWHuzDMSeNOT7EAPGOXR8Exax2mdbZeZybLFhrreXwc8+QxT
Umclh/aLR7KnHirUIYv7s/CREsX8VDnDoaJvKWmCCs1P5SXrpT1A5NJBNCRm0HKr0ewx3XNAcrJS
0+8vYwfo21wGIn04B0kTEjCin60WHvjSomtQ/jjTuxiCtYcH8Kcg5TFJ9ZHcYFieKiCLgYFv2hpQ
FNKE0QltgNXQGfnBd4bffhShjuQ+KgPdAqo3eQ/VLG032CNTVcenUrCNALMhXNe2diQON6tpmojQ
CGx5RvK+Xsp70hDjveUxq0u8ab/0CnrpGOD663um/gGhi/OdGJqMTvv4rtMDdlItTbZ9jJCm7kcw
2HYnTqgSkuvEsQ3JCIqyobTsA8T/30uNpQGc3XVDKFeVLhvM8G22hY19v7QR4wCmmjNVBC1h6I3o
0H2faOoWZFAumz2jhncEJRWTG4c+In56+JKMENIQiB7yAePO7FpAgbFzilqJ7opcUSJteHG8H7cD
gIavwxXRJ31O8yWb4flwye68CT2N1SectPRppP+uOKxPzbEOXdgCTF4SLb1fGhQ9mOj7Iepv1dCa
66nViGIbNIPIJbs7eSTak17a8PMJCHapkbI3deCcUDQm6ylufy57aUFfbK/SpF+HI3OHpISab8YJ
0ib6VlluX32qKGdqzZeg2BmkMHUeG9bMCmEJs8jH43e84k9AOEYKiXxbCgxoSZNqR7/DvU1cQ0S6
B+3gByttIzTbtO3EUPMF5iFmEIGGzRgOGQM+EBoIZULqUwKu7tGOlL9t5vlLU0gynVmXu0b9igwN
H13Lag+5sUFQTbZYHxHZZitXZ+jFjF82Bg1JSq2tNuTPcVN+MZJ07lp93HuOfmgVF0YMqqTUQvGe
ilcM4gSgllpwLuNfVSR3EjL/in1XfxKy0J8izn4FDS29IgqnCyKKrkYfQG4Fz45uqSPc/n4jIHGu
mKoARQloFysLmxwlujwPIKMW50DVcAVmvgjYRKLT9Q7TJNZsZOu1fpLwFK8xrXSGqSzBc13a19Fj
i90bMRsW4rHyr3HgcbCbNek9Zrlj6tScwZrxvVHTcxLml9YN3gneZHDuJ/1KhPnb4PcEDWpgBRmo
vqtItIeoj9XWiZsbDdbjxA/izi3caKNNnPzMAUagNWfpNbqb70gCAFo++8vURN6z7jJANCPpn8X8
up0CHr/rrwdQq0xNUs5OI5Cx3FGnpDU8RMPpQ1ymwa34ZflgADODaaXNbMOym23XueEpeS7k2B0q
ONvAPJFFQBxlHKyKt9iuxBa3zJ8wkMNG5DpCKS6R7Z/MFIyaG0TlH5wvzp5+sX/GNLRWUfUkCXfb
zVhP1/S8J0sv6gOD98uyr9ZN5dFn8O+ZSkUX2ghQGjzZ8vQHDM1cc99M+rEhMvFxuelKNZYbrsJr
wcz2LOFJHx3CM9du1RgEsxOhUUIGYBG3MAiRkzWL3uM8Ae6Rh7vcG68Ie3nHBZD1kbA+g0puY0fG
tJFMZx6ciz1Bn7WG7BXh5icCkObWo9GvIn88ejBQV1OnJZwHOX3G2gZlGqYcoyL1cb5rBjVDeeZ1
DSw5HMN0RGM/9zCNGpWvVU4f0+yVW46njsuIbxBM/MBqkD4r8QvYaXX0Uf06pW692Lnxno/VE2FS
7Q5vT7KhbRWAP1ViF1m5gVjYxEja5D+MwTwbTs3QqTY/9dhO963ZDvwt1bbR3O6eubT5IHuTGaVR
bmzlvUeaD8kUYUxa2ScQojhnWWFRWKNntEUqMbVZ/Wma3KNokF5FY1myqGJ113QiYY1R91YmCgWe
BFT485ODhYypTcpECmzFFJNokk7Gp9EqlIwZ4gY5ciNHDuuRS9uK9B2SBqhESonk2Ov2ApjnwdSD
z8wZEfLa6skfyRdBrb0UoDJuXv3ak8fOJiPSRebBn5MPmSXU2WaGOyKJJ7ud4AVuUyApHfub0XrN
iQPSQz82aueWBczyfM4HsYhKHzBK7D1wqHfQwvUNJv3s5KgWZOzgtpumLOQ5JbIuOdhz3SW9oj5y
VXGVx5nAs6CQJ5v+g9d9oEASO3wr5Dlqxsn1mVVmLSSP+XyygJjKvHqpQuynKZvruoqhtQY9S1OY
enR7MiIzeN8MGRGPFc954A8HcnlRhM+EbF8lmzF1cF31Ddetb3mlvpJ7LSJHqkrsaIPKF6NDRac+
r+z+pvVVuFaO97GMAi0r/e0h9jxmTv+yDAQ0xWPYGU11ZtVci5YHT8fbvba0EpGAax7IvAu5d2ca
XqORU0rSZhTi5MWjJ3gOo1+214j9ZJFwsDTtyoRosNTp/6icl8U0AcC3Fm3HkhhL5mMmRKxjMCHS
qRy4i1Tgwbaui1tpm97OqsrHxUVvYBNfDpxuHd5cumePKbP8eTuTxJyoeTpoJQxOizG3tnhJzjRn
8RTNlm1WSvQOTFkNNpJ9BZeWalWVxxblNgNr1Ktt+hakeb5LXRzZJdkh8x8rzPE1NMhZEJS3RdaE
19KC0ETAMOmbdd9f0B/qv4BGxHdty/y5LrlT8NkPsctx3pbdD4XzYZXk5VM4Mq1Fw8zCkftbO9dz
TIF455Y3NJjU525o16s2AE9fWYhlO2zZ2dg85ZZjX1249RvVEg2FEvQ0p6ddwpj2sxqMgdPrehcy
079gb+WC1JVDIq1/Jsctu0hb2au4Yz5HsKyzi/UBv+a8O2Ny6x6MYgcw9dgkXGBHKOvE2PA0WiJ+
qjXtHJK+S7wnDTm769r70eGty9AD5+E8hg3cEmlKa92mPdMZd2hopCHTlNbII4nY4Nf3PofCGtN/
TZgIeEpSodFELvtROTVQ7+e/kr27Y57fwRhg7EUUWbEZwim4kTO1smbFk81Ta2URwEEWlb0G8WUN
EYmwgbll7OsPC3kDWIp7QLBK12psbQgUwMrdAcUm/PQcMeKdV2NEy3UE8ky0soOeYe+KgxnL2af1
HstF4YrXCmlQ6UFi5LJ9Kz76IT0atl4dDa19lr2PnYNNC0+ydcx9xlXjm/Tb8ebr8nGplEnMY4wB
ZpFAEqJyyKbyth25fJt4QrWUxX8AuMFDdki2EzgmtvZ4Zw8kSJvkQOXYmhhxMr36t3/S+u6/gS5/
pcr9X5gzqDlNDB1w9bgjF3bKX9goAC3UINngV2aDpaMpbOrxWlqXolQCnwvVS+D5dLdNepWqJYBH
jnqy89RknMQ34+p/fg7/C23BP15M8/d/5/NPAYGaM3r7Xz79+7Mo+O/f5z/zn9/zr3/i75fkU8Iw
+NP+f79r91tcP4rfzX/9pn/5m/nX//Hq1h/tx798gqU7aQkj/S3Hx98UDO3yKngf83f+d3/zf/z+
7xAWzRnx9P9GLD5VH0n5V8Di8v3fhEX7bxZ8RMpptASBDzgITM9/ABb9vxke6EWgaxZ6GNOAJlQK
2cb/+99s628elhwH+uH8P90D0dWIbv4t0/ubqwOc8z3HNXTLgU71H2/8Xy7gPy/oX+8u2/T/Cw3M
9SzbMuhleYZpglhbAHd/ub+qUW+SLO//wFDsyciKw12iHLlC69s+zmYkFamnxNmObVm+oEBbNuVm
bogJKwGKT5rBNXPsyYBbXXziphmPY1cQKuMgBVhaCrGu39LSJg4IFfg2tmE+GBYEjwtF8WzSgp/U
ASa4OH1SvxhGicNds147kIe4PejpZC4VR5bk+gdH6buGHMyfea9p20ZAqm5rayN5eF4YAjL8S51s
10u/vhgdmQ19TXJWNNjZ86jZxmayPwdZj/cspgZ5AdeuAATTg2DBJ94c24l1i0whNtccYYCZmskx
r8vHBeA25mGGkUBmZ18/0gKLNo3ysvtJ+vixPMTfg82uSlpzax3b7qcXOtlDn1nTJRwcrG0iCr/6
+e93DVq6caI+0f+BdmkCwH9J3zIrwtGB4LhD8eilh9Kjr943erXWhNHv47RPdzanndXy5/1SfGHU
6g7LS65SYEaxBHyItA9XKT7/rmqzKwIosYm05FZNlGuczcw96BdSckbyVqMELcI2pbFyJz2AEGRb
asflVyBKNFIvbJwGFpEEdyUab6CumsnQX9PJ1igZji1AKTg9Vx351WmIipXdaBhB6u6e4xghWsn4
phBU7tJisnadKnVOlJfv3junaus+CgPnCdlWS+eixkozDzoKTQ2XwmEpo7mxa7qKe8o2ImqOyQ5P
y4c2JSFvDO1jrh50fM13Dqz0V6z37U4QVYAX+znVCvdsspruksp5U8lP/GfmKIvP1kBY/f0yraA7
1z6YQo0t5azbbC4xjsuNEwZwbILa3Y1G2jyYoJ3JHzCDTVSwhbtagv94vopWUPq373fjB0V8yGc1
eiu9YQOzF4FDkzCe85DBz9qdfRay7S8fqtQxtt8vwZ5y6Bf4UI7pQHDFWPfdo7IPpQtcAjIyOE6t
2pa2ZvzC5noQTtQiDLcvSAK1I9kZ+j5zmHJFpmpuyfwBSRT9jpx70LdJl4O/AnwZqPsa4hYuvVIZ
9059yZnKfMnG6+9aguFVnb64tYp3RdNYa0UOZZxOxadd7iqGoTT1vPjEGBShvUduxHdJAMUt3mAk
5A0aXxj8kjNOxQIF9NzMXVAqjHE27KHyAS+Xt0XLkM6eu58K9/YPhpjkOvX+JzM4//r92dzu9RVx
OZrBlNQO3Qi1eOeRVGi8ZA4zDSoQ2i7NGEybqE8B5pBkutapNZ+odLGFUXTNnwTzl3sdoIlWdMaZ
zphfB8azgWCvM7IRdX8TkyWMhMrv3PehLcXDjDLxZ+9iP3/mZH620cjl+4fzHLbpj2bomtvyIai8
e0+OT4ZFJkSZIgwM8+4rSGF3F5Vd7oPEkw95hV5pWmuZZu2toqaV1aTYhPusWGsySOn0CWgG83dq
gOTWCTTFtZnV4tqHLvHhmFc9r/1NfxEQKAPxzI6vZNip91EBG29cg9NKyXPr5oN1Vkb1yiXKdwH5
dASxVuIXS4uDAymPBQAtpI1r4ZJjbcrSetFa7ytOSTpOoO6sjLnlhc2UFrfRrit7HO49uz6Zmh1c
aXKJ04h/CpOYo167Vl3Bpty7nKYuVKzOUxYpADBAlpTZ9yeRZwFehMnD847aMqLv1JnoMIYyHoi7
U3Cvlp5J2weIa9gfVt4g44OSjKB1mn3keyNFqKcTC+UPhoHpkxYxhxODcZQN5Nsw56TJKuQ+LR0V
+r6bhWw1UuRf3C5GH6RTdqFUcvcpSV/sNNgycjW+dROSsQQwzt7hRHabOCqcplIntzqSRzJr/+jz
Qy4dejnfq7eCOry3h3Fvq6K4h4JQPmNbccgtvxUjOQ5jNyZbpLfVK3gcgK+W3uxNEuqM2pfn5YPp
YksN9NdSX3e2ex0ZccdozMP0KIj/YAFh2F5xIGfee5MDa6onAHcxvxwumIponGYkYPSM5q+qw4sx
jBjOFJlLT4WsXpyi7Y/VkGPGJgd0tbz6qIUfULfkD9qM34y73FL1wRumhxLx2MoXVkPXWTI8DEzy
b21xW24+n/xwwZJsRM2vrOsA95p0YejyEcxIF7icZMNjHSfgQziT5Fr7aCn95GfSYmVkacQ9Lor3
NEf4awvMYS1QK/cTUnq/GvCawPQC2ltJSD+weNuN5QNqXDijlT9Px31m1eTIzUJ21lcfrouwx+cw
mca7Pu/UhRbpwOCJ/GmLh9f28Jguxw7HwqqgGdHPoXoQOrxSa76uQ58ThhPinipDvGW5GIYHeBTd
t9xm9NDcOJOWn0dr3LXoA34McfJhMCN+0+3+VJEDQs+Ng0JWecStDhbOLGJo1hHj8CcV69cMYSeR
r+kov3To6DH0s9gszB2HcpJKpvTYEIXkWfGr4zPYK0KUyRByfJa5podiyGHd4/S0J/G33JOpVf8k
984801/9FElVfPzLLyJsalxdWj6BoxHEAXDOlCG4qVhAbZjX+Xj+0HOLnA0T2+pIBoXL4GeXYrg4
S9RI63Yw1UfsvncwRiIl3LdggEzEzNwifJbvTHKVHjjc2+vS63PS3BH1Zc5AOhuE5J9OwL80q1V1
K9QOdZJaL0ZOuA44kMOoSXPHSSV9XD7MX0qxBBzIiH8IZDnhgXXf/E7cV6KGDZL0z13R98/Sd9kx
w+AahtksA/eqY6mnJ68lZRHtSXsbmMnB8JbJ0eOwudLjarof64lVOWkfzdL+4NkKXBxBAkKxWSJ6
dWRAzWPre7trUaFQUmybEBhwX5A9GCsPh1rS2yflVM84ceP1st5hoxHrOIsg17AyG/OH9oAO7IIn
oHzVyKZZTaM5PQTmmOzQHtp+lh3iwPRekpZetxbKj7Aryc+2dJjM4aRIx8E5F4mG0Q9ct2Gypntc
5O9Tz/G0JwPhS9ZEhljoxyw1FJfMKd2LaE20Ax3KQLQzP3ubB8JRdFKGdKx/poN+Snx6AG6Rweso
qt+111uvSYeC31ChsTHd2n41LLgVZajyU+PgpHDJENOj2HjU/MZ4rNqU6EM/u0c11+8SRmrrYVRU
yzUFR2LrAIpUR1cWnneXVlcvS50fvgBOw2wBP6IM20e3bLKVDcn8I0QSVcX6XjVe8zEM9Wz8JqtK
mXJrkzYwEH/01fNl0fXxgwpnr/okoW6XY0w8Q9E8JGEd7loIPxsl0PEFQAT5hZ7E48VG+UyX9OQs
XwWFsWwnHmrvTUpm96boaCUbxE3fRZV0zqgp1JkbHyJPSR7tUJT9ZWikOGZYtnaD4EdY+8PP3MMX
e6e7GdP8SJyXrULrXReQh3R3ocmwmAyi/sa2wEy+R7XrpjU9sQCt/FSS4lHYwYTkKRjuh6D2NhoF
5tUeO/vquYjneoW7MisMZz8GfndpHQALopnSB0JIyLoeOvHStWwZdSQ7SN460B3Ddo6kTh6Xonn5
gG/YwzMj2+3g9Ju8JXO5Uw49UhHoW6ct7SvYYRQjhs/CIyLaS9AkzxO7wdf8C4LrmzfX0Z6kbf0I
wRQeFvsjxCOxSqTerL28bCk60uzMkPCYGW36hb7oTxZX7bPL3nZnx8SLpMXgXnyTxLD8P381X1gF
J+K0fP2f32EMJ1v6Pr06o3uMQTNQUQ7VlaIPJ4NON4TFEofgSCaPEU/0AHV0JEsJDf+FsSs/NFiM
eMRQm3BKGitBydCTqwYJImqS5uygGPyuE+o+Eu/UGchs6/ETZvTqu6x0ZvkFyRovWAfYtefWMIbQ
P8bkF4TaEfrGtJTGYzr1z5xl+mcarjumKOa9jc2rdU3tvFzK0k/9jULosWLdJ8UaWNL8oe3NmCwn
Pvzla61b7RM8H3FlSAD3SEoQtR48F0HVNJ8j6Vee+8aA7TSSl+UMXNClrfXd24rovUH+Im2rLlbL
/vW9ic17VlKQBaSlbGIMmVFbkvt1REBtXcIGbSUZuPZl+TTmAQOqTpyZGZhMeNCs2HEQMW4KPss4
QTbLv7pNZPwuDE65smrnIihLdtDaildCHY51VBu/dL/xEG6FHxUEx1sf+M2mIYIAA0rZP415Ot2Y
MsByuXZtYjxr+Vg8FuQ0fheO82deJiCax95OVATuOnNHsRui5CxJhJUYqOoNwcWbcZYS5X11SnvN
Yx4s96IfxEOGB3W/IEI702quxENtviuv+RqWsv3+0tJNKIpQ7FAquac2yo211VnRIxFE7/3QvnPh
1FlrE/kUWkG7h9BMNM/QyafJcOWTTw8SkwNHmCwRj7rOlNFvam07BFkA55yX0RKKbSPLfq68zuBI
oK+Loe/OPRKEO3dQzSx1JrQ2LSJGdpG7moKhYkqbjbe6mdwt0UParvM0xExluKUVW/8sUCmHmuk+
9UHBZu3gA77XRJ5vUi+K0FxOvbzmFt791nQ+w9zjSci89qUsZxaTBvohGN/6etp1ZkBfJIkH/Knl
D1Iao1NndNzWTRsDsOgrbF9JActKQ2WrmySjYR+2y9EDEkEFbeWJBU/UUNul5o5rLGxRx8wft1G9
mzSs/qOp/R6jKN/Bp4awajQcmpFSjZ5KbylEnaMc4LKXE2nIjYUFMRqGZvVtsWzioD3Wqs53nVV3
25Z4dDdqHoxMYxSRApQqGMEXWkYE3CMkvw/XTB+SiThPktbuvMALGdzmoOYJ3tbEUxMZLzo28LuW
MvrO+ePhWaVz/Mo866lI05fKCX9FvklPGuvoNNXnGqPxKik47tvNIwRV/JoMSm3vlMY+hn09Y/eW
YN+RH7pq3PQ4+7Ts2iYTGqw5YB40ZFzVx6bVd6NMXwyD0W5iIQcoJv897ScWJ/9FF86jL3VtlVCS
A5t9Fn0COjsk/87LQcEqNCVeTV5d9X9YOo/lxpEtiH4RIlDw2NJbkZJadoOQhXcFX18/B9RsGE/d
byQ1CRSuyTzpSwZAU7PSyUClh07QlaDORobWHf0eLkFfBm+Zw0OlUECoiKIvfZKtpZg+Axgr+Cbx
GaWzg14NdLMtZliGfugNwp48yPpLoKY6kwnKiTC9u9pgnhydncqQnLpIx1QJDMKIYLh6zQoNj7EN
BER0OFH4KEfj3hzdu9gxEK1lwbSqOnbbjKOKXCw1cxwuBC2xlyLAdeU5kEnKtr5zWGKT/OlZOzwj
2S7uKgf9hHhgrMLVETgvUQbU0RZNy45u0B4bK32PFUFW0aSeQ4+kKaSim8DVwkPnabgPAZTmgX7x
wwoiuqZ/NDaiGfLGN13ah/tggpOml0l3hme4TeuQtKcyOvk8UFjLx4exFtV+4AasUDKu8hQtPsOx
tfWVaSXRXvBtkRrurXZq7kznXyO94tgZZHNDQHganQZOpH/v543/3ZSXTGksHSfnUhC8tbClp07A
JZYW8SijhsIyKxikyJBgVNFB5zLHe+wVmJrbcUXTqi8aC9ClMh48AX+O2MhpSd773rLpLikC85Xp
DYferwtgpMgbUoiPi7j37gGKAI4r0mI35fbGjtVDCaQP1FmQrGo8dm4kV4AwFGJZ48XPc/tf6il7
Y0l2xOR8YTWNMuQiU+6fkVT6cXUI0SSDCTPF2h/JVLSliHbMrihDzOJem8ZfeozfJBmBt/uEXxrV
lDADwrIVcAaJodv4mMuPURgea/y2VQxoFKz/whQW65u6ohOZyju3sGGyCXAMAT0t0DrK4fg+Sw9N
4Rd7XYez3jB6WEaMQNiEmOQJtIO1lRWME6JNyvMkTnrP51HnlWK9PSP4kUlDX892mTvs2D7zR90Y
LxtwJjC6pnLfB3ILi/XXDJkcxolItq5AtgFw+LWCXGM8Baq8EutePng4Y/BPE4+NoRLCHcR6Bn2u
+dwNMlxXskR93yPKtOXacRTgRpdRH6uUXSOsYza0Rx89bKazxwbxxXSAGNw0LsTjSPZpgATrsTDi
9zKKsr3fuGR083cvWHp3fpMeDAxf566vLqQtX13X+NYrPIF1fjdNOHHNFPxMUeQPPbHlKNfr4qBC
iQNJa6IVQzdGyC6jLDPvD6473KEkOBEZaO81fBBYM4YD9ritStAGEBv5xSOKgIPBuNhj88hiWEAB
qIA/u+2ucN/jlrxv3hOxfIhLZMci0t7zoeH9TSnFIwn+s0EqJSfHPfT68MrEPltlXvGm6W59xKYt
4KohvAaKVCN3o6gsU775AfPdXSnVq5+1T0Ea/87vwQoB/8tkTL+1jl2ujlzCJrP2Ek7arwlj6Iyx
g2BFBltn9qn3Nq0HcxAtLpFAZQXMBg7lU5oS3gBAaM80dm/iKeCzt/CWmQMP9dYLH6zr1LBZiGMi
BXCjeAt/si9eiiibfbC2tSoiGj1RVktHTfDf1MVrcMCOUfMoqwpsjf8cCeNOKvqE3I3gZbr/0i7/
xnFFdGzSLPCQeyh0hFxl4EO4YQvET6O78DIuTbeJKRdJ3XQi4yVS0wvO+BhLvk+4W5GQEpz/qs7y
lrJkKt3Wkn7QUAMqeqSFOG4MxETggrIh0xCOV7hCg26dDtNv6YToFQuW+m5xzaC2oDEQ23HEkQ6h
B6GkBYPGQPBDMK6qFUKRWsekHFTvprQaOlXU/AlKJyMw4IBkdKcgvRdliTh/Qm0VWWB9YbfE+9EP
u0U+hyEiQSEi0zr1g3PpdK07CHtvSJfnZCfIdG7kjJ8kDlST6Tfz+oZnnpluwGVSMplOdQXhcEet
+5kTcEmFxpLXv6RzLRVrmViCmAmPuk3OLBwjeNmqAM7vlmB3MubdEslLVFongLzzWMRdSTH0gE5r
IkPcfwiXsjV+hSe+3UuRFXIvKHNoDUexrsgaXMSVw8yfynlptGR7Tnbmr2K3+ORI+ainekvVVYJc
gCCP/7Zboj3/UVb9MyCnM1h1L9M2cbmGMSDAuHmvlX8KaNoM108vl0ymTPPTDMJFjWYhbO9Vxqoh
lw2XvvfOlq0k6dT6CcfCIdUaAAgml2sIaWUJLPINlVPFbAfrEQlTRBrm3gvyDnNbV091VdrPetX+
mMzGADfUWxO9wKWsQLrxnv3UiilOGbzqg/D33CRPjsB6WamYZsbBIUlh7S0D9lupk4OcKsly6CqL
YwKgA1g+PIJ90yJ+TMWGpOnAUcgSBTQO07C/PaxOlmn8OLb46oyRAQSjnHU6xU8BrpwWnOOiSUGi
87G9RSQ4rvKQzD9jkOeJ9q+uRzJyzXZTz4TtqUvfOZq+PTfEOOikD005yrWCWoqIswjdcYNAzFzB
AVBPDbG1Y+XcD4VLw5NrTFydtiTIEl9eTtApqr4WBy4kT4jc3lgveGYwweyqeK+BN9D8sn+Iox98
xnQO3i4CI7aOsT6qwHvriaxdVCMDP47ljCIOnRHYplVAluteScIlCh79fdtnW3q0i0gHf+/FpKzI
qNsyVSAfvmjBaleggPitgisKlq2l4QNm2bXyI4fKLtDTp8G8Au0AalDZxS4SDQs0QOSEUySoi8lc
d0zr3XLAz8eh+YUPjsCEVL+L800woFe2QPOuc3aKC6G3+E/z+t2h8ISdSow95NwanA0ScBuI6aYa
R2uTCn2LCHYfR66iOWHobRH01ebFBc6Itsz7VlsASkSCw53Qa6Z/mjsIG9vNogk8DZHQT+pKZ1Wi
AVj3nX2KJh68Tj8MyzitTg7uF/Dme9Q0JecGdG4n+MSHgzMc99K9HmeHyEb7Uhl4ilFq7mYv8oLt
SXUObPY7cTW8KdWCYhFggEILhrZbhx9u4nKUqJILtMlOvSDSyM4wq1Z5tM7QZi5lpVrk3xbObOm/
jWXQX/g0T75E4MZ5yMbM3noKNZUzBvaiKYmb11N/P7kEoAflNQhnho1eXkx7rO8sV19pxM9wawMe
yTroDUXyTU5dfY1n2HY6eYwKpOSJmoBntacIsXv4EGjelwHjYd0VjNgySh43wEA6au29FnnMMhGE
LJMG0TUefIP/zsa5ZIO3la6PI3ZgCNEO0+tcKwEqqpba0GLKseorfhVUywSLL5QBZ1eHsO3wWW7r
0MemwlCugnVNnWrtXXpq2U/eLkw/I0cRFB02TGxTcJexeadDAsF7YINgKnoimJzkzVSgrtKWO5YW
MTdDH5cI3qRA0+XBQlI9TnlyMCJCIDwji5a21KBaGmAZFQSa1eS8SN38xfgBH9O69lmZU6oneKQ0
dujMJyrSg9ses79j148k+uQLPVN7IasXjQIJXERirfaO0H6jaYS51/SchaS/YWlqvsVUN+s4xwQF
VwaPpD6d2CMztIF4dxzNfjwNhtbh0OLBqGyTZy4vxYS1ByPOTlkpShQtf7n9MQG2FqEa/VN8w4zJ
Ca1qQAqJVrD3vf1ZOfMTHNIZIgjUa01vEVX7zgjjTiwnI3HP7PqpV1RE38pXlR6lmJUsjBUz6vn2
otLuTS8tkBShUW1LD/9R2Fn6Q45Bk+DUovr70jVGdTVZcZXxgNTKM14c5RZ4M2hjS53o5tBze1yM
Ech3o2ShXsRsnzF0V1SZh8Cjz0bzyJxO48SxEuQHWTnkaCZn11Oke+Exnzc8fTWmJ1UEiGlFRvtl
KXmq7ETwJUgyvCErgeR3JqBWC6XIiw3mjbYs++CIcQCM8Pzt/BZVQTrGcj2psX9xic0IExbOIgJK
hq/kaqVFvvA101h6gxeeRdjjd41xwsfBTz5voKN5GmBZ6t3IJ3fh+zgx2P/ZhGIgGGfcrdH0YIYx
mxyLrhW+FUP8kOZ+f6wHOBOo05MHxpv3jpTmyZ0lep5qOa/cwUrPVp9M10x2b9Uo7cdZ7vdgBD+z
PMNp3fhSDZO8D7WdkzhiwzM9ICGmqt/kNO3t0u22SNHnxU+nKO3MZgdnNbxSVK/hIMTQCTX/6OA1
6Sv6tdtL1HnHsAyXzTwjCg0nxE/sQk6c2tdQD/PPwUIQnRnWU9B262r0glnDsfgfjD6PTYtuflw1
wLPc1j0n88sMzzrWYbWrRyRzhoIQ7KW29ajNWo0hDnao6uRpmjdgfmgtM1GDmR1Q392uwtu3MDI4
jaKnBwq5IO8GVL18et64HAhMXtu+dNlE4UbQvTmjYbLhj4BnBbJl+LVAZhvWx9tLGqoKOegIE7ap
I4PBNKMAks6kcxpNFBErAeMf2SrGQiAXc8+TFLt81m0W7RjcTTVO2Jrmi3hMtAXTVKOPcLpvMyYR
2WM80QJUOWXYdO6Eo6y7GHusDUByFdkjrUQzxavErfzV7TveXjTGnvCiJYVWLTLIeNhHTr6Wp1wy
yXGcVkluoH5sDcJAHMLmw8rLgCAJ+ZhAzlz+fffWp3NFFbgp8Uk9hgFkm42O5Rf1PNeRU/nB8fb7
+oB81n/TJaj4oEnn912f33eU6ZNJdLtVHUsd6bQz60IUc0dyIcdD4SIiodGZjaXkhxC+d6maxEEB
UMyjaRCy7FbidYTEbwL/Cn/9UPlDfQl8MWMm8Na1U4HWsekxaeXD8OUnbLkn3eFuDRv/aI3MhEkr
7w+1zL7CTmLXnWWK2HwZF9eTsyngBt93QbgLWsSgTYbT7++fnsUV5FL6/iPuxtfb3ZC2dgyADDHG
jcduppbgtITMXkXjtOl8AOha40bn1Pq6/RSLjvpMVFgxq4zqOTWSpiY9lb18+DstW11H0pun/LLD
/y9oWbG6iOSoTXiI8hS8SIDZhbIrLM/N7Pz9+19JaB46N4Nnx2dwu1xuHwSB7XKpJ84EoQFk7X3N
YI4EWy5Hh8mU36MKd8ia2NzuwtaG5FSxTcCQGeW/Tl1hT5lf+poiyvGS2fhg3uP8GHa5k3ZHtmNM
tw3zxRsIihrNzjrnjfVj6Pa4ZUMQ77okd1nopdqZeh0GoclgScWOtmWQO70iGweQo2WPPdlwK+yu
DroHF+edzv4M5cz2dnEwzWO7f0hoX7qscS4ZrCJQjMae90hfYYt2dqKqx02R5FtOquKjcKGswoSk
kGLWu5iyKd0gbSsPnqbt/ga3lKOnFi3r4nbs0tClh7+/8OT4k2pRviWSm0RREjseJ3IfUaJa14YH
jZ00932vqh2iOJ97E3ZdWObdqRJwb1Hb6DuRF8Q+cUECd8sJme+5fKuZr9cbcbSvW6+4I66kJBgT
x1sz823bptpqVuw9Ibt4QB6Rk3NQrv92Q31Qvw7Cog0z9XHf3HQWfw8TvKHhQdQ+Lk3LsHjUdMbC
t1GbSSRq30nwGDXQMQaRNhuhi3Kvl3TYbQ+gsb9Nnqd5+D1CVlt5lhPdl3uAsd1ZmybOxjqe/nRs
Ny1U1RMegxV01Q+oxRws26ebiKByYfkOKccz28if0By1l79bHugmTqHkGzvM9K47RAargDblb8tD
xkC/vKmabs6FHoD0bLnT+UCTLNVejJvEyImKb80FEejq2QM2JuQtfBUOlOZJbyO9YfH2FIRyEzk+
wTA69ramHc+2ozkwKQrviDhx1Vu98TQ47uX2tETGsrn9Z0iex60+MhicZgXL7YkJnXs81zmT2BQK
wKIY8XBZo0moseOulWdu/970waTSux0RtxtGDKiOPA2XUIZfgwKfU+72osLZVdHx2HDiXnWLGiu+
Ai77NBr5Q5hW/ReYgodwZBJnqILdmAXhGm9c3vr88PkIUn6u0XNGYiGaId0GVkk+1lyTYYOY1m0K
AIM38dNChl7j5waSmtj7TlryeXCjbZxe/j4KQyZXxw55joNDV4EUj4wv//7JUegMO7yUH39nmbCn
PQ/LAhwrD+Q262a0CqtYK8Bk6FXZWxn392rqhi/a5o1pdePTTVUEjNyrDi1btC9JWDMPXIZGfCL9
tOco8/dD4yg2wsGvCLP22Z7DDPOcpbMtJ6SHPV2A55PaDb4oWqNPQcPZahTwfpNPHDn9dBBgmMAZ
a/G/2By2LY3zGiN+wcL61LWFAtUoHzVDIFebdN6uuOfsba053EudEx5KiRZt3NaUB00ktNwjLRuH
PwewPSB0CkHyzZdXPCIlSlx/L3LTW3aR6R9amMfbIEURU4dKW4emjYrS9ooL3GS1LOEWARTU9W2j
75m0l5+3dVI3o+PsUFuP2IrZHQY2DxCPHBSvT91HaSafgNjqxzSris0ozc0w663sofqAjWqeTNE/
GlnMjljvMcZMECSQA0rwUu1r3WbDrmB2zWbqNR9A5EZcMrti/jKLhseJ6cv59jsALH9NJyc9kt37
dlt0W8KrzmY/sV8v44/SsqZXvSvGdZoEH7dNnUONvuoBlS1M5kjXQQ4ugh+GDDG+xrvCC+SKXQX7
hhA0eo/UAM8aZlduPRclBC7m/zV0gkUkoyxjp+XTJ524iQata/emCaaNSLozvuceFaHub5TtDHw+
3aejhWqn2cy7YDB768q0Ml5ClmNBOJVgCCkJoA6OGysZSD2oowZhSAUn3r/7OywjJL5D9o+JBFO0
uUotcS+wved884Y82gxVX94Fn/zWgijcqL/cFI9JYqFyYtOzTZhYnf0kR6hnBeNac6Pw4pTWl2Dy
8cLMBMfj4Gk8+/1DN1u9Y0N/HizvATpw8q3l4WwMyp7zoug2rgc7WxdudjINf6cnRfV/FWQZrbzq
2FWwgr7a7InErAk0hKHBSjX2bm/NA7DB2tzW3pwmWIPxqa2HQWiIKbK72+Lv9hLP7yPf/kAOabAS
ZXZ12i6G1kJgVRRPT5HK1YeO9gY2kw5mEZHDhuEjLp1u+IcJr3oTVTZnj2JXHpjGg3Yzn8DzszPH
hORFcfxoBYr9ZdSGW2aR6ph4TrP0XLe6yuHt1mogfu6uYNb1K7FSGDXQppxSUYtTrulfw00o7RMg
1k6hd0YO556N1nDPtUsh6XTE4ExdBxvH7bJ1N14KSS9swvNlh87osMtnXSTUiEXjiUvg5oQEBL9h
aKJq0AjF6IJszlALF7Js2YwgvQn0HDOaGz03ljB2tNfMhP3u3pzXVS47ekKYO7SX/Q9rdhjzxV0f
VrQiga2vNfiVoZtd7fDBET6DWXY7gTdcMVOrxzHb2EB2iLtuVqWruZcGJBsgygQcH4yDHJTKBnzu
IonLZtuAlIcXli0Hy6bJZluO1DOLV5lDyjJknA8SRUegNM4xzzNvRzzSi1adi2h2Wrt7mB0G86z0
XJCtaDvjK/WHvkk9/8yVBtTGhUaRIxGG0ig5DZ2SmF7mL350zXCOL0cPARc96kcbkkETWQZ2Cvlb
lziY9CQ4hWO40lDaLaMAXRGbg09Hadu+d91d0sB0iiPvraN83Y8xCEogsxDdmeFylO8Ks19HIcGG
Vgu/uAXPQnQROg8WZ6sY1ESdRVAavMvkGoceLaKuiO9Q8qPJY+uAdHorMq/ZAr5DkMzkeSHS/JRR
miH++7ECeP/EYwGBwn6/rtf82348/P0LAD/X1p/u3IHe37Y0eNyxHy9DtHJWfW7A3hgjWXflW22L
YGH1QHCh8+673tYeKi2c9dkvuZ1oJ7sSO79owwvSZy2RaslOZ+8G3Uc+zsZmB+RFUw9yL1HbM+r2
5mOaKUilfsJMTkvdgBHEuGrH7kWuZM3susK8PaW6wGRHkFFuPk47DvR+WWRNsNfM5kv2SbhLZAaE
KmH+0Iv0rhzAmEM8cylyV8Ng6hvUnlQF2BQ2o6tZa3RE2QapNfe1swxt7oJpMFYdtIythcCkZ15z
7LvxQ+FeiuskmucDzZJgTjQIoHOlhHyWEKG1TCB2LThHmTYia0543xej3nXrwKyuvZIZHw1mCH2+
aBVvUYShykjq0xT5j4CLSQKBRElXhGYpUu+tk5/HAaAnDJFHQ3O2JoXv6NbXSd8yx5r0YFG1LBrD
DC0mxH/vjp4j2uV5jZ3fehowPwDq42eVHoFHpclKwWud82vVcwElafeOaIVEQkwJC1/aK11zvD00
2sOwFB5cWLsigs6x8nva9LVVADjt02Jaw4ImApT48CFFNeOgfVex/RyTuEG+BWoF1qxt03xnoXNi
URGgPE8ZVbf1cIiz/AryZE2g8WvK2G2JTP4XRfR9W7A4DMOOZbfGWcCDjSoo+azt+vWoeuct4W8i
Ly4XJpTrtVHE07Fr7i1Cjxpn2lWy2CSmDSbBQUUcsDcauif4HvVKR4ohQHfRWqZzmooP4NKyfwYq
Jgwx2YPt2uF2mM3wQ969tKQGdQmxAu382EhzpLahU+9QmS6zmt6t80gcMDuyw5SJ7Nl2PrykXjHe
YdsihoUwiXmPhpBsTNh8Um3TjMmuV3sC93QG6g7SHXdAugsE8E5gf/i8mQQzxPAyuQ1DbWkVYttK
SXhoaf+AjNhAuatAKyxUJNnRK5Auvh2b6xJ1Aivy7J/PbHBtVelzx4W0xnF5dG1wxFzRz1bF8ZSW
+czZ1rkfLHeLcOwubQG6aDZJl26EkF7q9ur2FXLsS12zYTfKBp1UarHANJi5292OUmNfTM2HrrPr
K1RAMW3iayGcw/ynmn8Y0Jc1JPwNk+l2VtaWy0k5+5EQ8o0k+fZzCNtzgIjhKJz2DALpoYQxeqDC
VfGVNfZjFQXUVAQNUc6Q5KqCT71jGil8uZwGHLLIGnBytgwnpWedzIIOGq7OuB4c4zma5lw+YDi4
udgNdD1PzYvWpO+sprnY86FeSW3c+Hn2jvCVo5OAgUUydY+xgviTGv7VkuKnkmG68f34yvWdrl1A
uBH4ABOp1sEjD6Yr6O7eBvIN6jj/5doBRCaZM2LNxofajSt8tIc5HQJOmLNR9aXMmn4d05BhJ84U
W6b2qFWpQafCCopVFn9onfByz7EMwtl7nXay4gTBAu3NEq+1WsTM8qYy0NYs/N74ZxF9EbDJIYWc
bBa9RARnL5sB/HqeQPFmeK+RXvaMRNNd1xhxF0YS4sDV1KpIyM4romPP92k6BJxaujb79GGsYg2a
A4Ocxig2hJjMGTEunoaA7VZ7l6CeXTgIYxe1SepHbeIKzjXIyVHvLBPOTYBH1dwUE0LDjfSEEgEG
QBk+ZDyXeEbqagWPnF+TbIu6GZa1UNrSZajujggkyLHaIALrlpVCh9IQ2usj4GORee+G2cfY6x/m
IMUqsE52HWorHcnx3vW1A8bt0iY2Ajgkw1TBEgKSCsyFuiQ5JSdjT5Yxyrjpjc3gQiAK3DY9T2GP
oLex7o/SG9iS/rY2u9BRsPpPeg8luke69pgeaDIBpMTqm1Du9NKUkkcpHFYxxfWx9WMcdMFdaYT/
UsJWWah7d7qxa3X7txmiYT2RZOATcIwWzHhsevc0C9p2OW0lsYAFiz5PLqp+qtAZmStTsunwSvod
Mx2XLjyZY6Uohayr6kF1tQlb16AkSsJrsTQEGp7pujS5TAgdMxg+L9CINhu3Y0ojrlFatNh8SFNu
5L6wxmLfDP2XFYL7s6y1lRsb00h+Us+IMVYhrebsv3N5iwoPlP2Il37SENgWMWGpsk32tAHkiDOp
X7UPU0S2gT68tDnuQJ07eEV0BDPzOWncUowtkn+F2Qz73AWR0xmP7HvEigx0CjhQnM7QIQcqk4U2
5a+Y4b5zGbVLF3EYUBec6g76QeSAgA+CBM3FSyagx6hZ65Wb7HSE623zjuTfKnU3Wgw/kQ2ekARd
gSdq0WW0XdSs2GpyM/oMe0Kp4hXh5B+lnT9LgE7rCZGXTEAQ2iPJ40SrQd/NluTzTQtE1I057dE2
R5upPjujveNzRkBSBSe0wooaVlxVQ4xPBThmaAr1HWDSQgH6lDrQSdvmVGLXX5oleaEtyqKFU4tg
o8367uK5CdCbJelLKK2LFxA+xRR955j2kzYxbsIV9977MHW06I0QhXs3AhxV2dVyTnggnLblZiGL
twj4NTwiPUcPUEbmI7JTIZJtyqco0T842CVToCdyjjEHjMODU9IHctWQrZ5iCBxYPS5EnpsP7D3A
Od+LMWCdHNy7cEvIaV6Ius3XpgC70YxPjdOEV88xL12za0c7esZWA3KMlGA99tD1sPXfTCHbsKb8
Bqo9JHA+2pi/jmuQ7EWfEZugtDNmOI8Tyd5wKMVHPVSnxjA2ua6H6zoZP1wQE9L1ZsgP9nGnTC/+
9Jb51gXaIjmchk5SILLArRvX75x2bEW1ITvIVH9nc9GtSimWSVgzDZlIVCojyJZF/ZRjhPXsvj2B
XdaWTHYtsHz8jA4SwBz7cp/1/mlkR23o1pupVwSrKMX+ilBdG8k9h1LUrqVP4mJsOOuqbM6Bhz7D
0QbgYtGRkTSUo8rzZiHoGuZNv8fQeDFDbTrgVL8fdLar6KspRRlvLIL5KMotQEk1W3i9vlaZwQ9K
RYESumd1EZJmOdbGOU7pHSfhkqaqWXdVkQ8nycaXh5KKknQ1uuW35vF5F5ndbNKQoTNB3Ie8By6O
QnBcicYlkrQqPywbWlWOLgINv/kw6tFXAM0OrG1LHAnQY0Y/+8pCUqdsEq8z7LaLQSOFpOzLd1/U
xCi4UDD02t5yZOG5tXAZWrm28+DgQLOp2PLPumilgXTr5G4iT0gzXsZq5NKeKSeNH9OSmRMs0thY
Q81nb+rvoqA/xap+CVJizN0ej39oUVPPMx42d1cgCEdA9TA2NfPijVWyIdYCEar7O/p9jXqI00oN
TryMcHYtkkhseoXcudBBeqT+zOmFCb/z75sabnDJf1kmJjdIvuhIpmOlgaoJmHG5qVl3hhG3v0XD
5o9OdNTml4E6qaVStdN9/B2TAg6hc5TwA50jchFrM/mgahA1qiWyGeSACeATlAvLaE4cVYCLFEsN
DGLQ8Dn56g7no4XgAwY1T+iMQqQjqWp8QjS0p1+DFsvKuOnIzh7VYdA9ufeNjiORp0POgRMVw5fw
k/nQOSQtiba5YlMOBOk0w5YdeoEeiNqiFyN8WVdbB7UV4mv0f8fRXw8jd6o3EVjhm0+6aYwr8LT/
7Kn8FzTWlhHjLmvwUBItpopwX3f+cRxsQAeDglzJ9t9ECREPwSV08sVIkLaiY+6q/FxH/B/AKGJ0
qVEuBa88CNJlVpFvG2nQHkqygJygv04tgFy0dAh7eARyPW8ZXZERYnjOTj539DheAf8wSYNglRU9
4lVkyesiEJxGzDlZ+xJL2fTDZ9Kx7DcUobYm2V/GLKAPCrPlpz0C8i2W0xgl61G7avSYCyVC/eC0
VNZtI0NkB1zsjqCedT8E7RkssAy4XXfwzJLDPnFepS8YPQI65HclYQlt5gTNcjKxwtM5AIApOAnD
ONtDikoWhte+FyQvubk7z/cGuenN/jWo2lc3dlryDjuF1S9gu/TRG3DOVMHCzF3WE3vBZDI4wXtc
3xWzyU0BxnbhWra3CUy01AYsxtH7NSgcFuR25sf5LD6OeUSJWT1Gc3PeYkSvjVBdhTlmp0HXdsbU
6ccOEevfSzUaRwRHyCpywyAg7SNo8HbSPRJ9N9iLACP9muRWb5cq54rX4zM0iarIQnmRQ0SKr545
64gnQCrHbS+Z2wnvwbfUmXFrtLfnVF6RWTh0PXIlpj6fztQ062IJq8ne9X1Kzm9CEVMWabBwIyDG
cQ40NWLASEYp5aeE9Uz/ZyALbJh2Nl9+ilagZry3aIx+h27/q59raalVr4FfacfYLTGqgszjlCLC
zi5a9jUhTCRmnuw7l6JpiLQIpmDdGhoFYKPOPTknlklXapfNcxyQGOqbj8lk3UNTfnIhay9IZPly
U8PeqGl86hOMn2B/ppVl582yoi0RLSwhQ0Y/JnjNNSOx4Q61wj2rKrBZpc+c1DXPLF4mBgGKH1F0
/xpyojKwtkRRjJ/A7NytRyATQQT9F3vR0fOKTdfFN1Y6MwRBCia4hn2IY2mBzajeR/G30CLShmJ9
mwNAXzvFLuXJsC4bdDWmlqbnKAEvzWhj8rP7uEcApltQnB35r2lr7+KbJLLQ1Upf9mucnQ+CBTqi
gk3OQjedWmaE3GeMBBCNt8Z4tIOQa5O7Att/jNIA4B58Gfrl6l86SvatGRlULftC3x0hKIGDuWSo
KCnhIMpYafbTQeUDF5yofW/3G6e1Tn4VP8pqjFd1Jf7B2iza4V5L7liW1xSq9QNZUk9Jc60wU16r
js+Uq2StiSJ9tTVGS5ZLdZ3jxPDJZCuiEPhXnNXkxHG28OgWbM+JuLam4UWbGgWALeMzwPbEhofI
qrgAAwaEeBNNzq8Ntjk+61r+YxFoiCgV9hxJLMz15BPJSPp8l/IIToiXutE9WwonqDyvWLJ5oiAN
XTjBphODPCQ6WDCN4LVWdCiNig/i56isgQqeK4PEdMQ+hJMCwghUd0+fEtcOwTM136YQlH+BXYAq
x8GdxN7JgEUL+gIBKmgwwJ5LXBKIbjuLhJcS19wQiueKxnUTENqzbK1yL3NC0k3FDZoyuyyYnQeP
/VAYh8Fk9U3ODCDX3RhFztKpOS/97oHwP7WVdlGsRVLXG54IuJN+YmetpMCIrfE7AfUw1p2F3KvH
a0+SD2zqfXaYKucaV9mzaxLQkPrFe9ZFaqGZ+D3TMO7WbhdyYPVHvaN7YDz/GUfdDjV8sSoVa9eA
VdyU1zhdOe/WJdhxJCPpt5IhItAB5y4BR+OKjah8wAcaLulpd2ospqf8Fgerj79OrIlz6ln9Bqod
EKewtKh3aOHGhPxwornETqT+x8hujtKEiaoegOSaYqy+htQv2SEoe/e+H0EcZKiAko4JZDf+aJU4
RAPd1Y3CFbpv8dh9NeZ/5J3JduTIll1/RavmeAuAmcGAgSbeu5POvp9gBaNB3/f4+tpwVkkRWVKm
aqyJZzgjgw0ImF2795x9PgpGvz3ZXyMR4+yfej+U3nvrlZgrngcLEt3Y4jvPvNuRjXEVNRLhwkvc
AQxsiZhg+EZk+6ueIbHl4lsKxaQluHvdMORyhdhnIx47GKJ34GnOjEJXDpLfzks4Ks90BybwzCGE
ypqGEGLIzzF/BADp36E9XBq+SD3KXGyATcHPZzrNEDu8LW33ylfyF/dj9RQWbbtXSzpRLOYzY9XC
GzahVt9qlbzE9boe5nErcpEehjjdpnw3mBoIDygH0hFLx67prNI7NGvOlFzaFw5vFlbrelVV6IBl
gzAuIbB7xXT5rrXxCtlCnJw8n48gA1cOPErtloAaej6R3led+TSP6QNrMEkglRPuPBGYV4wZf40I
Rm2NXKBmBG7YrLUhBObVADQPslrE6TkPrjuJFjjzlw197vc9avyKWtbqCGHLVIt2LghPpLVfc/jd
wzsjPYedr6jmhdAWEJyidLsPJ34citpjK6lhUs/cZva4bXxbP+MFgBWHYMbHad3xFz5P7SIGvbFx
z+2Cu5CY3qNdOmI3pcTRV/V8jMfGxceyotX02TScgl3mWSC8xIEIPPaWTHNT9Pauktj9aiL+FFkF
jcIKodImPZApDnDTmZoVc6CJdg2/TqNKX5Fs7jm+GCBl0bVKj4SHwBgKRknhxvRoBHqi3ZsGPUZj
Ku+j3DunIbVElz6bEz93Pz9Wcb+XMzlcKGZFNj7bU7Fk6I5Y+UGjDCEdhd7hTkS8iyGne0XFvyiX
q4+I0QfeTy2PyqkeK+MJNsObIf0X0BA4QRSU4yJ5TKvKYkkN6Jl4mIVxOcIDmJ0Vap976RvA+IwG
oox7Y4vMQtYBQC2vSKzA2YaZvXLZ9yuxb8roW8+1MnSDCjq9C3Mf0F1447Y5Cl1//tDHcnBvy5Rs
3JBkN+JqA5paJMoNIKnXhu3Ga/qz+4pCaq3b/lsXtMQ7gVCmk1oU60GEz0EyfQyIjLlH+UjLUawx
3F/tTxiT7noU3htz0Hdc0sAIF2+d84FGeOt6tCBqdttDntwYAVcFcR7xItUPx4P6ooryCTPtC9Mg
Whe0bLkpxzWHmb3fTJJzm8tvrkQucbGHappQID7l8eIYZRsiOqzqxvCQxPqloVVAG9CPk0M4OCer
BZUY1IR7fiGJDPbgrAiTbYZbGGfGxATu8lIzjfCwtR3YEjidD5CYK9UZL7TPz6zy8T2yOE4GKMbR
koB6nSME4wtlQYSeOk34EAxOjY9KxWwXY3IjlFBsGoO57R1fcKPRPy0GygsSNpNj21fu2l70Gpe3
koEQfZHEeAxi4k9tmLpmY2RnqzDHK9hnyU4rO2DN5laq0XsfmUjy6KEqz0QpP4qZ7LzItoD7kQO5
j31sebPdPMwta7mTl7SQXGLCFY5wOi8avaUv42XItMvrbrofm+gTWV1018VtTSpZpq9H32Ri766N
tp5OLkiH26/RsSzjG58a6ioSbCvxPEwfnd3eNCLfJRBtH0KJ22RZt6rLsLpVfMWkhO1t1GBaL4P4
IOpfwDIh857DWxFiU2E9KresZfBgAqDPudo16PiqtJ8+CklgFCG0zOHJMFxVc8Zbkfyit5c9XWrT
omxsIFahy1FC9QdzyoHoZbNEEEjbyMm+2z7jADNgzOfl56ojEna5SNzdNcG8AJLCk0XW5Wpa7OW5
X23Y/3DbL38yipmIqYZmbxa941gdToycEAwn861PpOoHyO524wy/lJOpa4UK9Rh2Y3asxkCftZY4
HYns3NgVmtbZjVmTCqvpjl/QFepZiLKCYZAVetFttRiw+piT7Wz4xcPU81DUCNG+Qf/rVjJ2p7s5
OF1I4jTLVR93Z8s1mPItctOO/MS1LhG/fn1ug9MkvcRrAJYfXT85d57ZOyc/bC06u/wAv0Hf/g+k
Ptv5t/9RfgH8jj/+578pRwsplFRKOdK0Le0AjSt/I6lVhYRBIbyflidZISe4qqHF2JYomCGWzrGf
0/cYWFdph+IpRrKzVcipgIsElCVfqpuL2ijDC4/1cLyOXcZnuhHxsaqK8J4nfTVBStnAysTvMGxd
J9ebqCO/7h9+EMBzf/lBHNezhQNT1zG1C2Lujx/EdXo252JGK1c5AAlqc29n1UPYGtsSZN2WFlZ1
XOT6ZhE8uVUXLBiwX6OibJ4ioC8UhBwyETzkivLY7ynyIRSwrTn2rREZV2MYGKu//5a1/Ou37Ggu
vumankRroM2FcvfbtUdaTKFXESav0kV6KzOZ7ZMqy/dNSj8/wQL0Xrf20Z0MgaM8CY45mQTnYiA/
m7mljceWds2+cMoRyWTqnwJNvyNX1mOj41O2SGKQ/KGGdO0rb1FfX17KMtwAqoXP6fr+ia2vv8E1
QFfUcmkFaXoCsCXqTTTPzsbVyWNozvbWk1BKL6oqGTN7MT1QQwt/tFleLn9yWvEhgFzA3pE0nUCH
nWlFd+umLcb95AO3yimcZ/rTd0xUcUW4WpJsM6NfkNp9yzsyaQ0jvCUDpX5d1qCwKYvHlkxLP43Q
azoxpiIz9ehUNPImCYfxMI7UsmWJHgxBDU+i/UJX27hCsBM/9I7d3hWUQYkQ9T88M95/eWZc7Qpu
Nin4jwR3+OfvjYoxpOtlwBRhi4+K6tiWc/A4tU59jmC/Y7RY2aHhZHvbKKO1qDnilAtK9wKQAxOh
HgMCxxBjkztH2tZ+WKhNrQJ+ilx2PF7edg747LFcYA5m+1B1aXI0QgNjDP3QhyoCPx5r291Ll7wl
Ja1h23v0fasGex3pdY9NPT86k4bHGimUraBAAZoUN4SalkfhMcSLvFyR4kD+IVb228tyPemx3ziz
lV5JEDgrJpXRlZLAfCffo+PrNtkVooxDkpr6xYWcd6jdlNs26/EFhSlpgOi8wBhz3gm/3qtKXMdV
x0RgIbzWTlQd5t59HTPv/qJDvbwgL74Hv4ZqR/p662eUmv4Uds8Foecr4Zjjc1tbd35FCKYzZqg2
pE1PZvITDNI5w44EN8V1EM9qE+aq/GCasylzj1y1RaXXk+O9dnpsaL1jsCXgTMc0kXrnOco/KakT
2MCXjxWBc/77p9v5LwuSt5Awlee6lNIKbsWfd4kREvkwWUBq8KZ6uwaN9fWUOs3OUHR5exmah3ZG
tBNo4gXdofHOnki6RzGxGE3cYeTtWZDSZV/ivnUR/GlCrCxDPPdd1N53xhTezupNO6p5qGKacgFB
s8es5tgTW/dm08LUl0b6qxzSX145n1FmGleq4yg71kxEynkwjqSrNNsyRGN9gbHMDUrOwRJ72P7p
dghSKLNYiQhmKB4vL0VHOItC/fRkl0ve7zi6qEhNRXbeouBc1oJR1Oim5jg7Dsr6GZHU8G4UIQrt
on0NAPzBYMgUDUQzfQELOa0hecr93194af91WYUda3mmEp7Hlsa1//PCCzF1CmdVugIxi9vEKUsy
wbMiO2ixNbPhIzaTGZYe6X9xXjjXfumD0Mibb7VM6pvaRNEVI7BDwFUwtkFrQY9TB+dG6bsgiceH
OLYS1mrOtbLG7LlQA1lc9Un74/tFfH158Tua6pEVfLqTjWvI6T37GRIQWYPEQMOSH9c+dEgaGVmN
Ggmx2SCH+drilEsdTD8mLG4CcPT/BOY1/3pxwJQq5guuQnUkHc9d9qTf9pwGMl3pVwkZKToM98YU
mAdANJTbZHBeiFMufkGHIzetPr2+8N753TZkCa+/6pPSqtY+vffHTJDV5KWqvprJw7gWenhVTsBw
BQSUdXUhBHat85MDlAW1tDnZmdU8G7nZnkZMSpDOgmPc+NPWSgoBTGLIdgVSRrrH0RvOpxDSk014
Dnyesz249M9lkZ2jzqfPOdMP9yYvPDZhTn5n7mZbg/rkhXOHt4E4tBnNZDj3KeE3QeU598wdUdNw
RVlFCbCthlWH/p+6rvfnjUI/urkQylIFnRKrALLtHCxRUlp0PnvLXC9FggDfdRvNGLuTlFBQa3l7
+ZjL3OdgVBGIR2wXQRXDglXOvO1akvOsUX7C191yWi2C1WipLZOnAMXCaE1XlUPcV+6Gw2mKORaq
1pFPNem6UUkohuyA4XvBr5wM1nvT4FRTJEiBL5BSAwM802za4M58d+GSl4sPCu3jD+CM0dXl3ZJ7
+w9PliWWne33apGbhoVMUWbZypS2af5598ACnVMvrJIVDka5v+BNq8URhmZzXvN9u0yU9HBFrjRj
DVm0+TeSXr4HRfjRK1XfM+7xITG0EM6y2dsQjTnesnGM+7o2u6ux7fVpBr55KAkyc61W3g8O8P+i
roLrsBIZE5hFTd25xFfJ98tHNKv8lcqgUV3eTlFc3xqFb356xCsMCZkGjSyH62i0rJPLnbgXUMWX
2oU5jIWp2nUckOhDSxZbmH9vBudBlvqGHXsmHAsVaW9q9rXYg8JIzubB8wHqIydKiRQK0Up0J4ZQ
5ScZFTgq6KK94IQuVpE53+Kz8K9l7z19+WAMNItfN91gIaHzgBIA4cuTiVBtpK4m2YKPpmN9ErMX
fs5QeyJCxxgYTm+MavKtIAXtwIxvkzaayWtoDvY25S8grbcmI/gJwOLYEI/QVhhWU6hmjAUN9+Zr
h44K1JyVtqpbD6XoYssbUIStpwrcyuXOvyz/Q9M1VxyYFmzLeMecgpCdtJO7y9t+wQ4j1LgXbnZ9
UfqKRe5rbgijzc8iLz2uoMSmFnntLWjWaYOltXgh9oJJHqROnMSc653G2F6OnU3lrKfUmMBepZue
sNBTahvoDtjmX2Oa2ht0ieQTuwZLZxebzZ7520ze1DC/p+l464hB/oK5tbbY4/6hKrfkchP/eZNL
zd4sTU9TqzrqL+XdHIxWpiuLU0CcJLAGCfKNeaRexpGaw9dT8ANoDQbnjuRPDSqSWXqDV9uu7m3H
uh1tK37uptsWiN9tacaHfA6BkDCkpfUcOGJP7AZTNtgLwKCBkDDQRRypoLMysZhD4ptN+6qN43U1
m9gDte6hyEQRlSbDithu1F2vdPdcFsWqWYh8qeWpcztw2wnUQXH+VDKafdCj9fVEtOHY3n2dFmrP
IIV3wDFtCnnqKhE+OhbSzzGvT9bQ9u3KieLsOn/XbRieLy8XDqdqqZJ4pEy6ZngZTG8V5l35OtFT
32Wae0jqoHxNWufJ8bCDhRJeX48wg9hNJ1zocwjcFpMQ31e5UcLAfrIo5S8vQ6DI09OJ+PpYYI0J
Unmkdwp+3YmpTboxK+GdGySrqHTc5IQInqTMxUzgpQ3KqrqHw6OYuS4YYN3iM5/yXt8Y0cS8CHwY
89j7r/aENfXnzPg2SjUdlJm4KPpt/7bOyCJLXVKmSpRr68Ky0r0LohLOQbwATxGd6vwx6gYT/JIo
9gPVNrUsA41mGXmzIJP+4ZTyAUjJBmGa/WwLHdzURBd6Sf3l/EQ69+aOxE/7Pmw0czLfI1ByN/2i
9yQ+EOppPnjdgRw2zmYOOxZ6amZ7qtp3vj1be5vmfY/CHY3dDYJw4wuR/wch/3egug2Z/bc7Xtum
YzOTdOSytJsSYM2fy3o4WNMkEx9lEQ6Q1FYHnaA6KOaHkD2nBNV6KOkN093EIju6R4sklkMb3AnB
9NMPX0KU0zE8tcnKr/TQiSc/zclQd7dfW6WF3spqoDOMWEzBFIDHK6k5O3q4R6fNd39f/nl/suH5
YXhqHcX+RNys4mItP+xvFc7MVJU2EqlYXmQgGUV78iqJaFpfbCB2yXIZLDCwSFQzpIpuL4cKQ8ty
aDLLClFjM5wsRr44DDhhB5mHJuECNRxzSfwncFskhtNrr2EnpCGma+H8wK3A9DmuPr7+T6dvDQZ8
RglIsduRGllDIKlsyIb9TNQExuZp5Mnp2EqiRe4URda1qIhC+LI1atSOV7Wy9oqEsusmgsBb+qi4
7AiGZMC084mOit6SJiyv3fExnRjmxDl3jtGqR+wsw9m6QLWr9BeuTfxcQ0bqxFjhwOBRp3SY5hMq
muLGGPZ9SDT3UMCusIJNY3vJeWrQBnDebLf5oOxtKGmLt/6PMPEZDJdDfzA8dZxBf6/HuBSvHii6
NWru/DSQc3ypT+LnQPnDYXSZrF4g6VVqfge75l1hHoqgnCZ3F6NcbdMxj+tAHS5vS/hp/3Bju3+e
1DUeKSEs17UshfkTudVSDf92L6jQgY3vtD+KhY05zYtl3b5cm1IspGmWF/KRAuMuXuhQvmufNTbr
B4nMeB33pOVdKNrGRBd3oa7lekQG3mHUGIVBmo+Du0GEwLSHrt1X9AN3cU4pgUnBX6dx3aOJl9MK
Zkd/N3WLSJWplEVxdaTcA6/jd+JUJGgKL7cE4rH/bcOrCRHZ9xO+BduV5fsi1FOscfZgDlsesPlk
e8QdgfRENaMBupraQShhk8/KqnqNmDrnqC82eTk2+3TMmvt4BqZ8ya/+Mkw75a3DaBl+KTH0VjQA
2on9hhSBe3+ayAETJukq9GrQ6k/XkZ09DbhfTkZfMPNc/hQMDhHJRPQ+zC5bDpmxTuOCdwogvwTz
VevPhHrD+kitX2GjOsq6mGY8Ki/P/xal9dPfP/OCQIo/FjB+z65JUaoBK1vKdf9Sl4Ja06kq0h+j
/TII3X+dZDh8lyQIzf0hSsP6Nps5WHRJ+KLt8ADycfqwergKbXz3dUsMl3Sctqd2nGhLSYfr0Ivq
vfJpE2SE/+He1uU70kjY8vd1ptNv6G++z46bPBppn5zKUYktjIx1wCL1GQTkhCeCkxEnu3Ld5xtj
FsH58uIuGyzQ8b+/ChzA/stlcEHjWwJhsQUzT/+lB0rLL+JoTP9yqDNUcxaVY9zb8zeVQmP3g488
N+ddFqevU83vBjOY3GkbByyc6PKAWrKAXUDpYgpUYRGz8G9VvgfFdxZuU7+TlQtRJZVAScPyrSSn
jYlsNN1dXlyUoCcZzoC5/DcrKzAF8geTZOymdYK35c38nx+l2muwTL8OeZ2gqwFzhXuyWl8Kkmip
TxxpPDGcK25AlWRM6GZEW/QLdzM5kTxRLiM8OMg5ckrUPsC0wrhDsQhVuPg2ZQhM8EDW58AhrGoZ
47R99NaNKsH4UX4fqry71cJ4YFifXOej/9bPxIKk/H7PMjK6fdqys2MabVaX7lSUEeXZJOKHsGcg
Jw7GbdSU9OLj4oD9Vr5WvoCU5+BYqusayr3fqec+lID/YqjoOEwPtvNKw+FHvZhQS9GW7CE5zuqI
9EgbdeGpJxJseci9cn3pk/WtkPvLYy+n1j6kS8uOwf/X/6Twg5+CbjGFxfldS1jWBY9MvATCJbid
B2tEPDIO/s+RtK8mxZFa1+A2cEU3V2J54XTeXOHAUQPRYrRe7cPXCcX2C73Pcmd6jpxs48f97stv
G9TJ8HDxdM6juvVGceNHSX7u68A/kyJCHzJlSP31OZJR35pZXMPEfy3Rur+ilzkjFzR2CEzLLRSN
8BPiRek1NJknQpDcIKcA655s+rXPWRhire/cQynxKnsi7+/KwpmAuKXyVDpOd7TlwJyF80thzuk+
78JgbdT6KS+m4l6ItN0VzOcPWWE/EiNm3KtWIzaq2vMyo4L+m3gnQ5hMbkbR3hQaSeI8d+0WFKnc
qAk+K5SfdNPWnUb7HRUngmUoCB0dwNjEwGsowzyXeWW+gKcYDqrX6XcnR0J+mYz55vcOuCaMxKQ9
ZNV8sIWazv48+TfBAP9TqkDs80bOJ2kaqznoi+8tyxbGhOlFUh/fNLDNDshd9nkwYT6qPPGawjLf
Vg3hcIUDAmHiVGGNr9Pk1xAWqT9Eb8QgCelAVaL+ldtcDiMHDhIICc+x2KEv/Qzm+AYMbnvdKLPd
J3h2d34XDIdGxe2hn0x0P1VzJFZyPA8RbJrWSh8EhD/wXPqhlnrYXICtscqm0xftWLomC4M7nHNy
q4hz9f6DdmyrdI2dtHgqfHiTyZBug8GbXxo6+7Sj4RpaHJhwtPjpCDMMAOGj2cv2/rII/rfinv7f
spye/j8MhXIphv/vmVCkW9VB9O33VKjlH/xHKJTzL810zWVWLSWHZodaavjZtAQ/mf8yaYNYUPep
SDkws+3kxX9mQimXiZwrbdhuAr7x/8qEkta/TIVwy2NYJxwPcud/JxMKmPife59QREF52oYMwSST
QeBfSr2kNJw86Np6a8s+8w82wuk3i3zDFJeaC0BlsoBb0S/kQRggDErtN/dZlUw77YFBYf6eYVes
SIhS+NvhwDsPBvq5VVo73XXsjKjUZVbvIySAG9vh5NvCOTxULdYiEFD50R44IIVVbu+tkGJ/RR9O
buKajndjTvW64ty0YXDfHswmaLaqhD7l4rdnOlfnJwVice3Ok95PLqYbVMrj3gC39tADJPiVTUDc
LVFnfNMxqhdLkmzFrOWqnQjvkwadNKrWdstAyWGaNng/qg7pQMHsCgGTk2Rrs9XmLqU4X3lZzSI+
5a+m0N3GbyN6Ch1hA46bRcAxM7y26VwQORAj380Qsu3KWFtHgyPKarLD5lHEtoMGkWXT5QvsimmZ
o5C23eUerVz4xociUMOK4EpiN6sGW45NxHebhBbIW4icynPideh1iLx8zGV21yN50LHYYnAFrb+o
LVjVIDU6pJ6gLwZqi4Xg1urtYVUKVK5FTpN8dn0GKXoy74veYSg2cyGiQH4nKjxeGqnlnTUELmEt
0EQjREG4sJCwotUcNzrIP5CG3rjwVI4lDeh1E4SMFdvR5nAV2J+TnPNdpppqO8sSXhy/WdJ1Zb4j
U1QeqnQgMzBKBmR2y1egOOlXSrg2bPaQz2XW+MwBqW3TiuXWSLuMYpT93pRabolRFO91Uar3vOJ0
KKNKPgXA3s7QZqbrBAg6SLByNGHOII9f4d8Z9oT1qJdOoaUgGBU7EDqQ8apA2HetO8t9Uxp0TRJY
+sR0V76PcR6cO7uH4VCq4n20KylWTZzhlCjCONojNpgejMTjg+Cz37qpZgI4GWFYIIDSFlNEZt4N
D9tHUTfpfZFE6ra2Ub9g+h4YToD6RKuXF/I0+IO301GKrmIgiLgoE6ataA3dszkSuDx1HaJqchge
wBCGZ4LZzGMFi/NuqnIq6SILfs3Y5ujbtH59kxRJ+kQ2af5kZzS9YqJkqbvdgLBTMVwZuZ5JDJoA
KIC6Y3JfzHjsuywB0aiYQ5ZIQY/NbEl4uQL8GHym8jbJbXVUoprOrmwHorMgTTrO5D92oErRp5Kk
PqDifewF8B4L7yCuAoj+08bz8+LsZZVzm7SmHnF4wIXNzZ5trB3E8FMkpj4PucyvCJHGjwJBeD+V
AldKHbfdm4agc284YfoK9jaGsx1G7pm4rPFYWNHCI+XoDCpRR7/cJhjvjWE27txWuQSBKtaJvqbA
DNLuJ+hCAWdPhPfmHNszlXnZpUB6EMx0ZKDQR29i41yCZPoOcyt+dvuh3SH2oQmMNZG0YUstQl/N
Vc5p5MJso6xV3UcJDOLeIxdiz5Qxh/0CuvTai7PxAfIsTbvMXnxftDrDuwF+0V2SQkInF0TcA/ol
kiOP9X1M+shPU7U+3IOw5Sv6gDjeOOF7+5Y7+S11CgftUuxa1YlU7uaHIZ32O7wy4xDRUvpIAmpx
uBxRA4otcSEbxplDCqfoqP5rIi3Uqq8xCTiRSTUeyKj/VlLeIZOb3fpb5HTuvLWboTyFGXDKahpK
8HF2unVTWf1I9IjDvabpDfu8AeToxdYD3vf+Rxq76s7xPThcPSxguhx2j3KVXCDziGLQJxKCUJCN
5YTusOkCu9xGpM2uUyMO9wRUFmcnMSrMWf144/HkXLFdVMfKEOW57ycAylh1R3/lc0VvsyDUB0/2
kVi7bpY9R5MK7ztrnu8B5SHljHw5kllU5kedTZN7TIKi4tEo2xyprKKfDHX5aE1WdcyzoIdXiyRp
SV4yHFqrNUNlwrxKscmKIXwZa21965QvdviAjQOJC0hKxiisD1mfmhiBdHYqC9ciSbcaFsgA4KhQ
Wuo8ZXhC0jk190nigmTUicQEYTBSWBsmXdswN4j5rps82EWey3reSpa8SPRNDkDHa/N1C1XyvEyA
0MlA025FTZJphi2qL+vothhz/3lk50pWFi3at0YSXjT3jfMLv+50rAsIxsz2Crj4lPmVaWC+ZONA
f+bm4ydRE/2j7yXzuCphbC6ifngUQ2vOOTZHGZ9ItdMfPEP1O3+T/mjKmQcrmLw7rOVIxC2kXHDr
jeIUu711Vw2kkC2E2wFJWkNsGb55tF2TdKJjagVggoYI3lOsYmafRhled1bnHwhhiB4tCI1b3xOS
ij3Qrx1KYKxyceFde4kbn6Mq1W9VK/Bj5376bmHYeMuQyeD2qjSK3EpUuzALmdMHbvqTXIV5zzOh
DrkLen/llx1k56Zt8pNrw8To0gUOig77EAl33kfSo+kekwDdqRi6LHp3d12WcSQ5BccOPexUr3LZ
qAfTmcRLSfTfLmIohu5MoWU3EfncLKXRsEZqJ4nIrPuM2QtxfcPKhiS4VdxlO4be8U3q1ah1KdOD
W3NU8QtYlv5HyGZK2k9fBEuQjA2ULOuMX23i9ndt7WqUFxkeC4ba1nlwyT1vBYP5VSylsew4pLqu
jJK+2cq3KhNDjBkQRTy6u7JxvLvEY9ayDiG4OeumtgY4IegXryfyQK8lVGCyuO0ga4+JyQa/7zBf
RhselKTfJLpMj6zw9CcSbs96hV/O+5ytOupXlaK51SE+OxWtj46lTFNLHqwY7e2makukQsL2umqH
f4FdXEGtbdHuGl106+RjRIhU2jk/XO78D55fNtOGqf8GqnoCQ5Nr1WyzbuY6WVMx3Rioa18HFDTs
/AilMOrWmBvA83FABV0dCtKgB8SBltsmwHHwXVGDda6FNHZphRHAO7aQNdMUzulswj1HQaiCx7n8
zP1fPCPnObe55bGfq+Db3DNGisGORFq10HSr7x3AXgXGzOfkZSkMvXNxg/YLXRiekhdCIvrgUWNM
qqkVMywF3FTleJr0zyZ8sGx8aYGHLzrdJNgX5/4M2O0mqu+b8rHwnIPn1N9DKPeDEABdhiNQD9YL
bALFYTAfp77ep2jdcWbe8UwdJ3TaosM9qjqsgNZJxeVTVapnXaf7Ka/XfjBvm/l75e4hXqysIdaY
UfMPiIlvAFA2qmufaDTUexlP+G8zOb67Hh0zD7mOtcKv/mhGibhCyxEhWxYRrmK7e0wTHy5JtXUM
2CMW6nM0M8NPexxqMMyTfk7aqvrZptEuZd1GRDt+4+aZtkOobxFoEW1CQPmpbSYTAnc074cQVMAq
EGG/iykiV1lOxALSXKLVVZk+RU6cMurtst0Q0Z1vL765DLRPlvofrg8Xs4z0D5ENdyUb4BrrcrsG
0btr1Pjqiu6uzXBLz1PqPXSJA/jWb7N5rcGNQjhwNyip1TktdHDfmoG1adGPr8OZUCv6mt427aEA
TKWWu0aXL8HCgEejwnoGCBT2fxce/AnYSdEa/QNI3/aup727Sky2GghOFJ54AU1CBFf0L7AH5SJb
d3L6bDkZrXOngUI5eNwLZhMHPLbVs58657GQ90U4eidaMQ/0ZLB+FExDGFWh3B/6NyrVj3b2rA0E
6L0Rzze9Z0AywTrlmJiOiMZD2V1E8CRqdvskkp9GT9mQEjvXgj/d1R47eoRGaEXXwFxJDmdg6jQr
vehe6fWRv10YDcGsNSGDHtQjfyRfkIBxQTbIMq0cBQG+Q5Li3wKW0GXlG6GZCCUcUTwBAcBd3I4U
1BrASJnpz5mNeJXAgj1oPzY3vecXSMVIJDEHDOMken0bRSGAeAMH7NrEQ5ZJI4OwhPJ4QUAovDPb
vmrVm8eM6XYcK9wEfjI2v1x86vcK0c6V4fbi7Ni+eo0KMbcbHAfh9UTB/TDSSPs0cxMnG6zBb43M
yivF8HZFMUdyj+HU2XUclOlzQuzvjVeHObhu8LwOfin8PL5jkCNhGtSRnNFxq82mRZyrkVwVXYgd
0G9953koYIXoOnMOzKSXq2Yrf9v1Pru8Z/n+uu4i7yc23vgBHxbpqSRLHLPCcz+7yvHPZe20T0Oa
BDs3K9NXaK7TyjRxp5sTnr7VkE71hrs/pt60luxVInEgWbW6uw29yn3FmTjDpW3sXT5mtT4KOctn
aJ3eU2PBRs5YPEiYc2IPvyDP944OWNHceKQ/vtWz3U5bLwd6R0mT4wJBUeW8V6PfblXXyHAj3Ehd
daE2xBZaq5mSmtszcxvMvI6OPnO1Vw6/TbGx/QHWv5yzfDtirFnXShsfbhKVP2hWpfswQai8qpH8
QVdqqei1LvLH2QAvv0G4wrG4tNSpAldDeIXAGdARK2JNjUPcalc1dBE8Jg2rvmnVeXRnnvKAJkFC
A9sitchDLeENmDzrqusOJMa79K1T+F8Brs48nIJrtxEM8rVprT1EHtsJUv2hMUbaaQa6pgIBPbrT
6NktrHnJySGVsWrnn6YdAg+Rs51dpU1tXtfK1BGPaVBe1dTsZyFBQ7scFLcqGtlDpoHGp2W7CZjI
RLzHztwQ7mOGv3zHyzkJDdwf5NDcWJ2JdtbCQ82/Mq5YSqabgYHPd7yc9XU5zTGyGjZZBoNZelVE
xXjbKsvYVoMcH6OkkadZh+QTa7s6kXbBNA9JinjGYjR+zAkJilQfaDCpfa+CBruD16SorWNEOUM2
gBpMxzm5bUtSZuJZEzDWuCQzVI38d+7OZEluJMuyv9KSe4SoQjEucmPz4PNI9w3EnaRjnhQzvr4O
GNGVJCOKldEitajeuGQkSYcZzKD69L17z6V+ZNzdPMbl5Dz0KUfJTTqEgrs/ltUH3ePquvKa5jFg
xtVvXUeFONnJUCCnuxFHp66NbV6bZbHhTBoFMMpb+UauaqzYvMKZW2G4OMp02i2hV+hbwx7e+q7A
5kqpxRjkwdLBmG8cHaPkBf9joNgr6vE2t3Po6qYp9u7AC1zHJTIiYsgfK3BhY0L71UIfBdy2PLa4
ljkJgCsK7eVXmcYIl78y8HgLh/OSqcONIwUPhDAq4jbM5smwwvxeZl1bnRms01+R3nhN7gh21s6d
L5bj1gslBU6zpBuH57/fNv03GqJ0CK/e8q/Nt4D7z2U16Rho3u8R9//5n80Pkfc//Me/G3F/B80t
4/f+LmHYvLVv3/3L//O1IERzepiqr//8x+eyK7Cx3C3L1g959j7DsV+0OuGhfd/nXP72731OaVm/
IdiVDl4aH47s0s38vc+5/AnIPCGoD21ygS1kEn/0OaX6zbFR8vtMmRWiA8UfNWXXRv/8B39kKhqm
vg/dw2E25/2dPqf6sc3pCeHQ+kSiwU8Xx4b/U5tTUo3mrdlk1xinVwYRJKm/tpbNHfWJxZYpjflQ
+/AE6SMOFkSa80BBGDbXaXUR9acEYiyZP9adR6a2XpGmekDbdAtrbEtzHwLNF3faWtluyU0cV4kg
I+/MRPO7W33zu5Tqe72J/ZM2+vd3YS132ZK+w53+6V0gjWKxL50MzHX7UADJQHRXGd5WfESRQbok
bK/yjfinYzhRZo6aIubowB+UibXKmqOxgF1Ei6XrY3B2qbhMzHvHxdh4jEagvmFzYOtep0j+kstB
4Zh4aci8iu9jWDmIUNbCx8rYvzHIJ3x8zYCerNOrAa4EWT8sjWpH+MPavm5HOieQ0zxWNif66vI0
1zbydLy05WvCPL4hrF0+2tWbnduvdndMQdYATkUiHz4u0S+BiWDGUTzP7rFDIBNCvULSEQYEIKdm
9VWk7pG4p9Oog4f+Gr/NLiN7nbyqJ3/0robaOTK834yJXKcc7AeEPyNlYFE89IXB6VruHCpmT4VY
BpwjxdVmqjK6Du4R2/oLaeHrTlHca/MyNMLluHSmxMK458BEcL52LtHbRnYAZPza5Dn8TvCGjd4U
Oc507V55xnTo1L0WbFgUrqkV3NV0DMmtaVNUJ1Xw0CTdc1Q90Ko8RqZ1ServYbpzwvjGDdxjSAt1
1ZL4ymwQT3Tg9ZBOa84J7lVR5u89RZmS8nlkNEUSknp2kwsQDPgwyxI5TtCfIq0fO0JL1rZYKCD9
JX3grznhB9BMkFvOuSAQwr8NZcIgumgX9/ATMs+LqCvW9P6uqty8N3pxUp/LiKAwOYO/qtZ1ri6M
SV+4vnlrRjRS5iYwVmB2PyVfygjJkpHygfY8VD27H/Dik0aULKW6jdtFeBbn76VJWzjxOfhXqSZM
rjq79XQ1BkiOxrG4SCubsJx8bZXlJwqL1wCUySp5jo2IYSUJFzN9+h15yhvI1e+equj1pNknXJqP
EfAtzjzN69i1wOdsCgRor0AagY1MoUsvOm2xtfcwWofsxs0dunXEdOqs2em5HDZ1wkE7qZxjwKEQ
Zgp/jhftA03v9RgO91GPxie3t+OUfKnrjPY/FhDwza8+KXsrKwWwIyRMcHCchsWdadFnjbDoZsaj
5CGtwigjMMKiJpG3nrUlFoMajgfMAfKC0zHpw8X0vq0ShPZ6Y0ctVXRG7t+VyiqE4qTk8XSl9XjO
zCXcZ4bVF2/IFLWRuZtQ1NAE7OW4jif1qXdogZGdjgmrD19cvozI5RYkj0iLWxXAwAq8+CmMCWxq
EAMD7G6mG+UmxGlb2OrkhS8UZtvwve/Nc2bXd0vYow7VhZfbRw/aEJlI5LXsiyg7TDO9lao9+pHe
K++ZOTgzX2wSI/Vz8V6ljzok2fw69Z4WvkeypEQ61T5EX6wjzncTuEmSiyoyEmFtTNAy8NtCfudP
q23Hd0EB6sx5HBlbNO2tVcrVwGi0JxmkrXfDslr0zmoscV+icPwcJAhKCyDJxUuro43lnyMDHVIw
bB1dYj1Hq0HbLRTrNiKEIPywui9BE69r/1biRmQzwL5g9+RV1rweDDT1OyOjEsGO9dplxkbRBmaS
h7/XZywAAqLn9EnjUz/mw9rk4SHxTHsPbnI/BghMbczHD9VTFAWYFKhaVhpA+jjvpXtui31nf+m6
cwaHt391p/NgP2BoxU90lU4EqN4PwGZwDZNy7+1SDoSA4wl+3uXIcaAaLh6YrxwkFvYjTlUiYKYP
VeJbBRreSIA1xqZlRjLTMozy9MnR1qn0pvsgkZdxs+nNnkyC6m4Z1clrbAGHUTlXynKuZEKBvAzb
ZuYtvrzgmTuQVrMxfLquZYUmJ0IRJ/1rwYHdzIuNsnlwu5BwJdhtvhEclsXQh+CD9v9iUNO9DpyP
ujnZXQShjjQiivUC+y8AqCAhU3udmekzhgpky8fEAaQQdF+GdD6okid2Siwcn4vd1yIwmDBgzfI5
kj1lmRdmKte5JVaqW3UVJwIT7UEmdynM4sizLvMIKHlfPHWdeF7eGM7ZQ8gTMZKoUlfq1Cn7SkiE
3WBpoT28Dsy6pto4aGTiEo0PVIRzmJkXvu0cTf6ekNVWtzV7rQHYArKvrc5jeEuzDVtX9DKVxYoc
5AfGl5dmZhN+x0QDOKwtL2cPZI6Qu0Tz4E15h5bcvS6ckImGexSyvgtNuXPFQRGVOHQVE1g6d5V5
OftYYObsYNJiGkjTGVPn6Az1Xdu+Isj/7Lly00ED6JLwRS6noSLfpKnYWdpAGDk9QxY+Aq/ZIpSy
HO/BiaYbANWbJlugWXjhXesEBQ/iuSSiVW8TPj7XCLahFZAEN24zHHd+aSNk0ns7wQ6Uj4CM/kfK
5n9PkPC/qLhmy/iu5Fvq8z+K8uV08M9/nL8W0w8ygm9//w8dgfzNI2IAHZqg8vORYP3f+lqp33xJ
ZSs8Kml0OC7agz/qa/s3hJyL3wQxARWwZ/6rvjas35j6u+5SGSMBIALU/jsFNr/oOyWhjboa9Zxl
ebwAD22C+ZN5TDASbwTGX1rCjqKfVtzpNH3/7mb8Rf1r/iy4VpaNL9ChxmCthSXwTcP8nS41HHP2
Xbh0K2R8Pc0c6rVps6Sff3LbZcgbKfRXc1lYbwZ6zWmVdzVPwchO2T1FPgSMVdG686O2rJFdhQjc
oGYNCT3yP7SrLATNIq1DUMl9ltPDBfg8TUzSDJmngIhci8M6c/XKYjH3a8vHoihCUM6jwvPXDzAV
jh2/jEzmVExl/zGhh1NE6wSJ0a/BMNOJ8iDiVASclTKEQF3C5yeSYpKX3NpJbXTpx8+Tx2R4A/jQ
yU/lML95pUEiNXbANV4u4HHutSVJx0NomPibvidc5FD3Fc1uq61D6qec9bWHaBAEX6cABeHOYvLU
n3F+VuCFU7cN8Wh4DtNnKC5Dr42bPofzTqsmCSfn1faavv/UWwZJpW9ATorG/9z0jlMjWWsIBAEl
1GLP5FARy6F7Z2xh4KVF9V9ZoFASQhp3WZVM7g0A4mrcdACNoVH7VjGQJNSPCMpzt7fPUWTX/jYO
wjxBVeqS8TTmVVvfyKqYBxS1jeUTh967KiQ0UTX2c16V+IX2ygckzSJODphDd7yeERWWJRkSbJpS
u+1RUAgB7CGnJdrUI3fnNHkLAKomTi1ctURu02FAjUHAeWm64ZdsKuNbnMSqui4aLpWyU5A3ue1y
q/hiBYg36yEAsdplA62RBhXatfSn6F6lDukmOtASZA9DYzdEqd91DakuvV+UHREeUVSb297RI7HZ
pk8ja4+w2kluRzqBU3BR6MGePrUkaUOOo6KgoLRJXrNcNQ+3PTx1xdyiIHW3RzmPSqal3XRIMg95
28qZLBs0V0CX+95G6tAeUe9QxPXu3NCMV4Fb1FSc5hwEexU6mRwOpVv0iX8WBljia7spOKjGgx8Q
i5Bq+pIhRfNwssiQmi5ru1ILqt8j5Lng++7vHLsIcftPkI5A0UzEmCbYaIZrjdS3xX/tJKRKWqNw
rktToOrA6FH2OwGuTmxTXeC7YuZZA7qAISBzODROVpB10zASBbzZu7d4LABINa5NZJhjFV2/80TA
nFVPqNwPOulTUsQyBmrrqnV5DE1gdHoHJTGd+Ds8YgdhN078Bc1Uaz+peDRTwrxoUxwYt/B7StRW
qHvwDgb1HXJMCw+usqMFQqrt6rMTLgsK6yWe3x7lcoB6O16cg/ZE0ItkKh5zUJPt8DCpaeBUPfYy
PqQy6by1JFiRfnnsTx9O3ZT1Fa0u1hc5ROZ0tDonw4PgmOSKY0cC9IuBIwLSn3Z2Z96qrHfcM0i9
Jv/cty2viCFtqcK30MdbotYT6vqXqpv6RWQKAHJtL/kuJB5Iw4qfLBRViezIHcjnrvmc5iGgTCzo
Wd8AzUkrUU+rxg/jdmfJJJyvY52CHoGehIBB+zFyR7B/MLBnXEjBXe97bk1weS3s2fiacBjM2y1B
sLn18uuF/Ed7AbYC10FzbkJGsJWQ8ufNImxSA1H6UksxsQZbMzHwEdNXONMunInC/b3a+C99OvLH
zen36ynJRihN6UiMRmxe328bQkCHHbleNyTvZUPPAk9YgHEkpN2hoV8CKcZrBYN1yUuuxJPjI14r
+pPANPLrt/6j1PyPl6IsZGICfZ9rLYr8714Kcoak9xmQESTlNuEGsOyr2SA6gAU5w0N2ze6zkbdY
9H59WfNHc94f17UXg89i7qaF9ON17cQ32sqlYheNc+mKZDdrDusqKx5jtAk8oOupGajvwVCO14BR
a++jIDnN5TRjkjLa9sAou5weeZFs1YAWwEt+V6D+l5/Snz4kT7Kjm1SvNk03to0fX6GmJm87vqt4
MathB7n4i1tDQfn1ffiri1D0Wg4dQL4HP9/+MDH9niRMKvTBgsvcrQqsab++xFLp/MsGyZ3mfdjo
PKlQFoqB+9OdBmoEUH4KmAw3yt3jKF1E6+RrDCY2h19f6i/eDW9Dkpsqpe8q+dOl0iDNGQMxe+8G
ozl4CSFTDsC8X1/kL94PF/GWMtKhdfrz5+JnOh+mhM8lQX68t0d4iwYCo1PYiPT/5VKOpMjFTYck
9afnVPWq6WpiZ1baXpjjrwwfU8YXf//9KIFpz15umyl+qlRDdwA9khlk0NlR95TPCctpoCDE+f1E
BMuvL/bnT8iUSinHFaZjeernla72OuHAbeGUG0eoTNQgLgeXc+yvr7J8zj9+5SDi4V1BRoxvi2/C
j49OYaVuSShhhIxivM6rgYYHZr+VHqu7NGTabQRBdPz7lyRbBfUU+zKzl5/WscBozdDKPS7ZQe9G
6toVct2Y8YVg7oR4z3j49fX+/C1kGkDGh4eDnjGC9ZNFh4ltO1cRmY1FNbzgjnsxbf1UNMV/szP9
1WXwvPEdxCniS+enO9l0adI6Nl/2lDorOWWlxHo5jVNVbHL2Zfnf3MU/bYRcwrKlixQE3AmHqB8/
OF8UowB7nazs2hWQ96yC0s5XGR61mM7t6MXe/a/vo1zewc/fFYcKjLdnWXwLfvr6txVlkIj4+iNx
NXZ9lJF+UEIxTGhZDBEKBUhw9sYOSDpbudjYXg09IF2hNe/5Dz4zfmTItTUFqABBr/36xf3V3Xc8
5dHbd3yCMX5az0pZ170Z8aVSk1b6gtgea+EAsXdt26zB3PLry3Eu/vFW+NKWFCMsNj4W8583g5EV
WdbOcivkUKwB+6HQnsNnewRinPa3spNPSJcvfn3RP60Iy0fu8mX2PR7VP20PfdnXiPooAOqZEaqc
HPduMIR59+0qf8vO8f/XXJKH5Lsb/afWyVUcftXfTya//f0/RpP2b5ycHJ4xCgt2WZ995ffRpPhN
UokyY/SFhcvVpjL4z96JqX775oYW+C9gX/Gv/zWblL9hkAZzYLMCClQDf2s2aSv54xd/WWssQY4E
fR32CqagP60Ds007oAPiSqbvpjI4YpVhB+9QeM8WcvnNrHOy3cyXQlg+Yze3uiL0N1pXY/6V0fpd
6UEPHG2TzOfQuM4PfjPfzcEilCfn8aoKNmYyHovUjWHTOgCHOO/Gq8IfSAGLO7ERcXI0dDAfcKrM
51q5NDwU1FBHwG9pL8wh3nZdnZBiNcCMhvGr/M8OJ6o2DU4NqerbuYw+3LIKwY6gG1QYlQ8FWour
tHmEt1VSfe8jmzWNSA19kzRetcGx1m8KCywVsEd7lRhltRUlx0MgfvqQDiPutuRTDRroWAozwDFl
rM1QPUahW5xtjKikadoDurrnEP36KdD8wDh1xvdlH+wcekQojatgFtGhjqDORFN9bthBtjXpwGVX
PpUlojcTHNo2dgEr0UEjxCws7JXtZOHWJp+tnVLklpqm91iuRtLfvloduQoC9yKKNH3T5RH73By8
lNI/kraQnEJCZMIEInbnVmslo5Tke+e+qr1kH2G5pz3TJZsMDsklMgkTwWr00Pup+jpmxnawcdoG
gDpW9ZIohO4mHTnTI1BvbqYxJ7guyBh9vnCONza2Nq1TjQ1eDLn3ye27dEd9RraULTVAyGo1ejkJ
hLg+o97Sd745PCi3aA8IOrptTFhVBZl0y2dl0Vfqopc5i66jMT+QHsQomYDcDfbqetMV3bslcrwx
jfnFQ+m3xtNiMU76KnBKb/nnQDcyf+9MJV3kKEQglAzdRum+ezD65MFyMgdJ1BBt8cknmxydAIzy
UV8lNSPICNfOoLHU4nbaTH2rNz7Nti0k637d6dG9jPLHlKYAXw4LBGoi/JNbuhv81M6hs5tLf6qC
XYb08xS4qkSwa94NVmKkK+Fp4BeKLk/KwKapdHus/JjDd6bhMs/WeDLcfjzRigpxjtM2K1R4sFJS
91j0t4MlD5y1A0SVp4HYzeOUScxGBqk5SUEgQ3FVZ29CDP1lkdAaMhhnpaHXfxFR9lH3xtcmt90r
Pw0gftPHuY5KD+WV25xGtAfHxHuvZWtecvdDF1tgUoK/GWbzqTCZL+kxgvCI3E8RzjLaAbqjTD2E
Dkm+ViX7XWtje1QBfBlYk9GpmMevIYkmBxMzw2GOs4WioVdsl+VWQL2obG/b+LnYjU6IIK3R6VWa
B5+mnN08TPw1wYlQ1HRIcLPu4L+LmDxp8viQ7xDJ1dd7jqoP7lBuUlsD9Q1AbyF5aC+bMiLlbNQz
Bq6kOonQPo1ZnV0pZz6k6OuZJjpjdIUR5K4vHPNoivLJDPntlc+FsZRf+WUfXaH6gkKS1MCdZbpv
5i5CMOY60PG7LVaKA6er9nPQ3dgJoL6iI0QcWspmHFx9Rjpa+7l1lrqTK9vFkBXxTM2Z2nbRYqpY
6L2+UZ8aG32fcOuz+VoOSIF0ggrBChlS0m0bV4rInu1YFISRGNQcYQTe11nsoZUdOrt4+JxEFbry
0CIFywyfMvXZwUuxk0Nw44bzdNIu+FsUIPuO+hDrqnrB5gDZ3iUFbMpLLtUFFzlptC7iWyhTGJUN
H4mi7NIXVyz5f/V6yt32pqqyUw72Z+WjgMQbVSFvn2iO7xTSa0ks1CmY+L8QXLa0YlV7O+Z8U9so
GQ66n+EN8xbKjhZbLYAfWo40NhR+yKmZ5thNO9x4RSjuaUPvtb0Q+ZnnHIzEvyRl2bqcNdkQnmiP
IaR04hMcj5zr1run1ua5bfybwp/dG4+hbMujCtOL3AU/0DfIPdM7H/nkjY6f4vSWflR5M/htdXuL
GyO/HZidstsdhwgGGV69lNCo20gAERtiJfZeSHiGpdvbbz+wJy2geyzh7AzOylPXxNqGm4IT4Q6v
N+HD+EJOBCWEaW0fBwIXVn3ultf4oLehP9ePRSfWbhKMF5jlAAnQed14TOfWzuC+drN/GBP7oVga
HDiOTpX/xuKlr0J7FwlS09zBNLeV1Q+rMNX3Rtqy98WM8gzDWWPieq0okTGQB0R/0mqrR3UgKZ17
FbgbTG8PcgbSyLOPNm6U6wClIyEQOc1VLDpPjWQ9tqpxvIR80D6okHR0N3pJndeuWVwsgwGI3GR6
x/hbEFmYzDsoCvVeGp1/kbkuzdC6JcxKEewRQ3w79p3lHfF0NWfTSptDn3cZGCNaqjoooQ/M9WlM
maI7dHvXHqglGp99ettMTrP1a6O5mb3B3sKjztLIvDHMAhraaN/VU4aFs1Rqp5iKrMisvPf70kNS
FLw6g9C3Qo+f+hCRoNEdKcjJHUj9j1IQkjQAwVyVhvHFSlJzH8WjTxyBH2xok6TbtOpuskTJh9ac
kJvXMBdn65Y+qLqp5V1ranIuLQxBqnmw/eR5WET/ON2GvTZ3Y28nD63DZmFH0nnH8ogQaPA/2NhO
pY7FRRbw6n0rOAW9O8AF9bK1Y3Dv2ro/9KVBVNEE+9GNTMAj2FjXKtEn22ydfWLyv2YLAeUwZuQt
FVeqsYyjNVWn2cEvNNBX3Ziet8diVK1ZE1zWCYJ/R7xAaWzSKwf3hZw4u9QVzp+YQdvGl9kXh8Ak
CzUojrjkU+r3WJ1is9wS9csKp3W7kZG4tuPoOkN+TSxJytrQNNgBh/HU2v4pwVeiLPQEU4mGXbxY
TME3Y/YyDBVddNv5Kpy2Axt42xhBeGFOYbMbh5b8lc6GGR/iZPDjRh8yyzwGwDnWTilQrsRHq8zl
QfnpfT+m3k3VnkrbLA715MXbNN+Q+XJf+PrrEMjqlLrmU6jwNJQeNFaYTxvHv8J8RgKjXNwOiueF
ZvS6G83HQVTjFfdLXxc+p9cazJUKbP/WAmrHLnEnCcoAEWEcU7ce174+EEyR7FvfZFWt4p0/jycf
hmHj4P6aPgCBpVt/wdJP82WG30KGcJzCal/IkE5t7bxWrXHd+ML4hHPE2plUxoSwiKPdZDhz4M6c
VWrwQEBgrzV7RJaiZB3i0xgWN77tP1S0Ki4MueHwymAFBV9P6XHXSONR+QS7ICu5HMhbJqws2oXW
ZK1kcaG0U7EfqJu+aB4ZrA97088mujkQbSIt38vB53YTKxYn1UtT7TM3/9IKLXckSze7vMc6RSRw
d5m20iEbCqCqVZFPMiNfR0O51VUDvDu+qmoug+aLAlfdF8YxFBz+7Xw49A2NejM7qTGhdMtDh9E8
gPwwN6wdaZprjw36moyrG7yq5QkNQY4hjrGYm4JKs86DTHtilKN4jxCYV21cjpaOdgFm4s1M5j1y
oAKr8zegJdHCcAxiIlaBA/sTwlzDO8Cnh3WM/h9n6arrvOHUsIGunLAlbKxGLaWE0tCeBIEg8U0E
O0RU5EAVFEybfgqQFs5AfVJ/F3Vx8sjwaB8Td2QGaYHJsCtRfxWXeJrATBp4nTQncFG2eOXct9FD
/iXi9pz4goiUus3vjBejaF87SxTHUfZPbS6oq5zaxCWO2No1p9tkcX2JyLmlURbuGiqXDYzNHLIg
RmeOeS+kK10g9EuvwwR5EEEW7ab0IoGJiNCO3ij2Y44yyWnn8yzSu1YGBVkPIGzcCf0wCBu5LRLU
GqG9fP4ShGeOBzqesQmbqfupkuFNKjx0F6bziTVNbmqDvJaKFD4svNQ1Ezxqbto0V7eJUREkz8fj
uOOTqgsEmrG981ppXkVSdkf4KAipLBCP01uV4EsjTMxY1Vi843H5Qo3WOnLM4ZB546fckBCCGVE7
OZom7IO7Wi7fPK0DBs6YaVVs9kjCnPjkdjAi7a6CVD3wG0rcHv6i7c/1eEFnFHdNqEzqMiIipprQ
EKs1n8QYYRH28C8h1l03HeVpEV+ZdvXoxU29y4fMOEUJwZ34/9pNtHx+Bgo/hoXDxpytw5S5d206
f0pnMhLjylKHoJj3Tpgu4RD4/F38B1G1185w3Tgn4VTHppyAy+n+MXIswrMGSaCFW35YTnUWhUO9
RpZh5UOvjKvnqqDfScLFvKta08K2kmdrM4tuGkdtIXtFjP9rIqGgya8b37DXYcfRD1k8tXRefAxm
czNMKgfKvGcwkGOS8tNtVwtiPJbbF04tak6kaUKD9pobp7nE280+UcHU6avXUWT1LsBMi0FjV3v2
bclnhbsDe7gOp4tMOek26lAUTPkZG7sFw9YBxuLXyNWgIGC87OozGCFyW0ARGOxD67m0j+00jQ+D
Dr7IDvM5sUVIeRo0xxCmAeNnB9ay4sGWOWp41pf7TiFA9fzCZ99HrNh68sJJHL02QnudMT2/FMZ4
V2Q7tE0eeyQxkXUYRKxWxbEdKHIZavcb0kXsdS5M+CfI1Q5p3N1llfpKD668hwl773LgqMDd18Mk
rmq4kkbVXEeh5e4ZfsfwkapHoarnBATbE8P2GvMqNjhWZyqtxDwbg0YEtnGb4MPKuWOWN6IEkxQ5
bchMF7iz6aa7wBZIWdmnI9O/JJobR+IcHgnHGFrfWUu32/upgf+os8Dtux2En4FMwLG/sRynP3oN
LYvGbjwo37T1wfJdh2H0AJY/OKHLIDRdTdnWF3o7EmC3IQHOvXfgW0gx2Ru2lmxNCEh8bia1oAWJ
TnOz8ihxM3MqUhgecODN9S2xsQgUxHxl1cI6Op1BfyDpVgJz6qadIrLUpKXBWyb5Kp+abO2mBfIP
Kt+5gf6a9M0dR49NDUCRMIAFTxZybGU5FkfCMjGOkytnwgnb9rj/70KViTWO+n5n6h3zzffk21tI
BhfSUn1JjY1wfQzugOzEG+btBpYo80bAC28maZyZ7wdXuTlt4rzHKR7Th5iJlWL+lZobJvLHjInR
ITI1Rz3M8bPdUF8tQBo/c9c5Pr5zrct91xbzAcGBSUZJUK9NfxY77eXPUJHfNDlCO7Q/l4YWuPFx
6ZbRTHJJaoFpdsKD24cTAte5PMfwB/iWomBuzStRh+2JbKV21xi3lu089sK8yfF/78XcfyQDDljb
Nm6U0A/fDuPffqSzSzNqQBIazNUFCbH23nZAWrV8VPmAvMZO4n2VVXiX5Ya83A9+d+420/bb1b79
iJZnQiWI86OgXZfLPxJdZG9IyyjpaReCfLlUnYBh53whyw7yMMEptSLlCc9+ddkIZLdxPFtrrcaD
QCyzhdTATY9AmD5PHOHWRpd8igbvS+Qn5gWRBKfQHG4jfSc4fewU+WmUiN5lpNjzo8nrz40ULsxH
wqgScu5Yrt0ueETmxLaU0kTqRrHrmtxFWsUamweSQYvPy45LA8KgupVYkjIxzftswVEkjhch6gzC
I6CJZ0SLb1OkPlRLiNQsjRvN008UO3rqKnmKsK9DV14lMmxWI4nlW+hSQKyynGWSeA1ZDd3Vtx8c
bL11Xu/9sRHrsXnzXeM463B+ZCDA7J7dFX8P+dOWe+YCH4RiVjfQE/foq/vP0FzoosF/2CYaxkA3
1SdClMFYu92H6tlAiYOlZiuQ96o83ZHH3B15nAKBWYqz9hDoCyRVhqZykSNqY7zp1kUtvCd0KId8
QF6baP/RNY17P56JRHgIvOguh1+ZhP5r57Zq5RZ8XzWJlrEeyEjBivxaRVm5sqb6mrURjW5S8hrb
2N6aTqVX0RjemcZ5EOGbRx7Tyqwm8jiiqd+NYXegM3fqs/m16Hg3lshuyXujOloXmHpXWe29WwZm
Rj1eFV78pr10nfeMSnHY4RfrYo7QV21iHBRH3a0ZqCcMVF8DC6i7NSw5DSmxseFHh2aHI51xY8vp
nk70Vd5j96hRHjv9mz0BZgeLH5nnyp1KRG1EJQDsWlkjXG+NlCuWKNq6217LR0QV1A0NKeSWO684
cp9STx6qwnvvQ/2R+vFVlL/XMzOP3D4LmlTKHlFED9exxZ2LivglDezzKKnaIzqFq4xEt7yZjtBE
HuE0bCeQHCkQsC6ESbKIhUftbKHqX3ju/OwMDRIhlLd0Bg9BBCXV0S8GX9hU2JBxlFciaDF2uSNe
2bdR+pt4RmqjBpya2lu7jj67vn6+VAXdxY6uZzgQqzW1117c0U96d8R4dGMEvA5wVJmTVGLZjzIc
d/ScfdTjzWkIaU2I4dx4HGHGugdniD4XhBCR8G9hNIEDiAdadBVWB3gRTMOClQL3uQF32axE0W7h
k78xmXqY5vp9IHKr51nmJNTM9VbZONOwTIoZYK+X2OcaCiTyKATMcDF1xqFIOjZLE1h8UB3ROXEM
UrwGuuQZ+9ZkG+AUCBAyA775LcyPUr33vejWPp3iFHdr3lpvU1xcWOQArCfO0hInoAi7fVxED7j6
1vYQgEvqmIuGkeexLq1NBI8AT9+TKkBa0/tnnY+7Lh1vhowEk6g7la5HF6NFbQiQ4zSRakFwmbEK
G3nT2c7DpB858N4VIbkRCp+dqgAD0hJZs+JeogOHuaxYLea001uXXg0sjnmHqeTa6ZxXs1fHsFKv
IYfzGau2SfZbgqBEJemlndLfcNJbet/XbYmere2NJ4PSuESUVk3qHPgN5xxpXwxjc1kPcbRmwRzX
8MPf1TQ+R427Cer8AiI8EkRJiqckDzItu+cyQyee2x6L5zvNFYSE8IBK0ZqYEZBZ4oZkj43iK8I6
8Q8V01la9TFGgBeaeGAq4Hd7E6jtZGOYSlJ9YmElIEULqnagSwyO9kxGSEUpYSJYOW1WcQbETaS0
ixCV02bgIL7271ECJmzx5Cg1QT1tXT1c11H6PEQhEtD06HnllccuYD8JQ50LkWJfVNeSuoek8sfB
qBh+zECyGAN5hnETtQF5e5Bv/oOpM2tuE1qz6C+iipnDqxBCsy3P9guVOAnzfOAAv76XfLv69otK
cRzHNtM37L12SuPcrMwFVsVlaX/VVBnMFFwwQf2yN9IBJywWTWWuf5RV3NoecJXw829yiK3GlmjD
pogOJByItOSxfmZWtJs8+a9gYBLMDP7ytt8TqUwaFNFoGaMOq0Qg2W6X2cWOqodgMHbQlr/mdbo7
NUsVWjggAGRBZC6v6ahB8mj/2WlzS3r7MU9xcSb+mWQTKob7iFeqaKTwL5X5SabZC9fCXugcPjue
55ByHvd+32xzJPgLzceWWvFpXMZfVDjmlh2qDqbKvkdcAjQxSo+8nzX/NGR/9CgPYvAC3fKYwEBE
Y7ohDZtewG2DvHI+fY79NBUXRJjRGDL7uiUj3EDfsJ4bBtQmbiK9aaOsmd6LEqWERqyPLo5tQaqd
hjzIUR4ddf9gWjM5qI67LaWv4I5k7CdcMLCsD8p4my9Qt+9UEW3aFN091r6oYGGY50F3pg0AVqyG
DAvVXL2wxz7fg9Pgm8RnQ2u+vMntw27A5jVinaAltzMoRQNefNtobwjy6Ysk1IPp4LljxN3QDmyq
FK30Hgfdfu8tOCdG9p260EJYKhIxae6W2DsDJafgA1ZFwM9HI+g0Jedrm7Eu7Kw/ip5fcMoCARHg
iIvGfiQH7V+SBROXaGz4F1sDcnxHRQLdvxTcWTMyIGQr9v2aMEmAWlv4p3LS+OGZN5P0cL8ly9qj
uiBvkvHVCYXAfZj+1x38CZwOsese1KmUaU8NWBH3LsHYovNe0JYwnTYit5khkNTe+X6v9krtXGT+
qwu4hU3GPy13/rUWpvi2SEKascgY9CN5ok/5UB8gqpBxv1DMlxaqOp0bcKlXF878l5bqgfr3pjiZ
J2wtmXUrayQ+3qLDHjMeHdVMmEBXKjsuPNyrL4YFd1jq3yLZr8VZN5owT8oztLdim7VzEVXvju5+
WiBZqddXXIX6hQLubsuOTIBDxBCPEzf65Hvpp7/ehAXzGdzBgShOfdvn+pPRD1sUnYz3R3ZrzfLq
lYQy9oifVUkRUgpIj3PenJjsMqdfzPNYDTtfkOjZLS+z9TQOZhesRYpVngpODN27D21mwz6FhD7a
5XasOxw87dkzi+ckKa91WqDo0IlH191z3jZfI8FZu8wpGoJhTcjEKxhZL0HYF5f+Q1WuW//sKvMB
KFAREfUC63l977X+1wq9B+BZ/5UP6Xe51mz3nC9VYrXPZZAOxcGQiLrnrrrlY9EEJGkS+Sq+/N/L
bBA5TXu88aqbOQ/yWMbeHhCId/15qXHvB+RKnBS6/0AjKpnZd8m6rS3KaK4x7qRxNoVDwrgiW5hp
jRP34w1gPJ84K15iy9qjozcjsxeP8OGXcJTctnuoTJsXRVbsDiNtvV3H2sVYN96zbN2h2jHEMORA
i3LH+63ZUoA+/Mc8w7uAouVOXbKmTMR1ql7KpROXzuvENfHtbFvZSb8lZ6Vtq/GYs3sYgSxsKm1h
f4adsh16EsknvQvb1vuQU/VuJLXgKrM2WjVpu0Rkv5eJaLEcgjb/rKnhUeeIjNxl5zaWcW4K/dws
+OI0RnWbxZlUIErGgNh8ugNVSbZdxsUnPPR+aGdQzemg0cMkc71JeSxuJiS+TLYA1ZrjAyF6DDKW
sgsKs/kt9AJAQ9buTbMjPp2FXb5idp0xDXowFS5mQj9J3gJsymTf9bHctQ3LFyKG75tP7Un0f5N0
/Zv7kO0J6yDJg72ux/KicPzy6NB9kusFknhKGfZbWFBhJvRgI+L22M15t09jTTuRrXYHhHuMhVqe
TPnwFDfULQnzhDj5O6EP3yzDGtbAEjd3tMSikX7XG05UEgDZ/1NeBzR8MO+je+bEeWZFihLYMWPu
PBLsmCuXP4U5FJsUmEGQJ8yEYHMEKSu3nZtl5KIkD5pewV9Y2KmnkvY9cWRUOt53lcfffkV/WNv4
c6WSGK1L60Kt9tm3BXMefNmU1tI8xUCtirR7ykfnYKzUt8KvshAR5dYb6+xJE08+Bb1fZ7+8AtA5
MEePKL1B25d5RenMyXgxGVJIPGWSoK/RzbNHvb0WHRhhRbZso4bILOS0b5zshJeSkFbzpc2xRIqi
JgwpMd4todmMK805QiaGY2UZonnh8cfVbGJKPlc0Y8e6c/XQ8g9tbX/ZU0uyVGeFUKP3lJuAFKCH
yVE95DNVDGQI8QvMZLbJKmOK7NLLAmaaTec2Wx939mbAw2p4hdpWZv9M/ja+hIFf3jKLU64tX0ga
prUpfs3Y1nZTPrUHRxkbo9X1pzKJXzqPvYewMYhzS4dOqQ/dIxHZ6Ulx1giN07rU4UhTYDq7jm4g
qW8kLX1qBZIDZwGFbKjB3wMDbndodQ6ODxNT9n9k6nY4bsEgDkzDuMTmvbcfTQJqhXtq9I5FCoiL
HYMgVNF+4M7rhTP8Rs56vqvrSadeQfOcugAzidXGmlETBou04F0NfVCwR8As/8hmUnvhUjaCZFrJ
Rvf1K0ZMuZ1N99kA2HGmgD4VqH43CpjfE3M55kP3d8OUDltEDA8J0ZmHSjMvmk7NPxszCVatdmPn
QSOuku+uksV+JcV9k+H7CT0rrh+Xtl/CdeZZZenSPiQTOuxV03b+sk4kOq+nWhRRD3YRKzoyf/LZ
uIIanTkUdWmtYrGbq2rE86f5xzgX7D1TnKWmYspH9TwfJ0BeMCLHZo/3CKrdyu9QI1MZCpr12Jid
AUbM0p7zAdQ9G+78DjTO9niMsOuiCqmX/ncjre7mFRPiJAbaafrHWPVjQ3JywnfBaZxiVtjQVcWN
8yoA7NFB2iH0bvmdOfiqpDUVr1jFO9NjVWN29ROTmDLkaNQk1xFjP2ikuJUxfYGgxvc73YRsORl7
F3fHqWsLNuN6Zh4qSdXAkutLioVU+sXNLh3woMhzlXXV3DHbGZMYH+2RMOVB6d1T2SBSneLifI8g
fYkVKV2ZAijFyC/faaVlgcHDXZn99HVOt7Kndx47eqIj7XwEmE7+81ZIdDJ3/7p47mN9tk4MvJ6B
abqBZb2lUPTQqvrrTtoeY6a4Mh+7iaF0Oq6/1/kehZOJz6Sg6pl9gxSYZKqCBTkEuC07jqgj0i0L
eaiAOpgHNXakCHliY1mNPAIuqE9k9tUn3yh4Ax7IcWAMITLbyqrL8YoO4dgDF+ud+X4rQKcUuxUl
YrMelQJbY8zNv5YkLuaB7Xr6eXGNfTdUJKo61YtseNZjKQOD67coFdF3qXttwtRYtznRc0s/GSYW
OD2NWr2+5utanpjq/P+X/36sc51fOnF6u5/PkAs2aLNpL3BJWSP6pYiPFpsDJlIAZRk+iaRQp7aS
6lTfXwgY7A9V625lrrMBtwy1FanVnDxNNicD3QZQWzTcm9otzR2D7ozzNrQWVgNum8SHMePcdZwK
LY/zrfVIRczO2//88uraD5OmApt+/1Wus0OcIArrQBWJY+81xxn2WSyjzGrmU3J/yZLKOPr682pV
Po2q7R9/3lFM+seB++HO1fVfBri8088R+nn387WJKMJG6B//+3dQ7GpumgQLSf3umtNrwoWNOD2N
q8pOOr0Vw/PJocEeWf46NiPu9O/g9t2OYT5jBNNITz/v+qYmMSLvESrIF4RSyVlp+ibjqQf+7lsQ
rrudIDhRj+l+gOzJO+Nq884C71GEV+Y11o1Tmc5xaBfWK6JxPNUsAOnqLRR5dW4Om66gFUpaAX7j
/lLdB4v57AXS5L7pQNM7ASsMGK80J5dVunDyCzFJkPM1D4rfvfHXlRHGkMzPjYVDnSYU352+9XpA
a16fSOpbyl+XPLiNYoEWGW72j+BA9zy21Kw/77I+2UAkYCCdDnmQJdpHjKMMKK+4D6W82Ty67IDY
GKYs8rJsa+ledq05kOCJIbe4s7wxirvHFcHAZJYBF4IxP3IlFV/IrEq2samV21JLvkWxXh3MLhEm
9FBDdwmmv6Hpm+TZKoHDCjuGxIcokzWM5j550uk3qmOpMrj47dO+C2BNUN476+8lMUqGHn15sVWy
q8eBKGPhjWfJpjqah/h9Fd2xumubk0z8SxryTYZECxoJIm91+Z5IeGDbpcP2QzC883gOf9ZudyqM
InmZdIvw2pSJ1agGdEVNU/MXsPazmVDA3M5Oi1t1H8v421e58+Y5Q3PxPPgwTEFBBijhnDB0pmGl
IGS1q+EFLFjVh0wm+jute8kxfF5HaGeb2bSnj8bPVzgTVbH3oMPeP3MYEjJTJhyVCQWb7jbxX7LK
iLUxxk8JlzGwxIiGAfSVnZbrfk3Kcsd0MkIDYj4UE0thj5nSXQ57tsxZe0SByYBybX71ucsQCkos
c2fYGf38mbEc3+VlMhx71DihnwHvXibznTR5p5rM39CgGXkplR2EYmyrx85RuBWNLYiRDW52+xxT
vWGPscnfy/s8rApQFkM5ECQvu/HbXj/M3n1LhWe/5RVr4b76sNxy4K7lUDjYxd4YRmZoosepykBh
S3oAxZgUE/IAUgeS38OQFgw9CL/oFI0OWVjWoX7MSn0NUo3bfyZGHnuyEluEqJd+1GcSorid6ohy
32YenwZ1OfDLcFn1f8mYTY9WrhmnpnTFti+RJSUq+yofDE+o36QAMiNBjs+6dk0fwW+zCOoNgC6S
e2EnvFPvLsbzOs1bV901FzO/+XXdNm7es18SJy8hYTEDOA6nfbixGEDwZrUqGBuwnq0hxS4D63XJ
09oJ/KaSv0s/2zr52nwqdOs7rgC45qPfUP1JWuC+/OuJfPztziXnwgwUY+n9cTtJjt6yDDIcTbOF
tClUlMTmEqlq2THnVMHKpOSmUv3AI6R5zfUkO6m2kVuvG6sv2K6vIu5vGSC4QzJqke1WnHBD/Uul
72KNJZqf1fxZyfNAvP/ZIgyNu87PKzNVeeRZ0dHpJh+2HX/FAw+gkoCP489L1WWXMvGrCL6JySxf
IB/+v3c/Hxt7PNDpKoJRzq9sUvyLBnXtzGkczGYdX6b7y8/Hf95NNo7KvFJgF7OMJYDdJdHPXwBR
ri92diwWKz/TfAYF3rAtj6Uh8IH1XbDsdgydOU/TedcYDfPaMg0XkrauywjKc2X8h7iPCDSns8EP
s5c1dQ2SeovoysKHRh02V1e0ZNW1VIRy+NnTNOUy+vlwef87pxlZqkLPuHRypm+lb/v5OKY0/s39
M4r7u7rt39dpfCycdgjtdsiuPy9giVFg6aIg1qehpMvpm7tx25n8AE3/3tT+dHXcZYL10vzvO5FI
d9sa/hiI9KMgR073dEWN5Ez7QZjXSR8Y41Ay79KUSwLcYARdsuQJRnjTmnXaM87T8kS9Ha7SZDzy
j/WJfeiM8ZG0tQjRhLFtKufKMHQJlFfugIdNN2qt+JHY02isCGQzLGWdMhsxkZxMVA+OnkeOQVzX
PFGz50WeX6v7Riy2HyVDQRuS3S732Uibi61eJFAwCengpgPufG61x7Yx4BH1R79NcDqxS0ZV/Izu
VoSwvuGllPPeVet8jTV1Ypr5lZiAs5qJtoy6wHgpVW/fnMUkVamN0VjmIEDSWDzACKS1zR+13n2q
3KE91kqLt72OiHXu2TgZpZuGZWHNOzw4+Yvj+tXJcH32U0x7I09T9TYRc/6ySZNpGgIEU6DJWgCZ
SR7/o13oD8nK5eOnf1zV2kcM7FlYaoHe8vgVy8QucfQYhrNLHMcqSLSZzkmz31v08lsXzM01i3X3
YPe6TZ+e75gqo7PtZkYOJHBeMyB7aNKXX440iE5OoSdUhnleHa5faWi//Hq+8rXH26hbzEUq80bt
ASkKHRm6Qob4BusuIt/EVvRd/zZmLhowAtYdpMoQXPAvzBsdHu6/TmBtQ1kqXouhqEPlefOlrp2J
VQbbQFvdSq3onnOZfZH5VhISWsDyGSojImxM9Mv0Fy99D8V9Lk7VZC8bp8oKXBBdwG7dOk5DV9/g
J2C6oK4/9kNubQdGPgHEc+fYgHz48FGnFq0t3yqnI4kCX0Ox6pHhtHeWThIhnOjDRuvmZ8c6tEAG
Qx8oQMj23LyVvRwPmUUhZbAFitJ0+Kd14+ciUmpWcovCpCx29sRq0iobPWoGhvfD3J7NpiquhsUO
c/HHA2DK4aF0JRBl9otBVSke/Jo7h4nm3QYHorujwNJ1UBiD2gFCJKw8AjhN/gUeBwZGzbAVsJbY
usf2XaltE16fLdfyHZRaKJSZnlA8tKWWhb3e0ua3z4Mal4sye/2qjMndk6f49fOnvGgt5Cf6r8o1
1+t4/4TJ0QncNKqePR4fQz1hnu8DrLyd5V4tNSq5QI5wluSMNmZBcDyNb+T6uLul4B7OUsxnhSta
65pbnke6k/bplJBTPdFP25gc00BUC7sfviE7I1IqbdhBLz42lWrfgLbjVj5OeFnMPpR41Y5J3V/K
apZXaiB5dWdPcmHSu7vOYSC1+pCZ9fKQxZS5NE/FprQI3W3WxOCMHpPDPLsfBnWpy/Qbb0p7ojak
7s707upZbXetRGXu3NR/LXrgUoCrH5LGfRmGiWAlpAEzy8vGGOrHZmBbT3HkRsRY9ldvbSVdE7NQ
bCcnaMcnkxzZ/eJrhFrOf8XKzhi+8TvG5C1QYDavhpOfY6dimKfQX61MFMfGcfGNrHj1kJtx2eDn
HvI8DqF+tgTjoYuwq768wrTnUehUBuAlBgK2u6jzMoTxOnXvn9Ao0ivZU7DYktp/jKV60TOGBebc
9bu55Ibrag5X3qi63Swxxo164R8MSFoElujvon2psrZ7w+jh9sVDXut/lVbO77Poyj2pcQaaRHKr
WjW9uwIhKFJg+0hzTXSMs6pDGy/HhVyKJ62urCdOGmwzznwedbwNqRoh7tcsaknshF4/cPdbpTsS
Gsad3o4x+FjaYj2uo/fmcKZra12/Jra9PMix+UPIzvzGNcgX1yN36j1cS4V4b4UA/TeI9MKwqeF5
MdgnKw1kJ+W7z0Tkos9oqvxRT1+Uu+50K612KwKfSEv6/EPLmXgLxDfGPI+BgVL1We+yaMRzEg6L
cBg6M9yUBJZvc5UbR9CkxBqSoROMIBmO/ZiWH4zeAy1nxFsqW5yA90N8Vuj5HUOUH4XCJyRWdgV+
SvfPQ1ig/tQ/c9vqH+s+dp7VbKLbX7adm3Svacfzjszlk7BNUo0NRVufDdXJgmk7wGVhl5DnF0xS
6aLbb70R/RybO1LQn/jPK5vA49ZqAMu6aJKKeFRbij0ypxmFbQlYGN+ruT/nGnN99vJGNMz9dOu6
9nmZHfIzHQZOgrgtrwYzpg0cmrivRoKN1T8RY4+p70fLzwiGtzz3nJAVF2Q8Ds7DNLj7tC3eKhPA
ieuuxUey1GIz3Xf2i0D53GXl+2S+rFiFPshWdhAqTqcRmgYtgG+9ux6Pcn79ByoG5O/Doj6qtQvI
ao5fh4T0ICvN/+D1u/e+dfrBWsUIaXfiaF0962jL3gvyTH8mDrnaDvPiQol1a9qiTezYr6uwNL51
ElD8Pq5DvwGbhkN8Oxt6+nHvGIIJr9r55yunJoHsAuVij+LO91mxcCzR7nquDM2RWRzm9pZUnwHA
pMnlliCgqvo3rUrKmzXo0EgqlIf+6F4MyVVtsOU4kMGxwwtn7loAnSQPjs3HWKwkoxZDQCZMHRor
SDqErJ9F26hH0/lODEDanZ1/GGyXLzorkY0NC/Q9NfjEVuM+oCkIzKBKug/wuY96Zwu0tnI3rWyy
rUH7Uq1lfLRrC8nBcXaYk2SUZFP54bA8HTx5QtC13OiIiIbwVLWvPPEFHhRM8XRbzfFv2SSYrAqM
TI7hfxfY4LJSuPusyP7NmnqEo9E+jc39m53MX3bfJxfmIvCSikztvBH0y73o/aB3ei2h/ROIN+29
LMFzy0CwX7z5A3KItlvH8iWuehRVlYNzybQehryznzxnuhALKE/SzOHb8l3306+R53a4gF2OBqG/
JKs+3pplvhQeN53lftqLpmsf51V+A8NfPlAjT3qmQsfu/SjLau0jk3Nkr4QkrIjtosr2gTobA81R
bg0faUsEbSWUxnSQOBVQzfzy2L4PK7FtPo2fnVGaglkbWdvx7eeO81cAzd4wWJ4PusddPBs7dSVK
NDA77TZ5k/lQx759UXaxIlbgBqDcAiAljfAWWnh84Clq7GynaSJmEkzal/dMpGANLarwYb3ni6vk
1Vr0NkiTfDojXKkI+9F0qlHkvK7S3vsErAcQGoh7Oue9xtaZrUx7Hjxo9cv9u8PyAxA1NcWZTdsj
ZsenHL7DR4J6P6JCQY8Me+IDeewrN3uULfTI+zVfmrvT803Lk/mjv6dZ5X36yEAd7KK7mB9xWj7H
zRzffh4hVcxDIJ2aP8RQiA9WcfiiUFIFPBx4Wt0jq5hns/upLc6lPtvrBFBtKRSSaJESlRwPUdqi
Eg8NR81ZWcPrQusPi44RMie/hOe1vWVi1r06snIvCR3lpma0/SG4OkMMJTzRzZWsEtMuwyItt16W
LW9GkuSnqSeivJbkfzNbeZ7rvzaRj4GRpl8D7Ijdzw+zqZNu2gyj0K90n/3BaWiQ8ED8fDvgO3ke
Lzu9Tp1zlzHktobf3MUYa9gfjeblB8TX67ZGxkjJ9rmkesAA+ALINLlVef/oFH53mnPxufqAYfF7
gkkV25bhRYjB1tnnuvPgEfj36BryWdrmcF6JkgnJ/3xjQKNeNYJYt8mkPcwOOlWOqHvz12nd5H77
omVJ+cZMYWs2zfJlpd1dTVjH52XnFwtiAAf3hFmX60e+sr+Z83Q/iTUlZFM8LmMyH/Wq/87AO25K
bK3zoP2VBaZPp+BJN6NSaFxjjuSboJhnAKtD6eaUPog4uYvfqm1vlN1HrMXPzMT6fwgTWSWh6BQ5
iRQr7ptNMXvVK+Snkl5XpVd3AJXUW1yca9tuu2KljFQpyqqMTB0JoqzE4BHMZRrJzPZfem96JpjK
+yeKr94zuYBW6ZNQVT5nVtbsCjASe7hq6JzcEk2BQV6xKFnvsrhmU5cJRETTGhQTAbOZl3ZRObbt
jf51DSQeyRushre0Kx9HXVT/nJW5TOfVv8mMSALdN1DTZUN2AAnqhi6r0gv8W3/v0UZiS7GjQq7e
g0omN+i6/th5S/5iev0TcEdkIE75TA2MUG5svhsuoI0iJlawmrxlhPVsGzNfHkaEFex/JoxgXnJk
sl9cFKCZcJCau10Ms93NOTn3NWSPL5yLj3gtLOajgGeXBvVcbwwU9zfuAPMdD4kw0J2TZ+CQbohE
bLy0igM1amh8maFD1S8S+yJagrETS05PINY4lj4PD3LEMBkqiRTKHkirmxHx0UVrosFbs7Z/mLRP
f51e/2uKrnrvhKy2mBde165Sx0VmcYSurjpKu6ou1d0F62GVeGZ3QITaOqTH0q91tls4B6TJnpt/
vSbD/ecYu4dy1tJfncFOrqiLnueRrR/0snG2ShskknPPj5zZMI6dQ1lJfATC3aqxdz2hATydyI4y
gcd+eGvxywKXFRC/U+4rbkuAvBgqhb2Jq+s/f647VUTTbDSYhf34ojdjcmIOHHG750+L564brlgg
FElhhoWVZ1dY1Y/dNp+q/lBPa7Kf7ewPV7l/+XnhPIovCmttKHC4066ubMSlj1wqXbRL7dU4cKYM
QPKUraGR4ZbwpHcpbYVndTFzj9ItP6g5t4/EHd4/raeu15qK+HpbP2N/23QdsDDumfh2pSHvtmq+
7/98MDdeCua2Z9A6Oc4DwfKVOBJAU90K6K+uafC4s6RaOgTjWrX/+XnY8mfXsSqzyzS+AlDAGajB
Es9NJhWTzpTJGAoXh2iKEAsdQXk1iE+KdBcl6NT3cPoLnlpoJFEI3aOHf96Vil/MmMh/NkvbsEJv
jzjrnh348+Xv7+IBl1Ps6xdUKMZuaXwcyikDlElv/velzviNVz0PYKmbn0jPknBdMW93bfU6cNR2
Y5YSn4CSDCCd48F/LllhjS5Si6FGQNU6lPB9fswbieREGg/Naqw7RVd0JKS2/s8Lns8F/+PiBiuJ
J5Du9NAg9Ba0bEIbmaEjZ4xlsRskoCVhLHP8eTGU9WYL0hKy+4fsBVsD5w1+WyExgVpx0LRacjJz
yHtOH0f2KLr9XE5hXlqdHopJe0zKhs1g6qojXL2ga73qMF+tLsGsAlJg44j8j12nOT4UErSxuGda
h889Rgj2I5YXhMDgwJltcq9ioxq3ZeeyMmJmx4LSIvbGb7p3VsXL0ZncYYc49mVwu13NQp0lM/aX
QUjyacEcblzlvFZy/uOIZSRYEZdkXtEmJBxs1WnBwrE7zm37p3QZLqJG7zHGRsiNQrPFYY31zQSE
T3uvud3RH5K3OAG/m/ddQrlxj1/H51iAQTwYNYBApwUnXa2qP/KbgpvJUTFrEk1I69iljPgqfhmw
33HrmMXEDa4CfABhc6MbVX38edcsuHPQPd6PPEtmO4XcPLrzTqvFuktUfkN52R0FEQO7SYjboHoc
6ije8bK7e67fDTf56oCyXd7RDzYgTAamSbBC9Qo0hH8BC2CMovfDP2QaGMmZ4IveRi5VZ0y0NJaL
3NGX45xmAOH7uQiYOJzKLsl3JmDRn+OkBm83THAXpVc81nYOBIGtcORR/FsWkTSFmf2aG4zA023x
tPwo57D1Rjpu20AUaSWnBJbpEeyBhjgJM3GekMvKzeNuVPTQYEjXYHzlDNkLlHEr8DzV7wdJSeVo
hrln22fvk4G7OOdvjgvacemGV/tCaBhDhJzoensOlW+b0BtYaALhWzggC24GLqRSPC1MMcJC+NAe
uuUIZoXGLUah19bj0blP2n/edZrBQneKCSGVMsSs/ZcpPQky3UJPJTYdmK2txVfGwgf+0GnQQf78
OwAd3YaUEGM7u1wbZUqVb5DsOHstw8AsPvTejOChxZGB/nZKCA0R1nqovfE/x3dO0K/lmXwtDbM7
ms780dhmuesLGbSVX4VSjC8qbp+LgsW13Sp96ySS+XU1FyGp9bUvX7XKpSnT+zd3HlDlq2bHWYIb
jIyKjQkpK+BmqG/oG2UAyqKMRku7MZxtzmMB/Xs12ZixD+yJj+rbG+K0UzE3Oq4w6BVlmc3EqDe0
KFCVSxctFBc3xQstH3RYFBRlsTWHAUhB7QLy6LQXK5+ecXProV5YD3kGZrTEorNQZpU8ejlPSOuJ
C+8eRfBgjgsPljQmio1AYjRPXhWWmIoCmogCPLol95rG01CnZOWW5510En9kMSYPTtleajwcR05v
iM9crM2WdDEmq+WlrRjfGQlGRbycxwRrEn3McEnsBkGSJFRvGsr9XSFh0ZPSf03oOJ351Pc0Z5YR
LOWXrebISrBsi8p+4uFlbFLwBcE4gg/V4pQwGADYlaqc40JQyEbp5MlOdWaf5uo0Tobcu4b9ihz4
OmaqCLHSYIFxxxBVyhRUXqmetBSl8ErYEBlG3t7y/G8DKk1RTN1ftaqXxZ/GrWd3xbEoEU4MGaKo
DlzGxulRZSkLTRMEV7m//xcOfT52dSjcjt0SmJOjNeE4ffbqF4RwolgHNAAkiT4VCKDwMFxMmrpo
cF77lXS0oiOBzvsGlOtFrmxQZIxmHjG7I9BAcRDl+pmPax6N+krX2kz18b8vq+AxtbqETDKIQsJv
1bdysCNtdtQ+Zrdsu/0vcvuaEFUDVu4GpkxgMfQM5MTtCFNcsVWu//MUXnbSq54RF3F9OTeWzMvW
mUi6jXOeibL0vQ20QPRlTlwRAVHPwWQ1CmHOxpGWdqQoTveSW2o78CcQxdqxM8QhT/ouEv0DFGps
loIfzsstuRV5O3EijRShQx71g3+oxkyL4qzi4C142Qu7RmeNHnVBL4dP24vYZZFXOJnf86JUKJMO
2N5KKIrKBT8XMawnpOaus7QnSnA3EK5J0N3966ENLu+Yf4tPvZvualgm9D7yRNomSVqDF2PE57yp
/B51FlljSEIzE9G9/ccnz2uTluarsSzfcmSAxfT4c6Xs3bG7vI2dZRBdgE7Lm7mtVbjxfr6SiZgR
NWKXhWjLX5Y8xWCYZsO59CsE8b5MdqpgtNv57i12kW8STvfq5zMWZ+wYtGqzuzN99QuO7bAh/E6F
ebu6+6FQB09gFHYmtMfrQh2woeGNTy4mKZWbGQYZ7VvBmY2MfnmRNUq5AufHpvHTV8ZcbGXuL0mt
x7u88F50a8jD2FnJqNVfiJwejmnzHaPr3SHswXF5d2Jn5rKcfl46NgkcDIpQCao/d7MdpuovVcUm
MbTOZyOnVxZedTQlxf9wdya7kSNbtv0iXpBGGpupvO/krl6hCRGNxJ40ksb262sx8hYqM+shC29Q
k0ICDikjAnLRSTM75+y99pqF1TwseX1cUz2eLLMJjgN6loR4UQtZ/MmrEG+nwAA8Ex5xSQPhMBmI
1uxsPJVqRNQ5tUfRYkVyMjAauNbiu8E2zm2J3zT0on2LKLTPsRPH0S3PjoYxvvoweVyz9veGCZ0l
95XYDiO5ggJa96qxPIkokHDuaHZ3nHmG40jdES95Jfzmb6iS0QYxL10NyOi4Oc0rBIr6UE0J6q6Y
WU45FBvuXGScHfVxUdHcDlxcpGZ1FUMx8tlytKQ/9lWIjOZM69B+qChuldX6Z0EP4DR7E9negXGZ
5yF/DsRz5iHnylIfkjXjgqsqd2kYPaRpbb3PPfUQ8Ov41Yf9zZGVZao3e1IS0eBhjZdIOaBerFE3
CVrAZ9XO1m5GbxW7xXDXZRg5Xe1/uF1DEGrscrUyzKgMeVc5cYP7pMYvoPKfJhd0O41w+8FfrY3Q
f3Dz4Zcw2EYaQ94VXpydy0p9nwYRHKOx//YT7ke66iI1g4ISFuaAkh+XEGvpBac5l6Q3F9kvSlO2
XYsWZxbhLzGtGz2Zb4Vom30Uffo1CWl/5PgWJPuw4HHLcxukVp8QTUCIGfl7dM+tsb5mMVmwo/sN
gjRhLYkp94Nnltuop9Gch+K5K7zkkGiYKUNUX+f8y4Yeskcf+mvGtn6eLI7iCt3uZgq+DGeqdv3k
LLlMclqxDLCMo1cLNpoT1Kqi/keXyaQiyxmoZP4VCUB1pJlloJqmxaOSCxsw/QYkLJvMSPtTpki+
iNnOTk3/AcqaVXXqERa7FYp/s/MQVmGmzpss2IeBGLaqvg3O61wZ8z05rPtydJ1twSc/SC9dOz0z
8yZCXZxjdUin7wzFfpAejEa2yn0ykRFRFv6vUHvBFvcHAhk3r4dNX2IiZXXDWYDBqMBQsIkoV+ng
LO42NwPrbGKbMBTIDTsEJDYqSrU+OeYJTutpAurg9sUlKjrcCjHBQN0kn2yb4NTI5rPVJDKvpB2E
9whQTDLbxLPr9fp5KNAmqIzWlEUIEaId9Bdtc9C5iwCuKW4QoH/muur25bJsRwmrdac/Axopa+bw
zV6ma9gCK5l5AXaxgm0ltH+VZNEzS7ZeKRAuXTpn9xQuK9PHeR4FzQsggHbx41fEToXiyYPdaDS9
u5Y4R4h5HY/hyGECU2G0bWXzq5ZOtaPbsTbG1L6rlnDX2DV3Ua1zTsOCBM2i/BklwiRPaupXc9rL
deabMTFT1QUrQXYB4kW7hjcX69ne+CUyHblkbDqxP8FmyD8TJ8xPRmT/BHVfQmtpCRXs6cHYwaY1
5lO3l63zSUt+4RzTl2dEVM006LMIs3ibsLX7XGIwbnRUizxYycXFYbbP46AELTYL88zU79oaXQyE
JoklBJYFeYoYjpxrH32O46iuXFt+NE4AbaUNWepLaLT1yMNE08gptphqGzY0vZ4KEd9BiLLXo/If
hsT4CaSeJzjFLO6Qw72K0/beaBK50q31Mum255OCMa8YP2ECABVvVE+677+cvjsicbqrw7hcEWj9
rmoyUnsOuk1MnmQw2fWDUYQXEVsO53OoYHAzFiB7uJ1z+8eU+jUHGCJ6Etehjp122UhScFgTVDLn
8DlicFDk1FAeEWgK7n2IH2wDa7BT3pdCn3qmo3e93XkbGTQPk0/0VJ5iWyBjlHl4FJUrskQvTqpR
afOwr7zQBMkGsgELiXxo8aDvtSu/PMdYt0WCxnEI4lUb4pXsv6nS9tZIbHYYpf1dx9AF/NCa9wmY
o8R84jMc203F8EkCd3ixA/kS1baxj8ryXVfZvZo00AYbW1WPWTDltlx3XkiP3yOsDETFqrAqJv3O
vKY0RMDSqAPyq9XYWPXKrsoKCyxRjAllW6Pdr0w657QnX2dwv3pMhdfEgqsRkzzTzep+0K659wlL
6+bpG4cSUHnNA3ojzNw2YoHSIHMgZbS4Zl1aeYiUV60zoPyiti4KsuraAoXlFBNyVTFa2/iKRuJI
j/RuHl1rjS2CZC32SCyYGUiqThrFRUfJmjU4X0XeaDK3JMmyp0SIM8zNWIffkqT9rpSW3HwcmwrS
dTdNWTxD6oCsGCFsHYZDYZYzWjhEZTHxtTDEOKOAieVue59SiIBB+sgYucF6Qq5qV2A5G71xZbsp
+R8+TMIlRsY/kS3wKptoTzQqzvLFf52ZRC8zQ7v6lA2+Nxx6WrV3PsHseGuNZVr9UAT+RxbPH54A
yO7NlUCqkvL4kay5itdDpCjDnQ7wTO0CnqmfDEgMW1rE1SqcuvVQ6+tcjxWeCCQBNU8vbL3eQP/K
McsIEmslYD0cmcEvC1KEFh/HUiVDd18aVnVsDI8RAs6pdS6qCQmPzHdkOcjdfzWPMHW9xxBacHxw
TA4p47EZDOaxKeVnTAcGbz52DMfs6BSI+QE7nrE24+hKcj2PHtY6OjBgTrw4QP46Gz2nwPqpqMjY
nAN10o0PaTM0wcSJjv2lSz69zkcCh/fXccS6zEci+or807LV3iY+dpPjjFp7mLeBL7cbu2lRdvr+
F6qm8B4VBQt40icfirAg3z224Btegzx672T+3dXeYejl9BBmDyymPGg/zLG2LgQGVoUi0p3g7/28
LAhTnINNipMGyHjGYSio1WO01QDlBhV8g3YbvYKg5hCHJld2g/OI7+EnxVt4x5/FJ9WaFt1N9v8O
U9K18PPvlls9220NB6fvfdzv5HZVc7c1+xobRGBY16lynhk5/lBN8B4UMEDxK1LVhXGQn0Ydprus
Mx7nQeO8iSmWJxltJpzNd0Y6tkiu1SH77XELmPOatH/Xbhpley4nghxXcZ4GUuM5w9WaUeRi1r54
qol2KTYKjddYWcU3K0tvY1HSQDEPNATaS+qHiLGIYt7VQhbvfoSYlWN+ZuOiSUwXX1hwiyvji1n3
PshIiFEuj3PfpbegW6pn7ZA6X/EXIwtLVyICa2X4h9mfwd/gPpYDF9rDFgONAYkPjqqlCAqwPjTd
CceN3sF5YGNqdpOaATpxS+kxQLo12C+aM4JOyQ30TSAoVpK9IcIYH6Eh0moZ4DyQprvPg1awQzT0
N1qyvc1x4ezg+SCdl8ZpJBHdDIF1aAPwV4y7Cqq4vF5TUm3a3GaXIeJnX/YYSHrO3iZlBzHb0SGp
7GYfKAIyO44/M8bqOiuOiNJJn7lqMSimI+a4VVlv4eNFV2bn4zfOyc5dgRZthWDjYYyY3cdFumsz
C9bjgElpuZOzFqdPQpwZjnwPfTuFLEgUmlq8T9bPPAucDd2+fW9bSIjqmZv3VBuPRT5kh8jqHiKO
5Hdd6u8nxOFY47wPEf6sXQowglLwC2Pij7XHbH1ZHC3MSSPzJaKw5quVzb9GkwCbGoscGfU85kX1
1cKSs/IFloGmPZoQ7MmEvhAjqxCnTEl9t+TO2vNWxN7NatR4N/v90UYcXungy3YZ5EpSQ51HSf9j
7ffg3ebyh6lxxnvnJv7UCZLfAgnLriH9+KD96rGLPH7tsnXRI2Tl/jdXIgBuYJkIqwx1ALWw7uK+
X7mppw5oAX6pCBscn+US5ShR+kXps5+TflH1BmE2VRvfw9eGohmIN3Ii8+2UoK3uskDeKvCdeBJ5
vI2hLU9hhx9grh7tSTo/ZtNHWo77/pqrKTuhWQvAhQzEltkWh8Qck04zhPsw4fA252jBSn4kEej1
tWT2aHWmua+iYI1wzyH07B3Kjf1Ipi+C9+oJ2TjTyCZ/wOp9Hunr2XzCvYN5qErpmCJUrlbc5hJA
GUS2J4lFMOQcYQbNkwhpeBWTj/x2sW8tsuq0pZ+CmMx1liby8IJNFT2nIb6bm0SLFycYWScJtDB7
/DCMzTdRjBzeyR+3VUlMpkurJHLQ62RzxwF5xDuOa5tWcP06uz4dl1byWGBXoGyjNx2SYaeXN9hj
i996xSWfk1sqe49fZqZJByB1W40N4wVn/haRzkPIohEghrbo8+Wde/BldskYyq6Um0wcOGPrTBDS
Ki+ceh9N7cm0wrOnqCk8F+JL31cwmJMZKqKKp7uKyMQ7OdFugAxI5yPxnb2P8fkuMgZkAA6tjgiO
k44uY2Z9a1UNNYrxp++9oJeltlN4J5MfkdXgq/FQwORJ82Pynwar+PBy+UUXlWOunI5kPQHvkNlH
aGExdMQ2Exb7ub0obpZidwhn8uQVEorEDO6q9kesumNhPNUcMelYj9Pebb0PtPmnKCAsx0SkCfyG
NQ7VPLpuQK6xcroNbld9SBzxTaji6jQ46HHVbWhUDHdFTRkDlP/Fj+Mz5LaD742PhaeOH51hmUhe
h5FblwW1tdCwBXU7LK2EAanFox0FzAnnepshbb+L7PDScDrchBlms9DJy0PcBPetli5+IaS/dPzi
jZwKDDHsGZE4udx0q0ApkNERxMPaOfBEq33oDDsfSgPmVO8hG35VxN9SAeOYHaomOo3lVGw71/zF
bpjSXQuaDRCoZmfmSqwWgBehopV17izzx+y6Lf3VxtjR74V1ha6I5caO1kmGH2EojbPpOdna7Lgg
DGCDnZr8XWRRcXkB+lEzS2FTBePJs1O6AU65jaMwW+sOYk86EXCaXQu7/QAxCfmMo+GJQEIsmEP7
1DKVaZALbsh6JVy07bdNj5WmxVIK8Q3RCtFBpJidEnkW4UMo2/dZlhU8nSI4OdE3eqFMczk2V0UQ
nTzd/vR1v0FbrA7jVHfbVWiylxeeqd9CQq5aqGeVHpfaG6CvVYN18DJkdawdcwl2lIw78Shi53Uw
NUU2TVBHNC/50A6Hckj2dTVcm85594u62luVJVf1HO5Ty3LWJZk6S8Cm50zjOoWNk0cQ77IGXSid
wKII2wMigCVYJK32sumdlQSXPkxMzXQ5XWI9HpmA3dUVwYxEmXERt0NCC9sOnGmt7YY+tqlhjIaY
luAq8MiKAwZF+tyUEaZW8sECnOHIHXRggG9Zz8xjCJ8F1uBt6nUXjl/vw/iz6dl0VZ7Pu2gYoLzo
rQkKZYUEw0WH7ZxmFAbIGNXexTvupjiPIilwxSclKMFa349xYHB+yDS1BFhFzFcJYoY5m5+dfhcy
ydoix/vB/SXugjT7qunIgrINb7nh4pPDoco1DFOmoB+dLpa8M84FVtlu/lfCB/7PpTsuCQH/EJ3e
fH7+/PxzRMHy9/9IKBDBvwiFQJHkCg8JlHRIvvh3eHrwL5sqB1y59CkwPYvsgn+HOzrWvzyJ9IHp
oTD/nave/hGebjv/IpwAkZLt2RKNg3T/f7Idf+fu/FdmiCcsnzfluUtohU1OgbvEF/wptMqx0WmC
/cQoT55YnrjzepZ287gUqUB7IvhTtLLisKpgOHOE83uHVXgqn/GfIjwNywAQD/TEyI6vNY1tni66
t3nJfR7TPTHVmzdP3v2fLu7tj3f357B0S/wl3eOPN83FdMk5ceVyIf76pssc5Lk1MeIpbBsASjFc
7XLmqDyhdo0+28awNyqSNlPK4Ua2yUDbycUKHXf7/+GNLKlFf796PpIh05dcPyGXN/qnq2ebNUJY
CWIpzeaE/R2mkZIAU9EZ0lVznD3Wvq9goGdhBJEGfDAytAzmr39+G3+NmvnjcrB8EgBGTKfrib99
hmAAh5ajIt0dNcGmpOoaQuPS0CRbOQVcyn/+aZb315wTTwgBY5X/2Pu4c0z5t8vfY3ENM4FZvLXs
7l7pTdyHxHL2zbUxdLaxROasSFtxn1MTMkwXTT+EmYbnudXFabK4AVzzWAzDW0zBGFfpiUAwtJKg
LSgpFUMhy9+IfDLxcGJ+r9P2VwVTUrWWdaBlLPYuKZgbbisq/+SxN+v8wIhYn0YVvJodqqOyrond
XhBItOESRN20Z0ThnhKFHMVo70mG2w49W1gXw1VlMOCdy+zSoB44VbhC1VNB0+R50LgnShttFlPZ
s8yDV3AKsFKt4iaZ89lLp7BMBqg6CYCDmF2ew0IkAW71X11djQxOHlPuvVs96B1KTfxgaQqNCgA2
rf5yZSZWi/wpfgIYR/ffmKm84pAhCt14NQ9U6UJecLgcwlzowyBH5r9wnwcPdHCO2mQ1NO3ODVGc
cxLEw1JnAYWufa+HcdhKK0GqBODJueuMMT6RMbGCfIbih6zHrS9Mj8IxQlJUPefObqCA2kmn/pgb
UewyT76FzLKCvM0/iFKgKTDgWQ1or60nRtV3QdSJTRkZxLHWPpnaXZ0dTFE7F4fEa20H5RGMNz2L
Ni2vclQ3g6nWTldOi8eq248+s6zaKOeD7emX0TXCE9Ls+7AyQABOmkaLdIY7u5fFvRvUWD2Jfzi2
b5aaulfVEbFI8uLWhmL8pD0ox3FF4YmRzt/4unmuBrJJxl6JU2WIk9dMKZ4ymoVZS2fV6sJka5tG
tJeejHcO4ouVIJZl25fK3xlR9F6IfuLny68wKPqjT9MWo0rV7wcaaX3o014NaXbq5cUZjHfH6l4n
iz6qaQu1sgxU0Ih91cZA9HT3zw/dEib8l5Vmeeb8gMQxgoWWeLu/rTQkJwq8GSmUrsTaUD0dOsHA
A/8jZLR+50kX64Mf1dvG+0DbZKCKqML7PhcPA6gsJGHD85B0B6BxyS18pt3g06q/8yJeqsZkcpLk
xaZ+NtsW84dvALSBA7qPZnXxyyk5df72n38fa1kj/rxyCkEQoOvZrus6PrvQEmr4p5XTNCcnHlrg
LT0JArTyS1yYj96ENaij/Ufzu/fWIgHUP/R3JXZcQh6qnRGEBLOr7PjPb8b572+G1GFzCVlD04lq
Zlnw/vRmckY7CXMurppkeuR50BFG7RcH1LLqOhX4p5zMcpZ0cuccOxwmMxfCtzZkB5QYTSr+qgHj
EDawo1828UWlIt40Ns/14J/jtLN+KlSL4ImT4Eb458oY4c8N6DKrvqrOjM9tjLkgvQ1sUD2W6KcG
gdZZF1BmAWzaL202zlsqoS/6VKTL2EP4hprA2Rhl7O5yFYZvpWq/FXPV3ByfS/jPl8ey//vNx8fl
BewEjhCB/fcPi/t5RECMdCO15nabmjDosWGcDQ2QILJAIurQibaeqsyXxpc/k9HPPoMUlp1fDewL
xPgWWnrXsK6nw8y5IS8IF1B1mV/x/oZrK/XFczJ5b4ZFCEujARorn9O1Hc5PqP3x3btyT/KEx+M1
lo91yE/0pfZ3uQVB0w9vHclH06eypXs1kIU/NHk53FPYb39/l4Ua+E0xXWjnA6aMXdaf5apyegZi
E9lX5Hj9WXZ47IWtUetEPQgiqr9iXcfuUw7fbd2m00YMuE9Lv/G/27F6KB17/oyaaJVi1JmFlzyM
Q3FtOLHszXEod0p40zmpsK6nJuPXuqF6r91O8ajRgMPDQItukHCPR0NdCtPixW+TDUuzSZvU+aoW
7LBveAGFkii3SdYKbMVDidlgpgkd5D59XTiQAeEjPyxjH4+dvqm8Cm+R8tLVTGA15oXm4qqkuRjs
j0ZYWIegceqLYHFctxY0KAa63r42zK0GVlMpz98UIgS/uVwei4oEX5jTbdtCiBfdOQ9G6bhPdOpr
MAxMngxW57pjIObX1vOTkdI3IRJAPlZZs/ATKCYDn1AmqTuSeNr00dBJ8wQr1d/3PjrOapiaBzLj
8CoCyUxiScdFqOYiiCJ/EA5ruB1ZLzHQDE+01L+6PYnlqwSxyOGfb3F/WT7/uhw5lsspHI0SWZiW
w/H9LyuAO+ALZVyG0EM+x3W8xzlanJEgKjpbNYOw2LmNGV0KS0mYDDjaNyJog8sciE80T2pTdai6
dSrPaTOrkxuTKjgVCSdgVyob5TPsycaJnojcnd/gJzxW3WQ+4JMEYpy0N1K8ABOYbolHYmE4hPOR
8jzfgmQiNLoPEQLIxN1MxTg9/n4p0Gv6TdFePfhfY4v/UPq9f867Uu37wo9WHC5Y0OZf4DVptyV5
+djHsl0jg2IsO31rl+lOrvsYXIVHTHSEkaAFmedliXqdUqYYgyJvPBX+ocb1Qx6PGE5B6r96KZuL
S6/5UPpWcclchpsOWVUPPC4SHidZI/lEDEk6DtiTo9Chkdh1H1DRNtCV7dfQLu0DmWwMb5b/LztQ
LC20EiZXCr143/1Pp9W/H44Ft4u9lDeB7XgEAf5t44RHUXhikaaJ1qbwxwbndu4lHDOWobmINyHy
6ceC8DHcUJG4NROd4gr06mHBUTaN3DmoXfCOM5hTgRBP/3zjUf8tt9Zfbj0bJW1geh58wf/H4mqP
TRCHHovrQOta945/Lg1iIUrYaw3HJM5ss8Vk2i4QZArI/6Q0vOm0TFh+YTSTIhOVlY0xlpcmHu0j
HeZqXZvTNSPu8USvJjylgIr9sHoEFVKjsgpjiMqswAkMiPOcR8XFpVXsc5K+82G0bQNVZy8ic8dd
wZA7rq4AsxX6I2ncFZGoX6dFqhrhXoJy2pxDDa+LGC46p+WcrkRT2i+QiqJQN6dQVAw8NB75kyia
dRq3zuH3d79fGhkB60MliGSSsWwV+RaK49x8ZqBDtH0GJLMKMm9bQw5YJfVYnFPpFqAWPL3uRFE8
lt64jsTYHS2nWqKkWNU6t3zDMv4BjMhldqLUsbO8/hyb7UCOXm8/CA7PKycwg7dy9H8mXjL+SlzS
hHLDfovhI59UZilUyiPOxFmXHCtbzliifWikaWyCoQZMMJj5S+n9MHqJXZK0PE/NpN9wr2dBEEKN
D11Q2SI9JnX1CzRBtjOq0No7SUhmCjq2OxXyD7oWG7uVcIx2C8Wsoo4Ws5O1Sid/XIeplleM1jvi
dMxTH8fW6fdXZvVmxl1zUjSUt5VfM7oXtsHV6Aj06DRuRbsN6VkjYOllU61cu4ufQre7VBRPUZms
WADSQxG1/SFAJLE2cxsxI7m8l3ogISHzNOKlsfjqYRdaagTOE4QCnYDAKITm+WRODEBouos90ab1
pVUDoHNc+5iy4RZZpT4xrh2vbJ5k2o3p97YyGHORzPzGtPGnEeLcM9RrHCCF7AogBoRMuSu0gxaT
0Vycfn+lCJlZjEf6zbgPwjG68hEMGyMCAgwF8C1OR3meOLDcYZgXj+S6b8dqDJgoJtd20sCX8mA9
VRmuWdwzI0q/UV/sohp2Rtl8zr6nL0ML6KEtVc44aOEGQWljuomBz/6VRPVHdLJ11O+mjrHdEIzk
4tWxAE1e9GtXzfmK3dj0xxunHKo7sK02QVVSPnH+L6+cItZ2OWEInaofRGwLZgpzc1OpGZ9jr53X
v/9AuDfHq7YjmrAHC8LLGuRVhs1dMaACorhvDkhSkMlVZXM1GK1s85DoDVRfhFBZCaqhMhnXcJem
bS1zbx81c7+qjdB6AjSV3E01OhnL7mG++xim0asUW8MYQi5AzsxsaqCy5pFMtygFQ7zbg1w5zQQ6
keIO6dT8CdJnVZs0OcPeNE/AWKKV2xnkHhDswiPgD1dt39NOsu5/f5P3gBht4JOrWML+7JNMkg2W
0rwsy9vAIfk+GxtCzprAQ/7gRGtfFObe7NV0Mg1vOnZ4lVqzchESgJ+Ow7E/9g0WgFlP8GiEi7Ub
zeoexVTP0Rlf7igClHchd6aTei5nFiBQEYqMOMAj1chub6raWzU0GqjTyxrUZZLeDa6Vf017Khx/
M8rAOahieo+ZKl2oihAuRzsseu1OZU39bcuvm52zUrz0urAZSP/nSz7QTdJ5167RX18Tmj9L4IO+
Onb5SlZg8d1lfbkzclDjHoRAyLA28ZQ+j1zgGxfukurJsVRF5+COhbZWctrUoQjoL+jgnFWMURLJ
YK8CWKehTR0ST17nDBxXjdjukrsFFHA7my8MI/kJLgfLGTchrAp2eSE5mHjdcUR4CbEj2fuZ9/X7
M1CS7kTAZ7xWTRE9MBfbZ5Qto+e/m8qYVqiDo804iC+/yiamh4i1WvHa07dE48CLzpOAALOOudoQ
BfuknOSuHuOKUSIIxzwrfk256937gNgPPKfWRvEpHBzVDVTZjHL8qV2Vdjm+DgH6R29xhg/MtN8D
tuRk8h/ThhP9mCr7zS8JJGmJyNGO/WanfMwAEkmZWpB5WPh6MZivZe3duz4xRlg5E07c4023hnyO
7Og+UhB4+tbCTR/MR+hj1QZWg9jOXlPdW8uLzICpNurNDMFMhXNzoezZGIY1n4rcUTvm9/M2652f
TqXL73jGrh478nX4XfKndrU23ACHSdCfE2JQNkZXuRtdpsPZhtOO9yx7YC8AEW8xIBfhuPMCglC5
b58rdyDnCwYTUHuXXhLZEow5micnQpBhZOEDgyiQsHTNtp6l1IltQ53GvJUQC3Sxi4f4MEkZ3ACe
XzIL8usM1x8QqMEAmTJ+16j8s2yZnjkAxRl62kQ91PrUDdmbMGBd3gFxgvM2TclBj/rdTeafdtLb
70mRrcH5VFvZoOgvaxk/hJEKORYRLpty7VZTm4b7rvEVXbQIsQ+DrQtDHndrd0weEvp3DG3EOgoS
8rVKL78kmX/k1MXckvgD7nECIALSEkI56aPw3fKxTPXVbFLvXpiAgPqRcAor7/VWy5ptSb0qUnjg
vdQPjFb1vgwm4whRzF/11bixW6M7BSMDQWyh7g51HuRnl3hc0CTcdoxSjZB5rK7rp2nZpl1pYIF9
w1jof89s/SKSWlEfQgB1eV4gw7anqWvayyIyoFs5bUEtoCluGvNMn3G4i1vPvIcMR3cLCktPXvht
JuNmI7FBlXnpb+s6L4+6YGKlK0bJQHW7m67QUxo2UqaIjaNrnObVVt8TP7WfWgQjW6NCc24mAeFX
XrfpNDwci5jSc9LM/n0sAw28XRk/CCFaQYtiqcQJQT8Bws5UpvGLG1o3TfbKys6HFG1UknJF0CPk
7mzQXKydsx/qZ7zQLCnUIAzLZDWtMfshFymSI04lGhIOomwPeMTotsPRjIf05LYTaQJtjcQjjW59
4xDJ5jxwD4p3mjWKfFvOE2Fg3AJ7Mq6OevRsfAbkw+1Aw9yRVVtuFLBzgZpgVZVx8UFxeLB0grZk
AtUcoZc7BvAxc3uGktKSSttghr8z5ym9EhRAii7rwCW2ovHJ84dLjXdgA8U9X1O5pCeTWeaqSRYA
bY110/W1f+9MfEKm8NP9iMD1UpS/BkRdQOwI63A61MSmNbsoMjVp6I2XHIHYjleIsqicnRYNTptP
VALUqTIuAGpz4n1zv9Wzp958Wi73cwZMIuyOg2X08cZobVSgo0m6aAAaVFnVPaNqbofmMQo6i+H3
f754bRLuNQsUhGbWd8Cpe2V2L6SQlufKaQABogBCx1D+yqwx5OhU5ufMrz+KfmZUHBv9/aKCdCXd
4Noxcm6svNgNnm3ffr/4hn90sHNRj2XiWo8fzWSQLFamwRVO389RYIZEQoNLFyU64jYH9Qa0M6W6
e4OJ4F3BY/yQmZ5/SMLuh4ERE4Gs8RU62XQL0Y1bTmmsgeU1x6pqmn1XQhkIFlNSMKni2WyaGt2X
2Z9r5cJfHjt3V9R+cfYT3MaGFY9ErATzvZYGEgbmRRdtQOzD/UyIcbstiWI/e3OZPhBHtU6bTx8i
FRp3ERZsdlF0o8Nf7czehRyGifGU9qbD1Kn8ALuarQ1aX0t/A5Zq44dIKKC5Mz1X63TIbiDMeT8i
6y7erPVjjwPw98Uchtg9Ss+4AcDDaIUD847Ur5UOZPEzRkFLvli1GQugXJXfkP7cjPIUN+5lwi06
2Y717o+W3oza6o9ZD1IgFZEcQK52xdbDTUXwTKZvY5UKGuAIMtNf8wwwvAzaemV2TnGXafL7TNhs
37pTEyGRiuuwZHZd9fShuAzel5jq4OoQegZLfB7PEn/JGSXqneVO1R5bhvsIDw7be/9LOzN0NBjn
yN0AWAocLlS/7CVe7H5H1zIh/Q0ZEn1LKtQOsP/IF80tTKywVm+/X5bhC8ZSfXZaiHSutM/t2LVX
5TjVtT+gQAi3VGlPXa3mVzmTkQzIbIBvu65lJI6WYVuE7/JVS4wLNklv3MxTsevSvL6p2FV/vMR1
ekp1rK913/hMAXGmNZaLH7Av4Nj1NzUuOsNWdQd7dL9DZs/eg+F1jkqQA66sthHe1U2XR4rBu03I
UtZk+xo5BFJ6WusJEOFftnO1kzp6IZ51Wouy7h6AuAjkKTXx4/0cbDyLTkOqfXddj1ZObYJppa3N
Yju21lO29GBm0/kWE/q91o5PMDLJspegBD6EQwLz2Gif6zoFcujM/SsH8Q8DPZpeN3PpvpH9pbZ6
JPrn97eDBNPuyVDe676GA1RFz5HXsCNEKGq6WkAFcJvhXOX596ACwuIWzQuKuZSJJSytSelmWxk5
j4EgWvJIFuRjiuXsGnhufp2uY5/5p4TA2BMBZJ9eil4Ugd9PrIxfLfmQuymDOtUHHvwtDv7rGm3D
OFbDBWVS4OI74HzoVM6Rp1pwkDHta+AQx06IjLOhfgvWWfIfJJ3HcuPIFkS/CBEoeGzpPSnKtjYI
WXiPKpivnwPN4vG1Zrp7JBIoXJN5MjLvPbOQ1VQV9pMwtA/d4VHjeDMgKsu2gYvfCLRVtforobwu
+jaiBB4OEearcESTYk+5/1gzuuqnqnmpocje+GCvrjCaF8Ri6lwPNIR//5Lljo/5bBUOtv5KSNMj
Buf4NU/CnYYJ55AE5HS0KXbPfhwwRTg25EGQoAtJOIFqU5hlWUiTnORMLHzj1EyISdmgRYdEdR15
OfH4ZpJOik2ltw9d5RZMradxm6cZ1hm7ORG4qJ6awuH4b3xzi3UA/Fo0tbvEAZRHPpY6xiZezDjX
07euHUmhje5dwrib4Xe0893B/a5t/Ejo2EdU4smT1Y/VWU1FjAWLJFnySdybMpV3s8siwVLL79dG
VCOqaOorzsuF8sAjK3Q8e5fr6qzVv4C+jpGTGBvX7+yHQOFALnWwfH95ZX8vbRfA0fGifV96wcNU
g4me/wxL/QOf8FvENnGH0b1a2EpPRlSPE2yEBBPVqPBxVZDl0NyU155x4d8SizELdNgmSU+gjTjt
NeYWZC+upoS5XYrdfOmTFP4YRlI9EjO0zFK5L9g7vRiNNJdQf8ylsA2CU6SbP9XQK3y7aV+rJJBz
fJe+oAlQfWP/JOnaS1E5M00mBSTMnEdtisZNEWIGDTv8RXp3rEsybEGcPAxV8OMGnnZVlp3fR4gR
MQlHEFTpfSUyAsfqsBqEFVYJrtcHvHXRqkAgiQsNQ/oYMKPU5xfP7GlqlO/snXDA9WEELUAiQVHg
vbNUIM4tyZCj1lOF/wNorpJuc+ghY2282ogf9EzcexlPr3mXU3839XQK9ZKixtGzbWN3VGW4H65t
pJH43OXRLtHGZzE11laxFiSW14x5gkjbOvr2nA6lzSHtk++vAlDF62yusSPVPWoG5oWxqE72/DKk
VUEpmFnPAhv6m8eNx4BjKm5gA2oco8b4HifJN0Bryj6MY5h4JLJSDR4eKVJCn4IDqb+86OWvLppy
a/o8FZtyY8muPnf2tGbAp5ZVG4mtG9ioIhUUgioev3PGUVvo8v1DACQQIE+1N5JGXpCGyIvjavLC
YGJa2b2VnQcfIX4RdgPG3PKuKeupGXvr5vhCPgGTWBm5Nr2SImlvywZpb2fGM+Y5OSWdTg9SSK7o
4RK3Sj/mEU9k6rH3HtTNCaR0vo49/R/vgHj0sbpIvz9nHTcyoInoGlVudJXk2KAUBHbq5+Asi/7F
6ptjwyD5N50H8jBQULcazwPMg5bpizY4W6FB/8NODcSCDWp5YWbPe+XTbjEY6wuKMdZZDVb3Ot0k
QhDEbmvdCh5OeCBRc3yrYguQpR88ReNFzRSMpMnUOTQ/2r7OvwJCwoFYoArVxUPaZfYjOqAMnoSD
hExsTZRxW1K25EuDLgb3EdsWLFvuFYGui3paJYdZ6Thf0A23/1tn59OmhYlveHZ2aSB7Hrw6/dBF
0j7UIRnpOc4B7od3GDP28xCmm6gW9pFkFTBM+KjteYiJQuSpynr3lqD3IbyQ98RlCnxE9gCGO/Fg
PQz9tCZazVlnCVnoFfTS0g89JpIQ9qeyvP19VfbZF9bXdjVrmtZgr73XiN8KQnBoqC8t0lvSslto
rSbOvuYOr/xVaYwxT8fLGtRBu4mQsm6thrFBahBdxlxBbHl3bXhMRnFsiqYCTipnZRHq70jTpn3g
9AmJCwWXDlS+hcBuMDb5F+5c0LSFZZ+tPIMhx1bGR1hK91lbsPUbBioEDBFykitFkNlIAo4kxkRJ
j2J0gtHfjs26Z6NLblxprjPThhzFu1f5hcOohLewG70P7KvpE+BVBI2u9dCVCVPcvxtlfok70of8
sHcO1DBLsAAlcBxCXs2mzJ8Nb8g2kRV9+Wwkd4Uxlbuh975ygd+uj6T35tVYxjxNSw9ua7ZENMUX
MJjigmKeXDKrAKyQppz+g4UqpsY+4PN4OMsZvmiS7scTd92E7yD9xgvZU9jogsE66vwHvaTvLzYr
jnVgrNgjyAgWphcecj/Ozp7VbzJ3pF4ky69Sr+5st2aZ1B3/fpUQiHGU+VpwmnMBmWSq5Sq9TYWm
PWChTQlaiC6a6VLhDo1GhYgjiQa/Pg9x0RCRFqADF+ZLlzdPHjCnu0ME6ZkldIDkJ87XDqPWLfGk
5c7Q+fQFBtgnk7ULq9Xphu7YfnIzSZHf07EhQQPuKF+EsvQXwhsiMkYXoV/a3wCxyAYAJHeZMjyK
KenzY+iVL4QsMKwMMzk/YNulVqfBsVT6UgbeNyWd9oQd0dqEXlvgjS84vdyCiYVh5sAwCwyArYvQ
Y5DX1PC0Jzyyo8Y9qPcU+7DMNo2D/cbv7fZVn96IBjvoncrOJsaUh1oPu1sMVrQg/uXBBxFukFB2
wLwYXAtpveRWT7WfMA9boOQlvCPxzzo555QJkYbo1AUeMkbRk5+w2Q35cSJfgbFDl/zkA9bUDPmi
4kQ/RYxnnuIUH+mgmmXFCfzWuIV/CYJYf8oyB/WdrIfj35cizp1V0+TpNnaLh8iI9bOtSWPTkIKI
bDWC1Mhc9u8lAzPt4JFZ88EkRCC3OW6QMAbby9Ww8yZonLJu3jMmZlurzMLnMGDyI6HZemldb+3S
bulU5pmzT46V9ECSOWGpbn3ekmXIdYW3zfN2glDxTQA7q03s8Q6Edodqxlp3U54C/FHs4EaxCpQF
1iFW/TZKCD/Masu7Aci092pgIEXgd4jg3t22NKVIkcv83rt+tUw1nWD2jiEUix38RVUNT/qxCUoC
9rKkPLUW5UefMnhhATveWmaiC0OMTymcp0eqm7VNKTr1VnPKmrHauilb/dHSknuded2p5eA3+2nv
wHy65LFMT4NtvOVwE09pj2J/7N//vvDr/pVs4t2kTHH8e9GsDvFYrWNxyAkpI7jnn4XemTz0mwQP
UGmlfBADQ9ABO3riec8BkQegeCKTy62JoCZYhtol/oQCuBrZ4GqEu2RjG+8CapiycPIXvEAAsCri
OHtqhHPvaG8wYa54dOJv0puu49C+22Zkrkpi1UrmESc6JXIopzB4Mb1fb9S4bLQBl9TgoJ0icbLZ
2sJy7sidsO9A6z8Qv1ItO1lP+9oCG1IPjf1IL+SsWjX2G7989r0yu+uT3jxOje1Rfs3a+9arH3FU
khYF7JW1W7Ep+l6dzLm4jg1aGWJy+RX/HNdOvA1mKQLYonDbD0mK2wGJAtJ3dXLcOxJtDNGhIvSh
5veXJWAWXD4B1IMq3HUdEQDD2EzAEgufQQrQjI43nkIGyYLbdCwlSxAKE4PoOcORlqJ8nSacybHJ
hSLjWJy6Dt5Wo7v2rqhq9BHdoqOeoAxuDoFDx9XmWQax6V0lU35ypPteW070aM8FQ+N4M1DWSIEy
YyvNK2aItRc6h78Xu0uzVVcHzervT6iAi5FwTyivKwQ87i7Ny/DUhrm/4sHzVoux3nYg/K9jBo1a
hnO1nb4yU8wubobgh1YRPgAItIssXeOsuf+PsTNf7DSH7KrA7LQHmJI1V0Pi7HN2bckyx1NP/w8E
rXAhz6XmnrXQ9KkVKX2QaznXwsTWFE6TsapZ1OMs76A0SUu/I6crGav4JhTPH6b24yHpCXRcptW4
tYtiL2WzQrWVnAX0w2OkjTezFdMaEoyz03JP/pP6GRZ/TIUzuxsaHL46vhhQxJN+Y+s/nepcP5tR
HG4BR3YIJaG+R16++9tAqyFOIBIxMa/dR5NU3W2Tj2yn6YtPWkialTAQiFplyQnYYYFPR8qgJrZW
AB+eck24H7BNjkHrcV1D76A6q/9ByT51BXdlw4Vx6EhpAGMMk2aJd3s6OO7or/W+wNDv9SFz/oY6
VxtO+JXA9dN5HCpVtewWaqxjoupIugRm2TJLv3YpfZ6WMtrA3XJDBRpv8BAEO5XazyQcmq+RXzNO
hjR+4D366cpwZw7CuoZ6tZO2/WYlbb8zwAUvuBM4NvWxWgZgAXmIl+WF1KGznpRky47u49+jw6P3
BgVqrwS9FJk6BuO+emRxGxT+LhmCaJUzgr2MlngSIVDyv6+CxngFEGKeiNdjEleHgHn/fjU6T2Jo
jBvu6WoNiTPdTqEb3L2+hv7lw9EC0fQtU5zyHt4JtjJQg3Do3Diz5VKN7L3NttjKeUcVFWSOujlS
NT4rGQcKNIo8SfbmLwRlRCc/NfWFRszzts5Ntvku8kKLDKKdn3BPgJdbt2Yq1j0TfEZR1Wcjx/5g
k5h8q8Xhb7xpunZ5ijqLjXdpvwS++ZIK0961Bhqgmvd1Kk7YGjHfAWq6FtTH1yp1nWNmkwyQcCcS
b64fsYfYyybVs5fMrvFHJnHwzyB3I6b9oRqeWrw+ENoHfswZJzJdC0vOCbviTlK8ccvIy3tOqjs1
kb2uqgghxowLpKTvti1ZdYu/L8sQYVOne9ZWjJN45Hj6hTpkrX0RTSvpWRh0ZaL+QaEiJzKbPuvJ
mZZUXsUFoyzpnwF8+MkQ2l7iE8PKahOUxdNhFddGdGnDDn+MIoohqdmgOd3Ndcdha3RxtUpLI1w3
gxHgng7M09+LbRTWKdZDQkzG+iMdZLAbiAJZOnRMMxQxebUBicEMYRD492U94GqFcpFo6rGL0/zL
08Vr7+s91lEXy/1cjsf1BGuGRKVSNeleJV5+c4PhH8v3AOpOWZwhCR7xo48PHfkNDxaD2MqhcPf9
9jJkSDGyzM23GZIlPJW45lwwjid/fgEQpK+DRuvQekBn7Kqzk7Dm7UO5d3yXr/5eKpiEZZNww3Zu
ffMZz2Q69IoyUv0lyNy1hSds642m3Big/dddLYz7mE3mMnDpFUviLBZToYt34uCf68mXV4Fj1Cny
4Zyg91gJ0DoGuNAnK3VPgd7V17+vZFUgptASwtAtbzxMhrNwO0OyErdmNzg6t401jc7h7yULu7cG
UO1B9TGCN4Po9tCN0LPabYsGJ8e0JLth2Jb4VO9WLpPZxHvsTWA8ff7cFYp5LTP0q4rZvGlZEWxM
tpiHXqdFKHW9b+h2SPyuxkdCMbzHieXowqLn3iNj8B7Z7Jm7uANn3oTVLok88yQmQz2ahPctrcL5
mToldiomaY5HFSdXKkpWwl32omV6g5Swlp9smfYl8MGxGDK2idRg6VhEcCznamx+KYMJO/VgPSs8
ERuyGmY2xIK/L+Rxq989LWTmQaj3tkui8Eem6aMpKTE8YYHqCubtXQJ1qkA4ksROzl3OV3//nPBQ
MAgpfvEYfdM9osfcaU3tLpRdnP/ynHut0O/4mlkESLt6guLVL4PEkttizn71weXdA96VODdAlUR9
f1fcfhDJ4aPBpGQTxhNGscciLdF18xWBJyCbRshAzOcQ6emh9ZA6+M4mj0HA1LH8lv0lCkk5Vmbd
QUbNw2sZI+1rW3L6WDydej7Cs+E48YHEHMjL06idCnSXm8rJ5DIMqqpe5CwtNizFvgEY4vEjwX6X
wdA9MtJnp9KR66jshBAicgcX6EvkyZpf2tAg3nFAPhk08GlUGe+d0usWvcZsSzQ5QHiSvBpOBmvA
f5oBdCab+pKJ4AkdQnU1e046CNj9uY9gORNpdPi7stjP7/OIb3iMuM2APmVIZOZf0q4Rzaq7frFJ
oLXCDInfHC7W3ZinwTl3NWNLoCupBPP1ybCc1OLH+lhaMRMQwTAJA/Fg7v6+nnw24r3Fpr3XNc49
qxpfwKA8eVhKDqEaWWkRUHi2DcarrUIMXVMd5IWzjSrMwaJVLPVmIbbAIe8detvf1TPTV4ZrhbZm
Udnq7vNERAyMn3/LEoIRQrpPi+ieDvk1xHABr2lTd9y3frDIUarVo9jqU7pOJ/eS4mYoR3etmtd2
YJBwYi1/G3TtM0ddkeRwVrDBn0T7lrKQGUecgEO3R8KhfPPgKA9sOnlWcVwuq3IEKqLe0OYcmo6k
hugqFGKs8d1iwFtU9j6zZrDB0SNMxnmLW5p9RNyeEPDtDpX0L90kd70gBsrpfvgRV7FlXbwAVto+
6t4IpjE748YKkAMnWgvml2MRHv3yn1WkGJyYmZAXE0T1yu0PedwDAEyZTHwG56kB7jBthOC0yVra
dJc0VfwypGqhpmUTOfJORIA2wsdy61KjTbQfNXZhpFV03v1SMf9Xk/vY1p8tEX4YNBgLeIvCB5en
vuxmPLj7WORbDzhOSXpTMqHhG2Ax+tFKM/yb992T2Z5OTMmep/hZF/9wL+za7CD8faADE8q1LTI5
6KsP9OwAIA+e9VV85KOFvP8s82KV9jnW74PXvadmd/IdUCl8/Dym103SfunNSUcL4NxHQ0IH7Fax
7FZ+BX96XAHIgRugLUzW1Z1dQVfMl4U2bbseVjfP2LlqGBx5cIUDHSRZDmjEJn2ELsRmO2MELFG9
6US1Q4beTQRN8eBYxhz/XZoebaJRU7GAJrHJ4O50wWsgDDZBqDdbmvhjlHDu8aObJeTRCDS5P21R
PS6bnBRWk7FmgJ83sRnNVk+xgH+eFwTtJMGeTa4n2jM0d28xOXmySIBLJBGTTwet3ZDtUTBpvvPO
pvqEZ3VlKnAFzMU+dOWt68miDQlWvsZ4LnGWDn0K4RH2qYjNnzAgPBVjnhg2BXepZu4cSUFoK+/Z
GECLV+mNgIK1l8T4/LjDcK+m6U/KzYIU6sLkbWPEBm2Ztmhso1+aezl+jjHSRT+8TkV4FnX70UNx
Iwr9edTZtJA0PBG6i0Ol4cS3Uzi3iVjW9JWhavepRHGOmzXkHS3H5J/DM22YflCJPeledMykeW+A
sKPv+SgUD5ZyeMr80Ljwaawn45O4StYo/ECusVC9vKDVWcWDdfM6KIUxiDF72DjcszLVLjwfyk3L
g73Qyn3VaGsSfzYWsoAeL3VdpBukLMTo2NkDHKFD5OLOChjHgXTudExCY3QgHGrlB/EaOhwqNcAj
ATB56C7xbMBHr5MEMHAZ0KXhuQaEXqNtc0jwdrLk0A7AQRSORL/0D6gL84ETC5H4AXfEVmcBwcRz
egnZpbNeOeYFSfFU4L/xTAVNfPO9ID8YKdw5jsM5tOPQRoDI8U6n9vRAKNHBdXqueo7IwidaCzBs
lUeA8ggv7Hds9Q74TDYCEqCVjC8sjTEHdvbOqbxVAiVSO2jOR5U9Kb/fFrVxA6ZVkPAIUnIIg2Ub
NgvNjn7LNkB2ZYNJcZHQZbxlkpPaPqMxbBYIHR+ZV4QaeKGY2l4MzJsgg4W2e8jM/AlW4oaZBEoW
DvKCxbyGS7ROCCbgb6Uee41DAPsTYvKWYsPQFvD42GxYrGAYcLb4JyedsIFMvMGH3sassnSgvfqk
jubofmcEpXnDv8H+KJvisycKy8+5LY0ZVKac3zAYNyrvV5JQam7BKyvOZVz9MCxClSa28G2w7b2O
k0ZIeKQ2sim/UvM9VfHCwD+uZHXFfA0MvvWPKFA3lhG+M90gVMrhZCJEcplG7UYldYkRP2DZxbwO
9G3EZRsXG+Ez+gZy6EIoqorm02dIu1NTc+qRSriyWGalwZSX5UuLBoc024VntOsoKs5miTpH89Zu
0BBkShwWWdimkX/2nEBov7dtGC0V+DIeKxvQ5XvO4lTUb2NA50anYFXJSXObnc+aWqumW1jWJ5EU
z02hbjlSO27/Uyzsm0n4e2OUG20Qq6kYmGm5F4z8P5nlbtPkMVTUzkHEuAb8ZgAbMPCBeY47aRov
adpsHRdB9HBFhejV3m+v+1t3YH3aetvBwSWv8maJzxUcM1uldCC624Y8yE1Ui2o/lcVvw3eM3H9R
2OFjmPe/1WCtOYXw7srkE7dyucKow1ixMA7QHe6TQLgaxSThAmk1a25idzFZ0IQZARqWsypNEAdt
xzZa+yddkgod1gPSphCGwQ8o9DD+hHnOBOazfkiC7IWgcMopzi8Rb4VJ2mCVU4kyAMhT0CsREmmH
c1pDu+WW+7qKv6zIPE2E+kXRJQ9BmkY9ymvQkUDKbJnuixQSg66dSpKpExJlwKYHGzCGxsJMnQOH
7wMgB4wySOYNCIih+qEXPIxCJxPGe1F684FWMC3ZWwQbPdB+U/h1VdWsbTfc2KPz0PUJvLthl5EV
p1v2eoyqS+vBDgOQfvChiRTjt20AVQh+AXIsPJVt49wHWtxt45lW59ZXIq0egYlsSvSSnc2cPyAy
xLuLytgFc9RiBvSwUw2mQcKBa/dZh3u+LC+5w9CDeBOXEF5IkScDA0kfoMsd3fughUj7hrX0uWl8
EGEsBMbHfhL/esuCwttb1zomDU76EZVEsE7yYp+Vkh6oMoadwY5nK9pjKCtnrWIK2pxN20qEl4gJ
JdA+vt186fhEg1X9tiTILEiI8ktjZDhIb6vPDj0kk7S1jdcAi5VhT5vK7oxFQI6u3et72w7mpi5d
YhM/hwnJY9mnQ/cu02BVVf6hMp7JuFsEmE6JUlnXufsaUX8W3EENT5RKvhQGpU2o7xst3kC53fi2
vmnbBh8DgeyxujpFeB9Q0Ei33JED/4BgGJF0jJK33dg1gBLmwgaAc1hw79A5kD9ryW9jwRVL/F1f
4ZVKzzrs2DJlohVB2VP3zIvvrSuPYYr2J+SBh7ceiVWEH1J1MVlA4aNloWvheS5bAl+dzPsBuodS
nynZIvdTpphoNqxE/4W5/RxOdkxYdDXuW+QqqwkMcq/4lMH/2ezXyPktJS6Le+wVh1GSOdUWS+h9
iCC6Ktt2BOONGqhulgsICE2K0IiVNN4LSKduRORseSSn6ZIH9XeKDWDpDOU11eKHaihBOGXmS4ga
QRZ1uqgN5FYjY99CBMRBd+HS0+mXwZUsUfZ8l1b5mKPaXvRs9MJB23vRUK3NGp4dWBZGUnwjY0Yv
MfNSLbedHd2/TuNdIE/9or0qsY8K4AVDxuk1wiUxjqJDxFDqb9IPn4OmeNMH75HonEIohFtcL4PG
AdVhx18NIzKt0r4mmTvzkJIBT3Zx8pAtgvqvY9TxzOmJ/Q2b9Bstebh8aRl/zZqvb+Gk7nKIDz6V
0CqGNLYYWzaPOXnddWMCdLPzGpU3jWdkREvuWnvMOsJxyMXxWqw7mbsFIwsoiwSjdBy1NRJpkrAE
5BzMMmsHvalBmiqerZK/B7qN0TSfLjQWYiZBjYMkWunkm2kZYSW27+9Dp/utUDcwI6EAsoYwObCK
G2biqQhsNMmKQrdv3pzs2VUaKqkRVXfO86iPKtLBezjuGrh2e/ReQfhoCAbJBRINeX8iWcWm2S47
qi8kHClHT8AeDo6tmYzDGg9nsliT4L71i5xyfvSdZcSqY5UGw8rM0pd5lWxOulixEf43MAXfIo4H
EyVZkfE9GOF0s3s6ZbtPfuKIYJp0UlC0TyzUNVhlyXvB+AUyzX5wqXTHidTxsdmbenP9W8TFiOyq
yRaIkdnhx++taRUrpMx0EL14GZvxnDcOYkAHHOTokGU0EI02R3UYhW0uJ637LNHmB9Y38Hivi5/T
ILz+/Qk2xtli0MDh5KTi5B8y7O/1OJ7KxKIzZFQXhx5nlzZLHQSanbjx3rSg2bRsz2AncgTq9m8l
038cc9Dfhz3CDUqswD7ieHGZyaptY/ZvgxGOzGzFk4vZh389AquHmi4HFwmZAVg2Ehalm+bsynJY
EgDItJCh3VJPxVdhhE/zvG7hCGFtYpa1sgO62tvVYkAAvs9QTMW2efTE+GAUT/pAGoke1+u29L70
gF4382+Gpr9mLiEwDbYL8uyQCHX5wZVYd3DL5yQ9iDcHjUGvqw5gsXsdFVZ3Je+1qiASAFFc4uVj
x3pOJFbIuOHGrpiX1Mx5uyTfW2VAaTC+akUPkm4wAGvq0dkOyrkSyVaBCBiVoPyDSvmjxqClCR9+
S+ezMkS1gMwoV8QHfbvWxmH2VrH+aNPkOYvZ77LUeU8RO6MUQNSrAwEFcMZTwAVwmhHaY3YX+MI8
oAhpO2RX12GpKbOEOy0hIyU8xCUCEAQiPrG+Ex4LxFm6Si+lWTywfAK8bVrvIdzygcDCpRpYLNqa
ZS/RzMNUDpbA+5c5c/ylRn7m2uzlR1L+wIDqFzyBMbjiCia2mQqKoKc1aHKibclUZ2HhmVq/1EQ7
LLWwJPhHYESWLy77g1XPLUYmHaGkZrZh6kIjbvNYLwjXSYz6tfIp3sygw7wflNsgGz9y235mb457
SH1RhwzL6bNhF0zXUzegK/1PXf/RIxBN6FTMTaDZ+UKHz91n0cg3hvWmtmjV6/IDTOdLh3cZdofa
mSOVBbJPkhYm8yot1Fr5k9u06+whtrHf1RZHjIhyDsanMon+qVi++NaDanliOvlbmoboQwCagdhM
KKeKHMJHiyCpo8SO9RuBS8xE2hrEa/Jad+KgxczZmSvjGWc937j6qauJv8bWc63m/ykzXRpDbi8K
nPEyYiOsFx+2Q/+emFG79hPO5DFF7uEwmIEqcpOBPfunroKBbgr/nqijlNiyRRT1l95zVzN/eBoQ
uCICIBTzfcBb2fvy3EUeecb13vZQFbjWze7CtQizXawVr75el0j2+70YcHwAJEj6D6PDC6PK2bN9
juRsLnFsblvo+pPwyJTQQZjkmG3tWr7HeXwuDJYhgKo5Jft1LtN7EUCqcghWsH1aWBX8i3zXYECG
ibdzoTb6BpS8yNvBJrulBRBpqVlvDWdfN371HnmqcgTz+VDl5A9VuDsS5zHKtc8UTZlmPyvShBNT
fAWYBHpHbdyAdXyA+noYmHjWDZvZBn8DNYQ5PMdCf0q8CR7YdMdPdYowJi4GnWvES/ioq6nbtb65
qnQUxSRc8WFUFihw+OnEvNCzOYeBtruHM9LjIZJjpfM0ZqruxCT7ieozzex76qGwxY7fL/om2xcZ
0FOydsZlHX85MZv5cCK4shq6F6dsr7pfIihyyjdRTq8qOhMDd8+pEvFdkMvAPikfuA/Gew1OnWyI
8NsS5FKWkcBG1jtbgEBYloT2KDIWyABiGJm2b7Q9qMqAa1NwhCuwl/uujEm0VwFrpeai5+I5buXb
/P9UuC8akdhsO5l+OI+OX26kFC/YtWCMRp+DCXG8IL4MZv7GJaADBrgGl79YqLI/+Xn2q/Hcb/KS
Iy+Qq6Ggxfj7GcIcq2bZPYSIKWFOGtZw7hXPKFIeoAmUxWPYgFruFCBd/dyZyX4MST2I8s+GgkEf
zFtgoH0lnqWJqFRSQVwzSVwToVp0jDXPToZkZdw/aXn5ZfLJ4q23g2DOQMNQzkPr0Yq7q2nC2YRh
RD1ikzHmkALT6QX7gXJmqNHgmLCN64e4I2zZzPUfFhAHvyl25M/BeU7uTlx/UW8wRpp+55u8pfDK
9DezoUAaIaLjcqO7yj57FZ57T3ypJE5XZVejn5L0iQgF6nY70HJROPVrKDQMrPPuWnG9xXXxKSQl
V0C2ptttZMcwS0ynMvCZZJTHsnmLJxKNMEChs0mipxoGqNZaX/P3qBfGN0mlH0WQ7CEKfblzGNJA
MzIYjbYYc/imgByZy8uViMgyycNhoaoI8Su1Kwdx+u2569iGCcHHRbDIW2s5Bz7QC67bvalgW8cy
oLTqh40yyd5j6IWi+0Ae6boM57Gc1RLFWpibiTmXpad88HNAmQyt99bqlmaFXUYZEki665/t+ZJ2
iT6SjYFCPD0PnseaWcFy7ootAGkiq3qoh51t07vZ1yFtfgVuMly1xpsxsDuDIbZtXHPTahWrE8sc
lhAj3lAvMAgs5JvpZr+DjelB4A9eduQuY/IegYD7BMGO3hG4Oa4F/2Q4w4lgK/y8pv1gRsyOlQ5F
uav5fDIjiBfK6a4ZM3ZAd6zY0b5pBYQTUqfZuHv6Cbge2JRhhqVU3ilQ4HJSnfFa1WNz6ChlSyQ+
LgRJv+ZTKHpQWY1Eh2hU9C4DFOVR0XIMffDZWEO+ZhYQCwfiakHe0WDn9nry2XxY9SQZmKJzs+ix
yUVvWqzoJEGmexocYgQqv9+Y5ZH4ZxAdxjls05sdzekrKoCA2RHU846L3FoE0MRJV0BA0KN76E38
mrkOboUSxXOzzzDXHkrJUVQwZUbSlledxdj66sYkzXctuSjNtGQu5wA7iwmOTm69hNxEBBKjLuuJ
8AJ9S+SNt2n1aUZr0F6Ng3qWrmWAkBT12mXFfDRnF4StOfuyzIODJK1nG+bqEk2VvY1qHiYuGXeg
lYJNxbwPTuoeawMNUqYz9GcdiPywi7c2QmJdl+Wxrd/HdHYmKOoDv+K/pOXafmjjYzjIhMou7Bmd
vE+l/ql8wn6kxu8R4w5cirGuO4o6K3IfPNL5loTcFMs0EcfKGoA2jLieBoW6nGHnYECrzp3wh4gM
Y+GVOK5D5nq6TwIP6QatyZbD5/emTvsRDDRuNUJbSqw8cH+E98aKn2/uBT4McfW6ipdabm1zs2jx
VpLr4Fr5u9MGL+hwsfCG0zamQd+OWT+PEgByNhVc2Ta6mj76A9nRWVUemgm2dzCrVW2sZTv+dAXA
sIjds860l7c1W6oKvGsm6pNda+Q4OckvWrdDXfzH2XnsSI60WfZdZk+ARhpJYwOzca3dQ4sNEamo
tebTz2H8mEZVZCMT6EUFMqoSFR7uJO0T956bEWxLun2CZ2OR2Zy79bAeB/IqWkAhC6MIf+kpPo0y
e4KUe6DapheXZU7g9iXyDG3bkMRW5zrCrXh89qGuLIb40LUUPllA06XVxT26UmRtuMxKLkQQQ/1T
hROKE6KjbJkBC9TVeBvtbWxANjZovDQLfvFAK5rhyQmguQSsUhGHU1JlRCu2Oa6jLvN2JH2hwk9e
egT7eEfEi83+WMI3cP2QoMkR0EwOO4D1ICoXOdClyLYnCIumqO5XFl4AZ7D3WeGdmAqdBTrtgqSG
5c2Gd885FX803ngw9ABKarBJdfb5Zn2X42nzTHUqZ+sPP1x08xSBuZvVznJXm1gRZTFU0qtmY3Mi
mhBrUSoeEsYJ3TXo6nphxektR4HGmuQw9E6FFgxbTxCLVSTsV2z131TY/KI8fHPD6Bt+gqWFSTEM
WVuErMe6MebX1384/G5Lz08ObYvYDwA75npGbcRBrZMU1aLTQrWxMH32yD8gA9xKVKfLZlrOgrPV
538NhfjOUK1cYLz0GzZglc+CPa34JWrfXtmwtSadKD8/xI2FIJOkdwaXjs9jSTyhHf2mk+u58kNz
b1fRhyJDkAHcW0K0hiizk6dNa12rHhGUbSV1YjfU59IkYCGeXqK4fZHQ8kO6R7ys9Oa02+iYh4cq
wd6bDRFAuOiQMkTkNujfHT/Ykk32YEiGSm2P7TYnfUuxpV92aYDDCJ/RgrbBJZ6xsh/SLLQXhFLh
CQUHW+JOzrlVRF09GBPBfcQVnEJFqksy9Le6Js1QTPz1ZJ938UOcpU/SQJyozW9gb6Jo5/yFUZDx
6A0/kkmwBUbTidMygiyf3DWN8ezJaaes8jaJQlu0xqmISY5FpoMxKscHQSCG3fO/FHrzPNrfja51
iVdwHusiQJADoX0nyeTJhXn0uOc84IIeM9W2bk/QtK9FPnCs+uO5GVZ6nTxA7gv41ZL7um8PZeMd
GRahXHh244DyAK+NFTrPVv9eTOHVtPOjJsvHIstOho+FG5i51k+8GT30JsfpPuCRv8P2ofeLGMVU
GjEmimmRpgjyrKLmVusDi3KKWrgezrxN00p1o4rgHm8CfLzJKuiIvZFGs/Qj/blCR+taYoXFrYE0
QnUcehSxw3mi9l1o7zKh0MvxljAiXyTBgLSfO9suwN8rgsAjBbBQ3Jk9TFt8bATvACpYqLdMMouP
QihYfsfdRiadM1/c84qthEWNPpbdHtO52ruPch7T2XAqYWUcSte5w6rzS5TFuVHjd3A0+Lydx6hm
Pcc6B3Vsa+7IGJILOUYhJhXnA8LWU9R1PA7nT9MShLdWZfwMsI2dCg8A0ndoefJqjnRzikfc2e8t
oaD7IkSJ40HpAyw3rSNvDRlVrTF4egsYQbu6iM4WJfhGKLXNx+BomEyUpoYeKUWlWp4Sbv8IRNUC
CN6wAkfBDGSjfO8yaNqhd2Jmz44gmBoPtMFqMniP6/pKGQy5N6JGSkJ1MHpWeJzcHI32FpD/E+z0
o9dHtzklAGHE7SUjCoLetcAbV7hoJxz6MB+Hott0r7Euq7XRzKkdVZlu/HF6R/H8mGZpzSLf+J4S
XMe6l04yJCzY6nOKCmVvuwJYUy+Dde5Vz4Bg0LXh2jtmWEJQ72p77rvtlJXcA35EOCRHFyYw5sPT
sLBN+zs21bVk7CXcbOdiOcpNHWnA+FEqhrQkpS262ULbmMXNDCeQzzaahMB4imRI2RL7rwyrPrhh
yZuT5Rqvb8fQap+bTrmXontp7SjaDQGRGrZdrlDZHP1eVewDEek3HUsWAQi8jxknYlknosrEx52R
y+qpl1Ke7ICNtGgTph6l9qDaBKNdRPlQHOpxvKmCsFjXBc3XBXcY9uYJsvc4kdwxiV9W0eO4sPjU
0jkEQauOZF28GNnVr7mE+pzpU6Vzb6B0OeSdOieE16RdZoI0RGeSljwiNKjYEO1Y+prJWUvCzZhn
6wlSEr1rfeeM2K4tjiGSpxC8L3TT2fbqKSG4lqoAWUVT6B8GgqYwLqgs/P5X2Tqk3tHq+3r/pIz2
3Pf10un4KdYM5hYOmG/DPvFUZexVmYDgFR6XSpSvOE+o+43urkvtJXDFfF14/svQJveuER4RYx2n
iKoraOOFMDL8rlC5lg7XDJJRhoz+eSwMmsiIEUpqJN+7zsQGjQeA1bbto8UEBmA044Mz2c7SLS9V
Edz1KsUVWD+XeL2WmKa4rvN4MSGGmOPr3mHXvGvjukT+vMBLZfcV70DFg7FxIOaPJGiPz5FIVq7t
nqjCT34U7yaSpJZVgp8lASxlaEzK8Rd5B5C5nNgedcXn/0YkL2MsHnElULPb+XnyjV8tOwuyfNJ3
ZhuAmPrLWBEhIAo8NmFfPnvKPKLKszNcugZxBguRinvHF4heGXj08RE+HMw4htlUnM0pYCC4CKUP
PzE8ONZ4xEdO0FKMqSAhDbWcIqg+/kuQ12rRpYc+6fE7lS8sBK9jpX1D80ZXgirJfelwpgeue4/M
6qOvne8FeiJSTX74b6FBM60R6ZqXOu5T04CYN2ztLn4VaE/BMXIdOAYY4aH+FnLAIxgPj0SvqTU6
cW8Jr4mUHi2PqKSQrfirKHqJiYOdsz0efbugpGq2Vs35WhisnoRsf3SZei5tk4InNHRqSXuTdOhB
Y+wZbV1/c1nTa0RQ1bK8a7vhJwuRsw4gBpDPThOEniEEZDld7ixjuI/iKuOkoQmQo3PUSwrIFtww
XrbhnoWaRheGSwzNTonABXx/srTzt4zqf3BLztYRN7i2zQKcKsqueR+ikkNGK7bJQMccMEeSjTrX
ib7FbBstABcm61y04aFimd3TUe10v3iwy8SkLk9SJEHwqfqQ01qN0crojHpR6owHERiueO33GXFd
MVasezPJL57vsUYGtBN1DqEuibZiDFuvCLkgDfKb66DMigqAyIBJCVOK8nMRu8ApfGsWttiXPOap
wlVcUIRleEzHKthM+clyi/eh6LEU6lTrk8j3zEfZ1ypouC6b4bSujPUY81CNG/+H3aLPJjGXrKL0
1pY2/aaPthDvPWtpiwTMoaaMT+J7XVMAN0pztspri2GOFOBhYdDBcN+Fyzpp3ruOIzaPOZgMSTmb
NyapQoXzrXTkObStS1Xya/oEJW8NEtcwTs9PmS6mmoRAAmw3G8JV0zFRBGxGgSjkQQ/DZwvsI1tl
g18z4XrT0GMviF0gjsDdpXr/kyc/RA3/TggX1FDKzoJ20Z9IWvQ1dto+Ey9cNGRjUHZP3PwAiNAA
t+LMVmbHQyLH+LEwfbbX6GwKSmGvvA5ZrW1s30kXM3Nwo9d2fW5gBy9apFQbEbXbPFT+amha4pwH
CGZ+eelT97Uh9mqFJrwOLXctrLyBGaimVQU8LsEyuK+J1aoiZCAieAxdGa+jTF9lFu+6p+mocOIS
pbUSAO970rAqY6rXOUM0N4O9QLGlQfBwmCcy9UL1Uz0mdPxHDpcNcakPGgTkrdBn287Uane15cGu
EyHTJqxasng0GWgdw1LH9J0ZyToua1xwkd3vWodrIXTyiq5PfiNusiPVSRY0g3GwlgGrad2LTiz+
ctXfUcC7a9O3flTZRJpw5+MPCcScWTDuGiJyiBgC3+W0hDsIWaCwSyb6G+VDlKuumSjYDvdMFzyK
O1Zzh0Kl2oXDvSBoe4SZNvd23niVGevliKUOsQiAuq0GvLCBCM1Jw8dOMsBABm+tANmIld/4JLaI
jtUqae9rQg0orRYDFJ6FUzfZC1JF0gdDKFFdIBH+NQHal3Fa98HbgNT8EAuAv9TbS8Jj/LXnTtMR
/TVTjDih43DNj8Akec6S41uY5OmCudOwDvQRa8uYH8mebEQVbLOk5RL2LW8Noi+CixUkTzjk2HCY
sb9FEd+eBgWiAmmiF62bAoYSQA/6iAZjDwva6man1rQohGFuSyzOe62G+FqyLHxS5bTpHONCvHv6
iyfTBq6O/IiGClJuVvZnL4u/h1XL6CjgbxtGzkDbIMuddav5n2+R+8zRtBAGgVOdU6HF90l5k341
vvqlenXNt3r4RTQyqSuzPUjE5St+fQ2f76MUOlpxTuNTVwbpHu4rI+U4V+R1N+FRMm5FchBCw/by
8tlw0js/6MSy4v+1FEWpXT+/oKNP9iRP3mXYbxfIw+0nVkfFGj5WdWb9zZCutLgU8ulA4rk8kdVt
3Qx8yMCm4lc9mt61erJPTkSmTpKIYYnj1zx9fpkiJ0Iqm28yTz6MNeFx0FfQmZXTSz3RJ/aZkz1q
jBvsUrUf7g1ldvW9ngtGi2xKniXTCBgqBtPVez97R1w9fBN3be/uQeuOl8oDe5XVrxRkCPQ723jS
KsfbfX4bm0a5Bd3L87Cd5F4XHDKGCaCdSr1xNpFVl7vRTgTjUeusjzH5rHYxnDsviZZZ0xanjBjQ
lSfdPaohdKvYW96a+OjCdHTmtoBdNWnFUp+zasB/OhwHjAypwnthZrsIps7CKs3uiPbY4umWvZEj
1l4AkrQXMck7V1ra2c8wweXDEJ9F3c8wRl+wc1D62c098AimR4YbFJQ4TvRVEXXFKg3pketA+Y+F
NzyUU519jDpC+U5hSjKqfLro0KgPTE0JFiJ28IhbAsFrJCkVMXZ8kH14k1Fa3iXF9ChsG2pBy2mN
h0FwcFVDtLYgc25yA9nNoAVI7QbYIbnBGKI1E+q9yNkgqsqvkRt1W1eLIJ8pRuRumbrXduYXsjLB
vpqjbHIbx92CELvPZVOjl1MoMonjXcWVic4M+foa50DOQnwgJVn68nur5enFNLzk0v/3n/yUOGeK
jv/8e9NMSFq3eUQ6OSG4BBA5a1NP6peemWYsmuiHy3a4a5bICtQxBglD+jiVrzKrdjfZyEvA4Cb3
OeKHdV+S9MaKKAS+Ecita7fb0SazOQJLQ8rysKf14W5kMMDJj4ht5o32wHSeRMCxNrAmTwPjRXkI
SkO213SfJAPXaXPDtFLsuet1xDCPpdfkN1kXDJxmTjBBV4PvOPykELhxzi9TuPmdXgEbldaA1jQv
+Ds1ugiQtGuNLuqcNkxp3YFZqzQ99tm9d0hmm9QQXqK45r/nAbD4NkyW3jCMG6emp+xByPhadIg4
aI6W+1EGA4DuxgofPaaEEgkK26o+W3nthMB4eLFEzjOdgMeNC22JeZHIrhDA10Glt5tBT5wzHuBw
aYoJn1ucwnaFAVEyAOKPsW3/DPzkiANx3DlEFj6rASpVMcoR5PHUP1uW9gYaFsbd2IV7KGXVStEP
PI0E23J5NC9uL7R1iah5q2IvfUFAaccSOaM+yKVpVdaijGCzkFWHw8Rwd4Vr3lmz3cVI8mzrd3Qf
tduNy4plBJaEEUZG7xMh343HrgZxGI3wG6NOG0+OxxZHeOOKnZB/MErW633S7BuzjDafH088fCfw
MrgZYXqrc6++GIlGvIFv6w8mD42VVsX5LejPvoMkDQRaie8DntNIUbpjc+9Pp1GSvNxrBlLx4dnF
+PSQtaxRfLzJu0EySXG0eFgxwMc02HvXeoi7jZdpLvo7BbqhT+p16xPhWrVaemdU/ZE8z4F2JGMn
6DlnyXE0hE8+/Lj7Ea0SWGXjg7pIexIhr88R1T7SdW07yETx8dDOeON7WazAZAo25P/fAKrbXGaW
Usc6mL2ZhfGgk6K9nep6B+AJ72hr29uBIf3edFEeoh0To9fj+0Vv5AKR3o3+9OTiOd/qcwo4cwNi
mWLq7wJbRqJM0mfJnZhkHZ5tmb16XWw+EMSKxUzD6Up8cXoqVZGdhmEzFSRZdQB4m6vxRFtYJ6fJ
Noetr3XuIVPSxYWeNZAY+uFmeQWeCtuG1UeLjChyVXk1z5a5ja0QZN31mDeQf4wZG6psZfglAlKk
QMHAuWa5xtrSGTV4bKmR1Iz5JS6NB/T18fbT9FRkqHWky8xq9vt2jVNfA1BcOVFF1WwWCcik23YE
Y2C0FbOrlFVmMzko8Qm+GolVZtjuF1sLPzNbVfs2kz03tuh4cxtmAK7LDEozg4ijpzgY9mSd4Ko4
NNclu+jZjWS38TXLI2c3jEzEp5byUybVHgpfBYS0YoCBElnfOfY8TUtRC3VlZ7HTjvN1PzMWDJqx
pe0I9/D5LSqmfQVv8s6yiuHkpGV3zvQ8ODGAXCLy9Hy9eRk7azz7BRFYVefpJ+w5yaY0ctQPikBk
o0ECo2Usb+QY9DiK+YRx+hJFGbTdEZfEGqhP8JznEGRSH2ZOG5KxaQzaLy5EXugsk/D9OVFcYqoe
me3deUgewRuN4pmgoH056ltvQMFdJU78MITXXs9BficO8kymmOUptbtsCwmUrqEGAwdiH4InWMR7
4SX+md31Q+1zWRnxMJ6YqfT7hEIHsaLJHGPmTdHwbJRl8iTqwbxO0vQ3bpvEywYlL7jmNn3WWwsZ
dN9szMpirCSq4YA1XNuwsb56s6mLUZ25YV3665Ox1Jb1rmIQpVtB/KJIddCGaTw7+aoVmo8vZAg2
PNxOYWGDnS4HXh9dUt56T2DmnXt4xVbhuw+9zhGWGoVx39njtQBGxxHFNLvNoZIpd6OTOkJEO7bL
suaaiHLAeVXzYVROftXMZjcFvF3d9M3XQQraCl9+N5r2Pmz9bTXf5MFIOlrJFGInIQbfUrUH+Hoc
2VNdSri5tKKaPIATu08K6iGtp7W0OsbhSdz0j5lrgk4KP6Zar18QVKLzbAGwpQ5On9xGKRYOxxzb
MYKXpNl2DSMFOWz4vczzJ5sGH7HHsYsSP3MkvjsRBufPP4WkjUK4wdtRhE8NaeRHnWHICklJ+k79
/8JA6TSy6WtGCYfPKhG8dUxqedT6MWSDhdKm+DBA8Xhos9rhSk8YyqK3bjLorQxuLmVSVRwPowvr
BvKzP8jm0hbKuAwSpLfnzkY1cgoeAh7qU1uxgbDAUTUMaRc2kSL3dj3iWMlaEEJ12sIUFxghIi/9
IMPilHofPZPu3G2glzh+RorPrI4JA5S4/THSLH4AXa6avyD9TaBEECf++S1YEeJUpkluUb9AAU3y
j/88T+eHauPnwz7jibwoQ3hvFu7Ideso+wH3BpQIM3xOLc1iOWHuJEu8lT1K/zC6UQT8UF1aM85P
ed4gNkGIwpS2BKwzS1nc/KcXu9bWnDpFjGcNRFUQIxOm5WPGtB7Sv0npC9UAeXAfnz6/COlh3h4V
i2Q7606FR5I5XHnxNhXsrKpWmBdRII/CVfM2tpb+NiKjWzpoeJOqgOsbfR6IETnECPtuSeCQLaR6
Evna+jkco+hDqmBrV/F2VjzdK3gGJOcgC4f6+vD53cR+pR/C/PHzOxjUQOPrp6Kq+kVV1SWtdJay
pyzYNgZZ+dhGGQ9jB79YwEzmzmlsloQzYkpz55rJT8Q5JQ94QwUVo6ZLFdqs4tjJzniqmC5LJqcn
N7Cncx/F+rlMbLVETdGsGCvFLPOT+NEK9FtLYuVPAn5WNLKYP+9cWxs/opbxKmOdDaIb/Ljl4LGX
rSrehPlLhiTiOCDcx1JVIQ83quPnn8BdUiSEA/Ba/j1xILn5ZkO1+4VyT5PGL8w731mAejeOLe/g
Bco7Z6J5AaCnz6Qo7zz0QcNiN7fWYNGiKzADZz/19eM4f6cQAixcWXdbfUYt6eTDMgbMny1jnJ0S
gb2LHEJ3kwKUEaCT8iKb4AnIJc2nBrF90KTzqsb4ibIaOxeylFDq2t0odJYGEZrF1JW8DPYBHoS1
VKu9owqS9j7ou2/WLGoOZWWhZYz14+eXeP6TJmeJENLptek2MJcnVhWOUVs7K9PNpyrRwtU46dbu
k7evRUW0ShG475KIWKZxKPcexE02hy43UJoS9ixKcfpsIETDfikuyhz+/1TZHNPkqjajHp3Mzhru
R/AheoOjsU7BUulhcxcnDdHKKoq2uieQHA75R2YhEh0hdtyp0HrpWQYuxGDJt2FMVnETQj3xcnEo
DXKFyTSy3gaRIUjr2zsxCuvScR2w0lDdPHBrN5g5/Ktbj/45srulzi7w+vmFHPHvoR25jDw77Wfs
uMSCZaK9g1pXrholrlyBJwrV8aKXMdM9EmS+6Sy69YQ5XRxDf/wsTbPGAf5A5IpGUrql6cYBHUk6
0/+Z9Kfjm9NWf0kTsYj0+1ekA+Ixx9YFiQ6WxVdnzhv6R56Q3Wdd0sYVNasnmt1YpN3NnS+Ddmju
Oz1p7rXWa7daqPZ+YrzDZ985ddLtwyyLj6zT75K50QvntFgUC3z5729zPe9o4IsfWXFwSld+FH3p
rix7tI+yil2it9l9wi229kPGdr9xC/JnQz8+f/5Jb12K79DiFjXL7qBNEe1FFp1cer97CszvFYfq
NsxbdwXhAoihaB899PXArzJ18xyYYgGUxWWqPRGvXaQ8vTVyJr2lksemCc2nDg3a2mCbJ3hCnLOo
MFfJEKnVnzMzviZ6SFOawhGSalNC/dDnUL5/vLt9RbptZAEzgDaodpZsD64rfjEQ0LB94Gj8808z
voZD8eMcUydqkPrYVkr/Eg7VYh2mgSAGLcNP8h1+/cJScfM9L7EwhZDv78feDbaBbN6LBgGyZcK8
HLt1VRb+C1sJX90m1rqHohQm8bfJ9yJO0Cj4ibuPLBJ2DLe0iBMe4rnS+Euwlf01n1CajqMsx4YC
Y5iObn9J2eqjtHdYDXRLtxGnnjfnQOccEMV2oygGvJO4Jt09n5epbXjvTKiuxcuY5+15ZIc3RRxy
6SCrZQq5AEcB0anStsSartxD5HIbE9168+yS4FMCjdZlEuCCk128lyD5/GAIt05Q/tJrdiEWIuFl
32jGkrB3Jqg1Z09uy4lBAolkUVkftalwiberXRRZ5kkajvdsm9U6ye1NSKT8wmRAs6aK3Li91zNw
xWfZlnOdXEBxLrC80iPo1iatdY+1SXSWwiKqO9DPoTEWmz6C81rl+DV1NyEsoeww5gus83++WlBm
/3bvM0JmI64saeq6+BqoGQtQR8LE6GHa4mLyhdGT7zIqacPNgEsPZyolagsL72oAidvpzUh9gjUp
zVSNEjBbMXkq7x3StLZeUbJrTFgNdiU9aV3y4CuGsbs1oM1RgyC49JPppXKiaZERI7BqMxYsYHPt
A6Vtc2bSph59ETFhRk1qAxzGPJ1f26bJ9lZVhVuUhe5TXRcP4Kra7wn6SYPhWHypp0i8ooIOMVyW
yTcDEZ0BWqWz5imCV2vncWTMoALjWHcpu+o5IM/FabYWcIdvWACvRuObC8YutNW1p99HwhLXAc1F
Ua0CVcMazPUj4GVIroavHdRUaIfOHH2oOIwT+16x+tKUe7C1Vt+nfdjjJkjnBRl5XeuwNqcVxIfq
Hu9dtZowSJieLkCZp80laQxUMKFA1YCpNclvhl6fAhUWT6L1xH1D3DPjPrXvTPRCmC6u7OzCJ7PU
yr1hBAkTvAPznGFLZg71T2D2O0ghct37rCdcTS849zEB+jwzHkJzQEqhB5LsAf6EPKm9chKrBU3E
TlMqO4JTa45/vsLk16gqaZumFMLmwae7lvxMCvzH468wTdEiOIcgneqPsInFZ8O3ruF60WDg2G37
amcCwsUYSOBhDNJ20dCiraO29Jat6TuXXLPOIcy6cExf/QkhuJo+QGmMc1ZQ6KS7Afv6aWy0Fcwc
9hAEw2SN7l0HkklSXbYnLXwxhefecNibbenyhumzVR6SViBD472OAFY4B6g4r5oFzbtTRCsPkOJZ
H/vBfxKJvw//5f+ENJmMfp79MwzWmp9h//nX+x//9/84Bu/HHJJLxKEOeF3pX9JPdfJ6oA+jVnRL
IKC+dMeD1nd4lKSjLXu/f3UFMhUvaHssq+DtTLSEF6SyRxt288nhrd6Vou2Zm3cvQeKPaOx0eUHC
G610AqzAEBo/G/wDkCgBYwwrK+BjtuqxeOzsg27azxg6NCzznDyhLp6iFaNMsQEDpoF6vXkTWKUo
Ke4inZtdE7jVysBJPjApQpWKiVcoY+feD98wytl7z3VDLLkiusQyOAy6zH5FolUrjZXXX0J0P5/9
X9830zR4Vumuw9v2pUihUY2E58U5FhR28jyfahzMfv5e1nMC1twCWH3q7RMC2A2e82carUP+0QN4
j1HPkCdvQy1hDqmyJ27Yn3n0FlHEGoH1jJzCWPbdJmszKAqNUAtmpnhiHc9dFo4yVoq0oIPd46Sp
9XHiDbM8xCPYmt32zapqdNg5uU1jR5aZ4AVSSL+H9hxFgXEsCWklqobHHMij9Sg6bPwdYCqPyQHb
OTPduqFrbD2h5iWU/S2PzPYkjGRlSjaCum5nz7QcNy0Wxc0zBWy17IRxqL5vu/BS0Lov/3y/iq/5
XtQpPOYN4eooqwCczMXiP+7XGKGjLnu/WEo97E5D54T7KsYv3cTuMStD7HMySNldgxYFxHvM/bE/
tY3zkeQRLPfQqe5EUoVLL4/ZN2KXgNzd2zvUw3/NefyfXikBaXPBCiSW4urfr5QdAesOrKK4BIIB
+E3AWCpYpm4kHj2n+OjZjZzaMnLWzDbMNW7cfUUMzdWd9Ac7s9t13ncJ45zoHeMp25w2ZVNceuZf
yr/fimveT2UYPP+UaenSnsMq//F+eilWNa+p82U4gVTSLUKBYjKSV35NlmaAE2JZpPi4/vIpzlXe
v+8WJm2Woag3+UcYX54yRdbIaoSXwc8qt96UB/SlDD8gobSS8BwYsnJjdEkBiwUQXDaNxl4O1hs0
K3CvtWYwu8C0+ZcX9fujT8K0cl2LVyR1R34p77oorypjBKwR2c2+dcr2HAPN3/sMh9YjsSK7QLTD
vkiiBvmr3Pdj+/SXV/BbcWzz+HVtYVmGqRSRrv/+MJpGh5HJfHKZRFgeXcjX2No8iB78KImkaptL
i9Fn3O0ZoHBsBsML/eaus4l7IV3M/MvNZs0fw5ePyeW60JXtOK5QzpebTbUoYowkJE8laM+B3ZXb
LG4jfFqJ85ZUgPGRwuz1LEzPjEEfYReKFzCw0MsjaZ1jbXIOgFxf7LRL9vQwglFEHGxsUmVsluVH
2AwB+zwXArBVi3bdiNC7Dd2zsII+ptc2zT0FH6w7FqGWd99YmfZLleemlsEz8W2vkzGAr5gTbGjA
NJjKUXIa+va1mEecn19cB+xLalukXMMzvK9U7a6jKbglTA4uJjFai0wfwtfJRPKo1W1//By5f37R
wuanVKm3683aP/3lc/79prMFJQ3nLO0QXdCXy9+KzRBnE0IFP+uzOWtybQ5m/awQBe0Buk8rHNjd
wigL95STdu6NQ/pgzGtlFWQMSV7pIQLplYDclDirNv7259dn/n572sJWhoK5ZSqHY+3f16GWFZCs
JlqCEnfBWTn53aTX7ToYSvixQ8tCosn8VRWqH0yt2o2ag737ukIiMgcPDYXVre2W2kSlnXfN/dl0
T/n++QUaNYrfUc93n982+XMIMtE0kO8T3e3f++qtSk3OowH6HOw1dx8WTOpSOYUXR3eOFCfqwvTw
L5e6+K0Ntm3TEIqAVEGbp77WgTbtks4cImSZlR54QERX2yvdcw/JObqN+LJ2np+TbF57F2hYe2KU
6qM5/7VBTB8YeF+xtNDTDsndXz6L3wtUKjLdsW3UkhIn/5csVRAMUAtwny9btglnTatdoOnokE3S
bbg7jbUWyOHELTntXYBWq5KRZ5O96SmsIMJLilMwjdOp7XXzgpomA4oZymVlK3kGZWSd57U9kzDH
22RU+mnWATWahveo7aa1jQWUMUpo3Q+1g3UVKPEKHAjsGIfsr4aN259/1//hcLcty6SCMi2TzLiv
6aJlJWXNliVcOoa9JAKPQXVjoEszHO2KzHsztJV7H5TQPtE5HodACwDKvMapuWrDoj4Rs2Ze+qHB
G5EidEHAQjqrCNX1zy/T+P0jcQgQ1ynGHF4t1d6/b480QLDEVTnHx2MkoXagHq/G5nny2FOl5Gn4
Y27csWARd0mU0vjn8crhobSoYu+B4ogZUZ5D8VexxUwLxo0cp30LiRa0MV8sGjKGuBL1hkv8yp9f
/Ge0+b+f6dzQdDsmz3Wqffnl2aOFGkHg9Yj4nak1qFkk4W07PDauI08YnH5gOALvgqAxqYjOo+MX
5ywsCemOcHX++bWYv990NATsdzntpM6Z/vWNjGXsCtkAb6rOKVLpRZ6443Pvo39wLasH8o3FUcuT
Q61Ecu185Rzhtj7rnsuMNQqNU1wq685tBRARx/8BMEfb21k1500H09oQCTC5sj195s3pE/dQbthv
MGxPaUdDFzhd+Jq0Ohl3JhSRuLSGU5rab0BknXNbVDBn0QludHIQN35SsyL6X/z6nKxc82q2MOhf
ai98Z3FSVmmyrAz1c5os50xUsbejYRbQXaQGD9EtNhUAiDs3NyTJokP3Imy2Kl5rhdu8CNjoV8Wc
BI6esgvUg2aNLOStN+KcknPMaGRZayFIqfnbPsydQxib7b0tkDdOeuqcUmVVuypBDenXRuGsYa+v
ae0DKT4cMi/6UT9JtOQ5Yl35l0mg83t9TGk8d5uf5Txlz7/vopGXE8CEz5ZeCzhyKq5x6fiv2KiS
k5mC0FecblvPgpTFRzcsjSJ/BcPUnPUpR2NSJyRcBf+PsDNbjtvYsugXIQIzkK+sQgE1V3ESpReE
LNuY5xlf3wuQu9siHWL4XARJyb6sKZF5zt5rk6fQjnH0JvoGPZCRnsOlXZZOAg8BqG5DwqaYEASJ
FSTyeLDjUW/9GSZi1L0MBWKxpiTiTN2wyDqkkADw9zUVdWxAtFamiHuOE2FrWKV1aaSgPBCeEYCN
6uQnPcOVC7x13AWDwaLb2vkl0Ft6HKACZNI3pCbQXvE3fSVq/LnXfBJj8Kk9VEXToI1U6ntklaVn
o7YbumZxvzXPmpxY+wSy2U7tEuMwQUywilD7Wmq+6ZpJR3bLlGWcxUKGkUwGnThMmr2RLRhch8j6
2eEJDMF8iB4Xy2C+isjuoT8o85MilfoWL7/p/v4t/F9LoWlx86ZzrNF015edxL+OD92UEMCoyrB2
iag0St+85339p5xj6MsR3LiJcctmtXSbeEywhRJhoI/qHZKa9mIzoOvy+oBl1X8cYedDaBa3lKCi
Y2Ej1xtwYK3f0XCcH37/e//HDsfCGypsHLKaan3Y2YLZxIzfQUXUAB/X+BC0sdp0UxM4iVyCZeSl
8HLAlXulMPZhCOWhaZjmNMBoN7JkiuPyrbW8jknv/+XbA1KOdiLRq1bJOMfst4mnDkGTSh5DL7eW
62v4xBhlsOfj3d5iZj0qgZ3cmAEPS8TsiD1A/aZF6cyUojEOtY5z5fcP2vjQTF228bIuc3dVOfKt
/e1/vViMjqZMj8B8Cplw7AF2wzEiEfihn4LOaYgK3DM+i8+2T+vEHsL72OtYdGvrkcmOvF0jZsol
8RRSTwQ7Hp46canxxh5IbY44sx1zgUahaLE1b8A9R44pF8l5NrBwtvgULUdN6ng/jMofeqg29I+C
hgilDRQA8t5DrxkzRiDg8A68l6t91fcVSlOrcafJJ2+hllV2JBB0RMiO0pRDorrs/i6MTUkq4pvW
e8hk5C8SvSS6bfi3EHV2n7zf17vju7unrcKytHVDZX+svTsRGX0DscbO840ZRxp3EJIVZCWDmxs2
4S3KaRoOtAKAtg/wd6Ske0L0E5MD3+ePczerD1NQTp6Q+ug+qNiWFNTBnE0SrHN1bNEEIn9hN5G7
vNOLoTiqaoJUoO/jF7uu451si/nY90BJRKUUCvwyJdwVAcPn9RiDkVM4g5+rsIKFvVV8DN5re7mu
9MJDLfl9/W6IVUHAqV9tMmvJ3KhlxSPgAf/W0jgKoHJ99mH7j/2SsOiv6sLUgNKq7xaJWKBzZCYO
wYDgHTS5L13R4sxQESes3+ZF6RlR0N0qMbCqS7bhSOBz92aZmY5JK97Le3BtKZz9b9iU9VrGm10A
/0j3qTWYl8BIhmswH+kYQyZgAk8vt7gN0RTgJamdIgaUhsB/3AczuS2xbCHx0T55kMrHszubc9Vm
OmRYuq2/P9P1vmnmZaKh7yj12Q2TdNibkfk2GcVX3hw/Px+WPj1GRT9udWBBx8D0x4NvQaDBzz1/
spf+OGgzYUALzAzsVLEFvm9IjlJRRaxPnAGk1GU3VTwpcRhd9Rl7fBMitIq12tPHST6GWfW1NLRz
z6rwJnXjyZ+7t66bTrU56tyVhb41+orIVlVH8EDjkLHlRH4ugefN8BdEIfvbJwvV8ob49VNmKyYb
A55Iw+TY826PahJkh2dywmPfwexGmWXvAMM/TtUAGDdMw8tEcvIlJ7H558UI6gHsaVltRrBQOBOI
Ng1BKlhXVdPqLzzS/lAhCoNpxLeRZmA2nAWgyGMb6MD3ienemXFuPc/gYUvgeE9ySsrN6EvVxZSU
r7XfGo8tgTIPlajTq7gbSJG/sJMvdqaqKjhY5nbbtHzcETWT1hpkeFnEMxkEwyUq8slNpS9V2hf7
AMr7JtEak71V2W3K3G5BikrmPSFVN4hawukZt3+yaJkft9kM0azl2eT9YOEG/fUmPRpmXY7IxtAF
gxwGwbGgTaUD/Q/ppoOxcOTQ0jdxrgNlr3FIsaw1xzWrpIEU6voTntzO0nGCylXoTTGo96UZIc1t
dNPmWyqBk5aUPmItMv/JxYxSMztlRn8kE6v5GZWJbJitlkTSYMFe+vj/l0nLB2JA7x2jgActy4av
bcykrrLwpLRDZL+0MWdRLDxfrQhKExlz3xm10H/Q+vSxGsBMk7+BsR3RUAyS7whTvNqkyJBcSRMA
sfpA0Ae2zyO6/TixWkeuO81JVBvLdRnmO46R6hnSN6sCu7cmYqo4VU8z+Fkib4E5fLJSaP+xUjBI
Vk3EUxqdvvcjFlvKfbQcLIf2YqqctBiHWqf2Fy0ae6e3JvWO9ggSgdOZuOZAwZTdUB2lkpAHiZcL
VJMye/6E22ROgCO3A9FpluKo+giKk3xZPMdCPvH/m23Dumx2xaSGdwtKiFHP8bVRWQpRNgdPBD1A
kUQV3RQWzIgZKiqY1M96XR97iEsPyeAf22CBfL9DTFrCEDN8DSiORXo37eaPOLOtr9WiHwkTYR2y
MlrcnsmetxlkS6Teh9rumoOlPYxNh8Za60LScTrL+f0qY368LXEXF/xy3JWgphrvDiD07eEYkTu1
qYbYDXucXk0rjY8GEcpHqYexB/nvcf1RYJVQRSOTfKO0YWcRBWepNBWyvVPtKgfqdQSHQMxKdFNs
/e8SaRXs49TcJQzwHhRm2w81N69DVVqQaGP/XCWt8qDNkrj2slKcR4z6m3DO5u80VQ8k1qWv6iDJ
Xkug34NvZ98J6x3v2nKxEvMbtM+QiI3hNZHDH2hS86tBGgCRh4yGUn9LghepSGWDljK3X2pSHA7k
H9ROaCqFlw99jabUJnggav2HtJHdtCyW83PXfWMSGl2gjO3L2ETCFlwlJfjkyE+b4cPaLhTTMnSe
CUQ95vt3Px/CgXs04J5mqnsPBxTnsTqcpHMNTyqI1LOdiPyUYQSwCSFx9Fma9tZYgFXXo8F4kDnM
qvqt6weAzlWleeO8xSQGlS7vzZ1ClN+fWqV8Z8Ee2cVjDpnLAI2mXaswkrryaUi2YgYzNMqd9pKb
OJ7CTsh/agPZ3UD+N6KTaRiYiJwUJgAbczESZCDVXLvVMydVcQeUfaW4TZVhPR/H8rHh6aMfiLsp
gCNC/oanzD7j4mQmojHXIUS10OVPjN2X3Jjh3iBzxf9g4dyQ/WardeJHJdjNxWWt3wefmXClneQA
jN9D1y+fiAiiUBICRZkjeeI0iuzJ7wv/XJA1hHD2DzNLTJDXhvEosCgyOZ5hfU9eYXQynVciiBnj
wqvp0Jec08XPATjQeiDbm9ZuFwu3YE6L6NNYTDPqJrJjHRutDM8LthQuwzpyGjiPN8ZAwy4jZuqQ
wNDNUMtBLOVihjLoX5l5tNK0zKiwuL/aXf42tb5yxrAbMbxsOjdjFd+Y9BGv5L2i0SxU/mO1ejBg
6bN4tTGw8jhdbErIWwD1wHGck22UKvmhmxNomY1c7fpyMtwRC4SrZ0p0UfPK480mTtpyiZaI9lHn
raCl+XSIaqN/ziXPlPEVjCAyn5mQ/GF19Lz0zus6djzD/10aWXn7/fLyHxswofKPsdx1ZVT973a9
clKrcdObHCsz7Uz6OKyQNrWIYRlJTm0IwzLibnxFbPdMlizQ5AkNj1RVfxfss+46QTPbuYGyZRj5
SxRoB0QZ5R8AXIjixUJr+K+tCr99OXXppf7JjmGdv/26AWMewjCQ5pzO+dh697vH/rjYBMpmkzGD
3dkSb5qyXkQy7BS2XczSrbCVWIKK+8e4Hyc27U2IrS0X6KFMnCTcgDryD7c5gSzM/K0UwyOy+2j5
SgoGiZVHST21VNNzlY+wzHsLmdM4McLOHn//Qij/sTUXFi1ltuYcfz+O1VDdGgrdWF6JMJrOtjYp
ez9kCIy3INyMws73da7Xd5otMjQQOISYY/c9ipVLNimHTiTWXeur+DIyN9wQEzIza0pCm70KwasL
K6gW37ukfQzDfr6gCZ+fzZTjlW0SB81/+SrHoXYke0U7JjCgHlpEflh4+Nb0y7/AmuRHM6tMJ5Si
zp3D4m8LC/atli+1DHGxKnPMUWNw8ic1u8VzzQqPKAopLKYAW1H/4MC8myXJ/GqMr0OXj55RNfZO
k8wYMkTv5nLceJGakOQ3NE6rA8JhqpldiYPUML1Z0ERx48GhGmixQm+qPCA3naPaDUpwhIv7JlTx
IKI9KJCDkhAV9bd8tjXY9oHEzlHJtlollCdrK3f99KQsX1d93qIAKU5lNqfcJZGBENCZHIg+yZ/G
CjgAcVfoyaRsCbDQHeJJ+i/5YmhiAHFM0JE7ooYCVEg6Z9niz5BB9IWQremU4tnfZFG+AMpF7czE
8m1pLapHGn+3GQ+6i4xoxAihkIqkzeN3aPEP/WAgDphCiQyMgYmGFHZgAq34RW+Aev7+3fZRrWqh
TeAMaMkqR17bfv/RiaoirVToULpa9/shh08xal8qmOjbNMmDysWeOLiTqFJPsZKJ8U2fvikL6qpV
MU8WIx3gBETCQ2EAiB7yIfueoH2UUS/9CGrjmCI8/FuyIffEJegr3FIsisemDCZCgEdksayzW8AC
ndcU0YuBgf0r4q7xgdGccSHPW70bSXmzsgt8kfkgMzpGCbJ8GVbtfNBT34TrItOiMmKSuxqa8oL+
qwsKqnTzzCR426xGVt5UvjZVMxPS44tvmrE4M2cDxD1ZIDNv+oM9+NqhwMaVP8ikNX2yeRMfelk8
zTQVmNohMlkGqb+eaULwZ3FnccMuuuKFfnG2k6y+cQy6XjRZ8uGktCQgFkX/1sl1z6R6nE/rJSxC
LFnhvVdvo3pr6uXa1bc+uMnKlRIEVSnX4VLphya4WspFKJcA0+WtMWFGsIiFEAkMOGrVgg84CNcM
v0uhBL8JCI5jtHX9NwbDo58JbDxhYtJel/Qbf/t7X3VIp/Ny2MYVU6ylTOVRC5/0dil1Lct4SrJn
qp+eo+w5kP6puX7x/edGfxnrl0p/ydNXqtBfsumVitPXWsLbAInsSy69UhA1HqQ66wcikmAYCkgP
dxEWLlFW4luWoW7E2PZm6mm4w5rTPneftn1U+cO50+KQgWAWtayqoqt41yxTDJUmRIK2XTERSB5I
BcdLB1FyyI6jOGg8SfqRawuaOjr5mMvImWpOjXQincs4EjdYl+dmXmoUZzO/0GOndPvi55c+R2p4
tW2MRFdqxigqrqW4VsWtZls938a15vlm+0uV1d33eRng8d1bvlbuAXMJJ+U5eTbhuEB1y56bNtP3
ahKcJLxVkJfNah+UVngNigQNvKG4hbqXaMgd5AV2d5D6g0XqvA8rkff8UiHhJOLgp0fKTo8JSm5C
IvSjWREufgr8UykvpRFOkZ+V/AwKa4JkhaEyvVDAdNX00pmXxh20o0iulXmZ+quVXEvzOvTXnMBJ
85qkNypKb/FwK6ylwuGWWbfEurXZnTLHe53d9XEp8u1a1VHHeyru8ng3i8dY3FulV4+CuI6k0+ix
LhJUVhvC8Wyw+4kU98QiGSxIlhy4EF2SuyqhyAi6enBxWJBX+mjkj9paSv5I+RbkskfbuvMuQ+mH
mVS37npyT4el5OSfyo3bz0qNm4hImblZ6zVsr1p0k5qrrpEIdsXxmEXXpL0k0TVqL1TQcjq+dPq5
7c5cy+7cJEthyEFAZQ4nfa0UJpk40h6kkvoY1ccwOjIkzofDkB/S4SCIBoo/kYV/VMmgh0I1oND8
4ygp3vsTsgB2WB3qyDrVsHgKi8R2+lYenBETx9M0dfXFbwQPJzWemKATQ7Zo/uqh6wie0AmGp6ei
oLg4rj9aLwQAaWddO0aTIUiBt5CLQ70gwa6f76Gwm4vUdbtKQaQdTrARU8gxAESK6VvY1BtTSewv
cc0Ag09mtFuNSMvPrQwU/dTapsehN/r592U21qHZHAKUl7sEcPGDbpX9db3k2PSuUa8Hbqs25sNU
vM3sNC+1VqU3DGB4YJIfpl6lX7qxqfdN9onw4eP+eRmyoxEzNdTMGnOadyt8Q+YvYu9iY8zGc5zE
AsHQvNMXHFo0cHSVJ7Awc13hf8ovYd43nOHJOZlI4Rqz8Uk1jRfbMJI7drfI4ICrJZ2jl50B6xiu
1wig+Iouj9Ti4pN7k7Ksa7/snvnNEYMrqEgYeHw44tp0gosuG6H8dGHntnPNXbJWX1LsK46uY+NI
stK8kdECPFkErwZqdDAc9DatPmtp9PQE/i6x2paKj6tN6kO1JAn8fp+ifryBMgKiLQPgAZeB/X4Y
FFvzxIkC2FE7gRAuTAwuRmAHXifDzYFLY12mji4ce2RnkPMYdEkxbZKFLQ2bRCKp8M2ostodlE6H
NtOTtzBkp1igTlcn/yvgmmtbzJ/NXz7KdHhqaZyhG2SSgA76nWKA2VIwN7WWbWK59vGigQ+0DXIR
Gi0lfg/e5obB67A32mPeQHMzq8k1Kh0daGZNp9yWvBoRP5abjpjlgfvi75/UjwIWfj02JjoSahTU
H4YAM3ZoAibhtoWdX74A/yZaa6hjWgb+4OiNhhyZo9/ZN4k0xCR2UXsmi3GjMl60p29y1AF79Onp
FbrJeBdUhicMm27nqH5ywvvYhOQ3FYvqgtv2KsJ89+nKSL0aa/ie4bQssRUKZNGgzLMSo8aZptfp
g23N2a5WWhU5GgFSeKrw8PewSGd1Wb+RKSzDJ2Xblj2+t5BI1lpM1lnR1WUMY4MQ6XoUCmGmyE6G
LOcSZARuJ7IxQd+RHjhk2a+0cBhRK77yZOqxtu0nxlyqFAmiMIx8Z4UcUT55if7jfa8h+UduyMBa
51T46wOXs5LOKTq6DX3s/tgVsU3UZUvjVX7IIu1HjFh4hy0Zf0/vGD6P1k7BZ/3+lzD/Y4XQWNTY
AaEi+ih0SpFx2amSLUCNcCerhNZAqPdao15SU8rgANuTljRHTPqGZPthCd2hpIlfyIL4ERI3/Cek
iUND/MipkeFODpxw6QhDPVVb/Y+CzJU7or7qujROHvggyccxQK401dnwBFYbhXe7Zf0snVKn7RU2
0wk3c3kRQUeQYoa3fVraJW3ZkSkBJTlJcT6EFb4NeM17227lm5Zq4lmqyvhBQ/iOSzr2ny2LwUuj
iWK//qkut7HT+Q9xmyPasnzSEzGGe6yNsReQJ7L1R826zqF0CuSyerWwyyhZKC8JM/ToIuURbcx5
kCEtTnJWeQhJxKNZmRPyXBLrfv+CYPj4uGYbzGpgQtD5sPT3bWpotF1Hw6kEfYYYZQ7E2dbR/61f
lXp3NzW2rUulPfLAPRmD1Ngu1aX7ud33whuFx3un3alEirdLDZorfHfSlmLvBDOVvAaOLdhpStL2
FFQccBeU+0TDmay3r2N5/FlycNS0g7FWQshdf0CVSEX+XlOWMpQ9oTxTi83NW9S1ikf5rRd0nu3T
HCYU3h01d9YIYXLNxtUbl9DGwnJJUJyRwnCQjzz8rsboRT/yHuAjKUp7qg33vrGfx30dHWwDBOnB
rA56dejnA8fDzF4qobpjmB4j0pW64xCcUu1IIZT9WdV80sqlivmUzScLOgu5oFBJsjMFniSGhvfJ
S7juB97ddW0Umtx5WdiW+eGvH+y8ictygkKLYrMZrwL4y6VSDiGqM6xhOKpiRil3OuWY1wr776bX
dkkH7jz0o+SE77Q4xGZKTlfQRk+x/6ceVtmZfmp2Xr+S0nQ6BqrFjdxPDmYRfZXw7jyZ5IBtQ6uV
H+fJ0LYVmSxexY7iXp5wL+YPyBe/4JWrbkVhVbepEZUXRnSErXSobkGg3+UJlLculsRQuzMJbmt+
xHE5X9tIkm8IIMIHS5T6V4xs6bbMU9RCGeepOZpHe0vvQ39oebCgtiAUJrpn5e2LCrb2jA/bOsdW
a4GI0c1dVgs4DggQ4e0Z32MTk6mKxWCrkUb+sCo3FGy9DxzZ2zuR5H8TqC1ucVajWFya1QWWO6yn
uYHIHFh006u5p99TmbxrrJe55BKV22zMNrFgEooGRAO8hSZStR0mSLhlPd7dROuLm5JJr+1sZj8i
u/yB2hd6mOrzlHy2dZQ/DBnwmDL25lZj2NgaVhHkv5QuALQkPcsUonfI4JPdICa+zlNYRCoPwUUT
7VsShIAARXt7Wsqf9qW1x8Ruxwes1mNzmJtD7h8a5QCQvcqP/XBsck6teCG3aXyahyNOX6ok4Sw+
9erJbpaqgvOsnqiyOnfBUjWC9bX6isVsqWktbYHMny3/rK5X4ROZdM7KC9AtSTwo4E/KSyydqaa8
RAp6xMtQXkrpTNVrtdKZ6jm6mQQLOQ1/Z61BOVMTcX7hGfGmHp7N8KzVyzXVT/56ZcZBCQWuTF2a
d4uc7q+TFcubSjTFPSP4i/DpKX4i4lN9AMSn3maj/FJqcLyOOb3M8tQFJ1GeLL6YTwYiY3HiQy/Z
J7GWmp3ltcZh+cT3w1LtwHltqcY8j8mFz9cSDmSeM/PcJpd4AFtJmvA5Ty6ReQ5MsCpL3ZEu2sbZ
XEuKL0ve5bBR+rNqnOf+PK41GWfN4pZ97tJ/arROVJWeyWForRMSaRWVdLFUWJwm/0gN/jFVlvLr
o10frYhAWmgIB41DI2fFtbLiMAP9l/YJfmNtb3R7Ao+iL+hUqHUL6s2subj8Oq+EEMrdWnN1zUW2
9Nktajnw/LrAabLCbc7C9cCe/b1EfZTn3ojVjpOcaUlbbNt7GpvyKSaWaq0QrgFBbRi1Fg/eUiTM
BNlSo+/OPrEAbqG54bAUJmsJn3XkJpDU5KXMdlfnu6naaSTfbk1tp2s7SFw/q0lBDpH5DJ/MJYXd
Mt0q8gxkO6VHFHEO3NFAv+VFIaLMpcLyn0JCR6Ejb429GR7w4eV6LHbDLAGRVSvYFLmyp0plD/E6
afdRuw+EFxLRy8NBlQv2pfVKxZu4o6be4LvU5LspdzbNDXggxVJ+6IKEoxp5Z7Q7Mk6g4EUEQ+8o
gwfCw9J22OZ+Vte41My9kEc0K8wk7EE8w6AO7U/PLGzo/uOFY69p6Jy2LFSS7/QXlWL2ukQAHTEw
dKA3E6wSsrTBggZbCA+UVm0DNJ3KNhoYZm6JHQhYSgP4mU6XOQNg6caZMof+JqXoztg4mr6UsZbF
xkx3EsnJ1iqI5gVkthapVx1rg+RYELUl+EwOyXhUbTitwTbc6Y2lRr5tyR+gceEMjDcQTwOG5rSa
OyEyPrBzJN2SaKxtKfbp1Nj8U320paC4CX2jik0lM8MBAr1RYEetFUB0D5ZiHiSVWzvZtvJS9Vql
RCrg1k+cnAzaBIvbUnPlDDRQOKaTQDE45NnQxKIm2wFKW/JDqMK206ylMP+IEJA4i/7Bdig6MFS0
VmA7eOwpbS3SwlEPthCnHPilJCNSauz0iGBiZ4odQdKs2BZInqZtpm+hsGgT0p5tWmwjcvvibeyz
ZSCHd5NB2llSXTaA6tMJe/AGm7Xv2YRIEGTI6xps53SrV1sw4Sh2Y1jvyhaAEZBZFS6ctdUDh2QW
al6L6czUOPlrgu68oU/gEGPL3E2bHA5MKa/gxFPkBAZZOkvhcV9s7rxkvNzGUtVa+ew0BthypzOc
pl2qnckMdaCwKmtNTNtw9kZOa2+jyAHLE2hLKaQLjtuhYWS1bfNtn2Oq2CIKgTJr6ygTN7W8XBf9
17RccwsdBInGW8F2PSFadBv3SzXytiJUzViqkPgj3pZbK3GoiRd0WK4DpTr14HTrdeR1VPlNIDzy
Wy1Vr0X7KuJFp4llO0CWqJi/CUqLsPVoZyqOrjjCcpTescC89Y6ssIPCxeoM5VLdWnPs2GILUhIJ
dK5vU32rT1uSzdt2WxMAzf6N15VX18dltlH2dD8wE3fyRvSfdAdWCeC7BVwXSH9MA281HS311x1q
OZVpBj4XlZqv4uLV5fAJb3j45Nea0w9D5pFxECI4s2UH4wnbk0bR3iTrHiDD8H12X6k23xkOFq4t
p/sB6Zyb9AHbVEhiSNPD6/9fUvwQG8t6E9Zb0r1lHf+Ztzl4q7o3JXjT1iIDDPzpSkD9IqVfTP21
m79o9autL+XrrxZf+y9UOL2IQxre4+mlSV/S6QWIraU/U03D4OA5DJ7j4NmenzABGvmTtZZtPYbD
UvHwqOn3Jnk09HuhkY4D6LgsMjKXI9N+SiaJqIzC/ys2o/yF3EOvRr93Q6KCNKpr402Kj/nx97fS
/+jYIrxijC4wv+r0vt51keS+AazpLx2v3LrqJVau9TKl5M0UKVKfYkDgPE7qq1yaJGq2hnKsqvhr
LVigCXnRtgM7JFkBLdmQ2kSyTBK/TYBftjYJZfs0QqcCzbxWNWVn+DDO42JJDywy+d6lM1sxkRwz
Y5Tv648avn2wYE6S6hoKhgk2uSYSii7LjuynaRyNh5ZTcOrHrySsG0dCw/59iZRtvoS5z5Xy0KsD
+1ASbjFKBIe6lexnuyM3Ne1r1hCoaVuwsp7RlNlLjbr7kze49bGtwcwENy8jeFQDjOV+fYOPpuon
cj3zBq9s7nOLSLOwmmlP4Cc1in2m7GfB/mQp9i0/K4D6K/A6LcXWhWLf4qfLlX0Lpdvb7sLmRer/
2bmgAoysHTsXSicXZ925sHmJk2X/wr4lHP/Zt/T+jn1Lu9bPfQtbl4IDcOR1o6eVy6aFSg0vpsp9
sG5d/OCfTcvif4PAGuXTDtYgtCYrPK2XQkIA6ztVh7zOnqRrBwjs/Pt3qfWxJaHRS1xEghikBDaZ
X5/NhGjtFjRkSSYWCJKUluqpQbp7muxbjyIQ1F05vUX1jHDX6t2AMBbIzfZ8XC9dnTIGiZNhU8Fn
82o7GvAJoTNrUlX/3qrKpgT6udXnonMtRjwMPTEz8nn4M0wXLNb//Wj9eV3X/qYAnOysf0BQ4d+j
OhEmEke7RuQw9zvyPWwCq485Lxve5Aml/psAyLzJ4vFVBPGPojFiZ44n/6kbVBI0oplpgzHYhwDK
CyNo89arSGCSWM5f1FzSj12/5PHWef4iIwU92z/Mhv5YUYnkG5nF3/1uyn6MrX/q6cO/1CgLVuJG
maPpksRseSJSkfm26ovSqNVdNHn9tyFX8kOioxBIDFjlCOwap2yz8vn3Lx30pI9bPiQnaG5lXkGO
oO9eO5kmo0SYfbkZFLWkHa3TKLPU4oopoiucmRGA2FYmez+HrXxNsv1a2UiWqoNJmaoZy5+jCvfg
bh52I9Irbal+2AmxsxMMQa4ldiR66QkKXVerXXtaKjXdeK0h9Lq1JIMdskcxaCJeexg8o/C0tZrB
QxSIoXIuvGLwxsLryd8elms0eG3hBYOnB16JcLDAdOmlBR8VF7DMsFZouOroKuUEwxKaE5x0dO5N
ejX49WpXA2hau2Jy1drNTNeY3MR0o7X60GvXqkPPLpYqQ68fPFwg7UA/AE+eWngYisvBm4qlaKyk
+IuLpWL+Cg8i8KTe0wJP9J4SeGC/RsRvgdcHyxeB4VK+vtSMFLByodAYQOO3BS722E1jF9w9ldgE
Oi81EWSU74ZuN4S7LuQs8clY6CMihLaiyb1fNoWlqOI9aStNrTTvKxVQc4sMW84SQgTirH1SmF/l
UGk90gHsJ9OKJYQ3c/TEjIEkiSHKPANp6SGukN8kKtE1Nf3bbxACj40JyCRsST2brFm5hsFXQaYQ
WMjpUk59e6K9E5zDmdtRWYjwTR4GXqCQUMqqVdqNr4C562WID1AvzauN9PpQNS19MdEnL4Gd/lj+
19NJ2zBFsq6IjYl7yjkxd7IAFdvrB9Uoic6lsVRmcnOUze/KArxOW5uYjICFYA4nYmOmQPsaGNKf
mA3aP5iU3oZM+hHGxvxYJPy7elcmN8Cr0mc+3Y+tfjgKgtsR81kkOesM5F9dIIt4lNTuZJ7OxOy9
zpjCQ4vOChRg9GRAn5XDaVfVYv5SBFFJlwewA1HKPdLwKCG/CGlRpZmah0poei3CBgavASGrN3x2
8mF/NhKJdLlW8z9pX3206ILO1XScWpz3odyverZ//d4hL2aJQwSBmm6B1psCfTNmTDslraoOYAJh
u4zxPo7M/hEpl3CV4oV+oH4nBVL6hGvz0eCHbFsg3lYxE3Fbfw/gUpJx1pMhkWAc4sdIw7I4m2X0
Az2AvTNSLSckG0ptJNrKi1OSTAGAZ2404cdIAVAvM+lYW7K8u4TAFWt+gNiqwkRrzH1sGhFHr1l8
bVP9btei/MQCw3buwyoMYY5VWNaB46ofWsJtkKdNPmrBZph9udoE8DURjkrT1pYrBZ9mB3yzWKQQ
g67S8uHSaZw7Q5O45fUPCgPlXpSBkyBacKf0lnmYe60Cp1WIbZxnOeTWgAbDYmfTlguCsubaRfOf
5JgYu6qx2qM20Cxfv+qU4a0YmtY1WzKfCjP+gkR22ncFgeNliTAVduOxKnr/2Oo9ABA/HnYmudO0
+lMB2pV+3cP6ZS5nzUG2dkimM/upKMRYuEEpyQ4zDIMMpNI4EVicMxpN6IU0IJ7Xn01TXG6xC4Xb
ecEQj4WJy4JZmGOHtXKJbR8w62SSdhRq4a0Cub0J6p4kDtTVt/VnnVqIK/ZcqfnfH8T0DJAgWARi
2C05spx1fZuVVuFxbjva9ZBhuZhl8sCWllSXeXTi2CrvckYisywToBgXDXe2rrnUOLqPoaZUN7jl
RN+NBJmnQtq1rdJ5ul+0z4pGGmBf2LhrjL+inF5KOoN8r6Nk9AYhWw84OLX/4ey8dtzWsnX9Kht9
zz7MAdjdwKFEUrGiq8r2DeHInDOf/nyU3WuVZat00PCAUMkMk5MzjPGHdT71pLA0qUf/Ew19RVkk
eFsvUNoC7wf0440Uh1MGsd0IWEcLZvUx8xX24zFlrlQHxJ8IWP0tMpG43eGU18ky2poWaxO9id/r
w2CsR5kkckdVH9lQpsnEEN81Zh3c5YogP6vWJ1XTs6cMPeog8pVNojbhbkDyanf6ikz8z6/KrLIY
ffvqByfGyBB1qNrS3JblPDh5A0Wwldt+j/5Ct+8QftlniJLjDTNbHlYiNrp/8ccULonbW+20nRNW
VyjAvcC2O2ZhDKfW7xUqiY2PzJA6JTtcQkTUllE/xoy5/ixaFD6bybyZohiQTpa3NyYLktN31ZTN
a7NCVkpPhZYinaTCPdFaCUSj2tthDZBbQJekDaZ3hgiSAn7ZXWvBZNX1GUMgvSmoarN9Kth+9kox
7JDpG3bseH9+JXfjsMstOjF7VyZc7va+b8v53uykL4LaqDug1dP9j5+nDeT4wjqcvjv9fCLfZEYt
NibqDA6L/W5rpdNdBB1mJ8nM45MOEYKZ7d4yDCTPJYrugVL5uyTosWqcxRkHgxSFXjtafhqdfhpi
1JNKILZOjG4DVwRvAvdKFQallR8fTT+7uRAgYVZoDcAsinDQ1UDVKoKPVBEJY5GhjbroiBV02Ruj
h0rebdVnzdES2QYVg7ix2oH7kV9mX6XhdLldZMKNXVVtT9904nfEK7StOHWqtAnUZfk/SFiPp9OH
agqzJyEPXCZy830NLa4qo2GbCdSs2VHGQWXtIUXFvX360YxwwOH00UUfq8FEoblS+3B9UhEfFnH5
hhpgvjh5DRjVWF3588NcvjUtHG6qRB28bpyrfVsVX7tFcZWemTsNppSOvrBzhtrEjiarbmsV1W/q
OrLXR5UKtASv7UBAtVoHfm23eimBxUFU3QyVYNsCMLCpQ5V3IpbRUVr3N6ykvxmIBz5UCvbiiFw2
hwRPsB0KB48UKRqEvQzIsDmSXXEjIMirsDHOQj33LE64mWV811Tc3I5WHkck5qSln4vKZAPNCihc
SWQplQDKY9XN+wSjsd2M+x9iJBP4w5hKxvLV6QOINavaSZnJlBkvphDlG4xEtaMp1NpRzWVllxf9
kym1817QDIi2bOJW8IzmvXEyoDTnAg9xXX4us+yl0gGfh62ckD712YKVKnDSMdwrRVPvxLYvVioC
N2s05DAhbX1yXq2JcwruEKxdChEpqEjMYaAoFdCsqnK6NsVFvYPSVWoBpA7E5loE8cF7o2FEtsJY
F+O0UzLM2nxseG76si9uBDUJbgwKztIKk/NuFkonJOvk+lYD1HToy21sUA+FPWNsQsQk7V6VLExX
658fHT5fNnANBO61eTWaQb3MFGG7KbLsi7q8CzFG9HZblPkGR+DmNtAyfKVZWVBBCcF3BPFnY1S/
weNQP/Sq3uHSMIXPVbT1S57GZBoTRbV0/vEhZH4trLTMXBm8A9sgKGNsZcvF/TlBD28u6j1Klf6s
pTfgwjttrSo5nWKl2XEyfrKiMMSisgnvAhLoViRou1Ib/AcAGQepQVZXEnrNRWlpvBkXIfppmse1
2eG5bM7i1jcqdNbNcVgJiZq7yExV68koJnK4vnJM4mwrZd1EcrP/ZglsxtQyRj53QVgAHnmQlIC6
Y6z6uyKAjITojjPG8HuSDiM0SQ2iRzTfKSYtbIc8bPxHYDefxSQ2PmtBjmhwgHVxb+Hrt7iaqGZv
HmSUP9fViN3aGIofy9Yqvja1inu7Eb5P/b5zfB2mZKopKxmEBw8Y44ssEyAF/fVR4kG3j0tNJFEf
644WKF9mXS0f1VFVtpKCC1eBqYgHo9Xcd5Fg0Knlh1ECDltEBghbmD0b1puBnTTxtLmyW/69WosB
qWggwyCzX/4Ne4ELlW62Ha5MIVCtm7CWNzSpuBbRnjSjgsJIt1dQ7lvxf3FOtaAPIMqTY+eKkIE0
Has4/ogpareqeuuxaOSPInzwK+vgE3rg19ytxUIYnTxdUcjJnMPlZoRTfAP42YpVMgl+Ib3RtZzO
5gPMZu/2NKpxuB/Q4tro9Pp+L8vYQAKisbSxuUUEz5lIF6yUnr38DAHXCcnlrpMU57wI9yCEHMNs
XUoPwehhmSKiRc+iP8sK7I+iUeVNib+igYa2gjLYiElGjtiqX03LR6a1X/L4VUwZQ5YBeg/ofqT6
IUwkCDkW3O3KCEnUl9MK5Pe8mWFAkGSICg9dm9gzdTheUyN7EA0mRyo9OaIAZoT5+9BKqR1r9EBE
t9HNcvSmepL88UtaTuIGqICyU300zYcpR8V2QOQAotrj2z1D/n0BzxXqDLiKDqiONfyvKbBCmluT
WSNjX4YKnG+kH1G1jWAGBuucEoGm1KD4leql6/OSgWFubnjnLC9UcqpEaRq8z0ZLsl2n1mPw0ejW
bkM9NDwRMci7zJqeJBWSrBZIeNXDLwtvurQKb8q0Mq6AU/TfarcmiSDI17DZdVKk6lkJUMpT9N0T
I1+Vo6S+w31zVr5HlpY9xgq2VUYeJccyEu664gvLzuRw+pAlttHYiUsbfTD7u6r9now5LKRGO46j
hH8SnFCfVH09aenWGuS1sfglIfMD9Q2+glFE4jpVWqySZiSbkXQ9MYgCWfqAjZr4jjwz2wmoxp+n
7i40GUakFE+kGXX5xzjD0YXMH8iItP0OE2Rwm76UnHIK5ZuswX5HEX9oSyiVyYJ6YHbPjCh6h9Kp
VxTTY5Mlh1boi10oR+Mzxt8OrBfjKRuSD4Im3EVN0L87cfJ6/ztel82VXIskaedbP1OEdGAYKqKW
4Jx/q7WYgRoIWCGupNpB99pQlrBOEaHFTV24XiKr3Ul1e8EVVXcU3CnzZsFVMCJt8URcwmDjkGwy
lPpBNDiz6SXJBs2kLNnA5SVkIJr1hmwjht1hA6VnoxgbcwZ7vdHjrWFsAlZ7xsaPt4KxIUJzEyXb
2NwwoY/r1GRVscnNTWluGpEs7aYTN6wPecMIo0FhdWM1G7hCQrMxLK9LN5blCaeQZS/0vb5fAt5T
d4o+9AhrdmXdBS1NNK2LiNUUuC2FXITfnL6a8AsdRQsl1PYpDJLsMDfluui96hR54RHoZVccS3eb
06eOWurslkk32mGkYS1rqs3XaWNgGXflldd+mw1AZqJYoTMlkPmW1DNVrEIJJiGYLEQnq6MqHhVk
DsUljOoIOMaqjr64wGKQDAukI8iY5BRlbzeNmyFWVuN7fizrYwUIJt0BaguPbX3s6+MEHiY8jvUC
jBHQRA+PoXroukMM2BPOb3eY+DpdIkVIksUIFlDTHs2xqfwZYolozx4oIBH3CxSQmLLdDzQgyxSd
+sYJEDhQn0u3AAElXNIXQGCTLdFlGwCBgr+gAdsBBS+vNDC99XKDgXcjRpu02pjjRh83s7bEEG7H
kpLkVh634imsamdoW4PPaqdVu9KEHQsSdJeAxjtF3O0JChcp+IKD0O774NAGB71cog4OKAKW8yE/
hWke0BvSl2XGEmN2lM1DDy4nO7bZsc6OFaCc7FgMxzw7JoMT4QQzHKPhmGa4SxxDsHwYS/ZHsz8K
6dFidYxYMC9DpB4aliOHIh3emcpBCmFsHOruEKjLZ4sLPV+nS0gGl31QjP0w7TVaetrDzgI02v8H
CQkMkgAPCRgSGCTmxeAhA38LEvIHGHJg+4V32n/AkPN/kJCvwZB/ISGbwVPSn2BIkJAZelQnJGRC
ZrX6Cwn5AwwJElLCCq/8CYbU/wSGrOcdnGWQkISAI4my4CFBQoKOik94SKBRVfALGHIGNWUetFNE
MxJvR8k8EB3NPnni54ZWp8lRWMpO5HE5hM359jt2Uin6ZTHDK2aQWbTIMwJ4PReeQ+Y8a9GEK1dV
FiZYCRnyY55ZoR2OpbHHwiW+AX1dOU0Slow9Iw6LMqTlbjF5R/xKvQUKrmAQWWJkpJDLwz9tROtp
TG9zCyABSieBS4ZUo8cVqdtounU7hfhhtUVQQ3dhRA4s/K1hPat7QxgBVOBxebTIuJeJDxBuDnpX
FBAFEvuiWOuZED7PhoUiIVzQK+s6Kmq/TRS4Ciz6ZZiCQ+Axl9+/SrYCUKyruG0wOunXP2KiLqOv
88CZ2aK8D9g/1I4/OkLtNFDpJzDNSxiJa52CJPKAlvnEPsD1VZdSoSG4pK0IH00ArAFzcjVelHt5
56EtRkySV1MBkDz5FLHljZ2XQiWUvNzyTCabU9SWp3VewGba8pCySmQvkz32ugt+3jFz+C4eAgdE
UHhh6LGmi0MP+nUaepXuzoz9KCLMbtQuAZZfOkUVuOwAAtFJoRxTDxCdAm7vKXzqwyZqiEtk2BM2
S7BnIPDc1gSyYOyclk+EtglsXYnCctCmRnuqj92WIGmJ+2zplrH7DskA3OcUNkmyK1nulCDa5Q2J
1yXeWHv9KdqaDIlX194wLdFNXnP6hLshaV5ce7PmZZM3al4yLV9E/4lggtyBcZunVEtIlTfF3lx5
yHkQCBX3pku0JmZr7iS5A9X4zi0KV+lcJVwC/azKcIhYckKidPzOEYol4hccYlsLINwSNV7E7RpD
bRQbmmot9WvK7sSsL4HiOOHXTozwH7a/k4NlGtH7zniKtkZB0kV6Y6xdS3VxAxFUN9SWgEsTBFRv
vTD3osCL6SynqDovzz2EE7pT1LkH/3BgbS55U+dZkjfmniB5M91A9tTOwzfUPMUkUzS1jdwjrFMI
eHRzCnrIKXId+J1b6jjhucDOb+LAHVghZG7cuuSVStQudSfSnYRe0i0RnQIikGGu+RQoxwMBYzs8
YT28xNivVXGJFHtxfV2jOHkK/L2i2okURxgcnCZSy+lil2hiitdLVIMryHheupbsypZryK5ouSOd
xHJ7+gldovY6+ga9BY81hgcPkXzchxgpi9pTNa+efkY5eQRSS4PmpXQfOs60RHgKgW1V5VmjJ+Mp
Xnki1cDYmyqvp4/EUMy9zsSAw2WkNSHWma7eQTRz8wIlRlxPlhBDF31MQugc4BZB6Vjsu+km8RLY
rAD/JoRmCVIFV0bs3yCEANohwqkGg5TCFuIMWRFP2SjUEyw+JGF3BiIjhzIM8FkXR8wS9LXeVsnh
9OOI8viPr4CSjo0N3+VhlotuZTas6LUheK6ayj/2Mv6RKa6y79WFhN7qEaUETVBXoWAALjHzejvy
qCfFQGE0nR7iWt3PYxDenFyttLALyG6sc7SYdk0QklxuWtPWdOGDmcjdXWfF+aOSLmru87XS+u8C
MqZkLOLZFPao7LBK/HXAtmo/SGPBwMdbDiME5CWmWMUfPF3Tn6Llu9OPZLQuUZkiEnUXhvu+3xXq
zsyWwL42krf9Yg28Ndqtni5hWJu82wTyhkJMgkaftoSB83C4Najgl9tS37oKK7EIt/klzHmnz7vZ
3JF+HtI90aX7vtuLyhJWcKiqgxEcimqJzjpk1aGxlkjzYzQe4/zYoKRcusF49IejoC+RpDfRKQLS
Wv2Nn9yYSR1ibm4IaI+NMpKwJHfWaN0J5d4P9kG4RKruun439Dsj21kZW65tBycZfdJoraRbs92y
P9Qt7DKWKNA+qZYgj2NqS+jcXrgVxiUKfStFu0zfZlQoTjGme0y3e27Q3A3dXmJx05F6W6KEO1yR
2j2o80GsdjFiPYcsR8jnQITjkYjyo7D41F7ZJfwBYGGiY4ZyEjM2FavfZLGlKR/8MsV9nhwXKMRe
SFikZOpt6A/Cui9K5XFshAJyK+oKLIGedXDTsxnNdz6SnA8FFiJKgLF5KpeNR+awRYISXc4BpX1n
hFl62wXyLteM5h35y/ZdIzB0KU17o885I1YEoBgq6aYw5uLFrFI37tRvbR09F7oVvEObscZ7ZMkV
+S1pk+hbkfX95xy84qSj3DFCkVrEGcjtBpX0OUmbraYyqLWDXN2ViPCt5r4W4PFUmR0JY75ONLV+
x2uqs+4engujfcJAgvKaTI6Y1Cc8x7DSEWdT2ptZy8tVlM/aJ9MvbkLlGekMa3H07HZVGtzL5mB4
hsyesMsV7W7KhGFdS9FLktfGEQ4l0Osahm8pgLcwiv2EegPkhkF8rkN5h/S3jj9ghijTVEDsK0P9
oyzAFgom5XYSe2nfheJ4d/qIK4wKSzJdjqn6GFokSA92db4Pp0l8bCrphfYZdlOfUfCMNLD0jXQA
PfE46pOIakSDbKxuqrbE0AWcrl6gtF22UwaELIIuqh/r7/2E+K+JDNDd6UOYAn+nrOKhmledr857
EmTqS6nvWQGr74vWL3eTNpoAO4PoIyWdF7HM0ps2HG+R5CwZUgfRkUmJ4AKPioTY1/cmKcf7wCeD
5icVgiSh34UrZkkZzyd5KPKbzNcLGBxQGUu10N+Tv/omCUr+ZSymHaY9ATLN2tEyYVW8PRn8YYdM
6mXRcBWRj5OhD/46ArZGL+iZ1mCbEEzyfdSCk/FniOUmAp7vc1H6Ms/oepVCrEE0EsTHmMVjigyy
g7mFAD/C8iIzDBAsuyekDFQmJug9iZT93x/t8i0kaar2MN89xY8e00IyPkoJpOBCwMW6HTrrnnLI
t6E0j4H2ZKXP/vRspM9x8BKeompfFB3B6iWaAetsLyveJ8V7Mf4wxR8U6X0/fmhPUY8fmM1SBsmh
KW6MvqgfG826e7vdEDn/ba3PMh/IJ5xnBBFR3f614YYKu1xtgnbZi8JtrYe9O4mz7vWaNHww0W7F
Ext95aSX0BgdUwQaDHKgUr/r4ru6NNHjqbEQl9TCQUkZVbJWQi9oQsQ9jMLPitkEd2UcyKsAkNlt
0xm4OOZoPNciGoqaZhx0WRk/aIOio7oj22VFe4QGWHHMI9uHwBA+WkjHsOJg5xrLWYu5qvbNhyW7
mnW0TQXMkxKpuVH1lmlKKVlXFrWy0fxMeqgz/3FuY+Wlk6dNJuTiF8n8bIoGMsXmPOFxzUdbVNMh
S3UDb3U528YSfl1TEj2BJw6frOC+jbKUHRY+3nISr/Sxzm+tDjB0jsHqqtc7ZCo0fTiK0ZgdqLKv
VDn7hrXn+K7JosrTEqZG6kXFRjWF4E7iPbRRWQQXpkLRRl52r3Tl/KVQi499i+Ikaf2WVV5Ipq1r
Gq9euMXrsC9XnQBedRWnOfZu6MF35fRRj4YC8gKJtBFUN0Da0xrk9KFLcmwnAxjJa13lvKcg4wB5
DK4NdQncJ5f04qtdIQfvysGqu5Wqj9Vm8oVntR++hzMimJjad0cQEQUWe15i6cOq7ABmvH0Bv6sf
UBJhrccl0FmZ6862pQE+k42EzMNKiXy4CYG2a40K4mDb+AhxQDnINZL5ccmytGLkMo1hHXXskVFE
qtaDHKx7zLTBmJiO2X3IWniOKWgTlWX2EHxBFzNDF3MqH7o527x95b+l77hohiSD5RmIK+Mc5RaC
yOwlmP8rFqlA1XREhKLMtztT1NhiK19BK0xHoYNYfTrv//nFuqz59//y/ZeinOooCNuzb//9roCM
mP3v8n/++ptf/8e/j9GXumiK7+2bf+V9K24+Zd+a8z/65cic/efVrT+1n375xsnbqJ3uu28oRH5r
urQ9XQUWbMtf/v/+8n++nY7ybiq//esfX5DAbpejBQjG/uPnrxbLNmSVXz2g5fg/f7ncwL/+sUFt
9n/2y8fj/3347f99+9S0HEJS/8nkqrG5MBYy+kJgGr79+I3yz5NIAG5wC3lpkZbNi7oN//UPWf6n
poFRQ4UB5xScz+R//E9TdD9/hWQHknsg3pF6XHIq/7n/ux9pqB8Pjvb4+f1rSzpu5xXtDaiPSqpK
4T389RUUMcobwrpHYg2T7TTALzB5edUSfzjyrzWCv4+8VJ1evdysHLLFCljcSzF8e1140BPVmZBe
fPvwZzWIv49/Nnj0RjsZmC+g8Pyp0+3+69Cvu4/dU/0Z27cIIw275IaMlfgSXlkW/7pL/PuESxO+
uiFTRBsWqRFxXwWYANToLFpfVQtzvex+Fg6CBMSl//b2zV16Kkuh69WpcuBZMvrQOCoHN21zZ2AO
/PaBfy35/X0PdKfXBy5YzcqRrIp7KsHrgQyGpd0zktg4lGzfPoN06drPxtRIMXthqLj27BlS6G0e
2mA66xdVscGfbsqPemvnFIy+vn2604b072zr33d0tlEV4sifxLKU9nqXwX5nnRFZO5bVGy3pb7tk
tLVxXKHsRw1J/hA0FndcHtCMfMhxWpFNFa9P6oPop5WtuGwVPo9DeaWL/krY+M+lUQY+a2zQKr1R
iOJ+1CCu+FQ/6agCtjOqXgLvNq+c5s8NDi3/19NIaY/EQUGDh+FHdX4R8ytP8tJxz4YGKOd1kzYM
DUjl2mH/fWye335ml9rlbGQIxgIsgsgFd53ixiKGnO1LIYR2aoleGF/Bp54RPP5u/bPxIWgxbSvS
WaSm8c1U5mPbQvnD54timhnGDThZYwcvyjHw0cS9dyXhgFNgxhtI3VOW5A46/6vAbBzsWZBmyVfU
vbddXqKAN98ay05wKECC9l4WCE6k5sfYH9ammQS2P9QbCn8rRFwcS3xAF5l+lmImCovdBLKG4WBY
P4/TgndyWvSyiuSpaUCcxCjAh6iu57edUNjxuBiQGGuqgTfDCCwyB/qEpPbo954UtKTGa69osTSH
Yq2gDkA7dsgcQ7QGRT5H3VqoPhSyaI945sbRlwyJa7Bga7b6oB0/z9ZLDLSnVer7tx/qn4d7Fie/
9sJ8wBnanGMkweYnPX+a/QM79bcPfQZU+PtRng2HcdzXWZfyIukVPuCgk6w+/A7fBH7nNw1z76pD
WbPi1QaiFanhqiOVWOYa6XeYzgn0ieyTBjwtJlHUllhGaCpYPGDIRrw3M+XBH+WPgVSvp6533r7i
P08VJNHOGgPp9a6s6eE9lFdEZLIis/VYtPMgWBX1+xnkZqJegz+cdqS/D4HyScXx1WzBazrOktCK
e8X0X6ZYckMMHIX4oy8q9mzBoUq/SbGxzzrtFsj4TZ9lIN1JKOgGiJ92jXKo3eOpBVb3RSjyj5X1
tQueYjTB4MjDaO/J5E8feOKrPpoxdzIxtdpZCr456gcQaUhSdNuEDu5nzUpC5LhGoEbSTTuP3gUJ
bNCsgL8yr4AfsWl7HKRnH25i3Jh2IeFG0w5XdhWXhquzicAXzG7oMtpchu2gz2SwE+/tp3km2PtX
/zPPB3IpncdMkMS9IUuryWS7wJLGUr8K8YcFoV6Wq354VKuHdroJ4vdSQwovcCzBt+VuWtWhZUfm
lzkJ16iGrrpqgFRwH2f1qpghFcqoIr59mRca4HzfrRexUsF5mPYsmoGzttTvv7x95AsDtnk2E6CH
DMkql3n/yOwWS2r+mKC5Xpg7RY+uCf3xavyhE5tnk0I5BHGE9wMrE+E2ir6q/q1u5Vda5sJaUT63
DYED1CfNRN+o3Xzbb5VNfKveKQ+IPzuxQ0XInV6aa/POhfs4GwfLtMzjUuJUiSCuYgGxci1d4aPj
SMi4zsN/N9qaZyOinubAbBvO0o4vqvBN6B4Yy95+2GcCe3/39rPBq9AHfcbRl8XnftjNLohZFxjv
MfKiFYRvd3TaVeYOe/NKkfjMJPzv850tGCurMg2xH7kXWWb4Rt5jSegi2FDrzxIkwhrteiX5WBfv
safpA3jkqXX0k+cooTQDoRxV7LWkAgvt0Z72G0pPKI722l7T/VVqGo4CYRXm3KbAjGTw4dMXyi5o
78ysu0WNVIxzu8k+gZddm9lBJ6GvCAYYDKZuVx10G+/6K5PCWdbh7xs9G6EEUOoZJkuYyB+ov7uQ
zR45eUZOmuWx8B2ROvFOfRwO+iZN7NQ8GMKmIoftr01SRZl9zYBUXhaGf3jVjLPhTIeKXUcRstrt
2vTSu+zBcuctXOkNOv/7cR84gdN4sRuu+9Xgkss4DLehAVDIzu/FDX4f7tsdbXmz/3QZZ+vWMsTl
XZXIumVNaw9D4vbYikjlZxFu+NtnuDAinpjUryZG+H0z0kcJ03DoGdm2Dx7fPu6F8fC05Hx13C6L
Yt5z1iMJ5FdFWIfaezVVbNlEN7645qJ26eLP1q+qWrRaBPJ1nwZf+mZfz9mVVrk0Gp7rzpdxXQ6k
PsV9uW6c5Aa1uFW8FlbVmvy7h6/mKlkHV57xhVXhuWrrMIaSYfjg9fWmdPPcWMsJ2Bf16e3ncNKN
+1MXOhuq0B+okXukjZDFKGy9XMHRdATbcPVVsvd340Fyo0/GYyjb0DTdxKHotqo3d1iwbrWd7PYO
DKVn/Yuxyx1tNTrKrjpY9zBE3uko26Sr+EqLX2qFsxEuSES/EBPcp/wmsbuKDaDv29pQXJneLnXH
s3FFFNVArSfUeDUcO43k3SjeadFgKxRp5OHrlab+88t67mAeTUrWGSPnKPv3g5DZgR5daZwzQuZf
w+K5cE9UpHU3dYwD9Tq5Add3rJhpAP094Ee1vzYtX0hLkDHjxl69s+GCxjIzztKuK7woJdu6eVgm
tG5d0NuFg+683VAXT3S+kGnZ1lWWNjN56vfpXbUDa7EJvIiehWjMbfsUe2+f6cIAcU4aHa06GGts
BNgVwWC2kE6/Qu290F3PNf4EuSy1bjlwENxmwy5ogCc+vH3Nl+bAE4T71WNIuwkSzEDr6B60SA9I
1W3qqo7l+tt6L3nxDZttJz2y7XVbL3HD47D/r5/M2WghW00sxEsXkO91Tzw2nrbv9+p63CXvBEaA
/Gn88PZdXuwD5y88Nk9BW3KXuAQeoCe4mZN51goFsJtwz27JNa+9PBd2mueQFdnSm7oCab4fXcMd
jkhCOL1bH3wPLJxXOslW8ZK7/mF+CnfX2vFCv9POlg9JxTq9bjglJpWjAt3t29utdqHbnQqyr7pG
m5SRryMGCchjpw4mqI3bFE+Ltw9+onX/Yar4TZF2HCo1LZgqAC8586F8bJ6Co7rODoAJ70kKCNcs
uS6MxueiFGkQzj6GPPOerBlebMOD/wxX8Ak38834Pb8RUjv7Ih3rY3xsr3S3C33gJMTzquHQupxy
A07ovqgWpeHYEefZ7prMrrUGFSQczBEIGVGSerspLz3/5eevThe0iHnGBafTxdt+fE7Ca/PYyZH6
T89I+fXIZd9UPSh59tl2u87sr4Nd8M+yK/szCsfrxv5G3oS1yshnbr/0dss/c62zcClt/q1SL3Sa
TbP5mq4SG/Dsf9t5zkaOLIyAViTKvFcecTKet8WO/YFjOM17/X3/UD7JV/ZClwYO7Wzg6PCf6yqV
E0Hhdadj/Fi3dr1PDtJO3+RP5kO6yl7eforycu1/auyzVYMyS5WgJIyGlVNvMVY73IJ528Sufqc9
YPjsGDvLi53aQ6j1frLLp+5KuvrS9uMcWDG0mdTNlTXun/c4ETnD6vkZvqH9MXMiO3VxylhZTrRq
7dTu1h+eqOOsUi7g6kCw3N8f7vucJIQodWFWBU08W58Eg9RXMbuAOxCTi9ZN8F6IPBWEctTevd3O
F0Y19WzdkUi15Pe1wduCkxdMn/FOyj//d4c+W2lk1VAaLT6o+zggteArjgydorxmaCwtfe5PDbXc
0av3PMkwgBcD1u5Y9K4+f5556cZVVaIkboeOsX77Hi4MJueK0LEiKmVu8DSKwB1xYbhmgH7puGdD
SZvrVe6P6DSpJvrewiEKr9inXjrw2VAwKbAXWUly4PIuz7Z+eyXtcqmfnL35tdJlsRHyMHOghggp
C1C/ARe83cqXDn72rtdqgGL4Mn6ZY2sj508m975AQP/to59JcP61glfOVgSiAdzBXJa8md/vYk1f
QWtcCRBx2s6WEtQDwS0Flq0BUlElXmUjsgOUx0FXC9sUE/rZirxO2kUwX96+ogsz4gnd+qrrRl1U
CErNBXUWbL/vfpaAo5M3U5ABLMlXANMWiufb57p492dveF9EoBQzlKs1O5N2QvRRaTFZND+162Wb
gWm7p2cfUlYDE9uzXNopnmmT6LryAl14tOf6ZWNfa2GZcqsRkNv0c9C9r4Wvb9/ZpUMvP3/Vim1D
cbVbumSrSCu/zdwsfYgE+cozujQBndzjXx0+NXSlbmp53MtwugVk9ec+dIqFDwCLpcKZtWH1Jy4J
PPEF8vlexIdGDAKnxOBhgKPcloYNcs8t8Cgs0DVNY4pygr5VUU99uwEuvOvn0kazLjV6NvCuhyJV
o3g7TteWOhc7zdkwMs5GlYo1hy6cct2uixvVqR+NTXNMvNT2wo14QJlwB1v5GF1JxSyzwh+Gc+Vs
gEGDzm+6RbkO0099ehcLGgmTjdZeuyX5wsJXORtkqriegPhygoG+Hqn3WlOsx3oT68VKMH1bCBvP
UpLPQh7bvTQjqvo9N95Jg4v6EfRsa90On8xe3aKfAE9XRa5VRjw0UReaTbutROMY9p9r9cry50Jr
nMs8AxdsrGbIpv2kwWme3+XZ1wy1LtjRV4aFC33ntPp51bupWXZVo4jTXkJZYmw/AdB+u1Neys+f
2v/VkVNNK0OUKqZ9t6I0544HdZU44XpcSStwxs7LQVnB5/jvpqVTSfbVyWapSIIJ3bG90SPD238N
22e/G6+8X5eGgFPB7dXRoxSi9hjzFFDbcFRopEC6PXNX3iWbyDHXwN7fm++tXbedHd/+FK2vJeQu
PZzl56/Oi2XIXNedBH5ZhqVraitTbq8890vLplPm49WxqzSDblsVPB7H9yIbKRAHiTz7pvRM50oP
uLAyOzXnq1NYCF03eqotzTauxSf5iXK3I66bR+nJuvJoLt7G2XAhAIeYcBdezjGvhZfmnoHXQeD4
ab5+jguFiN9IJnHS9knlj/ueqZLCTewIIqWAbPHnSVZyf4+KsI1CtNvt9bh2chmqUHunXbnFC9Pb
aWh+1YolIptt3YJY6BmkhA993v4/zt5rR3IdiRb9IgGivF5JmfSZ5bLMi1BW3lCW0tffpTr3HFRr
KiuBjcEeYHp2p0SKDAYjlnGterpyy7l0k/s2Mfrx611SxXoEpgPqDZBJdVQncAJ8pd7dvKYOTIev
Lbc5of0lrH9HiR/PAbzUbMsCz5mjwVGi8IVDxgFVMgoaE7v6mAu3pm9nlx+PEUEbYknMw2GFw1nu
m6zGE6CXc2VRX/oa85//eMAgSzGsmbHeiugkdOWFG69B3zz9vWMuQSS+v9KPX68N9f/f8EFTMm49
S2ByxeENgSF12IQ3JQfGFNJ19QEnFAWxyo2szyHNQPcQbmDJkAYqXBDh4b+TZD3j4BYp95W4mewH
mIzQltyP0NivAT+BGdxWJOCxSiFU44o1Kk7HMF4b0BxQoO4MW4xQ2kt14I1whwZBgAUaEp4JJA2N
Sc1DjsMiMGHbLd/U8pXBL3yz/l96vlQ6hFJRXls9uN8dA5HPax2Ix9PchZ6/gxjrpGuY7DKdQfz4
SmpHLq2WRXZj2nHMx1BGL1HLN4Z5F0Yhi8AKzbr3MuBeHmWAOr2EVxv8F+L5dxD78XkjIbdBwVHL
sOCQBtuU8Vox70Ka8D3AHz+cxnBl02wJhR86MtWDcNMWTssbQMicjCJdgBssldY3f6/SSx9qyRg3
bZGGgY6nlS53R6YwXLpL37yVnwNvtwOchEKTdc/f/n7chR33be/yY2wQDCNjNi+LAsB6Y8TYSjS/
02uwpEuHu7y4F6n5FBoW3ATR1xlcUFkdvo+O1lo75X6+l1ybmX7IVDf3YD1yG30ioy+vBN8Lmag8
f80fI4PkUmEo9SS2BLhODQQvNMfYUN9n5EsP7GuR1/o98i7ZC3YG86FeoKI8fytwc5ntQXF41bDQ
banq8zWwen6yrdi1Yv+lD7bIWrgJFdlaw4SS6WQCqCBzFfr5/bXxXFjr8nzC/Ji1FMCm3EgxHuNG
OGKHauBbdexX753TrZvTeCf2BbvW+/++5P1ybMmLCBFAHbGAdvO4NZPXLC53hrZR88YJxnvLeJhK
DXIqtaNAiTqxWza2xp5bKeO6sYbmGBRi0dfI4XYfpVs+Eiza0WtF7Bh2fqMAB57X7xFsncviU8Co
uziYikuCik4FXD9aGSTdCTKU/FqwuxTtlmQMrSc9tMVRXckbENXDAb4CqRNDW6vPXpKAsIZ/dAo8
XkdoEI3gHgU1hfw3C+wdFNGgv1+uyxFIbPUNkrjraEjhGFWDQI/kjrw29SEEwwPm7YoMlW8TFiLw
2hbGugMhEypjfgTbpw6/zPt7Lp/sFOLh/A6G0xCw+lD7GNLG8q0ALZ+EFSwOKppmxJOhZRwB629I
hscDqGYNcJyI+QkqDXD81JwmfR7irTKT0mEGUX+kYnRS+DLrw7EKYGNw6jG7DW6OpZ3AfcugVvFM
JAGZ3l0BqnIG5zUI0fb9ToeFRtjeZhl8q9WYRZCPLLnF1BBgiexh0iGfhBqJFR6SHnXe3KZFdAxG
WEeGcFqR4aRtnePwgDUJjmLqNrDZULu11hTwK4hZbkEyKzHgOi25ExhhFU8cs0T1mJz7yDqBS8Ey
KJ/8t2C5uNxOkUFiCDvihGl2vbmP26dGuxKtfi9WwXD7330HQD4HXQ7Rqk/hFQy2mwE9h7yCIAy8
CurIiSpY4ln/rV4EPY5/nxaoaQkSxii2RfGcJ3s9H6k5PP89Sb9HEGIvIr5F4mrqS2zqIAaDtJQd
q7wf4cRhDMmVIHXpCYvI3nS9nEICFM21CSrAL0a6HuLX7FpRQPk9jyD2IglVilYCzQghEGYQDrwV
GPqCFEQ5J/FCF0KJLsQhHCjqohsROwUb0GEqrubYFw5McCj//TQkizM1rfD0aBetG9yI52uDxCT0
Q2wX0tmO7j+PjsrQE5mvwtKVpX1x1IvAP6gK6M0G6nyIM87ohlt+G68iFtJ3kynrlvbzE6EfQyET
45WOspKuXsR/P6nJ/wClq6omRR2OW1QaHQG+nMEx8TJcnsUt5BjiK8vmQoiGSNy/U1tLXQ+RRwyx
ap+G8Fnmp2CQKRo9SA90WoMfmmXnuPv6ex/8flATexEsSiPtUOVChSaHPkg3OY1WekD+XUsTL0za
Eo7cjbwsNPiJbu2V4oNFyyB6stIPxapaQQXJV7zEDQ7po3r/92h+z3MgCPDv3JE0U8do7tfJcXWA
sOSqjXFdAGYvSJtVBN3vESZjfz/qu1b4v2kBWSKNYfnY9pmCMGuqOwvnHtS42SSfCi4xZWq9yn4b
hp0FBfSiOMo4rXDWAZoMhWagkeOY6aM3KzIWQ+XJgw0L1hyn0IfZB3sJdIBidovB4dt0BtwTiZul
u6FovL9f/QJJgSwBzMIQhWoBq7o1jXfIUdJGhKzJFWjAWlAgfbM6nPiDSUEmZf14p+RHo/qQIM8t
oGub5OCmTCnQcXyLsiRE1oRTdW7exZCCuhOQwZRXASglf7/qhSi3REMLIUEHvkVjTwPQT6LqVeTw
HDB++3qLAAZh9bBEjjbfX5RNsEEIceEPv4MFJjDDFdOudMkvHJhL8DNAkVZmQql5W1X3JQTVwMmP
WTx5Arob6Too1/9tmhYpaqyHUSR0rMUpWPOaUEhXXPkAF7Lf/+Udl3VcDxJGAD66Ub+aBbXBxavt
l6xcm+WN0npNACqm+W4F51FJ3TaM/RJaeAUoFyLOD/BhP0QEbRCojiagWkA14UmTXoPGYFPWuEkQ
MNvKjmXu6QEHc8gGkXwTJedEH2mH3Oq/TdAizLWaKYJRkqetLaNoEnjow/z9wxcIF2SJUA6y/zs/
lSP7qFfg+phu2i3U9G9h5zEd+g1yYSfCMVz42kEC/FM91p7l2lc+/YUAbi5CnhWRROrmbK/LvoIG
doHwLOpOfw/uwu5bgpKDFlzfCGIBW9N6L8qTdC35Iua8MH/ZfktY8tTKUTfZuNDXRKFKDR+A+jYd
XnJ4lmRMTeGQNZVvRe3BH5oEp6x6udFpIG9U62EsNl18yKozCV9UPoJAlUADCUZXEJydZB8aGdSS
WDh+ZbDVLfJXGOuyogkBNn0WLZMLmC6ms/tLEhYUuitQ9CpZbHUOMRgUYcKvEi4B9b0R4qoW9K4E
G94m24vxM5B2lr2J6huioxHjkAr56LYq9vK0z/RtO0LuZVVpHpGejfQOsjJSA1+6eniCHOo6TMuz
PdsYwFZp0CJXz1NmGLZH2l3er0wzvdGRujTJBmZVyn1tPI/DMYHeWOeCjGUnd7r10ta72oCszaN8
j4CCm07NLMvwLNjb9ZDGhL6PFQGbiA3a3sZhiZc/6FBoSLYaYN/Ci7qjAR9eY58Ig7Wq5UATA/Ln
YFIFUB+HnMBbBQn8CLzSuL0f2q0Gs3buxtUJkzhCT2m4hWKM04Unubibih0P1rJ0SItVmEPx5zjy
uxhK9dnOiCRnMBIqLA+GJApKr1DDAuTTHo6pElJII6caLGM/CtyMZ9fc4m6AlDavoD4PRmLzEcGn
cWKqZjFdmAczIU8jKV4i4zHCta+RbjB+rfv4e3FfwJaTJRYtUTJZ5dWABH3TuDj8fHh5H8VjylQf
+Gq39bWVfu0ycKGJCrvWfzOTZhQJTJrnNj9D+wgPy+7Mt+5zejQce5+ehG9to03yoj5HfrP6e4AX
ci99kStHvZqQlqhI7VJwNGZn1RF3YRNWD7FmRbCQuzKRFyKQvjh8wkEdO6uN0Na3YWk5FvBZfSus
89+DuPiVFulwCbMSuTLxlXqvX4+HcgPfOGSPtg9tn621GlfxMfL/ftYFuBfRF6eEVAbhVMK0bCuz
yclX0uPgA+XF5v80bKISAyiCEvaQe4VrrGIH9qJO4eIfXDgk5++XuDCbS8iZUNUunMwelbPquYbB
xiRUGl69P12Ku/NTfxTO+lAd4B+A0zzaCQ+NLPRgAoASbfZZb+1bpKEuth9THPhzO3BLfexy+vew
5nX+W8BfrH8tR8GrFHjwoGxSew9brr9/90IrnyxpGxxE0iiMBNYHKIqQuhvihBbwTuCopapISofx
fphWCb8jE92rsKQ2ITj9Dh1xasnrqDxD0InKcn2IChDtzJeMNOdJ4kyqLTgt+JpaX0mkLk3AYpcE
cjtUMQG4Lhc91UNPDq9UMi798GKD8ClWkwS02u0In/BqzGFScQ2AeEGxgJiLDRFzNe3qpoW63Eqn
kAvEgnmbMY+AsW5j4Fpr1PnT7+rCx7XK8Xeb7peVsqRvWEZRaGaFEiUo3479RHr6f9JzeO96ENDb
QJXxWGyu1Zi+sZS/PW6RP6WZUfwfjGUIJDJWklsOL7Xuxza+fz6xqnirtFNsV7ROj5gPlP64Uwan
EjVT+F7RPPqC/PQoUmDAwVqf0Dwa36vxIBK0jgaY3kS0au6qai81B1uBXthUwsI2c/ssdUZoLU91
vpaVyDGtQwrpRk2G8r721slvUXOaIEEONEN41NVDFCPNuCatcWHJLAkmtiGNBGJlaAfwWy3aomB4
ZZdf4ExAovLf+JL0gqRaiFU+L5eZvAKxOjdxSlRoAnR7Z6QsdCX83q9YtAmYiubyfwNKkCXHBJaL
qpTPN7pJfi+jk1GSKzt3Xgm/rZBF6BqtrJI6KRi36vuoP3Yl063BD+8J1z3zKuj/Qthfkk2KToTy
0IxIRizkpCPy3+KxR6T4O0peaNcRYxF9oiJS5UjXBKi+0OGKzK02mJDpryInxEO49YlqtC+VLe5c
dcX0WqV5mjkm3KSASC1PbaXQMZReukbHdoT+wN+vdWlmF6FrAtEsB+tx1lRPGDfBc34kE64vs4Rq
tU7v/n7KBdYWWRJPwiFINSi6obsHuonqtcf6GPst5WvD6475FSbSBdYGWXJNQkuJK7XGU4odMGCb
ubeGNBu9NRQiPWl9NUmZY+8vy3HJPYklaRqTFJmk+tQczC1ZqfgnvMmO+WdyyE9I9FdiL6+qvbm2
Hen+yhxeWJ9LTkqp5gaXSoyOu+3O9GbmW7+CxCaDJiNTVtkG1neB+/fDtPn7/zbERRTp5aSrog5D
NOqPABpwtvFgCZiemJBy7alhP9vl2k5Q6katTYturAiCt+mnJW51NHkmDlyCLHt6XexC8aAYGzUE
3UTsS4ikwdrIz6wnrYVD+HSUJI6qUuwOxaEtHiflMJUnaNdqUE+BqDI42E16nwyvY3kNanMh8C4B
/WqpVIYcduifQE4/Um13drz6e9IufKAleF9Hc9HWFeSNhvpcTGBBgLhjXWsgX4rr3/a2P/JGVS80
q5l/fY7rwpu80W0ooamLTMkFvgZgocEB8hb5QP3da8iutpIvzdk84B+PViotbHk8J3g8RdsuZrUZ
XVlol8LiEtIfB6UuBuU7MkDd3pXdiImV5VjoJEBLlB6g5IjxXFPlunAh0xYXMlNGomaWwA21Hhyr
IMIFHn/KyDXk/KWJWsR4YY+ZbHQYTN699XDwC68hSy699zJMS3Vtc6XDpWGte0DGukC++pA2Zqjm
0S+0XfeBa12lWVz8KIuk05oEqt9QksTjqp3+BGa0U6CrBaKtq3jNuqa9K3soQqOf9ffWuQAghGDy
v0tsNCEzoJrJjBhr6H1IgczBZ38YrkPfLgTt/0X56zWERfGE84tEj4LuKprQr79ff37LX6Llt7nD
jw0yQMFvyjT8toweYEg/nw8P19BR3+WJ3357EYkDuNlbFZQttoNesXD2jzRI8mqRWcjRPmvdvolv
cP9yrXJgZRVQ+AAyxQioZZ3gWEtoY8AvMbmJknvJgnZVvrejFzG+Cu7kfNwaQNDrIoeLkD3RwZTc
iiBaa/1Gz4HHLieY65I4KuExAg50eWcbBtye4X4EHdsxnTx1aI995kGnYgXpZij3jSqtjW5thKiB
5ijgFSheTaofpYonIv0eLpFISgPYwpXqtRn6huX9NkOL8ES6RuTJgNl/enm7D93Px90monchcJN/
f91LecWSe1DKtqxGdoyl8/QS01vf93cPXx9///iFBGzJGtCayuZdHwHaMtnOaB/N7IkPsxfZm1Z8
TNOVusqF+KEuApPeBiofOFgnBbS1KwhmlxKAIwm6csZtNj79PZSL87SIUjGApZpI8CG2qJlSCJ9i
riaEqE3BrszWBTg7WdIGUhIYWjoDP0tI4IZB7hnxugdHP3MklyQr3aioXEO2DTm2wFk4R6j/eLtZ
kgCkRtYNTZbQSFVbuKXAf9i4ssAuJA5L9D/vhlrIILtv0+DOEhbVdBirQFHrymeZP/Iv+2NJAQBw
TxGkw4vDyyT0AB0xy2N0F98r08EYva8c1lXO34+6NJBFrFLMaYxCEYJjaL6IAjUfHUmcCK5VsL6n
+reRLHZ6HvBmKGIssMrpPXhtrfHfc2WQaoA/DtDygFge7ria025qsNkhj+ehRklfU6/CGIMrE3oh
2n8jI35Ee2ksRSoF6KgHFoR/R9mJ1RshwFYDcmzA4jMM2GmMV9EIlyZ1kbOEXTkZfQN8AAxOZwdU
qPVSU3qQJJNNoKjleU05/En0qnYSGMBULWwag54VyTkNrnzXSzv7G4TyY8jwXB6GJkYEbJ2nt+P9
7enZog93Vza1emmEi7hRJ0LkdoUYWBWBr4coSJBzpCYHtXiS7U9ot7MUaskaiVih6W7VYXdMAYW3
ERwxqaVtpmhw7BZ6sWBvquSsWQLcurU0vBfJbSr6Z+jEU6hCbwPSvw39a9rcAYsgg5gdD2479TTp
rCtX0G8i3f+uUHmZx0QA8gdBZQ/bRD2rElQCgTcIrNDNrY/elKARtaoh+kgEoQVWiA1AWjsKcJfQ
P7I3VWrQLn9NFA1IhKTxTOhpkEpBayZZJfAL6dBRQtOIFxMbQdJvKzgEQxiwUitqB3f2iKqm5Gcw
WzBaGGLG10gqvx9R8jJz4inwdioJMCbgzWNkBCUOjqo4SdZEDZCJU3O6Iuum/RqpoG/8bxaIs7BQ
7A5P0upzFoHDnxTu35Hp4gpepLRJro6wV6hxZycnXblL+LMC36C6M1CeTvZ19CnVezgesLr3OzjB
Krd/P/fCwbukjSSRDo2CBFenPNp36PvoiEzVXWbDuuO/piffWfyPzTnqltFih0J2jdaOcCb6+fmO
7Pbh7ubvMfz+VeCY+e9XqeukyTLVEtvEDlCDum2lK537Sy257wL0jzcvwyk2g+H7zee8P3GQZCJr
wE0DFUuDFm5GD7j8ueP2v0lMwbLh37FwrLkEGBp0yoaMysWrEA/lf5MkgYL3v79twwWjKtT51qTf
JupDIh4M7v/9CS5EyO9V/WOiZlvvpM0miOyQozJ1jmXe1kXo/P3jl5Kq76rdz1/P62HUFRzbKKGj
XJx408qacff++/ND5Err8CidrlWWLo1kGevzsa56gg/Q9hs1uYdJIFcerozj0m8v9ngNv/IWQs7o
lcSSKw8qjQoOV1Q4pZQo5vashlWmGkP3K9Y8i3zYsEPPi3Kj9B38Kacr2cGF3bKkZSRWSNrEwFUd
VvBSec6bu79Hd+l35+j84yPFckzskGBwSnUu1HV0zSRAsS6B0ZbcC23QijwrC0BzsP9qp8t9SBl2
qSvtCKRyUwonkFveelw/aAErelqlVMLFUlCAzwzYyDZeaJ3UxFGAY4tWUsSm2NU6GN2+ltzPdvEK
bpU83RiWY4LrYMPZiwUJa0M/jeF8AVNz/CGujRR4EPKuhywoVzDwgrWLaTAp+qjJtg0+op5Kb1ay
bRKn06jykCg0UjwbBhr2PWwKmy+uO7oJVQsXICZYKCo3yUetPZRuPbjiOJCnCtUlXHpa3/jiwMgB
/wfFR32tJsck9jSoGOYWbaQYrsM16w5Du8ss1ksYHeVIESqqAKR+SnRgeoGRgP35SXSnIqBVd0AF
sa428O7rVDjjlZ0Pj1eeKCt+r9aOfROq8koTkCsj5a4/j1+m2nvmFyCGylNrw23tHT3Satxlxq0R
FtgOyCmZPo1rUr+bdk/VcldBn63cmV89d3niZ8kmOQ0hcICssZxpbd5COYjzk268y/hrueLW0OmF
luw9D2EOxLh0axWqX+iv1Um56fyEu9gQ9X1SrpC1GjoA+WxS6CTTCslK86ImXoobFZIK7sITght3
XfNhQR89cPD3EuBqAL6lgJ7kt3ix4YAOTIR+dcb6e6iYCjARIGPcADK+zkNXGWieQUH4cxhsxzaf
BLZlquxC1Nwm3SdfabUJgcKD/pynf5ASWhNMeWs8eaelzLxJTFas7B3h1C7cATqTyn4yWdjfDPwF
5qcN343RTQ+zknYl1dDspJni8MKJJxduTcNNM9L8NvT69mkKXVgwQtkheg5BBqjpFDlT6Qy3xdZ+
5NYxIWx+A+4Xuas9iZc+YrXkDie9PVjQRAa3QeFY66tscMxiTWzH1I5Am6q6yzVHfwwiSH7zgza6
8HQ0bVq+xWC1T+6IS2q6Gm5h5KkQaIihRKL0a0t4bcCg5jlwRzpkgErbbMhYW67hMivsVdicC6yg
dNNg0LfAnzb1O+zmu5RCKcPetQEty4+03Iwy7TYx0O3OWJzhEMNbJIBn2HUK4ZTF3tKOFV9PQUh5
cgOrOW45CVTsc5qksBOGHbnTE9pbZxSP9EeU7aMnA+p23B9zJ3lvsPhDJoEnPLlomg4l/iI2DyXB
MbyBCUvUOBXfj3AQBZkcK0e/tU1qtz7ARPifUnire0AhRTkjiV8RJ4T9aO8ar9lTCpFbcz2Y2H4r
5auE/Mcp7yNqpZgNGj7ab+ifhzUzdfjI0cC+MyZX9NhO+Ag7vbmH0SWWqwKFp49yWAf41hm1nyZ1
zTmVu309vzDDA6KnnnxUzWoSfnCuY08aMf0N2eSf8JWLfdlkaBGlHzOlc7zBp+DBJ3YLPKZbjXEV
AjN3kkKNDlZcDzG8o1If8SlYWdGnAWXqMvoQ0FhtoDah0xit5NiDnx+tsNdiNgB2FXmSfNCalwLg
/86t9T0cQ6FkAAEhq/F5zjjoMTa6mAcOu7CSYg0N3bFqmARCDv4dQiFuEnhNN4P5YfckUSXWEInX
07Ruemr2jkVS1iQ7Aa+pAR99XcI4yoIW2rEZtmUC2891ehO+JxazUCCEL7mKKODrO7P38BpVt0lC
R63XOoJ9tu5Rat1aKrPQYedMUQGXBrGH6uNqTA4a/B2Nj6Aacb3d9kCNgr+DSjN/rKGiiUDQPGWq
0z2IHBGImQHQR1B8hOE2pL89GYpQFjVeLTQsQip/GiMj26Sm89977D+6cw7Q7wQJfBfvZR/hJJ3B
Itqd4KQznk11Bb5T8mZuQx8l6N5rVQARKYKeVDzIkOz80kynPnYAO9U0X2kS7d8H040GVoPvUG7S
1+hYYmWnKxuIAMGG1i3SjQZ7YdhM1scpgYPSSxbQtqCT4kyrQGHjAweZfLgz69tcbGAGl2qfRopb
VZtRazxx+6EHG0DdprfSDiYE9xCOYfgXU4OZ8ymJFHZ8ynFBU6rXKdtVOiAGu7p29Vvrpn+MPkZl
y8Wq/oARD/Y5JNicAT6RUljRcdRZ0aISC09mXa2pFqWgYEEKsu4c2VTZoCOBwd5vbfRMbYQXWXfj
+WhoakpUCB6Hhddk+Jh40axDFDRquIvBdS1GvFAEVZRtXae0Tz9NHh80tNVipPK6cTNBHl/rA2Zk
Bs7g1wyenG3stJ2+AozgCL/ZRnY4ug1uot1x49DG73F67pOdHt4F4V3Y7uLgBo66HQhWZuCO3aEs
H6r0oFh+nm3FtCn7exz37sS9XnZq22WdfuilfT52LAzxrggRcF/UptaZ7APPoOSCMxHcagEkhyi+
LOV5Im9K8GxZfh88j8Ez6b4y/H9wXJW72fOr34zZKQ3c3NxF5rsGVkO1KRUgpMMP5CSR3DkB3k2x
kPTBEjc8lmARixgycdhWqgw3R5yQZe4Q6wEtDy+UZtNpBWP5bIAsERDS7QDQtO6nYJ8q1T4aISaX
AraVFuupu5VVDW86+JMofRtCjb2fQV+j8NsqY6U2rDUN58jbWMJMwObe1FV3NTZGUeCmI94GqYHj
F3w+Mc848KVmQ7i8kkXrQ0Rj3RTATdk5GyzdF3LNxsxY191ngLGDJUvN+Jip9pb0Q0tNqFFkJmFd
h7ir6fDHMGgt36tBSlsJdl+SsbPjk64dTfmUEcQbHAKmZEFSJYdLmravLOkYNTA3bME3GO8D1CCz
BGdQu9OxDoaMODChrCXCogQDgSZtXn3UIkUakPnoETFrshwdCvrjBEU2nLhhoDkhEu9CBzlNGigB
0rSGeRjpjv0AfBSqFuDvrKr0PSMa0xJjw2vU8LhFhxqfKshZqb7EErDBWUnNrqe50lErxDGrc6bW
uxRjtvNXrfgqysHpO8U3LawYmF8W8XeBzMwUt+mRjiIxMbp7tYlXdvcStUe72CZFS7WcsETchYn1
yvMK1EdCzSpxMitxldryqvScKiWsu25kjT/GZv862iaWj7QXVagASGtBzxbxDQdAUHerRM5YHJJn
pVDRyQ7PoWrSDNbcRbdXwTWMQsmv8sCLImy2lIZh6qUovwMaU0+QkMPIO14wLqJNib+otDXTeOQb
deBK4WMJg9I+cdP0MDX3qvRSRDdDis0LRmad52jc4NwkGy7Xx8ZeC8U6orXiQgQH3/FcYQFn9YMS
PUYYcz88GI3pjwGUUkIYSBtPETapEhWuDV6w0Us0UCtnKgjQ2PDAw48HGg5U2ZdVf2oOigR+2/wH
5MH8LpmQVWpZrAL7MrRRRAvLh1h9KWoI/kPERIZEkfQFQR5a8hsiHU3x0lUfrb6J2lWX1+u2vanC
9wrePkFyV5qhZ5D1VL9I5FOY5jaaA2C/n53Mm75Ab+lsRlti7mv0nHT1LCkDG9WBavWHHcDx9VbB
jRWVFU3aVeYm628kMB+qlJWNRuUEjrrj8D4BTB0MkG4XgJAaBI7JmyTdqBU8D0+agosEOO1B/tZ1
iBFco5L4EtNBSc49OfWtoAMsOWPI2mWhWFcqMsMIocvem3ri5AkU7sbmoe8zqiLmBf1HFh5qMFnB
Lup7lPqsfQPwr1xCipKgI4fefDmXx5OgYE1615aay4Eqy+YUEF9gFPGu7c4iuc0hcZ7tSAsQ+TYS
Mbb8/C06xK8AcHzpXKF1TV5hM5OHu2I6T8ZJEw+p9FyCziy9lTFsX7ZZ/WiQZ24QJAD7mhCv5s8D
5OLmrt/IAzeAmrvyKdcR7eCWCtfgVR6Fa45ZU1qJDjrydGTLRiJt6/YVhq5OWWu0yaAdJtsrC7Oi
Rzkm1FzL+rDLAUqaeOHyiR9tC9VHdALgJhKtWzX1S31t50db7aiMJRjGAnsGx7Ld+NKgM8UcvBhh
MkXoGOY2onnLR5A3TGyQlzIC0mR0O9J7c2QfM+zgoT6UHLKlSgTD157G0VcabKMO/O6XUX5K4q0+
njMV74a0tgkTP6w+8+RmEHuBO0rSsFaosHna8QTxfMB8JLADGzcDch+lTWkZVo6JyDUGH4mGW6MO
Y1XtrUpRwYNIdlluWthz2Bqo1MNeCR6Fdowh11GukwHMovyodYSOBFaT6TGDR5ExbohUHka12+eS
WJUoDitD5IxgRJtJ5MCYD9zQEb31ltOpQp+0bG4rJFMdLGHNHMWYKX1r4XgoOtckHVJieIEEHLac
A1W0dxvImIBUbqMLWpvPEWCScRw7FmzSE1VyleB1FF9yASSZ8q6QtU2QXmp7qHkeVNxZNKgzob28
aRtgSCvB6qpkluYPduINbcsIEfB93EJzC3zpEUcJqDPGI4dLe89lZwo+DBQBMqSppYYdVZ0NvinK
c2dGqwl3ERn1lRrOrMNMGm8FvIcOVRD5Pa4QfYtOs2KzuFLc3GjvLDOCTY+Gjagwjtvs1A4rJeOe
kbWujKxx37QgXqrEtVBvSFq0FpErTJGPSq4d4Wwf44eoh/KQvUm7vT5i0wwC+fK+FQ/2cLDzVQtH
Sz0JT1kTYlRniCfCAQL3/ET1cNVL1X4XTwF4/kCRN9IO1+gQnQQT9ssFC7nlCnTjgFLFhVP1Ugke
65r21OEczVHmkDQDKedYwEVuJq07TWaepFFx0AUKmpPG07Vhtk/aUDrwXEEBLwWzr2F2t1NHgUvV
+1j5SI6qsYWmmcmi4Sh6CNPjOOxwRzYLjntWf2rKfGtiDhQbzu0JODeGYDLYiZO4FXnkZ3WIx5NN
r5krjcMCGxluqZ+impw0Hab0QM3KbbdJCw3XHdxz622PLASULECVOZsi4fDcWgsDEsc5kiP0RLQa
1xwlcQAFkBBtkxkTqcooIsiOGqyymLBWak6dhcyHG/vYLMCwj1b2hHnqCLN6izWotoWFhdsmMEpI
RhICJCrPoFdZbDRSuKKVNkMcnMUQPZnD4DR9xrS0g4dQRnWc6KQ0/z/Ozmu3cSRa109EoJjJW5Gi
smw52zeE7baZc+bT70+DczHQHrUO9kXDM42GJRarVq3wh0VXKJsA0oE2EY1A/qLJkAap06AOl5T9
XaGWQHlbvl3pzB3xY/AXqjqiWCdebKl6G0gOMFWjHzMv2oxg9NaopKlRtpDlYYmKydo8ywN0L2FR
M6LZlYm0CCv0LKTXlL9R+5aN+64Qoap05bcvbRFt07R/V+3tOG1S+VWS1KUube1xWSmpOxkqkeW5
8ZOt3ZnOEH7HtDPazML6y3az1F4XSE+Yd6ZKWTgjnqtZSyVRKT9zx06QnMBPtaeezvCVRavbGyO0
x4fqOBFq1KFZd3rvhgoiV7qyntV8EQDMqCbPx2OoYq/o2Y8VkBTP5uocBnRBF6xImFL7yfjadcZr
0KDQjlS2/6hXsmOm7SHTwnscHV3LeMurlVWeQ2G1Rppv1TV0jJrJfMoQTYSof1CDO97WIpgJIKxG
U1PHq4HnUz/J5bGGgyrER4EuixSPBUXxeUj3x8TDvhkRJ4QoVSiR19OFlUSKQsHA49aQ4/thXyvk
dYq17n1ixpQsc95aOT/nBblZM3v68JhayjIovtt8fiQXexSohDaj7YxgYw2JZfSw5QMdboqFwCg4
H7H67tDTGB192GQmMDlz3/s9IdB2FOW9spNlZ/eObQ5ODgE49MeFNf6aIZBKuldSH3w3irrv6aWF
mDfaWHK1irStYOzM9dkaLvIaKVwaufEUkx1Ewr7zh9mR7UOc7WVf34mC6rn9qai+fKl1ewO/4JaC
ZtS48iMXBgVUzncNLbFcOG3S78uztAaNRts/1fRUk7ZYp2qKybXqFtXgIAy2jjCk63T9zgxfQnta
6LJ0aGbNKctjBThY9cz8GKD7TOPWJheNXnTtNKfvTGyH6aHAJDzUU2Ufl4kby/p2GLTHqVePPkVv
UqT3SIFDBmsXyTm7n+WP2k/+Sf7bJDioibIxjP5NR5ZB6Zi9SkOwGNmRckmeVt5XsQ2qKAI8fA4a
HNmu9GJN8nS9P/UAt/lk2qVw4DLyW9M/FCEVXLyU22mvDLUj5NTRK7HVFNo9BSW5kPAZho6n7Xuc
co2SS2KcFvVsuvJAoZ8gczEaxP7hTq+LfUNX1qQ/M9+JeNr01DuqLQHoqxzR6qeUVoKdkj3mTYml
XrEXik/vRd5aanUUmoGe8yyRJZnHmiUagh+bsktOEqfjUinDU2ChBjtvRjokKplbmKeHxqenSB9C
SrYmY1qRd0iSUDT4TBryj6F8zrkJpok6QdGXSfEVY2k5lDsh71Pi4ZyefT8p0IHPmbuReaMGlDIL
H8rwVUWyJW4tR2D2BS57kZmfanFsezqzxmcj10uLLFBKyVh05q42ojXSvhk3RSO5naVujC5fYKC8
MJvfkcqLxBRAMFJNA/amc7Hqyn2KQkIpvSsKIM6z/1/SO3p5ZCrpyDREMXFaEf8cNYMsKEXerP3Y
oeJY0j5N4VqBOi8ViLvl7NgaOjTI73R6sRIFPeqT5kfEYCrW/jtBObeDlzl2h9AvV4FB/UxC38mJ
xyDRUaL0d6TRpZkvUcbF3TzIZesMWvtIvzyt7yqDzn3wY5l0nwU6ErmyjfR8HfY/ikwHJsyWZvor
zavYhg9TZhu1qLahMNfo4twZ5r4byGnwceXQn/mmFldZvmnzzOmoVhT85NVhPszjMrc/cpluhaCf
XRqoPdFPjILnDpdPPf8o43BtQOXpYx+66uTqw2tBmLPH6FXK3vy4JOre95a2zuKYUUNEHvanRp6m
Jw73b5KxVOi2SskhIV1T4tdG3mEJvtA/dHFQIopsNhm+4ss4NBZa0x/n+RdDaafRbNfHFGgsNVcm
RBex19Pcs8NgLwYu4nwgekuwL/Hu1MptLtOU6odlRZjDJ3wTkqClgPiyhgaEwRyvH91MVklfdH4i
O1eJfQaFtugtL21euxm/yfEja5HK9e/KiKl+fodnsVtEj7Zl0FYKF4LuZtXGe6sX0GhI6AVOGKLf
tFoC9IKam3LebhOnl9kzPpqLmhCbBDfMWPvjz/7atlZWW9PU5huaoFVHep92TGIX4Z1JY6BqaR7o
u8bwt1U4bVvalZGleK2W7uKK6Q+c4CzRvXLs6JCzlcNmWRSjI5nyWsc2UKXyG2G+axYO4BhWjhpz
Gitaj5m27oxnvcnceg7cViIQlK07DtpRVMxOtE9pJuhInYubzIpU2GvEeZg07AfAwDl9t0atFqGq
PCtN+mgE3xbN196OvALYiMTNWoMys4Lc1XMSPuu3Nj/a5i0Oz/VL+p6r0TIvEKTQ9UXI57SN+ZBl
sSuaYaO3wzZprENGqi9QGaOXsKuQBUzygRIqPpQCyJI/rlrbPKToZijSRuqsbeGrbsUsDLiPa44I
4lK/9krBTIFWeBb0hzlHASIIV23bvotppHGdPIfCXqo2RYZWGku9rT9aU+Vy7kpXpmORxeNL3ocU
eeda0OyjdabNlJYoTWUK1D2Bo5GCfVv81M/Bvin7YDVkH4OSrwal8SYdj8hkGUhJuJCl0EupxUoZ
YrWxLSbYu6WyjYudzdXVyqe83xf5ez++a83nUKPCEbzJM6KCtF0MuFl+pniSnb/HMssiL3Q6t7Q3
YiNfhv4SjH7OQC85jrrslNZnKd4jBri1lrpJm8INxFg9+ZamTcTQQeHtWcPOH7c20DNt3SgRJYvm
mH3506XDsuBwoSnYaQ92suvp9s0Qnp8S7aWnJy7bb1pv41yLTkKYfxbB6FiGTE8yXE8pMysxyq8Y
Oi/7qn6MhHgaUahSIuleb+5lss/ciJZRC5dhPErysNeLdpUbJ3/ey5nl+YnyJxz2aX/IGH1VVXew
hdU4g1IYrqbX9wGOs0xEn81ZJ2mcf7MsNBeN/FKO/p8k7zh4veL09eT6XAs2DQhI5WNWHEta2Xai
bMnTWIbKayiMzATPuvQx7ZN1YLTHIqQzTb7pYoJK75wQ7T+FUgoF8t4g4oZqs5RaoBB6zdyhZiLW
pBwoJhh6Td9bG7ygLtaKcpoZHdqlZ5Gn97aoFkOXAGoan/Ug2cd9/mnBpx+TzgttZTPx8/z/WHt6
qj9vKn62IawBfgqJCp8w0mHyuTDqXck7aaNcd/qudQy/eJmBLKdm8BXG+kbqyQAJaZ1IPDuA7EKn
H8kj5h3R51iaro9qgaog7lDS/TfofdMEQanETQLkYHbolkGdyiZvVOtH5MLWnUovkVEiRYunlNPD
2GwZqG+QGzhPI21rYhoz7v2wA8pXo9SUfQCjM8bfyHoLpq+cUWjTyF6rl6tsBnNK9aUFn4V8qpDe
tvvlxFrWw8FmGKS1vqtCA7Ikz+Sfl/OPypDNnif0rU1PJ15JfHU8ExY5/z3VHT0fXIAPmW46qjy7
OZknBhCM6rJ8n7V/+vQz6qq1imdhCyuLqa9Fj62nWI7Mk5oe8/Az4KrAdGQRGt+1PpGEd4ybskc5
8F1pIEsd/eipN5nHlbm0zubwGJqbrtzQvS6Y2gztpoG8FAx3tUTSKqxXKUITNtjM5TpWzFUn0XgI
WjevzKXB/FGOvwck9+zxcWSrjggLJNrrpJ20tLuzlH4NEcZNM6QMIg64ynAjil8UbrLFOes0424p
J7GykEptMTPSlQPV6+aNIBOQ0m0/7PpBeGKst7hjrgiNUnc2Yu5/DWJf0ZTrWX4KKFq4vmIdC9kp
6p6oITSq8ujbSnBRirVvtT/Xi1oOjU7Yu3nO13lvET4FFk7zCaVW2bHreDli2EjE3hdtcsL4cz80
yd4y5nUYsY/7ft0OO6mmNtWjQ2aoG7nDmYcYGY9U8XO16jR9NSPeinWwpv6RGF+pz8lEKvfVyF/w
lgIGELK6T5J9Cxhi6Kg174BRGMZJ744VeYASjHcSExqJyV8yf8fNqz29pv4PNzoIwaPWr7sQovKd
zgTP9jdGss9RhAVoWssUT/I9oAG5Zn5X3VvSvQWmzBYbqd2OwympD0F51NKDHB4i+SCmb16TK+rH
povcwg68KYofwuIjD6b9LGJkKKAW2FP8PpQCA8lvY3qr1HQBfvK+0OmUVNkyZVpJ148OoPFQ1Sak
sMfI2pThVlRMfal0vcHC6CZ8NGoUNphSVslDOUqL85Rghj2G2DVJ89NAK6dTt+xb38ZqIXjQ4oeS
prVdPZemceo65SGQs7tAW4thXfJP2l5lFQ3Xz36R76eA3HfiO5mKryZ/i6XTzFTGNpP9iBpvFmmr
kHBiwyCTykNqnd8q3s3qUUL3H9hE95wkf0o8Q+eAjuZuSKjr6nojmxInGIhAlfXbUAbIMpvbOTid
b0cjkxlj51CTYvuzK7q7UavJk5uPsf62q7fS1D2MKb3AZnJWvRjWY27njPO+mjA7zYG9bs4JVpq7
5dzumizEAtjayhRRmvZTEAlxYW63piAnzuxtI46WfexjOHIDOYlACTosESZRn0TeOmaue4NfrYP4
1cb5I4jXWvlpNmC0dHWbgEaWiuyL658pD/N7LcLP2hGrKkf56hCLR8W6N37NxDM+DIsRSOAQ5Uz6
S1SWUrqRq3VV7DIxuVgiTANNdZJgp65KmlS7nEcY43vd/1Fi7SNJHxoqO+VOICL2QmbSK54mvlSg
DYIaHrafocx7pfQZm3Bbv3IRx8+zDdaHWyaIH/RhUTffldk5ZbpW7HU6fcqmK/2GmpdJd22ybk8o
bioWGbgz/8qAXLA9bRzjjttDonOYglFw4tLDwYp/pNxZrDE+5QCV2IUz9FrurudpZbF1Gwe0bGAe
wMkS2VK0tIfNCG+Rgcfv7NNJXUrDOtHVlZbHBGuUOhadtjS+KlVZBK3jP/Y0WUr7JUOyoMTZfklG
NZf7puA/gcPSdNtDXxTFjjEoOSz5ZoIppkED71VKvDk9z9tpYjYfzaef7JR0CyhbT/Z01jrGe4q/
m14wdD9a6qkDE4U0Q2G6YbTrhucUKftkmcL2ip1SfpDE/diQyCFIfQqKbVdSZdArdeQEsgWiZtFr
L23M5IvLm4+u3AYvqO1Y/gnO0mF0TsA2OX6IV+2zhfSseKMkSIxTO5x06u1+KXcQe3he5XmkFiAz
F+QCtkd4TYp1W+5JLXxQEokDljq6Gz+KfjU/W+VSM59S3YmoeX8bVDVviUrI1+BuF1QCLQyauhuA
u03b/inZMUIBPJHujMfwwdqJL0p342jfoNdd+6wznvBf0LqYXIo8hc+yGkqBnZTfAP/+gyr932hw
WZw/8F+/WESRKPSJXzxso6O17e/By/Rf5et0z7767E+k8JVYyH/+jhC8umYXTIF8NCOFaS49Hyfe
zNiaZttmFbqM2RbhzkKM8Qbd7RpgVJyZJv96riCr1LFlmLErJJzGNCoSoqdsMIPGtKcNurXc0SlM
FS+zfyx/fKwmmpA0TkKwLgktJNCsHCJtceO5z3viv5b5AlOKkpWexufnnlbFsvXe7pjOOOc/jEXc
o1icblHNrm2UC4BpnwyGlRS8T5EdQ23VmLeYLVdenbiUdbVmg7wxy1DZOwgAE/WGrvzurArDjnTP
ag3pDUOQ/14rcanoGqm1lfgKeiI9Hjom6sCqdYz8eFGVt7T5rzCVxaWwaySCVuojadiZ/t0I2Kkr
5JWEngKmigtLQTaoB28oc32M2NnQKqXlTfVbLQewgiOokEJ/sM+6xkp0pwXSY+XTNq1L2mvlXstu
YIWv6KoI+yK+UB/NIgyA6cZ8Q7lFMpXJmOLD5sevFhlp4vQBEc6wu+/1xwHEDLLGFH+MtKdoYZUg
7+AmVNqDbC+F3Lp/38lXv9VFJOLNFDSdbJiG/4iEb88cb7DwHvk7Tsuzcy85r4HTrsKtfesj/5uh
IC51ZCuczZtGwKhjNksS4CGtDbV8dM0FMNFNuj+LvHJiV2dSVfPW/lJm2SfrDlyQRyax/PuDX93/
F6FrKOrCrGe+xUvvgsFazdAAgsU9bgdO4ZXOjcB1BeksLhVkzSGRNck2xt0O0N2i3Hwozh0jpEXo
/fSL71cNaRRuMnd7pPn1Zbt/zBur/N+BQ1wqypq1llRDVE87jcFglmZr/Fhu4M2v7pmLoFRBDM/n
LjzraDLwXgxn3fx3fBmPLcja+Ki4DJsW3c7cJK/9e3ZDBvjaC7uUlQ1tSuSgnyBiLsH8ug3xNnO+
jUW5OLbO+tbuvEINE/9LTjZSJFOfTFRTNHiRarziRgWakrv1CNyo6CmntGKjJ9K+muJ1F1jfOnhZ
zUx2qb9nXFaay1pZm7RMmz8GdXGEZ6DCJKORjX3KbSRAQ2TDeAxsMinRowf4MZNN2flwH9TKsqoi
JPcKKhf5Rk5whUxlXZBpTCVmxj2A6Sjzd4Op6aACbJ+C5F3plK+o1Ot/xlF/P1XXIvGlyuyU6JmR
Vmy73kU2wOnX1Gi72G1W0QmBha1y59+h1e7Gh6pxip3k2fvixv64QtUU1kUkU3Oty2UtQnYVShLC
jofmEG0rNEvGNXhC96dfZyttYXG+jdcWg9tpd9arQEhyla5AV//fzp11Po//SlR6A1UfZOXH3WT1
jmq2odPOTJT+vrz/CJz977xDWBdBS4eVKKs6J083J5ogD4CqhfbUASKoYvoOGl3j+H6O3xm45nh5
519h+MWUkuuDPtwZ/tIxVBlfffqdWvNlGUcr3qaVDbyFUZpBf1ky8JqKlj2ERZm2nHEvmd8q2mJG
7xZs3rx41n10ADpmYu2XBjAmZCSVFm9tBE5pb4uvKD5FFlSbe2k+dT13SngXma+Y5gJQ+amy4c72
d6p2rBj6K7Kx0CPYq/6HTx9XjrsHw6y2pWktkojRS7qWp/BPkn7iVIbK/CpTGYhNm78v5RV6nrAu
MkojMvQ27lAjrUCT0N8A2pq6cSaWUfOjTdJyCldD+JzP2aqkuNKk0bWD8EZKdCU4WxfpI5PkQhog
he3G6hD460G5damdv/x/7Y+LyKwUgRZKGZ6F+gLAHvfauODFuu/1Qiz+/H3h1Ctf/lL8VkN6oRlq
yMiB/yqARoA+L3KMpJUZJQjDs7tx3XS1p1nM8KbB68vYA3CIItomTDZ2uRbtSk+npVBAhCEGnBbV
Xaxrr+pQPtiCrmpqnKycXFr6sbC9lZvMMUzpzaZ9Sb26Nxl2+O0trfIrz6Je5GTM6uDYjz3emOHq
7PGgttaNEuHab76IRmYgR5qamQMj10PWP2Xgpv++/lfS6X9ey78CjGGrxZCbxrBLQFJnSI0Xfojk
BnqVuXD//hHyeR/+xzZSL8KMYKpuszDDTuB5G8ONMATCivVWizXXAM8UA8swap2J0lm97kZwu1K7
iktVY4ZwQz4nMqIE6A29VVjT+Rt/Yy6/LdKJeGtvbsXoa6mEeXEl9k1TJHXIJ72cnZ2/GKScQvf7
PXASj219YxXPb/o/FvFS7rjGvy/JMg45+Axz/gN1f23U440GwtXFuthfUTN0dSWfw9ey+izR6Klw
LYpW+XrwNE/bxyd/Gf+fqKDCPG/xf+04yhM0k0o+aiBSlgwlWrVYyMP6xma7ErMuxTwFVpqZ6DDj
opnraGR1Z9OvfPH5/yPFc+1dnD/7X4/QSErepCOKBsmCPPzjSybVHxft4vv9bBZ9i+p7hV0szIu4
nhhBI/UNj1IgLGWtEJYi/I4Of2Aao9LzWpN9JN5tYYir2+Ai4BtDU/jDefFeXnS28h0yQw/fr0Rb
VJpu0b2vJJCX4pxZZ9m25mcs3lR7KerSJkjA6nkonk1Re5V1qxb9h/37HyfGuCCcarGEEG+qjjtU
dc76kRRjKKg7oAxuhZgrwdO4OPhxHxgistjKpds5bx9gFw4Y8m4qd3YeQRy44eGmpOmVC+BSFTOr
I9MWBeUKxocuY14ndYvVuPgGleoqbuLdUny+9kgXgUDRg1oaFIURltqt7Whed9XdeOaJgbL5+wm9
cniMi/OfKGIKLTkfd2DnjeqM0Vkoxg35imt76+Km6UQcqhLIrN1QlV6ivSX6adIa18yCtQAT4o/+
rXzv2jpdhIA41QZjTNCi4drCTeWZ/jd0nNDJOJ6v1cZXR5TjXyGC3VQOunKLGhfRgPlg302NzNmc
HOFE9Bd6Giqfjzedvc+79r/Oy+Xh14oisEBf7F7I4Bl80GT/HkamdtjynStjVNOeJchcOUCt5KYY
zZXtoJ9Fav4VSw0/8Gv5XIdHyTqZYsc3XuSqW/59r105NZdCl4ot/ALsCrpmxo7J76S6f/+91wKl
fnHyyynWmTvyMqAMeNJi9vKnEBlDbVMjLKc74ypf3lLrubLT9PPf/2uBED2rFBRxeQbl3bAq0Ff3
M0NgCZ7e3x/m2hs4//2/PkAxEitg4nxepLeZObk6nQlkD3//5dfewMVpV/WpUoMG9bc4lSMg6Zpb
gAb/++9WzoftP3asfnHcAx0WaWf9PzmlfF+61a5Zl66/0pbNqnhGZHozePNWPsEBQpE8u7vVIr52
NesXx98ysEqfJh5L5fpX1+o69QrngYa00xD8gW04wHB2/sOtD/ynJP+vR704/Vo76HZiD+NONJDp
5MmNAR+PwT4OwBtGP6mJLbaAUMkso02pPPNuCVvAUAGKQKoOHue0OI7Jhw2tTG8QGogRao8aSm/D
y5v3EQhFOEjbWakZFB80CQH0OruHPrFMphQ8DVQb2Vxa2MnK59pdw65lOPsW55ARjknbOWpeYK4H
PiVRHCT/dh2Ui7S3N1E/LAq+UBfuQxWEhwH8cwYGa37OHar04l4CaDMlGEeAAgjAk4ZIQU2oCvRS
uG7Poqo9aPZmnwbTRvj5pgNvMkvQQ55tUKSZ/acocPMT+5xGmRq/+v7T1DeLbqYSNI6+FiE2+PX3
3XZlJ2sXmy2MAxElFNq70n9q4XtJN64S5do21i42k2nkAJ+6AH2z+lsFZJvWp1kBPW9mD11G3zyt
tloTuf0UQII2F4HGeHgCFNcE0ZOKHqF1TqRZX/Nkph+NwdRKy7y2aHe1CFfWFC1TNb/Tsu8EkmAz
tB713vJskJHr66bZJ9aHOMMtxz/4y/UZgHPodjUVYNDsZbGHH2QW+yr7xU/MKdUjZowV5GmGYQrI
LBsactX4mw6MTGt+twJ1RylZp7zmsSvWjR0A9Mpgz//Khu20hrSw4GX4Nd6HpnC19FMJPkbyfxXr
kGEEuxedkVLDsTXGTaqDjr4vMn2jhZ42W+uwOobFJh+19z5R10g6geLKIIhjnXy0cBmRZYDlctE8
5Vrvomfp9dCy/PzdVJdzuVP6V1NX3AKMnlnu7MlfdJPpRfiJdPuxCjfSGeULOTGZNmq+tbUUUAoi
H+nsxdJTYUv3WYdvO/P5EPvKQYbPj+DECHrLUF1tWepIT3gBTCt5gH8xBMvO+hgNkLY1hP8z8aUa
vdSa3ByXykmN12kjAWmtHhOIPv6kr7OSIXupOiXWcB3ML7X+7JODkhyYqUFK9mOkQr7UTF6OMDE1
69cOvzVE38szPJreRw4P3QaBnwIY8gXkq2rVmqVr6eZPqeKAY41LEWuLvBcbSLWun6vL1MyXMl28
HsWAvON2NzIQOMCyAtR4+9EbCv8hnhWEZvH9S7EEhoTTN9KLXc2ONhZrW9xV6KoEsTuSw43SYzil
rphlL22fA+2hZQxfT2CStd+8nDazAIBs9E6BNLca517WwfQETDuCaJ8TfRk3xlNnAm6SeDHiXfKj
rQ+J6cySrnXIuelvXBwa+eTXfwYxrUSDPoopbuSN+tX4epH8oPony9TwA0r2YCml73n+9sufEB3S
MJRWQ69Co8CHzcoWJf1LEzg0heZyss/eVfI2x40tE9s29B0l4T2iM5H7Mo15VCIUtoN9kqoS0Bn9
gflDVu9rEx68UqzmrIfFzzyuObb1Nh40bwjSZVbTfO1BFSmQ9UwHLdJdpe3mCoc1EoukXKOWtZUC
pHNtRLMNbDRbyrPcdKauc7SGTUAH1xxhduggUyIvzXoPVy/fVtwwBITTvSMhvNaEvyynZx2kTJ99
FsqXDyo4AC7Xs+se5PFRozYPq/thwKBhgGchWZgHwU0odC9p8ru51PdBhDk62E4s2ReBbDt9bi76
EglLvNZqWXIMuInTgK5GEx/z6a1oLKx7/E2KvZIWNQQx3QsH4y4E8CwwYhoS9RGp18F6k2VGPiMK
V4XqGYDnBdjeNHopgL4XNZ5zXlxBTS/XHZxNdL1d0/6wZ8gmzE6G0nJto0bppN4XSYk766AeLNCj
HaQGbbrrs68pD2D1rLPqeyz2U/0SCsupFNUrrGPXoawVLIHvwliSX4VEeOXhm0miO268aJHkJhkP
LqJfqe1XRRk9YSqKN2/zEHfgaKRnVW8eph5fx9h0tcGCAc/MILqPxXFowFBJ87pHvGKI+k0sjYj2
FE6dgDmyN1lxb9fVsrfC7YiWm3bURjhYsH4tWVqdaTTGJC3k+inKVH7kqyTk5oxBpq7UtnMLkW1l
v/F046MUjyV8rY45GqJHQqzTLluGJtxlQ3Nmo2aQQNQqALMbv23ve1mToNrCEWbbjlr1YOsMbfEt
CkDViazwej2CJ/yhy4lr1L8+oqVSYR9T5U9VotxTgkHD9TccF0VoL+KUiGx2m5kmOyRER65OZyBj
37y3aXasxY85PSQcDQmioSQd7Lg9lDL0tHGZaW+GGNyq/2ysu7xbi9I4Znm/6ZVyWYgRiQcUyaM1
8dgekcwRsOzNtVnxDhKdEfy3GMCmD799Xe1Q4EMr48vIDzC8ALGrjkju2+Jbqg5Did4wYWUuljoD
cOGnT4L4loSv0P+XioTdPay6LHyyg0/RbI2ADEbmlz3JAXC2vljXQ+PBBFwaya8JmstAcsoqXvpm
p4OmKi3jfU4AhUbxMsw+wrD2+PR1Vz9lxjnsmexeIKCJuimlLZ5rqAVNrkUWlcS/bfOAB9JyiPtF
W3q6OOUl94kCr+WnV+lZQnKuOFJDDsO0tR2BfomCUnHHYhhPSbqy8h8zX9c9DGXQ/3P6pUj4uHIl
qIgzzhkWZhGwsZT5Sr9Tmr1p5yg6QLI1YLj53dMs8BYEMQwPKIZ6kw6gtHT7sTd3DcB2aHBlBNtx
rZajZ9TGoQP5bjZvUpoAwAD6mAOZzRFLGhHGMKL9HAQ/sQZDsHuJx5IE71VuAQrr5TpreJwf7AeQ
LmvvyzMYQfmTjacR0RYtorMFl3DI1r38OAa7JMhgXGztjJI3ytctCB1zlDfl9Nhrn6J6m2CjzOGX
bWjoZjBWyYy1hkQ/JcZCKopl0AGWNu99nEMBM2enGjSYiryOBRZPTPkuklFpUODM9O0z4FoA5Gax
LJLwJ5XVTd08ZsGbhiJl60OuJMrJ7euUZ6g0Bau0mL91LQBxYf5Ysr2Q9JaMy18MjQ+Ov5BcRYHu
oH3EVGp5CmQ8C3dTUH9nsCKnLEMmA2Ipg7avYOjQW1EnpAOBi6Q0yA2YxoXOmrbQQfI6va97Y6Pb
p1jb+ar8zXDDjZpkZ+SeGjEZ+6rFUalehfxuduFDGGdwtvN9YXwXgGlTu1rVwXvFN1CrFztBYtTP
D3YbQFRl1NI/d+WTjrrRlJvLYTaWQXLesOVulIGCK4e+/lL6rQXoelbgVasE9jiBdnAswI6P3XNU
fBkGxOs2PdbzUy2958XsMqVcMB925x7U3gFhisUoYz7bTk5qQzy2n7g41wKsrjERmw1jO6HysmiN
nktO9mL8QSMlWvniRwuBQ8Uxo6CzLjcYGsN+qpL6C/KQN0AnMwgMWWmxRjMNfTCp2fxrT5mnpNYi
AwNvgHTEjsSRNdJnVLxwSfXzt0L/UMbxECH+pAbhUxrRo2l62kM98E9/H5QnH7kBQ8eDsVU3DbjI
4qDI+gFoGlf2+bflnNj2rZb15RgDMkneZ4tExZe/zKZZDzXo97ja+jD49B4iZ5JAS36dCsmTB0Qd
dAAqOaOIqEcxKoQ4Iu0CHUu18PtGlfLPgPo/KsVL96+iDbukDBlCVWzZUJm9KHmqVf9x0uJVA64y
kjOWTPJS864q531TfZvJZ0AUUFIDR3EEJ/qnEDxkbcmuWUtuAKkjzW0szUFbn2ZYW8N85HIDXfou
dWhq6ZEzokImZStb5EtouiU2e6rBNNbGzgi+QobwWs3LtuCXReaj3e/art6YIb0AlGFs+1P4CPVU
/W+aD0AYN//D2Jk1x21k2/qvnPB79sE83DjdD2TNE4vFydILQqKlRGJGYsavvx/ovm1bcWzfUEQF
x1IRBSR27r3WtzzzTSefRrZA5bx31X6AE6ZaYti5vXBlT+o1AtcSlsXVxSGc1K9uBYvRmO9UieeN
m2otkn3Q+eckxTK7zLFXJvYaGAZR9Mkygdf4qKXG+yYKeAOwXGcaBNB0SZgssx4NYbXSiKVLNH76
80xPwXA3JebGsIQC5UUvkVzk1ECpUnfViZMyGGgHOTa9aCss8zT18q5CdOsH36fxl8w+eVxrYnqS
+uhibnFFubMtyd08wKnj36nxTHA7rw7aTHlLWjIOM7kZsq9S/VzisBDRqeCvNmqkvwh6nZqhTPaW
eJ+d7jaE32zkwtLsVomrtwkXDS00UVFm42RV6XC0g63wYJ/Zxklll4wFMcqB3wbDCnP4qupvLS7M
BIl2gDdLWlsBLeTmNxiJsbfAgiOG23+yeSO9jGzwBMsIBs7JuRrDCxYhvz80AcQAEjfH8LMxUump
r20frpwZBEDyGFjU0+9Z30MveTWMx1h+tZ2zHt6iOt1kGQgr1rmOO42jsErdCIqFCTMwe9yR6rOK
odAkOGBz1bKU+QKPL6T/PkzRs2i58kmFFIlcswRtm+EQWuYm8KKbEtZaUfE154DVLLR9XLXGqc3R
ZPXh0cKp3PbzF1xybKj9lV+9ls3n0LuJ8MlEv66DClCX85ZVxWfHyTBvfsqIc/PGR/TrnMksgQU7
Z060RvbY+58djJWwLRcv+yHCBWMr6xjhqFBCPhVFjZepe+xs76oM+D6huVJWfx+ZN+xvd5pqOfSj
+9Z5sdE2GDM/baSnyH7CPtJktxYYCW25SbR0evLj4IiVMO1zCnRkrlZ59WpXT1VMIDyr0JKpuePc
rJNzQTeqePK7TRc/CvFmFSd3uDTzk0YqkT3o4kmOBxN0cPjmpccAFU39ReK5DIJwRTJCpU6JiQ9h
vHUSe07wGKEn7MWta3d18yCBd8m+vPmOfClIXIIdZ+EagFfhrgr+pArEig2Y8DUixpcqO0+3fGeq
HhUAKRxnNTqI3HyP2gk3cD+xMaCMCC92dXDirS64kGBRMCDWNag/8gvlfZ6uYs+9D5o3M22YGVrr
ENWGWyXbvm9eAtEczc5DBeABS/zO/jmLmzuNFTyuzRbZJagUlz65DzgxiA4Y1jA8xlRt3cqiOeKE
tKQaShHIUGyDN3Xernu0MEhKUkmtnPQ7rwv3lU5Bhx16gBnkUwpnXY7ZKg9Xnq/YGRhLKPG9QHoS
6nXUIZ2nnq9oZ6F3SdsrOnAkUZc8xFylYB1s2hFGMK2ylhUk2Afpoc+xiHmM3+cYU8tdFH9pCphp
oPgSir3uqfOqTT+k7PFHfFMIyfF9ZQ+qf8kWEaraW/HaBPJomSBNcL2YXnCrZvNu5HxKOwofWmxs
veFpwhYtCCniAFelh8OagVgVv4DqWsF42BOZdE2ydz3vFZmNUYOE5rUurFMQ9ABv7MMon0VLZqxf
byLoIDlQRHM7GBwmRz+WkTrb5Lm27qWbsjXZvOtpYGLpZWs1xOTQBXvHkPvc3IV0LOYGZkSCAz/a
Du4n4YHlNvuVGt6TsX1WaDbtvZ2/9f6TgorZhMVb2zq7rJT7OOpPFhvwv75Z/pnI68cwpdL3gLQE
XGPluthzeqz75/oWHeZTsa/2zTraQkt5xBF0bx6w+NzK5/BgrvWlOzXXfJVv/m4k/mft5B+Tlwaz
9waHDtEx6NoXT+L0yS1srpiZZ0avZrQt2uI+yMkHCL7VESgOja8akeSArWCo/SsqjluZEBURyksY
ff/ro/MncwHnh8GDnsMaZ6NHtBqgmcTCHRyyB5V/O9L8s+f/Ye7gpEHf15nP9BSXUDsbLzBk44mF
lT8qm59sIACds3foFTCGbEDdz5o1XX5W09/USn82xXF+GE6Qplt6kcnbb5tginSyM2jrjYHGV12s
Iszh2vFW9MSB+7kbi3q67vQa+gLtQnYtxt+IL/60//tDb9/wJmlE1YhsyAK2WLCbrZ9b1UGN4Q4z
34bqZwlVz45gN7btTpOO3hT1OgMgMnBPFANWcp3AYsvYBJbJvUc92bXfZ3zyf30i/Fnn+4feWBMl
5ti2OJNtBTKwvoOF9DcX4J+cAvYPne9iNg1/WtRHHppVC4xYRzMsBr/y1y98OVP/l1LY/uHAUmDH
+YxskBLbuIuqYzwzmSE1kzSKv/kf/kyQ/WOeSxK1SKNdm78glTBMDMil5oF5M9AI+WSqcEOm7CbP
nW3nDVeTFnOgs223BIorewW2bdVVkF4Sew+25C4V1je0RLsWjiAjpk3A4GRyv/iWsSumbvXXB8Vd
3rb/5ah8LIa/m/fVMXFMncNRibGZd6N9anS5DtthD8RoTwozu7diXThPalLvbhyAJ3lyO+c1LPxt
EGZHUHk5QeCjjSyog+u3SSEw19Z3mdDvTZ/iONxMbCVNwsmC5Q6g6JZDXZMNpVMLVyYyNtrWGy/7
6k+fU5fmzgBMcUpfHSvakkB2L6Fgs/ZhuHn2hmydZFA/5vErt7W31H3R4pe/Pg5/cnL8GFozpdh5
8fUMRzMjT5USvUczMFnXLP728R/89/v4f+S38vrrIW3+9T98/l5Wk1Yybn/49F9n9a7Lpvze/s/y
a//5sT/+0r8uX3pVfC9//Jk//ArP/O//efWl/fKHT9ZFq9rpsfump9u3psvaj6fnNS4/+f/7zf/6
9vEsz1P17Z8/vZdd0S7PJlnxfvr3t/a//PMn0+Rs+u/fP/+/v3n5kvN7+/dv2ZeCN+LXJ/vPb3z7
0rT//Iki9R9O6FuWQb6I7fn8++m/hm8f37Kcf7iWbVmhG6IDCo1FCl6Uuo3/+ZPn/cMlvNYK/dC3
PdsKuJybsvv4Fk9oEKYUhh4GaNMgiOH/vbY/vD+/vV//VXT5tVRF2/zzpx+cCK7jGD4jLzN0DNcN
Hc/+4c6UOBlpWW6j13FVBY+xE5zDycFXredDH9M1DN3uVlXpL5mX+sdoYkypZ8vYtIFzN8RqPg3F
gDA8y/yTa9BVGtP6CZOuB/CcjJvZyNy/WZjNP67MvGBGW2Q3kRhquoHlW8v3f3dJh17qeWp00jU9
i+HAdji8nzwFZsVATKHZ3NG+B+ZImzzqaD273sYPPUpcNNgRDaWdb4r1797vfx/TPxzDZRz62+qy
vCTLMeh+WqFj26HxoyhyRKaeDv1i7e2hpMZzS8pnsK8D88Gdi4cJYuEn0ft7OwZADQLkhSLQvJhT
8No1wXZMgus8gcewuk+h1x0roTEvDdW8yeIMDzKcN2uiV9tr+8vfvO7llvPH1+3zgn2HzpPnWeFH
ifb7Q5mLtJvpYAAqsbY0y4uHbmLba4yq/uQM+XrwsmdHAFbzfO610hmyRxPRemGWxdYbFgRJAEym
z7pnJzTy58763nvhyRsx5gwCI6Vu6FoiGfvrl+0Ey4XxxxeOwN3nzOXqCDyO/Y8nbVeHVZ5Z5Gpz
+nKbc+3Tbw+SPER4ADB4//P1iRSJk7E8eFYUEXO3fFjbUARjD+Twbz8oxsaBKeAufcraXmVhOx7z
BF1dVTGz/vjo42sfn7ZVMq3CGPTdb9/ostWAk+KhFra6VqXWD2ZzYMCXXMPl4ePLdmYMa3aWX8fe
+NRGxvzY9NLA3gtCHk7VYyN0yj21b91d6MRgdDUddxLhNzkn+2OY0lOD3aegItX3YdBtA/Z/P08z
yAf40ebFUbk6qDFquIX1P5tqtph7twRljzSii6KHoaj+8zlVYPPojOb3umW/4vqiuzRqDjFiR6Ds
ZVW4q7EN7zwj9ZnUCMzUydIYaVN/LYOyPn18TULtrlRNe9OM+1PkGf3p4yMWO3gyZIoR28GLMwo4
eEXgAORrPcKgQnNccYE3xzHJB+ZtmMJzzyLwfnmwyhEVk5bZsllcvtDrotg4WfBWQ5q9q/KkXJu5
XwKFGmGIfjy4gv2qXjoScxNbR8LnzN899K6QRzk9NLVuHtKW/bYQ+ZutgCUII9GfDetZxab4Gf/1
sLPbnhji5ctmmazaoK/fJoNsiMT+lrSpsermtnidiYDfyIzgidHwilcBDXM9u/AA5uXT0NL4lJpe
77XrmddI2yg7RoaFFp3qVInmSbK+n6smufW5bp8+voTsGTxTWnfHj0/BqCXw95mnNjnApAmEZGQV
421IqNBRSAX7X7+W5+6DHJzVx2fx8mMJA5zNMNNt/PgFnSmPLKhZ7otUvcDk6U69kbW3sZ6dcz4O
v37WZnZ7sKfoTQcGfbJUziXerKo8EvjlrnTcrdgTdXdu17VXIw+dszAguMyOi/xEBPd5B3Tn41NJ
k+Ly8ZEQPHlMj0OEtQKHie3BH6f6mMmZ4enHh3IQW2Kt5S7JBGxAU1nzIbWGlgnyqPp7U8KR8pOq
P4bLQxQJDo5uYZr5NP5yZtZ0K5zooN06PmTqc1sm3tGg+tB3gDcerE42W2eqGX/IbAksqbW9sspq
04TKPDUtlvy5atPjzB6I+E4mDrJzb7kbnuChNY9mgExoKIsDFDP6UbS6SH4cokPlRLAGksI9j+br
YCr/YqeOd5Ea1UGQwz8MWto2SSHXg0zki1vExr0bGy1anTY4il2RRM4xd13axJ5w7z0sWMcpscLy
7uNDE0INByrON5IkYXwQ2c0hsEMBxrvkZQcyIE/TbW3GERIXaKpTVwu8SD5cPQABg2u+CJfhXddM
n6YAKIWXLWx0xEWRW7snXaGfwkaCbJ+Q3Yvmjg/f144uIEMJVZGBj/Knf8gLxz8lPpG1ptNc29wX
O4PwKrIcQ/cprDzroWaYkqVOcQnmHtUFOoj1CC/yPCGhrRBaWbm0b9UQmLfRirfg72q2+rbaj6XZ
n+PKOaVuSB+4L19TPy1YA/oLXO78mrCirhpw/fO1sVyYN+TJJXQAyFgP76LZD8EjMMXNTC+/T2VK
mk3DXAVZSbyAklSlyEONgYRY/SkQZkW7hWATfMzjNjPzd1tB80gy40DA0MkmRkZaQ/Og/dphMhtz
2BZ5QD5Z3bWMopXROvY+6nMYEq5frQ1VYsaZx/cwr81rPVTEa3vNzmpyH+xZ2+/jTg07KasEfsCI
jcUl9qCIE6afk7LSFTb84tFX/WZycufZWB64Hu45VQFkhCyEJqlqhJQ4JKrN7jPSgp/rBdU+xsbD
UAALN5gwoo1Sa3sCLzzFy+mRzt4hBac5Nl5zrvp8aQg3nM+JP66FY32tJxQdVaDDXZTR4A6T/qsj
hg64jQ3nQKjnj4dCWruozZHBTidoSFGlzhauhbPfNtBy5gFRW2M5b/U0zs9J4B2CMV27ZgPzkylT
tgTRxyPpCJSM9TGa3fGaK2XtBHoCMeutWTgTiNStCHLzFBUhsTGi28Xc34e7ymh5v+NensuOMStg
4DCpzUtkuTEKvDE45wndNaw10Hei3t2VUSPO5mDshB9/nSXnXtRk5bksor1K9PAeQbzRNg1ms4g+
ac92NoYTmMdebasmn6/lMOnHPhxhZ/TRIfaA+PrDXLr38zSpbdbh2cFScx4SWLs07OYZI4olw2aV
uST3dg3oN3zY8N8qdAl2pdDForaY6LGxUo6XWRliX/tDv0lsJNllaNR3qZ9Nu8hr6O47cfw8qRRI
k96IsfMfw3COJ+Y2kcCgFcPw45R0NDGpy9/UT2F3187AT4xKkzxUtu+Za32Kydyj8C3QbjViXkdR
j8ylQoRl2VebrIZV5VTuvkyzaiV0A4jD7b6OVoXHs7IX+EJR0/2mbtXHMngyqsw7J43/heBI3IUJ
vsaSMQo5HB0CgaJzVkaeDdvY765t54uVY6fJWpT8LxB8g62pOmJ/5tdo7CT39srfzgNN8aIfzFtE
MdG16S9pbKpzH7gr5UwTIgQq5qNvAuv2hH/szPbRNen7hamgs9dPzqmcg++qFO01Gk/oM1Snpp9j
3+/vx4B9epbgkwOLlFGag0wjIFmY6KrTAQrSPMblJjdGechZgmePTnteL/k+ce+To5yBG63b91DJ
fBPrNyeeL3VC3pHJGG/DduvkVe+GpYBFSsQ2sdPKo1nqU1xYXFmV9hdxFGIKAxWAy8qU20hm2qB0
Ti0XRJFHLEGcZjAjq/vYia1T67ivU5CJo6iLl9ppfORSCH5qeNKS9KvChFMuVFavIxdUqu2rxwzt
SxtD+S4Dwim8FrRL0DQPgxHrw5D19F7G7Dm1p+DQxcyqJ1M62zmwm3M4Rt9lHeZbXAzdsYvNN1B3
MMym7qYq6orKMS9sTgoY9RldikASdeB6oFr8Ho5zWQOz7ApBXVS4zdr2LQGgtbPXtVnTH66/LtoX
0VefJ9m4RzthLtRN+GbjvAQ3Dm/vLkj84jmMwsMUjz29XCAzxMx+l6JPj1o46bEqGTiolKEZNSbZ
LBRIru17exn7w9Zsqlv9cc3GwcYcy27f9h3MXYImV+ZyEfSysNac3q5ZVUdi47iFT/W7p+eCW7WK
GAisMgoGMC0Czt5SM3b9sRioXGF/FvdVD1iFba1OcxQeecX5VyKWatvDPPQps1nA8ukYBSct8N+P
Xop4ibICuXh0WELossw1TlHdgeAZUOzFlnqkCg8uI9vqu6oWwQMAYj8q0i/IFr8G27wO3YcK59fW
D+kkoqMvDlXcNWunprHcG25/6k0EODZItElDKW3z6JSFPdlYjWQS69kpGticVJRlrTQ9MrRqkkro
NM3m0QfVclfqDMo6g+nzbw9mUmLHGBNxP07G3pU9UgAzQsnZVsPKgj6/cVvPvvN6LqA0tOedxGp3
X+mYWBMxfGmmwTvFsYvY1kIBYzTlHrftdRSFAHe8Dn2fGK6pXBkFqo/tMMwMSuf+OQKFgU06/hyU
AERNX6PAzi1jnTnRfD/6tn0dfOezioJd7VfBtlrW36FDBEtWd0awXD6dpTPrk0rPbsVuzgjSlkYV
OWVLtkqe2Q+CmtGZfPmsmUTXpiNfHaHem9J0t+A9ixW9VSzTTvNzBUx8nUwGvD4E/oZT8aewOfVy
orsEoqs+N5unEtTemJjxY+l0x8DixFcLdb4T+lOlW8yAiGuzTl9MPMH7KgHhtdyO8q63z1BS/Lt2
rIGi2e6DoVV4HuqBuVuTeFvdcFNREETHfH6RY+FdO+fNsez25d/XmOP5j1Hj4GkbwJDVfa8uWRPm
62YuzpNepNxFcZhb3zrk+QIzl9vYdr7Y0j2GqgMSkaTOxQ8laqcMFko6gwkXvvzcTTmRE2Fa0/ct
I956u2XgPhTibho5ZVq7G3Yuzs2VGTtyY6B0u9Vm9fNkSQBN0W3uKmz3iVOc+rRO1lGWL6FhQ/ng
Tid/+OY5zfwZGf0hseRp7lzjUxQQB0gQQbOrW+FcvAJcIH2S+Kpa3ou5ypu3xmvfSxHCHA7SEfyZ
wyQpQn9cug42rpHSJUwTlHTcMxbVyV1du+QmEQSu+2z/USP4LXAs13K2ttTBKYqIXfHGfp9i0a99
NW3TwO3pVlR0uEPRtmu1bATF6MVHUla/B0FTHcZl+DjMQcMFA8Ba2m6982cCWBSgxCIKVja+ay8O
xKtQXcXomQW3rqJTwAG5uj3CpbjsUSTGoJGDqS94SzzExh4TvrJ9Ys+r6N9kz8EHU1vnLMgpWif2
7murJFYqiCDpYmCG36wCwPutDwh8CFaFMRC70sDNlXVj388ua7LU5EroIq7vE00DaQo691W4Dno2
34NvUXhn6TIm7aOOPWeQTSSOFOY6s3paQ7a0jlNcfZGpWTxLV1+I82jux1KNp8YIRsTnYotWz75m
IVePVbtgv7OGzBNP71E0lcfOykOkZA5avzyXq953MyjmB5Yl89a4ITV1FmwGwiTuLG7tj4MgQSov
hhIgZ40aH2kMtlrNGTjMq7L0/LWTN8TqMEw+2Z9/PfWllXvXHL0BDEfi7FLidB60rYjEkSjQxi50
dyZ0tdw1112Zfe80rJCPa7FFkcN9GKcRQ7FDmKjbxwpYpqRfAQVGpkLK6p1jElylW52vZRy8Cgma
dBZ+c2wDubOF7Z9nhVytTpf1cBkOZ1PwuUTxlQyRfY4aw2akGx96UTBVLEgtspvuUFlhe246kIDg
6OpauiQ0xt61byvjUFe/FAjbHqMMkZDXfdexrm6WBM6uR+wqtUZerNLR3dqi7A7W1N3pCFmVSNJx
P3koC+2BLpDR1AQuLPWgIAps6tPg+PFgxgrlMd7hO7ukZ53Aml6ZtQqwO0hno1qPZIAxbY+Z7Rkb
QhsIrVkaOZqDC3DlYKXZc4ZMHgC8Nw/37gT/09FjdjYQRZ5tAx69ETypTDY7j5CLJziFdBLyQW90
2UfHMgUo56SLR2G2ifSzB85HK/HPKSReJS11LHzQlnidALK4U4bIQEzNKnQFGZs1+YZ9/STMIdqA
F6uPswPLUpUAQ5swirbTIJ+8Smf7qpjPmSXlI1HO4mpq4gPy2voym+27JVzjqznD5XXT4jFP7ccS
287OlAIY/RxVT3U97KtWEuYGRXEX2EX83EoIf/6c4yyhIIiAGXIXYFUBXSwHYPDu8vdPGkakTOCB
sQkhgES2Dx83K4e22KEOp6vVe9ZLZP8yRlnARn+sPtl1flCTrU8GFMUg6bGatFN2gtP/NlVQksvM
57l9dxW5fbSLS6ffVj45S9CMHVDzCJcyXCFYQMY1yOrpqOf6WTdeDfJyWoQRcBOIPgsO14+rZU7I
XIyisdwbab9rKgv9bqxQLEaohz6WSt8vGZy5lyrL2bCkznM51fmzS6hYG9b7SVBJ/nplVvpYS2TA
0fMCJPGKfDynbhusYOm328wZrcchDremYCWmnFaHKijtxxFZSYfpoS0z46F144MlLbpmKeF5nGs8
M0qTUFQsMD71A/K+TZ/33hpKGYX4VHzpaHVx/3fKnayE85SJajholprJ7a6GOonaSs6esIknKPpi
G8a+tenaAh5/Sgs67EvjOL1AP1fbfpXZ83RvW0TNJyoL752YXgkcfDREJdLg1l8UOpCngygFXFtY
HMwwBKsZRMrEDEsu5ljSk26TS2/o7FhMsjtVClGSAthdVvVWFZN/aOc2PoZZtcnMRJ9VbOR4D/MV
LQvSdGRpXX39+nHvb9NmMytAjJYRboo6jDY6E98olNlIRlc90EuZG8pmYVTwsLyBa1s0mlKdYsnK
W+PC3pT9bPr0UdwB0x7uhSvN+xERMwOkFS6g9tL62tvnOkVY7DfiOIRkDgUDviiRFdPGoN+MZBE9
EoqryHscKqDChYzUxZ2NXWql76nuwqs3hbhounFTm8m88ROuIqMSuDGW1luqA5wY4khv/XMk/OqQ
GyK9d0Q07tDUvOd29alU9L5CrdtDAhknKCuHEjCSm2oYp2e/YBzhFtl9EicG6bTNIagG95g2gsYV
Fo/nsDdYFFR/Gmz4OiV3N+WSOjlnFlz0AvVMjI38nMp+0wU5W4AyJm5N9MjlAw+pqDuvsr7Az1Gy
596nbney29y6K2LSidmxTg8fDy6zwQc7fON4GXdhV4LpNGMyKpYN8scuuZsjeq9dAJN0IV8ddc+J
NsC3nkNY2AIv+9GG9rL3gLTWzeDvikDaWxGnTzhR6DvUrcUJh7+vKeeQqGHbQx4opmrlOdK4z2MU
InIisxWkaIaYdLYOUScQxRnRNVnu8rAVGb8XLkXK7N1T5tmXXPfmRTr9sCMR7VCR6kAggg720qQ+
UD5Zrr8Wd4H34lu2XDsdGtrAauTV8JuNGsBVCzqfcWbWtzDFmKgLdSvH/LUhJeDuY92a4ulSWbPe
1ZztnNW+PNpx9momjtrSlZOnjjq/waMI8dkLna1o7LffiiZDxXg2LPe9pYygiJ2GN0OjTekvWdGR
Reww4R8jn0hf0+z20u6QXbl4R0wTinvqhMWhLjWdzG79sWGx5YCmRfbXNOn8Y63eC9e8sq92rr6f
I71m5nQ/thYXBueldrcyzpNfgqx9E1X0GJhjc5onApSD3HdpIDgEIgxsXuwGIJhYWsCeP+SbcSIx
17G0d8odt9maJX4116df4jTGjWTN7zPz+YMg6owmwk7g8eiSl46ClM6XpEFag98PYvVk5011P4SD
WDWe6x5oq64ZNRAeZqBZNAoH+WrVkHRgaGK1NWmyZcucQvXR1rMnfFJ2l27lkNcrThIi7xjBHFB0
ZohGIbbawDmyTpxnp6y2SGzaNbImQo2CR6PVxEg6st0X3Ow6o32y/Yrdh/xeRM2N7Chjw7Mg321j
RPUdoXCp7c1b5M2EU22UsUr8JHiavc5aG+QYkq/b6LOfHdquqt6qOPrK6wx2nqdPAaLvzRyk5kUZ
NYJiz3lIRm286tl1j+5AjzEsltgFpHuOlyTbSKbDHbqOL3kWuQdDGp/nqAjOtZj3cYGBom5O4dCd
fBU5p07gngoTp101gh5ZOhqP+eyWl1lAc7ZGooN9jJDFjCxamkgmRpVGm6y4ftQa3QTYePKi+ep3
804NAzbcrDSQLAbJbegfhthJ6XA5xbeblEHOTlMEd6Jb5mAIK1Wgvkxd3G8LT7z6s+3tKxcmTWyQ
7rcEaGnhdduRjdXWy4KvWuXXirgUadfGvoDpu4aLBMWgNIFJuQQq04Nu6P/PExMfDwWmXfYrzRZx
ZaQOwrgqbXczs201pBNCSMPcKoeUHqftoH7eCz33h2kwVwZxjqfM6tZ2lswP9gxVuxfgwjz06gjD
BcmSKo8vLTEo9kS0gamdR1MOqJkaDDOGvW4WofFgu9u4DjjNLKQ8FgDyrT3UpK2H2FayiUDQJhmN
FWmigLeWHImJBWkHLx8Tcl/vvUljcR3a17Dr51vtjys5ZcGpmb50Vvc8WjbRwXrq9mNqdNgIlN7F
SyyALvEk2M2K8Y/62QihdCfKy7ZMa0rgY8TaDSndL1NMwV0Vpez+ZIYnCrC675OfabHborhyt990
KeFy06lY9Sy7m7inpTnY5NH3S0moKj2vq5wYAekxOxzYoR+x+t4cZwr2poEGaNbpF9KbCRHp/XRN
77C8E4Vnnr1FJ6RzIuGmJLylHl02ZyCSvHLhVhOLVBPOHTqnsZ0M4reG5sGzjCVNeyJRQbSYqecx
ecBdjr/RldlmnBGyJ0xwQVgFj0FiItC7G/NWv7hzTI5jGKfbfBmAKbMYCEjOCN/pWxyMNTNEmZik
8SYDoZ8ZsLOxJt8EtBQxZrXBXnKao+tY/lpRjuXFnBOcTZWpjzpUe8PATZtq03ysar0XNWbZBPd5
RN1/yjvN4FehVQpOcy4JC/OR9mOJBvQvDcJD+gzvCN1Tle7djPCPHiy34fWfhiUIJi2ix5ay+Mkh
goAozODZGl9LUVWnnNw4bJX9L1aR6Z2OmhKuddes6AWNh7B66UjTWmtOiI1HEtGWsEX1kDTOk0jc
b4aduYc56vZxKW2uNOlvSFilTS0JZ2M3G67SIhw3fkkdlFUdTXSK0Ls6JhFAeY25h733SyWH9CRb
nPt+TrRLXH8zRvtbX8aPVqWyQ1kEt5ZNIi6edj6VElVoh5pbhto+Nq3e9uWEl1kwLOwq55rPW8Ps
L2GVvda0sNipqOGA1Wgmgk8Ph9FIgetfnLb5JTYKwvb6FqQxcVi3wpvvXBdNvvZM855YmHangmjr
08v96DqYHTM4xxOs0mC8SqWNvbaI+OidENED5k9fjtkWLQdiF63lRmgolQILiKprf+NoRPi1b+ws
hmDo3ANyEKM8+6zHodvYLgZZu0XT72dDta7tST7qboGXozPAA9q0tw45t5205Xq2zfE0OlRCaNKl
7xpfRI10OC31Y0U3+K6hdb+2MBrucuboBzMzUFobKtn1AcqzPOonOII+sDF37ndVEfu0pGOCbHVu
3eu8t+3/y9N5LdmJbO32iYhITJJwu7w3ZVSSboiW1I1JvIen/wdL+5yLTUi71a2qVZDM+dmd4xQ/
C5UHZ5yuz0CFwOQT4m22EqrWnHHeAoboa2vx8yqn5py0gLFuZfULTrWxQ6el/W+sD9CZwBYChK/v
7zlM4skYJjwevNXJ7Qhh/zAShBZVD/CgdGL4WpFzeBqcTt3RE+G7jULnLNvG2LpSoTQosds5JV9q
ShNNnmRXutlizJm87jmF6Fea4rtl5TTzldYbFbv/ldKhzGmK4YZ1ihk9gGrTpYX1jxR7JriC6jER
kMAQqv5auO33sYkosq6NLx8LKMp2jsHE5AQ0EILTZDfeEmrJwyQLjqVT/Ns6MVx4hmTeSxvn+JpF
Io+d4+/mkYwuQHwjTsmn8Kc7oJv5w60HY91ZASWduX+p82S48OmrrQKF2leCOiaw/y+JF+aQzyUh
9b2sTnNGmL2UNYNIbWZbEyAwmzJ9mbJe0Lw6vPOXVPR9k7CoGkucZihVEgiK6dQ0emcr1v4sYrIP
65QqErCZOkwoiscgtS/zmO9ARfpSUDLeV+E+83R9LARpdI6p5ToYjX4jEoz1IcUUyC6GmlfAu+k5
5Y/ILer9DKa18ZLC3qety3Kru+YtDq68utQlTMv3OE6Ia7DK5M1GC3aKvco4zANWtAmD9lND5TqN
OT9zFJGvnalOpmJdhANvZ8uSq2Ho5S2exLc8K/LPOcM5NgHYwrH3qPf6Z60y+1BLEhg0G+bjNbWk
IwULY+yetYUvwbe0OMSCaITZaVBa2PoKaNc8UVb42OrUMZMYwzTWmEk/k9D56up6QMPv071Ak9Id
vey9JCd9a/UWhSsFR2WyqIvReLrHPlDlJaCbBkrHeHMsqp67vrB2Yew806YSW3QWVByadb8OWdr2
dhfa/CCiy1CM/j0yU3rhmIf3sKf0z+offUi8bVJ3v6yESIHZaptTZrnFDwoHjbx7k6Kvn7o9urIs
TzqN501kuBbyhzRgRVLfSTXxH/TB1fLch0wxCk4OqqZoHz6xDVn50S5/jxdJ+9Ron3duMFOh4CXd
1XGMaTWUXopKLU/vdlBYvHOg06fOm6nGTAhrUDVQRsAxA0Req/g9t3rAgbFcwlfShigmK1iiCjBf
LkWqTclkhI4tIR68lIe6qcx76AHIBWV9bNKekt+ovBjFl2v32TEgqMUhZP9AS1DgTdTFJNHPISym
n03L68I2/1hFbNDtHllXk7PzSgb5iTpIdotoMq4D2D4la10BYuFJ0hl6SvnmejfD0hJyGunP3mDZ
rMJu3PPBUEizSHJozXO2Dv2Nu6IVAAw0J9LxiB6mxX96z/BZQSVEnIo5uhF3vo6y4H6iJnLHW96l
4y2g+VcnyXmuQc3ZdjOhrU1ZlxPGpOlSV1Z3E4PajE3gXEektjSlJYeZZJk3o/UInkHDudOlSC5R
I/MT8v7/eqGHt872DzEZMEfdWRjblP/bQ2H1HkYz9rRo3DrRkjWj/Q9jhnJAKjzTyNJhQhbUZO9f
gFwVhPEGCB7D7iKkwv7WbaueuIEXvdQIRV/SgB0wMY1jjkyZM92djk4PiqMrOi9k3WAiBQNcqVkE
vMeaip7hpfMorIojHO0SkdI760EV+LMiek/9hddv+6cXf5Sj6Z2E6v5MwWRSpELCfqP7N4g+n/IP
F1ozKTPYG9c4azscLyrrb+6IdtAEi1oFxdSfvdRCnTL6Sm7TWVH+CUt1G4UAD7CrZ8FPO6hrSsl5
/zFR29EmGN36R25y58epOJbdaDx4jT6qAJ4yH1KKu5ehj8MFs0iXIU6CIbpNKQUbL4XY8OzG2j/Z
bmduKlWYK9GX4EsmS33cU2WaesBN0jZK7MTcIIap8j0q3HrnATzt6g5DYF+TtvOidJo2N3ZdDInb
Ou0pC9LqjjIF2VRHPENseX8ihZ6lYdnOVMaLNXez/V8sHMHef+MC9s7LBSGjPiRDcX3dXPNf5dK4
kBqWfanqgiCiCCraWd7CVREvbyyj/FHNMUWSFtVi9tB/jqNvEBwzuacGHJHQMqgCMg6ufVywWECc
F8e2bq3N5MA9unYXvYe9zm5+B0KhaFxajZb0TlQ5TnTN1va6N7r6onAFnpdu9kk1PSSHQUyMpEAE
9Qq96jyPdFv7e2+IS4jXoX/XTYMYhiklT3yoIxN41lLe5gVbypz/q7ZJUzfrevOCP4whoUQqKUMm
9VTeJh+Jm1tEIDq8IW+pHOjdRnFYQSle4hJnq2UYYhsU1BsbLLKNQZSFtmhIstLBvbKFHNskFufG
MX/ZabuxR8zRRlDkxyxqUHkMjU+AjnPyDZ3somBOCYLwLkNlNMQMNePRwaZAey4axVGYERhK5H7V
ijgp2WU7AaSyT2PBrEqSTuHLzyE37HXUB9XOb60/IcDGQIUyyTwK8rO26UZgkha0LCljrWyRbebB
nm6Z29PmGYftNkmqh9eMDo3T1AW3HKY03gz+qcmai+ck87WSxUcJ85uGJKIAyCx0esZm060TQwdP
bG/9BUD8nHKYnAesomdPVGod5HK+NpPGGJPpZ2B75xyt5C5Lut2Q2E9z9L4GlBtfkRmFJxf5BnS/
yyHiRXiAEov4YTpWwMNIk5gUksuszd+sXOSkaFBGhy00fUBdtHs/HZ29w91PXLvmq1j8S6phbmm6
ZD8UdGZK7Yu1g7OKzyr83rksStRi0+NFzobtlnvTkaccNPMqR8QlkP0F1U6Ts6pcZCzlF33eCTNB
VNyS6l30o34b1HiYAUp3CNOcbaDwDlscR9RChh4/hbODj+nQTmo++BUEr2ytYfO6F/2O8kNfEhvT
LQO2GwzlxtYUwbftsB8Mk1rXZWCCIcu2lc/nbPKX76IRwVlu1NXecuHfZ+fW2+ajKyj2Cmam76zK
NZokd8PbVoL38E6gXlst74wwwFQ/UlPD7ZCenUVVZ1l9tzfyytpNET9Dw7H9m6vrb6i8xd/10+46
AWHNA1Sj/Pj7JfmA/IeKDvo7sgCviC5F0++TUKGx7nmFQZg32/wASIOBcqIPsaRV+iwSFA6v70hK
cKOsi8BnZmLjCTB7YbC2ScMytI6LfGV2j/NytyUpQoikfLY1wTPu99cK2Dh8r26vB6qSKXv1a6hE
FZZfYzA+CjuKHlOzCMAhLJng5DvlreVHCPxpJTiPrAFQeTTEm1aBfYvNrb8gxdS2nwmxhrWLXZNN
ibpS2+jMZ8cKmcDwbRNPF5vcKSbesHiKvUX8UDMm7O2Y18/UguvqFju3qP6ruZ1wgHdQ52Vo7VLs
RNza08WxJYKTRD9KoOx7Hxk0gTAL7oLuDzNFSIETF3gNbysNPqAl1Uvtp9wzrsilqkvdrXPbJWko
le8MXjvZTP5joBjFMqt+qxNkRC+ZhCuD+NzkofEoQorvJeq8vTByVMwLpZpwP59DgY91KtFATcs4
4Cp0GUna82yUi9xvyYLQ0XP0yagJAOLMNEXAxnv2J7AyMr5pnakyeFSF9Uc2zOqtZxvrCqiVFKWg
umUJ5irP6f+RaQ8wIWxJ1XkVnP2mxlYI97Q3iCfRef7IZfBl0JJ6ZfJVq9GrfgdodXchxaSbSXTg
Ihz/aylK9EpV1QNKU1k307TlUZkLdszaIPn4T2mmzL09A5LNWPz54/m+UfnvWcC7jculsohla4sO
naXep7XsENeQ9yNN6iyhIaJVGiUBPXlifFjkw2AJxuw7Ur7pBGeApnGdG5ZB/pKiEtQ0xK2LeRpf
mJNFQ+/RMHOfPCT7v9GgLQukceshudhG3VIRMRL6NQZVuShe25OMi/fGUsQNTPb4h4KDaI9uB+xs
auEdMk85eNmdYcP+EZ7n5RIvWi/Cq94Ih44R4M8EI1hx+JWBE3h9fkOfN2xYmVgxvI5yeGDXo5cO
81Ml29mnOyx0HI9mRXzfuAKa3fe0UfJaBn/MPHSvTs3hYC2XznaKGfl79JGEvXdow4DeN4t+dNvk
OX9dDK0QYgtxD0sV3aPC7ZjI8uHwEi7GQKMrxxn8I8qRemf3AvhjOUfj2gRUqiBS0t5D7ywFxfWv
T9BzBhpQawTY+YQ+0CmetgdCVkbvkWQ0j40tMlvnJt0uOrQdOYQxYINphOM3F/Ri7bd2dHbqrl3N
pu3v7aluDwbQCJlQA9KJ0Tl1s8r2oYBsH2sJtuMVn7Bn434y5cEmIooeuMr6mbZ6FdfEeZMWlx2U
wTsm7Cv11U1fCO1+GVUsUeRYztO3oV9F3Snc1f10TVuUy9NY8nUlLMm85j8b0nkeOZTMFgba3feO
tbcQdiHpk84zI4cLyHjcy4yojt5y1DYjw/o0V2DfZplhHPErqPmKvK+e0/GhJcOnzlGNjkOu9yP4
+WEGbeAg8vMLjgDgEn8mG0a6w7U35bML6W2dQ5OEuY6+1zYu9gmCOYQtVAsX7WDexWASNgSbMyt5
d2Vmw1G149EoGryDdY0grKc/eXbs8BT/dB27OCbgeKu0+mDKNOmKrfS+I/8KvRZahm6u1RE3HtWF
ljmvsEkGt66ipDKqaaCTk/PD4fb8BNLFV79kbAVCnqNg1JdZ6nQ7Tn5EoF8y/C6lpy49pzs5THy8
per/HeLu51BJfwPNNbL76fHKJLFJkhaQo5Nk0i3Jh74RXCtyQE9pI/8pNSFjEd0TP+Z8jpYUGFRW
MnhYfr6vZfqPyhkpTbcwjkNs3WE7p7eUXqapyAlKXOLbiKsc3ttQ/jcTs/tO0w75CdL5L9OfgT+3
hJkNwbaw3PcWlijpF3Qp8ay7f01Tl9RxVjiS9zieU1Lr8PT86zUeT7PYcgP59yBhyZ09JptCuyN6
Hzfci1rYxwmce8tZSYut4X54s7Hk1lgOWvI2PeGk6XdAPWpnGbVEij79gjyYEVQYHCsjig3TH72D
lSBxXMRgDi0bPZODpaviZkTevnGp2yzqMT8mnmeu9TjGFEbCHtYjfAbv8HEH4ymQCgbTsQnnx2g5
491FvrRGEqz27D7jtqw09YEI2Qj86CPWDQvx7o+uWtSbvnLurW8Yz7joPuyMvCzmemMfhbhVKccu
WLQxlObTZyQraunlPJ/mqARg9YInvq5PTUUATV1FRkNE6r4NVBdj1Eo/RqaJc2QRxNdMAZETgbi5
niSNYZHgpOioblGUO58whfKcx0yiSTvd+B87jzd8BsO4iOqM/vgSrk8t0S/zEks0tfHWZ2Nv/y6j
vdsMF/ejd4rsErG0X/oW8jAck3mDbcC82GNfkb3QF8fXwW8qjmao7EsXIckZveIWe/68twvP2wBu
IjnwyPDx+QzpdVxu1GbGOwI7ewpdh5LMEMhdDILEtxCvQwHfff67e3kcGTqe5QoGM9gkRP0dcE05
d39AhsDfQbGjctxDnPf3oB68S0YWB5VotUuIEcXUJDuwnUs9PV6bcKyrFZjKJz8h+jhb61A7VKYi
PBa7qeMt3M84JGa9gLO68++uTaHvFKKJyHFJpAmAexqRQ1NrdiXfM6+vC5I9tXNLF5w4KMyRVLMx
JgjQQ2YzDqeK5Wh2/MPQR9UdfUG0blL/J326xPbp8COf5uFEln5zMDzOgqFFixYJ6xMdebu23Oof
AU6yTSzPIDsUcNsn6xNDV09emuNl26wdt1MuyR61m19ynPSb03T02XZ0ZKhZ9ZwYyjjVyyUPvWrT
k6F1zMqK9LswfP/7+s2WGPXunFIof/4LkpoQV0bY9e8WDtmtSjsNuM9gHRpzsWoaBMGDFAYRTizv
Yg5vdi2CU+5V5hk1+TFu23kljJDS+pBJu017SZKW7g5WuI1Cf+8smrQWhdhrrRwKvY9jJOmh7WWH
16/yStMpPAhv25UWQpmxAk/Ju/IrYJrfad0S2LLMtXN/9Gu/vvhu/G0SBnlCI+gjqq92XUqwlLrq
2mu7XGxuMqpqjVUZtv9OIeoMe+oQFfz/S+jagkw3O96puETEs+AMtZ7L6u8vX79HKjGspB0/J6NM
Nw6ihUdshvVdY2YpPSqF3bbcsMWRmDo0P13xq9dm/M/g1s7ZKslQUhW4hu1WbP7B8FWG1PIFXQmT
Dp9czOSmvTY23Vf5OSv5tsqR05TTB1lNjSra6pV7cvNWnfqWgNnQ65tNT/mGg4ODGJWpQKRhSHZ9
Ti3Sg4ZyPHhp1F+p+Sb9rWo1DImG8LNRtsRdSkRLkz/ShMytDkrif54XxgRKc/0P9Chu5QYH2U/7
yOrtc7JccOI0WAIHuc0zMinyBZ/1GU+O0yJGjR3P3iHG+2MagBN+EG6twGIJjpofZQJsHkFtEh6L
T4+6wThhnnmpKhZ4TLidfe59kyTZqPtkuNhkjCPfcT+tkqz+UBN4VCSi/DHFWXMnqClsBnrZlaao
PRCPoSnNB/EGGzkhYG48SzFnj8nNDr3k9vqVoQnGcAebVJvuqmxVPaNAT1fHDfZ6Cnl0QWoUP2t0
soY8dbaCivAK3riGDz+Dx/LSGIaJ15OLDAfeP8JC2cAxUzpSn0ZlyiMPKS9ZUsUMFqYbK7nBAywB
n1J/Dwcdrm07qq/50HyGLHxTQkk6UntMMQhCjLDVv1oVXmH3dj3ZiI8OB/M5trvfnc9zFVsl5Hxg
3vtZIVnuTZ9a7yC6dWkV3axRXVLKnvvOiI8pmMX7kIbxeTCGYjUmbsbbDM17s3hi6Rbm4RBuuLWX
U9Qm0yusfb3pPBSB0TK9OrObnTLDu5XBHF51Br77V7smcpxUrq9Ckob88peCvPAyWmlLHHPreDkK
bD/6VdvTvI8z1Pq6z9+yRHTI5ps3TD/R0YyjalVIGy3BuG90IZ8xLNnRS6ABytSgRl7HdJgpz3+k
DmGJE4KbzVQXx8qk+scl2P6CzHu/iNnfYy95GsrznqbGcv3CWNsgEacxzajRyDXrg1EHNGbbhFot
IOjsRcMDdTGPBKnjSy+1bTRvbR5lpyETxBRXXbMzDXrgX+uJSf7X1nLQGwAyymtaGiEx4dwUTBtX
FdKU5Y2MCExdh5eYRwKYrNyKeI0ROdkX/O58HbLw3wl7DCu3lz3gnw2SjRfvhvQheJo0wNAHtvoe
lncHHdDKt+zOXgmPJxqJWWwq+cAYvB0Xx1dadfZ7Qw50N+GdcN3epvccHW+P37alGR0nyp6+Yu/i
eL2HPfRs97VxhgMxL6LihMfzdVCKrbxPLuZErijkk7MjKHaF32S6Ss/Vdw0bemBh+lWmFgy4P0xY
zRdLV2xiwnQ8RlRHDh9N0sD6k7ZhlazzICsve1fpeYcgNDjmAOw2STAU+xFzI/8a+28FBAw9tGhq
+ndsVSipCZeb6xJTJOkkCazsOUGUcO6dMuTs9/11JurAX2vXas8dex92SvMUYkaElK+ab2Gaheem
MbGZoCRwqpbURk4Ce4t2lACiqmyvHqXg12C51CXqZqkHuHMyTL1N1Epkz02pt5MTbBxZqNPrYi2/
0uaM6W2EZVrJIv5UvYuyuHN8/LRL5EnYHqJo+rcAyCSDIYZV9WO+iCV7AQ/jtIYH+x5nUj2Uk7pb
hjyf3ToCAi3CD6exihNrLysKgret+7pVF6zZyyiznq1mFQEqbdpoGfzC0CZTyZk3QWOKHUJo49om
rtzas7WvZFxuJ1N9ymrIMMWKd0Bp+lYUSh7unMDwJsYJ49hk9QhjmNG9vhy1fqjM59hw3PjTMB/a
2DOJHabRXMT2tqjKBj68oX7dYuNbdCN+kH+2ie62MpwFjcrGJbTaw8t9iTd0XmlI9vUwQ5JwB/DH
u8L4mQqCzH1rxgrAqZaktN8W6kGOyRz15aOdo8PcpAS8LEMpeb+CwXidFTRrGzL/FLJpj0CT1LB7
xVIah9IU/+abjOo3Y4Dje2lN87p1j4gfhrfaHg6GPZPG5u3RIdICh0pw9/csin7TBdA+sCf8buYy
OgPKhWvh9P4+iLCcp3HzIyiNpwU/+k0L9Q8vHnVj47w3iIvXeSmOfazEG/hAtopnHC8d3j2qBTE7
Ge20SxngrvGMr5n3x3zMNHF/WNCsDYj677G2dpFBD1zVGHsUQMSyxZ4+FE7wpjjXTOxW1lTjbCX7
sd/3ogtwQrfY8xY52Qt3axO72HuyIDV7lt/zNsmQI3ScF5jctwAjGEzRsB7CgVTMRGJHfE3/r5+a
1n29IYnP2bfJNL1NJEP2EfmmlmukABf9RzoWWDw7/UCKjDWO6MiNtIjmCzjyCO8N5h+u5LBzTeMb
HwXlCcu9M7dnMXsBkK92Nh4kwFjn/6HZXTIJFfrSCjBvdvvLHBsHb+lxBtn7HdtpcSjlxIitm+A2
9U6+7gbkJiJt4iPD5J4PXa1QJLa7sMm8Z4fGe2TGJFs6ZNmu5xUR/NF7F5GgO6Cd0X4BldTX9Vsx
FH8SIp7x9iC1IpPMNfP+w530gKINEE6aLvWNNTuj05EC1BK895iWE/ivKgih+W8C6RFpFtT5hUKB
cUfqP7Nr0m1rj/W6H4ZhF2HkxeRS/oBYyI9mkBVbxyIbNR8jqiAw/K7tzplOYtC/DCPNMNdFFBQQ
3PnosK96DmuQg5p91WrHuNg17j8n7zh1B99azwFZGE1XIBurCawjJ61cuxr8K0sxoVYeL/eqJ3A+
WatK8WDXbrOyHJIeyyhtL2riyTZGDEcaImsf9oNxaBZxYF0mBkNEHp1ECSmF79EDwvnQMrRusCLf
NTrcFMXbnjkX8eCSufBKX5hDXhBoEG/hbHYPdufV6wVeFxpFpUFbpIhL/J8urlhsElfb1OOqQWRC
Kr4db2R4qNNTPlj5G8ZnuY1VE52q5cTtCOdKMm/EMoJxyB/j5Do9vKCGgjDi5Oy7SXwY4+HslT3m
WV3V25gYh/XUsD2SDi/WludzUijkCkGk6wUWYyolM5PSgJxI7IXgfV0scpnwYw4LP/pvNZTOmz/5
9lve6E/HoJxxcqHy2/7Nioa7MHkhxLnWh7+mJtloniXD+ZBSeD7ilB4IOmjHjQQqd2rL+MiCuPmY
4KXnYtgNmRNDnatkZzO2XbSJ5LsUU7iPJ/JImlR8E14j94PqsZ6Bit8M5YOtFca7V8bN6YWeCsvI
N4Y9FuvY/JeY4S2k2PDdQOy7sYkwLuuFMuGQ2Ib4GwFnWmHttSluYuGrzIaJhM3x6iOLRXbUP/vU
wDiE4kPsg0D8k/fPAcPRPXfd7D5kkiT+HmKT18U26VDedtngnGRFMB/fJ1xxqZ12ZQCZXV+XwvX/
9ytT8rBi6b+kbSvw1/MzbFITVQm/M2Xb70b6vzaJ07UUW0mw4UT070aj41tXFz+wiPBa+2O1OaJQ
h38jYWSyIwsXnDtZF4TA5LXjO/A8xvYulahYGoV5cvCat9JoxMqs/0xVE15z3k7XpESezoKyspqg
faO6ON+MDikkPMJ4KJcDxsbNOIUMLIthUczCuisovqkGJWh1Um2K3i2+Mt6pc4E7CCMi477rosTN
kPNfXhdA4P/9CpQMIxEPkrPgvK/ZOIZDp0ZBoZlmIT+iD/mUZTFSB5H+eTE10mr/ZHbm7F78bL+Q
tLHlIhtK4M8ABp8RYTxHe6AmpVpWiTltSBUNdLHvqqAmipgV1VPpr9KtvmvDak/Okt0RT5puA57C
w2Lfv1sGh4ITIcYZ/Ovr+34pwV4Xr1Z0j4R8bXNr3nzEf2FmZdt0AatkiyFXlgAUIoh2YhzUl5/U
h8ABLbaL1jkPEgMEYegIyjkTR9XfimlYugcqNGMvMaXiyyEyJGzuzQDFGBJW00585n6rHsR+/Y4g
aLapKRESuSVzQEloCEDwLQ0sCl7wyTL3Lcxr5hAhiyYTPeL/O5F7f8Z6iTRcWlZ5wLQFEZW5ly5U
6lCK8p/ZTzdNNQZPYXkXn317l7QiOWaK8CO/EXupkYThI+OFCbzgO7ijIG+hbLr4TXkf82iaP7C4
Q2GTT6C7qtvXTvg7aJJo66L/2YSNVb3XzHXbEGKXgIcEFZtBiKvdw0X9/fYbp9sjOkJR0ba/M6iB
kknWDubhnVQlRAimr564+fUp9EoaBF+z/ovMF/0R49Xny7roOQwqoTd1O7fNHazpzJaTSwhtGRaM
vv10fPltCaM4TIMfYCLl8G2m6OymxpM+ovxhxGWHyhH1rpvC93Rh1O+I9tAQBDnJYEigOECCgl0r
0csI37Mx5ghwLHF+0d0vlnZh16VmOVOw1MulnzZoL8tTjCsAiUvwxGzZX2w/vaLcw4uFfnNVOYPe
zSV2VXvIFG+/eOeZqfsxF3QjcdvgW1nM0BiXzEOGRmxZmUcGrDpZFNRDdC2rX68/4S2hMuhKV0IA
IdY1lUwjPdIVX9LRhlg69T5pvWQHgYU76j55xu31UBekNZFiKynZmU3o5TGdSSD9KQ1bn3Rrhfuq
Hx2CVHqDiAhvuNN2978LN0u+HdoJqSDhD0pUxJoQ+75yGE+25LT4l5ebXGslqLFcfs8LcF3EJF0O
ZRl8Yez70WdV9U1YiMtAJPYSZSVOKMe9dUugzLBcOu89sGry3ZYTqEWisOyaEdp/ggPxQJ1fqhBb
fCMwbJ0WyDgBJT6NUn7jC/IOnD3AsfwHzq9fKYXuxSpo/vEXWvV1US93eYpaXXj5yaMECO3WEtEx
cG5VSWztgevc0+siItpYGnt6I7gOwHvxipNT98/QNaAeBoPzyjSdYZcnGOgWy6TZpOtsEu2mRlSH
dAEGvJ+olELXeJn8KjkpTOl/fwequUtKBxiDSI9P2XeY/gvUrarJLWq7sLoFjbCvYpDq6LjmyTKA
CwbX/+P6M84G3eWHxLF/QijbX4FhEQfcEIiFuPHfFyVa5e2t8prp2JpZuFV5miPQhirV7hMTGwYm
ICC3gxVIDSKTpO3dpd9SqjZPyH4GZ+kWAaIjQo0M7jz5EZWE5eFIg34OQn9nOult5Kd36YKjU2NP
IwLa2xgVXIXkzNjHaO6p/Y6xqSeBCcGQAirFbrgxsvw96ZCXWhEZkYvqOhAFfCsnXOMEO829uoKL
+YgFhM3rNCiqlttbkBLeaWPJOXOo+0VZ/fb6p/z3zNuLLu0mjwQ0p2gIl+hnrHKIdzlSNtT5pNu+
9MD3IH+vQ2RmO2liTAnlPDx7u/iQCH7KxCmv2q6irdfEiBIaZd0LfRm8X3i7sXgq+R0f2l2MKCR1
708/uwNPJHYPG2WDZY/HXvPAeJFdbcR4T9EBX11NcFgpRErqTu2eXgoqhB/M2wtUT4iEAsFhfHDT
CIeWdK2NXF5Vntg7EsvJqDr+eXkMY3/CIjcFh9qdwQecEb5N9IKclFRcPRNmkyauda4nAHgVbsPA
/Z4CzKwaD1c19sVF4u4mZDiY6V2iDjmFjffWukAage9S+W2L7vCSqDbj9FN1jX/yhrHZtdq2DkZj
7p0mm456yEz8XbXcJRJwuJPezwo2eGhl823KWB4COOhDGZQowOdoDUwaHpVVIvBfrEtI0OJdqfkZ
ZEOASVXRktGUVneZl9St1hujTTfqntwRaNu0RzPgh8XA84N8Cs6N/DXKMYR06jOgUrdLDQhQoyj/
BZP1N0rw0FEzrfeEPv0EP7JXquGtieCEWGF0lYRDrIdkYr0uMEQ1M8M9FU8+KfibUTnfGv8LxK5F
zNwc6qFQSCJHdZ6Wy+u3tmbuGx1QYg8f19EnQYOcocR8EpNgPuva6bYKOV1iSAHSEPrvPhALU5y8
dIO8qyj2n9pq/WfBpucHrEm+n9I8NRv2M/NK9Mg2kot49qxtWLBgN2z56K2smtwc7iIZ4pGZJq32
KdJ/jEBZSsEG4OU0k9e0V7lN5GzP0C9mmzyIxfQ25fyE8ozM+NEMJp6pnMqfxfWNMu9rnCC0KjQH
q6UNVHV+v5Z1t5uWs6HOZg+vCdpLi+13JbIAa05ppJfgkuTTiKRQVeHOXrTVL7lcaxbkmuvs9NLL
l8pBwIjwJ3bcGM544kPrxOUlHx8p2MFJ7iP1j9Lda5VEVJyswZDAvFrnDcduutExgVuwWslFjPUF
I8zGLcvpuyiSDyGkfcZdsxYlAmQkjkgrSNQLfHgNc0x2+WI2NBoaQvwS2ruzyz01Fua2Dfz6SasR
xxKmurh9g31d4zL130gK2sYV5qXo8bLXl42Ydugff4Ro8LEIcAG1XQ7lZWzMBiHXdXwPO0e8GRY+
A5umvu0kKAbivgZpCKANTZDWEqUX7/DBOucAUOuXcjt0l3KbybRufycasLLvUScWV4yD8yHZt6Hy
vluG3o6ac5v4nWsa/AvFAAsUzNgWRfSRC2el6mk4W8g5gGE8cplG0rZUhXuIE4BWRnu4o2PRAKtF
ACOk0kvvR+PdKJJjLaE8X1JRPt+3cI7Cfamp4jM9mk8ynNev4duX5KOovCQ5bnGQR8a0LYraPP0f
c+ex3biSbdsvQo0IeHRegyToRMr7DoaUygQQ8N58/Z2gzq2qzPfuqXF7r6MhSmlogIgde681l9mH
ZPEYuX5nMg8vB6OCcTLojOs1HEGMULaWY5j7IGZFZJ3T/O7cp5Y6lGFIqIqM7McxubHnAl+fnjVP
QhPtYWQQigZ1hvOPSvhooVZc2Z5VP0nSGRzBrmeUVn2Rv68Nl/A2uqy+kTTRKcnIFESojwy8qTeh
h9jBxGhOEhuNS8saKh/Xr1x3kKD34NbAoCIuovPCuJB0BSam4tS6RIA1eK+yxedlltDYoyR12MDj
W68Oo12aeoy7xtZCcarukVZDvCojg/mr3W05pjFjbAgy8krrKqM+Qwah22g/opK8ngoXbZqo28nI
sSToxqJB1nbUCHRZsX+CPlormWbQJk3ihYksrERLMF6lF7h8UgIuuRBuR26Gu9EGQwo/svMvHQYM
jGgJ9Qo7QBHvVcO8pXGW9TAJIlJd0xUpRB4SY/uDKRNmkwx9c7UvHHmFZSM/eDKhL+HGJhEMQm7G
Za24fOH5hScKVhrhZaRRb82nifmosdgEckYxHPT8ZlmVM1c1uPDcko7jPHCZt2bg5x2JojrD2jDD
htAS1WRjBL6KrNg7Dt5LwaD4+vIlasQbBAVMotzIV8YQa7saRGgyWfa5X2gLuuL8W8WcWnXoZjQR
6D6KjI0tJZMDWYGc6lv68QD06+q6WXq/bgRY1vWWTLOB6eo8IPij6d9fB++z5RZ3prC6A5v9CkDM
ux64pIjoqBsMOxlPivPbSXoK/F1UAHQylLwxyrsxMymlIdY+0yDaFGnzChmMtjoeYBKhuhwtSrXw
j4L4CXFIx2ik61ZjaPwMJ2jfWpUVWF/4AggxURRal2rv8sXQxLivx54DM1KlBU9QXYbituKOrRoi
dso8uxuH9Ga26uIk+e7u8qPYCX7o+iI/0MPnMk/a3UXbXQEvuwo1St0+Cw//Gl1wSRxLDwVWOqkX
UBHA52jdX8eN2l2KZ7GANEYPAacBrsfVUQUiKdqgenT47OV47xmkeabJZ++k+yAq5VtiGF9BW/7K
k/y6K2V4bkaEeIhYp9cUHAjOQmoWbViyZdNN2jlUgRMqGa0aGbeEpOBZcKpeiaJjLNuKXUTxv6Fq
UDdE9+xCozbuU2EY95igvI1GQUorZ/TA8tELbOhzidxeMETMcPKlU2pVc33QK5Hs2jkbN4I8iv0Q
Y2HgAvEesHAPd0QTr8vvR5n3kJh4qI0MV7aol4dJaSAN5q69/IU599zrYSrPl19GkslPJqoPlVYB
SEDUs14WoRpvC3dBho0L2WjOwOSk+s2ctB9jKfsesQODo7++DVwoZx4dycsPVTBlOz0u34IkcI+q
wELgRLl3hAlBTqSXiJ3EQbSrMkrBCbXQ4HBsdgV2tIGp2so25hiAQWTs6fWbw5Bca2hUr9vGqUl8
FFQTmlNDG1KCHK5//joQ8tXqYrknWrVinBCl6TU5lgaVIwK6y79w+VkY2+QvJQs+L3P1bsOmVq01
CTQD59aIErYqQEqhyzxdHl++qLS8MSKz2yei/JwuQLpYr2nz1nvUaeZ9RzlHKwq23+WqH5aTcbd8
qV33FWJFiGyuTfco68+XE4lVehxLgvmvL9+nlFS23xztv3jpf1Gr/0Cz//Hw/+x+FgvDvPkTwv4b
tv0RSkaR/e0f+R+J7/8f0tx1nfzy/5nm/hh9xH/i3C9/5RvnLoX1DxuQOwN9x9M923X/m+buOf8w
TE4lNuJhSu/Lb/6CueviH6ZtSE8Ix3UMC5fnP2Hu/GtSCOGBctctx7Jd838Dczd/52LDwvZ0np0J
Lp71wdH5135jo4uyKyGTakwUNYgpOeme27nHHBdoSbGwJ66RPd6PMlc3Vpt2R0fiPUU5rLAtB/bz
nMD0QeRLkqh4H1vXp9/pbWOLQfugsSMzTIv3ouufLnqtSyHrLlODGnngXDrLeLbD3gjo9z15QEvR
P1Kb0ftwaxO3oo54jgPEZsyj8azQrxyTUR0vvds5RbM91uoBrK8F9s0M95BWjv/2Of51vf9Gafd+
g4Yvb46BToXayMQLBWftjxx7CyNkn6dRi4hWxafO7sZzzk7YQkOqIigszCl6Sjs13cZavmt1hkkd
cI77BIHuyjLx73p1m+3qitBLU3nTQ8RyuLWG1t1+v06FuBpcixue64bkCxzDmN7zgUhIVG6bAfXw
A4RVtZku3zVEKP79K5TLK/gXz52Ly8Ia75gWW7ouKPn++Pidou8cVOfIXqktd47dQ7dV0Z5mE/gv
Eb9c7Jxzal0V2GLWF2ewRR4ayOxq3mg4FJnaZ/UO+Yixzgdbv4q98NffP8c/4oeW52gRZ4DvGRCQ
0OWfMUSJ5016jhd2JzEwwzbLaF+MXXMDBaQ/odkwDlXb3th9jO+XF7MOdBndT1n7URtIv2uLgETN
YKhVLX8Ucc+ta1feE5s1AVggLpopJUYDRJzvpaCCEuSQt+0oqkPheeOtrWCWaLPru/AktyBlzbu/
f3mXDJTfPwLLdCzTZRmATM/H8fsdWCbStSaQAzuNyQmnKdUYNHhlsanrOH1oOns5NYbhkrtc3+f5
aFyLfLbOViaIJZeR5TsMAQ+6IDiqxanPgDG7qicvXjV6RjHdcsU6WKjvNZhKY0GombR04+D0HD1B
sITnqQd+rRErk2zHtvCQ+ST5bQilY/33L1Sy0P1+rdk666CrC4IYhHTEH3kzYWVaeoErbudq5bHE
ONxBh3tQhPM8dIWcoU0w7hwCC4Vntw+q6RXHQvzVzc4NZsfsZRZlwOQUWoDUAsRgQa8do7hU/+Fp
/pFVw+Vm65Zuccd7lu3Z9p+3BEGtKPVKevNGCKiAGohjawghO0W/tb2sAXaE7qqNUjzkgaba96gN
SbbklldaP96Go/sZRnF8/L7F8yn3kD742ApGYtem9BqIU3PXWdQu2TA/EBEB1zUO6WIv60AzSv1/
FzaxvCJD2sIhNUR6S9gEeSL/nn+hV17MIDHvdx3+w5NFIuOuGqN+3SGz+jFfjdjIWM4ZqAigCqu5
6tuduRTX9KEels7GVevhY7Ybkd21aYh6gtKYo9p8LGu39ilRrQdEA9Xh768XY7kefrsxlh3Qlvoy
ffAEUtbfn/aA4gJErOh2OUOJa81oEBxqhAVYDhFfVdcdNbernyJ7OOoine/Qfj8jpY75A/lnoEnk
6AjQIQ3O8aqYpvK9EFBZ7JRuO4U2fbLoiiP7NrL5NCKHEDkrI5THG+zniy4CxSjUlnAvsRo9gSou
4NnK/3CtEbzy50tkA7e5F5ggm4b75waDknAuZ1S/O5BVbHvVuoqV8cTgUx8mec/favzLtIXU5fzQ
00YEhlAC9Q/dO3Zp+FbL8SdP5dNo/KedYQnE+P3d5/LXDabN9Buwm/2xLOWFM5uDITBJ18o8AFRN
DuHQNkBs0fYyTCWv0S4PhrZw26YczL9Rvo4kBCN8x3OeunHli9UFh/f3l4XLu/PnU/NI8Vj6ISZ7
l/1/bcvRUKGyQuCxq8GzdHg+nekYFzCWMEx7x5xjfG+ND1GJ6XvobIb2zvScJfBGkyo72BGzDDO7
tb2635uL5cLkxLIuda/xWxJai0JAbKtURtU+PZMq8ooUlMU3ZKUdKnfb1BZGiEzkO9HgaKhiEiux
AKCZKOKHbGhhf5ThT1BQ9mqYXEwlusPdpZdEwXrS2faOICWD44GpwbUruuw+SaRa66Kj8+IV6HzI
jYhiWh9Vuhkj7Sbk8lkR6AgaCNnkYOZfVlG+K6fbF7p3g5x1WI0ANR1ZRH5Qo3sISrj+uSutE8K5
EdwnIBvc1tBsskqhtotw20ZxutGdbuNAKN7Ctb6Nev5rK2u+vFa7CfL5GI5AqlPzy0b7Qs/mRZum
8IRmfx87g0lIza0syFkIcFXg5SQ4Edst6kh7sX/J21E7hvdGrt0MNQLyqsG/imIQgirt/pb/2hqD
tdF7UIgYz/oErKzSoxOSjox6B2wggrl1BJ2WkdyAYYENDN0KOD4DiJbN5k+8PMygGfhUCDB/xj4X
97FY9xQvuaae4qb/HGY78ME1reCH83LJoFbIDmkhDQX+l4+gXqh+abHKYwdCGEmjqETPcE+2U6Eh
AfM+WzLvuoI4wbAj+BVBLaeqjS47omWJZSh6c4Y44v1IOZ/DasAHyzq+6pdLDv/4Hqr1k+sgKAiK
LtzotQaPzhK/RqN5BjbHVCAkZDLB9RnotAFCHH0r11LiUExqFUHDVNg609K86sXwKCKGz1V3a7tO
tXIQplFKdh8Rvl87MfzZOoHWaxpzE8jYWJN8Ufp6yCXswtpwCGNtg0EHjbFc9LTNUNS/640gCcTo
r5w0oT1qbVO7I6M7oqdCtg3wgcWvofJt4zHGkdojE+fBl2VM6qVmvAUmPeS4MVYyqoAxRXfTZOUw
uWmuosKG9A3OtSenM2rCcV8kve7LOonAwNRnzCsvTIrMsfkBtomptVW/VKhbgq5+x0kHFgEGIyOv
p0qG7zSvn+tpPnA28cl1yrZlAQuqbA9VUX6GMD3W2di9hKmAt7UQy0h02qCfNVdW6vlYj+iDIT4G
w6WRHJdBnBkcLnWDcWlANxBJTs0qRlRPrHAsBcF1xDM4juMV6TcWsDPxSDpBtOkDQoW1DgfkLEmn
K9CEum2/n1qePtiGZB1wW+7HdpEmXUOFwtyosz509vzqpkn7aGfPyrKNjQywbzkpYbjea67FLxaK
bVB9KNJtBhhWY/+gRBuJnA/PS3Iz3UyI1IM33Tsy3SNftJ5Jfz+Mcm52cYEVfAQE85GdBfbyzy7L
C79rZhgq1I4nA+gDrRltDbpIv2lh0RxkLZo9riRxWzWEdDe5sB6bNttS+ol1F7Y1TTU28aS2H+Wy
ELFuaA9mTMw1MwbnSxBgTIMj/qywXdJwRMI6RsfEKO1XS9znpj69FLG+iM0KYqAHw37t4xENs0qK
UyB787mzEGNge97KNmZsGNpE2qWzhneH1hiIzBNqkuixmiIHdmNBXyx0xJuoKm74Wq+u1awRawUJ
fEqlceMSmjEsQ4mpdMFBaM1LA5D4RNfq9WKFugwYnKgy1+PQAIsJrhwAtNcXowgTpmk7p9ETdTPu
1+Xdm+T04aWuujErc7z18tHiNBs/XyR3aWjg9B/a4c0BI2vRzfsxYGNZlU18SiYyfXQ5JTTeoWR3
bajfNW7qg9ZgNlVAmrNJOjokgfwsreyYx5H1OFjZ+VJz251lILGfkSQ5/cYO6vJ4mQdNg1mftNQ3
1MBBUDfvp0V6iNvFwI1obEp8zlahJ2sUAtljZTTqrkb7XHuwqbpZ2v5AHuijBv56se/gezp0dgE8
GI8A2GoB/XKI73Eltj8Z0+zhE+KghemENxAmRMhAYIVb0TjPRlTu4CkWe71L6yOSf97xNOWyNgP7
dh5x5vSqYdAGZ3o1REn2mLjy2S1l9GnFkp7y5Iy3rumA7iqIEsZymYNKcZDeBfpxalgZVmLI1rhD
HKKu5xNzYdLJ8S2jVsiL45Imt/VyU+yIoh62HaGHdNbzj6nRU9+lHjt6Xasec43Y5eXnbjP3a5V1
+qaKwm6FgwtRT1o2N0Ocql0RR2gi8bLfaImVnhzN23WR0d7qelWiKCptwA51ezssP6uoB44IkV/c
GQJjigDDV4ACrtPly+U7BpDM/f/tBzXIQp/1AcTfHLurIir1bVsE6qbCSfv9ZSaixecmwUW0/ELq
CdqbIh39yp2nE9c7GFK6ht0KRgRRRjiKLz9ruf2/f/uvhxa8SGY0JRI5xKqNvHVSttt6MuRt2YLI
pZZsDwDfQdn3Q00t0G0SlbibS1mZKUktDdjLL6gOrhOrenAQOZwbvTkVEIMVwN64pNcxAKMOwwKd
21hAU4wVPgOiC7xioN7BArhLwKAQSAfwR2NPuhR5o6e+GxlOlUXnptXOF2OXlohzMoNV1BMuRBEQ
AjI4mJd54w2bpjZMlarze4AiDM6BkHRwax511Fmyn7q9NpZ4dxCZPJlLCdHnt9J8qoumuTMta74G
KLuhQmQcPhKs7Qp1/n6kBhfAAZUAEk0WC802uM5dHcF2y7aPhamGkW2Fx6i3SRNYUgJcLU23jpt6
q7iENeIiXMKGxpfLrwHF8rCGXBuWI1semxuRAPFq5v0Icbv/KEjq6oCn27coG1+GQcuvBqUcapr6
ZxYN7k2FqgrIufUQgONlVAD/eih563TUcU868BzCBsOHZDKbtZy/V6KCQeFtMIQTaU0YtamSc6YM
st1crB6CiXdO2ItvwxsEFmIwrQ8r48eM26HkyHCfK1KoppwS14MAlhCyrSdcZ0lz31nM43T4ImRl
tRT1Xq1ztEE1Tnx8cydH52mww3yFarG+usiT6+5pnocsWDVayjFwIcEYxUKkgwKyyrQy9C/LTVDE
P6l/aR5hrd8VEDiKEgeZO1tYTZczVqUHx8Bii1CpQe4PA+F+lUxau5lmUn2HAoiAaNons26J22nF
T1NWv/rOSG6gVNTYqkxMCrh+1mPjRTcdvGZEKYY4Fl6RPkhTf6eFX+xRJ8d7uzceUHpFr1ppYNuo
5f1Mi3WDG7y4tjJn8/1/VwTOHgdYb+uQ8DWq5aF7yZObYuzDo5GaPUX5AhTF0YMziJPD5WEfZk/f
f93Igekny3vWOHPnj6FnbOrO7qkvFbD4qCzOcRN/0d3qd5dHwrVmEgdy88CQf9jkqPhW7FywhdxR
Y6SfGBuCc1rQ7dm9kJ19aqv2qpHkZGEyldkhZew4MQXK7S9rGWoXRWrvKRvj28jtx7XR+o3WRbe9
ZTBMieNzDbTJ14uuf5Q8hxWIWYB2ZeBC4kawf2kpVZn3URaG/QWiduXYKUVfByVmU7NbXN9BShvv
mzb8ZgYpZn5/vXOQ9eLTYBsO5rLWvpGTiNYzsR+Np7/Mtj6ue0tlO7Se5jXJyOZ1lNNnWDTsvZfB
e+dCfexHNz4w9lK7EqH0s5mOt00m8MwjGziFyYFF3QSPkMDYkYT5YFHDl7UKTGd46jXVnGtuSkgp
3DBDmAZw80V738CecfEZnAaqfKeNovPli2Wq2+/ztSN7xByMyfvl5iNb7SauMyZvXZodpsr6UB4c
68F2EcLQdlrLDvQmEyI7IcWtF0fEQeGhqbwvgt6PUfdaD0b81gR2urciNaCRr79SRq4386gC/Cou
yXnB9EBNn55Tk4wqqprT5fNPdPEL2mPptPpz7VnTtcE8h0Naurn0W6nisGCBTkjSpHoD2jntmYub
vmohjzR1ToapCckOcACUbDSY25BFfuPFDkHzgOYpTwbrcHl4uTwvP5OzZh5IaDHXVRqMh8DQQMTN
SUPdMfYvwwykrRy91xJA8pAT41D12ZoPxngquKe/H9ZFm941YXqHLcFZNwE+8P/XdzQZnqwsd64u
e7CBC2HvYUJhXrr4pKK7UBZockqxBsYRrqzKix4Yhy3FV0J4CcyIFP4G1enVnHHYC/NMnrNqelJE
MtyOkGx3BYfyFdbHcl0A/XgiaKZcc7gznwb8VOsmi//67vJbgFPL2pxWCeB6ow8orYzs+H31J2Uy
+no+F9uoAOEQZqpMtngpKUGWVtzUV+6qwg/IMDXA20XqjfAHjIUUGQCv+CzDSJ5ykb3g6Kr3Rqs7
56xsnHPfJvOhMNLz4vwDrDAp9Hx59wNKC9KhkKPwWSfsrhPFtawYuOj4eNgggQJcfqZ3tQvCF1De
VO1HNVVvGdMYbqcWaSnhBVvGC8RJLtOIWXIEyQ2ypZMYiLyEL3RrYTrfVz2nkJJj87pB+XWiMdnc
M85/50g8HNO6Kd8waeEJsUJ00dvRtafroBv++hIHBe2BpXFMPWGehTX9vDSOc0Lgd6MN3IOK+2Fk
rdowkYZgEyti94bpHcdSvvm+wjkz3uUtmSV0arDfVyWoMIsWBOL3Io21a1hyP5mkEjeRuOI8WQin
+4Jk7SlinDAKB3KnMiXj4gjmYNUwYhitbpMN8D+Y75Z7jZnPtaM33Rp+T+vrNbkAMEMrtAikH2zS
1psfvdS4q5I7r2m+kmyyobSxdWEY6wHHQv0Oa/E5jBwP1VSSzuG40Tkn8J4GCuTIUpCtlTYRxQkk
uxO4hdz/btAnhcFqPc/eDZzrekdG2BLwLdLrmemBa8Kaqoai3KtOc17N/mef5Uzd3ehmlpW+y5I6
2SaTR1Rv27BNSrZCdNNLF08T2aq9DIAGVwHu0Qg3Cxe/MXk2FaF5y1l+0T32qbhylZffMOHNj4I+
9OpSK4RO4WwHQ91C03DZB4dwI4ceaW2lT+9Ee6yaLEWfXFhPqh5jaLH5RrSyPWFGbc7lT4E78JP2
wXrI+vY0mHgCSSPv1W1nkXlOyByOTGY+buOhRYkJUViWG/jI6UaQDLEpuR7BZKFuX2EvKNf98lST
sX/4nmnpED9yEnFIAVK3ODBrliGmMZle6DuOqJM/0OtElar5fDz6Ex/nTy20rAdgE+gURwRUteBY
T/AVeiYVHCK3Ybu7vFtimIdTXYAxtvTpGyeASyyLNrNSeL4K+yhrKtrWSRaakoBDB31/q3qpEO1y
QQR5/n55A4eZSLa89TAvSIK30Jc2/vf2O0Ox9BNvvC8d+JVZBtPpwkgimiI9xFVvM3mPig3OqSLh
+m+wYdvemUHAc160iCz08VMgKL2XKTF1nTbdR27Yr426r3cXeZ0lSQJAOvirX861M23IVUJI48aj
BYGJnU++C+pDXzcapMP0K5D04eYIhu94+ZguM7DvSycoMFyFJYnyl3+q1g0Oox34nNA0JhQ9qD1H
r8UDpo8ECdvadgrhX6R91KFejo/SdpIXCWs+U0n+EBTGfT9EhPR0mDWSWTdeplZdRZNL7aF5GJLm
oz6kaj12w3CFWFR7JkrmxoZreNfbYiL7q8bz3RTJlZmXA/0OVb8kv5Ipj9gQGT0VifqsokAdo7Ax
EW/irhyXzuvlbEELatrjafAHN10Eo1pm7Er9pbA5LA7Sru5hVsEezeBXsKJgaAtAPDiMYHErbemX
28dhmufD5bvcdeYDYck2hAi+05AuInGdkckI+l9VMtX3Y6bSdcBHu3ghq6Xbipl82X84smVMDQA8
pU+xsfznDKr8qSyZh6J0XqbAzXFogYh53RByzxLV9OyFgTy0GOnpbn4QIzTfQ/6qDwDwYoTGvbkq
cmCUl9dpZ228NlKI6FE1Pl2GjoaFiG7Zgi5fBqJU7DYrzzOZ64zpjFM42+MuRiG5HvKOIzi98uuq
lRpoBm17QXcU+LY9Aks5xXBccRmtb2u0J6e4cY1DOperAAn7jWPnaDvr/J130bjReoSPk44+O4yU
/aaZyHU05UWnWWmFPyANVMsib3BFbB2oCA5z+e8zXwd3Zt+N6U831ulbpEeNpoFyt5XnEWQaRnR6
8Dk+jwkWKWazMN+MjVY46q/vQonbowwYtjn6SPIe4ZQlm9G7x8mzYFD1qRL9zYpjF+y28YvYI7Et
VdSQ28Exil7UdQbG/Y4mPKS0cFybU7Hgga1jHKNSJsqCsmrKXkoTMRRw8x7TydLdh9ROsqQ8Fmlt
+0k9ImjeOpAeNvQ7nbVncbjDdqdO5vAI2/hqNrpnFrkPeGwJ+PmQ1o2I9lYV3+MkpJFLWgiRQCbN
XEip1j4yaxqcgMxW6QwmG/HovrPjcO+xRW+kwUE0CsM3prDTqvWidZ8ZH1pej340BYdkaWgYA91C
mJA/ZtKZpJnAW0vBxjPOwjeMbVNzZ19PXaBQWgRmBCFGEe1F3suVh2eGiYPQV6aDe6SPdqSgksHO
I8Tk6c2oTfraoSXK7g1zUg5IzkQZRmu2M7WVkaThFk8+oWY/S56tX4khWo8C1ISW7hNJMEOdQpDK
xUR8ThQxFRgfBqO8qVNNHWWGv6GHA1y6yPFbf9IEM5ChJIGv2AlI0RS1Hv9mHK5oxi2LUxJyiKR5
O+EPtomN3XPZfliCwkbXQrkB5SEa/dBZS3pcA5IHFT0c+jVFICEobuVLoHVdIOlJweLYTkvETJn5
tgDYX5jNQIufzooilCMLsbyRX7/i6o4O41eKnWjbMx0ZY50Y9fpl0iOStLniV3h2d6R/0GF5jums
zwLsU9fRxk3me9xg1Fy6+8Q5Id4gv802CEZ3RAfl264XBXkNzZODbEB4o3Y9IDGNowBkdJrBm52r
Y5w4oP0qJJrxJ4fe96CBitYbH5nGjiSUDT0B6fhI6DOTEJDSht37wbJbTYgRe1LoVlqDXltDGutl
oOwZLKxE7b3WNGl27RR8Wi00AiumyZ3P5P7UEo+SGZ5Ky/oxTg3BzxADPJLwNmz8cp9C0l9ltPrz
qL42SNXdlZO+1XVd8kLksUTeto4gbmxFWD43TbkNwxaniW4e5oNI3ecstiSToxSVmzK1nSapm0Jq
OM9K95y6v6Yo309jASdmqk5Wmb0QR3I16dMbjbhCRrc5AuuNNON0B6PrOci6TxljAyOI7UOZ0RNG
VGyyoPa3rqb7RdZhCs5AFcSgGNAav6kxmHbwPpjU8dZnDRn2gKXOvYo+mWk9TNHP5V7BmY7UXdNW
iZG8smQGpIuRraAt6b60awkQ+xWmDqOhpjpAj/uAT/uzDYdkDXqFuZyLYbFrRxsGu6Yt4ZrnwsWU
OLsxE7xR+brDgmZn0w5v6abrY/OxR/yzGjHyAWd/E7Z7aGfSiDl1vqi6Jps9Ibki8w5uH6qHKcdj
Y3lvVQDrrhBEoZhFvJb9L7vYOiWGFFcy7B4tK1kqUODfRfqGgeFousrYEppbkvV2DmX+YNckZszU
OnFKqAEhV74sggcLm/06CNmopiEBWnyZd0fZU1UDE3AL+a4plyQaYgqaNL6yVRTsDX0+eCad1bCS
K4NIE7jrJswWo8ZQEAF9dgnD0tPsnvN77rcpZJRk4nhOgEW+5e1h4OlYoW8C4GWDaneyzX5we0M8
IKMT9wf5VYENctCh6+6M6UFa5tsB59zHiMaCczCaL8B+oNEEvp125c5AfGW1tFYYUKHT/lBxPmy0
pqTTYWU/er2Br1mI13awIeVB6ypSuLO0nZ8j0vnWUZ7szdE56XRxNk2s3vQEf2SU5x+NOEQGCMmO
DDW6ZV+dXpNoMpQTVYvDoAy6SBvDAyds4Vjri3e+6Zt9j2Vh6Ayc10zA6BaZHFDjPZXekzj2qQH1
M8wOXZ5UfsPECFmn5q1bBCIMkki4aDV1E5W2n4cGCxPRtrhxlukcfUn4zcNDwFhpA2plN48QgLPm
frTYRUtohYmAuw/GQxXGSukmjduJFG4b4ehYEA/7o49VwNUJHwmP4E1Yx0jN6SMBPk3WNZhRwNpD
fSIDxoS8gqm6R7XoG0bHZTBgTYfALGvzlzDpd3WdxTvTxdw6GnnBefWYNcahQDK+1lxeNcfNa1e/
Y+rX7BOn+LJc9Z6LOH8boxCQEcjxdEqmYx5Ok9+oXgN1ynlDRdYT4peOvme+yfg4oL0NdAXoHVee
4we29sRGMm1q2RsrreUEUzd7IPHa3VAzgHETeH0ijsd1krpv8Qg8sQpHv9CYDDtVtXEq9T5EbUUQ
IeTTXpRy10bmeyrztR4ISh7uitG22e1oxNoIWYqZ3GRr6BXod2aSjC6HuoY1lTPqxK2/obK7LrUK
iCOENhIBgJag9KekyH7YNCKbyqGdMpsAsGlWj138XOOUi1xyWsLGeQON3KxqIwDtudgPWo0RNu5U
SA1034yf1tz67hgSsp7bhDHg+SIQmFZsV5Ldia/B9DA6DOIUpbrm0wZA0OBZu8oJ2j0XzGHutU0d
180V5GvXb9txJ9pqX07Cg2qQne2SBFwcR7uZLZC2cXNLn+3As4f/OAf6toEoqzRir+dy/NnJxu9B
9hjJAGICStwm0QIJcVGd0HPdqc7bUOrKXR/2YGe9kpCA6V2FjJDn0D0TRb6GWrXgF4g0MgZ3JUda
djg2Oatb5altC+J8LNg/kOk3aTQdy6p9z1ggA4vzJoJ0JiMewZDYxI8x0RAbFwctZfYdppTMrx37
qljQs21ZnwaGiv6ICmnF+74uxhm9UjeSw5IMX0rfDJDxfD2uVyq3u9NgYVbzxDsT0XZXY/5bGZ23
bVQJ0sVL8QQSKeCFQhEGoEAretOS/Xu0VG3vQ6+nrSE+iyXEYijpzs1YKHy9R5pmZLi3Gu8ZpIuB
U1l95g39CYniLoGnQLwGvOYKHluTDevZq+4yY7xV8xKvFtgMjTW1SbIw4/N1Jr8b5Neg69GWELwT
aQ0Uz038UwTyFsqKBruQeXWkKPzMNuCIA/2CyuFl9CgHzIlLVTPJARYmcj5KvprRrTsitJgr82aK
oeN0XMBNlNgbws9ZdMuJDVbEa62aJdxj1v0sY1epbflm5tGBXT3Yk3u+tRJK/5KjsI9x/hH5MNnq
HkRbqsGVCCltuobttFhFrgFYqiX/O2FSt9GAmpfJh6sTqd4i6SL7kg7RxEGpV4W5goCNH6DPtiCI
AFFm4rkcgITHXnwKO4GprCdHYsRztJpEku/sEm+I5z3NJYaK/JEO3fM0zme5bcOWuj+w7trI2Nk2
p2lgoOyguKSRa3y45DCyUjZXIP3JjOvEzq3p+mcjXEas+YmrP9UefD3AWpSY+PRQ6vJyU/DfGmaA
2jpiEXzVtewxBLCetIl2sKIf6IcAztJg1fwyt07mIgYzYzO9k3mxQojpBC96n9e7Mp02NKlBa5kt
Oqksfpvs3l5Ztu0dC228Cy2OHnbPlhI0gJTrVeGy5QiPSK6WY9eGLONi049gZJPxYyK+LfYMsM8x
wazKBJ1hdjzMg2TdopYl5A3Tc8dJQw2Dt2KL3FOUUr6K5h4u9JUWZm94DUTbvmn04TbdNGPGaMCc
ppZOg4XDqLGUNQXr7a6RRftfHJ3XcuNIFkS/CBFAwb+SoCflbb8gJLUaBV8FD3z9HMzDbuzMzrQk
CuZW3syT8ALSc9IRaUyafkUEdwwYTcCaYkJgHltsS3DqkpzrIEvalFKXTB9F+x0sYtjVbV1cbrqe
MUJaCkC6j5+Ope26JLPPwlnInWTJwfNjDi0K8ij0kpNtty8IKt6WYFRwMjz3kzoPuc3ZBkWTNdM7
Z36YdtntumG6V5Tb0LU1uXx6BccLb6WUDcFOprxGUjuJeiVfSBjRXzvaKKbuU8WldNQjFySy6IdX
587ejkfvmLn1UyOdEQ3Jm+HUG+fBfQKYQSl3L2HZOy3U3Cqqzfk+q3J4fGN9m0ARkAc170Ei7VwO
J1vyiCg4i6i2MZGdVfhiAwwf9yhpm1xTIJRtUvTAoWO42SU6/dC8W3PMhbYmsGkRxVhMNHqkM3M2
MPNOb2NFHF+xMVo6Q25scs1N2713jhe5bfCdivCzTLCT+Fl4inGGb2URwj4LqOpuUrUNU+FurYo8
0WB/90t4yZcuRjmdOW0axTkpP1DX7JvdDlyDCSsoJwThKuFz8zS9uZ2+ufRwNLE6d8L55+oXqijJ
mViOxxvQA3BCo/a+92ZKEN32NNInsV2rbgM4n4A9t4kQBvr9uDeyyd/YVWvCqUqufdX/ddYOu/Qr
r2ll4xE0Rq6y3kSQ7p2JEBqrsE0W646VIrA7SPq8DoncoglCqwspZqhAV0BVijP2WJpbjwmDfhoc
3xivQrJEg/yaEnoVejE2G636b0Ow1STMRsWWjQHMCeinNd1/hoVR0h0IgPdTRYMqfwtv7zE0f5UN
yRPAexdZHqR8zqBH3m/T1bWTb/YpFADUAgjtT+vV3ADrnyfmBOq7ZRFKjO2tJ5ftIivqIltiSGZY
rk4i+6EMyLaBF03ZvQyfMRyGy9i5atdNJLxQdy8hBg7UvWw7tNr7nAr+wXaFOOnPOZ3DnXttukLs
Y9sGw+km2zo2/g1sULah9niGgik6D2P+YU7ssxrGzu3SLfd57vxdMTF7s0dspiv6mJMDp5+k/J0y
5pdAzTxZ43HbzeUrfoZsiwHp23D9P+lovbnE/bnrFLhbJtjKzEC9VxOC9HiwJND6ka/Pqyg5ylV6
loLnvEPWLDJ7ht60YBoVrkmgOy0PNqEwtuRipbg9zRkkobAyIk6IPPV1CzRO80+n049F0or3vUyi
ELsvc9+nX/hkPFEzth0fvlkYzP6gMvB07cjA9mrs9qZtGnDW6BtsVX1KrY9+GJqNWNL2oOnAwV3O
C3kx/lB/QAOQJnz9/381MYWxvPS7Hf4xfmUAk921LNgbDS49BfYFyjF2FwqQpc8OQSFru97wi4Oa
LJlFTwv3KBeTj6dFNWCgxvFo42lZJypaGulXaDCSDkgbfl/ZrD+8yGNNSFM0wtMyvaPGo+uIU2vy
Mq9bRtIRFKxovXGPqJePCXOsRcSsGjNkIQv2kyVhesLN38FFxmL/3M+KrdyxTIM3HISG7xERNygC
ZqNfYptkwKGWgTbefZVRQxNbt8a2I5CflMhDdONi80xuCxPUShjzNigtANclTZyrXbIxeP3Wtmvh
Kv5T9ySBHRrroppa4NbnvhtlfDVL9VVZNCBK9j2A0zDY2hi8TAM59gQd4r4OKL6DA7KrOGJuFXcb
WOWD6S750Sj8J1Oo5YL18GArax3ZeIE6puaWln9tixx+J/VrXz0t6MR7VDhoi6U6Z27xlvY018Q5
1UoifHVNNyJWFz7ha+DAM2YnIC1qn9dU+5LQFzRimB2jDTNFQPzp0bPnw7hrCptTsQ2shtqwf5me
bISZycfi+Uc5el/EfEC6oaaF5wbjU8kMRmrJ39LNyZkL4lpXvWTdEYpu8rQU8Vto/g8Dxw3Y+5Gb
w8RD9M22lt3Xu7TyiRdzAoQpUtysxaRG1hoOoulwbSXOYaKFMco6Fs1Dvk3ZIzIATiX/q2ao8LB2
ectuYsW1LfuEepRpjrTRewcvDL5YSOezOGZWhRfFCB/Cgv9hLHNGVCGnuo6pwMyoHl7I0+bNcaqY
YsXQw440nhvVQsB3xIPRqPcm8XiOTiIHRpn9KWP5iuuOYneqblQc/7RUYVvcAJMM+MnIEMCEOKQD
l11RQGsW4MBJlr2S//wHkHUL7RyKdwEPtKutqOLd4diCNrqyu8JVOAZJ5m6RVsIVTP7H6LqtzJNn
Q47dVUh01z4Vj8mAGOxY8w1+JJS6ButUPPSUVpbtLk6I03JUpdu82tFx4x8Uz8WdK8W3HZif/dji
lDZlCdF0RfXm/UEQLBsaucv8PsbVyAtG6Udq458oUNu0GuK1sD3OJDMM2la6NA/WpIJiBvzRdhAG
64GNRA2+NQ8me+cGBe9O1OJQx0c15aRhsXguhTrUTf8xo5j1dLLutHdttSt2mJ8nwF+xOhLlfSYc
bx2kqWu6Odv2+ddfzOaZxcprqJr4mpTBEvmGdRQ+dSUB6DKMXUDl3Ne2wTfZMn6TL72GbUefHVmL
c8vB0S3DNMKGe8kakEU9e6M1qaJ2sSO8nTX2ManZJsKsUG/E6KM6mRY1lLyI24Rlcb1kPsvNYJen
QuxroIdbu7X/LZBJtkGCIUYx6Gc59Qe5SoAeVxOxV/7KD7uAkw7lKY7X7sAMUH7gP46JQx8aB9Nz
yguXp4Oxzwlp7F35meMzN8LqWYR4f+LELuD5B491JcCecpBTYa/3XQavtlAciLrqr6VTfEbxAp7C
lUemQ85dZG162BYV38tBjgYzKyafkxOwvxjyJ8h4BvaIhvd913nXUXnHKeAFn3V0THSdhRWJ8sIl
NjCWI9UtPlYkhYmtLhDp5yK4YxuxN2fuezvA7OqLIr8WZbnP8tDGndaO27olCsHR/qtNGO4xR3QV
0Kgq6I+OpnfAnKtorKmbx5KCXpmp+aBDtPDeSBSa9BjJsQ8fatWVJA0aHuXu0QHkCn81qJAZZvuC
P/TZMMUui3MbrEl/YYEMhrlx3+vSX7CFBa+FwFVreAsnCSTeqe+Hc9JbH0NZvhYeL8eGXoDGC5Jt
Bk8TXhffTu0iDznp8Cs15M6lHO+BDrmXglBBpBUdsoGLGzNgf7c3qQKJFpn1J8UlD9/d/VqyuL3Q
KHjUvgHeU1kP2KiQS/N5OZa992va4ikM+Q3lIxsh+EgprDL4PCFD9H3hjz8eNnysnPZFDz1eWH41
1APaVEM6FG4Xxrjz7OAwL/lD7LhPnV/BDTCnesdPhQFNgzrHmo+AVBn4JxTbWEkXPY7tDR12Gwi+
y2vRaJwrSYheLJeoMcuOZCbkF5IIrEFDDyvl/NCrLr5MS3yfh2Jv+eDu2rASF1l7j0s/bvEmjAfO
CSnkb8CLAtCTPczlzsbninfjnQlqeAh9bAOKhys8dUIaoVpeurgs1yfL2zjQcOK0WAV624yoqHR3
KraO5oiXPjQ6qMs/ecGRzBuOmZInmQ8ZnRX9Tbno+Dqrd0QgQYE0M0UG/YJPzeOxUzdcqJp88PPS
AZzPao5clBoiVYsHppOADeXw5CDmkndcxvfUE1d655luq1hdhvJWT3ZyzZzyoMwYHn4ssfCb3znW
rShjfOfNaL9xKUmCv8kbWf4nldpTVEmVn8bGHHYZf8b4mwAfjJJchkdfMaTm4ShZO/TmRj/marnj
RjXvdcDN6Q5LeinCx9bUzySDOS01PEfa/C5gq4sOBPe7MsLnuWnFHdaYk49qmnbmP0aIGxXHHc88
i7o2TrbggBOLpEfTnQflEQQZg1Mo2KGFPkgS+siPk3SRclYoCtDGVwiKFId300eOwrznomdD35mR
YdbHuR4f487SWxoINn1j0LBKtrZOTmY6thfid4+Vi2bi5+ZyqiTG2DbzP2tGTHswHqcZ7CIDwb6s
rZgmWu5tp10wnkjuHKkiLJsabDAEWmAEEf2aLw2OeY5H4VsgYFe0GTQAQ3/EdCfvZGdTxI4vYl70
qW/h5E1YYFF+p603FdeCli+KhRm1uzww9gaWeLgnDA7106ykh5VB+QxudM1bdXoh5rN1Iq/PAkRs
psS5dBnRBIlNyGZIxb0/IfthEsYot5X18B14oLWkgRxqK/3O5fynHT7ZCDhfS/9gNw51wWQiL0p8
+bk17wkxsXvy3StiYhMxKvz4nq03bGv+Dvgc8KJwQKgS8zmw6LzB2Acvna4vyNccrcJ92LsflnDA
jpaasvD6r8qd5woF7wKPed/5xaPT1i2sxpuDnStiZw1ZFsHwB17dTCeTF9EUXsK/lSvDBH4v4ZtU
PsDg8vcdXHoqLc/jQF1ZimvNc1z+qBTkK7LDYrGknrKhWycj9ghQVryp/fLa2n6gOrDiySX4VwvO
TO6+p3xS+sraeYDUZqpzsrTkwzM05EyZbsuGE30b2/k+aej1cH0uO4bnhf12MrfvmAkevLKVG9fF
ZqI5Pp6dBLtVtQRYwekpIEpvnAhUvtczxI86figdq996yv+KRYHBOv1Tx94joR0eQBPZIU7clCxA
xNrShANTLqPkJywPs5FSMuAKPKPfqefSkAUtBjiETU+BaxJOCIoXnX+t4ajVRQ+1ad06JV3xQ/T7
VHTrRASo1m4IB3lpCwVZcsmNCtCM9q8tNQ4n6ASbuB0U0kcr94TW7jKoORsrqMSWdvUtF7O70lbh
zIRgl6EUMxnsbUocj8zs+9mafhPsHpEtqVLc8AGhF2Weg4WTjsq4oyk5D8nnkU8mTH3xHdveeUqh
qzifyuv0NlRUb9o9ZVA2H4ztGFY0Cx80EtxnR2m8GDnE9knnlBok+6JFG8Zv+V2nrEXCTs1HUmQt
Kxr55NjlAuGfxHSa8C6E0g7Qy07v4SxETsr6ezCeafnOXlrjy8B6TH/T6rHw5T6YfDsSS8FZqB6h
Dfe9h7GMLwCLkPdj0d/ly8xig3XutoKXcnJFz2to0meeiiQRaJkaJjgJ5XOTPi8BCxdRsr5YOraM
YQjIqjS2avSpCTSNJ6QsubfN/tXOme5JS92ctjDuvb+IpoCdB17u+XhkYbI22J8oR6VuiN2EbkPu
BEp7P+iFA8HORXTXBLcs7ZHKTnagnkNEioND30WFodC1J4JzNKRtGA5+iflv49VG4QMnk5DHdxz8
zrL1PpbBYctcDjuKFAdO6kzJxMGSPLjBqVu3ukESudkaEq5GFDH/yzDn+kwD2aVv/Ocwn2t6Rruv
uLDOOM+WHe0E3W7IXkRA+Y8kwALU19/mjEkvzZzelqy8axYyLC3t3A7vyVPVVca5XCtkucD/1Xbf
XixdvJZ0HhyARPwRGDQiw1oIfgORiqn/C0P95YNo3daZg63WDAakHHbdNGl/MNtBqlVDu8uUcV0X
3ytOiz1lfq98FhS+t5xdCEwsjVnqOdkbizGOQMswXtHY7wA6vqHQFHsW6Mzt1qs//iocpV5RnmEl
JZQfVPahN2kDTI7uTDFHYZlRwXpnQzIMc0NhYBBz5g00LH4gjGILZyIOGPwI9l7Ogi5VVFtKLCxO
JCHtha7fvbFWTPe54qw/N5FHpZyEYiV111HaYTzbyT7wkmPnTK+cqaK5iEeCgw5PLNf61+X+lS0a
/TfzqysKYDg1SxMiglzxBeEbJ4YUzF1I3TXWGEIXjgRu3nSc/13IhccW4Zh6b9QO4EEcBc1nMA5f
3jDfFbUPcpOSJ6rkhAp46qTui525Z79PvizsRBA+eRoaqtuNS3Ef5graO5OLCeF4g0HoxcsKbJwa
3cSs9YEcokMWI1M7mN8WhQoQJDUEQ9ux39PCuoU5j+b5qrR6WHoItE3jAN/JdvEiIenN2YMqerqP
RHEn+x5WtcNAVPhXSGIRih0LesPAlztjGrWE/EM3AABzPs0SYsKWTRCg/OGhnxzaeesBn25DwbYL
Z9CbpnbHBMjPvmDsTSf04rB+gvTA8rR6xKn/2GXWn+wtW4sfzGR59FP/lZaw+TAp2GCsqM7mAtME
JuEESjE7K2EcBhUecnJdRGRJ44ok+Fo6AZ1XWrRYg1CxRECx0fI4h9m/AVjCrkUiTqW5Cwmaexha
pRE8iMxfoixgXRtTcA9cF7ncMIuoat7W3LKGDUOlBBMTaIWX3CnsTdo6QAby+b23pmtHrqe3XdpV
fIHVghf4kKK30ZYdBUt+Ij1Pb4DB7Tllp9rNezYx3c43OFg6ZXtsZfYPg4gTMWYbW8yqkHHNN00i
WdrNhVLAlLwn4WM/S948naAotz2mxOGnnR/tAPc/6+yePXBuesgnlbfLJA1O6NNJXpG4rGlNoxVm
HVvJwL7S77NsmjdbTPehsO6rTohNayXzRmmisuFq5hlwNSE7vf54Ez+GuWh+sLkhkaSp9eBBL+Tf
lNJC1mVIsR12h0JxEjXb8FM6IJMWCwccbFMqsh9HJ8aT0sO2mc8C1bHD8BUHy6FV3UdWIM+mff7h
ls0/M3nwAyjTdkd1jlB7iu8jWheSTZh7j207vOaT9Q4SlAG3KTi+pReNWcJI44/AT34rV7t7br0z
GU+anzAkNuFrHafFUaK62CbQtVLHIXobrllxb4rxp4JK5yNjltp4rydeh2aM/I3RkRpm2qVNCyxO
spCi5aOxA7jROhy3aQpdjZcyfl1rPWvnPj6X5n1efmQarGB0bt1A0cTYr/UR2AFNBH2/a+zz18Ip
lpNYTGm0/7cBJRE55nQZXS/dNzL7qQLzF+HqTxYWJ7bFcleNuBvUdIv3ae38qxOc56zfWafGT7x7
Fa5epZEZsQA11cGp3VtJ3rRzxZkH8ib3vHbL+ZwFMcEvA7KhEQrOyf4um7NdxbbNWQ/PS07KtkPa
d5rk0I5U3Fd4NJfkEGC43yZzt2/YD0frr8DW4jURw2uftV9OmfzgQ9rTLXsPBxQWIuknL0QzUPa/
uEvQARP7FEzx83qVZtp7GOZ/EAuwiXUhrTBfyzyAcpw4B+qhe59oTtLUsRnIS7z1eEjSWcFf5Qjz
moZ4b3n0EnQ2KDk52EX95mfygewANhpixxVWn1fqL8XGR332vWxCliX1XjFiYZOZwbMWZERE+qID
zJVsK3oeIMGmFQI1wUM9WAqxqwZAjR7a8GbMB1D9OGgQwTHjWfI1XRtdGN2fhnT0gBqm80nIX8SU
t8Xz/rYV/6xATiOku42xZ7JHAZcwX3s/+8VY+6cSSDnTRIqsz/8uvNm2pgzvKaACRa7JpaaDR3Cq
o2xTynv+8Ptg9A7CiIvtWHAcsy1+AorkKQ0w1gDngGhC3/XGddpfnUn4oZCLdfKY+pwBxjD5E8fe
q/PohGb8ZDbfPjnTw5JCsHGc8JQVE7U4aVleS0mYX1MQt3E8QZ8GMxazHzKIFf9bWCLvleF10eiU
V82Qot4HDJtRm2FNiGEKsMPFTNg63oky6+w0GLcGTPdmWSyW2eIODkHNusF97zsW6qGxvhLxbfTE
r7joaojhfXosHjyX4HmsRpZc1SerNdDblsuygOHLnhDRU5uHcemhisc102w/HPy5Phb2bG1Y3CiZ
nwaaKCuV8DNVE+SMsIfxGibRiD96MvO/WnMgFro2ePxCuxdPGAko8pX9nT+aN/4Pzf6OmqV4SAzW
wCaUYVSjDIZwlg8FTDx56SjiqDDaCVF+gJRBGmu/raBxNh6T+B6gRKT7/lK7HK9Gbp/DFGDXYTt4
pNgiKjvez+VcuBsGbycqQu9XxeazZRRfNQ9r9mPW80hMCshjXUIwqL+0cj7C6qgauF9pP5ZR5k5/
QH9AwenwhswxnhuISbe5XLW/PGbMXUoo4osPT4I9Ump++P54bENAlAmmGE6eRytR2aOTDV9ZRbzY
juVvvGTPdWY7bF3tU1OaHXr4gI0LKzYk3YMY4/rBcH98q/gJOvs22EZkrrRPK8f4a4nlgC/UP49U
jxe3UeWUYFezjEoDrnGclIc65hRg+bwp9ITcpdjJ+UMPEdJUR7Ji6Q7v+ys1C+aWUtOTPfSrFn2e
EWUqW1/7Xjt3If7enLT3zhfWXrEzW5IKoDKHeDOOzzq8ommGtUqPuSjvG5tvvmzbgINw+8UFSJ6i
WJsnfly3mdHKOLx2Ij/VCq1dq+OYI8OG3vBX17yN6Pa12NAR/BvO/mzdEMfZv84pS9CmJj4ULpvO
IQ2cLMVLIbI99qJXqkqIhg8DeWnar+llDLeS0DNLHT852SJ9n81Tum7XG2m6mzVzs1FpwvrGKOgT
15xeQXdHg4E9EtpaApl9ujk8/nGjTV+pTK50l7a5Tf17i8lHcySkLCqNt54ofPit9UXLc+mMgHHp
sdzPtlp/05RAeqZ3melw5Zc0+2z1CPW6PQBQezK3ZKPu3ABjLqqBOufjrZzrd9MzzDMW2zsoNPDQ
XPXstVl9GiE00qoWEjaa36TP4hQD6rjrU6eJYjMuMS0koLxoIMJBhuwpnEuYuOExpZtSUioYEdiN
o7pPP1MTF7OdGJItrvs4d6xl4pquaq0fFrWK6vy5m851jgCOEpYGGPjS3Lisvbhdp996/eVV7n1P
sm/ft8rh19SeHTAN+MPSq7N0sJVssLWzX96jMBnMKCZeNeSOSOELP/YABDiEsR5Y2p0cwaUukE3Y
mf7gEDgEQaMOHIxxG5YkmSqPklkwvWNORpP8haSjbcl48hqvROJ4oiVypOA8nXZ++E1dMjJ9TnBZ
k8l0Y3rN8so6lFSHl5R8cXrM9rFfTjxk600h1oAKpGNAXBd2092Gzp1PkdWkss6y63U0c10SvNNb
z7bktky7r8Iafs2qknseehwv5/kla/IdDo2vAFGL3xCveUc/WrFzXhrz1nTMnyH1mqTcO+Z0m2+K
aI65IGqtXtpJsdAYPEgTlj3ebLITPIrbdc4AqKkSmjucXAD49z5zBAREKROre3ZxiMdg8AvvVY2y
p2f9aLiTPNj5sz8NnH6QUnf4Ix6EGiCKePpPs3RPIzQ/9ncTzsNl3g2UDPBFb17AAd/uM4WBBH3A
oqhzCmoejfCCGvM4lGn92jcLqOthWW68Sd/HgNrfAfL+yku+uCNhjZkbe5HyUOcBdBbBlMLrBYuT
4xyWkQKtwOAPl3l+X1C9YsUFjx9MgpMirRK4tDfNlp1sE/U6G2WO1Su8pj4uySnYNwbw2TmQn0aD
o9UBJBoRiasRZ5i6ubWCsnzjsfrst429mflVTu4mzxZ1kBxJ2L4xLvKv5WDuljBD2Ex3U4wj1J/s
O7tNdp2fYlvw6dLIlhLfIANQXAb48GMuEUTWRvvJJQs/AX1xfg07m9mFr1DMPfVC7NXAPuaRk7Dr
aR9yCoa2vmSniXi3b5t4TWJw9wDhO09pEm9h8oNRmbV/DhIyZTW415UWObjsLkfpPQVUjEVjoZmK
YzoFxl5hPE/2qNF8FKEdbAZrPIXeD/ki4uzQmSI/Dd8Qxde86IgjrSE9oh15nIYAwaFoH0VK0IMO
4G9rtShr3dAV4bT5dknLn4KtP0QWR17rxHrQbzzKYcgCI+Hp9ojaW99PPgBaEx3J4gUVoy3wRPZM
Cpa48agTtwBDaUqjZlzbomuIoDJKVo53jvvv1gjH62wFoPm9f4w+LO7tCnaU8k4A6ymroWEQqEX+
1khxLQIDyXdNyJnNeZYvUNySO/zT3DfkeCdJKAFzO54nXVlAKfjLrl1IeQ3coIkexI26ZshoKaEi
ki+cHGk0aXJxAuG0TyqypGAd7njEhicV+ClKSkFOhplpQ9UXqKwUQO3ATgJjr//SltLfNEHFZjK/
CW9hD2AkuyoUGUSDFngHj7A27v+1Kph2cea9BgbGigLbLF8czHXuQsMBpmQcvHZ5joH5hY7FJFnc
pRjeIqaAEiMHB2C3Nn8CLE7dZHwNJq7KYGx0RNSR4db6gh2lN14tbl5FKFpVa5iC/bgsaM2bYnVi
r9ACJqfUct0hFW9esZScq7kx1IwONCFnYITjfbRcE+1lW0WrIrrJZagoy9EU3e6gJXwbJZQcqhp+
AHT+RZPGFGXTUdDF5pZuAd798D/CxXxQxOBTs/6wLM0jfdlrx/+bGxhWsW7VYPsoe2TS2FKT3TJc
nfuy51kZa7HBFbMM6d9iii1Guvg7sEP+BqltuqqGDQL07f8WCRbAUafAsUNevMPXwHmCdWQSkKxb
+NDahvnGwEy8j+N+qxbhkROt4u04wcEyreTZm6U42msepwlagzgpkk7sx1h14GZuNMglKzeTLfF9
Fr8xJ3Latlris2iry27RGOjTnT16Hs0ptFXGOd1pJjNxrrsnz9CMFDPP4NF5ADxEyZ78DYLsXYV7
dxrhVmx8HwxU/rcx6+dMdgVSQfGbjS3VcDGt4G5GXt89c3kewlo89HX71SFxzNWfnE3UNOW7ru7u
hmF4objkQJ7gyuzwUCXjR443tKcgGVfjfTCItYqdiVX7N5oFNqNOn9cwTl1wWDYKEnL0amHwVNug
6j88m8BOaZSf02ShZvjBDxj3CCfdbk6Tc4L7xtDFXuaUbpkLfhZSc1ZjXKXopu0YWM/W8K1HbrFU
HtjGfuSt8ZjjEBSo0E79OsjyhCmSOdI/VXNtn1lFR2Oa1FHauP6GyoNzZ2EC4iBtlAsnLEHHIBU6
+6LMowQhlsPxBIykNAgFhvdOYJ5dM/xrTSZ+fUor19XH3DjLye38O+TwQ0wn/MbSzAB+gRiB5enQ
GT1fLoSIZWr6LIjuMRb0pT4O9vJr6f3Us5VgJcfZjfWXoGG+9BN9mBNVcIImpGhlzG2uZW7Xw8JI
E3pUWUVzDPydb4fVKlTBt8+d79BuH/25hUvKfpAbS6unBP6VQ6a+RrnjEmdSsmv8hZi6ULSciMtm
v0yyPzKRzVHXboOmX11EJz+vi1Mco9ssFIBGptP5QPDJ4yziHPjBjm5ICqEcWC7ZcDViCv56MQEC
fbbpQb/WTvise+atMMifLVq5xMD4m1v86gergtbZiM9p7dpKYoocp6RFrKfra0TQ4806PxYmqpVP
zfAQrI2wZX4o6eaJQsfduBlOZ1Uvd36hzn5lvMaOvnUBFUxEk3pkx03V18aBVwfPc43E0nj8qmxB
LYnMOS7RZGwlxnru/e2T4ZqYzXjpzQkCVIiq9hMiVUWQOZPd0Oxdx7t6CShWpTDYmhM7IWuWH5Ur
SBgsFIeas95Te/zbw+Jl+dVVEf/B2NEWLyWbdF51Zb8XbspsIK29b6eaK07MUazQRULiiqucPYUj
EU+HKjp2zp2rf5EUvhrk/JvvpzsWhz9Yif7lGrxkWYcHt/2t6v6t9WbqaNvmCVYPwWClDjGkokrf
oE098GziqONyFu/HY6+bS9oxNKtk2BIOe6laHD7zN9PpeCkW0DozWxrSDexB2JL6nks7w2JdJZz9
TeG6v+3i4TIpsxnHn8daDbONB3aK+dZ8kZMvwcAly74R6EOBgducZSkCbfvDOGlG47qA9huAEnnx
ibAJLJG/IUeJIssEk7gruq9vr3Es8s3wJ5Y8J0lpq1tQTNmm8EkVmrUp9yWsHeHx7XXWRy8ZUokE
b8IgHHgTn8VA9DHhIe8RiqGJh+GZIMnBTIpTp5kFwrGSd0aqr8ZCm3qgMI5RIh0JzAfkYIKtUs67
F4Ma4ovb5ivpv+HgVXuEGjZ8cAFYnX+nA2lGJ0jTjeVioKYq26VL71r0ot6PhXPuKm+PHXkHwchk
l7SxjcbcJyU7j0IMp9LiOV8t/XIdk/ZMwyiuMKqWEiZT2nQBmpodsBV3JhtMAqauk1vPfMDZ5r2d
BipK2wxyNjFxEIAp68clO+lZHDKJTl1zrt9SRjlHbUT3HOOkkfxxMeUA1I9sIhxRzrc4tBjFiYuw
JlwA8DuKK6SKP4gnoQFysxzGThyKhkoeSQcFYgUvvTQm8znQzIbIvYcuRpQQR7wBx4EyhifVzKfA
M6Cx5O1BzrBwyPeE1oilbfJuhgzfQ85rYIErzN+d81KzlV9yrJieQWYrbUbyC3hzVpuj30K/yRYk
Hzmrdw7Ye69LX4eQrDZ6yiEnMBP3WpwEu1vyT/zrWcpjri/XsmmBiQx3QB82BMQKSu5M7oKBpjcG
HH84pOJZTpU6Opn1WgQCJcgDBzVV3i01VA0LzrPXjqIo93BTdoPNbc0NkPbgDa0WB3STnVoLgXMw
WZujVWIc5RPClkWOLscAsQzN1smzlZo1fMXufAy67j3TxNcRh5nW4vha9yHZM4foXCYOcVMyafio
NWGOa2AC/4OHqXzJKhs1yuoYlMUxbIv2MBB6B1P8YRfjcGvdn3JkXCaXnWHA9QvxOLHSxDXrP1fa
1kc+jF2ROvui5l7ArDntGyuBA8bvn5PYk0mhB09wamjjibaH2ef08WklXLTuMv7BeHGbpQKturQP
viNenYQtAdGgvxT7oRcQCqsbFIMuBDpWBZCDBsU2NCt21RxEAWaKPfuK19ahUytB2FCie6L3kw2x
kGtxJn3pUGlpP5PzVg6oGtXoJJs4zd4zvp9N7wCwAB/xNKBkYlDlQ5D+Xexp8wJOIL0snX/V4lrh
utjJZXTYja0L3WrB4Myo18qHfqzvy9C4uUKvVn9UxBq3QpH4O37UFe1pXb2paXbKdn47Tud4RqG7
Sz/gaQNPPAolkk2sx3sv7sNt3JWsy90jZhKyxYuVbSYrCzgJ4ExUnsuZDIdlq5Zjnn7VUxvzTOQx
9h9R57HktpIF0S9CBIAquC296Sbbuw2iLbypgsfXz4HeYjYTmhlJTZFgmZuZJ31+s4mrAltS9AhF
CxFXIoCanvebZpFHES63sZQ1x/UDjG6Bf+LatLIidRhwHO35eKGHj4hv2JsWo1C+stM5PRCI9RhI
64d0RA+IC+66SYY5xfOdvZTjxSU6j4eJEFMRjjsV5Y+sl/M+bUaSFR1jDjO2FwPSyR0w6eqCW0GY
lekmtiBdK7PnFIAZCQVH8OPhAqJMIB7Ec3dVZVQj33fz1rTTbElbwwNvcb0R6ih0IFcBjAVcmXlF
DtPmX+tvARS9qSx8HlPfw68cYx0T5WGwJuxzmv753mpOWWVcu9HlzlTk6gC8emUxNtrUsN1X9SFZ
oLe2i+nMsuC91IxtSo9rT9vHyPwlwTftghRJoo0JibN2NcMfrz6h0uyzyHX3mHzR7pzgtonEITHc
xzZQNuN49l6nx00bClRfP84eAtd+YORNoCcFH0BvOAsPvkjMplUa3sUcAMmkq+Y+rFly68ruV3GU
KzqEpkeKX5JVN/Y25+qOobVh7qcObqyBc4ZA1tFwsarpgv4dtwk3VsTv5vJXL2SQcqW5e9/Ohb9p
zHnfBRIVSATUqxkQZEoCTiJF9FeM5MLrZCbVExdpv+BKruipZgyhXuUUViemgkzsgJJv3KnYdEb5
4ZqDA/pzAmKkT44IXC4Pdb5TYwKqeu4uZu+8I2pR8E3NUhWomGwX74mdf6R+1R41AZgki376ifAz
G+Yut1i6itg/9lNG5VyDTbsCsbcO05smmv+ykumsw+R/pYwjGj5aZhl+mZR/k9AF4WK6DwL0/7ru
+9s4xEccw27cJWznHh7XqrG5rxUuXpUMU5Z6CjVXM6+O2QdMJA2K6128H6HdHlFcrxbAZoyldPm6
hL3QQtJrOXiwneMJ0sUUXmuNdNM6Vsi5Lf3CIUrZk7uJFaR2KnMR5IjrQ1zad2lCUNz9sAj0bmuZ
zsvI+sBRM1g1FDlB5zJeomgyVyOq7ZEZ6KZeUuUmNoPV4IGENodfoKHx1sfrMiTiMtL+JlISkABH
V5KrCcfS1CfSYAf4RMW2jhxuvWMarLUz3RYNiGFWyh8A4y/SpYCu6sn4WXq+KWsgybEjcRp48s3A
MrL14uzP97AIAXdTW6VOTAcaqKQWTAgRHSO31uh2PECCMWXkMliVNVMzc7odkvBOQI7TGfluBH/6
H5zipnIcwM++OAUZkEFz0S16KgxYfr2UWThrRZP39Weby41JvImEOEXPxWNkky/JB+y/XvJrtw1l
fPBO6btqyhTnhqbpIiuz90IiQLTiwio5bLETP83t8G0n1s71sTFLAaxgdsJLXfXi0BQ8N7HfvmkT
fFpNT8RCJMhYrDHKKEggPgFlhEWyh7VjwCTDsWFM4XpyyVyPA5hfizmDrxvAl93V6hmH6hJin5O1
X9RacgGuH1vyH6u5sLAXc40DyoBpyrgLcOCutYaJnOblSQKpKFjRObJX2JTZb0X0x3qP21135R3A
000niifCM+vCNsaT11ew9+IFX5VZKzDYhOZ4Sb0CQdr7LSOSGJwiDV2HkqxmGeEgr1PvofaJPpTd
vRwYaQQZoxRryG0S9jT/GikakAWdr0eE1cah8K3XGit4lykohuTwwFEFMV+OQhdofiQ5g8m9UAf2
2ikX/O21cwmqB3kavjKkAqsKvm+CUpFj5sp6Yik42FapZiLB2OBZ0o4hoh4Mb0cI1XCgeDIJtwIN
H4Q/5MKa3NI0/Y0f9+LE8/eguITiWbU3Ga7gVY65AePbuQy8P7xZbEcU1G99+dIQfNnEpfNF/zvW
acfchZqwScNCZtPeWWThYzaqL8eriao1KwTEZ+1cQCTjG6/5+hCevvYZ7NHWSoJdV59kRR4VQWod
T/AkkkJdvAn3hNmH17408NTk6dlKwfvl/l0y17he/Pg+5R/LHHTal4sZinsmVEqRsAkJdzF0HFTs
p5u+ip6iqaKqT74yQq/C4dRVM9MDn+2xEtT01YT1IAk8F9PQ7ocAdL7umY5JpsYbJ8w+RnJBa5ky
t+oJO3regkyNE7LOICLWEs/ERbaEfTpz7aBT06fOJhOzsTPpW3el+hnbuuFAjrTh3o4V+/EQJh/t
2CJv9keDq2bXyHe//6NQVyH+BcWWxdpLpnotl6hXLGD/9LV1pT/5Cy73igLniexn8zGQnJwX6EU7
Q9x2nEPULQ2K8AoGtWnsCe5hXJO8nHARthV1HFz6sFQm83nmetnOzdpjejQa/ckW+pdcwZODd6Gb
su/as5c/zOoU+2EG6iK4zTp7YiAs1r0KPxpBQJeLyF8X0Z9j+OJOOeQ0KgvTkdcsjBQFVbUGCzEX
j17htkcHxtgqegsdfocflLiz/eopTIjgFTrfIW5eHVQFATbDrSHieHb6Aj6Cu+CVbmuGAqHcxPg0
mAPCehEVRKDo4PH/rAjKORgAliZv+ctokLqyiMDGz5Spu46DNVKFdS2ymiDXkJ1yyJOFKM6DSaK2
0QozkbqUBQc9MEi7um+B+uO7UUlgMhyZbpoq/jKYrdEKT29eec7sp1oWAOowGvU1wQeUyVUUhe/F
FNr0WXo3UR1fQ15oiKHD0CNmb9pcUvb/mFjpBh/lGqRcvyko6sBJnd67CwHCwRybAXnJJYtKl2cs
0qN1hdfwCuocoSlqv0p2gXauN31s3jaD/p25wKfuQHrWUgEfivsbTOlPkJKIIi4PPylgjOyEX5Vo
LlNg7rBennqwrkHRv83pmEAhZp+zdrbrFyQKCCq3kydWFEficCw1hJTxTpv1bVWXvPVaM+8tHvAG
AIdRHFVjOqJ5DrdjOtwR57lTMSuk1pZBAYNDgp7eBCKknomZmXkWag7PJQNvZ++ELctmS3vvgARI
1e3S+Wv2yRunoWuZM7VkW3sKO/85rUdzW5tTuCVPQXuRf+oT8yjnF2vqjnngx1xUOJOYNhNYWr8t
5ipxDkPIxaEIYv+OI8y9k4xMdD0uJdNwbADsjYrmddc725Z9TQgAJNOC3hf6qZja29oov5ge39vt
uQjy51DpU5gH6PCMeiC54SV+HToiBoY4tGrctQrporV3s6b5gZeBQfNWF+6f63GsRoPfJsnwOdf9
bdBhd2nlNhfzUwn/Qk6Yx0wLwoPjbEs7Yw4UfwfG+BoCmTctgx/mcFHD822XDyNr25TdE/w4Mr0c
impTV4tG0/tPTZzcGl3LFSPEFYOqZUy7tJlPXe48844/p8x8R4Nm3Rq+2loU6YuLqQNKC+uHV7+P
hiRqEhbQqmYJL7cdX1umHhBCub+mM6ZK8pD0bI8bg8jiEBzdptng3N0UEfi3kq+pOeLenompOEBX
kdiXF2dqQqtdcKtCbx3NjPxlxIjTJ/OW0pFH8/BHGEScWpPhl+LuL4tKvU0aJVdTvY+wDygPWReN
f8gammAdG0t077x5PfW6CoqcpDbGKuUZ9MsGteE16PVG2wnCx2Fw590UDs9hUd0l6XjoCdq4rVPh
/6rfSDnifhVv4KVuKzP6JsG5rLvOHhmSEy3qALYkvUEIFdX4Uc98H83m1kT54TnjdwwxmooXfS7X
KSQ7BwYY0cgZJ8DEYmUZH4ECAjvYUB66qiIvpzR7m7tNcr01cVOxJh4bH8wFBqA4Nh6KFLY7vvJT
WswcUDLr1TCG939veI9QjR8Li2sGfUOm6AT2slxoHDw2Yyiygoj6z5pmqZJAnGceku5vhsYSpdWj
VDnMvVU6kNocY1i70mPsNrAEdGSoWYk3xjDf6LhlNkOWWMTpMe1R/ZZPeiiSj2yMn3suWKu6JYDU
XeL224aaRPyGave0erFkfzB9MggSi4iJSLrpBqpVS1Wf7KJ86Kp0CwbrEPXDWoyCvVs9Sq7x3Mh9
e1eY5leIqQoXrnB3emx3DirmrRLjDY4lPMLKGRhAF7RJw+ImTYqJQRpbICRI6WR4alxaSk13YVcQ
d82j27gddjTPY8EJjGcjRTD1pESqwuea3mf9NB1nXV8luHNOcd3OlTgn/k04hrZ4N6l3jWNxcUKs
ZMz1btF6vrqAL8BQvTWoTUXXeVCAghRuvQXcIJ+ekLRSv3mJnB6Uvhe9+IsQpAUcTJroMAzeeYm7
J5A4rnoxbeOwI2vwjy4nsYSORxW592k8ZbTirYUT/EYNX5hKaToxffltaBgHzAieM64u6watNQPW
KLrb2Pap1NC4v4VIL26z05qszOiFjzU4GWbIXKDi8IeuMUzgZ27F9KzYa63GA/LTrSqg3CXx/ZDr
fGOU42v51LjucUFBNR1Ei7qhExT09tqqCth/lEkgy2SfRl7el66rDl764FXl/WBSrDDvnVTeytH/
GnxwdqMk4C8/TNrYtlQD8HAK/II8sOVYPuXW2G0sDawloxLAjNWmbq1n5RTIsDXkCbpyTo6B8hmX
YHzxDePfsZ5qZQ1n10XUh6Q4bUTBoY2vN8aEKhEnUYiOKWv/3nf10cfpCxGWehmUnuBowyeY7Rm0
CVjkldVzsCpM+We3vD0QO60bDKGrMpjOesIdAyXJXaWOOMArurHF8In9ivNmrH/r6SkYU6b5DLMw
V7R/bhaBya56JOjHlqnOOjbj5oxNxFT2j2OMRzzaaIJjo7Cw1b8Kg+Tihr0MBKVwukKv53VgkLcQ
Soql8I6ZvP9v1BzfYs9Xh2S2nuxmjHY9qUxbX1mWcdbHnBb1V4yavmnYzrYt0+81ybyPZiZyRZoz
kFFw6H0Op2RYw37s13kX3rgCRkLns1xwL4cesdQ9w16m+SllOcSXlYd/seSRwHK4mkZmmtGAPhZm
jKhdfcq0doAwAY+ZbONxavWld5SxZzO/T6dkG3vO1VCUg1uG8TH3+Rma75vDQZt0pfK4rnu3cGSX
FiooevVe+sPtIBzSSEVzDofuJvBxTDa6IQNBlHSVI6fPg7mjq4AzRW5/TXHExoHxCetGvko4WazL
shuPXiluK0XfD8rqgU8gM7kqSis9tcjquGbw3FngF/02sTdzcvDcfs+Kma+UpwkyAmdKzPDPq4t2
ZSOm7S2Du5OerINjeoBbGoPAtmSEJZXnXsz5HHRY3uMp2QgBMYKnip+Bp4kTkkmUE98Y59/3MrV+
a2Hn50IM9MzE6VowzV9VLtFrtLLTZBrznlMf5StmTeQaW4/0NObnVDL9A4mELRvBwZpvRvYMCpfo
YKb3wkiKW2yQGIpQvIAhMNJgn6GwZd34rXvLMf2kfFoUArflCXeGz9i0n9qWXJTQ+WKKX9iUV0EW
/eTZHPhNZ0CSoQaezF57Zw7jyFjGazYQ8P+aadxVEXdDUckjQte19+xHHnwLmLBFQrooHuGCfFWW
uYcMwWCp8MZtx0a6alI/ORANRR9oL9B4OIyaMO5IcV1942qaIXzQybrp5uhLNPmlqYcU2xjNlQjb
6ylD2gBd+i1xTEjj0DUUHJFxYbSc3rUdj9es42adOME5Mbn018NS5+XKP2GOz26CPs/1BMu0PhoE
dFduXpn72o/P/ZQfiUWsG9toLmPY7zRTYA6iRcOQCg9ajlmn5HRaNYppbRlKpgIEk+VYvUIZ7fcN
lVPoWUiLkYHBQNf+RpT6SlrgqfENziQDcmoq42ZbxXfEKdEGTHz+huj51GugvTzS+MFWdHjhQJLO
W2c6F2++9iTs6PFQ6aaLH2xvAUcx/ebs0m8lAiGdNBbcAvjWTqeuYV7MbGjjkbBIhVPQMNbzOTMY
FYTZsE5b4AdtTgV0JYxvTOU0ubkfMQibrVwsgq7EoV4gGyROmx99qH+0TyCJTrAg10ZeP3SQveCA
0MSWNiW/nz2ciBkHnd71XlMB9qMcG7nrw/jK7OTRUZ5YT3tT+c8JJrl1D6aSNk6FrZnYAmcDHD6D
8jZmkMO/AXgfKoHFAQ+EDhrw5QQS6nEgzuXm8Q4IIC0aC6TVMFgagRXTJJ1uTYsMcF5d8mbAfet5
H0zUbbKgGece2ZYMn5GInMoHSwRRZ3BuRNPFhxTf2irGRhtPROLowMqIqqsH1wZQR+GjlRK0qkvv
pq4t0jsBM4MAJWPIinvbJ9VWOf1nhWt2ySKdp2F+9lv7vpsVjIxw1zZ+s6dE72/qo+sw9SzY3Rsy
+r01tKDbnHYdTqLc+zYNt9CNIeDz3Q2i9NTjfxoI04axfqiG4BUnLUzGPpbreo1m5zEYhkoDuwJT
TtX/kCVgMIZ67wZ05GGSkjwHxppDXcZfFwQ7dFq6wIgbTy7cTjIL0ofr6SHqBw9SYcmPWWkxijuI
rLPxZ/vqU1BuvUlCjflSHCy7ee7Zoza9bK99HDJEY/g/NAOBXm2RTIt+SYzjNEo+WwGvhb0R3k/U
PnHM/0HR2jsqPY3NcEcjuQGlLPtGoePdkL9eXlyL1lMoQfMn3sJoZ3BLB2yWJskmgCh674Qodzo6
5P7441jRsJdm/GolvLux8WLWCj63E6znHv6Yhni2EsqgPj4ouSiS+F0tDk7lJN+N2d6Xhrjx2eXx
bDHqwXHl4RX1CJZUAXF41/7ojfCsG56uCM0TC55464jqRTl8TZHhmlHohquEcRHO2vERXxBE3X3A
TRv5r5n5aNjwGmT2egrYdTDmo7ec/rjzvRhLhFoZ73M2PrDkUIkWItVMgrzmyAzH5ofn2GLcKORk
4qtf1zU+2Tohm9rfenaGXWtJvhV2vMdu+lYyQCgsLFml0cHKYI1TDnxSp3uW7Qw/BJkzjN6tsHnq
JVc2j5WBYDTW7iT/bVQOsp43SmeAwbjxP2tIMKGffDxX0M1XgYfTDmvCu07cDj5Dsm2LZegzAoGK
3OJYyztV8+XSo78vAaUyIGqZjaYsB2QCkWOezESdnaD1Nl3AsUEV0c4VRbT2/PBT1jwydEb9uQj3
fCzFiXOxCOC22gM3OgIvXGfY23kk7iAnaGb1Ev8smKmu5CZhZOO6EPMx8nGw9sUQ7HJQX9NyC1LM
4Tyn/nC9gco7L2SFCMN9PxM7xvDImZfNBfozc415xmIfx5cy9YoNMxbYihYthqPM3ihk4pOZkIPr
bry2Jjq847M/0iH9bIXITRP7yIr8658lqXZxEkLi5APW8V5706Mbjfu4w1wwzT7K1H3MJXRHzxsG
Cpl+2iaC0Vwn7/PC1GPyx0MKg6BIshvH65is81UpcTIWfn9EqHrUA0V6sq/uUk/h/qwugcBEi/hF
Ytr8CVnDBgvUzexmmHd9yrqo5r3JmprnNjl0QHtOxTcRknfREYNNvUUiQBMEwTiHO5ZAN7lQDnLU
NkNchvEMU6v+beG6I/SvWBKePHDUHB4Y0EUcIbIQmaOv3cU1Eezw1V25+O1V4d7lOUCDkKdsmENQ
6ZKwXo+379+F16fXG7GXkZPBlNDuvooxPqq6hdJZBwftDuMWfuICUmSQg4LCR92Xa6qyvrvchprF
hAB0mP2e9ULi+PhIMmve+Q0pKtW+V4n+DpYdKBazABw7n1X+kaNR0dHF3ugxGd7ihLoStB1Ft8G5
C+RD0S5jy59IWHgz/PwSRmcqZyipmmcUebvZp7DzLf4WZBHnaDHl3AFU/xXJUef4M+yMUbhpO3BJ
2uFktQ8TDyczN15suvL4TnNd9womTTM3k7i5w65+dmcY3J1tkXjgbJkQoWDCbX9VXLz40nQt85si
umlK2oPzxiHhURTA8gzsw14x3tcCtkguJQCXluNWRPJXcSiC/Qu0dRFksU/GrCVrgC0pITE+NPy3
IuWzM7wBm1dyMwaxuxvGb1MQeDfSZfwpOBgGroGu7rAWTTJ/rsXwrucRh7Q/rf14wEY10kue4zXB
A8jRkWAg7LuElozRwbLUtDdllkTbyS5fiYxvXKw16+4Vz/trCQEE/t8Yb7pInycXsQbyF/hD1YHj
RnTmWUdrVx5ZAWiZpGRyzAugPfazB9emX25OXAvNEBK2HzBz71Lov5knD5WetvhX8/U02sWG1Yof
rTHmVsSIWlkfNEMbjqY8VDDLBp1si6F+cKDgWFl0F8fVZ6oyzm26/oaQNcvA2Tpm+kKEer4hbLbJ
bW4gdArDUaGuYUqxtHROK9amwbRdVlR81tGbpm/zOuIvt13jodH9DznxeYfW125aeaG9utgMU/TJ
TOTFCX7mHtbqEGKOi0zZU3lC9mAMjTvPRJyzOEgJ0T6bpn4YnJj73pIls8P+fVk0ZAElcIq9xzxN
r25UfBux+TMDXlyJDEELOan10NTDzu6Yxb1aPYOyHExwmAzPNkH8zaimg8rVTw7KbFuK6sHT+Ufn
Jw5D0wxmIV1bm8wp35pRuADLmi+HoS4Ouoj9kZOWw/TAL18tL242vkuGqcfqPU3PFIiNHKGyYzx+
WqzDSdnfk/t7wxp4CpeZvLarz7DgK6Gl+9I7I9uT4VOQyY0kdbxT1LzaiyN8qkYPHCVzpkVmQ/ps
18BJ0psMS7c5l69lAL2RI8lXYatTWiLq2iGilc9nZJq+vearSPcsjylNvYWZXjJaW5h8MmzpyS05
FSh7btnDnJRYxUG6SJE8iIAxXGPln2M8XcamSFd0znF3nb0luJVtw5aUqsiwMSmXNbGKmp1M3R+K
isp9TCSO0vnD5EN5nRqSIsz5yX48JQL6Yl99ywIuWGWRyFD4wLzO3FABAemi7B8dWCPokP5DOLRv
DZN7MDgexsC1Uycelw6eRAz/yVq1ZrHFph6ObbBiZPpXU+KZlX1NHQnfbA7W7apH0YZTLni3ku+S
UyFW+Yq/XetD4wFPRUw00/LTbvS929PvkRg/TQ5VhwnJ1nKR4qq6J0JYQRHyiFs2w/DtQNH791+G
2MEnqoHCjaXD3JRegEjWdxL3CjBmfKBJfVMJrvzZxG4Wzv0rZYxbt7fIuCqFy5eXlgFa33MeR6zP
93WJt98Q/heWrk3aMGISHtcRBk4jvAAiSiiFXDvQoMT8RWclnZHw+ptAv2gwyXbT/M4t6v7yQmVN
Ei3K6g+HI8JmlqyzRhlug0rc6gb1Hpe+4ZuMtEkxWx6cx4zZXo5vH0Ic7vTlBZvSP1Tg+Ik/WPzp
rL7LkOhz+xSH7cu0/OTIUsXWdgxv4/UbKASr3p4fKyI90OvQRXkoTgVorYmI+FYl1kPMHYJA8tER
8M1IzAbkf8ReOLT4RPWvy81x5Q68htQjgeXU53wiW+gNG2tkV+YUjqskyNdmLV8G7PGMCIerr9FN
9KUdow8ynhDipPju6UeZS/BNYeHgahm7V0AwW5hibLgM8YywEXubmslQL1RFpGkz4l5pqBrvqCS+
GtrhmckWydQBTGRpRMgZiMfsXQMjXeyuzdpcIg6hX14poGHWS59DntEu2S/FOwlJ0B3W/pU3c7Xl
XGSw+Tg3SqxtU9YI+Di5w6hCqEyZ0iIkip0R2X+BmA7MmyAIdLHcoVmSy4afEyAkOkBvGSdYkHzJ
IzQyeWEulNyofj+U1tMsevxN7fjoVO6mC3OxD3RQsPvCbRsB60UlSVG3hpziZCezHPO1w4FWsqJv
EoaZ+2C+uoZDbzhXdpDkgEaJD6zGrMRHmPApBwmHYSnLV6YR0wVU0LjS84euhnpHdFIzs10myMsn
VeSvwYC5P2wXhZKsDlm7Ua4JSf3B3uVmnIqtHtF2qupd+NUxNCkRZj/ZRC2vLqJwgpkZvoEIsgrc
VcbxoI1wQnL7xMq5D6wTDXfwOCgggg2fivVs6o0J0W7VJiRcbZYBqDTvQob9umfu7HS895bXvlZ+
bgLx5uiibQYB9vxFCe11Sme1MTsBIRq501ATi/T4h1fpKy4VY+8xpg6CAVWreKUB5WMUHVGFtJYE
5cYxOiolH7KUflpmmZRxkeTCpeGQ+o7prtLl/AmOxtlZA+UocvitzaE+RLiIKnOGOyPVkSFTybNO
SLTEVISnSH816Fgraw7KHWt6b+CrE1F7i2cIIhFKG5pzMtE/mg/tmV/cMqXChQb5mr3nUtdbnZH+
j2UngVmwaQMixeZTRBzYzspnICYrEgahKgzktcVslFt82kzvEwy7q2ARJKgnehLlX9uVDmo17UQx
VX54ASGDj1tilvPO0wGqK3gqKEnuuhtnMhV8k9bUXA3bRHBVCdjF2KG8vQqfByajogMRkjyLzm8Q
YuWjjdlL9PG2KzH0MJV9zVX5yL0ENyzvAt1S4+QtrIvdv9xaStXJVMM4INaAT7azbpIYf7QzspbX
Dudhl6k7Z63dOEc8mYF3V1jWllZexm3E7teGzQjXtJ7nwtylblEfCiGgWfXOqq3pXEennVZRe6Zq
F69f8tol3Czm8Le0G84P7VqQ97th+PLqLih/i1zOam6rbyakX1W/OEhtcNdUBBZkAXYYuLscD3iy
5N36EcGe6zgJp2Y15Shc6BP+wPcz4jqA1Z4WbjAF5H7QB60lajVnBqOqNLnmKUxlm4Ty2uP2wHVt
KGGwN9aDGuyfQvIN9IuJDpw5UXfCzb2DORMIc2sS5FbjtGc/EOqOiNyDkZKcdSv0qjINUWgpcOgU
xPNiYtGZWHHcCVGZaPczo/Rh02e9v++iADBdmHxSf/Wie797imbkita3r3ZY9U9tl2V8vXDw4mA8
chPsX1H2zl1rtEy63OQxxaJr51PPeznAfZt9lAQNMFLZ9p508vhBhW29zRtGJJTwvodLddrgdfLo
AA3goYUGS8zxnLlpc3WmhmFjvwQsZkAKJ9NNP6y5S390al4CuqNey2n+CUYUpa3jcBvz8Dc8R26/
DL3ah8AfwSXmCUzUuq/1VhitsylDQK7UdokTsYT6YUZO8DyUXsuPv8Ks57AFtuGBf9jn0mEb2GZ4
RJdCkkopsUU6TW8q3L838TS9V/1M84Fq/eNUpoF7MsTZX5qq/v2HJaO35l8pG3FcrK5uG90mNrSy
YeJAHs8RmkkgHSB1nsEk0+xmZLY3a/AbkjBAD8KCsQ6OdAY2Fr2cYY22mSbVNnaKYu/3w2/PNOFg
zCK6tQywIloSI84VOOLlf8psw9iDuHxUlBGf9Vhk59JhQI1FNOebeB/6+hBaMzmOTu6lRW2UU1Wn
UFFRNblwtwwJq9E2qTD0lCHvWQCde9uzg3WUJPaOGtYMQHyht9Kd+kteBv0lBb4JyC3kbD8sRYKx
WE4c/z4aThj1nkfJ23W494/SovJWNW4kmD3CBg7zKjzXcFsI4XHX/1ehXEYQ8Er+3I62xvoSTqCc
Z/Im68xrl9+S48x20dGJhiYb+pGSr9JFKpdwUv9702dbTud/HhnhedkloAjEmeLpULfG4V8TqC5p
3c7snpy1l3LNDOLbwXFBvy+/knIGnpa1Jam6Cfy0BRWJHo2XLI7bjRJmdLYGd9mQcsC7nk0dgJeQ
q6YZ9WDlC2JhKSwWS48nH424ifkA9g5MHmb2jscOnb2xMaXH0TXmexMu5CGRBk4hhpuR5XNB1Rhy
J2iI6Dtp+TQ5QfRUPKhlQ2ts6rKISnWvs0NozaOW3u1erWhUgjvkzqK4HAMIa+G/urTIjrNz02CO
XAo2I3hmm0Kn8mgCUoWjgVG85eB1Em2BUcVoInUns+mllWV4av97doslm7I81BmJvkMdyMfIzcZb
mdBA5y5PLraV9GZyUuOSj/oFa/R0lxZNcuv5GeqEmJKvAYVlldT4djABVoc+afS5hGJH0oC/d+pB
xhbESgaOqYCiBVgNRn8cPNJ49993HzoKSHsLHxKT4ZRlzUQ2jfrb/14iVKdw+6820rKjepViFthF
FUYgkP4/RW5PrxPsCLMeyd8G+GEa8iK3/x5E7WjMQdIqDnybe1yeY3pEh2KY5M5gXWRHNLIqf4y0
ZZU3Y/n0/1+VUYZpZXnX+ELQVBYt4BO7ag9Do368WLjbgnqmtcW/MiBCcMNeW9JGqtV6JgB5iHXk
nxzrGxFjvJ1EXZwL8FiicpprbNuP/z4jIDdL6prJA60V1c1sms5T5mJgi2vrvfeqdpObXCMTLICy
PfNEVIQzvfCYPqe9llsaJPi8ZErhOSbClW2WztPYUvMnIc1iWg8ZRbXgpuLCXrukoq+ULTAUgbzq
C3XS0E6vRcfpww/UPSGVBw7q7l3leu2z4goaF/VmtjR6s4NCB0dV3zi+md9QDgW+aNphTQb8OU7q
0aXNVBn1VxIE05syXROpZaDtwuu2SRMx6M/H7OwIxQBGNum9F6iL3QfB1jLD6p75J9kAamk3UbO8
G8FMLtKMwHlz211jjhpuyZEaZB7oKSajHD/owb/XPV1ddTM8QAZ0j1zZMWdlQ/1ajH9hPG8lrJKR
7MVjFAbOoyt9LixO+gH8ylynBlfgqFUX3yJ+LyXMJ9neQHo1riVr5lI6haaf2kBvpFXehHWIoRai
xgVWqHkXEZzm4D+LFdisPtxRPXRh3MGNxFJeDaD9eyhFfBw1YaXaJavYR3Q3ueS5uY/CwTO9aPog
UcLRNtb7yocF12tva0+6+B5yqLYgr6xbYZU0yozqlagfAMgUxmDkYM9PGck+gvigAsAo0h+0g/00
xifd1u6zwl27bqFt3Q1Zd7+4U7dZP9RQnojre1VFo2YBv+bf12Kws+QmnGbzZjDMEbmGmkBg/Tw0
vQweko1B9ggku59dmFVRL6md5MaJc3obfYiDeqKRMBeS28fgnSvJGZr8fXFqGbacxISZJn4yGZOB
RHb1elaDOnqOp/dlDfHWKWXFQom7DKT0Hq3QOcyZ72+diGImAmS3ncXlJo0tlnnCg+n/mDuv5bqx
NEu/SoauB9kb2DAbE50VMcdbelIibxCkDLz3ePr5QGV3SpRG6p65mYqqrKQ7wMEBtvn/tb6lIkjR
HUTF1BgIgqUg0AP6C7LuckDZCEIVqUwYZRTnTZdcVgZ1xIvahcTYY8l4CTf7HBPIvUuIAUFYlAPR
EKeO8WLbNL2A5zldSpH3PIboNkOapWs0zDxMPSSAfphAqLjOsqwI4q1JJF4PBv4tG7dZpFVXTgxS
XiHBBUEMqaFpdwG6drCKNxV4CXgr/aoHonFCw+XuYuZRMuYILUGrTvpliN+DGTWEJtqfFJRSgOFJ
vEppYZlJRRiOkVITgbhKCScgybZwdgYJpPlQsahNFVuhzrtvVbpWnjfPTt6LVqXTjNKiWNbW66m0
birp+lvDdq2FWxhbJ6udXZOIx8wwH1hHpCxdC7WcFAJB14DUK3k0cKYAkO3iXcrNmEW+fg4HEl1G
1Po00xSCTnFkbMvZlyEvyrTwOWWGsmp0UUpnWd/V6dbmplxHbaNv8yRHHxM+0gcLFwzqeJQwXEKe
vm1T7Smcx7+xllcdgziF1fJyjO1zMNLQF4GYVrITD5Jq1RJ1+qz9cmJIiyeUx8MDp0NXELVOTvLF
CLuTdCXzyslGaAv2gV0NHRiTFx0gfszmGCpFCAZx9ZgbPAcrPzDjfcKQm+G8cVLtS67BLdStEghI
nzTrHAzA0KAElWFCbknnH4YufCxYqCOOhmiAmeF+KHK48xOBgfH0ZdBTh7hKDsvstIFn4a0Q7Z6F
gZVsRnwQHxbsQ9HjKZw2udOzbafttBTmQAuvdOaKzNL0ourokvs8GBgblShvSinPLHhznprqU0W5
3kksqmookQpbw0rNr1lWoEi2Tp39pCvkreUHM/cuG73/5PWYSOvafnLZuMXKOvKJNlvPjHf6IJF/
O+MDICwiQ+P+Usu6ch82hFd2c7eySXXqtSiCKwrBjUXaRtThPgBbHrDbr+/1JldruM058a8su2y9
OCmlgm1nCeJUaY/AjUELK2lQ1DKmylmkKzb0REvML9qUw8MgNTbJiW5yCaqc2DlCyMncrEy5m7IC
x0webWXSfGpAZC19/ya1h+Y0hGaxoo1zMvOMBIiehpFmH7sYWnc3XaYpEv9KHw8FbdetG9cPo2Ec
Xk8knuDMEM+wuGbhIs5epqcr0yLkkTRQholFmGDupyRLDnjdXTsxV1lTFSRKNAFp2V1jxk9W2LMP
xBQ96MAgFrIDd46LlBDFUdxGcnysuYlXzexbcSKEjIqCGBLD+LFsWRvNMSpWbKL2D67HXPSPdoTg
JfsYWVQBuxjiljNhVLbFPta6BxLEHuyR+TI8KwDYgMALuFwjOW2MxPPs+4FOAHXhWbM9hYC+RXZs
yuhj7UAZG/WN2WPXMDX3oSWjbFcwqCGepxVSItgI2uA6mtoXs6KoRZpfssIl/JhZDiaxVL+yR3Fv
a8hQ2UhR8cmTJ8SO9pp4QKtq9xmrg0WZUxDKDWpXHgg3ZVkIoBVFdXiOQNsiirfR3B3eaV71scZJ
4o/WM4nzEFPq1+unLB1ldlhuXInzrOa9xkVJQcoB/0Xf5fUhy6vymh4KHI8pJVmC83EDsc8ydM1W
Oh6oxXo3PrWjxg4/FyZ7CLfz7wpYOUSXswcxc4HYj6DXd3/827/+/ePwP/3P+VWONSbP/sja9CoP
s6b+652U7/4ovn57/+mvd/AAoaE5uNqUw39c1zH4+cfnG4iH/Lb+P3wwpnrbRM126KEcCD2qr2tq
wwttJuVhSfOK/DROPYvc3NDHHZMuvVaiT8H2XOdajxczDkkkNd3p2dFpKiXYV8fMAyU/L68QhFQn
ePlQ+xn2122X2kQuGBdjMEequUa2J+ukXUVM2TRHEueTaV6Skko9k7VsYCdi8/p2/+2791u/vv+P
eTFW8ASbN1/+6y5P+e+/z3/zn7/z/V/86xx+rAi7+tL88re2n/OL5/Rz/faXvntljv732a2em+fv
vlhnDSlS1+3narz5XLdJ8x+f2/yb/9Uf/vH59VVQWnz+693HvM2a+dX8MM/e/f2j+XM2LD7X/7wv
5tf/+4fzG/jr3f3tHw9h5YfZH/s6ec4+1T/87efnuvnrnWabf1oAuaVDJV1KV5nmuz/6z19/ZP0p
lGWydpC2JDPEsN79kXE3BNxG6k+2x8AYTCrecBCk++6POm9ff+T8aWMdFq7lmjT/LNt49x9X4e+7
9+vH9/O7maN/czNblrKULVxpUSpUkrNxvr+ZSV9kkQOnDbRktzHCcUsvZ/3NhfnJAzO/xD/Py4+H
UN8fwjaA+8ieQwyBeVY5uz1/rkmvO1Y1IeyEXx9tfrUfj2bTzuTSuIahf3+0BiyI3yCTQ4VoU7O7
RBp6Qva8IkLHz6M7LW/3vz6g/rMj6jz0pq0Lx3RNPqpvxwPXYpxiBeCtVNcdLQJckyNL+kUMI7kk
qLfMSLqR3TEf/a0ZkBWSjhfNaO5GfLXzxabdRqoSElk8tr8+s5+eGFFIuhKWxRnOA9k3AxUp4LTt
2YciwdduCvyZQe+vY709+vNnXal7Pxkufn1IfR783l5+/ZtjzvfbN8c0DX+0hegR8weIDS2bfJRn
BzQRWpUim7YFue9DhvYUgSa4dwq87unXZ/CzG/rbE+CZ+vYEGsTLFrViqHMoyCMRHFjk7X59CP37
GeDrHY3M0+DRcRSetzf3WOSM4Kf8hk8cPOMksicK3juNY8URvMRxb6fmubPb45xc4zb5lU/V18m2
vzmL+Z28vdSOsHQ23IYt5NtHtzItjIoxHCW7e2owMMfDCDAjXY01fd7MhSodIONcjH5IkpTLDdDi
WHsoU3Uf1M3lr09Gzm/5h5MxbalIpDCw4r+ZFF1vhDTbpd5K9kf0n8tkSNnTzChTwHqkebNuXRTA
wnSh7rHoIjr3cRb27HnNg8vegeXgitI+K+QQ0wTrLCzIWQmQgzxT6uR7ESUnMk2OsYuArZs2lMg6
1kMWiVtdO65+/W70n91EPMrKsGxl8WS/+YDLinxaMyBVqzHZeEobwFOETY14Z5QFrAW3RZCv4phw
BUjjVHfPmPd3I9Tl2lr++lTmwePtdVVCl7aF0dm0bfH97Zx6Dg9wn7GRoIs1jJuwH6krplfYf9cS
ECyIy03wm/vb/NlDrBAMSMcwCfNz30wK0le6VzUEK8fijm7KylI8y314gMYB0qbfpJNkm/NBL9m7
wEaPOvNQ+iykYw1un7eO8gDXgnYyRvfUhgCvKVjOD/9ES0xj6TM4/rUdE3IFfHe6qFp0O9K+RUix
FeOwVRGKR6QKblFeFkQA2NO46rmtDbpeHYARa2rXnNdoBb95oKT62ROlHKQSpuMIQ7x9rqdAqVhr
HJdmOPsjM10VLizBdKfkkzF0xyRt9t10NbMIMPCuWvYFTeOhqNJQdLWbcGjZsXSEQ6SnJn5uYQ26
aXSA7rrQ8vBxYHeRYI0pELn2w2XJjY1PjN4RqEtcsRMoVUfvNh7IQqcijtMhJLuSjNk29YnoZqzi
HZ1nhOAYd1DvJ4VPtRdtDPlgg9GtBzkXz/xthmtz/rzmCy4wQxDJshzx//IzBLToWuf6LMR2p+7p
n1m7ina/mW9ype0CF6R+oF3A2EV3XV52fn8BFG1nP/p3VVAcUV9ubEfsBTYPVEprdCCwEeXBchl8
IuNsy/ZIzg+FNWLdnG7t8TTkIW9Dwo1XIPU4NSz86C597MA8z7jU2+zEJH6IGrqtPG528gg08ygr
wBsGcZsIWOp62JYh+pIgOkyDcdAozHjIF/vxSkhjN1/5hh05ATur0e83hhkeKAGvUXKvDNltysY8
aLzULEp3jYru19nSjbPyx21nB3A4cLq68APqZNun/t1Y5c9MYOsBR7XQILEW1XBh9LwxE32wHt44
cXPp1P6Nd+Hn5l2JAzllO5ROwaEuIE5GwTXi0Ss/dhbObFI3fbB7dEH95hJpwx4TEBQDcPvOlSKz
lOl5m/u4dArqdELuPA06l3FvgQOxbfUQzTMk+jcymtYAatn3QIdeY/WUZ2BsiIS89Txe5vaXgE93
noTmT7xMLllKIrBfm+UTru+7JKio6GvIkqL5NtgGcXBAM7CTQLy0qt3QylixTthRbaRNb2GJiQSS
VR5FBuKFK1PWMu1R68FchdqmyqDGcTi6Ylt/qslACA5O4K0FLigTxVKibmNfIwk3u5oP5lgj2Vfd
OoF9xN5j3flcKSaD2Hs1Zy3LNtuH7nwbn2yr2Q/atA+6MyXnfUPWqJaTahSFs2x/mxnuiYxrUuia
ZecM23lM1kKxjT3rWPVLlQRUufx1GeHXpphlYglA+E6PPt0JDRh+b63aL2ndb3otvg6itUEepqez
EEu1zVyvibttpt3O38EKeIz5SIa6JcPU2yh8z5Zl39dJQEGI3AOa9se0T3CQwN5nKRvBLDccjIec
UgHJJMX8kuo4Ewn5FcyGGTfnQHIs+e74+KcdPE6bJDSCZHUfgSR/JXFn6vWIi4hAMj7EhNZ1OIL7
LNw18wIIGvyjkvcfLUea9MSUc6CE5jcIDe6xHGwVoW6wMVNiL1lr+d1aJUyX+PCRB1MpYpSh24jb
CtwSUBWQ65RalrrR4hHv0XFwcvwPx/xsf1oHvLEQm1jE1J1Y01brGho3/Vov452g9+1H2oa6wdb0
h00H/gd9EkA4g3tLbAfhHCr/C7uhAxL4VV9zqCHYzjczO/WDxWCElf+qEsYGcX/JmSTkmGGpubUB
5phgFoTJ/W/cKUBxOVYkSgVrLCbbeQ0R487Wq/CxnjtiiKRm6bnpHT0GBVwVux6jQxOPW4NX1jR4
FNbjr+fjn00R897fsgW6LPftomuqSkTYDTt2qapLB7mdnw3b1jJ+MwXLeV5/O+8TXYbQlo2M0u03
y9gIl3tRKtddlal1SKNgG/AOK2A/CBqv5rEtN5h88cuint118FX0Coi+B7iCu4KekWLp6fH4TfW0
dQdwLmRCC8t7L7v4ydfvGt1aeEUFZn1tq+a9Qx6XJ6wlkTe/W0r9bAHjKttlpazYkr1WU77ZEDSS
qLDUU+jUwugRnSietnVtUcAc3DvWEWcyPKiPm7vIkIeB/9diH4Lro263L5M0zqbFgx+ZO0pgR/Zv
v1ld/XShN5dwXhfRuv26Evrm7Az4AIlMiMNEC3eTaA1Wdiy42fRCC23bzIQxlyApEjycWdbSl88h
5M8S3W2Gf/b/4s765lTe7NaGDglg7XAqlhwunNKPcC8Vz1Ht3P36OMZPdi+O0E3MeeiMuMPerO66
pAw1o5mxrH3yWAjzTH93nZM84+kEOqqYa80GrfPWjoPShbEpndolHfTjWF2arraZpw3XwyIm8IG5
7snPL0ku39BF3PdB+5vtvP6TB461mG7Yjs2jYLzuxb75hGzyThKnglrZ5jzSY7dGyb6qNSaYez45
hNrIGy0U/tz+XYICuuVemeLreVBMWW/8+trNl+bNU+kISa+TWRevpv7m0qEUlwHZPu4q1Z8GkN25
aI/zLiZkxUtI2f7XR/vJ/t0RSuq6pQNEVfLt0QoTPXdSuisjQpsi1zbWxshTq8IYt7JgWdM8/fqA
Uvxk5c8hXUq11Jfox725CRMbBUMTcsiCXKwZod3yqKrKx1gNap1eVWKee48VaKmBferWc1EjnPxN
a6QAOqyD18eYDll1grpKD2ZpHUbZrwnZYs9gkB2VsK5JTr0brAhIwyXf7OOMxSGKWTKxNwV2w5ZU
rrIHDAkLfpJLmhTkUBDUxVhW+Whu7PQEs2A7vfgkeRapdjvEtJnK+lIfoaorMOKxPBOjdWgqJFq+
dYjr8FCnrFar6DqNEGx21s7IxVp48b5y2mPbpoyW2AflQcAlQyqQu6QElWvF7dUMrOfJFWgKyBTM
jSq3yKBp1z0HnesX84Q+PxPzCrzle1ndHucRrkjYKhC0pkkaI8WSevEluLF1xx5gRBSugyxT7OTm
J691mYZrzMmsqbQCQa0bL90EvxprXuY9XJrzmllMyck3NdQ47Iub6ODDtKIZvpOUccx2uNFeqCxe
liyTOi6gFU7bOML0VbBpCOu9rnfref2sl/izxKbpOnJWkp3HIj4gnI3e3xYj2ZYU8gOuu3XjGAcT
VgeCFauIjvN0A5z34BlP4P5u4IevyYcjG6AGLZsILnfuEmzOFNKBlYv8fTKcBwAxydThHKTzRpaz
x+IioSRUUBETNXvC+m50oh3ltCUqvddlqTc1y3kNHXQE1d3aCd4A9ihoe5ZOTrQkhPjRMRewNQ+9
JDuTT6JrykuR+jfuOCD03xQFuwVeIJxa2hjHuc4k3VurpUQwyHNfP0kr2VlsPOECY5BkKxEH24GP
I+heIoSuqbqrOmbWEEaRy64CdFbIuseIx1VC2yIFww4eLnuKWGhZZPO0GcrfClJSM25bekM6EV2a
s69ZU6HU0OEnhYxXrtA/Vi0RM548z2o413fuPXbHnstGIkNzz2m6zL1mzCIo4jbi8/Nd2imAyIcZ
+WEPF+hYa/uOgO1TRD5QVj/ZJEaXfXo111GVx8LX6rd6IQ992u0RbdOAR/lI7QJT1TUYq6WfU5ah
5ELm1XVGGWau9lpEpk/ROUOkWQlrByVh6fNSLTE8kFg8HLdj/Mi63xw2Nc21uVg437dzCpjPGNz1
3WZ+5uYFSAqFY3TiEx5WOplAH+2eskizt5lBGrrhjQLtxJ4uhLcQ9cmq0tq1jacn88mTpvmFymVv
IJui0bqz2B7pcPaH/m4MLibRXP16kPuxemcLBF54vxzlGi4b1u9LKmito5brw07LJxqRXUtqDivD
bI8TG4H5VpvXGyD8bh2HMzbHbe2RJyLdm1+fh/12LuE0qPnbFN2lwfg+16C+mdhyUYpKyMFd1Ql3
N3sdzyf0jDsUR8VvljnS+GHimiuVSNAMoZStGN2/P5ieuVqGxl3R8IwO2uRitwNBQHZacJMiuqVU
3hrl81xRQ5V5Tf4TOs4Rf8d4EWifINgtcP1clmVwM+bqLu4YuaRxEO7d0DLABOQGwSnXhv7FNinm
uO0+sNNq1tESQYz6nsOl7b0kbX3ED0E9UDtFcXjox3pPLgx+9gZRPE3jeSfmUDgoCLxuQ2unj2wI
Yccqo9/2NoG7VIsnW3WLXo1bZ5y2PalmizyNd1Dijy4bjtwBZxBTkqAUUTvhDXuUm5rHM636C9ee
tkZGpT3vh1UAjdCoxZMbO6SMEMiu7fLEz1ZhAEZhDp9uA/99pDCtwcy4yPTxom8YoMO0Oxb2CbrD
hbDcW+CiBM0ztk/pyazsc9wnd7W1yWR4rcX5FWmwGURoQq8a/aMtLRKNeF60eFOjk6m55fEIjoZ3
M6AUnXdwQ/EkYhsvkrZm4lmoXCP5bDVXNzAo3Ia6um26/IkEekbs4GBH085mQB8FmfNmg/Ij+DwO
tlzEirLReNto7kHZ1KQYQDRKdLUPfL2pn1OWckWfAlD3bnOMEboscSmW2imN/feN7FCAU0ggxzQg
t6svvU9Yr9aMTof+oSciqg+jA6aIq8byEB4ww8/lBCPLr3pqX5LzmAt3RLXf4NzZMAfJmGVCo06a
4d7GnAY1a6JSms08o5WCPWIFpHNE7Ey1KNHc9fwU1sRXyszcDTo7YO60kaKXtFmZQqEY/MfWYmIp
gkMR9Zu48m/mGcQpMKT2yLIaBDNJdgpI5mhiOD8FosD5UG6089NqH2bmIaHk6IBVQ1i+m+cSN0ix
fQ0rT/kLu07iRcsGfV4EjNr1XAOxHffB69mUk/nd18nJ6T8hTdnHUQg/gvlSm25IbH7ReHiTrHtp
fe1h4YI2QnZv3+Vacsowgvjqi4ckIHP7reuZu7rg3jI9aid4X8bwviENBRjfRqpxNW+RK+suQUYf
iZPe+Jdh1V7IJLl+rR25KSGmKCNZ9zA9zRs+q6ouC9G8mBQugr69N+1y1WXhBztk3RNg0E3d9DmM
BdrFYosU7LppnIcSZZQ2hLvaUDfoIB77BsZQ7z0imCBYt3HuAJhdmQ3Zi3a/6Qgmor401wZQSLO1
VJ8Gh5rBXD5iOjcGHxxozPQOGyoB35ZblPn6tSoYXnPqowXzou0QyQg1s32yQxcPNa2K/BJC+0s4
x2LFHqpl1FcspeffomN4mHf11D1PNRiFRYAsjLQ7lilhWT0rvbqsWu0BHghLF1Jd0yus0pQFcN+h
QNdGvVvO9XE/y54no9pEc0yXsFi9msFh3rxFU/+bDdxPxlglHDZULhsD8UMfsKGAnY61cFbKJXVm
tJbz8miuidZmdprLSb+eP/QfSgS2QcuRHaGUJtmZ9rzz/mYCAXdOqkhDDncX8fwayKJYcAZ8QMjn
WVhh/eO5RYg7asZv5hP9x7nLpB+hlM7OnjaJ/aY/Miq+ZyMwWRWKdE1o9wmFHqoPu7mKE09iS5V0
GerxkxTPgRWd2FVi6Eh3IczzuVLkc+++Xo3/lkzhv6ZB+H8RM/x/qFPgU/8/qxT+V+bnyfO30gR+
/aswwTARHxi6zkelhHR0wU++6hJ0/U+bVRHSFsNCt/D6k79lCZr5Jz0hi+xo2xIQoM25oPK3LkFD
syDQJXz7d/8dYcLrXvOfzTYbXlNwDIeVkWk6KCDebH/HzDRJG1MwDHCz1aMJMNdF55loCDXtNkWx
yqpqaRf0CDAKPKFFhflHWZzsy/FopTUIw5bSZzPiW6mnMj0WbWPtC7g0r996/ccgyIBCYwQuwTM1
+NZJPJG3VrAT6ev4AOMxOGL6+QxphcFMM2FP2pPXHFCDFxT4XRLO7Dsb3Obhn3+krU+uEe28hcCL
cyAiIEYPh62TSuXrv3eA8/7+dtkX2M6rQV81mRwPJb3MQ2+NxloLk4+RKQHzqZYp1nXOeSiuSKeG
4BSUKCCXTkmfhrTjIEKr2TkeosOOsCpbBEzprLUDBQ2DgIlpE669EPhJjZB+JizH6aUNPHND0X2U
4POBsMtOY4sJGHcUWIk86V6N2CIh4XTtwkzMFyOMHxo/ztdVRppCHg1XKhDPfZtelr1traL27DfG
A+S8aUbV9qtQpnv2soji9fwpthTjE2xCsqQ6iEl2fBLW0C+TPn9yI9lvZHsAAZlkZMHnGpZtkpM6
s9z4RG/XkfggccCsfVUz858ax7mpizJbvJAzB6nKDe5RNN246UAImUX0rmZkF16B8j0eELuhrUBz
MNovGdoMAiLybClsSGYadHsfG+7QJP0KyiqceMuBsd3G2bLQ/JcU6iiCLXKTYtovgEqwVQ81Bnkv
2Ux5kMFfL689387Z3dRkSBAuyWpsLdguruNJXgRBdq/ZJVhhTMk6scGTSW6JHn7pTN1Z+UI5GKm5
0srDOYl16sGsxXPYB3eTlkJy6z60vq+zC+TTkcPZ1sQeBulVN4xX2NgjasB4snsJZ7Crk8vUTy+9
NP4cDdmzU6qzNwig3eaDcLD+9rxLjLGn0csCasMSAOFw6IIaarhRfdaUdnKGWjtqSX4A2kMUjZut
8xgfcimtDXli585KgmXbzL2q2ACQt4KWDRALimuqg3pCkRvhXa1R16TOhVEBhxNU8FMfEq/XeLPx
EPurUE9sULJrkrwhwJPq1b9QR78es8ldJ+CsKLOytR8T9yh6jFB9Umx9LFCTwcWaiE7SOtoH8Oxj
NX2YcAPGI7+Q+R8ADnOjZ8LZGrmVHOIEE1pg7oswIDLUHu47tkNnbjw7ozJOkAhCbQrhqzqrp7vC
qIHTBjsNRtG1N3tNsJNBRjBZQQ0MAilrDt6TfInoUUbC7i+UiRrSK9rs6NO1OlZ2AnZCtNeeodbd
GJAfmOjJ0iSReeV3/gtR4BgpSZvc+/gjpHvXBlHzJQR94xmiXjs+6DZb3xTSJZfJVmTjwUs0YiU2
liC+GI1uvID1mMNJuNX9aI4BxqkyqicrNI3bmc6gCDRdQWHcCRn0PIVwm/pOvLdN/2WUJVgFDS8M
rNRuaw7RcKhraGMtPSwZcf/EFeHlg7TpYLnFeyPhs+ksEk5SO/S287kvPAGcd+xbse5h/y+Q9Rwz
0kuXNGzPI9SVC/hSlFeiZG+oSxSgtzpugiVCEBiOMStScBPxieDBjfDIeDaoNjclRQHfST4VbbSP
KHke3MqhzucAfc0kdnWfeLwPsARXbpik667Vt2OPgN7IIvUYlli64DTcA/+ZjmwPNOL1cJw15lBt
FE8mYjIGcJ65hYoCliLGvaMmi8g6xhG7IiZKi1fWyIDrIU0/drn+JYwn2m5i+OIGjuCKT9Y+CMby
CiBNsSij7tC0V5BC2gCO3VDMCnsN9LpY5WOiLhJ2JReiGeWF9kXTxuLCsY9hYWwMT9fWA/uRPVkL
OQKoTlzWofowJnm0Sb1+2PhOWd2NE5vDKfHKz65xZ5UuwSSj4cI8LrRrJ8PcHFnxjQ4OcOlUEfNW
4d9hEhluPO2Y4tF6dmtUGA12pT2tlICcUgM+mmWgZq+rp9q0gIhocXaoDJE8hA1le81o91EJfqHt
7X6rZEx8gFvUF4SrlrOUwH5uou4czzSWqRoysrzYIDjm8DiNGN67gFY3iT77KZfZdRU3WwqtxiXZ
6TW0KKPaxWhibymkhheJgRFPL8mhh9C06phkzsgE0vPYMieqyRvXetsPbDkb7Qi4DCxyJ89Ggw+n
1HEjhnTds6An0qPP9SMsj4vWdMBlFpDvS8uDfG3ROayxFYczy6Bg4lyG7WQsu64lPSNUy9Yn+iT3
wPqYqc7MKcInapHG2hynR6wYR2McRrZDoF44+dwIm+03i6yrr2uUbyXC5vdbASUITFJodmD+snrS
f5AIG8zJkR3Ly9qbMz8LbOQCZo/wODWjjlZwn6gyqY9B3V+2HN2sPLkJ3RoZb17YBu33bGMV2YMb
q+joJXige6PyKLJPH5WuUf7wEGjUVvU0SIy9XfTQ2c5HjGHxPO5+NpuxPfdqFt3geK9pF3MPg+tj
lQIAjDiA0qcbN/oR1cOJerFEz58qp9h3UQQIzJnGG19q4w3GOGAIjo6zwCqHrR7mfHC6rH6zmZj1
iN+VwpQuTBehkWXrXCpsaT+0Vbw2z0zVvbg+Omlrgmrsu9d1DpiBmYPnsqXRyz5EXxgNcKNi0K7J
OLrz0+RK09Lnqc4aoIBVvgIqiUvHoKaSEmROsqbZEgSUFfUKYHm5MnWYCwGVT4xrftrg6tHjSz1M
DqpH6oWsC8xPBg8IJuY2skApuShRLOyrVmLDPKvKdkkxnQwY47ZrUOQAR1iV4pnBBhtjWd3HPUsE
uAW3kuQ50z/j6ZEspsaPuazCrTO0F70fXA0xk1TTDi+I25KCIImSbD+cUczoAeoKBgvHCJoNXDUM
xvJiskuSoXFdCXaxtO3shaMNn9qUmNO2LO9zRaG2m/WOqenUm5bANwquaPFLAj2790XHGgJJ0efR
DleulwPn9MVV0CXbKYagbEZ9yeUNzkab2Au9VhTHouIxb78I2VYrrjR1BKIJHZek0oRkNVI09eGj
Z1mfLNBZS3Ju7ofe9Q61kd6Qp3QKYvnRyD8AixqtnnaI2x8luI2LnLLKMmrVuO68DApmRJroRd1n
KTV+pPNpMBRiUXsN35z/0bdGf3A0D/dUUv79g6+/U9Ak4CWS0+srkMdLZl8D4xYIxdhsW2Ekw5ZY
E7Q/wG+WzlgKSFbzS9q4kHZjnYNd4avXk/p6EvOXiWFk5yi7/OY8vv4rsXVXo1OP+9e/+nq4IoXt
MWq0VF5f5esxGp2hq6xIpH39zX9e+vV3XMsSh1TL9/nrG309oa//6kKcwy3pf30/r39rJzoMHxdD
biSS4kJ65UOj29QnS2dmqAz5xev3v35ZN7eQ7Mv961ev33/9jdcvU8O8AlIgmGl5nddv/fNrjZte
jI7vH/75/uQ7Ec+YDrbRyKtD7xiPhp5izmmgr9blgM2lbJYidc+epvk74PGS6O3wc6137ibX3XqV
WOeQSCxx61u1WOtTtgGgjixmruN0sb337ExnWhp2syIIsiV5IsgbVFthgUeQ1NFvrFgx+4V+ozU5
dp3QAC8y0WWIlfEh7U3yKWJfYPRYaXXMIidT67QIyKSQ4V2nkQrU6kfL9M2lm2b9lhXoztKZytsJ
tV2hD8k278gZS/zqOdbSXVSaRI1qRCBE7uCs9JwXyEzSyfucyLg633iABM04jCiwvU+i7t4ysfek
WnY91eXJKJETVba+rN43ZChvEvOSBHn6MbU/LFWYTOeiwWJnLEWeDlct8ZtEUkXwfNDbJElF11Ez
IBsF7VU9URZmD7PIdcy86AhfmoodaYSTJyFCyTeuiXdhsQoeEM2Hwkpqal/s9GYkc2DlZopVqczl
KtH1YW2E6e0AAWNV9N4EiWIYkGLPbEPchkECwjbw0pMq5mEhRRJGYKhTZTHLi8lcyoYhxPHi8Qo3
/iIyQbxaxYcwCPXjlB9SvCgQDY0PRE6caYg23BMh8qr+Hp3cGStftTKF+SFMWbA7GoYgQnPYkNXd
Wktz/yknQnalG0mxJJ27XBlwBRZeJ18AoeAE9jcmtfwNIZpUy+WLCHSomjxQrrFCrQnI3i5eyrhw
gSHigCqi7JqJ/tauPP02LO89o04f62h4NKnslU6MBam2WMp62DmdanYqOXReMWOrTc2yhiKsdmP7
RfZo5w2ZpkikWQCR4GX7hPfEPtYuK5X+ofAqUt/OzTSPkl5TbQaSYmcfok7XC+ek5rUELAY8Jub4
EON+XERu+mUymupQtd6+0gkAkBBVm6byj5JRW4KBGyo7v8M1uCQpLcE7e4/QFOy0wlOe1s3jACoK
/dydI4kstRM8zWkzUMbWx89FjXM57iT84ClKZppIiyztXNQwIGM4tBB+iEHMTR40ihT3VP+INe/Q
3YOjBBMIRacMH5nq5AYm9s2Ishw5sfth8oxLHwQE0lLip7MyzujrkXoG6FuBBxRzLmW0BvXFXCLu
QzfYtAJgdCvjgzcwlYZ5f4VX+anTQSVB+lllmfPkGJfEgJmLGpUdrT9B8jpZ8jlxU3W8l8AbF6zT
1wCACQjoMmtj+HuT6GpWnj3SzpoMpKzPrgdfGTu/WOawAIjvaF7YJnVL8D/9FlkdpccKGhBAzHYT
sDmBrXGbJ9mnoPUADkJgWlWIUlYoiwgbtCZmzqH75PeSJRnycyBYuEedLjyMEw9p4bVq+b8ZO6/l
xpGtSz8RIhI2gVt6J8uSStINoiRVwXsgkcDTzwf2men+O85MzEUxKPoiYXbuvda3sLz/cZaBwnjI
h0nf1aPhkQnp/won62JpGP26qNBAE2nO1q0uXgrOIXTIV6+78JTnfnly277669rtz8617KPBKAs3
3ilODIlM037LG+/di+0KK9gcwqzuTonMABQOpq5OIMHrkwFC4QSJBwhSXHP1r/tvV2933R55u3Z7
+F+PvP3992P+uvF2/98Pz25v9Pdr/PX0aPzELzNsU6MpT7eLwTfjGaBzUkJDWa6i5fsfd90eZad+
NOOm51l/Per/cWsJnZTUxeWx/3ja/99z//GEgqiX48BoyjRJHQbgXpwEm9Bp6C3Kl9vf9VzyTrf7
x9utt6t/P/6v+//90L9f6v/+8Ns9t7f796v917//8e63V/9vT//7Nt3Jna79BjWqXZ7i5SLJMzyh
AHn+x1Wz64gCu92K2xBglMNU9EiWOI7f9qSNuCONmWtD47aIbZcLN1nckMvV2423u82c+cL2X8+h
EOeRfz/o9pz6duPt6t8vfLv277v/8Zr/eI//+sa3G7HSULw5Gg3U9u+Pe7v27xv/emk9G+s22OnJ
PA5lcR3obWOGlm9yKruNa04WsML2WbN82giwLSsbQV+irQuUR5YTkW/f5Sq314FxzuNaotwiq1AC
gKyYfjGPZ131ldc0Y5BepehUJXoz8dlrva08unwkYvqcl4EpRMNHMZsv0qK0HNt4B0zCZhQN9qoB
mTIvuN05NTYxJfQ+jx7JgYa2kav30W/1rrdsi/Xz/MMHWY/qde3ZSbcG10W0USfJCAr7P2ZndafB
iJnAj2vdT6wNAnMHOkKvc5K61wlzcAdgzRS49dlGELwaIg6bamlImmH1EaJHtsmgWeMsZwmTWBjv
prTjrbJt1KI7mIxF4740W7o4F/irQfr0KudLGp+roUEF7n9hS+cAK5t9rJA9Q/H/o5T9ViG2XxaF
R2J4sEcx8o/QFteg/DeCaFO6xKAuHfRFDfrrwC+IoYFtNfn5z9ksz7xsacPEzZLNGD05ifsNouIj
5/S96Uab/7z9WhrAdaqorbaEt2umlzCH/H54KCBOkTJLz2AMDOLGOEv10vwNbO2StcY59sRX1UH3
Bqf02w6Grz4mv4+mnRVHFzterEgxiYhM7r11wdqsd3pucvtinwhBKBtpB6lpkOaZpJLTivrwsDms
rUEi/Jo5hblCHU2RtXwWBDuD2TVQ9swNbXIUPBLcTiUee8qmfQEMn9UBxPoUnP+J9O3DWCGoggiB
Xp2FhgXf8lzOwj1PaC4t4SHUbe55rL2Xuc06BQ2dM8bo34I8PEVyCE/tFBWceVp7S2N3hp0zYq6r
kT92dkTwgvKWYJoZHF5R73O+RqutrENn0y4ulHkwg2Hc1JdkKC5FWUarrAMbN/lJg/SEjkmoF5GB
l8NmLGDcplb2TSi3v7KSevGu0cqhnFzNnMqT7OcwVEuMpph2mU0irczbH1nSv+hK2acuh6WcM+Zr
Z13TxvHXMp+esgKmrTFNHmH08UfqjJ8zSlEjhfpaSH0phbHxa2D6DRnZu6Trn2YLPbxm0b6qrRq9
uODOuR8UsBS1SsO0eILa060icZd/Z0ZCRIMhyIsni2MdFd9V5f6uWw8VRBeRO+Y+6yxSq4azORE0
+O/Dgh62k8X3uRcSDl3GB9edyLkV/V7EMgTX19JEZYRZBd06CB4s6dRbadXbccpgYS5hFbbiDFSg
FyHNzxG5XNvIUbQcq0dr6h+GMLUO4Loe8hB8ZeNOlMB3Pvl6a9/LBFbBTiwbxLuynL05eOcqomPB
3tludIo+wafkXok67uiAkpeTBojeJdXe1oX4snL7gTVvLMK1mzH8bejSUIJYGyf3P70cVcGo5qvS
EJmj0FvRYzI3gV29xXlMkOY7tiS9YUFfQbY02TRYUswSBVKGd2Z2kv5okpSAOWljztN6xNqz9gVa
FDH4/b6zCIUwc46qQQ42BwZYXU1U8eyiCnkFTHPQ6A3RivYcwkpjPIHAemXVrbMzsLeuMypf+zMY
2kWiwasU4SxWZsyW24FkijmAMtwDQyk6hx4eORGxIF2rdX4CiGGa5zwVYRreu5pGMQZHDHHGSBAe
nKdLzg/VN/7JKoJpW7rNtPVk3G7blJTfuu4v+ALsnQWVNs8bYzU0SbGbxjDfUrQzN5q9zWijQ+8q
0J0tKCnMoxiQpD8dgJPS//JS1B7x+DQrz1kp+I67FKDaZmAqSAJCx4F4dqBAnYRQ4sBKlhPoeA69
MN3X5P6shjL5iRI0Z1vSyKKeh0Sne2pstQkN1nX2ojTUHs03+GfylLSszeKYBLEIX1hhHDiNfegp
Gh79HBtZycoRuple6yknIosrRWnkVwHblaDdvjlAMmNEFGbFXkYGkIAK67WAj7+yXTK5gib97OuK
FAhIlkMRVw8UhOrkQn4Ns5kf0o+Cq7Dc9048Dkne7TJ3BObS26fZeZtn52oK75hQRW5G4ZhrC2rD
m6y+U6FJXkL+1KNnasjDWblIinYAsY2VSTTiQfVZehcUIH5QWlaZeadEKbbOavDIV6tI0dli2+ak
MbfHsChW9uB+2kTDIK7sDfJ3Eua41sscFfYO0mIEu3eGNZfxKRALr0OiOJDJBnxd3biRVpPtIoY1
m1F26Rm02XeYQGLwkRitBhKPvcbojrNEeDhXeQ0pgsjQokeOk4/RIXoRUYVGaIouoRWUiJM54Jem
/6MERXTwHBJVIpwCKxEw/HIrEnE5gR+slANWbViviUvHUqPcigLOYRYBbzANGSJGpvNMAs05S6t2
E5dpQ/g10rbAqVdZCjl96B2qmth+nkXtHkvmC6bb6s2Acm2bWOLBaM3r3OmL6VbRnoX/e5y36WXG
emaY+mSJKdrAPpne1E8IQB0ati680li5Ywxb782RSGHLOircNWeVkLAcoRNpInBIMitCNBl8aBdb
1BDHD5n7O9aSrIJsXOKs3Z+VCVhMlCF50XVDYA8NfCwdXwRX7uzaLQ5Dw1CzQgMHCYgtrPFL+1J6
prUq0M7aDbFL6jSVBHrXbU6YcKaKs5Pn6qhpqCZItXdFYr8pApXCAQjs4KFQFEBoCrNcV7lhHvjK
w11mtRfezT8TUHgtRt6xxJ9UcCxcFTSJupBZbMzabAra+ew1wTcoz5UurOqxtU1sZwZRUQ24Fm9y
/aM7+S9RwvmNhiHrf+0jSUW2zcRhrneqyvYA+xStSnRPJm5fhm9Y0Ijjg9gHN2jw3kfG2RfSbn7M
mYoIBc6+aGa+K4Y5bdnAgiexTNQm6E8EiTjTChiCJe4VpwuLdd4CslJ9tycZQmwH/QRCdF7CdNAB
U8ByPu93Rtp8Z3lu7A3Gtk6iqHl7OLZDS5egr7xj4TJODo1dHqhXmF3dxk5CfY0q61kSHVcODcm6
s07PVQf2LWxjY9XX+UOiLFKyRwIXFdZsMctXGbL3uP3oHdmaX4icY+pijNFmNPP7wWolAZI51kcM
RWRKw41xxoSPJH4E+VRvzMRuDp3DyGmkvjLlNxQsTisKoIFLRtnZzdJxY3uERCJfegOeQDU+DGhJ
s1xvqUoDxHPGoSV4Dn0TCSKS9lWMGAPubkoUekG3IwYSawe464hDRZCYX1uBTtQTH5As0lU5N90+
AfUSpfWWc7WzWUBLORJGb7HXcfZLI9zEtjAXxHzyUxj3Mg4wujrGV455a6VC1jpLk4RVOaE5YtTJ
egQijokRaNqknxwPfHdX97CokFxv7CVgkfDxTdmbV+yhw1ESzCLRQBAjF/fbcqdxR+fqowJIfwGu
oSmN280CfaCagMsECKGDADZG4IL7wL5rYtLiVE31c7ZjC+2D55wjpyL8Y1AnApOsVVric7Xc5jws
OoLSnuuVagE26wTmVPHB5jfwa6GyD8aW4BCt590MRQlEqP4eM+qcbIIU7oF5XXXM3rYiJ2Ek+kgq
dbVzlOCQW0/JDIp7ssTOAxmG3OzFh9EW4ryKWH/uPEtx2iAUgfb9pqwIpkjpJDL7Nw0Cr2oIG321
j2cKgbKm1GAxQThbc3bGZnERqzeffVADi8LDwQF07GsSaa2nLGMQ5wh5NYLuAoz0wmi5Zrk07ocZ
c1rUzCsGp+WGPOelEypfAG7/CUWF5dEk6hloNaUq0ERvXNOx5tQpMDK72mUl51W/kqH6lfuFJL0U
/K/H/20dmMVz6yQPk9U+d7pW6yGo8lODG8Ai1QhqWr7LI0QmNnmrFIh/6s55JZGC+uXVc5WzJZaC
DKsWU4Ytf4Zx8TmhZ0yG+gqt0N0SBvor8uXjIOlfk21GQ3IZM79HOog2lp38rmZ1b3eOhl07pTuV
D3svIvEpH+8jPX03FuNuVxpvmWe+hm73k3K8tKgbtQSvJHycjwkTtI1DUBWaa3rZ9LiRjL5WAamA
aSSvc0C2lG88GYHl7SB8/m7NnwwlJA09ZW9ox98lPbXhNGg8l72dbcxLSgnEtoPMRU/IsI38roJX
+5SM7lqRDbfDfmRtItK+kGsWqLWJC8qHt2FOkSa72HP8/FsH9vPQ0sQDucU4KAh+BowIynJ0/6Bq
WqGIhH7MMqjsnQ/bGX9Kr982+M9W7SPx6MHWScCzNuYM29bS+1SpB6iPCapjuz4RHMHSU+EZf8oI
16JOg6oyuEiwcO9kPlE1Vnl79mFsfQl1Eaqn07FkKgvwrBPylMxou52HlABK5l6FpP2McjqY9RGd
CBa2YETInB/1qIiOd8YcseT4RLjKcDE+Tdj+d2m2c9tF+BxEDiTb4YvF6hfkOGL7cESvwih4TOFL
mdUcPdipOPUx+qbYYYxBBlOVD787jbi5NQqoeWog92Xm1BOn8VnLdOcWhAcPAWEizkKmE1730g80
S0nzOGo/3Y2heOtiMhoDwx6YDXo+My7UV2Hf3aU53XfLfZoKsBmG44ecntnWR1wETEzrg0WgNofM
KTnEJnR8fwDKp6IzUUrNVvqcJVM7lKzlGHuWsrwwcXA3BfUwuI12VxtQnxtn2vZQKGED0D0YPc/a
u/2hFAxE8i4DCRFjInWk2Eeqei9jAgQkFhJl3DlR8o086NOVAXRso3yulx6mUnrnezsTrubO1DVA
34jqaRBQxrsU3D9ltTvP0xFOPDGuzb5rAjxChoCkz0CSeD+vX4HaG1dmj2pntklYqCWzU4LcGj8N
KMIB5WYDWzahy8OdZSxNbomdeLBcLFaxqXdT77xVi2Kb1sEfnKeHWhpo7e3eWbsJjmYtWFn35NUs
Z5aB5CaSFDEU1An4BvKuCCabL+4cH9NpMJDc4q22gmbNsp+GUHmcMmYa48iYKakgDsYh6qF+0fnZ
lX9JPTicugsY71ciAwbAsHXpV5T+/B6J1D5oMuQYyXD8ttTLnJWPZTV/WIBnVk03sQ74QyO4vUwZ
vSpSXxlRmwEMN7ZYa8pS4J5MhhOK0EoAK2wy++gyzt+4opD73GWmRaBFeLDzH06Vn4eZDrot2+A5
Em9R9dymBlIOmjjUbfa3RMHF0p5WIrj31Vyor6RgEQO0H8ZZDbTdGO4pBHxWdvqjHbC1B1r8zKL6
l86e0aeBMKy+ZmtA1KEkqeATwROeynZGIa9Ypy0GXwqxVKKgFKNN8lGPbFVWzMTck+Cjj86rrrO3
DiMZtAN6nrPaZwkJVPhKCLhoGGq3v7CDWxu7VTO2OtYwVd0/FczBqHjZjuzwF/OejEWfdZXdUWn5
ROLNURd5uJnFPaEFi/ozekb1sfNdVBHKxaHSFtlDW3ooSuDm8wBaklOTcQYBoRert7kncN2e+2nj
lHB2o6V4T9kDS5IiV8qW33QzsANid3As9yRb46Cr+ZG01K9UDAcyOI+TiTonSOQprghTDa29Wo7i
7hAk+6Jod7YZPqCo9jd9bn0xx69JXv0z4TzZ4ZeB0crePDK836V5c9fprRl5C3u6fm27BG2HvItZ
8PoqfEsaZO/IZ7oGRIdEibYVfrtjbQRj+kmG808rYpHd0tMZR2M4zcB98VbOpbVvTfcHBn8yYQZo
0dKqDmiGQH/O41ogQlon43wVsMKprpEZNRbOaP2HtNNkZ3BULkgH2kW6+xqS6afdmoK4Mio6mUN4
tUoPBSBdqArHRTqRHudH5ks1B+J0u9Ad1fHtGu07cYqH4Gr6drWzowC2n0/8+CHFBlJqw1/XXYxK
s89aXGI9lIe4OcUxk30InyxyK8ZEHPW4ke+Gbqs34uNJCys4hJgF6Vdm5aFKRyIZ3BZFXOHP2+TW
ZI+akKTimdxkhuHXRs3+ekqDeyaEOOWM2DwNSclQrvH2/KtOdsCAphUuW2A9Tkz0DNS1abAMcG53
eUzmlo/kn9tQxvvKNYYZ4gKjHejuzFGNedtmJc+rXFLpvIwDe5zxu1YaPw9TdjKHa7AnE7MS4kjL
hhk0tr8LUXurMuEzKsbxSSIZJdXxAX2vC0JwR/L7goaAT92AJcSIUfpEXcFMRjICJqNJDgbNP9Qm
MHzismRBR8TJUQwTHH2Y9N6MvLC/9FPtbUICQQ6TE52EtpYmHE3RikSVBnmSVRpq3U50iR0NM9gy
nG4bQ4XijG0yphtzvQtkrk5NHgwnlMAeTbUJSI0YLpS2DP10T+uwpfdjpJxBzaR+jyzNbmH6AxoB
FxK7mUtyoAZkC1VTEzLI3BxTztSc8t5j5xW4T0SObMe/5a1jklFvoH+f6yhNN34r0k2S9ulKTUJv
6McSImS+zI21kaVkomm++WOzMSxr0/MT7F14MrfXvl34HLD/8163v6koWvyw4z4aCTQfbhOV5SIK
m5a2XQ1EBZkERN9lguGbtCgq55sV2f3t9tvju+XxZDwke69mUmtJfY7Z8hDvmsG2PKhlpoYyoDzp
/3PtdlthusdGW3LvOzWdjSQn4kIEfJqma0+hIf5z7XabC+p0ndSuXCV2sjdF4rCFj+hytX2s0P1u
gtT51SXiWbNXrMwAOvIgmwrMSBMAXiUspx8+mwqilR9Jms3kKq4C3F17f4SlWoTuPb7A8k77AYfG
HGlw2omrDOj8RkR3qbTiRd32zDmFoz4JBGsLrOcwFp+itX67uiYXoj7To0VOq5p602c2FIv4gy/w
pcOmFsXtMoaI6IPI326ErMap3NdIVtc13LqrM98Xrf04DjM9lvgV2OqDGahr33oXW5TfKPh4coIk
MyjR2bL2KDuxMX2LEWF9kFFFQJChr5lVAiwe0buy1QWVfg9mL9gq0Q1UcCbOxuGSJ3PGDsvQ2eiG
lQzaxzpK7tXCuRLoz+bBfR6i5EeMIWqhlM40prc93YS9ySyekcTWLd0lat1+7oR6TF3GvZ06j2FD
1h9f2zYaw3gd37ejBZQ6qx1IzM0fc7DvSZc9CbOsN0ER32Um2LpEzQr6S/Q9wpKJVVluZ7N9Sxg1
aSM9ido4BLph2o8hn1QBKvdmRy323g0hkpWoE6fbRaxSgkgd87nLxUN8KNpFXRp6X5VQ0WWyxt9Z
TWZYXFk/YiP+Gm33WqL/WEM2NXexfIzc7HtmvLatbftgFKxTo/LNVMtKyiBpzUSBtm5m/y5Om5jT
ib82xnbTocDrjebaO8XDnMXGxiVWL3O7kv71MOwAmNCm1u7a9osH11JXY7Tuln+znb20jvU6OX8K
hs2Huoz3NZprGs3E8pIDTrlLXpgtSatkgM5haRifOoNtdrQhG2m0X7lPYhppZaCoupLmlXvHl0UR
ho6Ag7jYxjWtoJjVmZM5u6nsITrr4FBP8p3uVtjWCJLb0njsMsvcUxkzdy9bxE7zNGYkz8MSGJIH
JbQ+ehadVjoeEWBkB/IOW0shrYttTpdAlc+9BI9szQdV02fLuoZYzpzzia6Pkl2HajBvecM2R+Bu
SUWBqBwuyrI+3f786zYUdgIHJDcmOX1Ms/F+R40fra3uKsI8wKlAHSkb9ccRZGgHSXYqkRbt9QAi
qCnI5JnhZYCMv4hDMVXR0UDZgNMDBHAfnWArP1Zt3W/7mGK6KdJfc5twxW9e0xotStbNPmgj8+S0
ybU1m+cCqbBLIFaHcQDPSfwVx75cO1FL6wgrrUv/JMvFYyLju5qYwnGiiALO/l2j40dnSnJ8LWaW
9OldJIM/LrkYG+UkV8kJVKXGN7p8Ppzr/PRFtxk9gNLI/ryVN8gNQQDOap6jBCgJqaA5VvbMpv8y
+455DlKC5+uK8h81lbwMToPAlYQO9mtMB0nFnmGRl1xUUuAgmINNqaZ3I5fqxYjQS9JI3+YFU6yJ
wC8ghP/7tEW8abLvictZMcxCp2vztQ2swciZZEY2K8BvsfWkZItsNnBfaBwSWyN7tR6V/kS/VO7C
uAxOafyA3JN5CVpRyBZNsuc4tbez/N4rJnWcrIl2QhntFKH3GwawJgcHjpoBZgqqT9ertmlo4kgI
+8fYSY3jaBtHol3MO0vOxxLBJftjitGIgexlkIzNZt87ERkGfyL9NKh1jmZ2YtEjjlZtwehu3HmT
10TdN3bj7UJTPdG/B6Rhmr+B9g0EDPj1FmEfZwFg2P1C6AxM4pS1MInnalmTCZDDxNJjg6mpJPqp
wjnu+r9rSN2ign0wZgwIi9ZciDH2uwfArvLw5cRj4T/BXN/DzycnymiaYzq6n31Qv5ABfGAwRNVm
gxkZj9RqF9LAtqID9DdN9YuZUC/AlP4mYZNytVn11zazHtHfnHTNmnBmp8eUiaVjGt6UYK08nlCE
EKxwz55RruIhO3qyRnZNU2GGhyDn36U7XlviGbdNaKMSGb8L9R4V4W9vNF5xvNPsJ9xXlcU3gd7H
oLCDbTgXH8WWpISnPApei4ZRaMBkxCFSsMiY/470bHzcTlnyG2jUSST5ug/g14fhPTw5Y+8TXtbE
SyAcbpzOA9hU6Evj0CApmVARNmtfkr46lh5ugYbXQxRgMfqAUo5t2E0/S6N84EhRpfMVBM0dw5LV
lCxLH/npIIAT5Biksbdkg5xnz7mkqqCl00Z0HbqNhwYf30z87UT2Z1WIDdjdfm2oiXDopNs1g4c8
MiEB1Yh3deParE6nn53HHhOO1zQY36rWo8ukdvR/WMIHWIeNajMk47UCCaBQStjsWxuZB68BOTgk
Le84o26DKnwSXvbMAqqlv0JzKWcML6uTllbPRm0E6wlyR8tcBTx2FFiX1v8IG/3EgSsnzNDDV7Ki
N4Vzz6KGbV3i+KKnkSnaVhYkMqqedW1L4EtUOGROVFtnaPb23JxmpuE4CsrP1MtfPKCKjhVfGQ3x
td5Rnz7MuXtWY0r9D/iPTIPCg+IRSUQXTjFf7ZLEIaJ5UPl1hNcAdXTtXwUBOqth6PstfBmeyFAb
thhK2IhauWHJXdSo4BYXVqMZWvbMmhluJGKXVcExML1d1puYzAfo/pLYbt8jO9ZxFBOCfsY3hgI4
c1PyFmbNBkv66OheiRb9aBJeraqSlVsQhGqn7afMhFx3ECrIOf+tbJOBX84WhdnosfSzz4r0KF5x
cFgJBJJkUoivbuktQo6R2UD1MOXzI7scfZeR/m7r8ssP/QfJf5xPo2HvWMNbn3lfpS69rd1M/rbp
2Zd0myR4FOlq5TI+TZO9z9O+2btdTSmVYSoAnVVGgvOaifJi8r/qjAHxiK8BieBHQko97RDWkhlt
rAlWIeLUS4QscJc5FtNUzmo13YutnSK6ieSfLGBhLYZd0KsH6Bv03Wzs3QzHpgRHX1AN4d5w9IeD
jPaE0e9Qaedc0jZdYXlKD3aE1jjUmgDP8iEcj1Yor5MsvwcrZ5jRF289qRRMKJZQ+AEHZIxvEs82
X7x6DAYSj6Nsk7Tw/kyyghG7z7BIrN/xXPNsKEMrYcSbDNsZJqiXwKJJOinvENFvWyWkI244n8zs
de+JaN+WH6lqx3INo3GjA2dbTG61nX3rgiwoNN/djh8rxdpjmK/SMb9IqVqNxA+sWJBp0rKwBfj5
2S4MhA16bE6kdzMz4LDSpsz++yz8SRdw2Bii+YxK9/dsfaVG9Idz9y/PvcDcoFk2pQ9s1Ze4YOfO
M/Xs54+w7ejLZp3BmBQPjhedPHIphfvkavQAbRvJdfgYzPI5ZcaLJsZ4EpXP9lTqXZjB87fSx6Kb
HhyrJP+gRRJBd6dhSsVMg74XKpZ0W6voYFrkrhrFD7829oTA/ZJgMFYkAgHo8p7J4+D781dTGHPo
Z1uqM/1WzdnHFMTfzNRpEQAUqnEdfeLP7dfeq1oWHM668+6J8mMapFgUlinVS07x6QQkdnQ2Q1gD
hllDaIcgHwwI9X3qsrUUDlMtDEe4YelF71TPkajsm3XZhvVq7O354kdLVScOokhfDcha5ywUe5x9
/DwNBx5ZhdcsLh76BC0Z0wexlEqEGproSWYTyo6voDjmNQHDluneeQncMZ0bl8x2aUg+9DFnaZY3
nsaKVv8wcMStZ5gAvDfoKyYlXpyGoJ98KFtt/CO1xKnN2nu3V09YM/bt4LF2ME+afSRq8eqADYwO
aix+zCOnZ6mKP/QRXkcj/UPJ87uOLTYTR/8i7Ho7FktUKaWZl9vMSTKGQDomLXnmyFBMfEwyybsl
9v4cTh9T6n0kXvM2Fu2HGruZqpovKAuxk8S2PKRt+NTQ5YtT+TuP43TXMzGnX/VhoyxZTX31ojuW
7yrYG0zVd3R9DrHHqyNieNbjfSybn7LNd4PBBCulfRr4/SmveIYtBmq870TpcCeL9ly36TNYpZOj
o62sGFGBDOX4W9fPDU05WnwmSwXShEfVbiFEfDplv6fE67ZpYz02A9UTbrsfFevxxpXONgmzl9Eo
CWybPthF1QEn1TQJMK1JQ10XfAUJ4zI54HSZ73ObT1yXfXgwon63qLlljNgv3XlO/VASDFUZ9doh
vMjrHWw0O4xKB7MbUTCYdFDcMPwyOfh1wv9q5xDLGi48EiiwEke4OVL9JxnSlzzj++qs+mEqkk/m
Do9FPpyicnrD1rily0jrSCYvigMdk20IvDRslu8qiu0LipDfZeAh7j/HGE7hj/PVFdk+mHxwNhGl
hG5erAzXdjPApEIQCKgq/7YYTqMTqA82tmanC97sMP7wo+LTNc0HmC7HIsblrGkKzejSe7C4y1dJ
xNN1iroOwFRw1PUADHsZREzRCyFLakURSn4tUE7+NzS6zzYiLjpur0zbOzR8yLGj6mUegWQPqPH4
5XYdnc4KxV7DCNckZT7AfW4r+VR79qkHw0K1sa4bayfQBhD3fEnpP68dv7ne9kI1s7VbKV1/Yf3s
EVxmQ3ceidDsXfOtCXLjoUU02RgjRzrvaY7jly4N7kTO/K9VdI5c4sAcRnLoZokWnDHLNV2Zb92Z
IcPkTn8wf5yndFKMaSOW+71GloXRHDwXzvHmo+1cm/nvaKyFez9rZCadNt49RyPNgnCho0xgGpMT
Df9myR+ap1OX+h1aSPPPXLb1mnWTtZ5ruz7fLpJyoCsy0MVCRRTTIiiZdlsMInrto8KvfBjqE6mm
aVMTRtta90hASwhtXXL2lJmcaxUm56ao8LV6DQ5CozlRc7Hx3K7eOlC4r+Cy8vMEBFQsCPMTcW0s
bEVfHnOrEYfQTaKL27vGOfK4plIqETOqjxSRxt6d9NEuBcepoAmCEwWny95N12TmmHykh47VSaJl
uXXJenZvxl9c3P60Ip+ZzxgCOx5SH+miJ08YbjhHj2kJoB6JfOpmXKhQo7aDjDsut1ltzvT/dvX2
GCe15SZ1KeioQdZCl8uGNRBTveihbxd1gV1lRXT1f/4G3eYJeA95ahMUtihd4p5FFKlr5CwE2TmJ
U04ft6t9kT9zesYNSKgh4b2LeP/WhYvCAyTJ4jGFlLeEANxRT7YEGk+WtLG1qfo5sIBYaeB5QIRI
virC+9tF3esQcoHb7MNpfK0jMLta8FUhKMMQ7TxDtVbslMeyzytA2QPFbeuX59uf1JNQlXNSUfvR
OLfEUUNhJ02gBcMwu1O6DdLAvWjTQ3/YtBc5j49133/C01pZPvFweJfSa1znu8aK8SZ0U7VDzZyg
tWi/i0G8CgfRYPALFWeHVJHxEWCAvehFcJLLr5sL48eUcJAYBbYw53sgeI+tfNrNrVW+p3axR3oj
P4K4ttZ+73/ZviY1PZA0pZwCH3+1a1SzCWsMWjXTNqI+YAGnsXw1zVmgEmQVL6OQNmXcu0uUTwo8
Q977xGU3UeZvp7Z0dkPN72vpZWaWi/o0zgG10O2q5/oLMIPcOhEWh78fYi6Pk+h7ViMFOXvn/CWC
PtqRPhuFBT6yzjcRroyHfqjNu6pDwxAPrU30MG3XcK6Z91QcNO0KFqVk43eSJjpOmolv6iEOq0OU
LDaSlZVbPxbR3NI5oXNML4wEVmNrkB0NRgo45tg1KPeTdqmfslNrJ/HVggeBS/rNVcN4qOPsK4ro
tU2tAqaP9gNrzLL0yDjHdvmW0dp4b04Pdg4lIGwVagaZBqeI8hIgEwvnNHnG4wmVOZj2XpJNa1mW
4BTxz2maxIChWU6JMv0z+8nBTprykEn/jp9cHEp2nLiu0eFYeb+zNBHgAXXu/yLtzHYjR9Is/SqN
uh4WzLizMdXA+L5K7q4tpBtCoVBwJ4378vTzUZmNyMyprpnG3AjaJXfnYvafc75zIAXqeCZPSsUT
4GBHJP90ZFbWY91ho9eLqL6kymfpaPunPpg49Z22uit0wTHlZuaq05mpSa7gyp+C84QcdoTiR73U
VEMaG+kW5ipB5TlQN1SUabIdkqTBi5MU/ks/Ft+EjpAVNCO4XalNO6RxmuUV+ckgruxt724BHRsP
SYOFLWMBsMBIuXN4tq9WhltAlOVF84dXFb/0WVkc+tLyrkTSfni1Sg4aK5lCsdnE0Ku6objKgFkA
vL1gi3dTQIejDt5mMJsN4LUtjUEfUmy1EaA3sWDX94yLzzTnEC8Jhl3VS0zOpsAoRiaDSr7oZYjy
azLYb3NIOxoQAY14wPae6jeW5NoShIK1EUPTbXtF3b3EUO4Fe5kl31v25qvBFsQWmzl1ryx1joBV
cUky1W4KUAn9iq1cOUVvRjbcJgrtzm3Tu3tp8kNjljlH06G4rB2pHzVL2pfFtK/Lap0meJeIrjVP
7FX0o+5iNWEG1zx53KDBNTyOrv5WzeALzIvNLfP4bupvH7P5Db68vW4XPsPCoQDhIuJn/Gb05hC6
DIzybLi9BoSNPEOaU9eFehzdM/K5QG/xb559MfGPHweNVDo85WhjQfDAEovJeWxsbYs0w6XGGL8n
tDAvVObb29okXdmr4Ztr+yTNOWrw4avdQH444Phi5JsJ9VFPA6iYbZWF8qdZ19/ocOInNLpFU4YA
J6YIVDHWDe3I+DFtheWm58B9zAzzDgiJu2fTenApDFHCMD+a2PgYkZHIGQyXuJjqU9KOD2WaeMeW
HTtuWnufJvoz+5BgWed6vzW9eLySD3kp4daB1Swsrr02I6wxSNZWTxBDCje+eSyRvggF3Cu/eRnZ
1MRml+jUxqM/adeiRCkOxqTh8ojoQxnrSYRYAbzaE4/oiT90rL4cJ2QpI2/TRUH/KqLwRDyuPg/R
gQpwg8GnVh1L3N5VZvlXX5PTsQb0508UdbvD+G2iZbBXGQ3QcbQYJjdfezb8hUGU9UXa7BmsyjTX
dDCi3UKdpL5XX09KuCTbgX3qEisZ+w+mNBNOP5aN0R1mALCLhnFKi9lCFIaHtupuuLg+2zquToVL
Ok7LR2qLKGsgINu5Wbx2cxd+jlnnpIFHgIX5dO87nFsjha3srSX8HJOUqSB5zr20WLSDG+3NOSbh
lpVzEjWnRJGwySoLjvO+sz+s0U7OHQlLYxjp8SRyfHFr8JNYwC/s3940pSeXKcBMmehoJoZgRBB6
+EFKhpka6OilkWHzxGuAvl50pzE27qsB9EOui3LrKW+HSp88Q59+iys2ykNkn3u0S/7nFsmtozso
j37EARyQrv5gtxGsLeyImxkOWVSQj5oI8SbNksdyio+kzZlQQLC8o/ba2LE/FFuUjom7P+mOxNpP
buE/57bNPTbA+Gs2yn4pWkTy0oDzi0eW0EObDDcqMas1G+B4pWEGAxOovYwtEyr8zKhjhsMYNo2I
KGPTD3k4K9Wa2NJUexowc+VZ629AOxGaZUt17xX2KQuJb2oUe5OxGvSTW5Hlb1yiK9ANKVKwII+q
Cue95iLoWA7SPbDjZEfIACpO+iOi/PeoW6axqfr2Bwiw6K5qhujOYiAS9hVr1GC8w+Fobxy2lhvG
IoeM0xx7ueEwDRiQQABU4AVvwO7Z3FMENdNacAisgIJcWWS7xNIgXgC66DRQkTaWxUWXU+2oRHaq
yccwvjaiXaNib+3Mk7sK/9AyiVkaG328lpHVruuul5c+32oyr1Zfb6pRvxeCwjGB47ovwOlw8XU/
WtXKFzvI2Si5YEWs9qOOx0M6IRUC5QzXY34mHVHsJ9naPzq7OPtVvCIekZ2+Xl+a2dSKoP6CdYDJ
vLZnzuVA7BqZmK84yDmVrGdMPU9V8Go5brjOyHQss1h7yXJf2/p1tI0KA9d5oKKF4wNRx8aWrFiD
GGsn9b+X9WMApGaH6ZgHBc9nVUrzp2COczD0Ml1hwjXGNzUYG4J+57qzwpNejvU6axWnoch37QS+
rGpxfoKyZN2oKBGwEF7xAms4+PKdmehQtRQCSsUwoIcm+0D85SHMJVQgq/e2uRPHXHjJbrR695LL
Qn9yGJaTDzF7aESrr9sI6Gbue6am0VuYkzIeDHXDAIW7sEqsg2jxbkKe0wF5C7mxQmVsi4iWl8hi
wqSlvb2hpRInbt4/UuDBK2r01jcvTq+ZE1ubmALldVEW5S6qUEZjAh+xZb+jYbbrKnJXNiQKZega
LSfNdiSGu3IKCqgFJtXcyx/0lBAKTZr2Y8uZywwfZ2kmR0pY0aC8FgMddTlbjRUBEq689yCnHbSk
347zy6fHNRyCdkQLZGfb2osIYsk7atFDDssrmN5NlJY1PNFmZ/KAGKCHt8RvRurEcV2R5jYOJgg3
So2G+pDkrXexuBi0rl0fQ9G9Ucd+7Rq3hudQZaepIWqmMZwl0aLhC61NsKSIrBvDf2nidiCZxg4z
Hr2LGP096nVJP7KydqYvEOp6We1cDLKEy/GyAjoh9kIgyfG5EZfJ/Kt6/PiD6xxQBOtt7erHpnUV
dtPsNvVgxYHvBUDbTRzfFZXCFXHyuPGD2zApzGqxvySPyqCD6cTOI8wfcbNZOn4ZvPq+jhyoL3Rv
HOFrMXh3GkbaTu0BJorVPmSuxupa7CTD1pUO0IOjJsHgBBhqZfppRc9MM+zRrLVrYkLq0UBR1PJ7
oYT6qevqNfHLFwzf2kNfmo8hRrFPo882mdk0K2pgvbPZJx+eH9vPiSC4Tx9oe5fGEUgonrQF+XG5
lcx0bqE7sVivi+iHnV6DMmk/u4nkPtTXBaMN76bVrFf6snKPIlb2pmJEteSnf3LSVifPiAFC5A7x
8oGs+FTEIbz6+EJabGO0jnMxGveVtlDMi+gEcEeC5GKhC8cpbYAVq6cjSwjrDFKqX2W4AVgd9+bF
sC8xN6XXnmZAlGYmlKxeESQ8KPkEZ5ad9BSKLKbaGIp+x5O/6XpeBVaB5sVC9EVHqiXHi/5pI/6t
mg7jBTtnY9koXDy6pB9aC1+mDnRYUTXerm6yHxkTcvgS2rQqjSxYRmXmLfFSDCyiWrgUvW99E5L7
TeCZjJSdYjxWrvqZJLW1Lhxwai7qH1qUfgld0L1kuzb1SOny111XDclac+VPO264+rgHhhSvOHkS
guQRLpaGdvMghBig5y9ZgDdHES1b5GUmqM3qL9WYOwdphM4GcVKyDhtuMZEk6PFckO1C3LuElzdT
D42ig4W4wkbJSinn0qaKz4mS7FUBHSvigts1Q3eYBIkcVbb3vs/FRwXcLMIpfmZD1J0qj9hVTmgU
CohBIU/zqCuIf7jlmOYkmHQYG+B4tbD+6sMEoSGMCbSCMB5JuJl5hPPOxJYlfEfuLWGc2FK5z773
lrRsKljbhnuc+ozJOFbquolRRblNRF4agYe383N4c3ukOmI61b7wnmor8/dMEXr4xIW8+aEVUbGB
tV9KvTg371kPAMOPvaVlUSFGXAJgkNU/1pnFwlMrqqdChUdXFA42WDzDmjtQxp5LapeWGYFR7PPc
lUxvS9Wac/GL6V4bkdAK3CRx1aYPsOld1M/wFnlVAx1fPOV0nGWB3t7QrnqyEVhlgkSDgZ7WL+D+
8wvPzDJwZlTk2HQLx0n5UEeeQE7Yt7Vlrwd3jwe8IKeniH01WIt80nnzM7rUAtu6k4Gkulbl8cmV
6FCNreZZhW0+2H09R7qibSzJMygLeHMb+nR4F4kPrcHW9jpzykU3wFfr6+B11EafyPVwHENqcSnr
e0gIfWI0CuU+KLT9ZI4U8ym9fi2tmw+L6BrlyBv1UP1w+jw41jmbM4YDYcl9Wek67gS3UjuZ08+U
ChaSbfJBkTDFQmBr92PMwjnPsB3W2P6WcN+g17RZTyZU/CxjIW4JOHGc0PeOqbmnrBh5Tcj9wpDI
CP8Wt6ktP+OGI4IMR/aZq4AZpQItbo4GBzvDkSyZsJ8LiXGdrOMG++9BGHqx1UWF1FPcKc0cbyZ8
prUeD7uY4STkzYeiQFcLnCo65QkmAkuqm6vPHvMmI+yPUk88GVWrTu5yQ/4E7G+vfaPrVggfJExy
ziM14OfqwkHsrVh8Ehdsz4PXX3ucZ36t/I2RjbuY/s7ZXsXU2RmcncAMvLArWV2h+jMEkmW+nIJJ
LUudDWQvCNfjajLRw2qWm3E20f3e8MqwJoj96AYB7EEJ04UojhNz6sDBJAOs4sbf1o0JeSxnTesj
O/ZkJKACURoeY3hbja1NpYhh+vwQ8/rMiXIuEYuc7M89MgOZU8zpeJ6jY8E9dW+ra1IqueX0wF1R
lJwpU/1JaV6/Mg1J8Vdy6oLI3BRRkqxL3TwXsQWoKMhIlKCZlXgJ8aUuQ9GTUudCWzTFzkh4rgxy
LiSzQKy0+oc3DAqn5PRsaCmGc48pYavhCCDVUCKBmtYKeRCvd6hD/svf0qLmlPOpgSuyi8hqi7mV
s1Vy38BdMnpHrQMNL2ExndpsMq9dXW3GJGTvP9coxF14Ciz/oRn0cu+16d2QQDHtJ4L/4NXDPfMW
Eg8kzBftWPr3kwpoLVARxK8WmxcLs2Xhhj8B5c/VaAg3d7ZtypXSWtSwRJyYHOj0NEh7YUbDQXWt
2lg5Cthou/pGGoa7TFVCAk1jDoLZkbnYkG3C6o3dTLn2Bpq3xlOvyKFmFaOpEmM/G4CMZcJhmPdx
3LYpAktPUNbEusEBKdtakiU03spBK47+wGtpAPTdmzJ/N62iO5PNbs+JKowlMheZNmF2pwgLDvB9
+F1DNe6+PvKKLaUrnKgOG36YcaScGGjVKNYtHuChqff9FLu8WmTSvdofN01SVvOP+mvH9uUiAB24
GpXJhNUL4ZWCbj1lbnTRAVBtTHdCfgeHemdEQbAKKSPagX27D3X3JfLc9Nzq3h1xJXWywakxU5Lm
WrdNdl9letbD956T5dr05gN+nfthGJ8ArsV3Bfgyv4nnicmzyqbkMU+08KLlw9rW0+SkwvphStPh
2s130yQ8JuNXpDAGiWazvx1oA6xzz7yZXX90K7zcYzztyxy0gI+kvAOMy0YkjNZGzS0zIYWlNRW5
lL58KzTPOdqV08CgdUyufl5ySmKHvHop93FCd8okQ9DCIl1NhpvsEgOPT9to63Fkd6JL+6MSzL7J
cAGq5wa99JEf6XfE4+nZo3G0R3lOxOAejfaUhxIOGFaaMCJwLkOBCc1mU56G5AG7ml1oMmIzU9Un
+ifI4KJ21rKLatKWBqqnb228nhJKrQI7h1KpGsVUi/1/V4KmUIrAd9S78hpqCMy8mmevUxuy/SBB
q1ua9tQC1gaBtnVm5Gprj2ymcge3UCOh+LXpeMo0lDrV22ozWOrWlL3c6LbnU+MzpfhAxZ4ahHNL
VRZDrHhaxW56c4ppHXZE/6zY/x5Oor4zqhbKQdqd4479WBwF58govgVMK/i7UbXujLiHuaqTSwVn
FVk6hQWTrBcNUQ3M3E50EWYhzpqDLDIJuLJIPRYQviZMN5Cg6mXr9+ORXXrJxsbE30TzIJkxLadu
yjmhO4utlhCXdvKBHBU+5WsqSHxSGYuaBFoMYiJiMqAy8MrvYSm3RtaUR8NmAZZYtrYyPRZChWuA
xCItt27QRBeF0agjI/c7uABiKzWiuCFVcpRuErlPo9mEzQaFPmtwrF1pHaoe5549QQcdoxgDkk1y
nvrGCijWqYy68TSx+kPbmgV4HfeyntF6UbnZhpub+S2+RVWbrzWTjVbWeCYAVNaVxchmNmRahF0K
xSDnWT+MTEKSok9mbz77aLykrK3IAtaSoGYNYXIpuS2t2BE/qURLlxC0vE0UPw1uU9/XslooKwAR
3LUI59C7GY4y8KiSp7zERWg35M7xTq+qwcBCnqf1erKcnqRwLrbTmD63vvkBHg8tloSOK5FXMgvZ
WmTZKW+42oWVNPYtBmScQ1F6bUX1PMnmNTXY9KCOuHF2GGJ7X7s0LHi95SI4VNGdp7KFpwJ5r+ME
w3RnmW92Rs7YKfgC+JQMGWg0ZsD0fYgQcW/i6ncjp7rqrg/RMyujdW6ODTcb2UxHZ36TRGW8t3SX
0Hf9mnATn/vQxB0My+nOQaDSu8DfRrik1KKeuBkM08SFPNLCk51lTx35PZCiRXSiQCc9dtYVVRFM
7/wGPYR2yPk9NNEA/8LMquiF065sVoy4oHy4B267cx3ueWGHPziz8SqHpdPuorS8elnAI2vUTxok
w1XBiBWgBSDY0NLITNaQUHwrGc4Em1eotsWjUEgoRfoz86YRsm7lkobJOMxYP3IClQC34LDih9KK
RVSxTh2qYe8ltbzoDkS8+Vf52Yaxb3rkvk/nRPlRjZG/KSvJktT33bW1tHRNO3etE8EONcotu/VV
52t0PU2gWZLanXuxphcQKcEpm/K7jHHjbqoJY8j5jYP1eYXyVCxrWg6OX29ohvjRl4FA2/D7AwL9
tKt4hgK3Gw78G/ucpoTAZFEXZrgGEvWiIh/coxZtgTqZGzVEDlgTdLDeZOuZBVhgq1sy3ruDh8bj
M2PyaxAWQUsuDZMzlazkz6Rdb+22+B6L+A1XCLMPhnldRKXJUPj9wu3d1WQz+YzQsMK8LJf2YKGK
W6u0MaqNNgF4gR0dR2Q3y0AjtovzYTEv4mzTfA9BbvZp+qx601sJF7em2RNML3E60TShVkNjMb/j
8gNJ3yAA2fR9ubHMdT+1H3FdEV8qtmVAXtRqs2eG77hGCmwAGbzyReXhoBITRh0KsVIKRQbwgUvq
f9QAJoW9xU6XDpJjYB/qkEW+Snh2CvGR+uzOKHMTSELsJ9uTE2ICVeRgJuTPUOCQ9AfnrTIh2FmU
BZrRq5aIbNsKe1MabsU1BFNbZHgFx79+p6LuXNPPVcBKNo2K81rvX0uXdKwyyXdjU2ERG9cLrsjf
Rxebe5IyR+Av9YH5WuIdX+B5U4vJkw8VHhkors6hGeUrR5G15t/bWon7GdUVAqhdvvkd5l2uA3Cl
1RGLj1qn5ocVRE9p7A5rZ1/YDM2zjhcktB/NPgfrawJn8i2bxYe/KwrnzfdMUsoqfNQc8cjciYh0
DT0jwInSls5Ng8/JXdwn2zMAsr6fMBmxXQF7Mvs/rXXITAOL0l0+h4sap4I1UdIUX/WsMLnERSnA
ILN12cTkCLpaeIgiAmUAo5YlxnzXt/ArwcjwXXTHLOiPTXhJwKu23svoEWAKiBEvWptV56DdYmjo
N5N97XIyibEEUwI2yHn2Jg0wRPSMXX1amKN5AWR2IUKyBXbzzRvzY51gjRVp81Qq5w0k/bJsNHfp
OgjVhsu+jJI1VhULrSa9G0cEnUGQINOROMZZ/S61lsvA1FPuVFLeyxPQRvIaiAonD/CqwRU4Dj0a
dPQfBMZwA0aQgFAiTlyf7tPU55AQ/TKXSbW0zWZrmvpTlbHKzI+THtFZVxjc4WeAe1Bty1FdLQtj
RZGpvdbipIJHsJhgBoP8aWCGMXnWaxz2rHMeKTCGuPE+yIG8TsOk2i1f20LiKsIEb7S0CRUVfjWh
p4+N5r/YqXrR/ei1yuObL4jpE8tDlQxAATQoqrFFzR4wCvYlc236tz7Vf85uFJl+OCn9S33vUDoV
nEeAk7sGS7oxUCZcUk1e1PZZt5NiFxfiMPTBR5oY73VGOCgJ4pPWxHd5bz8QiMWRkvUvmGZ2CMbP
XTA+JPBpXTL/bsJ6ylH0F5klXA83fHIHYCJ9RdBPn7VTG6pQ/Do0bryqa/LJA9vOKvfFYpiTdWy2
X+rGCQAwyEOZuE9ZARJKkBeRE2WrsAGWIYb3DRVir6jnt6oYtklCW2LuYsoLHIuyABay5mxP9whd
1ACRELDxmJY/K1W8jzQt2SU7glGKF4cJC94yMTU7qFL+LuCymIZ4R0IZLJsJNlIGmcf0fjoNtY6x
BMXfzqXFAzJBFNcnoww3lgWqJjDdCzG3YCkzmNjUlsHqqQI8LclTUtXusgpRT6a0Po0WuxyPRjYs
vvd5rJ/p4huXSaTv3Bj8WRFgrsOiYa69gDxJRNAIM6F6a+xhV9b6sCrS6j4DCOcVEboLA7K1fwvs
ZtxlKnrMYTux88dJ6JUjLwQsJeJ4FhN1JwHZ4FR9tdUs/A4Zc+d1YxXvTmgxSaNh61k5DrpFDOdq
stj8OVc3w1SatkSfM0Am7CjZnVkxnU04/wKdq6g2fvYDNSE2pYjD0K2o+8u2LlXTXYTtrnMRrRkS
sC711kMRO1ciueuh0amB6JL0ZPozlm4qHuuUu8QQftajNhzMmhu/CMkGkqslSs+TEXgNDzS9D/yK
2ErHtZkagg1G2LXKsgfdcMtrLSJmIVWzdkNEcy1/b6yLKLT+RXLwpBbzRuKGny3subhnUtEa85Li
sys5E0owsEZQcAXGx1IjCgP9LLnibmtZlgtR2rgmKWsyAv0xld4NWhgvCKNB0GkW5ci1u5E0Z614
YgYYw2Io9l96pZTyOa5DQnRo2AgGugQ5ajeStg1ffgJ1R4UuxlkSXjB6nVy248ljL/BO95X7pKyL
q8xXxnX+Opt4LgOd1f9EUYEck/vBIZI8auTjJwlzOmaQyLa1njjikxwjj+ASK807LMxlOwwL7hQf
ScnrxLzsLsmTko1+HoMzXnc2Cy7mEU/CY4EfZ/4zxbKockF1dX39RnIGc7cNj8Xq75EjX5MqHeHE
gwYrgx9dwMCRnqdKNGQSyvZz8hZVCZFJq8W0tlBBKZZQSxHisFZd9h0rEifFIK8xJS5Fp/bBRMKJ
cRkVdPObr/cmHD8kOrXX2HSstTMnGuM5bsmatzoUZYKR7etdQIC8++tLX++5XynIrzeswgY1+zpi
OKD+DAP9ei/v5e/vfX3uLx/+s2/59bmvb8ZjkR9+/dhfPkf7DwydKZdLa/LJNMzmtV9vokD/44df
X/j6XPLnL/z6viSq5sTw/Guyr3d/felf/9q//Pm//Nh/89d+/Xt/+Jlf/3jsWOHv/9+vv/jbJ//y
J3/9zK8H+19+y2+/4esb/8vv+cvj//Vbv77gRla9TsP6B/G0z2EuOh+taN1jCd1V2YAamMF/pwVk
GRvVi5tWxaYdx2rZ6La+GsX66xD7emNVwAmmeeA/Zj+YiQ27Jqt3vVH0hyZ95/QqiGeCWtETbzj4
LdnjUpbrcjCeU3aoh7wOjU3fajeIHJ+K2shNXbBIaiemRgN6+DKqsSF6Vc7Fj0ZxK1LF4debKO36
5eSGBA5EslV4tnY14xlWuwXGW8gnrZduabveuAJ6C/hDnyWWc1fpFFcOxrixemqboRHa27aqzG36
bTAdc2eFYhV2errFu3/uorY89H1y9Uijg+DAZWfOMXaRZ/kuygAFDPIbt4Bsk8cals86AGD5da2z
52EqCJAqQ9AgiHkwiR7tmQOxcSXNrs1vrNBvESntjAmt32CtuwZaaAByw58n3r5Onsmyfj9B4TQx
cxF0rwYVcCmWCsQcpzkKibODkqyvdw0JxcAiBe22cz+gT0TYEbgGQ7pE6cHu6DIi5jjSVoSc/4wc
zLAzwXYBjsVTbLFchadMQKnvM2Auw2tkNFicknjj5xa9p0yvlFyHpfY8EQxZMqy/tC3srUaRjuji
LVwbXr02m6lMLGWBs3BL7E6Z7A8hV132B5SvaFP8XuKsmXchp4i93FpqCUT0c9+27bZLm4xgzz4R
/s6n2mjRRJN56o+2ioiEUILXUz3WA1w9JPPSzwG5ssIFjGwi2Z9xD84zrKqAwpBPw+GxyQq8g5re
L6mkOMtXvwveLXLI2PPdDydIl6mpauifHMHKt+aS8DDDadndczB2KxNcblL11smU7XMwzCFP5tR7
1xh+DqSpeHJ+upiUkREp97RiNg9a+D3tzCc5xG+MfN/IsbDpRmlI+oZhPDTRxShKrrhwZxAYaBhu
cAzVUl4MukukHe2U6G62HF8me/gRiuIlBusZd9xc52UJiNDnEkq3nk67zHQxdebdS5LF9MLmd8VU
PjJ3N05ADM5B261wXcWrTEfdF3GOSwlPMQAZICMMruJ9fUxz+gRt0qrLnI6e2PIQOHPrQ++Bc3Uu
W2N2cEcn3+DqGsEDDGhTVu8e+iRhjxWMxdpwvTsfUOaiLNh6xfqLrfnpKkGBXGrGgIe7u7KxIKqi
q71I9KdekzhV6vxikYssQ+fTZ/iYqHRcKPJRtGj2uymGDovdEnxLZj1U9Dlslc5VhW7X1M6uVc/a
tWvJOiHB70i7keb0m7VWGe8acD0mbjc7ru5l34UP8SdFOi+6FpMG7OoH1wR16id4aQitJSwBOvfJ
GqOGF9/7LAwoV+UTZp5DIuRLobP+JXXyDo6VBoSye40FpzeN4ltwD5jSPcKA1MBgxof85YBIYsp0
F7NsmfUhe22DrVgKN3geG12saxFuawtnLEgim9VjuNHrGhEt5R8OfHq02cUnTfHDYLURMuG1zJXO
WoTMzKERFlPKloszwdetpXjFialO0OaXEWVxRRcBcAsudtIAmhmPgfrIuADRPjeqI+LaIRtwuQfR
cGdHjORd1lRr5hgrsxpChuRDxMDEoHkBTNg4nWPFitoBVaQG/pPAKJYpKRCoKMnryEuyTLFbuFLc
SeWdVJVtCrpORo8dCidFsNW1Gs9ncl/b1CKzx7nzrFwDotCZSx/THQpNj+zSfReume5l57wkY3gN
w3fbju4ZwCzqOaIFBbmn4UeGOXCdYV+05t6P9GvshwYLB/c+zWkbCCtzOdTqntXWwSO/zVY7fyrH
4W2Ag4uv2zwkmPAha1FZKKOXQPOXZsMAWNT1XVPF60I0H1WIctJwgLDqAyRdyxTajNucjHF4qcvM
PjQeOBM03rnHlckr+CIim5n+Pk1+vstwBy70Of1tpvJT5FCzWW9P1yLzXqd5uduxlV9RQ3TyQhwc
KRBW4Z4q/Ydvei8KlN29LhS1x1W1EKHcerTF8ZKnS+InO1ioyX4aw+cmApg1qFfXInXV08vFnSPb
TFbyhq9RA/QznrliZy0LVkJJx9YzXqNpmpagbuvuVQUUEXIbx4IUfLQ6iDl2Vy9tZGMI2XYNtQYm
FO2Fm0+oOndjgoUYTB83RfPihM17Pc/TqzH7QEr57hbGT2Er4rvz/DJMnAMByF2Y2y9lNz57tXWy
Z2e1qgkOFLr6mCYKcCpyA2QUdrLI201H2akmUrlI7flyWVC4kDM5iIOIcgvbycg/TGsMEGzyyvw6
UKiAz/yYWcaL7WPUk2aJkl++yKKhY0KUIG18/2i5z21sPhqjGQIdbG8WYizwbPuHZ86wYAK8Xp+w
e5HxO3jRbIeih+YvzvQZrYYSR7acTIP8I4sDFRywg5ySmpOJ2+Y1qrzjru5Ufg1d9ljNwMS4m1Bv
cgrrsym+J4EbEGZwDkYX3DVusg3aaNUoVP3KA4tqj/eZCCmDKM0IG8/PJAzJeXHIDbkPQWEuKmJM
VmY+ACQrT2eb1S2wGh14HNsSvQoPJT5hotXptqp9sKwtVEfC9TAje2dhBs5nEVIIoRNVGaOKrvXy
o47YHHGzvCtcJyUDHG7CbHgigA9uNQXREfs/28G0dsiTu7KKjmbn/oQq6+5a2e0rP9yM6EHoRV/T
aCNbfHV7/beKZv9/KmQ/hn//KNRIK2XY/Mf2s7h7zz7r//mnYtn/+POH9W8fB5/F6r15/9MH67yJ
mvHaflbj7bNu0+Y/C1fn7/x//eK/fX79lsdRff7jbx9Fmzfzb8NLnf+xOFYX1h9K0Obf//vPzQ/g
H397eG9/RP/2v6r379Gf+ma/fuy3xlnLolfWtj1qEi2urpZJa9pvjbOG+XcTtKkjLOYhVBpLumh/
b5w19L9LyxA2NWqGcPk63WG/F85K++/Cc4Tw0KJoWzMd52//+fB/72jjmePp5on7J51tBg9H/aqb
dTAcG5Zh00AmGWpTcDuXlH2836I8qP/xN/k/prRNEgbbjA896w0uODHxIraPI5rKnvOL9EHNvLC3
JueuC6PwbJnwIINab+7cSp/28aTRLaJpmDN0IrCWfhwnbeuE5Cjw+kaXqqg3E5DGd4AdqCMiqLcD
fsiTgLDt9cAMy3wkKhcnArpfK86u3X1PrMHcJIwK12APi3Xqh/duafWXP7xQ/+SR63Nb818fuQW4
mJmxoC7B/Uubc1FNKUm3OWbWs60dsd8zrtEUxVcAvyoVBBsvT+U+n9scs7hYsf+w1w4221naBT0X
vMPcSWeDfAwHNKiWuFaB9dbQhamaGy+RjZPUGqvjv/6//9wa9/WCOY4nOcKkadu6SRXxH1+wFCDX
lERMdGAVntEs5SGPsv3QTuMKp4bc2yaJ8inF1v6v/+6fy/3mv0vCwnF114LI5tj63Mv9hwOlibXC
p9OM2srRMME0MqtJ3H4jHaM9M3VqYuv/0vT957bt3/6gYQnWE4bNmfDXP5jIsOhgGfJAVVzsO431
8DWUxJKUyTz6Xz84+X8+OsuUniS5gNptO+IvpwEp8NgiuIi84g/hQUCPOYOsvfrIMAszKeyLnnvw
DZJCPJmULQna24yms09+r39r4//N2Xksx41EWfSLEAGTcFuWt/SiqA1ChoL3QMJ8/RyAPU2p2EHG
zIbBqoK3mS/vPVdTr+MUmZRiKLyLYrB1VCs/uV7fn3cKlAaPD023TUvXL7bQcEzPYmwNo2oBtMdC
VcDgRr4Hu8mgklHF69wvz7nnRNefHBqeQhf3CW1xHdakY2oGULOLFctCxck62THp6eiif3K7LHto
MCQ+gNpbMD4rbjTn2UerdU8o5JNnI3EzR4TYDeBFzMs6KlAgdLCa+NhKNbkjffvBrz8JVPyPU+jY
qsVDkyQMyzCsixvD1Ww3aOs0XdQM/OLeTPMjd8YLUatyiXgdJA0m+tu2WykWyReJkd2i6hlXVa3F
B4ry7jrNPe2ueSlMarZR46w/Po76u+ModLBTus7eYaLiov77BoqF1usMq6YLn3ornTS50QHT7HI7
0Ff44imAcndtfMysK3bgJQ+l/+Cp6WOmQM61Oq0+i+kP6HUbTCO0fNsF66iBrN2lk7BXLeJkAzLE
2JsKsAdkw6U2DD/tEtO+n8b2WsSIp2u/LdEB9suP904zLq8SLhGi020uEpOOv3axd7mlFmhhppJ3
bT6Y/X0H4/JX7HXkgNYrXMI7P9bqlxbpNNS/b6GZfslKT3mIhvr48ZYY/7ElpqUKLlThGjSrLx5U
ehEWaag5VCF63hu4PMfJ7xl1KnEdPjCt1oCAlytHiieYrd3smyBNWuiQ1UiuAWIkio0XG/FN5Nob
ommNrx06WVJc5FnQghTWCF5jMOjq4SrbF10kb3ovK4EPK+lKqFdqCh7cdqx+BRpxWOgW+rRKi/1d
IvRPDvq8K3+9wgBr8voiftTViVt1Li75oVZJ+VIYXjBts1kOXGA7qBBbz/LHg6g95V6pu5fGLcWW
thmiP0VcdTbNxUCM1dGZoIREKNtoVtJrNGiDrnlnUZJh0UfiztQIofv41Fj6+4vE4lVr6NrU4KD9
8vctEHoGui8Hb2/W09lyi2ivxdiraqxAMc32s8QrSavajrZD3zy4RexN2H7AZBmB1+r4FTSD9Zy3
5C7qaMIWRqh9n22nmmeWa+k5a3B79rYeDLJgRnrgqVZC+KVEdKrzGEG8sLxr26+uCzuyD7Qr7QO2
uGKXNnHwlBvEUVD7YZjOVuE8Ebp9wI8BByDzzXVVBdU6KLFt+IIBfIbDEL8NLk4Bo25QNQRw1EJi
oDOJ+EJLg2oT6PA7cpkc21r+TG1sYF5QmLeN6/wqVCW8D5wOJXjs7jAIFfdOx/iFCq8mc6wdDuZP
jrz2rpmHMJuGJAOHPMR5fVzcFKSN5ohEYdk7WSp26egthfoNuxV9TCl/yEQNFprZpQcfyiaj3YzL
doNxrRbOSkvDlyRVzLtcMYzdxxfE5VPD0E0TAD4CQR00PVfxxVNjqK1W7QmoXcQjVMY+Z+WtoY7b
BF3KwokYztM1tD/5YG7hJJ8ohVVpN77IEPpi2MofH2/OxSt22hraUzQ5dM3lQF1uTYG3JdBb0Pdp
oTnA8oDfAOG6iqp1NKqwjpWfrbSK/ccr1aZD/8dNTNNft23eCqbuuqpBC+Tvm8IkMzMo6FMu0GX6
t5gbEUT6dbDSyQV+hDL1Pe90oCJVKlE7+gd3muCTTbhoCr9uwrQBPE54NF22LawUEbf0inARftcC
nzDsQn3obJi5WkPcX19kK80KzKW0/Qdbl9tADu1nzcuLC5RNMIRjC1UTJiZw8FB/H4XaZPA2Ggof
rlb3yzN4crp5+yvRuc0/3tmL1/C0IlNnzJ4HJxYVQ1zcCcEAvF+vqPX6AO6GOP6Cux7fo4WLvQEC
rbo0a+qfhvTOH6/3P3bQIm9ANTGWuS7Rz3/vYKd2g8qzDGqjh8hv3sNEwfCB22b4ZBfN/9hHorhp
ppv61G7XLtaVeJYZ1YYVYBbzh0VeEsRqdma0C/0nNZVfRV/qJwYNxNZPoB/QsnSwuEuI3w5AnBYN
8BV0mx+BXqS7TjP6W0ZaQRNRwq9ODGATzeH59haNQbuKc+keFZFu3CqEz0g2xm2cNDFO52ifC3Xt
O3hqOpqAxHgR0lltm6x0JqCPsYc64JyjFEOLoWztxlQZUQjdq67Gwkm9MP4GRmJR5L6xi5tCx0xK
tkactjcx7YxFj6fptjR4FONi8BYwkMkL9Mvkaw2b5Ip0FfyFTvzzTQNIUsH4yRm96DNwJaF/sYTJ
PStUuvgXVxJeCqeIarjR4YgSUq37W7vCJi2dL6nTIqxWUVP8X68hwRVLA1dwTu131xCBFUGfBTRi
iGd5tNvuUabto8r/H6/m/eUjKCtMrTlNszTncsegxQtIpBUKES2in6OJB99CKJeBd7lqvJXwJYPg
+VmESf7JDr57AnNIHdvFWGtwc3Kr/H2ThK2KYSme2GiKs6pcpb0KwtE7OyY5U6Grq/vJmDg0zmcP
wIs243QqLd00XN6PLtK6y/WOg5XElT5pYgYEtYGNTgcJUrKNlSI9WPhOrsgOk4s05kmcBeWkvIQN
2PRFsqG5qa36oL75+BxcpMOzCWySxQvbchwuMPuyrSRRx3uRgSi2qrN0XxbxErtetVeVwUVk5dwh
5VN3iYriHu1+dDXYplyOfoklFUsQggnFXPujdyD74XaommAfpwOObD2U2483VJ8amX+/vxhWFbpD
7cigMHV5taRoNp1SMfyFNK340KaywlXU9S8K8rLBYLgh7ATRXeAFglitr3Iz7bc8/kqCIr2fqyDw
XJItEYNmXnuwZY4h3NbzYzja9NIUSwcPgaIm1FomtdwT5D//k1bI+/uYw6yalqYaLj6cy4pKmiZF
69qoS8tqeNRGuQvryQpuNY/Mli4i8clz4/2bwDJ53WumoPdAGe/iIteizkEJPChXBI/Nd7HDnfz/
uYuxsujWXCvAcXx5Xkg7w9ZvtpMBRoFU5rdPAxqxq66oshNKuNZWMvwQTnxQbejVH18U/7GLFA0E
R5X9e9/Q75rG8Q2Nshpvmf30oEpVgAGfPqjenzmuOUGpSKMSZtMD+vtxkZhmWDelwPo7+sC0qq0C
3yPIvRscUyRuBs2v/+tu2fTc6W5xldOadi6e+GaghFXUAFqoR5DpSoFWUuA1Xn6+Z1Nz5++bigew
4+Cc0YXzfk2NnRKTFpFwQp0iu88q+docVOzhOgg6sf54v/5jbc5UTbSgCUKBuWyCpjhOBq8GVaib
WFNBTeU1JTbcv846cWr5ycWhv3/aUgPCzmnQ3uXJJqar549SIl3EMBRBAxd6Quv2ZHGlng7CqiC1
E4FUdUtWuIZkYWKhgrY492HyI7HUs1V71bHWc6oGdnaNLYGXrV38lJ1xhHG5ZSQ1OBmM5fXJgM0i
q627vEHC8PGxev9yZIup5bsUQV3N1C823hvqzLMHVC56A95cVWTO0wk8ctL1404NwnSp+ggmY8O4
SywAXB+v/X2PyaKBTkwqjXVNM989PIxyBCvi8bCSERZqe1B/zo22zIK7BUluUwB5hvygk4wIIkcE
FXe8iH8UbWPciFo6n5zLd1cONWHilAT1LBUuymXRDe0CxE0LFrmRt2cORkguD4V7/FY2IPZPerHv
Wgd0TlB1u1Q/uUZNcdFTUsa4koK1ocgYbygmNLxysJIRdRbfdxZNlWJASf7xAb8cJmAMjpqWThIg
BBOXIuJ0Mf9xsYKXkIpV4YEcalM8511RL9lrRobzgRAttQuW0UgFxmnT4KeOwLKOsHsEjvu1bKri
WMq8PoTZw2AxFqITM+Wgjm29EMdDYJ3SnszKcSw+GyPQ3nXo2GjGlXgEz5fqZScHIHrtWOR7XCGz
L68c0d32btpsDYPgN7fBvoFAHud51ALIQ+HRg5zSyFX8+NBNd8JfzzA2Ap6p4dBUFXRHLp6WRFY4
9BEMmvQeiP/I628dFS1Z7zrRJ22Qy1Gs6SSxMoOBYd1APHzZufLo0+dRmZOR1Abtrv2NBi4XPvHC
UxLrmMKj7Hno3DVx9yKDGoI5BZx9ZMvg4NbNqW5kS5kn9mADMECND5bRcTXIbgpNP/icqBseLTY6
95ZiQI4RVrrDN00p2imuBI9mVlxbwEXOAVagfUWJSgTkxLZNnN0HI8Uq+mnafoxa/ZNrU3vX9OKy
ZMTCoUfA8IWpTs+qP67NARlAIWClcW02Yk1bnoRoMoF6+r7Xlq+hoks1iJHZsPQ0CpJ0cAOQycY5
A5Fyqw/hTdG4p49POpHd7067o07dBtemo02L8OKGqf2uy5RgkgFWebPLCmKWHeub04pxUzkN4crZ
eKb8DT8utJwrSrLasVjThsW50Jq3wnCvTR+EW4j4EHlYkN/xvP0KPC8+J7aylpH3JC3CYPs+7+4N
VWvQJhvZNZU0YpYs90c8YD6lmoKCDX25GcltWpMAp6gA6YaEsKDO139w1XbbtCJvqWjuRem2d72i
fG/GLoNx4wmGOgh3KGjsFz6gAlj3Euu1kp3LHnmNIxnh4OVcLEPpwjPV7V+Y6dRDglClkIO7VwA+
rUxPmFdOmhubUNL9rYvs0VZOid2kuwoCDQl0QU7Nvn72DJmc1Ukhjzj9VATNCa6BctNPoshp1Akw
O5VlnVtI90qsHihRjEJGe0T415ZSVL+WXdkdRtca98hd3ENaBBtRRyVoMfWL7JSvrabBXiF/7nbs
/d92AvESoz0EsHYdQ9LE7mLF13ndwavDibNuklFfmAbuYdUsnrq0FciQckw/Qvp7RxL7AaRjWFpG
VR01rX0MEkrr8LUJQssTVNFDPDwGNcDSocUFnDUvZV+Z94U+dHu9gIQmDHxqrQ6BBeGUuSdByL7y
DE1ZRVQrbnQD9PeY5b9gZgDyQO28UClAncFC4UaoD7qN8tC2THFKzDw+8hAuiBzXTwg7lIc0+2pV
Y7qyIts4OUV642S2uY5lZK89w/OOSDfxLRvKiZLDGk2tg3CoVDfN4DunyIkfIjTr2xbTUttgWhQS
F29MEaNnhA8jatQdI8wdaCDN664VA06Etvzmo3KXzXCQanWjBEmNK6czNkWCbakO6AupUgY73cA/
kFP5ojbsGRvAVD+VMgwe1AByFfit/FCUXrkYxkJeG2G/8/BnL2w0TAeJI3mRtY52TSDDs+EO/dqG
zHRAPIV9TvUPDgKiL6SYBiXvnaiE5OXgOloDlKi2ZYKPy9GQpLhjEl8jfv9mpll+7cbwyM0gv23q
ScnTXNfTcF6Rqb/tNHRPTjw+Cetgt9LD5anVp0Dr723ccZu6ze2dMZL2rNrD/egoyJBbb0E3zTvB
QI/XCd54hXRPSFhTGCsMPZQqYyVvNOnLm7Qi1rFMICmMjkuIk6nFN6rb4ZPpCHT++EH0rmVCKITm
UllmyJQewuUrsKbh2kctaaseDlVfo71e4gRehSqZCGzGZ6+g9w0z1jf1C3B5oqNA6/n3s9gjQxeJ
LI3a2qDG57ZYIStJC8Wwqq0bqza5wwTnZbz8Ydr2i6CMuR7N8IsEI3VF1MH3j3f/XdeIzaGNikBE
8DCmzfT35ji2x9HlYYrhGeUiAuP8oNakPupVSlaek++g6n/9eJWXzTMethQcNZ0n0FQ8uhzgzKsu
qWzPVK4KjCtYTQXOCl0ae5oeYuNBxUAJuhrD/vHj1V6eaFZLq5Bhe0YdkUVcKlgiRwlHs2G1I4G5
hG7wwJ/a4w5V87tM3n28snfVetbmqrrLADOtDYY7L9qgXhLqbU0KPaA2SLYudPpjqJFsABiFtDZH
La8IVNM2uUMrWCcQfqFoUfjJe//y3E7bYFhU6ycxBgWzqVnwx2tfVASDDgbq0/m1H8cmpj5y9USg
KUjtaAnIuPqsfP2uSTmvlIvbsmitUKK7uKDCCBaIPnNTFIqrXpQecdt2KyeXHZwEKK9mvFZ9LPVO
AGI7Q2Sf1Xly/8nhv2xTTlvB0C6XLgWn9/3inlSfwnRadp04idVgV9Cp6ZmguKkYNq/iTeoq1bnL
ZXpMwDKuCXsNT8j0A0TT3X2Xde16bDXALg4xyf+PbeN0WFM9gjj4y/ZuGIaeM+TIFuc+e1U4kwIQ
zErVPuQOYFo3Jh5YS39BWMkfIZQ4dQVzutgHhaI8EQwHDFRRutuPt+qyuzodsEkRIRyuF8ZWLq5X
hQD1SCkrlK6OE5y8Fp3BaKrDY1waEbzcErpZ3y9pYl53bmt88gy+bJ9OK6dNTnVGTNW1y7oCpMI2
zHPQbG3H0HOe0jvzc2AHH++isGat1p9dDU6ximCOXaW7gTjq4o4AKC2iAAMZb2mkjyIiNcZ27yw7
/q7HO09VX4y4DIBHDHDwjOwlSCJCfHz9mfrYzybIgLe1Z/qWkByR5JKO8dUg5nAL/GtXdZ5/0lP/
KvOkca6UfRWMv4H0AsUrZbl2S5tiK31PEBGdui4ChOe6n9k731HRyZl5t7NN9dFV9Be60DRfvcBd
xq6Wb7Me2bmvb1psYqswJeIYsCvDHNz0q2QsgUaV3onTeiVz/1di6/W2Tl9ISUAfHgJBYAgT6H4D
2WvUlo3wHMgO2clrut9KVsh9aYuveMDarYC3rlrDc6OO/rEK5GbKAvUdlHcGMMgrgOjrnHokFITx
kCf1Hm9tfWgC77nKERYFJRDvMbXOLdmRTvq1UAWizOIrvl93V0WAkAwFmTMDtWeelqukLotV4VhE
vSV3VkdBSTWQ76uhtx01ZytL0qZlS0mmkRE5GijntkXvrOBfEFwEpQwx+K6B+rZGi9Ug8i/ve1U8
hCHo263b6Uj1FO02LIYH8ILrZnSO2InzVR4LYzM4zg+r9O9wm/+yAI5elW591uvisQeeKcIBS316
xnuERIMxxlHai0qN+k2O5XNR95QQRxWWiCdtjSg4d2L7gY9tXYeWirbxkECmKWN3SUfK7CnovgRm
QtgXPVlUfxamx4y2sVWoS1sgO3Bb4j5TI96QX5vjQ0D8bkPf6VXqeWSI0XDUcDI3tXefFLR2cdKG
GzyldMPFsMQkYKFx9Tajgqk71aHGjoXZX6lNEm2aNv3epNHXqRK/zjJ/kxDAs6p1+xGPjiGvMHm4
xzLwf9OxyAjozZ+lnMPDJG4Pv3wGY/EkRIaNFeIjPN8K97tFANe4hQTzrHuiPtbBuKy0Ae4fVlWk
BLe28x16g9zSkAAzRKKAhoVXU73ftTGJugjjGknNXZR94S2l69RXlkmnovYpWWalAB5A4C3UZPiO
BJ+lSdUjWM+IUiZjtehyc1Fk13EEAMdGJLFsQu1JjRjgyW150qWdrIMs2aM4IzrTiM7poG3HPMiW
pgEfcjRhmbtGv9fNlsgOUd4PlrqZCgVXBAHVvZEvazpm8ONyzK2gmKhnAme8V2IJYSO+tjoa8Tm3
bdgY5L8EircyxEmYOg63IuQgLz01I8toaPYhnbkmNpfjSCWoaUHrxMVj4aMWwbqLRTp4RJ3DuFzY
K4sfotNJ28yANegYcrZegy81UsmRMpUX3Y4flSoabwR3slPFwd2Q9Td2Ub94mdXdJ7741vEcS+i5
fvXhssmm+6Xog7shPZ6NH6tVGJnVwpUNAyVlVyyTHoZBayfxpsNGWbSoBAJjqRXNS1QmNlKloF/G
Hg6gNniWWKyvLKKlFwyhkujSbuoKUrUF8n5B4F4K+nMIVoHivugBGEHF8Kpbm4gxrP4/gzbwt54X
wyyVWnoS4TqN1XwjzVjdJoooH2wZb3uotvBcSpJFbJVoCziagKRada+11xbjhwt4vuau64iaiDii
YmRxIC1dOsqGv5MyIvUzV75WRWLB4DS8XRyMNYAcWq+kYEakiC91EL1LaTF8IvN7yMw88zHgjVEG
gA12GhlyuObMAbcV8uJwrXqHnMfKurLpYeaYp7Sqf6jrduPrUQc6p58yoFTew6SXS/VJJmhvaoLB
j6MVm8cmaYgzUF25H1Kxde26+dH5xTlPkq1uOtYPXufkFzjeF5PH1jKNnCczJY2HppnqOR41CKLm
88EiBmIoH8KE8C7ZQ40NK6MF8mCpz/EYghjqBKqlpOyOhp9eFbXmHjCgmAvoUXJHLB3svYak6NZu
IJE3U7Pa6SQGLIRU5hQRa0x/SmJO93bihpgMydgrhV3cVQW9cBhesCP440+ekMGHINDH7nnyJRDD
7Oq/E6/1rj3dpeQQ+If5U4om4HqksIVosiJLLlAAywmjm6D0FJX5JEx14dQBDPJ1pdsHLGnONgzr
njuu8J/ShCemUNsEKk4UPLlZLq9aRw1P0aj7T3k2rkeyge5HxjPufUSYeip/1XVGVEujd0dt+jP/
11l1R7ykG2IUs3rSpjJBRPL08/yLH/j963/zd68TJmM0bhhj+PLHd/PU8+d52cq8xKapzgOOlO3F
Yv5r0dD1sJuk0GZNd5mPIt/RyGgO8x83G5qDJqFZXI3z37ef5v/Imr9px6jYRroS0Nfr0ohyUlNp
8MxAMKpSB6085Lo4zn9ef3cM+TttG0J7ph+6f3/Vko6RcR+MN5BIXJZF9jNQeYzFodnc5rGMyQs0
s7WmZe6TFlq7SBPZTyXyewAXiO5StD77jjf02iF97skgtAW3avbTC2qC4SpP3Npu5uw6L2rXlpV0
T7VSHOZlOFKDNj/U3u3gFmJn1N8cZxTeQ6d15j4puWG9kRRAu0+yrzaMP2FF/pdy4O0igI8RtsD3
QWhAjM5Vfzt/NErl1sh8cWtVvXVb+ggopqlQh4TbMUzprEMf+gq3H+W1d0rLEkbq6JSnOijvutII
7lVGO+5JAGAAMHLDXVBWwT2SluEEvfamUgnwXHheGIK9SdztPHFkFuYpli3SNmadF4JGNF5UiTRo
n8jbzGjVR/23HfX5i29b2I+CKrvHdpRtAsX296BQk+uiJdG1sqri2yhTMjr94oVYv0cKPOmTRaAQ
gld43n1Ik0viUVslSu9/McPgx7zYYCDh0zeH7yYQmEVr2vFN2Ot4niPwVbkt4ruQmBBgvXn2y9L3
8+IjoM1Xdjqa96as3XWpy2af64525v1PBbpP1Gfh1qRZstk8Ym9rVDJPqqcC5NVkdapcFXehY2Mq
CvPmEbHO6x66TrcAFlL8GF1ZL6oh0W48milbDe7pNo4rLpiSqDF0yvVDm9UnxSO9MYLed/CqLHuM
CEREl2GhKI3U7NGzFW2ZNTVEvulXpVejNcAhf+1MH1N8AxtheBSjp482qJMdKp5mMc/ba7U49BWn
2lWt9LHD4nomkft5/hHjunbjwzaY56TQIu95JZAZwXLmPzAlhqH37uepx7bdStuNbuclCUP/klqK
PM+/lTKiZePh6Zjni7qE4PFR8V53ILS1ellH5IC/bkTZilXQw4qaJ05AGW18unL/7EDlJLs2cbXF
PLEVUcVTPQOd57RZRhz2pyKqfuVWJtDnGi2Yc/JVroiizY6eq6evfxhBSY9oMMurvK/wl7xNY8YT
3Gme/PVbJb+NqqI+zLO8LWGegiZnenQinRW8/qzkyhqn7/c/Fvj67zzjH0stCSpZKIzTLOdfRO+y
1neLm7ZS9tYKf68Aw8nK3vZj/vjHzFDWqm2Wcf6mud5+fdvQ+Yf5z9u+ZElrLWyq5lPz+Z/Fv27M
29Rvv3TaeG5zNd+Crj+HEWxQP/ONk12UxqkrLWgg0kGAAnw23CiFHXj7yECe1lSn2gWHu2lo8myU
DuhNbZe4ld/mVr2wWNR1mq3++GX+udWNjQtGbf+6iNI28NZrxdEecPDjv2fV83RqzW1Q46lYRF07
tfb/3bJ5GmX0n90K7G404CDFMJ+0R1zHV68fFa81VmNpyoVUyzPivv6YmnV1W0zj4jSorxFw00gf
ShjsIxUGbywzMiiD6naeLPKN26yNg6NkICxYlKV15+SJc3j9WHv+Q0l+9mGeYV5kFFWPmWj7w+si
oUd/sQPq7PPS5j9+FnxtSHT6ZxlGJ5/HboAc9LZZsfXN1yxn/7oWN6p++G1h7F8XWaX+Ly+vCAab
N7rs2xfaX80/EzNMCa89JszmbXluYUBLsxnj+GejEpiFIzXm3dtWdQ3MBJXq7+51mh5g+BVGOnU3
79Y8IVUBEqussNu9bpimDCVF+7T6Zx7qWRM7wEn/WK4y0Y5KOiSv380HyipHej7Uv7dvy07gTBOL
7Ijt67KlAQPOzqS6ZZiXEcaWMHb6BvSbXrfPTBk08rUOl9B8GCKDEcVsUNLXZb6ewaZksJT8rn+W
SQ9aucIXSpjjdKznPwZ90YXVRdbmdT2WWZHeM3YaAA2ukHma1tbThTCafvO6bV1Ciz+N6wZ0xHTd
YPirSCSoij+WC8S9XXR6nWxety/WqUgMih9s6Pf9s1wGRnlfDTF5LfPVZSkQcZ2mMP/5XAe9gLEn
NZqE0zGoXbrZbt71UNOn9bYqnKyc8KP127b6qucvU5SU63+2zQFEOZgZ0PtpvbqGmaRRb9oGilPK
y3nTiFWmAfMMmmAHHbG9HSuzOWv08udPcmiqzQDiZ9HG4FH1ChqWVZEF43oG+Py/P9Ln37ihXZFq
lNa3g8loqErWFMO4MiAdj4/TFK/zd//76+vHWJrOyUzVzTxrOs0/f+VzJt4WOX8V8pXqjP2qcBNt
aamyunUp1Z7olm6Uae3z9Bls57OR2et5WR58UZNShKEDa04S59SY+utye6Wvb6NSOqdpufPa5/nn
r7xQ/LH2f2ec55mnkmT+nqap3r5Kp8X/O+Pr952AVMkwLDCWdKOBXb91wqq4rU3pnLUmWr595cKM
PffRd9cOGWXoulvGdLrb3FfGc680q9zMtUOQZI/zbhOpkZ4LIiYVzJ6LrnOSTVmpDcvlUE97aPJw
u0rHNNvNW+sMjnVqVO+PfdLawTrlJXz3+ax2Zf46xR8fVfJG5tnnfZGpZzJySh7TfFbnGaaP85Hz
/Oq3J9rkJEvar10dfWPQWsdKXQESLQPrtlXz7yg9jSSPn73eD3dRMI6rKHXs56hKT+moG+c8Cq8b
nqNHRyjqYuyJvfCcxl2lHnGAolBv+0FJDr07dtiMMAeaMQCoXid1l3a8csTFktwPTn4XaA41p3rU
TwkUeILA42hf6Fb4FBjuwmiAeeoxASI9KtTN/FExNyDhdIpiX1PRp5C5Ygb5QSw+IxE7IlnIHzrH
jo9RKIxFrrv+dWQzAGvKDGhfP1Y3gZ3La7unYT9vU+szBkk+hX8iVzm+pzBxZwStCU22p0BEShVw
zc784miY6FVdjDfST7MplCjatSnE80Et+iNAvRjK1/Tv/Jk+5T//GXry1FjNQELe/341/xdW5dRv
n+aYZzNq6EZO4EIbmJfFaHV//GOe+Ut4b+URgdjb96+LmT+/zTF/LEvRXYlepUMxr+ptnnl9r2sR
JKhsIoJd32a+nPpt2boCvbIGYvO2i/NspRux82+7ktrAshzCc5d/HJaL1c9TK61d72Lb2b7N+8/O
T8fqbZPmn8vKvi9Gxdn8sYFvk7zOZ491vBKit1+P0LzO18nnRfyxDePgHLpu/8c3/567y40uelHh
rBRka//HZv2xjqwgFJuwrF/vduffczlPTTSXtcvjL5UMbxJ7yJ+JnaYVqJbNTRqlJMYPw7CzyqQ/
j2Ki2lnC/lJkyo+mHeRvdjC3avEShATlqHSRH8O8y1b0UdVTFtYl5F4qvL0jGlRXRJE3et59G2ti
EMqw+w1+ewMSTnw3uum2c0VzJxzEOlgMooMrCnEcjUSs2rIaH7KedrXfErTXMNQnp5UHQfDFCWTw
1aWMvYyUoQVb6DvbDL3qljKAvJ5/mCeh0/P4zxZPLk8BtysL8FiY3vBAHJBYDaEvjvOKiclx12bf
tXfzZs0b2FgBhV/WGQ3RoWws+U1hwHMhmqa5nXeRwZFyP++2NcbZSsbSeEwZlLiyUR69wBVWh1D+
no6bMx1A2M7GMuy77oz/ZNz1nUecuNCam/ng126cP+e9f/N6lIgVsco4/KkEDE6kui3vK6Mp12GZ
uYfat9yDzUDFWtpZd99WmKUrMvx+ag4wjWmLp/PKmAGjDrwXsXYk5b7COvf6ZyimWFavMXYUMqFs
DdVKtbLsnGmhvxtdtCQENkMYjLv+i6PWxbKVAEYCwnvTKsbeScgLBrqRl6jn4W61q2ZBbhheV/pI
jZbH+9gEjO7e95pbfU/yaFxBRXkIRhpHsXD9k9ZBBTQkb9FMimHbDF29tqWt7C0e2HteWN8QziPf
UZzgLDUlPEaZsi3LKqINJLPn0S6fw4iufwPg1iYBYoNoMdnFCemQiqbXJ9OJu7sQCKBqoR8aI7+E
XST6k6nnJLpWMD69WjUwz4PgLcdcnMK+XPFODImjgYQCGUb7ktZi32vGYyBZDvdBfI++aUKYAGAq
svEuKxnSiLDLnfZkhjzo5LcgQAg7irB0R9uk+qKalcvBIWTUHaytE+Jxd2QT8kKJH6Uf+Y8VpEEC
IIr7om9+KjI1l57i1qcsUGtetEaxan0YXNWQ3zfOUF5jFBrWvqG0G0JWKvzTPmNCVF+fLZlkT1lf
akscRN25jPJ4YeqQJdgwZSPrxrrp4ymhA4r2N3Injxr8/Yc8M+q11tlyb0x/KCZpy8oxDwIP6smo
EiCu1pF6rHGav0EH9iuzU4uWLV+pXfaihbVyJfI0OGS6mW9djusJfHayNhQZ3ybypnFTZdHWtCS1
Cpuj7WX9Vwalwsh+tvy++jmW5eNQ2vJR71U03WXBDZ5Fp7boo1MJAGqnhdiPEge4L020+EnVaQZ0
HmVcvTimbaUczSk6J7eKnvbAgwOZ/ErAkHiK8YOvirguNwrNoTtCX+DfwU9g0PSpTMmNxnJnbvMo
d58q0rGKTlFvA1BedwL5LLnNw6IyomjXl+OJYWIUDSBZr0pQWrDgKISeEgTvDfFZe10dup+Ujp2r
PtSip0BHNpTH9o+a4Bl4knpC/pyOFt/WYW79D2PnteQ2sm3bL8oIePNKgt4Wy6nqBVGSuuG9SQBf
fwagfba6FTdO3BcESRh6IHOtOcdsxoi+ZKbeOEsIrwPX6dm9Et6RT1luPwVrBePUk+zyla35+5a0
iO9VbK+rpMIRZibI36xWvzvDYOxLc2wpnmr5Ux/Fe80If1ZjTuqKG1vepCaA2BQDsk4OMmP5iMoy
oJuoBcUWQvpwaQUDj7r3AZX39OWLkrMv9fxtmrfTAy/kuoIf94FLXKysimYZ6KZsgwWX77BDVlIm
2VOQueXH1IMXCiE4UkEz8rNOON2qNohZrrx41Oszde/NgKZjG6PqP4QiNo9BMl1rYPPr0K/bO6Y9
56AVtrUyCfPTszJ9Zzw1eXI0jkxr7Yc9hu8Jk95PP64dGNVBedb/9TiV0G9pW/gHpdQdxSPR8E5o
BihNpcAyVxWNp7Qi20qHEWEDa8FT4BQfCXcjkNee1eJBfbc66yzIUDhrSjCezTHVT934qvH3vbkV
BdUydwk0y4voho99U2u6JwK5Uc0s+6gG291NRZlv9fkugVhP/USJcsrHYq/qTbNPuj7dT07gPwnK
1MWkvIthrF+WRTq+WBNDQmckfnKJlEIvwWk3ocoGI9psh+3QV4VXKXa/b+mlehhWi8s0DV7HyPBo
y1I/02xyOrLCHBAoPohx6b/z0wl2Y6C/YXjhgpOTGYDAgXpbaXfrOiuNbUpU+13vkOCqVr4hQ2I4
abUmT+UgJFz55IMMpG8lHaDOgh1PVmPy0Obs0Zi6JT/ne4aP9DCVJbglKyNwRhXWg74NowELp2w/
1fYj18pnzZ+mm4R17o7iI6ExgKVChwtFD060DyJw1hNE962BbX3LoH3agZGatkmpKNdeZ3oj9en7
TI5aExpr39yG8K06r2hV5/k3symbJ8779DffqzmOq5yFoYpa8lFlmvbrrtDUA+Ha2MY57eWly7nP
rO916KBppOly1xPlhoSwzNtNO4bhC13p8inTIXgHqv/gyvHcwg3zZGQrD+G/KHbc3sJUG65mIKgT
Vzdeq3EQnLZOat1GWzM1aX916HQq13TIHQyOlGavKQD0j6jkB1/W1YwZLFCwXmJatSgfzf6FJI+X
vqtm42b9MZrvY0wwAx5AdYPRpj2aftkgodY5CZVOdkTaqW9aGksQ9IlsjjnLbypL2KdlQfojZrDo
LSL+PbNkfZsq6BtjpWl3v7kxpMvI5St0xK1otJAuvphZKz/IKOo3krLDYbnL4MMg4s4DayLuk65u
OwLWvo0FUzQ9MJNDteM9TocpJdWA0rS5yknzXRdBrl1w16gXC8oWBXaaLiTjlSe11UfPodH5ldLx
7qre3tiOH2ziAeWYqMhqGlIt8ky3iTZm4FtnyhQUolTKjLlPgJ+i+pbXokE6mm6rw4tXDu1UjNsG
yMOl0cv4YQ4Emtq6pt2ciJO12sl1EI3lZ16irUlqepWUel/4MPHChll2wJWf7PJWGGef9hqWc0Hi
CWlsB7Np0i0XZBotQfSFoNt/sa1yB89BnCiwh1eH/ikdX1DkAMvEU1zGPn34MfLGBNDSIAd6QHZd
XAv92o6mcVrkq0HXnWq34b078+nNDvNXiu3XwO3UEyB6NM9aglQ+TzJ6cHKr6Mm4I0Yp+7QIapxc
omGzPCBrQMYno5AoQVsys79XgxGGwBXqq2KX4dfAn5pRXbBvZDiRXaTsyaEHapAAetIaU7mW6Um0
5BfnNqP8OUa+KYkXq+0KUEisYsY2tHyLiKA6JmGR7GOzfYgG63lRqf3VT9XiJaJWSu3KHm6ZZRTr
rBDKketoviqIO91HTggMQyPWTWigqceCRq6gY1+VxpV8xa3SToj5A8ggcQwZpIGcuSO7AralEpac
sJyWDpnwva4YkC+0jYWNmHPntqo/EWxOb0lXTlsqmNqXkdnf0yi5BYk/Psfml9SG/GGTDI4Irm42
qhEUj9imcW9R8FmZqN/3vZFTvhPpsQFDIgkDOplSBa7tW/IUUwreFm705ZR9ccliko8zur2qPuWe
FL04EltVUAj1c1iWgWHSjILV2KE28WRrN7emLglp6AhWDruh3WDMjCkH6P2uD9C2WA5gc4icyk+H
+LHGyq27r1G1MWb0iQLwagOY2r2P7iEmgfo5yRGIqRPaYVmOc6h83Xk1Roxb2EdfRaMbh76Fk0GU
jlwVZAyt+7om7BSxUjGGoMMR3hFAbHSXqujJdYiG6VT7vs6peTT2MtTbu58Ic52EQbGym5HB1Xx2
SmNCUdpK9601g1DXG0N6VpNq1c9+ll6FJIk489NZvUrrTFWYHghfu40MAp/91NxIJXNeLEJiqTV0
niZpYI+MVA4wxJKNGk/uB+zcp1zDq24La7yg2QAXXpsh7HsnuOPYvJW9qt2MSXHWMRdVLAfTX1ZO
Dce2x3OvkDmgNoTWtdugqIfL4OP30gt/Isbvjnf1mGvpvkdi/K3V6FlPqDi3tTCSE1806GVe+KgM
32O3aO+tUsgLlKIr3zyjceBqnzSAnlCzjl+h0aHyhjCpBPEFc63x1GmdvZ4isvvaOtVOov7QOfV+
aOvCtbp14SMtrmQxbkpbSz6pxfHi6+qKYdvfaO6bL93yuxlFOBXtboR5PkqGcQkM1fk6nfSEbmKq
JvIg7WlQdSoQKyPSj5pAnmJS1LsgefwE21q9MRrBH02u+120IbMMdWo35oBqoSJJ6UTyWNzpr26k
1tQsaHAQ2T7YifFABtc6XsLcbVV3+gE+aapvAJJYCBAM9HNGd8QW25HIEDIHmG/l4K4YkijzoeFe
kZtTkXI5rxbu2B9/301o9Oy48m/dOpFHnzHKPxa/H6sLpFip1dleEgNWlXRc4fJYkI37zkK40hKR
QX4UE5BM2esWIYzwPoQX54O4jzKYNlFq2rdY7VUucncjJM4OnNRewHN8mqz2SookiY2qelIRUXlK
WdwdHIEUKAZlA1u+89RG1sxgyWwrIjDzhKqxGdS5s6ucq1qDX22ER/J8GD/zXzxUxDHKprmjHCQU
rmeO5mRZt4u7xodoMxt6Y2G96Tb01l7XAONP8cUoUa/FbQHooUIQlUHaI1vLttZ6Ppcvic1uiPgI
7dH/VPOD6PXorLX2sPLTadykxvBk5kO8rxynO2OHc1qoD9xcFoTk9FuT3tjcPE3P5dyeJngbnxsj
Dbiz3Xm5nyIuSUvd2oPG1Fih+8Y21Pu/6qjmbmFA3BZEmq4IF2jwxsXtuZkXy91lgcK+9GB/tmt1
cHeaq3RIc7IGNQ6LoJHcChtJwEMQd5uJqCTkdfOYCmDd2k6Q3CTW2LW/HiQnCrtoS2IJlsRL5Cbj
QU9QP+olCLdVLAfzYmdya3aTf4cpuy5N5thtpegngA76abnVErmzLeL47+Wea2fGfx6fN/tz2/8+
pjEEqlbL6sRVTr7TlXs/V7Hv/LELF9X/4zB1yIuPVVmufu38//v0y8tfDu22+L8ikRz+eN7l7h+P
LTvk5jwEWdYYleV6aTCqq398HPNb/Me7+38d5/dhk7pcD5oOe+D/fJv/eE4nBSMoJfb7csxvkWHp
3w0RSyJKCNIyi4D5WGaNGzMZ008SJWkS1vr3tkR+DvUwvqLUkszZa7FedtXCn2jVxWeS58UmRA15
Ynqp3GVCnWrZIGzdUxK07ltn2DBLtNDYC8dNXny3/Fw2YJwarPhTps/FqDR8inLaDm0l3im175ct
VOoCa4Mr3m0KbMHYF3H5lNnJd7vwLN/BahbhGM0tVSdysCBgB7Xnr1cXQCpPpyn8oE4Ubx0yaY9+
KPNHbutUCua3XmXty6QVyauREUuvWoG+M7PSeVWj7r5s4DSgWsKoHp5a1x+OwLp1LviW/TEx8Fw+
G60bgHnjAr4mRVNdQsEIcdk1Tl44+ZRfgZknm7bqu1MXUwJsRGr+enI1cY+BQsme+RXTOEqj+4l2
9jMZkt+XI+hK9VcWje2zSiXqYNguSemM9t/thJ/b/L1kNWktim2L2wweOuWyQvrMHPPLZ240bxCM
KDRTUftnM6n1Kzw3qNzzGweI4A0oXz+qkAvY1Kj50eYv9YTUhPHuvGvnhs+izJtXnHrBPiwUe9ea
7fQ61P7TcmwKmpSqo9J80uKiOYqhsDfJMI1EeIfesoW00fa1ST9cAwNdOAywzONK79laNH7rXW2d
g3T75iOk2bpFre5DLl+vY5tc0Qq6X/aMMeM5tGva1yFSFQKqgzR0v4StHfXI6t9yB/lbYxXlTg5J
/A19/2bZoCJixTP4tZwji88mLDId3djofCVm/sa4Kn4xO+oUrjOg1pGT+mm1t2U9Mu1wEygtkWtN
HD8ywjT/s+OM+cYA6TzpIT9yRWbMBeYjauVrSnjkpx0ZydZ0enlIh7p6GdLwdVlPRjMROlFr3fJo
EudWpVIGjcr96si3VAPffi8sMtbqTAsR7QqV1GdxWDZwrGGA4lY4F3wo9lWJIJovnwtfzC31p+6V
ipy5t0NdZ9zcZB8ZY85lTzdoO68b+uhsEtF+dhzxXGbONS/r7DnLRfpcTTkkIhfi1nIXC6x/arXy
53Lv18JiWhZXU3/6tVcSRsfAhfCoaD2pdHHuP+U+o6tyPmYkmnqfRHG77mr9P0/hCCRUomSwN29B
jR7hv6YTsT4///KY4T+6oo4eyz5Gk/cEZBrTZtnA7oX51EU/fr9kM9+nKcLgWq2GE6eL9r2oOT8M
efosERQ8sARRn8/a97Ido1OcU71f7mYx7Bi1stArzmv9gtEolHYKmDS/37v84SRt9ibs0ALLLj6W
I/cdSlm6yaSEz/sgbim9ps3lYdknadXXTFTdvTFBAzGdns9e7Tvm5vKS17lEwcdOGDaynVkZwZZT
Rvueqnq6LguFEfr8vJVpEixTFM+VP/aPjgr0spOFg+AUZEbH6Y6d7NafNgT0qPw82CnoGWtXLTq9
ZW1t3BiIlG/SUPVb5U+fy0ZDRwUdxKjiLXdD2LleW4Tjr9fuW/kr4crybtZt/Qq7crVspVlFzoWa
mUb0FUltou/9vwv8rMpl6prpYkbECLsZ72NZu6z4vd1ya8z5v3dSt73fK1J1QMax3O9GpMtpnIS7
fzz462YlqMcRnHT4vePMYaD8FV0TmE/nYH5FCfEQlDfnl9SQJHnKunGTZCrumt+7hVmT7dUy+fj9
yn8diVookXllxnDuj13MzgAoHI/tr8PgllRX4PmpnKiwEgNaCdk8Rc01f+urRfNBaRii11R6hpYp
Z8sdwwslHIvBt+Ffa65I/ATIo4NF9wltKWCn2t+rQze+G0XsUTe1XwctOOpFWayasg09hWjYVW0G
7W1Z+LJub9IgEK/uUOX/sSJJNHUrGpPEs3/vUTi4ZWJe03pZQeG9vS2HMkiyRPBUUBKc91geW26p
4Fk3fm4wTP/3ipDOywbiENygf69w4xifRhxnOLb/dahqRN4Wkkrp/T78sgnpwR3mU5vW4vy2lseW
xRSShGEic9n8sSLuS3dN0lf95wpRV+oa64G6+X2U5RZVO849cPW2f6xQBgwele9Uf65Q2zmro66Y
O87vY1ksLwPDLQRPVeWzn1f8/hDJm59TXKz214rfe4yKzYyunuVC/z4UAjTKJQ36o98bL7ea2YCt
TzoBnv/+EGUtf9pWRAjOvx9PUE3QjSH6dn6c7BX9GpghgjhOAE9oedONK4b0SUYYs1OrjZ+kr+Yb
fsbhkxtPxcZlAnfPyR3Y+IS332Ur6IIxlblT1as3ssjMO7kF7cZlanknjr7bpE6l3mUY9RvXyKd7
yrxgI1VT3gNqojxb2N8lUQybtBLNXWrjxHZOdQ9yXeHZZHlHCatyPCO7SzXQNzjBkruc6PbKQEQ8
W2KytoCVoJVkx7e2fxMBxULXSNwbbndnI1vDutHmcOdnM2855SLeW6DjCyd200UHcgv6NISe44+3
oMEs4ca+xGI3xFvy4rqbrLki8y9qb25vpKwd61ue0SLwU2gSUjbFlpzZ/JYGbbmVaZ7ybAp2MzGQ
qtfY9TatxvCG27XZusYormlVdVtpFe6VTfotZWP7KtNJbtNANa8ytoetG6BVCbJ4Ym2oXYO2Vra+
G1HeNiZ1m/rmgG+S1HPpppJb9OF16UbUZqjZUE9/A5OADCgc6PjmxZtW5crVn+yvZZ2NSPqcOpyy
x3lTsDThMRUOISrzXbVz4z3lPcNbdgVs1mxlZ2fbZe3guC55kK2zw8+uHsO0ntZQkI25etqflMG1
SDfBi6Q0Gdz4+S6NomqVSGX6dZep6mxpc9OL21U2wcbp36YymZdl26SKvpiVNtdlXWy3b6R4h7dl
nS7KxxSWyl4tomTXpmTllCWKfHRDFmdyslwuzIFMcvrgn62Kzoq2qUrT658b6HntJYXen1Dl/O/m
kQi5CXHr4AjypOfjLAtCWmrACT4tzqHqtfWy3a8n+7XEiECyiePsls2L5bm57OKmElXG11F2lwiQ
xTqTUfZFmvKjBMT5UkQh0fWpEm+S+fFqCj0nseJvzSyE4k3hq3Mz+0PtHiERsV+aatgbCdbmIACh
v1oBWMV5P0ufYlxLTY4NwbeeFCjCuNXYYSwzg9wfvb6lOBKuE8CYpO9TT5LIczJt2d0Nhh1Yw7Ty
exBPT6VjFa+FnfR7s0U+puTh+O6GjIWXDXq1XhNVNV4LvJYX3DTmeqjz8ns+QonLe/o9Uh9gVbtU
x+Huv0il+LbsWdQBYdZlJ5+CPIUqkFScT5zU/yL1ftmghJbhydSVdH644JV1hF45bMsLfa+Kb4Bb
CWX9MwnNfzz86+5/Nw0r5nRWnuC8mx8LhMYx5lvEov/nVtNM6HUKl3IEj6cqsWurP7YzeS9UocXu
9+O/nue/r6aptG5L/AnJXFJwgF+rl5exLOYN/drHmoX/6R8r/3uA5TEVmosn9F78eld/vpZi0seT
BRDl18aPJlduo10UT8q8SNWJ9rpFmnee/EWTNtpWpkFjq2qpE6XNodHRCwROCvSIWYkHFHJDXYuC
oNIGD70TLajekVmeCIPH8lgJIs2LwTvSn1NeQaUMkmmYj0VMDS7ki/00mUPcaS5q+24iwNO0J/9Z
M6uDAHq5y9BTIDCKekHUk/RKTJSEucWvg0qIyhDlP9zMdY7KFA7XPNL0QyGnpxpFANE0Z3QllIPI
ZbMYDRYSh2yeUeZPFa9ltvLZMyRKaricE+l2+y6qTlLA7Q+TfnwK2sYLJm244/cC3GxajyBSNbpe
oQOTQyBsIyczSbvsEEVVu8mSSuV0CtIgJqhj55PMtdP9qthYWppsuqicI+vE8Cx7MV5BaV5ER0G9
HUf5UPWnKM0+hs4Ib8J1y7euHVAE59FjuReFO/F3ONbGfYl3n5wxvavVXzF0wkudhi9yNMUhFU1w
y1st8ZLAVT+Cfjhmwyw7I5X3oAk0pkYVNJ4doDFXeHsbigCrUHGG+7JoqXBccbVew8EsPuzCfENE
sCoZo2txY94aRpMobW3nKBRFbuiAjfvJL41vqjVtAWi+VQMKR6rgEXF8rp9omE6j4pBU0tpwrT2G
dBFPWEoIm+r93tmU2FFWUpA+VKhAYalJGvvE4dIQMhZg0l6Tg+zjJ0srPHOt/hFCDfIMkwJqWc0t
bOQS+N3o8pQO8CgTS+gPNPIXkvLiV7t7cQ0rucah3R4HojWxHyZXrq1kw4rwWrpm/FBE+VrocXqu
ols1PId2H33DRQxotTkOJPgd2yL4G2wKeO+5kqjKCdyzNKqz4mxzEo2/ZVqsHOL+RrswuKQh74t0
mugtYTZ1cqYC4qvr4i11FCyWtS52BOBWXp40zVNG/XNfd36J/x/fWteN9troUNA2XJN9GSnnptGl
h2RweA/o90GKWLtGEPxlZOlfqjupQMmFtXZjDxRhes5G2/dCmuSHvvLNdYVMbNNR+dgs8KmMegNG
nUc9N6EzqveZUQRPVdtuIr/oH/MjacdfTzG7j5ii/EVQulpFYye2ZmJ+ylJVzmlZEk8KOShEXlJm
JbjNgBG7XZocJRQOZ0G1WKm4Gm86zWUlGovvTiCtVQ9l4Fg6zZsrkuLatIiImsLHgVxnmSc1Sje6
YA499MFDte3sSG55szOsIDzT13IOft52O+ieq2buftfS4exh1fFRyInMa8RLa7+Fxs0oo9vXoZbt
g6gawP5Q9hgx434pafU2OUOPi93VAczk8qqF7lblBKeJaZ/I1P6wI3FtoriPVsrk7+NePdr0OV/4
/RfrHJgRjdog3Ud6J8+5kqf7YL6FeSml9yvTgwiyowjoj6zRLsuzkOXNVJL24BedBHCm2/uhZjKf
NuTfKVEs7wV8JHwHXb7ujSi+0Z0BjYEkAhEUz2hMjBOVRE7Hwg/cOZoNhCvtKR+bwI7UM/IzKy2h
/kN4cgN54DVkamh0TXnSZ7dfBN3/PGgUkmwndY4GzJJV1RPdGQ/Oj6LPzy3j5Iuu1NW6nblFefsh
w+qgFhXAvPYzT9BJjqbb336Nk7tbx8X4HlSt6mVEl3huTdBj0rrNIVDKdps20QcWbfnoy3NZWPEH
QkB1r5mMcEm/Sj9xes1+Qou5ou1QZtO0BzE0JG5Tdtkxwn5X6Q48qtD+ljVY6hmrtMz7M2UzJvYI
br4wX/wUxbnaKO+qMoqTNHDQaxlxC7oUb1bNj7RPjHqN1vJdjKX5Zkfah2kj/lTcWUsidM9E17Pr
9dB8rmbxvu/GF9vGoEUr9doJ4zrITDu7lthEY9/QAx61y4ju2wq1TyBYyTbr/O7gS9mu+RiyvSIT
KL9lHu5tVYlwKPT6uU5NFln8gLsSXmoAi89koQ9207+odXGAca+v6fxgTJ6M27Jws+rstJp7Gqwo
3mLhhmo/RdVdMIHwbPxxB9tm/ukUf4si/tn1EdEIvvYdVJz/ZF1jOuWGaM3nZRG12Tt5F2eNLA98
kKjA2rqZPis1e2mVLtoMkWYfQAS3Gz2Mgp264OMz5ynn1kEfK6LJlT5+GCoS8FB3SJvrlR9MBZzv
xP5dB0f3ke3rfwehkW1BkhLU51r2YxDZT8VCq97MapZU5j+bOhx3maxfqNkqqK3Ci4Il+8DAOD0O
c02SC7N6AM+Ii85tXo06NLdmyX8jTNAD6YqpvfmWfoF7Ib4LG1JfO2evdTHqzlVQJioSGDW6g6Ro
RaxvM6uZvMppNPycRDhoY539aFCCADhzv5XxYG5ml6tT03EchEYfQJrD92j4WXdqe7C7uDrgid7r
oZu8G1qJXQPQxQbh57adlRh96MYbtELQIDrtqBEAfTmSqdtsNFqkCLG4lCpJcK3zJD5z2jioieog
wfXt1fJXkoHx2owSK99s46CKCMuN2UHZiFvWhc7RSuLOC0a/ek7MeJ/WvvbkxEPjhSYDW4bK9wgX
5HFsrIYWH/oghKzJpVeGdcd8A8vLVcBI/1boer8u0jx59FEEdK4NiAHt832HC8tzCXYcEuc5nczi
6mruZuGQOtSAX9RcIm1L/HuI9LXr6mjTpekxoj6djHrwYarbiN7St6Su7GOgQ+GaCqqkfq/0J0be
5irNTf1RFUO6C6qhOTptIPcgv9tVTs1xpUVR9qb2rX9UlTJey7jEDpXLHzCBmPS7fxNLR2ExrXYN
L3NjdjI4wHWgaec0zntZX/UoKS6hpm/o3Ul0eFW+GgJ32kpbe4Y+FJzw58c7JwAakEQqVUZjrO8D
mSDe2CNAdiICxykqW/s01tQNBZ7U04Vw94TiQOtGHodQy/bQQ+f3JnOObdRR5W76cC80AUiEyNyD
nGdmoaK8OEgdNzNm8bnvjqbtHg1HD55aqyvfdA2/lEMhg5PRKIT1kRn2g4D4PAk/bdSF6xouxXYY
y1nSq+EBJhMrLmskZU6OoKeR0sPKnFzc/KsO8+o11vt6Vyhw2ZZFaDTqT1PsE52479YxdUasIt9O
85+XC93gxQYSmOW/vNzti9rYgJk7oVZOPxqr9mgvmc9haR8nF75QK8poVYgopTSIh0R0Q/beU63t
ZW3+1diRl+JE8kTflAygFWCQo407XP7zBlofpEbDjlyCBl8Vi1SKGP7N1GFYc6b5qmwells5/FAz
oPwQ2+GzPmte6dwKDwUlCppKfbGkJJ4+dW+JET34mXWb1nfrpxwK5KR1+Ghj3z4zRTAOnchijxpu
s3e7ojqQ4PMTIXT0sA0acIammXwtbfRg9utcmwyoW5t5tjuzRaI23baqUPCLUbywM75rvUUWV9J3
j1Cj+U5T7UORnb/6eBPNygvR8Lm2daJ6QYgvuKyVYxzV3Y/xVI+GPPgd/MOp19VTAhhjF9T+szEL
fCWE5BPq/XWvdcV59KdVXljmczSK4WaY46EcyUQLGgQRBXn2F2BQNRFEwj7QVGkj1/+KAy3Y6Fx1
gf3V6t2kqbsiz1d+b/z4lhIeuCv5Ba9TEFa3tnqxMPhvy6Bstp1iIIiXZu6NkfISLukbzFYcD5Tq
TGm0/BNOHuHJwFY+6IdR0HKLN72r0p1MxKXVpmST40v6iNNiw8x1/BFUkjTnYKyeND+EQDOY8c4t
gAQMoZ28+V03HO2aYUrGhVfToGa2nGQzaZvfNElBr+N8fqa5pl2GoUflgwJ7Qh7y1rcjCMASk1JG
Eo+nZnp3SCykb8DGbb5jeENh3752jfxiUC1vgN1sjzqAs6OhtdFakTxAxbjPiR9SzQjy7Ac1QP26
LODHdmeg5gjVuBgARyp3DfYaxEKp2E9KizQsMHB5o1LZAC4kWXx+zNTlZ8comqKeDxEstd9Eb4ht
3LXJngZn5TdoaueFL2zQuL1ibkJ36J47wjNqlAQE74bzIEu92DJ+b42aMsaothu7NAj3C32yiQpD
PzEcMVe27lQnN42Dg7AdZjODqfKn7k36127VRt/iomaUVg3tutG1cRtrbgu6IyL7xwkuy0KK/FtD
Qs9Gi+oa/mM5kn47nyqM8mK4Q3IzE1/fam1gX5yWixmDn+lslG2x6aADoQR0Bk/mfvjKrPJb0Wr5
xs9ycy3rqnxrCDv0XC66ZIRqH1PjRzffmKKb1QXDXo71VzRrpfM4bM6lXrqrQKK6CYp4/vkh48ka
IfdjPuFNG4or2Y7xXsSITIIenmUVqpZXSf69Y/Okm8/diL1FcyvziSt96g1dZOwx05B1QhHU6PM7
LaDxyWrIQXEsZGWJZd/B0nhp14pHrqob0aTFJeYUrirhgdElUjkuOhvDGbSTKWC74D9ZL1JlpUzF
wYj4UB2TMWNsacPTnNQzmgGEqho5aKj64alVdGhGesbV3p6Sc1fnh7bjDzUh4NwmM9LKDwbCcwvM
bvqI4l1+6UppP9dZT8S8LvEEcwn7wNIQoqP6QJP1I0hwIqoGbo8c79glh6rqCZP/W6EiBDDLod4U
rv7KBzqssqogaqn/QsXiQ3mL7NtsrTqi5nmtBn3ihRLomNkmLWvCia7uiPkNs4B7nYai4fo941fb
krSpBHYTfeLxjgDhUMzRX52WoQKfVdE0yNZNiG2mNAL1O/MqrmBF94E55GfQopaukpohrcEcIovr
R6Uo/oHS3nXIpYQGA6hW4IlYGQwbThmGv0htUA0Ew4UcE/8B5Xs7uoP4KU9dON5NTmFvwK3hosXJ
hhDd6kWE0r/rxfRM+yLe9NSGr/G4G4qwAz8ayadMycwPMY0lyZVofhMlr7d5X3dnEMeWN8Q0yt0X
oizcm2IG6Sr1aRpw9Vn7qhpASstXY8dZR2p95WmoCo4NoyvOPen40Ht6rIrIQD37GtJGezJfqpJB
STC5nOTFqK+G2Bw81GT6rlO64m772o8hleO3WIsOTpL2KM3i8VtEhCKUyhCMpMWMY1FnTgbKcHCa
kHtoavZV9FcUtsm3RMT+FleoAvTQLdaFWTew4noMfBSMcEHl5oOLRnDHN7QzciYcg9p9hH6PPav/
QGjODKkQ3w0gBZ7r+8XW1PC7ROYnIZX2QXUUc9WphvJcU6wBPDPMkDnSph29yj9FgfuJ2JF2B0n1
Z00A/LsuqVF33XvRzdSzGDF/3ITd/1B3ZrtxY2uWfpWDvGcW500CdeqCDAZjUGi2LPuGkGWZ87g5
P31/ocxTZUeeTnUDfdNAQrBTliKC3NzD/6/1rc+ONjthVQPfqUsl91E427teccgIwbURDrzmfZXc
MQ3QdnZlqGr1eiNb81GyUam5zV8pwxynWmxEVLdHxaKOpKVUBadZ/fwO9e4SWAqrIV+j2a6PSlrb
m0JT4uO86qpnKnG2lXT/b6a8Byc7tudp1Xk9I/pF07hv0hHeWrwW7ZycIczJQzkyNbvdgpEjVo/6
8CBEDdR2GSFzn6dZDtYUlNrhy9So/W1spD9W3d6U81MiqA+WIunvCguL/7Divu170ERaMYQtmamB
QycsaKKc+p9TOvckbjebbkThVA95tQUsQa+G1Ou1Wscby820nb3kM0dv95M9tPQSBivM1Vk/NOv6
Ge8sNm0AMsfYaJ8UVgW/dFBS1M6i3GSSAHPpaKsPP3qT5za1HWW0/FqaT3laIt7I6pZjypMDRueb
0uunsXNu46Z934+mh9nUdoOY4+P7F0N0yJfc5qqyOvPa0NO3eWo7kOPzWWQz06NpzGOd2M3t+xeN
aq2hK821iJAsidjZQs2LTp2itmGUYFKwG1O5jVD6hDR+BhB/G71Phi99X/guAe698iTUxX5w0zV/
rNKDka8vfZwYrN0Gteg2vS3bhAz6hVkpF9NzPBjptleGwUfctN6w1zq2XSc2Jc6nFXHQ7ZIY8+0U
fZutYcDGwjKkGeiKOAmDJK65ylPbbN/rLWnV0e079/2UjKkT50zqazFwg87OylMyRBJ2VbYeU9u+
KUFqYDsp6SgXw/59d8zwOOW90R8ro4fDiF+KQ1RNKVumr/Zs27v6DOVbMBYZQ/OtpIK86fpWY1ZS
Gj+HbtOtaajghWALZ4UtycwYdSbrqjIoR5JwXm1FZk9X5rRtLHYZnaoDyVmyoOiKyNeWWdy7SY5u
gnYSUnbqV+pCgHJBxCGBVyVHoko9Klm1m2y8VZZxAiGkAaYT2RFmGue52fmiKnzifLa3K6L8LYfr
/EqnED7pPIQYFqIg5hPfDbRA/XS7Gp3DM99bj1Nnf551F7xAwUpSrtj0YzI+ITR8iW3eScEhYG/3
ILfYUW9xU0a70equ8YlXD8UCqk8f8Y5U9fKNzTnODLc95WnLgCVUkh6PfJB1Yr7QggATg0AB+kv6
hvsiwiqjJnDAzpqhIXIfoYHhEmMb0qp6+S3tuxsYrc2PBJmx3kXxHRrsbFPmTaB3Sv9SUU72OYpl
tzISxHm1zq3ePqzujElECvO+Fc03SIhhq1jRrtaKF6fEI6YgqbuPH4Yz1ltGyXBFDHy0R8BrbrHk
I3lTajaPgwl+BaEbURRPU4V/axmHswZPrTw3BwEuu/x7kRjfUiM1rpIUFL2QrNuii9qdYyfrxnFl
vnU1mh3s/kEDGVR7zOrTeBYQCUdqe7Zc8O0j/VBNS/tK8u53AwbTl0q0wsN+WvtFFHVh1sn0FK05
3jwsEaOZiKCEhgLzavDODWXfVG2XtunkXlmJRDqC/F66iq8mnY4JsZu3QLd00kONGfkiMDuiR6zb
ZFS6MKWq43EC6E0LP4HjjIi6246A4j7tKKgAutYHhfvFOcAZYnnoqBp5QwujyIuOsk7dQy37+Pj+
xYIXEtKzS07NWNH37Bf3uKSNe9TOf5LDiiau06ot07nuNfPnFUzAYUSjx6JpxI9FjWZZLYnWREc/
30O+xudhduxn8sHZOXW+HOEVmxtdK9k3K+hhzMwsrnpnfo0l7pnINXHN0pBfewZIgfKe5o/by4AM
tBV/kA3fJzVvUMwkGDbyAAvHcXBntPulditnN9vbC4p1xGjJdW4pBdUdgUbVXWgz2vXGMWaxHXpm
rY6NgK90TJq6PhgHk91rq/DUVxJ2QSxMgw6l/KoP5TGTRvxgZQjYBlEowdIntPwjbdkiArcgauMz
ZQcL2pOgRio6Whpk1eBbDjtAZpn+PucstU/G6BPyb0ZmUwm8hOr3dRJEitFWtVQYIKvagY4qW5oV
WT2HfKQ3oxNXzdSz1Mbam+yBBGZFNe9U6dOBYtykugZ2B8eVKr7kcaUcYV7txxhDxdzyWNM4GoOx
jM/P4vk4mnDzBoCCTmdubZm8mWoPxaxeUCPgEvog+OGvGG6yMw167aZuWwLa5a9Q6kVd4EpYFWTm
81w0yZLCdWICwXZBLyz9H2Th//gluP6PIPtXsmk7YiD6i7/+12Nd8t9/nn/mv//Nf/3nL387pa9d
Lesf/d/+q/Ctvn4p3+TlP/rlN/Pqf767zUv/8stfwLGm/XI3vHXL/Zsciv79XcRv9flf/p9+8x9v
77/lcWne/vnbaz1U/fm3xWld/fbnt/bf//kbWTs/wZHPv//Pb54/wD9/28vu5a34yw+8vcj+n78Z
1u82KGjdtUhHdk1wyb/9Y2IY8R3zd26ao6qmsFVh6hoU6aru+oRvGb+jsicx0yCXARq3ZJ3kf+vu
76R7wSAHuYxakN/6278+9O0fYOY/7hYX4c+//6Mayts6Bf/2z98uONGk+dg2uHqVE7JBlc26GDts
w/o2L6vVxwdpVi99+lG6qG4w+n4CRP/lFc5c8Z+Q6XVkJqpd4xnCGRaY/ryh93BaguErzc7U/8Lp
8SGDTvtY7JKTvjMei0/Otdj8dCv+zae8wLb/5T1cENTNsXYKoizYGG6E156wAG6WD1DY5xv1y+e0
HdfEVm7oIOpt0uUucN+JlZWiKfPV7zaTP26ng3HT7NEub+MwPllBF9Ch2AKwCSrf/eDjXd7Ey5e+
CKNJ04rZqC1WaItgoevvsnz8++v3lxDj91cwSXUwXdLKtPP4/fkmWmi4SRLnPi2HbK9t2NLemnst
XLbgsL0mHDy4JB8QzC9jHfTL1zx/6p8GjkE2XkehYvUnP/fmTRxQzPNeTe9L44tN9MGrGReT6B+v
RnYOgY+WOGcM/PpqY+aUc6Eoi79pvcX/OgStd+K/Ys8eKsg230bf9ohZ3dHC2Obh6M0+omPv5YAw
xv8xHJ3ADgbv6e8v+wVy/8/3ZOmA7Q2kQep5WP90BfBfiChzWE6J7gYmQ8GuKjZZ+UGwwr//5P/z
KhcD18zTHGd/BIcYh70hw1Y9ag132tz//afRdd7uzzPB+w0l0sbRCchivbqYCTo3UVPH5IUQhwRP
Tvhs+prXeuMO/H5AfL13O2xwq/nF4eHuo9H07y/lv15bUy8SsWLcLRNJVudU+GtTPdLkcMsPcj/e
s33/958P/fWvt8uJh0rFIrowYNXwPM8ZuziAzB20j+CXd39/NS/jMP4cHP/zic5X+6fBIXv2Nu3A
gAVG5L2VvhbanurJXfPB5PJvbxthzawPmmWRL3IxeWbYT3HvcemG4Bnc6GZfh21Yh7DdeQBI3/XY
7vM8Zn7ld97kffBg/ru5jSQVXbDnJLnevhg0qqT4R/oAtj3jSZMvq/LB6D+v4r+OSlczjHOqhqs5
ZAtePmTRQrPLSZaZuzZvxn3/XbW9jpjdZ+VJOQAAVkLHM/zOr8L6g1t4md+qn1MMVV5VPyfGkdR2
cQtbyxCIz+zRp/fkrZuvWeTFwGJey+t1i0/a0/3Z827HICq2A+LxZxpagf/RwvXhu7ic+YTbtoXB
uxg3U8CW8YfyOhUefd6nZ+rynubd3xsHxIEv0av9bBzgoftJ8PeDWT8/fr88OhdX4mKuT4XSOlXH
exiCZg+4s66C8noKhOcyQexj73WgE+CPSgCwc6t73z94+b/MTOeXN1jazjEdVPguXn6tHEkFDvJn
7kVht++votAJ+yT46no3aeD62oG0rPvkPrvXfighWtQPBvlfn7GLN3AxyvUuzyL6DXx+v9qP+yhM
bqMQ6MJT8mgfmm3puz543CtGAVKjjBQHP/1wCfzrDubiTVw86HMzx62VcRW6jRM2e/GsbbkPX5fA
9h+JZdh0AfINaQXoDD588b/Mz/jQ8Jc5RIggbtDsi6VOF/1YOWR1+R0AksBO5HcXO7AvWvRAf3+z
hXoe0D8PNkEkryb4sMwqZJZcvlYTE0kCXgg0jpuP5mYcmuRR0WD5uwPpSUujQreXS/01aw3xyZaj
IO7GRooSDEIzku2M6ak/FDZR5xCcR2sI4NGXXzggr3YoXMkjjDqk9hqxfhm0+UlBOY7Hfs0prVdx
RY5APOj17Lla02n+PJ2rvOPgKNtaFzQKQVEp23XV5gbAz5q3e9Tno+nlfMSjec7aMVeD7Bh8AtUp
HZbo03TGgupC6kc7FbSsaBKnpm8QBvgVmgyDFso/8QRR9mCu1TkcbgaO6qmJg2aT4CIaGaVTwAnX
4SJanrRiMFtTPJLZmI72t6WJS6qKoGv1kz5I44eARkFMhhMX2jeVEw+hG6MsOeNLWd8740gMQtll
8boDSUE1fKA1Bt8hWsgb0PQEyBBeWoAuU4eThpgyVdV2YpBltl8MMUJXUA25oXORXzWugSUs1eqv
aPuaW9kTCFGNGoDysjYDNYJoplJgv+dnK4/YCG0HkYnmVwW6zXNt+TILfdj040C0vV3X1eIjF5S9
N7r9zG/D5ez3siIRj9pp/t1tojTxKIrmnyO7i97EoM61B9pJ2Ug8khXZPRa3ET8hPTAdTubga7Uo
Hkaq2IExmZ9yIx3DJCndPdT16KpRJ0z6mYIIIALkiALHCThylo9EHxrA2qz6RynQNXp40mOaf0W7
gVstRh8xREbVRCfuhqTuTK+/kjzHI9cAakAXcRdrwvE6kZh+PfcoP6zqxo6ETdcbAhsC28xXJ9rJ
+rr2W7Mhcyxx3ckvaKHJNTL8yM6RUpZfbBrnoXvmSVbxZPgp8BqPJK2ApCDoEfC2N+ZozjdyUcOy
qLagURQfigOZDLmi1nvCRXtMwDoFaG8EYdaCqUiqY5uNQHIJuusgOo2objGytbcuArUnRUbEiiPN
+1Rk0k6DFn/9BldAvy9cJw5qzek+jRFUzeWc0wCjH17TMlE0mywL/cfZLbTk6VaZLXVf072in1ZB
MBx0a6OuTXkopwXA0WKYHjJpgxFX88CmEr1DTwRLVdM8b7J2CkiHaINutfQNbVquGIyovWEWPGGD
voDBd3BOl4oSDqSYnIhXkUHbuaXfk0Lj4wvofVGgtM8LLd7lhAhs6IcQ9CsxroyyzUOUZNohGpw2
MEXPYz/qsUdMmuFBPD6bchUt+RQNI/dFost8IDC5oh4VNceeEObtoGnkivQlGn2AB6HboGW1Vu7J
xmmT4kYOZjz6clRLuqIFImvZMKkgKVHDobcqqrnEtWxlquF8V/PuU2+Q8qKS5/jm8OgRkhBHDTEy
aWtfjTLtwzhGsBuRSUEVKxr3iLqcz4kUyrPMG/3e4jsMbeS8dTuhkdLtgYCa3pZbO1NqaA4Ww5ce
+OD6U5vB9cBKcb2i1AydIs6vOU9VyAFxwH4naaDAO9ewjRtpn74yoeEjTTvC4hKtt7Y80MtWt1uC
caMucQmEsY1P6WqDBLMRmaA2nLBdEzRuK/Z16cbjvov76LPa4V6tlcJHXT29zeohxr5ujblno7Qp
AezDYFTdl3rFS2MeC+AFPSJV8Hue1iVeU92343HB7yOqBPmF88Qxer7ql1053kQCfVF0PUz7hZjJ
HrlrNj3GPC2FsRfZqzbLxSMRA80xTSN1RiR6bSMIiX6kzZexvlmMl0Fmd0as36x2CoBmIa/Igs2W
/ICnEKDOxFmvk0XsQG+YPWWxfNKCdhBarqLsajTpzgG17pgPl/Z0rsUqEm7MDyA1VgSRW2uexrT7
oaKbT4qr1X2gVp6Zh7JHZIT2NgQeRLd7tsNC8RB8mmer5sYwIbZggdzFerdd22nTWzjCSJfSGGmg
aDH2jGYGM3WYg5xUm0AuSn/n9lu9DZP40WqV8sj0pzHEp3hTtdk+ZhJA9SCDqC236VDh0a626BMb
T3XMu2QCmROnydGZ2y9jZj5SoaAPVKc7dPPXTanczZUVrFRfvcx9HvuXFYFbYR8Lc19VKglF+d6p
ISmKHejorrgTENGi+G1y3miKKI7jryxJTkxLptV2ZvMGiu0mp9tgmIPH/HUOdeqZr6dt61ixp6sM
214twLb8YEL1oxLTspvR170fa92XyDyGQ7n8oFZ0a1TpTTHfxEqzszTOOsZrRSyp756TqcAO+mbK
6K/ZqtIqLGZ/zF84jHm4ov1UHz3VfGhzEqjowyV72d+bMpxo7oLy0sPV2Q1MbJytHfebg2AsF/TB
PvfF19zYjc3Z9lN6VfUCDzKzIY0418nk3ueJHYwZOU1gSAG8HdKSsAam9iNco5wFwzmuiPOE9tI1
57S9a0W8kkzIEv98hriI+Fs/PrX2dzrrmKXvLYMdSpKGNIMHMpxKpv3QqO5XgFYuWStJqeFnfKQ0
fIbpBbr5quZ7XY7h0mQB7fJoJCDtiw0Ojb2E47yN5xU0XqGiRKyn3cPEc6QGBUCHdjjNBiJRNA61
pI9Yf2Hj58FySnBgmQX+/ab97A7uuX2LlyGmiTXdCl2CVIqvSxuF93is7btmDmTRYMV1e9RteTKY
NOizkw0QcRZ3etL4FSoGu7l3ukdnenbkg5p+iqm/AVDq0ReYZKSDefWLPAE0PdDTuCrq53h9ggif
Zm9N+UpryNcRY+nLrdveVmcUc+X4NmrvBJmFJm/G5abI7K1uZjddMZG+2m/7uD7JufuUj8O2a5OT
23covCz7UEzdqcB36PWW+aC55VbM3WleivtmlZ/yBptgpH2CcTgzYJxPiY0UsJmeLXO8inv8grTa
1sZBl66a4ALZxdqeUmA8PmeFQIgWz2ptJ7e1bOgBNdmdmKJAJOVhtp3PPa3DSXOCdNW3GeDjLKkw
ITa+aZhsX1CYB7Cld1nr3MS98jntrI02aOwk+/WtMLSneACKp7h256+ymu+U3OnDtcug2FVq78RP
osua6YAGq/QGog/Y+y5EQbmRqtxBA2QWLq3CYFofzkYNhcbQlr+moAcaAC86AuFFEBpmL3pHfJEe
hSAlABVpRrN32bimyB4aC99tF32OtKGlhqLJGjgUPeijsFDmLukUf4saZ9U9I1rZQCOImJ3bUVYd
7nLa6xweFjHsyRgrXzKt1fGF6TQ7ATLU02O7KAAd2R1aixLMmFVgo+hqRVgz4sC0DjUFvJ6PASKe
N3NOvcDPrNS9L1ujKne1nlgJw3oWGSA5IskJDaHGBN8HNbujM/haVAe4WAwageiWfIruaB7BDYA7
fT++/L9uv/z/1FgRHDT/4189jL80Vq7f+uStK16Qt//SXTn/1B/dFfG7rsM4cW2KKJru0Bz57+7K
72C+LEsFw6yzLXYtjp1/dlcs43fr/B1+0LQ4I56reX92WCz1d2EZdGs0Sl4OslDz/6bDYl0UmFQV
+xxIUtfRbYo91D1/LdTh9ZHzkneuBzp13mpq5XhawfQ5oIhpsc5WmHR3eDDZqeYwhFHjoWNlqdlP
KnzMuHwby6H241E6V9IhsbtNW8OHkQzeVbphDLF+SzRrRCSrAq4AC1Uux5uC6AotG7s9CkTCo80e
W1B3drQB1dWicw5TfaySGeahNTrbDA+MQrIAMgzlzVZkemuqgJsI29xGtWj9nDygA5vD/qozCMqw
O/UI+bEORUyY6trr3aONGF6x3c7LrELAIoPfN6VWsgMc5LmkBvE0uSiO1vGDytFl+e58dS3ukUW2
IFV7/b2y9FMZFEuO0xoOiowlbm4LkiLZ6lvLZq5b7b4Z/Nlkx5e2bdA7yuqbffZMYuFAKDxx0WpR
kwmSGS8cg056PT3Nopo/eH/v9cmfig1/vD+HioNl6YZOn+/Xu79wvCi7aXG8yf1stV1C9Hp8E3Ua
XMg5PvQx6jrHTZWdleG77ltMHHnemCEM2QcgQVfgVin8IPU8iEzWR+sZk+cdKkMd8ULBBDeoV7nb
PrO+FbB1zvc7HdywafKvdiOpHOaky55HQDmuVyt8F06W8xiuevNFTdT9LJqBHntbHtbhNo7TbdwU
6w4U3LpVREuyOvCdHhSlhwVlRN1GxnBd4nEf7eLBshPNT9jCYMvu71a4fZ7apOyfeuUaTR7Ggsw4
RULoN+Wkdl5B3kvsjjstwj2ZrJxhF5GvWwut6+F9gFQl+6efJorbP67yz81NcVHXO19829WpGwmL
RY4Q3l8vPu4SdRR5CxU3yzeNFT00OZxwO9Zu66WcjyMZup4hbXenqVRciaHcxu3yWGbiybBKc+ti
xAskNHx/JGOKrX5H9mw5Q9/Mqs+uWG2sdqm2RW5EAi4efgcugQfedtxWQhiBQWon5NEu6ODCB5z8
jI299t9joa1hPawcJ51J43CYwhcEglX2KGbVpMIn6OztdOlI4qjqa1IHl30UIeVczjgQSIYyTM0S
M8Y0jDzUbX3qYrboiMjeyLPPTgTWpaecqCNzaO1QqfvX2K1kiM2UdInzF6QTmWe2cxoWlTHx0+wx
mjVGXqTruw509VZy2A2KQrA9Wd2d7c56GJ1jV+ET9hDR1PSDG8UN+bUmx52iMXSu/WEVYBa/zLie
DHMstL4yCPtJpi1OKF8Q+7O1+ux2SFhVO9e4NcfxsxvX1+qiCc+YVra2mXNyaBsES5ms3iA71J7T
smzN/hsa6BDDXHMdzUQNNfqIJnjtYFtmDSgnBbkatxnnnyTMaC1kuW+YnfyODOs9VD9tm2MzCqWr
Ks+FimE5m40jyeAkwcHi3Tuc38I0d4cjJM1HB0oRf5AHe+oKgp+6HohSweYStXqG/9iHIoqHWp30
IM9niqtgVBGxmZow9kkUcIZfjquF4ZeG505fmJnxStuaW4VlnWPWR/KKMH7jqEO3W61+15vODwU3
vtfEmgYjfYYjWEJIqCvtdeFMvDHF+K3GUe510TpxFqvJO4L1WjbZBpvpq4Gf3FeRzPoWqrvAXeK7
iES7q0xdjiVy26lAsUsArwxyaVGtxIe0cccBXpLVT14yLQT+xODPSrvAQS3BSzaKVHypSzcYhwzX
akGFbc1PDHKU3V28c5D+36+9cV/XsMcS5ZFw0Xkb28pnQe8ToOfMWWcpkehIhEimaraBm1XZniCu
xkvm/EsqjQRhNzwwDG9BrqSt39UaAoKY16z0ToJI1r/kehThfJzfUL66G6EUPLhRYFvZunl/m26r
OIQ9fFn1aArBbr6pDagEwhPCoUFYpber6YkR28uoPWsihpipE8FXJpvJsEDzWZN6WpJOHAzMN6sC
DWWeHmwcZ4mR7obRqR5im01v6FbV8KXDMLY3sHcXRaZ6Rlkcp2aImTBcsp8waKocGf3e7V22jcjB
WlV5rHsLjOtkF9titI1NjEvwemH+gsmh7iehHVrNQkIBDx5xUpLSESFkq06j78VQXI19ooZOW++Q
Yl7Zfd/6TZI/u6p2bY6rF1EDHdVa+rAn2PToD4PVDqRECfI3nOoFWDvQzALahV77/aJ0WMT14VhF
oOWlAMz6qA1Jv5XEc4MaezUjShdgmCnU2eE8W/GmGfdFr9ng7LyxFRX4SZDkNO6qjbPmx8itk90S
9bcDpWNQ3FpA35K4sKatjumPkvjO/ei6TybSQrNwQIJWxetgup/zBeWla2aeZRyq5SVLBamSrvMI
V+wa+EHi/f1y8b4c/LxWayoTk22Yjmk6SB0uY+QbO05nNg8x4dtgLiza4aNrrIeGAxYxBi7l5959
5OxTHvu8pjxDbAWVEvekVCLfD43NutrG1AypAJqmegdPRh45VpZuMl4tgKeZfUP2RyOqPPJzCHPW
t/OYO8fCiL9ahONdZ+y9NuwhtZOBmsTXCQr133HDnGOtQ9PG+xQi3L0oA7cnoBla+BSs69AH43mN
7+d25zJre4lDbkP/NlgcJv/+El32iFQukW1QG0Z5JGxTfZ/Hf9puVc4I+LTG5hslzLiIh2B69lBF
NeY6UgZ73+pYlYZMn3du6U2JOe70sgZ8w+NMYfIqm4dvlF1f1rS+1hWooSkOr40o9Q80cdq52X5x
L3mbhmOxhlNWuNx3zYZSs8vAQqjeRQCug1yvlEdNZ4VBNRn771Bu003OVVgKDuVEmPn4wXg6ny4u
3gO7UkFjV9WYzHX9QhCgwo2kQD4pYKDafT/n2M8iM6zdhZA/zUquRX0X5fknitlVePxj9wBbqNtY
TZxDNiKyoU4VKwBbYx0VVCL0EyprM3YUuN43dYtdrYQMgKSIKOnE5QSEFTJKWFdu5DVJohyq85f3
PzHiZWhhcsULopKpzJexn9RDg6IeAztGa3XE4gBS4maESHjQkwy3CGhrgx2lpzttHyzx5j29xW4w
0XABDxa0dsV10B3MKSDveETDPG8sY0ge1r7xh4WgpA/GH83Yy4uqsdtnu29bugoq7XwM/Fn30E3C
qVKF/kK/2t8ohAFv6crtOkE7EXV1T8JA6Y2cRnpD2fbDSEnULrtNq+Wf2yGj7pfgNmtLTGWHdbWp
2pVsH5Q5v9LyxgkhP97NhPLM2fgkkOEBYEhe2pn68Oo8Qn4QWup+MhPL8QSB6N5cEGDUC2pnENrz
ZRo9ORVTYG2SIofzDCFwDxr5Jl9NCjiD9WJ3OpuuMXYAWeivjdAGvxUcjGoCF5cz8sko4m7L0uxH
0qIMZyMWxlEa2GE2j3TL8nxjS5IA3Yms+xQQaq+CPLZL1pVhzMh2S57M2L6Zy/QwlsYzXHwqL0Wg
K/W2NbOXJq/MoxiqrROl0ovsWUDO6V6TcTBCoD6Fp9CQNDlNeXi5OMq5lI24Axi3WD5ql3nbkPoD
KjhQ7eckjwmO2cQy6ZjgyMfGGA+lEnZCVQhKlT+kPYweObUD71lelXjSaC4mLrG4FEUinK3bnnCD
jTQlqhzIAeFAwXLGv4xNDaPzDKHGGVQKt0q2UV1RbGy8lDVGKqkbY7AC0+dcOg4Bma9YwzIPfEJ5
XdP7S+xI2+UWjdYhf+5X53uhyVfTslrE7sI81P10nKMnehgzsO1R38TRrW6qfqkvNnVmdwwH+qNl
XX/hTQqfLrJy475KSJN2Zam3gu1WksdUrl1uX5TOaWC3rP9C5Af7VAK68F1pWYGwUJJLcafYVrFJ
UuOugPXva0XmHoxE2eu5tG/TJ4TRX4e4gH5rzqfEmL9OFiL3ou/hmmr33IZvrErEX7husEZmdiu6
FaEWrZ9grsjNi4k6mEfwd3aEb90ta3AuTvGtVquIDAOu41pG00aL3JdIVGFMcEEM64PdkdxXKzcE
LnRzcpf+VCgqNXKcNaxq6pEE6HWHnPlmHay9kIXk+FwXV/NqP6gOtWESBz5j2/icR41PX9QmwMSJ
H9tM7jHLD4RHj6A4lK7wcn3NsNU6cHhcqqkd6gE2ZQ4GlEM93JdZYW9zVL2+O5cYaq7aZI5O0OZb
JZhc6210BfwEJ0VqNDpfe+oP3tq0vZdBXzXKBaQqDaiFnIBN3DxZHASp92IV7ak6o2RK/IrHw187
BeGcax4Nd6WJu0ioUuBdW3Y72BX4ZZNmQMgdu41u3zZo4O/NyG58XejBVCl4Hhz9Gp/VtNHT70Yb
FUc4XW2AoThGvdZ1547zwtk3WeyRVmoRGrEjN87YzkBapiurghaqKYRZa9qtntkdjtS8oAI0tup2
IHfJb7AkogEgcg/+bNXgJ6vOEWUqxZOcp5AyNF3KhljbTNPpuYG7A8MfTGXzQ1WoFrjrqjMU++bO
LkRQ5Fazb2WbbF19fGzYIhWleJ6X6XGuQYZJR28Z55xLW/2wtkq7taCrbEwnBfAuyXBmJ1w0RxQE
zdZwp29V46CrN5kmu/XbCAPRU9m/ekNe3CXlV0RT4YB/0u/W0vCzWNDjLKB/0RfzmYoprMqXtiji
sOGsXcbTs0YK7JXTNfmBZgCYFc1Tc3BV+cQBz2QJ8q2ipzc7YWPI8QEQA9HWXtk2ZNOAyt1olV75
yDfnrZJP5iYmY2PRQZAVM6ieiQNiog9PhqoHpTpt16WITjRFT9ES9+y9tcyj0gfRgMovU1+KKwXZ
tScEpYkOdxCYki0LF/6wzM91aKaK3ma7pUPIYQ888nIkn0665ygRFEG9c6OIMfLYdHOpnaXB2B+j
lWLcU6e8Y0rKN3JeX0zXOrJQ8GM1ZuYJK5LHPS+obcOstUrAEGqc8NDE62F0bX9OOVZVxC9s1Bol
sUITi81Yz7HIPTpqc7Lc4evsTHxa6T5gkae5H7tPGp5fn9zVq0dOZQuAqUchkxtA/7mn0x4P0tqi
AjLHd2tP3gGQJGzVVrzDUnqyVyJkqYNfWVSFcCYOgUbrnrHmcAZxlMMsrccyzV7jYmaatxZj28VK
4Aji22AmGHtnroNexvRmirjelI2aHPCv/bAnsZ7oFwIHHOsyBPrvtvG9o5nLzmgVTgZl6nGkph9W
0sgv+5KmoqQhN8JyccYyNPrhGEv1mcV+Y8mMxqU2A7u2H/4Xd2e25DayZdlf6Q8opGF0AK/gTAZj
HhR6gYVCEhyzY4bj63shM7sqU133Vt+HMuvul7SUhRQkQcDdzzl7rz1aFglOi6J+MpKDhy2SDsjU
MNSXVASyp4pXTzm2KuoG9tVMJCW2j/rVbKgEFedz681boCMVDZV2O37047mQUdjS+Kk48KRNbXGW
tm7NJN/FiDf2NgViSlT5fjCI6Yh7XGGOMj+NilCrchDPlmPSE2MEd2sAlFtzferCW33VNM2mSmck
RzTvFm75QzjZD84cvqBuInK6ZD08SalvfMVzUzNViqaErLqprRe+K/yL67gPhkKl001L+NFpIfPS
l8adMPyOUmDpzmMrgmOzKiYCX196u4ugWqsHX87fGbqxK004qOZx3oSVu2wyqXdDJ5dNJdXX0hTk
BTvdPXko2WEI7PeWVkqSF7fwxjQyCvpzeaKLSC5WusXwdh0D0RwhBvtwJuMv4ec8MofVBGgh8/jh
Bz/txWa2GdLo7UNE4QGapCUV6FDyirbWEl7suPz08YhusMLNMrPx5UztYR7xHhYO2oq+Fd/icU7J
yCtxV4mAKBs0TseM7Ckq4PyjTIfPMW76ayDMiISpe+ZHxc5sKrZxYmtp6To3PkcG2LQHmgM/angq
O0NAFDJkP4JrcbjnwPMsNrmPrLgogHE7KCsgiCIeVk1ACxLcu/gkPmiOSxTZlvEQtPqGmJ3daDC0
pBZbNk6cEYr4Og8FMXhQezdOW/S7lfOXLY0Fp4JUT5HNXDvSV9N831Z9f3S6mcRFnKhcFnN6mmnv
sWWky17VKV15FuiVkSyDpNvXvgnggi66SRbVTelW5CJ1VbFBN4R4yzenFwMq9pHpW3cUIwhAXz81
bYyBvW+IbFB4rgTd1oDWwUba89XqymtGE+BBOs3bYODyroiSG7r7ZSm/WbI7khjd7cjyk/Q9ygs9
x/vBaYLNnKmaJ/EMH59keFHUm7YxX6XeczINE5OZeeP7mwmNB3hQdyvxtkSVJ/ZEkOBtTZgtBH7P
gbVYxCaw9bYuC4vOXPLq0B4isFsgVdP1z8zO2rPrHFjXTf7F8rbUgBLEOuVTwV3jS2rsdT5czghY
JGoK7MJ3IcFgl6HhybGksa27jtiVNrmX06TOYyqOWaG9rd1Y6HiD8NVr5dFKl/iG5Sa/zE3HU8mf
TCKoQBcxcc/ngvPVXI+Xzp1T1BbK3uzNuA12NeG+i0CekcB8e2Qr+WaJ1gIVs4Qc8lV6rJWjaeG1
X+cJR2k9EIpFeIg+Ex6Vc3hXN1nXcU2MxDyTWc2NRSgoFhLrOXQ64ziUIFdr8lmwsiPNyhI6UT5u
dCylvo/y2Au/yL7wrnmznz2kZZkGuWKAVLTl+Ex+O/HZD4nvoFeEDp+qdJ8ZEFlJkffuyVXYOxw3
8sHzUc6W88GGchMxrHoX5HFgulP7NO2KjWW5z2ZefYftuLD4FR+OkIQLriMVWiFwxBAjJSkgEWd+
HKo5hQdWew+VDjdeyolsIpDxwLCBwgbl4sb0vP4EiCjd2E8WhVcK1uQ0V7cEl+mNxYzkhBEUU6Wf
7EbiCjeDR7MvJYvkFJs981576u7qmS4n++gPl2CJwBBXwpoR0xVzdy0TvV967w3phn1OzeBBJaK6
D/wBn3qhzr+/BU97gBWlOLm0qZjJBNtC7VxSHu5ysuOQhZDP2ePcA7KWRatVeWMNrwnUYt0DD5+0
u58tdL5h/RJWHqpFjMgRxMSErIQuR9JlF98wvOc3eVeiQotdsfdQVc1W213Zlwk18whSz/pZ3BmS
JrKGuxj13aOrhH1bTTGAtrE82pKA+j9+YYjBMpo7nyCItUdAyOZ+GJrwSJutvQgyjQ6N0zz0gd2e
agH8a0EaVCaNf0kq1k2fq374fW6gh6sqigJ4WbntpBxPSaEVHnzDOemsfosLsr6UOXympsRU/KPp
9Ncq7gZYYRBZ8Amf4yo0YX+x8Cbs7Uzw7zpuNMKkc7GBjW9u4CSLy+//yW1ghZrwgb1mjHj1euOl
UIL4q6p4bqQ2rpVfGdeS6jqyMjNHg1PpW1msrciOXuo8qwR+kVU9ykG9xbqsLhZTd3yyIeBcQ3/z
6qk6d15m3ZvSIFh45YSrhkIxFMN93He0Y2MQMEDK29vBHN3DJNHGVBlrjc9R60C/kukYRu5jh+5j
6879iWNc82z3yEDJsSU8KzubqEOstnJeZqX2taFpPbv1ylukdLOMkvh0gNxFYngkADExs8Uj7Knn
HJPfrkrZpFqPfr9mADaE6OQQQxSL0R1YKX+ai77pbYu4Bbuf7yafE+hAC9Fml+8EZ8slnQ5dXt9A
zBqe22TcLqJLL0ajhktHzyohAGFrpTI9xpnbXtoEKLLTK4hdiZEfGlJ1XmtEEhuAqjNZlhk6orQb
bm1CZ0NnKu6LruleAYnAUirf1g9R2cZ8P1oAWcfWf17GJQVAMqPOZD5QeIoULG9hW/YhLLPz2jfk
3xASRPMko86JFlqeUZnJYYe42TgmZvnDdF4n6c83yYavAPzm0oTwjRgF2B3ZwEBgwygQaBknyR8X
kFHz0t9mblaDFJO08XuyWBzDjw+LrqhfioHc8XKhSoqLgz8u4MOs+Khy0sMD1yMI11gDA1WwhSVm
7jp7207DI88ZqQq1NEjR1SqEmkjxP1XWtaMjuM2XhgffubZOMJ9rOBtge8RNW084x8fqSjmrUpdl
NbTzneqr+Vnj022hD9y4ReeTtxfwADkkWpL+OZ0Gv7n6Hi7xysUTHAZetweNip5Qm9csKEx2xGDY
9zhyrjK0qaeHkWNu33NKnIy3xsUrncUFwzm6prrPyjs8L8VdzOJFsyreUwch36tpDI3uOO0xZ3d7
TJEEOG1A9N1CX/g5SVlsRA+7a4rlT2lLcRxj+9YqQpbwJAZp4Pc4oauGIq2FLjGWLswWB6keT8Zp
SZXzQmjgDTjCZk+EAueMIjS/IMtnvUL97Y5p/Rj6yGp8x6aNhmd8b0j/6LppfEBrljzpjMWv8GoE
bq7+6CuLGjDhrhZmeesQnxPlvaxeaULD+s+CL0hsOY7LZqVEiPBQZI25bVy3PZpLtlf9Mr8VbYdC
axL4h7Qqj5UqcmBRHSXSOO+npNZfOxVc01zPzw4RfIAs3F3TZMFJxXZ309m2Yis6u61tPJsN4p1c
m++mdh2y5vMzINEWRZ1J5Z1MD2gmXplgWWAuCM0Tvf/NSKdzI+r0ECv6eqXP4UOhgT6EY/+eJECs
lMMTrsyS3+I37IUhGdUji/ymlSQ/eLp68d2sP5kmL7GyxCLTBgDJPOomrkeg0eaLGta830lTzFlv
ZWI+5nwA4ggdmoIJGkXPP6VZbWzmOUQ86xf11rXcvVFX6lTOLWoEVPVLzuSwZf5Aani4W5lK637c
hvOhmqXY9BIRfD+cf7/jSSJCCivA/JDHvHa8xzeXsOQbcN3kuALFBjISlJHlM2FtSz/btzN9Lji0
UawBohFS4+16WgC9N6YHEM3WHgK4IhhYEcZYN+NtXzRgS4Pp0rjNJ6p+cmLDE1r4Fld82x5/fwhn
LaaI7wSc8sLbmpc9CgwR6dz/Mq2fQ5iVeVoASbePneDPLG3jveXX3wYdviSKoeckUfHyG26kVRg0
YNfmZzMdTSeNjIpBFRUjgungRk5b0zddGkgOWs+h/gRQPEVDheIUieWUTynKTfo2QeZt3dK4UeQI
n0fPMjesNOiEh/7BrieWb81lM7wq4JEB8FgzPhPjwrw8JCOnyPMdgskBaH+Mlm0dN84BY9qktQ90
v+qLA/wgktUMTaGc1xBC5j2qU0e3oytLi7o4wMXjisXTxYbOt4vHlr9K9MSWno+7D4zkiLVkFbgO
/UGLnxXIj5NXIbKLbdneuD7fjqq+qMG07rpQPoy1K/dadCejbpdTMhvBdhjolTSzHqPSgy2s/CsG
3nc6cTFbO4IO6ENmvoEqlFynKe9IlRwa1HvFJlvvvsX/skJ473o/aXZO9UJEowNfL74Vmieor7td
RdPpMh0dq9TbyaNS0uv8FHuJsd7orVHdpiVEqcUR86bxQ+hANho6h80g9cL5kbNlvieCTd+UCWBc
NAwIFBlyVPZ8Ks3lmi3zyJy8GI+r0WUP1plzlftgOPkN0/72GDhDehiAOOGz0cvBNRlawlaQbfiY
mbyB1Fk2OMytc97kFsOAMYETmGbnYEiv/eTaB6KQvtNi8E9x3591Sx28pBUtmUJsGPsGNIJoLjhg
vrndeVY9snml8ZUECx5Nt3pNZTxEVgNYUs2wjgYF56vPPYKeuoqEunUm2hNmOkxtyO0l6d2HVEiy
1N+h/ADub5Mod9FwU8ADH4lZPOICDOOkwk+3H5aLo659oOyTGo3PvhKoCPoXXSfiUZjxCxKl5pYA
CiOazZWik60UuRbhjN1gKqHI2ugio+niZdVDTxJklOGe61oWXCMW+1HONloU+dLB06WFhTRi0NYX
N18OYdDkpzh3gouqZxuTSPPCcUMkmqYwrZidN787mKCuI6+DuYGen1lDzwzuS8UZa5pahzUQJo9j
5Pn19/8kplmy/U+gFceMGycTFxQCXzoGcdf2RMvtksX5HXBtBLM2uqFJx1+sKR9WiEpH2837XGhf
RPVURv0ATjVlZBfB2vSOoUEyXjNyPkTrwGEG2iSQ+K/uMJ31GkFkSOcpjYV91CnrMCk8nT8B36Iv
ufEcp9uFRi3oA1P/+9wrPBhIb2z4J+g5r+yQT6RIdCtbMjhBS9a3ntl8QCnV22WwAnoVkD/iedoQ
ZnaEu9PtPGX3Ua9leYlHfz54vX3rJ4JXWH1Xheyx+C8mnLBObby4XQgysx/a2L+qqmwvZi96IGjt
D7ft5HtrIrBwnDY8ogz69BJHU+dm32wcNhl6iZ1c+vA2RyZROAFtquY9N4pXatIASD9xoCSThlZZ
wf8OL2kOkjSc3FX3j1AEQwZRH6UMtnS6uy+Ow9ruOsZb6S3PusjJ+PBmfWONNEQAPp1Q0VnPTxPQ
y208dyenTbJNNhvVtoKqyUF0PLd0T69lTz1JuFpZj8GmHUkom+OfcZuVL4u9fC/qFHYxil504cxY
YWAt3UQir+1CbALPy1LSI6FBremAjSVQtFqjRcdBz3ynobO1wu86DBB6cBLa9mrOrgnk4ONkNc/N
ApYmcAX3jje9AZsHA+bOp2LJ5BZ2c7c1jPhJI0UET09TvZ5b78n1jGkvUSVum4blKhdPiyQeNnGS
fRJgTcOMFG4vXLJqSz0y7HHqLHFwyrXMj0HOHtjO3REY1HyeZffSVjH+rjpYLovz1ArOCyJoQZxh
kAPUBskcZdu+shnaruMyLB64vBTiyfumDzS15vw2ePZdMerXpJt3VsDRV/avg53ekjBOe9Cfd/6U
P6apQeaTW1SbhXZcFBwz382RCEqsM9MHCebhprHYR8SELLOvHhWdrO1IcgwjRWxK7hzShs+rr31q
MWXrKNpch3aMP8e7Omg+afxtrMq7A+W5H33/omPvW8XNsWZUvGYc7sICvKbrlLxLhfHZCZ9KJ37C
9UOAYBs5c1ZjQXXmazNUb2Xh382LOx+Ql0JOlqE62sOClj6NddTU5ot20/bJdobbAc2ht55yu+uA
znuTC4VXPPXzY2yAiHNZHZFWIZzKhuZn0YzFvpQzEDnA4MMsb6jh4tukxXEGcYzFJ8nPVr98qnLi
zulpMHYyuR1T2j3StO7bpPtaTzQKlbiYuf/Rp96XSp6aKQ8OckZ50TejvjbCvCWVgsGF7S+nDjIr
EvsoK+sXd6SgaqrxIZyS5FQE4y3EGMiHcbBPKyfYhpJID+wRvb2WJ+NryzUZPI58BCNt29l/Ktv4
i+jsgLcVMlef0k+jT558mkNRkwfVvk9R//vLPRxihrMDAGKnxrdW0DaaoSNvPJN9mQ6y3OOprLec
ewOgoKyLgP39B/q3mzZw7o2GvYDTpM8Jg2cL/8ZGJfWKcLA5g1D0aptODB8wDujeGMEzXrjGHzZp
nVwkqrd/43+wC1JfRdTf74gE7108fFECMH1TW4fJm08jjy5cw65Mr93jIXAmtE76HgbeWQI5jsCO
3xTAqSKbknoZ9YedW29p7b66MOVVADW2tE/m8tOV3QFs47MD265JiNH5N9OlQ9qUgtI68Rnk0TNW
SjyFTn2eiuw5Y1BoF97tEC/Vf4+A/v87fpFt2Stg4B8L7a/p9+lD/49T979p7f/8p3+o7Q1iIn5z
0DJ7CFvE3+T2f/woFJ5Da9pyhP8XmpEdoNI3BVNYxBtMelbx1Z96e35EwrAHGInfGPhw6P8Vvb29
8kr+Q/kDoIbq3jeFtaKwHAzev6huLDcNJSCJ5B3GGWb5PPnkczA+cS5OIU7SeZwacbLE5GwHv74V
s3sO0OIGyWNj66cAmWOtUI1a5l4Y3qlTxrENxq+zv3xaatqHIzk9FXoT9gtW/A+vH/sdQpGbv1z5
/0S5bK0qll8/BHMM38dYLrgyv3yIaYGFL62RD1GYOLnM+nXMjKNJUGqSdLdoNS6cTcix4YcNQ7I+
HM9kj+Iynd5g8V+LXLy2YXv+/V39S96T/7Pn4h/+rf8bwV4BYuR//Fjc/2iHvxlP1r/+56Mggt8E
AjNEZoyjfneR/C/niRFYPCQBOQU2zhQX4hfP3p/WE8P8zcRe4odhCNsr8El0+PdngeiX3xzPtKxA
OD4uSe7lf+Vh+ONu/48bCa1e4DimT5Pb5j2wBPziPgG1nJieLkdEs0bsMy9zhlpfpTs59hMk8DBE
9mEYeKziuWqm711YWvnn1M6Sw3fnWkF5dtFI54glvGoGXOqydYOj7Hm2trla9IIPXgKePRHkM9pI
NbW/Tog5pYnvcjHgQ0ej43YtvsglmblBpR7fqIJCouYqSTC71PyWWytf6tyA5m0UvdxY6H0T4Ojt
bMVsyZlKAKAgtzQ3k+gK//vUQRJ6Ddu6bq4lNrAcZIBVD94j49MsfJ2QxzP9DZOqYWxYKal/ll5d
Bl8CDYOiYrCkSh4cpFJu9w3qd1uoSDHtapgrTl2WPwDWH2GqeTnxbc5rYKfKJN2QUZP6UmeVIT9l
imQRKYchEcZFfiHj8sWazDx7JEgus664yGtqDjfBZedfl076w62bAQB9ApOc08Goxz7IiTEzgiqM
ukx1BcCgSffJF8/A0/KS4GEXb5V0rbK+6qkp1M+6G3vMAXya4am35h7jqaSx+BJn9UQsFXlBiyAz
tEhFlhNoJm0iEkDQzPrONNuqRQSPpny6Caj+2q8itWJAqx7K8uyL7knLwO2QVuaLJwrHe09niUVu
K+O69S9ZI1N42NhSuoNeLGAUEh0VE9dg6oaflp879aM7oTK4CK1t/25oA1kw3AMm3XT7orRnQY80
g8vJyXTxKPBpty7eY56CAd0zk6EOA83t/KgELV68qUYyxW/prLNVa9JT0N8wqpESmalCu3zwUoIE
ka4MZAc2hwSEvnWp2j423iuZaKLjXOXJmyyfU3uLTCwYrqMHS4LphUJsFHH0t+1tUWX2gzIaat88
Z+AXBX2VIl1y7Bq4SgXy8tWUMeGNOWZTl/Z33NaECZIPRVJ9G6QasKuB4ToMfPrfDYwFGqNiTPQ5
YWoNDjyUTnYDlM/zno1hlNaRQdcQfnTl2KVvga3m6SVLJoVzNcd7TjR625Fi4DBZ7EGBY1YHXr4Y
sU20km8m09VCg2EyepSpVSyXMHGM5UD4RE8yFuBUfSOcvq6O3HwIhxpbYY0PjWxEakAPVJobwySG
FrmP8MxtNfdFvoHtzlDCLqDD/kxGtw1JwCQz9G72Fmc8EBKS1gzCGjc4ZKNOrJvFadz0UA5m5p/7
oWviQ+/40JSrGKnwkceiaC8G1cP8mXl4XQ8VA72BlOkUZZnhEZeY4hutl3jLdc2cB5pHToxsEC2Z
vZlGRut15OYtkS7QkgKka2VbzxXCtDge97EdSpr+OBmsjW6NmfLZaezyqhmWYZMICJnZpiNixYSP
W4sJX3c7ltbNPKkCjHcSeLOznxP6NxtvEOKzrQpis2nYeg+0PHTj0KAcpvle1YOu2ogPOk8fCqS6
C3fJ6xkWeDzo/RGyqOcfchOJ1X6Z+qr4KlOwzJ9TOqbeao7Dp5+QmTPcmzHjn5MAq4y7fMltV6LG
ianDXufJmj78Ke3sM70O9N+7Cm0P1njGBRm5tFgiNKtNIOxVsCJYCCJzcpimCzcJhyinPU/YIjbB
/D2oWyv+LpjAej80HpqMxGFMyn18I5KVvsAYcDZFfu+KuQX9S+ONCPdhaww1jmpENaTJnKTZCDzy
OaLFRz9EIbTtyt6TWGOkGcqfoInYH5AhcYACAiTGlo3B9mUswEMnJMtCKlhgsadNn9ZX1fnKfLSy
ITBvWiDC+U6kEwsqJ8elBwNjIenyWJwGvL0bP64EI4UAORH+D4T0Rl3u2UsMQI1eA/n5BktO56wv
RKzDrVJx6bx4tMaDu3i2SC5vXeESS8951JXPZa8F8hNuxrE5k+wFoRFQra/apylrxq5bYwJUgtik
CZOOup6epbr6aQWTvlxKtCg7S82weCNGhFX5NQ5KaVCdYm9/atb0MHx6OqjdC1OcHmg3mHeYKKCs
wxBdwyFRtvaWbVg52OmwEdMI3PZukfvmA8FFaWMD5nUZYk62lxfuZpqXBIlWX/HxVg7GYryzQMK6
nUPFJG0eUCnRbnSr+qhhhZQ/wFcWOo2AMAzMn/zCdWRCnzStaKdWjVBcXCfIjIWrUY2T8OiQshg6
UYvMilbH3Cn4ASnREXJKOlJ6Cip5qlFQOgqvX83c/GJIHGpIkH2HiQ8ACDN5MQcTOBFfWZ4HWGjo
OSINxVX3RpJuKw1QyooqjzcAhiQ4uSrvhq9LLVy0l5g/R8WegiCaPb9XAopBoO2jwdQEP5uuAufD
MCQqtwaz93jjFPMwPbeEN+ltWWiXAwmHpCbZzHE2qtfUg/eM2JP3iIAilWbu/mBDTsfnIu9NsYpL
1geXxpmcp0NNIgEzR5zyOWx97S+Bf/DsQQNhMLLaR2GW+wNGd7b14UoPMtbFianc5BhbmSSFBIwf
Jr5aJYZ160F/8kgdjgayQ3qTeASCXb/b6+nuxmpQjIL3EEg3+p0ZEn9a73jfLfDovxw6/7OKYD2o
/eUgBxkLeiyqUxZTjHKMzPj5X5wXvZw4UtWhSZiXf2/BPXLKhJvVxvYTxv2ysTI/PWdWuJ+zNf2W
ZkAMqcXKmbHFmT9u3aK1j6om9oXkZZwIuSZSSt3PLROGf/5W/1670K3FceH50B45xKKyc355p6Ho
W9c1GhOXmNldrKBKYFPExTshfh5tXw8O9z9/wb+bB3khfNWBEHDbLHcFiP1SLJElVXEuzOYd87nw
ZLWTVNEUGlVC5mOJ91Uxe05jxaP2z1/371YEEYKwtEObQ7APmYvD+vrzv3wlypI4/8jARpZO14tm
e/aoB6uBXNX8V8aHX67pry/1u8n8Ly/V1IScCylahNhduucEYO372XP35ix1ZCV5tfvnH+0X+uqf
n42igRwjBxEjlOG/fTZbO91Q5THd6WUAsTJ0J8uERq67H1owj20ZNaNE96tya0w5cFSJ5RC8RLRo
/7+i4/3y9a6fPcBCgFHftmkOuM7f30pZ0JWiwmp20ODbB0R7jOoM2OV3dSON+yZLCEkGUFvL/+KR
+/WaUy45QliWWH3bHoXc31/XZmSKZa8zkN8VWNYqUtAa0iXuzZmsc4Nxzr92G4e/vJ7zyyVfZhUa
ROkYW6OX9qMgqZmNtuMER/MXtQLIsr0atPkHD++/oai/Uz+qp7798aO/fqj/F4jdDpjJf1zYX3RL
7HdH4MHfyvv1H/1R3gfmb1TwPNgmXAFbeIIv5A9qtwihdodEKdP/xo2Eyfzfi3vX4UciwMPs+jYc
w5C7+c8+lxP+ZgEOwZHuYqJxWcf/ldKeftrfO12GzUsQh+e56wPzl8WADjpt4tUgQBiDtzN1bl0K
PXfMdMRMdqYbqvJ5jn0yOqxEPY8EE8DOKeJTr2bnLoBe87GE7vTs6qQpdqWDySVnbruFOFbeNE3q
g6pA8nqOgbwl+H6M9sjTZf1kZpE+kujOvN9GUL+a0GCIhUshvsf+oEp0oE12LatsZMvXwtIRcApk
gvHEdAzf8LLc1LVFIZYkQ+3vIKqlz8FAHe6FZKz3hpe+gAguDkuXJXsySrOvmoJvjxW1/x4Ltz6N
siwfXAPYTNSWatrliRu8IBtxwA0ZFfw6tsUs8ptcY1WuMtSVPtOWpV2OpZ/0d4Pj5Jgq6zAkoSsL
DuRGc0qzSb1R7J5hWiBZGMVVSE99FdnYM7VuiXcla6gby4viLBNiMkL5zYzLlV/qwPC+4XbE0loA
4uV4XzGKYdS+LFHfYRUFNGw4Fx2U1rvRhyvcs8qcFmd5QnW8lEww06ZU32s8J/ciZYC/GSwz/DSX
AuJnaVUnBoYN0J96KD9KN/GQrQd6Np6mBEQe363GY0Edv2D7IFT3A80xXMjAYNTRWlWJtZHx8pNG
rPOYqR7flhOUWy3JSD64Gff1DhAiZpw2lqAdgpY+xJK7bRMhbfOGIyU0y89UoZtzvOxsx1bzmfbW
dO/nxJccgiWL7wi56ohTadkYGN/536ZQtpwmGcQEkbvoON3K2l2SiHk11mOjyzHVJbjQcca53Ydb
Gd64pTBqjkVFxOCuCBwifGVh0oAyWo/L4QXuZ5JJAwIro8Vki0F+Zv5DXUE2cG4RuJGOZT5FpRt2
zymzqQIJRE8haU0KxkLsuN/nOq/P6djOF1VZcFZiE5Nx5a49rIZMoMiym0JvZsQUNTLggcm9Q1WR
wkfwlmOBLhUzRRxTwofuMSAeZd6Py1jOxNfGer1dZyBNRTV6UWl1WBCdnqicHUG+RGFy4vJ60uyL
1W/TNwti00yN9V67vtlu67UsP7fxhEGLkCuUkUmZ8VYFXq+oDiqO+bS35MUIq956VLig1I4jIF9Q
Y/fe4zgPrhs5jQL4Eg7e14r85fsFONydnchhZZuh4zvNrcI/gAje8nYxGrktJ/XuJSYDN48KMzbP
uWWMjwkN8m2lc6fa500/0GdmCTmgB05R0tTBVwUg6Z2+EVLAZoQSitzCix/n0uweeQTxoSnZWTfC
KJJvSKvGauMnnIjxBjnI7mKrH8ZdT0rqe8vtxS5Odtmtbelkzfw1ush2CFiKMm2t9v+4YnhuJJ9L
Z873GGurLxnOs70pyb6q167jZkpTJvb+5HT7igC3c1LO6aVPi+7NN6YJKcISyHVahoZvgljyLtO0
PU84NOo9RtHxuTUrL93ktBrQiXRu4bFKEX7ahmb10tshSD8DfaATCXOZ4r1NxojalM0UpATrZljV
aJalN0EKBy6SCIzBSnBHN9sisciPmZPEWLYcUfLHwZ3NJ1cI53UMCddiAjK904Npv4sSNuWGatQZ
Ir5W81jUtiCHbgSqAz7oSCskjuiG6v36Urz2YF1JzA0/sHD5L1kmTHsvzCyBbRpCJEGOj+zTyk31
kbZD9iUDblXd6rKTF8x3KWO0PLyls5g+MxiBY2i5LUsn3VTW3Cp05XCc4nh5qYFCQOdySD2NGssl
xrP01HSHxl59L6qgvSlAnn5kvi/HqMgM4+yz2m5FWEOYa1HSHzoxefcW1rMtRA60/Z3vAHRzi/A1
qXjHLEHWpRlWXYCBADzeWa3tvAVJT5iL7kvlbain1GnORPKTDg+2+diL1+Vgyq2bLkFya2nC96Yu
LDAw0hm8IGsIbtOJJCnDnEzGMZ1GiM44HjeSYYmPReQjjINqEQSx5Hj+Tz1La3xqfaI29xYeYkQq
3Jx7uxocjVjERIY92IGstogbzQhuTJo/mNmECMZhDd4i+5g+LEDB5ramSbB3CjVvmXSZ7wahfPdh
UProQvoc+HsZpmUU5F77Uw24GInrsUqi7DOSbRgdC+cH3pU1ZDwJmNnwYBmANJOOmg5GVPLs4s6A
fupzKyOvp4GDyFuupm+24f28TIMbeYyWodzmi/MwN63qmFfP7H0eLa5boxKKroKdih5NSqgQ/fR9
1bO+kGK2FUhuQIQ4czdEXQDY95hS+oLlFUhf0tbESuFRE97Gg5lgaWoY30dzA8fx4KKZcQ8hCoNd
Q0Wc7lxyYkvcmAOtWQg27ZXW4JSekdj59Nz8Nq83mqV6W00V/X+8fUPzAKvDHTb+mKL9z/EK0P+k
NyWirOobgWAuQD4IVlbtaX5IdFe2omW7ENL2sTSK7Zt+a48XDuc7qz5KgG082ka8DdCQ35uw2poI
+W1w8J1pPli0ECDKMKxs37mjkjelg7B8VbJqvylL0c9aiP/6Htf1dFQ9dxHNQZsERdMd6h1RUAsR
ur27t1SdtNeugykC6HbFdBGoiF8lIH7Tm0AZzwZ+UwxXhXsJauKksiyGtWp2D03b/E/qzmy3cSzb
tj9ULJCbzSbvo3rLsi05bIftF8LhiGTf9/z6MxiFgwrJuhIygftwH7IBMhFb7Haz1pxjGoSDJZBo
fS15qMgIztY+JeCHuvOQNJZSPsuI+jaRfsltmRc4S1UKePyCaJi7IdIjPQwh+o69PROlLnbSrps7
UdTdnZG1pTvjj1QWvewAbWT6d7ghGnIZnc8mcL2FDdf8oRurR780GziEmvaWwrufqUMRPXYhEZka
mviHYUD+roYWq2xjZWweRn9bJiO3J+y88Bb5TaMtMBXoK0pdXjQrA82z1wr6OOzzVZ+kwMlMnT0U
oL1X15btG8Hg+bBGjFVGC9VLh1tt1DRwkX7UT6d0ZuvXBnXOdsx1PCe4Yfxf1IAgIdSVQJgZkzES
cLiN7KJCdFqi42KKhlTZYHBT532njMlKhYQB3VXNPjrCuXF3KiBJF2zNCXEezCS4aSPP+St38Pjk
te7cF43EOpum1HWF1QybQW3GX1lkih35jb4xC7pcXxS6N4UwD7AND1bUgOCUKXnUdGfwMac4vjaI
VnAGgwkJR+bBELNczefHim2pPlTQaqj6je2SmTCLRp8/yxrgSPKEBr1+E6alB4dKtViIMytU9hlo
BnifZdVXyB80mCKQfeM3bAAVYQo6KJXnFu3JNwzbIVuqrPHQ+40G0k1aOo27Fp4ctymnAfTJiVqg
o2ZhX4D5UiYv49D8LBIXL3vdEjMfWa22yOO+RqTsVMln1BvloyNKDdIh2fFkQJudTzx3Z5XIxkPu
VWilK9/VQ33OCR+frKcW7sRGCYpvMnG6fk7jjvAwvYlgRpiV9WyYOQmEtK57sswQ7UXzwcFJiPgk
xqaWdkZQ0UDHqziY9XhfJ2RrlgUbCIR2dpawdxJErfBInVlgZco3s8isjzpWmJbp7bn7xI+t7K5A
j/8tw6G89Lj6T6QABVpNMd67XZa/A0GG0KuT++1h/2hxyGKs5x1jZbWRI/bWD5ZDwJqiH/K3EAPu
mrcWrJcO5xJNKfkQz9IczYqJZ5SPXRtnHbOP8J+0WJcZjyoqXlXJ891EYYHB3bZtE1CXpkhrG/ij
PmILcA2mxr6C+dxafkb5SaUhp2O+ZYpoKYfNFNvPQW7HXlgsC6XMHjkAGQQUI5FfxbGB9M5LKuXD
t3xv4/uF+RHYmddypsmid8kazuRuBpHc2GYy/iWyuH4wsGR/qloMv75Lgh72BrTybA0mI/LhSoVU
gqkoS9pYNgGUwlO0Xx4d013iGvmtoDC3kwKbIgbcEiOWP4zmYjAK+RK6dv1UMT/fZPAxfnpsqGx0
b53V3WIaZ6NFSCphAH5MlbgMAUrRZphL3+p3fuWVWxkk1s+eFsSC5G91QSQxtiLaPs9KNnEEE7NK
qJxP73bmDSA3zSqSD8PotN3cQLv/l0/NHP0z5M49TeBkQ9kYqWo3kYqiyi5Xoq2NQ1GTqFZmCqpO
k3rca4hb4n3QE/2Oene1TDJdQS+FJHhNO9hzAAYkJIjLGOhKHLNzRs/rJbg6q/6p6UPsRIUdrkct
DnZaw89eCLieP90kxlAU5Ia6cQ3OtJpAAA5Son0VJKjtorZ+pMqsb4Ug0ErUC9js80Gru2/o/92t
mdbybSSkshqDGAMoxwJY10Gfhs8Ui+UzvmLtTbimss6ZCtCCYhxDRh6gMYsMAwh26NNYJ3DTjpr0
RhggTEXbaS+WH/pEeRfYihCsfgsLCBYZtVCkdV7t08mw5JtoSk3eu7FPBrvfyBlZWHVDNGXeYlLz
Mn3vmMSn052vrDsaesEvbmf1YQmI4PMhjbs3iCbjq4X78qXTHDB0Y1Vgxnf13GV5LPiAFHbpmRjk
fTqGDsuU1rzlpkh+9uoI8SpuLI6ArWOnDMI3Gs2cvrDu8RZGG5/Pa+MbVrHHNIvjSJraps1y0gpb
i0XTczn5uYVU12kTkP8sq/41RUZHdnVjLdmkWHMffaa3pvVEtqHtWj/HCp12XxrNgdY8tXhIebjX
UzX5kVee/j1q7Y9WshQjrdGZwHOzZ6eShKM/w+VTrl3OY3T8fCb6XAv439xW/6wCEa5zgA2c8ENt
G+NzWoLe5HwejuVdaHUW27Sg4+SrWup6dLBsDGFB3a6NItAdLJQ3nF4dJkbY77GZtK8UWjh4Qyrf
NAaL0SxH4DwulFCL+6VtN+G2owo69wKMh0Fhp+zIs9R3ln6K2VVHLP7BEa8qcdEZ+UMU2N5Pw3fB
wZkU/CPIoQuHU3+IjlvX11WcVORPYj95ICg3msep52xavxMYHKZYeFQJAy13ze2oYIPQXmL9YzsW
5T40aoKhsPxAdH/PAwvDSAIt7y+3zbVH1x7hDHkRmZS5L8A3hKm2U8OGEEJT9HNoMsk32BIQKzoD
UDgr6ZugWXg/okRf2kNVKbNg6OmpRGm50WWrr3Ay+xDHVObebIzTrakHyA2qxp9nuhf/9JhpViKu
szVZGTF27rovVwWpp3upewhUUd6+dZlhLhpdGW5KG9zSvK+ifh0PurnQKU3NK45rJM22rDkzq02D
95omq72b+gvTYT2lgBZEY43ZOQ2NWcUB8XU0+IzQSPuvRq7R61Sx0j+aU382F1J5MtDw3JNj4cMm
s9FG+16QoOzMIkmQeNv9YH4aMewHMp0rmax3QlCnqUeZ4zoKwRDpRbvJKohtM2GWPfaSkZ2OR4JC
oIYG55IYLnhbjjtobepL2FdkkdVqcLBG2VEm6sA9t8JE0RFkBzAo3oYKuvdWOZG4L4LICBe+zKzP
IBz1pVO1xR1cHOr2nhWD2ra6NL3PbYXtuoTiYrZDtR7BTW1VVD0rjeLjDjtF9eihlNk4gdbsjdCx
Dm6cspXwLO2T9hOg47Qz211WOrTUYid1MTwlo7onVrv9ZeWBfxe0rbGRxBweYnoHIQ2DCrpHpgb1
/chpmsN3SI4VYZzjiBuRbZAYB3Gv4A/4FD0WkDllCfcj6p2+vtNrkwJPMTEaAmesqX46YmmNJRHe
PVHAI6c40HAgCnPDD29q39Ffdc3K7pNaw/ZLmLH7QEEPs6CJZofaD4ChuFF2oW6QsSHydqeUCYwY
STFKJe9BRWprS/ZFbAcRLGPcEzX2fIQO+dLJc8qYrgeG3SMYVWht9ZZrmALLMCLJxKA4YFmd/0Rt
ecDc3QAuETk7WopB/a5xnGYbKEO0xNoiF0VY+7i8lepDidNsHRe+DcKtHdMPtmLm26ClhI6rHkd5
U9jVd1HX1g/ZtgrFmU6xh22UW2gjwGHiI7eIYOgfxlz1thVsoGiVQVT8MHv4KZy/BN60kKPxHGSs
XBiEBN/oGJz2oOvkurBwiaVSxfsntRI5sBm+iDoqnqFRRD/VqMX0QCUs3OY5dC2scuOWyjFKSsOB
4wH+Y9lhVHsXYWLcCatwX0nvAzzZ54WxyXW35QdkLoecKb3dCbAe0fcmFbKzQmvHAcT9pmgJK5cr
Mh4MlcWRCIBgdFZoyfvVCLNnV9TCL/BaYaXvRzXdUAL2f3kR0gBNL30wHHHL1ihMHVBSJgbWiU0F
N8Ar9I0nM/WObUW7q1ij3vH2aZ+iMeKa3pkN5F5aaT/HjupvAAeNwNNKYb1M28193vj21ifRDl+A
CuCqJYsWk0L5qlsYX4JMgRE+CPBuMJj5E8xmD3UvvVfsXiM82XTWqPK6JauQdzOCMWTfHr0UKC42
WWYQK4zoDd1QXLk7twIIKWWaLX3VxmTi2ZDgqOTXj3UJNqZVzQAOURAtiSN2Fli7JXnm7vAaW3H5
mfbsk3w1j5clxNZJhgCQMbIRmqV96NzJhtU/adV+x82tb5XEgknZt474MdpTXAZ80rWoAvOu4AsD
4aGP1X1eBuEjfsfmsXUGnfOsaZf3gCqUG+RB1Y8U/cM8jrL6w3KCYGeUSrdGIEviOWlav+LYzkFa
ee5cBcMBY7dly8SEOjMztf05Bo1xkwE2fRNhUWyhSAdPoejbg50QJ+MOQb8IQp/adA4D79bX4+5F
1X0LNE4nBx/CDpbfdVBSd5h5qda9JQkFhpmkJwKSAPAuNYJ02SIAeu1hYv/K0TY9NWnbPAJCSr81
LskJzghkDyJ3Q06LFYt5mqEgWLikoDAvmfm8DkfY13ZpfLNCwjURrjlWOzMlfhUdLcIaxCr7awkk
4GZIiuBBBPDmKNn0IwFJKUQI3YX6wwSmPGoRFUqen6x5+hM7MlHsB06ReGfsQNlxiuYxOdIA9iIU
MnvwDE0GlqG9jdkLEXXshukKVZj5pHkIttJIKK+9lwkKIHYQrNAL5DcitsybsE2KSRgm/zKQpO6w
8Hj9quGMEC5kmemb0uiqVyoS6aGiBjlHuEaQQBM7PwpvIDrdg7RPpQdo1ibEKp3Nxx4uUgVfkuiX
pi/fW9MieicBUupXlf9iqom+blM3XLiNU2+MHvgJCfBYtWwqFSC6GrfekqoktiGSpRvI++bPNC3t
fZRCcZilqq4+MlyPb5PIksFWI9CIefyiWMRjJCUNqH+hPORgZvYORxZuJ2rZnAS0EjwhZcj+NqxV
bWXxJL9n7N4+pO4UK6Eb/cTWgPPimtpz4KrAxwNb2LTKWTBVRVVXbNDJjvDjt1B64jlrR2AOpl8M
ycIVhvWKK1KInRkSXGEmwr6LxyLb/8sslSFIu8LbpIh03ocStBMraX9IKC1x9LUavG2esW1xrb4b
6IluocUlt22DQmRW9Hb2noJcLsCfFsOSlkrNnJ6m4KVD/VEk7LzmVtNxPFFaP/2uKwabSgcnDKbg
BJHODNoBRBSnc9gMDjT9X4PM5ZsenGYj3NH5bLukfqZ9NVEJYcH+DGqXwAIHJVwxlsWS7VrwF+gF
dVz0RmLfcswwv8eGk61dqGRzyWp0k4s+WXS5yj7nX5x8q6qBvbbBBIjRNg6aA83GYi5rCkFzej7R
D9GL6rFqR3xTTegYjJGV+wiF/GPcqXKcdXhMidplH+D8v/Fw/P8UgjBFAv7fe9Xbj/ykTT39//9p
U2tEGTg2W03kJ/9pT2tC/NvRdUtKS5Jky3/8b3va/LdJQ+VssLTxbxWWPoEIgF0n98bfCpb+DTf9
r15JSv4UnCKIJyyTMwzdgOMmNatPZvt9bjyNlVwEhBvp2qeXEENkYjMN5Mw0d2Zxmxtv/D0In+r6
mX9p6/eMVqtNvq7/gvhhbkN34jz1x707o6U6Fnb8/mk6yiRJuoOjCSlP+ueRKqo24ET6NNTvYTLA
jE5XBk3iGgPr5ZGOFUL/O5IjCJ/AKMBW6Pgm2Mx0mucxEkgRfY5Qf0Oqyiag63RFqyKORTK/RzII
u9CRK2gmBpgTkUw5OJ5S5YP+hAeS3SctmXaB2YBgAVyZhG8LjVN47nTpTqCkvnMiQ9/jFpNrfejE
EhmRWOZNVDODh+ki8WjcJYai/pVSEbNWXgf3qsAttu6dMVp2Eb3hMg2wCjcdp55CWOjmMnhHXlzD
Pcs5RF9JbTyWOkyXZ9oaXHioP2jLvki8uKQCRB2kh16wF+FNGfwQHidVedB1d3WlXxnv5BXBNOFg
JEfJhkoDjdep3qqTuYKpotMObW/clWJqi1ve3sK3rWbp39L9/H50Jt2VKYGZT5PLO35JvJJCou+p
+hOK2Y3d27dpGz/Sreb6ZpaRzy6/kr9lRCcfJvhcHCjTjRT6aQxzoavTxrnUn+geco4dzeA2BfC0
jOLW2Zo1Eg7KzyHZWxObT6fEPIf5Xd5F1IVyFLyC7XqXqluAEMp3u5XKg9e4+Q++smCeO82wEsh7
b+zKho1ROvVtBj5sLYoUiCepJgsn1nri/DplEfU9Xb6A08QjKZ/OU9S7Fua0zL0VWqP/x7r02f+f
8zn3Jx/i9DxtOjKSp0qAIkrb43ucy4hWA1XifanGdGWVGwp479LPbi/f3CnN4497+3sYKr68MJR6
+BRPvveuowJXaKV3oKqcrDR6Sks6qt01cd40d54Og/xIow9PugF/HV9N33dFQTCLd1AJ8FxnRf2T
Tt6wTPwMQA15SCsVQ+k8b93PqFGbzRig0EOtAqXq8uWehlD/vl4ElzapucLUUEIe/xAHSk8AY8A/
hCbq+llOwQ4HPyS5FGAtTvY5tr98Efkyv6c60O0cWtTXrHIsfF9vxh+/4eRmcFB1ay013D2EveA5
JjOAfZn1U2uBuEQJ5lrFD+NdVuNmnzfowfb66CW7Loy7bTnQV7t8S85MHJME9X/vyCnz24sNoy7K
ID+0BrxOc6f6P2JFLGO3vzLQZCD7et3oIXGSCXXyTR7few1gXmMEeohqn8S9utLurHTr06Jb82Uq
s31KgsZSQrj4jjKIQovUYppMvnPld0y398u7SD44n5Vj6Khhj3/GwPFcw6Ll7FEcrK2y2+mpvC2U
Xpu3Zv7i02XCLebeO9BFLt/pc98an7OjwqoE8n66imNzalwOjfYemg6+dZ02vXbtez5Zdv7zfqPW
m3Sg9HNPlcVAqIOOg4F60OFhgyue27BwzLCbea4/Z1KZdg7/5Kr+O+L01P/Q9lH9GsuOwNQ9XcXv
YJEfWws79+Uxzk2Gzh9XNf33P8YQLc+LRn26r7CbtMMDoIWY/t7lQc5+CKhmVZuupqnaJ68nxEe6
J5UKfl9628aUW6R9HVVV9Qd9sitjnbmgacolr0vwHWine826aZyiqyv10EMUEhbAuDF9cXsoP5ev
6cu7bqhMuZwj0XXy2p1aiwPsPUENMGnPURpeVDyQVpkWUF0i+7kzGmVlteLA6+KBEiqiK3tJ7cus
z+gkltk65Sjd4YccPzbcCVosFd/ZU7/VAWcltzYBYUpE3wsQ1ag4B83JP5wsfWoH56BTlrhy+V++
BroOrOMmOWugNsSXy/cT+m2IFA6K3eyLYHxLlWQRxHSPvMBUad0OT2PDbv/yTf860TEsywvoNRYY
nU/j+Lph9cahidLpoMT6PPIKOtF1tYc+v6RNPBdus/ES816zgjvHCtdxln3gabvyI768YdNvYG+m
69r0jp1K/YeSQkkQFtmhSYnNVujmzqSIwEBdCww7M9DkYmBbjXVCVcXJt0mXKu/srAE8Czp7zjGF
xrmg0E6B7dpSdWYo3iLG4qxnGcbpUB0HhVovc3c/WsYaZ+BtGruHSlrVldfm/DjcNnacOFick+cH
PoygRb32DtiM0nmnBmJTJ0SpuuzWlpfflS9rgonXfmrY8E98z7+j3/+Y2QD3ZQb63mSfOtlroBX3
wqyv7CRPDlrordnocNJyNMR7NvuX47fRihOMTWEu9vQLN4UV36hBDj+e+jB4Kz8b1pev6OsWaxrP
AJzg6FgxOP2cjGfriYyUFjdyEMLylatyxF3aeHistYe8ScSs0awD7fSF6Owrt/Prkzsee5rj/7id
RZ2k2mCb6r5rBn+hg0dfWZzDFp7eWVeG0s6MhV5eY1ZxENhinD8eC7p8oUFhU/d16Fa3hS76VeUZ
zqerecV3bJwkZte6bxIOOypr5F34mILQu8d94i97MVrbUJXh5JVVnxqvNp4uP4Zzv45SCv0ai7kI
q9HxryvodIY1EqUDTrd6nZLjNeOgba86LSmuTDVnXjDKM6o6+U40nb+Oh3LA5psDCMJ9GajFrgWQ
s9Gki5RIt8r6dgyLSpt1qP1/XL7Cr58O34wBjIDCD1d5uroQ/JV0tRzLvR9E7i1eI1w/KqTdy6N8
2RWYpqlyjjenigjll+ni/3yjolR2qNzVfSERJhdmtfGwaWHAuylNUVyZeM7cScwRFnY0y0GAfnpM
UjpTHfxM6nvCOz4Rff+sBr5Va3QpV6AbXWopFI/L1/dlh8D1/THkZCb58/qcSMoBYnd2UIxQXSAp
vdPC4lclYoK9gu9l3W5sNCmYSq/kHZ0bl4RJjFIc6Wnznrw0loNQk5dS35dWARMUn50f93eQAcgy
puk4S1vlrYh8BEtyvPK+nh0aHTMuKQx/uP+OLxkSfWX72MsPSZ79dFT7lZ00eit/nWGPzUr7VW/z
NxOX9ZWne+aTBJLBzMicSI7C72TQP16lFN6J7QdGdgCYR68vXqBv2KVh/3L5iZ7ZfkzneUxwTEym
KU/LM3SLjMx2MnU/tsWtN+jrUP2kPIQxtX4oqm9Dk5NA8Vinytry8pmhXIuROvPJMPVLTeewbwrt
dOqhYzh5JvLoEGeeP0sqcVep4aOXkceW/O0yCXAedpkwSUCX0Oo8eY1M6Be+3YXiEDFHw8Dt8QPZ
yrwZ8p+X7+rXrSQDCQqikwKe7eTJfEoFpjQikpcPvuovDQNnAbnx7zqoabqhDVFppfpuNuPr5VHF
uXtpgAWyOM9p0908fletCDUN8sTqoG7plr246F7Ax8HTtvz+LS+Ct6Qb21kD/nhu1+Zq9OWPZASr
1rruHmsXilhfvhPN8ZcxKhlm7hJrq24R66iudXIy6INkcHXbx6Iw7/2gv5cD+pHL13D2Engjqf/w
LkI4Or6Eju9ctSm2HnzN3sX6+IKkgKC1fNGoypUl4euXPe25dYsTlQRmo51sdTxT4gCte/+xH/eg
E5Zm8JYOm8L/3jgPVXbnVfLKLPZ1wv6NO5oMvXxo7OOOr40tcdv4qdAPuB9uW7woy0hHmktckUGe
WTUsWwJRL9/Or7MIbwLFXqrm7DyIazseUsvwRoeNYu29JPvsE2WRVyMhl55zc3kc7etzwxVmINGA
nKVjVz0ZyLZjmY+dqA5EPimPRBhCDLVeer1bqkqyHHKw1plffsMPMVfaaFeM6Edh9yxtK15KV4bQ
KlqkI+GV8tmZZ8zUxoskYAehRzh5xiXGGoJeEoXGXdb3syxyFMw6cLrrLMluIiNuYQXH5ne+JiKh
MLetr9yXaUU8qh9RHgAwyK6d2Zx16uS+xHRuNYTD7r4JWZGzlEUr/kytiUpMySgeU3WZ1DA34Nxx
zP+79VoGB0jJlk4aaElPN/OAJptArxx7nyI+QpgpIsAtZbm6fI1nHv3RKNPW64+Vqq8GhEax3h2c
KnvwQd3h0tyorbWyeufKYnxuKILQDXbSKkWx008W8LePXWwIDroaPCa5+xb64z32y50VXmvJnFkY
KUNIVRKORt9CPV2AYxlhWdGa6FBBDyUC0vhLxYs6LxRvO6BuUPIccRCpctAvVqLPN14fPIf1tc7X
mSs2tOnNJd6d3tfp8tgaGM77xvUOAC0Oqt7e64n5U9GI4gvCzeXnqE0P6uRdZXM3Vc6outvq6YYS
MZmN2DaP94MkMSpMlh2iH2k/Jf5riek1RvuQtPdxg1dl5WNgnNA3Pm6ryz/jzCdLvd3gW2GbPsnh
j18n+KqRaXf9sK/LSny4HBDujBGXEjIaf18Ri7tQc6Pedi558ANa7isL0NelG4DH1HCe4A5TQeh4
eOogwhtDfPCjAe8yJCtk1IYbpJS/nFZsIX19YqCbX77kc2MCvVCZPvG/mKcLQx52ElFe0ux99I+T
m+oxQwwpddRzhvEgi/hxdNEe/4NBwbBRXacxx+UeX2iKIQ5tp2PssXZ4SzjnJupEZ4Slr00W4NJa
i0onQNzy/CtP+MyixDmC1jRsOdugxXM8MnmNrlPaZXwIVBf9oOa6k6zVXaedVl0Z6sznM21qATra
09097SLgBYtRqNRij+H3ozEhIY1+9b0ypmTZDqH45Vt65sJs5iYKaPxtOt4eX5iOFlkYeu3sMd9Y
xBW75J9D6sc2VWQ3l4c6Nz1RnjGmjTv9d8pBx2MR5Q03ArbtvtcMdKVmtW7jmkz1jOBP8wkhDxLa
6kdZ9PvY5BeI7lsV4vu8/CumJ3UyY4BxNG2TJg0Ai9NTNctO1CRYifdObNc4YSoVb9rQ+ru0ysx7
HC8NGRWhvPK5fC0Vm+zff6NiTJ0z4emZxRpHtentvuUzSapvioW+sBAjMRaR1MHI40rDZJ48NcDI
IN/Ry5gyfWb1UHfry9f/5YHTBqXux4aHxGBmzum//7H0tfhi2hEF3EGPcWVrGNRHon58vfx2eZwv
9/n3OOzfWGZohp3Oib7uu5Efie5gaPWjE7b1LLb0bTe0OzX37kYzFn/3wTLg1Hnj6lBwfjkV8inl
FVpWZ98Y+S5o3PuGVMuZ0xhYqHwUcxVy78uX+OVLnUZEIkLhnzYA+63jW+k3pM6jDbf3GFC2uap9
r+KmAkGo3mBjWV4e62vV8fdgXBYlTq7xtPGlZLXiKIFh78FjuR4yNutHLiVmjm2ivSTdUz2oC/IA
Hi4Pe/YSqUEBx2CGoFx8fIkyU2JUB1q7hxN3E0kKbZqxKJH/VWp2ZS2f/qijDxO4KkfAac9LU8E6
vZue6iouHemarJxw7qfg16Ae7BWdnNm/fU1M43z/LJpU20/vZBLSmY3dzNiTcGCSlRlbwQeu5fSm
d/0ej4eZXXt2XxZLLo2vn/o0pjaNQ83xXYxlnXWu3Rl7Nt3BXYEZ/+CEdbLKRVVRfpfezhjVgJ5c
7u2w8BFD3xNxVMHOvO2jfFVGsMeNlkBcNwLGgbLxXSWXGPjCpLK9fHPOfLYSzRI/hDftTA97jKMW
lySvmW2uQPyt8zi/kShDCM/T1yTDGVcGPPdiMxNP1BS2itQiTyoApPf2hkH4ySPZJPmz106yXVSm
xaMnQxfOXZmjclGrtFrXpWfgoSLQ5CUvS/fKyePc+0fzHq6MyuIrTo89SRxUZuUp+h7/14cZaR9Z
FHzoefDr8g0+80VxdGei4mRLXed0wY1MuPcaFPFDUteLSBZrJdEXrRbqM6lReP0Hg8HCsyntmGxO
p2v+Y7IveG5dE1pinzSFizasIeQqdwaQHrAH+zi4Vhn7sh3nRUeqyHac2qPFNuZ4vN6C6WqUlr7H
LktqX1i5a0vFH335qq6NMn1uf1xV1LUuuEvF2JcZab3lY2K+XB7gy37+5DJO9pnkyHJCklFDh6d6
kHKS7JIhAYF7ruVsrHPnA+LKho7Ulcf1tSQxDQyVG2Y2x+AvTU107G7DjnDcN3WRZPO4UZNl1DPV
wiYpPy0kduvUd52bKiKavNDbgSRGB1oL9fuZ29oDKA8LUiXhLzelM0U/uCTWXL43595f+D82bcrf
8i39+OYbkfTQsaflXs+9b0AMkSb2D9Skvkm93V8e6txjQKMJmQmo0rRtPB6q9wYWNJyC+8p2fwWi
XJkgF7C9bsa6nJN68VdfEyI8FOL98rjn5kCT7jbVSN5kksyPxx2aUmnb2FL3fdmv3KI/ABoy4AMB
eITe8NhGkGX/wYjIdSQdZjr5p1fqevoQ9drIptS3MQbRast+GGoMEB1r8yKyq3LZmn14ZXE/d38n
HhZcrOmbPd0KE4VBGblwogM2cIQgBsos6Q2LUicmJBveBmneuIa964vkysDnplomP+qYrL9TCf/4
BkOlRMs4MNUC28jftboPv+c+evtRsYsrn9S515WFnqK2xVZUnhYjEvz1vac1KlHf8i/IC9TPw9Ge
y1HTNlWaa1eu7NzUhCfWYatvwqg7PYpjBjCAXXRij98O7wu7/puOoO0rW6WzF0WbhVYLwkl6Lcf3
r4NNpBcEAe8HKnQ40Z/DhEZHhBKEBBItuHILz16TbQmO3L9L3CefYacFwzja0DyMzp2iO75FRfdx
+f1Hh85PPt39QW2kSkZ5HhzNdMl/zulFC5ASSvU+N0AlJG0OCrsAHGPqjbpWeuNdJrazKHMzXSam
gf2O9I9FMg4/QPX0cxeS1i1Wzn2YQcOhP+7d2uy55jnw8XkR4lHXlaYm6yN7i0e7WaiNLhYVbgni
ewlgbw0SjeNBeUZB8un1gnZ+lEcrxD35DAso8StF1i/VVjyzO0xXPRa0Of7ucRHYTrytBjrhtDV5
AnXyHCrY8mRoE3CaFN5OhAgaHT/FwGQVMHVzy8IqBo41NxVjLjt3wKKvl8soIK8PRpiFLDBMoGTj
BB4UWEgq2OBZHEMQqQLvFZ9/Onf89metNKTCEyPuY1CnrUk0DKpGUset5MPG7TFTRv6EruXffMve
hnGQL5JiYnWMESShlKguq9tjeH/tivAxD2oLdWAgcfmPW9Npf+FAj29kLkHK6sNPq83e44EViQoE
8CHtzc80+sQIjPGsOfPAKF/hxgWLzCx5ZLUZkailfh98DzKubd5ZmnVrW6iS8qrLAUsJQXZT8QBb
nBStsbfgL3Qwnq2yWLem+g26C4HPo+uvSk6RM2KAh7XiEGEWuVCQwEU9JdUIcqGT2TzUjHbpuKnY
9vFEjiJ9ZZZbPALei/uylB9h5x8aN3xOYse8o2g6ENllWvPBDZ+oQj9nJKzO405qN0Fa3uHKDFcR
HX3ylvp0AdFjXNot8UtFn74HgfqMb3p8GtXCmXdDQJ7RsMPfeh/2Y/BogqIl/m24c3LlCb8SGUTJ
Hay0alZVOpnU1WA950nwpiVJdXB7L1lrapQsSSOLHzVw2Zuks/ctcBny7PDEApQgCT357CsJ9085
BGUBL6AbfK6bi5BhpsKF0NOF49SAteBOry9/k2e+SJsTGWuvAOb6peTlJwBrrMEz9l5POWcm8yi7
cfO8XvohIH1ZltWiNbXkykp4ZmmYmoEIy8ChITc62bG6pu9pmROWe9NuTbzFnpbgeg+luTZDGV1p
Nf0uD5/MOsguKZczITlo708mUs2uaWlgj9zrRVTe+2GR70df1C9RVvmfoFu0ewu0IyG/obmcegbl
rCpKfZf2RnfXyL5eqLX0t4WL1LsUGW0EZYwWeW0r287KczhiJRGAdUkiVmeGdwGV4QVB9cl6JNwX
QE1NRnJtW7s8H1og38Ewi1NTW11+juem7z9n1pPdcgK/xfQb0R5qEsISo/9BBEJ45al9rcOzcZ0E
rDhCUBx80WGKbmpM5J65nxoqtSe3ei8fqyC4IdDzu2nQp03Iiu2kCvQO9yOWyYeaOUgb/KViYC66
fMnnXiKUeshm2E1PIsXjxaQy25jAssTcBxbsb6APYu2YcYHhFVf65aHO3F0K4Ag8qIFPfqLT91Xn
NAImJj6EpGEjptUhB6TRlUHOXg9dUdo6aF2/KLHYbPQ52dzgBEW1QiHIkuM8jal4unwtX4uUGCTU
P8aZLvaPRViSghk1Ssi+LEreLdwBkTIeIjf8C8XwLz2HHVGg02+gzPAtrkDI//1XlfI9ESf6pHrC
gHU8/jhkfdYrIjq0OgkIFe9FMPyDzwEEkMNrQTOOYv7Ju2F0Jhx0xUspM4GYS1dVoyz+wW1kBItj
EiapLwkvVqMNCqhb7SAzfAZheAin/pMzj8VGq1/UCj8uUApk3honystjn6k0cXE8Rg3KN0apk6tr
9b4Xrq0oe81PD1QXiATv+mdHrzdZmfwSevcCNO2abPXcN8CO1zHRQ2JvPO3ZKlHhFFHkjYdkZOXP
HO2nFgTLyxd2dgwdKfn/kHZeO3IjS5h+oSWQ9OQty7etaknd0twQMj303vPp96MWOFCziCI0ezMH
GJ1RViYzIyMjfjNVBqm4ziYmG6IY4dD4l9LH8CmkZgSfw+s///+NonzcgAWMZISxwvSsuvmWluFA
/nN7hIWjPGFhJzYnHejr1J1CudKZnnch4zLRU4i7HQV5OOUSdnz/YaiJUjlhYilPz5bMCNBCQe9N
OhthGlwovFp3JsiBU5dqYmWoha/DsWXPIaTM9T1/ZQ2ThojdV+kZpnPp1CNPSrVfyUcWtvaHMYyP
36ZDbDCEM+2e4bm+IoX+SeGuxS74rVD0dpNK/Saz1+AvS/OiKgkam/oDFmaz6F4IaxTAoowzqq4K
2g/YoMtmKa2s3lIJFPCyOr3DgXtR8fg4NcA3ZY59Y3DJrejB7f1DiKqtWjbnQMIj1/KeilJ6tiKs
kf1B//f2LlGX7m6MATQIiFOJH0D9x9G9QikMO/bTcyaL+tHAjvM1THNlQ3IWbuESPCK+UloPUV08
gXhutpkmAwOxxq+QUN8VUDFnk/xsnyKQgR06LuvtoKPJqIwPafZvMhw1+9uYtxgzes9Z9zqCisQS
I71PUZqtvPjYpcYRS597PHeqzaDlmBiC4d2WWCxtrKDa5oGHmpGaq3ujQ8Mw0gsFSv4QbNEY1iHL
SP5GV54GuUm+KE3RHHs/+q6gFODhPnIP3wtZrXJjKJG2leUcULiZeAcgGfheokAGfklx6kwon13c
onBHRO3aPurCyQYaVpqAuWX/Up7xWUYE60UZxcgL5Wvqqsie1H68FepQbSLFbPY5/W+kcLYRwglY
SV7MjTdKG54kerptUfaEM019pdxbA6qgbiRQAMjRzELCp9tYCHgTzZwhuO+sxN1SsahYxUcfULno
oy3yX5r0iOxf3tpyvIXxINFNa4w3CUUe3k0qBFz0R+8Cu++3eWLqaBJWSDRMEmsKeNtdniouUnJq
9hYouJaLAK+dCOLlZlDswcHdMkHfgrwMl3t/LxkWsMraxtQyFK6D3CO2Aor+z0AN/kGPwEYJXkDb
EdN36Hsi+Aw+R76TVK09FIPbo49ry0+FGLpTZgn0pGvUN2ApA74oQwONazn5LBKr3hYiNR5FHAIV
0H11BzI43ltF6G51E+kuajYdLrCtTTOgH3ZSgGA14ib1s9x4MWb0KCwqtNseRqUT+6pLQ8zPkuBT
PVC9MjUP93SECp1chWrt8SpjU0X6RkVBGVu+UDtbVajvsfVAuddykRGE4vEUG54CK9Mstl5VVPUm
Q4x424+J+33iOG/Rbamc2hrKOz9S850yoHwtF0lNe7HydkVapieERJKtjxDsNs+AjdU5El1ETR+9
rcTatAma5IJ3wlbpBVrwSVjAuo+K8a2oMaXvNcnddYMxfAN9mmxs+mFbBaHfjV0GDZ6juFDVCGIj
BqN4O6+P0mNWWNR4VcxR0SlRN37ERZKQeWxCI0ZXtnZN3LNNDNt6UW/RHcGn3POKUwOjCk6o+mDl
Eh4pZeZ/AmfQwxlSNEQQJe/QuToW9oH8w7UT7QvS7caDSakQu6ICX+YAjwk0SWkfm6rrBE2rbiQK
M4cgthg1EtVL0AUFkrxpt0mBOpysIcw3MS9gJ1c8Y2v1Jf6nLfLqGVqSOwVh2V8TBH2LQ064kyV8
qcysjg+TJ/AG+k+7y1U0dDCbyr+IDHZVCPRjJzd172i60A5jboHJaKrosXFFd4T36j+FhFncugqA
zwGbofVQEIcohcwn7mU7H9gSBu0tgnMdKjbdgIM5IlP1sTZF4hRNh+aPX/aHJPC1oyeDRLMKKzrg
7oTPc+dW2zBUtBMPQu/FGLXqmKbBu19BpjYGW3XiMojJ9PgYk1e4bLf5Row1ttpjVOxGMZg7rVa1
bQGkdAe6qd4VWGk7tPSUnWplYpdlaFSFkR1vS/Sujmpd5zthlTCrklDZIMmYotvqq8//h/IEnFpU
ws/INxj1v6lYyYeW7lzuJIDWCLtTKJ7df3oVJmMA8f6M4daJ/gJ6gQ+DeG/cBJu1zpFQ2rp9G12T
TgC4/jni7JbPklrF/mccLqVaf5LYMThzn93EOuuau4ms4bPnYUdtd4ciDs+IOxHheZ9P/BTXwhkl
3N7+Pb+TpHmFAK8Jzea208DATlWSP55E0IeQmAx08xwUmYYonaBupVB+PWuj1dOMtDVpR+EHnFkm
hH9v9mbJq6KJtx4yPydPlM3eiKFd21UB+4CS6CeUEU3AWSPWychsb0yjn0S/kHuhzOHVl9u/f6HE
b/9GJ0wpJzjr2QecKLlGLqUkTbWhO701nOrAQxCg2yWK99OLpX8Lzz2Ufbgy7vT3Xi0bqTr9E25h
+lkfl02x3BFRtVY/12PyjhXEsyRlT3psrezPpRcrp2Sqg9PKx6h2Po6BTm6TlgnPAnncwzdoME3I
E9DrKPMU1ArbbNOYies0XdvvelALj2rf1Xu/dMc17v3inAEhwqj4TdqZ5VFSPXkE5L579itbcmrE
9o9ubtE4Eqm1kjFORidX6wv3CQ0FC2LSFVp/kNDtRCU2vdhU74RjC/ccQ7Z+wk0qzLY9yt76oxJE
0q8y0OuvdiYV/4x+W38eJSNEai8YsgOsAmDqMUpYpuVazzYy5tsY7+6dBgrLyROrhSEDsToNm/EZ
Hp+LunmBKoYz4vNXOijKHTEwPfSyFdVOUtSIPA9YFDoik9unohJjuccNTEIR23W1bd560ilM8q8x
3HDalr5GkTsu5KOEkqbnIGwVF9tOxxkKKlWP4C6B2OcqnSTZqG5fWj9UL27eI148jH63TeRGPxaI
eDtp6kn3htblL2g0heeAwtBzkCAoj/gnL8VJLEl1EYglfBnY3nntv1zGjDV40srj+ze+9sOuByE/
Yac1Woe0t+zZbkwirak8P6Bv3A5PSYqsXixtNDnbNR4q3RL5oiEV+wybCJwyH0wvfAhz7gFkTvW2
fYoGROcDu9mGbvh2OwxcvWOmHwZLWBEqhYkrbMOIh1HUSbp8LtR8ODaBwBZFV9dopdencRqGW8Kk
hT2Vkmbz1+QgSsK+Hs+aWwyHKmr8r4bvW4/0IpD0KegGDLFWf8YUcthS9eNWKyv9U2DQWLg936t7
ix8CxoeGFdMGFDs7ioE5UNoWQ0PnNj01cfGvbFMKkVIrowURPOBAevD04eX2oAuLzFBToIWXdM2K
Dl1cVkTkqWdVidV7n5z2US4tZQX8sLTIYJ0BG8N5Z5bzG6mwIF8IU6pRbUNR1q9OkvGlhNZGkakW
+7KWgKKh36kKdrxYqV5Mt+9sgxPgoLzTqAbKNL9OZFFkcTHGdFPj5ocelC+5Ff5wjR4J2Pr99mou
DsWNJSB4I6kxf5Wado5ust9oeEHqz2pYHcFtZYCLsyNKlf9hv+AZPXVTyT3gW832y9hCh/akMnxh
fvW5aULvUHmZ+IruOOhQozM/qShHHWINOY2VJb1+fuM/NdHmZBsxJRgpszKNxHdueqnVzkNZEDib
IfiBrYNEjTBrDmFWapvWS4PHsZH1c6XI3cYfivFQJ0HMo4gaFXCo/nny8l1Jfa76P/wumwr61MpG
KmveG0kH1De1qiPTsb2NKNXeGQy8PRXNBC0HHkwZvRUE1uKIYAKmRjN4+nkZxMSQqrYwsMZ7Sbmr
Y+0xL/03VNHfysh9ofKx1rVY2mLYNoICJjUCmDxLjjpUTMayzZRz0PE+T7xTPkY/RJsf/N79cns3
L05tcjil5kc/Yl7ZnqQyKN8UzdnG2wMviAYPjcBuf8qxNu7VhKqwGqkr8JmrfIQ6KY5oCsRecleE
uj7mYJIb2NbkvEv7kxKwKJ8tSTmLxF7JRaa/5mNM+A2kVPhiEzZ1jpuzeZc2qVGVCB4jkxyceAQ6
sTrw/ISi9ilMX1t5ZZ9cR/ePI05//kdOTsbX+YnCiHlKe63ETiHqHN6UTjeeK9zM/GIlsi+s5IQV
/d8UZyvZ5ZQ3aS8bL2qBdUdja59krxy2yGnmK1O7vkPQbAQ+QpOHOj6X18epIVYFzhdh/4tW6hqC
6q2063RfrBxt43o7QuZD/mGivsngPGcxJ8118AaWV1xwj4/u+8r45lPnwPm9qe9L3wiOco4k3YCD
9DYcDIDise0Nx7hThi9d4MN1RYRsL1VddF/LfXlqjXjcSGnvbyqQ+06YN9lLxwH/bmRd87WQRfho
1UH7ksgdjXMtQRPYz4H7WHW9sT1ZYKwiDaAncNhqvVjdF0HIPyQsweI08I/dkLUnxKQt1Jozm8ya
9LPuil9qlTdbX9TRqx0H6bvvI1LWFsJ9Fm0bHCJall8CKeo3gnITplC6iduIaT1i2ZbtlQA991KR
CWhpoT15eqmfMl9WvlpdFBxjVcKO3orr/FJIIxWe0NPu/NIr7hMqfp/SBreIWIBFUTpKM2ND/e92
vLgOTSC9afiBW4IHAvj64z5AOjpo4qjKL0EL06VskAos1PAcd/n3GHO824PNBejA3k7eOJASTDCb
pG2z669ou7xLzSi7+ENW7wwFl6d6MotLPevdxi7ggEGvsUU1tzyGFKsPOFeIZ6Uu6oPlG9q9Uen5
rslgaI5NEZ0BDZin3qyV74VLvYJPqGyqPDCf08C0TjgJa/e9VflPEBSajar6+SZtsEEoPZyfMJqK
PvuahQx1pcBH6VJMHbrEXGn8Xy8vbAz6cwYv++nBNlveBNuWyMZ1muXVcAdSX2gESk140O3h5+21
vT7Q3KGocE2MFzLDeRMGJbRwlHMIyEaIPzvWgN2+ydpqZbuo18OQkU1wCQQHYD/Mu5q62ZaGq6np
BbSDom+ywTM2HPwa5yMIgLaOTRtXnbV3sezeRmTFB98F+DSpnx8Qq+0ee8D9T7CO0i9qb1eBg6N7
9yWL0iB2sqoJHvDlxNk1i946ARTWnQRwMVXSPzdGGv1IkHzb2ZGcHbsCTHFRZcP7QAF/Iwf1+INE
ynagLeZH1ZKyNynuujUdpOvpk3eLiZpF+qAo8ixABxS/MTbpx0sti28eLw6P+vJff8hJ54lsCBVV
iDOzIbBtVhJrkBE3Q2MVUFS098xhBXj6O8P5eJcSkgFFThmQTE4w25dNGUTDMGHh/f4+SiJHr2Wc
EQbgv/GjVb7E4tWMo22s5Og+hkdi6t3orpHsrs+GybFALw9DVZRn56GH/h41USS1X7QMobquPvrj
P7nf7bkg324v6XXmQI5n8U6EjMRZnI8U2NmAM0MpLlgpI0ROLRoXt+9E4dfMbg6aVz4MoXVKEm0N
ZHS1XehQgrQ1QGqKyaZ6dv3FuYHRjz/mF2xCdd5PY/pS6uW4uz29q6yBUbhjLGpTgP2vmFZ6rLVa
nzQJib278xSxq/3w2WrylQfh0mRo9PMgo/nOI2K2Z4Z+eo1jY3dxgYTtJ5jYGcSLvZZMKvM0b5oN
qhfQFjQKCPMmP0A2w7fUNj0reKDUSrxHcRw7MvszgnvIWz9UUYEW6amWsIUwX/XBekxQsIsBxahG
vVe810bGjCF5k70MnpKPWu1eoJFAg86wwrNCD6Q58u/ASPCmmSRZLF1yWunC/0FSqT+1TqTgU9rn
e6rP3zXzNTO+CDwO7JBeAr2Widmb+umRvylSjkak3pUxDbs3GpBmvBLUl76sifPr9Gij+jiPtk2d
kDu1wj63Q2Hugr5oMQyN3INfNPnKJlr6ulRUoCrCasMcY7ZVYTqINrSR8VaqyDuJpvCPsYLr3u2t
qlxx/vm6YOx/K+tO2hLzDKDiDnejKnjJQnpZ5dhLW5yl0NFTEm/bN6+urO3rMjpMuaAPtPYE0KTd
Bojeb1LDQD0fT7CvVS8FD5JBB7ccR+1+9ISJk6Ss7eCr1SvrchWlph8Mr2XKkgGezUtNeH7UihpY
5tmfbDDqVLy4o3H0i1xzpJL76/b6LBEzYG2CU6XmARR6vvt1O04Hbj+qrOkkjZJhRHWUZN96aTv/
X62GlpRldv9YGmV8pyOw+6z6cfcJ1R9tS0sKBWZu4DtDrROscXECvMdjJvl6+zcu7ZTf2B8iNMLF
8zgQGm4egW8XF1r5T3Q2P1eAWm8PsbToLPeUM8Hk5v3wMSu1K8/Gby20zqhCHAK7OFhqdo4D0nY6
mSsfeGE6xiQkijwdfOur8gMwQS2OM1U7Z0nZHTWFfmxDB2blvbVwknFn5aKFcmjB/JodL/wR8RbI
AICaEVZMWoHodusVwFvlsV8ZanFCIJh4cEHy0eZvrlgp7BFjYhavkE5l4b/Rj//7uITSBFcOD/GJ
STk7xZgT2wEIT+1sVuC+S6G/u2NyTIN+ZR8srdok2ENvh84gotwf9wEyaPHoYdd2qYJKuceFAWeM
xm4eUy9rt7e33MJQ8BHpvlGg4VU8XzUNRkUfylBF6rJ/98oMT6Zg8otYkz+afvKHzIubmmNN/ZqL
2kDb6eOUajw7RGSXGtY7HUZcXo3zaEdfI6n3A6nwxs9jRPKlE1iP/7CYwKx55gHTIs7P7m9Q9DW9
j8w9D5aRgDYvvtaFZd03plWujLSEM0JLDm2OqYRL+Xg2VCi0LBggt5+xgkU+UOpj35H4hJdKC7mr
R8v7BwDm6JSqGX3J+dMj/qhrmh3TILOVBvs2SVPzFOFlO/sRbZw2o5uGxtlqAZimFfoGtv+It81R
Ktt7rU0uf72DoP6ATiTPpPczZ3M1dT4aNJGts6YHGe+a4tWX5ecms37dHmdpXog/TTYPPNzleW28
GO1eyrI8v6CkEFCytPSfnls5XVptmFesa2tyywvRmCwdJCFT4903v5OwdQNu4tr22S6pKaYiCLZ5
GZpvqTRi6VroayngVdltYvSTTDJDMlrYah+PiOwbUgo5Jb0oyjelyZ85CXjTPPcZ1lpVU2PprK/c
AYszRK2Buwa5ArKtjyMm0khanrgGCohZgb15hmJpH5QXrFK0nZ70f93eAHwwkf64b+ADcDF8HM/r
gqQdYuKn3trayR9EfTS8oP2WI0F0ZxSBusKlXNgyH8abrow/CpldXWISOQj9DOLhJ7HzvtZSnMZy
Wd0MffVeduXKW2EhmjKtqQdINBXE1I8DGhJ+ml5iqrgMUS4da+2VtmDuDNS8bx+G5YEmjTJQ3PSo
ZwP5Rst7pZKwFhrGH3noPXe9eI3kaI04ed1y5ZMRuv830LSF/lzCRFcyG3Orc+grcXyQh6K42BGO
JlahyD9i6lY/csnu3nNVVPfIJVf3Ad5hj4inCZzuiviQgwR4okneb/sW5rmWxNodyqLDSsVp4fbn
uWBMioWyQrFktiC1L7m4defSGbUBAGqSIh3HdBUXsLSh1N/CtGQBJPPTn/+xGlKSVRiEmt0FdcR7
9L4LSuNYOkimdNC1Gi2kMVh5Fy7Oi++rs5nAx87zcD1JkhFYEgAM2ftVIIM4vfhu76WFqxnAGzkA
lR3gxfMLQ0rkWNi9Ypwhy+FVmpW/RCkekqDWACSkO1e3jr1p+BtNWhNuWFxOHu9EHqgCVCk+Lmfd
gN3rLT27pGPxDaw/vudW+GSBdaMNJv0cjf54e6pLA6KWQqCdihOg+D8OGKExImPlMlzGuPrcaQYO
93gg2zWallKGVZayQlddWlo+3FQxIye4SugTs+vwBGrgP4n4l1smL4Y33oWULJJBFA5B/XHSIwH1
FKwEosWJIp85PSNMqgqzdCvTOhkfXc0+K63nUhFNwic5c1EMbcr4IVLL724HIPH24i7FJP7K/405
i7aT4U4z8OI4G3n2Sv/hFGTiszS6K3LU1w16QtJUh6RMqDDYfNeQG7QthSHvokedd++CRjpJnQWU
OC/cR1/Jm13RgF4d+FMH09T0oEhtfR9bYm3CS/neh18yC449xfnAEIh5KEMe4vRX/RvKw0NZiDe5
V14SO/9ZusNhUvVLXZA7t5d74fKmNILmnTm9Ev4f4/ePWNR1BoJP3oD/Cf7R5D+G+iB3hv2eW7r/
TzNU9spluvR5EceGTa5QA74SyBGCqpcqwCq2AZTJNgm+tp497oge+f72zBYSoYnYM9HcyGPhvM1O
aRM3SjVV3NDaexis7A0M948ir//JqSGWpfFa1uVKZXgpzPIomUzFeNhdMcAKvXQzIKfBBfmmZ9jL
9wWh/D98ME4jnjwTf4gc/eO0euryZZ6pwaVovC+lUd+hRXDyY/vNs4yVWsXS3uANAHFuksW6YvMU
RdlJmFKFF62T7GcX485NkkLVywfF3cW66668AZbCDaEGQUIqaZMQwMepJQntTrTC4ad43/vY3pJE
Ys753VXHnbdWsVucG2m5SgGfx/78+Fu4rgw47+LAU0P5pIgJPBJn6MG6S8z47e93Ig1j4DgTEvCK
7hW1QFPqePAurii/Wr41Onpb3UXm+JnZbrC93BuNuXJHLW1Ftj61QpTMgCfPngENiV0+dHB9Mq26
03zz1E0iYrfntTKGOZUr/4wdhZ11Rk+Hf8wnn7OYy88VK/Fi6TuxIUCnqgrVsnmKmtdNI1xEOS+t
i0m2q9rpfU93OcGK8hSF6I7entJSeKLlQH+OR+8UOT5OCc+5oSIQehcB8H1f5sEwsYX1o8GnW1m9
xaHo4CDFQ2vzqotUjxUWHL0ZXRQp9hyrmnSp83/sKHy9PaWlU0W9Av8N2GVTh/PjlDo3yik3RNFL
Vme7Xjcvsgs0XajhviyxoEyKcSXZXAq8fC9eL8yLDs4s8EpDDcc47P1LnJZf8KUWW69N6UiWL240
bJQAX+CkWbNnW5wlUhugtKgeoPj2cZYZktLjVIM8mxnq/4GeAwIwK+UJPcj60CVivJRKsKaVuLQ5
baKVjf2cuSDpWShpPT1Wz3RMH/1Ue/U1cSow0ZVb+cvtr3g9FNQK2fjNk8Zucr6oFjqpoa+XcAg8
/84U0jmMh09tIsOycs2V3Oh6Z34ca/rAf5zrvkOUKNF875KoIaKowBxeFMNo0aPS18pMv+PsxzoT
Y4Fdg4RCW4yC98exsCH2AAXrcDnNGu2Mt9bHkNmimxF5Wy5oZ8itfZJ3Z9pEOdhh87VS5JeqsehV
TRSQ4+TqUaJpqukPYx/BzcJd2VMc+lEwd+lR0alCWlau3olMaBA5IvgWB3eyflFSG7HBHA070/Fw
eJPyJwOzKghg/K2G9TkOv5Syustgrtz+ktdRkxlrpAmkJBAW5sVsRdLDVK8weDJi7UBuerIl+dvt
IRZSSsawAbICPte4BqYv/McXzJWhHgKi8tmKC844whGWimG6mu3CIVVfG6Tbz1I7Nt8zO+p/UGUs
j01RFm+3f8b1mURMmdIhG5dWxBUOlTsoThNmeZbpjoH5Ae4jS42/G93a21rdCDtNQDS6PejSQSGR
5VnC2xqF7lkE74sK6E0h2jMswW/CGg5t617kUjtARv5rXytjSo4ANTBHkKnzyylLNEQ2dNQzaYkm
9q9W7JO02Zn1foTU1qRfp37o7dlp1y1A3Av5rmS2dKs5OB+/rN5OIFTYTGdIFMZTIMEqiytZwC8c
5GErmkCOMFwrwaRK+eBkhRg3NqQ2Q33G9A46VW+3eIUbGPxtstyT+K8Doe8UPUqf1LTr8ZYVoCwt
NOO7yux2ERii96oBela5WfXP5Ff1INHV6KlD290nS0jBIVcihHZ0yu+BVyuvbYdKSqhy6zjl8Alp
kuBfEQbtBZ3I5J9CKgUMw9Y7u3Kmfb+9OEtxy6SPTySeEI7zz6H1sWJD6G8vkNvvEP08lX72KyqT
f//DMAboHZ2YhTTWLGRFgxaxXhHw6j5/7/PwRyDaXZkOKxt5YTb4vSATgALs5J41G2aI1Uj2PXod
URTeudiq566Ph7a/kiguDEPBC1EzquJTWXx2cUoRhDjq7uN5KofRvynwyunxWynxFl2Z0cLRnN59
iAqzh9HFms0IaaImCHSqUF2VNS+WkgV7bNe7Nw6ZtPX71F85LItTY25UatgRV5kPjUuEbL0muGQ+
NKKq12wnH/wXw0xWmoZL8ZbUg1IQORbjzVttMTbrXPtpdEmzAa5nqdy3FSxSPNaRCzU2VecdFDX+
CRsTG0Q52//1hkQ6YGr20iGF1zELeVyToVyMpo77SP9Fyv2jkss/C2jLt4f57Uo6u6sZB2AV7+kJ
6zDF+z9uFaRFbU/pRHrpYhr4SldQ2uut9FGnobKRKtV76oMA8KGB/khUCWU/Qk7dN1KNCmLSdwAR
hnDbxkLZSB53tOEG0UnXfDyRo3JcyWEWbll+K29kGKTI+c8rnmUo6XXTjemF8Bw5VpQ/B1aw8txf
uN8gXU57mWT3ulGXWnYzSpJpXvxcOFpX7lU7OyFLibiGCWNwzZZpcUqT0pMsAGsIbfaZx0jUcdYm
9UW1Q2dKf6zisPKFF24XuqtUv4HOIU4yZxNoCIZVeu9CWLPblyhqDgExO7Xlg2p/G6hnsNoIC+AZ
piYre3gKM/O9RU93utsQhxbzynvrqlFLMIguAaLaLYxhBz2B0HTCymGr4BW5MtMp1lyNR3Y1AReA
3s/PjN9m6WAHsXLJk0Y+9gp091ApfRQTWsQcWnOgDG9J9naw2vEQCy18EF7MzRgEykpUXAoehEX0
RqbiLqCt2bHytMbwykDJKece287b8D9e8WQFZxBZkf0yogRTW2uU2YXYyOUCRmTCSoJ0mIX9AONf
Pw6gZAaxGLdWrEGh9yck9xpWfumQUIX430JPu/qPoFEaWh24GjZMcjZ8BZqWOPTpPKe04uci8kg6
4pVNvDQz1NCmIhxuwtiofhzQd2OjGOEXojsrjzskWK17tASiJ5rnYiUiLl1ofw41/fkfc5vwfmmi
l8HF1/Vya+bJUzrg0Via+2rt/be4jNSOEEAD2nQliC/yJuw8kcQvplz8mjgcGOi9epJ3RN3und7A
WlV6ZTx9VttRQ7CBmLwoF7p2UDX6u0HjDuvsqYHcb0VYrvQ4lpcSdTeur99o749LGepFKEq3yS9e
F29s84CwHv03d4Mu58r+WAqjuFyiX45UDG+waeZ/fLQO2mEVDWp1QYJBbN0AEQc26UpGsDidqfxM
EQlTpvnxKrwQjd8GtynJLEFRNv5zLfWu0+PvErvq6XYwW5oRjWKeIhitwgab7XjqxFrSWBKxMyqa
U9vK+WmwtWotTi2FzD+Hme32sALk0xoYulW9ty2SuwJo6VijixBXD1XdOY2FGEfTbQr7H8Nea/Jd
F5VIhllHpseb7qpVbSL3KYIyii+RUlinrrLGndJb8V0ipOyHqQX5JtQM80eILMHK6i59SkKlBkeL
a55M+eN+0Quta307xDis6x+F573qaXs/5PK9P2LYfvtLLo6FiS3wjUn4bF5+LCpVHQLLSy5+ld4n
uQq9sIDWod/Xq5K7SwtK9/I3EwENsnmxPYJN3vhel52HZmuFhzLfcttS/ai1rbcm2r44Fi8YOj40
LK4ADZWZ8pJyE+UCzvQYF+p3NW9eE8Pb1GZyl4/+o+KtQRuWVtL4Y8jZZh2qpilUuY8vucITGVqD
vZFQbgzD8guaoyvBa+nKoQLAmxC4K4LJswMY9AiCGEExuUf1uKnXdwi3v1Ra9fc7kZIGQYUTYPKo
mb2fPMlXKrvJdV4ZzV1dJ09Wg+CTHO8zBGZub8SFkALLaHKxm1pNgBQ/bvpElfI2U/1ikuotNgOd
GQdS10qheOGOgaMxdctpPyLjOls22zPTmmsGfptrlndS5NkH3lHaxrZC11HryD6aWPisvHevmby0
EagSTDAFlMrU+bu6LExbSgKrulhqpb+ikjDcS2NsbfXKRUouUrjI0XZ/LlpV3wNXFzs1CFxktopy
IxpDedZH4e6SPO/+utk+/S5Q5DRtpobNLL0XZqfGtu9jlW0WO0UdXlxVfmkMPXEiEZ4htez//hMj
gsEzHMg6fdJZXCuVBIJ6bmcXu+veNb/bVWX19fYQSx/4jyHsWRJRq70S2X2TXcK4Tje6bqSbtqg9
RHzSfDvIRfrSc3uuXL2Lg3JZQONib1112+y4a5Tej+uLIRokeNx7TSog4xxdM0c12l05+urC2Z9A
aBx9Lge0P2ebmMxW2FjX1hetjt4890nY0VPajkDOi192mjxAvAAxuq97hLqyIZz+cWoq3ISixN4i
Sr3pyx+uFB/HPNUdNUw3ZZR8R37jue6zT2GbnmofOW/3QdXbu8BlGjqcvIQ1pK4qKutp8NTnVDGh
lGDqbsKFXIkEC9gtCjaT3R84fhCF8/svT9pSx88wu9AiFvdqGIqN5hr1lk7VcABC1h/dsnuDiC7v
Kkkfkf/qkdKIB+E0VTU6cjOYmygfsNzR8LJV7Vq5j03/P7xneBeTF1MpA7k1F6uvJRoURpiol8Qv
pa3hN8EWPmm5DT1eVLd39e9bePZ2pNAzUT+pKwHTm2WQnjK1wpHXumghEE49feqbYpPWw85Cz4t4
TAFoyJwQ9WFVihCqju9Gs34M1HB3+4dMJ3T+O6hwAGChNMfem209KxC+j3ZueqFgsylS/6RY/eDI
edJtFCuISMj8jW14x2HV/3HhjIHwgoLCyxHu67zIbvm9h459WF6s9otRlo+u/64P46aHEzQU77dn
uTwWpQG6lICu5jiOht54W+GofnGlWt9yukskM8zm4CY4L5R6JrZaG6zWBxYqIdjGAzHF4nKSKZlF
40waPd0s8/rSBa28LzSsOsRIRUI0DxO1CgnX9MkyvMqJmy9SvxI3Fz4srdMJxgtCmU7ObHCzHJSu
ROL3UnfG3ZiJTZam35DbuitMfxto4lvQyEj+qN7KhlpYalLPCf9IdY9i5mxDtb1VlAlX4CX0vfqt
ToZ+XxauhHtH6oVwzLXM6T1tjda0kKoBuoQQS4otc65mx6nNEgSZ+tE90+Evj6ov9c5vRrFb9jzN
aHCtXHyL4/H6myAFFJzmx8YfSFObAfXd0DjWQ7vTpcfKfhZ1ubKa02rNjic1Ut4rFmZZxInZapaw
YZCcn+ARMp/QqEb9a10O4luf5N5akF54m0G+4HjQ/qacNb+FMoCOZpYl0QtPp0Lf2Iqf7rAisR8h
PEkIZprBLqvzOnLadhw/+1GWbEVaVk+9GO01WMgCtG6S1uFDmoC8aMbPJq6orRnaoUC8ucAO0R4j
it5D1TllYak7WUtHxxOR6qgF6gKGW3mPch2nm6Hw1iqmC+8Om8PLow0RHtRhZztLs7DJKmLF51LI
9OfRTh17zJ4or6J36cX5k6i0aD+2RbqSyi19eciyE51h8lmaZ89FNdZuWyNQDGvj2SqSE32kk5fZ
r38dGSdRNcwSpg7OlbsnxGLVJASl51z1nLYKL2X2rBqPZmehTbqW6OjKwnbG0w5PIZrWdHFmQSlp
kKdHWjG+mCVCZBCl0o1SRmDCerRvf5KQhZsoQgahU/Xg1BGYX3EfyHdsSMOxGmnctMI3vhpVpsI0
bK0Y5/LK3ZeKGRROGEfiJNSi3mbtWG/jzGyQUkAAFeXFIt4b6BS8+22n3vd5mWx68tZ7E+BthdNP
lP2sqi7ASiK2k0PriaJ0miLhJur0YCMNru5gSNp8MlxEMbU4QtK769F4HZAu+r+cndmO28iyrp+I
AMckeStqrFGqcpXdviHsts15nvn052P1xtklShDhvXoBRg9AKpOZkZER/+AIgOh3USrwLh/kdkeB
oSdDxTDDq7tkpdhofhWGJw4oc7lrXDjNHUWY+q4OhLW7/S2vBaXPW3Xayp+qUpYptf6oGd5JjZFg
m8LGNjJUyORW9W+VytnCcFdPhsmmoYOMlpI9O6KQ14207HzpOLj51zFzD7VRP2X5liR3WFHu+IE5
6Ob2DK8dCo4DhEQwcHBUZk/KIip8RYMYcpK1Mnc6HXmBVpd6pG+NpZLN9aFIjYA/THLJs3Pv9n0R
23I+HpNU/xm6GNCaUK3D3P71f5gSdRrA4KgFXTbEVJXqQkptO8zVYlO5AZK+qmSuABd3/5cID1x5
4lpSZLhIuVCJQC6vK5RTXqcwB2XH95GnT0ZxjJNh6+npwYuVZzupDqrh7nBlX/p+19p/oIRBSk8a
lTpM59kWRRAisPPSPta9Rk/TqIfnTE9kPFby4V+jRb2+lYzhyVdTsRrDxP6jdgaWDrxnNqVcYHo0
pPopkKTgHcSAtFMrOTnIHlp/TqHF9UII1q9EqylDh7lDR+WCBuX2Aex3GHLHUeqTvefm1b2oo2p/
ewNMG+n8iqfhO6G/PoQggJucL0mqxZpSuG15qocBscIw23aZe29Tvhj75GGxP3eZF54PN036U5Aw
m0SqRCuXp9iupPuwqw/BoO/cEJCx6IcfvmU+KFn2jxiAsd6e6JUm1TQ0WhMgWCf+8qxagNaz5Y+h
p54yI3EEtrBd9EuLFUeuUXr8FaKsKrxJ7uKvPyOOnOw4MLqoXVAqOp9xryCircQ2LfwGZVY36DTH
zhdNaS+DL6OAPYOdh6YZWMzzUQyvrkQONeYUy+kmr8xHpZN2ciTuJF8s7JirQ03CgFQnwAzNcyOS
W6to3BYR+caS8TcyHNnzM/qd4bdcCRYGu4yDpIRAhSZuNgoI8zjowZnulKwNuVTUZ1c272vsGGUF
rtHt3XF52BgHGCvhnVqSPH8QB2qphmEQoigZ5ggyjeJeRtP89hjX9j7JjkzwI6G6YMVCC0nSXCvZ
+1H6o6uT32kiV0dd7jdUshonU7zO0TV/hxjF7YGvpLNTY4U+6Qd9CrDX+e6ISDEhhGfm0VKkL2nV
OX3kOqPvhiu5K74VVZttkMLa94HY6kX9TdXchUNwJcpoYIAoNFCxpLgxO3ujqbpEW9U6pn3hNPW/
QkHju99iNxWjPnN7tleW+fNY85IdLZUIjYxEHLPUuK/cEepx2SIXrjld2t/1iv2cWcVLbi3p0105
F4xLFRj6HVt23jCz2wTsvNJ1p0AJLZwH2qex7w74zH4fzKWy5JXtyo0NgoW9BAt4jnKI0sgLggyQ
d9MXINSCMn0OaxRdb6/ktZCJFjVSqzyDcDm6KCHo8DcGHbsw3pmT/h1/xP02K19w7nWSidkoRU6q
LtllXfmCVA2mkiTNfdo7s5ApJbokqyVivI34aoyhPjV11Oo3dUgkeg78TRDbCyVX9dqKTiBeogz4
JwqF50ck9iylSidXbwtC/MENQorW4xg7OAHqT65WVWtwid1a1pPkTZYH+dAiULqmeYrFmx/7DxGU
aH5k1OJ+l/l7o8nEoeW63qCU7G1UtRdraQi1TY+TcqQpsdN1Q7KKW+vv7dQIy1T1ONOTTvWcW2wo
udFJeqUAWRV3RJi7LAzfvFjeiCrfFMJ7X9gj8whNwZIWNJUPzjfJ6lw4xhBJoeC/rj+lXvpYT/U6
lM4G27sbolfDQzfR8zbEuXVce3cVdbBV0+MBKhR/rSvxHlG9hU2rz78kP8hEzBV8MlAUmsmzYNeJ
IJWQ4y4fk6R7SKP8LhvbP5VRbdIs3AOO2eip/kXvapwCvNYDOa0qDnrCGlYSdEgjTCg0183WE1oA
Y+hvOg7zP8Lcem+k6JUa8S/woI+K7e6SQsZ0KdGA+XCn1yDW1qaE3nVvacXabaEHl3KwRQHxR2SY
MIEMjP16h3zbW1W4EWS565QBaiMD7CBsDP23MDRbBOyUH2FsLilRzQLwpOkz0RxBlQLzh981O1KJ
grVDVvrdSxmYPxWtXZUdfChJ++bFxSo2tYUbZ7YppuHQzdEZB54cOi6zrFIfeyzP/c59gQX+09eG
FS3/3xEmH7c33yzkfgwDYVZQ3Od2AwF6fmj1vK8lCRLHi2oj5M13suptUwu6pdWShqsyKx4wFqBI
sp3JcxWp3Hl5flTxBDeTMn+tKaJmzWHSi1J/qTgFJ8qrFKKorUiOZ+BugWtNwJRvT3X23GX4CTog
6PfhkkiuN4tPmcQaaKjkvWrwDxEj7drHpDPsezvHw7I1JWVXj7K07rLF1OjKzMEtwMECVgd25wL0
aouhAbtgpa+aOAh5hKFwaHOxSeX3YjiAG2+T3xaSjEqxM7SlsuDsMDPtiTKFrj+pHzFt/mJrc7ty
S1PyXvtGOuIIjfyqtdDDvdyr0xC4ZJGcKwgzz1e2Rk5jNFzvNbR3+li9R8UhMM0FoOX8Kv1vIoKP
N3nes5izrTqmUqBneui+xEMWC/BBvv6Y6ilvT70zGqfsC3dtpdvcth9GUX8J5ezlbzcQjUSEC6fH
CCiseXpS2kpXo9/rvw7J7yh951tC4VuXwyGIngdhLZDeLuMN7V8TDadJ3BmuyGy6Q17lnlcN8Wua
j7s+V/ex+D5WMvvTxgZAPdye21xYlNWlx8+LhNIepaALGwgjF75eIDn5okp2+1X1tHKXh4P2ryYb
/m4YcS23RlU4vHMHzDGC8rXvMV5DbdW/G5vWug/HcDxgfChvu6K036rSdDdUP/uNZ9vlSxub6bof
wn4XiDx87O0U1C8o5fvMHbRNzWK/YF8jtqVkiYPVG5oD7zq6d+WgXwVSmiSrLvOGhbbtxbZFWJS6
PCk17z0DZNB57OuE2Sm4LAwnKxId1lLGQwMqbaXlxq/bi3t1oKlgCgB9Simmf//5ye6nIwls2bxg
0dWvmjIE7Zyp+FKVvr0Q5C5DzdSUnNT/eOvBKpyfkhzNkC4OrPbFb5WHAuq2XGmbUbd/e/A/62ik
6J1uu1LfYOS7avueEqsVLChoTOf9U0Vk2kuEUhP1QRiHXJfz+XpZVlOQz17StP7mY1uVBspbJ76O
nFCsi/ca11qf2M7tVb64ynh/UueBgkOajQrF7MYEcy1it+hk0N7KA4ImX3OD4jD+TInjoS1ye7CL
y4TBwGgBxQGGc0UxsqvkUjJT7aWI8zeQP2vK4Ee1ib8Vqf42pMnXvBsXhrwyP3RGgeOQFCDpNZ9f
KPmpnOomX9YIcdVARXXXd629KREB3aoy+JTbU7wIQNQYgaJMJCpki6A2ne/awcjLnEa6cqLmh3eH
ld/V4b4rgzut+QE37vZgV44I2jOgwiCNTpic2WBZjo19IGvNC6WtYGsUg31IuIlRwc2X5Oou5wUA
bSJ8AwsGzTevYmVaKLlkjBnKHSVt+5EKZKShjOTFrb7N87r6LutB8peCRWCMplHZK7Si4IrO8zmq
3nKQC7U6KaIr15AcJ1XN2LfX8BNvL+XlPmEkiuvgTrmSL5RJLBFUllLiugmMajs2yZdcs9ZWaa3p
gCxc/BcHfZrUp6Gm3ONTYAv1YNQy3c6hDAW7SWWUzM2ZqJMkj+Q7pMg/DQzwbs9vroD531JOizl1
oCbYw/morqXVRVVY9cmrvG9mXfw20n3r/zHejCDdSCVSHYOCNXddOtNP8mt8xF31EATxOrZIMkkw
FdMVqMb18Srm2fBLqRAJv/0j5wWjix85faVPS5NIJoLtvZmc0qgxH7QY3oCup/Ehy2N5F+ZZ/oBl
3XBAGEje9JTl8NXByLH0gDLc/iWXJ2v6Rv+7WrNbTjIrTfJIu084p6/4MTu38h0pWrIwnXcG/psw
SvHU5wSN33mdkVZv3/s4CL5AuWl5wpr5mjfe4MhByIXTk9pLuoy3Th+O/R9cMwLMwmM3bWmKA8xP
w7z/Qm093QldEs+8K8P7VLHLU5ro42NdpOkSb/NyXXjF8RjhiEDz5zo6/0BpaPrlpLdz6i2Us2kU
/mP66XdFbZf267VDwquHWu9kscWlcT6Q11UVTFyjOmXAoWTs38z0kTOCgLmTuv1UmYHscfubX95O
1JqoZdN8pgJE1DkfEqKvHoHZzE+W/i1WAwSbsVYsnlQvuMvEHoPK28NdLqXKk5iqLMtIvWZ+IFGP
9YXWdfVJrVawqnHETMqX20PM8VbT9uKe5aXKx7In+eTzKVEXgJssV/Ixos2Aet/Wbd78BEH6VqDv
H696MdxNJs1e8K+wDzE6vypt6ds/YgpnZ3mNOnEwSa1A+tHBnKfk/aCqCXo2ybFUYGxHaD8h57cQ
3S4/HWPgawOCGADbBeYo7uOxaxs/OjVj535pYdg6Ndpo2UpTC2mdy766KotSfSkbe0mz4fJiPB96
FrK8AGUvanflSctVa41lWbsS9uDe92ncPqiNQN9KLMKNLtdUnzA/1Jv4awJOn39Xq6mSEksxcQqL
+o+CgSc1yttf7fL8ISpAF3hKiyksfwSuT5G4CFWUq7KoOrUDMDhZTIcvmpxP1L2vSNMd5dvG7vaY
l7M6G1NVz2fVeK4qlbnknazObVf47X7Pxd8H9vMxZisnCmQVJRSmT6B37iwjfqri8ItsLflbXJ8K
2kkKKEOV+vv5VCxJuC6F3ejUx/3ey7uNh3z37dW6jB/TTP53iNlqjVVnjqIZy5Ooxfe6sO6q3lwv
Nk6vnazpDcZbDzAWwpjnE8lUpTVw+StPxrSnA32btY3r5HKlrtWqE2ss0QYnb+0f/5fJ/f9h5yQq
uR/Yl61Snhp5CJxKxIVDljQ4Q+CbC+t47QBD40BgnlsNccFpnT/t9FavW6nJYaloQXbnilxZCcV9
VZtu00vel1LCFPf23K7sDfDOFCemcvlUlDkfEC9ft6t6NzvpUp3vkAtT915VDO+3R7mSS4HQn+DH
k7ggsIPZl5PlQA9braOz0Lb3TVCARRzzu0FrnyqA0IUdvfqJkjt0zTa+bP8o0Ji//QumyDcL/Fw/
/AQcEODIz9GCGf29Jh1tBMuq9CVKvfdI9bmFvIHCoV4uXQFXjgO6aHD8QOawsPOKXZFrOLqEKqB8
F0iTWdvgiIdg74liSZPzykgfPXUDQUHsRubVX9P0jT4zEGJrFAQhbF/dKa7vrvw0/XV7Aa9sFI3H
JCw4epeUQGcJSSTZEfUcpT5KjVHtGxmOtGtX8UIL6sp0uDQ/GGLyhBOYjRIiiWNGhWweS7WKT52S
609lF3iHujObv186HZI//cMJDXNZDAyMTDSFrYhTZCTKfaZ7MU6xpdigVFUfbi/enK1C7jOpXas6
1UdyuYsSbq/oQ9W2CrKaVOvjVZfUP2P4MU5iWcUmlCu/W9ml76+tLFMO0P/aB6UoafibVXUoTTvd
p34gOVoUGuuFXzYF/9nBoNHHtWpwrwJgnK14L4f40riZQCldU79HQaHfjbLaOHgsVNum8dclYPRA
afN7MBfeUUS+ubNdUIK3f8eVK566voyqBKR18tBZHCrqoClQ0u1OUU8GOJ6C7hW2hKitlVdN7jqH
Se/k9pDX9trnIacd/ynWJrxNELFr3aNkyyBv8g7X6wrPncJfCgeXhW8+PxEdahnZC/Do6ad8GmqU
orZq0bI+2ln2bErjczni7SDa8CCn6Z6IBzdde0hyt3GaQn+7Pc8rdwp1GZBenCwK7/MqkKnlreqP
3ghIEMBkrxf9JkzketVI7Sm0ssemaJfsDOf6NtN+58HEU3LipE/PivMJo4BVlpXiG8hlG+Y3I5H7
vVn0w4MhMn3TK9D4JtqWYxW67hhJV9h4g/fxxu2x7Vt5dubvpEGLnFKFBJuBSdvFQRthMqvpTlHE
8QF3eHvjRX1w4OOJbVZr0SZqkOHLDG3819aD7l4timpnKKX+XHq+ug7lwRaO31PFLrQaGGgtmw8R
9Zd8JboEl/DYVDadMqirSKTpW0pgd2LTkx0vC9u/jnJ0cmAkcMVTMruoX6HOMoR4YsHFGXz5LQrN
5oUOSH4vWX6y8LC7vPcm2xTe8ga6uiBTZxdva49lGbhNDLYxeEszjOLDLMbqyN7J/l8CMvjojAXI
CyglwZt77/yjo0+HUFQ+xie5Gt5rxX9MRm/hWXx5ZqchuH4QWZjK07NUtjL6LsEZLX6RvMA/qq5n
7iNK4HdeZC6pwl0eG4ai1EcMgF+L9vv5bBDOwca3sJKTq1abqrIPof4nCK3fFE6R2r59RC8TW8ai
7k1pEQEShDvOx5os7qKqgmc+2OWhG7vvKmCBsC6e9V57Van8RFWZLoS/q2NOXdTJdhQG/exrYSRJ
NYNZvoBmqbKjKlUrvX9E+QD6T+v6m9szvIzvzBDW91TZ5wUyj++0NFxZrnnqZJ1n+CskNOq1Nqq1
EwxiONjwN2tHaYaviEwY36wwrxYaGpfngIDEY5yMbPoRc24vaKy46jvLOMpKRXlR8/8Rlb2Xcvlb
jKDWwtJe7lJSvslG5aO/AOf8/HMWnQjDQne1k2W1r31WJDj8ARaSlfDl9qpefkMuXYhygDzQ5gD4
eD5QZ2puh6OcfnITVNGK7Gj7//aJ1dzZUlEcm9ozwXvBWrk96pVKDsOylhPw6gpjbVJBif1GiGNO
RXbM2ocA6IEmN3dW9L2uR6fO7iTjSy+nKykKHhv7Rz4shLUr2ShpGzFYA4mA9uZs4rntgvlXx/8x
iLOj7s8Amm9hmiqrd54aAYT8QELRUp1AUbPVja0SVkNhHOsR/qZX/FOk2Q9vLE4thFAPKDQYrT08
q11bKO9kxTSTlSV5UfviR9AIo2BG4k0fTqWTfP4j6gysdocw60uUB8oDYij6xjQ9xDzgceH/7mXP
RuWhd4257R8P0mRwCNB2SkA2iuwfiX7x1qsH/WlszODfbjTzkVMOW2gbxbgjSmk17krB1bizexGg
1mPq5XZ0TXK8RoFJ4Y/xmvRQcwxrSDbx2IyOAoFi1elQXPUm6J54xfISBu/1VRNSFd1ndRGZm7rG
amHVa6XY5XnZbnuaHc9GrBU7LICTnSLCbF15romCjKlHP7JC0n8VNuoFDWbm35iHNq5h2qD7+GYO
2aY0S2po4+iMYdxORtxa9CRSL3ECvxKvhVs2751flSvD9+tXVSmCtZEMyqGTm2ozqAMV4tKsfplR
6N9JSpB/jaOm29K66R3dU8pXMAEafmoSjiUe4kBeSrEuMK0AuJgV7pNCFQ9S2pnhSqiNum4rzX/L
hzp7TWx5iFaeJknbwbTrA5m04uSdXweOEmr2l9L1jNOoh/4BjQmcXoyw3VI6THinJdECuOIi5vC2
4BGPt/VEY+AJdb5Pppe7r6Ca84J8oWigTOe2tIqTzl84FReBfHrDUCugPsFNfOH2nieFEP4wipfC
/BrYqKobBdbokAw32QSOlC1kTat4lVft0lH46D+cnUeaw1wh+JTbJLJItJ1PMcKOsU5CMz0FVm04
WiVI/OS62JdT1xgeUm8+KWavgHXL463edcpBDRtvLVntsDLCzHPCsRq2RiaVa70uW6cW+s9W9/S/
jf48w8lOeE6RcU29/POfaeZda4xdo72Uuv9QooOdK8bvJFgicsxDIBk9tJ9J+2l6L10QursosdQ4
bOKjh1Pwg4Ho1pass1h4H8631TQKD9eJtDs9kz94859eLq3EMahSNT4CQ62aPaKY7vDzL+Psxxiw
dC0UBcmJ55lWFENGQGs4OxXGPeC1qbPSfIsUrun0cTRUyAne3gBjpobdKmiXnoEXdyhPX1qsvI0s
QA9QB84/lx5jPVNlZfVC+HKwnzDbb275E8cERGvLNyn9enu2F2nlbLjZq3PMTL/Sc8l9Qbf8pPMU
wjrsqYlrgkKNEVVp/e15nWobcD4QTgT4BLH+fHpmKRtplerxy6j367pM0Ip9buRt3blPdQgTOsFX
aHt7ihchYhpSo0REPCKuz3tXIlbyPp+mKLR07QUHK9Ed0/IPftOtCvtH64cPvhQsQIEuS4zTqIDK
MPOmyncRHepICjVJ9aUXFMWabZu1wzocJXq2bvQo+RkFDXndhMFXysojLcwg3GZptiS4Mj8uU3ti
uqR5aUGxpNJzvtpoikK2x3/mhbpC44RNs7fJec2gNRaCzGVJYRppQj2BDZ9gM7Mo445jZ3M9uS+S
Vm4q/Ys7GBvLHh+8PthqcBBXaEnyyPZXy1ru1yIP5D9YwRZJ7sVKU5BrkZ0z4mMRexhyI/jvRJoa
P2tVDp+tN9v7ygrClReVKIPasXjO2xY2XWr8Ic8B+tbxxs9LrX91C6XftbFmbIhv2UNSF/ZLiijB
Gs1CcOWJGn9FtKUh6wmMrTK02Fymg7pVPKBlK70Y43e7a3y80UuxHriTkImQkpWLchad4EQc0mTw
nzuzx/i8NjGD1K1fMkaxR8SiqeMjDX/wZeA3ctC0m0iqsSoYJxKPPuCerOagu1oiUJ9Rr1+pjTus
ig53+KSzcZhN+nqXsfuRF0SrA0XNtxHR6h2aEvpal7B4ssxMrM1QLxzXzrx9l5feeuw0aZfZWfuX
MYUAytkmgvE/7vn5XmgaNy/TJA5OilGZeySEpVWUDepeJy9DBgoSrp/6YuGUX9kFiMJQNQQWS2d8
3n3P/BQzbuoXx6TOf4AVMFeS0i9M7KJuyswoJtARwcoR3fs5qIgGidAaO8U8eJDUlUuN1CmiQKFn
TDRDoj45VM2oAx0PzGyFjLG8Nwwv5eBZkhMHebMPql5zNLUyF+7Fa7P//MOm9+ane9Gy7ZSXLIix
0eXaiJIxWifq6C8gSOfhZLqZaAWBuVRBHl6I+yStlKODnUonQTq1laNewRs8CB4HLwoXPudcAWfy
yiL0gb1D/VPQJ57dg3LZ8NLskuCot3lPbwtQVVbUBUSwuKpWUWc397JW51DThz85RTZE8lPHbdL0
WcXaYZv4kf5QG0rwFFRFsfUzLz94g4oGaBBIb8irdnuZnJhyzSjR+dc17vnmu5aa+ro0O4A+TWJ/
kdo2ebbMDuzvCKHUgk+yShU9JsBhxZ0XSreljh07QSWshflPH+xzcsn04ZlOFctJ6O+CoggIMG18
2SuOqdY5WlG9SGHypCTae5u4f1mLIHCTRGOv9WEjwnV1vnd4QxSGkdriWc916UnKrfE7VlDhlypO
0kcSx2qh3Djfq8hxgAqmXEZ9HeDFnJ0yxMjzJ3JiPkmIv34vYrS7E3g477dv/XliM42CAwtDoGFD
Y2WWaBiVZfme3VenUHRO7BfbiOaBHvRrExKT3jdLrdL52fhvPDQTOCMoqc/rV7aby6UStNUp5dVp
dcm2N9pHJcgWPpY23xgf4whUrUCNwPGZV46MMDcDOQrcJ567eeJ0hYnlwOiDUS/9uOJ1PKTpCh+a
Zl1Kev1NDXzxkvZq5QxCx6o6x/vPynwuHbPBlCDwbfSVZHcfNZl9sNVYYBxS+g8duK5xJazUvuty
P3keafi9mmWbPrpeVN3nSfxHBft7lMdC3WtK4n3VvIDAXuJE/M6rXf9aG6MYsE7tuI2bwngEDd6/
3v7EFwgxQgRpx1RHZv9OcPPzndubfakiaJ6fkCwC2x3p2TYaonSTaXV3iFRYxL2H4V8RJfprIgx3
3aiVsg9Mr350dXm8y9NJlxC+110lBvVRKsp2VbQy4AeWZIktcmXbm4rCfpeNCXI73yBd2FZK17FB
KtMC3j96mPQorbVfWJMpLn4OHOwPWFbcQ3AKGG/OKxVhEIPfNctTWRq7VNOTFZC1l7oDXx96jtlr
By2P1q2M8k44btDXoFAnBS/jaC4c82tfZ9JIARM/qVpxJM6/jqJ1iehsTzwNZYvMXT1YLoJSwq6y
VRonkL/iEb0hVe/TvckHGzY1hB6OThE8hErEtxNety70Kn/PQBJRrgDo0NRy+n204+wfu3D7JbuX
y08EKIwHLFrVpH4XgG/RG0mYR3Z+Eq3/zTObo+Jrm9vfZ/4YYcuSEKn0C4i500vofFFCJWwUgF4o
0mqh/tPtjGJjw3Rb56GUbovUxAu0AMioGI1Y12rdLTy/LtD8H+NDG+XAoGB/sQsNs2wKAdHuBO56
ZWg7qdvX0V0ZlpsE88betnaqfbIkfWWSMmtmv3CtXZv+VDZB753rnaNwPn0BJ6NMUhKo2qp9Jx8N
Op1Nv5NH9UmJ2u/wF8BzYrGYBkvgpqszp2TAxGnLAYKdDS15wspDuctPlVxWj2j0hJusULz7gdxp
L1kRDC6VLijaQ6jdImP+ABx/2DRliseJbI0LCzG7LiBlwsBTTYj0k6UI4IzzhQjioYuVIUlOIuC9
LZtOPzwjT7OQsM4ui49RsPMgfxL84guUhKRJiav3LRxvmhAPpFo5/XMamcMoDY/4D0YLs1KuDGgw
ISSKQNdM2ILzaYmgrXOVIHscdFk66ando3apwuPM+mRrhGr8YoWWvFZikX6Ro+yUUA6459786emi
21dAqzfB6CfvyZipD7ZQl8xjrv2+jyeCzGsVvPds2cNRHlSQv82xFOF3UdgHuSl/lUnOw7B6uX3S
P7ronyLxtPgTzxLFNcCsuKrM1qLLgkJSC0s+Nl33lGjVi1F1vzNr2IYV274S6k8Qrpu4io+2LP3T
Fd5zZSp7Ox/IYO2fXQancOEXqaz+5S/6eJ8T5fDlOP86StECFuv65Oha0d704n/sPHjv3fFB2N2L
1iOoRVkrw9mmca1NWvWHaPSWnhCz++m/VYFCyCYhEF7kL30T4qAVy8pRqwf3hMJM9QdyvtjoRdVs
8ZQfN22BfFrql9GXxtBR5lBSfVt4g/UEtzJY86rpHU/NpW9m7w1vTLO7C0yui8TvRQgCHCXIIbWl
r6PZt1teENpzmRnp3ZCpvVODeelXyKr0X+UgNbYuVSoktIbkGA55vW4Dt/gW6XX/jCx65tS9Upxy
crCtOcTDLu+raO3HtAHyBoThqs2kBjim0lSrdjTDbTUqwa7shgiZ8TZF6lUeDp3k2/c5nIa3PtaC
taSG78MY2Q+D73YU5SXlcPsTz26wqaIG8BXoCtgyCiLz3LoG7d+LpO4f9eYn1LsxWNKSvjKARa0d
LQBoEjyBZ/cX0A0tgynUPo5BW268QjM3Rasv+QxeiY7Ii1AC5ZqA4DIvglJlGUv8iLKj74p7npnG
Fqpkti6VKFm4EK+PxGSmdyZJyuxI4NdlQxxotaMtdT/GsP1F9WJnROrCMPP62LTtqQJSgfsfCYDZ
umm5aXlqVcSn1p8oQvZ9ZmR3BId0VcnKT0lx3xU7PiQ2uc+YLWViFx9NQL632Ki0gaF6zVF56ZjZ
rWf57rPaagdcrleWIa2GJmCH4+Y0RjsoA/irrIX1IyULUJJ9WD9PiObbm1Od1bbp7nH1AsvFiBdh
govboa2xZ9Ik3X6ONbFyo6eoOZlUP1PkJBizzNMNxAU1sjZm3z00lU8rJV9BZ5I4w8lX/mt+Z+P+
C9EJXEAQbe2Pfz626Rv/Is8orygLQXxODfrvJ6PmMT0wQCvP5TaCwBu9RpLt5wFFuP7Azxza0dGz
kqLgtgq7JysxnZg+Gz+zKYstf3SxtZv+aN7N+N+22HcDUDl96R04bZjPsfxjLfmoyEnAyOD3ncdy
VDXlAfkA97lCFyqN5J0WeuvJoK7Yh3y5Hi2VdFCcgXZ7W8urNLW/15MAtvc+YnlZDYkTl3hZpduw
c7dB8YW6bGpXjk9Dw4NSwt9G7IFo64H0yMSvXJI2bbZEJZ890v9bXVKyKWxROZ5fSJNYQF2nivus
CO8+GG3FKfGnOgwZRVfktKkauwv3zywBvRhxOiqfCmX0ybSCBNh9Fig3rwZv3Kp+uQ5wVnPT6jmO
zV009j/ouS4E5qvjYrQx0efIB+ZHEPk93tFV6z73tX8vpPEhKgzMDWp/3abFF6Md9lI1PKeC59jt
QzfPeKZ9MqnjU7Ij9+c6PJ+w0sa+l+Wp9GwZ6AlbAUK3whPkgbkV7+CeD5vb4109MZMUOp1fVPIu
RN7jwTKDYOik5wRL0J2lYWHGzH+7Rv6e6zZaDPFY/wugyr2r3bTZ61aLYiKZLwp0Am8rT9tWeiZe
9TruflYmpfDSa9pt4CviKU7wfTdSq1x4NF/5OCThCJxStkEReF5T6bVM8TO5kZ65U0+pKz0WirUK
yqxFVCL7rjTirTOSdSiaBdjItXF5CU6dRrDFKHedf5scFcg8EYH0HACqPepWQufB1cMdOFvtIefK
WhfFmOKQGXQxciSlv779reb17Ok0kIdNV5MxbY85boU+HCUr2Zeedbf4rjbjz7YvHvrBPUyHoSWO
Ybn6K84AGRDa/NHcNHW4Sap2Hfr+QkC7ckdN7wZ0Q0grwKTO9mkvrKqSO9l91rvwH0ySHiRfW3id
XNuaQGjAlpGVG2QwUzLw6fCHXT904GLd58gX3SYLVGVNVaKbiBrFDjh5vjatEks85M0cIUXK1k1D
1D6hDf5rJb63b2zPWKFSZQDHANdQqi2aQY0a7tXeJXGG6rFRvVFfOFFXTvDHpTmhfyYn2tmvruo2
zUbNcjnB0qorlZWOWDqXoa/HC3p8V8IxBH8ZFc6Pw6vOkqEmQBLBrka+AZUB0CJbaYj+VGq8ty1p
KzXNwsTmPdL/th9pwCTTTAY2rzz3cekm/cD3kPNy3SfmWnjuDxC8X9M6A/ajUYsIN2PavhqZdVcE
6sKxnxZudoWSxxKrgMZNlPvZFSpHZUpp0SYtwg8s0rvvvdTzMIuXehnXlpUJTv8nN7/ojYZJoype
1HjH1qgPam19jY3gsZTqL1Ijftfdkn/U1eHohYKwRUb9InnWrLqUQ2SUEFuzX/O0RRFJHK3EOrSS
/ZtG4kKn+4NqMV9GLhisMaeOGHn0+alqilFVSnXAfFMgBZhlBp3s2ksAfuH3SS9FhhWnDCvTjcN1
3PfxvjIiZVXpmnfvt6m4QxC3QRgKrjw1q/iHV6C5F/qS+1zoebrPU5G+R/UYHKtuVA8JD0Pk4Dsd
6mAXbzCk7dauNeanVgqUjRxbhmN4PQzOtLfWsZbmqNNo/4+z89qRG1nS8BMRoDe3NOWrvZNuCLVa
okl6Tz79ftlzsJjREUbYvZiRWl1FkxkZ9o8/uvPa23CDCkbSDGSsT3Tv6Xvmj5TnenSKIJ0TfNKc
KNQzt/H7uDZMh1tMM47UkmEDqla4t1tW1scKZf01gVvr0lijE6iN4pySRi92RY6SVGSAOLq95yfm
sO673o59G68movHSCGJjdMOZHOce/Fz7VDnD+lo7+XoeFULYUlP0yOiZtmpUreKbwqoDyxPNsVzM
GCoRFE+2NAr5fX2MGnNi5DXlmR1Ll++8wug//mAZ5FH/ZVNl0Y32KJIXVDR+UTqOUYyaC+Pn7Uj7
ctkO+7T1Bn8a1aiHT0xR6igrt8d5sI6mOt/KSXK4749Lk/349wf5Tcjwj+eQyvFvKrtN27hRBoTZ
Xe34MnRFFhgpmiFTrTFMCrcOtNTWrqXjKN///c6/UbvcWebNsBb898sKjIUmOi+d3dvGitt9PXlq
NE/ZELSpws4zofEPoOvfHFuZD6YjGC1PhucX5St0GC6LRu/vmI3hG9BHDMAqK/1QmWM44Tf9+9v9
xtyyr5LJD+Q/4dgvuq9VUnMWjqHc9rWjXbPWFccC+oLjv9/lNxoWnQf6HsDPJ2HUP3ePqgBIqobx
KBPI3aijVH4x4FwKU5v6w//jVsyGl4O8LNlQ/c9bdTAmp1XSp3e9nZy6Do6GPLX34/Qn1qjf+Gwu
nZD/ex/9n/fxxiRF9NAXNTqC8MlgPlPyom+v66DKONqAhu7f3+y3R4Am+M/Y2cN/+ecdGTM7uoJe
y9vUbO+2sSpJVPcHp1Peys588ER7oRv5D/f87cbJAS3UacEz/5osVwtKNzr1vrvCattoIHY55Vo5
n9S8+BPb8V/MmL/qGiCitCiC5NQIBf/5grNpA0ccVPe2w/8+Olo5ntB6tW+plXqpS2t4TnOxhq7w
phvbbvNQVs737TQ60ZxSU7LWagvybhjDKtGcgC2yz7C/aFcAIU0wQJwcqV0z7I14mSDEyKefqZx5
o2VWxUxtI3+eNDGWfu3E+TMM/qVvMzY08tqEkbJW5+1z4e2nLj3S6xFgFToG6mRAamn41YtVhE6h
JoehMBrwTW4SdOk2+KuqQxwLXb1f5Bugg25y/XXoVxIDm3uJV0XsdXfOjpWYykuTZFXQmuN2rPvY
9DdhMVgY7ILDXUfjlA1mca/PXXLJeoURufOoYGFmtdvZ5WxEbenNdKmKLZrJC74kgxcfcsdKg5G5
rqdpXbJImePqvFJuP5eDKO+a1O5OYB5Kv+uT/Az7YQZ0vgZarTBFoZ57xdeXub+asdlFpp3i/23Z
U+vRO6qqirErSkccGOmqRem4VTtz3XJ/MyBHMMZsC2snaS/JwBSGIlFh9C42BSZ+tQjreIt9Mayw
9y8SeZzo1S5z5yL0AGyEvfDGq+YmymHUjBQ2fvDeG1u5M+O137cjw29nRXGPYrC3UG2FG2bjQCWx
tjx/zBvlkoAl2a2lTaV/dh2/rIXiZ2UeB7RbOUcDhNq+9KAes41+s31DzadgbQojyIzG9nOat/7g
TP+Xhv1sNWN4MryEyPyvR0irWwGOJqtvY7tMntS4nl8nD1c++Hft8Dt9RBMfw4lgWftv55KYVucm
uXM7dy0Iq/nOmYTlzwMDsdptvW/V/JVmrC+ZTdrv3+/8Ox1hQyapQb6Pn/yr+6z3PXV+RP526cdT
GqevizE/1nPR/+ENf3sfmaC1mF6DOpK//5sLQKNB2lurcG/hNoMPhIGC6Z+w3J+9E7+qIJgAiXyo
kgFs+kUFddswc3ps55b02TiQAbCTvDlbpP78HKp5IOxzFmRajC/XmegUjvbNUFfqfQHE8uCVzvhi
x6P3vtLy/9aa3iQ10zYyAKJbXpNWp5WWlrAT00+dm4o6BR0JZVf6rZ2SiK0U52YyJhUqn6Y5Vgkw
UGbZ/4kV9nf+zN9fUZqZvy2jHdcJT+POdy35zCgBBhNMYxeHi9LMIXNF/5Bo+11w9zkGGFcGxNh/
9Rh31mAOCaj023jIIsPsXjqx7cc+2XHX27LRdwxu27vZ8GipyVEwH/n/Lp3y3EmYMTlST56bv72u
MycJyYrY+T9IjRSKX4WG0q0GEwjthQyn+ectJvpCFjNv7dtMV+8W3RG+Ps1Prlu+KklgTtqfGL9+
dxDocmJ+ExjH/4Z2mLD5uvTLDnf1lGpwPU/KIYYhyEdL/qn/Wcamv3s7nEOZDKBZ7dcjAQ0y07ji
dbubKFMeyUJnma8so/ZdGWc4hBdHzW7Gtilg2LX7EHLJ4cNr4ubUj5VyVeuxCeA3MC6FY080mJfD
k1ht/dxmveHrm6LfmG32fUry1zrWpqvHGfc7c/WuhlpNVaB4uj8N9uBrYmn3IicVtwwliPFmaHyt
H7UMGq5ueYt7RzmPptZFFPn0ECYR1fLrxPxBKy9fKb0Skqg+i1ql1t7UZsihAaZN4jlPM3Gxts04
1Oba7ScVHAQNOGuULrp6mvgg4IfVjuhEaAkec2worIa7ZlWKG8fIhmdVrMVlnZdpH+tatmPUTHUc
7aXfM9qyDKs2i6PKUZoAFsxkl1btWvnMo0jwQUiiY5D0m6TJjYel/6RnntZil9l0+DS99W2lIffo
4E9cmIpX7gury2+TRmRBXRdxuJHnBx2s51HWlrmfJmNLwh5brLbMKxNTPgRJrqqQWQzzrbJBz6hr
EaOIjctKVic0UmaQN2u5HQ0v646DJ87VPILVnuP8oVy9MsQ8dmFZTVBnJ3p2nySGeXL6Vrtl5oV1
6maL6GQdm2ja4mZvk1/wh4W+O6tzbT9lAsw1U+fykgOm9pPK6EIAY9lug3j0gfkF+RFIxMoDt8uh
L3WbrEDiRsm8eqFntI5ftfN2iO2tDCy37oNqqeonO5/W/WhVVmQANC0oDAAwCTczLr/1uRIIVGjZ
zEE3hNZ6AWOrdGLSjlpTmI95Piw7pRjfND3Vv4h6WIDqrh4NT60R9Fvv7vK8nBY6cab0WDaES36d
rW8jFDUdTNBqu48rJw5j1Sre29paoR8YYsJfJs/idGzr7Vg06y7Wu/lumcx5l2orcftmzt7Tlo7u
V3LK5rNVGc0WZXgY06Pa56QRhWaykRyuyLAWlfEuY2w8FA2j/AaLvmub8YIBcxtUsNpJzzaY7a7K
U1Y7L+1DMyGXfWGauT8Job125cawHUhnIOSCm80fqzx/Kz1hHsYWfmTfBEtzzOct2y+5rgRx7/X7
eGrWOjT7tX6qStoXQOf3ZVgyZdLvPSjESEQUp7rj5ML81QOZTIpzl7f7yhYITxrGc3YZIaDLp8Vv
VHBDEIkMNfzzNEKVtM3RpLMz4emjHlW5+3Rt/HK4p7ZHby9lzlOl4LQD6ZK/WLQjNteGSxTcgRDv
BFP8vKwf5uIgJ1SizBVgFL5mO4dTnEfK+k1WCa0j/Aw+H3XYz2kltaROAe06uWh9w5QjQQ/Q/Q/a
RwmUS/lejKTWqx0BWgXdl5Pd1fZzKd61vIyIXwN1M/1JqXej9lzaz9bSHLTpi9k6gdaoUUNhEt4q
NO77MNWnos+vXkmlzf2+JH2Q0OrKfXkmypG6qAMve9bhSiwPm6GHZPhBZ77HI5zkq437+zJ432aR
+x46u6TiQao/HAw3sEuN6Se5P2rfDEiA5RQ509vFbQGHAIhuCnHxeW612u+Y81asQxAzxzxuRFTl
Co4yLZdJEizKPRUzL3N2vH4GKyy0JeShljMeor+67PNCQ0K9hpam+XWnRVtb8N/OcvNIxKT5Y0O5
VFl81u3TDGZU4+t2ov4YxbhzjanyBdPoYz3fIwQHa6bntDPFo6YN6l2SZ9cmqWrghusYxdC1+jGa
0veYg+LH44z0JbflxnHUJbqsLVQcn+4yieamNbQrCGpmmHsfqtP6ncwUtkvf+AzVvdHrJgH03Rwy
fbxilQ41L6wp3fNcl1E6a68wnF0yIPV+PnsPQqsj4ZbHxmOa0Iy2bl1rN2nWI8STlW+06Y0yGReL
nYULJ1CN8SIHudqNOA9mf/ZW57sSlzvgdyHJTmZXVZFcQsNRnpy5DHUj+W405l7NVwYjKT7RKLQM
Q3LbDcnF3aobtUUTatldxSNwbr/Gwn4UthbMVh6tWs/IR323tjuPp7WMd1E153gSz8y99C23i0am
4DjekY4zBEpN64usz8PZHjF+hH9hT+thIEpjiVqVYrfiyzY477ZsH/ia2iRRboyUL9Id0kdKYtQ+
qOMaZUpXZI0KtQMuTc4CrNlqLVEbl6HTrQe6OXzUDRA0DoGaH4EBQGxwA5TEhxgkSsWwq2sSuMka
ataxy+xg6Lr7uSj3Qzb5m6vtKvuDcnePcBlpsq9Wh70s91s+hOmyBsn0rGlXjmJHmrAE01jNxsli
vNDWlzsJO+SppLBS1Jcymot38Dy+FP1ldX1ncvdjA95mVK03qXiM2b5lNRbK2PLeTId51pS9abTB
AqTBYW6Vp053DnV50McRkIBRSUKJdqBn+KtizYHT9wFqpjKWkOsIRs6hKQz9i0ePFsc4r4YD8wSZ
6nevzjDkdwG9vBHvZ05muOZXd7tHr7FILMbgjgcAG4Vs/wlcdrUT6OpCq4IydluOnONjDeVHwpEB
zMVcRf3GIDh0RlkxdCA/q4Tw9kKvcEcM3BlfrFY9L2T/5MemniafLQ2gJfWVFJGxLsbw0bjxAVFQ
rWFvV/nkMzn2BcXqolAGiSXUJl+0tSztV7n3hf5PKU09Mz6pNB/6AtOS6rsumz3JFFkrZliVw7HH
3eBHCi4fyggemp0ymx/sGUZzp7s4GcoAawkc+vIqW9FECnp5zWsibVeLKdQ3UN1WkaqsICchTee6
xtrfo3cVSwfkMtyrah/lU7y3mTxPNBmuDINLIMqToielQVnf5UtDzQU2xZKI5IsT13uOS+lOEKsu
u3hRDxvdl17qBuyOwh9YjHHoI+R9BERZ9mvQz+9Cd05WaQRUyKjgvhHXBVXKVNV6/jwxlV6FVrxB
VD0yfCKT2JOqo1OLH+ekZBnA5boIquXHyrG0kkweG4nzkH/YzmPMpByeJgcqwcoOSvLc1fbemGip
Ll9NK5YMgCImhaPE0A2nUqaYDBMsWsl4YwXrdNOoOJ72cw+lNMS2RUxdb/2oh+NC4zdWhvgWedp3
vPUWXxylCrYOiL7Yzc7ql6BlmD/NT/JtUd6gY/gB4DIs7k8dJzLNrXsu0WUv3npvqmdbfBXzWY0v
aTmdlRynx1WA9eehTOXTl73XIbOStocJHVLGsD18eEkIEF0JYPGMOoQqicWRhui9np8KzkxrL/dr
Md5Ka7Mh53JVeA7WiGdiSfn7yhvzhc8lqaq3dAul7rNU8IZM9EheqEjvDOtYLEyzHiSmZ3EUzvzt
lrzN2R7s+HWM7532gxKib26vRP6NlsvtUqq3SfvGQ3pmEZaJGbr6KauXT7vI3Su0bKG9qGl26Dw9
5HObEh/gnPebjhYJ9GctaCQSP6R/slCk4ui4S++3yWtSvLrGrXywsSv8nPeU8lgmWShXVlGraKJG
w9PW5RrCgCq0FxTRUV9oc4ckxbDmo6IDIhE7mhNkfthT8t2U1T5CUFYvUiXyjwWs8N30o0mZ/k71
faJnYTLiA2tXVC/8X2YaPfEjq1VEUDsqFpM4+b3UE7Ck+BR/0euJZDrAxRgW+23bzlTXr3pu3+MD
pA6u/EEOwHCE9cCzJEK9Eszd8L4i2yAusp7GpD6sacNonAFf7OBYlfDl9dc4QTUZ1xofjW/WObPZ
IBUwRdDieLD2GzkR7JHhHmL1kcFwwZI9Sf/PKLovVp2emESeKrvK2HnMEzfw1x0tAeqf8vELJd5p
7W+VeQ0QMvkqBohTqS7QAcgGU4F3oHIvQ93s69H4BsAJ8NGzPHfihsPFX6SK6Fv3Qcqrxq5COOeb
xnJGJOQ5hlLIK1VUnZBiOLFn0hxmuh7ExRbpq3HvFW7o1QDv+P0mhOwkT83hL0Vge2EqPmLxw1ak
muf90aglbqT9Dmw6ihWoJDZ9Jw0daoY1Roilr8ulFvWH2Rq3bnXeYuup3piws9Jith550U/P1trx
npDZymcZS/GEDMEnt8cNmHQjNL1VupBO3QbDMO5qKz8ywl3O5fmkwMmDytxr24tcU3lauRRFF190
4kYeR5RYiocpXcBiiTZnJx1xSkyfClF6lpVqXzK6b/OYqMxlFPIgB33x/88jb7w3Lba+2sWoJ/ir
YkUPHb5FtmjXFv0zsz4+fSq8a3g2+NYyviyFJiUZpb3ZsIL3pLql0HOSIOwx2BB+UmuCRf604+Iq
15LdkD81RiFFCw7hn9Lt+8868cdA+AKPii/fUIYXMCVIRzjBN+C3rvLp1nYUGX2lt94bs97n5hj1
SuYPrbPTFQdqSvout3vYisN0zZ9sWq9hrLydBhhIWqBuHnacJDQPysGQu5AO4+Rr03A3u4L03HLW
pv7Vc56ZPa5xlrm79HXaWr0o23jDLyZKnmz5V3uJd0Tq+8UbfYwywsv/5S5SH0QF9/XXwmn3xZKf
pNL2cNYnvFFUs9+7cizxDpDPXupkZI8/pAhzOuWZZlUTXY0GSCfllpCrl67qVpg/eG7Xc0/2WL8Y
2YVu55vcFsyAWCRcz8WSoKxZ/bV7R345K3yedWPcGXSdMNkRTTQ7zs5RtaSPN+HgQ3R3gDpeSiAK
04CkHsTLu2N1yFF5XpuHudhOXINZN9/5w8n0d50ZlOlg7VmLzqqe0D6v/CZTy2hKxkf+OgEeH5Ip
0Kr08B+LQrvDt20RnyK2ls/N0D60IBCl/uEVeVJWQNoPNOSQaCGCjtmQEqhN29nrQ3nu6zs+RCa/
7b7yMWyBTSpIeB9aI9Uvnpd1ljbNdF5YXF4PC62URsT180yho+ihirWDp35fi83fzB6Px+Uld7p6
ZpZ0iERz1Dmecf1uq28YWBQKx15KEi7gWWgYGhZgGPfSMMC6ZeZLxAdy9A+/iNUmlEcZ+o9qxz+v
aRtM2jM/oCul28S/TWh13iRezTcq69DGmPgEx8Sbr3ZvRaRRQy/9wbXEeJImMybMsT4Rp+UcOUJ6
qBNKb9CTkHdlb7kkbsNfkbU05VBhcDa5gBQrgH2oKLxWKCoAKb3EqD1HfOX1mBW3oRr6IvXnWX68
nr8AMJI+FN9wu6/uNlJ/+SENHgn+z7iRW0klw7tIf92xNxmOchu+zS1RrQAu5J4YbEQ6PZf9o3SA
eDsa7HSAhtNKcQvvCx+Hdxw2ERSkEtb40dRcubvyXnLV8PVQA+qNjYtO2msmJJdOnGcPgdQeUk7Z
I5L138alCQi4Mw2kRoua5rBYZ74v9cYolwktKoFS/CsDxPxhTAiv7CDDEx+MBR6qdCfFRdpvOqFS
4mNHQvykAZYjEP+CQbcDDlHd7fFBkAipQFcsXUXgnM9aNM25L31eKX0sqnwHnp5TvOpPLI+Mz+qc
Ni6ejUWSrp/VnKTBa91E7p8UT7QSXlvF0tj5Z8AEPEXqp4F8jjRQHJoZmm7ON5qW9ZQtSmN9VdMS
TPG99pdIyM0f8SG4e+J1ofQ8BisD7/I0DM90SvvKNOx5Lha6YRhGS1guBRkDw3MJVtCut2PGpAW6
hYISNmYeAGmQO85XeAy1Vk98f+zzgIM0ZtllSCGswEUYVxK+W4S5/2vjctwLLtqL5I6VZ2dyE9/q
09pId5Zvk1vdcywMgwKv8b6Y+9FMA/m6lnIVWyclnS3mEzJILizDT733xarPxfTgTNMxW/TvYrrJ
8+bTgo8W3lyraRf2p9qGZ4ZLPoz5g4udpIkhnFtCufs1LvDJ4QObGBpMwZLUU2LlX/FtOADS6ZmI
ZeWq8N75KgIZS1qZXvnL2ISr4lyJc3byrdWWcH7ZWbMV2Zl9w+shK8b2SgwAGMB+xWfDYbfcpxlM
EAsmnURuuMAak6SPG1xRaJy/DK+K+mc1WKQ6LgOReNfMVnC1qR2joPiSppQR8pzmuvQfgFH4UoFJ
j5SVUGycGMIfvs6FlZFYumh8rsyZNKfvy2LfSHnDa0IfxlZ8InzcY9NmngTVKhWSIg/tspMnXJ4X
ScYpY11LfKUVSS4TeXlfK6xDbrg/TaKpWAOmRfAhnQSWuJhupHa3+ZS8Bs3q8hDYS/UxTfZO1MbR
0Z2HPDPIKkF49c4VRVJvAeOaXqTAonj1yQsdbLyud3jmy2d2juMvn4Z7lJBuDIN325mPavy+pEzg
4KROnQEmvb0mxPYys8ES/UfESBYGUPr5UrHL1IbrPMsYtXPxCoYLim8yep/1acinkeF7UEiesQAy
cKoyGpBMFX37KXjGrUk8irJzWWJOADs5peIoM5Lyy86Y+vJs0Coib78o8bt00mpAhGgXuYVYE2Re
UtXmw6P8Yxb65PfCfja62xavilaCxk6kHzXp9zYVxAm3rWJEKXovrmnIcr+tM8PbqDVyISkRbLN8
3cUoH4hCSAQ9Imxsw6Ivz9ISNmsVZiKJeJICQpOaFIRaOWxtTErJPQ2gJfwRpVCQvvPlmxBn1d23
VHeDcTKA2U2f0c6IEuOOxdbtsbLwHHxAfBfUUg86MFbFTLsnzNGgtxDkINeslNrbJkVlxUVUiOkp
S7IOXHv2binWd3bexrjKqA2pcyoLtczkLfQuXnezkHjpJgDd9iH2dHKvH32tnOPYfloFwbr9rMTa
hV1w4m3XMka+WjT0bXep4eSd8Mr6bn2q7GcQlb5e1i8aUsQJmOorkZ1a9xEV2MitlR+KGR8XtyK/
M5ycKv0mvfKqlLi5jRKoet1EHWrpu9zaOJnuCHMPlSfuJbjNze4G1BbWUOqruHprUCF18lMugMKJ
kbEkupmXQyd5+WfWLZuyI1pArmSuJLvZQIcrNWNSMHzerdTBRCTyXFQMX4xVlwF+YyjP9V8hRea5
MjhivkcIgkDzyyUPNCuOqDxI/4je3KDH9oHGidItve/j9yF7lRT6Ml+Xz93sx4vzoC6fOwOA7SL9
w3Vp/YVsG7FJ4OXLXalDRTRDUDuOUuGQllPMCBqdKEm/J3lFvjW7XyGDSto38I1hLLajCfbexCWb
UCEKGQGXS3sl+dMtuZL1ksp8xCFxmDrabZGmV9cJJ2dY592AmthwzAtZvrKsSFpwFMCwxWBnzDBm
nrsM9NjKrZl9l/PTk7FrB+hzCZCdRuRBTNpOLZxb8gEJcX61HgWDCiDOHPxq0PclOVcfY+h0X1PN
289yKgyqE8wIa5qQDKtRiM6SAgMpItj1CLsZ5iOzEPQwfCYVpCrDgtXYfTyloIdut9GHaNKnvTbp
75/PZ23RuCZh4jjSxd7wBJxVQCIw+R5ZnsnLpMPoqv1VxoIQhLRVfyNVo9QVUpn2cS5LFxMTCQNj
UIi1e2ZOz76coyMNlnxbL1evcFewDITCpaKEi5VEQwMdl/jBuZQKoYUULM6+S3GVinue71YVG5j8
JHGKUs4N/VRP9N2KZa+02kn+KV8F2dE4KShAeaLJGlu6OBRU7lhTnRzloD2bRiPvQ4fuD6nQCPTd
4Y7dwuFYwXhsJtOF08dUJlo+0xSqO8AYDcZncAOIy+ZgsNJz3xNiAkiBLmXA0AwhVmGo2mOT91dn
groRsA9qV17FxJmhondGdFiX2OlDc3ya6/7eQa7YuYo6nquv0ZZiDkSnPdt1cY5bKySjt0sVU/PX
mSZ9xZS60E6sA4FmBE/ThR+XIpdnLakyXOjvHKjSA6Xk3WGGSiRmiM1bB6875bDCgk1RozlLF9aW
mYac3jyBO4R6HgfBYI+2O8ap4+uNReeDTrKzC5RVmxm8Y/lVMsqUkTqSKUGAjJ/yU4VtnUR2mjhh
MgOuZfGX2LIvA+n02a4tucooE0pb5HaHQ1x6u0W4Pw2Mk4F9IRIyqPCvTgX9i44N3XYzSA0xTKnP
9M3N71sJuVpcmXWQRtFJvpUAARy9OpRT/ZmmlTYBhrk3SV1Va9adLBcVOGwTjrDlLvuRE9hnL1Sq
5IE2RSrDMDkAt6IvqslvhbPupTUVTuen83CR7lE1aleN7g+13eQbSKUDmdp5Ia6Rux7rdjgLZvgy
wrdM2lM6OT95up1uvEMNGNBQEKEXK8PdJV56Goou1NApeoGG4AToTXqB+f7TYjHckMrrG2qViaZ2
se0hQb9BGV6pIxRoTW3Rb/VluoMi4uTMX2u0dD1e11HZezxeT7rNzC5StS5q6re9cZJmnzNAIgNg
BXGHFcRZiwWHCPfzDWkbPrH3sVk+NqnxUKfureFWUPy5l21ygq5pAogaA+nkjKYJns2DBD5DDWQU
uYvAcbTAYzPh8aQPb7pVve6um5gnNgpwk5zTsgoH1/05VV85DbA1+QrylrX4mhLH7GAjkwLDTW1E
eiYWBZmBWpDU2olNHWBi88V7o65PDYn5ispBo8x7jF2+9l/r9E2eaBuN427qXqbAzGF4il1ggnE7
Rl1XRoLE5VjfGwN2P+lCJR5DdZ4DUfd76ftUCpNO1fVZy9pnR52ZcUb9KscbrGrA50ZJRbz4QirA
d8mzUNK8a9P1vWptcAIv8vtyH2jl9StShEZVJv66pkGmJ3vpchV5e5M75kFXx7294UkIY7zpHTws
UfSdX2iUKskAx2lzmA0Kfy5OjbRMdHwbVkO3PE3fihcmaXY/tmIJpbcR0wzimhs10uJ5WDUbcsTx
brPb1wbDnbY4W66Wvua0vUqw4fuoOaFI1CPALPpMjJsZN8u2JlJVSWTq2c85t/cpimwkMM3Eh9uK
SG3KMy3iNy1bX/SUA7qGTFMSzkAG0wzC2lncxlSBR0RXo7JRadDfeD2zIYwpbDlpEMapoUHsWxXm
dcuZS+YuqYlRoBTQWNspY3k9fT3GW3GU901FGiU2OMZOPxZNt9MG5SZdtkM1WqSOQRP6hvdFtue6
6/boWlSCt0I99NPw3Njdh1g9/OkKU0hRIIfGvkzHo8L8GXisImZyfGuNzgn7tIMnt3Wetn4AHCKe
nZyy61qeIM2TexZtEH4XDfqnKLcHeMCO0smJNxsTRPdgZySLXzTtR5Jbug+fFCnHWfOXmeYKz5pO
NtPYpfJSZeEby85ITx4yDVxT+RC5+U0awcKSM5k375K766vejXeWUTO7Owk8yovS1xmY+ZKRbWE/
PkXXVYd97/AlOOnB5+AdlZl7U+n5cxn3d2rvRuyuFeS9x8Up3dH5mpzhw/sKrCmgqehma1qBXioq
39JwoJsScaeCKsvR7dbSC10/5E79XI7TrcckO+F8q2aoKGXWMVE4nFiJGayfv4jtYyn6Y4Nz66D2
NKzlpqth0luYbHWnQ2PMzT+FSJ4NaBn3kNBGjV2uuI7Jx2KMT4YdM1Us3cPX7GfN3NIvku4tVwKF
hve+fJ2gXXIWQh20MG3oYJngHRM5asatjlqXgs3Q8vchnfdSpgFNv1p6FpkEUn0Z7zNX/ZLa2WO6
ZDclJQ61sL7oqXhr3OFSShWATyo0GMtqW32SgqcM5k5+EK1Ev0McVlN2RUdLzzCvXhgNEUg74ZDi
LjUy66i4EXdYmEQiWjPvxvQFBmSS/Tgs1VSjJOW6EEiN+E021TrPHc5qt93Iv5uWud9A6YNI2aia
c+zHdryRcae0DN5q+K67UYxen1H61ew+SU1vE6vztj9yZXkBioR4MwqQHZEukbKkhND45aaDplG2
/dwxyD2h9cZa+2OmU5ciL2EnCnQSNeg1QNL119Kc+lOmFFZoisoINiOh81KBEIagdUnrbzKM05rm
ZzJ5b4LpDAlHUAZ6hQsCYU3OMwgnfdNDE9dPSdpoVZX9TAABKyCRDUE4ihpelyCOrVNfVo+dujzl
RXfN03ov8JcqdDnIFVBJ9bNdWOecZ19UqvOmtcu9nDFpSApPe5QXZStUHGenX77YSnlVdTOSmtUa
5ogepcdpSzVsmk5zerVXsAHeWFAeMM7SaRLmcqkom6t6dY7h+DEThyq2Apd0S4UXR3N4AGTG6aVv
3IGbPcBpPHFaH8Ar6MFQGS2ZJ/ubVxUvWWlesJsn/KKopqLbGuaRnqt9b40nqaq1Ot4lOVUEm8Mf
Cy0giRsBmySjziRnsOHeFPRq7QOGPS963AFIR5MKbWTMZjMW+9YcECx91C6JplUwJAO23Tr8gnFJ
6HaIe8SwGuvjusRK4JhLe+WINCetUJzvY6kYZ80hLNs8CKE0uzW+rn26LoGwbPE20j8W9opehpQo
NBoKAdc65jxRKhtpD3HmJTA0oR6FEATM6WT6bDIFaLuYz60xuCHCCndVxWgAZYItNM2lS51V701O
SDLSTX4tQRUGemM+e0mlUqOLf+TMjNrmfvyidl1xLaxlPNM/Ot/HQGMOZlV2pwUg42XQ8RmHgUyU
bdNHoOT5EmoM9bo3O6MKEjHF4C4YNtIOMDdDlu4C685mflHoUV6bdjRlZRKp8D5SHiQUDwBi1zci
68vifyg7z97GkawL/yICjEXyq0Rly5Ll2P2F6MhMFnP49e9TXuDdGXejG7vAjmccRFa6dcM559Ia
m9PYdw3igW6Cn48YywG5iVepo1se0NxE7kxHLkCZBzrYr4yG1EFlTctdHnOg0yzqL1aUusd6GtNj
DIf40GRtE5RTmHPmbO9kdyGe8zwXzt7vBvFFsKvg5IXZBlE5+5Xm6Q01NycJn71yHm46CMwHTyB6
5lSldkuq2GVFLBGYhTPdGeGUHry87IM8meNndoHczOGc0umnUJr2eUdeX2gB6nIQQhvi5dHswocY
csqdNw3wO8rYRXZT06db71VOuG01UETAlDx5E/qEGF6JSroDurciKEpi6hVRcQ9LaKwOwl7IS1hd
emUtZDBkXbtqjdDc6o3ncpfO5dGKtfo+yQmMjSQBD+LRCY3ozg88Q4s2MAAccoLgIsKC5quj2/dr
FwzCSp/oO56NlXmwhzS9GWE4BCFx7VvKhlqDg6KgptXZda4M865NXH+jxfO4RrrVkUDHxxfpoFMJ
Fg8NUVH4E7kS+JMmPYjshvOSmTPpOn+8ZjWNYXLE+9BPNtOgAw4d9H2+BA3CeA/k09pr6ALuMeGY
bGVdTHdR73nP8xDDJpFFUh38BSX1lTBD48dIF4WHvKzk1SA1dspjmx64qfGWtHlNI8fQ2chlfMks
+rMJN9Y2BvyRTWQskNViclD9ANyw6YaarSMp77hZtS3KroApHdnzJwTQBkJSHAPLiamo+hX5nVo0
29RNmkCfEE/l4neerNmM73PkOIFXOemVnovGsXDiKTBtkT8anN71WJQOrpgtg9JxJ8B0oU4n6Yji
TEpGOekTILJz1cBF0ee7xa/lhkp2d/ZFn547aH9vYJSnLVTQr2W3TCeB0s9a9ojj2azgehomfTd4
xAWtXk8nXalmLHo17NoYVCZleDNB96cai3My+7ACPZg5lhyi84TKCwoyHCrsD7BIbYiDBVmDYxtT
XpOAuIEGePmbF0akqxtUj6LFoe4c2wRorj4HY9SJVeNKZ9egEbrlbtdukwX/K9HDYjUYdax8fZ/f
02jWldpiPRQDEVidf5G21R8SR+s2sTssAU0PXOLhdlCaJFBfq6XeVCiOBl4//+hNbQyqyDLRQsz7
W59F7BcLdOYwtcY3+uhWP6heRFtJH4SjTre1lYdsVGAMybMe+89ZzSkWBa3AUik2bpz3ZzlLuR1E
RQHGrjl3tjevad0ygH1daqIycid1GWUUi0vKOU5pnuNxSoIQQbZtJnpnPUTMwWLioXURO3zEeqy6
pvDuDKfPN/UivZOVhx0V3s7m0hkUIt1OSbKM/hgsWuLvI8Qw9sJmLw8zKVWnq+x1mM4khtnhlHIt
wbnFUjh51QVeSFY7antOeifIPwxonCwJYREQfH1T0cgECFNYBkZdVz8FlM+gyFvUUDTA3fS08EDI
xmAFiwK6MVcg5bU55VQXWTBXrXciL5ytltJJCMeW+tSZE8UsD/QzIh/+pqgxBpk3YYxTIwr6YooO
UatR/vf8ZJvngOCj0eiCyJLxDSbcspmsvDzR/QL5K8eUh3yewH8XXkWV2ekR2IzKGdltwDB+yWmN
pnQ7ph7aiaJ7Q5ckfcYYASvT6TOYObGplEOndVWwMXV/aPd5axLoTCneCTrVAdfytNI84G0xabRV
l4iOjla6QWrQtKpLj07BOhQE+gM4+WPvNHOwSLfbx2437N3cay9FV2I45LLspSDcB4/1JU3N4YFz
D7Y6b/ynMM91PPRIf7SSptly7067eZaoSyzcQYm3zK8JpvbTgg8GDNSOAqkAzaM/gHKp4+YaJZr+
EKc2xX2urRrZb4mD0VQ/hropAy8fHpcFHZwU7fFV2DngVqD0rvSuSjZGBWqsyhLY8b03bJxm0tZz
XuTRKp2sRhGzQcjbZrZpKOOvNWGZOFd+fyjRokS/OhsB6MgYlgDE+KBIOnLiM2D00KkNOH5D+5RO
5Kqy2hIPsmjlpmhofjPI3L9FRkksk7N2JX7kcYhFDlyoP1pa/lMLNZKamlndu24qg6p27UMVDX0w
hXjc/Wg1295s+90IIuoORhuYkansb10q9I1ZcON0uVnd6dE4PcaO+d7DmHKlZtLKLMHNiEw/fvbo
9XWs9QHs9eh0n+K+SgO9RSLIikud6roUB61f8nVZGPa1Q1Jq22V9e7SWhYLqEmv7JKbvLUEKwsQ0
K5ovAMhJ5Pdzta7cId/rvUGxrk4SaqRW/lCiL76KpEOAhx4A4Ze+rJIKQVhf5sPZWYbs8c/En1+k
tmw0dhBz+X/iygeikxXVjeUqPeMlEcjNOM1JucXSz88i954qz/1ix8UxsgzMaDf8hYZs/JY246Fv
h96DK+xfWs3ladh7yLJeWt+NcdO0dJcl1BNt3ftuNnZy9Ee3eKn0sUF4rpRBTrICjURYITLrlAat
sJ7/PCHvQoMfeUoQeJBtw+e27I/UaKgvfV9lhXsxzcnnKkjjLRQKerJM3QiOvM3JboZmvlsml3wk
nUJvmjfn91FaxBvLn5tty1Em8UjCWyZWGCgfkpTXRGm49MRu7t10pxWFtjETSR6nS+TKKvz8pWk9
/0Bq5cuYJOBHl1L/m2Dr7zhtHlpiNKh1XYd+b/9mYLmkWTwNAZsrBwtEiunnDMcACd56825MW/31
z1P5O7Il8i665RCsmr8I9lRGbc3ZrPfXrJm9z9KqqoOSqaJ+X2cXGsFRlO+p4k1DOX4qljL+C6X0
d4Szfzz+fef/g9NWD/k8DGnvX2DWRat8nE9QmgAJUUy1kycry/53TR4PnDwkJ2J2iG4fWJHG5DE4
+r5f+67P7kYrJnCJmr8pZxtqlT7uTxiCCBdCaqMt5QceHXSyKLGiPrzEOqhgckdKHk5mt9LvAcze
j2RBwxoD+44p/fOC/kLSxVb889Hq5/+Y0dIW2RzlVn8tKDKuWtf7bNAE4i9E2d/tUqj0aGKRMYOk
+2GXRn1lji3yH1ec9SetguGcZbfM0r7BVvuLotRvKIIw8ci8CYGaIRrr/x7P0pqVb3CjXWJ8wNqV
nxGJ2y3J8jdyp/7rkvEcRE0RbcPafhTHoAnFEnpW6KGagttLNnLl2eTVEJDToxhUrvnENZ+upqW+
bwB6/XnRfjOfCAgjFGXjt9Ad4MN8ek6YNvD8omtb7qoZr3mmn2Q9PVVUD/73JxkGPYYN2odCDP5A
IoU+RjSMCOo1R0oP6N2pARCSpHAiSDT++VG/s9IoUAr4zeggoMrx4VllN09ybM3oagkZ06W5WnAc
UcTemdIXEPKRLy3hhG20HIJVA8lrg3prRD3P1TYWUdo6M40WZKvXvkl97NddNvZUbApr3xdueSJu
Qt8uSdGbpiEVdANqDeWkZRA04Sm3ZDnBMozQ2nTnb029f9mUEMz5ny6gb6Pz9ItUIamxpCFhfZ0s
nVQ4v/V9tIvwKYYP/xepy18ehU3+xyT6at/+4zzjRPNjs9X+B9bv73afxRlDq0IowdAP1mrJxtKt
aaoDx4dSTm7fNUq0TBsulln/ZU/8xt5jMf77qA/WqYhC0Xear11AuKxydwrCsNw4vkLqgY748/4z
fjd19FumYxEaHML9qHRZ2bSPbxwEVCDzJEW9WVJy4912QTNaT0YQPAqyRo3QAMBWAFmawRQ6Ieg7
mhn9+VVspaHy4UJg3P99lQ/jtsmT1V67eBcvdPIHMSe5ooNq62JIARFBWofKs0Q7ryHdGCFVB0wB
zK2vUfZvfL08p2QVV0jEaJtmEOHZBjkMcCaC++tXBiReFL7L0qbCH5ojKHSqMoMT+WvXSetjJiUB
JszJk5Ls2jtl7Gw1uzEfGnvyvoZ1CfPF9KMtMJU58NMR3zxB5dqvmxoRd1Lo9Vy5m2apqm3V2iP9
YSrIKjm8wb9M0u/miJVCSR33hy5e/97pc5G2vL3lXhrZ1Csl1ixq9y+3yW/cHR91ICU9YyEDo394
Rps6HfqhtEqsS0SrSCXIerfIEuzJXqeIMA/FaYm84M8D+53//q+nfvDf05YkFnkr52LCmz50A8Ua
OJ4I5Y5glWo9bALp6mkQQ8o/lPRnRC2/oLb557f43dGjk52DKhxZddj9/55e2c8mwlNxeh2q8tRo
wzN19I1TmG/dkMYk4fWvf37e75wgGhWbOOhIuiJN/sGsFFpfha1npFfNjgC4F0hzwvOQ3q4zmunc
Nibtp6Eeu11Gs81mBJVciiEQAzorf3mT393tPi1cuVmVJfio4R5neiHz1nEuIeh9AM1S3tKRxEMf
1NShqGZSttQRHcj/8uDfGSAUAXxEOGgQQGrr31O++LQp4baNrlHpRxQ7u3CDjk33nKYGvOQ/D/LX
nY1igwexkbU1UPf6sLwUYces7CdiRHAtGqo1kd5QXnDOk2XdE+V+yZDoc5em/ssYf7081HNdJbdA
719kB/89RjtMo0Lvp/TqVfNlHMsDIkvbVtSnxvZvfx6iMpL/NqKGju+iZPlQL+OZHx5lVK3TZmS1
YWF1K2f0VIf38i+OoPPrRJou2X+hpKWRMv24WfTSN5rGEOHFqtBtrkEq0AS1y4+e28NbisJuPYwY
SlHGPXVDbzH3VU2sO4VActGiB0BdeOK+LEZ7F421tzarT+34JIB8kTSzTx1Sd1u3p1QvZmvZ1FnW
kLxrfGqFVZmcB69FNsJLqW2YdgkwApZMM/f2em51uRvNxN5rego6SBo0SkP61hvb9M4d2nPjeOG3
2Cu/VSFArAQ+7R2Ru0+SsUZjuhjWtvaieRGkzh78jq453H06WLbEGtIN15O/lhZI5cJFnzXXbdDn
rt98iqO6zCFLhQLYpqyCTMLX/V+X1SS14aCcjzgfvTA/7Fzq8KQtY7FcbAfBft0kjUOXhW9/fogy
sf/aO6q5Jobd8mmrg+P2wfDnNT3QWgo+l6Q05DEpq+q1mcF5oOeSnTt/aHZj3AgUTzP/LwfzV+uv
Hm0gJ0RLV488yofxVaGedZ7VyEuR5ARMI8JQXtADcFOQaOc46ksQU0Waquovl90v58WlTy3ut+qT
aBu28+G8VI3fp1VbyktjtVT2aAAa0Ggp2vx5Zn+180oWSl3bBEV0hvyYshjzmN3SpPnFjBB3nMPt
orsrKGtYvJo2sZV2EWJ4kiOaJU63dyk5/uUFfjFB6J2itu05yLsJlJs+mCAr7s2u0+ry0srU0FeV
L6DiT5hj4KRo18ZVF71RvPKh0C/O0W8y19sNmZ9zcJ0CYKiOzAeFUpDrsjkY/ewcwsmI/3L9/roY
Sg4c8RrLdFAt+2gneadCmF3UPAxoSPeJ/dDK+uXPE0E+UPxy1ZE04g6gcTDhHQ7hhzUfxZKDoLKq
B0SyAzSSQVp564oapu9GyKHHhww2eVH5V9ftTpRIA9OoAkeO35vFvjjV/DVpirvSoL7qf6/40qN3
ItIGkZboPi7an+TpdzIJQRymL/jXh9akPR3a8XCWShLNzZ1Bg7uWcvrK9ydgCPIHcn63rPNXbZxv
s2ZEiBn4V17dJUWP/Em5eX+huj4q9bnQ61+XpF/PkJtXqFfdIgBiUSvW1Ow3zN5+Ts1ihcNAcwz+
pATDFTXye1XLq+VMj26MsOpiQucBzQvVLzvrA/rnomkqEH/14xwVu8meH1vd3w6x94Zz+2wvYyCB
I6ZxGxStfSjnbuOZlDtJN2Qy3Le03NTq6sYG/5qD0KcDdr7WwAJXw/h5MJvX3IgPqLyuZS4vMRDD
tjA2Y64B89TvE9h6S1nLgCYbFzcrPtGr75p6EAgK211R6KMEW9I2AxfBMv2Tr0+PMiyewKidGhP0
Fb/ONeTeKKQeh8Xe2SCKxNi8Wkply6YpBzPprDWUxPSy2TrSv881UEEACjaO6JC6K5ZPQB7vurF6
dC1N/cS54yeTCrLpYjU+RvSKdcphHwkL/P74PBryLnFbQMg2ePmk20fL8DkFfbFakJ/etamxNuEg
edZMz4dh01XtS5YCdElY4ciJ70Fpb8ek2Sy9ZDv4rxmcw6BdhofWF+vYjx/M0HnTY+NoCrqOw5Ft
veqsgQsY9WjnVNPr0lWnRPUgD6UdOKAm9Q6Fkxa8QTZ/b6WGQiFMyKE/NGl/RqTrZBftdSqjbQEP
qCmbTQpcLJOUr8P5AdjLRi2aJvI7mqGfhrg/sbHtzty41RSzLDNt1PJw3Y/uyathryFBUCF8GyG9
SccBuGZuB0TNOLuUEV1Xbmid3ay8EjJbgZr36CWXce6/zbb83jrRZwG8pg7Nt6kufhoQduPR/Y7W
5WVWhb3JLw9pB3qk6ZLDYNpnCWjYATVAv4Mn35lIwYqNYU3PfdOppP46X0ZVU2Yr1Hd5Fe2aUR4q
xAvc1nurmc6qA+M2jA2efLiZEiC8YEqw83R7W/A3aeh5GSoQUSMz3IgrjWLpp0BnE7yUTxCf3HzF
e29F6uGaeNUDLhdU8OKuqsVTYS/3Q5I+zA5xobR2qciHgAbt4BTrGhkBTYuMxyoFGmsAPbAq/zOS
GFElVt0AAC335/TRBUZ+zgh1zDm+arM+7PXEV13Ei2PVT6hkACYxq7MaZFNwEUt4PPxsTM+KEWaB
bY6Xr6M2HaZFSKQUKGRFJvXG+r6G2uvmvLAbQtBAYb72A/CtQQqbYsy7jRIGjGG2WeF4qFsFkHM3
Tv8WR8CWhXWynIeWZrXsA+k1gSl/zFT6O4gdDWRdpCfOlJ3bDHYDBEU0FMzCu+dflS21OObmsAD2
IT891ZvJtIm425N62cgdAhcQgCNeCJwRBRoOHbtV7YiOVhCO/6k17EC46TdGWCGKqfYPtHfLNHe8
Ci1yMTMkG2eTkvKW7AuAWPkNicu7zkuCzMk2bpc+6WVCoQqgqY5AW2Uk51pkm0K4JF+joECxIm/t
bRy+gYd6a+JyT1w71+meZrUPwBVXfTRtaTJO7nmdVvg9oAXM5nvpGOdl/r7kydEDLjJa9T4fFVPq
nQCtZtV0HrT8UAKcRk0FhSt4VmQprQWNogGKRtpcB+ChlfYzdlQrLm/NGDOIv3Qq3QijX1ucF5LG
inkkWhcWdLkSCFJMs6MWWZ3SQRt2eokkCtRi14qeu7I7FyI8ge9cd328MYyvaRiD7Ed0t4m3E89o
IK2gWIcUj/Gm4jhmUX0h6DzNOTbPRFoxmvk/FkhAmNTc4VaV6S7hEnKQeFCyFLyu3tKHuHslekK/
b0Sm7JvBd0LEEwS6OaWJ/qmZPaZwNgUsIv6me0X7Y0OETXWQT00pgLohAoru2uxe8MbXkXuzaZTL
pKlVHegBwrg1Da2MWWyYGZra06emDfRIe3C08F7Z8HrAevlom8HXwmeJEByInPlhmN0UoRRjJzsD
QCBYDU2oDYxg99pqfxQCQQLdWuWANgUXWZvfOj7MwdML8285h0/j2hcIuao9Qw3sFpWP5EZWajg6
LJ7ZhUtZls2Zuz1w6+YlMsIgWr5qicQ6ZPa3sS0naF5T0LbjNY3rg51mUBAeOQYwLrdmhvO6fE1j
CH6zdZKTe6qoBMAdXAoX0ku+jmAdmJ38xqEMCgdBN3Wdd2j+W6N5J+r6FaGsQJ1Ot29WeuYdG85m
lhcHr+UPAcstLledc5drw0OuaUcDQRFCv6CaHEC3CC9PoAfTcft+NpXh0F54oXcLz5DVtdTjAfVz
FyizoqsLwdw3WAWEscysWKmZtEkAMpiqBUvaD081BXBLgv7p+9WcPkQcVtZdneTWsiGAu8Bd4pPa
rSl7nHN8khCSahyFHBw7IIYnre5ORW/sDOjgBhGjpcahRAScQwpHMxvyd2MJ0SIYfWwob+UuqXoz
3aVBNpUiP/42zjDCS3jr5l6dbgMID/QoUnJgSOGj0r8D6fg1oLQd06NsXhf1OzKDW4OFBcX1jTfZ
DvPFHxUk4AuKy9A8AP1RszZ4HzUlVmZ961r9qKxn4X8vDIXozA+5+O4KTynTr8VU7/3K3Az8Nr79
2jAixIjSo8nbhBEEXE6cm8tvBrNB1BWoHSnCcWMkzReebUQvgkOlfqucxZ01/mhTBGu1PmW+xAkZ
+gdevoONIv0KtMyX2TZ2Uf9gqx28IG8iUvB1mVzphMCRBDwzuBdK+Lhr781cuUvPOhsEyOCuKcaA
4T+qwamHIsl44aiM8KISih0cvKWbD2babMGuQy8t48Nc0Dw0yf7j4qqhNq2LDstzDcTSjGtQOg9G
DYmyiS7TEn01GQ3vkxs3tUEtcW5HuUm71wSXQz1duvm1sP2NsnHWII+pDjmoa09qcjjo69rU9gVL
qaZDGOm5seGpTN6KRhSQ1+33va0ObVspOR5Tqak9MT1aHR0W2Mk0e+5WtZ9cYhpDUUB+Sn1BfAXI
Xtck4jjGKkmrH/ryimFhygs4O8m6mIuV7X1RxyPhBlDzxoYyACGTO0GDxiHBvASug3uDsFsHeUvX
etAsN9r47TNa4RbjsxqPA9MKEOdP9ZvSm3+CPD/1lQWJCS5FX9/VgAVrRSTJ8t00F6eUe92B8Bv1
/rmGJJgYl5i+cksRQ44Krw6tIQPEdq4m0MpyGYwgb8Pz7PeUBCrnHs3nn3IgQV4P0ZtEaFjd41o3
vvaLYGdU9qM6RzS3Q5IOlQiLZZdMKs7qVgfquU7pYzWzJ4A+3heRcdJdd2dAxdCEu+nbam81fUrP
xqrgcp43qRfdI5d0QYZ6PSbQIQZYvW1p3eqw/5L4MEbqNkPkE60136c3gJ++jPlwrXxrMxT1UT3d
K4BxQlYCa3jv0PKvIk6x/BiHhCZ5xQSYF8ce3kBoKzxO9D0U2j3QuFsdx+/LqS+4FUbDdTzu1ZSp
u0f0/dd4cj5F1Yy4EX9It5an0p8vnT6dHZeQadETbFC/7516VFiVB71RpC6tfaqr/IEteCsb99Dp
y3M71sNmENOVRvB7Zeg8rIIjrG1o0eEhzU+RnM7NEL6ObriL/OU7dLJdZYwuKjMERkuxrEZ9/hSD
TOWa2Ld+1K8GOaNPUF70qDvYfbwrW6W3ACgxdLddmT96o/wKNOQItGpbyPg+DOud0VoPiIAGworf
WuwV2I3tWNMyjUlE98mlybH/bazCS0SwOScxmDtxoJi+a+0QzSfYAr6RneqM06/Dl1dbCjeIjr81
+YdxACQ0/cij4qGyjB313opXb2iokD8Oaa38VNyBbngxpIcUn2neF2N2UuYSsuinKrUfRVTfmjK7
f5+dOTnB1ELxh8SZM5zMxdLWCHvfA6xFkKl6yypI87q161xEb1pwzH0h7nyLajEDXSyxrZblXm+c
I2TXla/XkBjiden5P+uoPjlc1ygpBXbc3VKbW74xEN+0mgh0X/RJbaV81jcxW2WKqqMo0tNUPgBt
oJw5B3YitwvWtkVvqEZowOeu9Cpvo86AnX0mrbFWLu7AgkgxP0bLA6aVrLcZG8GQnov+Ww2jmtPd
Txj7ZC2ozIpZwKByNsrgWPizFhKli83f50ifxSpZFXWveY7oz2DcVQTRebluNJhrnY1ruh0zeFHY
mnIGF8XrKEOJLwWxbi3KEx+q7LC6eruzMiXqLgGhgYZDvslm70tqGVuXldUHcQ4LFHD78d7v3V06
okmCB6XH7ibxohUIvaBFU0u5Xup36HV7SmCjdtzMeBHqcoTv77OhQh0vl1okWneANtnV/WKgKBjv
fA11FtKd2JiVWkI1S477ooyy1qX36muGiAw4DfWC6sMByKhpCZOrIHwK42/GRIyvUr1QR3RFo6bz
ae094bijHP+mbK3yKtUtnd/06EXtB61KHxk+4YFyaOpoOiN/oUbEKtjkGpRLtJjaps7NnTpyfBtN
2pWL5mgDPIYbngmdCI4MGSh73EQm2eHm7NjDmg4OQTMdHIIGo3spBKopQ7IyuXWYbYR2AVnDDuPY
FskzL0VK96Tu02Ii4ZmxKRB6wX1YzE889N3lYrIjKG79lyx+M9h+OLaaNdBz4Lscn9KiXSM6TvTu
HTTUnSQrziVo+5/UzUv16j1OYqxqkkObjtfMKM3UjxpcZvun2qMy/Ny2ipRJniNvuKP2VvZZpy/f
OH95d+07NTulm61pSlXaxgnpzB0vh2o/3YxusABQStHXDqZfxYRFJNYm9kM5HzpeHsGW8vDAFCv5
v9VETMgIeKPFCGGhvXQ0iK2nki18U8dEEW7GkYos87dkBpTkHp6RD18T8UWXcBwJ87znCcxp+6OR
N3Uy00jfse2bWRxz8u21PT1wRHrU0CIngYU0BLTMUXzdOZ33tldu/FDf5vFb0g27hEvY1HYp3Bot
pkmBWgemTbnN6qjZ/Zsykblnb7tUQ21G2zZ6fR7hFBlq3yKVx2+ykOqcCuEols/7yw/MC0ltitkI
szAYHscQ2TvNkq09h/M9j0ecARuHStkkiieavGdM/LMlFrTYBRr9Yz2RXir8sZyuoVr/zCZi7gQO
qjrzoYFKQjguSMeFAf4Vm15W086sp7WyOyq2y6iPUG2okU2a4XMrvwNJPw6U2hwq5moBP1sRemt8
lsU2HZqv9RDv1KExGaGKIFv+m9l7DxVTd6/mSBl79d/+VAdq6OnyGNmQZC1rPyQ8kagAB1t9iDqT
ytiyZdTjZKl0Y6VyAes6RIuAkIa+Fkn3qrwUfE2UrbFWKB/G+n50nBM2Un2EM+pri+RCBkq9g1ls
xttmic85frGKhYnzaAbzLByoa6w7E6FOldrfDeMjhN+izXMI++lojek1LF+If8544+uaTICjLq0h
gUztbHnNRGp79aj3vYTsjxLmLOKzRZxKI4K1MjZa99DQXXGS6fbdjxc3B7IxdIuVxJgX2tfeI9l6
b6H+0nIjKad0UVaT2a+gTXqUO9VbjyI+qp+1hEVoZn5RxoZXDzN/nfnGLkVakLSwWn6LsGr284fB
91BqgaaJY8YZbvR7XGtiNY4kD4ffsmX/qDPBl5Q1UnYFXuvJxP9QFlL9llpl9VUd0Rpta7Lx5ki6
i9o7o1f3WI7Yg3JqdITsLL9S7ySE3LL5cEbZ7Iyud8WticI1dkhZtYr4rITEPYpXNrUKcwA0r7GW
Q2Xc86mWPm0rri++45iYIrbMAC95jLEWyuaJF/adpHFJ2D9jpdXEMQKeRtS9UkfMJuEnXCUD9iUa
b5yBNH2O3VwdGsEdhu208aiIhjkGZMrWU4Td5FZRdlBD2EJ/07X2vrcBZ5BG4K3VGRR6ewCFotIj
Zo9CIZ8fW85ewkQgQbcWUoMxTQrT3PMYzE9TYdx5J0x/+yMj9GAW1cLLEUlofau2uzKwyoD00gKf
+0Wy2rXE1yYvz53Ie1v9m/ozplTzm0tCRicmIlKXCrvQrCNYjlxkfFJCD3t61rwpO0MYzR+YZAsy
w133fn56f1aWBLr7xrtYxbwTTHiMe1o7J8sdEHFyNyaXWTHd+FMezCPUkzh4NoJNUZ3tZhxH9b5q
32KnyWmgi5JvVaKmTohciFb4FgyVs0VUjPmSurlRQX+uQRLFCHSvemo+Suy7uuyn0nnIucSzTOz9
3D2F3rBP2p+96Ig6wsdBi+9TLvNmRIV3AgYD5GiSzzEiEQaBU2N0B7UmaAmta5d+M/j+ZdfuE9p+
MInKwpGQmc0GKf03ZXJGe9wltr+28Fg8XKH8BixmEyoxK53GGgaqtuW0SYgOZwGNivsBPWYLA6MO
svIbpdITj7s7ryCH2ff3lTbIVVUgCi3mow7G16b+kjKYypbXLu4ht8fFSurO+8lSE8ey9H76SZ03
9XMIhejOcsULhtMhJ7BcVF5OE+xNCzlIfcNKsDy1nmwYC6/U2kzVQm6EhYnazw2ZKKf9wQlTky86
cpAt5m6+yDK/M8W7IWTSlwg2SxvfKZevCJH9n8Hh0wnV1eJdRtojzqqDGXfXnNiiLIs1/YgAxHfv
NyHLz0zVxrKiVz3Mvf3ovZkktP3kihDGGpLRqR3Z+gXDyb9V3GCWpR/L6casKx+ZjPOaS1H5fMpS
qKsNpdyT2ppQcfeKqCRRfVGDcvGSlGXTnAWhYcX5JT2kDr/RnUbsmBm+qeuDJicHdfpI0B0zvFaI
tAEQOJWdU7tKLX4xP9JKajWEArVSEeT4GBPqHZaH9jT+l9n4xwgQm3owjiHHU23SDu1jFHb0RGxF
WwYhmvQt84vLKKW7hUzFRfjTU4cmm49q5hM7e8C2kMsT5rFk7nyEotU92ogv/7HkOHH5TQ1B3arK
bVd3VovHlxO5sqLKwyl7WEZJucPE1OiXGrwjxkPrrhx8ZfOLNCc3NZCjQ7jJe3PIKmU2UsPhXeO4
AY8qep6o5cAGvECNoSKoUEdzoqMCnzSP45m8wmT3D7reK3+N6z1i/yiz3kDcT1wUQFgpKBpr9puL
0oTaKGKRT1Zb3Vk63RwKedC7lxa/tcLOZZGguMilgC/kp77yVCXpA38s9yFTAHibmA6dNzX12tdQ
K5/BMVwnJ94qs64psX/txa/BmcibRi6brWJlLUJC4059Dt4o3zG9L2qdQnJOfv5NRUgYfUkKSbl9
s0y2pUBVC5fCoKbBnbtT7hiwxI1H7KBMPGNRmXuS0pYhblgj3TM2apAdFB06bJRZt6lIfKqkJcAi
HhnB2ini9qwyzmrqeUvWL43fSpwk5ZyWRD541owXVydI7UkZWu7tkn3H6TTjhS5f2lZnN6mtSNDF
7sHx559E+TuuwUVoG8Cn9MD4yh+Mzddi/Kl3xr7zOMVscfa18kdUiJWH4eO7Gx4hcw3hjRgwK4qd
jWSyipGUkyPbR+XR66rNBnfXu4nhEkefaNMTvPNyasOB5VW5v73yFtQ5m6OOxgnavG3NL8p1YL5V
Alo5BV4X31yOZGb4W/R31rZ4ccR5oWyndozy2fHrYvTqazpLVAyxBv0w98i16vekPdXhWuwH/K1C
sVONrywik6B8QY6j8q6UT4sHazKvlXflx0QfbZUo54/Zsc0zaoSwXFWDYZKGy0PTE0N/VcNfYsoq
tENLUTUdGJV6KeVx6XCRVF5Uy3CaEUpnfRSTuKGLqsc08UB1/Btc5NYKcUa8d19G5VxT44VDh0lL
8OOGrNpx9anAi4H8H03ntRw1t0ThJ1KVcri1Pck5gfm5UYEBjXKOT3++NXBuGGyPpK0dOqzuXn3x
9jFPhpQiN/bZVgQ7d1B7D9xUIjhNcKsjJox4Hb1Djv2DuhQ/V+ses5hhxHhXuPN6HqdP26VP/nRj
eGdl7r2cCOku/Bmy+Q7sJxh2bvqLuZQoroEtKk+Z/StH0m/Sl+Q8XIFwXI3pVxfOkAo2KQ0yWun/
Do8yL8E9OdwTFY4SGWw5DJCMNgFafjQEBb7X5uw+0GHpODLjUnqjO8s9sGIKiBsfyfR9cug1zRYS
/uvT03J69ynxRcRFUFuwyKxYP/r31B/e1HSWYLtejAEz3DHvxvqSoU7yieyA+vzeO97zTOQ77On6
zrAsPJhW1jUWYoLQ9uAUrYw/8gb1ls5QHPo8eJQ5IfO1INtho43JtAQ7B8haW1nuoDfssdmIFTAq
g+4w1D3ujba5DQhGyCJnH9Gf5sZkI1kBtOLFa37OH+rmv9Kp4Y2EBy2ODk1r7vwNk7mBeAidw7eU
CKC5qidxKuFlUY/ZGd3jubCEgTDFUrJV4u1GxzphQBbNR0Ep5hrRC4c+K8A/EkccOg93y3WKO2oQ
b3NIX/DqdxevALvCLNsbHRwOnX4dbO1Jq00N6Q4kosFJMGC3VihR5wMQGobrXUe1C0hzeG+W1VPh
ErXFTFhIJlh8WHqZr8b4lFQxaGFuQoVcmD2sDV9WYpxCwZA08uX5IFNZuWSoZ3YEKpzTZ3XeUc5n
PuN4EgBNZsI8gX29sHJkfO79rfo68cKVkRxGYCvMWSxXhnt2/2h3a+R4cyY+qeOrWctv04cgugcv
RJVZOfYT6/1v6zrAjWytcgCYwS2FdJq/ywxCB8fDM+PiP5CN0QQ7lI/I5qzWtwIONP7HMUmtr0P2
RHoxV0t/8VtUHAPiPyPUSGsPIxp0Yz4WVVtTqE1oEZOFHeSB1TUYFTpH8ezsZdhdUCQLBiQs+2Ev
YxccxU7xUIP6KCvcHPNd7mEQZ0/aodyK760ZbScubnVL3EB6Qmqcg6EfdVspJE42vwlk6+NFyWHn
ElnqDBzFJFyLW9X9G0+EzRECmJmNDbCv6NB4NVjZYSxejaHGmSC7aXigh/EhcNGVeDJkV2DX/nv5
Jq/uPAghAo6koe4mIKAYKSWRrrlTumwBBjPM6A/fIDHjnVVnAIg69Br/CjThnhwnVlYqExFORRC8
HGS4sQjaNMyPhckn0zYfkdVMPG6XFhFJb0yvbuXvTeZARo+mHGV2wWR4n5Fzz4HEcNHt+RvdGnc4
kDLP4PbGP5a1gyTuMA5RCjK/z1F3vdVPDB2/2ycUM/7wkHxYF9jCTJCcDEWkGUPo4/fAjYEdwc5O
yElpEfRB+54zR1EAQWzzIUhm/DG60ZNDQfdUfSOKPl52DLtfUpOfFaK4+FC4V5heWPa3Mhxcjhkb
0p3+K8kLEI6xJY8Mgklpqv6Q1B8Deix/LX1icvUnhcZXM1JKExTw8uxLwCB90J5KyyUzWoank9wn
iXsdWhMEwpeQINtCu9IOliNS9vJc+z1PUtEzHrlB6kTHEXNWMn8Z7Z0cgaIOqe7drstu3MmAS/gb
cz3Y8T3wiOKa0mahwIrMOPIe8iORZBL10Vo8MHbZFOAsZrGrCkAD2F2Q4W0EG0b01rIlEWbSUTjh
pHdKOEk1cwUjisUblFa3rJRhHLQftX9Z5Sp8xrBItu8hgl3miQDN8/giL9meH3RgJBkEdyBP2siE
MM698kxFrNh00uOktvKDuS0HJm32A2SfcXEfsCT4ihSKzlw9tdfV/Mf3QMZnWDbg25FyQFck4C4+
MTFBGrAtcv0L0rUDoKOdkKxoTiIfzAlHgNPFzrO4oSaIn7Qu7GH+yu//bTjtdgVO+ZFdGXDgXKuX
+cf33YtzL6dUFlIRwE/DxmEdGavrNzdQNP29kYbDjRXI47ke5dW8nww5jGsNTlvAjWEJgtnU2Q7L
mWALWs0Pvs5kkY35a4uzkJEwwM5dcMd0aEyi+Q0QBbuYs8JzxvOZurevvuPf/z3ijCLC9DOjl/5M
wqB5NN3qEBG3zCp4+wij/rPhnc658nPsleErNWg77WJBbtq0DFNKJH8kZZDztFrb9UwmScNOYV51
IJksWQKaOiZFQBfCXHaZtAwmM0gIx1JO1YZW4n6Ylkg4UahZ6D+b8nx+KeMKuFG7HDWhVbwIG3C3
yX5nJ3JPyVTe8kx+27TeZkt6ygNizYYBUdJvFBh38Rp8erZRSwnePxlGCOdx8j8cQnP4xUAkbMXf
+YT1AIkYE8QQGahsLkq2Dl2NuOT8bCWN8ypI6zgKLJhcwxjoIEvWW/nvQ3aHnXMAieI8tETPdAJ5
+8kHF0KbcNZSGqRz+wT9TWNLNo8m0JcUn+zwRrpT5/KiV2T3665ksF8ZkUPI0O//Y9blXBRYdGfr
a4vDuiEwBAhw6IRt+sw9b0Rp1o0W+RxCd4WDKd9cIigaWFN0G+lYaFiavCDVtCpSgxgC9UIPDBKL
wvUMMjDueVxCnKrYAJzw4La6vN+g1j5jH5t7rVMQv5vNg+ocUW+oxyu5h+gahLiL9OBVMTz5Fzlk
Wj9NOCd4uqBj2fM4qza5GZJuFSkgeD88j6lIItbyHO7saHh2beNEvhK/RUDoXuw+pckY5ZvUNXdj
D8hhlHHBgLJyvqaPPab0eCztFCr1F+2AsLzngwWA6FJwpORjPOJkMMkAcYp2Y25jL3N8mX7SFjTt
fJGrWJHIpoEQk61bwd0r5a9LIiJYHD2hSYI6sUPoFoOjVv5T6zLsLri4oW24FM86JBcjtEqPMoFI
5rqSuYlhd6VNxp7rSGQDRQiQaX93L6/IbryIIyaB8xQ7Txtdh5WwIieUl/d9zh6TKpU1LDRpBeu3
6acxfGjbYQQ27ak4H3oI7OT4SFbq74Keu8G/44VZTkkgii0bC0Zfk7YrEPbISEU+IUeEuUiexzA3
Qxzz5LbxSaFn7ATeTLIAg1JgZIB6UUwnrjFizEfk70hAgAlH+FdgBRomWgbQTSgX26T+Z4XzmsEK
4sCJb/8GizhHuEoMC9FQkTfIU8zKJTvhIr740L2ga94rf2jxh3tuoa3Jx1zds7lZ7tn6Ii9k/MEL
YooKatRm/afi/764vEfZJy6mDiSBRyHPvBdyh4s0w+whGlse9L2/28FzUCmFvb/4/1Q7SdOwSzRg
zHmAOM2wNATZEpyqhvyN1PyUTydwQT6a3MEFTJd3EgSG7lkgzWfBcdIIDkMCpUQzFlB3oA8QG2n0
V4GUpKpU6QbbIxKEt2FATLNyY7KHMyXp3JC3khlQnd0bXlxWKOdGXgEgA0vJKP/NnWIpwo4a37yr
sm/yWKKNFGZOvMSsrEeZHFzNELiMf3mcMBtekQW/lqzCCOSDENjoVzfSIGeeJOtXmY9f1+J8OTiM
CR0EHf4FmeTIIry5l+T7GrxnsHHxC3Y/coILtS4o28a7tozoJcnIsPS/hkSQawXDV+hHH0yyQiKk
lM58BbteZhU6q0LGQEFWDgLUcZcDwcTwvMSurvGVw5SIRNIcxsiSZJbZyF7gK8DEuSVT8J+PIM1N
JwmJNS2mzp0Wih0h6fV39DqTej4jFn7g9Jir8gvZ1RNFNwZ2jjs1R/JkLkjd38ulxyA5H+pfCDRN
p//Au/IfnR7Y0m6RQLEfX/vdD+LPnXfSttGCcQI4CODuRxdiV2ISlyQfsCsu18GHaoaWbfxlevXg
aeTujJ2bYYJlSlTiUM2bTe1etg8i6260HSTvwenbJ2Vcmen2fAlnBMNTNdBphRy9xJk+pMIG2tOx
8/4KSA1TmkUHCkeOuKOSjNa8PqL5JW4ERjEJLqCyomBsSCFIKwoZ+/giVSnuzsD5Y/A9rhlGiKfw
2QlDcLNs8PbkxCAVf8t7zoMGJsoPGa6caXnr4+J8xcSOiuyWpzAxCCj+NfGlwWOTAULD4cNHkiAG
dGy0SYBDoRTEnsOqzh/H9YnpZvw60Bwe2fwaMJYwsDESS4YtB4Uvsc78BXGsiFYL9Sm2HA+bbPMJ
MistvAIAEe/HfxNzOcl8d8IFM3Z6lJ/E2wtSk63LeCTmJfYQa9iIstbYDfzPgU7dwXxkCqLsfD/G
Ikw7KleCp9Pe9RCE7kNtJxBcGCdJPQEMPPESW/Pu/uosj/wIVChEVOSpgu6h6ATsd3SHAHXdJtgd
UUzCIc8lVhxKISKtdDtscf1cJP1h26IrDyI+2RY6/sKPZU7Z2EiYNTudJ5YCjFarLETWeyHnBK+L
CUdKZ+NJu6CmBQI70qVBoqqTNQT+SGANhwiyl6vzeSLY/SRswMMW3jogI6JD7K9qgrQxOyL+cou2
Q4Ar/3cgnXG+9f5lYugERk9MptS//HsdeWZLluO/40s3gdeWOAP7TWeW74YIqxiTBG+8dcIbBfWk
sEk71sKOVXEXhdlDUJTHpE6uNgCLIRigOVvB7yGuZfOl51veFI6ju6Qy7orxc4OMisfyDO0yeTAA
DJw1Ob5y2/6ZtSFJH2NKLA9juKinp63J78fK+0076W+tTcbKUtz2vnOQh8AMaktGwfqd+qtD3ll7
wUUeGQc++ZIKprjA/efgl5wDCSq2B6x4yIX+UflEujpcjd9xZt7pzOO6hhv07th5xAZq83wxOnrY
ZwAf4qPg0YsFvZejo9fkhVhMSROZ1TTScWCP1LuxPDZxAYVoByrD6KIAZeQTZyUgrtt4vyVxPJBB
6TQL+Fks9rFNg9XwHd9Ty0OARMBGbvzkJ2IZPdLd8AdZdiwpRVuPtU0xTfczM+nZYZIZTWIbg5dR
wDEMSLnAs2ctuUDCWROKjEPDregtQeyC4C43I4LMsZbmTqieYSg75onjoksuYKZ1kqXDl7kxqgwP
RkK9dcZfOgS6ENV1xlSXuSOlw1fr7FdFXhwHmeEiQN8ijFnlXDEcAhFcf3GQ+Pwr17UfUct8mTJX
cs3kfP6g5fWJGXfwdRybVrAu84dprYcjyMC9MqwJ6RvytuMGrPkywRIufz1d3kNDaud3RcCxs9mT
kk68dudcj9jMSfrJ7wRn2u18q0wOYZhICKlmMpAwkJEP7BMGRpnxjfIi5CAo0C9XnB0s0JT1trDm
L3LGdG/GPrqmzdGOyMviu1+HlWQ059MhS0Mb0sjtPepqjt9Q38S+EOOXbDbNBcpAnpBkTd/ezETd
BO9piwhdaIPi2INk6ZT4hFEtUtibCH/vc1w7gXqY1Atdj8dPk+PG3Y3o4lElFo4ubIysn0Q98+N6
2b0ShRj4RZ6z1PyWO1A/QFXOBfdD8EunLFTyzlRBMIMKQy4GrQHI0uXuQuq0K+RLAOVz99y8xAWq
/LWuYRs0PnkBhT64N19MB2iPm988RYaMHk18Wl6hYpLMuT0E95yRxf6wQzCW+ZssNgHtQlDW4VnL
abb0ZJbgCK35YHjYThMFZ1S6Nbey0bmLGZzMbmWsDj1bsch5dkOqkjNMSmk6s8WFu0o+wq+y0zpr
8rQj/9qPLE1b3v4LYGn/y+PgSsFTFKDLH71MIrVSiuQqhhp3843O+xbBQH/xRnlbBj1ccDKBaR1E
uQsdu1Et3CpffirJgp2fhNObS1BN2Jumkr1MP2sMLNQ0V+s0d/64j6NHWQUDuT4KW2JiSmtWBlA3
p4+TTMl1NFQHzgH7expIjAHTMDf/RtIWocsV3E5u62jH35Wj1TvAwdjhlbIkugA+aQyDzTriJxt0
BZfujadXAkv8GXtbl+TBcMhQAJoJvTKnnmA5U85XagCwpYZmYJMf1QC0sGekkAT76QLmRc6o3kiq
sTUfJWSZTOUWdj+CvJLKZxCX8gakM3ePCuN6ctx7lluRt2z5XqaH8PxrMaKDEPMRxsUieePx3Kek
2k82ntQkJiU3CwBW+fAt76pZoIj0f9ZF9exhKUJBD2P0PQoN8WKzf3UL9uS/Iek2f2+hmC3EBdAv
FbSLxaj1v9bMui3oTT15YwqETq7NizMf0CmQhFJCjmo8MmXcE6gW8dKDBUQUwSBoESN6hs75RdDQ
lppkFpm82lY4gxR0EKbJrmUqUAhhPUFP+7Iuw5tDmQA8KJx8OW22v30LyuG+66LH2KVnUZ4QOyRf
MRyLZyL/z1sAP3qxGmB6FMFNg/897zm5TpO92Wn8EQBvyTNZ3PlBirN2opO7bt9IdtpL5GV07ltm
6jBrqvW8aKadWXqqi4z7dvsint/cfH1q23W+asC4lB3QLuYL/rqNIem9Dbi0YQnNElPm0p8PwmNa
6Lr+Tc39y2g8NH34swjyjzYvvjXkuxkTLH7W8l9sxe+2QVO+skAdOmb/5FTb0ZzMxwlW/KuFdip0
Psq/kxVAgUEH+WMHH+durpGOeXjekW10wmYVUKWYGUvQD+ULh8nqfi3mdO+uQ0GVlXfXt+kBp2BZ
EWvDOu5pkQhrYuvsGjLUpulrnEpyZT/ZzFwdZ/aT1OGFoWp5HXyLTNQQQYLTBoDEqaWE7LCUtDeB
KUBOjpFXJs7D+VjIeaNRJKsemtShmklwmk33eYKQ76KscYGFJgr/yWIcNqCf7QPhYSLct5IcL1oX
1faf1mhu5R6GM1VzJThyaoSvhMFmb34Jm/W/yMX0MElbW+j3WXXfUqo2Ont6I26qdRsIaOPgzNSd
+WX6A2A/nL3/8toGxqRkAvRmGkldWKmERPowb51XBwfpJaSMQrstzUj1sgYKlSO7tRE04ef35EwN
JWd7Wrtbvaeiguls/acT0s8GtuMfOfAlGFOS/+ipaSt7ZWKj35G8LNctloLXd7d0sCROfycMl4T8
dyeNMLuoDsUrTCgDrp0v5Tbdcf6UJkaCFHthe2kpb5bFLltC2JQkV7t4x1rlnZw1c54Ec5zzba/4
5tSlryVx0RqzZA7N4g67Z7OCe9vO/vhVfwqs5ocSkzcohEAJ811GNW2L5RWW5EEF/meizEL4J5Rf
G4+F8Y5kylnk6Xz+YqQ+eW306kTKKQw0ZMEtKfByzSUo/cKBSdFo9iVZg8rTGBsyshhc2awPDBVi
7RMk9lc2SBw/KqlNmJlAemVd8OI0j4OJAJy22Z2N7EwhIiX85kRTY5oqgidJW2L3aM1y4iYqWVOi
jNxRVDMjVcxdB1DlIdrNMxGReVnvaBz0ONABoCs8huW+5e3ybIKtCsKTWScfdiMuKnFnUBKCYEJD
wlh9HMgJaGnEKlwGYauDEJDRQlTOnGkggN3JnlNEVsKOcPwAHBpt0y0vCN+jfE64ge6GgqwOdLKP
RTz37YcZzzdCmIKt/GVbMGVvRfUz9ONJ6TfkddwmaOV/oZTajXYKB6KFMIYtDpPWi/BJEHRfi5mS
8JEIwR4uk6tsem1I7kHV7ju6X3PKCEVMJKGdreHV3+YbxWvjwb+Jfahxkxjjfa38lPNw6S6O3iAQ
dNOSSCTYKt1iwZhueh1PzY0yq7QJV9XGUqPPFDGiYWo+BWFp4vSpRYWg8Ul6eHZTtimI3FD/ICfz
2HfnOxw9duyxg9ka6wjPTnkK4QBLQ1Clg47Z2Cdf/CC8Hal1ZDLoS79z+/qdiTRpfxwO4x+DBlcp
C7e0056UL2HwY8wpH6NXZn2Dj5jkzKrAh4iPG+L0hk+Ifk/EjzUHPMMjU0NgVl/eCsXWM+gK/2HV
1X3Yxb/dtrwJShokkFp9ksGiTRl3HuUG8XFmi539o5INuJPyd/nQT3qKuZ340E+a6bwcXzdnUUyY
vanpkBLGAuEKrT4fZmeZN5XlHS6PKe3dOr8nHjuJgeJpFlFH0Ukz3rqZez1azYkXNEk78Mie4Zaq
B4X+49THNLGhVpXUtrs+c/e1dwtVgHDrZqie03g80bfiVXBmHK53usIwqVWf/YnSzF9If3fwD9qq
8faQBP2l3lJXgQUdVIuQlWTPpateUf5Q3phkUNVflXykqZmgV7l1kl6LdI79owMSgoiFkurmr+mk
l6PnyOU0mAO1qiVADlPhmkpdPz/kM+WgeBck1lCr7CfITs00UzSmWCXn8ZOd8G/GffqUgjpoTh0U
XPOIHSHTQ9kZWlOfhhYdDa8z0q7pH5R6Z7hqt+ENyb6XoGcJyCm9Ua28ElWypn/tW9p8BN78PJOq
I+eRPB0GLix+JlJT1tuD9reOHqO2puDF65sHSs8eFL3UDiqWZufm/d6gETwKxsaZ8sdd4/kfRgjI
30ynhEaG+7rL7+IJnmkCLClz2fenAZnukR0jfUQQCenmBTCeYwQp+CR9Fn5jOFI8JtF2mY7o2xL+
WKOaPjx/OZDEuHMWntZHu8Qbn+SsxA3wPXBzuBhktUFz75/3WgSGzw4aPDoqUwvM3Un+1J7EnWSZ
5UkyLESpsl4E9PHTNOba01yGdGZWlI6I4UtYkNYxYBPKzMYOmtrykpbl0qupB6eCG+xNVvqMC3oR
EuZj1f/BdEeuhm3wXSbY32XEm3EMQ3gi6VwbQg4cjrQ3Rq8ArV2mNDGfhdkwXLPOnhgMP8Q5BNo0
d71g15bpmjjyp4j1D7a9m5NzPFFYP86ED5Jd3vvxlZk9KMDCFsv9ftc3BFU4Z0yIfqs1xNBnNnq/
vtS9zm0byCVmKHr13L/4Gmm27SKC4Sn9HZk0048/UVuMKO3WV1VMWn10SptyoblFT1ZfRb0gicVA
op4le31mluqZ9ils7Q5NIcquKgtP+Ar/ZIrnJf8t5gfvxWy4kO3gObAKKocARm+bz4lL48ZhYq2X
vo1JAqdhXvRZ0WqiG8EPEU9czBrqZCqMzZrhhv21XACDYxw4YL/ML3+4HBlFUjW/Eu2VKoVB63K6
7ZYZ/LX2kUTZJklp1fmNRHw23tzUwHdbf9ta6jgHMtdQnkKUos/fFgwmHYKtwVOyyQHMiuCFXOU8
OH8d86C/jarxDrXhg3DwVirZlDupxFmlg6cl6RhRyqxHlM02TUJ2eUTfldl5bZLmGQVsWtM3p7Ao
VmhwDafqnWYOpBbNtE9MSKBK018N5BTkeM14hEa6o4SSwXo0EKOEwTgFdYNOnJMGX8cosAbRerXr
sX9XOlBS7AleAjVG47h7ee8uAsFoDeNYDAbdquH10DmFk/0uKeka2f8hB+vlXAQn1v2rj3TTkYCt
/W5gkQXVWnN0r4iBWwK6dFN9Stz+dgwi4nC1c5vQDiNMrc+k5N22GHIV57kfIFBKBw+gLokIxWSh
dVvN3kMIvL6e1/qdNjfkv6XzTx3mzltIHUuy6UFDFtWOh4tJUR0V1WzManWglUzwKsuYLjyF3aY3
g7s9QJJDGVIYLdTDO1/aGrLsxJmBWkh2H8zxhZ4hO3ele+6cnH9nkA7+AI70jm5MKjD9XW4II5Eb
Efu3HZEir7e++2gJOc62nRoHeLaHa2sButna5QHa3yeBWnNBX8IsRYMmfjRfR51aEmwkimKbLFv8
Rq/hP+MY7FNIpRDEUIauh2Uxfo1RHVwFiGpdEaAm6UyxJ2hBTKw0IS6qvK+e3b+uJk0NBoqYrq2I
5hd03pzLkARns3h3jPCEK0aiDxBVds5p5FcTMTUTKqnm6E9mN/cXnJxTFS75Pq9sstInst7b40z5
KgSAdDYwwgjP6XxrbjQuSmnH11a0iV7PLwkdOK6b8/QWnRE9lWfvceYP8LST620nOXD5+gBDIWkc
Vv6lQmivXrl3ybjLJpeziKH8QG3paegy5zpNAwrpibkC2yOTqZAXMNG3oC4BIBXSDx7TqzafIvBx
Et+JAsNOgeFK4nYLSw/2gEkRE8j2BU2TYb+irAGhZcz50whoHQX37UBAOndVLJBym8a3P5Bfyp/S
FR39DNJp3QeT/ajoHiHDMU72GykokhImZfdKH1feWYBhLlAf1l8YN/cCxkYacPjRKQzDG3GIjG77
0WXQAZEWY2Cv88ist+j27SPPJ4rdkD05Vb9UBkmaQqF3J3fHdpZnggpdXN9vythoL2C6so83fz9S
xQESZtEZod8s+nJOF8Ov8ryDApvmEtxn5XizAckp77+fo4vVKnxc8XRaSbAWFAeyBCRfYx1X9yN+
KjYQXgwTcYH6fENTL+BeHxgmbvNfR75mvqzAQ6Ta40wCeV67TXIEdFrIzlfQineIY0wJSLzJd2du
6SvBO8cbjb8mm964jffSZ3c1f1K2bFR9dXtrR4pcQyphjyHAEJC5lUe6C0yBFg4md3ejhdY/wM4K
gqU/U9waIaNYhxl5tGmTfKeJsYIZ7JAGPcacIfLlVwuUkhe0UWDp/DXGIETag7PuE5BesFuedkGz
ycQZs13dOg+Z6E4ysoD+5h4pU5ggY6w0n/ML1kmMq1Ow1BbekvJ4tYdwH/B5/yiFRzpVu5bS1PQT
bOhMExBMzAgMwuddBaME/vTrTEKH5Zq810MQTL8xn+7kNErZw9537aMA/Hg5SCmhMARaV9hsW15C
3MK7y7uQk8ppwb81kvI5N+rb89rRhwgpko+fMd30fKpXGItEJV8kaYkfmOHGghLibODXU4yBnCfq
29bz20T+b/9H1qVcYLm4OmXC9xhBkc0XDAC/TfHcddseNp+Eh3XdNWf3iV/lUXU8FyNsS34Lqovl
Mq7GXZQkqsb9oHHEbe7ZN1HnfBcj9j4cx7u1tL927kj3HfrV+dANmMl7ZiY/EctfhUMM/XhDx1g6
y9i0zEoNJ9l7VPHfOMi3yWw/Unv97nFmejIX6QLA6Tf/oM9Imvcve6cXeDtb9tuAoKZTzJd4GG7H
JH2oS2q4NW6jL76k+fxiBRTqWlX1mIzd+Dr0wR0ZYF85O/AR9eV/QUE3yMCB2TL9JTtvSofnIC6p
NIrtw1ykeyMG0IcLPPH6P+elhrxtmhkxAqMPUpPGHe3Jc2jrA4XisxLA+pIyad9mNzXQQNi1h0oH
FbGpF8dyfVjC+BsU5uVV2i5HGSSGDU1LY9n7xaGN4DmohoFcFfMJeR5+yXUg8bbWumcPhH5+mABM
XmkV9DUz4DaDPNW8ol1RsBsUQgi3V9xN+HxI4w1z63fQQ/pVJx5ZrYx3NTL3iv4I90EVlDdVzjYY
whzcwED9OHCRhOQkbfaj5O6aTTdN6N3SbeDa6do3mCs+LpAgDb2czacooyQxfV3fAz/trwLDoH3i
ZiPwxfOWIcKc+7mtD2cv20Nc4l6dvXWBFMZdbuO5NG9nBC+AKumtRMBdOztNlKxdO/RYqpuEkdZk
e5sxp5u+lkOVUHkR1rsQbKJ2iGwPYwKpUnTwe+PWzu37MKof6r74ZuMet4FP4bNHz3jLOwFzXcMS
/tzlISByuZDx2j+cR/ekz6oegCfxdMP4PqyXO2eoomt7rihUAgWeFpJd7fh2icjdT51TzjHuKrgt
fDxdLNYJlpUGK9cviDWiNTZQj7Hw7yC1PAZrS4x8nL6swwpcEx49ACfqth/CMPnwJxPinK4td07W
HuLg/IsY62Nnxae+Gu7XYDtajk3QK9ptQ3d7HkbmKaEBzvZoADtjoDzRRP7Yn+2JfBGDbLQOoRvA
UOysd6UPT5FnvSWhfRdA/nYO23bXnyGtcSf6aIW07JFU1kKeI/LKTRpNIXdWUATjZ03kyu1I6xzd
5XTut/0CRm9wrCyCFbTgfYjhmxtwIUrKo4mXUaYCDF2P9GSD/DugzL53k5dtir80xT15nH0JbhDg
LjrdK4jyQ+uOxAGmU1rUxKKgf6ER0Hjr2d4r7raV0PbQpW2O0z7Q1/DTMtmr09ze0cyQOsHz+L0/
t3QjoqAXs8ptyNHozg0EkfHJyp4mOSRtfOyS5XpLhm9kHNZXE6threRrTgV9k/v1NqJjjjEXj56f
/UGxE1WlJFaBGaswDyVlbma93sfWRi/5ofrdzcl2iJmpoMwEDcRfRtdub2yXqlbnTH/6lr5L1TT+
zsvpWVuzWfKXqPGT78qCVqBqIcZ6naftm9WkCB2yLgf7E/6s2yzODtD4UcrpY6jifmkTFUtqHUuf
+q0+MV0UvPV7LM0vLcrfGYv3jQDnUIfvPYIzjWHUGKhQVaOlpgGXscv8jo577wk9bgQkygezHLJx
SDeVaQaTN72gCfGu6W4t6Xc/DsTM6dRuWCM9WOmhJ4unMJz+pkmsbwL+aVVA18CzP13bTvFrNp1i
r2eXk5VcV46vN6NNrs2rxSnJ9TNpBXVQ2Nf9mEwfTUfVrDOU0EuU/XEKvHvLr8lPDNxu79eQaOfg
xC0oVoTxBaQMP9vmjIdz3vS70ffuJF7zzX9WrOmyuMRnYPq6LuaOzBOcKi8ubhdav+y6ND7vIzCH
2O1uR5jrdg6u/tViw+SzDsfNDby7ZYJ2JFjjT/kS4VJYu7i3x31tT18SuhZD803aW2cAGM4sSD27
6B0gg/NK19o5OU14pu4G5csyf6Zj+FzX5Nx2eQVuSyOda6mU2gwftOyd6VF0H3+k+fYT8le28LQe
0zAnB2j05+t0sqgGa+2BBJN4+xV3dApXjHK0yy869XNQPeM7wfwwhU9RYEW7yBn/ZGvdQhxizwFB
fZocptAm/pYt59vhcirptAUJZXbnpe0+HKbTNAm6HFhAulCT+bn0HDU6twCHA3zYAYG+9Etj1lgr
4IA7uxiApPouWszryIhX7xgGkwWjZOe2CkTSBYfej23yFGxwqBQoJLPzT0TRwTiY3X1n9PvID0lE
DS1a/62DfZNn5ZehC8sbHCxthX1qcJMtHNOfnu0Y/4FDmt2O9q8ZtAghxTuIr9YKSa0Ah+taiHhp
Ts2CTlRK8Ey23aFCOJm88kxIOFjP4ZW7onghlgK6atP35Rwpq2C5OqfOY9FNL9ZEA7mueabm54sR
bzdLAk91O31tR4e0VWd39irjyvBDHKAp+51kQOQKh5cU4n2r+z/kjkO7vB/IQCKevRKlRQhcWZQr
p33+ww8gEMJ6zeeQFFSqAYw8VTSJ3Vmp9qQPMqgFSD2zOfRZ7/yxGrQ0JlldQh8xnt9IidHLFOmX
IgMUGKvzVbKAhczyktxxP3qEoaoaYiL7lJbtg5HQ6+Ts3BLdevJjeLOgZaI08VyTfWRB+B19zHP9
SLNBEtJJjPGc4xbWt1lHrrzhX8cc7ToGdsCyr9mgxGVfvMjg3ENdyDAczOGmM2/pN3J9htmkGtvz
02C4zpeqd8jJTpd9WzgU4kLpGXW1SR3+vu/GPR/bTFxGc50TeOyq+roM23Q/1SFtPgsr2cHf+t7R
Afqtj8in70E7+pAoqdGs8D7M7s7KnPPONx7irsB/wUrq3FMP62fhvOVOjhQlaNji+hdQhC3zG9+A
FZz6e4csr+p5sb752/jJOGpaxnKIrt10fPKZSqp4yifLAogyc2hOHDrGxLumgTffJz28xWlPnM/A
ea7P1vXaNM9lHx0q8qFZz8rO8TcRjZNd3HsGng++id0/F816KCN80OrbxJO87aOnHxf5CzDfjKxy
8LDBKup3dAKAg7J0rWM10x+UVoXsgEM92oeth8nKgHAwg6ZxK6+b7nUrs2Mg/2N9aCMs6QCOsf3c
fOrl+Vi8xygznwbaAcc0gM5nOFeApgZ8ztL7GpnzMfOKu9CoqD0o6ZXqmWr47v5eW2xIuicnyET6
qt45NGAc6+C6s74sSKre6+7XaEW4nfeJP+0M6lkTw4LnBqJde7tLnW1P4xua0qxXXjPQ1VI0sLAL
Osc8PS1Td5v3KzhJ89lHqbszjXpHOPM56v0DwvkyNYywI91JPKGthaQuyOE1vjQodS99jsv5LfOP
Q/3gde5uwBS0cprZJaqWWq9GAPTzjHkEboMWJCPLv4kaix1AJ+aQvtdxE3wxJ4PwRvZrJGdvMquX
xmr3IxR9V4XzusYL/QXH4FdRE/8MsOdMKN0w8QO4zD36pMa8r0kNFtr2qo2T67WFjc7euUh0m3C0
9smwrQcWpRHF/JnQAh3Nq5EDOIwfdETfN3YGtSw9Lkf8d/8aFBCbf6OwJYfslXRk2Mrhmu2sT3uS
Y/O9DDFaohII5+wemqn7gtH9Ha+Hqrxtl9PQNorfqyyA17D6kUwJkKvIIrtr9qQRTfstLjjzBFUy
aJZBvI0avgi49ZYAWfsWAmLSnmNqqR0isMG0tvn5MAzgOL7zVDRLxUbqm2OcEcEfrBciEt+XdS52
dL/4NshMCyrv7mxQWLfFVEInL0t+psg7ABtHZ9n1yT27L2WW/1cHwS6H0M9z5lsafez6yn3e5urQ
jPSyp+9k7kW3c5y/2zSMX7v0Ol8boOV21wUYGLX5dh7MQ9L0p8JSWuR08MbxITeTV/oZ9xT224SD
pzTZ56HDJhcpRYsnSobigorpQdl62JYM0yImtN7YWZaTM0e+RtCdNjO8K0MLqjOK3AjrsW0pEMeP
v17O1alo13sndku83/+RdB5bcSNRGH4inaMctp3UGRqauNEBbJRzKtXTz1eezXhsQLSkqls3/EFC
FZ7f/MTfYYt4cHLQSUpVB5l2bd/R//UpY7HqpY3T9qcYlsoQ+E7YGO5bsyB0g+D+Npj0y8DYbhvP
7U/ZuvXOqPBbsPLrHJvU2XnYpzGo0rFmUEo70iyB32WTDFYeffCRtwTla2O53bugYYbq9tfSdmgZ
6BsUOt/itrz1sTGvnQkWrM3nG9p95jo/CDt/2dwVo/ltZrTHYEy3OutC640vFLI/EdPfzkm809k7
q8XXLiUW4YKXEDBtt3MttPPy2mceioz0oYKSbZ/HTITStTTq3TiYN98fEByt4Bbz6lORv5Sa8bdz
3GOqZNFb13ikdcymisIuyq5aT3hziuU9bs0MA1JEXEsM5OsC5miZ/HbeV2LoUHS8BUsIELF2NZ9N
Pz7LiENRDAmUib7DaBiRzvYRAElNb4tmlAeOMarIxcxAENCKKX4ZNeWm5fhaaAoUFgy8mn2qLQAj
2cYU/t3uQZwMen/qACJ4tmqW8AZtswTQOrmwOFu9eDPyfKYWRh/4wx+lg11Unx0HR2+BLgS3oa2u
VtL5YWGZV9OSXzJe0FFONiySNLcZ7+85h2Qw0FiFIN0/lJr2juo5uMlXOWlQtX+Yw+34bnUTSf5t
MtDwjSeDKKP+RQoXTaPhO+fFiYL0I/9mmxqa0uNjWXcGWS9gZhBUzU/mPQ0e/XpOisx64tvUD8cU
NBq4OIJOoeht3lbqtOx2jDmAujKSQJ1myb/UguY4DUSuDmkNrSGrN8IBvQxo2YcJwUCux7kzj8Vu
sPN9yWnCj5WiVVBJJEUvOnOtqIEJWHOI8hHckUkb4j3W09Sa9HEPpf4ad8CISd4ysSP8cF6P6GUG
Pv0s70XDjGas6fS7exVyG1rc8EF4iuR4KQBExhbI6TALdq580P8/zcRp61JD8ojhtK+Nfw2mI4+C
L8/kKjNI5Shj0OcfdMHH47eUgsUP+jw6twz2XKaFQbeZ2ugxFRUnFKMjaW0XHhyXKHpvLduMZlec
vXiR/aeiJgg0/SDwex1wtR1H/bhE3c1WHtqp8dw51UNnWgcax69uqXP9aPk0GBEKl+3CyOSsfosb
6zfZyEud97fALl+8EXgAx5RBQY3tpfnQTTzHngREa7MfBrbp2sd6fe3qY3VIJM8oniQki2J4XVI6
yEGb7JMKQJihAa9ANXPAoHDlGeJeYRkLh0w0m9bKYDpqJEt+JTYLztrQJqEI8ezVjuYGzlHUf7ay
5G6jNJQdkgTYXqOxPSuqQf6rGaV/ahoLV/c0+i0RVoM1xs7Ia/3uWIgnG0X6AI2AkNW1T0JigKyJ
dZZoxyBKPwyhzvo4vXtz8Yhn/BfT6R2lKO8PN5BYSQhpNbAC55bV1OpB3SMfbzEN6sfkqkKcE/df
aV+dJ7CjLjWaJce/Bf66S5QxYAa1TLNfDoKplgRk2OzGJDpZjblR5776+TS1UUlDV3uW0db1ABDO
jCxSwAXJEL2gjHLrlmYbOPbR1Ls9XQXMoz1E6CFJumVYdqBpggBgq1g2aWuA8tR+VfSNaDsMtnv1
mOIgmxm2Uhx5hhv0JT/lXFrwo4G+tEwhFvrpdnyONHdbZUpL17tjDrdBsvMQlzTLsP5C8HL88Jvx
VjfJaWIiS7FC17I0n9ouelRLBq3So5UqqbPhQBtjo7ZhGvlh4zmkhCxkvLjjWFvb5G1FCcrJzF7/
f5ZVtTfTHrzbQgoL0jrWz7HsQkzN/qhw5QGyknqyXigidHIJ2nZ3f5wNVEjzbJfNUDGs/mYUjr9K
tPE9kumXm4wfOBze2sFlYD+fhzFasT5QY2gpLMxdVsyItMXga2Nj1/NhKaMw1rHaG27jt2ZEasQS
y76SKcNgqyQaNxQmZE8S81nDGlAKdsFcOpEVulnzkWMSbzpYdNeZOHqt8eLX+tbSCcgBQLXFPGkN
SYmu3eYSYw4eO5bK/c1jN7s9KqlR/QvmaRM15cVL0yN+7/S7x3PEBqhJTNSL7kAsWlJbNz0XsEa6
q7wosE494yMgXmmELNK0jar6mWwLlAOlxmKfHOKPmYMqtrTzlPdPcta26RQd8gam6mT+ifXoSYcx
ApO1vDKAvwBdAuK0vC95H2qde9Ri6zGl45Akjer5qZYAhGmnPBsc0k3DBjUj1JaAzZlLjISSfyk4
DDpbu0WD9lcz29toFffEsD7VVUZOMILC1ULGYEH1dQWGXykOKH2nPkG2b9rTDd5nS0CF4L+AuAdO
wLx7pVbHUjEuld57UiCo4ba3ZiHYqGNOa4ZjsYwHUKuA1OHxVaLGSg3RMIMpSTrcp7F7DTIIrxaN
NF27qBfULL5DE2wIu6T+wlGvWclsuolovuBu/hklAxWXPE6Rs5qxm04DHD/8ZK3RiSJD22sCTqqQ
0DH9t4hEta98VnC7H3HIyHIMA/10TrZ5sTzpFLyFNx5LbLSdrvPWRtbecp1OOMF2idBCNZlQDh1a
AeDRXW8fl9pfJ55JaLyflEHt2jB1Vlstj/8elk39oBa159h0ac0XE8MOY3ZeBty00d5tzm2rVISY
gsJ68D8nTCYCUqR6EeHY6crxQobqWZe69mIVxYyZe/vhgs3E6zPMRUp6C6qLA9nRLuQHGZOJEcgf
rjExkWWh/OpsKgUfchZrSzfeZ6oySg0HRD5V3EadWA6foJNiwylX6K9ieQiMJ7nUx5hMjqQt3nJh
Log+r6p+9ALUSnpQyQq/Nmeck0ARWHmQqx1IPnwvuPILVgsgSqKtjCmlH1oKb0pWyQIkIwhY+fX0
5PrlLo2yYyBjpAFNhkron+m/ahdhacxHZRwAgsUHRXPnkO+pd7H8KMgSbC391gGkCMGG65A74ADC
/2Uanjlo1R4a8KKYB+vKjZZFtOKYnywiBOmQm4oNRSju08Za7Qf14/or/02pf/JvUih+hvvChGg9
oNNYUQMP1INt7u4457n+QODhJvm2pq4e+IO/0AdaczJrCnWFchVJg+yri0AOfBxf+ewteUxP+aES
XY9qiD6F9UR5v6/z38l+6J0PIR+5jl/iQCfKDR9gHAwsTcoDc7I/PG6HHp96iupHkbejq+oQzjvw
FiQ/gW1sBmwRFgPTR+NoU3+oj5JO7iZrEOimwsutU04qvpDTcgk+YNIOWwvJCH/5TgAoDMZLNqLg
6INHm4ztZI4HunNrkrsSWe9uANMidpHxVRgPY0H3QP6hjFeLovmpcow6rPa5xTaP9ydKcEp8fgj6
6Rv3zqpSt97kvy3QZL4C43KTNuaq56Go7sSITWecPPMNPMyJKSp/uKSQvJGJImok2jea9UGZsU78
aJ0M6BKWMCHuaAUQxpCX0D5LC4DuyIZgIt+FkeDX8sJLWhXT+MpLY1FjCw5g8q89veXVK9Oq9ciL
dGkE5a23rYYbuS/fyEsQHGmuMnC5IzO38QfkpNz9Ej0T6VUKSWT99/qrdd99kJEyIcIgoAfRAqki
/ulpHpN26tEZcO8Bf91PLTBVIsrFi1ao1Df27GdwC2u1Bv/dsn6REGE1AGgknQbAkHZUsNwh9HIE
kIwXhgjH2KuRKL5ki3tK2vlJEwDr+RyN7dxpjDACnD+06ScnzVePcEYtqHv6f3HyDpyRDeoax177
Lf2QXHgwYa/6J96QnSRo4QRYIaV7vlPYP/w3t6A6qz3LWaWqhx6oZuNGmw7Z60xtsvRfSyzwxWtX
MMqm0k45bQMq8qZy9n0dnQOFR2Gl9mLtwyPBzRKXmXeWS27Tq+zlG6uSz6cSJRtSnDODsqUWaM3x
pGJRgJ4LavCgH+2NKc3N2CpB0RplVAX9402ykxr3D+8Ndww8y14nzzpFYwDkA5JJrtMs69dy7g7t
oKt4p7J+FVDpzKgf5y5GTpcgOCz1hXfVT961EJTgfbApy+bGi0706sQftl4gC3nhBf5bs9gkaUH7
0+bBzY8YPOnR10SZq4nl7Gvz1o3yvbpBE9dybSxv6mOqrUupxYdgrAjqiUTSkiVtEioCO+hPVay/
IH5s918yQlL0kUUsUAkLkCW2Qa4HJu0P6hYVMVhCfhWqzhFwTfaH+r9uAdI7vvI1Qc7FQmJV1ES2
DualCpD8i8ruuOq/Z8ZXVCT919AEAil2EIE3/wJX8gsuiinzv3pTo603UNHyqdVe5OqqVoLk6MDO
Ud+ulnsAVbEv3yTi5exKt6kPXFZtKf7Go/Nw66PZoPoulRNf2iG/jFUOvaEjsfekNzImtEdLp/k4
M29l1uO58GnbhoZlfpKIt2tRAFnKJCWOq49iTpaHvC7vRY5UhuddA5JrkMS/TZw/psg+hcjIn1VQ
b8qK1VN2hAdnvmhu1jE+Qnkqb4MhFJpoD4nLw+1tEwoT4gtkmI+zFdymGBFCmgirqkNf2wRS4Cdo
Nxga3xcX6Vl2sGsKl4ubevrjLjOux14NBXNSDUQE9QML07Qy++iG4YFRygYhGMW8g6+Pymsm9BuJ
yD6fqhBV7lCzl102LNvYhE8yxPKyQMkuwWe1Nc7EFcDjNmJSP586iwxRxLQ1kyPmZpxhj6wUplPH
RmivUWFShZ5H4t0CCq1OBHglIDLRGdfWsO21r8GitW8bQegU6WZkWfDWzZpBpcu5YkRHDVLhzGK0
dJzQZLBTpW9HG8BOfJp+ZwFB1GLaj2RJe5WDT2ukOzc5HB4afDl9CU4+hxb2rP/Vgb3WbN74WYzM
9wjuA0EehMWmGRsm9Q4iuz+VAcLfZhxo/xp1sNGi+GL0U2h4r0aiflMiv3zmufbkH/hbYWXbCrjQ
kLnhwJbFug/sCDQ1u9varMcqyM4a5Juusa6GC2y/pVKmD7TEuAiwMAG/bUt+44DXDquzp7XBOVjR
WQXZvykCnfqMZDI68/GL6Zosbqj2iS3fRlJPaiJCD1iYf4/BSfML1sMqaSCbYWtIMvwCB1L0KyCS
jUda98zgz96Skk/PrDDzNtSgjmgBJOQFeIICEISZ36oyDlBAdHCydF0Hb4KkipvlZ/v6UX3cHslq
yzPPoyx20lcdZOxFAhgh9aNFgVDlvwlHKLH5yGpw4HykRUPZ4IWLNn7TcEObwAQDE1BxpsDEwD4E
5R5/9bVd+jRoMWtuOc4ZRTNIqLSjw6upSxHiuLsuOUMKUnKOSTQYIBwwhCdtmAmbwfLdpyh7Jz86
j7oumFMGbzEmWsoKnKjiMXQQ/44elp96U/wWm3cbDMiSLxduTz1Mnq0/n9Oaw72Ixzkch6AHQhzb
qIxEiLqOxvKI61izTiw7Dyt6tPvUTMbd1ORhJq52pW/ypnoCQLXtlosg0yz6ZuPln6QaxuKvpxy0
LU3QZU+bqLUs0J/Td9Auv4kbbFmA3LPKluIOsOiYXMhkb2xR8AM0zTRGeNo8H3AyIwtPgFrWiwdo
l/Xixf0f7ketWcO+43mxcu0WvS1jtlZJM6NZXFzU9dRR03cW08JgT6qrTvyGXrmbia0mrKMlnY2N
XphuN6HaVKw7rup5HB5xjIaH+RT03jPgy6PCbXYlMlP+1qvyM462gAWGLXlIDx2fvTzDM2tZcrh9
Mx7Nc2Yo3rl27HfOfgkuT1cKh/lHTFFgj/mxZwuY0XSEYEKi568LziMwLd5dxY6Bcqm09M1Sv/Ca
uMAogTf4MsTsa506zDIYyiZddy7ItkGwHuUCL0+A/+d2TYvuLq9FvdlU35QEaAvGlrpmN6OaZyEv
jIOPWnfpkPOof2LbU1GrA65TwntJB/9cBva9j6W/LefmnQXF2+TR6WwxagGPgzKz0junvXKa1oKT
ZKmqXHOo45PngZCg+OQIgl0GwK62NKD60ZcgXWBssx+bl6lBYo3nYrxzlk/k8SpvcPictAPNhRkM
GYeFcA+Iy8NkDVdzwQ1Ht1TwQc/dQSu74vdaiOPNv0mnEiAPHwP9d4y6cFiafZIeGSuf5ZCeC3bQ
AIHP4JFQ3CIUb7/WQ4sO6KRyQ3WoeIQoQKK7Do83AKcfJnzNrH0qKDkM+9gbKiPoXJUkJRQBzTS9
pcV8MMsf23rnSwLmsoqjKpqoiO5lw0G9Rd6LeheYB/K/CK+QVJMmcNssMcK0n0dHRl9LylYtvcME
PbDQy60Otrrp5ge+m0ftTyPCoPix1N69HmiaOHjLGHgl9XhmWcsGBuE/LQu+9O/Czr+WhgoGOocD
SQhyfuJM5DyqAsosfEQW3YNdv6lPlogTm3JAmO2fEqd2nRZOsz7A6JN2ga941/Ulq8drir1wtEyf
hUs91LYzBDQnejdL73skSy+wLsr1Y0Locbv5mxFlag6nscmadRmgO0N/BOgbsLVqUFlVwrig7qOz
PQwhq272KUAZqto2TFCeWsI2DJhcCmiSgWEdzY4sJZHXYF5o54KC1vWQbv4NpueGH09aN1T3MoA+
sP17Dp3EZoCuExi84Q3vMxu0VAcsva0PSwvOyPJpAuWl/7ZM7b0f/VvWZhuLX+5HcudLLyRugoOK
ig2Dl4ubWtDIfiwTPnKPJpD+rJGO01QP5xaCXQOWkYGgzYBPZTExDklxNp7x4VqpsAI3YD3QmtUh
W0ci50hxH+Mpp7X8bIANTfsfX4LcZE5GJTSSmjGzODhevlMPgjQvM5NrPl0b1xdrylUgVcYjFbLO
SNWN7XgL0W/jxV3od59qe7OLRGesVVwyWXycsHGOgIBzHRJsCnLvt26mz44COq8y0FBSnCq2ZkDl
w0CSRVks3ZNNDykenlvg85P4C+QDdPyEsQajue5TlSF8n0ViTUgjspKYUHWlEnfBpg9V1NN985gp
hGMSPZNU2GSoqmABeUPd4YqPfDy6lQuoNgIxmePFiOslSJNnOwIwQemiDipJA7fjh3LaBUX1mlLl
zESspgM7oek6L8a92TBiVAS3Z++379xd13Z/2JEwCVW5l+AWrifBZUzB4Hf6mSOlEH04M3nkq4YZ
b5IK14vkGXfRtWpFzNG0r+pMki1XW/V6F4wNVPVfJtOFwsZjH1bLYepRDJ5FGVoKYMdLU+lBUL9S
CaGZb+5nmYYGA5jU+z8PbGCYAjkCT1mN3o/GQFVVA5NjvnCc7iUpIgej2qWk5saS3V3t72z8CQr7
LbWePEbMRCg1X1p4DyrTVps61gd4XERxTN6gS5FymNDGiqKkX42JRvuka6HDuJR40Fna0R3Ix59w
vH/QigCWRgdSpwaNnR+q+lc22toz45AuLrN91h9VPHer2f3Jy3FjxSKEUoMX0IDp4Y+AuQ9CgDOh
PkK40yh/1BHjJPPWst7JFUnaNCSTpwrtWG5aVb/aNHxwFyqpSsp3xqTb2os3vfutgj98yRE9YbdR
rUL0urhpTg/eliuMPQkOnCrG7N1TT2TWbPTCynHL5ik1SkIWIt5WK52zTW2I2H83gnxdahn8Vufu
kstFECEcynz2GXcTgsTb8lbZJaYOphCEPZTdh14XD4s8w2J4DujPqDDEdjJ656oOXToygRbv4t6k
+y/DEQE7N36LNBsT4zSMaeoIOqk5Q361AVkBJGpqCau+DjYtmr7s1BmNx+ylh0s0YwaIfwK5Imku
gV4TbqhWcVt68dZu/qaa9jEhhVMU5p/JsF4sWR0HUz63VvnSUsTzKLiyBPtWDg1gIjrEgN6ZBI6o
gWjxs1SaGRGd2TRXBDfYSSbOmMyHy+lpiF25MmfcKOj1lZb8SOUnsNrtyPVHY7qO6d1SW32SX2BK
m9VMsLXoXvklujUx0S3tdBQnmSxayyGDKKKS7cgxVwib3udsftOF8zcCd0kAe+ZTeuXXUI/PcZwi
P1B3byrhlU76oBKSJR/vavXPhREC/HwGjNBvtUBsWRQqhZ0a5IFGXAcQylfJlV6bdxWGx/iBUx6x
y3XRwnHg+KRr4Gj2dZ7pMHEe9pzqFQ4AAQ9VpVWmYz56dX2jJTliPspsjC5zN4+MFpuBIN38nVJ8
EuVjnVaHCD9Pn6PHG9/lWH+CEkKpH/sdD5pVPyGFXQMH9wPr6AcV/SXwPzEzOlmta9+GMQIdZDYF
8aR0T/qSXskLylAOOvA8cWjL8ajXSiXL+Q5sqLTJdPDoJpCOAPeivK4ReNhI8NwD27Ot6nMSgz1q
Y7Z1Km96ML+RKeBahtextXjj1q9K6oCSGIfJ7EolVCo6D0kmNh6a3cea44sZfVNg1MrAbWsYbLIu
ZfwGeYP8BmA+jcaFiQ8Pw0mpo43SuJq6fNf0lF+8gD+faUbP3fzZ5aixzA6D1mxo16o8tXNwT0PP
YkgDKFeU0IiURzvmIahM48MQdFMYpfRuollHh7tUNHs4rn7eksO5y1avC6rNLgYFN5S/84IJOTmL
KaBkzGJnyNHYJE15j8j+jUx8z27zogqpBm+hKQC+b0UjpFI69KSKc8g4A2UphBkcYHBtZp/MRr7U
ngkGHMx2gVRI3ARXrBnrDXiy5KKlUqxUlq/mD93k7FX6OA82UNfp5jngKITN4Wf3n0YlvjFH/KnN
+jHuok1a8xDzHDGNKQbbbh3zaKIN6iDtWIxUhjZ0c1UT9nT4mSqh3WDVYLGWJT3ObaZEmgtELQim
QxdgcuewjUSrfbTa/Nx1Ha2AoCIPdforZtII2WoyCu3OZ38DUkFTHbKT/4/MA4Wa+S2iRPm2Bg49
W1W9WlIQYUnRPXqB2A1e8zTm2IR0Qo4nS0s3bS+QbKiepa1nIPWS4DFqlSaHhPhbGb29XkokE7Sh
fekZ19KkM7eplVz0ODuxxC5Wh+6WTM5LOv12+vIZpMtJLVfwOLtxjgB9JRwgc+pDQRLBgyGi3ySC
Qgi+1FsVtrVxxQREB0t7ZmHoa+AUroOlHjIcVsYMhW2AczsnreUKBVaGQK4JiGKpPrrJZYK3+Fv0
GMAlSf2zdcnwZ01+WXoBkMIGUlTMjr9xfUbYbZU8eH701RT4pOvak8NBYpLT1AHmCI0XXJaS49bD
fT5Y8Cv2wCXCFQxnDoYp4nKDb0N6ZRZd6dYJE52Nz1bU9fk8prCHYnrBhi2DraExT4/9utnXDkCL
hMyHSfy7Cj+e7J5rmiSxNvFeTUQvAWquCgdYV23wSN2HGKlqoO5oss3sNHcecBQEahW7j6q74Hfd
wezzs5FpZ5fTUO2pvPYALVHDxn724ujLg1OizGLFIj3ltdufgGl7jwhZo5ZGZSszM74FrgOFHQR5
PC/QotsePEGmsJuFSsTAFNKwY1AKSHZCXcAZF4NeJKC0Lp7WzUQ3aWJCNkpsOaUfPVEZnCG3bKQc
MV03nmKFXhz8HX2Zd93Dg65J7/GSvll28VsTaVdF0zd/pFYFaLN7jyKyjW3jccvqqVQpoY4EyjqC
HT3D5AYCVGwCm6kXiQWYo7utTtQiew9m9gwe1WihDXdt6nMA0z2DX2KwNrjImPR/GMYdjUx+59r8
KlAL2C+xjlRWjmRAXYNGARNWxO3RU4YZLsOugfqvz0aFXCk2+kySrtT+dV4I57O0m1PBMtYwBayb
4S0Q7mvhUnC7KWP2pCi2TLNufQWG088RmB+818xCf1w90DJv2dXasYoiTBUK46yP4xv+Xe5VXyow
8wZ0f615F9r06WTOW+S3T9GM901QfwWkNTZJVDdVbDwd/bm5M65tP/0mtunD9Zmqf1E3y6d3DpyF
nI3Q6zoRvhWdaHYO3cq1Fyw/Wt4XoWr++ICODQwnLb+BENDtehcnmNLq90nQnF1fYr/ehhYlSl3N
DxBQQoSEHpZAP490FoRBkqhmP4VzwATqQ9AqCLL4CLvgDEpl0zF81AswGY1lcuQMtJVL/eSaCDv5
46UOzKM34C03NB+Oh1WQb85HFS0q38FMDMh3S5Pe88H6j+2LhjzCauQSgRy++0x66xKTCzQNyhVT
FezmZhKaeUQjFm6f6qoDXikBO8o43fa+f3cxfN5WyDiA6xPosdVwmGziYIrHdWtMVOSoE/VloGYS
oCDRXdeBCjsDvZ4UdyCZdiguLjnu0mq0Ekyo/uoQwfyO4yhOs7cix3tAkibpVJEr2XJqdj1Uls7a
mqO2NsDkMSR6dn14XlBT6XncBFJbRRzt47h6rHLLu0Z0mr9dkZ1m27hNs99B8a6mAwjVZG2CMsL4
+j0jFc7b7L5MS7aHV2ie8Kzuj4UHYakX3oPKFRYdGlIxgadfrAXc+NTc+4yphF8BoGus+rRY+kkb
4uMIPP80ZuLCubkbGCbFQjKHiE4wnZk3FtuiL7e2rIhE024pjAHOAR1KatHCjs5gPkmyi7WpsyGB
OtNiRkM3ns2zITpGA6bxMcMWRtsfAAKJZ3y2nOW5gq+4chM0HdsgScOhd1Sx3UXzQzvZ4FJMmAXV
DCG1TdQISuT+bVSNMCnE1SxJX0Uy9W+91XdhMvq/Tl18VKVFq8BHOwH5w+TFN3qQM4YOFGZkY24c
ODaAmyEX/y5NjFn4OIlwsdz64k52/wL8mTY+B+8yiI4rBPEOmEmGIaYu/2pgWMLEi8trukTpQ2f4
HVmmLYxh6xWLvEYplAZ4a4RnH7JUZUoUzxpt2RjtvOynyEcQfsCYITCzu/DSbL0MNlj5JEaaLbLi
7Tgn474pfO9U8kaPHg0xkEx5cwtq+FJ2A2zcLtM/qZWZP0Tbeudm8PNF16P73lraoxVX5k4bKn8T
Y2UOXrUojnF1TVu7W6XAxTfJxJzagMzjmCNNvhhmdgXRaV2LGGx+gMihDaihSJir1rmFx1rrrKbW
fB6DuSZ2LS+YOb7MMPEAPhifZc4u9Pz2MPfZgfGGu3Lr6n2shzfS3b2H8AfD934HOOq9cjK0F8AA
4TBuuyctYPWUEG2PgFieMjsgs802TYCNT0cqHXXNKZncm0f3WyTNFmDffUiBbhhQPpG52ndFC7iC
Hr9LN0zPn5vR2/wrCxPo3yrwqN6lNmXY8bCRi6W/lZVEibPRVLtouAvH+mQVnxyINIhu+aZ578xu
/J5ncagFxh9dYm3aMasrZrEi9MEv6b2GtGMDtL338ntgMaA3VG8gz661O82IBuOLUntX1PnQRfSy
ath7pb3rRXEySm0K1loH52VClnTk0EE/vT+63phAawwov6EuG229CSLv7PHLFgLE6OkjcFUEs0kC
0rgHjggrZgcKWHt0Akkgdm0QdcBxQy8Y82o7l4DcjIyCycsM0LNJHu3mJk6Yts6oAJV9/JeFB8Fh
8uWxNGvvYpRwpvWIrqBI7Ay2c1MO3k+ZeAwLmqzQ0cBqmhzKjZc6l9kXCWgrTL9cPUuAbnULezVX
EA9rdrRT3k8pD18EEatx0PciRY1VTsTp0d/ZWQ8WHv6bT2Vt+AjPdNl28lKQ8cW3TZTyE1LADKmw
3IEo3gmohqiH94xdSBgA83MN9ZepgbQsZmdTBUyVR0SusinhaOk2C6OxH1oHM1N5rZxpfIhwqJWV
uXbORfGZgS230MRI6vTm6dbNQYwgmrtT2mr9g6W16T6BFl1LbSsc7IED2JVWRpVlluW1Wgx9pXwf
4jw+ToF+mpvhw4PYPNB1Jqmh7VzWEaL6rbuxLbDaulff/NwjRRio270yfc1hwQUcuq0fXNoo+yvt
7jnSbeBt5BK6467mooX/3WbJXg7J9xQb95kwhO6agwmY2x9Kuqs28nuah/g+FDZrcoAfln046sMj
6gUP8xC8pk30FNcYycwynJA1WqbubRmkR5bfBrSayyv8o/dMwCBppmGdFgswX4hGUfZnmK01N7Ep
0E3R2upVR1wGICxQ2sAqERUE4jOn0dc8x4+GBmCzhnuTzd1POzgPoyOuvl0i0FNeHMt+o+FCwCmN
6ZiZxYvlo3o5iq8abbMmU1rA+bNLp06nE5loYTSUSL/wS3ka5OBhERlb9Wc5YXNVLfqLawKR8nEk
W6zgAqQU30drJqk084h5IJXtoE/wrtFjlPZKbyGXDXG1spP6uYztEH2YbTI2YTAbP72VVaGLO/cJ
iu1ek8SmOoV/6/p7LY/ga+cHe84sJDkXkCtFQJukZLLMYBNzU2ZKvFeRwo7BhTNHphrNt1VN8Yjy
VMawQvhyLSkJTWfcJKw2mcr11DX7zuw3QMrBmSGO2etk9tMq6pHA4Igy+uyryDDICYZo5cOpjV2K
2tG5dZTL6RxvAbGHJj4UqW0ebC9/Mtplm+i/BtoEVQHqZxGQsihFeNvIMePXs/Q00qHYe/pjJ12e
LB/GmM8MMp/KqngvC8qoBV4Q+oRDDJcIHawla7dlihFYwIyiKy6aKb4LB7xyYU0wXgpJZiLktqgB
Is6avhWthCvt7Oii3028omtAdIz2acN0V7/lcAH4rHwhYU1NuyizGaDZ4+ekGddZpE9dvBxoBp2K
qd+75UJqEE0wtCNmuOqiZUB7UO3GrD5lem5AO0vfl4pRlIijlcnQyY8zmAkFzYrWeHb0DE3tlopU
0y+Mfu9N2rw3fgL4wz/GrG+nR3I5cUKqh516A3ZlPHa6A4Tfvti6+WRxsuUy/0gSuZfCf+hQAdZ8
sR8Dd1sU2QHrRxwyEQcw6dHVxo/ExxGE58LwK7c4vNMOwjnyCUVKU2oRj36Pj5I39WuwrrtiYolM
g9zNU3K1o+TPbEWkggx2NrolPoou23jpjBiKfkpid5PG854ZCdou9fxK2/4kdFlupUTUuEPQcE34
oRlYttuJpuPNxQ7kkDja2TIgeI/ONZLFo6zHM0ZnaCr1JFbpVIS2aaKMYtPWaHFLbxxmedVmAHyu
N/PeJgQvaY3OiJHiL9KDz+1HSNCwOB+c/j+azqupcaVbw79IVcrhFiecMAYTZm5UMIBybsVf/z2L
fc7NpjaDbVnqXr3CG9DzMQLigltaL1rM0aHbKt/0OqRz1ecf9jxdDct5i3xnrevRS+N5/2ZH3wXI
6R3ofTxFtfWklZm/jZL97Igqz96iUkQ+UAMCXpIMhW+lz9QGkV5xFdApaoxXJ7XWJmBhYJE7O8HD
NZk3TmutM2v57uZ4WTn2BUd5Y1U19cpM7f1U9fssDvZFj4yZ6XxEwZPTxUi56Pm1VTbjMNDJ5R90
FL4qpR25imXA2rxx0f5h+fL/BdDxyUBfhjHSMvVrzRgRGcbOs9bvzQmsMsVcltK/iTPcRH6vUDaZ
H0E49sdbXT36pOZN066cwt5oaFdbTomt8VeUUk6jePGr3DYXnGzmo9IKuK1DgUhAvyFrIlH1UWzx
O+AmUf2zeBiRa7I/m62pacdmUns7M58zlPhm/3VWGK6nbyqlNW6WX/ViHCuwOQinNDl+O+ZO10D8
DXO55nsl1ch0wQUh2x591NAjdF9pihopPNV+aDd8l95JcX9IO3FC3UU4/SLAti1mG0Q8iqpYAwbG
uDLVd88qruty0xQU9w7z6Gy2UIHTYwhq0G3lZiYWYKa0QaqnfeOHnlIbhWqXZym89+LBGOn5jaFi
yUfNKkrp6CbJDBNfuKtsPXTpWnk3prhL6wLbq2CCoBfuxNjDW9iYfJXaZxsyiBtDVPt1a4/mUEU4
Tbp94kY7P63V2oqb5mwr2H3J8p0s6hgh8ClPWS3Wc6W8p7ho7GOczueUsZpXhemqYBn5SfXitPT1
VNk8ZrlPx2ZKGSRlKa1rp7YxVRyek8r6tMEhlp2LoXuBN2I9Tt7VxmiZoTEgBrOxEXZb1igwrQd0
B82m2zGZXY929NVpIEEtkC/kiUNNn7jB5C5cILR7azv1T5GRckwaM5bOQxGsE1QBHIb59hDQRFI6
EP384JfGk1bHTDQZETaqu9aTs27H+CVP2tcotb8abSALNUzsScBK61P42Dn6ZQiDnOdtn4ZBOrr9
x+IDNKATAUEO6oLHEUyBMBUOg49hot71zymd+zj09ioEL9U52r2K4ClrFc0L+zn3PHjyFmmBHQzT
3TRCUnTsit2Eoldi0Z5wNYh+gQ1Zz3rxm/qhKco1x3XBva42bsGLCsCGFIbkZK4GZaqBD+d4JECp
lkCxV9amjYHvDniILSAn655yImfglWj2yczKq4kLb9PqwNPxyNZs1E/8fDN3SPwVZbZ1kBBV+FnD
/TeNN9rK8S3K2uo1DJqfXlO3ysgBT7pcRkrI6FznHEedv0W18Nx2g8F0aeRIVuVhRD0YBMs7XJ2j
Hy1/ALuhD5yMXxQc+2qZr3kXjSu9T9/sdPmuPO5zEPuPbV+JKr2R3rIi0cHaGk33R7P98BVZkJsz
4bNb58+Wlj/6ZgIwrN1lCNKcUmovs3Y2lc4AOPZ3QHoubr9QgywdQvEM8wKEQhj0eEt/bb2uB+Tb
0X6aXLZD3S0ACf1dD6yKMTgUJmdRPwkQlgb5FNSIcjuGNN7hOVEFmy5tfsK2t3YOOUQeIvyptdra
apxVRlbCw97luge5Y/ThpCz2scjSg+5EV0WRvtjuP18VaysE0KkjtzuG68gDO+dPEzOFNt+C+IAG
zWg9bbjPc2ptIKy+GFRuKDrPmLOYa9toj0NQXDOr2Dog0CXrc+Bspn62CzL9LLgaK5hWv4enBSZp
iN8MDVEfC3bssqBUNaaXcmneTBNI22wp8rMQCXnMrOac5cH0jXkysNi3su8OThw+2ij0dEGFqHSm
fhq/v/en7rFywEX79CxWnK8NqzK/j33zj5h9UPxx4I3kPE26B7DReM+0e4nKK1FLipsrpueNST05
ZWuBejCWNr8AvRD5HOfEXxfap2+8Luh2EelMt9rEpmh5oU+SRURZxmCDs+GcvvAKeX9/pKLJMJn6
KmaofcW+KACgIYURuxbVF8L/836c/bXO4aC7p4nfAC2ciS/x4m0SQ0OMBfG0h0Z/kLunHI+b9Fk7
GIZjcGr9vmuTXSUYggIYu7P8E18ich75b9HvZdv4higv/8hFZEe7EaRKVzGmGMSHj2virUbjWkBu
KwF8fJmufwyrT6NAOxOBauuNX2cmGo8OaqbOyR2j9QRzbeQJYn7SO9Bq60vC3c38Gp9PPIqYU/O2
XADjJupeNMeafeW+WOEXplpUd89gvfgVN1bjoMpsjNvmvcughgMni3+Q0udRyBCT/oI4Pkwbp3/n
wsMo2yjt3Q0fErc6qAnjknJbTSjwZFtlgnBUNHKRD8cKmR5GKvg32Xf80X+fNucgWbnbNb+Ux6Ls
MyJvzXL+/ZTzMGIuOtavMsjl+oHKAFveVWQd0gjgkjgemPDKLZNHx5XytnIm8AMhq7ucfy674cXJ
aDZW/0H2+GJTjnS913xjHvcoB3YwzJ/KD7H8nbDafeHF8kJ+iP2hrB9ZklmyKsJLFSwMuL40OkIK
+MeAOvkErp+nQPPo2JQBVG79IMuRjKMhsZZ97ToR08ptnECuBdEzy4Pg3W14WywOvurYkXyZB95Y
ZJ1TOnmSIyUN9R0JUBrRWkTSmpfE/G/j/ecpKe9TvssdkBdpA2iY6Xvg0HYW8kskxGM8jlLeh0VX
B81BNgaftVCd8fkSheSHk1xBIddo9RVUHqx4w76ODDRZI03ks4Yhsmdbm79OK2IAOY3cG22mZQDa
hF/3zFXiRYCbX0M+A9bqV0b4KPeQS45SNlfoyw3hN6I2K9+RB83/AZCQtSDW7Jr96Pl/ix5xZ4W8
jBWKaFdANphty34v3IWcc46EjFvGs4aZzClV/L7fyGnQzu2KjPfBIvjwkoKtkWH+EZJb8eS4T3b/
nqevg2YB6KdxamAuEji02JK1F9Azl/ETIV6WQsblp21KG8Q51M5448VF7xz5AeP4WsU6fFPMQrj0
XsIJHEzZEFxLh9GhCj+qwnzqtPf/HnCMDV0dk3Lz8oivJPgpWR68vLffdXM+tvPAqOh1MjJs0onn
da2gO/EwWFDtDEOsxcCkboEpAfWI4ptX+kh5tyPyi2zDWQIFMykLDTXjPPbA+fn6Fqe1G3w0yeMQ
XjOf6c1s/tNt0h1Drx4V0SEanybASHVuvaVQV/UKALurzfu57vEU4fEOoLJK1C/RDCwQ7lxZxikJ
UJE0Bwa6w/hHhQZIJYKF+SVPuRm+YGB8+ggTFmZMkjt6F8Ps/btMAf3O3QrsC8x9ptuNDnqIzmg8
tn/sJAzWQUc12rfTSKHnBndoLMKlZCqLts0/J+xvaVA/aAWk24LExGvTH6PrGMob/t8gXxD3qukX
Bq32Mdk5Mv2c3O1UARaIv5uqeqZ3Rme1mC9Nzay2bF7GjkH7FJvVrqnyt3qy/ipSyy7uL56bHgc8
thhLIOhTt3tnNldFXeCgGO1nv93LvZuNGapPYLw3Dd1t1xyOJsmMqwEPLcr2MXMRzkiQJ5Ixe+Z3
Z9Qa1v447qrCe5EN3Vvh2bQz5IBrFGej6X5K9X0y2v/60Pmr6KQKEmCdDs1JNMcV0SiJ9XHV1eNr
VERP+pT+bdp878OlI2VNcEzLc4nWzkovLfomE3j2zBqPcWA8JLp5II1/Dkz3li3aRRaSQYuj91uc
TLTwQJ97L7VRGQ4XSZ/rcFjTQF5LrIxS/aAaH3Wk7siY47nX0ie7Rm6Cv0NG6QkNtXMUNvfdWO+9
OL1FwqwqTDQMTSe+ilbMoo8vbq3fupGJWV6OZ8QhDpJu+yFxtCxeaze5UMUrhtzdfRFEbyXMAYA3
brdK+viJlqgJMo3Sz7faT2XHX3ZMF45eAe1htqbCAqTyz1kwvzQR2v7FcAvpeBk5SncMWz/GySBT
5mJUNZy0zt6MDHLKqMFNyLo4tvZmmMtnmuSANaAaOByhqKcFom53gfODjlDLUzOf5jp7jAm/yk/O
OTM2xJMg+zf6h+EsP4HTPIyuD6Jx7K4zB2vW2fcmu2+es3dk6FYOAm9BG50cr974XntYvGXlI7ZX
lRS7s3UuO/tV4nY4AaWq6e+0A1SLLKG5zFzq0Kfjc1zb+7YdrrCnAGsn9qdljAc3mk+AbL6NPn/V
QwMyAAbQfYPjnX2KGgqtKaY9Gi/6xaSrpJflqXfrg4u9B8xx+76OiCl6iHgkCWSi9kC83stYv4al
jgZZi3jGdKCAIXu0dnmdvYVL/a+v+0vYaZCyR+Kz2YAwQm94AJXMXVI2mpEOTUV/FEjE04hBBR4C
xybHWTOtN3JP9AbT9iU/O6P1NpoYyjXafTWFh2AgxyNLGKLlbdGCnRWE19xuLlqqjt2MQxmCWYUi
2cxbVFWMnR8Ox4mTv5013P64iYsVwDMJIuqkOGSAEe8WPsqu+/cgaeAUJwvG7BG9yH4jzwGnLNoa
KyLuevImbLI7JGH5qTcWEAfxlVvuXbdDGSaL6Hmxo+QWGY72wcSox9wQyLCjkr/1Mu6nun9TeoBI
qld+MF47zfq8l2S2LoyDCz4rYWtix7FDIG9jk3fj0kEV7C2bsXT2KqCh3oGeiIb6DYH/m2HH28Sp
PoNZ20rW0cb5tnLpUg7cFtt4m4kWUcDcQ0K0nlQQ2bKzUCHHfj66SH6iF6itGVwf/Ky7Ffb07DvO
U2ubr/UUHGCKoaSGGWbdYDGnVefOtjHW4tYk7kBXoM/uJw0mpu7ZhynyVnVl4WS1WCByWdZBo/YE
Z0SbtPLFQV1lSuO9q2eP3pi8AL66J/j/MJ2FT4SanbfQLCiTbTyURzoNuyDutDsrnvlXGgSuM+30
LL4AQEa4QLIJSEFrzbTQySrcfWTxmIh7iL6goAJC9SfK0B7IWrzqac9bY7+VBeUZyUGMv4vOf8hd
Gw0JZkDcwZDPgynEznOQLglhuAYhkSMFrGrXp7FvL0Fv/wDa3tlDfrb96WhFahsEPP463tS0kuXp
VS2duimIrm7F+MNxRGoHbx1utIoD6txo2mUizJ5r+qfNdBMRP+3oThZe97X5oAfJrrETwnkMBtwE
dtm244G68F0SIkl2Mw7xldN3f7pluSB2CS+gbq9+HWzztrx0KL1bXr/ze/2+nSZcrfNkkkXzkHo2
3Eg2o1OqjZsB0AnRFhwJPgjp7ht61KlTHNKme678ZQuBzLvznfwV8YV7uBmfvh7CYmsN9NV6HXo8
V5J6MQ34sngvNe9ziun015ZBWGn+Io21Nw3/YIzpJjVB+ZPIk+ltXMtDiSpB0k4giDNVxzylHxVg
NK7j4ukoiRl0lDk4w1aXad5WBXiFkJEmFZPDOENBRE4Po5oYp9ec6xMqRYaxD9A3g6YOtDZFo53X
AnAHY6qrT5UmfzW2RTeFu3AotoavvoDt7a2axjwpOcxyiAXxi+0PcGAwd4vD9zFEBdKDtJ4D+PC8
/rskr2rsAUXEUX3CD6dyxbtIDgLPNhnKpjv5y7bKX0OOgrJm6QOneAx7rIYtUGlNS++Ewg7ilB1+
0MABKaXfMjTmZcVIcFk4V8VdL7ZRBaGbSWtsB5DnsWvVBpvLp9okerRZdugjpEdSEOJFdBnG+ATi
6GEeKc2y+i7g1PB98MI2WlsZLTcjwXUnCv+W7YSlebpXWXYvMVqz+2Op9duIVkNMzVD3JOyFSl99
J73WZvHoad1H41uiV4oQkrWujPHDi9SPMVio0TufQ4zpHvzP2FfrtCCnDroC5ZrFu0+zfIdTFgby
w3eZhcfBJwSJ2BOhAJAV9mLhRvP0zzxYtkkPFzTBlLSC7piW3WYhAnaNdtDoi8eF92cI4nfgirjm
lhhwz08tDzGy7cfZM1yy3+QZpbZ9HdbvTDlfeKqbaZw3U1cfFgI+PMJlPWPBRTvyGs+weaeBXLgO
3rzFTxiKkhEkJLnjhLRpop3JALYMQAL4wcPGZw1pBvoGpbfvUNqsKZ3cOd17RLNpYbUli/GvdqEE
UAdAcW0/Fw/JRbfdNVG8xwxzO6bq4AksrXGqJ1sChUaTjU2BgOezrEiWy7at6Tjq3kVp9d7N5lMl
bLkM9S2EllveKODc70d7H1YKjxedDgo2MXdlMNK8Lu7lkPh9Qmn9Z5nAernJsovShnp/oGtXGyTs
BU85JaOp82TvJ+6H1iOol6tvjAlooS0Ibhmvdd9rd2FfgKmjN9gtG5r9/0rNqBDNG7C8RtrR6kLq
Tcd7KmOpdOESpzMiHEbcvaJyfNT9AiyigUlLaTwbzXRcUh8PtAXTJaTq/Wl8dW363b6ByXjrRTTL
O7BPTLlir/mXa86jiSsGN+fNTxGXqscMrRLUMHLf3s6mvu2lW1W4FduVKYfcWc2iFMxK7R0Az8EN
y2dHDIM0uJDhmB2xl70PiCKaTu3gzgXeiHpJgwLewOS8wVN50sf8xzSHL83SKCLUp52KOEchSxTr
AV7eDMbRtuy/2ZRtOrTLWgfp5FQsi9iRNfUB1lFNhI67900f6LWq06PuabukUqu+I6Ueu+JJdsky
+k9Ll/8kwfQajt2N+hfI4HwtG/Ogz2gv0rlzaY1ZoXORi5RdZcBftWgsd2W9pRVO24uEmYoAYP/a
IFD4Edenp//0JvgYMBAlecDg215HtrMZKVVnMhLJmDk+WLwtPK8RqjBbPcCbdsazgZVo+2V9lxfl
QxXi2bgYT3PbYBfj0iCHi5+V97Oe0c0LLyV9L9kBs5kfXK1H39fldImfGs/eeICLnRI8tGaBrGuh
X6fHrsveBn1iRtXdfiM3PpMSFKa858gvLoGd/RmbGcQ9aoYh7XtdMPSeauGHUpnmkMuN6IG2AsVm
vjPZlFacPKWMiHtExz2ym4paw2/K5xqIIhqWO8eY9ppbnydjuGSsT8QdvF3RjGspzbK8/Coid0WU
oGHfHeX7ZyNSOlQ7JlV/YzlnFVhs4+je6xSuJ0uM/yQ+roV/mpbhT2FbfwYbbRCo22EynAev+apT
GNu53r3rLZpIVtCX97apvdpksWHXXBi2fAF4fKF+3XURIzk01x8YxSzrOIg3LKIbKn9fCDPd5MnE
aBWXXvrS9HRniBMEZ9iT88726teWI0Hvm7cOmzJ429B6SXPoy11nbfxCSPpMUr0NMuPYsDyqxDoP
nY6fiftWWXwdjWS6yuGwI9buj4ey647hFJ9dVnBmpvd6b+/meHwYUeuNMnh4LShTbg/iaQyeAVjH
pvaFhn1Fyq4ukLJ3Qdvs7GrcOuNyjK1yD0L5WvTGeztx4jUkm55yUCUqpmPOABAoN1Aj1ip6DxsV
QfoLtZPhlbvMyDZBMJ8oIvdl2R7kg1F92QzcDVGfrnEaTelXKVm3hn2ygffDDSSli/S9rL8KuTcp
laWqlG8kJ+YU+g+JkTh3UV5j9ebcVGdu88XfcjSfe2L8ZBlna0JJz4WsnWuxUH6dfxkebSnSPbIG
UiSBQbx7FyvKW4wzw49l9n6WMd6XjJKTyP0ZhBtSB7g14b5C2nOTamjJrMc6Rj1qMBGsSsIzLdGe
jpSc57M9r8U8dVCom+dj8jOMSbWRiFpr0yYw2y/omjfprss5HLNp0XS5a7TnGRhhIa07zsnBZaG6
tdRcnAImcgK1mnZdKFpxEUzvhBE/0wUFk3/ei43JQBZuAurvLM4jPE/UgsODSQP506FTFZfjtUq0
t9SbLhJOli5G09y7t1UIo7w7qQXuH+tCanrZNv4oLMp2a3A6KAdkV/FtISZO/3zhInGwu3ey6qsm
S/NNQMINMH+a5dLInQlY8kBdqzpkeYbvRv8nQ0q1VsZ5ttUVYD0uhrBb6UNzA3daof/N9eUCIZJS
qYW8Cl9+pgNbxr91V93AwDE1yuFsw3x01XYByXq6ZQYE7d5A5NFDUPf2W+V4MPm4Er1OwYjhCY3/
TLFkd2b02gOdkbAqYCuazzDTHhOhhEjMGWiwaadmQKFcSBHmXj6upvVnqle5ysWjiGK5yCmQxclD
MaU7dxzR571iF+ZnCtucZm2j31Vly2ri7Gp41v2ov0gbWLb1VIHSZDZH0nNA24uYQp8GkSkMGJGi
pu+aT0wU4pWe6Gd6kNNY31kZ+4iYbdFgqfrvwv9yYcagfw3OOL2rJ2MVhd9afc2mGzi+NZqOwIIX
Brs9lDwIxE74wF2RE0FumENjdrBMrHP+yTexEVogGqyAj52lHWCSGNOVFPeI3zCYx4hq0SsCLThm
gD+5aXNr8lUwyGJhRLG2LdrpZpETyd+1zZ9eNUeXgniucQmI5gOzzjs5QcwoxA+blguofB4Bf9mZ
WN1wkJMKrTpYJAqX2jxHLSXbS1t1LIB42+Uac81Vt7S/iZkTBbiZIcODmVZu/5Fdo/vzuqJn34bl
sUcUXFYJtuNh1B3LtN3bAcIopCb0PWVvaTmvZQy1PCN1+potH8NgXYrUWnm92iMqBBIYWcMATvSQ
HNUYrVDKowP+LSulLv7UdbeWBdSm86aiMyYIAtBgd3Lr2H0ig50ZBt8VnTyuTUSXVTffy101WJIo
TrsRTDhsZJh1sKjknsm2JmLdoW/yLUevJDkyXQkQlLFnJKQqFCeYWZHgqg4zk/BLPq0u6398J8nZ
6Laa0XDfcJPlw6P6U8IGslsbk/0dlOO+tk2Cc4jCAeL+tXfmhcXcbgwcdytyqyk9h+ZX2Rp40MVr
piFjZNwPvYbu7UiOOKkHyVTzoNgrClUzBD5OGyRQN8XKTXL1m8iG6iZboeew7PMJoAT+02W47xcy
QJYj34B1TyyI0QRpdyY9dGDjlsEsv2/h/LXY+VG9Oqq8Req5bysoXSPeWM/y1CpuBwDKrUxwaIIi
KQsNAKigLAviUc8OL9Jhm2sd/+9rMlRayWOSpqGsEc7UhWLIw+U5UbQ/Ec1lc0s0tJjgUQ/KCrCG
j9hWZ781Lh2AawfTmLDYsGBiG81ioAiNpOceY8cOwF9RPMVgw9WfNpzIR6xNpiOyqrQ1QOIHCTm+
8lY8GVlPmWHtZfdICGEYVvMka8g9mOyuJDD13gAU40OeYUsBPAKjhch8JqJAsbh1xbc875GEzCs5
qcIPhpn81/eZ96Mu4b+zjiJ6jbJHRfmdrxNhLdVwb+bqQ2xwGpfhRXoOWoCYC/ISCfQmchxZvDoh
RA4ana4BU6GQ/JSnIBuU0cucKKbjTMjZoEwrPCoQO+mgQn9BZrtLnQloJXUl4SePtDsjuKVaBMzW
BX7A7JTpi9yDLDn4NvKnYiVBFSuFkmx6DqQGS6nc+kD17SgfSI2wtlgW+NzIkq+okyVoLaMlkVAO
EdkVboSina57B+I23agbHl/wjOjv8LUdGgyyzVR9GTl7an25H+dgT4SA/8AJ3LHb+JJxFO0kSlgg
MfR8fGgq+8QU6jd8V0zeKPxkNebpTNrTnVm5ScUK0BMQCUDuQjrMhKps8R+lVGD9yeNOOwXdCwo2
h68c+3ILDOOd0BGVwPz5EgWqp2MMWhKFWOsj4eY3BZ4MEr/YSuy6igpHDqm4n9n9NBs9hBEHBsUS
+WnZb8Vsrmt8+L9b9usE3U5ih4wVeXLqJtFG9lg8QBZnnfJbiQeLlL04AKpniTYm7xXDfeA9GnJZ
lg/QvUPA0VVMn4PouuNB7sCCIDYMrFlZKDkHcA46JiqhpWkVA8kM88Z3OE+XjOTaHq52wV/zDJVl
731mfIJQ+b9VI/GPfeDSS5fnZzhIRIYPEkxCENJtHF+cAZ4mmCafVoO0FFy/vYMsfNIJx0AcDm5n
/cmY6TjLR9vLtjDy7pWYVczeiesPLSC2C4y28hIW/oM/Vl+/J4pRw65711x3FTiobzrQ6qDI+7F5
/g0Jzgn06L39X3C1VCxiDtM6w+EOseIVXR5aS2w3f3rIsoskc5y9RvQaAAZDweooWz2exzcVpkdD
vRL8uTCkVDYumt153O9wv/z9YNndcozzz3KHZD8OVXbPqlqseueB4UUq4TcOkHciQmugDo+IuAaQ
kb+RxciPDMKcpAaBHoO3B3FFO9pL00fGwgQy3joOIClixjB3+aXFyN7lXmI+eJBtltJUq6+yRQUC
YMYngg0vYQPBR0ESGFdGIhJcPkyVLbpB3wPOBC7Aask35yuvlbAiIZldwlLNk/Jql8AmWMklgRMd
gI1WIKwY1fdBQAuJz3d4huHg7qVakwtwlmrFdqCrAdWcR0fHaRiqHb+Sm8I3NI33kO9aExPF3lkC
mmf/BABiSNG7xX2UM2AieBCXZYU5wbsNB4/3+l3V6lVsgOdOHSWqR1P70HN4VxzXDiGFiEf9GGwk
CLdsAi341oYnPe9uNm4vkDsffJaIfEKoaytOR4lDcp7KJ8lX1NjzOn23PPF2jTZvw+BtdhD7aQ3g
WbcUrJJDacoyF8ecxMc8jAjszOOvBVuCudQMmSCao4d5Rl7RQS50QpFXpMbYjQTNZSC/wtPbC7az
PkgJUWhMZWctekhlC7PxCRCz0x7Etkg+HZE/1pxvxv9QrmNSlSF4z3ul+j/eJ7O5URJhJAmRV9jK
OHV2fAGUiYFLUKJPg8UsvSlKb+GtbsCzbiaWtA/1p51GsJQEKhadAa+jVt3amu2XjiRAcdrywGQd
OsAE+q54kDCqlehiVl9y2HsOZVC87CpqeVn3SeRdihCFYNY/+DDyzn4CjVh25MUR43d9b2XZyUuR
+GQ/SChNeufAqSG71s4jgBpkMn6gBPBxJzEycLCxxgyNN5VQB/ZKTjf4iL/JzNjaFzlg9KLaKsJ5
TD4sESU1YtIXIZ2dZalIHKxJJ+RslXBBTJIPlJjD8/lNXu2MYTVAWcliiYoMLe9lGhXTNcx7ejVl
um2Q7rDcdi0bqcYeZaLHKatBonE6gGZv18qGdZ05e1lpGsM4PzGPSw9dNyp+EyMUl1cRuzfgwMj0
WwPRxCfvANNDvinZq8TWAihTxb/IY2HPSwCTj0WhAxY76gZcuYRcVoQ0ViYQ9twgvV1uuVNtA93e
Ng1awSw66a0S+oeafRPoBy+tMVcLQBA1ZClIZpX2qu6ZnFXtpUg0kNEVugMkN+n0twuBJoVIerJN
snB5o8Lj7FsC8PrFt5zYcv4sdbGtycYNDxcVTk3JLQgZv2sx/J7oLwhmqqSfiuWrk7173pNcLRCX
U+X5jynZGZO+g6QpPs25GFMMz/LWjXeVxWqTYDYLJo+FBuVCXRsNdR9WR2wUL7yfAEMl9daweJHE
JiLEyYICgbaV28TG7qhOJCpIymhxuMsaZE1LWuoxAFFzdZUl0BDCPKvYSZ4jpx4TyjUWVxIaKBav
/z2z4XmpYXaQpnF8Nz6YZMjMnnqRWMwOli+pR6+/FzNOzGjhoxJdovhT9db+91PM/iypSx85e1Kc
vMr+FOSD7sDYnZX6/7FJck4ntneG8u4lGE1U7IoF1+MOJo871PCen8I1rF88NiwR20c3z3lB1Z2K
bVBHXeMOyq1qEPOMnd/bVnnzdtJrIM4hGSCHo5wDQbms5RNaslE+tBX6a/H9GwhpPHMWSEK3NPZL
GFXIT+Ldh14MHglT+CI5ShAkh2wJ7iOTmN06ZCHRa2tpewnopkpx2J6PlKLAGZ4gs+wlc5aFHU10
UzhvUdFlF+nmJkzHa9Ypkdq8MnwR1OOjl72bVreRuFro/lGyy7x5Cz3tx/d1ZIS14b7jo2bRaPWj
o6Rf0gqaWsVuQZcLUDNESMaCoqb1nLTEkVbHAyhPkMXxK+22aA5TxaK/9EH0il7WBYJJsVoAoayQ
OoQMEkEfbZ2oBiqhTmGn/qFhRgyZOd/7cHTueiyIYFlkvDksf708NUm+IOg3I/EdZtpbYPCcxnpG
7jVQ7kPfLoDzy5q82gMRnbtod0clOnGLZRQU1v4n7SedStUnhs1QxsqoyEgk67fRaK9FHJ1yx6Kp
HyK8K5ZCBX4NCJTFBZai6UeNfx+alEv7kLRFd4odyFapXx8Tf/JwrkXia945sPwYL5YJn6lrPD08
EIPAvK+rxdnnsmHKCa3NzgsoH7xuuc6CMFs6p13pqYn6/kiUNlHpp74SK2Dxq6n/FoWWA82vtrb/
w2l+z0i8sI4F8Wc0IZ0P0UGF/6ChqRVphg5yr/lTaeVxIuBUYLg0lBJWdbo81Roa3WMFJL75abGt
BvpFCl/TCUR6QaFV61IAzW71adlQfjxtBiZqx667c7p8B1wbG6dG473SbH7KW54tiPfHIARS3Dsg
A/Pm2kTAciRj7T2MP1EEfMUaHNCl6b62Bjj6ZuScqFzzxxkht9QtLn1NEbg715jGbbBoH2mN/rM2
dgqpWtRZbcgmwJ1Pi8+Wi+fPUdFWmpIJIw43BTWXVDvXBwbBZCpC/QGlEZ9BeJMDZFv0ZbrXdAR8
Ro2Q3qlbUbcvfVC+LPh0rJFzPI0hD9lpdQpxFTxFQnrK6KijOOe8QxS6GZn7UVTVn3IMi7XTlh56
rvRKq3lXqfgNsSPcbbPJoFuWWjsfYhtEsZekL/aZlf6dLf8jEUnZPKA74ibpcEgQoKOWREQcp8Nb
1KPZFRnaY2+ir5olhdrOHGJwXekemnABbCRp1kZd/2mW7BVNnb+MLB7wDqSjotcfml+86lNkwiSa
rlmTP1YZw4ui+whmhA4NnaamEyQvY476R6wnVNGmGV9jrWAMXfIks8FWdwosfQQMFn3N6ZwV+jUf
ODUSo+ZoHBF2R6fGnoKcdTahN9aizdXpT8NCmlBX+XNYBycsthCs0YsnXeGRF7d1fTBN49raaUSO
CJZn6Kv2oBxcE4umu+SD8Vwl0IczM6MgQr576a3V4tsZqZ5/Dg3zsdCK+LhYoOFShbQsureLQiTd
pVHfxgq3RND8b3NTGq/hRId2zOjt0Tj6LH33aEYdbmET+gZabf8g7EG1ZQ49DB3FLDN0jENSMg/L
Ggckio+EV+qvsXFjbrlYFsEU5YOY5+fFenhXLqCgBlTraYo/tRqdbE+bbpPlj2R5y7Xql7e50Ggd
wyy8c0pqgE5httlE9XYI5q8i8I7JXEJ2CcCOx0AwfH85Bb1jQM3SaQsOaMMF8WeUqas5utemX8CZ
intaZTUDijfA+RcDy+kpTsEElnlE46DQD2XtMivr+6C4jDaeb97/SDqP7UiVLIp+EWsRAUTAVOlT
SqW8VJqwnkzhvefre0f1pKvrlQwJQZh7z9mnwh5UuKzTJAJRRpuAO9dNQPARnujnOa5sZnJfn4el
uFpId+DQLhxLkGs9EHnebmZIEChFhLfFzkIyd514h3jFalAWYb7PkYIhFWfcZoGNA87TP3VLboMl
yUgJlgVdKZrN7dCEyd6u9WzoGerWGQATcVvBuoFNYyf3mzX0bFsIgn3k3QvL/iBpMQOiZaG0n35k
Gb3ihD/HTgz5l8Z7E9uc0W3S4DsnOAGuCaCil+em6og50c6li+aSUjqHejAOgHkG+dkqCCMpNvIb
nDWk3eRIG6yYsuyar9TSSZGzQfJt26YDlx+IDHn/mp6X2nNNGWHFmiMGeuFQnPCBBDeOWIZjkVoP
eoYmhzwxFxWDebbJBbVZR1lNrOoGfgu299i7NULVwiVXcq5CFnt8+EqzUy/sidqks2qW0rFwHDzN
Qf/RagKSZDKSrd5TXgtSYCrx4C6PBV32PZNJ/2VhcN52Q8bRsKossY/0OL21azCw47Jh2yXTi2yc
5KBdJjyOFADAJ+ADh6VTZcmEMbCjJITLvltwcNDpxagz+rNx9VXxybLmjGaSdpbNkjjZtegqgi3c
UIVgXnB5o8l3WFoJtZtfVvKEgMWO0NoEQB93bQbsHggSsAn43HArRcDQteQyJ05y9sp0PirPC5C/
Jghl4PuROrAJ/IjWtLt0BRW7Jk3vAmDg0A5wlWxrV3xmrQT3jP700EL5pag3rBT9LPvsDslMe07G
L71d9afEtp2DiKsVnk7qbfOSZNeE0uhprc1WPbWCOznIKdx4Xcm7EBTspKhotXd6SusaJcQU38Zh
Rux6U1RHGpE013JZQo1VVfgSa5GyruUSywRJD+c2cxrkII39VehaPdVeF32Mrlq/AsdW2zUHlFVK
j1NhNiZHuYxoi+pS2V+JyqL/amA3R4WpkuwCq5RfILyBF6ULCGqVYzyaicGB7+TYZCChGnY62QNs
dEl3ClfUVvsG3zZ7pSjIHgpvAbgxjcb25+X1RBrh4iABLYsqCslT9emwR4X8W0lwZkVaNA+uN/HU
5pAcnoYhfcFD1TyNvYuNxA3S+XFED4pCKVFv82B1HwvV4mslEyr+g+X8148srY2D5d2f0YyICJj5
pFBpsRMa94Hsikd/Gdbvqo+Aa4VdqNiVetGJUEB2lsMysAS4tAS5Ycj0oIrER0dALFJz+dPMghbH
4sBRylEEu4sD2b0d0yfRQQuwYOtskhhF+jit92TZdH/J0srAeHtWNGz6ycK91iuc3F7sT3I3J1KT
aZot7Pg8wWAnSQuY7lTZx7IQw45eMVoXNXLuVyirIaM3C+ruZmDeyhqLALYwxMLej0N2XWb5K4nC
3BA3mDyNtcJ4MpfOL7GkM323gZL0XORb6Uu9k1Py6ULHMQQyIDGZoaygl2BXbRO+4Oe9pp40DuwP
apSNNHDDkfRpknXy+DBowiy5afWNzlK5nd3KglEaLPdT92dq1bvo//JQcCE+DRPSmW4yhEoP7x3L
8m3T/S452MUpftJDG10l5y6ScjlQEkVODXaeiUU3miLchiQhkvqFTeCSpt4jmK7t3Bb9jbRoZLPH
q0X2LtQATnUOqK598Hsxnr93ggpa4D6ULOw74dqnnp4J9O0UoBZD8Kfwnhuc+8clVltO6vPIJM91
MlxufJb8VC4nK7f2LtIxAZSFn0qVAC7sa9SWUACXs0tvuvXqk90T3Dbqu3r5dZBRdFQrAhCMIy87
JcoP3a5v0bDsfJcECfC4Rfk2sm+kezEaEAvhNw13z/MIA+5IRwE9EEFVoLx7MyY42yqie9bMaMtv
yJP4RwAD4lpxOEzfJHBvP0Qe5AI61hvLpQxb0TTS2Av/JPg1wa/OCZE3HLoHSL+Z44DHpHasmt0C
RZI9fLQvUgONr/Rrml1FtLzxkDQUI0SU/t6W40669nnW5CQz1MgDO5grE07yHBPG4EavBi/DNfgW
iWVuph8rSIOeRdhKBcTA6f/KkvZUrf8z1iEOpW+lWHbEq9+tKuGwHW74ESgQ6D+MuzFSH0q1T4Qf
QSp17pDGbQwFU+Q94vUEStb0w9XNlAv5o5UkOHnMXOSrwOK6WeN416l0Z+6g+fs/+TUuB7iqLX91
KBbZ8Zf5mSGMihKHlgdcuqWLbY3v3bDuh5ACJ6CWASkZh12WW2dXRM5HCR0z5c6N/evsYL904EsE
y97C2uImEDPYok9cUgxjSBRYklYbHFDwaGXNlvTirRvR6ygw4tlveR7dBjGsZM8lSBml5nIGH0tH
FkwkBxXnxWWBzKeFwBv2o3VzXKbkRVbeqfD8l8IeXzRa0TIPPpaIcihwcEwPfgtyuGtAW0fPqQQX
4gY1dUmX17edmnMUQ/Zq5m9Zra9sAvJ90qbBBpbNQYtwH8C1yNMzpBsCCkC6DSNCO6wZw9WCFjKO
/h1+lgtgFKq/VErh6bnDW0nQfNXzRoNJZO1/wwV8BNj55cbDfb8uRD+MDZkj0CiGMNwWPB7z1Ul2
nZgTmaVvifzducT2ZGjD5zjadVPzY/sp3KwZLfQKTECiZum5c6/sYjYxO+FR+d+9eiHE+EEP+WPq
DS+SYB9utRzcnfCyl6YqfjjwbjqxPrLVhkItIKhBLjaPRFaHIDENkOarSmrUHAuiR4iGWPqK9Fy6
9RORogdPYSWyfXRN5WH2aRep09w63+YRpbxMkrJkiCp9svVxcNCGrpyB+kcqCqz/3Qdixw17jotL
NozMPtoasGRWk/khaSKxQ5wqoknJ2eW+GCatYUwyUifdPzAyakJlGJ0rlbLRlEwT55XPV8GjE5DH
o+ar8OAosA/jtHLj1UBSrJ62H0hMrrkdnaPHyAm4HebvJju2JjZpAoRAJC9uFZg0vKbBAJmzyXgc
PUoAVM79l+3Uf3Dd9c5yD8j/w8oWCEB4CcNTJLoPlgjetIwAhplOc78HxHvL/TIzgKrAimM5+Pc+
VeVdFj9RQN/3wtlFfXbg4hVyZv5gbFIhPHMa7e7dUVzMB+E/L3274w/dauIGV0YqvMcabXFPOrn1
7CUtZfUugr4xoeJqnVdwy1Br2ytAJGAu0LdAWO70AAomcPN3J/xjPrTjcAzQQ2KieAigmCeiKPkl
FpvCR/6cesv8zi70oLRS+dUpxW7+g4vk470M7Y/SacACSJpPogCMeouAu74qLAC/RdR+p+SN6Pyv
u84HRmabdjlOttcM3CvfsujiLbdfjHUV4cdTkK7nKbOOqa7/419xRJ34V2PbykHEOj2iITk+8q5d
KCSDO2dnahd3fIkx8bpkBJYtHDjvIXe8bcfSaF6TpJvPCtOZzdCH7c33lB6ZelmwybzlM475mZRd
V5Esd+Pc7boFPAbxR0iy+WPkpL2pRrq0aTnfgWv1s3mjAT+ZHGLzs/r0j8cxlQG07vqiP0nWXgzg
9GLDi6q/YlzCrr4wVlq7QMvYPWhAt9uwmh5wBd0n40DCUrOfouDVc2tYwyRH9q2cEYi1JpbBDs3U
zbn0LOfpNV6yc0sbgtr3O/qYIOQLM4tQb2M0Nm/1gs6hTf+Mxa8JewNPu/H5r+0C46l7nTLmzWJ6
tduPhPvNDTFhabOwgcpASwJvaai1jF3VvCQNtkk0CezXU8/etQ5hEXwxT71lhNgFx8Hh18c30rNG
8CJmCz6+0D6C63ZbomVHluL8LxOieSijXZtnnUq58fO/LCzmMnNKf1ind0Q2sQ6IXRYx16dnM7eE
A9J7SmUry4YMavy1v07+FcCKC1kcvLTbmOvpFsqdsF+5piFK9yPykbL/Myht/LCy09uYD+k2BXEb
d5UAUUQh1ioeVfcL6o0FEmSMS9yg69/refoMINUxv9A7feAGzlzQ5GenDNZu6HRb88QH0RM2i32A
T8wNA61zE+iPeOQWktWDLKOZaAp2iImZPhmlXgsoxvtV0evUKEI8UEvR2BB/+V8btZIJPokyCxTn
2XxlIFdoZoBy2S7MhdgB9MapKtd3Dc6bZop5XP+eMI/LvLPcqlk8mmVe5l9cgA5+3ZQ8ouZ7yky2
erbjK9j88kPMq2YeLwlNHPH/RYp4PJXO5l19ZH0ZWcAL9epH9tEXT1LSZi73Pp+4BS/kOf1lVQQv
cL/Y7mFggPX9YT5xWD9g7D/nFF00xLUM5K80Qy3pLOBWaBCW9YjM/EbamNpcQVuaIDEM10SA7s1k
P6TjxoxDc2ncpzEmGyGL9lxCQtIVd4kPUMBKyYGemk9sbu3IqFYgS9eYjjfQz8RjkxCKo0h+/40p
bgdrPB1nqsIMXS7TWVe6TIj2B9IFo37LDk8Qt86rxZ3hFqwhqs/gwB+leu09a8uo5xcHZqeP5cl8
iwoocI+oeIKm2wlGUcxOFmkEl8hD+f+Dyqn0s3rNkGRxgu2GlLZxbMSwoBV1eF8474jaY5JMKxys
Tu+feek90o9DOzqtDUJSH9klq779UjDDDvlLJTzeScgX0uS640B3ZXyIhX/nZuMOxdsbk5P5yI7F
zNk/FuzOuyx58RDf4lu9RZgPNTp5sKH7T46D+pSuLXsHMz2FsiDAjupsoy7JCsCDGYUbyLIm6DMG
bvVvMqgnG3McT51Jz0wDU79SmO4APJmyK0Ena/YQNYRSLhXOeVbUAfd/ul5Spls7Da39wlYA++FA
ExMHE4GLZLjE28ZpbzurvTgjPDdi2gxKo2N49wktrDR8MOB37ipDzc487LvPnJyu5klwHvJ4FZCo
QVTmXOH3ZoTzQscaUWim70Iq+2ZG9nvncawnlqp93RT4JkMUCTbftJ8QHK9L+hArMya+6FndAtrY
ULU78OoHzOwjNzYQYbUJCqA4jgsIefpkOhnVegxC5ZiZsguj93ZZuF8eEbv1cq2HJNjapbUZhT6X
MW49sHVv4UiMZT3F1VtfN8n9sMzVfytMMwLIdUdPDRYFxfTwfaJ4hBn7EK3xbeAkT6E7/pgJYcQc
wpntlVI88rFlj+fqTxBpyo2tpHBf9GReTT0JwvFZZTHTiEsrJR7vRpMEvM6g7Dq3vsis+3UDp935
dkVGJs0r6m6S8o7n7/yqR5OgAdUVIw/dshbwNQ36SZdtRB9ltwK5eK5SQKCdpqOgScVAuHkj/fFE
3/oNMOd/lHs4JCFhozqZUpowka3Fu0bRbC0J2GI4HBuXVPQf9nA0xzWHJZ+CZw58yCrvKMW+mw0f
qop3x3JOJc1j8/1zigm/wtYH/p0i1rGlAH+aHXbyIhq+pAjOQjkXO5YPVdBfKMwfJOhXwd4oa+Mr
WXPhJk8DspZtvPy2I27mrvCBiDgnotyJFmaCRcLp0wDzrjL8GQIMaEo/LYupytHQQvcGSnhbmtIA
NjbHh78k4FgVivRaUCMEivjli6iSbV7Fj/wEm1+dBAMPKd2a+yQI6x1BavXT7eTbbwPpDzwXxFL5
3mcXiJ0BZAhUcznj5ou2Y7vgZE2MEYPTd0Jp66kpAH/llvUKsee7KQS6g668pZaDvbRI6OnPR2pY
h3wgXyKvm5dBxe+qSeEbBLe07T/zsgFJNJziehwIDSheg5z/Q53hT6kpIImxvYQaIFfXPZAO9to4
60OKGaUexbUcYD4Asdcc4cHjbFomXQbzlWLPg6KcFVRuvDKgsmLbSOeq53zbDi6BOJ4D4HNVnNMI
fz8tqPhvzARPQBFZTy6RSqA/dEYBr0dHVKHqTSpvW6MvykcSmmZFm5dRD4Rh+Jl1XzPjF3/GIXi0
+xhhDOhGo7QFeDxM3hMszRhTY5q5gPSiOvyLySq8A8T/6oBGmXpFnyUg5S98xPh3zuz+MvX1zsM+
5zsLSIThFOB297UX3trSezFdnDpkeq+iYx2miMZr96nibqXDWGG76a5By4BC/U7JMyYosXIoter/
Sh1++Kr4b7GLB0p9ewNSTWpsaIjOmOzs8H0elqe+MzKYbLgPK7ZCVROQOK1kj3ydSByJ478R6nG0
qcVEa480xe0483dXa8ZXmwkrYn2M2cmBt+rLkyjrR8VJUXQN9JySV7TMb4d4mm9DK3nKG/1XZeOh
CAzGIJyptML5t5PwdfWGU5LrQ0p8FS2x4Cxz+zVyZhLG9ecSFO+A7e90XwASQeJvxcepwyE7ujbn
3rjg2iyfZB60RK0l4ETj5hqKM42unWr9+4DwJ5anfLoRq3vxcWevtPqHCogZnQROLW8hIjUaSHuv
TY7m38Xo30YVwTWWFgjo0TTlY5mCuV5Owh5uu1h+YeL/9R2vfeSMeCokCtOgHd7dwr0owS2ubBxC
M9KOBnqyDcuYhzxoccDWdE2Ud054hZMa8twC56HInGvSdxwYSMi5n6l43HutrtmF+CP+YmRPji1e
XVIFbmZnshCusc20O/XdZQSaaF9+B37xMESaFJxRULNvh7cYNRYEy+6gPfdeOwCxvS6xH1GoTLdo
BDTVJfEIqua/bqkfQlIALZ8h6hHZkmt6TFVwoch1cfTy5lfR0lMxp/QVO/7fwnWzeUeR0vqcnUgT
Mh5m/nsMKcmS6yZU6raBbJVQN0nZNBH1QrWIVywbGVvU41SimT3R4czxYWIsEztw1a5JquFF9qq3
pQ927rhup6GRiD8JDjK0wdLd4nQ/BNzNwgabXMYE8Ag0ePVwSv0VuSqb7V7Cg2w8ydX1wTPl11fh
OkSWDMGHowzlkYdsgAxRUz2sUl4ooe8rfE2uS3hcLqEE+mw7bqFsEa3QGTXyPJKy3Tcd5qEuei1p
AMH9GO7nJuwJpw2yHFhY/JM5JUeLBfkB/SbbT/bz0ktQ7SGoSSjyCULOlkjCKA6Qwi5sagk5EQ4a
Ik50pU190m18VP2csRzuB62h8QaXoOcje+4wsLCuffWOTY1lNukQdilQUCMX2wSWQ/hvTXeE4AR4
FVAYkSZEU38qF43zMKyXg1+Nodo0a2RvRr/IskPe0tV/ibpmQU5b/2mtAdi2h/JvsJaZTUE6rsSW
F1ZNo0hr3Bud8tVjmOf2BYPVOl8Iq4ewbK2oXJuRQ4GHIiTGjGqzVbQSr2l2QZ3agrM+zIsCY3W9
r91hLvZhlvYIatvuOA2lc9Bwcd5RkNf/CdOy2Sbuyq6pX8SOAsYuYBVEaiCAO4Dzf1XCx4LTOS6K
atITeNtwJ6JhGOrlm+KdvotlOO075K8naGzrTdTH6iLj7rfLva/BpaHWLThjRgsuDQw604pikzlV
CDyVmN+colWXOkAIRP9g3E6Q+6CR+hWDNs4IT9zheGq3NtDMU+hHE5qBNZFfwRCIDnCoCvaoZ/yr
9h0ErLYgj8kfQ4x8Ohm3RUuyD280gW9jyx4NXTS0N2bH2M8wKWZYy8LAD8G5qfgu5eC2c6eq2CpQ
olsbdejjMqYAArKIxgnpzm/LMvCGVal8KGmVsuDHv0D7SUedlga6bFSgvonLXQsMGx4C+zFKsHBx
J0TXM116Kwq97doEZCDHW1HgCes9GVOzIRBJ+6TNLEnSbz3LQWU6Re610RDEk5ACgvAjKn5p4v9Z
ZoVmwLHSOxQz6MKDIWRRG02OL9rsMCECl7MJm3o/sRh7TSS34GGbm7GOfwm9puvi+lgtJ7A77VSK
HzkW9XNlxDUzNdpbK7JwnKBbcrAvkkycq565UhMNqBJejT5Qwab2YufXXfMAcQ9rIKx1uvJ20J6i
xkd+B9xiU5bQ9FmzBjJLcuG+cfkr6wszfrWmxUMdEoxE3of/Qrqav50aRwLFmnCYWX1yX7k6pYxT
xg0aFwn1Wcvgs8ma8ZkRjc11Tbvj4OeawVRpYuL02lHadIofJ4Av1ZKrfEPlE5EnXSYd71eEDqbZ
NDaI690e/GM8th8SvdZD7rZyAODer8/OIuZdOd6v9iP9O8o42s1AJPQkGy2T/2mBUZMAKofN5JAB
n/P5Do5dYCcuKvmQ1oo+SAWEhzqAevfDiHfHm7uQHkPb0DYYE1YkgTDgJot+kPNw9muQgBBLh3UJ
aW2z1dzVm8XN02dvXeZPCZv9O8hj3teYqD4oOz0+PovYUJnNGItmkZy6scpPaZLMx8Zzy51IJjTh
Vtj9lzUUKFsHyVE2caxP2iS5Rh0dwZYlDn6M19+tS5yhEa3SxX0WKuphq87QqidTdLGbNHm2LdHf
VgxsKBDreqmTXLFZhuPU+N23BLWr56ImrW2MqwlLmzK+Ieqo7AnlU+vRU589HYz3QRLH4yFPVV1u
orqDIj23Ns0QPvNfqxJJuA21T67SDMxy38VT8GSJ1v+turR4tZf+GMqV8vkaU6GX/S4scqjzsZVW
W7sZbdAXTToAv7EpPHCsv3Qzki32TAZlSBIKbtqhDV4HvB8SVWMnKUdPw0BkBov0tzVOy+fQDyFQ
bCGB5mXEIdJh2VXFWCMmxMLpRcI7MG3NV/K+nHvRadohZD5xqhgo5bgrdAbVfrZxOB0XZxV41mpa
kokX3eZC2NSRxEyaEAavTd7N410cl2gPlsAsC+PihruyQaYMKl8faYDDBa99nm2R0b1fUmzqKtI2
Z8EUGcWkObvHCi18C/rGW4P5NqbjdJ2nAd9PW/bbHtjBwdM059yhqXEIYIAdhtm7lpAf9mM54z3y
BImwHsFaVTa036SF0G6ucpTIBZlCCelZFF0MR38MysPUS2o2nMy206RcdsfqB61sj1G9dbF5NC4G
luLfFtB/zK2MXk9GyUHY7kSnJFIN/tO6vv33OwieR6FdwxdWVlDeVmmRcEzIHSrfHcwLNHZ7K+Z3
EIGRPDrukv6kPBeI3OVYfzReMR7tNhnPOjDzJym/9/aU/Ne7uqJPqPDSr3F1tZhJqJ3JhPOmjpcT
PYLkvu5XfUlEtzylraT+s3K03a1UL6AK1J14QzpHg7Eo4egM3vQKvDq9hfK6nAFBxmCrZ4vmKQJ2
5YzrVQZeTN2lYH8VODRPBSmodO5ccdErGB+rd9QhSxf/Iais9CKrThwkbf6t5P3aELqEmXdFJRkl
bHaUHaEp9QkwDwaEoZErOzKEUeqxQQrpnxa5dcpyB593g+90tJAWzSscu3/kIIK5K+pVRrZro+5h
fEORcVmRs6buSYjJ6c/+4weZrZJ2OP+Pbq72InGLvSpqkNRJrAuIsjTpAwAfNDTopwnloSbJYBTG
IkpIfCOHL7Aj/9gSk0h/b1lvu4Hwm6pDgEWxYNj2E8UChHsQiDrI9ClHvGPseRCPXVbW1XUJyiCh
AYGQBzFjdmLY76I9drYgxydU/xG3TrWvhojgp/ByfQmTjh0QUOl8LMhrQ9XQBNm4bxyq4i0P/3Zq
9HzpskhQEfSXJza+xV77Y7Qnmh19u/mH0EimVmVXH6gdvaM3tjiJeJE2k7fKD15ZtbVlkJysZrbv
qynp9jE50dtJuj7ZmEjOnKqiU6HJp0OKMSLlWdK8/YqzLnvJ5Bj9CTvy37wIu7Ofxg5Thghu4zZp
3pSHvNFKJew4SnaAY6R1zHD+bgJavxiEFw+kjylpMTznZ3vU422vWx+bEZPVUYgFnhcVQNr/Q5bs
Bu1acKv9qnxGYIVKqKzYsdb5eEgG9ceAhpGeHCKapAlZx07t3yvdfyxsY29WGDCV2+Kld8EvzdVj
UOqjMlo+x/pvbBU1s4SFpprd5D5Ih3gXp+4fO8w+qwbMjBjKD1+A50Ow9mKt0JeynmJ/mkNRse+o
5z/lXvbeN/oTQvq5c8tLL5Ir+epvJefklj8nxfrtZf1WyOmZp8o3VeTLkFE0JMWtdhAJhmP2UEp1
5KOeOb/TlI1pWyXdYR1twg6C+jC70UORsnL7boN1fXjtgpQT2wJuKI7D12whDKOFPZ9G85tbxV8q
91/E2n8ZQLVY40M/OogxNa6y4YSE5qqm8qmkDQygCU5k9rra0Z0plIQRpHXUZqgZHsM1+Mi76QLv
+25tQgbzfKOG5t6YxSu3NCL3YY8YiZTdMXrPovZsMgha2BeYdQlXgMKm2va5TJv7KKzu/M6/W8IQ
I2yHu5+EmKCCXYXu+EZqNhceGcR9fFokonZ+DJqsbS9odJDiGY7xMYlw1aHD2KQ2VWFreW68+jfz
qhc2ExiUgvnOKp1H2db09cOLuUtzVDwI5gu8ygPkif5WkWexdM2FNuQxHNqfzofaN2b1OQklNGzc
NxA6C3KRBwrec+qh/ayHC6/lFeHSfzMTUVzbrCnxE5NWRLs3/krH6naofd4plwUkWI8Gq5+n8inv
rJPo3ZMnVxR55BG46TOUn8M8Eck6qAmRz/BsgyHoXWzoBplJrixQSujcC5iHDjWiNQTXotZnIlYe
w4ViDNwmfO682DGFLSExX5NzDipofrTT6NuTxibZfPR1dArS/ih64N+Vjz2vBPbX8v4mNadTT8UP
PVmMXh9eO09trCZFDePv2yY+z5Ww4QjDsEi817hyAHaP77B1SMseL8ALoRura+XIZ1TT0BWpkTPj
ZBTu80eftBeTf+KV7D5Rh5omsIMJA5SpvdHEXdF7fnDi9K0vp8/URI9V0eNcxJ9T318dpf9gFTq3
LQbDSrz22bC3pHcGkslmsX5Jm+JSE2XOqkcc5bAzH4ZJ5TAQrIAA8AuN/C5q04Mf4ce2rUuPKn+K
pse1cnZO1R581IizMxzDXty3rcfZYaS6WIDy2yxS/Zmb/Imh956xUYLfx6tJWodUh5XjUtR6lynJ
D/6ynOIxuNohreNoegjV8jBVQKb4elcW5N6gvoAcb6EUcWc+JTF4sI1ZxDv315fpyxKQmDzFzkOO
LJqVFJlAyUWk5OK5C6Qmk89mN+6xKS0a8yjNzU1gesm3TRU/CzSmQC+dncneFTawvbj4sfE3aVxE
qvpsxpj9/vCnrcRfZBp/3abnLi9XkowQq1XUlArQzTAynWe/5lhZmnjE1KYlZR0HSSwdGbVly7Bt
mncad9c+qVl73J0spy+8NXuWku6G2zk9p7zjp6Yov1ZuaJXZh6TV/65qFAWR8+SjKYY8fi7EX5nG
9089WFfW52BhuSOndCS2h279PlbLsdcchEVJho+Qr60WWDOAf5frV4LW8Ab37W7xbdzAumeREPd0
VtH/Zb+MwAm5tAFhOGSf6PzZNkGXXXNQaiI4kYfBdbnlDHBfHQrZEg6CDaQaSK5wXO3DTYBC3Nv4
XFBw1aexhb6lEMoQoeHTjWFwbNdueQvTRDyKdvLxM1J/MEDtvL76jj4s9Ty+hnn1nkjxJksbVxV2
hBa5oqh5lYBBqCV5zIyAwW9Qqfu5f9eXNOjCjsLsVAwfPrq9TsvSOTpVUf24atGPq48CgQOhJOpY
NI9xZ3cv0qLgtHPDUM2ILpLptyDea8+vLNDPoN2InQDrteKsU7bR9FLRfYGonEL+bBup7opeV7up
cuBNNPa6I5iyJqZoEUftL/KkyXiiDEJHMWjReSau3xybxGkOlVvLg2ojqD2dp0/UUqIjKdTRcUGB
cIhCrdANevR77Sw9EbtV7FOlzGo/ZWgNK5pA6LDfIr+bDn3Cdn8emgIizEzKeifVTtMCfo7boNsE
QZaZrlSxl0kfHpbMRXKTNq3JDP/2FW0CN/PwQwFrOZiK4LMbWOMuHfqUuTj5YR+KnS4e0xfhkZJw
0+AOAALmoLlu2aF92i3FLMtrhq3WDrtvRcc40YTNcbYdCQtx/cLZ0jCI0KyXkXzvVA4ZinXiILW5
cQtPqxlxzWVitOBGWMsmNmq3LicXMaonfcaITrZiJDnIzIXV3vYFXIFN1oYg8cMgzr1jYvnuccnx
NPfS785zhpthCle5H3xpOM5Wf17cLH+Bl9Siwm9ROOmpFW8OlCqizDHa0avTlFvr7DXl49nYj+Jw
vrGHd4KQJetp5zYmN3twMnyTx7p2N+VyTOl78r40yyUJB8qAAfxzytT1N0qMlYQsuqU4BsrVx/Rg
HYM+/Cd6A2PVpX+GCfFGSp+pOYUqOyM7RPhPLJ8Cudo+tfF7aq332KgYIp+LPx88gl3ZaG7q5YLQ
/8aUCgtNKZk2ffSsynlrYfppBzK6UYrEgNssueGC+Zt20NPOu756mHs89+row9EpvDdBfvdMVbwv
3t2EwMxbEhHTkAOdS1ohgcjpBD6N0Ofiu1ueV/d74rMr8uOIhNjAddjZ+DQnDJMWqaz8mlQdCwIj
Gi6BayQsaYBe2hNsyF0a1FcQPzaCGKELx3Xc5qz7BHyTF2w1PypBJPPvP3jre8vtabi9cgXaG79z
l3P7jaI1cU/noPlwmpjC0rf53MuK/IvaP7drEZDk/uWvN3x7WTyb+rCbPNDZNj+PD9ZKcZh798Z8
iDLJ7xsq374M9m2UgZTw9txEfiwCCPMJ6ayq/kF0wQkf9IkYd+Q5b4X9l5sW1DX4+SdUdzcVhsmq
u+M7AdRtkknt+Yw+QYZ8YDMWbJj/qB6UdeFDFBbqwzHaisF8JG45z6bl4NNUoxkUSXLi65Rz5a5w
L/nHwGgTcRHAlF+QY/CxsYxGFFptopSWZ/OkGV7cOg8cmCUozg6HuaEIIj4Yc0bYwsg0WoU4++KM
seXLCjb6/GGTbmS6IW7dbhhCDAhQejwb2P0bHls3/y4xhga07+ZHcGuT7CtlCzLk7JXZ1VCwYU4h
cStFjni1Vq5x4NXh69TRXAzbNrH+WYkotX1yXwAeiVeUFC4xlKQ/20SjEmEoJ/RKdnDkEZtHxgR9
ME+wwDKmELMGzBErHFS+IY145ULI8itAcM49MXsNzsxtHWCu4YeQOfX/O6ri5cM8ZneBM6xBKth/
uc9lvKAM9NiO3Ic+07O1zoxM6Ik4jhJecYYI182nZLIyxeft/wev1N8hkxf/xNNkhDGEzN3l2Zhf
yodldPGVvFsMjUyo/7F0XsuRKtsW/SIi8OZV5b1Ryb4QMi08JCT+68/Ife/bibO71SoKkmXmHJOv
ASupO4JSAQjC38LF0Xevs4kMYk2ViZAQkVn3qo3Fkaft/38cVoanxgyYIt8wX+zVfc+jYjR/aZjd
LHC4srq0WcE8hVqO2dKUrtS50nX2Xl2OBhSrI3jH1Bvh9yd1KvkUP0Qu8v+kY/YCnXrT27R30ze/
edQz6uGvycbfuv0bC0Das7sTWpv/u+vUpVXPBx+aj1+an/whPfRX6oNHhoHgENsQ4YSksBp9vVL3
/6wfMs1TTOS1XZq/UbOdyqa+acxCtzbn4tQT1app4XIyQrTYNIfk8nXf3TzjlnHaPzaau1IGm1yr
durk0AXOJ5XNiGDHYCEINaTZq/2Q+oN62n7RKa8xxa74jysvCdBvzBBku2Oe4I2u62uXxzzLbFm7
ih16eRRt9xZGVNYcaEGrkR6ElMQnGjKN5KYW2qeXtLdJBK+BJw9N2K7sNniZ7fpQhtpZI5Q3nYe/
kXtgLgu8a1Vw9yU3uG6124bLPXfdUpKkglSZeZXsz7IdCYLuvjrEPaz7SfxtxFdYmu+Oxka2r16x
9/zIICD81WqX6jY35oGB50T0TrYlmnHVSHp9PrHhtFjQimPkmtfeEmcNIwQhaSeLZm0Q87Wxg2tW
myvZ25C89csoxS2kP30iWfJAGOgKhTJeMJbJ/90BZA7Y1rBX188kurgigKhuupfKZlkJRmADhcNT
g1dMMWG1TBLXfYr6uWDVzxaP/BxW4KA2NDLuahL1mFV8+Yl1iWLvO/HlJ+a1leD8wC93iiL0xzZo
lSdZ4PdjRneP7ZiJrNhbbN6MPEUPUxzNPCdsRK51HB88newd5tCy0UzzTQ1Aix3pbshu3ThpvNFj
S6FckMpJ7+G1EblQ3CxGJY7sty596u9l46xIVGaThjPKquShqyvGIAF7Zr79YgjWWCUxP4PYFf7G
KrC3As7KyC5gkP0aSGtX+Kx/2iAi1Rl2TGg+wgAhVZ3RjKDS4uURX0VmsXEUzSNsgEDaOcRRz80r
YmMdLuT0HEjtX4pZaUl4N+d1rYaWMZnT1JBJOh7E2GymFL1yaftfYU4e7DAUPxq+IfXHJjI8qMFW
iVYzZC7Wkv6vBT0SDeYZss629RH8Tbl+S6k1GC1oy2bSjkDqCZKy3koIJrVmP1KJbnpgocYaUsfn
hjZpZ/QofZzp3SO2+b9P7vbLVOhXhNqbVj2fdXSMyDHFgtsv1T8fGoDJwV/VefriJUhCJ/kw4hTS
L3dH4rLsTdNLiDi4q7VfYrJIdkDb2lnvVh+uq07uwJ5heCMAVW9cbEK4PmpecAB5JURHyykek6+9
hUWxin31awT7CdsW0KJ444T1ZpQUBCGPm/pAmald7DY9G160Qfh29thyOgGMT6+8zmm1xSh1snzv
PDvjzoHw6Hf+kf7pKvxKAWk+ZaztdXi+HlmjMa23iJyVzjpnjsW2E+U2d60vO9deUBn81rqzZDGn
etk9W7qtm3Un232d4d1FWARKl20btA2nd9djnqzFmBfY0bqFaYHuruad8Jo/yt2VoFhsWsSpEnC2
UFEV3OthS53mlye1mVn894XHA5iHpN5WLMLBgznfQ1DuzZ7cJcHo2WmTj8FEbgyzkImjvtSos3Of
d3gv8Uczxv92NY4LFIRGCt8vwL4IpdnWezZng7lxdP0MKoZhXagfxsJlgwThO+7FwQxoJz2VmYY8
UP3uPnVhOGiLrvTpQwh3A2p4BPfJnKRHGGVcKhQDT7qcl7Y93ZwANVlUDwhDvBSuQi0ehcbkrbBJ
XSZGkqHhpHXX0o63ognOZiY4XBid1ejaIZ302BkxFMQBs0ZnDC6MsLYjg8mABBLigcR75QIQxYW3
yewWuQJE1Jhhbl9EK0+zrpWGeIc7x0kQ30m5YXYKvm88O1P6Icr8kRiMK2V2cfKKeAkrJ9fVt/7z
nTeLTq+2eTKzhec6dYQnTeiNRY5+9pSXLRr/+nNM2YfMDjpCJ/jAFsYUEjNZX9yj7tYEBhMpmOTp
BNS/sHe+LXc5zsmyrxeNuMsUqib/vNW9F5q5zKXY+f6DfGGcXE+S07OarlODCRTNnavXZxGnaGLF
Rt0lje6w5kgPIOQmKgkZfKovI4QuVuvyqG4XjdCblsdHA9Pq4wRKK/dtLvgmLOzxbrzSfXxkXnck
rhtbH4kCPG59y+5hCBAl/8lUu+TV8Cwn4sPcFy8Ua3UZK8ItupmuwW7xQmdYOh2H2M5oleM9r+ac
TTsRR+jNe1e/pLyphRHtbfdUVN1ZEOxQMxKyWmYlivMTsBDIG9IQ+BX1tHlDnbfqKh2KAdgcA8V7
GOfL0mX607cnpuFHTwyHUJxxjx5Clp9WMxxVjhz17IQ4hrG5Tz/laHKlx+zX2hMP3NkHrZl7yUob
QR5wWCUzzC4yp550kyUWL4soaM8+R5yo4WlE6K4FkyvkC01+L2IfYEzxKUrEvYqqGc7PCoKZcMaa
sjoaRrFnGf5h9vPVn4d7hI5mFIrWY3wXFEnh5OzZah14ry2ytEMv08HLCMjeydDLnVTq9qTnJ8J7
j5E0z7GJb5YVSiI0XlK8hdQCg3gxmyw2UT+n7fgOlvOtb/V3hkCoGNCGaK9TROb6hLYG4pzDgaqB
8xrQVVlBe+3b4hyqx4Ed0KrKs1s53p2MVaCsnyxBvlLqwH3wn4gZYYqNyaWIV3jZUYz8Szt6WixT
c+ffphErTa1u577wX2TP4AmjZYzqFQUs46AAi1XNfjUlRc0Jw1WEvNWeqgQ5PDQNZIvqwjfUJwyo
If6YzFq427IwZeP+1cYAqa0Y2Kt9Dvpy5ZLB3Q9gZDT9mWzejRQqdnum8sZTGg77JrZfK/iiU29D
B757pglyrlp3+d2CAxhATDGZ1BewcMl1fEDbvSY4ywJTW1dBuUb5wSScDNTEg4ChuhLc8nw9Id4J
OJ7PvWUydUtoo7+463Zl28RP6rGJQRyM6XTOBIwsXpph+TqabzDIaDt2c0tC2TRvyKl6dK221kf0
g4VBLiOKQj63qjQ06q6Ot2dDEMD431rW+0KA9BSO1kayxLU5BYqARV1x4p26bJtvn/QNSHGAtPDV
8yvG87cocMzwGJWUBrkZbNUn0Z3waZheo8zZ1Mh+kAVSp8D/c6utaTFqCa0t75H/yH2ksN+dcd6n
fYHO29j3gKipyYeTEmOp6zxQyxhttuq57QIERU9sr4mvKtDk4GFKvHXOx8fixqyTn1iZDCnZV9QI
K3CQjlSn3I8ln5m7F3Ty7r+L28cbAeqkQmLv0G5gUtSX0fxd1MEnmAkfVRiLeByqlf1IPGOdFtW7
QAnQIfUxOe3QhxCIRrKGgN86I5f1v6aspk6MJbqx9o07WvIeZia9V+9jk/wMMzaW6rDJOXMzZc2d
KOpNaDI+41WjwoPl6hlFJoRjlFkGh2U8RjcLZQclxPDC5lA5fJ/Ut2ORwWoOpyi1n1yg4hUaraT2
r26IkYM87twdVWgegQYZplhk/oifC7b+uF6gougoyPNZ//FKd41twQfqxPqv1FxiKgZlfsxVNEa5
obMhT9diK62FVLIECL2YLBkYzW5jTXuFBv4rx/IvtcuE/A9XboCfr6Y559Fi2J4GPLoBZDt/N4DP
yq38X9eCtvTzAnb3cLVs9x9JfbSUuo+Gol5pJehV+rTE77/5lu5RDCmoL2huIxtn25gzITMMyRTK
qnbICk/4kVc+Vj84KxpyOKBMsYkAaxglQ0WcHEH0G5VIJhKuEliHXa4V37YLq8J3wq0n2XrTr08b
kEII1sNLQLjR0gyq73rGo24TVgH1Qmec3N7zYLiEkOJXtVo51c6dDPOtlw+HLCW/3NGSkDByVER5
RIMjvS2u5jcnSo8Z/iBQhAwqnUlsmL5/wP57HfTG5tjSa14m02/WDzdt8JD7yAe57yByQFGz+PK2
uB2XldRf6hARY9Pnh0HLCL9ITq6tP9Rxymbho+yilVHba7SWXIz+YGXRG6auvSCD2IuKUzsAhGnZ
NBsJydRV82E18oNN/SZJs600OneRs1oUbktQBQUytUZ4UJw0jzbIbihpq/Im6nBh1ibESjbglaSJ
6lvrjCMSytBsQC4KDnPC4Y8fC/kyRL9wK7J6x6SbnYZBXZGsXSMjJt3f9n50Nkv3o1cunwop7FMN
F3qpO0aPJQO2SG4SCKBUeoG16v0Mhh0Nphl2PlKuZobz4ABYjcqzi/WiD3t4Xv7gLho6o7gGTtXx
fdgORETqSa0wP5JER1LuBqzLpfs8Q7nOjJZjwyDDPnC6Yx37MHUCIInWIp+8h4m72hj8v5Jo2Dbo
SH10fkQ377TJPDuokFIjenfM/J7lQQmGxPrJY8g5jV6frDBeOfR09uAvgbm/xrWkRBlLGzpb/gvL
QB6NbP72Q9rsrAnQAqY1ib1eeaAGXphB8er4GhGukO7yjEBJpMM02Qy+Ev1P13FFog/hQ0T/dHKQ
hqCrF2Al7oL9lUxgpoMJCFxuQVJn3siQ/Zgda9zGJel3yeB8W/q4jiPmmszJ+2UtANDXFMbsBeTS
aDL/aZD23UcwspxHj71edOAeBcFm3tjmAFlOxEFva04RZuPHUgcK1Iv2JzFrfxPT4M4eY/iWTZwH
94uReT1qa9Awq2Cs+8Psaks1QmDfvxgU88VsnXNQyv1QzKeumZ5tTnYnqC++QPfQ0yAhUVzEDRrc
AKLFoFfPQ+Sr16J0MHFlhLM7yWcXdJ/wZ7c2QBONlyusIPi0fXbubPPgwOZiwkgyXyI/nQyLY0f+
AyFQHWGsvmx/zZZ4N1qsnHd9YHibNki3EQbPJCkAN4GLbiPLX1oGOIIZnpKvvbR4FFBCxNWmVWLy
kdiHJ1k2wBN8eSypnjvMyEHlnnXmqqhs91mYHFLOu8onTDUIh7eQ7Na8aw9NU/xVDibclDE7JbJx
GSqWl1TTIhUvRcNTNeB2F+zUpqrahkyaVyRJpiR1jkBYeLimZCLWKWmuZe5gFscc7MZfmchvCV8q
A29aMAMHkjO07LX08c32QPlGPKS8YCm5CFN37QjqDzFscxMfB3YQx8pkpWfFvxoFbJpnJ3PErU8z
que835AT7VllklgsOkpVWwIuNiR5Cm5roTkZn90xv4WYFe1MInsw4TjbM1p0ohrV1e3L/Le1o3+x
5b4mlExUDDVvKa3g1Bda7NHBsJQr24vRtw/syUDlOgxx08PM8ktSuafIxSlJ4VuXDjFO9kMxUMfU
e1WfwGGUbYARs2qc6RD3FAYWLRcjcntDYsfBhfxFo7/EY0C9Fx4Sp/lSJUzk5nsBPLNAPWAVLjq4
bKuKS/5pnM4bvB2rogtXsTAXqjlWz0WopjvoAuPK3RL3sbIBKhtJtxgxB/L75AfyzA597J9sRNZK
94t5TwNt3vcFIBLkF3IkHlknlTVjA+W3sbHITM7QicfcLeHGchDEHf0SPcOMowG31F2LTdju7Itl
/K5KZEuzsU27vOomlOg50gVMT9CP1e9hDgDgWgetHumcwgWTxfJN1fgyPVvaaxURt4d/cFuAtFKO
Cr8sTjX0pMNQuXe9zkua4xp45XihevGHgdkRKnbT+k2pLbAYPYBDHakbnahahYO1hu6+MEFPO4W9
LRnnmDSxc1YPvwFd+AAtaxp4v/h1su1iin/RrvTmN+5q6F8de+VgGybBzrCHNXCK3Ec+N1gYjV3a
DSF1+k97URtiP/kgyds3VeFSvMPmUlVVDD8vuxlD9OGG1tri/y/hX1phu5hp0AadnpU1iavBmyrT
iJMM34fqB6PcX9lpvytNfVUO9UdgYjSjU2mD6VJ1sD346Y1TUrajkZ571DnWwgjEr51AtVN9VONT
l6k5REKxmuMy4HaPfkc/ubXBp6oxTcqzGoMBc3dwFG8YjfgTfBJ6q5EOlU3s3cM/EzXoeqv6GIz6
H/+NqACTm62vBdBkCwiKzsmRuxCbQnAsPMAgp6i9zDZZicpZFvxD6idyyOwnTvSekUCqs+kz6FoK
Tp1eFGepB9xX/QURTrFIJOoSRc4IzZBl9lh6uD3s14CksydNMVT9GVhoRXnnazh/BfFayPWEZa/L
2di2mjxO0bDMIkzydGf0Ksl2HgVbY2U09uPd2CYn5pwPPETwDuV/Xblq2TCBnyfapUjwLhcpf3u2
zo7eH4kVWcKCODPu/3RTfAH0io3xNsO98DxQq0a2Vvd1Md5Nbu2m8tHf6Ds5jcx3nJuRhdcOyghz
Ld0QSzc2Nqk5Zk/wkM4S+4TX92enB40Qo4KNmRMNKLvVHcVO/kkHdAnEgsJY5yCnOOmImzLAEBQB
ewD2CAUFTFd+O6l1FL7z6ozJBqPZLje9G3NRiuLEvadtdgK99wIcaOXUxWsLmLCI5U4CEFPnSB/m
Wzh4v0Ulb3pWPvMs8VIPiQEbtHWq1z/wvb5dk+eCjwXfZcGLdsl/WyC2WJUIzAHcInT8NyTWSkpn
n6J1oO/1Wkw0LR+IQBVJcdGR30Pc9J5HguF+i0AoshlI4w1Xp0qPQHfdOf8loHb32efJarizUt26
YB1lGMcDqCYysyk2LSdD5GrHKrYvzFWoBOTWLoaPtu0/hqQ78lJ9VxMajSsobbnKKW5tN9hb3nBA
f/AX59z5hpYdSgcmCEja9SxTl6DPbNHM2Ob57J2PP7XwnH/JKNA5NsVPbLIDd2Ky1MO5A0xqm8mK
/TDuuPoW+hoNPRjROkl+u44JWqBzRBH4gsaJbAFOxYqKJeebnDl89ZzMSCh8xLyuZMmtAzTr26Mu
wlyM/7NaGZ29bIzqHxY1nkngu71Mjr5VHJEnpZSDrODodujLwhHshyf/pTbljK30lSDnsDFFXb/s
HJfhE4ja8i3SBd5cVh+MjXu+JU+SYeP5waKUylTTk/iaUFPEXr826Hh9XnROmmzCItg1fCqDU8Et
m4NnAPqxfcDMIYAs7p5BQk0sreaUJ+lP7GLM93rzFxPJJuJoNDvmj0P0jW5gO2TWiaJ8wVfAkoUo
CY5urRbvUnaIHbFxUHnnY8+AO1y7drtmIL9Tly1AZfxUhsZaN+x/fRlQEDg20Ut4I+3+ynLtosZc
6rWX0XyWnLyJDFdhjjrAZTGV4OjR+e3VddAHzHStQ86NjZBVuIqxkq+DeroHcXXIhYOpm1lp1G6c
LLgaykPqJ9Bjre4YWxLQ8ORSNpanQe/g6Wmb2OpR1diLwqjCJUJUms90XoiSbdLQE84A5RdAY6g7
b5rdfKkpfZZ49LrGwizGkx8TlDtY6U9TJ1jyIBBxUFZh8+0WxYPgee9pbkHPm8NqMvz3jIGgFSJ5
89DpsmKAr8Xv3mv9oq3TH/WW1Trng/t+icziaS7xRfKcqvWB1dubrvMQpPSAhlpkcAHhv5Z6wYzz
Qe+195RoMC/OjtSPQD3B/Rqxy/AZauBQA+4i4HCjcjhKgYiS6lFnbJfT1oxGuLdHFAG8Xg3VBzBd
x2vj4R+A7/YNQZvpMkNL2Zpbb3IZEfTA6lpzwHBOwZ2UDiBsVgW1n62srv7zEMjwlrzj6lmpX88O
J+RSGtouwNCLuip33ZT8ahW6LV6Tss6+eotpmDFyVcxGf9eke478+ZA3gtkfMtLMP9c8/UwhWPha
pr0RWCDUhMNhupETYPAkB+NDp+NPGQQh5DmQ8cbKt7yNMaIVnBfLeASnK2KAYhI4tUl27rrycWMZ
aU1g0LiW6fCMaexDDRMtYWrqHdDa+l7X9GtUeuuqqSkz0O1INa0bsuWQB5vAGu4G3vq0nb78Nv0J
qv5L7dsgatzcadj7Xv8MVm2X4uWugnyD82sE8CG2aK+VNB0QRoDRwl9VM1S0mNdp0B2sNDvIIV/j
9ElgHuK79XeN3rwhHtsScIdR0yT5x2q0W1m217Rx7urwCXit8EQceitY5a0PqVwn5iinT8zs8Y+O
9OEVJtQ4FomcmOqZdDlcvEi/2IPA9l+C1shNN1lq87Sv26/ZAqw33gdCcbm41Neu+TL4nE7pVxoB
dogH9pFaHWC6RK7BCWi4qtYYwBXr0FAhFU/iZngqymSIkVtYI5pFvDH4wA61Zt7UFTDbdjfI8Vnd
BbUS3wmsLZT7zksW3D0v2qUcJ2n1J3v3QcLlCjQcS/AgXM2UC26Y7mRTXO0gf6v10lu2fnCf5n7f
tuIykQBJSzUwTZ1OY9Lsxt406EKCpRVSu5KDND2RAX1uZPVuGD++nE/xkH/MzDRKsFIZG3HTB3lu
vIsZG4Qb7cuKzij0PnAVg5IuKcFcy0b9YZDK2sHGVBtoapUQu7Cbj1sMJOyGyxPw/5c+67dTh26P
dUBYT7dB+MdQ9DdUAjPBBXIedl0fOEvwYk9NR/nkFWiNjOqcTtkpjoDANt8mL4u6uYeRi5yu108V
ERuhn6zy2ji4Xfg8Nc5mdEMaJrnqQ2cz6MOVTmLHxcQk0l0tc3yrm2zTC9LAzXwrMN87zvDhO/MK
V+rV1Mc/a9JvNiZqMVO/2Fb0RxRciRyCJEY7OI8D27YmJGczWEapd+C3GQjNRu0wcbMjjfATZueI
ZmRrb3rsPxEnYVCOX7pRl+jZq4+atWKrD29S1/5lI4dbn8fHFvmOwLzwNDHPQk5/Lk1OG6ZiL3pa
HNNWXhywCBhD4MSBrPAtY69z0UqBYKxPzrlXn8K5Wje5f59i64HYDhnF9DtV+S2KICSG9a5JA6o6
+x8eezgLNq2TXRorYh0pbx3rFLTVHl3pLXKml9TCe0a9GHRQrSzxOtmw5Wj20SLZMh2JF0jilRJc
NWiPiG5i+MuXYCHIyTRtX5r90SkCpgEyuk9dprI6ZHGRmWvu846cBIlCraGwdKrmIdFSFyGp4573
X/THqQ4JH0QF0tnZq59qEMrmaelpcbGo/PHgTeTAzQX6XfUDOFkPlVso0kB9ZKQ78bfqrZgQBvsO
wrl9og/buklIbsjDVap1UD+RDcjx4octpJgWeRwYztqEy4htecBqPybLqrGURz14cczxK4u6xzx1
Z69JXrtOXgvLvwKLDp6EPR3LoTmPys0Rwx2P880Q1zASmReXGbTGIf7Ea2syXwk5XZI3PxnvovX/
CdEtY6nGxxmuajOymYryrS6rDPn9SNqAaEtWeilvmDz1P8txWsc5Clkg1rJIDnY+M4XEzybmSxoS
3aUi333v04YjZdliTbW2qWYQ46auqaiEcktMx2ZkZbvQi/nMzUXcCOItxEEjt1tKu1SqgbFroy+M
ttpYHgxt3hs5EwStk+s+Sq1VPgUV4bTdhuZj7Y3OiptneKp06ygHMzpyur17Rom1faRX04ZLBNRY
i5oD5uelUev7Bm1ZqqmGPMwoR4robMw8UerCYYlfqKcLt4ACir1K3zoWMX5Ofvhgo67u5XPjBg+/
lFdL2vso8V7oxaKrXaQzYEKxdkL32cBRiEv90HfRz9S0P/PguAgt/OfSwGJnWt/2SG6Fq/2yGz2k
AGa5PMlpjsNDMTjgSYGwqCO1ReFwrkNosYmBN9whlQ2jef3RzvPemrJuObeSsDNfniHDrE3d2IFv
EJu5dLcGL6ZuRjXeA0/KAe4IjvnOOvroZuYqSdZ1M73lY/oy2BmZm9O8t0NtEYIOfxRM/RZzy7Qf
4KcBi9neRJYMWHwAO4Iq/DtSIfOuo65CBBhb8+dUev/SHJJybOu/DcgLR3iXQLMvLSdbkEFdDNMP
lN33qkCTIhCcgSLAitCT28suDG1L+CpneQrMZJ/mFlGbg7gWNSHKtda+pkm3b9AmqQe1c5xDkjl/
rYBBHzkxKMu0w0zg7OWE0B/DO+5gCOQFN5ndq66dOK4goeBSoquoU2JGG86U32hbF1lP2TiHyQ02
pkSY0ujdwqisbQnExxg4dQAYbNN2ptzGmr3A87bvGD+VUf7qleQZ2gbrIURnrdse295T2V3dQ6TV
a25V0Hqn59Tqb2mQHyG4tKgsswATnqHvJmDPWHdxU2to/fL8PffcdSflI0wRsLjdc9ROxVYJPkYz
P0puy6fOdf8N0fwTtsW18o2tY7SPgYPADeFcSn2FcfTV74aDG2gPWXjkow1H6TiEzVhffpqhlcB0
3AAQiLyNdFtiFNwXHZenIo8dCYsmo4jNTIsCPhKvo+69aoYHLLn4jeJy2+PjtPtxxeGykDw6E4RH
JsHu38htU7fx3sjIIgT6sixEP6GxdaEw2jDIkXU5i6pO0COheSpiVrsmKCVUMZFSoJf0JQPH9Rjr
f50bLUvNIQnahOdRaaBXEg1qQi2+ra5zoLIaV/a7cE5ye2EPhk0lYT9Kj3YjEES3Yecr7MSAqmu9
lG6wyjImL1hk0ACZ0HjKW1LZLIA4oWJy49wJ1H1syOuk+/YiMK0NvsLdNClzbqjTSALLIQP0WMbe
G7sH8lVSHEdW+1q37raOGMyGcYUa1b/KZjDRlTrrSTawgwfBisJ97qeAmbrsAUR2ELnLI/7ReWUx
imm6ETmOsR4NHe3k+Db1+WM2g+CpRw0uTeJH1M1g1NpOM9MbReO/Nsj3o0g/PQMAsx5gZTMueZEc
+5LJmD9dZMjmaq5vheat/GY4jqbzAd5514j6Zrl0L50D2CD7GkKtY+pvPaNm4GZw+2+zcv8iPzgj
LiVzPksPvpEvLdzSG2bLNxGU547AUV4h5bVRMvrcZGiDp4LnBIZDnpySEZMo1RN1+bT2BjTMQkbo
lUUPjsz31zHWYQYKPwWeCN+y7nLovSV08TU3x72px42XoXkgpi7KjE+oGgfgvhIkarnzguKW+cOb
ge7P7dOdlSGHw5gFoGbaG0G9Fk4NWb2O74kY+VgJijmTRY0wKePFfjDxHyklR9U+tAxx7ESP0rts
MdOAHtuT8gwS4RgH+c0pqn3a5bskKffq86hLX6HnQdb5i0vsbGTRc9i0L0SyM3AjF5HfDjXcNh78
X7Q1BnKA6oQ/4M+j1Eq08kIA8Lf6AUxt9oYo9mMnf/EAEmfAsAuoFtW0lZe3LDA3U1FelFyVFfsL
OthHTaYFS2GyZvnYdVvT1hOax26+ED5El1Jdf5NhjoScMOktl5t/R13PWnjk14xszTo3D6AN8Soa
p62NFLPO8mNPxATQiWuWFnuMZ4fEcB8zbZJZuDs/EFcnz96jkdGbYfnGEiUBKIOxsyHeNkoytddm
lmOM4HkGwjncENixLbDCoP8dGcIlHo4CmHwlM7RCfs7wgRiufvM8rDpsz+TgUvaM2SZO56NwrIP6
37w2/01uR+yqWGW5XGAO+0WxdgkQhfZBc85S6y/KCXGxdC95qctebjjW7tDrpmUbGW8C4uCH4QuH
0DenX0ZZ/z4HiXJ0XMg2wQ3rhZIEakSNQNv8UNsXyBYyvt5skKeBcgpbvP2bE+Ojhh9JIrZeRgQz
nltLKzajoFoOm00W8wtM+inr6ZclLC09O5gJhG6zP9llcTWtHOt8teEHr4N2xhIeb/y+vmq6sdUV
bA1/47L1cLIC7geCOqJOT7JDX7KGdyLznaLmj8AH6BCQXmv3At6BlIIRiwHaVKYV07clKeI5jb7M
kjkZuSwWUoDsohn+B4rHP1vw0o3Y4BTauDC5U5G5HsfB3xRx/Dlr2tZgrBim0d7P8tOYVocIGyY7
o7X6V1Nk64bjrDqJyN0vd2k0nf3RO6XD+N3CNYANm67UDyi87CqMgW1H/mNy+1t1Akm0IGS4NG9s
ZZUxlO2tXuALKl/GjmctLBvUDEiTnnrSY56woj85TbAeu+Q2Sf+Q8z5I7E6RfRmm+d1fNjjyozS6
q9aZu5ZJKlZoUHEmgkgYHSw9cv/HyEo8mtNey2tuvRjkm+2m92yYg7X68grsKB05aH2W8cqPzWeL
wUIRw66uxz0QlGQzuOU/kQJVAQ7bGfmtnWZ9647p98hjxuB4wfO/njN73SVdctJc6RBQJr4oYQkl
awEaNB7LJ7MCIJh+jhEoHi9td2hHdjrmZd42VXqfUHHwDRZLXPzL1HMAUfEqQJR3DxLna47o9w3P
+K2aeRuh0WPHwnBwFnaBBxYIV8liwccBCFwC1AQixaGEKNYyA3gqEenpUbA1c4gIXaTtI9bsCOqH
Y2VVDzpAY5NXKfnL6vOrnyPwpS9YGl4ZBPJvRPIRxN5xZCFOlHPQrIYa6o4UZJo389nFjEzo+T9o
XuFGi9kJMSNO1zY01UVekC5j6tVPPlpwnJvm1CRk8WXOop0Z42aAVpjrIV9rEi9E7tPXxEfAIgs1
zMKz2hYXAf4uanlUv1A7ME8i0hTFJPdVSdxYTu3EC7WJ1wjsYFVlzKGTpmefrfdpQ7ZhBIS/KShn
6jYlP3syv0OPvAeIQN1zF9okslcuvT0FonxLslrh31N2lA3q76WvmyNhRLxakdVJUdzQ9eYrI7De
sfLSSHqz9SEdnZmJqYOi06fmKplibXwrG/CDp8GKSCdeZ2E6QsSok2fSSppDOZe8xZwgWNsR7DGv
7ZCi9xFpZHQqm17HztjpenSg3R+O5ayFyKcqZj8O9s9qYOoMVyXd9kNpHWIQghRHlbkOY5u1VUl9
xkQ6s+17MXhFQajtUD9a02sXoQF7OjOiz6rVzFVTMXkJ6uzsY0a4u0XMILt03Awn//84O6/lyJEs
Tb9KW183bKEcYmxnLkIrMoJBzRsYycyE1g759Ps5s8esK6sty3rrIlmMCAYAl8fP+QUwq0GMF3fU
uq0+NMjFG2624TSHaMQUArwYEGScqS1h6zS1uKTrYu2kPWIQNC7wBy9ZMSCw+KboeW5Ck0lHQAf0
F5gcThWIBRReeuPUTrAslKk0qT9rFYfoMs9z2u1irJFWWeQj665DNfAji8oq6YK7tijwSTQMDgHJ
kFydLHLRHhzLA7JtMaoE+bCbbQmh1Qjs+0ZStU7zuL7itGehtAJKQp9hzMqAgr41D/1FpoW3JK1Q
LScdkQe2HYrdplltklEGF9fqmk1iTPm9NHr/KrT8B9Iv3wOTZsgLn/YN2wo3aoAGIdpEm640c/iI
EvEIMw6oDmJghSouFAKZD5QSetnvzDy2j2bVhbvZT51j25vJach1H5aTkyzDrjBWOaaSGzkO8Sn2
IBWWUxE9Sei8u6ZwoQs4HUjrCr6ZPRHkjn3SfZLznU6JLcw9ISxRpDUgK2fYVIfsMVkjm4CGrRcP
Oxd04yKbpuYmb/sXEZD3AANY7ClLcU6vCpiGBT4iOnvLytJrAMKQZPeY5STbegglYr8t/NsKfxJp
1TpaHWEGY67Vj6ILzHtfzOkTpzaoG1T5EKjQeyoiBbB+o4W+UpaAqH0oxOhCNsgKd5EAWD8jMyCp
NI+aph3LsCUOLMbkLOGYLsISz3EdseqnJKitx6zU6wSUpJ+g0MdyyrpRHFDH4kjSQY69qwfceJYW
AMeXVo/aJaegRStmMPeAqTlX1JidjUXb7vpxOsAkPEdlCcYfx6fURpBR1hsbQGSWJ+AVTHbS1EYp
mXzMs2mMlyyv4WYnpI6NeTthCqtVlGZ6XdyGqJehjul+Orm71ULAXjizpgQ8vd1gjlgQSGODbGNP
PMTJjm3iTtb+yyyz17pH1WEuySNIF/QNSAtEA5vi05fVj9iZgTpigJx6IxQI8Fukr6hxsO1qHo5U
tf5qZQGPIjD3nUkAtFV/g6XR1iZnzGntmnTTqwsJ1WE19cPm6hnl2hTZoa+h/QsasnODjQQD5UWQ
QbGa9Kruh4yju6RJT/qQPiLQ9SID9wWBP5grbrBFrhfakn1ntFgSD3aOQ+K0RqLrZFbTHdpRj7Yg
m5Wlm8avD6PuPEyj3Dl5+ByB+HfNelUa3VM9Ivs9kAl0C/0aUeyimSNtXRqq6IMsZy/Mu6J1ObmP
bIkFmcQF5FN88mo4eHFSv8YTsY4OstHvtHUuagAWKJx8R1sPMH8Gs9fwDEyVUphjYRcB1EDH2WxB
HQkKF0GtXWXt3PtV+eRl/rEu4Evqev821XBphvCtNyhN2tTbR1jdmHViJVqI4xwGlBUzIIYNukGL
cRDE4LJemmWDKLfC2/vPcd1fvVB7bBPjcSp7HBGTG0s2F0ciqNZVpDrRx4J8iMfoZECTgB6Kv4RP
IQc8SDOg9ocFDDad+tqb36103jvNzM5m3meRuUHIBPwO200ekeVK8xvctbD8BGYofOuRB/0kYHuc
VTEu0uDGedXFocWoIxkPBYWjNapMGdq6wWHWoCE0KoEDLxk3pgy7YG6II2tsrkl2kzB0HjMyvY6L
R4bechC2Pjj9mLtSGg9BJ1rWneShSFH4HiEjr+xxXE1FkazItyCtUVnnisptXE7k+UguUZWDp9ub
1wIKDMpdQYP9Caq5I1kaDcUjrMZ+NFO+8QKO10ZuAp7j4lkZ64u2RhJYHcHN1COXQH6rJayox/Gk
VBSUose2c8Ak50BWqwgWZfRYpqw7yo2R/WpZu9ifmwUsl/IxissLsp7pwnSNV8dmL0LZAuZ8E1or
pXZeVZT70pHRVtTVRXr5Yx8hrJw50HDSEu3KwBXQJZx3Qy8wYKghDOjQwpTcigvcAMjoOjbAPpPh
ILlxO7oah0tIoIG5H1x/yQB8UYnxaLJvxWATDY3R0QRuIWNwuNk495C90PTRrKjapkID5B6yghU6
xmSI648ej2LZMGNz831u37tkGo76YLfPKSdKSwxbpXamUq9EVbeDPoJDzedrFqbxcoKnt45YCmMH
orFE8TQ2HZinGmpm0sxWnPUM0mKxs87HtkMd1+Twlg6vjtfCKEvB9w2OfJtblGRTG2Zxr6zBUnJl
Tdvd16zkIC458tl8W3D1upBYIWgg6LFGmQCogKe/GZpvgyGjMAeD7taMJopKnsjXOTiTORnRUAR7
ABIbUT8maLh3ew9emRru9hC8kpsgspcXkIeHnMTFPkzRPlYtbBvT0qJyUejNEe2lc11ITI7TTSun
9WhYJzfrXkGjsXgMMF6CxkEG6VuElEsbYxZlDR9p1FFtzI90zXOrhcinExaZwM2lh2xim6s6Qfca
xNMPjOMidlPvzGp5EZO+w+z4R50icCPh4OI5860AXlx0GhLN3ThTtwInlnB8qTX/OdTCjymqVpFu
3qfNhC+KdqZuce8O8pCYU0f2Px5WlY2ACDnHlZ1bS58UbFlnD3Y0XMlXgv0rnwJF1iiz26kNj8Jz
PpD1W5mAzYD/1S9Oph8T9F+8fCKDhNbT7N2jMXDTUjNwU3+LSPC1azEEJyexUntDD3/NzBrSGm7e
7GpJoBg0xmsn4HsTv++JywDnwDZbuwp4FM36bVg1Oc7IfLpJdlVUtSvVR4TmTyCsr5o1rQxjftIo
9o8dOmSjJc6xwlELoz2FQfEQzvXVd6OXrrcexNgdCzc/5aTZvDllaYdWw3pRYHYKPXRHbHyJhHc0
pbac0xnKA9thDReJWb0OZMDDqs1b+hc1/1j0AGSwSU7RCyWdaxMKpV7s34FKerYtPJdJ7KJRpm9k
D1pK9hfIW9/rbpc62kfNthOKgsIqU6NAE+cdaX/ew3fJQ1VZgnbiHn/+kD6iTOUTHMlrOU/XqaJq
OgdNtyycBEgAh7+jAGmg5hvfUOZYUHNaLkAeW95njWhepmNcSwFqAmLUMJU6g1IiuzdqMNG9ejFO
qmOv3Y0Z1uo8GQ68Y/OBCYYLsx0zzljcSuQN0+/KsYRLeKi18gOJDPWbNciTGmkjMG0J2o27hkS6
SaFH9c1HmHcrJWNjF+HRLvxFPoGuvhr+e6yla3+648mLgB3Pe//nl9MOgqwOBxPSiyCXP/7ZGFTn
wQ4QMqZXvgNHAq14gpmntLNRiN6ouRnJZ1PVDlNSBHcN0Q3fmpL/58eI6mFSfOMtGwGxtkrWmTHc
83wzMgPQLBpydXzMY13nBwllBsiGGL+awHh3Oz5Ft1hgJ5jNCR3Ga+qbCxLNeYG44Qe3TSxKKpf7
DjL/htssq+mVVD0Kj7ezf7FSPInMnfRKUIs71bgjQuSBfuI3vfW/uwEQrkpDGOLi2qi98CD0g2ad
2akoL94N07e6LP93XPCCgwgQ91pY4Spo3kJPcsBGUsOD7PbChRzisH/eJV9Jp7T+GYvT1HhyK+xh
PUJ0JCZ+dii0gdz5xqfV7z+7noaP3GmrfjDOudwIJYkRk0/1YiqutOc8IF+aPKh+4foNJELjqRPJ
i2oXPjiyGluULXhSah5r0T/SSy55QVrK4uHUlq8ITIVqlbGEhspW0k9n9ed0cFirMfezpdRcoAd+
/sI41apb/r9z6qPqdQNCSOPdS2FueVUjQW91707XK9j0LpVnMT+qywonOXClIbgbkBLhk3w9j8pt
qOGmJqF6TT5yba5Fw/IvT985z3xkAupAz2ugPPnUQC6pc8d7PkH1K6UO2ZRk1tONM473PFAU+lsj
GdSjx+jQl6jf82oxO3v1cHyB2v1jcrr8NYVi9WBoeG3VZVk21EWa1uSou0kzc9PLuwrFVx97BKhA
at6qZuPN3opXDoawdCoD301sJJvp+AL6IwCw7LNmVWYE5fXwTO9zDcaaBOZuazfcTdV9a1ED8ZAt
ubHik+kr2UrciAf8fuhpejTma7BMW7asHEKc3PS2GKkTcwNzeUbseJXOASL3Yvt1I2F/CaGKlPFb
m8QHgxU0Hu7DGuFwwkOon8HnNGws98nFgo7GZRDQuOS2uTaS+nCk8Otxn0zylWmrBkU8N+teSR26
jzHrjOpBmpOn4C8Zzzw/SdCD2r/AxTFY1A7Kn/leurMYEK4gWGDZUZdX6wt/yAPwL601ME2sgS1f
bgqR7jP/Wz/eaN0j36m6gW8x8p9901FSQ4iD1m/eSuddTv6uB6frPkWUVtSwUf0ZcV5OjGsIOBsC
EwbeMYqMvK4eSWv6vSqQ/vMOtGBpFSlobDwBsYES07IM0Bop7kGHjyE6icaTAyJFfSPvA3Ja+VN8
VB9XKxJqSiOhM9sdYxTNWjV6wb2kBVj4K3ctB2vf6cz8mWwv5LlusM4ueCCrnrHvQnBrU9gU2Esi
Rw/mXHrLuWpIyq8Fu3sihbFgs+Ysi8QHQ9ACV+x4D3hmL7AYj7lXSOeA6kFBKHEZChnMALqky7Cs
Lxk5zTE2Kf8b+QrzvFWb7OAeojqbkC//kPptUtqYQJONZ/rTQeqHWezSIN86Y7NgzHCram50+Vdv
+VSG2rH9mvQ/J43adeh5Vjc+FU4D7nTeRi17auHIcVT3CEeYq2lMYRV5FLpTzWXUm+oKNWnyPFmH
uRcai1GtQu5xmw4n1ZJ0jhr2nnVmhqhAKODgzv8yQPkO0R4YuVHmL239qCfUg6f7iWM4N8FcUEOK
RQNjADVrmCb8zq6WEZj1OGJWFigy68zD+vzL6Q3upnp0baYIXd/GNiqZjGq7vYwKoFXfcj+8MEzW
c4aMpM5ZCCXtrae8Ftt0KYp3Ib6nFYQLBAFY+/is2r9HkBxsz1icribHVo9t2neu+9gOHw0KnVxQ
r4Hs65/cHQPFneEZFhv2ppbSFa8VdKfLwZUlrs+onAAcZer1gA3VdcTPtShG6RAUdCtvY+Pqud0n
72HlvAgsgOdxizHzRh9mgif0m4GRhMaOI+lOQqixeMnWJRK+9+oxuY+ZHBYtDAOGv8rZiLTyo6wB
v6SAJUiMYVgNMv5mNPagHsmoN/BNCGLzZp2Z4cHXtrk0dn738PM7YqNGaV2/oPt38pXiKfGWGuM+
I0btEKZ8UpPRKKN0rR7R1rAk6+7VV1dd8u7XzkPNJVnQomHd2NTmhsK8Zayp29HQC2I54GHZPYwA
nCOOTm3GuR570bonH0Nmx0LTcKjlU6xI2wlCg5qJSYSzp6WSQqp2o3tGj4Uk+i7MklKRjaGL94gA
wqoY8IVmiRuC9DZBH3Hu29uqd8kH4+EbNdPxqzuZMXhjsvrwAAywbiAUgQVEtWUa1nShbX0wMAlo
wHptLDNDw+a5y1Bx9c9TcgNucK3CSNHCUMyLXedLbIY2Ho5EWYvTAJFW2t2hG3/ke9SawHePVO66
lkCIwcevXIPJZbgtYrfUx+jWrIZA0X7nvYkhAvWaW7OJcripVt9V/iHQXlvvmciC1ccvTVg3j7ig
fK3LkgQES5wK4NQAToM3zLcWbE08rHJEydMPtaIZ37hLv6ZGtg8zpigcOeJ1Z0ZNmW2C6QbcW41R
6aiNGibSIqw+fMHaYL6rc2KbRdTE71mxeRuaASQT0I3Oh8pD/LNZ8QrZ9Y3S9kXhhxDHP6slT0BU
IVv0NpdqW+AvmkxuM+IQ9N7QvCHR90U4maEOJgeeyzTj4eCSvohxbhrQz3Gtu3ikAChYMwZSKLgH
9cw3+oArqEujsuWfhYP/ILOAYdEzYWgnNX2aKYZl192pTaqwQMcDHBM0D+1fodHHwFPbmlryaGrV
rT03UOmo825DDc8HbGCQvfJ7NMKaBBGd8UYNl6mAMgrOZFECWhvb+ULrDjmAyW4HV1WFfToKnTZt
G+n5OjabTeqgmV818q3XN9zkzNu++wgBfA2dBXynhVI6JW+AKmq5wGXhYba7fWmU57kD96oOIEN4
wB5MHaZ+RnMAJrFLaJdRiDaY+yQ4EXBhnogIk+604FSF8nkcAVaAkKCpLCIJz6FukcVbNazBIGOT
clJt0IDuIMikDQzPW0ySVAfPIQmdVDNbE0RqSUjGOYoBxfcrcQC1I8YQSJqvBRBJVgO1e6+rbxjF
Kv6I7wb2qBpxN2IKThg1pZ7RM3AXSEkmy3sUbdWSxWii2bgJe8R5oAfyWqXtUWLOzmhRD60CAER9
UdsjAQWqlr8ZUaZQLxPABmO7YEzyWVcrjhhWw1g+MtQY8uqIYwETZog0kbl2oRiB4IuRWmBP1tEi
48/5O7qDEcTsaql1ekg8fGXWWOtUTxjmaxjbaya1ShAo2gwaMpSukBO39rQyoUrkXtXcUDGZuAvR
jjDGFuI1rmpfq7K6gnbXyPFRhxjqciricXlRTcKY2EfdHWHSV58xUGln3rfCJyVIyjKJCwBOGe7a
gIjRjvuKgpReKUEOtrD0rcWqau6eTPPVkupEpuJH1eoMFBVHc4IRP88ufK0KFYhuv3pJghKcdwVY
Gu6E1ZkJdeCyuI7vxCg3RgwFh5CvHr86x+SgApCK0CBz9oFRQm2tj2hkf8hJriarPY4DYmNqE41N
pF+syPts5wr6t6fYeGTx6mTCIRN9KDIDSV0fZJ8i9JRJyveNj45IMuykXx712n4akuShktYPbx6e
QwkrVfVKhUeFSqJz4julCBd97ZyRh5A0k9En3wu+GG96t/sRttaJKnNL57GTeYZOiRUSOrqmRGDm
0Z6KtQwiwqvhgWw0pD8XGnhqVUfOjNnCZAWSzbStoLmC46+V6QlutBGEpVT5w640PX0wenOXVfY9
WeVz0VP5D/pXyjj7ptPk8usEBfG0jJrHoSo5No4bjLEuCC6TNkdLF73sZ0RcCVuavZU1x1zjLkAA
7dX0UKNDd/VdlwRHxx7JK5MmVltmOTxMBPSdfa8CQ87bgLDcS2dRLdLSHHqChZW5zB9VKibvgXFx
vmmAFFOM3Tm6Rg0D9wAj4cABWPPa67Oi9K7RZD8XouqX/lC/oDN7V+H356sTc8OROw9pHsO9qA4A
3E12szVXThkdWkbJ4LcnjZIbVHpYOZi6OlOwcK3kxLa90LPkTdqowxbDvi0QXgcbwlJoYmWR5KxB
DOm+HVwq1PFSBTTozV1H10GLxbkYqkgDpywPwtdGWcsiZ6zoLDEHgR4AOrKS05R9w9UIt5rqBQ1S
WJ9u9TRozmdTwtygpHI3t96DPzpbNdbU7RsF/P2vLXkKP2Piz0kH2c7+8wMRCdh3zipgZy4apHDA
6PhA9kUXPoO/flTxa1mDC4TEl9RNi2avc+ywbQD/e7I1WI3CSxDOQXlmLB7j2Xgo/ekiVenC9+FP
KKBZDy0o7LsL5lvUHFobTH2AgEflQbBtKd9FU8+2P0ISzNY6OjZ4B2Fp1VunmZz0os5wldD76AZb
u/FCTaPb1o64V0fSWVkqWylF43yulafsBmkGJFRSjtX5WVjhpVMkOtZNwToqM29boWrBaSp8wKSE
M4rFJHXqeSvGqFpWJDOGSDy7fvzpktddE84sPa/ZFiTJjFR+BFqYk5w0Fx1sohjnccsyWEvncDVO
zDiSrqDCWGNaYgctCR6htLzlLSpI6WRsvs5t6DoW/bhxzX6jdq9BDsecwNq3ke7Vq/5S4pi3C2Yd
mcYi2nnuvJut/M0OInrfHACpDRKqF0WYbZF33qq2qHG6LQmFrAnQLrZee+DHAKN244xAQSLtw9Rg
8xKO76Hhwy72NSSy4xrfWKu6Q5T/m+jla8kc7vv0CNB2RyxFBogVqe7OKLSAYcGO2gmzWzN5R2Tn
INlHWkdc1K7o6S05hPBBFcoNjaxr1R8KNPwWo+6f/IDwEl5mG6LIAOo5Vs6d6HMtQjdkE87XLamo
irUvkO1RrQUu63SDUInKHtQgHxNTe/S69IcBkcpBjANruXOECtuQU9Pxqn3kumucGjaRp/+ISVfm
ho/OUXYIQjQrdPcttaZrprVvQTKR1tc/AKWQlcPgpxqxCA2OEsQQ8IAfaoSkaftg6fKcFfadVUCg
rMYTdfyz3iLtb5J5AViZavnRgRzomfEuSkMOI95Wd80nk10lUyKvAlVdKNEIKlzYi2a93g5UzSws
vSOgr0uKvbd2U3wfBYwBA2ZVjawUznVr7ess2h3G1ttXxM9quOpwVTDMPA6+u3MZn2NZfO2XwGDP
w5zcdS01NwchfIKPooHDXTOyXHBfM/GFLBLEkOVOfWFShZ9tjyVXFN4kCkjrVwp8hvaKptoQrfhq
mILlNOhU34xnvSOiyaDFWAz/lhnm5f0pj+cNR8G9GttmYp7iTFwTz30oeJ2S1o3KQNWsZE4VsWxE
n0Vcv4xetY1EvKFAtVXBIkcqbTnZZPlIvvjGjGRzwz6vXUfIFK6g3FuhEu3nKLGPQAnarRrEbobF
omNdwqE8ATU5ZoDvF2TGwR1Z7h0gRpDcHD9jD5JpWOtn1S1t4q80oW9EaG17UAED2nmzXj6biHDZ
FrK7kvR7E2xwAYBsBMo0q9dWMH5VK6N83kZNu1d9pgb3yM6eOcNjP4RLl7lY2iDB++LosuIlIHlV
FO7RO3gIrjsmf9tpivi1yJthP+KYFRXm4ath7HSrAgyj9j7RNVlpSfSm1hYT7HSeGmtoXivDmfdp
JE4+fpAJo8JLrQPZ+deIpRsYikMiR2ykzC5xGiH62N2YrjgWDhwwEd0MEMcmLUcTGTFgRgHRuOcM
D9g7kXcuNibwrg5+aIBiD1Ng71oU30W1ctkC1Xsq8u1m69biQKZ7LeuxIoI1BzzUmKNp8F09qD6E
R1QebgZX3jthfCpb/C0547KHuqsqnh5UJtPHdLQPy60T2aepxYRXPYqoSOeIhGRHcXCq+aMI/Ns4
jPbZFF5wsFz0vrmvIna/WT5ZqY8nbrBTM76ZOHPoSA8DDqFgSg3YOfQR4cqYIgCi0ssoDIQLAogj
RkkHC9JGqttIHPFLEuYb3xrZOM2Vugc9rqmTYgRlpChL9dsGMQgQIa8NgvFJUW8NIMFjZ71jjvCY
t3gOzuH3rNfO4QTkrbWjZxwHdihI3EtUOU3Hyzky9eesD19SwC59kz6gP39gvdglng3NBqMxvAbG
uXiAh31juGJfUhhSq2cVZB+5Fb+IXJyqajokkFMGNkiVq3KUjFfMqbSeGyqE6FRUjJBSVSG7I8V2
MKj+CkDupZsx/mrMbWYVFe5V7tqukBNRY1RtT2bYXYwRVAaLuZ9Q4WXJioFqRnl14yhZ7AqTpJY3
XQZ5acWfA4YWCG+ukMVHfbo+oqkF0YNKPR5bbg1VHL1FBGWAKjXfVS0kInQf43E75wp+MZ6GblAH
+ggYvJehptkOh4wNuQ20s1pG0R4gB9qIJ9kEF9ULHdm2pve3IbYoXx1pMRNtGGuAea6uoApSuuah
H/xDjrhDI9GKQ+UvZpUusLxXK3/lBuBpSERlVnRqM/0zobPKyN2aBrVj1B5yz3oso+glIXEY2m5P
0BQdIPvtLDF8OoV71Y0e++3xmHnN0WKptdl/Yp4rzK1jixCQaQPTYW0fhXmFkC7WURbsUwwGKJUF
tyoXGkkT3n5xiFi+Qrs9q91BFLjK2wbvvyOw+ei40fYf7TTkbseOeR9XPqvzvIdqjbrGtPxHlGRm
CmFmvq+nirrqt4j6/9//9n/+5/9+jv8Vfi8vJZOkLP5WdNAe4kK2//135+9/IypUr+6//fffXc92
hck5w/IN3bJ0y/V5//P9GhchHzb+gchGEo8wVy50JF45WaWJ28bpJm7CZMkRRrn8/QXtXy/oGZar
+/yHKTc7oPHHC9qT2VGTnp3L5MKHwzPkqhfR999fw9D/4iLmHy8Ceg1i4ZxWd5EHoLoP7rq0eojF
sLKjnEUGHYqY/F6LUlQTnH9/7X/zfDbP53Fccj3h6b80aNU1VWsC/LpERbhEw7vkQPL7K4g/P9y/
XuHr4f+lywaBuJZvifkCphFrV+RZe2vTNcffX+XfPofBmLBNYdqG88tzoP3B+W+wkgv4P4xnTWwl
OED/x9cQvu7r6NjZrmNa6kn/5Ul8TDw11DBHFCpS4waB6fTCaa78T4e4ZwjfEB6az74w/V+fJJEV
AXJRQRhNEYRlvK/SwQODm1S3Q+Pc/f6RDDW0/jChPMOxTMOydV33dMt3//hMlY9Gj1UI91yk6TEX
DzZRi9OSULC6sw2aCEEod481JfDQcJmE4iEsrNXv7+HfDBDHNm3b8E3Vspb1x1vgIF7iUdgTCzYh
pLM5eNGH7tTA7vuPr+MiDuVh3EKr6r8+qi7TybJMyz0PyAqu2o7FuDWQozVsb9j+f1zKMsF9CB5K
uL88EpB6K0ULV5xt9CzRIE6Hq2xiTFZiWvQ/vpSP6KQvbAPw5Z8WKMPswiyKx+HSxTgjxG2DgZP+
5nWD8RfN929WKVMIw1cd5TBArV+WQtdxY0BlDEzHQVcmE+4pieUNpkGZu8IpZmuL8d5E6CRtu+ov
1pA/z24u7XJlVwidJ/1llE5VU7rV6PuXCXUhFCnXgMh+34xqffjjPOAKHvwH3/Y90xC/zG0sUsvJ
t13/UnFeCKiRzqQsrTBVxQDfuhSoIuFb//tr/mkz87gmLem7NKnLMPnjwM9jGQtHFsFlQjuuL4A7
visbM5Sz/mKM/JsLObbDzILpbJuupZr3XxYu/NE0Z3AiYIj6aHMYH8SjZw/6JpgGc1cknfiLxvx1
RgvdYZaZhuugbc2++UtjjjIKsOvsJNzxiRS41hLSdkj64Sz2+xY01Jj7pdscgZKkjd6uWsa8Pz7Z
LOJZb8QY3pXwk5LW3vchiOLSsEjEIhQNFDaH/Z6S5SmhLtszC8zv70D10Z9vwDY9oJ2uzuD84w2U
mtYiaWhnF3RAIhLpxXSspi6hLOpGq3HMasWL9f/ioobh63+eEo5N44J//1rOft0m2iruPB/npTOu
MeGqDKDay7qYtjNnzW2V2sGqSUIENRAFuRlyzBoiO6m2FXnHp4jhsGo1K9vn9oSBt97b27Frnqpi
AJNfard1FJ/rztvgqP3skm+NPPtUOhAPisxBrqBFvchtwNlCNudo/qMRQjk+tNilWimZabgfOxn0
7b6ZKjjSfbLGzBJkxsA/bRjCnZ7jTWd4OM/3hkTHuVfyUZO/QHQbfQ7HvE5h9c6uR1IwIXnW6EAD
4gRPGVnNj2MTvqubgxx9DY0AwTHp3ZDQuh8F4iHI5fSIrc2YKsUHOzRfy8S5kf3U7YnGkS8NOoWV
LEG9mKWPylIoFllPKqBF9+nk1P6+1ORHhi00ZxEd71wf/RInw9OONli4XngvA/tac9YkxvDxanW2
Tt89jwj1tQg6I3+5qfLmGnduT3Wjv5uL7ow6ckuNcfIp4KRn+FqHUOMuRjN5FKnzFtSg5FpBOT1Y
Vbq9r+IU0xuQTWlPiqU6VzEGFHoOZszwH6dBAE2XooOMN+BypdsfuF2eXVyILS24t2fiqy6uH8Y4
eel0GMG2LJ8r/AlBIowxpHLnaOkQC8MiX5uw+lfWKL01SP53dEPdbxFZdruS5wCLoNay3nCC3GPM
uXX7YpPGCvg1gavUi3HZBx6XmmWp37p2C/LMmbp1khqk6Jp9oRvBkhw+fP1sfCT4PEaGNEHvI3ft
VPuxm17cEG035fmZxOWTYRjvadJ/G6zpZoBBiUjIsW+i+6oojwCv9ynCLkWU9ii8IIjj1OBTu3GC
EzD49xQfdgUKDjk6aw3lJk9zT6Xho+Bj7+sqPMXShpTagCdHYLTKz02VPjR9vSGNsu/NZ1fXER6z
MDZv9iF0pQ4jKkODcm5Gz1ky3w4zYDwDwHoVH1M9P4YBImQ+jFt4YrVsMYWnQkJGJSk/WIdWOCIY
DRA6LqbFwO+QQ9R7C4v4YV9HxiKmCCjctZ6Fx8ieLnUD2Kxz9mFSrMWg3bpptZpQnLILi3ir+sQE
9DVMJdwgGKqgesEfQkvOGyxoG/PHHCslTqCFqY2oF1r7VXlCHIXKjXM1GrCguHsjCuQ0R7zjKFU5
b6Wtob+BrpRHAt50Cgi41GoQHb0Kk/UZBgZuiFp7rYf4JQ7BoDr0zBJBA59KWsfdO3s/Ql9HTOj9
+eOhs7vXScteHHQ4NDt4GrPyvmHYdLDHXPSSseyOBJ5caG72JqVnPRwo5sPnSyjmc6Sv537pDR3J
QLRlIuSojHz6BtBzAKo812Ap2u6psRg1ohk/UJMAAxWkZP3g6TlRCLuzrr+3GYp3jtgnbns/yPkg
Q29ZKx1J1OJAe64xvkclmFKeVt9JKlhRpp+7pF5OrGA6en9JbQWLtGkPOgGnrGcEqQsk5DAsxxZ3
meZyZ/p3nm1g0pucjKC+TUIq4EHcbP2+JUxG/ERPz1MDfl0XJHASFKYt9C3JOW68uj2NI2ZZjMHA
NZ+hGiwZr1Smuic9RbhSoD2yKEmi4LUi9gJtTlG6xpeedfAJL4NKF4bBJLCrei1JgDY2KhSpvVYP
6MtvVY4cDsIZMSQcPZFLDZGyWscjl4+brH8F3sdW6704uHkxQpCMxYAFHXQcVydxSjo8JBBSLA1x
peQYYk6Hng/mz6w/3idKDAcXMEeFKGgzjtRTTM7bGEdhaSEXbZufqijYzgx20b3M7cBExmdGQxgc
B3SyWb7PClg7u9RjLNBK7hA/ZIZcjiiF6fMzdUf1mNgbq1XBsjCZp/BdepeRvldyrlIH1RwWj6Kz
KENnK530otU9Tfx5ZqDmhYxED0WqTKiNJ/pHgPEGVnCo5w7eoiI9tdAJ5oglUdQAt28YxY3vi4PD
nTnks50GaA+z3ZErm2srfxJZZ4fEyF/Hpjt4Bj5uUQ+ExEcH1b4PcvGtcMZVqSHCIh0YH3V8gjh9
p3R+48Tf1n2+StH0UbM1qd2lV4XLSqeSo+s3KisYg1LzRX/UrfquavQlVNnbHFSsn1ZPRXhfJSD1
5wyJZgl+IciHTThcczREp+CzRnYmYGOkhnNjtKO3aT10VfR+RvMRMAZouxIXTne+Ch9vsEy+THFF
YccITwFWWlMJv0EgH9Y5FPFz49gN+NjBP4F2VN62JX5cEn9IiF+52+713HsuLY8gAvAplHYsd2/n
ull3UpKD6s9qSkQkHG2VLs0YwOOQn/syvpK/3dqYhVixhTMUvow5AnrsuuMqy0mYx3mzGaNb3Xif
mCdqWMJXQA6CChl7tsnDi/guLJ+TMj0Ab3qH0YDKvUmeudrG84TvBH5VPi5Yib+B2q4CkenSGONO
w3PKtNM7NrXHbAAX2rWYoscfuaZv0wYBOdi19aQdBRYnDb7S6DosqvFtJoVnJf+PpfPajhVXwvAT
sRY53HbO7nY737ActskgkeHpzyfPudrjsZsGIZVKVX+A5AstvHLRaOz0Qw/HVREaHQq1atIiIQBC
xsdmNF720j3kGZ/FtAi3qZn6bCGvnV9eEBZYNbqSgMIFIPXKbadpjym2YmV3o+22LgN6ENXoHJnp
6u5HO4OFhwQZWip9ihGllVR8RkEKx/G7McQDPlBn38w3+D4ewwlV2jg+arLaDbwzdc/0NNd2NT0E
Rf/eTdRFbbh5idhoCIlMTCGcabcNaEQt6B7SUf+CJNUiua2zb0TbUqHdvVqR2Xq6TEm8lwy+2X6W
enj0yck2yF0tYWm+hi4ab16XJECp+8MsJC45oK4diPBqeSPqRopdoIXXnBu6DpoZ00MLjRWtMnA4
yXJuAgA1iW9sMebulk05o/hKCd0A1FSN5ocwMqxve39rC/YsZ4BlaLEfaWCbLNHs4nw84NMznnLc
pU5WBdsr5ZSEIM6wNvNu3VLld3mOqrupf/ygv3nI/lNdvYQ0pXV2PDSwpqjA79Yi1SAyzQ02QDFN
87FxlnYfv+MfvAk4EKn9SZvbeybtbeyCJXWKxynxXywaFbMdnmcLEBejrAwfyqB5kGF/9fSSZ3YI
nrOyUtriX74OPUTwvP6kkivkrfEcc0l6BMqWq8wVD5bRPRnsCoUJnS/0H0YvFwjPchNpwIp26EXA
g5p+mg5t8Sj8xJJqCyHrlVYEmhHjlK0ZLjBaZvqUxNGB/o+9HJA8XvYmVYwAwvADeehudLsYDTd3
7K0FxHQsKeAEtvF3oECvuU7PCXOFzBQ7nbYd0NFPP/R/Rl1/1fD8XdpE46bWUNwKG8rcKKQOjVhR
rMJdo+jATvrGJWmSCzWCY05X1MyTk4Z5jMF87mKJgJt1QcgN7cKYSDayXxolzRqvpPDPriqxbIrh
zcag4Wx/3FVJvB3pvHmV/tAPCvhtklT1E7iq2muW/tRuzcQALtS5qViaPpkfsQoJvHFYB1n4xO63
0IMa/4l0/kwK/UVG7r6uupMeDHc7tNYtiA3Qsms/9VD/zjGFRPfkVADlzSpAxLWjZkahwDuYirT9
r6ZLoIXM3BbEaGkf26Dc09dkQk2g599whweMil6KkV9t54aC/7wwOJhIIM9Fa51q49UVULvxMEPE
ZkkQcBpjVZX5TvPjc1Br+2KyAPRKcJew5wyXaCT3mf7t2+5HbEVHjnuviT0/xWG/0RDt3moF6QiU
6VMY0gsMlRqCaSxTIIhiBlWI7pmv0wcIEWiMgU4i7mu63acfUUHzNFi3xaYOs63H+mg6DhgR/d8x
Psw63SdQXwxfkTmHthpJjDpUF6K9eotqopmF1S+G1FlXabOJZPvdQ8WlhgfJMVmksXYzsFdyenmZ
Mego8fYdihAhHNq987iFgIOgU7PSY9DHWbmtAkhDEXhcKN1mieiyn5t3pb1K5Xvl6vR/YcgvQh/B
9wY3MzYJNaLq6urbHKN8xpjj4DnSWUo6vHl3U2NpGa9TVtN4/7GQR7Tpnoo2QJAJSzi9RIcwBFbm
bDTeWUf8k8FPhoXYRJtew+HOcMVxkgP9oxjTb1zIzrFerS2X0QKzsEnkyHCm3X2gSYMGdJZFzxPb
RN04t7jG+Y1w88TQ8+ylvXeDYaXb1s7KKmwwQ7joYu2g0b3qQ0s5l8Vfo3Qp/4HhtLxnN4FdGOHm
sUgzhzdQ0I31wwsboAnOXI1ng/pm5uP/MicoKkXhQc6KJOz3x1S32Qa7xwlmYBtijWnWKzs11wGZ
DqniOqvsV1q2CEug6uS7KDs0KJG6S0lDU/3rNRySCVxthmckpr6IXmxLawZPlr4i4v5j0s0ylNgk
s3pilSaT/zAndAHZ/SIbwk4H1cG55ZGzV/tIztIxeJDewz3OEl9l0iN+NTFiZF/oEttDsA0H77Gu
oYAN+K4w4yZ2Xz99qjXmMhgGHdiZJ7L9ALE7rorXwWA7gRSpnh8I06bSkhcrzx8RpWOyNg/KECbO
mEJR+dDhr1O22daonF/WY+TikIulZtyS41CP6I2Jb0JcvH0JASGQ8298lnxYvhp2dUOOhUaesdOZ
1Go/6fNHLJ32lFmxtLJWSlaUP4Gcab2mWvlYgk1UIrEqPHRh+2l33megN0sZ+eiMwMOkr4HwI1Ls
E1y+DmnN4SToSya+CWDwzCw1/OSSwfssXXmYIRJHvf2VFSYSrxStfJBgDjRQd0bwKUa9O0TAzFNq
X8iFRmbDcZlXknfo6pbhwehG/PgSKtjR3kqyR11SATBew7A/zZMOVKq5lnOhnMkrIKpFGx/aQpLA
c/pstPgii571mf2NoxqkNhjAMSFZgBXyiqyXhZnE18Hr9pSsf7FTAMmWmLs4aO9GrHVL3fbDpQDg
vlJKwnOW+stxnB5VQAtc6EOoGeACTpqeTnJXA58w6BsghAP8pot3tp/DBzSeszRzwXV6B3UGGBly
hikoi0vkputeQ+GZ9v0E9q0S9Y7VsqoFDF91kZzpBdGUlMKD4O7Il96ePtJA22Mx9hU3wS5AGpt6
nSKzhc9+CSjP6kjdZR4f/Dr5iMfxo5auw9rPaD9Ht5yonKDzbOKlWAX2T5Doa/WeWfiTwKLWKQ6D
lz5HxUjNytoQTpfKUcGT+b4yMZDG9cQlT52HcWc0cLp4HqYjcIzNlJYb5AaXSmU5sIqtAy0UyAjC
p/VeeYqAtUJtmniXfQmj5JQJP3nsNmKWSMOlB9Q1H72p+grydllbZ6+aV2JqzhM0YiHiQ99NXwGg
B3ZGNusmYmlGO/UOC2tYYsuAp/y6J4ANzqda0EYD7du0sl3g9aAAARGydBkQzFV4JaznnY6M06y0
sedsP/4V+WCFk8snCh5OOohSYHNqkf233egGPgZlUf8niadnh1Q9ru21Sk8NCiQaee+gUVSpHKzy
6r0/sLK8jPPDpK3VcUmj2T8F/UEfjYPaqhgAKabHBJUXFQEHfmUAPVMayzgtvBMcJYiWEOfILqwu
gwtjAYLfEMdv4YQImD0+qwfVkw6Ra/gSxXAZMh+wNO6I1avPCTmiN9IZoKtNVP6t8ebiXqhnbQev
ekoXQvrv9igACXXQG4hu2qxhwcIJpQtWQ8sRMk95EHk1QrNGfNG/UUzeNeJDt0Dmtt6mwUoNC8h9
YWEWBhzLzTysCeA/UwtDZugtM2maJG8RRCpripG7dg+Jt40nuey0EEldQFrMntZury5ONErr9deZ
kmEZNuEh6Tl/2dHT3GQvNEPuiaZfKjt/ncDToUQBLdMBETvJ31l0+zJPcEctil+jLd6zIiW/ZMkY
GP1YBQDUQCOO5jg+xAJpu65/8DpUOWXz2Gr52eQhC3veuVoId6+xz72dfnSdSXLePardU21QzJM3
twwujj98WaX+UgRavEoTTL0o5V5ZIxd7Hj6Rkdxn44iZh7Xt5vE9RQURf7FLzZUwfjlKOYLcTGMH
PPyA55b5SOFqF89il4zdWRumj2ouVirQy0keyhZUeDr9GHEzocRFadFMxNnSs301jVdygmJRehwp
+5kqoHiYC7ykHPkQWWhtRxaoRQYVvhcwDmM8jHa+UUu0d7VLyXE3k8mjK1CPzdKxXDhew6rmqnbP
RmXrJCKWJMX1u8BnJ0n3RY9/cd3vas1iHuK9liUYxgRVfgIctsXh8Cr5jeHVHB9EfRt7OEBYgj/X
Mxz20CCLbOoK6PAMUscjyFC6Ori599I6E3JC7YepiSv0yLcGoyjW3k864/kHi94fsmMXpFdQWefZ
1W//pUjapxCk2n1Mllc0uDOBfB4DyACdJo4csrZOMe01LOfbQUKBlOUzSmwPTtBfBqO9B1H3XuKb
FeAdLIvwnLf5d8eM9ft0o4S7Y/hdi0ICYLe1k8nuWOlxvAIMl6OihYJD20fnQjYX344/qNOjV4FM
VzKcXX16sOoCjB21p8YHcigi86cL+hGIs/nZTe0rE/mtDwVa6DFX69MBjBJrpnPmbhGGzZdTeyHl
HHhlJI8FeHbftO7zQMVstuNbMefQrSRHmcaGdx1uVYxOMace/f4Jm6elJIeVCKtTr9YBfQavbQJj
IaTpYbWPckazJG+vKu1zRbGzakmmUFlU5M33wCkvmggc0nf9PE/joZmRhrXIEqsJ/oPwIV3paf+J
pj1ZSKLM1nWoHm2A6GON3mKdhb+FLVdeE92d1H5zRrwb2Slsx8YnuAWh7qHYYPnxejBSYkX+a2T5
MjTZROLBxfI+dP88l5HlwOSDE5uSraapBQcekXOvv+katVnbCZ/ygH5y1+IKgRagLetDntT3yKmg
cUb6kx6FT1Mun3uqVAuvtbHmQeTIc5LvxPPxoU5/EJm7umxSHbI+RNrwSVJo6uRwrqfgbsqx56vj
e6rcDaQJFs3oNxFYN9hRINWmGQ0GTLC9pLhXcXcUOCnlNge3wUKHCHV18rKm4UFxyFQrrUHfm2Pz
LkEvFF/M5txl2aN6MY2qAow12ipgfycOkthCsVd3SCoiZzXVpMVO8zy44dEuwGgFM+ogRevQmYF5
Z+JJOI8B6C1SMyGV1YKGK5g3oXQg81dfGYN4YMHR2Tf3rDKKjGX2ofIfDdVVxNYO8C9xTsk5f5jI
r7tgfDm3ovYCqg6alx2ttQ5MqCenaR2UcbkMbIz0EG96lexaZoHuSe4An0G7htP4NuVEG6J34vnD
agC8YSfTo1Pmz0NXPYygen23Az7e7zwgpLLF28833+zMe48t41IF9UZk1ZGS9xk11hK+C8QmA8qF
2z0HQlwru+UkQIOo1gfBMcUrUbOBV8YrrJL0rsPjqmeHAkwy7pGrxrm+5wWkiU9o8M+0Ku99ap/b
rjxz7iBlaWxJOw+Hl7Q4d5O1bxqrWPYMtKkhP2YaJPgJAd8UNMQFuxY1Sp1UGQJbgY1btfYcZZ5A
gFT6/7OHNEhrbCsJE6SB/2d30T5z422qcXaYm0muShQu06EKEeIadr2e4FkuUEstZ+dLdYwXs4Ak
ltoUTxMyePWSJPYrvvI1t41TGrnLBm4T9uE76Vkp4G/IgFXWv/dKHAoXDcTzjQ98kQ+zX+whFSx9
nRpK0t5MbLhQ1lj1o0bkCJBVhahgqeETcmPo5gYA+tsYlR+pwDHMqU5lUD2glPvRtfCei/xepu0L
oRABXB3rZ93zcXflbcXCv9XqnDDmD3FvHmp9gqsmftSMpBm3K4LonQM25QP3Ew+iM6RJ3KWxhcyj
96jXX7S6WTcyvdAzfhYDHSNW9Kl19dMs0psxzxcdog24UwSd/eICJw7bB3yvmZf1U0M8SwoNr7Xy
6imUfoVn4Mw5AJriqelGBcOFqN6CyBZmtW8n63eCOqvJ+qj8onF5+ueb9dqKOKWlDXU4ar+QmWEP
wMmUv5qEtF2j9YLATLHrtXol82ybZBjvFj3weu5RM3e6KR8rPfisyhSIv+08NyHSfL1mr8fSvLPF
HyO1p0qQsqZr4Ayl3ljafZGAUm7uaDXqU7nwOzIeiT+TBetIjCBm8+g5l96/0cwurRHsI3vYD/BB
F12BVkWDVeE8upAs+fN2hJ+ZTOCuq38qcUShs4EIZxyFB53I8Okw95ZslmS43wF0u9Tv971n3EAh
rpjmoM3T5tCgZb6YXO9BNC0FKVDu7CRJAPJ0Hs4ZvT8UZq4ajDhX0zBHys8TNwZcfE1zfqPmpUGh
oyitndGxw0WozqMeyxIokLEBLfGoDked123zUfwwB68iNc5yzH9Fj1CMxM+B3EYsm5lQ58JT6GX5
mk4xnuzhzhTZoZAFW4sD98yY1vpMMj+jlCdielA4x5gdXnmgo91k/sogiuGBVt9bj16fSA8jgrIj
LgIpaOuMnyOQu6VRL53A3uhef8ZMGxZIvvVTUKJwV6nyPs99vDMsrG04K9fKaFtWL13Tfhd9/KTj
yTDK+rlJI3zwwA16gblEfOETIjFSMxZUcC34FYlxgpsAz7QXKFLBrXI0Q1toZnUXkKuKWvwWMiX1
HGDA8zZbyBUF2/xksjNqlM/NKcH7y0HCpBxdCMnOL9Sy77gtPgVaIAtDaBtpRx2uf9g6+G15LGb7
ydd0a4HQ/Mb3FOkzNZca+pd+2vxkgXhr0+ZcJOltzuicy9bbeuNw1xN926XGc+i7X3j1YcREY3aJ
TtGbVyTQaYiAmZ49qnU602BY9qmzagPxhNEe5NJ5pO0uf8ZQ9a+65FvdiMwQ9zVnVdTHfSjRGrQO
sjUnz58kMgEpGHcX1E1cDcqou4fL01KGnRwEsV5iCcaCv/4pQkxdcSdp6XCJqrmjW/gWcSRt5XDr
bCroPTWSSqsPlawOU9wfCs2+sUY+RFiJk9p07WQEB+EJkPTxykA8dNVkWYG5Q/Uz9PXXPNoXMIhH
H0/6KMUTNIJ4VSPEjRrRd6Bz7M9D9I1qpYvO3r6K2+gQEZJV1hw7Ov4+bgxVLHWYIB3+k2UXfmVa
vraK6V/eaN9NlCLlVpLwTHOy8+v6UKQmDMvksWyqW89Wo7GbVI7xlLTF058zsonMkRn0T4n1bQzw
09I0ekUux1mbdfoy0PwfRHxzhfHU6PP8mZWonPu4JQ/Nj7r3TJIX0gS81ml7cpLsYKfVoU2dhzgX
a1UGJ5mhgu/0ZI9KvguHG4St8fqLVLLfF1fXlR9WUN86ae4sv9iWer/PdfwDytjtUeWt96k/XDOj
+FZ3rFfuUbNHnOuyU69BRCbs1r046+3wmzgFSpBImL20qAqD/39VFr9qo+F+1r6wfvxSp2tY0L1H
QL+1yCmigGZ8qtPfTJqLQco8pLG1RxdyXSaIWEVwTjIdKVoXjdBcf6xMDo9Gf0RhjYVdboseNZV2
0i5u03+YErZz43zgT/ro+TM1AoNiut/CLRt2yuVLJzQj9UVxCGp/VE6oQY80vlzPPSG3fdIpP1R6
ssY5uF1SBYVO3vg/EgmomYjjadkdcjT49XmZcNZvcGRVhoEisIja9KD76jMSM8VIL73nuY4SHP2d
GafWGO0jFU1qiyVnBz955BYrbGKARWBs6vcBnyG8kY+sZzOkw1mjOMLrx7Yzx2tKnS7w4XjzqVNb
VFWWJTjxZeRD0ekZvCZyt9pgnuD8fNMUWZRxfdUKH+1HAfodPFiXpgsfq/CV51gPUpNrD0BM24JW
MAaOT1nzyeFgl9QUcRP9PR8qlc2S1QD1oZCSef52IGyCeGPz/TG7N0IctqVgPLo/0zmLsVRnkg5j
cMZZzUlVgkUmTXnHU7ekiFBsE5dyNxCpUT6pwpkK45ThfXoPuRftsgCR4plkKe2eveBdOT/lxrSN
G0wLgTvgRU0Lrh/jG7naA19UDfi/0PWcB2ulXA5zDCH1OEDKkvoBWdlUawckadoEidtUCSdilNG+
WsSPuAaKUbdnVWFRxTeoyRrQTauvdgabAO2XJEx2eQEqJAulXDiwiPF7dQ18BRD41kAqBCI41eJx
goavniqyu5dobCggxoiwDodQXAqpHcfJOqupJvDvXMxoD0EVRXHozFQPi7uPY9QAeZ5e0ca0yhWS
9ZRUcFIgLiLzwn4btpyUMftilBgO2DDmqjAeu9rb29RTUojR7BxOjtm3e1bJA1KfDza9ucI2d7WB
vt3cn4yEGkP2GJTZE/3Ix6jq0QJEuGwu/3Q7VKOh3QQCBuXgMsgGTVlMN4Pb3Hp0Y+mwC4/mBaAQ
7gWTZ7Rw95KzjmWe27KGd7Qpu5J9E4+eNN4rI1GELybqlLs6Uhr19NWWLUAgzKjAN1iJ/VFacqUr
fV8EQpg+ql7F1u154MY+ZYHF7K7lGIX6QEXEDgbMVLMlYiyLhIKXEFCTd/Y4PeAIg47js4IJaBB+
Cg8WuLHCDi5yOZPz01BsGyZKMzwRwh7VQHlghJVEzVokzrbwy93ElGDkTKfY8QmdCafuizstnX8K
rcJXqYmljNSmwrsPeYu4DmgnKgZdM2x9HWOa2kwRY8hWXo9EAYmlmvrtkN88geHljCiB/g1RvNCz
M+vIw3vdpiDR0pBpygGS5Fdkog393yhUzW+A5nXsL9TqCJBs4CMT/QFVh2+p9VsuOi2w2t0zM5aU
naFy2/ZaivHH0/M1v6Lf/sw/mB2aGl6TI9Aw1TiYO7YBy4eCs1N95ky8qlmZMnFZBXx7R60wJKCb
SP6z/Pk/ARaDf5/UPmgfZEwn9JV1lgEOeum9hMgp2WddjNgI8ZtWVaQ4ZKgBQKxCvVLlr4eREfEm
3cgBsCB1oWg+lJr2pPb3Co0FKvnHDLhImRargPIzX6v2xTZ/7EGmcC9V8B0hKlKE7pqwwTCqMjIz
i6Yl6x+lgQRWcjrfVcdGgRpwNxSF0gF3F6xhFd/Vj26DVgpiyBK1d+uXSThh4qr5UOrSzQDeDPfu
LUdjKmevePiq1DZv3Bu1b+7H5wGj8Y1vZ1TVeKjjXhKAJ2VyMpp28l1qn1qM6WFqrmJ+EZBOtAOi
qnShVItoJsaEQD8xmV/PBqJehZIbyzSUcAvj4ooQnvFjKfZyGm5R8i0DRFdd8ds3x6R9BRK6hh95
9kBb8visEQlWUv3fvyFGXJBFSf9rzxJmY7kO6D8oc0AGSHr4X4FoE1r0UinbX6Ki7SliI1por/wB
/wGfsFcOFsg2qCo3ZpwBZ+kGkXN+afC0k/ZB25cfuL4KnNZkL9U+wZO7eDtC1cDca8eNekzWkv6a
4z1Dh1kFQ3JkRTVY/6obVRbA/01aVra6PwM+u8+2TgTDJfWYVfEXUuNJ91yqtrv9YHdvGs6iEkdd
9e9fUOaMbffvKnN0XJRLeMd+eefWlAiJ/4+tQbWedWNbmwYGJmh7xzFN9k/6IKtag9U827t4NNBs
pC5AaS/nsDdPLzl8U4LGRKeAS6gbLrzqNRDQrgnDPVVcp6lV7LFfVG0/K5EOcOnjMB4FehZYbUzI
D4BqcNF/V6IZJYVgE92lFGEAz3vRAIMY8X9LuCEGqRaaQzRVfm2Zt5Flt5aWWs4MV4+vAq9YTQ8k
fNorFc9N7oOyDN5ZE0Zyyzr0XBgWPqQCFauyIDVA/JXuO6W0Ad9uAgeDp5BdKhANeE6mhE2Z/qgP
qHCgprj2EZM+MXYqpqvnJAqgOsNEVEbWWh7hA/htpWfWSoQ+n3gkYPz3/rhXl0zcQJojYKlO87Aw
eaIQoWdVBBEk6wj4Oh12ziEvlPHOxWvld1v1Vz5riP4zrwLQKlfCe/upD1m9HdMSHWcMPlfKRbsK
11ZPITC+xDN6tqoSBDKaa/UuPHTiPQhPtun/Qldoya06xWmQhfGtWOjYJTICPpX0SD45eXRwUZzk
0fhCLQD5zUswwTDythlop2sRw+vWZtmhbzAn13YGFaNzxCKkMEBEPVYFa2BI3aegOEKxw0KC7YCA
Kg0o+VhCxsk2YCe3tRdTOyuTXMxlgJZiJsAUYNUyPbClXLQ6VQcmc+NaZ5bTGMkPdebHMVitjXZC
MlZFQLXSnFsGuCjtPg1ScbQn0viL8NmN2ibDl1cKpYRH1xhcuHICNotdBQZAe+F5Us5w2agf0r4E
jn2BZrlWvVE1uulEYYC/6A7KXZLRCNnzi7FataZ1bkYO8OJdRX01Yx1Oko14HEJ8hxE/CkhKm9bf
F9FnEG0iolzD0UytJO58mgPQO8zUCBEDFLYEw+ngy02OQHIwFvC0608HqaJZ/PtvNP57yla0F9Tc
sRN5U1+XDcc2PbP2gTqcEH1dNU6wVTFHpXnq4JXhgEh2xCU4KzrNv1qlvP0jscsLL5Qu4xD0WvvD
aP8t0PCSpvMzwUFdwxT+UifcZ+4j4IlGvjvOrQtPorSXf19RcGQkbUqYztjJr2KUjMmAlKF3hKav
WrOZ+5Oa7unPW/1vfQaqYDe9iPGRXE+dKyDQIkljHyM1USv/YErq1xoClHOw5lX6IDbUUlOTi/mJ
keFKtf/VAmZy6np61Mm9NPdZExfByLozRibGuQPOEbY+CH3kiWh1Br13nsubuuvORFGE0atY++pL
sTc3YYGHdqCEBpmG/fzuRwxNfLQic0ugzgkFdmT9Y44ZXUZnWP9LVwysMo02fDPMt7Sr1g4AN3VN
yyrvViPfUqFfLd4f/j+6bh4LIClGBYOfIkepRSdNul80skBfwpNfJErWXyu1F7dt7pn25A3YwDju
Qz24z0zUYmRrTl50GrYmYg0TlUTmpNonIZjwmuY/b9uWGrqtCgCcHJlhKtOQ+kUlRSqykIao2MZD
uLGzHxskMJhRyPzCWOh2bYyGQ2W80p56HMzznzs5eZsysLZwKAK1RNGoKYxvpkYDXkhHZJ+12e5S
dnR7Duk7c9guugvhRW1V7FgI2ER99E7FgTJ69goXZ6MqZ8Ir17i9LfmLyXy1eqRDqBajTfW3gljD
cnpNMMXQpL1DRf6gQl+DmN1/kYe1wZrGI565IcmP48jeFsMEfhS4HnqYWEwsBd+vlm/oBL/4ijyY
9Fg5mwDNFOa4zCuxkSklEWQgLNJgDIBvKgf2KFdHlrPTWzU7W8e+yAzkq0y3ajPxmUyklUYnT+pa
7fThdG8qBOiRs037D9Ti1IbisJnWWvTKzZotJ3rSaD6lMg+1deTdZ0AnEm9tAueXOZz1urwAbXsp
qaFwrFkHUvliA2kw4hv6NJ+MEfOPO2LPkgo0SHbY4kLPxsS740Yiu9mG4gnQkMq6+VaCIG84hdyu
bzxgMxZ5xF8JHL0eQmY/jLe5Ooz+m+jiB/b5pHp1UI1TF+eKOUX/RJpHrqVjahQ60ZlbaHqstg34
PqQ/I3m1E+lHm4guxhjji542ke1RO1ZfT6X3jMzLQh3sp8o/ZSYwTYihZPlEGGOc9ipEc3l++gsh
TI6/gMhrDZBKhsKSwMBXoaPtftxRh9r51fk1B2FDJ4g1izAimk8nqOhsWhp1CxQNKL4k7bcaEawV
2SzJT0K6n/jzgNve0LKjUhrR12tXao5BELjTSFcDpuW02UnosNDkVJW68pNJq94d/ZnpM8TbpEX2
7v/DoMLt2FS7OCrfJLbDjLtCwxBTidQFYsLqQZj+wO9JriP7QZ2+Mq/dpvp3SJEhVZE2ZefXsIvT
6FSIfJO1tzD+ZrtU5xTmts5plDDHYYC0qMq+mOgR40FW3XVU5NEcNdVrL8cPWnvXoRA7njcF2Lzw
p+qFZKhU6qBoVVGcq4u3hCdAc5DLabb53NpoWQBRhMa3DIWzq2Bl8LApf6TuizkGiPCnEdNzgayy
U5ZrA4jx2DHBg4t6VMPFqKr5qN0As+NDOdbrMSA4EWBmyvSdjkse53JGQ7JxUkvY4Uei9jqKJd8q
IjO4f8kcgvmSevbfjaKjjepVwA7P21Tf2bjabtTJ7Dm/qmSpQFZcArZV+XVCtVCFNXoeMW1inTMS
aNkEnpNKPP7GX7+UOoTg8m53t86l+mO62Jz3/0CIYx/aynU2D3ipjBIx3LC7+mb6pReA9/PiMFNg
cSZAqy1kmJhTnpDGO8bbhwDPd2gZSwjpQKx0bJ4jMwLPqfACAApkQplNp4yrSFaXtPXYwk0bIRa3
ptugd3dT8y5oUj3ZVqlxFnSuqQ1BYhbAzwXAphh41YQuUMUqNnL4Vw6BPQaE6BT6V1lKhOxowuuV
T2/GoSJEIgP9rCEuCIA5CeKEgIt3oApvky9W7VSdrJZ1F3tpgRruNK7mpBD7CWWhOYv/4UKkISXX
2MdGp9HdBjNUFj34iofiOicjqMEW/o4X+7dE0JNDrj8G4om4DnZoXDTUP7SQKSmpeeP/O4x3SCn/
Sr9SWLbAWyeV019NCoQoFtPXQsr0n5sCz614sDuGK8i6UsbJRYBZyEhj0He9EP+vcDr6dJ2WWT9T
OAK4sKhtk/SmwAOqHp1dN4e3OfF/ant4kBAfQMcU704zj4cZ1Havhw9hiawfVk6/JYTjTVFG73GE
+t9sw/lykCFZ6O6UAjjTbmYIXYQy9wHQHapGxLsOXZYgQV5v6sIPZyoADNvduExzpelT44xkT/NH
FRocrXMsdWQEqF+HFqNNpeBKCP2VQzqdBnO6J974osuRA00ao4uBxhjldaXpW7/jPQ+Dz3IOJhIh
QBvktZ9kh5xxJKC/0N3bJVrrXbO4PPhJhOwpiH2QcTPUCQMHcPr+sKP0EZ+XGm4/RXt0O02BKRmS
M4UPxykS0a+L0u3WGiZ/odph0qajh4QvfdVg2HZ1dkkSLVmJGcuoQX9peW5HBFfT7sFayMp/wJkA
/3IxXjS7fKKEjCV8vR/Ab2JgMhyQ873YtEVWvmPvDTleMF6x8IRH1KXlUZaDi3BcSyyhrOCtqBNe
ZeuqbH6I7tAC58M8GdOpdijpGZUfr+DrC7gUIS96hi/QJDX6pZXFQbQFkz5F7hq/suHUmUgOmdAi
VzQ+IoosUh4ReadT1gw12ZCBtljUB8ukk59aIr7pQ7B4TbSu7Z4SSkbgtoLqx5jZ+xcYQUYrI+zD
fxMEkJWeeGhoG5ZjfmZ2Xr1xqwINxZ60dKiLZtvXSO1PBU0k+I92vCkB6m/N2Ke767nWJahSfZ/w
Pvah61kbFqqtqtzpbsyH5K61RBHgmLTdjJUMQeh17ikPCvc8ove5b4MG2wb7EHrBTqeqWxVYQ5Qk
VkCBDjpyO+i7VBur69ol9aUvfGVfJcBB19BgbrHZOGPaMOkoAtM+yW54AyHqatcOZVlfWX11KwAp
MKe8nnXsEDbSMjhlFr3olLZDmylvHCAa6zEc0icTSO1GGsVTniFYVKLF7+sQxnKsxmTjLZIsuxcZ
+3PYEe8zc7K2DauudgoU15p8QUECiGaD+ULIwV/AtS386dr1HpUeANixBNI7O6TITnedjPTqajiO
ptQ0syqk0MzRP4z7Ux67vwmMSpumgE1WPo3efXa1td/Ks9vD/IsAiQDLdCgEVt2FEkpKg16WFhzD
Gt4guC/wfBSPVvTnH1ElfEmj9uok/cppCFdY4lJKJdWgVgnv2y+w1kJUKq18lmmmn93JAGM9jedi
HEEYhOyrNE/36k5qGiJeH15s4PVMlmU9JC+VrQNoTcebYtpGeI7BtN0xWG9IdIADInrqY6UtvUB+
dlABTBPYQFU8mMmswePRQSRH0bV1G5SRcecM7GwdVRT10POHvvanN6lQ92Wwr+cYgrp5pOT6ABMC
f6H8mrr2r9MHiiam09ku86upDyGm3akL2AwrC+Fp5NSDg0KPCVi/u0DC23T0sQRHRIop/+PpPJYb
x5Zu/USIwIbHVPRGhpQolWqCkFRV8N7j6f8v2efeSatLhgS3SbNy5cqQvlr7E3o8s+BKOprz6CNO
vNemjujwBYfZE/8+pp5br03XZUBphmrsvFGsn1U019nLL6WKj23ivuo2GtLB5FPDN8pvTc8zgIl8
i3gGslOFSaJLSUchKYaz2tpuBasSkBZKwQDdyhidC9NhPxFoQY4pc/HpyAltOxPGB91X06bx0xw5
8fwfejsXA1E5BgMiiBw6gPIag0a16jMu1OegO9+ZB58SVZy/LQWGamy3zND5rCvtuUvVh9mAanpF
t4dUAj22J6Uq3ads7ICgYGn6QGNZF9L0a/Q0QOZbU+OGzup7SDtcUgCXIHfOCZOT0e/4MFCHc8zs
Y9EYq0zE/4pK5Mmth1ASeooCzkQ+UlOkNjvzaQ6mM6XVdxzHd+1m4VpncveqtYcfaNrbYGTQ46jd
xiyBakYUgcIXKv8lw59qDcptvDhvahrPyqQH2wm6q4rUl77Uj6aVPiLkhghYVfarBYxhaL2rW3gf
gzYhf8oMKVa+HZBC9LN1Bg1a2fEui93PZDIXinK0ATmp3jz0k/XbLNu9HXcrGI3qwcrTt7Sijt41
hb5vJ+EPJj4Sb6QJfVx8MTIsJ12c1mbevgw2YYSVWT0k9mmfzcErWpCAB2XrPORazs+MkZY96vQo
5Rmaz8ibIrwaHtP5jPkdZ/1Wp+h7diS3lr0823pJ3tokNypYIWLlk/QcsQA5V54wp5hyEX02HkUA
TDFEslVg0PRwZnpylUFotgSIaejTwduVABWt82oU/hElyS+47emqmtr2wa1IQ4ZIP3pRdtExME2U
yQSBR4Y0n2vP+2E2cEhWzlgZpR3gxbTnZowOSPOlG6WFt74b3+dSIQiKOg4UsJGDqVsPjDA7UoNF
I0PbQzSIKZSaa3eGV+4iIimN8lWRbkQHM6PH6IGO0fNku5c6L+AtLOO4QjJdZqBpD/pMWmL0W+L2
QwN5XBuqz36sNmNHotLT0N0MCwUu1W4Xx/1Tj0SgSqfHSHXxNa8rNFhNgMtCeyxN+tBr/cVTVFW6
BJ6NOyfLymaYm5247znI5dDVh3pEyTZrY7oXieQG3kkr1DWlVCSiZHTtVIxDHtDNpz8m9LByjXk1
eCMmn7PDhhtsZhtaXzS4N/qxdz46hetepzOBHiw6gPMrDJVz5TTv2I09bSMbmJ0vFvCxqwCOEGHM
J2aG9GlD6lYeA/QY0IegNKFX65Leoihtnwrb/y7c6duvKwj1XFIIZk9L6t2aKAEoAQvInF1VuRD/
CrpQvJuGSPrS1VctoelNlGoV7Rwif5dr5j5262s20CVuJ8SslUjcqZNml0yDmrDY/lUkAJXY84Ie
nFYCUrmjLid7zgj9nFlnhs/8J529a1SNxyZULzbyZzUJatjY76qImE8yXMtsPAfL9NZ6/Dv1z5Y/
cLzHsVwHS8P47AbBUSSOrQJRuimeTp6THDiYP7mdbopkfGpcg3G3w2sNvwitm3U9GoRfhMDbRIT5
ZCiTGCuZiVUU8Td4xap3ObuDHlLaxrIQuaMMRgeuJqQhSDLQ/FL49TBS17DKkFz0fmRDmOu8RdkT
Of45oZ14yiCNj789s0VFdtjKkEDfyAKIHN5p0XQqCd3GVjU0jfBENZYYnppMbKKw2nrPJl2ThNIU
LNTJjJhnFnrMfg6eBtBtXVU/bj89FgTgU6FHRBbaZ6fco0/uQ498slmGAOHF6KRGF4jIP8gPBybE
APBEuwrQgo6z7WKHWxcyfRMmUIVobigrts48yqFTiftSR/NWxPtyz/itaKeY2/lNFiunGvyQcQPr
yIEzVUwHc8zPloXWbQqsAfBgdMEBPjqDB1P/VzPD2QdHSRBWo/3swUuRMnJBihd1NAgz3NpGtrS8
AeVjkRSMzWivVxX2zn6b0M1LIMzSpUODHZVfJnjtDCDBLGtuZpYzghkNQyfbSoM5+sZrka4FixVF
xqh1KA3SLiud7YANNiGIZTobo2PgkLVjKNeF4WLhw6JoNySR7KYOHiBcOyjd+wyomXxkL55FVDyD
AB6RPoLOYDt4D2Ys/nZr42AQqbu4fgOVuiZ2XmlwGMi1pz+x6x8H12m307DsRTdzaiIC3PSY6e01
g2nlD6V044MlqPwJgQm67EBPEf0kfD7NnrPRPc5d3dKzjJgsGe5a3lehTChCgxPZGR2Rw9HraMhg
DorZm7vaqRmTUtKH5cd7o49euzoM6DqjrmoGiJ5LE33WNxuLq/5QID0Js3KL/B7wk04BARWFIdDW
rRBfo5x80+scOq+L9VSEW8WOzOyMqNUbRfZWoORIe/pNLEjNBetNirmscj2HZ7dlhiP9Q4xS3zEv
FgZX/IqQ58okgXIc87e9sGr6WDwNdHUHOkKaJInMIV+J3l5bQbgBknUZI2GRnWcF5ACOidyWcSDa
Mvqdj/Zqwvy5BhnJwvDogPYNPG04IvHp0S1VEF67QCQGb9jCl00JVR/qwL5UznyYu+4dsQvbor1X
7FxnMrgZEyoP4TZSC80OCOGclzJ6jzvUcZLs5hH+epACEbBaTW4MhNN81jUuh1mkcDtstJNjBCQA
qwGnTHoraRue0E1g13ItY6xdwiw/r2ooWI0zboD9t9EAocF0+DM1yoOzkj5ZMfNWcYQ3ykEM8xh2
fr9ssmh5Jq84RlbhHHvbghWDp+Aqv5vk4UOV3SoB6Gf4rGQnUa9/VHCKYkB23aX422v5MxnsR7aw
PpjlkUk4HiNbNOZN6H1zyuxAx4YxKhqPSfXh0jCnDwIiywAhOqkbwBhY4xqt05F1o9l5QLal3Ea5
s+1RiVjoQWB3dKRR+5WYhAWTJbKWydA81qW2p5Ed1Qq2iSYL9PlRpEDHwaYHiFncqa3OISewNcxT
bTMh0+aBTYuJ4HaLbMA8njtWUkcOlYlZoR9dBnokxwwZX+pPMmyAbFBm73nJb4YfMgDjiZvP7aZl
wWD8iUz2RQQLviDSNohZHSlRD6akOpAPQMO7iWDbsbdtpJCx7H9PXnxK6LkV3QhvuTgwUDrrb+DM
R3fMvs2OMuaMeOxkdR9dthzh9jHTs3JuYibLqaP5RMFNmc4GY9TJmtHngMlZ2ycZ6CrKseJGpuqz
7NWvKQgenDGmgUnmPvQIPHNYGUajT8bRJjvysCaQTl46sphegMCOCdnNsbODHfOUEJaPX0cnf0lh
fjtoKwvxAQPL5y4zxCMc82Wq6N9E39fhxUbnw8c6Vj0lLAJY2bqcCRydj4LERM1lPsoApVYjkBiq
o8CIotksX8l6Xu+yr5nx0sUO9YYnRKlL1HDjyt9WPoOLoGcvSfpcxDy4WR6U8SlhBB3tErfSxV3d
pphZGrA2CKgpK3wx3JwGucdhfu7gkrJnLcviItQrWyMjDAq/X/d980sMKG3567D9LeZTfpyiJdai
lTXioMSRM+gBofxfDGP8F3YflAaInFcpyJqSvlMCPBBtykmGgVrUaJ16VRESTa9dFn8t6Eeib894
++Q1zvO9rLTMwmiAW2s6lekKgciDrnZ+SgitaEx7nCCIhiVwOnajGWDjcuFhoO6mJIErgzA51ZBF
Wy7YFkraMpOGCSPM2sKuPIlvm/T8QEfUtrbrW9WYn6ZHcwVqOXo9bxChWOctDLIwXCP0uhcFbmbP
sFDdlJ2s3twHU7W3qDCHUMCCPr8MTfuycIETZO+R6DrNOPOG7CqMy1ff5d+5iw4a0s2JdXSW26i+
QPcYhvXlWwxzYHB2Vs3I2F5atoVxWiLMWxjBu8/kDm/0p5WPjL4ycl868k8y2Q9t/z312+OsD6Q4
IMwuseGEHq7ygrNXIrcrKalq/KPl94PMyIgDJMxaBWFDgPkUcxh+pDX0+LLZLYxyQswWZC/dyLUv
YvPRpPVQdr9CCn6cn7MlxAcScdMmrEE+TItgS6R1EE1hE4cgQ3dksy01A3T8aSFwGMIOsk8Z8EfG
T0yyaFG9FrltGUMSRT/JnDypeMKADxvTunQybpQBEzlsvpB4oV6yBzu6sC74EBxtsJsQrpAqkJ8+
Mb7mAS7PXtxhyzPO0lhPQYCzF3sIBg3tm8L8yYgNzqLFmwdMtAt6PjH0B9H/NrlQDH2J/Wknjxox
YZH+QDknyMqQRNLYZVveJuvo76XVvvNJphifUWA+2SaTPzHjC7LOz23CDBbMrM+LZ8R8SxQ9Zijv
ydr0AHoi/5z7f2TfxOkW7nxVyoMzh/w3H1mmBY8ixB6+S5TkA05FRGNIVkDTDx94epmwxvbxJWXQ
DDMKlZA1+NA6ige99XfopVcvexvYQ2cx4Xkh5owPFqH7xoo3qOiuZB5QYuxlY8as4aM8oqm8Ih5C
48XFZR+GJFgL/ChuvMeY1/5vJET/Vs28wrkca3TsPYSjVXmbffdepqEJCmNXMVRlnqeVRwaWdM8S
5DFHR0L0igpHNv5k0O7Cf91Asph/dDIejtBfrjhUlkl9ST7WDjEak/Mmx2Q0JlMU+WxOZT3D7Yos
ahFRCLu3knGpBFD8OusfAQROjM7x/egJgWI4OxD1hFPE8eAASvwWjRYZwLfF1CB5Qc2vtz0rVDKZ
SE6KTEaklichTgu9rwDVDuwUlZJ4dY++aog9JRAErT/Lh+N9lSCbQJW0ultrHBsf3Vuk01maDz6D
koydPWdSmQasp+aXoUB4kPvupdbeQpqdQYI9cKNhX3pmyTDJRmIpC+c5eD94uIJXt81gYwGG3sWS
yvmiUmZYoztmEI2NRK4zQ5g65ncl4RoN2e1oUt+pUsbW0N3fhtNW3jn0kPDoHmW5TaB13q7tSYyQ
5pbpYP3FtLydmVFzt7udxkVBInInAb6EsMofDi3GNHEHrD8DBaipd9Tb/IgcjhMKH0nmIFTD3wyV
CDmgTPIWTy4nvEfJv2V3EaJaTYmAjH9Ebn2Re6k5QH0oI4IIjUSVeqdB1u92/GWEj2cxmbu3a4KZ
qbO078Bgf9W05EsCzsajYxdF7pgpfi4zg+LQPKYEQdTB1w2aTzpMWh33wbEMadZAmGKFqS6Q+AuL
ATEG4ySWKe8v7HZB4k2iuamWaCN+Q6LnZbEh5XXv3agz8T2lb2nvFe6emmeXzcxBulUTqlC5Tr/P
uOpiEPuGVm5tVzfhxaNHk8ELBzUHov+Fncrz4ZfldDvb+5JcJRfvmel7wrl11VA2pmojOUPl5M2q
wwF6RQPZwHksSfpcGmojVGnGKpemgbv1MKn2jwZNWW61p83zNSMjkafuiAk8l1C8XvY1oYSt9ayM
vyez3KDv98FcWMNpzi1DN7za3EQFw4D4M9kxBykMPfqGF89wBirwKQky6+JYy47aaYi8kBjZjJCp
gSoofyEQTxH6W8XcKTGl9tkb25XBoACbiFr8BWnvE9XWHqNa0PIw0yJ8t9je9Iy3k1sZwPTzCYuT
2vnbULIVR2Cn87kPtnKwMAOF84dey1WCArMM5Crs+RJ7aBgQOZh+/ix73lvlqiJ0LxAWVNYlRjpM
0slSOkJp9nuJfKYea9Q15UQiuPPQjukPekW7FDNaVPmhLaddZCA1gfmkdSvmquT0rIqJlNlZcsbk
fZrpgHNKHXfT50dsfMtCLJVah3RDoIkv0/xiZnAiswTR+I+AEtzfiVheTDUqhqVKDg6kHrEinLyQ
TaWqrcJ3XNiDzT4MzncEAMOj3d+PGKUi7hLLuRC502zLLLwvwqYQgRtKCQ8cJ8Om9QvhoUJGcMmi
ZNH93VkHmXchIaZM84p768VHcUvchbw9F77sfyTAZqYCOWR1Pz4od6/lA08U4BxE8hnbhtl8kpAh
LN9pVSWwfapI4MX3aSHtC7L6WHTZVcJ6SUy7tNxhXPBJfIMDZYBJEVFCFBzwKf/P/YklZqyplyEF
wAdH1XsV0ynjGOMWTWGxgsb4t+EEp+rKXORnCel4PclhB+LKEqYSnoqHKqElz3BoxRWIn5XHltuC
X8WHy5EqF32HqyloyUiZplNxpQzF6Ippi+0WxyrHk4thLjQdYXVQqoGSNK50KC5yMT00C8VqyjDf
KYf+x+0IGEhSVyipQHwD/ZUphYweFBeDvZEkv4UzIDcrKqlZqSsi9reFyr34NM60OFsJiiQSBolh
ZMunvJOcDXZ3IZpwCTV5PBkQg+VxyYskRiaG4dhJjMKJ4uMpJ1rD6eCzChxgkJ7Im4Ts8UhGJWMz
WDOPIVeObj3S2P4xoLvLtLtDW2uHCbkJ5f4ie3QfOELkJYydDBeG/KXLUzFob8FIyzT0Gsh8zMMa
KClHMLq+wzqDWrJsSgr3rUE0ntKkynnCuYziPRnq07BcrQGrNez+gDn6K7/Wb67dn3zWLXL0TYzz
tpEPpGuMnnkaGZaCffdR6SxOvhnd8whyaqrwIyMtFkKh1kdnwIQ6rW+mAaqv+W26vAn5jqL0ORO1
e86whaiEvWRaBzRL5ae7YtA3clkyjnxiZB8ynVaCtUk4WekFmdSXXi+hnubaSaJCZtEtQ/wYMpoh
sKe93bjHxKT5m42VGyjhjBvgEKAE+Mzo0Ig5yKehtjkHA1duFc9E1JRpCW+617JyTnJBuKJF3d+z
B0lulAZ9qq43GCOzT3cdlsolROJYmHG0lye1iWhHaqFBYK0GIHAAI9onqZbaf6AnSgIkJiHO/xQG
LH3D3U3seimU0HzeYhNQkJRb3cbJzjXLtbfYrxwiubMcKdpQdihNPEqiYXU73b40DUQaql56RC9O
HC60iiG7Zuv1aSirFa3TW6bMrRruNXKgVCyIhYvCeI7gh45usy9r84x+EGyFFu5BMXMFm7042tyO
0epLdjOzUAUdjlugrdacVrorVRw6yPAvnu1cWxxBGLjPYDpCTatW/dCdyzR7qdv4WWI6x/dOvW4i
guQ8VcjXjn71ORnNtZk1oNX4maznM+I+eK06ObV2c6C4SQIsq+Ca3VcQlLs2IfKr5/RJg1xlVj9+
5350DFknxa+/wJrd1aBS6vNOw/yPSjFJEiWZpsGlW04LybF/ttPsBOHxQY0jmKR5Lsb2zOE9Fsig
Kku/JKDjzAtg5HV8xBkuAfKhPTC1nAEpRfog3nJgDWR5JE+TwXVZEn+kfU3yp52RykI1TtvT6XzU
y/CevkvgO5OoSqTPnYnJcsNIB0JCuJsGuLXrzk9R7L0Ulv2rn/23sqGbneoWQnHvKcRmydvbeTn0
pf/TZvg0a0bXNEiMB2ewkVr1aA0PCiYHNmCPhVdcAn35MYkdjSJe66SJ4hJpiDgohhpJPJCAqbVg
cRoHxiYkpYntGa0YXmkiFwS+WmoYF3S+YeKo62zIdY4aujLywF00/1OZ8cYn+MxmxuRNTfbaKf+I
koF1DzZlCRBV4MhelB/vmEkAYFLbxDfz1p25GlyagiKmBDA9BWsvR0aGEZRKx7vQLYacEu+Lc4E7
Bt+NXZAoAu4zUlTrEZMPqfnZN4odbiWHDtaDV0ymByMcXUeaDYRxG/1ivOyOkLYuBikWvGnzxf2f
n2qV/1pST+BKw9eT7BAJHekMYOgKEUBJnsx7ij+SGIrnENhPvDICCDtobzwgZT3JjlTEwDS4ipK8
VupIOMCrwOoBtCC5hWsoL8JDuBpFPJ0iZH8Z6aIBwCSYq0Du0msLRMFbFMkfDYVErSgAhJkh2e/F
8EtwxSuWDo0k3HTG0kn0Twh8bziRh8OmaW647ktxRvTsUpYswNXFZfIZ/Lo4A2gJSHEPpzGOdEw8
Ggu65HAZA9ZT+HkDZeuIHkJqKnYHc1R75yNKsQFm42+oUCsy8hGbHSDSUYUB4mntqquDn6D0UC+B
FLJDaT/l98r4xlTyBmOYjGfZLYFgcfH+8ktiGPxL0DYfrDuvLx9ItpqMpEr+wPCWVYYQmMnJwE2W
07gSggMLHjP9bUlx79ObuA3ZCvll/lo2jyOih9Q3EWAQLSoS1ErBc/iT+U+K9KSq5zU5/FoWnl+I
yZpHis+9tIsQkir1xgphtwWT6MoLJ6fh3SWu4fXx1fJfWPUD2KCk/Hn/xavwTQX52u2PAktxEtgl
SVYkA2Uou1Dn4StkK/wm/fkwuyEvsqxQdtBVlCA7wp8hj/JggzMpwnAJQAxYPPyojm/3UkjOJ+U4
NAKqp9uUeWjArC8qbY6QFB0iDb47IJ5Lj8NMCQNQyjLD34bzGJNukUAflAyhMt1P4qaMuGmcbSIA
FoQkiXHmRA1C1hCHKWBDKfeELM5CBRtVkbUFKaQr7CdZzN5b6EUJZH1bpDeUbWxGO3/TXJ0CIjWR
dOuQ6SZNvRODw5rRJQI1EfGK8ial5DggP7WA5yqOe7yZDO8ZZuVFrIvEjQmnPcYsMBLmNUGHhOWU
AFq8JB0HnH2bUchBeWgmlNgR+lICmfDJZQijplGILC73IBPdx/HkMJetTYOVpBEMunsMdQs0qvI/
WFba1I5Zf6PfcC1V7d7xf2WDf8g9RW+VwNkcJep8KkdjBPIqzro1X3i41MukI5FzQh7Ef3NneKRz
omF8FYxd/pTn5KEFoKFbiN8UPolRWEcLR4PECGx4h+7Glt5BT2YPO6T40+i9BjXIBwX4OMs+2oT8
1sajc7ilEORM3rPkP6yCBAVVVJzvKBw0nWKpLgTkG9eiDgWL2aTMFObSiOEAhNljfY4t1NgoJIHf
jPEuZv5WYzurLPJW8gScB+Yh0fBOREgzTQLpR/VSnr9ByTWa8OrQFar36AJ7z471VKVXXqiwLMCy
bDsGPz1FOxQ3Nw4GLnSMp5LibzRo5wmmLbJ1FIWZCRcHci0Gh+qRy8jKEYgYY5bH1RGpn1/yvg71
dGF4ao96Gq5hTdMHTf8mpUM2VCAzvwVUotrAneCWSvLgWMbr5CJw0zYVKh8zExLSBb31n7oeDyBt
D5VFpLZ8GGhJZI7FoNebpjAnXK6ajKFRWFf32qHGSnv1K2a3mZGJaPzHpUFQF2LFoPu7uPrmyZkI
Z5Q3wR7dfrnbcoJ29t40kF3RmC2PoZFOY3ZYLR8dBS1EgSRVRLZmJRALkQy2IqY9KCIYkg4byftb
0m3BSzk3tG/vBWIXW95C7pBXZDul14XLrQU1mrQdADxx/6lNrilZDToJ4hbgTuwGdZA/aKWyAmbP
H4qxGEZADutCtgMiZclNklM9GpLXZfSBdZp7D0G8wHqKAzGXj7F7C9v5KMnSRLjq+No/5r+eJHD3
zWFfY2hd44fGpyT2j3pufqMetCbuAJTX6CmL1z39Hby8kAYbYERrouEZ3T0pE0vgMoM8xlFwEJ5I
6sfHKnGOJt2YAxghSvHIfTlM34YWlNYPkvBIwUYKMWKYBOKsJ5rB0FSaEh/k/WL2ILTGF505a4BI
uca+b97TuRCJfjneo+gmG08JwteLelusy4CktxgIJ7H/5VCNp66hwoicNI3DITijb79aSYxwDYM6
0pgY/hZyNWAeIwAFOZGygXqD4Ax1/Bli7FquEvZfBkdGJGlio+6WymSkaiXnCcvZB9J64vbWWvz8
qG6KwkjEEkuaKhUo/qrHKAgY4sX0uj4mebuOA1pwWTJ++J+5wdTJp5lBewX54MAKSIuXkuxf4Di5
8/+FOzwRJ67jpPN/2Bh+Vw5vMZ4l6xuamkgU3gdxCYdC/IskmbLGRB4RoHRafpM84hirBskCuJXc
VmINmr7uiI+ADBgCHouHIzsZ1QGZlZ1AFrwfc8Wxq234TyqYpRseFIk8v8X873pAPTy56rQKNHog
ZjMq3+UexRdS6p7mHCovFB3lybnoCacEiIskgobSRtJsfiasG945gBDQQAcNcyZ20AyMIlT6LYA2
SAVOJxqQY3R9sZiSw9vAxuYE+F01J0//BeqInZAqfENvxuShzY9jH/N1VRJ6KDJXlCmC1zJEsY/l
lpA9XPArsqqSi0t+nAweXePJib+Ua5GFlayGhVouP5T7JjA6v/+/L7goRd/crLKdETBVgEPF2rOo
YImsmGAZclmG7EjPo2kDzpYbMk8xD7wIOUurzM0y//nvLOjqYwR6wx1JtVNumnSl2Je7NeEYicXU
uUq8KnderrPDGbeCboWR5Ym7xZB7tGH5zVG+UY/flV+i3/JuViTd/JhvyjkX5pcD8DfQawo4w7Pw
A+Ki0XP2ddk+yaXjO3zfj1/YyrZ88cnZDNJyxLZXZXrfVjdN1+DlPDztn375rUi9JTSWMjJZLyEl
AVoEIsmasIoICpDWgEFoCEG81pQJ2oXzDURBVH0vNlKlmS+5+W+hLAIEgEy4+pgC2SKeIZ8S8YUC
/Eqkj9SnwRFMY7WDYbgVbpUwJnhlAheoXmCgIexQjgl/TmA2IUYsAGRsRxs5YhJe1n26Ho03HlQA
o4airdyiRclq9JMLfIavCd+5aBIXclUlWOTV+UIYSyjcjN8BEkqYd6UePcLdBWTFjml7ii8m1J2Q
PZIni8dgK0EjNd9R8h82MrQNNKScawKkFoJPiTEFl5APSsNo+I6NyrTvgTQtUvGOBxLXKVceMg7H
vPLcR48ZGIK5Th5TOvhzCZDD6lu+lVMZlDQvoTKngNe7qD32zr1GxUsJJ4dVSaAnS8CunyN4NrLN
kB74YLRgrBlx9zCyGPI8oOAzpgT+JoQTQBo5f+E7m9oiVgj9D/OWg67LUeNmcmg4wRMDEyBQrcQK
5+pvPlA8JYjD9C3txaGPQNAxONxbHphumlXVh6se8J8XZl05VTymVH17JsZL+EUgvTB7w/mTpfZa
Tc8zZoA7Bc7Fm4kxlxsplhzEbWjonmb0LN6DqzhSaJS1o/c6TWjyoGaSccr8D8rlIUWonoqoSywj
VVCuKJLEcIb4v3OHQbTT5hCHyB/QCnUPo+s7JmbZA2S2eZUSEAu0LqFdTrk9hGYDI0s+ajKl//g/
gQ/xE3mGamL/DnArdr+zqeDnKfOq8MYk55hdQ1kwtckOindlCE7X3/M2zryF/IaB7AvBmw0OBcgg
R1dOk0AwbMHSA/Q0zoZBJ/uMfiwbdDinvBvR2orNFxJJylzUZaIOSuW3cb7E/9VPbD1mJMi/fNcU
9BJjg14xcJSzv9cnBTUHEpKjL4FHj/MUIF7MuN4hKYQXYVkMgiH++O6uoIrczwX3owbMZvL4NRyQ
xyB/4czwRdJSaqObiT3B8Ft98SlBAviRfDzyMymiQzTInQWVNUKkBSlSUAnumcQhMtbagXQWlPpO
PiXrNkfvWjWisYi4CJUwcXt2FlH/yA5T9C6XioMkvMqMGyGjh7lCETi53AKqecJ2SzuqhIB8JVM3
koosvl1LpKMDbLBKUvCsyTbEpeNIGXnCLLA7XqQn+RO5cRVzJRaX9pDm5V7NouVMsGdJxMqxPwm0
xKWSOjy3Q4P2SQMtWmMPIc1jyLmlC0WdhWZc8GO+YANkoVgGqlwSWUmmzC0EmF+Ke+7Q4DPkjSRH
1x3maRcX+Sd7ydnH1crnwWzL/SR0FFfy/+Pb/2recnfGiag2F+SFgLYhdJW02s1+XJB9ufvWAlk9
ptaGeSooYSaISLnlX9Bz3kfuJhVuLzhir6X8LOmY/NWkg/PCMhAMjN/DClLdJiDwSHmIBYA1Z+I/
orKMEQp9/yp+Rt6BcyRVfbm/iLoAMtYYdNEU7tYInu6j+kkSJfGe/4uO7qEnkV1NiZoogVNz56Nw
JrhejlQIMN1Y/XthO62vPLHESphWMUwZhqVow3uRn8XGfk1kzgLAx5m14xWk3MBmZXG9w4g4oMBy
CoVe5RjO3u1/NUxkoHgnJ5+9MWdDfKWkJnh3iYoIWeStNdfe4zCYmAHFWYhPS1VBFcsBJOGmhOgY
DI5/0Czt4EzJNkaGLwgKiDAtonqNvXXjR6Fw8A54XboD6LPrv7imQq7ji+75W4YzBTodSP1uGYsX
iCDPRlq+GK4if9MeXaijqetTdlHZNWyQveS8L1n1UCh4U5CqK325ReXwEyE1mQwGNS+7/bRmEnnG
bTOlQnvJrOa5mRK4+MEuQP/6HiK1kOASQKyqr655j28IMBCQ2R+hZL9KUV6WP2Jsc+wFNKXG27QN
f4DG0UGFqN829RYEKV93Y/zsRO6xaOrneWj2DEB4rCvnsWmbrVCksjYgs57Cd0qY72HUXqVA3hXT
aezpjOX9R9d8l1pEl6FKFbRvbuZ/SQbCHK4TU69Onj+fQ1EEQDmlabACgS0c5d6kZbPvDmWXPyWN
ceawvyIEzByqIeRum9gxX/tKEP96SHr9MgSR1Pp2btPtpw4+W4xEYoors/WI2DkCfvD6kBqYkR4l
L+wG/wvvT/aebwR0saj1F2BnUivwmMK9mTK1gbzEBBzUqJjDkjb9STgQQV3fGF6OdEoMaZokONbq
na9CskYuie94dOXU5YUJAHvT8E/4RWHRmo5GbAKy5DWQqEK7slc+p9SwllMB68fvP5iE9IpM+0Yb
6WdjncUNRzFthoN1pp/m5U6WralgLJbxT2xfZHowd9BEgMPWdvZBT8uDjXh6k/nMF6wO45icJrc/
OxA/HmpkcoFAmC/e3nplP9TtH2FQDiSP97IK5IcWFkAvOlKCmqnEejEp2g3Oh8S49K4Ls3lH8kqf
82+kY79ni1knockExeJCgfsdBc7nKkS3NMN/ta3xHI8OPM7sqFFJzKOJaQyeOkZwgCWy6TCYEdwW
B9whWRYpxdEIg34BflzgXqmtKhFcdJ0/NCYmu2gp6UQtD3fW70jMY9mITDH+BvPjsAqKRs7Fa8hA
AOySpftqNZ0kSGf2eZdHaxDKdymIWila8MSRFS2ZbT3dbbQN79G3l2+buEkyy3SZtne3TRTnJu4G
JENyDKllEpxcOxJQIdgP1t8aCDtbqo45RJPMffvwA2tD9+lhWjJIAcP7EKOGDRarT9pKsEacofK9
TT5dU/gMs/Hmti8NRpRTIrZROCixU+7wI2KDMXISFPVZd5YaqEdfg0AqQryPLJxmRaxIiZMkTHBZ
Qet5tJiSlkmhAc9qkKQzu+dBvmYAzVL3wop3RM3YWmFTCX5ISmYmw1ViM4xYln6LY5S0zXbeg7ja
tTCJxFaqMmSYevqL8MHLU0msu3ZcWRRgEh4mLL46OYTm+EpEhQPntXh+4cVQfSb+k5Sbx+OvcS1u
Wp8FXsGwS3AwU1fgLs59/I/XkagzatqDmGo4U1EbvWHCm7DcY1lxJBBGEFoQJy3IcQk0pRvdt4R+
PsN6aIFEfIcuIteSkhE5PvaIatxTg2iKCyY2+xf5rFQt8CkAKpJA4GLJMUge+C7Pyo7PxVejn2Xo
EzgCqyVqGs5AVVObtw11N09E9llT8XdChkFlsD9IrsKnj7lwE1GB+MNA4msWlOjovknVNYsJM/N3
+KBNQQukgdZCEBz13n8SJMn20R1gSinVCt6hHt/o89eQvBGInZvH9omVEtbRfQJP+anS8WBRqM9T
aNb9ZRAVTvWYQFctqDezCym+X0AxfCWvahAY4ekI0ZBnlIiEsDA7DP70Q5fhg85Pu7i8ch6BUGc5
vX3BZMPsbHuIuVD8sqmfmvRmFYBqUq/Wduyoi6yr5NXygCD2IwpN0t3D40h+SXkd5YIG6yhMrAzR
JtqKXqY8P/b6t6q9hxB5ZIHoa6AG2iffO0renAxBkSQMDKIIVgltzMGTBIiWKH1lFF2A791bWvwS
IEkK01JbUUAN2BLYJaH3RtKUsZt8ak5i7vyRAwWxj/NXVVfYR7oDv504j1REToysDjjiPXppUTlC
V1sFICpfEtKCyjSQ8IiOrCo6NdNvqamQDOyFnirelL+W+hVPxUuKV/E43zMdrEQbjZceWH7eVcAn
gVDlKi4wQ2wwaLaWoEyqZDwm2EHvEi9h4OWuG3weTh+5ShXf/rtSHpGOuG5Yzk2MuhuwdA+cPxLa
khlT94LTCy8anLs3X2K3R771Hy/BXKWk0BmN8w1pYeOk1UYKOKKSxA872uAW9Gp1qG1QXopnA6DM
R6mSRERyCXCmliiuon9Y0ntwbbFqJG48VWbczYlksGhSibfg6AiRIAuCjUT1JBF6WW5C9waq7+H1
SMfZowBzRqsY2KdUUdgn7mLbVY9gMlLHFywcdfaTYdAvFMPMotbNtzr1h8RbUl0Is/IspOhy9IFb
zRnFQiB/fhsVjVViL1uBGBiV8OAiCwZUKzaoI4FNOINSV7AoCrBb7Jnsv1Bz5PHF0HOoeSLaA7ng
R1N/q0EtuABQPSSKkgvNWZeNvBOvUB+q77dUioa8YAF+6TaQM6ur3FJsVm2NV8J+HpjVgP1KXid4
B4ongq8Jyca1vCNzuSPUZYQfLYdID+ju0FfOvNyp0fGlRLismM7RgFwnDIQWp95AOiRiNia1HzF2
updSr4DeMKNdluT/+3RSzRhtiP7OB489Qgyu7L9Lq7bsIB8z4SLzhcdkZ1rOVJONoKVc226tO6hr
aOOjlJUUtIw+H1YSqdlR/lvPqnVrqoPgPB193UzR8e70pQD6CM0a4ZuNpmTDdApUeyGFTdfcRxol
d+Hd0Gk0uumhp2a7NM2rvLSs7Oj3T/9H03ksN7IsSfSLyqy02BKaAAiCmtyUUfQtrbPk188JzMzi
vbbuSwIlMiMjPDzcVQMs2Mfq2Bj6Z+v5l8hkdkMhCdWjrSStjgD4dczpOfWe/tc68EQ7cBTpkXWI
bE3zn541GIC2ZbItFud3trN5PVbVOYGnp9rxKfJ1KgUbTUmvod1rRmi/tx1+MEnJ52URHqodPWQT
idgWX6vyEtTzR1nQHLc9OVFIt+3SR9RpOAiIU1UDykMde8e69l2EzhiKajimQhw/m17/JpBvHQbA
HFET7iLY0oYJwBqO1ueS2cCPcEPRE50/kU659t7yZ2vVS7W4aIPq2l4i8ICNgiA+8Hm2VsgkYWmk
EfBkjDQc8vSBW53MGiH4JrwMbv5n2OYpQxgkn5f1aHW/qH+gnrJkELAITOx9ezckGHr3SKdgTP1Z
2xmJZ+owg2EWdwUO57DGpIIUvET3ULZXV2uYd4gK4S8qlW4NXyL2nszmx3EOBdEINc2q+iVqD3So
+UMw7RuDSDBAvb/45ZEAJ6chuMU2opnTklcI74iRKomExCxpdgiRT4KiBJAQdi7hWZdeowC/3Vgf
Si2neUx3eb4iDIJpgMcx/BPCKaAcn1k48gFELbkMqaEFTqTTzfKWbS05kiC1NcPDixb8PwdZsCns
pNHalPajAM8YaVLEEIXgY8rzkFjMhXCRIxVelZj3twwp+5KsTujA7GyeFzd+i73eVt4al0F8FJLN
jGqewOd16d4guKxCJcpq8YqvDrKD2JVT3HxK5KoPgYS0CLprCjN5eEoZC+HoG0EjbBNlqGUPr01y
CXwjyHw+J40dCIYCW64t3uCTPHMtDfx3whoXM/N70uOQ0lqDMpZg8xFIG4b0Qh7JovX3ZBVMYtLJ
Qi3vT87z/oNmf4humrxGt76Xc7ebsnvB6eTDgo5xl2nNAYOEGoAcdyqdCp4Q4W2GpWkn8HTwfYNf
yD9anQ358IO7FJhC2O6xGTM0CW9pSI6QuM9WCHfGElQlbCaMl2vj1TYZPiUyMakIZNY+4u3wQAFP
UiFjAVzoxLmd92onYZivxWVoo3yySOBdt2ZauaEpaaLDMngYkHIgmIyyzV65Jzll9YzwsORbHbCq
2aiZvOm2qL7dt2TaYZe9KQL3hMAZBpkbs/3LHbiuKlL/RT1fK0uBk0LSYsl9XFAJlIjQJhpSU+Qa
sJWxV/JJBNg0jrDpZhQY+R56YEeZP+cSeDsgV0md1hsefxqgY1PAqqNaiuBy25jRkQaEMheVwj1y
gB586hctQlc89BJUhN0cn4pgX1Clw+NBJyHTDgqGNkNUxGj6NdLVKX21FwoHlcq6A1yltEnwp6xN
609RfshYptyITIoOkdp7vnsQXkHa0H/QtGepEWxqVOl6TnW9lvSFlE7aLgICUuVzPTshZkhkQuRo
JV+mJ+Gn05d/1ZLDMy8ZYe6/HOUxaxJvLJ2h8wpnIHA9EouGmiHM/YPwExr3m5OMU0iuRBpKHqk3
7oMrwBoekaZQBmJoBTdNyLzdOL7bMxIlXb6PpTIl3GGWtksUj5AbDSzAHF/LEAUGR4BUXMzMHrf2
wzK9jajISHZnU8ZPUOLY8zpmg9gm34EBb6SFhKz5nVQSuTtvpEsuJYogcMQR+mIVRCI2GaNSCE+d
tLaRvUaiyI1J2zfZZ/BveUCSUUjNgxabthOQj04mS1zaUE7u/NLMke9hUUsfH9uvVUhRE5CauVA/
ehgzINwOKSl/8DeJMcTDCgg/HfqDGzOdQLuGkkVwQRvZDyFCtRlnIylP7JXPWVFDL2/SvcdJNQbL
MRig3sHdK0r3Ufe6D/6UTw0cBcsJmMjz1072ZYY2owM/1Md3qffXsT6CgEiRxul9iIA9tsaUZSkT
NWBqj9LVR+hyohZUVBkzlrltQf84OfKyJFZAkKRcfTTQecrgQhJkbimYMFfZ3XN65SJXGSPcWuzD
oGfEB2osdAzC6Q1Eny883Kp6t6fpQzqNGVgxy7bPb62dgYFaD/VxkOBzGmqbzmHGECCOuxpBcEas
SB1gUn8hTtBIkIkm2dkSF5C5YTwyFRw2RROGAiQqn83pT/qYwDmeTVd2glhM3mdi6MOuzx0psUD1
HGT7MnxJGDcj5znOXnUe6b+7A3pzlGf/t/kg4ot6bWKghu6M9yOzaga6TOpPGuy5uvDfTNK3ssMR
skmgUHmdHIO8UJZQ3T46PtqE8hyEk5bQJB2GAbFHSP3ortb3LhCIFjcJjx9E7P84ezIZ4vg+UpTu
vmQxp9SiROcirqVhVrMjBUblW5hpR4XqVfTmSlT1ifcJw/gNpkLCOxJwNVp+OOlBgORI9fpop/Bv
hIRgUjZlAXcOlABDQJ5FZ4ng6xb79m+hNEuPKmPnoCWbJP9ShXpWdCO5SGsqrfKdFAtlEV+EOEWu
SeeBPgLAcgvkSWxtMNvDkfzLW7ZjnL+R8JdiWwBbnWmRJ4NuhgwTSZDK7eis5YeEfoVQEvEK2TTQ
S3qH+mxaC4rDQuBuW5y0YtR8pMwU8ExOQ7kHji+SC55pWTFowkYlutEDcrDii8Ij/97LjLT7Jmvo
FvWKEngPse83gwctJ3DIlE7qvbYKrSFE02HASH94YDt4NHGxi+b96lt+R4q1mkIQDMjiU7Ta2vGa
nSw7uS3H8ARZiskBNEflJJWDjjQ+7Q9TabzhdbbSARZjgSOYx/Se5DwY6BXLyWPo8B7FYrG6QCii
0f0txxPYi5UfRDhHeMsOpPWi/4VLM3ICdgaS3T1JvOPcM3l+ghj1OHVYcGQMcGCAmtruMTR/svlL
JA6F6C2HhIloWueV+mY0LKLdtY2c186tKDQA+VljZgvnVyKYwCuzAn5RIorNiIMDx2iuZwFD0TX0
CITyK2xm3iyrElLzgyQaU2ld6I2pCelB97UEXSnnmJIAhICgzyNR07yRTSLsOJGOaJwYqE00V9jw
pHZh2d3z+rfoczylpHl8gwQAoXPyfuS5akhp+thWeMwde1Vz5HULz1AudGTCsFjUxWei1eaUIpId
zE57a4fhJ0n8o3yKS+HRQCuWZeTO1r4g/ZBlITepRvOgKVyq0CuVE6zsJuTXUDglZssjLEv32qnl
YaGIESWVSDdPsG4e5HPU1K3l3yUwSPwXoEsOPkCxeBwu4eQ8cWSDJ2g38UafVLKjbQXlSSY9JPul
TzHdnOTlOSyleqiBIRsUA5LxhJo2WA7JiIlKKCeN6Dv3TAPKqR/h1S5CjuguV5xWrPikJQMxqCYG
iGRGGn73iX5cMPwiXckL7R4Ymdko48YVnAIaaHAdPZZ+ZBSvzcIgbC0TkxnJs8R3ea8Rqig2O0pD
zC3J4qOUmGk6/ud21Xqg5S+C1Qur1n2XJUGNQXEkk6wChJF23Xs8dVOLLgnNEQdNoLjHmp1xjQgH
eckxWhSY+9p5cfAUiYFPBwctmy7ybj1BmbZiZa7kSBYSgKkNF5PxiN6eJNuV5JHCiMaPzyBEB4fP
QqS9xwGrQ6TBvquN38JsAJUANhnSPixUjHTz+pULawG8Q+F2TA7yQ26rpBTWnKNQRemn9ZAQfG1+
aLhbGcr3B9qIzq4JclxIYZ3TP7DZbgOzHY3hH4SvBAYjPVpI8iBCELCqHMsTlt2k6yd0Ej8HbbkY
xA6hLQxDGh0CK/pHciCgn0BCjWbvszrGzFBF3Z7W7q+MdwntkfeqQdVmThjuj/dqV9RNSZ5pK6ew
mQGAW0L/cS19N9AiaZU5wWekESWIEEKxEvgR7ui7VcafcVE+9rM4MjIfwy4sC2uNijR4A0ckN40D
wl0x2FeBDMh27DH8mTl/cVsajz3bse9pUPu/cU28YpKa0132taQKztyc/WG5sRlkcUrnsKDWInKh
FbmVk0vWOoSCjOnp3AyfmYo5CLKoGSbKi3h0oSZlVgVoFqOLvYYQdnVrlGRAFjLxORAn5eST3HjC
fsZCJdakUImRLJjs8CFpOyahQI/Hk4QpP2m3VT4flKcgp1XnDt9rv9L/itFg8pcehXB25TNrlB+y
FCo1zBHyB+kr27RP5EcEtnepd29X75z0GI8vyDDU0jZBnALhNqMEDsLdHnRvFA4Qmm5vrgf0x0fn
FWpsEOOk6oUch6IJGRepI4tXnvgtFFFk13rwPnEE1pzgvjmcIqpIafdKJevqxF5OAoQsBfBqGLbh
iGJuJ+4PrW8cPU4RWaaW4zxK6MND5SF3KhlA1pC7M9F3lq8SQU9OLx+FcDeBYZvTc5MedA3LgKNT
grSgdR4QH+AK/rsMDlFMZCGWdTD8U0XPi0+g+GTBeam+GfKSgXqT/hFjYV1/Ly5DdhisAdTlgO6z
4CwYtNx9zF6fygaS32sfohxZxfsxn1/MvANQyU/GaJ1vww4Mw7ehfkWFC+CmNjZFHT84pvHYBe2z
W/lXVRkPaT8TcLTUQi8gejN9kxE3wpWJ7ka2dIfcK0j8CZ1TWu9Al1Ik97Rxp7XJa4n11BZ3D7Tt
Q+dqhcW5rsyfNGfOhdoaCLqNSIjsPDhmTll8pSS5hWlt+rCAMjpPOz1uPmYXsfq7xC+hiMf+G3ta
u+Pqfkd3+olmMj1kFyB96si39mVtHeas7jfIbK0LE3fNiBvT4uzFVvanl5kvDnO7mDX2rGrb27tx
kKK/vQTrCTWRnRXaPhi0hiWujga6UdwMksqMdAADQmTg24ac2NNak1YrL7FsEUtqaPhmPHZ09bp5
ZWmazmgHi6euSIFxRQUwLkju4cyeadSmsN3ck+0PFCLRSGI1odmGhPClMTm7+8kEAwY8SLLqSaHO
i/acvk+N/qjVZvxT2piMu6qngwNASoHRPS8lpKC6DXFQ7er3NsiRC8rT8AAOyEO3+vGsqfIzJ501
yqRcG8vwUFvFuR3VR1/lh3Saf6nk/+YwxfsR/sBuAfcLmD/2CxcsK2+uE+pbd47mNqzGDIYG2mLp
6BgPfmZO3zpSZlg5OFeDJNHVixfacqJBQG7KkrqvvLnYWF4BmUNvN2M5/bgkbJk1GCs3zlHjrcPv
aSH7VTqlgD1WSHc5IT66qLERAz57C+dkmSHVSLuYpoxz0g/ntXIUm3TUDogPiwc6PY/G619pgMTk
asY/PYThFSEiwcjeK/bHF1Xo6clxiyuuy/nFsRlG6mJeT2fFJkq4DnWx1591SVYdFOKcWLdELext
GdWpCWBvd9G6aB3UQFHrJ951HGX1b6dPjELAPE9yi5KsaPeagoXNFvN9F0pMVrxbvFW6avm/pqm/
lnI5mUb4A9+dScgODa1+vCJc+4ng72ZQFayC5SktIoBGBAG7othps/Xu4IZb2u4XNkEvVs16r0cr
PDlN/aBARxo3O1WMzjiD3cLUc/JN4VuoknvJqjD6zyinQDQEtxeNWbtqfoZmojMQTM9GmcEKxtdr
9Kd35J1t3BPsN6fCQxXpGIyIYqbP9CMy0wj4dAvEgh5ufp5f46xyD6E12K/ZEByWKjxlNDh6DvZq
xNTByhPzEAiiFHmDtak6VcDqVvAc2rXeBdWhadGc6c3x0GJfiTgTUo1B9+XDGdNSMqGiiqiQBa91
++IwGczRRTZ+o6MUdYuy1o3OvLXmJriPaOmbnE5JIj3/7Ht0gnOmu09t4D06LCYYsC8GjjothG0t
hOxkDNk+VdNPZghTk+4jDrGrFJvtMvRwwmgfXV56NMHY8SwgTlLKGG46clbQbGz9OaJsQMMuvJAb
PE3wBrSQiUX5sbkDtbIZ30wDSgMHD3Sj1Py7CbGrzeTj7zdOkDSMglMhzyIIWQZ5lBUOsCDILKFa
sGuAgWjgQnte3AbuMx4aDAYM2DYipnsqcbI/LqoCD5dfhTlAb822zVUJv73D+1BQF0/Ba8Evqejj
dwNbu7ahlwsytMPja+VwdUXlwxex3E97yINPb7TRvVtipF5m5zWpol1qWegMLPG8nq0o+8KE8MjJ
D96V6gsGcjOwvFuynt0MQ8k6ZBqPxkCFrONM/EYazXhsHXiPcfMYzkTNzLz30+XBKagiWgsH28T1
0we1zGe9dtD1TuFF+cZkrqrAnCHzFRe3Wy5zojcr0+48Ssr41YAlacX9DM1GAzaGPRskMZz8gd1Y
xFxSaVCn1GU5wtJCIqobFw0KgB09pKN6Gj2TmYP81Lj5pl+AHJBkPWLYftb6iBoI+ea1HkJHRT+H
Qnzd1NjchqPb39PyYPygwJDMM9xq7VUp11EDqDczju6Ohuqi6yFXHMHO0gPooLxeBSBjaiG2JTHN
bCM/6AXZVuv9Z3DKAwVjWkSXw+5iJgiqB5CRocmY7IhhTOfMjno4r2sHQw/28k5hDNo9vQMQKHJl
0oUelLKmW+ITPQBDImxoFvrEudtdgyA7pjTCBImjDLsTvEcfIJIDnHHOMo3Z7+pxOZcpFJZJR1cL
t6VxwuE9JqtogA5lPSW1uY1C9Z4V9tdEdikwq5IGWFrbawqzvaaTFcf1Y533SM20zAjOIO4srRD2
w8L3GeFNhcRk6Qn8YqDfalioUZUX3Yj2VTtcjCkTI4ab+KRuxswGprciEaxsn0UJOjK/jZhOa2/S
8ogQA9SQ6uFRSXnXF86nEMYU9fJEYkxNLU/WC2mptOa+LzUEfPOtxW6V/qTENpPhFRAN20zgfLJi
Isd+nQABOwrYwsDAl/eXI8uUaxl+ESPZoU/DpUfYP75kNGAGfB1rFayizH1xxP+8KnrMC5pH4QVk
JPrSWaWAeauMCTJ49dY4gEjAKVLCTxGTowC1HimaPOiML2ow32m84tCH6kbXNpkPIX3DvB3n3v6c
WPMziabAnFODMrLDr0ZWc28gCVoA2cqTdgEnwRQzkhMzjA+yFjuhUnHSeLQjuAutaNcLnZh+CTay
3BKwen9hPnNKNlEy7d2y3uXx9JgTdZyoR3a1PiCELiolPr0kJ/fWpdG8Z3MDpVXBhl9UtOlsiOM+
pzgjbHpzus0FqGqTUKxONSd0Ge9MULk7CZ83GIfcOSriA/2RXiEBoNWnPk8R1qW2jL0tPsV/Tlpx
eEEi6xA56yiLR8hgHSOMJEw3LQiuKWdMy+B7WlKCmIKWHFsQ3WpYjjJNJqrQsh7UdAgG6yhdgvLb
GNHAFe5HDfAsXNXCdmnKs3TGBBSEIDxWLOMMGNrcmFO2Qo4ax97gWWa3bHTDcnT1Ekc9FFV6yIB0
Wj8epIMtmIPpeWt4TEDE55iEty/Sa4eZcJ7RuCSU15N+DQsoF9nybVgyHTZupMsq9+301iYxkBxH
yjlFSNXMc9S4o5P8flKT1trlA++gIL3vBnWO2QK0OXeO+5EyRBJCvNTafpvT3+ipgl26d1UTfSCN
v8296Vgm/Z907HlCwRw4ePIQcPQYNgtsK8jU+6TH9w1Odoaqi7tU/+js0b2k2shd4ApK3d5GQTGA
vEFTYiTJkZHCitfo4XsqsLbYdwpwLWsMLbBojS4MRAEzPYFCZFZ3aCWxZohZ+7JBbBxuBdpW7vmP
qgETNWp9phFDutZ61V+aqx9Bv2HdPgc5btnENyCUg1VlH+RlD5YZb0n2DpWpMbIErV/TMkQreYwx
RBdfl5qfa8FWUPKDK6n5B30OZceXigJ7yGxUV71b73Px8DPHOgJ1Drc6znrwr5ti3IayFs3b+LEb
qy9RQQrj5eN/GQ4MUi7JtmHxxJXx1epQlJryUf5kfZWA8pTLd2bjnKQ7g67FNaIsSCZTqOJyGzDB
6HVQPd4nc7mTGFNWAevNlg5g1YgKDJtJ4HFhxaAi+0SbfD+gUSL0COHkKEsngPFDklyETSoLGznB
gxYnFyHKjNy5YRPQbHCdwTLWjgO44M27EEMht8DoWHuvmnYfEbJqEI/Ym2gL4IcXAULzJg0Wse5a
r3TwYHV0q9nJ9sWCIKeyTLCjsb/NsMT2X2Ykr7E/3ENCv3eSq9Emf8E4a3eejwin531Ci3eJUYIV
SNDKPOctAUEqOXuFBSv9Ak/Af9AkqFNNra8sTocbdWT4vYUTG66BPe0UitH0nn4av2R6N3k0tf4t
QNMHee67hgOHNdUrBdJ3ldYVQSgZU9yJ3KObJq/UxxICefzsfokSFfO3MisiY3j54K+XABZu2BDp
fjKwyEb4XeoiFG/6TQH0C6NYji5cLF1/la3iUFWZfXsfaPpat/SLavKHMCkOsxfe+I5hRzaKmy49
cw3bKXyMKn+WO/Q0wqD5Gef2f3OnXawOi7L8V1Qm5OqHWLQ0ix04vrSgUWE440+FQVy2tnqT8L0d
hg6nXIaaMHFdLLofpXYnfn1x84KE4Lc/DtlaGm1uW5wlpCRR9Dxl6qEFvJbQGBLc2sX6USEq3Hpy
cqbpk7bCjUXG1TGYhKg7wHj5LOFBd6atlUfnhATBnxnsM+ob6YfBVWBxoQxy9Aqjj+dNpbdShkcX
vNLeXYVtRE2OgGAKUKTgdQ2PvEzwE0/Vzte1a+WC54JA1IELsbQr0GHAlDVEh1m4gbP1b4T0KQMn
sR5uNR0DT1T33LhZe0UxQ2fPV3aC3BJ11FLd+rG8MC5jKZINPO63TPKCCQ/4Qduk8XQQJbvAd9ZC
uJOQj1QCg10Ze5UBSxo3eocjCupmaW9cGCWeeROMXI1GdMJLR542OyzRhm83/pRgoGvpzugQ//UC
j8Tab56dpN9Bw2HQyTtbynoa7Ci/qwakgZ3+aeiGP1njfWXdzXG4degmBi5qwG1+aaoY9WTj0wXS
pXSBTj1dJqe+XzKG8Z2UaixM3ntVPdWav5eGqkBK1QQSZpVwVRqHYbn2oCcBsZknOYGPmNPRao2d
NUXrZbyXI6YlWAm4RuoIVAq9EVEHf/lk15jQX2XNyyP2+nwVpinB/d1DnosHfBMADPXH2Pv0PfXg
dAyYY17iopxk1dGVpYx39LljeFROIwmPU4vFZRnf955D89Ur/2XFgOQxa5amrXz1FN42dlwOezm8
5yy+EDkE6LC0chdhIjYwhNGJCyGsTTW+QGr6SIPi0RzPXYRgjfYDhWSfNTaH4VuZ2f8tOhk8T1FX
jKTkTLjK3TpxjjyDhYogSsxk3SfJYSfN/8ba9bmz3Y+OvQgRgG4/r1+8i2TdSf/TdVNa81JzZ0yb
6Ey6creRYx1HC8cRNU7k6aI8VzAFsdSvsWHuPD8+tUm3SdLqKVLtJsLyGGLzKcv9m1SGVcQUQpVx
oCts+f6m15nfsXYm1gpdlEDNzY56cLVc4zjq8H1Sc2UX6Y89i8ZoiBFQ/qFPjtjogXuKUTwGSdoI
2qlXPAf0bqHtCbkXN1CdTeT62TOxIoHRLiLJem1Aq6YksPOjMfWrLGL4Z6R0cvQ/mwAUgRp1LtYC
SYhB6mT4V9TVP3n5SwFdwR0f6TFPDqNRbtZc5w6pOKKfZpBd6P4DKyAKq628NjntCmwRRwbdmdZL
//CoQAK24nqWXafjQA0slHQpZjga/tDtizTFeVPuGJ3iOdWfCsvbYLEBFdFCNG30jn6KvkLm1urq
pVCu1GSib5X3LK50OVtR/5LPEODrovhRGnMhNXoddvo0tNlnU47HxQMrzPQw9RCnzP+zh+HdmI2n
VFkn6EzvKGO9lj2tu1hz0TAfWJ1OiFys5KcRkCvtG6biaMq3L4R58H3WbueiMZdSFpeu/9wPSJYs
eAqi9R1u3azvdjhknsykWY7KDb+hTz91mXmmhJXfDhljbfNHfWTd54jAB230ONTNh6ECnLWi9J98
66xEkCYIMblfXt3ef5qUz3BS/h7MXrPN6uC7W9AP8IP3Ou4vZRxAaplMGAVWhqdkW/1YwFopCdCE
JpJ8YKGqN6dtKIFT593tyn9F3HJ66x0quHVzHebx1y1SelxGBYihMWKfwUkYm+Sj8GpU0BZBteD7
SaYytc7TmA1vls6QVYWbALPd82fnqT0TcTgWlG4AycRlnQaRDc8pf45s79Dq/S7UyIbD7CtHN1hi
yIKXcJm0O70dz2NNDjANjDNn/4bSRN4geEKt/RA3E72bfDrWyn8eq+Q71bAbGrtwl3T+1WuH/RBR
pOddtG8VrVJJ9ZnL4a5zxMU0/8sztEfDcjmQk+dySlLweJPDtKweK8T8QwLnGDjfHn43a/ndpHbf
+y79wdXnitz5Vc9HDjP+g+bDOBKmT5XsMDCBUIlVwTBDAVlm5IzaGmsTWGFJ5R41eMI3hYdZeQe9
rd/RFUQ8rR5Pcfdfkn5ZTYpk/SdHldfKTL35aEBVzntnn9l0hiBGkx7LI9eJRyJcUglCI5MIHSAr
JpB03uSn2h4yS0QqwY9E3rQdOWCtxj6IDaWHgIVk530q1b++jsvv23gcLI7aBIrXZ1qIi3WOzXQt
nU85ztjsRkcd0w74ccIboLdGtd3patU56jAhNSA3r3nWqhT6P0PQkmUlfAK0W8mWTW7DDKCRyNHK
2RQjShITE0io7BRTiZjpM36T6uV2EhULhzJm4RyJI/OXPsOhuvWP5o2Fc5bktDRHKxDLDjZDskT3
0mRZNG9tcZTpEW1XWL4pV2Tz9yR4dKjJbqXdcaZC6DoEw5gXGEi1hUfqgMgELc0UtqHEJxnaNWGQ
SUUc18GGCVZaM9lpROLLJM3KmcIcKS3JGmGO0mNbjli4PeVD9Cy1VeDEaznw0oYcuZ1OWcN4U096
qiinZ4/JDmJuVfqfQ8CLTMfhEX32Jwf8xm1wezE8OIzN8FxlyADJ45JnE6ATAgletgLZWNh7j4nd
IL4O9a0BtCqs8VX6XZSks58/RLTAcED/d6Pz+fPJGeJfScZIbqXS6EhqR73ciqIJLNdvjrGLrYyv
gvEmBFQQNi8p4jOtBWVGUTM1Nk6MIwpSB0zoCIN9CpkNAbdJE/upJ6VJOFOEZjsn2toxUf0HYYST
4+b/MOdYKarXlNhId3XvMB4jBl9ofUn2cLtA8sLQG/5DveMsV2QSzPxgIlVGlJRfy/pl51NAyn+b
2xCeHHPZ/N2e/uT89dL0CYrVRqpyeXkaQWFRn7zthrEl2TlqGHad421s99wNgGXc/YDuY8RwRMQA
GLmFnfUnCFRDQM8LoZfkJ4SzJb8mNBZLa1ajzZRFeg5Nh24T/h7ud9UxRUi/PYd4SPFy6kDWvLDH
lnDnePpru0xPLV/EiMKOL9AsZvQ6tJg9hc0YpjIk7wsDQ/y1a4x9ZZEJhvSDZu8RHYFMPQ7hxLzA
wJwFxB0LhRXPhYLrADbQ8w30J9zoV3S8hLciz2LJsotmAHQu0ZM70bdIfnBiWecm1Jkebk9imHTR
oZu2410NkINWTU+EslbUFoYx/5u8iXGvRPcellzWCYtEBflm1DP9MFYeYnl6dpFyYeHiXavbttyu
6oJzGKVYTVqnqRR1CpIt7YUhQoZPyUzym0SXjVET7XM16y9dmDOvoo6cZVg1KHMXC2xCKRxT+ZGP
qMbejB4RSlklJV/L8F1bhNtFmSfSbfKSyrpPO1Ro5Knobv2Q8ntjnmwHNhceYFCYfntuEn8BmNgb
4evYQ7qaVX108/q6RMFXqS6DzFDEzpsD9+cuSPB6T4kywp1IWwx02Jdd4v2HBdKpCGY0KsznwVBf
tem8FdUiBsWtpe5tazpFrsZMsnMmIuuJf9WUfZIobGvQl4PhNQ6aC/yvfYLllnBR7XS412acpmvn
qLx219q4pA2lbjAflL1Qj23iON771XKMOWQLI7g0xHWMnMxbSf0Fo6Zm1+DOB+vHZHZv8pFJZ8UQ
CiXZkvHfmpx3AMYkPtPDL4CGmuo9cQewwfpkRs27D9azTMl7GXAK14t69lMLDJ0SZyQll2rfr+c3
Rq9pudBG1956w6VFhRtCN/3r3AkhqSuWnMgrMOa2FG/9NO0sq2I+/QzwA9A/OuM+07Jq66KYNo7o
OjrhulF4+XS4PZjuJs0ijFPMjWWq/VLakE+4lSJ36O/buPJU8bbukn+tM/wTzMZyOpSTjBcq+AlS
BK968FEVdNTObAWBLYFkAPM5fDFQ1NmzmncIHbN80XzG0AvMK0FVYbCY+ksNswwJK4SHMHBJ9EOt
2we3dz7b3CdxBDAohx8nGwYcXpAGbPyThH9nGJ61DvWc1i6uEPnXqeBHCjOayLh0TnS1iQ6tnd43
S7TKTOfoG+MhMtWxgDQ30S+Yqv49Cqe9RDEPRwQDrZmlwN/CLl4wQjujx89Sh7ZSR/5XqKnvilQH
OnpxXwFw3WHJ9VxqgNDTYB8UUWvojeeSqcA41h8kHIkAhS9cX2M4NSLjUw+PTWrdz00y7cw0itdN
lLe7Pgy7bco0AEKZxzxtUrho+SZPb/MKDwQxyuRAvdkRYwUKkXymDmgTMhSU/gdhBeZob4AlGyc9
d3EEY1bRg+Q6B0+Rq7/HMyZQSYcpSJ8tyD3QKSXTUKTGEmGKLNhTd57tKlB3MblDmVf8pJ7uYxCX
BsBPXmva6g5zwNG2AOP2ZhfaagMhaEh0qD3duSqjx1EBpGJpcWw9tD47Ehyjru6ZE1/HjXY0DajS
/CKU3vgXs45TntOsmfK9suZz0Q1HFZuPNIl/zDHeRRl9wmhC+IAnK8En5Hgt0JI1A3OD3ygzz1Oy
x2ZznVolyEAJ9XxAljVV5t7NjN0EFGNa4ZnZZBkX9U+tGe8kEBkQ3JtFO0YVwljdvFeRjyagccox
Xuyr5jyYA7rJCUaZXXcwSWWYgkE3K9TQz/YzCvb8pUAE9K5AltPCsNsymN8ZFg8NkDjPV8tQdLQn
6DFFJdyyKKdWYu4p2DM0/sYIAgD7MPyH7wcOUqX25DbJqUGFQ5UtpN2mZiZ29HMaN8MzMpbUuAnW
tLpdHxuLKfeoL37Tav5An5hEb8mGfVWhvseUMPLZRdiulcVy8QwLRCZocNsIvtqgeE2SkP/ld5Qv
Mw3kACnsdKaqQMhrYvRLQ8Ltro2mJyxe3U3kDwd60jEiVNZlbHMm9fqXZamjTVnCcEonB2/Krv2P
SOiveqejbmxM3LeYkaRtLoqxZYEqct4jjUulujOT8Q/Xd9yAY/Sc+hmhymUAAY2Th1ob9gJcRctR
anYkqoEwKuoP2vbgNOuAdjL/XZA8zOK+Bru79l78nfC2Jm18kD+H0PnWOmZ544+4zgs5ouLyOHf9
x+AsJ1EZ75uYCRaGpHicBVWIYlmTWt9HQw2buHuse4j7gN18kcy85GP30Khxk0dEdjVpWxdTqggv
RcbFLA5ZWDogCYMLJu4VWxwmV+QOgliTKjGSKI7iZNwaJ+aCDzNiB9myk7APnAJZh3QZlN8lHZA5
CyFQj010L+gGCJsF90+aU0PhrsTDGGAH9ASUhzVEagJWj8eO9P4wHBQgRo4EqO3rEjb2hISn9jMJ
4kV3Gbc7dPEPUpjT3ivKbp8gQYeZD4osatX4WCuAO3Mvfc9g3pNQe/nLohWHqsj2t1MKBNzhqbT0
eGsZlgA68CE54WmDXCN1Z3rmJOf/OZNWHXndzD/2ML3kgxl25DlwhcwXugnka/1loBE5cNQIqEsi
Sl3e8kQbVvdsRztOUMs5ePFnjbWkkTZAn998Qj5iMoM3GBgNM08I9omfnedcK0gX8kNIjFGHavgB
TQN1OYJ4/IvOZMaXzqgT/06vzKDCkm0OVUn0h2xN3VInXhrNkJpAIfiAhDoNeeQ7fofJ250sOjig
RFqixK4bIPtNmchHFe5TT2IddeV3w2tOSKL1Nt1I+SXdgIYperMTgSzu/MY2K6OTWJjwgVLGKX38
+B/SzmM5cqRdz7dy4l8LIZhEIqHQ0YKsYtFX0bSZ3iDazMB7j6vXky0pDglWVEX/Wsx0tE0gkeYz
rxENgDR2vEcHvumAfadM6L5M65tI0I+8AgClvww0a3gblklAslSbKSZt/A5lDboMWtBodWksGPzE
FptDOBo63dILkFfoiYOpQ+kUjQnKs3+MINqgPYlVOTL5QQHm+RPVnaz5po/8sEM+PbrlifFbcM27
Dsw1cblOXXUnKCdwMSNuCGikw083rq664ZVZ1umYXnOUAABqa1Ix67YGjqQZpbpMSNjGFrCMb0iI
XnjYgoI80PGb/vcZRvdr4yedl6DjqrtJ9l+6vZCQtUVUvo3ym0k3lHgfVoWOvAnEeSreO1p6YGUZ
UcFX5lSXA3O0AkpG5tI2FFXs2SMYEg9mYd/proTPBez01s+5DbbMx5iC+BH5ptUqQchTs4z0U6Tx
Q4pgjoXZn97pLA0VX//O2REuwf6hitvLTKAIBqFs/GGbn2A65L2D5q/Y4loFr4nZI+vQrjY1ooag
U7fUOPXLgVkiVDdtARiFnjatN53gU3rXIqu8A986Ycm1WIIyJRpoyWToU0JvF2K2EkA90NAQxb4M
87hi0QJLkNMv8vrzUKF75MFIOWQsOapgOckhKCv91/V75LLfhvXyPEbObUWK0veKY4VtrTeTW37S
62VEkUs3ektSMR2j6hSMbJaRf8eV7L3Rgr4PfZNe5Mg21pXDDBKkDMeb/PdK5xB6lP54ydtI83e2
RkWBHcaGGcSLG+YX+pc7K0SGVz3HCK7zJ4kxsCvB+CeGVnrllJ9YOsCOoKw+osaw1duST5qDcW5o
jOTFV6j2tyOuFkCrtFbwM8Gj18LCQGoqrm6sjnAo/8JCJseh4cO/yXJhobfJdEt5gUU7VOqOGhQ6
xIRPeYimgepRf4B/ERTNBEC9RBShvOmMAH8jG2MscjuxB7ZzAfiOG/pLaP9mxOvURq9Wq3GRmSxb
jo8rHUYxRGDFG+SuY2rz6a+Sw0wvv0nGf9t6oZH+OLG9AWkFgA8lBj6YBrCa2mqS+hvfJTfURu87
p/eJ/hCjhVNqFf5Dl4db/cQWx7des1lfXNfUVkwaTQ4BEWRUw4sgMEQ37BOPxp1t0tcAoKVzBF0t
ot/7oPdil/yGvRb4uwN0oQ7JYW2Dxqp9f8eJrgdn1zKHc4+Ul4pvZaStFV4tSp4SOF7XuMhMIa2V
TTcjpWahezK8JGxCvX6ZdgOsRohJoLBwh2dh6fvRf0oMCmEadVGL12RA4Tw2gbbHT7Pb7iPf+mzF
7u2gwMd4gnBK4YhqNua+lB4syuI2G0PIZ1H7wx277NIzRLyZUyw+5u6A89/yHbnwL5H0dqHyOMhd
cmCMSpocHnGJxpwPlbFeviRzRaGXKhHZaUvTugkzKvijlK9zFCJVXS1i2I9pgwS2Gw3NjggnuB8E
3lrREKibxPYXDdLH8e1f//Hf/9f//Dn9j/BvXYecQfn+R9HnSIEUXfuf/3L/9R8AQ/Wv3vz6z395
SigJ5NEEvIx+hS19j9//+f05LkL+sPXfzMX3QuzZwbGXxXMZBjfDgOdilg/XfzyONIX0XBBewkZl
6f04VZI3qUyLZe8kM+TTaaTckglS6mR/eiD18YUUQaYpfdOzXOmuXoj6Wah6zxf7IQsN1EhMa29U
4B9ET38+IT687HpFt4lqvntmLuXHoX1H2kIqy5aebTnv39HMjDAqgtDep27CisRgnug8dTRxlDA6
u5epWj6fftuPn88zHcuTUilm1rVWbxvSNIz6fkBRLKRgajg1mkPpJJ+Wio17eij9hd6vFM92bdOy
lalsT5jW+7cDgGdQMTPGPV0m+65VRehcigHHWzEX2XZAfhkF97jai5bwZQxt4vrTDyDMj09Ahd0R
ji2EY5L9vn8CVcqqna3IxsQnBXLuh80OCUQEAIa5QFxpcMeGkA8ZgkVE8w191e4u8XJcOZbOQvnZ
FCh3LlENNQJBy+VnAw7pthkzAfrJMiC8da7ajnb8SdRl/hQqjj0YMS4U6ha5/k72z/MY1aSkhKrd
klt3KYrpmDq4baOpTYq2dwDj47J0bRoTQ2PtJ8ybX90g725DP1+uFstgWbQEDtSSzQQlaQG2+/Qk
/V5kq88kANyy+j22mrX+TADWzLidvWGfm1m4s60hv2vavL9qRkEHo2uc6MmtTQQoupCU/dsk6+qr
HYfBrhraHBBQJuTt6UfSa/DtE3G6KNemZGi5nlSIbL3/bGMruypKmvZxprTySbVN9urFRv4YAI8E
MZshZdcjE3J60A/z4Jo+il2O8DxXeOaHA0d1nRM3MuoeJkXPQmmJVSFAJo4HBeZi7j38mIKaQnML
tcu4UyEiS755Zxju5vSTrLeoa5n8RQAvCm97z5T699+csHbQWJ5r9u4hV5GpsaHq1Y4t4MC1XB7/
bCihPCGkUJjNesKR60NWmGgYZAmGdKEXt9fzUAMOYSNd57XV3J8e6uNZ54HO5oNymFsS6uT7t7Ig
vXRybPs9TDQuRXyMLlB88l7z1o6v6XRa29PjuUeOH+lYUnm+5dnCFKsBU7trGxV6+OPNM2TFqoiy
H5VnVy9RXcMzCAgKa9Xi/5Hf5JrwnjewZBzHCf9Bozbaeh78PLfJmsecttqDG1GcWrpI3kQhNY1g
ifpfdVok27G0lg3vnPYkQs20A00ldotNvzRwM+cazpRjbmovjvahi8xgOEDzC1TpEl9MPVDPPn8J
pJM+wr+3N2E49sBqRPndq63xwc+zAP5Hg8FTEdQlK2CEcNN0o/oLsBuYnGkCJDQPcAJs1X1DtfmH
GYrmfkY6rrvv5tnWvijpX6ObPUQzLqchUd2Oa8fF4RgV5l+tJeYfxai6M0vYFh+2sPBYKJYFGNn0
uFXff+2qT5Fy9wekr/LZPxRu2h5mt3DvgIBhkiVmfPbwxhvdA467P92ip23VZt1tWnVaQ06G7mst
w/Kl8yb3Npy87J5uEFI+ZkivwRDT/GCQ78JMB40zh+0Cb8KMtnCV5JkXWR1FLHbTkQQ5whc+a9Zb
3SBdajj57EXeSz3n92VR3qoheG1bipjSo4cwD2euLD0vb48+NiQRgXD5Qbr8uLqe/XSRFReWtwcH
tBmz1sJUdwGVZxaXp7fHkd3h0zdiTzq+SyiwGqi0GlslpouSVoS/u+dkKr1Ic8DpdmojTeAu9V2Q
JdaTowYUUllsZ04e62PYxepQvumbJjIQHPbvVwiWgm6d9Nx5SQm8TSVVe9Pb3EJVPzSQQ70MbzZH
es8LtbfrahA45uBvgLIeRJLJLpot+DSU6Ye5SkASdWjuLUlBS8ZTd5EfWT9OT9fH9ew6UCWZL4fb
gRNl9bRk4q0tpvYpnURz69T0qkFgZ99Pj/JxTnxCFZsQm7qwUOZqTqKhblIDkvxelb4FKiWuKGIZ
uRjBpirnKwlOml5EplrQCaE3cnrw1VJXeJE5Dmez77kka5a7CkZT1/XbjNsAaKFNN6VKaaWFWf13
mi71pmyW/NatjfLMVW/pDfR2wcNbJ/BVnrKU4AL2V6PiBNgPQbA4jzJLq2t/GvyDaHzz1eIJb5Ba
hA2Y852FyAKo/GjtySiYdzCUrX/+6PXZ6ZbF7e9wC7oW77p6kMBNQ7+ldP9Sey2QnPmB1NQPU7Tz
bmgJnLmcLPv9a+vRCL5NhzNFss3t1bky9lVeBnVuv/BFN3EH2t2+IRsdolddXhieBvsmNX64w3e0
f0+/52ol/9+RHQUYV5g2N//7lVwEktSunGxwZTNRKBEmPB/zTOi/OsZ8x7I9yC1gXXzlQFJdTSb+
PKonmMiQBcscWklhgpdbl157uW1cnn6fdVyhF5DDCpJETfznrG6axE0c2poLVozF+GWscdhZHO/K
8ZbHBAjcme+2ei/1ezDHJTH1XSbQXB0D2AcviTem5qPI0dmSIv3UYKkZhFDVT7/VejP+n4F8kz1B
DqW81QTSRmxmTFfN30o9cf9XFoQ/hxhrpli9xl54Jvb9fdqvdyGLnzOOhJsBV8vRhDNYIkZnPjqh
qzH8VQQKzfzZd9Mn9uBzrNqrPoPWWbqvgkkAAgUGdRiDBLayerTyCidlcVmYHqUbD6s8X+UXi5zu
C2Fc2NrczPUQ7rMskElRuFfW/M3LkltrKX+ZjqAZIGfwAYE3bpd0/lEtLkhkq/jaoDSCSMigVY0I
gOLd6Tleb0L9NfWyYSOSH3L6rb7mSHfMgGsU7TsBCXcscYMbmsbf9SpQSKs4iZ59pJRNN1H3kp/D
aMgaROx8/9EZy/5MrLFaXHrTKGWThkjXJOn5cCNmeASaKAe8zMMMwFIaIVW+YROkhn1mz6xWlx6J
gJ8Mw7FMSiu/D+U3GQb32NLHc1A9g4u8XXLgnCblPNN1oVvB20mqMznmKthgPIdbjVSGjep5zNT7
M2cEH2elniyezfZCaUY7suyktRc2hnV0OKIzr/dxIjnHfUVdxZTS/RBaUP9sgsSx8ue+AKUySAWW
PXuysvHMUWp5qxdjBYGYc7mqWUMWcpurF5N1GdNZ586swrDYBoP73Myu+RkCg3VhJGL4GaQ9DTxd
XQD32m2sJii/u5m0vqIDNsPoEeJ6CeLgcTLxLoD0Ul6NLUoCUkqEqtOm2s5Lbe/zUA4b0PbhdFnP
I+aM8Hs1x0R8CQLTgOLfx2AA5uRTNkfDX2FfZNTdJx/GGF5aCPFM6aSZF8YAc76eXgIkwC8rV+FP
Czb0EOJl/DCkkDD8sXIfisEZN5EFbgJ3mPCuhY1/ZTUlUs8T4L+LRRnyKhpjCdmrX9TWLgNg910a
o/FfLiP50LggzkvOQv3YFL+cJIYrJYzivmwp+BITgtlzlvK2cq2Cckvd3VBycBBeN5eNLeIFAhNV
4NEfkwO0fBx10hp/rmxqrogiUV9LguoJoFSCMlI7fu7Qlr5EJN5/6Sex6PYT6tFhQIO9NtHLAFv4
twFzN+oQUzCnvWXjKR2YNpbUWiM0WQ6Lj/1BVwr6aER4N3KZmRbHB3/oYztZh316V1MUeiqHsX7J
8lF9oX+zfHUqpa2iYpzuYgfJCYtPkMne+4dCVvLcZb2xdbs8pt1MONEgMHibAieM4LNMxWEcGiT3
WsqZ0q2anZXRCQEti9941iVXc5sB62s6RHbclqZSCYAOh1AYBRRnritQokAmu2kfLl1+WQrHwzl2
oLY9I13nN055LeB4w6gRy/yErIf5HFnW9FXVXXw3Z2X4oCpP3XQ5TAj46TQKKWttA9C2FwUt8FtX
ieiuUsm46WEw7+Y6NXDZLLtLaEbdxVLXWh8fvZWy4ZLAFRIp3Hmwb6Voki8ySiHUIzu4L8Z82CTw
qe+w1ja3vtfgnwZvajNCSbv0G5lvREKRqaJ4vasFyIm2NMabtFdIUPc8FVRyUO+lMFBBzpptFyw4
IPr5DCqiQ9DY0OBQuViAgt3D6WvBW52O/2dT+6bt+bYtCApXl+HSVnOfjTQxR2tevmZhY6AIR+2X
xH558KPMBnNZZaBAu3Cnpkz94hbv78bG6u6wLKcb0mzmvIHpYgkTQ49dl9WXJmJKUJCqbdqMAGbz
69xx0G7pnOpqrCfnp1QVKII6r1EsqbDtDbvqvqpTb2stJLZzisKCpOlxOfhL/uCPxguwX+e+SlW3
SyMYrUNYhHSBw+k2nfyAOgIImr4RwRXiEc5lUuXQ2gJoUTNR5zXys/Ontkm8K39Gc3CuRnnTNsjk
tw1aPVXXjchEoBAfhJPcLB5YXDLDGn10o7hOkGL4a+gEjQovNC8MzoSNZczUrbvUAuOoQRvA4zHm
86f560wusG1VWX02Y059w7ANEMO0G4VvoW8dGdVN1iNvHTtV9akVS3DmJviQUEnbY/aF5VBOhKWy
CnbnsHM4KwOaFYjnptWCk1EIlAQjoKV5yJJ+n9jNt9PLZx2Pit9DOqRTtjRtZ13nqkWdG0USmfvZ
ltgtVn9JSDXWDNAsiX/9/w2lH+XtNe7nI2XSgsbTkrb3oJarO5DENXgOhEejJRZndsYqdVDCcy1S
NHJ271hUDxUmHpACiPdizC+b8hFd7z8LgfQItklvSVm/q0frEEj1phn0VhfvS4QzQWJ2e2nDM7Fc
lvPpuVtv8t8jQQ5TRFvgHdchSZ0mSQRHHpRrM6ltW5Vo4EmDlr0Ibyrpou7ljM3z6TE/LA3eTtAI
8QQVSR58dbDQ+ohkGgz2IbISB4ZCP4D3GZBSyhEbCuTL6dGOfK3fNQRBd8W0Kfa8Xx2DE6mgrLig
bIfVkC+7oHHPDPFhe+lkgUqBSQVJEWqthihjIMh9KbKDVonCti+M/4bW9KNDZ9lW14bhxf/GV3s7
oH6gNys+KxQ3p+FmBxduHOeGbmxDMtRipIMfncmKjn2ut4OtDo8yFwbUpCw/eIGEk1vdBBShRneu
LmKKZmfebBWz/l75bwaTupX15s0gZLcNRjLVAUYE2O1mrrem0c8PTddF29ML40Peo9e+S81FWDRX
XBqa78dSk8Wn7NrskMoE4rIV3zvTeO842RdtQ0UGssMfBVAeNkMG9OC23Y2pcWZyjz8EhWGHdgup
wbrcZLh9iPlUbR4kkedzG1TTTZbmxsaXr+OAjrcBh6NsHvu++yeJZ0A/i13vfR/Y4OnZOHIQUORl
8VL/oZCwvu3bLiLV9MP8ELbjvcjqZ2MQE5Ze4U/TH34gUX0mF7KOLCuHSpewabqZXHOrnAE/OeTq
6iQ92F1NkXVutOxogIG4NMobbFuj72aA7K21RN33qPDtm1gtcOmbYQbvNuItM1fdd+XX6DAMSfeX
Zfbjn5/zDrkMq4CuuM3UvF8fEeFMJQiOD0o2VyYe5V6z/H161q0j650slOo6PWLH/9AcDj3DMk1A
LE/I1Ur8W7Rbn6EgGgjUzIDxxODeK2CYEESwwzK1YDQWH82PajbP7DxLb623xQ+2g+PwHWzHo/Tu
rRtFbgk9He/A7BCK1Ae1W30VMpW3EpYzsNUe0cZ0mq6QauaeNXeR1agz8/27evzhCcj49ZR71DRX
SwKFJV0Yy/ODM6sHJB8OIVbDsB2us0a9Sul8k05/O2tnamVcudhHIPp4M6jxSrnBAwQIIH3jBrby
zZmPpA+C9XNRClW6O0yquw6fRJ5XNAECiLBY6k0IUCr0T7oIE9lFgJcfyQYHNLGm+IkiC3Wj6WxA
cOQSc6i2MTTdEJ+u2fulOBRVM9Sd5x2Surg0QCVe+J2sLk+/57EdydzTbEUfT9rramVFSOMoO88O
QdJaW4OuziUqm9W+7KZhm9Ckfjo93tEVRxWE0IXQlP21+t5FaM/CCqLsgCjFdY5QXeri7kiXbwoQ
bQoXOKejf6NQrDj/UY9tPNrb9OU4/B13jd+JiRA9EcbpIY9KbNWWr61sv1FaOHOsHgkN2E4WQbeL
ZRbggtWH8yYS8zwyCQ3mrwvWJqr1fiVQNHLTfnFGeetH5ZnPeOwkJ3DkOOFwVZSD3w9ZjSB26mgI
nxCK21ppiT9p9FhyXthTMVzauXcmnNNrb707FEsTfRWQNJSE34+njD6RKiIYKbvmRS3ZU5wOyNrK
9jWNx89GaD8pUb0Y2bki9IeeiT6wKFdS46JgSKC8ftEiNDBy8dLDYOefqY3etLm19dF5dINkj7nE
c4mSsKOmO1BHOzK8c1e3Xp6rF6d1AGZKUC9W7jrsS5LWH8fYjw4L7fG7mej6UIKZeJgXYb+UlVPv
uFTnTSdk/QiBzLjtTS27GSjzRyraAnVLpc5tqSPLWlDxA2tkexIgx+pjeNjkSkNkMeQllO8K90fY
uxtf44wiqnOWv9PuG70xfJoU8VWGI0Ri0m/G1sTw29elS89M0pH1r2EVrnQ8TnR/HetbS6pQ4TCX
g4nLIgjVzP3cz5h2I/3QeZQCtqePlCPnJC0JJo6AjtqgWoV0bZ2npenU6UFF3a1l959aCM1nLspj
Y3Bfo+Fmc3Z8iParjPpe4JXgUuz6JQr874hixmf28LHPaGswnPQd8nZ7tbTlAtauiI3oMLTVrizS
hwkNmmwqX09P15GjgrfgppWKUru9jnDcNCtKq5iXwwCg4qLyin/CEEK15wGxLRz7U0NJdHd6yGML
giyMmg9BFW+oL6E3AX7j+0bfjPZy6GsLOrzx4OTUiFHOcWrIYEv5I57OLMEj55N4O+IqWQoHV0Ve
XbiHJrOv0ml4tBZ5G5YLjtkpatYBOs5zAghjPNP802+yPh7oX5BYmIK+yrqt0lQhqoDOHB8asOba
+HdJ0v2k+pusic4MdewopLtog5kwSWboM7yfVdWpAGuoOj4EY0KghjFS0Xc7GEebNHLvdchUxN41
2kwb0dWXzuD9G3P8dny9Z958VbPv4tSY2vgABf0hLXAGxBCGgGZTdZyMJmLsMfxujIrO9M2PfVta
1eD1OOuAU63ee/bSRo12Hx9mFWNmNqMRb0GEG27bsttMErEQZFru5DicOWeOrWLHJUz63d1F4+P9
+7Y9vjZZlseHsfK2HrjNtle32mBQB+qy8/Zy8c4Ax46+6n8N6awy40REzdCXZXwAwLWhdAQYE4lw
1NE/lx7K0qa8KwpxhynK1z/fsG9e1VkdqbZExdQKeNUo4VaL26clbu8sRMNreJ8gI65jzDZOD3ns
VV36cXTKQEOY668qK8NbiFOjw6TK6xmx0b5NHvUq0ubr2iC30M5OSf799LDHNqwEUEEXnf7vh/TD
yWZAe6qKDlZFnhXVxL/JWJu7sZA5eof1BMz+9IjHjnlJZkG05iqux1V0aMVDnuU9x3wt5eMy299o
Id5yhYVnxjkWaQsJmIP1Qwn4Q5mv68emSrOI9Tr134MQlcBJQUhorBeHli8ljs9lU+97zzrU0OX/
nZf8r7FXZ4Pf9PDiypCzaQhvXCf/ZyzsHyMR/r8xDHe+7YIY+ljNqSuBc8DIXFZV8SCW8tmMa1pg
7RnA1rGdDxJOSg0c4ehZ7fwsanx+K44PWdtAo1oOMZA5+C/FlxmdiMKZUENuz9RKji5Mj/yIWEAD
yVdjjpRFwqnm61loeU5dcav941LMfwl2zt0k9pFbi7Dj/4213u5tY85h6vC1zKY7aN/zOFFXDllE
10RXNcLpfT8/KxwVpWfeBvAIm6Y+c+Icvc3ePoN+xje3CXLUIgaFHB8mmTzYWIxB26UB48FoRLvu
wldoAeFhCah9q1rrS9Xb58qQx8pynAH/NQ2rRTs50SK9Jo0P+YIMEETA6CueR/w/hPwjnfJG/1oj
7yst5/Zv1WJIKTj96NgA3V9XHKyhLySzwGIGQrtZsghrD28BVZKPMOPittowaLGZRV/fDPWcPY3x
VJ+5048dTmTI1LQ5EHmW1cFf+LkVIEyKqRAM8MyPwwskjjbpSIH79M49trxxhYSKwVD0VVcD2Tlt
3MoiZ8mMAgdoa5fjP9p56dOEnd7poY4urbdjrZZWVqRz5KcFgUqjNrTVMbzFf5wArShbnHXbf8Z+
uDKht/d4gnHDnTk9jsypSzBKjRWey0fWELxaXEbDhcu0QwwUjT5tdu3kyZmw6Nhr0omwfPgeHvDW
9SklVQ1gJ1PFUzh8wiNuMJ7ihCpehr7TFSn1LuJnmHRokuPpCdb7YhX0Sqq6MKIYFkz96lsuMKSN
vHJKcnJFxCuq5rIxsAU+PcqRvEXnDmQRcGZIJfQ0vzkgGicfx9TNUxziUAEvi/wuJ/bhYtj5onql
yXnmCjuyQkmlBZk1nUyNg34/XmbY1Qx3LkD3C4E+Zd90rBgjpgVtoBT+x+/GXUmJzwECTea8Cmnt
Row4mkfhIbWAhhGI4N+JAs8st8hUvFI3OHO5/M4NVp+MfMz0hYJugQbe6pNlgd17Y4swZF+r6Bue
DuMhn3x0mIPCM16UkYxa0dkgdxHm/NiGjg/Xz6+LL0s/uZ+GuINim8Z9f+YmOrKSfE4e8niNKQIn
+n7OaRJWSbqg7DFzPP4w4rGhUS7cm9OzfWRDvhtltZKmFO20ruqMfSBTRA5gzz46QadQAbbCu9ND
HYlq3w2lF9mbRTt0SRGZuRkeRB5fK6R+3T7+HOTecNkX6nvsG7BstNiZnT+fHvhY9PduZB3TvBm5
tPImr5WNoi7yCO0ItBm51xw3C2x9cJn5NCKVTDXrqoaLe3roYx8RYh91QQ8EgrmuY1gyCAZVmWoP
Ncy8Ls3UQynbT858xGPHHf1rS3FXwumjfv3+BWP0mc1QZQo/9uQwBg169MqGhtxiUagQ7qlfTTXd
TpP7kFrIZxTiz88jIkKK5vQSAXOJ1fgBNr39FBTTYXbkTQ9NI8vwnPTkPgI/s6lh3p6e1iPnHxBx
JhWmmu18xKgviakC2BP7bqjsbSCaV0Gd9dLwg+vFsTdRI86s3XMD6u/8ZgVNdVlESOvGB+3Xupju
QbjyscAuOO3aKxejnzMveGTJ6koGGFCH8qHuebwfEMRr2JotAVCA9V2ixC5LPmlPAWV/m3AEJDjc
97K+c/E1+tOpfTewu0qz/dgsfEfvUvzcBujsdN92GMcmAmGxcxHWx90hIaGSl0hNff0A+o9cpzDG
LA8PZmU7eIKq7h5Y+jmKy7FRgPeCAiWOoxOxOt+DaMrxq1fGXsQNwtlZGW/Majq3JI/sQWCm3JCa
MwBZyF8dMm0RIuMqRrXPTAOfJ+MqxrV6DPqrtKtf+6C+K6DFMx/PLvavEGteT3+3jwf52+E5a94v
mDCLhzaIm+gQu+UjEeC9DSrxUmpvmNMDfTzG0T2gW0XlB7wrpI33A43j2GZIwqq9tlIuK8o9rBDE
NFgvTf4FBQrkQE6P+DH6IKQSEAm4CoHMrKOdoE8CREKriQZLeFs67b1R53u7ASMrrd3poY7tOwvE
loAY4ZP+rBuNfSibTNT2eMDyBZ+TGS3prUrNabuEaff3NApnlxq9BUDcUy8gj7UkHqHCmac48jF5
Cl9DM9C9/xAD1ZmsTCtp20OQv9DM0BZfrC70AL/aqOqU6jCkmDml8z1SDxM6VI2/13IOZKenH+Rj
sq9jaGJMBTJCEbi//9ZhF1lLFyftwSuV/WhjTfWIHoG6cDosyG1cutEyx/OmQnnx3Ic4go/AAhPK
NuwR1htYs/dj9ymK08Myunt/sqonmqEYWGPFiIwTFo8CQkFmueVr1KPaYuRD9hntJaDLZd3Zhzlx
EY/oBojmI2L2NyrEICQJ2m6Thot1aZo9IVtg+r/MDv3PtupQFa3nEifHIbmLyMaQhDUjBEny57JX
88YeEG8pPaAoTZTzxakb7TgXfS1kVOC4VbVf5YxKgETjEl3VWX3vSzd7Un6UP1X5DIrVUQtxbMfx
E6fezhrq6sErGyzI5gaxsKjuUCjHH8fjrLo0Ztt6RhZquBqXqhdom2jjuagT17M7FJdggZ2H0h9Q
4DFz5zEJjfy2ku1wP6Dt+60bo26DyV98SbT7re3qBdWY9Fea1S2rxEBICKEr807AksfEtk1e4sUb
n5jK4r5Ave2SXAKVBTuZb/p0HG84UZNre6k/Y/8YI+bRJfdMUnA9GCkKk5AKnybPrT6R9gS3JQz8
S7OfsUVacF6fEDW48bFt/2EkXoWwVIuXJWbdm2ZCN47ICJ8wqnVPjR3yKjHuZKmrHOS3KtxrXDXt
5riO73BN5XvLIEpfIADKqyozM6qSvXE9YSYEOLtAH6iagp1y+/klhOXYQ9I3MC/kH/s0gPE+E+oc
OYz0IeQgjGmRq6+zBZwxvGCZeu8piLzsCsMMLGfQ/P2J6bH7CHlOnIvtbNb5+/SEfSAZD1UK0Djr
UsicTLZnBE500BIyZT48RqilafMULQ5TXxf9V2y1cyRctIltdhb88THygYTosf1gbtCJWye0ee8u
0xIHal+ZqG3KsHEuY8y2kESZzQ2Vi2AXiKy9Pn3uHLmyaScDCAN4zaqx9O+/CbcYrjCqJEkOncSs
qm+Rm4f3/HJ6kCOHLIPQOVfktJoE834QKmipKQayAqMyb+3eROawxfXZ+fzHwwjp245Po5yO7PoM
dewO17ioMvZt54X3lR3jQulLrcBk9WcuyiPfCtySx6UMqUeyXt6/kSUxYOtkkxzCvrw0rdd5Qtar
dGnOXIfw+v/8vfhErAqNXKHB936w0ZqQCcwUVSsX35DQQQ3W8KOHwp63fz6QrwfxwYnZSAesBoJ2
7aRzIyHwN9tpGvZGjnFD27k/T49zpBBAnM2Vy+f6zUdeRTZFhIkGQU1ysL0UGyCDSZuuG+3oiy+9
haYgOJyA8+9uGl79pL3FEXB3+hF+L4bVZucRPDr4LAFgaKtJtTq7IbTiEeYWklxhD9M2qtDeTzmS
LzCe5uyzo/hKQbNDZqAONoEnio1CjOIzUsL1JvAx0qiTYjg4gVvdNjlfRcWheEgp1G5hmsbXAdZv
m67AL1BErkTZPyl3k22Nj8UYlY/Uk4kaO9AZBiS0q8Ly6jP1lmPbDtQARyfiGh/pbf1Yq7qQc3RI
+rLCcWnexRnabTk8odOTeWQ3uG8G8lYRsYG3pBNyaRyGxH7MMqQPFuM+9MMH3BiXC0sm55jTx06t
twOu1k/c1ZY5aNBC09V3UTk8idI5i1LUK2C1QiDsAlBkl+s2z2qPSzctfALS6MDiPGhzcEzS9A/0
e+fvZmbeOxJIwbWHo9bYb7XBFoqMGc1vfsAMCX8uCM2nJ/roI4GzQjWJNI4N9H6DijhMBydQ4aEl
/SidudgIP0FBbM5uMqzZJ0R1h4R2W1VkZ/bLkctY+ASHCAjAsODgez8ycmtDHy90LCdTQU5nvi/V
gG8NkGmEbY3mTDh85AMznKDxBe1eo3bfDwd0KEgj06AjkOTBjYm77n3c5OcwPEc2CKOg+mLSdQC6
v5rOIGs7TBVshIPL+XkZops8nV9i61xgcW4YHXe8uWMN8NZ9PlXJQY5+j5RaH1UvvjUkh7Yuqm+n
V8iRiaOJAwIK4ie5xPoONOgkRrVbR4d5gBRo4nkkQO9vTg9ybBlqFS3gxFxHtG3evxBkMoXbGJ07
D3e0p7RCuQ9STEwR3ocpB6R949kzoiuIym1RVa/ODC+PveTbyHA1oSRKchQczwcU98t7aJjIQk9p
dFmOWBS6ziK2yE1lUD3s8IGcb0LILhq2Iq+9G1x6livPgKOpSjRPW1tll1NPNoKdhO1d2TbiB5dp
NqJ1Dwd0Vyu/eER2ot9l2Rg/GAY2nQglm3htWFWFZKA/37dWDeKxzpFKQ0IV51uj2srenB7lgI67
DK35xS5iE6xMUm78Qc13DSEXZtqmSi6LtqRAwp5zvrZuWf8M4IIhGpotWEeYPWqMU5ujYb8EG4XL
hMKAR9pcMjZh/LXlmt3O6FP7oZe986mx58fO6p9SkNW730DBEVf3ZZy3blOOSLQLjOO9YWx5prPQ
zGNFGUIU7hmHVF63E9+viSQtyzD3e05LT2zCUdslBH8rp0XWmWyegykc4+4iT1EUjMxfDTZ3p9fk
kU1GyG/xAGBz/A/FknxYStP735Sd127cyrZFv4gAi5mv7BykbuXwQki2xUwWc/j6O2jgAtstQcIB
Do62bUlspqoV5pqjDi2ydO0tHDprpYZcv87Q0/899sOvQyAINV0aPZeV5sLudTcoOgr5Rvlhg3nu
22GLTj3ydQBrP6z4X6y7FHsFRS6T/6MS++9llUAYo2lIzVOMysujZIc5Xpc/u2nx3rpIY76/iF+9
WNTPmc6gLMNM/MXRAj8W0sZf+JQ6bbWKY6FhTq06P1zAr8K/f5KOy8PAUmzKwY3OVtrfTdCXoOCu
sH17EWkCFM+0r0ORb6MSmk5heI4Wb5Ckn5xR+6HW/NU65uB5No/AoVb5a2j1n4XZNUfsnG0/Opet
P7diz2mzzPpuj+nyUqT2h21k1PmN5Ier/MVhCXsN2gdE9AzEXbwqeC1LP57a9NxoyZE+GRLmLMTa
2ojWbabchKF2ZWCFMCXF6vvb+/kdIb1kLnMewUPsdDl3Ydj4RxQV02NRPy478abWYCDaH7KVz2fH
QVxeQboF5LOXHYqe4Wm1y8rhrDOsf2AWc9iPWpu9pwm+p26oYiAVpJZ/sO04WPVhF/+wEHxxfEzl
XIcMmuXo0wSqRhWIcZq+P9fd+FLN9REoQ9uiHBci7kAIW+4WyMlxYin5IWj54vKSDqIUn+cntE9y
+Ap/AIweq+FsJDXWTrCbx22s//SOfl4REKAzYitwBsWV7tIYiW51nrpd1J/1QP9jiWBdO2mzaIPK
BE8Eb+H7R+bLo3EpUIzRuqXD/+/6M1I7Teoq6M+RXdy0vBupVBj9q8x92PwUu3xx/Si6oIdz/w5q
XR4rK+ysHxOrO9eh2h80lCnE25buTQX4me9P63PGgpsq7Ts8gdDE0TX897RkR9NVD6bgPIXOs0TV
6KL382m3D8Wwgt38wzP5hcgHc0Hd+OsuSK31cs+Ymsk0/FH4cyl/ujMrMEfdS2kZ8amQZb+prDhd
1qnQIPhhdVIiAfAkHluLurb8H079i9mn+bM4nDQzQrP72b/nnhZGHKZh7Z50Bh0hKwqvMP29j18M
xgxbrBCvXHgnJKct5F1PEwzHNDhblK4NY2Uhpg3ucT+siF88ZQ6DwazAdOFZnC6eMmsI6SzCPDjN
rY0cI8ylxBHjp37K591tnqLmAFTYkCderrtWEnd5bGL1lk32g0AercbGD1KCr04Ex0KMZWfF/qdr
G7uMuzcd7djUnPDw0EFvpCtniNfmWNx+/wh/EXFxOv851ny6/9m9MjxzDSWNmnPpxu9CTXaJHWFp
K9VjmOhEqZN9VSrOHsfi36KymF7Tf9rIvrygfwdpHXvuxc1L8X8+gR23+JbnWn2Gg7kdDDALP45A
fLGa81wQWKqzMemnvVLHBU02Bo1LP+iw53EHaeDjXTO0hcrAa7Q42tUISddaMPsjMczwQxH6i+YI
d5EclDoKCRW1sX/P0Q1iFy8Ymv2FxCA/s8btpEW3M167DKstLfMrl87wCMMl6Kx9STkHWyUc9w3l
uhPtrRIPOaST5IeX+Iv1C7k/DWsSMPRdlxVVS8EB3El961SMUbGp0GUvfMUMF3grlSvHbVMkNVPy
Qz3piyeOdiQlXO4GO7xzOcasBzjlhNKcC6zlsG/dcQL6KWDSO4rxTHNGwTcq79ZNljZHZ8KEW+LN
vpKdlv6wK33eKVBr40fHm0ycQRXx35tCuCg0X+rKiaaZvh1FFGxCSe7Xkbn974eik00dgmWbhuhl
XiNImjK8X/xT1KrXbqXsMe7aDjBcv3+bvzgj5gO5lczwzZvgRUxoC3JKTGn8k59cZ0H8QGt3rMqn
7w/yRc+VG/ifo2j/Xjdl9AXCXtc/DXV7HWrZixIpT5QilhpO+1Or76ShHEwcdyyrv//+2J/XCg6N
3IwBLWd+ly9uWW/5o1XXtX8qTeYQS9Nhuep/qgt+Xn7ng8x+2/SvZ+/bf89P5z1onaLwUQZYwlPF
bHQy1JtEpI9dK/UfHo2vjka3nHIYI1o0Hi7umVGmI/4qPUcrw6NW1kfHindVJdc4fd58f/W+ejzw
18LMCyUAn/1iz7Zb/LTzUPNP2din3sxMbzX1XZX27vvj0FTgEv1b9Zz1IVhsUfvEDfVyjHQ0Ul4n
vyVSYZ4FOXaLB75Lo3BqXaz/IRp61kCGNKqHIBh/R1B19vhsxaAJmj9ZXL/JuMHRoM2fY+nfW2gm
3drsNl3fPyWBeVXR+Inge9JSlhvHrm7S1l3XeHLBdFjSHsMI3L7GkeRhRj/M1OeqxqannDC85/ce
RKJSP6jj27qzTjEQgTTV70Jsqbw8NHczaXwGVbqx+qsTNU1j/jD4/alrokc9sKB4qaXnWOrC7ltM
5kbzj211Rwghp06YzyBRDo2rPU1dgSZXwT+xvkUaugE3vFKA2nmtI3OPiIwuhTyqxTTCb8ucRT2O
607rd2adPjBnubIj+JQlbAsx3QypciSk3CoiuI6n7hYMApMs0XuVMeFRj9nJ8fPHCa39KJqzPsR0
QZIckod0aXFjHsRk3Hx4ZwzW0tDv6sZfTaYyemEADpmiKM4JV52T6XRGpaS1Dt4yCbR+gRLo0ENf
nOnLsWu/FmN7DnNtP0bW0igZcZmq13yydzNlmVnhkw7oNYvQIQXpgcsJXDwG3Vcqw6qPQgweU8tT
FfPDMbN9U1RvrWKCS61PDrriojPvbAFuTg/bq9RK9k5jbKqRNK+MccbxGZzXNLlrNPy9NWBddlLe
zuemBc3OjZuV6xbrBnW/WjSrvO/gkFn6DL63Ky8fIHbltPlXqRZvVQXEWdcmO0sJntqov8ma9h1R
qABvA4KnLiWGxdIY8QHDiAwmeRMs6wq7F70DltZXubMZnNhY5xWbt5+KkXFla869WcxJE4CC1sqz
jNJ6hR2NsnB8BYvqfq66IVTxzGLUzgb0lD+ACTGwt/GTWsAsjZawv1xa7dOE1V6qRLt8rEcPiYTR
ebWTAL2b6kg9avCjaQb1gDPn31likrQIHUwzB27FFLnONf6AYebpZmCsE3MWMCCwWipuph2DqAOj
MZYpGDXiTkz9pmylpAqsGDaTex1HzjXy4OecrqBmTIc67B+txN7NTKEOopY/+vCtpkfTkls/T0+N
yK96Ldy2WbjRYIqNlTgMEX7nM1+o6k9+xCgoXBSZMDnru8GzNiiLdJq9xMJVWFvnqtSOtl7/KYMB
OIxzivTmYcjsU8TWAmoVbNDoJWO5L+r413xvm1bgkJVuO61+zPPuLSySc5lqm9KFloGz5e+ElXp0
VIhCGeTWuJzXkMAAXVbC/MKoLCao6TbCSU7xaB3gZSZeY2g3EV4xrUHj2h6Is42KZNuyGnDg4dvM
uO1V9w/9TIEtHh5DZkfdo5mhi+5xkmLvCLDxQrzm6vQ4+i0vleWuZ8R7FGkHUxT7OBBLLTfOPdis
xlbvQ11sZiaeOeqnESfSphDXbguWWIOvrtZ27jX1+CLKKQWXJq9aLXy0Uue6D1RmTlWAgzagaNP5
cNyJVg2YVDvpvKHR9oYdP/vhdDT85tfYQFGzEB0I1zzDZALJHRerQbP2qQLNpDMPvpVvIMzOJibh
EcMIcHB8wKCEfNqKV6bBtzMGB/TCax+b66kowEvhHqbYMfKYUbXuqdKibhL4oHXvIYqddQ1RjJnq
Q1tar2bZIo7JSqZk+weQ3csE4OX8QOCytu5l9SvhIWmj+h6Puxs82J/CXOzihtGGxPqo7R4SofsY
aMF1y7XIYEEHeXaLqzKcuhzeEv6HmQftfWOkztWAoMYPLUhn/rSz/e6QRdrfn2llvwt1615P0y3G
vrf0TSjx1/bJ1+0dxLgGfDEinTroF12oAFfD135m/K50I11PnXJIjelkKGACJXIiEGkt5R/V8rc5
yBEWquBppiLPl63q7ZKFeNoxqpZ6Oi9II8LnTskxTo15zbucAWVsim/a2ii9qDHVhUJ6vfDp43q5
Si1Ez+dZM+TG3+/EX+z4OiE2aQd1A8ZOL+KlpoGFZMSVc0I1ftCT/NVW2hWK0R9KoF8ehh68hQ0t
02SXYZkIKYVAI7RPlB5KHd3XzOb6/ky+CJN0iuX/fwj3ojtsqzGdB+pLJ6wdFoUij6Gl7ozc2c6k
ou8P9Xdm7CJ6QcZLDE35bxYYXASARYIPaVe0PCg88r/LNKOxrsTmYZKGteiGnPatUUfbLsRsU1Pz
jmnhZIDHYiYvScEApmhyPJjaig25KtTUo4Uw/YYTWdylfp38zqiCHcbYyreqRcEoZO76qomAa7Vj
WByw/nKXQ9lFWzFqyTnwgSdWIkHDZY3tRuay/CFp+MLT55886LLxXhgZZ6fGwTmKo+Y0BlGzNyla
r9XKkK/0FCo6wZi3uDDkN31h1RtbUwBjj8rw7uBuuLScAuxIIupDaGOC/v3NuHy0sJBhWJqbSn5K
B/ey5iUrN1e6VIEcAKiYuIRC7P9a0ZkPwS5IyE9JW9UvS1lqmuOaNIXRXYz0B3B70546Suub70/k
UpvJUShy4PqDPJTC2aXhNVzUKUo1H0BWPb5mCPOYGVQWpW6nC0jNf2pY6V6UOv9jJ/fyqBePcuLE
5lBYTncl+/53O2r35qgOPywy8+/47+vy9xjzKA7GIrw0lwl9YeW23YDZvVJUY5W24cGw01tlutJV
GwhH/vb9dZyXrMujof+axw1J3sku+Pf/louUrh7sNuyuHAKXmklWz2zgXc+PBYvpj+NNXzx/TIfN
duiztPXTZJqUahUJvZwNQbpi2Y+DWEsfeWpfJdNPadPnM5sbOgzbsSszdHexWJcmlGhDkd1VVQvn
LlaIpOsk/slE+nIh5W7NrlCYt/HE4/d+8UQUuLkWQSO6q1rVO7B3yBJLtPC/U0Fk70o3/vP9/fpU
LmBWy6RkjcsvTVXBA/LvDctFlapGkllXnQxPXeCf02hCFyWJ4rXCdpfuUN7no995jODB/tTL4Yfd
6TIZ5QMQ7M+YMMOYNZkXZ9wOcRyZTqFdDZU7niclJw1KlfjXD+c5lz3+eTDnw2DlQu9mhhFc6hnw
HR7joonMq04JgewFwUcP/LEzuz0jweseYwLPEgO4vwzDXBfLvEYhkZRzFPr9J/l0vvhGUv+mrTyL
0Skj/3vB4SsX7ZD64ckdo0dSm5sKMfj3h8Aj+/JsSe5dGjo8r9SzjMuHtWrGQCVnaa5hat2R8+yi
2NXI76MeQTRqAXpq164mvVi1PMUsvVyZA/HYp8JXH8w6PFVTisl83q5HS5xE290EgTgT1+pxvZVC
ewNmFXup1MC31BF6hXAjch3W31MYJkuQ4Ju6sF+mWtwOcXVlZO7CsbrraPJvx/GxDmGUFeNJ69uH
MKx+Gfa4sjpuisMQQqKtlSnBzFrejmZ2lzvFsVb9lS7Nreofa6tH6RYxq5xDM1WPZvBQMTBgleLG
HGPs5JIbUQWHzn9v/HjV+c1WIGmOOPfEqhc5VgVWYt7E2OtmWLdEYgCQ/Nsdog3O3OPCIbfIkhCt
NIR6FSk5xGPchKl4ZhDFG3KceY/NVG+KhYejzvzD1nTT+QHgx3BX+cYyU/ut0/qLuH5Ev7EzM3F0
DfHUa8azGkdHxelh2Asv9c2bbmgPPhKPLH/0BX7jVXXAhXM1+cfUHH/BfMpWDCR5vqlvLAtxdvti
w7+GprHox0fRA/1V4tAru2xl+dFT7gQbKxrXXFRvYMyi5CLPxpOKmvxRMaV3p2bfZmLdFdEqNsxt
qUBJH59A0jxKLd36hbYIAwOr4WardujBOUNhSCbj3Tv0CUvqB72uEzijJLenV8OgHtPE4qlp/kgl
Jx9WEfLna1P/LXE69zgJZYA+XY1Puf/alzXDH5lCBae+r0AZMA2/xAx7Md+UiMdQ5W4qIlkFNQhv
kAguJXnP9a1DZGQ7slobau1rG+I5H5NOzYY0vlatkXFv1QpXlhKJP9NfN1kr90HmXwWpWEzmsMqz
Exd+0fr1Uite3dJeT436oBVp7QWF/ZGMk+Ol+Usp6/VUmlgjFuxVpnaNHucspnjCdsz4HQ7WWs3j
O6cdEGdIE/9ssUdPuIYo5WlOt7DqaqOA2jTr4dQ43f3kxDusP0FjwjtOzYcwta6xrDy7znSrNPpC
dt3KsUcGItoHszJOfek/J3b1bKA9VVXo613G00quPEDCbUiNG7kwlWkh3GbvROWd8G1YPfhXV6dw
PmxfLTtTXqtRtoZ87lmFPBRg15Uqvy7i+gO3tPknYmgTQaxtAfWtzVTZwe5btg5XQh0oVVSa/dpW
QeS5ubvtmhYlrF/iLK17qh5eQxnAljjNl/aUvCDkB08fb5Me3ZGzSUWCSfpgQi4f1/R4fuPBd6o0
42SP7CCmerSGRixB1yurSc3WsyN3Nk2rHCyfE2w7vTxNTn7vC/sYK+G1FOM2Rzdlq+HISAxPRSCo
DzoLwXI0pvyOWl30tYUAKiMRrO+lM3kTF6OOaLPyg/ixeJh479oKm0vqQq1TLizanj4lpPlqcVGX
gXwH6LtzpH1skwA/M9MLeawSmBhKFe4ju14xM7TNDcZgQhVM8nCttaG5gCX2PL/1qk4ThNwyaClL
ta+mNi5M66qPo41Z6NbG6FAdNPVwR56yzfH1zxzrsem6a70sH1qKsmAos7XRMcSSVlJdqpX2YlHe
i+W4KkJ/ISNo9+68tkGCbVsz9IBKFzsX9DOjHDFazKRtloFlYVLelh7V+Pcix0lSgQ1r6fs27igS
lItMS5Y26qgJebem2McgrWzPSnWYykMMq7di8mBAnBy1yySd2byxVL3OF2e/mRZmPpEya+YbifaN
mmIbnTUFdOKaQMBw5W8LP80lVBO5V8fymcQCc0XWqayOt2YRQ04vD+zHnpJWaxSMOzZ0rP8zKoSy
2tVNLSlX5ISGmTxmVbeb9DYBrR5NLLDlW5qHvN+J8idI3LcIPxBsfN+jqUCfqz6U0jo12rj13UJ6
+VwmjRUDzmUP8gIh8niPzIZUxMRth1sOYbA3k4OrTsrCVajCDHaPU3ydZ8WhQ5NFZSzkjRusrPYo
zVleY/HyNggs71XGaZZqAYsOryTszMapkevSDlvKde1VbTh3QRFOy1BxpudYVEa4GF0d3JdTT+SU
HfbTH0VRpodIa6J7IxKwXkxdeCrcyUWfguVl7zWbea4KMhcggviBfa1dNej5NjFG3YdEra0jh6Bx
o5vV0USQeW/nql8t6kEdAtJYtXw00hIavaJMy6lIwn3fps2DldT9b2gzhmB2J0n2RKk+AquZCz3l
FJE6GMThWFQB9nlT+4Zwltq1oQ8QktrxEPpNuxEmTpnlMCie1YTJPcXrZgs+ZYCbPDLgXYUs3TW9
vypSPtSBkleVCgXjtUC1AkQN1ng7IAI6jJGOuT6a6m1McXM1dXj9M+BVykM4sGj2siif4liTt8UK
9b26iTsmshzawb/INaPVYIuNy8PYR+Y6HpJDLIxrBwgAlv7jHVEe+HNIIV7q9tAd5PWgueee2RZe
sb0stUOH/NbDFn05asamMevrxK3/KDb+qo5KFVkI7UM67WPtFlgHapqzUkW4ryzjfYqQ1daieKoG
5yOH2TDvuVAJQYVDHRfVTTvUku4GLa6SohoYHT833pArbSLXvVOCYD34MQRzTRt46DvdKyVwBQFk
uWpWYZPeprJwVvh4vzeAIr0wbl8MSrN8rwWdAQgwCiMHCbF7G0UhbrBJ9Yqv8EpVi1PBXKdX6H2w
tG14G7Rnc4+hulMTRptpmhToj/Fj4lJIZK8cu34xIAVj4RO7LBwOUFWXlUZrJMQQIu/kmbPd9lRk
Ffr7weQ/CHuyDrXi6kt9osIRFAru4/591SKkiJo0XYmMcVwhHeK0cmFY+WrM5VppZcyirCpHV5GL
ZhDHMtJuQuhDGDks2RNWQ2AsQkkAOu/zDBAv8gn6RFmtMhK2TA7YfxUM8mXGJm7ENpblirbbpu6L
9aSP6VIGOk9sv4xTziXJz7mve01Rbph5eNBBqI3s9UHA60oJZuzdJxdgeGDTZej5sDWmv4bkfvEb
p6x6rlTrmHT+BgXPqhgzIh1zY7v+ev57Esw5dIG9seuCZpEEL7JsF8wlrgTOjAaegonhzBHaFBVe
1tLnsosIl/nuNbKm9Xx7C0AsQVlvOwd2Xvcn0NTDaEY7Gd3PwVjNbqS0kN6bYdOpjNg3wVVX4TnC
zlVMEb+qz8+VOq1krC8GxdnQgZpB49XTZJteov3JZLgFI7snm8OAxe2f07b6wNaWgZr4j52Lh0zv
zny+Oa7vNWVpStsLmieF78hcyrMBtT+2uUIYHrY4S1e/6Up/O0cjeftHdYNFAqMlt8TCleypoQtk
gcxdVct3EoS9tN2brvPXoN0JCZZ5WaxoMT5qI/udKD4AbZ9rNwDH3S0iZTrQldOdZqf1r9Tvk8Wg
YmZcIcJmfWQaf0O1Yo01M0aUcET1GiC8aJa2iCi5JbTwMv9QGrgLBtZHnpsrG0YlkFNP2kw60pLx
wvoxHoy16IJ1a0V7t3Cv5puQ1M19lfYHx6nfy7F6qYN8W+faVV/cp40beHntbqqmO6Smc3ArnUzo
OIf5UonfE9WKPN0eba8MZOJVpAns0MamZFOuXTRqdbuqbX3l9uZ2kO2d2ZlLrrXvZjtT9JvBnO40
szopbr7X8XSaL/rgmktdQCf2c1TyNzIktOgt3MZpNqnFsiLWBeVJCXpy7gZ6k9PIDtYGfzCuHxfx
pOnQ4+113yYnq5QbjeU7so3F0IcEE6HXN81M+nA9UwKqTzBv6IHBgxFfRooJ/8u6Dib0Zb1YmL6y
mEMi+up4174J39rYCo9mDLfGX4YOvSXfvlWrEr5AsAozFhmr+2BieF0o/golytJ2BuK+Jr9Jgxen
iDcKzwy1wYMqhus59QuIojCgo6UgCy/mKbJ0bUvUztDxdcFWNGeZTdCc1LHa5+q4TpPQS8tmP2eh
DBtvhpL5q2A4uUWympfWWT1vsA4XJB+5lsDQiq6bPN2mnXZfiOEmZE7Y66fhNFrK7+/TZ+2iCIN8
dlZQEMi6s1YNSeS/KbqtmJoFulu/G7E2IRwuondXIPAh6wBt5nFDy+dBJcpkbJMqctmfk8nMtr5p
DCdF6hbXWauHA1FNfazMPtlkk5/RfIWcsqtKPToisEyuOiuqTnFQYkIYNeEWfw6NrK+N9EVlFOIm
yWpl8/2JfT4vVC6CoY7ZDhEHoovSQ2gYmZkFUr23677cjUJ5c0zSRMtqu3DR6VpR/1Dr+FQNRIOn
6RZvstCoZ12WIfqo1/Q610P2rZyd32neLb2Mbxv6obYXFlW1ZAgvXRslS2mLZn35/fnO9+mfms9c
8MS9l1IkMkgmX/+9j1oZDVgeKd2VPYZv9hjfB2rzh952B5MrvW7Ssf6h1npxvryLeCwxLEoBnkIe
scW/B5xHO7E66pP7aCw2CStT14znTt23dXtjqMMm0z465/n7k/x8TKAH7P/z/1zKoBcnqQS5GJW0
ce7gBC7U6pdT0FvE8xF5OEvrWpZUU3rlh7r/ZVeCM/33qHO57T913kRaudoQ5d6VCTEs+tJWnrJi
K/NHncFm278uSXLDjw4OoSHNtYnMItLuy3744RZf1i8/fZCL+mVmV32Y+JVzl/RUlALCmb1e5QvN
uDW7eo+7oeICamlfvr/oF3XneYWgumY5CMaQZ3+CfUxRUMYmVCYWfFhNHuoxf985SfAnMcRPqqrP
by18G2d20WDJpDsxPwD/udSGRhKq1q56pwU6PV8IGN7gxjS9LIhejkSV8f25wd69KB9yejzJFCk1
JOiq+IRbUs2uMXpcuO+wY9xNNi1whDno7siDE1RAVbIsCagRX8knq02fdDXe+km5d2tmrhQzXs+W
7fNfzH6GTkBTJWkhQdoE0f5vs0B34bq7BNCXGpCiy6nfYb2+aYQ4KtI6uFmxFxgdKQUOmHa/T0Mt
8eiQMq0cvgS6e5r/QQy4I7gzJs1c+UhqyJGuXTP6oLj5N88PrXAtAT2HvpI/j0507CGSN9iEBhMZ
gz3XBufBrHGRK+9WK++jIYoXWLGsehWjGauargzpLMtCv88auCHNGN/oiVxm4kXNfo0Ju2vfHdVY
7qJIVT009csQJ34l/HAmeSwUfR1xtWyrXJr8dDjAGB3cW6u1Nq5Mtr6M4BByEZ1sFRr6srarhaa/
1ul0FerNKp7UfZq9BZQr6IWv5PAyi8athECM/rUru31UhAuqCjtVfJhBQyXK3Ypm2uVJtO9V465g
CYgisdWD6lHLNEBMb5mv3LcCDVY3LkbHXsukvk/1/ABfLEUek50KxrkaPoc9PQSJgsgpuBLSpDSQ
retQ9/TgcUqJnnQbZ4l4H2kFeom2ow4JI7a5A5WF7oBJ6MAMNgoxMC9eFVZXlVYsp1orj2rO/eLT
C2br6krxBgIWPr2r9gHAP8cHCr/XJ4UsxwoHj9oBepL7IHc8UwReRs0SQcW00FPDXcwXG31C5xJL
uiPJ2/wX+WgchlCuWHlqW641hqiWsassNEILP+pOcQTzU60WTgkREpXFglh233fjwS2rqwmPEpf8
qMZkMBmsV4Zf9roA1IogATZMJ+xVWGXrCLSeWpCr1JBUtXrVl8q1BP63aGL0N251sBKQfXXz0AzV
wzzR5WkZRZ44t/BYcTRM6kk7Sl6J3lSXOdw5v2g3FMSQRvGECw0Lfbfuztp4O18lOwuwcnOfhtYn
4viVFt06l8EvI0rR3dTdcyPkKncMRuuZZnT83ViREEo1+gCRGS77Tom2Yynts92W9U0WGDMXy3aq
K0RNT/1Ul+tivrSUBVd94m6LKd9rffLg6L1x7tKqPNax665JASUft3xvzJzBCTVP9m1b+HuzNrun
sDGGYxXhkQ20Vn3sAjfzvcRXx+ROV8vqUEyOf6sohrPsAdQ+GZ00V9Sv4g0SGn3VWn61bt2Ycjvl
X8+IVOU5STG9DlKtWxWRrq/CvhrPmVoxOGWkinqbDu2w7MK8gFIYkP6XQWNfqSPzMxu6qOAoYh6e
cGkOdndv1U68zGKUBEtDje3nvLMpLlf5gM7RyLMHq58o90Qq10Dqk7tTzaFcRsiLjo5dcNOL1Gfa
tUUXeuczM/FQWRpF7EjWyWFMmHK0pLEtydG9bvTvUE17k+xW9dxbqoATtFlFK8HEz6bxjWZRtgJ7
Xze+09wA7mNwXZZlupJ2/MvWZLGNLfW3OWZPhpJtcpnsNYntQKKtlJa0PtAaSt2mUfytYw6VfduK
5KVghGTSM3MRNdqTgzf5kZeeBxCTdDCgxdIuNCzAUo+eCSb1a8tXt6Z/nQc6NWHV63uMetp7i4Cv
6sa1iRSIqWJv/gGBvNAVt/FgvdkiXfDzecAI+NyUgLZIQKE2NZPAa5N/TNvsXHb1EXh70N/miotk
r3uWU3yi7k3Z/U/S6hv+UTXyU5M01B5w5gFSa3DRMZjNqSCVglsfPFadid9Fv6ROvkSetS6HF73a
C8U+KXG14nCBNPbqIJb8Zzi2v9pi+KMVeoSC0jLx8VWQmnVMnuGwRm8jJKcJcLAby3UYOg+4lBbm
8LvjsplWw9N9n6YlL8c6cKozzqy/ulhqhOw2tXCxbORpPkValoyz3mYKCZwtf9VjtSCQAxB/Vspf
SWmfOS+uRqvue4ChufWg+rdulqNR95ElVhstGFAMWhUzwOUaD8GVmddwRa+m0rit8mhv9j4hMK6j
C2MM9YWfleRH+Z5PRQQTjfIhcOqtTZsorzUkrwbDB1yRTGrdXgY2y/xeiF8jautl3pRLZ1KJs2yv
7dKl0MO1nk5bk2eOH3H0uPP4djOhZcPXuQo+/yYitQpMcY6pv3ixs3THHxnJjG75Ht9Wk0WQjWvw
sbTmXNJxk2JkavOXWJQ55GUVy2dqb/mhPEmPuW55mQ02U7xoRnVH5p8oiMy4OoyRbfiiNf26B9Eg
xtv5e1OeAo5jZfKRfwxKueNPbZ29avNUC8JIczhwgds8vI/RVM5Hpqm4yOPXoiwLRH97ORnzJw0j
9cSXoA+0JZ9FHeKXsn9PCL/5otf+Js2pNI2E/C0D3YFGV2AQj8iFVhBgV0pd7ZXAeXZm9ynpeui0
1qWurGyznI8R1sWRL0pXvee0TAyMEs+yEmHJ5JT0z12F669v5zvTkRv4l4fInJylNmgH6XePQSbe
zNZwPM3Mjljtv9QR5Ss/6e4FQZTAhscbJoxHYjkt2j54S0u3WSr5pC+1FtlEqiR7NTYjD8eimhip
UL0I6SCFoXgRqjV+serCSqaXjp3YC9z/I+k8litVsjX8RETgzRS3nUzJSzUhSlVHkEBiE/v096Pv
oAddoSOx2ZC58resoLTCAzDhPKPP7d7tHYrot20fT6vsH3uRc26dxynqD4FDuJbUDTAHrSaWAM8M
e/bxyMuL62RXZhjUG/ehdxjYtLo6zeaAQ29UlXaDdWiutkaXNqllRytm7VMzy7el2rhHPitiP4MZ
EBttb7kcMvRY2UMZ6MPzKjT71d2RFdBRYoWCf4vKaXwSfsVntOsH2xm/pRB/GgisyDTRFa+q+iPN
7QuNB6WE3ca6JTMdB775Vjf6FC/r8gjR3/wWQfXhI3g6qQ5WoD3C6K2cRueuMttT0XgVNn0cyLsF
CjVp7nTZPGGcSGYE5p1Z1cnrytJKbJJGx5rnr96cLKmKlZAsx6lSOVRllFfL/toP65cv7Fc6c0qA
bEO7BcxM+Uu1ssgTPPYbMv6fZjffiyG+GTey337QoZ1dLUtutM76Pga8QTObkLJOaqgHp4ktU4zw
hNpH5ZFZ1ri7FtftoEOTzcNnOwZfI7lAn1OWydDVcyZKFw7stG3q/rAi6KCGl9aBEkG8O1q/stVU
N0Po5dUeine4fpAZrXuTQpqxxp5yt4xBABN3oNo64IVd7t7XsOTebW5yAIeO4tvH0u8Wao6YDBtD
LxGi69Zls7Tp3dC7O6Dt5TOwi+BP70yUQLul4158gPhzTeRCQlD1fWGCAY9mxjJhOcQZrAidkHU7
JQfuMs/HHQaMFAWjYF+2J5pcg2JQbMseMEFoO1ORA9FzuCENDRguJyArLfqmiqWaRdrMEoMCqYHo
zVQuAhyMpkdSyqpyFlgzW3+jTl2HS84ufSLIVU/tcUWiiiF5jZF0Dnflrr16Tr1Ds1Vz8R6UJc4D
TUCXqL15z72h++j8Yb6f+92Jh17v/5tkua+JrC0E3X42NRWbqYYDrKiZ+Cqf9q97YZXTB7aU0Y3M
YBB/ycSuzwi2icDbiz/LUvwYvf+vNSH8wPn7j2yXviJmgifABL77hyadgRE/dcbWQwGd2LQhrYq9
+60v2XqqUcZ+cz0yafDOh1THcRPNWo/61WJDlQpRQlPp4lTv+MQ0WficnZT+JIqxgaksFe04oydD
ctbYh0on2g3B3oTc/u+cC/gSTpa2CcXWKQqvctiE3lNwHLT1BTOrVBYoK8xU/0wyAu3ZB85vbKnv
a3ps9vYWzjS2E6U/0Bxaaad1G1JpooKAOIHWPrX6jIENiXSva/9JZUdIPk6LahNE8FFvynBzNsYB
gveLoUisdj6jwYosa0yzdXogL/bWFeVtbodIDntaVD3ze19Fs8ThpKziv6AHwZ12dgD7RM81uz4W
e2dmunDVmWQFCEKchLrE1NqBLnMOlbfFwpmSGQE/ZPx22/I7s2D8Jxdf6saZMF+QS8wPSx+cVVtf
S6c9YXx7a7oJFMd7MAXCfWbSU6O1D7tffPdUKoSqL1/WYJnDQQXfI4lPZSN/T6154vcLuCh7j+x+
7lhstM5cw9my7wrf+HQQ+HsNgytMHKRqUjrGRdv31651Psogu+T8fwKgqAbogOn298arEwu5CMLP
mGzgp2Whnrz2L7TyHIk91KM7b5RwEZbedvoYbqR1BBlraDPQ2FYvgKsewO48fneD5YeGolWs375K
Gybi+JxM8ycxVn/FPN1NXX6Z8rKOrHUTJ/wA8x1fB8yO4y+RWoIH1yqyUFvV5bg46uf+TMVK9HTf
dtnZm7rts/XnHzfAnq9VdvtHsmeGHrUQN7ezUkyFh51DG5hIeQg2NktCUXRsLgMF7w0uvFmIEvfA
ElZ6/Sjz6rq5VqSZcoYA8KzNi8wCGgu3fGQtjv2ibeLDcedn+tH8MLcUsVEDdOU3H3pJZOaf2l2+
zoZx8ev1zh/8JCjlhdL2c0HyfaSP2lsuOS3O/Yw4PMNBjmbe2UOrcqK5/G9TwYemZ+Mc6qqbnUSb
5RYqnRJgxTRM3YuC0gYuH+aHfuH1KfsurSmG/VtuTRFiI6B5c/x3UJoWu59XbWe9r+JBW69UcjzQ
XHxyMVLgen3T9+XUotyw9uGJJKBXQcq1KvrXeRyTImOvHb2fbO7uHYQXmM6TLui2cB/+p6J5tNz9
l+30DHT5uSrzR1jru6poGRSn+66GHum6h0aXb8Ia/u2OAofvdvRQ212VIcnf5cVuvevQoowoJg7l
2LEQgkxJr3xosPk8zsFj5bVxVmCnN8VvJIErxhWDDPvA0COAYDPVSR8msqo7db71xyL5NBbUfD7u
u8zSuh+KC6Ze+PsdegQHUVrtuYk+dK0JDUUbkTVdEe0LHD6t1R9TLn8mtSwn2uq982Y2ZmJMeZUG
fccq1OQqoZRZu5SySqsSZfu2Lmfo7Edb2tv9mAUlS4OeWr1D8PwiNsRqnN2LwU0kV1QdMjZH4Csm
UiIdh+kTUum1kf4UNTQuX/OuoB2jsdOOaNHRX54z6QeRu6j6umj0X63dh6ht41m0k/lW9PSJlHtm
JAuODBxRsG1qHu7Q3YE6DE13dvW6o4aV1dEfOWIy7Np1x1pbxZXtJLRLp2CZqbf4r8pk29nRaMky
hdgj6WiAsZ96DmG96iF8q4dFomUoLRwMSEeMpMtb6F7jXLjmE+BvHo5rha0IBjk3+oteezHKxFvp
QaL1Uxm7gXywCvfE7tXB2mwqnhuvTXWv2SJXb1W67qpPBhw1ozFfy+Y4LsPvH5wLzogK01H/Vwz6
V0BoRKGO3dO374S3vkxtfRlENoayGO88KeyQBSTyCytpcE7Xwr3anfsgiu2fW7efWB7iylpu+O0e
urH4bImDiBShzv3xziyDhYJlcl5s5aTrWL9rWXfzlemH2eT/NQfBvCC4e2RaPgSzlRBR+kjo6ocq
87el6H4mosXesgbfTLOwAG4TizSrILa3Xksq3oGOQkeOelZouHriqTVdOnYkKztbXvV7g82rDDtp
SpxumVqufTUwrFAzHhgFJ0bXv8dTfmXovAtc0WN8eJJLxg7NXFlVkLDTgxiy72EssI0an9sA57XW
UC25cwq4fs/LbwFg0qTysFXjjRHgvi8O/HxcCJ/KmGzEk7a3qbC61+Oe+2INS89NMyRKjgfcPjvv
7RygNtSQ7jQXa2oSycu8FRq7JyINUb7ssj9BVn3vjYQRFxi8fMkv2eNF30Ji3/9b+OvHf5Dr+4ge
6IXe1vcdH83uzaCTayonM5q2IW74xRNXbjpINTfuPKPcjdPymi+/zWXl9KruKv19dd3zUHxUnQFp
3UYFh3zdqvDmCfBWgbypEHd9e5+jbCbzMg+1LSCa17w3ZnUrjG4K7QKxzGZ5V8KPXiereV437QJM
/dChTRSeHvr2QKSw8SrqnQIJho/jEeyPCYj9FVXlw+raF81yLrj4QjObIrWP6fHdynY7+6xa/ga9
6+wl+jzZfBjDlJisoRmaO1nvJ1G0j3lr/er1+TxpetRKhfxMf8K+mmwWcN/xTRzfCtd3Djb/VmL2
nMT60ozj4waLd5p53rOu+Fztb5qweStJBUuWnQzKbRFnd0N0QX6gPWnXvR2IPNagTc0+2nLjadeW
aCtlUi497/kRBAXWXXx4k3eSfvWnME1YVs4uzc5Yve56BBPgJVqBZGrq65SKxV+C72xqzJfS7P9i
ekfmow1/dHKCQ0OrErfpHiwsU9G0+r9QnSDzau/7/P+fra1t2tA3lkTzqVbosiTz9gvSnip2x+XV
aVCr4Dk75xbspc2s11YlNHUN6Yw/tYyNlkOpsdXJTrYanq2YYruoZdxHRAIfZYTdNp2tmZ+ZzKs3
G/eT0J80DQh3djIfUUB3G6T3V6hGO+FsCf3gaVhRpAfrdnKd8o5+lrM5V8lGsehYNYRX6RHD+2uL
gLPM4KQr/3uiSqlb6Ec0c56lrUG6hvKCriNeJ2k1cWHMaclr1Yj+1JvVU8szYQSA0euPypE5Bz25
aiZwnPHX0mY0E0bjDiFSvieMFO8qz4iQ6U8uq/aCSFzz7LuMe+X5NWuKWpORP+P0ZpJr25synAdn
N74G6LFRw1REQJ04rmXX4XipnLIAATN//eq0J4fHUzSTjHzlFRFcwjKJWy3ZQWeR7ye4UnmpUN/H
IKvOtTdmLfJcbUwGEwktWk5itfRP9C97xCs42D31kDIRhvaE2TWqVAAMlWH5HVz9Nej4QIvfvdo8
+DTBxCPb4wLScsgLssZ5yBAp90Ra9BpApemdumE5D8zPstlEuM1urCmR2nv242hW1LtbvKjf/TFf
Zz7CHjcpJV+HGB44kWHblXdGWd2E718pYXgwanWdNPlo1MFdMa8nILNvERjg6Zwsa/1PBRGDDZns
pnW9G2tBMbcfdbyBC73lfmGTvsuzRK4U6jBcoB44c+pW/4oAwbHeuuwG1dWRDH+6XjU8GF0B6l3H
q2wuFcLVA4Yye+9LkpEVSaf+3ovp7DrzOR8kA4iWZKt83IHrwr5umVkgl6r/tHx+yabqt8U1Bm6L
U5LlJfcvsq6uJGS/BO5yI3RhSRwigmO2zahd8zSzeeOOKy5tGTtlENvC+dWK+gYvmWqkA0nkO401
Pfio7hTndBdl2oDkaXGKMwBSNDZZHhY+gEQgFj/F85Un3toNgKNdE+lzw4BZMh0THZwIMzhW3LOl
GITy/BGg/7QMk3nwLGu06cSGSP3dYL9pbRvSC4KDHmfeOCcF+Xk/HkSbhXIrM4iy5b7Kyku3ZPfT
IBOjFD8on17rjBTz1Y4nkPXQHdp47Nxnp+9PgWukJBzRQS3vunxOxVgg1/ZCuzJOk7lfDHuPg9q7
lhbL8Site1HBNe3boZjcX6rmvYWOKRRgpI62T3e6d5uhCymLhsBVXluUtnMvn/NAj9bC+eoyJFdV
L5O5FswbLtpDWN+xuicBnqYdW/tnuWXsz+bZX6x7a3/aRvVSUj0fqIAMF/UzVfsnifY3lm8TFb+e
Nmq/MWTercAEx2PWVNqfdjH+Hh9EODbyjOWvZAzbx4EeCDSFxYfwV0hl1gEPqq4cL2tJfbvWXznj
xOTrPTF7gH20XVL0wASlUaQgtWepISSqKtQ4E1Ka+Wt3hhN7ZEv6VRsXLGZOr2FtVe+o2pF4YxPI
Wb7drv1tjNzLvpou1dD8dMP6M/TgQtqXJ2D66956WOcuxdvMNpv/wugSoeRLC4uNJq9e9YkTg91h
5R+1l3Vpzmw2Z31r0Pt4eVgN+pLYrvq9sktvipxP4uxwhgTZfzN6Wk+MHNOOI61XL6HPtayL9WbM
wFT9Qftn6qZYqo41JIPVxdULQoeXuy/zE8YBtEnVfi8D+T52C5s97ops4Qvk5r1MfXmW0FrL2Lcg
1QtAK32kI2UDeWC/Z9rAlmxeJ0fxpjmvC5uqoYu/g2+UZOIHC7cw+9h1aEG3y31WGuN/uqNh9skv
4PBCQ1J0rPbuWv3JB+Oy7P0e+jlgkrKr8wyAEJPW/NLnlmAUNMhIWRJ2D5qL9R5Erjcja+quVMcg
yd/1d+Xa0e4JOtBoi8ARUkfBNIQTn11u9lPfHuYJTjZR0Nh3elE9jdiVj3XqWE29pQBjrfynpmA/
t1X5q6uLKlyHdYhWK8PRsdPJ15ZtdRZjneNshUkzR/uyzo0V1gPwtDYD75Z8w06NZt0TE2dNpbSU
G89wY9fQ4/NShrCic9S66koA4VuhtyLajomiYkoyib6JVRWImGzlPnbG8fNY9fICme8458k8MwZ3
BXVnNs/LgivKxnIZamAYjBoYEWSGlhp9MvCxo5gNXX875c3gYM3mc2re1DI71XcUHd5ka6VLMH9R
E5EnQ4tHY+qt8yEN6XogWa27Sbv4z5mFRBXsG4k51ExweCzZqn6PTcM4W/e30WSt36zVurSC7d7p
rCfNa990FehJ7w2XosketXyFyzLFzXNZJEnSBLbJ0tb3+Z9y302r6a69s8TrwoiD1bzm9AoqFzld
c5vXwgdRsga2buQAmqbVsZLN1xIAQHT9UyCR3C8TWIPuLy7Td52IYH+unBbaS/7I1nmp/OHGsRka
sBr/ChMmliP8xS6qR5Th9wTVs9w379WWPWh59gAUe3MXNA323rDHcqzc8SNYsv11bAhNR/qxQbEF
xLG9S85M0phety7vX3vPQmKKpHTrriZbziidq7tBFSx1HGj2hWjzjxUfXyqY+FBaLQUeFXfMXu22
+bK67Zm9mb5LgykT2TvDQL0H99iKG5jFZeUbEq/BsDo4ZsSvrO0vthivVTMh2tnqk1/B4hHt/1BQ
L0h2aLzyKpa2HxX1/Ewm+dm2sT4XJcYK6NnG/lLlkqAwOZccqZU57ozQlFYVZXbDfXI/m9NfIrcT
/AafRik/EePd03hKSkfvz7FBzAP18sIMvbx8tRGyndZKdzgJum0RtkGNXm0ffRGCI39bunKepxm5
u31o6/VVfdVugzZ8p41s0/70ruA5n859XrRvSPqma1Ht10b2cBwUyaYIod81k8gC4wDhYZefdPK9
eFpQIrAsDQm0yQO+rfOIniCpMywBU42kqc4y3jyjKs+aNXtHo6YXzb3XgBKg6pygplq39T86IfqQ
YBXx6Lu0VYedX/KRLMRggOPZ5TiI3sMt1w/dbDTXwp6Qnppg88CpFuTCnd10bB7ZyrJqjr9WColQ
AsAbZUg8x2TeR7mEGVLgFgXWLk5DrdZ4hxT6DHIHl7RZySdOXG6Kpco+rZMPw+Wuu/+fEvvshq7X
lm+NKJibDQIOOIL4Viwct0w12+i+uPPtrTLc7QqyCR82YP4ow5Xj9s1EM5RYQVU/9yCI+EDy/mX3
YCUKzK1n5Y/D16SLMdYyYJ1sGLI319KGE+UqnCoyuZ5XnUCYtlj0U13V61OgN9ZvgB2gymDmjQ/y
JhbFkQszZd9zjlxl0JA/lZu6zKtmM4kOLQ4+H/gkWBcjJPlZvJY8DA2UFtg0K5VHr+hu1hDEvc3B
0BT7IzPSchvJz7v5s/XL76hm0U1vf27NsbtrjPKf5XAXmkLUT16w6wl9YewqDL7gnPP7sGgA0LUb
g8D8lK1Gqmuxl2A4m3fZXaSL+aiXr4R5aLxAwXGMlaJmuZssRRuoWNLcsGvE3+b2ry0VnWNd3dmh
ZVNQkAjewScim7ZrqVv5+oJTW6kHAForSxtMGtGiGYzVJXjUxAYbuwhg2Y/bH/gIed/mxv7iQ93i
01onDmHr+DzuhfdT14PC4+eN38s+FTZmq71LbW8PHoVkR0bXMC4TLhwdNaQZEX6l6gRribxtK8Lj
2S/EzdXJaWyzdf13ZAMaab0XGlU+QW5dencN5tQOto/Jsko4a39Xt900JXBOziHKGiqZFjykOcOY
iw9k9j43q3HDTDOn+9VaQOkOp4GfiR5ewssbYpD07OLYS9+FsCzak1I7udmMhwAeyp0vTlNiQeG5
3l4zDxEYRIV6k31uJzY8z7OTw12WgZEtUdMIN6FX+KVmcXWjctjXq0BF9SS1dooc1TmIlh1PEEND
tFEjlfm9+12DySGf4pFP9mJluU2xwVxnQ33rF2e7zdP85bRol0jtz6dIc7KBiXRr++pFgOF2vLQo
eLzDUAUoqYXIrdSWVKtmfre7MX5XJWJZoptgNnpPb94qZ/7P8Ao7hS5ymEcqN55UgDq8EApl7GCp
+XNfh7+73UGYkAGT4s1xsUcB0+vaApkq97Ar8yCSLSPJbDBRSA0AY1k8ea7Mun3U7CPRYM7XN8OE
+AjXoqKHFs/AHta6dM8qy5w24lZ6v1odBnieWEY7pUQMuEnylgKjTo3MmZ+IDbK1WGS7VQBPWUeR
Lw+adh4324hye+ieCbext9sCKBHEnZQCcodMjR9toT6DsxoABkOGwTyYk/nqN3YXjWK2PnPELxWj
MtdhHE6AuYGTrtqO/squqsqLA0SRlFa7/tV7PSDxMnt3ZjSfiVopoIM80jhe+LmP7IK06fHNmciZ
Rsw1p1KNeIjMYb9MvSbTtscMV+g9nlY7UHwvioSSrpLfDZ4N92Tqwko8Y1gBH8cqab2su0B+M5rZ
uh4HfeY90Xc5fW3jYn1TchpsDPxl7oaVoeC52SBG+7S50s8iMmDhq9smw86xzYhD21fNH8f33DKn
D6n2+uZOsn+y+yPGyHbluwbziyChyIoX3czG195252QzgBCXzESEUbJdPnOadlhVGvpLcr/64u3k
OC8J3Aqc/gip4MCxqEALoRn/NBgBWQQNFLGV/TzmxIut/oAndAy6yOis7xFb8NPYrL0OGDKNDBka
wyyR7/Lvmpl0kuU+G//alfWpBdyN+nK7Ey6+4Lojpo3ULVDzkgwk0sRLIIHlH3KDryoIfogMgACt
sD+5edPeV9Vu383W8Ff3FVFqbrmGtV0+gfL/J2m6ONH9ROf3yvGOZP4dQ+menVncs0f0DofcQ1gx
fULVTdf2gMq/AMlMsXaJjrABvhOE0zMxKgt/kDFtfYiwsjH4bcMPPhfKpZ0LbWvMVpClS9motPGN
IaR4TL/BygOrs1ChZGTCbu19Ri3kw+iqDUndAu25aPCVpK2UJJY5DloCDZtSqzX+pTxOoJbtH6JO
w41NG5GjnePeXHd7JMOOT1p2/c9UZ28rT5HfFSlVNC+rQOrmaolmotFC6eWU1b0LBDPYBuToeMvt
5d0Z/S1Epk/uGXIV1xzOPKHerWxw4xqUqK2iikGMPkDC4j5Ate/u4nudykcjQzBLCwKVEC/oqg4+
w3/w9LVnqtFhZt3yrqKBOzIH8454gmcPk4qjpneY/9fStFpQVw7gjXvTVfnpcoCGgtFjv2l+LV2Z
HP+AxfGh1c2/xWLdFY2fOMRUeQtCPnn4kQD1inq/qbJ+sAbrffF5hXr1Oan1zFsJR25f5hnK025a
Rtz+1Rvc6QhjVlerIVTNY35BlN/97xKmCTHALpar0shZhOjul5p6te65HAWi1M3F5F7MkI6oQo36
/+Xn/Wg9rlK7k+4bc8W3okoRWNj50aaRkVfIMqF/DlkGygnbeSGvKuD7Lk0mCdEkqIeg52DLDi0O
eT/P7ub8RfEZrrjtrC0gdkCcHYYJidQJtPYXD83vMgOENIkeR3MTlRqgnNo+rUZ/30kGUdr+hLP0
re6XJ9E3kNJGYoj5z2QP/ybyOPNx3U91QG7wLqNl6K8MOHQATvo/FpmzWOWzJGm1L3c0hkQyLzif
D1V74YhUw5CzQMWJdb0df0afcHYfy18HW7SSj5McF1TtoMJT/smU899etE/sqvZ5Wr3fx0/5ux5P
lqhjMrCQdlnFE+ZxaFnwiqqZE5IjornRnsgXSIIR6FUGdLE1abkDTPVZatfzq2av6K+NMZIdJMjU
X9k+NDa34k316m4Nhgd3oxpUjNlHN+fXBn+Xr3FS8Fk9gPfbnHitcfiQjbq3Pe/USPZXP/i9Tpz8
fO97BHcM7YFRxF9gJrr2avrbtWvW9wPNEwtHso7zVb+NzbkZ9JQFIRrHNtFaTngwDraTZSFP6hOZ
JzdjUB+Bgz2sYGCsbETOVuER/r9f9ko9DgNFh2xr5skj1n0/sA/T0h8NYgvNtf8aAmo4FSUFBUfh
rnunvr6DaKg+Cfw7V2774Ew5r7fxmFvNtT+uadxP5BfcFCLfPnDToILkP6TcY538D6Zv3XSeSOaQ
koTBNvvQdeMFBcBnYExatOYWEFvBSt9lbp2CGwT3ykavMdfT81JldTI3/keOlS0GYnr3Nnzwga3h
B7e1R1xIPdWA+3dhiW/PXIfzgttKqSMCa4gtDCH0+D0uBGsiAyjnC1Le38W0YGovzLvSdNF60nUY
TrzpzuD95B0DtZLZp2ltOcLsNq1aL+6zlvOpjpuzsLJ/VJbZZ6NYzpC951Zk7zm6unCdN+hNFvJ7
ey7kabW7+lzZqsF/Rpyxch9aJ7hD+BcsYoj6wZwORaJfaLeGrMWm6046XIabfdTSincg95wFiv7A
lJ9MjvA6wsvjphniycRxZmPmPl4Ob1xjk3CK0BlYLWnMStA42lj+FhbdvLS+2+nYyE1oAHFhP08Q
iZ/WkmyB6gUnGq/Lnm46stnCuh6PtwaZK6Rzt1L4zGkx2haVbNVI3iTMteeQK/i1seqWrYGJUIPA
tW6U4B2OwCMKYAPfLOWCCXTnpIjhHXWmjz7VNapoM7MX4NigLtiwnls0KEjfUSq+gyxufGOa70TH
nTD7/H4cjbDRrdcA0gN9anVRTnEztOCumXEyIqdcnMe1yj8GPI9OUJPrZ5+ImjwRv/G8WmCLiEU4
sAHUrx9OmaWapXAqPlIv+egtzvfEh7FVC61iEoKTfSxkhoW6YLAf6KUHd88B6TFdhQ48rVrGSxOo
9DA9ejUgLGsNH02OPTvUe86AkfvNBQ/QISamoyjW5+7kqPfV/xwIJc2M6aykn+KfC7PNieuq/c5q
miu3oU834C0LHfLxC/lUFdp9fxpg6BBIbUXzSzetqyEKO2794lr48sJpLQmI75molceoGINz3XR+
SeXvl7VoXhyzvJP6I3tJhAJXoCId7S+uTbX3x8Xbs0bWy5BQnRke924T+2XuHk3cyi05b/1sxKWL
DvwQZA3al7YWUNdl2tvBb2s035Ts/myj84Byk4Mt3xwPBreVv3Q8YYdcmq3E2ntyKe1OS32E6eda
8HjgtWhJisxwehTPOzz3Yc8E/ifxt12+9Db78XTSGmEza9DD6LgltZxqeM1xiH2CQuW2vvTa/jVJ
68na5GnhKI+SARh4mB6p0rq0ukulJQ7EaJy1+42mezZFbXLjttxOle/fUU2U2Dvv7D7p54IdiuTV
k4dSAGd5djF295mKML4hb0PRsYAcoyvmNVk0edagiP3RSfoAcaulh2gwcgIRyjioxq+Np7PHzDOJ
KlFzcJ+NTB7ccRKmyKfcmvTABGZHRhsdmNDw7R896CsiWdeL5OVZVz/VQZDYkumPX58nwgyhxQWY
WmfdzAO64kpmMZ/XOXgqdR+H1x6jEcc9SzgI/6VTgMcVsQEP1TfvkuOJYe3XZWmuDYQMTVcJPV0p
vX2pYT9lAS5jp+vv6iBAkOyB1mI9XWedYKHMFxe/Z2s+3uIc+8pSFGk5aSmHuxMPUN0j4TRX73b4
ocahuOs4FTMM3jiZPMxML9No4gHwU2VZ53qo7xd+T9UTQ8LfPq7r+Lc1J8kTmzNgNgSzhWJzerSa
8pJxf62iitptB40sY/7ZyYIEWh48WY+P225yMwORQ7tghl6751z3frlNvyc6/g2ilImwsqvHmvUO
AcR9aZaXiQdK8AE0vX7OfYipipW85DdxWyUib8JSU7UQ/2Dtn64m7z0GuoWvai/+deWeHPfhuNOB
Vl8N+xlUmvaT/UiRZTpRELioe1nuNtB68exa/UkDhHW5UlL3r9tUJGjmMNJW/00kKDWIEKrKefe4
wZzeIKAZ4QvyIQJxOSwIx+R1/O3j93qwVXqPMx6HEUTiENkorRjX7iSuBCnRwZngAAAejLuV/Get
7R9aWxF372dGeRJsUHAVP4SCHL7+rG6ulVpwQrPH++1DtabaUvypluKCTQVhxGfv+cnxw4c7WfFT
uSBVmO+zX/JH2mkjt8mPvCbhUWvD18uBPsl4swwOZapQiV6JX4GxQ38h4sPYhRkIDYbN2itCBy13
Xnfg5OBvD32NqN9kbZfeUSIzSMTnfCX2UhDnUdw4Kl69Skkynli2bXHVMib+bCwuu+heO4Exvmu1
27CbH0TFJB4Lu662M6JEoEL9rm7EzO0jG4cPw2te3yHSsENea1zsPdKcfVqwfpCJMe3FW2XVv2aB
TlcDq1kc45fGR6Cl5YdAklNZ5tda5RunpWq7lLjs/4+zM91tW1na9RURINkkm/yr0aMsW3amP0QS
r3CeZ17999ABzrEoQUI2sIG9shaQUjd7qK56h4zCxTqkWrIcEvGQ9eaBRtCNBw9RH8J015jZW4E8
y6Lsu+9IMLs556D9XABASyzlp5WXzwWex/w6nohMsWR0CMCgDdAat7hN0LTPja2IA3tRN96zGGGX
lcFawA0Ly3ZLxohWCw21Nk2+ubIwFr7SvURt+mx23g7zkZHKWISSUlp9dWSzaHLSLkfv1i60naVq
BjTUyOVu2qz6MjrjtwQqSFMh/pUI/bHtsu8FAhlYXd7l+vg18FJEIG2aN1aVDd/NsDrkEqQi7FCq
jnV538r8SbrKtu71Nx7Pa+EO9+Qu9FrKd2R3EWAIoLPRKHlKzO5eJ0sBHfXueNGNZRTfjMDYkefv
y5pHdeFD6Yi8N2+MVqEinpy0vg3DekvCuTbQUeom6EiKAx7gZlIJt9hNuYvngVct6QKDwOYZJXF7
olJXPpXwNei9v7dD/AU56MdaD57QENxolvcaK81tFwC9SVwEr5C3f5xkkCYdECPnhug4te2m2eSN
Vmykgxt6YLAFJguNB5XNREvndioiKvx1CZrj4dBgwlt3KVy6OF/VVred1Mm6iNM6RLAK7RmTzjZ1
nkWkYD8dxggedx0QHBSBvpkpV7lBGbKG/dgBQ2otkNep94pAGZ56HWDdCG24BtXWLe+hYjkmGvJA
hv0Q5FR+0kI9xHD/7K5hp1sZ5Za4mXAl7jJzolvflF9hV957dYJQzfCc9zw2zelt3dD9p9ir2UBt
wNogGv0kx/6hDvKlVJCmjhzQBHptcc65ZbHIghrhc3QMkAh30DEP1kGZPuaqelOZkjeZ9sj7ZxOr
WIJPcyLw36GLqT40ib7PlXafI0Ghjg7VTHGThOZKl0jty7ZYoXWwMXz1VukngSoKWrG9ppu+VdCz
JI1odYlKy1SIDpPnGji1ZqWPg+TacTg9p6UWyPgmRQKG07RBU4gfHeXrXPP/yFFdFNabU2Vfo0oj
+2rvkjr6YkTlW4aiDu2kTR9Fj37Q3+foIyHAjQKLS76INJRagedCoJ4HzheauA9DA3+iJA3UDP22
4wulDv24qf4peZpnqKIlTrVtrBwMc8I5xTIAab9QnfTQhdY72vIrRe2CJYX6Wx/MuJVHW3x6bhxL
yTa+jhaUAV1FR+u5rvSHIAQWfpnUfMKSJ9/XqdQJqVL7woLjmESteZ1VtL4zHEIfGuGmLn57PgjV
sTpMo/JdUIBl/j/EtFSJlMRf8YMZcRtTP/pYMFwPPcC1Ab9xUOivRfi9Caz7xOdsgPwzNlfY23Mb
KrjbmPrZYMltJEQnT8HjkfZdO2Gvx+aQhHeO9lKY3xgvJW2gW8afvvQ3/BE3lHzVuNSSv1ye5lOu
+hScrpyB2oOJ5sJxcBvdqNhLRHPoTe+AVdY6jJ661Hxtwms+1gZ/0ydth49hGireDAbuXmgQzyLF
RmX7plM3B1KQes8LAUn8uroic3C6apDRVJF7NQ1LNU9UgauoMz2T8uUBWp6WklVDGJzofBV7d8Qf
VBaghP/RsXYamRAqFt06Yh02zoXHc+j6Ed38ri0PKc4tK5GBjufFCpKxEuO1xTLN0mwWTZQRWSsC
73YEWI9j1YrfJFK6HwM0MUqg8PA2uDc4TujWLSOtFYQaVYNT5zZvjUWZD1d+wamQgnn0A6YF9Unc
IAQV3lZ+wDaETQTxLD9EVnToav5weWWe+ZRHgWbSHAI8RA8hq5y2BbDF7RgiO4k7QAKqJW8e1dBY
Z+Shl4OeqlPYDI/GmCp0HWcpMVulSYmR31gr5SHiWbpoTMCckCcUP0FISH3APSGFll3zryOIw5dj
nx2woRrQ+YxJB2U2YKmio2baDNh3tqDUKF90+zqPsEJ5AB+y6/mjCeD+fwhqquzH6QCyjdl4kfCH
K5L9DRpituw28Y8UrKLeAn0RYMyCH1paXZFIPz10OGA1DX1f1LvZO7ORppRwZR4X46uum/6vQWgw
MtWuu22z1FIWk3/wlak9E1DohuEIFMM1vAxnO9Ryxjj09dZ8LWgveHX/BcErhDt4grtfLs/n6SmH
5senSLPtkVleXxVWZ776bVbchEWyU0ItueI/e+bK4FYUhmpR2DQMS5tdVFQVMWiV7fAKkY0c8kVN
zftEDTaFiXuxhHgUMLZoWOYWrie9G32Ftb+8PNDTc0Ai8K7r3JaCTvfcG8sTdtKZvU/5WN3w8bJF
FD0VI4ni5TCnX852UG+0+WaqbXK+Hh83dg/p0SqK/FVDLg5eqgNo9cUVQ7esjObKkGaS8pzjGB6w
BSZTBPSP5uJHWEFy+VPheIUga8N+d5viBm4jb/ofIoypnUTry4M73fFTQAwDdegdjiln+6CgOY9m
jV++gj+x7Rxg4g9gzIsOKKDt7QxI51l2xQj2dH0S0uEWJscxpDOXe0+MrHHRkihfdf/dC7OvQMW9
K5/sNASmWNimqFT4JJJcs81W9IkFfAWJllzG7+4kMKkPL5cn7lwIhzMakJAtuXdnu8wQY1qVRl68
aj3IZsog3rYGk3o5yOkKd9CG+v9BpuXy6aarh9ZQCyspXvM+fRgtTIpaI4YspsvD5UBnRyNYAI4q
VCSKZstAmirP1ohAHR6g3G8B9jJ99345yMloHN1CAgk9K7SJENiYbSSrwYMGjcj4TU2qd+h4MBjs
XoUqHL3+ayCYdzhxq5i4W0Kbr7CirgBD2mn55hTVVhnVuzIcv1JQvhzl5FzAaZEHrGnYGnZKxtzH
wtLGWGubTgPuqhwU447OzyazrMVoXpFmP52340CzVZCjwtDr7aC9Du0H2ib6mVGWqMvwmk3K9Bcd
ZXaOyVh0aKFC47kztw1JDemKxshRa7W/Dq44tJjNd9FGBzMPzpWWxz9P4FE4/Xh1h8LyxjZHjzOD
Q+nDacdULBTYu8U0eFQ7vHIonBx10+jAq9rc+Kz0D3myT5vJ7S0POKGfv+VViNpAtfMgxrS1WCPO
kY9vrcsFgojg5TGe3pNE5Y2PVaiwLMoos0WfViidyrpM34xJxEd+Ddw/XtEzofEbwi4LpU5/KXmP
5tSfVn71aENeji/PLB6MUi3D4YbEI0KK40nOUGAftFKmb0VcweRFpAE6NyXymqaTWGsT4UtT/KUb
By+56vK6f6+VIFsaskXBxbBpb0EKyb28I59HEhgB043uIDXhVzTzkN7VrP5dgQWFIHyyqDprvA2S
DmGQ2oCI61GRTWGCWHlMk7yV75H6rnRfSvgfE7+yV4eHTu+2OoIpgH2omPqo37bWN40uvAQsttQ8
jw5OBuc9vYeWOlUaeBPXuven0ocDm+83TKTIsG4m9tAkkTSBt6fOXxhTB6b0p8TVnWuL760L2TWG
ZOcF1dqlS02DCF2I2tW+R0UDV6US8RZw5g+4WFSC899F7j4PqGuk0TXT5/kXwaWbpaDbkjNqqp5O
//3TOuwNJJ+SMZIHq4rBvOMbugTAg2ruBJC+/PVPjnUOdA5CvHZI5wU54XGoUndDxdMp1/qRVz84
MkXYONbNK7nguSgWtzkWGWjYn+RhQQZKzqzt8C1vw/TRHRR4+lH65/JQphvo+GyyNMMgBdM/BDbt
2Q01uiY4rKwu3gIpvpZU+EWJRnlFTc64M8vs++Vo+ulRaGGHQR6m2yrumtZs5jqtKB0VBZW3aTGl
pn0TIosY/sp7ynET6smRqzwCJZVxQkLRo4XnU5dXn1p0ZUwQaQjB0EpwXLnzANySQtIx+QLgcgG+
mlI+V4XZIQGyufyz50sL4LROLwfbHgxwmavZry5E78A5rrK3QUbGbTmYU2c1jLbxgC7X5VCnt58k
EIebDgaA99P8XNNHmMSl5RzU3INtWP9QOwm8nIZFDL7i32PZjrBI53Rb4749XsZAtZQ0cAbn0Ljm
Ik/8pyocHwRsrN4srtxJp98dGU6SYVQxLW0qTx+H0g2thNBtOIcOvQ5od4ikTcbjk5wVAn4KQnz/
PDQqKSQqGMzwKpzvUNT4PVpntXsImnZX++YCBBxWns3KMqJfl0OdLg7iTPkQXjKTMORsaFk0+ibP
b/NgloCMi6R+QrvkSaApfuWiPRdIahRO7Ukv1rFmV46DgpccCl0cwGaOaA9GT46uHqB3XKvPaNNP
Pj4U8AzWpGEYvCZYhbMhaXpUKlFuigPf8y4BLc+3yktlBTn+3kOAx1EqREvqdzCCkKiuVWrOjPNv
1ZKHDAWxky3gtSJNU2EfLFjQWELQqVFKWHOgA68V3ean33RnsEzo1U4L5WSgyM+m1Ipcix0wbJET
mdZkTduAJCkyjCs5y3xcH8F4dlDdI1ni5jjeA3E1WCi5Emwco9+tfhur1UPbedt/W44f16DpTAZO
0hJw3o+jVKWUSZ76SOUpLv1v5cnN7GWpiX9cjTi0TbVlHoF/PcHnX0mCBY76Ivb2ArUZLB9p0enJ
lV08m7G/MRxudDklefpcblULOQSjVipPUsbesrTiH1WBXYpRXcvmjtf7FOejLGdbtm05pJXHc2bb
fR5E7Tg+pYkRUX5IXcSQqa+MDhXlCnWthWHXxZUP9VHK+bTLPkbHc50KAZ9K561zHNWUsEV95IH2
aC1AM3ERdpHhV5S63vu6Drd00+nzhND2orY1UPqkyp3W8CQxuwhXOa5W0Hg6JPEq0LUlJh6keLq8
d2AUbhCtulJ+nyUjH1Nk6vgYYwBvTtN1/GOFUvWuCyPlyUfjrKXv6kRXnmOzvfg3Aq9+/AXZHeY8
NfACA+1PtuoT2UfNdQT2YIEGlbhyimrnRsIzhQe54Wg0E2aXueUEvSqQn91L0Y27VvbmPaT1JFum
DtIiqtGuUxfQOI396GWSBjA769ZE0n6R5NK9c+iPr1AfSt8ub9szo6foRy2M6xhD8HnBKNFilMJy
tlNuW/vAVpHkn8haRrCPmnHdB/qXf4/HXWySbVCnEvMLcvB8G/y97++Dwv9G7/QekOVDmBsr3xCI
21+rgJ+ZdB5r/y+cOTMlFbmDDWA5+Fjamd6qb02kRBBtu7alZhfX3y1lkJGTz0Ljms9i2Seeg8KN
TyMcKbMRw6lIy7eBF9zQj0aBEymYUmsQRI6Hx0LRc/Qjup+XJ/bcSKnE4MGp0bpz5hXwsLdHUYC+
fJqsjAMXKDR+15dDzO/naZg0EegoMkY2yzzlgGbTVbrpySdV9bS1VdjdKoii6hlxG+yiMgS9oDp1
j2HTyk0cR29isHC17vtr7bEzi3a6OkmJOTZxt5v++6cnVyd7tR5dS3kS2MpnunZntZAgopKmMphl
bQCzeGXkZ2aX5JE2imPxeKBqfByxKBUnGcsBx6qkXeZmit4pSlXgx35gjvWVh/p7EJk3cpQbEw63
mke35CkPsK4x5cnWl3/M2d9Cy5OeHU6Guj47SBDSThHAjf29odmoaY6TCU4sryzp0ysQNxoNeB3X
Lefv/AoMOg/HlLHkGu+MQ5h529bXnhU4rJfHciYMikO6RrdT8HOd2Vi8zkXsbLCC/RBp6k5DcPHW
q4Rx546W/d/lUIbONzq+9xBGJ2X+WL26nM8bDhquG6UFCM1aJCtwxShoOtgvQV3FClURPap8DVJJ
hV7D+Ixy52cLBuLej1HVkagdLNoJpcZLI9qy7rQf3FZwUHW0+W40tauBiyDNo2r1f6GRho9j2VMN
gD5D9grhyHIHlGqcEeuu1I63+oCmFLKXyQ2AUIRNebQ+NLHq3FZ2HT4GZais/LIa0R3AGNHzrPFP
lMXhEvhouBM6VjJa7gSbsg2L28uzdJodIKtoT7cU7QrqofMDOg8zXxSROe5b17/tMAPnVZuEh7bA
5j76U0kNSsr3CMCaVv4yxYYixSqCy4EMW2TdVFowaUChUvd45WedLBQycvSX2PYs+dM3Ix0nt2s7
WPOZk32XTWHuK57ot56AIw4JkcomatDr1hrCh8yOtP/GPkt8QLhSPhSaaDZBwwt6dGW5qcJGv1Ix
mf84k06nFJpDq3VCXMw3C7ryehoZXb9DiJsoMVoWaLduESvSrnye05PP4alnU9bnkJcUB47PoRRC
oXSURHvy3cLZNHEHEmho7kfPRsk42DZFl/2jPzHPFF1yDnDU8GgBC3EcMVG4DgrYUE9xLpqbPnW7
Td9n+8ufd/pLjrbmFMShnDlBRyTHwXGQEAulsFNz9wmh6XChyK1pwYpOF1WQ/xjVbZFu/j3HJyQb
lJzSkvrp8xkZBw1TtyzYBybWoObg9ChvihuW2bfLYzv5ZLxkVZO1CxpmKsTPLqu6TOLUQ0Bg74bR
CsbKKqs1DEyNrV+H37sR+uDleLOSByAnHpU6xxCJuoqb7rRYP12OXufTXVVVaw9a4y2ULxGGDPAq
nlI0itjLITz1ywFP7qPpuEBRGIQMwsFcGscBS3SxBaJg4R53MAVJmCLf9pmbXbkpzkahvW9hUDxV
DWdLxOmUMa2VONxPoH8UGP2VjKi3Xh7KrArG3DGUT0GmH/Fp7mq9MZO0U9x92RVLewAp6+JlbzgL
9IP/h0iSfiafSaf1Pl8VVobkfZSZ+0RVXk0FUUb5Wpv3Rn4lZzvdWRrLTrLG6atrJxAQ03agpkox
7AvoK0gvHrK2WWZB9qxpSH46NtPpHzq3uZLmn/tamCY59AXh8/C6mE2k2zYAV4dxn0EOQApOJv+a
7vKlPgeYfSk0V3QX0/lx78Ud+CQL6bzcxHDg8lc63btE4brRmDrNPOnfp1rWRX3C0tbh4OYR1BoQ
rKmLBk+0KZsrVYdziw+ICPmJyhOCV+JszkqwSabsx/2AxpoVJVsVzUypxsug1FaXx3Xu80iIrzzC
gMzQRjsO1RiA//KGUBLOX+02v7DWu9a0Pz2HKDmRpYIoceC/zl/u7WC2YRy5kx+cuDFKsRm9Zhth
yQe2fzUOT3R6Lg/q9IXNmqB+jW42z4KpQnQ8KldPEj2rlX5vi+JPnNbR2nCyBIc1R79vohilbkOv
n8LOg2/pwGSAHO2uWjVWb7LWy1AOD+z7EXWQK9nBfCKYAszpTYs7lPY/i/b4Z42m7BRf14sdGkrx
ctSLF37kPUCY2yaO0Ui30g1aK5vLkzH/wh9BkeswwETZ2gkK07IQs0bHs9gNfYNwrxwwyhT6P141
f4NYOlkZhWHSkeORqakyChS/u12Jl1+Miybio+ltH1gOOqH5S9TrIURK8CeXx3buTKNUQ7uCnMHi
8DwO6xt9K6oyGPaYWf9QnZozTKw0gwJR4o8dAATUczTPrbalGv66HHr+LacLgpjAMmkdsKpnI04U
oxvIylhiKpoyddRuSsNdk5/vVTWGXeGHb+BQ/7scdPpLj7MjgoLl4Xoiv+SfjsdrwBdIU6cb9lrb
ffX98LEZ0xB+OTyJy4HmWMWP++9zpGn4n+4/a7TLEO7MsDftUa4co3Ofe7fIbmpqgkD7dRW2vquv
4BstUBNZ6nnjbi//hLNjZQNTeLVMaq+zb1u1iJJ1+TDs+7HAOt14HCARL0SVX6krnvmQJEEkStRs
KFfPy8iOLOAk+9W4Dyf/1FaYb3ke4y7pou5gY4MiC+jm+OX+8+ho10yQHEFGyPv9eH4TiAudoajj
Pij14UGYdvHswQK4G2ppXLm6zmwSTsPpOcB6pSEzW6mDrWJ+S5d87ww9moi23DeIYwsz+G1EYmna
2bNihc9+W60vD3F+8LBDjuJOt9ynJVSqvjZEZTPsx7R9LyvtBkH9a9CPMzeloAiFLyO8PLL32TQ2
uBVmqpIkZBcSwpvFMW6Nur1SNOi0uQeJ9/KY5vFMkgA+BgUniJc2UPDjMZmZ6g2O7gdPoWvtx7ya
1Omc16K27i3FfL4c66TINgWj3sLi526eUHzHweLEarp2UPwnkxdeOGoHiPBIQFnuLxuvbNjxmIl1
4VuKIgxSki0KdX5+5RyYb8LpJ/DcA47J1c3imc2vjyGzUjWa/1Sk2o0Sg8yQyMVEmnNlO8zX6N84
U27w0WeZ5/TIXil+1uQ+Vr1J89BLNGVTN3BXdkFNBc0rLHhy5NEXilbWr9XgJ1fSoI+nyeeTlR9A
2ZvbmR47d9h8IYU24uraaJbPFEVWmvY41jsDHSQklZYhrKWK/gfkKj3Dc3oSTn7rNvEPDVmpy5/8
zHST8plky9NVKubT0Aa94zlM0Q7PHJoQQ/lEC+JyCHFmCUvzo0hBmcI4OQ7y0kg69MUzvIRYMnFB
hULCdkQ2LP45IrZvSojLGaKe4y5EA6LD3qrqfmFU8gAVf4QXXOXP7ohm3t8qfeM/RfVNan+v+9vK
DNZKjPnYE+7uIo42Gsw/GTeoO6AspaONGt7GwrgPimtP3eniO/58tL8B7JHmkDTTrjveKhi1x5Pu
Y/yc6+lL5hp4BGrhK0oG7bpH8A67gtvL03hyQZLxcPJMWF5hUXmd7wwXSRmDi6PcNY2VrPE5KBE3
aw+jQEjaqwCmyka82ZklKMcoGGGggHn5F5yuFfJ18D8UJaAwyfnDiqRXTcDKFrs6Q8PPE/VXqxt+
tiNEosuB5kg34CbHkaaD/tNBrtlq1kosw3eKj7kircF+jVmLvUduxX8ru0S/GcZMbnRETKLAfC4s
w182sTfcdIh5XUmhT1cvv4WOpaCNDdtnjrb3+2YYWjsvaJttMTgMZfPWI/rjQTW+Nuxza4r62oRn
BgIAleB42JEWYfsO5n7XkTiXhrJ0tIPvJTdQ+FcMGJWKcpE7u4kdTIa4sVCUypIn6T8bpAwuRqs0
968cU+e+OW0O+kvTy+aEQQJYohjT0i52Y4u4cw9JM2jbB8NBjOjyNz83zZQWueUk1RwaK8djtxt0
UkMsnXY2zpFhGtzg0rz0faS/TdBP/0MsXta0lMCW8Mw+jmUp5RD2EbBNLSvki+8hrWoX2XCPLXJI
9b0s//V1yHqmLQYelsyBXTL/sLzic3TmRYVE3hDvCyhda1RxxKpzsh6tACzFOKjKV8cftC0Ve7HM
wQOv4tKJl5gJQaPWAwdVeztdX56IecLE7yK7oICmQxKgCTI7xNTAzesc0u7OywcHHUO7vHXpU24u
R5nnu0ShYCzpGIHgmfCjx9PtJb2GI45CD8LE6yFA924B0O8eT6NHK0FrFV1URMl1fIUuxz2znT7H
nTdgVdnpRt8nw240gqXl/u7iG88zcLuvYCBeu+XO5E5Ho5yfjrkDsXi00mEXW4H2DGkeM5zgUbrq
ZK5pZuND4ATaF/RnzSczcUqcRKSFrigaSFeGfW66Kb3Sb3ImIuT8wHIpx2kx/lK7TvfibQ5O64us
tZT6dgwjSsXcSS0U3Appd1wpLJ7mVOD9efGr2gdf8aML9unYRpVPsytZdTtd4ohWbzxw+TFVlxg2
4VS1QskBtOLlj3zmgLKmDMbgTqRuMZ/2xlItLQmicTcYNCO1wV7aXraDpO5cmdZzgcAoQtrhYJ66
n8er2IptUctxHHbYxS707nEAS1x019KKMztyqswCOJmKwSd8A0uWYa3pab/zQu+hGdTvo1Bu/nnG
uL15m0leoYSabXoMBHU7TPRmF7aQwF2JLjz3avWc4X1wOdK5wehT1Wk69gyW3fGUsbRlj7xfvRN0
L9+wq3IWmeum3y9HOXNzSArZ0+4joaZcehwlybOxUXyn2bVjjhqV9Ts2EVjulGLPmrsc6tyA6G8A
WOGaklzSx6FKc5B6lZCpB0pTLDLVWPMgi64stDP7V0IlhA5r0WpAfus4SBjmhYKjfLULEfsD8Yms
plfWiwZJbCRHg3UtymZjw+L5H8YGZxqknk4Ndr4sqECOtV0WFcb0dXunhwWSZsrV2uC5j2XwCqDu
wW1Ab+94cMKHE5lqdbdDncdDGwxPCqp00U1Zqu9N41/jpGnnJnN6UE6dvYmTPtu1YmylgVZ3sQsa
vXtv7ED8rsohQ40nMh/DsdZRHXGNnybamujkmmG2iuhp3CrIfG2UPk2/16qbfAvHMV1W2uhi3GUn
iFbwKMdIujcRwbz8FWbzM31veqwTroSqJsts9nuVMm4KihjyYNUbRJ5+x90X0WNS3idX9ub8OTFF
msrjdCGxlj1Ft5me0kZlW1uHEvlwSNcyfcS/Z4NyuuXqyLTQ4TeetOD58vjO7SAWGTgWemmnmC/d
oezc9WWzi0V4o8qsXAXYeqwuBzlzVGO6TfGA68hQxXyb5jhQ6xnuzLvaK58br36qlBcjaV/+hyg0
WHk4T7zHOepUZNB94zrGbA1/OF6qqBlE3pWz7exIWLsTCt80jflI9KbzUaHBuERM+9HkKbI2wi7F
J0RaVy7v2cqb3lycn2CP4RhR3p5jBHNMRPN8YP9XtYYIcWf+iHHyqHSgtHZg68vLk3duHUCbnkC7
kKjQGTg+B1pdH01chNqd4wSou9Smm/2ntdk1ztSZQVET5Bi1gRlDwJ+FyWK1rtn93U7hYoUffQfa
2VPjAn7v5p8HRCSoUVQ8QcXPMXCu5eMR2ol2hz7TZPz0vyyFj9SKZ5jGjTqvFzVBUGGX2WE5Kcqv
00NMqvkXqEFXsoOzM8bm4cWi0mqYk2P4YGXgA4zcUVJwuXSKdum21X9jhkScFiv/dtxNi+4oY5x9
H0B9qln2drerTWzdfVSoFGfRBDU8yyK3riA9tHNjY0T02TVBGWqeGdOhBgDVtdXO9lKxM2QerV2n
yZ5HHANuNWTIkWr6r5hcQ7gKTRQuteAxAon2K24TlE+rHgXnUsVITuPV4gdN+O3yGjr3+6RgQkya
1zCpZ7PRd1aCjwPv0nZSo+g0uUUFbuWUYl3gxH451unjSELoog3LbABpl/rxBgxT6dp1xXNFIoan
9u0WwfFVJN0tqfbX1m6vZBenBxnhWL+QdiGmwyM7DicSHa1Xlwpf67XmbSK9/A5Mjrb2de9afju/
2VhUR7HmsKEeW/LaQBIdhargTfMRmYpM8dz7PU0sbxNi+7dQ8xw1O+0em9srt8LHIjouDAJ2INcF
Bkt6A/TmeKRD4PVBPSTJs9ViOI6k10GzAn0jGrNcuQUmbJR4UOgrUTodU21YjrW2Su3onqreA5Kg
u3J6x5R6+ITIw1Zx4fHkfvHe1iiaK8yVF5gV4M8MCyb83uI6z9Z+gs6yIaNugZfZkzFk3xsNU5Wk
SV7SytwKhN4xKJxMcu3viSnv4e59CcaKF6iyrKX7MFAzRR/kixUnVNuLL6oyFZd87zmurZU5oFSS
KMq3tjDu9TQDbleryyinz9nE9W0J7X5lRso3YSn3ho49dK2/qejLulGDgLsolqDNt0GbPCpd9qgr
3hsu0jdDbPFCLgRc1erVYvEZyIbWCGPbNgLUphXfkRnFGIN63hKX8Huers9x4eFBF7z5SDTQs/6v
jnKUqJR7rb/WvjpdqxNuhArrREkj0559wciMXYWuY/No9xMtkHm9WhP/4PQfrxIquSAUWKyTXsL8
ukjMXqSisJtH4X3hGywmbzNVn7rZrbfwBv9xqvonEeZCKpjeKpuoY35Xr5y8vXfQQDXs/i6sw9uA
53UWbPNwh+L2SjPzlY4obFmJGzUr3jTbv3LNnUmouXt4mPI/nvknSFazwXcdkT5MKqp2j5/VTY4x
11gYqEsh2WPXa9SRl1kJo6gcvD9RTo2+MV+xcHjIS//ZKhO0tZu8WKQCs2jLv5LVnqYV069Dxpmz
3ORomz7tpwpEVKQJaa8z7PAkwKUo2dNYO1w+OE8P6eMQ03//FCIfDb+qhDrsGnuHyaNsf5Arm90V
7NS5gQD6AfDOw4Wu7ewqqAQVVqqB/Y4WMbYdyQK86+VxnK7yiWMEAJpUnErovCaJ2kk51o3e7gxa
fGr7a6pnDHQRLkc5cxhDHKbnTFrJJ9Hmdy4iOGUOsE7bm+LdNvEKj9HRQ/cxWGbg3ETzq6sVnGf/
Facx0fI/h519JQ2dAzczQDsqWdRJXAmcGl/40NykiBg/jmDE7pu8Ed9spdf3wm2v7vAPraH5DufC
oztEygF0Qhyvk7g2UtRQnObRcPvbXPvPCxHN6xQoXT9F9kNSys/wzsi8Adk77LAMb9OQX7DNHTuc
dnvjlM8DTbJUKjzF8GXGrHhyb2W3R+jhFG66x45kmebZUkSoFaP1iUmxhQ4h/6em5U2gYF+Ypr8n
n+nWE2ia/pzcytLhuc6ynwIb1XQUV9J6ayK1zEYNVYNGwUduAVLmeNTuqDWd9CIEvJLIeUH5gQN6
QNXEqWIFcFkpltp0UCBBTW3Q0ftmm8WNt+tsG33lMA9WJH/D1sVUqllAL3dvu9yry0Vb4kVQWWII
lkmbi5eha36Vtl0fZKrk4bK3tegeeIjyqqQI8WJd0v+2k8FFEB9RhDjskqWbEmhh+VJ5BRQwIpsZ
N7tC8x1M4MtJzdxQNtivGGDLfZvrh/YrKnbtL8XAcMwzuvhu4Pm1kn1Efw2Hx3LRp4h96l2lveit
08J58Ys3sx6rO36nMZFh2xUC3ZjQNHg/uHVNWufY7U2rsTKgsRndGl1Cb4nfTPF6ZdN9yGvMPgOZ
h40iDscheO3ZOdhz+WTUcsxHp3K8ZdVr27xN/ktqzFIQ5dNL51lDhXbV4w0vguotarN3q8RlD1MZ
PM+rtYquhQxsBRFqvHOstv0WmvxFhVI2q0S2d6ocynuL0tuibPFQb/HWsnrgxBRiH+NcfcqM/kWF
C7NGQMrBc6P6kegWYqstvW6SCBgd6LU2KtPtxEVDgStQcBfI7/MeqdrYi1DPj4uV1kV/0piet14M
P5x21DZlJPql50bd0idZ3hpCCSdPiQrXGDRxi15F0dLCoMMulq6V8Htb3OmRJ/URi0eKC1lJ26vl
SoQa1fHmscT3EjTfXSzNXwKx2Ftj0L1V5Rj+RkKQXAjFe5Vt9K7E6i+nNV6EPd4Nbr+CFYgBcvnm
4YFxW1ctbplDlCwlrqkrfiKGwtlTGVU/0gCF2SqOXiu1snA4DhFhi2vcy+pQrjAR3FYBlmaptbNz
/RZXl6VtDmhW86tLvVMWQThu4QOPWyhAt70R36so2Ia28dzV6W9ZuDdBYTymSvszHrJx0Qn7UbVH
F1NyfI8d+ymO871dyF2rjN/gjgWLLokOElRkUcttj5k51bD7DE3zNihe3bTdmXb8kuH35KTpA1rm
24aQnu0VS0S7trYars3U3sAnfW2FuBVdcDC94bfjmqgC27fgnDiInLdQGdu1pTnB1vbQJW6Fjm5/
fhO67s62emxrvXXSWq95PBmkqCVs+DC8td38oVai752kb88Cg9IV2s22oD61zJt6JMcZ+q3ZoXOv
0XzNHSdaof702OAWLgK3vPI4mjK82fbhRgS0AN8X4MK8FsJSR8RIOt1jZ25sGsuLWn2QGDkNYbxo
lWprjc53NNOvHJ7n7kqKyh9iETzyUTg6PjwNF+exoo+6x7jR8w0aYcnt0HjpMilc9z7RJAqpaYrB
N05F971e+t/sosqupAWnBVOeaVhsThc2lYz5yeGHUTrwftbwNXXCZ/D1/qNviuBLVpftQzuW5oNi
d9ld443/KN5JJkzNm1ot3GcKQ/Buj0dfWiWUiKDuH0kRpjKNvwJ0c/VePn33HkWZNwUlz4i+i6vu
scG1m394TpvqgPnsQyzsrYUn7pWjeLrmPy2lCeVHqWHqNcMd0mlUHY/KLoAWBZQJ2bPaNqtC3nkl
DmbqYdDDigMm2kSKvi6jfNOOcocCwtqK3DuhXHsVz5b0B9qQNj5QFfSYIGrO0pHKQGAB4zbODlPp
to4ef8mSKFvHYbz0NHoNBOxTLLzS3vzHZf03NPhOMYkAyBMaTwOOZqwjXd0nmDat7f/j7Lya40ay
bf1XJvodc+HNiTPzAFOGvoqUKOkFQUlseCDhza+/HzRz7ohVDNbto+hoNZtkJTKRuXObtdeyk8hP
bDFt1TirfUoFpLcHpdnFej1/ohkZNStETYKP38OJt/vrGWDeZU/DWOE4p95Yb0V2qLcLaYDykOk1
DPdh0MzyBW/3vVHYuzq5JaAipLjfvmwKGY1YupLg1mkQcQ9vs8VBXwKy9Y9ns3qvJ5sK+Bhti7Sj
gBU53VR5DLx6aKT6kJdxGbROF3+pRVV7dd9qm8a0LhHRvjOvN+OdeNOhHultHjvWAZULtEzqQE+4
TpZev9SpfhL2rK9p7UGwbQogGku4nt7fgqsRrbBan2b5YPawSi36w1hPF5rK3pkLGGrwPLJOwfgM
0SIM1DsKvTQeVKHdzcbdoqHfolxAfLxz2thoazZYhSzijCorVHF6Y6MqDyi2wPF4U1iIvM5g/6PM
tZDmID8TFETBH2+L90ZdSx4Uj4k3CIHfrh7qj5lhl2jFt8CCigwNu6XRf4hB+pnVww1SvbcGhA9W
dimZf2JT17dG7QDg6Fodx+U8sdytoQiAouCzrMr4c0rElh2Lxy36P9ta/tFVyrL7eKKnYIt/jYgp
ASdGCuKsTAbrowMuEyksnNQ9YqUeGjR+vKAEVljbuRVXsRgT3yksb1rSjWo3wccP8M4BhLiA+Byr
Tqb8lLJxsVEankPVeMjCjpJhqWo7TRu7rdV2CcWgbOwePx7wFBL3rxn/NuLJu0XOqZaLMDceJg2m
qijZtEgJdPD2iYo0vbS4ZXpdx88VieNBf14QCPn4Ad47Nr/P+OQdd9WIr+ZwMqdI2nem4ktJ9plL
5cJl8Y4BYGExnet9RM//+hi/GYBmha7LyiAfsnwJb7s4mjYarC77jydz4uT8ezH/M8qpPUPAUaQj
k0GnfEe/Z67uNPgfVPvFGqDgaqILs3p3u4CaBEeocz+c3gsIOQMaH/PpoVul/fACbmQZVQF28Sd1
GC8cjvcGw32TIceUaXA/7WtXR00uAPrbD4W23MHr/5KrQ01Tl+bBEvfp44V85+SvSAjKB2s31xkb
Qq2XA7o8qfEQCwngbZKRa7eqHwN954gvKJlfLZfs9ztGDvcU6AoUVPw5A8TLCfCpLonZiO2u6qoA
RcvPKTSdv3RB3URE90s+PglJ/8sXB7N0gDaR1AeheFqLtehoQJmkaQ6mgVi3jbqc/GcFufTHK3o+
vRUrvV6Dvyrzp5C8JsNHY1nHY4uQfDY5N7olX7dS+Nhp2n1S6qCclWs9voTtPX+Rb4ddT8xv5y4u
6z4u+n44GGXrC9n5tGr+kdhU0UGxa3Xzv5kkXQ2QQkHAeIo1KSC7S4yxGI9cY1dDPiMlmkebeU6u
5KrcWOroyT2taumlNsf3ZwmeHQQxDRz6ybmfRNtUijarhwwGmHE0X2tVvbER6tBi415NLmEszk/i
GkKC4yPTSu/86bFv28QZJlphjtHQfEv7sAucReyLtrkqq+gSPvzccq5EtaDDybLCiXuaMS6nHtXB
zhkQTe8dV6d86ppad+EWOA1RsZxvR1mf4rd9MmRDhgMXDsfWzr8MNngRR/sBP9BOq5FQd8zmhqbY
fZ0Yn4x5uXAHnlttxqbF3FBw3GDtOLkboFEk8YOg2kGecw+Ki03dFht1+tJU4hk7s5kc8697VAwJ
7kLVyMEDgz6ZrhPqRQY6Iz9UhrEZpOF51vWflSnfhtJwxNXfJEl8ndXO14/Px2ml+l/LzNCY8DVH
fwo2bKVJntBcKg5S/STPhEShriYU8Jofam/GgbE8G0aDSLZ8WGzZpc7k0dKaoKisZS9DX38rpvFS
BPXOZl6dLfCkQJQUvNu3b96ow3SuhrA7FnC1fpUgkTtKVn9nlkuNfnKcXrCD7xxVOG5xFEEnkU1W
T1YeiFAz5UokH6QxDBLpdSQy9KMe7th0mvyJZPjHS74+/tuQCgTPb+OdTA8SlZKU2CgfSCamFAxa
N7pEMv/eCoKrwPpAjExmRXu7goqeTFCbTv3RzlfCZWVQ/SZsEQoCmOvq0oUQ5L0JkQPG+NAeu3oC
b0cLh9yW81T0tMKmCCpr5FrlIjFJpeeXenHfHQq1F4A8RL3Y87dD4YsPtQOBzVEgtxm7aCka14YV
ksJPU9KKH7+od6wAiSmaMdQVWEpC4e1gZZaJXkdy9NiUYeOpkCN5kkDFCPYEEXSOHHsdfWqHWQzG
nx+P/N40cavWgI6Xh0V4O7IkLImGY6U7pm1/p6TmTpjOQ6tYF9pD3x2GVaTAaoGVOAX6WONitApt
J8cuSgrTBfksblBhKF8QjNa2H0/pvS1J1MYw0CauQKm3U1o0UYR6N3XHRFtkZGhRI4nL4sFB5Gxe
xI+PB3vvSP86YTQBWGAPT9ZPnVKGa5Tm2Njmd7lyIBCOPaPWv44Teqdpvvwv9uXqmDLcmo05YzVI
QmXMRYk8n9G3lTuaaBxD1PWZ+9G+cC+ev7M17Ca1BryFcqpxYq1EVmvGEs/xkbKqRreeFIEjTQvf
ylHO+XgVz/f/26HWV/rbDZw1bWE0pFAPkw21foJaTntbRC9Uv24IYxL9kmbF+VsjCY7ACTBH8me0
gL8dDxmv2hLKqD6YRejnaUix51ZyFlfvv4xJfwEm9N5glKxW+SHu23MmOYxZp8hRdazi8KWd6AIS
w/dhckp37CEojOTG+3g133lxBC/0pazgJGrGJ3uybnupWxxMl9EZblinL7aU7loEWT8e5vylcY1x
qwNGBZZKTujtIiqlGekdqMuHRljak2Zk5lfyGs3G6PLsWpcHZMrbmIS3OTcXQG/vjEx+lQz02tm7
5j7fjpyaHWrN9Ps+VCbV4jyMflCbuxv67qug0QfSj22FmvjHsz1fVIrvsCoRJ1E9g2b07ZhmNpu6
rqntkcJ67zd0uriy007BpNvRhWt7PVhvr+21jWFl/iEqI5A4GaruZUrcJPUfOrl4navqOItL2gKn
3B68NpqR1+w9iV3SXKdGsmxLFD/hi3xI1exGFq+dg1A5yvMzepWZugvlxANiF0TqcIwVuDzU+dOv
nl2l+2ugkH89CKAyTjcB4pmLP8VzNXdVnx1K+uifhmxsbnIbg/bx2zuPQJnumh51qBTAiHxShTLV
cZSnqsoOdSvwS8r5i2gq2gs1+PdFECUZpahlqzdFe8GyvbNtViZ7wM5g3ykGnViaflLDMNfH5miI
Lgy6MkRet3ceirB3LhzHs2sPnxrHGog4/0H27mTX5HRPii5dpAdn2dRKy6Qqz0L7dhnt7ceLeTYn
BiBlhRvG0SOiP7EvS9oNo6id8MG04vjYg3rfalqWHJRkVP/6UDCuQE25Vjkg2DlZvrYtlIKmQv1B
jZzyoPUaSvV4F1/0SFaDj2f1zvpx3mDRx00hPDo1KrawBSUvMztIifmch+rOhC8AZO2W/Mnzx0Od
Jz6Jm8HPEHzhn5BrOnlXtWmhiJ6aymOmJIGcKttozLeVs4CpWdzJGm9D2nCwrrdVajz3rXkbVcMF
j+zsRPAIwFbhYaBPHpD3ycpS/JAyh7zLIz1tY2R5TuFctbqxXUcc1ZWQSSjyhSX+lRx4Y9lWs437
QooEki6YZN8aUTtM8rEy6vFxHhPd71q5hg0skz3TLoYAhtPSiyjBe5XIy20lzdFDA23AM/Ig+c6x
wtGPLDTFL5zQs8uExAmqDHi//AsM9YlpsMJQrVAcbx/Tse02uZj6jZm32W3k2OHXBNnUO9q0Z+Aa
6KtfGPrM0K+JIlgOaYojGD8rIioZsJwcMA4I1eHR1EihOPLuwlZbl/RkyX8fQzsJmVK5dIx+McVj
Ec/7qNMDAO/7XI8DMJw7Ff7GOqQrV/B3L8NG0O7GUA+apvz+8XOcny4CG2q1XGykwM8i7UTNc7s1
ovZRRGAnnOq7WoXw6GXpoRbZhStl3bqnUyYpDf2Dje09UxDJdDmcyVyJx3lYPNmM7y012YWLuGBw
10N6Ngybh+4yVI7OvBBsyEhzNW+vXltP6QXWN51RqjsrX+WUk1l1iyaPLxjE944QPit7ZeUlpAnk
xHQkrVkXdqWKRzOj3Xgor6Vevh/NKQlKNKUDfN57OS2fhdXtisbejGG4LdJl9ArjL3LSrRnHX97z
yjy9Nh+cHJwlDkdlqm3xmIKKckeaFe26vvAq319jWtz+PYb61mAMPYQwWewItk17jKQyqNG+hj3l
YciWFyqSFwzUu7uUgOB/hjuxT/GA/twUauIxtPJr20meWiia1sNBt++FkP+9s08EhzvJaGjLnviw
+ph2RqHKnEtz6G7nCViRIYby+PGxe3+7/GeYU82q3okorOqKfoznzGtkBd/nqY2fS/VVTxpv5Own
08ZGqMjKEheqAB9i3gvu7LvH8bdHONkndjchV9nW4tFWh+va0O712vDidL6wVX4lf07OI5EqNRs4
SFVwgicrWqDGWUxWXD8iyQxpeLLEN06Ya9e9QSoq0uzWt6Ip9cNhajxTAv3VCkvsIzRhruai7a4n
C1l5adWhD6eSkjalHlfuDUFz/RxuWij3fNvOowuPfe6JY0Lw9+kC4BqgRebksYckwZBRbX4cCuHV
rauHP83wjuqrS6NiXOyVPFBdqwnMAjh8gZbOX07h/XoAaIDXBneTlMnbM4ZrXxVa2WLHovy5ktXr
xVY2dtNF3pCrTx/vx3d2PRRTK2xoLXThd7wdK5/oNsaJ7R5DMzI9Taq2ZaReSpGcn2JKhBj4X+yA
+jnoquwhwLWr7jFZLNtNVBjjzaoJOlu6zit58/GMzt0HAmCVPwBgKdqfujRy3atRO6Udu05DOkuq
Gz/NgDj3ZjYFBGGN28VmfKur8SXRk/NzBfQKnYWVw3WNF09uggy3hjC3aB8TCuNw0xqy5hr5fGF+
71iQFeG1svMQM0K1tj7Gb7kZJSRrPSRl9ygnqssl7rIRx/QWTJWvRJ81zoyCdHrV76Xqu618HtCb
/3iFf03k7cHmCTgckMgQ3Zw1PDZlRnfSxPusevUIoPywJPV+UstgLoytmbTgf+sgKaUgq6uXcFmu
pRip9S7z0kzf5W2+q0rJM5RLZKbvrD98K/RlrCmBlQrk7cIUit2Z5I44N2n+zai6K6OX/WhG5+3C
/E/w51y0UKYSv3LnQ651Fm+FlSnqBGjfo55GnT9P8Z0cPqxuez0+pfb83FrOVaMaG0qbH498flqJ
8yjYEFE5+Din5beqley0Fg2y2WVvPSSDbDzR61w/fzzK+QkiaKVhCKcQwQXiyrfraDWxPoDfaR7V
ppoHtzDn5T5X1HRrzkm6i8O52g9wJGwiOIIuba3zGTI2pg8Phgwkham3Y2ftkJuVRnhe60DZE/lT
NWk7O4x8suWvvaa+dEr6zRHqQx5imuE3u1uWxqumcDtX4ePH63ButtZnWFWh4DghQjo5aMWIEkE/
jvmjqmyXNr4K03JXztwJfXLBKzjduYA11tS4Aa5KIRtinKy4nEa0r9izOEhddQ+N2UM12S9tjMje
xzNaP+f3g3syzunNMpOEtVI68Q5FSQVDvTc0c/0r4zZznFc5/t6qF6Las1ruOiQwYyoNQDdIG5x4
cGEm2KsRbIxO3+3V7nNpfNGNm7J8NYdHvtTnuyx1/I+neVbZpKxBboeGb+4c8nWnvtzgoPoNvDq6
h0eqf6ijId2R/Vf9iAXY0awt9h06UgFMnAZArrj04x5iK4LeykumNglIq2eBHKYQ/ecy7tisdRce
8fyNEzGsj4gNhT/n1FcvC6tf5AmdHKvddsK12612ieLjzEwbAJzXPDB7GFQQTD1vz5ItlUvFNUld
uYxpdBmWPaDkwXXS/qEALL92ZxZA3KfJ3tSTGUDicz3rSaAt5mfZHL/H9JZYde+n+fT54/fz7uT/
82C/9sxvN5gonEiJm4zutmypDkadNz40nwaJ4jq9UKA8tScna3Dq34SAgg08p+IwKJVfNfohmtTD
x7N5d4i1UgfxIO2Ap2n3QbLUVAql/DCl0XqaRH2JcvT82K7hJRxiGsD98zMEi0ieGiIuDm3xDC9M
ISNVod6vzZptvra7+IZ6wfSdYR9/rdt60RCvr1TEJ7Yvm7q+mOyyOFRTfMyh7sH5rffpnN7LPSAB
wwgHNwy1WyuC78p0Nk546a47tb48wephrAAaqtls4Le7l71gjGla9HcaLSaf5lEut+0y1DttLOpg
lrMy/svG8c2A+kliZlQhG40mtkqEfshmpN7rIv6VuG0Z/qkL4zaL4sBJ5ZeV7vHjHXS+2hxDEu5E
HOTcV82Gt3OdR9teikhHNiE1vF4RHt0JnU07Xr61ZmknS5VnRk3mJnLkNtml4tu5oTgZ/mSp2yQn
EF2YoqWN/co7k20sQ6LLqCzFj0ykBGlGkdur/A/k8C4txY5XKqgCp5OBIAIJ9YdZkayHRkvlYJz1
di/0RHz5eJHOjhkPSYqFyic2baWUertGlVNWUEPW6q06wNaplcunNrXFBbNMlMfHvLkiScAi2+rA
UvoLVXXiRMr01eexlA63hWZ9HXMVaV6a+d2maV+ikExZPPk8ijdqVdD21l6yu12lTKR36r0VZg8p
GGh6QlFmicRGG4jhY0mTAEXU/pgIyW1ssdMbcdss8p+6uTwOvcIFYJgBDZw71M/osKq0oOqVLxMZ
UjdTh41tVD/bLnspTeuIIM4xTs291em+2ucbKMkRWdO9ZUICprNHL8nxti35p5LTyF7nt7lZ+8Lg
rSZ6/7wk2rdxVhDTtJMBSeRichNNPDu9c2Umtm+nke0Vent0lLB2+5UgFtaYH/lU7frEPqwbslji
x36Ci1TPS88ekJk1qrsljjdrgwslKwhmxxlRiSL3rKj9po6ApfRWPzJDfl4YG7PoruaZLj1Jkb/I
TfqsjW3ilaN5jEeMmVFEm0gJn2Z98bmDaGdrk8ei6O9B1D8vTdnRGaV9blfUuQnD0dr72G1kydL9
KUl/LtX0YHTygxlpXtPSpafngVXl+8gWP9o6+zJk1rOEsFSwLN02Qbh0zvXrRaYWW6tXAg4cV+uk
/ahrjp/ClOBaqWN6k5YFtp59BRQnAEcNQbJMoytrVrmrUAFxLSm5Nhv5eqF2CJ5BV3x90P2q1bcV
+ArXGdTctTXhWY5o3fXDtNIovaFeOg95pJvKSGS3ksZj13owrMf+ZPPxoa1vIQzRg6mHlat0pM5N
IvmeEqUnDV/U+0GR6qArksij0OVsE02hmVHtQt9Iuv6+NNL6SNXZjt3aqCB6MMo4SFLV2mtNNWx0
a7a3UiU3OxDcji+ZZHxdfTTVV4r9070lYfvdqEknN2cFr8apvArrVS5RE8ijNjEk6UNe32Z0v+dZ
+meeDEhaN6FLT3F/rHL9Ulb+1F2gBMTLNKBSIYuAl3ziQkqqIxkzq3K7RDHarEYmvgGFXCgITNMF
S7wakf+cfrw/HH3GWSsiNIhQ/nxrZJwqiueunLvbUSnToIlsczs3ffxpWmzny5hmyyaru+j1l2X7
Pz+m/4peq4d/fX77z//m6x+VmJskiruTL//5VBX889/r7/y/n3n7G//cvlZ3L8Vre/pDb36Hz/33
uP5L9/Lmi6DsaGs+9K/NfHxtaQH99fk84fqT/7/f/Nvrr095msXrP/74UdFVvH4apcvyj39/a//z
H38Qxfxm3NfP//c31wn844/HvBpey+Tl7FdeX9ruH38o5t/Ntb0bx2PFARLK//G38fXXd7S/r5oe
a28VHRGod//xtxKah/gff+jm3yktrOy5K2UEnGY8QFv1v75l/B08PNaA18nRxUf7439m/ubd/Odd
/a3soVYnhdLyMJTj3mwSi7uH+4c8Aw8HTguh55NNMhlK2pZG4mUW4PNQ0d1UVsJNOkfNZrWLdG0M
3jwAc+IeSdy51RUXxsXmHvHfyQ07WFALY6CNOdG8pKTO1YThLney66y7s8Y4vYFSgHxfq3gJ7F9e
Y/VbKy5fGlUECa7Y3mF/eSXwmO2USJXfD32Q9LTW5U1MX/PK09KWleTrqV9G9Be30hD7fWzM12WS
3ZhdRbG7pE26V1Jv0Ho69OMJxt1U1q/HlQg7Dfl/ZtF7eitafzK42coy3mWl3bt2abdeXzqRK0vT
PQSG3pxohp8oA1lZGOVcJdRwERL9CuYMJBx6NQhrewMJkgh0K6exdSihG8lR6ujKF5Ayiof8xXPc
Tq2fYq2jodslsQEQsy2CyTBTt3X6zSxzoUpDkfpa7kDbPWmQYmq7IlGToF6qAg2OWg80M5zwjox6
UwJxoW1lH6utHYxRBR2OCOIMhIgd0UDcl/WXdgjvFtFLNN1Oude3q1B3X986TnOUKmEgYkcjlbrc
N6LS3ELrVpwz72JR0rXwiTJiNHpdp4TeCFaKq3ThrqYneaMKs/IqE2lRWAdtdxpj1ZP1yl10WC9M
rje3KO0kqKIUtJFp8PuaWfr0XwdaXpmBORlfaih5HAXYVT0V4Debr52cLP4s6ifAWEghrsnMcZRe
4bl5lrrytRxjmE7CzvYNo6bxHYj0WJmA3rL2qamczZjai2dZTFOBiwmWijiwW6H49kRDj6iGu6E1
Sjr0M3aKuvhcmJofRRR38xINmTIvdkwxRwSv0Uji9bkruqHaCO2zYkjciKnwZFRPt87cPJtTIAYL
PVATTp7Enr1RSTS30tJmHzdd6dp66eu9QwqF9nw9N6TAHNuvjvCB3qhuNYE6ThNTDpTOvrUU1m/u
2sQNe5WDEn7pxGhfRelkXS+51XKk8IhrXV78JH8m7epNSe3TPgZnkCF9krPwFn5jx8tU2AK61mFX
TJ3nCPsuVAEBDrG1LavFOJb9PG6Kvkp5bZaftmS8qM5upNXFm7dTah4LNUo4B3oWDDKtH+zF3O8U
9ENqjfA5L+dvUCFVV/Estmz/z1KR3ffyWHCG9MhdJrN1ByoXZBiazTypn7uoU+B1KNntUnEValHi
plOReokUcPd9m8qarWUXn5J6du2Fd9v96rcyFx+WimqnKkCsurSVPVSiUZTFkihdSZe/0UNFwIZX
7fKrPUS9K5ZJJkQctoOusXVFoXnhOHlJp49eWiyGL6nkRFKzEt7cCDoilB/NrKAH7sjCa+XJ0xb7
Js+NLY3cra/AyeTpwInHyDnYfCwSsAMHpcieMlWtr6YM5ooBvmVUBaSrJFmagCSp6eKzqAEcEEFE
TQXH5i4aktBta0X1J5X9iDecusJKhx1Y6Jl80caAJht+hm2pKD9GjPy2M5tdDpmspxqcwX7uO0+t
k2BOObUGpTIYIzS/m3XO92j1EMzYBwrBjY9aBtZNka/l2PyixxldV+UA46jtJeOYbfuwgqOPdrOg
Z3u3AtbmBXVO2+I8szCZVZTBMOf7OISeQjSL6stdYQEHUff4KVjX1CK/j1LkGiF51qyWXqZDa2lU
ueLaxc9JLloSG3ODvh+vshCmlzdCcyF4ENS/xs6bW2QlU3Z3S6O821aYmSaUDlaUPHfVLcRRJTQs
7Y9ukb4gIPh5sDosT0HVhKbFY1QqtkeOZ7cU8o/UWZ6getn/MpUiSQ3mzdx0lNDJ6IwGoFQbGv8i
jIJEiUNXON11Soe4V9rf+8HMtzpcoCMJ3l0UPpvNDPAijnciHpogxCfvNB7P+GakgZXKNnzhhs7l
lnzXhvZnZGtIC4Yy6tISkVEDl99VDTYVguhDT9eG20Oz5UUgRdxQzjVXn2LZT5bkoVHkrd1eZzIr
wUl9suxR843cq53rMCOcCGNP6Ma4gdTmp4OddrulQmytMXCGIbCSdZhoyh/lkpCPUIcbSQqxYk62
zaX2uWALNRWA3EzVS/hdxFcYFobdZM4UVocBVQjuvLGHlD2JOYCNHIqd6OD6GKFkEfLP9TPU+Ri1
+t5RKrjS5U7dwCIk7gop7eDly7a1Riwcm+JgFD1RWTQn1waxEUurPFhKs7U0yjCLEiEj1GRoKczR
U9HLxJOkIt1OaW0iZydzZ7V6ygoNKFqtesuSu5Ios21WSNs6KkqXS63zaggNwPoqhicy/bbu7O9y
QpY49lNKPVc5fX+czPweCs3Ir+KivqnDzzgJ285y0g1NlREeSuoWpDiQuujomlukA6d0wMu/IwA9
LA0gH2nk7IfdjYDq2uuG5ZuZjMKvp/SrJMzrqiDto8bNJiqr6zobzJ0B47qbL4PhI4/3qGMN/MmU
jrYTxy5s/nfU0aug9zOAQ+HsqXr1kpMv8OvQSLGwpuyFhZi8Monu0cRs3VJEd3M+7oAEQXuTzY9x
nn4pOtnVY6Rknam4U7Rc86hcpF5vL7kf5dYdTXwcvz5uOXTm4FYIDgZ4rCr7sYRKMqPBW86uu1ku
/Hl0glaJzG1CQQhFHcaH4ajXkbiq5/m2FHDBdCG+CeRnSLF65aCS+1SjzpVn67pd+u66TwfXnsL5
pi9WyrgemlQ926Y5th7YBTtLW0bfbClvJrlscNhr6NXM8WunkTWAv557O7coqEQQrJol0SDm2B2F
hRiLidhPAtefSwUAjuAlSIWd7sy+36kOh7mFUjgeItyxKvHVSLG3g9odFrN0K6t9UgowlCvZLxS+
LtE+e4hcgN8A8Q8Q4HTJYTuuM4loI9LG6zVh+5bIUx/dBW4ap9xM5pJ7tl7MrpZV0pHA04csp/XS
MXe+hpWvqEvka7UbJm6W1yY6EdPgDU6nXc1WNHhLO3qSoiORMjUxjMaE3tMiGtdYSisIb4YwUYLE
amfIjtJnmquUT2VuYP1s55uRofAzqVnqKto0orYLkmSpKJ0NFUpHTaRvJlBKXop6QTPFLebQ0oIp
y+pA7ZR575jZq9DsOMjWikYINWBGA4lP6psyL9GQKzQt2ukL+vKEuhvaRQ5aqbeQQkE/K+j79GAd
cKF96nS738mjLvDeURPtLK/sLKilnKNhRU9zvEx3jUHSROpV6GFgJnSJJeFxivfanOKmLRLbyKg8
KUw9mbyIRY5il87GvG1HOuWMxFA9Q2S4qvay4zd7Vy9KHsGcPqEks+ybNOQqnK4KqV2CtqHTaUhE
hotJlk2KFX/J8H7TJDVJLJU/qi61/SEOJ65YScHEw+bYZZnhw3UF9V2C1qvZSX8SmaLE7vyoF0Px
52i+GeVC8RtrPEABjZe2QGykp2svuW1vYfyFDF6N4F10rMVPx4wMU1LuCn5S6+gDr4e42kMldtPA
5eHTQRK6ZGhgtQKj40192QQiqip/6fAqW9EjgajBrjSoticrPayTg+OXYfg9j2pfGrNy20EU5ivV
Y+IoPbxMxgZ3vPBkC3Oel6HjN+oEHqaugzT6YqT4gTQ/fFH1JNw6Q/YZs00ifL7txHJMrK6+Neog
hB7XrUEVuoqcNptmvo+od+TSmBxbv44+RUqvubHCXoAXs7K6eLfoDj4JbdquyGE3cjKU/are3tuR
HrMtHPmu4RgYzp22kNVsB8gR68H5M0MrHVemea7NZZPKovEc7amVJPglkzzzerS0tbQy+ITJdLOu
Nh62WYeL50hkUOYh+6aNpYk9Fp23RONLTotDZE+2Ny9zRByUHQwtOvQ9F6AE8VVFjquqebGOs8iB
UIHLyBWAhiV90nv5M1Khtj+O+jFKbQih9H2cF4mr0CTilX3Ve06fQohnl1cA/LyFuGy7kJrrHc0v
RwXlNBZtm/TGDimcwVOqa2mSUEMK53mvTLJnGc85WLZRd8brWQKOXQ14eEVcbPAlsHtZC/umTIZQ
6LgyUW24FUVjf26c+EabpGk1cpBWkaSa8/A61HASVfu4tOY2ROs7AEqsuk1S3Oa44Ct+Oehri/Ok
Ef3WED7AhYujMDmfejTMnVom+4t5Q3EYtXI7ivyozIfbMWyMndwh69KaBUvFnTCXihRMmpJ51TKm
XlzjwFTa9DOMU7iGOEbaHP6I+9Teqbzhm9zIaLQqNgNmZJe1XYW3E6lXqpRuTCeqr+u6kgJ4yeag
HWSa6SbZJbxzXGmq5psuHXDvU7i0xokScRMv7NmJrKzmVEEWGtlNJo17KTO9UosleMGMQ9vs+7BU
nzTla1OTZx00J9/1zgCMDsUfp6/V3aRgiDIAaHRCKleKpLNlpZ8zQolXBVn3fp6UXVJNPYwUse42
k+0gQDV8DeuV6dqWMt9ZbNW15XIMwCHCF5c1V0BvNnkNJSKahwoiw/JNmjvOtsjnmp2b7JS6iVAc
GGN3EjFx7JQenYS0ZxPNthvX7dXgJPtJiJs4dx6tNMrdWVZf4jHL9lNXFlyX6/1X3lLXyb0J2XfA
An7qlLKHUc9cTe2SraxM1wbCnVugtiQwpvwGyMpjlIb2BjY9Mvutg22zCHJVZ5m9SpKfsg6HmkTo
PlKz/iEb5so1ZJLOkUM0ChWH0Y+34Jjw22tFvxbOTAJ9GvZ41545oZqprha4HV4hDlS2Uj7ezFGy
bUA+wP4Xy9cWTHCKTRyr0KHTSyBu5+GTNC7Znrz02mnoXBvTjiWwrqT4/1J3Xs2NI1mb/kWYABL+
loShFSlDlaQbRFl4JLz79d9D9exMde9Gd2zE3uwNuyS1KAlAZp5zXqcKQk3iPEyN3Iu7rPemUTo7
ZZEZU17ofHOpmv7YLT8wIMWDqU39VaewM+rO8Mo5+hqVS7xVVNzVW+Vr02X3nfSJRmjTThLXXN0n
uTHaW2pLkVI4wVhoNu/Cak9k6hc6I/GSZCGvMpzvk/p9SI02FHryqI2d65n6k6rnYk9gwDoJNzRr
tp9GpxWMBhn5Yvb7aS3DJcWmfHDVhbGIPRBbS9RTm0f0HstgHbVo8suc4o/REhpE5VRl8S3rOWGw
+ZRYurnusZ/SFI0s+tLcERx6jMn8Tp+HcxwhrKiSeNMNHCtMOjhgKpOCs8xgO7ZDg7sZrbtJjdGq
81HEMZsiv808CborZ6yPqAN/zVVf+O2cmxCH6LHAp0hKn+YoyIu30nA2jcyrh6ZtDvWS7Mw184pk
8evF+VnYZRQkmTpto6WQezFwU001koHSXvCsKXF/zLxmoT5RxFR6om+/l+782EY/o37EzJGeus0Y
cGlu5CeEJs0VO7XxNrTtbcJVchmj6RoRx8yB4zvMv0nGyiNfk+roVY22g924YHT1PR/ogrMedqwe
K66H2fnNdMfdVBU/WjpAjvbsXo9Iv9H7w4RXOHjm8CBgLG/W3Ig5bxRvNUWg5W7vReWQhoqbb1N9
UPdSzfUdUETQ9cpbB7HSt/c8QO7IST+ZSXscaMGZG34lJO5dU0vwBLg8oQZja9MQfgdiYj7GdW2G
tZt+LZXiOqtiDfSkmLZFnMa7iYrs5OhlmERUaGWd+oao7+T/eaHzZmdwcRd5Toy53ziuslmUNfXh
ZJp+0SropuVk72TX+uZAOWP13hznW3roKxhxEyjNkAUwDvHXU6utKxfj8iV3oi8EJ2feEI1NsKr9
HMrqvsDZs5QlGndlXQYuN/rU9tYll0l6MKf0Ic+1J9pVk/f8JpzBwT062mdzvJ9FfcgB5GDNAplv
J3y4KeS/Uke5WyBWWn1DHlNc9yhwrsaMhUg0dN4g1KOSqq+1pe+GiirQkr2x7a0o6O+zzrT6gPDH
3tRTAFdpuUmctxqWOeOnhf2gjXYzwIGfjCMLdbIviaKiqa2YwJqMmdYa00p3zg7VPL+qc3aGDPkw
gaNstfrVsNcrdPV8E2W92GL/7hUdhY/KSbRJ8enDqHCC9irmpxWSysZxHmNjuix2uVucWyLA/tf9
yshoz9XYrikGplpxKjMl85Q2fstrVlV+sAcmHZpzf7cWoosh+63MCgwxBjFtUrZAhXFqpcWI56j8
9enJavU3Z8keRKn/QvDHzqL4lc6yNtMHo4mfCfehR0secdTQNquTv9mpom5jGLOeLNKrOqbOpTmu
buEP98Bva8ipoqIKC6VFfkClTU5E3/6i6TeDop8obGDXThg7HJp6+KoaqWfnPU8tC46znj2S6/wN
8vsRzhrlqfkDq7WvybxyAlrDk8sSCpOY3HfsI7V77RBqZm5sDTFHe1tj44qtJmRt0uPa/Vk1SmY0
lf046Ovg10mEi7nUX6aqvyX1MHlJPvj4cqp+uYgSJTu8WwnRcVNP8lc727j51peR3f2MkeK+XdIX
maffp1R3tvlY/1xF1/KggdrnY1PStJehtpbpS6GYVN4mDnyN8wiE5WxIj169StN7v+L53hg9izIR
IqiTtNq0ffbVgs3oRettQVGwXez0eWw6Y7uQYKBXsKZbhbOS6aABOSOy4+EwN6rtGQ6DN+Iad5l7
Y6oae3bFSAW2XECWI+2lWddbBT/gSKnfl6E88hUM2qNp8ggdZAKWzglyEHXimsRULwtGuXWTPdVK
NmyndRW+XtYb8lkHvol3n3XHrwnF3jaagv+rzF60kQtmDCel0eV2LQp3m0UXHaahVwOsAQJfK0d9
xyf329AzEdNrkWy7ezMMBcEf++6FDqjflrOhbj/HXG6a7Ebq9G1sMpJ03bpher76qdQex679ATkk
81zyo/EF4WrM+vQjLw52kpXbYq2TMC+GILaxBGwx8rJESdQpHrM5+JLXpVa/zbr8S61Zt47bijMt
NpxTPlkgCjcGg6SZu3Ttthx3WZZuza7SQwN7iEXrPW1QXvKk8BEOn/TB7l/czJ+VnULY2gbvU+Y1
jDnp8fpNpLjjI4P2Q1xx1GEexjjGygPch2sIVgZdwTQF62STVZr7pTa8J3H8nbAgr7FGhA+msimk
9qWcGSfZ96zhcq4H6hkGFwlu+qEmWNewDJ6K2tzVNNabyWm3+khpmNozfzNrIlWXBTnD/BKpzEUU
q2dqIs0P4GqGu123r3CL8LWGyIBafTNEMfuczHQeQ3kYm6E9F4nOzJf12YJc8Ry3wB2cAKXIV3/Q
RLtZ6A88sCueDdl5ijmkmxJGZZhbXAgm7x6OOLqftcabOhhjQKi64eecJuUcf2WEDfoju521LO1W
S5khNGr2ubkyLVTYxS35AO3oMqki8zvRZVuKWBzs7xGZZizPs4HTN8i3uuWxHRjgx2Zr7cHli2xR
PRctmxdrgn2n++GOMj8xz0XmrTdfkC/IP1hE/6/B3HP6/T5+/NX/Fc39EwD8/xHki1Lz7yDf8885
/S5/B3w/v+EPwFdxrH+BLpCRzAVH9oBU/n8hvoqmOf/S7w5H4L1wrbGt+g/mq4t/2Zpl484h4AUR
LQll6N+Yr2b8C0k4FbxAwEwLadv/N5jvJ+z/B2x/R7NNBBAYSVgqIzqNhDmIAX9GfFt91FIw0OYs
y1r34wk3Y7XApGbA1CLvmOi39jWxDVxl7XT548X6z790fW22lDMgSusYLjmReGv6PVE4r4nyHDAS
09WDq8dNoPZq8ToZ0S0u2Hp7h7alE6k441GSHHuBd/5Utv2zY1bTtTRwaq9toORiVH39/tOiuoXS
URCmsw45Aa6d8RPu5n6Es/xhp93BqpqjaidtSd6GnYQDWPMmdtfuYo1qHcg5rbbp/cNkmJ9+u9f/
BtH/BJp/MtP/dAW5cTiJomzHkAvh953t9xvlM53SIsn7ejzh6bkOmHLI5lIpGDMTMezsegLvzijJ
us2k2zj9gLNco5y8xbLEGmyMs8GbSQzKD5YVm13g/BBR8i1Rk+oacUZfXXK3DrnhhFD0tFNtpYvn
qjMI5P1DiE/yji9VkFtH+5in7OpD1OhfVGZnRJOsm76VxZuSXqbFrt8rUaX7ZsXMsSyb2s/MUgtF
bzobGPGcOKMykThCjy4Zmxz7JsM2RdK1rl2/G4SpnDjrl+uS6PNVdVOOaQ55X1AZ332NNoqe549x
j8s03cN4SPSaPDS+nzwL9xhThJ4VwkS9aminp89/pTXFWLWEYxk5276xQA8LUqAF6uvv+AX4tltw
muhp6bdinQ6R4thQljPzAlUuWHHJPlYdQXTxuIL22OXL58s0aHuoei4G6hwp/QgFOeXiM+OmnR3q
dPkY43ifNTclqp2fDEaJ2iB2c5NE7YaCUfu1Ft3VWZT+K7Vbx1xw0V5RTYEFWvP0D4S8/33p4TJ4
D9Uysf77Pzw4aH3MHocV7aSvtVC3bRmRUtjoyfNo9dkFWz5c75m9bCLhpkdFRuo3pk4dvUw5HFxr
NjdDOY4vmh5r1zET4edHmBLgCZyNsxcTFYh36uhYt2K8N0zQ4zdqscxMzDDC2sgybY4jU9bM+jnW
ONErrSZe+vWipmO6badav+lWO+71CGbWCDp6yxpn3E+NSUJC708cLyMdi6Y1uMHUWLgdU7P+Ptko
ObeMjAkaQDPkWfgf0LGu6ilySu2k2f/At77zYn6jNUG9J4IPRzNcHSCD32VYf159+lKD5jV1eXRU
doeyt33CmJqnvhTihj+krxgQxqgcDuTq9g+F67zk67R8OLEbe8WgL15rQRaBEbY+NlhMktE1rl+N
mIpFQwv+6FZFcUJeX3trkzNFoRYr9eZBQE9LRV5d//vCgw3FkLGDn2hmeYU+o7eq8vDHtmN3N61z
o727JI235OBXREXpD4ldKIFZlugxm9p4iPvh9ve7k33ndP6+ObkuBgOkKVGQIFXQrL9s77le0OPq
Zv3vzUmLLGgBREiAVUXGeS3U+iySUnq9NATDwz6dw16P1mBKbfVpUOgsCaUtQzsqaUrvn7O/oSLo
n3rGASJbq4vaxDzAwj7brdY+mmKS/Ok6O9niJF+ZZpd7MVriltMtMpCXjVdVQE1T2ZsvraG+pfpS
sEe6qZ8YinsFonRSu32M7i9tleL022PnFFQOzKIC7C7Ny+/rSl7HpGVPo56qRymk4RfTmF1VAOXN
2FjzdZ7Xdi9wk/Z0krK+DFlBGtmSCpg+FuQHXX1toaOSQJ6STwFWsZpxeRK2scvVeDwXilz2QKE/
4/s27N634c9/SWf8KUW87OVU/xOX/y/3SUPWhR6Tg91FNc3rXw4RTS6aQZSKdoy0tjku7fJuTH35
y7apqpUu/5FNCTi7U5rPSm8RqxT39iZnwh9w9+svhVYX9CLpQlnoSEwMlL1otmI0xwuW0Nbzuk4a
FghEvpuGvKQLNhjbpk+Opa1UD71jPCN1kXsgOkzIo/cmlmDxcDQedKueD0lslNta28FjjB4sbVov
ny+JI7MTXrM7e7T5VD5Yu79/do0/85XvS9vRoCw6eJ6TSMY//ry0qxQUqOBnHdPiRzXo6dmK1XFb
dBBoG4c0gbbHgWfCevJ5klABcIpsg8mAeaPJVRLb1es3UyZfEhyfrmxQC1kZtLbYZOlfLNvPs+pH
7zrzTukKvP+kGRNuUY/y7AyTsV+Ftd4Ki6bWHc3uoMmyuUqeuW1p5db3xX2346b4Zlr3YQROwqHS
An+nKsOXQrJo9Eou30o66xmk+6OuLSzq22k86KZ0HxUFWczUmfM3Ua43gk7+4WAxIAT+vujvF86+
O0zc9ckWvht/oXqijVEsAsv6o2bI4jJHgrOim4sKXLnXvi1F42w6XVE82czJM7DKuOVkvCMTSve0
CD0C05Bx2Mxt/4SZ25fJzStP1wmBXfK09iZ7cm9lyrDSWUBHV9OCvlrocmc0uQGInNeMTvX1pWyW
JEiUPD61VBSMzcwsKGY190kWJbC96ueTW6qUEW12yu83ZWTWlfTxeLNozcmM6XR/NUCNBmFF3/7+
2fr0mvttX7wfG9hSIoOm+CVK96/7YlnhvIsvUXO0nAr7ETDlJyJKT1JmyhfBZG3f94XwxMRsGK5a
6bmSkzdfh+h7ekBTkv9o5wEAslVTKNlJzTGI03JtFTdLdKHT6uAHrZHLw0KxtpJSlP2TFviTGvzb
X8BvjzMDa8MwMeDB6/kvO7tZwUqzxnYODbuHpqgU82MuMsD9pks+8IY/c14avyinPPrL7jv6vHnj
mnH9Yk6J6Tt1M3pJA+hXjhUfpnb1MrbsMbZZdt8JKfMGOFiIx+L6jF8vxBfmRGRaqPZFKljdaVPf
fe2a+zhcMkPpjNo8isGctrrd9Rh4G/1XKUnBM+PoZyOrKxx2xuFa3K1XEwuAwInhhjcIFG+Zq4jj
fz9U+kU/zn20/vFV0+7gkKMSV7elJID+87zN7yfvXSrhNvTnf/9k6H+mwFJJ3OWKHJgu2Z93a577
4vqtnG+i2AIiFfOhmiZtB8zXPdLfJ2HB6GAzQpfq2G08bbXMrWkq07mDdOAlMbCXoypwM/vWfm1z
DA/g3fXkKUWVJxU4LuvUlZfczHayyPQfKEKes6JZvioT+n9RJupblRb2JnWLPqxMffK1iAXaZsbb
ag9LwE8qgadk+XhPhhmEfdKwW7hVJafd/SPAHuodx/onpd2nLelvjxlWfHioODwq7CRcGuMvainF
MgrdBVY4WArOoQSLpHBZwHsmxXyq4aB1WHVp5EJh4iOdydlodotsYm1/CXwINhOsqG2Rzm3II9U/
FcyMnsou52hStmiG8J2VuvWjXBexHYfke7YA128GZbmNhVEFf39n/6IF4s7iO4loHkkiHAhMDf+y
LSpwObtWr+oDLGDtsU6/Tqq+vs9Ve9HBdMJ2bs3nOJ3JYaz6ZAMbnklQDB2mnqdq2AI51nvoveCn
pX2GZWPa3gBxePsPvyWmTPfD/vdrzqxA0yAPmsiCOEE//5DfHsEurQlfU+oxZGi3KWbdy0z3xuSO
XuUqFm2X9OdBPjtpHTSptmttiA/ka0dgY0ZePIzCgrA5HxotDXpVenFfnzM73unQR0nsfm712ock
PXXiyLeeeqE9oOZ4SJE51N3wIRP9dkm07isxHxcRR1CNexAF51xqbMX9SbTrxsIP/X2qB1/m1kMh
mPA3BINWzltvaNRoULHKOOzHCKRlg3TjBIJ01pqLyTnUKvoh76cAM1DywqQP6H1I7JtO/NNiUGVr
48sK10W2JRebpbHU6Y4OF1rV6rW6fSlGiIO67udt7E35Tzd7z0jlXG46g/VoM+hMffdmvYvhj8zb
+dlGmf99ARywPLUkNJ0Uz+ZSXCV/bJJxYL+05q/JwbWTBiiJwpjjKekeW+UyG6+KG2pu2LrfVOU5
uuOKzlEfSY0svS7ZUX9ASikMUtW2GcNOMyTWZxORNW7HbqA7vddtU7nsspmbldCsziKYV+XL2OR7
FfREzVWkZPyE7piIaVeu6qOlNmGdFr4p9afIki+jqZ+1pQxrPCldYx/n9i5dBn/KIOtwVu7SMQtV
u3vsivUgVtiGqbGXqf1isDOOUFhWWDY1VP2i6wKYXx3UetP+iBXlmghcwsu3GpVjgRcdstnHuDQ8
gr/9zqYJGgrnGVJija8igvYdkVxgjUZJKSoehlQP4Pdjvt9RFTJ6lW8uNNt5X8D9i7UPzsXNCqCk
iOu8uhsNJkUdX7v2Ncc6InGhUkIdthPeLJ3e4gUFEhL8LNkZQ3RKrlEcv8arfoqTlEjMfPpVDEyQ
XOtbGo+InaBmxq5fOLBk0Q8BbxjS5qetntVGVBPDEQ/0nR0fo9cu/uKU0HvMw2zczPoCAYT6Q9zA
IHUDdDDxUh20evkxgMiVlh24MYzKzPTztNhK7W2oUmZNzyNsb7eAra34OnMT46Vv3/OZQ2tXxx+d
dR37lxGvltcpRrHW08s9pkoSYMTe9wxYyEM+KG677ZMHIY5xczNWWpKo9Ca3D4V9bApjm7n7NQqG
9GBzMSHqVdG79S7jg6FfC+2d8wK4XH6MOQ7V4dQFcCk3heYysG8puGCSGeZy/12isvd6O4FqnWJx
D3mO9ZHiA1LnLm9eeqMJJqYS7Qan3+q7q5KKsJ5e4ZI/2EO+dX4KvQ/nXN3l5hJkJNt+9nCR62e9
y0A53eW9eeC//ImDN1aVD8ME/gMhuPiqGL3PrNDvVv6v1Bc6kauKAd912FNlIdwDqxghEFGBTuq8
13n884gxYPYocXGqGvJr4X9mVuXPcK/RbOGKjsdHofo2zCpSe7GdzY7QczeLdr6LvbusfnAq7WpF
1r4RA/myxLP04jDGZNv2UC5mGS6lgdYAbWLJ2V2A4LG0cXXyFKTMFkjBOp00Ixg0kxodxHtfKJcS
1G/w43pby4NMdg10oiFc0QZ3ISVPG59qFVfrg2BVrKfE/ZjaeVssryL/nmraweoHyKG17yZFCKjo
jYZxn42e56Xxkqhpty0zgaUcbb9m0R1n/KWRH2Svpe2MXqdF0XtllmGqSeHp09KdjaX/Wcyz8kL9
qwVsM8Vk6r5oSkr2xHosU3XYiLzfcETloUvydbDWl8yJ5qAtqFcmpTD2DRnKwKjtt1yCVKeaNT27
M/7yGb1blpjsD6MR7TUXRazqlAddbY2nGvtRSFLqfsbTZq9UjvT1LFGRyCbMht30VtjGcGlsd6+7
dkjWSPNWEtMVdFGWh6gy8n3dwgDWlfGdEZ/GLPTiquoQGEtXo5xQwqQxQzG67VtPkQ0HOYUQV7Td
m2qNJp5DdnlWy0q8Fma8+fzfame0D4uSOZQNfFcMD2Vbph3Tq15hhGrj3Fstx0wk/ZepasWplExn
7Gx61WfrrvKm0qV4IwFQGOObQTk+dZN1m511PcsJZmkBTfttcmcH1v4g98xKH0Ds5qeuI1Mh6VuP
HEtiVFKeim6M//2iZ6MToG04f35erq4ClB3HUCzXThA8Dn4vnW4O1aXeo5qsD1mcLaxOtFXmf96p
NZF5CMEV6/KPSIWu7yiR5kV37KYdUBxbcf5VChQYnz/48xs/Xz4/998PP7/638+hEgiJhBRhb0gY
u0mK96FZWvU2Rsy/IseBMReb9+6kLGlUJrjFyGhabBpKq3K8zy+l969/vmBozW/y+c+qvzc2srMm
WJEDOYyOjoBSKZRQpPqDpVRhM6hBMfS+LCJfGvo+ax8t3rxMpsNoKYxRITCayabX5oAam3ld7K9R
Dw1o9sc68y3EGjLuCZfUOViBzqpmO4gF2rAeGHLaq5XYK+J9UKmJtPNk2+GgaA9lRAUymBsSD4dF
hFHykQkmGL0Bx6gIhKaiuzACI1leZKPvJzjgJhKCtYUXH7tPnVwPsktQMiShPrJhuPB1UDbILj8Q
gcvsuw25mLuuoRbowvt2JQ3bb6BLldq4sWrIgWl+xlHG74xj4SSnRaTBqMMAzMj/LrpA6Y3QVrIQ
BxhsJV2ihtazyrQd8MhjcuXLxAoN1m+xIGjNB3LNzVCDfl1mcLoiI6xr14cBYeT7uLY+arM/lhOR
sAP65xF9QZad11XZS0gbNiS8JLWutZFdrNm4LBaEcxeerbpcFnc4jH0DD7c6G6r+TBjh14ZBZdt+
KZBJK9H6GtvrN7O4AfmGVOcnu+vC0eH3EBq8DxxC0/oKK2Efy4e7QKe3i8+bN4wOjIzaH0uxUzLl
NHWcGh3HDelGUNcCsbyMcxGUZgdxr/PNElFSL/xlFL4WR74LVbmulW005ruWgFDWPrR59ExJ/uZm
y7Os+p1WdaGqwoQwQ9flRAbJmcqg+Jmr/Z0Bss9nI7zLgdJIDfJBP9mtCBJ0NsDqidMfmEru06I+
oPLfQ1DwF6ehmHQCpasO925YUleYbljggF8qqt+76aYqTyvGqJ0OHVu80+NuMnMNGAig8mo96Wgb
VUddM47hIBUSxw9KhcIDBvVCjrij7l05HATaMbI+QrtUgzuj3JTszW+T5lwbC3kZdzhWZaiwFgp9
DtQpe0Z6tZ9UllDfBZksWWWhmNNAyfIjyuaTphSBnQABQeGwsEpmSrW5/9nDvPqV86pSYWgy892h
8m3D4qzXgHpSD8L0BvalVzhToCFLsfT5KC3Fq/JmW9rzrh2uq1MHFW41vcv+QP1tdoMnitxPEflF
uE3W9HwT1pMa7awbK0E08ljDuCc6tCWR1F4nrl6+t3KMuqJQpX6B0RoqYjm5c0OtqT41Ij22jYTR
XXhWxdaeuqGkuKdC3RsfOWms1orIPl42DRslpjs3OqM9ovpjpGrBgLKQfdpfJ/WwznNgiUfkyIep
hvgnRq8ZPtDaQu2U3mIlWHbYD4uaPNNRvKmyv9QyuWGAw9z2YkUVorG7bkneZNJ6TKl2qBjP8civ
PIrQnp5lk+4GeCh3BkKpKGELChmnyw6dByW8Fiw9GMldKGNupjbaZqMNB5Sk1vhRUdmmOnNPfMi+
QUwui+JgtgJbpckfl/zg6PGT7OuT2X/BwvOUTQ+dKIM7jmasdlDGPGtEoiuFc9CG7LCOC0WPtXVV
Y8dhHy7ZcmJm9dIYa1it9WGUr9Zc7WHFPcXr/L2w2r07pMfSba7codEugyEyPVnp+5ogaB1ojrt5
TFr7sU38KJxy7ZrkcShyKAzcR0PPz6mwvHKN/VHLfNVlclF9u9f5QtQ7RsWeMIYwgv1PDLampkHD
/hu7SqA47DD16CupAcmjCEsKpHIOxrryW6fbF2yBmf0IhgAPA2aoG+3ctTha0NqE0eGAy/qX3Ef2
5qXAKiDoYYMVGCmKwjigJ4qar8BR701rHOSwnIdI7Jeo4iw5FBaKWxQlc7ntrOXoKBM7YhfaLVkM
c7RRijedB6Sstl1nwyPPgtZeDnLSL9VyQdf6c5qejSq70q1i5VA9LYm5Jw9vtvSQOVVj5Kd6Ufet
AYUlNT1b/aa21m7p5r0LsiX10meA4GN8H8LaJDMZcogzsjc9WXZ8yavhUNbTHvzeM2FymXaNHuqU
GTQFTLGALAwghyACa4naiZo4aI1xV0dxGJc8wCArjlF/tGivU+Fz17f3XGaZa8E8SWJPyK5RII9A
wcK+3delubWj/ty4M5AfosMBfwx3Tk69qh6wZTnNLo4roCbMzb+MY3LLZx2iI8UKBqQ7NJMie1go
PAzmDVam7Joye6EefDQa4yk3mO4T/S3dJ7gEF1OFoz4/xNHBmTgPA9F/qDGhq/XJmnyXePYomPOL
097cb9H0mNGGambYZi+ROMqCEOTurKZWkFvpSU3lTbHLpw5TGCzowSbx9+iqfao6B6Mv36AH/xjt
+N2YOVjV7JBAnikKebqff3MzHO6zhkIuW/R+O9vil0mMM5J3VK/Tce6ea3YOmH1x5ddS2WqogMax
oBcxd92zoXR7aZneqiyhsfZ7dEVPNm4UFmTDIbF9xUlerO5dy1ZPGZe96OVeRZBRagQWdbm3wpGN
zPGAz/q+LHHTordMOhSe6aVPqtdFjA8M5QNlBKgQTthG62HGe6eD8Tm/S909aavcKVGxM0W809Qi
SGzLz4ti11Bs2vpr8dKud2+T3HPEsSrupQtCnDiWN7TWl3nKjrWZnmeX4G8HHtKU79AhnTPNecBU
5aFF0KPR5KRl6o/mjmISPQ3HZ8GEBMtgxjQPaRU/AW3v22SE/jZf6z45OGqys5+Ivzaq/KxENgYb
uhqodeQDlR4qvMKMJeXJcyHNlWcrz2nPyYtXonOiaDuynHZOXO3Iz9zgA/yiaM4rFo9XwKGnfrYu
aZM/GDp0ZmSzODz6mdI/lqWLFQ1KFajCsrY8RYt3TpYhctSu9b1fblV8s9ZrIfpdYy8PsVbdlmh9
zLP1pJeIX/qrnRkvcCsQOVDDFfremOiCGhYYgyqnCwbX2k92/DRMyzl15Am+535tT85oHWbFCTWp
7dSoubll/+pE34t42sToKsu4u2iWN85TWMLkLqp419nzseEpmJCNGEiDtRGNrVy+6Gu0ywt4cGX1
XuNmzgT9sVSjW6fJp+6ecX/fKVP1XNIzLlJ9Z6d8danqSIPySoQMFgiEG3Xv1hpd43jYa6igafWF
7A4YTD6qvXZ0kl9FNX1NYdes9XDF/yBMR+qKpD5jXOjXDdquykMUvYtdHGzATRtpHPI4YyMwDlpj
P8E/4l3a196WD2IwfDgOmyLb94a1mxo1GLL40Snhsi0FkiCc2VPt8U4Vj2bTz9CAgPMhs6sQ5SYf
VWIfLEr9+yOOtd9HYY17nAR9bbKfhsY4zvpeGcHa1/lIFvSxKIqrA7e1oymc55vK0YhDQVDxDkwJ
v69VfMBS7KqIaKvMWxNJo8bychst0O0oSEV7GjKxBygrhtcajxfHiJ8ms9uRZXJkgtxN6YkjgCq9
mdhmBKw+RUfD8N46etAv9Qnw+zAa4jggdXZUpC9LthmL5MvYpW9EQDzbsR0qE5pNY7nU9kvhmEd7
SM/SEftOL05gQ+fRtE9kKh8iV9lFS7io3daeFWSaqqdq4ahbxIlbvtvMof0dKXiwTOhd/4eu81py
W1m27RchAt68kqD37aUXhKRWw5sCUHBffwbQa+91zo24LwgSTbHVNIWszDnHdOx1lwBZSaebDMm9
4Gsc8i2dDHQnxgU9NV1K3LRltcvs5sCg61mqziksrK3lEnpMoHVcjNvQfse3f6yiYechGfbeNXM6
BYPYqVTwupsdM3U6Knp1rRH6Szay7PHWSUK/zk5O3jhcDZdVO9nFKkXrRPcjnk6M8d6UWZqPGlgR
Id8rSkBFp85pD3abMVXQjum56EcwWfaeHk6RrQ0uobG11QgSG1vBtyY6sPdVHO3utP0aJzyXFXnR
moLMXD7CTXgaEdmUhvHZFe0JscNTSpuiSR2sq/q6jNV746k3xzBeMzIBqrz/2w0OC6yHvgmrULqx
hrdMNQ9ZPt0YtV1k3NGHC6qViMTey7NNn5cPZXJfHcd5YpZ413plO2rpU4YsoAOekV2HIVx1bXpU
kp6NO93mXNt3Yzt3Ms+EQ25SHPFOTq3dmEfbGk5dPj1pXnJjL37NwuhsyuGg1r+GOMLiaf4Y8/HF
kvofp9X3tjnu+y44p4W5Nzp5LGnLdrE89aN1TLR3RXZrN2cR4w+oDOYeEmFc0rBStadD5VUnx8xP
jo5TQmJVVQSiW4fLWoFdiWuCykB7+LA8i3Si4sdUKB+xDO8K1nZ6q+MOUcKGdtcwUG/Bo/iS1uBX
482h6WbgzREUE4JlLx6pgcxk1+o2ezdJKrruo//z0UPvmy7alsZfJf9qTOEHqnrDFUyBAb9KpFu4
3BatDsXZDaHYDUGz1XS5d9xgE6jurqEI1pjWEW2C5Znh38FVSj6FHpov1S/jN76DJxaouy4bDFza
U4x63UndqzoWbB6RJxv0I5WtFlgbp9D2YTjs9YEeUsGlyKbEmLpz4ml7S/s1iICg5fwStM057SlW
xok9GZt6rKp4zeQ2VwYbtTcx5IFl+jK8KRjN/ldrZemGeAShQ96a+y3L/f+ni7K0bv7tosimygAr
tMPKKRCe/Z92j/hv42d5jtTzgwoHh0PW0qrXI1oBTUQXwhlxofY9k4CyibElzocqKJuVUqDUTRTx
z7nlVpEzWf9+IJZ3+pAxkLJK61C9pONUHEWoYPeTWsGOxR2OFOHiSHCrOApJP0ltai7NmsMHFRXP
URvqfw5V4uBr/b5Pz2AurP7z84DZPmLPYb+cMr24Okrs0v/7IcvJ5R//8zz/PsXUDHIFL6Xxl9dg
af4sL1Pej5BkioQVeX6ZsJ++G4UXQy8ztONySEojWJlcIdeOltN8SjAsYdHMv29lcxq6M44Ct4RN
BgkvWju/VMstOb8UShdWhyyg1Jw7bMtbtvwqoBdiw2TuMzODhJF7NtBB6XQMMstruzxBAVVvgoPD
sy4H10r+BA79+SgUvGWiWiM89A7EwRfHybLy70ctt5ZzAvg1/aWJUViSsZP4z/P8+9jlXILqAh/R
/OPlJ0mTkHSips9Nysvf9rw9gTm/1m0N5F8ZkUF2ireakvHaVc2uGsVWjqBK6BsFervrW4OOQ7zq
v1r2SfkoNl7XrRVpsT/QdmYjNrmVbxJt2MlebvAWrdNhfBGj91upLoG2mREz4a1ORtAXMUP+LyRi
dzKl2JX1m5KeODjArQKodPxqAyaA03RQZXPKEzwFceuTa+XgrtHCzHe6ZDMy3mcEdphy56HV5Y3p
7M44xAxC40bjjSnu5aSfKjU6Edp+gbm4idpipxhrzVh3DUX1aB8iCahGKfehDI9hE2yS+RKUptfy
1FfhPlP4VJJTVpWqLx39FCTDNXXEC+2UL0shW6I8Ifsv8Epiq9bTo8Ts0cpqC6NpX++yJPbbLgE7
N66jDtAjr0cWlzsG8ae6ns4lxYOaJ3u98Y6m8iPo7IcRUcF2n/PLMAXgifJ0Ng2j/6NHh8s1aMGk
qO4W0eOudyWF8d9GrXdRcqK/tk9MjGXQhqQ8Wx1Voxr7mYJXxcp8QwuxOCkAUHK2XeG+spR1RemR
Im6tROq3U86IY/MJ5m6bTuwByuksjRSvK1bnkEoOgp3QHL73yc7ENYGwaoUWZOXOZCJama0zEuET
+W79ErC7SpMGDEaCcAY9pmIdRte+JQaz+erJcIYXNZ/2Zhq/tGZHqz4Db8DeNtIeiYghFTubNjN4
kXjJO3OdNiBBdbV9CiO50nBVOsNcQDI6mRhpma1vk7VtluAHMD81hbYDFrCpmlm0Y/kJFVDKoFXF
czM5BV5+c53RoUwLWK78eV0p1rMglZHN3lbeG1VZFQYdM4ljJXrR3CeNPUoHs683PAyKnZ9fkgNd
ZPiSMwpeX48j7o5iHytPZm8Stdj6cf4ZWx929mW0xlrHVZsPtR84fpMWW7vFjqTq+8po10qGXQSB
XCBoPlfAXaGsqn2+iQ1wH3bvIz7CrPIocdyGXr+ax6f2FLJvTtYD5rIJV6cYA2KcFWKVieQOq5Ou
GwcHsLDI2SGm0i/AXPbBlSlh5NDJTNt7EYgf8cwu4pclAWhFfKRmav2CALFDkbkJXayjEHUga8LI
Sv2YS0pIS09OvwTtJofZFwbdVMMJ1bqolCtYMS/0EJQo9lNsPorNADrEpt2bNBEy+sy1DzUQ6gdz
ccVCwIvBy5xWmpwdRwNC4BHrkPObzRsatpnAUr05sbORbni0OqYElY4wNFt7rbJWWKw1BISKHGYJ
Mt1jOC0OPKXQ8oGCfI5JxLjgoofuJgsmfGaSIeXFjdJNovJmWeQf6OhlLWQA5TkOU78PdC7R/a4Y
ve1kB3fmcRuj5evjUtj0/BEJTml17yrhLiKZNkPRmaIqbtkhye4PEWFzpvwmogNqVPXR8LwjTth1
6uK+b5udx5jFgdUyShpXc+jZWUtnmo/YejVm8xG2J0kJ1kzgQSYBlxnURbtpemvbjwEWTj6cuaBD
8FeVv/EoYf5kqsTLJrNDbh7DIfa1MWEAovrZnLsTwpfG8uukcg9x5lDj9CLIdx0GX2NtrnKSrMhJ
XMUF72k2ArVVpts05vsybUkhxtTKRBm8zNlLcdzTKzYtyijW44R+UZZ9yaB6Ghg+uqLdR+wnZIA1
vaHgNk56hgCFNmaUZ8eq8K6h82EMkV+aCt+qah8Eb1ZeMcB3thVDvQgpb8Ylw+rsVdAz81TMLXhI
v3QKJGOKr7BUNp6Jf0BfeUqHKSM/BGxeRObt2GEfw7HcARfNe1wEhreSspm1PSvEqRJIcU/jJD+1
lvoSqXgodfUogOFhOt0QmnDUmpZa9xaAA8DaeK8IZMGkP9KWak69MFajy7D4lNO9SidvFwZik05o
EOO3UsX26rWbCo/bvHhCEdprWKu7CqW/wNRar6u8wWVMaO04rjUvA+nVb2jSsOaWa5f/uz1RpOTg
1yyY33a3rtlZajQEHdnschZe/F58BtzdhIw2ZuTT9zgQgS8Vzk2yDxUhxr04eQhW+pgwjZiNHqCP
q0jwr08eLVCTbUC1z1D+eI0DGwuA8YQWv6Ebo4d0MDVS3bA7Sh1wQPAVNYdofDYq4qEaZx5AWUcZ
GW8W3si8Cw8mrzRkUvR4Df/8QszwQWMFwQf/Ucn4FfTA3TDLj7BE09fWx8QpDkXqfjCexaDNiqiy
+5h3xHYa0q0zcFPAxuIPM/VrGTFL45Jut9apQ+xUafdpUA5aIS9x/qx73SWJsTt73Q89tj6nml1Q
ab3WIRvxCnHeNFlnTLhPjWLjX8nXMRmzNbs745Fq2dWUCYUNpU43sMMj8mIMsEhqgEvj50CzbnUQ
/igV5QXhHiop+dIUyVnGzl6P5TbggxBY29wZfaeVNKiwhbOGQqLfIdl8nrZWoN/7IT6JcvJpAG3K
ovSB+G0DMWzYcvpQ7jZlzeUSnKAbnCuXS7ep+EQ6HEvNO42JepxfBn08RCr9CnAvMHx3MTEPlIKb
qH64k3HonEMoqRBCqBjo46ORi0WXXFBaXlgO56/9No9Mloc7fbC1wUglHMa9Ip0b3NkDMY6os5RD
qrdHUdI0sS/0Ol9rXT8XnnMqKg33e7yCwnFNouBUq4zDZjenDHZi+jkE3nEsk0Osy4Pr0lwMudph
N61ph/c0vskNoJI8J8rP3lBXA56NrI38wKa6YNcjiRwqzD+4rIBrkLNd/ZHu81jeHe0NJyVYQyRq
G9VEiVR/2NqLNt2hHyFOQHczTnBtfS85Bc6j7L4m8y72SnSX8m/O/ou95srsEh77YvS7Rt97Op/7
R+G8GQqSpsP4BouXC2b9osc4WA/q33wd3MqPeEBr5DdopdW199v85b2zpuRrKB/Ztbpaa3EwV8ML
mgCKDMHbxqD9GUNubkLz2IKamlYRDtwv2GUG/fOU6xObaDupud717T11OpyYXQrP2HXDa6ngLUVN
r73ItH+O+5qptlqwxpTtE61icbSGHPOGrRGMFuo2kxzkdvwiHTIWctV4dCQmFlw20CKLfRtlcr2Y
brI4Gfd1wX/KzNRzKKXz2ZTqM1zL4ao4nfgjIknlFRhOvwEGBQNAK5XjYLsdX4Z201uVchJ9eMm9
HmMs/cvWN7Ekr9sidrbw6Obs5BSsGr1laA8dDuJh9lMVAwN1cxzulmMqm67IxC4J04JVT0nevEk/
Zyo9t36K3I3b4dH3WNNe03GcNizQ2tmLsICVap6vktkRFv33oIz2Xs819iyEmhBt75V+bE0OxVZV
XpZzaZE3+0BO9U6zJ3EGxeSsS6GPP/W0OjRTzgdp0F7Ksk4fi66GrNqX5VSqVT4o4YCvEYNq1Z4B
VtDfrjG6WK6Eykmnd3ldDpAJY/pSSIW0sw1D6QzzdrzWSThdiUwerxPYqr0hzJ/LKabC7GPz+NqV
o3GbFBq48xu1vFvsJ9m7pnz5w2ncitmepFKb+tjrwv3QKsNzMmpIM5mnxeB0/eVfLocq+RWTifgI
UqtZyVH1tppw6zOxa815uWUp9dkesquwU+24PDMiFLoMmiQJi7xaJVGtZ9kKpoFlhGCauvFixpTZ
sy2SzLjhAh0hXuu8uR0wkqPpTc6px72wVXCNPypVCdZVz5jdMSr80S4VXOflPLp2M4xYakuqfDTl
0680+mXao/JDgI/aEqZo7pOqD15RO5yyId9EeV49qUYdXGoTkFymD8Z7njMg7+O/qFlWYZoCf5q4
Vfb1hY68bdKp8h7qoFl7tg/NM5ssILjJlP/p3eAJRhhFnKvBuTe7o1Lnxjnp6NkLHDX31OCbpTRM
eJr5rjcWh6pTzXvggByy2uaa0ftZURWmfm6a40dk9PSte9GfHRkl70r206tT/VLUYKrUMLMPuYTD
EfZhvwlLJzlh1dQ0aX9KAR5VEG3kY1LJeU1qoIZElUaX1n6ME4ShUFXuattUK10BoqI5SXItgx5e
HPnWUF9U1DPxcEfRb3xhVl+ZjGE+ifqlx63w3YoT5aipZUWWeGMnu9BSvhikXEJLGJ9ln15KFSks
sIhTmu/BZkUXt6ijyyTUVZVnDPyxLAH/kelNqT1rF7dxf7Js4YCyqOPfVXWb2Osx5NfTzfIxEfYW
HEb2bMqOb/ng1at0LKILDYbwkqoEJ8VP9PzLjYdw+1zTjT+nUZ1uShH9tM1aHgynToFG9D1iNJpo
aZnx610vYTCvJXd7YCULOuOV6J7xeZ54N0Yud4NZMdClHWWbpfkVafqOVpLzy25FsAL2a/gTvQN/
+WSHuP1d5NUNFAB65H3eP4Xw/vMp059L+sRDHFhvNca/a+iBBwmc3nqD3IB4quuYRJuCvCDCXrlY
F4y5zRpDjNS6l7AIrJte0t30ov6lZQK00sYCGG4ydS9UmHc0RtbVG5XuBQg3LoHSCWkIpJ1vx0Nw
Cp9SFhCoeElB7EbU/xo0HbNiLsWrUTBFq4uBC1AG8laawBO8kE9wo+7VSSaf5fyJbKTa3+0GgZlV
wa4J9CJBXJCGLyYBlRREnf1pslug8x39rmGfrXOiLygNU5fpXR/TyNWyoxIW8aUYhLeZGrWZiaKo
lxFotI6Fl7W0mhv+D+uCCxk3jWxuZZi2N5lDDmwhrB3gHg4bD8Ubvda6B25dkmO1WILlOCLAQGEs
zYLZSTbjGrTQZXI3qqtkNjMsBzWEItvY7Qg+EGGYAW50eZ8SLymfw/nbM5Exl4yZw8AwC6mZUTe7
Io8u2NcwdAZJ9QhRuoSVzM7J8psdfQb2q3r5M/cQVei9hX1HMK/oXT6Pxhhe+h6AojZBFlC8prw2
sJ1XwFmNlxasX0BI7Hk5mCoYCgVR+jYHarcKZuvnmLTJo5/093Low/2UNA0UYWahqmR4Fw8YCvWG
imJxQGJQTv26ZVvNav4hest8N52w9KvY0W5ktfZ7N9t+rwB6G+A/nSzskWD5TjR70C5I85pM0+Dr
NS3MxbGVaeHEpiPfurNpazm1HDpXg6gL/8uxgvRYmPIPNhWqbQa0VJrxsQBLzq41OBno+KE7jCKA
/sYmEICbXHdu1rWwKIbSZ8JCVQKBAjFrLI6RHWSneioxmCZF+54tcM88+Uyk+aOTNkiTEKNiDrp6
XZt29Owq9nAxLOtuGzJ6Xg4s5OEad6Syb5Eb7iOb5IgxS+9AE9GcJi4DAdtqnmhW7fIxNYmHiVAS
JhqgU4ITwZAj7aAKnMyNHYNpWQWj7e09MzkDF2CB8+yeodni4dTAWPrCLcbrctB6gzaQhWGtGv85
NUgNJ1ZPHU7Ft3Gysf5pmdXkd3DmLhkS0DO/1/bxyHgMYQNtj44U5vtPra7kjjmO2PVhCR7a1wXi
UWmqyoaPmF4crQBakFa3uwRFjVUP2UVlun8JQURdlrvLLaYnxFFQc/97CmItrGIKgtlBoJ0HAIBn
2Zr/HBQDLuAQOQVwEWeUK6eZ9a+DJsZjQ5Ro7bjFuZoPGqDonaW4j+UUXKh/zi+3/jmn71wvzY+Z
lnCdLLIQUYzr54YlLiiUGoTvVicYTXO/VUrcLVmAMKwGoirq5pbCGPw+eB5Le1fCQvvvqeURzny+
5PHLeaMumkNP/MKqC4ruuQKqkMZW/1ju6fjU/LJ0um0vs/jJtX/nuS7A3ZLeZZQomOYDVz9QKjUU
muVuOj8i4BEddn0fJ3O5zypKjkrPqe/gsP4AhscEAHvu3e4K+ya8rFrF8w9C2WnrvMv/2jVERxmp
4tyNNZq8IcpuoVOfEeY4+1qn3aVRSj414Kye+rmgdkGjH0mp0J6MqCxmgkCYMpoMaZ8hjGObNNH/
tC0B8y7tLxHwn7vZaO4BuSQohg6ZOfFUG/xfwaOFLvyQbtIdnIhp1nIOYl51Bm93WSrYVBPaOa0N
vsTq+ImFfQarD6GubAu7Gi6JnrzhJDC3wgw21Pdzthkfwn4wQfib5ls3DM1LP7Uhc6mWGFo3TTce
vZGTE9fK3VK7AZi/KX/HyfSoQ7V99SYz35t/SKOq9zZJpLd6dAoa37X5ribuh8M16Og2cLfMtiq2
o2QviiIJjk4Q//du7JslJF8nByWfg55fnGqe5m0sLTS+nbbAtv4moOVZ6AKsVFH+Aq2TQsVNR4Xl
Bgp4MkmWeDbSqKndFDk8gaVsp2mdUOy8gcdiv6Tq0a5Dh0cFmweHkc/FrNdpLg6JPltaZg2dTAqG
bM4RyruVju99BSXb+9N6yZrNofkVW8YtNfvhB/rpCVjZRJHaS6bMUICPWSWLS2B6/ErYz2lul++l
QRvShVx6iue7aRMQpRojHw5ghRJDpr/q072o+ull8XpzJzL1N8PJgkeWBygci7zcC/Q7b/GYkNvD
n4Od0IGkriZPSB/n8Bh25Iyu0T64z4ygncIYv5/MC+5jpbk7dnYz5wmvIjEA1VURdbbvYzvA3pEz
cFbVdA+DoLpmqNM3jefFT1NB4xSwGP3p0lMublU9K52r3w3F6l8rAPvL35aW7qXVR/0gJfVsPRTV
eysKZTf1gHgViMfvafpzplZu05G2q6OqFO52keo3bbqgwYrXwmOe48z4JejVxXW5FYbE8PQeEsek
7eA26BL1p14X+4Tr3d5rveGEng5UfyghcFaF7guY5yvVSyFvzOdqr6qqVdJhOKqT57IB1PnvwcVS
8H1XExKnTZ4jYZ0fUsk6XrHJMLd9rvXlrko0Y6PmeGSKPgD/UMb61o3c/rRcFUKyeY6iqc/lfKFQ
RVvpK2XUbj1JYXsrsKyT0HrmPiWdz8bEnOvM57SqxqeimumLEzwvfvy2qKGfuVp/DfJBO6XKcaQS
2+sEI+2klbrv0pmYOTfRb9fcKEINfHqy5U6rC+O10rt8U/Y8cvnoZIyB1yDmmFeDmUN4Suuk7P45
2C6YVavONyZTA6VdOw0av6YKR1QNYSWwvEja9VbrEd2d01h788pWSV4qXc0P1mQWuJ/i5NoZ1rbA
PfOYiDp5CIhs1/b/nJq8+uBUfCI62Ezm1AePREmDh+FM4JaHMFsv55YDL/yLPlF7KQUJH/G8eUrn
A8nQ3UFNUZsoxWjcrWBST8JTL1lh9Jd4RAcIRLxnEHthczB8nx5TNONSojVM6O+MdhnUm1Cthh3+
Za715QQqQsYWnsq+6PfQBLsNhhLxzOTuyXUZLGkurZ1yXh9rjw52T5rDZWicv1kksnemUBDbyji/
K8Zsv3CCmOZg/HdCp7I3HT1+wBzBVaXF5a/Ke1FTDEiDl96a3stfAkWyg+Uyi0DNKB76rHTUevPS
VMX+G/tQOQ2Sb8UAYJNn3gnpHglKbWpUq8FiEBTNWll1NqyyOaxPgcm3T1LLOI1ufzZMKkEIFL+n
1jtpmEjpZk/iyPQm/nA6WqOFmF5Yj3tEZOpXU6TJB/8OGIcSWubezqLEHyLjiWew96qdW1yRbKSG
QVP8jdALCphh6Qhez3h0LcKI5R7FT76bMvvXAtnJ0a7cDVw1u7gx43U0Yx+Wc8LBN1fU8ZMW/lDr
MH+KItk9JzLqfZXcpO1yd/IKF5lQ9GA34EF8ea9EOO4YYMMCG43wR5qZD7N15JMdueKWWEaxyhy3
PeG3aJiSwCcyE9r4ywu5HMaxK3zPdMdV2tCAXraAAZwVTGiKyxSkheT2XSp7Bq0mfRicdwseYDhE
1X5cdtF0kKDuRCXegjSY7sutRFTqfYhizonwI7JLe++wuzqWAntRGWXmxa3jv8jJX5qsG3+K1I4g
Xmt85YKcbQpgBd8ti+7quCqBWTNEhYtAzPycjIpNWT3ZrYayJ07YnaoNYTzcGywNrZsMHZhtvbaB
+gR4xOiKOwEKHe4ZiClikvXeHbt6jZaKC7kVhGc9beuzBekNrL9zt8zIvQ+1szPHqrksp5YDABO0
4hV0oiAorHMtple6y1iQiJ8/R1MZHcOud/dDIvqL49b5NlLVniZ5ypU6zZM3sn7m1kTgh5S0t7ps
moeZMygocs3D0DwGfh020bU082BjqZX1yDwj9BsRKK/GzJPXvB7wGq2hZLSdv73ekRkIo0gbq+jJ
StCGV3n6FXazdqXsf/adrq10u5CvNvB8PyCl5842r8emoO9Dtr/HRAIjHdrOpFbuwZJiDvy+Nc3n
ovmnIVEtl//v48py3SiAI7GbGO9aPT3RcSseI6Z9PG3AccIU+uQQVxPO8yn2w0qbnksQrN+3ov+e
W3767+NKu7GOpY1zc3nIND/B962RyD6zIxqliL4ap+PirepqtxlruuxVXaZPvRGwVMSi3UIe/RUL
0zotJBmmBtaZ8eFzr1WMw9Es+RIQIFA+fdwvS05lICiVgWug6LKrZzxhU1nXF8+iBQqyyHhd7jrz
3XZG/SB3oGRN48HvAnwTETuYD0XyVyY1IrmeK+ZHaD3X0rUOYjbqKRQR5MN2ZQ8UPFQlWVcCedtC
uFoOA93smtZeCVnhSBDH19JLxCIsnLRB60hfMrXH2QZkkcRnYTVaWnqZzgzQKNoLIdnuT9A1HnLX
xHjOB+D3kZsbFyWXEoIMMFkvd+U1g2qwsWSvvlRCqiu1dINfNdLcIIieGdmUr62Gr7aKreC51mrq
zpJhqXRT69SoJfIs1sXnaIh0fKBt96aP9lt2U3Ir/EF+UnmcQIT5y91e8FdD/NSuAz7MZ+JmLvSv
oy2pC+m+HZNp22kdQMy0Fj80PdhwTR9f+9EuzrVHVz7MvepHXkcefEdw5QIolC/UCJNrZtnnARLq
dtKIAjLbzj5PNEu7FfFFqJTmrMgWPJA1HwQgNjJ/UiwCVeNcskqRW5npVbQ1s6q5henAVNAqD0La
LGys1MjRK7Wk6sex8d3QrKH9hjpNZaPL0HLMTWkzwPNS1ArX9bljbY0hu1UvZQZOXNmu15go/NPZ
M6FpDQZTvtjyWHHndl8/GcEGqDXK6rXeNrpf9q04AYmB8Srhw4Da5GZN7uVOJ0QKqK5NNNfSN2ZH
1JzR7LwWvVR3y6nl8G9nGRqshOzchiuIGL1YxUaqnpLewQ4etOqp+zS8RJ5oHnVLzJV6Wh6wHFAW
jyt9ShkTTrl5NhiwMWA0Yo0LcQt8LcsVubLz2Sqdzzc9IufOy/0+ZF+Ro+aeXGntPdW7tlT9fEv7
TL+wyrkrmvTWJkyNeDZ9mJB9nPo5bd6CKJDROky04s697yaWFYnlXjrkzWN0c5J0ytj0lbGj8QL5
7rsTDx4g39aJm26beVskI7rwy0/rhfAx//T7Lgnh2KnDbufNgCf8VqR3tdUtn599OdUoc0JsUt2W
ewt9Y35Uog8oa+vpUZppco00pmJ9KKMfaQCkhNEroWyFJz9yskhE19yHVCeMQbdQB6sdY2tFZTTe
pgdq38If9VF9M0WHI83rNb5B809pfK8cDAUYQvtjUijxRzDZ7MkU9wUcYnlTaemsvs/b/CMUfTSu
w833i6SQiwLcn/vLf9gdNQdpP30EoWLnT0LlPw9c7jdqvAGhqFC6qvZ5OUBJ+efWv+dqI/JVUE2A
o0Oi1UD58PU1KRw17E3NT0ITtlo4kgw26PRjgK70RJXRIjJXqgN3NrFpfnoFTHr6yYUaE9Ql37x0
2rkxiXGK9KZVQWp2Tfk9B0LItkei0bBZJjcBHiB0Kfq/20b5Q33J9LOFlhbUp9JMtnkz7RAlNZup
1u5SAYdq1tigvIHwKdsVV1kZj4yIl5UVFeBjQ/KaEvGuGNS3VbCfG+pIbNjioXHyFOPGpR/HKdU7
i7CWVb+wVjVnFR77uhb6q0yA4imVZIhY0ihBvusFAcPr6OGaLDcAoZhQYaFREeGWXo5yM/2FU+aJ
QfJWD6aSIWSFGxB4a9yjfEdzO3j9OdfxReZu8WR5SF3C2LpYaAp5u5jPxGXLfovMrsCmDxPRpc/d
VxXuF98295lg2XOU0LUIeo8EP/TBMUvNqhZzmEx9iFvtdV5LdiopH3lbvtsDEKguLR4WHz/LMNd5
+rspwvsQyt/zW5oYBlVkiTlcRVXEBDBcfbQ23+feppcxTs416RW8H1I/kynDkBUDbIplz0uCt6nT
XrLCuzFjwzaSDhSIdvRbF90H6xlpeMrwwBtd7nJD8yXza2Hqf43I/lTKD7JOxlUuJB5F8VQHCX6r
Zk1777Mv5adQsnNFNOjKI8Fj5bYtkTXa1g5ppygpSSEJH6Ys3KZ0nlY1pfZKt3TDNxhxm8gb05mG
oeBka2r72GfJerY8B8zDs3raqWmP4LmmT2pnT+VkPAeFfaVnlqxteldCYPxqh/hF1Po7SS/hRjPH
Y+cgo27nD7eT23e9gJ4bZvnWAPWY9HIb9+rNTYYb4eK3rISTnBAC4dKrHXEXINbBa+G+MYFzx/ZX
03l/K9OyEOLgNMf1pTkqUQ4G41PMCzI0frsKXsiw2ApjVHAnpzY6PIDWelCPFIHtXgzljZbRLytC
VYm6ksucNuN6s89QBxBIguqd/phEdSM2UdJ9VJb7TsgrHTYrOzFKBmfsJgetaslbENhg8hEdE1u2
YdajVYG3qqQMwUlTC1VoqN1qFwob0nXIhXJStVOp3gRxThtzzHbeQHAO+UfYW2Kg9gjtV51VPqg3
znFAn69uCd510qlZNbV1wRMZMnKWyLjIL1u1s3aFyLtWVPdWy148iySjsYEuQYttbZWmewqnHpKR
jbvTJl+u13jXCh1dlQ0u0OKzXgrkfEP4l+zjANm0z9WjokOWs7IxEwEGduS7XLF4sGlpxJPqxmJb
pSX1vYdb1+vWfY5pG2UMtvcsAX3ggKCPszP/NZafeQKYIsisoOXbVh0d8ao/ktr5k8VNTMiad9EG
nrmgpVZMnx4aNhQWOJIjaAgNDfWtRCu8suuNkbKlHHEy6liYB20/WpjNAIpr6xGpu8hvQUWoMmFT
70pU/3UZuM6Yhx49Y9GVBbmYyl/FVj4KRChww3f/w9V5LDcOLFn0ixABUzC1Bb0RRXmzQailbnhb
8F8/B+yZ1y9mw6AoUqIBC5WZ957rOc1xolnWNcduJDzMLg7gUrJ12YZML3ONrIlCfNgpq2FmTr9C
L7AwJuq2j8eg3hgRpbkrSI0LdI0XN3PCleEupnfF7pfG5Jz2OyvREGI4RHZBXnqqs/aNzdNvjIeP
bhQQBd3sPKI/pIcxXoxmSxHUyLXzC3/UY9omLxpurqb/Q/uSGkuzDaQmGEuSaG2VSG1MAj1WYYj1
N02YKVvlMu4gNKfp0u1Q8aHotUlsjcELjGZciukvkauvSUIIwVRtEyLCyaj6xIzLsdBnqEWEcQCW
uiubH9vNjVWRxw+BiLZE2hFphqIzjbxpa5LWbYm2PTO6+upc8L9edCrqKdtOKVLDHvzYnP6EFRFL
FBxvVrqk60nrN2AImyS1fTdOuCVlsw/n2bjr8/EpAq3tFFBhBmsvU5X7U+DA4XYTGEFLzIDbcMbG
egooT4MST3xdHEQnmSIDhF9hOYAeC/s34Q9vKNnplxrcw4OKBz/N8+c+uIdwfpg7Nqsh4/QePQfB
KZuAxlMq1tlFlt5HZ0FVYdh3z5bzaLk2KkOIDeD+42fiMhPi1A0grlmw0kETeIn5YxiIsiLM7ubS
Lq+T8SUgU+g4hMzHiwQXR4jCE5xXK0lO9CwD7UTfsNed3W/bGRHVNO2LJqON17Sen4n2NHndc+es
VMokcbSqF+IYQ6xRyc5w22njeFL3LfDVniPtDdlHkGH6lQjk3u3MH0+h1/VYgLAoj6sJXpPP+fuV
3Pf7xvD+hHkg/K4gIpGeRQ+xxTIwifZX0n//DDTKCVUjLSLL39lqvHL0dFvTah4m9H7GrMMmr7rf
Jl3MVWUMuO3SigiDDClmhpKPadMRQf3dEAeXAu1l1qA0Ncqj5vSQUcmAwRT+2ySocD0QgatVGjh4
tckKzFeBtaSFdvb9QNzjCKSorguKMvUpmMr7aWe8gizMVyVfDH9su1+6IpGSyKdzMyT3YYdh2PWW
UCvkAfG2k5AY0Wo1F6MgnjAvaPpnzqOrRd2lIMWIHM7e8sG64UXGMgsBakQP7yECtkF3se9BrYPs
A4RICKt4zoqL6WBUT9Jxpm3XPfcIIg6ItYZZ8BxkcVepHCd4Q5sgihGX2bN84/AETmrtTdN0V21F
aymJ9be0iwlIGJYxbDVQN+gki0zRjLwaTERrEkNYeJHfusGIcl55z3Rr1oNtRhc3q7+jBXVNijLa
NzVfyM8El7BcMMyZdwgyWj8h9/YCTcljz3vRx+J7UGPzHNoX0FTEKaKJa1uaFkmufQO6ysOyo/lG
UB6YzHgV1xY1ri4po9oooXJIt8Zc/RQyqa5ma5DQA/H+bEAUUGVBVEkZM0PmzetjJLHgt5yo+5Ij
IRaicRhSbuJ2GC5mzRFqORMLbiVPiI7AYLCophn7QCWTowqsa+6yHntVtk8ResdWvlWVne0cm0i5
GPUxqsL2sUHdggGrTLdYfwN/LLNfJGqtTRt8UuEMe1u4+k5v5l8qqn97hLLCmMH5W0ljYSQtqZoR
qVBJRJQk2FgOZ6BaKnKnU8jJOWqHL8o5jN8BhLhW2S/Ca51NZZLd3NFfH0LtuU48AqK8mj1A95Mh
cfAjHXBiBHTNVh+j0n4aRONhZRUrcrhPlpvE9/0hlhpn79GjrmnpJw/9+JbEHicAaU5rq4+vrbL+
QFMjZPEjlUtXUM1bmcYmOsGGszw5o7y/Dv12FggBCceV5r6gsgmm3Nkqj416pm/JvHkKa23nhZAo
ynFsIKC5q1jHO9iTXn2cEIOjKgJdXOpiZdRMQchYjGaOdYB1vGKU7SvZz8wQZ+8btJe3mUl1hEaH
iLbSA2+jxuhTi4dFfb0egTi6hEZc8mS+TFWlNpqGAIHNRgXScltV/G3g2F8ej+sJ9D1mbnkdieXp
i/phLs0fnR1aO7tfdmX8OEK/r/AiYYneViO7YHuirG60M5K5pWMcIsooyC/ugiODnH1E+2JdJgR6
4KnoNzmRZmQYea9k+2krtmtXq2VrShryTzTR4DZlA5uEPke09bzuKDuwSUYefNk5wUWD9meK52Cj
q/YeIHq5GBfYkQZJuap7t38R2FCHZHoraJtAYAaO3NVfVRT1JJncicgmhLL1LbQfO0NDmGyPNMPT
ELWOzsFtmUwOTBr9vqjp0ZnVtNWc4F6ohoECXy1fW4aczhL0bQO4i8oHWbXjSU/zsxGFnIK9/g1e
wnYKiaOwUsBWjZ154BDQcxbj6yALErXSeqaNYCCGdAzCt0TyFtn1GV6itRFZQ5znVI+4JzD6Gvzv
UrHjta2DM1SQsSsw8rpcFaMKVh3l4qrOvNd4U7T0I3BGhOg8TnbEv6w6RhKdyDCyuZCXe4Meqdvg
87CVLjem4DwH1wiPrjMvAefAK1KFo6I/2CUK5dJmkWWJxA8ACaq1TMZA+MT7nrIM7Pni4kFO605A
PuoiPpe61ayU1RP76ZwwuObHnGhyX4tVclzUkGE50ydiud544QvTRJi0Ka5Sr6z2Y2T7USjUCVka
5Z5J9eumxUavE5caGgyy3tXboBIWmB/9Ppnju9k13X3h5iSUD/q26TB008tEjthTCfds+129rg4m
fja/tWnWoU04D0jV6XLfOUOJTF6xiuUyXk+saw+cq1Howh4hIBsEjKJ5yNx38PsaU7BLz/rgTRzJ
dot2XEYw21CGuivSQ3WIhFS7JXNJij0Ove6BFQd5ijp6jYng1mR3lbd7OBbwnbvgEwDgaNq/DDpE
K70dm+tMzPCOtFawRaX5QYECJD/Dz1vWwRaVkOZ3XUO5T4C90udxM6Vs/LuczqElDmZmS4xosKSU
ZAKVJTX9/epHDACkKunr0Yj7JWeyQ1j8c+Y4xgZ4OoeFRtd8bMfKb7UlYRsQg7bsz4qhzdY6XEbD
c74EC9i2D8UpXbLc7Sbd6ZpzsSqtPloIeQeTR0FUcnhGZCExvfNTV9/H6HnZZzt+0rn6ClrIzsgx
DgxG+B4yyFm3uUdvVs/fYEs/u7242B3FEBwa+rz2zqHbSCwmLOJMljjHdOMtyxacrr2kNiUjNcOy
K4JeRfgEWmIyogYPYby25MkXwyuzxac69ooNfBYcBjPqZWWhrA7/JJN7F0B0jVppUaAIGkfs6yDP
EsFKXdalkPbiWd1pVv7HGxMMwjmbXHoO7yjR71FlNRu2qa5vuqyZfCMxNKQRxqSQNERjH+gcMGUv
fsPdOEwNI4RqaplV8BXue5gtPUykkq89acEWaVB6OKz0kaEbjWfGNiaAMjt7sHFTqNFGQOh6P5nJ
iTJ071UlQLl5JKHKJasZheHoYpea74nke3SL7IxXjXCzAs2RS46i9F5Z7YXDZCpRHeNIi6PSEPIu
QJoRpJdOmm/eoDsMTOMzI8RDOtUYGpVAEmZ+e4H7HbtQLCPtFLsE17ZejYy+uMgedw2NGb5MCNax
cZBnILrVErDqokkDSAegejB+V8u/C3F1+ySTfqQ6ZEddsYR2jO/ZOxhfnjvhxQ7+2IRxcTwNh8Sh
Lu1bcI6U8USTtk9DM+0UijiGqmzSqTV2QjmvKjfYQ3SC7wR4QIlj2bM6bW+KJTApxyPouZ+VmxP7
J6eD6xIfZ+ZYkqWIEb6M73lEl8nNS6asLeDtojLvvCxmOKKygG30n1Aj4cyw8sfbRcI8YReiOCR6
idsUlRZeHQ8h7yTrA5vLXe6BEopSTHVgQcJtmPfGceY5HusJ9ExiE7A1sZJinl84OyN8gSw6Rnl6
X+t5e2j76L6McrmHYvdcLeLSVPtG606pxDmCHjkTiSDZkyg1r9p2lBSB1oCmQOaAo90tiLh5LS39
rXIr7VJMnHBjPTzrE+Y9TceYLqF+9ZOdbpSBJyuUjPiNsDnjU9Z9SL7dobfdD6c6g6R5F8UcrL0q
90e6SgcmKc9ZnH+PNKT6dnwC2l3t4Rg37PSHyB+K+EnShd1ImFTzUO2glHAuG9mM0GD+yEX+lFn1
yVYmnng43V3EVKB083uS0C7eML/3rrcjZ+wiJACYpME7aXmYCdMCmQz7X9ap+j3OyisgrrXIXg00
jncz1ndLs4jGRGHJmUciyWqOmQImGzO7yEbQYK4LycXrXbUmVVymPV6jzrVWDXTG2SvYYRMthfzg
QlQzxbAebgI+fPIwo11QLKApenWmCysne3MYoicBxo/IHO/rsvyszPRLa+yThjxqq+YR+j/PBMFs
WIU7ZmUBBF9hrfXBRSYCldty+2LVlt5bbWJuNC0wvyWiUNiL9OLypxyp/skdXTAaHN5wD9z65DZz
u11eVOfm9takYRYY+UNuJgED++RXQ4gHIvWsgUw6xO/kVW6YPbOXBb8o8OpbWN1iKhliPxjuDGdP
x06btILVkmQJpHSZQplkFzET8OgztMwNS8AxyfMFVFdG61CDidiZrEkmJpG2IouQQh3foQ5cv69o
OErRf/bYkNNKoRwznK8uIEgriZ9i1d2lZXdRQ7EqrQanYQFiejb6Ny/KPjuSE3zy5X+o1sODaYdP
hIofEjF9z0QbrevBvIScTFlKe3PlwiQjE6X3wmcLPKReaM+5zdlEW9yPg/WYpPckD5AdGlAip7I7
WyVg5egeB+tJxfYmDgrG/dYvFPeQLeidbXpGcCk5tJNhfnHUgwGV/VHV2QG507gipuQyxbvQ7cIt
3fJqHXs4OlVr/tRxtIWteGQMQWc0I1prphCoLWMDkez3lNCQ0BsqgpAPussJJxO5ozC6iRNy8SeZ
kDq/hCeWon8Y6uYXGsojclLd74tS7k36fkWg7gwdJ/niZfWQ6aPYZhmuB/nKaGAbDupbVezU46Y+
c/zQkw/PWsNcVbXGRzQHGW456XscqU13Mcz+4M0xDr6Ed7sxBsTCGFD1IQbOy5m5b+1fejW91964
Hywy/trmLZ+OGaBPuskTmuzwLmBlcSLnybbN11YH5Nqp19AJvqqfabKexsBZs506iwD8I98Rvr0W
/Fe3P89RfJ0SkZGw1j7XXg6xWmEdqKd3qKtQxPB1QlGgpxu2D2I2zh1vVi029e8gCh9Au127kvWg
WMpDwdDC45QzNpydAggOTMDWUYVScbHNhLZ4Lu2Zt6H15o29HCAJRsmxNt4TCu612xkPQF9cn7RZ
kOa1xhthvUIc/xQfTeNs4zFCHcv2zTfL/sOuQaoR7Ogbpzbg/CNp3y68OIpU7OxF2D3Hg/E2pm9d
9AP14sE2yey9Jo3YqXCE5ijHF/DIh2KmL4yNyFeIS0Q1UXWyHiCATSgKtfbV1jmLRfH0K0JTtrWZ
n26MaTjPE1zSycYSQN8NYSC7o0Z8VVZDcItbrWbcqXy/x1OX2q8V7kgUnHfUnL3fNcUl0NQfRE3b
ZEq/HBNUgOw+vauK5L61xnudhn/tkbPeh9Tek6fBzSnBrUzdVz/FP3QzScC0qp9Z5hwz+NZwmuxD
a/ok/7DYzbzHJjXxOP8wI3apI2hEFla9762l/laMb9McymIRZOco/knJzFprGqRnETQMcwRoIodm
ZkGDl7hZQnWmQPMrnYj4ZksrnsOmLXw7s9iAZm68CUrJW2cN5XYqBvBM9bdRsVONWGeiSe6zYf4V
aT3OJTveqpAqMCeGl445ysnvsfKORoHolc4AbGvQlCWfLi0kCJIT1TLGsviF3sJFuTs4uakcEO57
UNXUZNJpoi8gPXonOhI5fHsdie8wBYEmNirlTAjXkRbETsD62PQZXMBuOgR9Z3HGwKotFbPDTnsj
7vYnZ1UgjV2+u6VgP68APJaYe8M+liu8gSvoShWdxr3VdvdGj9GdfplLCRZmO2NT1ybmzQa7cf0d
LlLTgj4efi/U3SUrclSYGDuSo/DG98wEDEBvQCyMmaFiFQwrhHaHJKIpiQcvxz4wxez02D/XVWRt
IDGynLOVa0155IPFonCnlhi2ptvZUUxj1joWdkFIhadxFNzWluTEKWFclWiWfdfRLN+Vj6Cd3wn5
DQBKMAgZ7AepEz8cBv2j3pXFtsvlSyCGF2Sj+EmKASlRdLJM+z42mAjo6OXYurR+aoszeTh3hhus
cYnibJ/Zugcoa3Z5/FgTum1ZBC9WifwIezYp0B3u5iS/i+kg+m5sP6jUfPI6XylVrHI8+1uyXvDd
EVtQRlKAhZw/STBbwVblYG2/6Wp/YHR4GCI6jUaO123SnG9Z/iA5ey9owFEKc1ugbYWalx0rsBO9
JHWowcgoI/tIJPSdkvlLU6IdIbX83sImreXVgTrnXZdLMD1bpFVvN5Tl2bC3bBr/Uk929A4QlNrt
2rNNYJ8pwxSkmgY7wlWMRGmdmMYjQFy5MiHMD21xcBIwGpLAr6LQvyBawXl2F6U4S5ST0TANjPkh
JqtoxVYXgowHstBufjOJgMuRWn+6OMKFBeolgufUNsyEK22SG9JJQAE3QAEmF3kkmrEEFVRAyGz7
xBcKAklk/RKR+jCpBU81yI9iRmzjaVt8Zyxc6Oi0mkVYYGZl8ITdQHtyyU1B57G11KmM2/cyYcIc
jsGqTe03u+7umjHkJIRTzY/G/M4exKUzECkHRBdvcpcqLajViz4eE2f8ZPK16xXjOFrmGQ5COcV/
MhHT2Iqqgeiv/MJA6hyOw/MAxYSNwUJXSuDfEQDf0MQgkmSvxS6URLzuq7rAOy6SE5Os2G/YCntt
weyhCl5q4RKiA2rUaJiuNkIDpN9Xn7pVHmmuPU5NwjJSf4BChzveh9eFRDvjwWPUR5T8CG8DB540
j0Gufmu5S1CZfRcMCa/ZW+l2CKs0Z/4RRHRfi4qas8YTEwE5dKzRT8r00I32FyM0r5F3sVFnKyet
a8AXfb1yo5Ao6eKF4oZzL9HWc9TvEMwNKzeX9wl4pp03DL9cOuhOmFzDcawObndlljKv5mWkZWM2
pGUwbMxxeAlseLJOuWy3MnVqNjS1frtQCqmyyfhyMhZE5jMsPDPDSsCVZs3h49RvYZSQz2WLh4GW
C4b3L9Mb11J2q8zrx8tsF61PGPS3ExozibcUy4FTvLIte03ZxjiSikBi/0X87Qw4KJE7B25xl3vO
tkZAhpoCUUbkznReil+0xC+Z9YJtJlx5TOl9arw/vWjOZp7v2q4EP2u2LgE4SDtTFApz0t3bWrkr
k/jsJPhYi4mPu03v6D/9VJyDfNr6eCPeirn3Dl0OcVHXc6QkIVGMtJ8bWlGrUtf2Fcnxa+WxcESM
wCVQjwFqFj0v59STeW8O3Sen5BiVcuObnE7nAemPEs0z/XZ7b9sKCV/anYOfYB68h5x2ptM+U1s7
2A0fCTNaoIswYHLOgcXTkJD0jkYJ/azJRK0w6GGD25v5Hg4xLCYLXAtoAhm6wFZSOP69ehMauqIM
Qz+t2Sw+87XqMMqtBQeNp/o7NyfLfO7MLQXZemkhCcXYqAz70xyh5fSskS63Lh9VpB8Su8v2jexe
TLPmW2WyH6AG/Y0e/9mbESA4XQh7JOEs0YYoaDKPY6KlAdO/gaxmO+DwNY0gv+MrI5oDvQiop0Mz
tTvKzTNNzk3DBpONbPRGrpbj6w6bX4Hms4Ub6BdxStZR7gBCjZKPXkYFEoIiXCbwn16Hu4YuvCXb
q8OHPmfVG5UvgT1zfxwS73c4kQLdEoKRQ94hgrh8muTZUJNDwAlCZk9m+x4vQTzxNo6uF38mvTYS
RExTP63ZVrZDsaXNVgbkaox7EQuQLh29ivDSd+6ZtYqFMyXguNFOxpS9JlVKY6R6Y2fWHTJ9eNeH
5lzhKHfTU1PR9LODjsYebt0AkGGTdfC1wazFcbx1IUn6xpAuKTTsOWKPFtxcUP/4ba0dbCl35jyQ
UB8uWNaueuiC/NwUOlFfdLHgyVARI3Xo25QXQs4rw1o1041zf5ceqYNV4SSbqOseWk/xxyiz0PZk
htWtqxmdsE1zf0fA2hOoYGgysYZMAtlRrpePM7LFVS/yZ72PD0No0QcFp1LPv0UN4jTJXto8/e5i
86P1+LJ5mfYSKdqyczt+itD+lCbg1mRwoB1MKMdUOfiWne2/RaMB2taadVaZkMmJ7csn+p103ymv
2dFTkkljVlud8pQ6/oMu0T7Vh1faRL5b8b0Js+d4bj6nL70ZaLJp68TZ6aVrMHNX5MhjDJcl3UMQ
V8i8PQyKNWI2eBOMmDduiGEPRMh2AAFSTg9oiN6M0Pwup+55nulWEjf+2sjkuVUK16znUzPkY3Ic
OE1PunuZ6+xDzxAh2UYGZG8ERV5VLxgFGAKIndfmYmeTtjIzaeuc2N3Z03ASsbUxsMDsgF6eNUv7
Dp1iJDuBADSmkKwTA77JpfOJnRQF9UC9vO6IR3c9gPpDADo2aCEhGWz+IfMiGMnyNaPPaxtXm6Z2
vgrLPZiy/lNn5cVT7uirnHGTPBgU1auqTuDPpQ4ULcasFdE9dTge8GVe2VzD+yYhR9ere7Yz8KBa
+jKolmnecVYeSEMTCkyezC2mvPM5zgGdJvVlnPguYTCjyxrDWgjfJbJiPzHouUsw/eycCbMCTb3r
OaMxzgZb1uK1DyzxXWnpT+qInwmkXdzi7nFoNbdvw4jnwU3Mh1ajR7MEBSh03D6JG8zljXmdjwi6
nXZaZ71jrVqVv7EzgWOFzJCmZgdsPCMCt1ieMClO7ojvfJYvEDjYs0QzHKDcDh6Qi8SqxKXleudG
RDBLdrEw6lU9ElYQYlUkRthg7e0NdC3Jl+Up8mpiAemqGdZm0W2aviAXbsbqoIG5BhyDWZGpDFv9
tdFOV7MrIHZZw+ecls8xuSK/MOdFe6JL6doQgsuSS/YrINslBN12wQ0JnY+EpM47bEPhasjkuczG
N0u3Lp3ukDGvr93A/JOWzC6nqXNXKlx16GHWhtPLrwBM9LJvMiAcqeIk6+gFkxames4PWfStm+lA
Vf+ONPzHtGguIMb5yrPpbRzYQ6qI04ZnhMQXVEeMyPo6z6i6G4EoEHEDyN3XoTYeHaHp1OURtEaq
riAsQXUZ45IMVxsr+DR8DWh5rcrAtlYEi77qE+w5wWjebPEQoCYOmAq1DctIm9YvfYORxeA8VzP5
6PWvopkO4SzVxrHm+7FlbKhH5AQj5SghrhVbRZTY2kmQ5sdIueF2vc5RVm31mmh4XbrdFm/3d9Zz
RtIEc0+NSisGMDobgEuj/hn51Fpv+YNBoj8IXgDMHys+eJLWscluRuyDetKxVszv1QjXKjTpm7MF
+QHrxPJA3TEaFmKift0hGVnNPQoFPfyqM5r9eu39mg2KWSB3D33NLrez7/oR/lbZzj2tJ+ZAOEHE
50wrOShiOC0O7fY4NdlPtG9ObjacJxmEExGF2UikGhjifGsrNa6VQ2GUKsB5NPVsPRFk/FDGTxNh
xeawAFToTa8acMOryuy+O80NLo34LBVddMd0M7Yl829Wk/aO2dVWjcDUae/G2p+OX/I5d/hMQ4bQ
fWiQTx+5FJbV1igQKHjATqZleiCVoZ+nmJ1o5j1EpBDuLVFQDU9DtbHbDHS5MeywpTXbWnNSbvfy
fcv5eeMF6WdvhoSB5AE9VsCcAobTY5nuQGyPsTn7QQBo0Yuveat+2lovMWyDnZ7c6VWOENNHQY8t
EUDkQiy+nRktep2q3TOiBRQBzllnE5aivl6hfpqb6C230HtbvR4RFqKfKd5HrIgJ3ciM1X9KE4aP
8qxpieHLXn60LhCzrB//tN5EM5aDSsOXoFf0KqGPruC2AAVvrf1Yi5qaQMRbA6E/x7axnGjxOSTg
84omLWkRdGeqLSMqS8RPi2wixFdStd3ZgRJlMqjfVOTxbJuhPiZKfGSAPWjEN3dCZAcCVl+0hFGN
aW1JCl0anGDlbNNwVpGR3FctAG2TZkiIem43Q8vw8W2xIIXbcRnCoDNlwtS0+FLdN+Gww9YHykbP
Mff0xPWHSWeEitDyYKdt8GDifUHMDpnMKQC0y9peFwY6wnGivYZlj0w01syEN6acq+iM55rpN7AK
P0o5VXIIzUbAi9EL288HJmEuXQezkqCasvG5MPSf0tSDneERnwEMbeJ8yXvXlWwiZzK8QB8Rvasl
jLOVSxxlTAWgNHZvJ5NDMo2TYiPUVB8bAfn0dnH70amaasnFe/ToI8Obthh620vEzt+rOLcaVOol
Mp4eAwE2O1SpTT9xOYcefs3ApnhXbYk8UZ0RyGnbJDRxsy433S6QjlOyCfvkdMj+xRKX8+8iWoJx
kls6DrnWe2yvq25Bh+KABjB6u7YwQP/9WC6gKwtOM2fAMT9WfEPTv1f1hTY6LRdBHjD9xnhJlQoa
9Xahxf937fajt4BTyR9tgdgdtJLzTZUDD2TzzNXbBWEQ5HuI8ioWdm26ZPMknNx8mpaEAS+z1NtF
GxTN32u5J3tjc7sRk51CyLvcKTPMmic0febLl66JnAEW+fi/F0LEFNXD2cojDaOP+S0zAIcuz5Ay
w1i5NMXYIEigkYGmNzwJp+ejykbSppiMiLyk26oQPQYDQ6zGAUllDjPBAcs7c3vBt2tsdXgT2uRe
12ywBlhC5zADCndMsW0fUbRuHaDN+fLp9uKlUYjGohAl3uSsXKusYPinFliAUDCmIRwROv5p0HjX
9Zjki3+fzO3Tul2o5XMLWiIdEB8R4fN5Ow7iSchNZ4jPRKHDL07abxHSixh5kxzjaULKus7Lmvkc
tbhl/NAQ/U12nYbXHKNry1+ZtU4dwU/h66oX6nPy/94XwfiMON797b36+2vm25y0bMkmsG5HZvEL
pLfRbfhxt6sDIa+ZX+eDIjrR+f57W49O5++vu9vVsHbK4+1iyBf2c+0gLLjRhGO39VK+ZMsBuxym
tjm7RLylb6ai8Px7MP3/4+p2cAVpHmwh2J05Rwb1++2QbHsD5G0J8cUYkwTBVXQIETjsbm+pdyPw
3t7s8T9fjb/fj//8WKgcqSoiDIePNQcVcLxdK8OZtl3DnBFhBC3RWjXHvxe6/N9rt3eMaQLj3oYJ
flS38zFj43ScxhQd03KR2lqLRJAtSYEuhoobKGFf1/FDu1wwVuhWHoScrXAD6sZJEEVYF5wnwTVF
D3JK+HDNOmGQTVs3rmmNiHF2sVJK58oMyT4P8XRsc8tadTJqUTOBe2luF/T3I8bRl3/3N9Cp+Wab
qMPt4bdfmJFHPERBm+D2qNsvqilu98lMVLURG9bJtuQ10EN5rV2TMS2N4bzgJpLQUNW4QF8tN+/v
b/eIgkZehdV9IgNfIpT+75F5Bys8rFitJzNbV7SdH2zNCx+cetA3tITav7cNxhg+aF5BzEtdmmi9
+fF2QRzueLLgz9wedXs81iN1P3GS6P5zr793xWNUVHl3ifL46umlc0rqTlxJtsSYgC2aOjkR12i5
bcIHvckZeq9nkUWwcdiJsxA2H7e7/LufE58gQGr3tz80zBTHHADzBs0H+t3xGle2+fef3O6AC0eQ
kjhTwOGTZBXk3+l25e20LCQ8FcEkuoAITbxeBvTaY2eT6eRV+Zmd2lehdcd6DqzztDyW9d2+amQA
rHLMuLvbbbcLTr82WxwaAf9uM6YkOy/7wSmug8NYj3/oRcYPlZtO16rajPS9HjyImw7yuws4W/Pq
ONNTkurFqW0j63q7qZuYCrqkRK01pB63m26/TFCuHxyTYuB22+1CWpPiw/7vW7Sami+kpBIm8Tj/
7loMCrpTNTLDX+5y+0Vik0XVOuLt33+/3Q7TyE8blxCT/zwryeaLljRz+ds9puXJ523bbDtHAw9U
ufUV6nLh2cF9tVw0HrxaQfJcP2MA8sLBvhqla191VuRV6Uw10kNuA/9kX2GcjwuplEnYctvtQkKK
OC2h4qAj/h1eiWZnF0dIBm6ngcaUn9adu9FmIKV1TzokcvmX0UmS04h6nqkw4oHOZT48shOF7T1c
2/pJRPNT07Jfn91xjenvS7Wpdq2Xi6IZo21kBtHSOg+ut1/oJXnLpotsx0ZHi6NhzNK7cewPt7v8
va0JTjU1//XvT4lmPJBzcRpMYe7IWY/2lUbQBnbj+YIswJ9L4meWSVdcDuewsb84Y70qRcRWQJmV
jDHKe8U4Pb3YaDH8UTPitVQD+fDNZo6N56Q3pV/WzGJHw3upzGCvAKaqgCfMquHbjeM7LkoSJe8G
/EkTTrd2DH8qCasxrtx4rUrHr8nYUXkgt3HW/gRDd0gMDGN1HDR+Z6aNL8vse0wJGcXVW5jjb6fO
dEDgh7Cw6Ho5PbHsQfUlpGHtrTAm+gPxNt/oO5Zq+zizWa/4M3f5OP8KNfJI+e6fJjQcNSZdrt4u
nNbT2d8Nrra6XRXLz7ff2FkJWgjyc5vez2pk2bjdQWZJ8L/3vf1cGZkB1JRHNf+5FhTzdJzzH/JJ
iBu7/fL/3ffvb26P8BJF6nyuH2pNg7r+795//2kHhRo1zfK3eTWvWdUG29vj/uuP337794nNgBvc
NiGueHlKNDYtv5lMsZ684P+e9u3e//Vn/z4wsdpq3VQx3qflkf+er/Hvtf/9l/9esYySBsuu/P53
03+9sP//Ttn65O0FaWFotfkM/j1mhA62wnwHSHMan2rbTnag3O1KjA9lVfWPWjzKfTgFrk8awcLY
FUhW4bklBysx+kehD9VDTzdm+eF2S+I2467yop5gToyUzKoPbtajS1CsIHdT302nqhyu1rTrCOt4
HR2tuSCmJxA4Gd1HkfU0IRaf7Mmem4kpUDrZDENjuqYWZfjUSKRH3H+tibl/vF0LC/S7TJ+TE/r2
hi677La6palHhwqP9hbgGQoNg7KrcPqn/6HrzJYjRbYs+kWYOTO8KmbFqFnKFywlZTI48+jw9b1A
1bf6PvQLFoRUWVIInOPn7L22j4p0jveuUx0bVkmUse4N/mpCSrpb/qvloGX5WjbWwasgpDrE350M
i+mM79r3tuzlyeZevqt0jyQY26a/naMHiywChXpfTYcK6MRyRnrCxAABrUneYFQLgQ9cYxjd23zM
MTnPr7QiTA4D86KA2Z7nM17qHlPCup7Ae+pEPs24QtFhysOCwaNz/FUGw0eU8ct7ORt8IZCLlnYT
HJGEEAVo1O5rlrs73Kuk1cWKcKfBPDNyDVfQddwPz2ROzBw4u1jS0R603H8fmCx8VKV3yYz0NfCC
8ZeVIANivPHksy04prZR0mks/Qv6B4xKhfZKS9d9qKaxuvIf41NJaeKwH6DNZk/vRphhAwoq881l
BRo1K370tZxE7LybobY6aAdv9ltrDGPPRUrUHQEyFe2TVgKv7I72cg2kMaN7LkOaiVjerzZV6b6k
rQfUJ9ouPyVEnNVkGETjdNNeUxp9fFpeqGUbLB25CJ5LUAXzkG44hwST3jujCFdWpn9LOx9v9HzV
z6GSdOaITN8NqvkLDas20asrd+8KWjA5odnBNHaAy3FfuNq4q4Riju+6CfjepsWfgBBIQ2/vEy11
+fegzaf10NyyIl11M8asBViCGyVmtDCf1q2wuKJ8dQOCSVOhfEmz0PqL2+kFJkXzzhAUfntettsg
JhGhcHZQGtxmFSkPEzlhtCcD+/5dOzKmJbgH273OTuwYOGZwbPsu+Hklrc8kH7RTJMfSXFfI2Ig4
0stHe0bRIfN+qQPNf6iYsXALIenTOgeyZ6V0bA4JtWUQeDbUGgS1feJl90YWDGcaEA1eumCLZqA9
oBQq3/jA4F4TpGhYPDdLacFcQ/49aGn10JjllzfK6A2qoloji06uXYDQzi4Zg5ml+orROBBJAGAl
coytNZQVzXOAq0NEJ9FomA9YOmaYuKEPMsrOvw4m+yw5UbaJ+XR5D+zJvV9WRGXMPJKY54bVtB+D
D+A+pcDbSioq1pQoomtWE5SECW0geOj2fw5pfQ290jtaPr3JTFkQbedlpIq5w/JJ3FInKc99FT4S
IUAwpGDMdRxNoOImabBXgpHde4bE8baH6vSqxcWDjBEjQ3sMQA1177qlO2+dVebrsjLMa93ahA+E
EraDAYi2DLpTnSh2wYyAtsQ6ExttRvaTFxXhGccOnpvxkPvRhxmks6UnHRnmVJZa3uuEedZbGBNb
ak7vIdQQG9sYkBXehpNv0reybM+4Dz1iwdMZcRMFf5i7eJfWokQBkRRRCbluC3+MZr2ltfZTYNf1
xkOKv2Vv557KKP5C613cY8IDzaJF3NCgEX97KkCOSevjwaxR3LKpD3+JAaBDEZg0Kp3sGJU8FYUj
fpPgi/NLi9qH3noqJ4/L1kolYhO3Gdjd8VfDMoLpV3cOiSnbeVGkrm37F10GI4W/9zWSrkGkqd4h
ruHudQoS5XlkycNyR4+9Ue8xn/V3auZqGhm8ggwebcGsfj3GcwEn+vrBm3kDRdbTJu0D9EjzKc4P
+8Ku4OqngXuOtbB8YZnmGdNTxLqhOACC5ufM7admcq0nM6j+ElSUW1I/NTPXwLZhZetln5+r+dSd
TyMRqxUGC2KJCie+gEnC1BXL7MvOd7Id689xRqNG6O0q3fE/UH9fFnItpOqVBiT2SePDp0UlWNK6
vPiLfmUW/yHEv4vthB4ClrVT4HfxNuob/cmfpElccNitgkYRPjbTAktlxjTq/YLLlNMYzeFRkMVW
YSI7hpq+0kW98mx7JkYKN94FQn2bnoPxsm6Y81rOnALLUxsiR0qk/GDJs/PBI62qN4IfYaW7dXEB
MqG2bozgGH69GvqnuAXpUgofGDhnUcP4UwvxPw9cRnEtn37W9wQY+wHGWgjI02k/Krs8u5aEQi+Z
/+Z5z2/Nlb/ifkRru6zA2XL0B6InBjqjP6shpg3U2qn5MI3MP0xC1TYNVseH0HRPFRbVV3LKsFZl
OHKXU5w92h3qSqhYCXfusgxWFpDO1DcOSVx4FxJ1s300Rhneiv6EF018gMvw+b9YznVKbWYBZmNL
1JST/ZzjeWBmPbd7Z/eDY/zzSgtHtcL8B4J1Rkh5MJP2tcN4IhlLhvTLm6RVvcUi2knS9Qa76ba6
iKh6ldJXUYjFOsrdfNOYXfacIxOGDux8Dx65QHpY6hsUFe2tRK+EEsV4Wc5E5TND3mpKFy9DVmcn
x6YjWcwYl1bDxzMYuJ8HpIDXyRlXaL7G97ZGqYlIujzEloieEuESwDom20SJndU3yMCXJ6rGlrUv
6E8s71lNCVhwGOuHXkb+th7JBNHAFA5V9qX3znNhDem9RTTFNhcYaaragWDpOOZtOUCOIUqEZhOq
Kd6LFEYGj6zmpSgTlunuDT2qV2PS4ZTXycWL+pTIDIzZGzX/yINTIDFMKaTwN+o3M8R0zzXjfDsj
KMo+/GrlS9oBJih0L/rsTCJQ9SkuHo1J2fcQX/AGLk/MgLkDiW5+/QC91N8uv9lyqgsYoq3rgyhF
VCrYQz6ZkflmW7h7ctjLOw1I7YOrezSc0CuvYm6VZ7KA23ZwnuLa7p/5n34bbR2cBo2o5VjGXv84
yJhMlNBrzqWPCy0vNffZN4h6aOO8uhJmi6bX7R7z3B+uBrvyF91qHnt7VNflD9wGw2OhT/WxSqsb
yNr41oWSUqd3068gojNq5fqH4UT42/w4P4aC76g1ALSEjYN86hgkaKxmZOP13TE0U/2zddm7R5rX
I+lw8veghCOvvELutbrJ3xue+q5FZSD9TDy4qf5omUH2zkPE32VVujUdVGExEkcC7ZpNYbHMxnl5
nOxiO2gBwYtF/9U76ILaHs5Vng+kpFWhdRHYH+nJ4EOMq+ZxFPkv36fBh5gBGmRQyAsM41daH/oz
4MroGfSSNp84eK+uEI3gA6dH1IbtU1/l3RWNT4IO4TbUdfqnSh8CTEd/DP4Zym3De4FiunasYbYs
xeVbGAvCRTKfidN82lAFgI9omXlV2GDttgIVVvny5LgTsYcpPs+fZSe2fIfZDaz8Uiefu0zYiyyn
y2Hh55N/ifnSqx1Qn2Ch21q5Z630vfuJKjFErA7LYn6PbFCeLjxoz31t4FWSUoOaVJMfiQd97Y2Q
cO807Qkui3vF/8qZ2Y0vqeWmR5fWwq3D+XGv69MnrUy8NGUNn3p+1C3PO4aBGSTBEgcKD76yTpqj
WYUvQuTdKRtmhe78aDL++/Tfr2rRmRrnb68S9dhMXn3QJyY8JZo6uunQ9ZbL0FWCQX+iE+4bx+7J
0SaSzGLjYpSMrYrlkd5EJY9KZyw2pkUPLKvH5DVISIeG+ZG0LpJQ0UT04ZBA9HZSXMypNKhfO4Oa
lL73nSzAOv2g60SB5L72RE/ngHVKZ9D2LvuxX6O0FQdzPu1De0929/SYyyvxQu41t9mFsD8c37NB
3nj0lcxmlf1kGeabQoyGgy/8g0K/QhAKlqyJ6wJJMtSTeqGWtRIORcOssB/d8iMWEr6J2b/ZtuHd
ZxFD80zl1Ua5bU/xW2hn2uc7IA/1g5MQeN/k25AEt0tcuRConKmhpmBjiB4V3boF+FMvQv3sCibq
Wh4mzxHLFIE83hbEqFiphjAvxiGcN0kpVg6Urwct47pbPtiiixDJkjqxcrDIrsOiVmdXI7qEDtMn
wgH0xO4vLQn+/OeFpqnPyq6s0/Ivjbp4y4Uqjsv61aC+wvabirOUVojjHs8UwRotbIJy+IVOmVX4
UYJ1XKPEBuDl1azrSf1cl/KZjToRvvNbg0urrLJNvCbzF1VTdvBosJEuX0087zdJCum2DJGpypmA
mAnEFoPuu6cJJskLaV6b5X17XuQhWfs/p2FovwnaBnSeOzIkEZwu3+VNVrEpAGXS1myrbR3bxDr3
1nsIZPU7m9j26/MDmOSuOreRa2Du3sdOZn8VnfxKMl1+MLGmdzjU0TpNRuugkhr9SOjjQu/6S2rw
UTAZ2lrkzuNqA6Duq87/7MkrTSz3SXqR99UP/ibT3BwpHGjkwEi6P74GBCNp7XeSHEoCwxC00tag
IB7CXetoCVbGbjjN8CdoUQyuU7QJoIMq4j7g3YBMA7TIwV0DkQ3ZRwbl8/BmxCaNN9drrr7WoYWv
LY+OY9GcixLcRqRXHgm0rrGdiXIpKMpI6vqz7wwfZMjr55FEkOcR4sGKPXuwF265nbi2ofnitnIU
l6dslPMqpMY23EqeAonBKJskenvbYntrm8QvLd9CDvmFEWeIprEx7tNKRU+4jSlBnfFhOQM7gn/F
o5vZk1WzvGVVfvRkqb/h/E2eFNOtmQwE0f+7PeVXAN2q68B/593qhPx5W9ooilNZkktlOhRZReD8
poHKVGJm/AnXczZa7eBwnE/HCj2QBwtVZrn8iNziuSMHIrwLgdNQ4P31i/Adf8hpCnx1ymQhX9TS
YUmNpqbe6hw8/EB9f26stPfOqiJQjlU4eG+6zyju9DdKQTbe/Il9WcWfbadd+yxvXwLDFPuq7J6H
3sFRV+VoFqdUXPMsEqtWmWvZpvYThACbvwg/TiiUxi4mM1YT+Xc3vFMQ/7nswLFsvbDFEQZm4bdT
fSUVmwCAYPq25JGHQ13Gr1Y0rLRWP09U7qgEibVB+G+ePZPZBEG65BchS4C1Fs1IBTJMJiLP4j7M
ES2HMLREGO/7DFE4nFCXKJ1SnYOCzKu2K/1tqjT3UmoevRzDeClrBxuAxVqvubPmKau7G+4nBIdu
yPgXZz/zAJROsjJ21L3qplGr35Tfy73KSe0RpWltgtCj2LC7nse7tsf5NpP8pr4VezX1X6XjsJEO
JwNk9PJ/Ik9uYwUhqRZxG0R7k8sNXBReeRVEBEebefEO/6ToTYTSTbvNWAq4RO3ioreDycS4fRJ6
2R6ggNlbr0icezpDFuK4pnnoxcy4sGcb6PSEr7XZQCHTYNDYzePPAeA7ploDHNBgVfW2SNZWTOxE
38bt43JQaUmApGynXZSnn6HM6sdQplCXzPIPmKifF/M7oYRYOhlxgJy+GLdsEou9wEn6Vgz7wvPZ
f3nwOcKS4YRe80pxTRVVe21qt7j2MmuhcAXic+D32JOVSqhaEp4W8CwBGtDFHGOCcNDFF9AhZ/L6
ojlpj4aUxkcF0rvWrzHyMqcPtMtP97QtRbqG44IWoodGxr41Grao5XZEQs1ga7Ohr6gKPBpDePj5
U+B9HjdxCHuklZQuXqafuG7Tw0A1AvWQ6jfsbvQKxocmy4vH+TfDeREOwvmaXxTe6H6FcqCfBqlQ
df2z44i5/9haO7N0/dfIHA+iyb/7KTFvut5mu8aHBJQ2mbf6oWVqIc8fNy+vVYOSYYF2mqUPNSyz
j9EX4kp1QQmI0n/2i/9cPrlIz1WsaaQKlJcu0iU5n508QgH2j3GIy3BJoykDcI5d6kdHyPHoOHL0
N3LoAYLoBVmaqpaEbAbjeBN/0oqKgHEV+bSV0PfLZTCOwBQQGEUbRDb0PeiMLAcd7g1abpxdZg5P
mPnONjSVfDTn2j0Ia3zCLc82wzYIkBrX4QzNNLLa28VQlbYpoSdnUH1Is9F2+2kV8f/lo1GIUpiC
PETSDv60w1+MWdF3riHDKhtkWD8ZIgm63RpHcLbuZFLsST16UDpf/feHMzOa9wS8/iwDkAOFWA0x
PSfZ9M0RxCT7ejuOPz39aGoo82oJB7QV8SMeXP2RGfnat4fs4nnqucv6/jky4/5ZEj0Ef/kp8M36
vijYDRFCkVKBmkbzXAuefLqDQSWOOjSS823EuFxnIga8yWpmYbh13xeKKMAKo0HXZCwVAnlv6HXi
8vOLmZ0Z7XA3uqi9fLWrkLnsUh/BXyIxbRSp4+2suXSnG1KRAJ5Z55YAH+R2hSPPYtjXLlRUkH/2
3kht7a1TmKbYuhzGaqYfdykgmP/6oiz83+YkvMuCka0pP84ViuEFcJkOdFFRJJ3cvq1XBVgvkEgp
Ws5RpOQRhMZt+UsnIFhbISOGbrUxHqOiGu71hM2pioc/y52Tm8yYkiQ/NKHnnysr8SDQeBJBVvfe
ZoW2J3ILr3mg3TrQAB8pixKu2si/4cEydpZm3soumtbmvM2vBFGffsAY2JgJ2hVN1wUqTxELeWVZ
uiCZkmjg+veNRsfYVzZeqLybqgPt8bzpZiYDHYt+mHEivBPKhyhzuWIxlq811xqPKgxxHkpc5zTk
p98enaq7bkK1rnkpxuPW0I5WW04bzzeqG1BL/oT4LWIsOQCJi0JnPfTkn39fyE0UGEwaZfmeBDLc
lNaEcdwX3yqPx02CTOBA/75iicu6PS2i5nHZvSdzqNJkNBCIOvpoEC2RawFZv0sxaHwaYbz1zcH6
yzV27ztpsXOA5G1sPxvP+K7Cu0ZPvd8U20Te4Ds6Rl5p7akoCqbRPiNGnni6hS7Tb7vdz/oDCpBg
g8zuXl2SPRMhp1+BQySCpSRd1UAFDO0FfnzLNmkC+sRF5AYGJ9N/amvME8PcSKD/2qGmHA/l3Bwh
IWNdV2AgZD0BnjS4jt04e1gW+yoOH4pGty+Eds2W4Dr7StQfIUTzu0RHvoYLvepVMEIspJIadK7f
kngYEEnNerm3AJK1j0NKSqruxh3CG3R4M+iY7YaxTodkIu9QIziSIHTLjukmjCJiuA4fy7X17bJS
uPNaNkwTBnfktz9hMZNSfwXr4oMl1FeVwv4GCjisgmjcgfmn3tGK9K3zX/vMm/bwMiB/GoEiUR1b
W5uPxhngAe5DbXjJnEl/Q2ykry0vrC4QNjtoVtW5Q7OEbwR8Ho71qgZ+FQYrNTgT9rbi2QER/7fW
P+nX2Vt4psVGgcA901Rf23PqkirH7Gz2aEwHUouWQzO6/pHOL5m+9gpEQXxt7Ozr51OOKuO81AON
iX51aAFE0AH6pi7XVkWnZhZ5r59GJyU9LyRwBC76fWzwDJprzJ65+7lBFi8EAJmy1MStJ0/hXvbW
0Rl7utdFGQ9PcPBtlKpZfc6wl94RoTPeXAEKMCNwu3BT99uLTMRZpYKMngUQLMLyKSDlEHcUSMkR
LRWKLpi8et2vcF+HRO5AujGw1exUjsl1GlKCDXMcwh6G+W5sxX0bKRi9oJqw2ilWzKrdLatqEkIK
M+zp7MeNDh7HRfwdmnB2vMl/mghcQZM+PGmOH++Wq6i2OnUv3QE5JBPgy89ztWClPCvJEAKwlH+Z
tPLbpy6nWB7AReYN7fvMvncJ0HqShfG0ZP/YBV7H1JcPtZ8+JCbDmsht/NvPP1jHdEfCuN7qRJOu
Y4fuGc0Nc2M7NU3ZNmGAU/5K4vDohXp3yF0rPNO5MlHpUqxgEruTTtJcO89Rd20XYBIiD8i9ev40
0Sx9LbuKRIKpcNw1CA/maHMx5Q2sX1QwpAI6GVCSICp1urgutuCqeov6ggCbOB7XoE7EB3vVr8Ri
llqkkKKw+j16QeOzaYNEnHbxvdLtAbEXXruiiju8a7xKzP6fV9F/Xk2ITZQorJf//3sHUPR4x3Bp
1SxIaiqgBczhBkyRNKzB9JuXUANayTARvacmN3eqy4wDXv5ia1hCfsRTRz5A2H/mnYG4vre0c+WZ
5I80INjoy5iBLn+1qTwkip0puvGH3EzDd8dFzxvhDzyThxdsaRSeA4zrB8RzzE6zbrrYLfRx2STt
sxUVsxAEnNWoEXVKA2Gbz1qppe5fDoAXGZfQHYXG8hVUBX/ZlKQfO4H9YGkgh9GtsLlt8LuMliDV
a9bhRCIdNvRU640kO4gwaA7VVA4HpzK9ahcldgXcGU57Nu8xsw4+VFtPuO6zEh5sTINlNGgSMQc2
7iL2kkBScQ3pIGvv0yzH0YUV5bUfUT9jXQl3yykMKIRM/N1jdq+EaAUQo13GxsIc408ZUv562vdP
bAEmqHrvFsZA2x8P4YhR6WgPXnAsg3noj0Z94ZsJzyzOy6vlENAkJdyczLCosuKNYQLFMydL3BtY
YpdfcTmM2Stjs+I90aejOz+3TATNORzjTwuM1BgCctjmxmCtRW/yBA3SgyC4DG99aBz7+bC832T/
pMjlkelsiSieaLgyuOUKUmw+uKyWgLalfA/K7l01BD/bcDRsaaU33Fs2OOMO95oMcSAYcCMipmhF
4KPPKZxin9MsPqkKHbnUsBqA2SJ3YX7QLIuFivzXn5/UrIl5IifQg9iAOLerk+NoZzwvFV3wOjUg
dHHAXacfm7IUmxSMPtBdaT9oWPCYr2uvUUg4KPBuCOTzKV7KYM04296owFAYuGITW9yEMm3/M/UB
kn+I0ZUDWGlgAbnLzIrgqpi45AxgUgvrs6A78K+Cw+KRwA/6axEiGOCzMZQAzYpUmT0oSyKjGCk7
yc5OpJs9a54draMxRaHekvAW+1azzhvvQRtS9fXfL0JKp0mLgpNFpgUDX4yXS3PKMHAfzIrui+sw
CQhFduxrZ1bw67DMbIGzRFvm6l3UxDszrMf3Gm/B8WeRrIz057JyhYn+KxFcH3kQqZ+rLp8GtWpr
7FkqS4+qKrOXnA+KHa/lEl3gPRDhMfcvmFa7VZXswxLLRBRZbD6ICr2L8WBuc0+V16VHqRWxftEL
hnayOVhoOjaLsIQib2PWnvYasIU+JIDdV6DzCkhVOm12+oHBAbwS+6gqd9aJ677pEzX9MsUxKcZv
cePAevMHtbHnUxmJe9EU9n06mc3G+8pdaMLmXD65vmY8JsThVbl5mDTeHiO9fmJcuFdJab75TT7e
R3QWUU99EVoSHI1mDugj64iX+A3BMcd0NUiSpIOUFmRKdKj9FqVHNZsluL2JpfdAEuXCC7dOHrfn
oKRP3dBPCuc6CfRhd9AqRolsQoCUGDNa1Yhw/YPUumf6V1xEjH+DCe9AOzc2iMHVxi09Rhr0ubfR
Bka0mE5plf3kn5kxy6DGPKeccvNq4Emi3prXkXnu/LMvj8rMxb2R5M9hJ9W27QRboMrMiNjJwzXq
ev5GbcNYfxRmtFeOf7KrhnqEUMhyTkqxubbOLBrHvEkKCM1mHOA/hl9jgu+CSNGPW0JvjZfltI5c
Y5OCMQjqqgxWgD1OOXP5PcrCapc3jTjTHfznFRf5P6/yszKhUfqaZK4rUJ1glfiwbA3f4nzI/QrC
VDpLtOIqPxFrUl7TSj4LIWc0Wzvifo+CYTPMT0xsuWDjBOm4P59QxTetXB19BNAVbW35UXTKh9Bi
N1LENT9nIs/WXOQtj/s0ovdelth7OwAp0tK7JxzAxazcSrgtHm3d29Fjk/On8/MR5ZF1svrh2Jfp
+5iM2jX1tOZV2odl3IN6rLsYxylovvUuDrANICRigl/oK7yqa5IsIXxohYAxkcW/vUw+Of3WLfXo
067Z/CMez46DkuYDjuQd+nGmURTtwrQuJdheth/xZNLckvJZM5iu2VmL/61z+2Ln6qZ1IE87wJsZ
O6t23ilUXe7tmyDDc7lUfIz7z1Aoql1rGxQXfaK9dGW7wm5Jd3eqGTj5Dp80z0VHRdY9ygjkYorO
CmyyocKNKsXnTLaKwk3oGuIz6fKPRcXRmoP5RLSCZ2vnn81g4Q805INcO/nYYn2csg2kI7+PzEff
d9o9tXiyZ1+X0/hhANRrBFsGnVrr+WqZWpPsmN2WVzmEPE/ftJNDvS15rpQ1W2zaf/YljMsXHPX2
qyEs8EWZhT7LpysO0qBjGd/2ZE29hJ7+B53qITR5FqT1DaIoPTwz5+padrWdF7f3YZo0m5aq44Ax
psJuKHeLVESn67qij72jvkgfdSIHVrGTjh/JJB9bN6QXnIzUFLLbMHr3D6gY5E4ZGHETnxmnP8z7
AZo82+U+WW6b5dTzaK6PVr61Va5d8W1G126IkKJALYJSSjty3trV88jbK4J09zMfr0fMgqF1DfLK
2C+t98FV1hYTk9wsp15UufctEA7izXk2dOM3+U1EZM+6OT9JUHSHsXVNAqN5EML/KFOEulmt/eYJ
cBxqhprzi3HyxhshC3I1CSuYZ+CEm8yb/uUg1yBx9wk67M+w9l6cfNRfVe0YG/L7nKM0y+Hc5pOB
9RQyulkyqtJ0119rhhafA3vIT8CcHjOBO1zShX7WSAakqZGTHRyUB9VEc3cdFUSN5oewiRqN10Aj
U0qXZLOkbx4Mo0eoYdCsBN9FB5Z/ZQciOLtvW+theQjLAqVOY7Y6G1TsmHlR9ED0uaEbrTmizU6v
FiM26Nu2vzbm3PCYOJcLSkz49VMVbbgz84MV1Ui8BLetgG991RvyyIQS7duY09E0xKnqNe9gW4VL
CuIsO0X/QVNIdKRKWdHRM6vosjwnpwxpFGaVt0ZBZV1uKLuC8Nhgb3gNXZOUIayu0QRMUy6353yj
1nM75WcBpP0fP9pGp+/YTqrV8jfwlOGv81nSNwEF3BANmCMycowXROz2iYL8qrekNStPmefBpkTG
tiBeGWn6XGG+hTh7Pp3Y+4Y6wit+rZgg57Zbkyk30Tl06VLPu3aDZX9Xmx1O77nP1lrm2yis6JDO
Gj+9rrN7z+yatTRYMitXm66ksabXRHD9LTfP8gWg2jBBRwiSBsOTc6tBi5gsn5YPF0M/JO5Lq/HA
yDL4Il7ND+uGFt3+WYNBQNxR7yAaRl6Hcd9FRmfOFosSsWKHwfLcURYzHMsOPrmkd55eV8RtMzBA
9jfe7A4GzeSmJFsYYOyQGvDVWSUTTBzGnBF50X2EvhSQwQft1rr2rOFAvKq0V10rHpfPIC8c+6kD
MJ8ESXUYnQA6OB7XQyAs/xS6KGvbRG8eu5L2SExP9b1J7DfCE2adVueCCXdoJltj5Z2R9Th1BYpk
XlRrhbmAMjW9YQ409308mnuh19FFRcVmSDpxZ0eUSCbxe7u5HwhNqQzfTNNv1jy244NIemtNhkyy
qcmxvmghvjHfGw4/FSs8S0xiqfweO7PFDo7j1tSH6PrvwS+ZaI9a9/3vW5istlXcVycvBZ26lGrF
wBhTpFBQQ8qZde7F/S5evLzzq3B5NeZMUpIELxuXx1DUICW6BnLe0D2UdKQxTFv9s0473dcN97Hx
GnmIe69eaw4+3sFDPk0A+Nm1oQvPZ2SQEeDRY7br6jPgvOl3Y2PKdkHN3eeyJns+195s4nHPAdai
lT24Jb+pMtbIKbAs4LQ8Dh0FEd51/dkafA+yQE2Mmebdlex+V4ogx7uf+sWl8Q9N6++Pzmoc9Hgj
9f+NgR0M5R16s9mb83Qpp/DfA7cu4NlzqttMDivaPmykypFdE4fxP68ma2Ll78Q+aX0URq7+TgVI
Ng9RIWBbzSTZJUig38fUwWYhos+G7goKPW9ttn73pjv6awsf7w9irJVKR3JM9Ry9tsdszMQffaZH
U755NB8nml8vjktj3bb9CnuEtvsR8bSh8RDW4T7jaj2nLWvPrK6r5kMwmg65KP1uWbqkbYi1ERCU
k0Q18o0aw4jnz+2BEM8zwz20X+gcmb1Yl34+iwm4vKUGyAfytxjlzKfLF8LEvyPvd9hEktix5cfw
GFVvl1N97iLPRA+6pMk1q2dIxrwbglyVnrPW+LWc2ayvbKDRL+W0r7daOPXXf19pydxXJxt3XTYJ
hMDSDfBMTe8F/cDHsI/exrZNVtx3FVI8XtF75jE+v4rn97RB/fPVuOdXy4fy53uX95fvWL43j6FU
S+X+aWhd7G1vkhvdT603M7HoIaZQZofCuS3KhmSwEX+Or4MJll4n+nu7FE4VebVbwTQild40Z0QB
yp0bnIE/XjuNwEfXjYvD8q1t01U0zTvJPUVgYWD00TEeS3l0DfAXqcZuaGQD8NK3hbbO8ApfgHjw
3MvgykSi+bTjpnlTJgvwrNcf+zkovLTkgQDRmFTg6clvAV5mfZTeonrsT16VE+cj3Oy1LvR7Dd2x
LdrqsbSS5pURlZv62ksam+GTRztkeTfsQfF6Y/fi6Eb9mg5yOiF56e9GssBfJusS0oLYFtOsznZ6
91H3WEGJk/M+YT68NEmcvgCv0XZQnbTdcqra5GX5htafJVW265LJw3++/ENDNUyI7GcYW+99Kg+/
WejV4db3IuSCuh6cNFUiSyFv5Xfs+zc1xe1zHhXNvWqRUZbAS3+jLQDgEkbvPhbEvavhtiTTr3q1
I7pRCZqldvgwodsfiC1lLDyfarJ9Jkqlfcxb1V06UiQhXvJ+FDQjtIYqO430V1/0jCYZ0l0ar+G5
mqe/3WRoh3tct1TEJVMvA7XGocvjbl8DJDtZTrZLC4PPBiXeelkeVUc9WGskJlrIi9jbtY9jagMZ
0oX87okIMUT7h892JgH07bMTK9KGoqJdqUSAqmrpb6SdH2z9e4SfjFW6sG6fABKKU55Rqv2cayGe
hwCOeNmpF60qaeVT/d9ENLrsNLT6lMtAO/DL2nuSAJzzOFGMVSo8LrVFWtTJLaTxspzhIMP91fbu
kfxSdCMU6YOBV8EpxvqxcWt9z5Xv7YaJFaxk37ijHHN3jdd7B8Oy8osqYF6lg6a/5qb66iBy/E2I
dGHz/mdE03IHgyRKh+hlsHpE9hUPH4O/87F2FVEZeUoic8GzaLI68cf/UMKaNr2stBNVALVsJ+qH
juX4lJOeta5Ns/6d6fphIALkNcaAtqePCiMaygWS1JDNPZeFTlrwLBCKPRtZjlHyEG3T6IPhPMlY
HE8iThiV2eSINRhAEDMmz/gY51AqK/qGywpvPW5IIzFfQpuGp11hKQFvqu6slglfzFyjRS/WwYk5
MtlvYI9wSitA/Q9jZ7bcNrJt21+p8PPFOUAm2hun9gN7UpRE0pJs+QUh2TL6vsfX3wHYZ29LqrBv
VAWDpGQRRJPIXGvOMVcuIrc9SV012g2CbRsXvhumnn5nTnMtzaDGVZjIduZpx/xeMTzYDkQHPzPi
jaba4aXr1XGv4z0lepgm8vxeWRRf8iBG55fih29ppPhr6BsaTS9ewxmdJG2TZr9J88+zq6gRtb+3
O2Wn+BrepzKZ5GBiSsxhEtMAcsuWdR5fFYU53BBEpNCdcooD2B4Md03ykLcqJPSwkBsLkvyjBBqU
VXl/m4XOJFpmchYVtr6dFcFw4NZga9x705yyFyy6ux7g+qxKz4kVKWezEM0RacmlnKA480Ojl3jH
Y/emBzv1wAl0ndIcfk5tlqyBF+fYbHXryjcUUCSpkxyVZCDypcuchUAYNWWRqhfphxkuS9h5RaRd
aCJrlyhCdYSoFw+eU3yJPs4zVObPZFZfx5cx98aNSCL5KZWQGN3IVknIqutt3fv0PrBqDlvCIX0N
GU5uH8koRgGUpEQnh8GkGNyRjlgcOZXoh9SlUh0Qa98zB0GuOOTDTVQz5/N629rpeClOYSRAH3rc
WrtMxAey6rMbL5ef/TZwF62MrIf5H6A/tB5YibkLWnD2Qua9TqwKFCEvTL5KalhLq5X1rR3V1Fgr
f1OOnnkE0qyu6ZslS9Nx7hsr7K+Jdm7vauVjCa3yPmTmd8iCtD3Gnn6WuV1esTk4YGAktasSVcUq
maO76YwumY1250I8JdKFd9V7ymGe/+jAOmoDZXIguCFF5J+trNjX4W/YW9FJtKGWWm01z70EJbNz
YZOUGGYIhsZ2yuKWHQhKFI4rrQ+KxyYHpOC2IrmNpzupF2nXeYLM4lwE8aQ/idsONxfaSqPLn6LA
lEejIu+DIEZ/13Ym1M3Muo+YS++yilSy+VlADQQ3g1VsW1xtWx/XyxcELVnTLZ1R96Fvqj9/1CiM
FiUCP2aJ8/gGMC+C9CWbU5t5/kERmgAXNkR3EOH86GCkl0SMw22sxCmqih5s86h+sdATX+tIJHej
Y1wIzkx2NvrhBTIa7T4zixeviJoXQ9ChMir5PKa0Lwlmz88RfMadxWykIlJryzWdn9UMxbVK+vY3
Ma6yTJrfegVZm/AGG4EtevQIwlYGj3mtgi99Kl+AROVPRAp6GzF23V40E3q5ddNDIOFiWnmSPjU6
FOWpIZCF+gY15heazMMl0Vui1sDREAbjDJ99VJJZ1Sl3wkBMaQ7jA/ra6hhWGsL7qYSQl8yduVU1
1w6kNNK8DNaCFppLC9vgJujAGS+JnLm3tW5HnU29UYVjX+cDyAYMSMFzEaNezdRzLRr5MS2aYI3d
T981U2tKtPWNzuB10W2U4Elinrlt+kusj9lhXr3HCrVKzGSRzoS3lfiJIqOLsIVQyJzcWQkSDFwA
sLBSwqaB444Pitd5ZAyW6kPqoSxUsif2OVphcySdRKICbzU81rljhBfNmKpa4myOMcOqLN1D3FMo
KAImkqlNiTUWS+riE7fQjD+zjvOuIjd/cNTYOCIMYD489QnTiqDlEDEFKSLefUGV7bp0SbIG+rDS
Ves4VwQciGcUG8ubvC/rSz4yrJmj6FbM1pnT9w6jL9UH8BHGQDEnH9VdmrhIXXvNmW6l7o/9VXKp
K4gBL45n5mctlx8zxVHPYRddTFEx+hIasQmaACdDbL2ofeKdSjs1Lq7rXuODfPSSaVZcYOJi+fEY
FZQFosiQp4Y+/6IQiEkSpEU4+Vh25gFpJRB5Hdi606IUjgSu7FS5quJz05Xytm5stEcc1XskdWDu
bV1/bmKLcmWZfpkrhWArz5pfkb1BytOtW7py2waJf5XEyK67Ia62jTv4J10A3O9bkokKIGobEfbJ
HfMKCpMeHsj5JSU1NlVCjTEB+c0rOSH53f+8VKeXelklUHZ0Z9uMtQJo3iUqFpPfej6ZAqrElFcd
cFi1tv+x0zXBfG/MBmU7G3WqEd+aR+Tj7N0puZfkXgaFfkr1yqccF6tViY5WjAZnyfSmiiueVkJO
huT0UihmeEtp+LqUufuzUgTFk2x1cZiXYnreRceKBLecsISTUoT37FjlgfQbcWhdcvEKA1+R15A4
acftM9UubCKjWn6s80q9qcf4qDMLzZetIJOsMtX0QBm4/OgxlzqIEjqkSrK8QDl9U1AnsCBOBQms
9WjY/XhNRhjCGKKqlrlBrE/YIEcXwDz0TZnC2wFSIg8uN1kd9xVSjjxeK5mifxS5rdx4hGg5QEXn
BeCPh0hhKWglj6ZiTY0tFobz+tHOeneTODgdxx6OAqFL8SbAFhY0NayxxnEsFFcU9yKLQFkZBPYj
jcGdFQRQ+CcVobC4qp3WwvjYrv2ULj4jKJUDiyjQKq7MvR+r5WoeQryMKkPsB/lVNY0oWqsy/obp
BYkntV63QNMUms3O1it3NRfre4umWkcS9b51rP5k1fJb5g/LxqyMT3Rs7V2IgnvzoxLCncMvfPvK
rcYUxQKaYjKA9N0seQ+Su4FTegWRxXgodNJCUtPR9vPLik4MGL+psiMC86H0jXWpNle50QcHjWn6
tWBQ7BGhrvOS+0FQE0SlBwwVNic4SlpFz7BnlGl8mOtfzoB6BVro1fxKm6phNnzjlYtLFZiifpin
P/MDUNtDm+flzfyK4Lj6MLIqAkMf19w9mSqFmswo1KrqbZa4PZnwZbEvKk3Zl6X8qKtTw3OS73Vp
xdVlu58it0oQChQAqqbeTBEqEJ/pD59NKGsHOhP4zqaX8wPyLJ04QIBx+kBgsCPo882XUlwN1yH5
3zc/LrPO4ZNNM/3xw/k3Ghr6Fr2Rm/mVF7G4GBoSFYKRnqwqUqx1vU/sRseiqKQ32ayR2F25PW0K
Ufw8+eYzMMPmRD92TFFg/G/1gixcjCQEd0QqJjcjSZ2lX9veJSZb5GjlwCcR6F7mt7y2ara0pzj0
02/MP9CVVEXhNGbb+b35AXXEScc4C+U2j4F/itrZJcDw+kLQwQROthrxZkqi1BL3hkyw9IrT76Bg
nGLJZhMf0pI209HguQc0jlEOuNt9qmJFmRto7aBfz7XuSWEmhrC8MuAJ4xgsngxHALedLCSor+JV
UIbuoe395lPK/aMpyEsIUvsyC/+TtLtyS5oHXErtnVMaTCOlrNcwFT9aLcBh5rxIAqHTZNBmUF6D
Zz4krjnuCrNEMk8ZG1rl9BC2zc9nFdC0PUB+jJPutnRFh1ycO/FslnaI7DiMRvcQVEmxs0kXWRRZ
11//6J5OZvn5mSiSi+rRpTKYEP54K4gJmR1ZrK1rvRA301ZBxXVP6UwiMmr3pObtuhZOcDO/Pz8o
ihawAmUGm2suQJCAFoSqBQ7FffHgR5myp1GpPitZ324JT0dmGPbx4/yMuIrkx7Mf7wlGXgo1CzUt
q7MRUOWumOxtcG4Fn7Ei7wuplTtaPCpax3arDGnzOAaOO0mhh2MqyvZaWnazivRKXRlRgXLBHb/I
FIfFPKC3IRoY2N2s6eJzkCPh7KxDorn2oWsMed1MD/MzTDzJtZlvf7zoQ/0aPBBBRAESNzG7ZwM9
dwjjwGU5V/PKIfpilV12bdhZvYXN3a5JA6Q9M2rGisJfTr9eqg+D6VgLN6uNq7C3lWOSlxqlBUIk
hrh5GMNO7mVQMUJMRSU/NajvSFT2GYV+F1XirjXpbvmV7+IieC5bm0I+Fhr8NJ6z14NbBub8k4Hg
3aF78sOmb8bmeRxj79KVzYY4PO2qY6pWbMTAXaFSn1gJEBXisECKoAcstNpCPDw96Cygr+aXwEw5
y3oL5sXUr+3T6IsX6tHGcQpU6wJ7KNhZQounP67SLbxq2qbbt3R4/vOWdAhlnBfCamFisJumfcjM
5b4LqAjOE7/5vS6yyUgFXIEYh7wxDEONl8l9EuThTRsTmUrlSAXsZ+oH18As35OmvfjRoJtfM3BR
qVU5VKnvGzvNkePRsLyQYi49DSvmnpMMXXXQs7i7MSBll+vKraOlZ6A+LOruBAMsvkbofLKHWF7r
rb78ZYJLlzHcjKeyJ2nNDxwYKlMPai7wzs9SWw7YJFDdiOlhILl6ZajOpP3KJ/VPUngsYtzA+oiH
Vtzb1uRONJyPRqrK+zH/+SqbWkq62vZHM/tG5wrygmV5N5o3poCJeMks5TYZNOuiTku4JDOucAO4
H2VWeIcoRViYuhMwsgjtLbqUchmVnVi78YiFpBVTAJoaGBstVjBSmJnGRC/Bk6Y35s/XNvOWjZEb
7VJrIvtkJyz4EsVtVj01zdP8HrzPbq9SSiEWbHov83rm9MAj1TBDs84tk1160ccCS7OuertIcX4+
6zrlxaZBsaMbVK0oCTqPPs1oLSXAgIlDe+uF+VXe6dnTkFg298tg/BjYI3yYoWk3ClJZ6hCteovg
FalAIVCv6vCeY8c8RUmEGhOtNyFKZmgQGlSgym7CDfJB+DZtThoS8pIrZ3qYX84PY1BBxx/dE1Db
7ujUbgtXmmekZkJuymV/5abYVXnbV/vuqLgWopKZnaEQghFVBGmrBZr+zK3IRPn3Qx1J5ToAjHas
6TYRJgktcsLfpXkPeB45M8BvbfVj5DX97DhSa/sx4cIaxD1WxSY2T7lq8nN3wyQoZH6vLVGQmYdZ
QlNoTAg0VnM6wX7niny6+e2oTVmtscpwmuFpKFiXKFamnXPOr2Vm25gIjV49zz8wJ1KeXtTW/j/v
9eZ40m2voVJJkBsCI7HMequ8lZDpFkGouQcUENUyyohUJF9OfvJdOsxR0t1xM6pPZkKa7fR2SRoy
Lh8c4QirN5K76ScIvHsBIuC5NigYDdL2TsyhLOQ+qbVC/RM9VxXqIW6hfogCqocLY09wEZvV7bbI
GvtQmtMwb08FStJfPyqyYDQ1B/tJrz0idXGFmTQr7YRoJL/raW4bOq3niODwvmAJ6Om4wGURnTRr
agTJVAHDw8y+wgH7LYvu/LoWLzQY0Xgmfok6ODfXZk0RGnJOfixYoq1J+Oru6W5OHkJHvIztI/AU
75vQbGwrefXZTVh1x3QysTlF41kSWrz2dZazPd2VLVeRc3RHU+xqSIwHurP9ATiLsiNMtEekbBbb
0CXogaWYTfOjj89Wy+rOr4bpbqad6V4D+PQr9bGUgq52VL84IdmZIHL8hQ4oHj2deEni4oE4APtR
DVwqYnSC7wK7FqvUdfwT1TNUEkxejxYEvQOGa7Gz2us0U9wrJUQSOAy5fpyfMQ2XR4/QoO387D/v
Ba/f8yLDPFDMJAe3T/ctFaydEZr9zdBbxNmMWnLv0+FGDOBGX4Gv0yjpoUCOwGW8qNeeWfT2C6H0
2W0hzdsQP94KTVl7K0Ma4tLCzcJF4xyol3s78CI2GdJA4gff8W8LDMeDgSPerur+QKkLwLDFPLVD
3ML5r+IWwmlU5453UQtOXegMyY++H6ueTgmU84e//vtf//PfX/v/671kpyweWGZW//ofXn8lpgNV
M0vq1y//dR2Q2lVl3+v5n/3719781vYlu3lKXqrf/tJdlvD/21+Ztubff5ZP/7l1q6f66dULQlmD
ejg3L+VweamauJ43ge8x/eb/7w//epn/yt2Qv/z9AQ9tWk9/zQuy9MPPH+2//f1Bc8S8o37sp+nv
//zh9B3//nB6Sp+Sp3f/4AXq3t8fFMv6L82iGGXbjmaqmmHyt7qX+Ue2/C/VUKUkbhhjuDAN88Nf
KZBz/+8Pzn+ZumXoSGWEbtrC1KwPf1VZM/2Iv+dYHGxHlwSdq6atf/jfr/7qEP7nkP6VNsmJumtd
/f1Btz/8lf840tNXMwyWi5YlpwfTEfhS2bz869MlgOjNN/8/qQHmVifBek31iXQjzEz0IVSY8zCI
C8cia8czv+sKWphxhDhUgXRZ4VlberIi1qmxbx3EkEv0oi9tg1WEads6DikYOg4yukqybDTyR1MO
kk5my2ROccWGFmizhSOCBMgltdX0sk/FWF83fg5BvqlI60PCuiZHibaZ2OvPNkwg2OgsAtMkCBct
C9fVaIt9HHPz8Vvu75lO68hlOF8E0sI/pEMeSAfzTpmilX45uD/34K97TFP197vMRlEAWMiSrIMk
h+3XXcbcgqwKTGRrT2YsX5yc9VsI8qU2HhvAw3YJVVPWN0oQrm0S7piNsmlFtvTQ7m0rpceRW3fj
rqeePfWoyHPydILr032YcgvsZWFsySDvIOeALM4PSUNgxQCyZOHb9qnA6Jl58sVTtbvMThA4Su1B
y8SLAJLIObWNzFOGIBGamroK7fxMoaxC4ikzqN8d6ouB+aKLrGJbmPXXwmS2Ru6ebZG6HG/wG4Eh
NpsviCXx5Hg0XIQdYNpRPlcFsTaJn27D0NmFCVPHvLVVfD7mCykWz1WghFsgGCvVPlZR8UXkrbLL
+uYKGk8HNUiqqyEUnyaXNqpyqEfSCT/VeITX3SJyHRAD9AhoSstDoDwbD7BEVJz7FnKFReno11BS
N42q3DG/xvJF6ahri4vaJsHOjal7FMWdUYY1EHjbRxFUv5jqKTT9mwy4QBWv/cQwVyTOPkVa6SwN
7ePvzwhhvDshhMR2jyPUIk/OfntCGKXKIiaOOCHQga5AqdGB9fyz7WMJzREaLHE+fTKBdipWfuU4
Z9jWNtLIGEinArk9n2zKJT1kRD75qqdSz1SGLk7f+KuuRtIwrUzg39XrNjyh5yUahDf+8B2m6/z1
OGAyPpmCEcE0LUedxolfx4E4Tbj2K40oK7gDQxXmi5YqVGkXT04mLy4hiAGeplUdY/UJO++MRYx6
f/E96HUykYezkdccygGTcmz6q0Ea1AtSTI/pC3zsT1Ol5/dbrL3fYgYu2zJtqbPXNSlfb3Hm53VE
ynyNQBFGu6mCjhi/VxaeGyPgslTTZ1PpCQ7XUtZMVGeJPlk4fhn8Yc+9P/hoT3VH1acBXDWmkfrX
HdfmYOXrwqrXNmbipTDtz0zQUCOBcfjDF57+0utDxCeRbGCbhqFJyIWvPynNMcYbo1kTFwgzHhG3
B84nI8S8/OIbwXUXE48+GtSPqFVBvMc1LPACLCvh7weJ9SkDCBbZIXGeXTgslTI1l3/Ywvcjo2U7
3DFwibA7pPpmC11OIC/PiWvEkxcN1aOfyX6Z5EW+jqh2LHUYIXblWWsKq1yw43e/Ti+VNtLCH16U
4OoPW6P+w/5y2GXSkey3d0emUjwzctuyXpNpuG6KfK+62VNfmJ/HOuFWZ7o7bki17RCfl3F/Z6r0
aqb0603i/V2VkYCYQM2UumUR+/b6UAVK16lpE1DrkEBugzrLlpzCsCw8oiFapy7Wo2vQLpLXv/9c
TXv3nW2W/dzUhW1ArjWns/WXy7jpdZL+LAfwnah2WUcrsikevDS7tbR84/rZLSpUIPhtFUOdru7+
8OnTne/1GcqnmzrzFpNAIcbE159umV0XFTQe1nA+kB03d3lnHwtiHwmCPtG6+eYH48V1UkSQArLv
kcbUKfTzhyIEKpOXmzEr/rBJYjrl3mySELpj2EyobHbKmyNR6aNtcbqWa6BiF7zAi6qSgH2qhdqX
Xyy1/iK9ZufXyREL0q2pNNfKEOLxPNN0201nMVnaDYuQts3vZHCdDWJShPIPmueh6i7IWunX9s9j
Vm5q9ng6GmA9ij8Mde+HGPvVd3hzWdWQ5VvX4ztYhnMQqXNy9PqZI737w+F7P8DwOZYqVCEZT7kZ
vD58ppLA8BMjie1e+WBnw8WOx4NY1nqNrzl9wMp7YLbxTW8TJmEWzKdhETXIUzDSa+1zPDqHyFP/
dEb/40ZxP9K4mHRJU+b1RmHrrUOsrqiWnU4jiGiL0/N6AEkacXnVoiffuCF8KP08RNYJsc+y8pu7
oeVntL0BOg59elLa/PPv99U/nOlCOMyZVU0T2Jqnn/9ynanEgoGkasFZh+qlHrPPjcRr22a3ZV+t
f/9R/3RNM8l0bBzc3J/RIr/+LDAwjkqBt1wHUQ5FuKzuciNFdMoCezFadIG7wNrFRdvTiZokwSYa
9MBm1vmH7Xg/ntpCWpJRzZAmwrE3p4dTahrgF+yP6BJP2rDx/J3XQ+wBtzFcTL98plh1wIbx7fef
K/75c03acQYfqltvRhWid/BoD8A8vcH4ZuUpNBcizKG8XCOP+gy88HbAGEbe3IrqPvkkuh5+YVSm
biZYH5uFrS1U3ydfuA+/E3i90KryAY9e+6f9809DjbRZ40ndxnIr31ymTYcXtahBS7rEHGh6++xp
+ec826OHdxdJVUJFVMW3RjNxn0zClE69L1XFW5mKtx7r6ivNLFhV0VY6FB2j5jlooW79fl/+w6QJ
MdN8O1S5LarOm3MpcjzKin5argeXTlC5klK9DJq4HrT6LtfyB4Dvw4L26JcyGVbUcleO6f9hmJH/
NJzpus24y5TZ5up5fT4zegA4qDyuaDX7WoIlXnQ5nDS3GDlY1Zk0lYLeIQIJqhVXtZFu3DG59egD
kkcHXWRsz2Szkw+rtgBkQ21TaOYi1ivcNIr23cYRtWxDUAajuRxYfi/03L1VMqApSrQd1Xwr4BTC
VFSnfIISdWyJ6BfkVLZuDVeufr+/3w9ejq2q0mBuyPfU5JtLRrVTyx8NVSN7WEfqavT7zCOEwLEB
0SOzHFul+9McbDqCr2943HnNaU1v6Vwz+pu9W3VIfOswxtZEHXbp52IdGOOTJ4eNQlIFc5EBQu/Y
nRNh9JSoK2djC/845kR/W7gcfv/9jffHmnGLDVJNyxBEc78ZJ8MQN3dPlXwd++3RyvDxRcFNVLHg
Cz5hf7mBIs5KjXgD9FYLDu0ihZMT3SQodIWomDqp9Bc855z09q3RvviAmRdZ2NHWiY1PpsdsvoQs
Faly04ewyqryOS6QvXapXFJlEMtOEr3tfyXeCU5u/dlv+lPr2FdplK80q1rrfXupPcYGFSLlcpK1
+d5tXrGLaCtQ/+9QoplF9OB3YDdzgvmUqLwePRCcVr1qo3IfJuFDXHin3+827e1BtFTuwUzimLVO
68q3N70xFALeLVoiP24SUiDyJXF0KDYIITOA3SWgTBYUC0kViLxvxDwaO1WJcUUAZJjwbn/YmreT
yh9bY2vSUilU2XNB5JebnZ/UKP9ywko8gOEolpwnfI20KrK6WQQBoZFaDR0MrcdCkwYxWB0lz9au
X36/GdNM7dcTe9oKkGoY2ByuJ5ZBr4cNUo61JFATPADuGK+I8Hq29AT/RUHGavaQ6UuDFOA/XL/a
P3yopNBjWkxmQYJa0wX+y1fvkbzahhYNBFum9xY8+qU5UXp7qhyJ/eDW3dbUgt1gWl8Ri144ZlxE
X7XavpPIrZZabJBunSt3licR5NFH+f0uEf9wnkxLLTmtM0j5mat7v2yeEdp1WNt2Dzh2QK1JgiDF
4Lj/aJXuNseGSg6HHVJqKIn1zUC7wX8hyXqD+GYL8GipNu1tOBjExhbP5pg8KdjQ6iyEyqWhLQn1
6ljmcv/7bX57l+QwsoJl2Ld0nMim+WY+11PHQChRDusqUuSyj2LyKzxyCsbhs0ZIqR3AeOpXKRXw
P8yi380j+GQbl/q0UHc0OLxvBuMIU1IdEwexrum/4sgjUaATyef8WwhuaqBzuujtqNxR03+qcbLa
Rb/Bpv2MvuGz3iIXNQE5VwYRt5Q8WF/bN77mUQ4b/nB/nCsGb0502yDkmG20mYfP5+QvB7UhNtLo
qJSt4Z6fnaq9FSOuzy4447qG2SKB9auH0atWtABJ3Q6puGLHg1y5ihVzz7pfX3B1FIuU++wf5g9C
f3cRalMRm/+4sU0r29fXAxXpMkv7sFsTIf+9H1QN50hrr2pdfeiHGGMvlhgUfNHG1Nwn7ofdxA4N
thlRrVuGqXCXI7roUnQeJTq9yuPCSghrVfw4P+tUP0MtJDjDzG/d3P2U5H78p50r31/RTCI1W2co
Anf07ixoYIe3sBvadbVuqlbbuPglWZKn6Ua38mArZPQd67a7jNGZbu1hUBEHlYjzCu3Ojd0NeYUx
xDCisiokFjvVq/HTRN1V5jcrXYQQL9u22xmOfyZec12V+bhsywSUoQZhUZcYv3KSXXpnX9TxJzMa
rO2YJCgQIkVb+17HRAGjaNBr214naQ5qSsk1koOrLbHm0atcBQl1c7UYiM+edmMYZ/ZKLdQTfCQy
dXCHreEnj0tUbOo2kILAWkoBS5fm4LYhHhlcYHAsUoERM/LxAHvw6PtJ+amAOcADb5bGRTWw0FgD
ybOYfh5V+I2xSqNU8b8bSvYwOg20sDj9ZhgEP9jlUhPJBvDts4YxQO3xZuvjne9mZ8tqPyeoDWUo
yY4A8LYcJ3QSjXSz6QDESM6JOnBO+RRQD11EoUUA+2nQutUYd/aq97sEcaiDsEmJgR/p48poSQJC
P7JO4F0ukR0vFakSm4BknRmt+izV/tLrCf825pZk6Hj9HKw0pvQPibBv8pZz1YwEZgI3K28NLO45
EwkU0FRZXVXrES1NYKPIbEFCA2gFYrT3Ci9ZGiFJpkViJBuKH9mywS6/1sTw1IzsfnfQs6v57Kkb
tGhxSzO5Dcp0M4Eylq1mbJ3K6DYW/rrPvx9M360NLeznkkUHlQ3dsd7dAMj8GYguR4vmpfIO9tR9
X1rPmZV/wfO27EkgrkALW6G6YinhDcrXP3z8NGS+HqqYY+qOafPRwnT0N0ueERWGHmH6Wytwhkic
kEzgBgPdOYFz1ikJVaJafCO7Qk4O87zOYYNq+N1YsN7+fkvmOs67LbFVk2aaOjXT3gzuSYDy3Tdj
QkOdIdgmw1rFDeK2rQAdwMheeaq9IpCHdlEanoH9fFGHNYYMudcGfj8iez4ig9wtIziGJYIgTi8E
yNVtVgcbnE54uUsQcoXTZYuiD3Chz3k8jmKuLCNX1kC+jKWrKtj7plbQ/Iftvr4RzSMNcrGdr9Uu
qRmaJRRk/LgZbLt1E8XNscOElpajuZGdD3FKNjdms/W8oAA6hSu2U/ttUNqM/Da+TvKrURWr8uzA
RsfXelWQYbLOnRwLssX1q1dN8IdJ/D/ckHQGdqETNkxVE/Ll60GfSczglF3Xrl2tcNd6Wa9Sy7gB
uMPpbyTrUNjfYZ1HO4mfLOzEd5UqxlpvTPsYjQXm03AR2+R84IikT94Rifr7Yy8p+L8/DynyMhNj
Kx3JJPX1FvqaW5NFREGoUAq5dasOyL0bi2kWlu5G2WGNM885frAbWe4cyxOHGtLwtiVs+N4Iok1Q
N+otdtX+1mIypZc9ALFRAk3Woq1oCpr/6phceSWRwWCr0ebWC60vnLuuVkA0yrLaQsaH70LNaZcZ
9cZ0AAKrzCYWArPhbkjwFY5ju6X4GCzGJjPIaCYMNxn2opLloorAvdRYrvNac9awqhhTnBxdV+g9
D+OBVc7g+M1NRaz4onMJJk4VWmghvKekSemVTbfgtiHPwgsbZx0Odg1nlkGnOfmRukX+WVyLnmld
4sfDhuKRSxIkRkziCIlmyrsb08wXvi/9kznq3VIopL0hThL1MiCFNZ6Ooab06GPxgY6OEmIbY37U
OfHWQD55U0T6zrMkEFLHPgqJI36Iyejg6xCVACAk7Au4iq26zPsrUav50m0Ta9nk9oOPDxF9XzZF
fgAYzvOWhJtAfENgok5MuzSxv6GwkZt2TFYEXPF9BYE/6teidJI7A0jNR7gf3CCdlTmE2k3lGNd9
DojCwDUPtSO7z6d7bsL60yoBYDS+3S8cbnH7ysBmEntxvPYEmcNVGhM0oXvJnkyTdgNedTF/XFiy
3kxhPfoGQhG/VrUtHMfH0X+sI2M4K8KArYR+BelVtmrqQYMhTy52WgQ26cVqtaM5xprbq5y1Pi2S
siIcbzw9/KQFxTOFuvSepPeNGlcTeLb+EuXRqYVQwFCUEDTLmaBW1yERo9DqSX9PMgtIxzgc/eFb
PuTVt85DaaJB60bLf2WP4qvV4sLxfe9qtPXulAigIrrS3QoInTT4Se+wJ49woHvpuWY1YlvEkBsq
6WdXhkygSUgASFXpkEQfjE/DNN2sOmk8wfTEUGaFNaFJubUoR18ctQLPUVi7V1XlOUfLX1UQzg5j
PKw9eqSA0DiWLJo4A30fypfz0NGUHQ3y53219Jk0FRYyQ9d5SBbV0JlHtJyXMJvMN262Dp0S3iiO
LCSEJgK9uu63ibUCRNMsiLMM7pKOnK0yVS9hYZ0zY6gf07Hg85wb2wz4nMzuLhSzmV/ky7Ax5Z1C
gu45yuJr34s5lWWC51ek8soVuQd50e0Bw4OALCKCyX3LvMZo1V+V09hqe0bO6WO2yzqJO1AFZb+g
mZBc4RdlvrSNhkh5hLl7ajGzIDqsctoAmsUkZ3jURgBhZaOMOx+1x61ZKAe9Gc2DOtCUBDN4LDJx
6ZxAf+QaF51DMYtw2r0vh2LF8s3fE/j2mCj5sDNEml71VbUdmZK40iTwphg3SdpuHBRK52LoQeBz
iXOU/LNiE7po+cqN0dHnV6KPgUANQAYBLLls/EzjXlyaDvuQrt8VfdbuOze5bccqAAsl9n7FEMdy
9ujHYbfzVe2od8CmK77GCnsuSfeGV+4NJPrzK61KPlXhoB1kReWF6ArF9bplalFecTr6f7XL/ZEL
hLyrAYibNjlMFfOCJGBvJ6yXNbu7CllJQNswzL2KW5Tg1b0/ZcFbeAgJ22aKlVdoIzO/PylE0yI1
hZc6xCV8OY5APgw3MXHJRe2RGGFnu3kqNrDw7UKmgraOpYQAXjQHeqvtBBGoumA14vvlzpP+l1Lx
KbHUB6vHwORV+H8jFxxDPfYlTDy/uLVkck8s/G5s+SLqGGe72u8KvCaut2oA7w+DONbq0HArDlYW
a7IJe5Uf9cCdwvTSnV9oxhX8zs04ZKRit3aCItQzr1mAmtciFMb1NyYahirGa8+q+xvX5MGjJXBw
I/Uad74AC4/9eHY1mJEGOz35fzSd13KkSLtFn4gIEs8tUJSVSt7dEFJLwrvE8/T/QnPO3fRE90yX
CjI/s/fa6wv2R1xNLgKKUS0e4ob88bjA0fP3y0FFJ7a0Jbg1G1F3lcfNu6xnP1W640S84C31JDbO
uVNDg/sNWgv0SHxQ/QSRmAIto6zcrw0lRj8ZKrNS4EdZjh0dmbs/RciFhqZljjiQaY2mzw35dvSC
4WpezXfluqJeHTuLgVpz39rxCyLCdF/IzDgqCtBetL5IBYqh8RHv2yBq0I4Yao+dXJMqURzKJ/fY
fqbDXK2aaCHi1dFXRDdzdrYteiEndZHZT2NN6M2ARHFitZwNl1ZjrNHMOZFaWax6DulnaOZDEiXW
c1VuKets0GT7jkjeDgxSo2vxXC629BEtFX66lfkLemVuKKC7LCozPZt3zO5zxlrVfJxTyMTx0H47
FsaurUHRxvG+ULeWRrrjtRQF0vv9X3tSZO0ziTgCLBezjaZnKlmO+97iJ9inWH071SJ7AOOvTrUG
bMGAhYWlmp8OYZtJR60ugDzmVisPUHwCdH71JScicYZoExjMVPfdSkEzdBcGbvkFA9aFoHK4UZ0I
J5OI9EJ8t2V8FogLvdlUDpaziMfUJCwSCEC/LyZNp6OaWRll5BJwRU29/rDB8JeR7krCHN9OaN+M
bLF3U+zEpAgnAcudYefk00VNpt+NYwkW3PCNFo325uLtpJ0At3I9XeuOfb0emtT6buAlUblACtNc
qYRTC1VYTencNpxr2NpL7hPbFmlFgzm3eunj5dMuSrBHc237hq0zZq2gziGS9GZDRPvMdE3UMEw7
mogwx8UxoqATNWBcsV4KiTRIKV1eUzW9zGMbqDI1vHFU24s05GsRxUAbkaGVyHMEWhVDZZ4jygiz
iwuZQOkQhyJlzQunCptaC13ZJDt05PtcUhPJnIBx4xVDfXf96yWdMM17iqJSomoz1hUy3PdQCo8q
2j1GdvujrcPCJLocQ+oPFljDZzLGyVmzKSXVWXBo9g29b7eQjxMdu6Q3doyjSwTDeQCs3PIQmg37
PNVab1j07Jhl62UkC8F07ewBW+2rVG2icAHPY0ivnUOp5C4C0fgt7mCXNybpdAKs5U4K6DVdbu3y
XNq3U/Re5y2ROHTle7yVVqVX50ei16ynNl/gmuAT7iEV8+Su8mpsOPWyV3aG9tUZ2ykTHyg/uL47
jHoKhu/7iDVtmJHFMthK/bg44glUqxnUucHnycvlUC/GD6YeHNs5lGBlA0OY06D7yQhy76/bsl1y
b4QFoWuWLtQaKx0JXeYmKtt8hZBlEDiysauq+6LitVJfJpyDu8Wa8LdRDnp1Eyl7t4YpzLo6V1I8
89ugQFvMwUOhl3dkyI3pPpm2STH0Ug6QLOMDbtKQpHusjddMwRqrALj9m0WQg1t5dTlBWZmGhzle
H+sEX0glimsbpRUnvxZqmvArt1kvdgynYXCkgmfDWs4EKfHy5tGpGiCsjUvDpJWlbOPkYwiK582K
gD0BM8ouA4C8o1YYDlEvVkJGq8aGc5iuc93QL5VEfeuJBQxm4OauErjT07Lsmf25N6OVupdWNlfT
SfWzsJWfRvZ8vhK9mUzRCTTGEHYL9kzHTYANsTGWWKUPGYKGKL8SsKUfuH+dwM0WeajM98YuWKrn
pgynhJzRdHLflQlSkCKN8s6xPlqgxV6tFvoes9+JmMKzRrasZ8Hj5dCrX4BoxBcYk7Znxis6RAcv
iz0up4UXcpfYE9puDV1i0WI0dh35Ds5kI6/VdB0ki3dQPa61Uhzastrxs7Mu6EOdG7dL3+c2yXwy
rS1wL+ZDwobrqIxsOv5zWylbghtDco8TcQlX4qUZwVtcXPnw8PcEbK7PaOlfAF98iXj8qNJEhvo2
6ysM61FPH4aRI6Luc8KJbHJMiS9aPBaM2kW37uj9JCNVMr/c8ivWY+t+MRDDo3zfEXhJKtacg9LK
sK01h8RV3cfEyDSvnoYrmJ8oXDvtKObouc2Abej1aCBY56GEkaUELGK/85WfYJWKFryWfnhp0s68
SfQ+8tOFqckfj1IBq4DMkrvTqYgC0FcQ3EO7R6QeAw2rWiiAMj5DVX5Xan0Nx4pxhlqVr7HC+oxQ
jcwX3RqHdpKWfpGNJIVIe9+kTNwo59BtmEiEskdFDK2XxDoxrZvddxmnM16Q9BAH5KfLUzOUw9kF
hROrBhlsQA8vpHdou7lXw2iZmjdI8hhVLxMbmsAkdwj+iHgpSmgamePeLwSQt1kidmZapf7SJnsu
bfsmY1Rzj6EQbixtw9S2nNRdSpluafo96OibpViqYCIvlDDv5MBbpd7HWzq3o0RvS5PlwZDoL4hZ
qSLXTJJazOgb6KVtmCelif9FZHJ4mtRL6p4sZvU679rRbfFI2p+gK/Fpm9OnobaON8uOjE8gGrVq
MpBUMBcx+dUDx7wdzT67kLLFCy2qJ0Vbz09O5khcXsBN1moEchLfkNH21BduHa5V8zFKqYLQUbu9
5mwls5s+Mvj5ysY+IfvAuSk77cPSryo2raPY4N7lQP7zMOX/LNTBp7nh0avS+bmowb1b8WTfdxAc
eQbnsIt0hqDzbD/Mz0xVtVOVUK/aFljGyvpll9ifWFV24dhj+83jOVQ4aG3NWDcM2hQoPXg74uIz
vqVMX+7GQTP8KFVvISg/yFVScWakoDvND+EUvW/Eb7j8siMw9gdHtqR4WrEdtkV/t27uwSYbyQNb
sV4z6fCsXr7FjQHrstMJwepeKq0hDCNiR2is95wNJ64GkktijYgmtU4wiI+QETpQZOsjsTETOaUo
NJdanYJ2weelCoswVVRPTtste10bDiJCytyz/Iceoh1toGkB3Krvpuw/DYi3e421iS9E/0jn2nm6
IDioMMHz2OqHU+U2gxfz1nUwbxeJi6p2HD8KQRVlWeIEewKhNekMjSTRwhmM+9HF94H70vCGpr6d
cUcd4/mrzLrHbsxFmL2nSw1fyZ2o+YGT+1HR348pt4xYeoJVWrGHTXXgS/oqeuJ7+rKE2oYSYGiy
dyvBQTvbpQ66Dncpmnivafk0XKOOVyx3TH2nkFQiQuwNp9pCG1+WdkumKZzBl63ZeDr4QU92gMth
83l2AwzYGXGFafEMMLGwwrUY3qoFf3M9YsXO1OJZc6A/9choBuu9H+Y3Bz/EXRbqTR0z1RqGvT3I
z64VC55n1paIOd1jDmyinMmsUsocxGq6Bs4sTmujpiRSJB4ex3rH1rwLVtX+iBl4erVGKthgShFk
vXy3IwXRY08MsxXlxTmVM0yX7r2vaXDiLj0Anmm9SaqIImfNxifDqz5jW9TGgjNQEnwonWan1DA1
M+si65g0YoN6XOqWX087OGDFbjQO3LlVKBlIhlajBVyID/ooehDVjLEy0z7B2Hkq1h+04ul9r+UB
KTUB72cdIkblLIq4qB2EQWhuMfZTpQcT/n+So80BfbnCsCKDitn3N3mqN/uoUk1fsZeHdZD7NDEe
aIc/yMq7mLR/uDtu21k9qJtWwKJvUaEAifxqSueGPv9aaM6l0NNnbQS5SYdE5iTifp38YPzDdBSu
yXk+Ti+VkT3EGmtbJLS8RW3PwDmN71icvsN0quGLNx9WoWsH4e5FPbHvyYs4GE1OhYidm9F/gwA7
JysnYUtN6NHnvEgQSfwYS19DjMEAcmJ8y3wjIomLJLr2bkp6d1dvAYzY7WY2VdZPZCzNGVv4X2Bq
aYCb4lnqCMyInNW+iyjMLTdHLwi/YFfPVhTOfesDq6ZQZWPm9THxvBzYkc865EJylwq1ykKCUZNE
2mGlRHXy2s8Yw6zpaWmhl8mWqgG2Wr9LueKP5YwWqMbmf5ez2uHqWi+K6ia7kjE79ELtVmm2RJbV
9bWNBdMNYFTgYjYQkU42uC+1tG0/Y9ks9p3VJke88xEpCZIB6opXtVZBo0ptP7ppMG04H0OB6zxW
rEuE8m3E0Y8hIKwNq+r6JJB9NxW2u8zOH5dxi154hs39RnQvK5+OraCQ9a+RiI8uAiAXuIQUgfHM
1Z0+kz2Q1dYHo5nVwzj93EfGwXB7ZsUlWYxdq/MPSxFA5l/22pIfyMTiNu7H8kmL9X82WQ7C7LR7
ovgKr9wKWQtcMgEJ/Pt6uOYtE9mkyw4W2+QN7LdfJ6obO29eCp0zlM+J+VvQzeVoFWrhYhPMsxAr
Er7ZenpZIzhbbLxfmXG516QpfsDhjL7bcxn1G2uojhy542Z09nE+kAFNAggo5TK/GnMZ0iaSSy3d
5HnMl2kn2+kHFJh7tm11CRMD/vVqMT9OWYKwonnN8mYMjGZgDK+kv5GV7odmubErnB+5Xf8qIzKK
dV+QWIhJv4D4AhMyYPo5eX0EpKCJk9vMFDtjM4PTpt4XDl6ISllYp1Trvm6t8dbEj1OlexJjSM/N
UwyQVFB2URvncfpmMl+fyW7RDIfCiBsYPJTij/3Mkzwoh3RwO9qpXW3igo56G52AtJ0dK8rVI+to
7xhNf4JC9P630VZcZlBuAt8bHHvwV5E3TN33zK2wI+UgGWhUT+WYqaFqTR+wGVYsCK+RxvQ+IRPG
L2wwK3+J2Ik0791l9ToSAmTFFyKmugzmctiTNv01K82RbG3CPNuOxpdBhJXQI9eIdT3dYQeRPLh2
aLGMJsmo4OeLFTzNVbAugMoSEOWQQ1GMGltU3dT58FnqHSI4vtoPB0hWsKbayZZsIgCi12i14mdB
0BKxoIRgLFxTkgeGKRDg5mIO5fCYScg3SPrJm0vFXVIb3zEzaw05Nw5XnTqaCAbSaWzdYv/Z8mni
fItOXxiPROYnHgX80HJ619wD76D0RLEgRqlmh8q52Gd5fC3x0MD94vtXDTJ4eyAPidU8G2wnTyQ7
ssoYAJVHxR0wKDBpMmfpoCs7Tux5hxKPTrKPWefN1n6EYdjR3pK9Rj/Z/1Zdy09QlozS0/qcmyPi
mYlVDzKscMjzeieY97Fgtw6UHDazAYdcE6PjajUiHDqkhqEHwii3bINdRskFibkgDT8U2asBQe18
IfWwgVXsL6F3NnzbJ5AoZWi6I6w/yzzD1iE/DVIhnEGMKrrU4YeBjESfdrHUfbuTJcLqrM7x1MN4
Yf5ZHMizHSBva7uu0LY1TolYkb+AFgPiYWKzH5P5zUq7eZeVxUNpE4W5RlkRdhwjAjnbsbOTZwvx
3F7RjOI81E/gpEgBKXBYfS6mplyAo56NaYTvY9wVZjhmx1j23bMEoNAPaXKCJRz8RUSNskKHOdJo
FEQDjjbfDv1tc1x1yTvWM/0jKoXBbrsbNCXc9sPBSCIIAb8fIlXNA1LPz2yNSzYFrNb15NFOM6Jw
zcHv9Xg5ykGqu6nmTxP+1zf6BRzwgN3f+S6nlFTPOEr2jl2bn5qp54eJiKqdXb+1+WRwxTHYUVLi
ddw60tiNCq8VHREQa/wSwfnPq8gKZwpe4sfPqjLBGZozyVba1Y/YwhUbbVtcF0XganV8MJP1edbZ
bKDMF/4w9sd0GrQDSdtZkGOnY/gXfxeTpDLliAM2bTI7h8lb9bdJXda7bWiwEA9yWcXbwEA9zAuL
IwSi/kWLeq8Dunsef1UiawQayMey5l0iYomsIE3XbswOGU1rxN8Gf+9M1mdLVQ4aN9g+H1uNyO1S
R37Nf8eoV6hQtf7UuAOrE3B5FADJvh1ATMqNIZ12H7mbn2PT8jfUQT1jrxzi4lH0U+t3M1Httj2Q
MFCcwbJ4pPIVBHYyzWqs7Fkj0MEo8RJRX/pr+T2ks0Mxii7qEqtuc1gBxxZJC+3Z/jbK+ndWsYD1
dLxlswbDXHe+yZTaswko5hwOlnaqQj0hfZHo2nCNt+l59NVLXic4hVMQdwszaTZIR/e+zLYtTVqP
N5qWatQQBAB2Am090HQSLIqKsTDxA0ShUnozgeiogSvESOz7mBymk1emQ3WcLfoAPAJctIIvtsJa
BxPLJVIMM6zf2PZ0zBAxHpJmqvzc/SSqKrpPtDwcGtUlK8ymXE2Sa63Ci9LSXmeWzGjKdWolHMlt
ZXAnjFOvCKAUdUr5SLKnolKTkV6yyUkG4je1+A5flmd3unO2lGjXjKlyRqpyY0ZiNyrLK/QksK4z
tlps5f2ukna7SxzUzO2gkHI19xZnnV9F9Xw3o3Ns3EQ5EXGXeokdDbsyyxFBK9ZBXTX1CUjACx1+
Fw/m/cDTHpWCB7BmHB+1U75zSU7CNhD1B7cfgPyVmeFrqi7DzKRE5PwC8sk8ymMLBwIrjTDgJpVK
sWCQyhWnXEVpauyyBikLnoxzQ7XsTHNyW4yU7YYwwloM9fMyMYwjgh2qVc1ZkxaP7OOzi7OkEyV9
kBhq8tia8fvfaVFABg3syMl9aJQH1cbvGpfvXWeDGyvNiyLcYyGb+S5N0MHNTl2jeE2Illvk4iW6
GU52orG7jFmOswpilJXuyhgpRGfDShblZwqCmO4FryIf+dNtnOJEmjkO/sm4DjIhxZrYPfKW44TI
b57IP51GMRC8CgfCq9qiQKdk96G6ZGSyfo5G2CymzhQxZuFqzwfNrIjkqZPXPltfEpCqR0q3T2ND
otMDHZslQoONY5jEg5RkPTC+tsyEJ4Tst9ljWIjUvluW8plv1LqJzYGOW+OOJiiLnPbte28x4m7p
dBoeangDdR90i6L6VVZk5+i/EdoKmXBMjCuCNFi+JsB6LqbiqFgfDVfgVY9jmmyzNYG5p9Wm3/Xo
cZbvYil/84WOR2/Vaz83DngfwWuVFyx2wA799QOwUHwbCvJZrYxPh4xtJRs6X1QUPl2HTmGKR0HQ
kM0ynTrKYsTvX3Ntag8GiXjdzJ0PKVqZO7GFCqV7cOf3/cLDIZJK8blF99HCh1NbSDeZNC55U3N+
Z85zxVRuLwfKrqhj/KdHekO5QyUzWL3NETX5+AgoQ+cKHn62DLsij8NUH1AZLioTbK6luF6Dfq9a
VU/IlrNnO1FdlSbj6d3iVqMxovG2Al3Jf6oWnZYzpa9RKh/sZHxcesh3bM7fiy69gzqz7QQVVHqS
4XE0ZK9tk7/2hnleYMcG4NfCdJyxcMNLspY8CZO4FTuI2mE5Ld6a5k/4ktoA5+3v3FiKNw3VSZfk
hxjtR2t2FFXpq8oUkAsU33oZs3C1+LhdPD8Sa05lE2/eltj4HBvjzWjtm7nVv/qiOAOMZYZCvgdN
GeuOTNDbNWSLz5YZcpLrXlUQnmKv0NLL7h/39JaQnfB0tCqgFMnutKA0VO1z5NoPZFP+Sjt1vMT0
0txMLoifb4eRxWyBWKSnJ9kpjbzWZJR6zLJFkR64d90gMbtjXg0GKZC4LRTtOBHB2sT5IxjAjqrO
/u5Ze1cjMkvNLgnYJvdZ7xFZrKR/6hbdU4O43It1FpWgQQ6tHHYkK5LXHBE0JIxdP9u/8ItfVcnv
HfU54bc1w6lwZt5Qnm+V72qyur0exTN4r/KalNbkGWbx5YBwdjXMBkl3VrV+OHUTlxIDKLZexQ2u
sAeCsnnVgQnsLfmmD4VFxghdaJ+Ad8kRRltuQSh74xLDR202U9ro7OJglgEowBY/eUyxrgqSHM/t
pOFbaYy4bNnH5J/ojUZSWZ9dO819SNLaQlIjPHi3YJ2Jt0GVvWWIrAcdMl8gDJQpTZNdDfxPwZ97
XoUHzFgIVCaLDnYWrPsZfV1n8znpTYK6DBQJpq6eU4V9UYERr9V5SU3qGwMd+LqkB7daLkIETpsd
h6JCBSJmLirAhBnWX12i5kmAEYixPTUjVn+lZnAVM+IWrPP9UqEYUaeSSGvBdvRm2igE5ZR5huQU
1zv2Pw0jqSK2mTg1JG9FA8makjrV1Zgx8f/bUnrdaIh2A4HQvhqhhoqX7m2i8uosWyGHAosFgH1Y
rFVEbpHDp1wdcuFUFr+CV50qRgQDyU8emwaTyEIcGbm/6E/Mkv5gyA3buEnlNHYvKQ27kjT00Mx2
jHkd/DlmDJ2ssmcaWjBlGhXGNlN/FFr1IIWBuKuKR94ARSXWNEbWx6T0dpz6ZVdUAjnKi6kLTroY
SYP1m0rlocWqgaRzYX7c9mElix9X1y1Pf5j7ymalUbwRwsbF2WLZ0OP+lqQDwychXQ+XS07bFSqy
fq/E7CemToalX1TZPo+HXQdSLlRdTLnNWbBVbwr1J9UwWKDBJtO+BTALp/ohXa0fewZUFVeHUZAm
RsrfP4uswkkeGzpxplQcqbPJybEiKjKKlumRlUGDsHyjYd81lqhdpmeMWY9m0t6SI82eWUVm1i/p
jbQsyrAFsl5Vazszl3fpUKPlKSemxNukZl3vyKPJPYepuDA+FvIPkNA2WX8rh+Y2w4AVWKDi/Yg2
TMDKV4kAS8rmpopoWEZWdQ6w+2CtkxvHXIfjzDAyawWttckqx644zJy3ekCZRcgOGEjaLo2Rx0Cu
QMoao75miUUYWZW0nPTTKVuKm2zVwTc2+ieh0PFxyHA86AjyGwzy1paHkVXA1FQth0K6sAzsDkph
8MpUPOpFNX53zTNANW0jmaRgQVUDxcBigMFXK19bk+WY5LjDkci5RCVgnVhvc7CaAaQjUgrombl+
kMET2gtX4RZ9ZH5QgGTwEpu0xkP6qFHl7boSKEABctY30irMNYp0/IM2I9aFYA5qVclnkBmnJxtU
n1rso+hGkppc/hLOJN/Kdvz8qx8a1rUghq6timrbLTD51LBjeHmB4eq9pR3Mhs4nF4DstJ4dXGov
07fD3b2Az0KPRimhtz+WIvQ3m2hO3+yT8Qlz3xoU9rLeNVgC9Y7yRM5gwDu7xVRVt+9VazebErwJ
Zd7fmol5Z6brTdXRtkSopHy0KagWSN5EvKQgAjb+OVb/gfr+i7Ze+gWYNWNJYIosdMP2wEvGkrOP
sq+ihopuwSkAl72zId55oO9qiq70wFnyoE7zwbG6J3D2FKuCH+toBc7a7+KOr9dmCz1NzbXPjY+K
sMB+Xs/u0B40Zz7FkW16imve2UZ9gG9GdVA6XQguieqzYTSWfqaa8y/RuWBcpFRqJxAu2I1JIm+9
j2K1Py9y6nj4EDU25b4yWkYrkUW3sMB4GPpX0JT8QgRbcnPMm4sYh0Vx9jHm7v3UVi8taHZLfeuE
9SS37X9sdA+6izQKnAxZvFrJrYBeHA9/5Hf1crFYLQ9QNZnmo9sATz118kYOJndFzCq5ib6MON8R
7hGMJSfnQEHWLJwi3GuBMcnnTKVXXFv1VtFyi0jWFBGigh6H1e9J6QrUO9rwXBrVXUtOYDcOZKeC
L+7AtRKMWxsqbZ71qTAsnBaXJF8n3fA06Gsa7YbEMsLPp1zFd00938wg7iGWRp9z2R/SsQyW5lG0
KiL8/iPpxHMauy9AuW+qla3tol/WrMsPjkteTIc1gMaFjr67bXtjuPDT8jNHJ3S3UC+NKvaV3qET
nLXftpi6nT7pW3Y19EpMeC6uCqaAPUibw9hrLJvsNCrhXRX//4+U+tX//ZqxXw2Lo0g8bSmzkDhO
ylnSttpIID4riXtsKLhE+aTGUCByq/7RV+wO0iFPRXe1Vy0Z9cCoIjtIgJwH6vSNJLt9B36KXiJV
aM6Sg4t044HO2KN6p08XJXkyDATZjynOyWHXYqZoV4CaYYOD8knoEIMyCnufjMTyrLtA7Zu+99e4
JR1cDCR3qPWXDqvD7TnX3GVQoFfOodOu927E7StlS91koFS06WQcYZIRMAL2MzcXUJpkKbtwU2Ob
VtyXRswCXkcHIxJEI8KgZfr7d/xB3dQ4tpp+vGTrrgJ75eHcWJh+znxdfdPvUfn2nptX12gLXrQR
UVB7KjVfFFPz1M4RYPbc/WPJL2ekmBpG8Lp2b0nVXtnQw/0kHJLRW7lnZSwHHVDz7zJ3DDt7Teyq
JScQYV8burf2YwQeKP9nlyhHTT7A6kAmhDzmd8S4BdqQvKJnzv0hSecgzmhgTFsFhEZWVGSVuEcR
lPsZjY8KogrGMTUE+hEYQ/NTK2YeujQlXdEBmdtN/gTEcqcX4k5vfjRUpphIVrfpMCtZ0KLXLCzc
JUT/1Z6MEN3MU4K27dKXA8KaZFRDDSH02rtMSuSKFBn6nrT2ZmMn5FjGJ1xy7wTxcoAhRsMOqQaN
ghmmwviDWf6ogxJ848theafNP7opoqt09djTGxy6Ud4+sbN+HqZa2aFJwYg3Rw8MLGizhvpfksvf
bF6+bILpqp40H5W30y9duQadM2BIRVM9dpjLuz7p7zECssjTjJ8xsxjFmue85u0zzCaMK4Dj1fpm
ddEWe5++JTm+gXk2g9xkP5eupgfVsMUrk/7Si48buyXaiVzXeAPdk2lMLG8xmxJZjlqgK95aApl8
NnPjAWaxc1M33GoIGE7TpN21o+seumRaAmwjme+yswlkXhOZaIhvnkAn+M9cweh8TzzeDZOtE7EH
SDzdBKFjxGpKAU5J7BzwBttUSAcGKRLATPLYE2LXxm6EACI+LWx79glOs54xzThnFn1VMezWUfgL
CZYnVRxNZwbtzV5ir6vsqd1+Lvcod5lPxDdlbVmBIs3b1BTaIUmdHzLmVo9TiABnBuAGf/lMiH+U
AhM/ePidtnk1XaLduuh2bDRm1NVZKyinzaTmyaO0Onc6GwsdHBRVEHTDaDBp3kShHZfMeGpY0DXT
WBH/Ocf3c89vIuQ7oCq3wqzLfrWmyo8m6ZKekUTLqU34ufYvKAKXoCFh0S/N4rdgOmou6hqqoK9M
r6h5cI2aaHO5/Ivs5kvrHMuvRIIcQDjos1D9ViaqcbLRqA/dgaq4nfkGMBc2o/nZIRhJU3MJ0DQ7
6Dox4K3qckNYS+xBfKcXddJPPa4+iiZ60ASuNVchKDKPZPYoXU7Hudc+hU1Bv7QGYjljIXzCTn7Q
bGu7ck3uhQrkaqDsHbruMJLHxLax71nks8hKYxDohiJDE1MP+pTxQv8R2JCUqjk+sPy+IZm+8kvB
4b2SVWv37ddi8rGUHMArOrLdJrXXrYdmkt91NBWMkylmUyZukvXHPJ7hlOd+luPqr1kuT6ZDUmHZ
76RUHXTaw2XQUV1XZIEcewrPdOaGzZo20NW+2qvzJ6twptIEw+8XwTAos/5N/JSFzpc9mWLPCqRn
h4ANPR8GVG4rXJk42fTrTyhn8x2sxoEg2vkhMUPckHQ6a9CABAuyJZF7W+MbMYs6Y/SObWbqLO4Z
Q/PTfiAo0cpwFKGPbchr2C9JMp2WVRAHOrL/ZxyC428q9GC2VYZSaGHXv4RwU1vDuX1FCYF6Tw87
DBTqWgECbv7ZKsE+hnHurSnbDWJ18TPLm3yteGkwkEyzrXDMTTcFo+2AgBCMrg6fwI2f2fN5WZaQ
vsUXMsftsa62gVlp/zgdz9mmtey50Jmo5j2q0/Z2rLXcS9uMMXksP6MhOWGiK8ic5P/D8Jd6E0TD
Tu3c/UzRRKaBDNVVSXdFr1yXAfEAgRq7tiwQ7ZjdHZ8Tx6J5LnNqQBU6HeX4wKxoNphCsADd5XP8
rboubRdxpJaa/lqiOZr8WG1KZ4w1a+9N3cRSxnA/e+ZrzMgxJzCvaidcCPHAJk618p/BsZqgKt3K
LyA9e0Z7t+Qm2+oyLnbTNF+7aPkHgx8ouVsL7nKEKJmpEmiQkVs/Jo5nI16y2ZH6cbQ8K0XR3jhT
m4aMe4uznGzu3ng6TdDPsxqDiRHLy7B+J3E9emptxtz5HfWNmV+mfMt6KFc6jkioWOtpAUmuNbYN
fBTbYAuqiSefaenRLTn3FtpyRr3r3mz575ZJ2lH8yF+TYK1+HsUJJfJukbEKTnbAppKzg1KdiBmP
Oz9IK4UfWqru/dDh1I1XPT5VS92FJE0Gf0K1NIqmRzK+xxMCiJJTIyXQ+GbiBF1NNs+LxD8eAaYz
wAyHyIvfMzz4oR6hm16K7xFZuZ8zoUXikeChHPp7zURHIlH39JKBh6Yi7RejRgSgc78qJsYKAwlw
VH2n4yOrGsCFoHV6BndesqLyGmZXeA7FZLcUX6REHwvWIMqlM+Z3zX5Eh/bKVG8MklK8KsY2Nbc6
lGAGceybbWHTSP7ptolIQ285n4UDLI7JogRXxxIPsQuMRrwLi0bWnQI0vylbQqy4cjsMUlam30/V
JhcuugvBrNgfNFYosaJ6dWcileG9z/LfTmkPpmTtnEQoKZI5/jew3CTG570U8WmlYo2mb9dWr9NJ
WOVNbknspO14P7uQ91MKnVRJv9JsfsDydcYt+WI5ymuOHQe0UqxauADGc16apBiKJ6nIn6BpMRZN
7fpdc1v6cIvZaoVK2TL9m7uvmVbJyH9jZ+08NkjxlyIYjpkTEheUcp3yNLjvadJ+2aL/t8Tynzqr
J0NAzNZnng1Rg2+DGTDWnNejtjc1bFp/rIwSady6MvsZU75Iq1aec/ihlSM8NGX7sVDPY7JkaGjy
f4ZGBMAw/MC52P2PvfNYct3Ytu0X4QQ8El0SBD1ZJMt3EGXhPZAwX38HpYgXT9KNox+4DbX23qoi
CWYuM+eYaYKfQmfpFWa7cJgfdbN7BYLKSof9UWlWvtBBt6t3dT11BC3dRGyLZT0I6ztmGOTk1ZOq
V90CW8JFCx3eGPUTnAhnQ9W8jrF1NRk9dLOYvYi70IvIx123jANPLkN12p2Y6LzIII+kz+tk7fDY
MycCxWyN8jpnMOru774iuViIoSHHnJijokysdRFg/wXtAwmj8/SGcTGOt9gvbK4japYNtUTYUJ+H
qBLXcTE9w4w41UncbAwbcR9RuxG9L8ryIUvOZJ2Ze6sZrinQ2NPYFjupo3+IHWUrG/2bsMzIt4aK
XZpRUqgPo76oLZZYFlqlPCRxdeRpFcK+cvHgTyrErZ6KfBNlDKuirj3rRl+zaqlQK8/t+g/zBukL
PAglvOhC2FsMXMz+mmIkjHV2PIVYd1a33c0MjeUmMUXMgKmrmGBfiTxAJHAX4IyK+6PViiR9rQ2w
ZSG9wCu3Goci5L5iyHJfdSQkoa8FC8hSa7VNkbo4zwvs7bGqRusnLY7Eprsr+Ysx5i9PTubpyPzI
YQzNleLGnzrzumVLIC6HSZYsxpkRilmi/x4DFh9Cj69TRXxmUc6MIVV3pchEWbnMrrwKsalXY5L/
46gZKjFvbD7LRQ9VmmHIMO2pF3Uqu1j3d9AXdNYNreM7vYJzRRlangXh14qzJJ1awlD/SmXmiyT/
CBSQIx1Y8KU6zsqqZay+FBpXdm/Gw1bL0LcNzbg0G5e0qjplLkOiECoPN1nVhamvusF4zFjaLUQf
l7SjIE8rZWRnhc1Nd3pj7SjFysVjyOncPgUGM7yYbehKG809UQDiX4gm5j8JDneEGPIW27HVOwTq
r1bZQTEw8qh6vSImXTKe13fGUN4yrufF4ITvgQTsYjmHQBO3PC8iL7fjnzEnBJjQChdQffFEXuqJ
sYl//y9QOE2y+aVSGvvYDAg2Q0nXFgdXRk7bJmJujuB9JVv1PqeMP/vmj9TIVMF9QhvX2SEJwPPN
vu+GTDOWfP8f0FBYC9BJT9qQlLuWDfcijYuIuCVSYGVrLWEwpP8CB/kDzvVX/7jlmPjemNgaWK20
v70tJirtYDDuWjYplE1WFg26+Yr+p1y3bnPJK/WXzJHQs1ADuHN+YuhN/Zt3uS+d7KWyS56MklF/
CabXBjwfj1G1zAdChOJL4+jvgwIVPkJ0xwwTxhfSC4B+4LXQdRuFUzKOt3/TyvwyLRVFD4T4evwW
d+5Bgc1SIdVwT3ATg8fmX8zdd4DN3183BFWUCK7Jy9b+5uA3VDLNZuwLq960T9pcsvMV4UefCcxV
KJgWdcvv8N/92jjy//lDoQmBsL779W1h3xkd/x/hxLFm0gXuK5Swv+ZN9SNVTJNT/cSpPizJXo4h
LSyUVl6JfikYDOv7LKNoGYtc98cckwFDAQUI8cLUBUdjHnsKyXSqle+k2iFUUr2ygXVf24Dqi+QI
wQlng9kQjq3KA9XizIzdOMdZuMoCR/qdY4zXMprX3cwRrNZoCMP0M0yrteWyI6Y6bn2HuDPdeCMI
svMnKruF6ugFTwIdtdp1OQNdAtqUGK970GgYiEZtJAA0eA6y6jAKNz+E9RNQM3LkhHGDJ4iZyvWh
Wc0LS0Y9K/zqyq7JXaTpgYjASy2cfQ+nbNm8oI9pV4GLpmkaGXpQgkQ8EN8JO1zcKNiucVtRkXah
F43KO9OARK9YUJbMRuzgXOfG3k1AhjBOkSvMX2dnUE53qRWo1nRLsJWFnMR2DqdgdtxnuzmyUujx
1bSh35bJJo81OpiyeFMsXNlFr4q9Yr6MWUt/zfDSFaNNfDFvvDnBdJm6DwSk7VPTHP77M/MPxrJj
wXBleuFqrElxJ/7tkSGdCgjkUJdcE8jox8I8hmX6Ioa2ZMMXdQuhYwaLHenp5nRhlpNuqZZ1GDj1
05R4CWEQxPWOm6RBrZMTmU0R170RePhFdtlqHkZza7NBXkbKnC2neVypFdHo//01/IM8AzRH110d
kJTOfkn87SVI/oQsd6aT1r1NUVEy1ma9HyrKIwzaN0upoXdE5faPn/p/1P7Hf6P2Q5b6f8zef1L7
y+yj+P4rtZ9/8Ce1Xzf/o5mWcyctc0fy5HEq/gnt1/gTPkOiygnXMGEhAbRDKHsH81vmfwDvuSzl
IFFA3rt/vu2fzH7T/Q/wMlVzYPIJy7D4V3+DCf+Zs/C/M/sdNkJ/OUCR/0NfEIzUIGgBtuXs/tsB
qikmpQFCpjjozgxt92lT+YlQ9412k1WNH1YxlihGvILWM9BbluUoSlPEcqjJNQjwffPdJT34x3Sb
6mSaM1GeyoK4EUKDexNx31uCHGW8ZPGWdI1F0mpLQy+XaoNiOqewM7xpfne0D1PBrizJ22HoJjvf
tFXUBTGaBOJ+uo+Kkw0ixUKbCHp9JSsYsDjjo1YsBvOL03mR5MFKAo2R03NEgxKm7SGV25afYHCm
d+ESfLGX5O9jZyx7EIaiulb1S9En1/c8fCTDYiHGo+7e4oIl2N6AIukgYItx31fiUrSnnEBpksP1
dq0wB9Zg+NiQj9zmqFQXq9w4bugpDgQXaxEo7wWjd+a0nPsea3sYJ9OidF4r/qd6f5b21UV/a3hx
9VEy+CBHPug3XRB7pdXu6mapF4T7ugCu8Y730RFcRC1QeYhlnW2JNEkdwnAjT2vI5XQxpkPQRWaq
mzup/TotVTED5Gr8kQ3ibMW49qm1M6NjhF1jYm1WtIeeg3q2mdgOWHiLFfTvRWLCiYH/OqIOQH0l
LW2pdjaiQF5jUqfr3CCuDVyD/qaHLWJcjkTuLiIKhd/FLb6Yo0RNmpovcf4FLHTRyp1FSR67cGVx
7+aQI2plG88oxxHIRiDh6CWwvLnbOcAuHhECiXwoRI9fkCScofVl3boKmgzRHouIkQ8B9UDrNehC
ElPdxobLu4sRO0LULxJPbibjNrCqsjOxbYJw2bTZ0cTJX/TzzsCIpAZHYd8mBxpXPuNukEc02ijA
YF8xrwiCq9vbyx6iQFuzY0gPhel1Cu7vLcsAuFePruuNxpNhWg/csZfZOLsGLXlVLNWIt6o/j81B
JPJhhsYKTR4sEVdBfa4Yz1tmesDHviBkntz5eYst6JuuzHH8SRwc8zlBJxiTZOA3zVbBaSLeTVb1
It5JmqoGwR9xAOgs4oWQ7lUDnDGqhT/pqJBYvVTZk2B5iHpmmYxcNTPhvSObc/Sjpasg4ggXBeV4
TNMdJQ2YIhZEdbhV4g1u5AejIXY7mrHxjJ6as97DQZ2GHwBY7N5r10RqHFEi1+KZHG3gp7Ca+zFi
JEECKbG7zqo+FPecjTcRBqdoZI8IIkPHJl6XPYFX+T6LtXWmf4BnN/SnmvzUaXoYmmEVYJGrsTXl
0sLgmq9RmtgarV0boQcyWn9ucI7RrrqbGK1jW9Wbbhgg5HwbeGlC0shl/CJEjTgjWztRukZIdJ/S
IA5QF1LdRSxElPEcFx+mWxzU+rFv14JGPUaFMwNrke3wnqRsEL+i+dNhV6wjOrQCHj33MzMuzJuu
ssH+QAVJEhB02MK3yyccVYsmm5Y13RQCYj9VHSDVN4uc2b7AxIdkOLL0TVa0d94hszyGkNpRJKng
I2h2Ge1snP9KTiJkOSNOSHVMiUnSsU0x8qk+W+fuYaZTNEmCNKFPae4ulPfU+Z0edZ6qX1hwL1wD
QXvkE5e3mvt5hTRpZ3JchA189tk4BjSiwCQWJkBRqr3FrOwbPbTpepDbjHFL5PH8CczP653XObLL
Q9MOeBa76EMiCcSxt2KlJRco3Gk3HWaYhWbzdcEBS24z+jH8gdhjjSoCHoQEqWXwabgpiC52YJBK
jmjR76F09uMwVhV+cUQtVjk9NE26LSrirk2JzGyev805Y2U42SOrNaU5ljsC3BkPCP1VrWMKKXau
liL80B2dnW7Fz3TZLmAk5cuNbPztjHxGRd+3dvCUIzBZF05TeHaTWbiPcSpI4DvKbUqJPc9al9Qj
Bu1w6nxdglnJyIb1zNaYGEpwkI9J7aui/8HaCnIkt1iJWyliXVcQooffEuvjpY5Z2uRGB1tI2q/l
hERLz1HqdtGbU+O6M+6uRTxbv2GiuhuO9lws+5QZTmHVD+ZMhL3E1+Gye8uI4tjW7PayBMkyeGEy
uQE2YMOingYwUdmIBS96hnEtarDKl7uoGFPP6YhPbHINikj820Lzck2yF1Qrg05XqtvaTn7a1cS2
D/0UvpwJOJ8y6fGynti7EhDfWoSKvY2aoS8EYXT9kD2YAULd0kxxUI/N9wTOQokIW0ge5mnscQ66
+baTNJ2JuoxEXX8hWr4Mk/kZmaF5cS1u8CZV+nXfxPFyQEy0Q+j8MwKyY7jFwRhMp0CN/a7Dt+AQ
0WaynMkcxJK188vhBm4WISUg3ZnzLRquWVw7177JTqAsYYu4FQbFrj9r9FRrowUaiBIu1meN01tg
qZkCHwNMv0Ji8pSOBTnLzvSeyOGTRT37qBm1iga/vaKQF13+2A64T+5PRqMvJKllVZc/t4H+NKsp
0XK1uEbNazcmfAOYMumxUWyIlYu9zokmFOnj2RpMvhxm9FLnnZfrJR3XPHdrmUjxdI/eRurG9wPh
ztbRjF0Uqf0eP2HrD0J/Dh0nOt4jvTeBZP0zkZSTh/1OJ6il5c1Bx18ku37w4Hjjr06bZ6u8o4Vq
7WWwhPAUIif1Xsu3GT6LzbCqp/ae8hPdl+TMDwciFNZizE5chqeAYJpzMCfWCYBV0zFArXMKJHfM
PyzcTMz5ym8LV9xqMMmO6HlGRwMcpOWG4KHKgwHN0kNyWKy61BjOam7eJoBAG7tA8hUbXC8xnvaW
Z2rrZvaN1WK6TliArVWS2Ab6S11F7RIkKNa7VoWcLCJrZ00GLoEOsL9ZDZsxaJFXjdzH/LUJ407M
qj4Jn22HFVZ3EBikuPLszp/lQFLqXRHGX+ZGFdJPOgNl4JxQA9bljleX+Inz7c76DeEeurQEm7Et
u4OFhMRvXSIKEzT/sqwBAXV+Hk+PaeJ+NL046SaRqI3xQKadZyA/ZwVIp7sx251g5D9QClYlOlAu
I10vqYX2Vka3dyCFU+jhekzEUmdMl5FrRGkZCq8OWowQfsa8K8znrdZ9zNVq0PZ2f25rhnqIx+CP
Mil3vLCsz2a2y6L3SPuyy72h/Rju2Y3WDUVDxiuAHyHymxI7Ph3FuWl1XuQ5D7dhcXBVZa2kv3Zy
SrvqlEsmzNRLLVsAnKq9/cCKBiK3VyHbzcpdFRa+FLcAyiB7uY2KzL/TTCw62IWxNErD2ujG4GFl
2UxqQfbUPuvi96ID3Yt5CzrlIOhzXXMRKoiepaCm6JeV9tLEb2QQ+TDdVUQKzbxnS8FClVFnSdx8
faWEdobmBbfqonNn/64cJ3IrsE84aHaIoZqHtkof7W5e1jz9ar4zanvVy7dWNtcoOY8kZbTBxs5y
nzoHzy179IhodD52SUklTWTb0UPfq75twtcaooMzGKuy3WnztUT1MDg65E11b6p7WysfQaUliB/d
hyksyRfENK6dLBY4bf3mVjjHIIkmVuC51npW3J3aTABeplOiIL/Q4DIrm5kvNrUP1ludGb71ivZm
OVJO5LiEcZvMrraXxW5LrT2KjVl1D/FYLvHhULwgVgiOUcfsbj7DBttIC+y1s9WjzwhDm8kra3KW
FbCCcS6zR9axSgn1oqYVMtdoEUjda2yUG76BE23ks8rGjg7mSHqfN4/faYvajMwnZTbxc/30arWY
ZpqkJluN3GK2M3ho4ZgiJ80+DD8wc4z3VGIU2ZSd2VGyFhVmeXQEOV8v7brRGkqbyxxd+0FZ9P0T
RDoSj1BpJM+BTUobFb+LbO4ulAry+xdG22ZxwiQ9WM4xIBMcylKe2iY9TWCG2AOkjtgQ8kZflWHB
d0LE1Ly9lbkOSGtHaT8/95L5/b3DwAxwl5eViOMwD+DD2tZT9ADaZ5GE/Ba6RZlqo96OMbB4sbaV
drQUxim0HrTyATrJQlEe1PAqzAc5ADpx1G3k7upBO7jxmz6yBYpZDRtrNzeWKmg5ZjSeVJnNpQIk
y7cdHwIUiHlzEWCOW9AaSfCeRqmn835WzoCgp70v4pjR4ToyO4yxAa7V6ooc5GZXJ2mOOwReCz1y
NgUcZQIzt6rAEQJ9umIR34ljX/YvQinXpKQayt6JEh8vJXXXK7cXOJ55mdiYA+jQ8HwJIopDcCb2
LlONnYqFK/cTe2ap2Hh1Pi/zPCFA63UqTpo2b+l3SucS96NHnhvu+3c7pCBgz10FH33iLuk2pX02
moDfTw19zXkCm7TsJNQxuq9aRzka89QK5FLZq9XIJ5NBYu8Yfjmddfi504QDUY/OYJK2Fe1FapDN
aqKsPoaMINE38gCueyBygUDHJx915xEAFfv5YeVaGar8jdEnG0W5Nw0YYgdz23e7qSoeWxK0s4Q8
cpaqc4GF3YlXY1PdOsV8DAJtHc+fI0YTnQ5+9N2MqcKs+cW4d/hVCaoLOCXMCLBwB5ykQOqh2ZuU
kcRYKd447nMVr5+8TvhbpfI1t8N9LcW3ug28iA52YCE4NnecWb4JEIpqFfhtx29s5N1WFp1DSB+F
yB9Gk9s2YhBfnov8bRBijSV8q/AdqEP9jIb9s4w52tkfrqbQgYac78etweGlJeRM3Gp2R06Ei7c9
zHOAvMemm3iqxmmrNDBXLOugbxu7WbvmvHMcZT/bwdLF/JLRw+cSBVJd3jgWfKVub8UM5ynQvLzN
wb9lz2oUbk27uVRczIaoD3ldeGH6PDFRGPF1a6VXh9XSulrOo9V2ywotxYSiZUHG2asLGjuLmnMP
qgQnPTvpdZCCe464dUv94qgHza3W6t1Kq7F/jh3znUCfvWOem0g5OpyNiOpxvoPbUqfpKGOIcSDR
EtNdA/JZOdhmLOtptNh351A7MmZCIWJCOze+R0SUTs9H3D7ryIytsN5HgfI9CWUFYXVRFuISO/MF
pMQix/yoiLdEvYTEUFnl92g/tvNrkxi7BE2Jqz7ZwW+G8RU2FKe9y7nRksAFGKnGnFT2JRQNE4jG
by0tH/v7NqBLCK3xq0rMu4Yc2xSx4j0MH9uhkM1W+h07kWMa0afmGDFClxouM9yzrTW+TCynUVIO
YXvOMIUvmoaJhHwVU36GUeQOPHpsA+YiWUoMEla4UqWztV1sQeY1zjfqoC7t++M+nwBIeh01hzTQ
Ppu7DEjAs8asmTxrXyveElIwQRaerLii9v0Z3ZeJHXioGgArfjsmR0V1Lo3BzwHyIFywUSoDGe1M
fZelE28Vdk3jwDjFq9VjMEFPolzNxCrOP9UiWGVNdEDH8KZF7ulOV0yd8BLdbzIckbFxVesQPqN5
mq2N5XB1jtQter4E6OQLEk4YTW2t4qj+NpTYsd6vBsqMMM82zMzq8klk/Y6dHiJUX7OwSka8C3g1
yM5EXcW3WK93ToDfyhkPpUMkhzCXbntSxMXmACTcsPrJCuO1jDdaQgIUnHGi+Q4q2LqEbqwCEGpE
vProEkwPRtRwwHK4GufKyvdlod/KgV7xwZjLW6Xsu2RX5q3Ht4Kv3DUGvjLiMUFyCf720URuYaAr
RERMqfjbRwi0A6CQ06eExNJHgQfUB1lZwLo59xVdv8X1E/dok7wE7mfvfEbdyXEfc31AnYLBpdBA
vqCiQeTdHvBnacrrXEfsW3hM5pK7hk17PW5I+fRJqEZ9jSHb8Gptx8p7k4BTcm+4VVB+Cs23ef+x
qbnBwXywoUZj3QEYsixCxqM5Bj65a6ZbljLuaIfCE4O9nniNmpPCyAOWGA2b3MI8yvyyH8A/FHQ8
dKQyOca5BX+OJa2PknOB2p7JBKiqlYG4t4riZ8mwKg4e8l5fXEghW2cxDIAKGJE43rVsDXvrIbyp
+l5EvR8mry4OznHWt20P1cVot07cH/k2LIzpOwSK05kacCgcJA3/cQ6SBoL8aFsmfCgtB0sY+EN/
r7xAW11Q6DBQpiZELIzLIA1GX6dUKVT3K+0Nz2oJZiWpkIAJf1ZftACRFwq6OvoFcLvSjR1t5apr
9kB2F6D4fVLDi0Huyehe6ONjG/+oao/fKyMJE/2WansWTq5RBqtcRyiqPyCc4J0rFiqyzRirjWK/
OWgZI5cZAMcqAFCvyyra6TNKtM1kCV4JIdLMJCbcnMg9om1MQmU4lYzJ6IEmtB4WulbZ73Lcx116
TkhNRVSy0PoILSidd1Repq652i3/hJY0z4NTKJPlV9dBPc5VZ6+Qc+kOPmMQenP4Z/eNnqiX5U/J
0ce11E7WirAaZkPUrO1W8td7DQV2juUj9kN6ZZcJQJ8xLLWaXZuB/05XllzbFTUOuTNBcbZwks3O
3oi3YR4dC7aQoj8PU7Br0xNreku6HhEx0mWaVzNWMRE8Mv4xCUmyzOOUdos6lZuEF9wOe3cA7Qdj
TxJtMUynir0mWNRlKb7RWiymnslcgckF3piZT+vmXkVVv9n40kbzJiHxQJG63zPhTTKqOTcGnORV
8BwCvqW9oq+arqdcfJt5lpvpK23clV2hA9U/QpxVRTgzmco3DiofKOrc1ZA88rWBWbarXxRrjR2P
EqpdVLwNY3UcZpUhHHiZAcZpsUziDiDoOZ4+nFguMUkt7kNfV+O4gExEIc9XCF/cmNK172Ap+SLb
aNZxaEpcaLuhY4ucAUB+tUaEhPZAqO7Gzc6dvVXYZQxxuSxGNBJ3+stzMsBElDz93SGnxKixPttH
PUPhXHIFi7M61ZycO0ElXXXBpjKfi/YcWN1GHxV4VcS1vVcSAT+/mxqfMqiqcHzYj0i8KUd7PqvS
WoEqCmmd+uzLjJ/nYdo6xrCZIMFFiHZl278Z7iWc0QaECcSYNcXMOrPxsOEh1J1DEm9T9VSjBGah
g4QXhnSILBDvWl8QvghO+jhN1HfO7E32TVq7ivFsOGbcNvsaMgMaNJPTv9p1NpV48tWAn0yT8Nvo
fjL3saWN6nN0ttM60z6i+jY3nwNYSuiA2J2NlclYTUhjowKhgKLZdThD430d7dTQBkBAApoBqz7G
8KUoB4TSq7bFnQEk2sLdxdnTOUxqxO3uOuGi0zn3Yp673AtJU2QuHllHA+UnBJ09ECdt4hYwp+Wk
fTgN4AJOYNjk8GEGq/ZqHWA+vL2ulH7hVCtkTO8lteh93KuYfs70c2bTyrnVC3gAzlfBMW50iLh0
xgAqaMW0ONqoBfjwF5qV3mLH2iXg+SRrM5sdA3VXCLMmQL0tB6i3H/mAhH1igLOy89TXtYo1xYx1
C1vGsYEl3wPkqtDF5DNqkeTbSqaVK6CRKMeqfhypZIzpbumDYRK/k7yL/QyEcQUt4oTSib3YQ2sM
60Bt1jgQ7iMV7oz6RaKilCW8XG3ct7I6TlWDLYDtDVF4YnpCKe3jGwcSFi6cMNkwYMRjYrrVzkor
8AXKItLeomikTrtF6VHcLbB5/NzxLDlkxGbFpdIeiurRHD9lXW5bUTEzmbwau6vGdgbc4D1kTel+
4TYCdQjRqdUHdp+LXL8EA0LzJlnBrUPBgehyep3ly+R4lrPRXoMex8fChbliW8UauFhZmrfsFcho
y5k1AqyZTfmU0lOnqvpQER6i1R3j3nk3mC8I/VdN2ntzL67h/DGgK+tKsYc1cJBMMFMFUJDWrRjj
TlLlHZcGOJvHOarwI8blQkzNGxj/ZwKjketxpwM5Q6uwqRkGhQiI9eltLnsvwEM/cdVWOhy4wYKY
8Qnt7mQmz9NwdnVv0mxv0vNdrZXgk7DL1C9GwhbKzt4GBnNO5GLjkwcRTotOtrfM0vZU6TtRa0yo
bNwk3eDp2Uk4yS5UHb9I420H6KDbI4J7ltT80DO5XF4aWoJ+bNZpTdZAkfDuN1za4QqgM3Nu5dGi
9U6U3ZRI9PKuR1eJQjd5gjoNCjWhGQRcPxK9rQ/rAs5b+ojYFY0SozqcqIiUyc+MF4ieKHbEY1RY
MGvNdQTWXGPsrbnpprNfzTGigIw2gwO9TEsPln2ZAUuPJeNLmj+1CbC6KyDRH203WCXiLaux7dhP
UzN+9fCJ3FOh4QsHLdnaewNfKQNWD8hM1e3n3GFMjdxaf4Jltkq7J3ffVdG5jypfrx904ksmey/r
YRFhyUuDW6mfYy2Si8x4CuZCu8tm+FZS0DEMlr+p057btFhHMwRiKV8CfrrV4qVryKZhD6b23RYc
CwRjRPj1d9smq0a0+4beZ24SdPFeJOIDYqF9ZLJOvh//54T7pLbGJTP+pYuDVAZby0JOnkRLWEC+
iVWXQTfDzS2fwzz50gBcJ+TOZJofam9chBv5xUlgt9ewR4q/juV5dB9j8xb5GheuJr+5iZXonMbP
DoatRvhz/ZJkF5HckRDL7iEv9T0M4OFadZsw2nau3z5pJlLjox7AuF0n06IFyoRaHm85t9hHnc1f
aa75I5xvJzL9Fsyz1rXogyx6IlAbU88svMjXSoVgavrJ4ZfYcb3REH1PcA0SVPYltRObO0a6zmUQ
Dx0Djty+zQBAAdKCovMHzvduTo7FXUdQTdcYAUHdJoDQ9QVqS79jJ2PmuucQCCQVOCvaadbt1X3x
Uc6pj2KUyBDuP1lBV2HC0NQ7lYVDzQ2rY5jJx4zP5lbwYODK1gFHxlAR7hd80YzrrMZnPLabdsyw
4r8p86+NUzrD3WPQOJN1/ZrLdDW3DnxVlqKYKKmt0sA+xA3iWGZyYLX4ERg2nIdRQBp3bopbXE39
YnZw7gVG33HRlkw+bZ1p7otomRxkCIZm3zb0K3pRLwXBazmfurbpmdbDC/Da4EedXqnm4bE4LwY+
zlB7VzEKt/2HPsgjZwFw6EU107mlJ5AABY2Azhnl8ODNATi/AncZlszYoY2thvcq/bBj04uyfq0B
IiMxGuxyt3Y+Oz2iCZa82DdpOkw77noMnU/lEounErl9izwAmRfueiJy1Ynvrr6P352gPMclBYu6
TLLuVOafpfVWAGrp8gidHJdlHjy4oVzGw6el7NzeQj/9HDnqsSuDdcezreg/g3uKZu2F6ht5SbsE
/vzt9NlKyHqTsKRVEkaaI9tvXPit2eE/pJxQ1ioXOvtUzIn2c+E8hflvYUbLJjjnjMNSYzpjssJl
yAYtlashswGjtfTm19ImgFTtF3OLJxl7X54vmwz+PoLbGZtx1Z7E4K7tIHqEVrkTJt4kw9mo/UFI
FF8howNmKdR2g/ti579WwXuwE7HwE2bAbeYHZGRZ3K5QTeHMsdBEHGig7qDWRq2yMiPlESUGJwBH
JB8L7dwA5s7uj2VPU4v9F1bEZshO5M1PnOsJ6usI2+K4dcxhF2Zyg7D4hp1RZMOD7JQvHRVs7fS7
WQVmbXfrrsrgaJYLmK1LyaK1y8m3FSuzc8jpzB5lk/w40czgAlnBBD1s/snkOqrfEmekr5ZntTUW
LXZGIB6C3kCwMurM8azEDaXUsyXYcqfLMIP3g+iiqOsjob0vk35RHNOPtXLPP9xXacZKhlfx0s+P
94aBlfwbklxfT6eNo7sYKIRk6AV5JaKr/6WMIoClespdw8dzHFz7nlFeYGK4cb+1GV86NHuwYSiR
du1owPpqn9KCaRXig6R/yVJ1nZbKj6MYpEi6txLeQ68mqKlB1wTquRw2JeWGGSQdpYOOTK9e42FZ
qVN+YPC+1yzlmujTtm3KbRhly1CndGQmUFaYsfq12g6n0um3oHeM75Kh76BmHw4rD94WuzypDRW4
rt1gBe1RBBzqvvkdCz8LEV7M9roS5jZqZ7+yhnUoon1pM+2BWxdVx0jusT14oQKaQXMY/LOXtAZ7
a/SYutI9aPOFBjErKMXOHTUPiBH6EVcCAQAf17KNxc1Dli0Dx6a7ibH/MoLO22P82A4IbKvkOoNE
dzNU4FF9cbjWJoOR/PAZANPFJb4fGBCyW7i6KRlbUxEsCMVwEX7AZL6iF1k1er4mdNE3QIUocL50
htSKrr12M5wELi1NmR9xZ8KxQK2jqB8sBLwcfzPV57ZCO8R2krS7y4DVqo+rh05rDo6DLgsDZS+x
YqdvyCwZ4tshPkEMS4o+rrIJd/1ENW0HqzCm4c6QNab2RfY9WXDEdKDcCHCcI1mmYEaiJG9p5L41
IqTuHRb18KTd0TOYOsmCW8Xhd9RTnfDwE6u1imkda3Ofs1csFPOg6d37mAP3Q1dKsRknxjZc1BwB
/Uax2DIHK5vt3Dz9jPN3ryhbKiZvIqoPFjP7VgB1qSx+zOg+9+52BdEELSWZEu0pS0j4ei7u37yI
oq4lWcv5FciXinJcNxN4bJRHBWJuu4G1iDgogyY6S/0ZkZ9nBKTMFZgUctd50KQkspIadD3QmuBV
eIeIvokSzbM7Vq2gKdoB/C8ghOJNdNxNDcPoMFQ2Erl/jy2AmUVOJcCiBBcmqj10TPV6ai//w9WZ
LUWurE32iWQWmqXbnEcyEyiguJHVhKTQFJJC49P3EufvPt19gwG7ahfkEIN/7su1Tq7ZNG4iHnfH
WWoA4SGhtmC1iDzKAONiq8gEU8x1MJYhXGy8sWgC3r975jJ3HnZZ8+Q689nFdYbz4swD8kQjwAY+
bZZBNEq7WxwdWrPfRYN/ttJ461oxVFn8XW2/oo9kix5CzBHHm1Y7h7QZDFXKRL2TssiJF/Gm+R3w
goTbt15GRSjt2IKqj7J6o0vmlutlc0dWSIeHSsnS4d8K/eC55G5OFfC64GZYUjpUPaCYMw/tV4Ss
jwZBJip6XyT4hBbv8Rz9dJyf6cxB1OcqQlRi4CU1p5jjzwwZ3nwOvw2N9LV5zcA/5F3/qnR5atzo
j+XwLq5GdUid/tnIcHC3HJXs0ttTtoBkI7aYlmlhyPZ1ZzyNE6eikpKMbD6IlJpAzkqrIYbjIa2N
A02xt7iFo1/U1s5XdNo19fCUwou3R/toxIg5QbLD3b/gVTWOdVoWtkP0N426XcGlDIcx2cBwXfsz
7he1uddhuVcAMwM9n+T8N8PANoIs1JX9Ecljz3xrct4d0P4IKSMOxrD8CMiBxpJJd/13ssFicztI
bpr9MyJCqEJMdNarMZoHwCjo+elDxc7Bh7QPtzX1iGNHxzruCOpwA8dHp4ur2dtrL5FHhxK8Bm+c
E7/Y7udcHgvR72ooekUBRLH9rcIXC6K1cim6K0FI6KdZ0DvzbI2/hhJRCDIcMPsOVtzEIzuYGL7s
9tHNwT+/QEhhZ+Aoq0feJOUvUMDc8t2XpBjOieGSMpDXKjW2A3zlCfBDz1DdduVl6tvfqRh+gkkH
iEou06gYwHgHg0GJyUnQD/eGcR2Ji7s9RhEWMzXrx9hxdvFY9RcQ/KDNy5D2C+MNOnUQ/gMZ97NB
Woczw2Jid9eGxY/eRu4J4+ccsSy0v6si5ihVZlcG1JndPLGguu6LMMgUtiZdx6PGo9JHHzlpkIS3
ZvGEOZRXQ9yTLJjucJVJTSZXd6QmdLLwB4jzYmeklmnQFEeLP5DXV7Du5jn/1Y7gJyhc0WvyH+jd
DTvNzuGkVpkFmAyr2BrUZr0j7t494uFn0jvxfu65vHp0Qg/hwl4VF50kP2EBVO8BlPtq9t/KsJ7W
yqCMUQAHJqnSML324K01MPUn8quLkSp+dg3q8FYWB1/exJwRVsS+1YtYCp9oPrH9gYILwEC2dj+7
wYFx5hT91eTJLua22eRelyNwjnirgvxnGeQ7v5L3sO/S3dSkjOlZ5maYvXCuUO9GxlJ7jBp5zmoQ
ZXozRjaBCFf/DTrIOq0ThM9RijUpDDGxSrqt6gKSTCaSkwQVuQk6s90Eqf/FNuwdXNJuKKDcfBzz
7BOPaCcCj+g7TbzPcvWe8P4lGsg9cBJbCytCKO2Vx3FyBuwjzPlEOsO4mAnyn/M3tJ40AS4z+Yjz
x1iNZ04+VEhSypWpoxfBhALUWzM7LZYT+pIBlCFOSGct5C1gv4RxYvm05AAoNxy5rSwL75k8thF4
6xHiijoKzrPKO5aCVwzKH5N8pvH22Yynl6gfonMRD/mrE2BKsQbxVqRcFou3yWGzaaSEKa7VxpHM
q7T/p9csYd7oDO+515ZbBluUiXnhZjBKbC3JfaBCaS87oAjLilDpU9rlhyzU9r7vZclAc+x2RiKh
aeFEXFUDQ64qaza9bCniyxjvjHbhgSXmFjy2yI94UG2Ol8zUPdDZsf1SLyQfk1Jb3AbmiPPRwpVk
0mEnmxOwnt8SQeowVMBR57GnVsPJjFdT4DA3S3B4NMhZZka42i3trevdWhPvgkrK1xHnC53wKaNb
kvQb3f+Z0dxoEWXej9u5RAli/wvR16J5ohYAP/J4XQ5WiIVrxzyFlK96CkGjZyoIlz/iIOSzLtg9
2/fSAeiyk8WoQjgYbIvg8VfOPbQpcfQ5PyB2HSh7qRoqJObnFq0rjH/X+BwCni3p/jKKHJGHKssK
f4SgVWyTEfuuuAPZjHo9zoaxu546/nYMQg8ze5XlWKjHQ5ueRvdzyQ0RYTlG7p8eT7bh4ssJf5gS
h723Gl2f8d2CpWDjV+jsB4sVXlJ4MuyQPoE27PNy3pk2l+9UbWhvYgJAeQqCeeB8lO4v6TB70k9s
sI16LdR7gGhEqOq4+Fjn6lRFDuO7B/1pq9Bg1kPdVRVyiMXtkvZcJKN1UYM75tcR7SX1L6zbiqFd
AZ4nE5+DmFAa3ytEWxsUUAJkwYhePdEwsfnoadE22RxbD9Vg5roEu6R0wJTzqFHwtEmBZKgvrhAU
yq3SidV9wHRgrhrv5rNd2H52bBIm+lSpID2X7Ulhw5kIYbrDsM5fUJwm7sD6QuMAEoYb3Ty0epGB
FtfRfnT2Azd93/3sQQ767WqU7iqZdh6jbZKziU1/YESNEBUWoFc5xK/DQO2LNlwb7I4O0nPyF1l0
XegLfgcW/GaNNpulfxNZIdIRyyIKkH3SuLxxq1tUPy0DJIMBB/bjuv5VFQQPmF4UjNxEvrUXMKbR
M/fCjpDWO6rO11Z3iVBOvY7GgI8QCbdLPwDw8IzzZ3hWqMVEcNkBu9wEmGwXJ6Y/cYp4nxGlXfNJ
tfJc2YTPafgqFQqi+pDtsYaMo6OTJOix8OLMc9z/s6K7ui+MvZ7NbrCuo+AcyQhpGtcGkQr3PJAU
0NzR1fxsAGzwkhz8ydmPXkHnr3zWe1ri9mP+WlDrkXFFTxSJ+q3T/KEkgHf4vU7+1umpxeSEzygb
rlP4L+rRVmOokuC+MWuA117ZgwtIQOxcXLbTwcM8WWI0/gcdcZkBH3PexA03c5hhOy/88nJWlxmR
c3ShZ/4TCRfDYatnfguu8FS0SRgApvNDjPuI7axLWhpKtkl0TuWPUo8rl2toZu1S9YUTlPQ516ZD
5WCsyRGMdiap/SgfibCvmdpWSG5JtJ9dHMq0UI4sJZ14AHTyDdw05m1Jhbf0vmBMaz7M2DsP+Z+Y
02yng1VEvdFwFt4umPYCxMLy0pmZslN7uBI1IVf1C3oIlGdS88hxpxBlM47NFf4+mikK66PJvtho
V5bb72JWS5so8FzyapAgDmqOduZaFUc7e4Xx1/aHOP90MXzW5NWzTRWu8Z/C1tsY0Q9bYSRx60Yc
/L6l9WEuJ6iQDEtHdQ+qZ38S7cFsuZU0df8HIEIM+sT0jubk5kc/ADFaMautfdphWm5CO5dKDKIx
0tg0i3vO0NWDtq49Iss/Wzg/vZlSBXdKO8YSbvQSureBS5Jvps6bkYYbNaC1WzVNFkM9/U3cInhr
e25SUVx/NB1jyrSqGAh0AqmGqXkVoCD7xX4cgydG2+4PqOlWKf1tmYP0GeA55YHxqL0yfnbyP2HU
5wzQWKposiCp5IFwgcT6Vajp3cvZPbGH8Qw+qhxnUeq9tFET7JPOg4Lf/jQZrP4uFqhswU3BYZzF
xZKmDatjwTcSQde6NcS7QlC7g2vmFps18JEfgre9ww9i+ymTkIdJz6jEPhHy7zCuQLi1mEgHRKLE
7zETh7J8LrNLB4NH+gyYgq8ApIC4T1X2OhEi8sr51FhfkUbThC03D1/aPzTDa21cgvyvY8hHysOL
Jxo2Tf2WDVhdPYJP3baDc5pipRmA4PsdHUDOc4uRJCamlOQ1fuNrOb6FvfMUhp/0n0N2/B4sLpuj
TUNpEzjbLBkovOO3SYpTNmI/wcc93CsB+ooWtq1Oxc+8sZ7mgvm5prYMGGtIZ1OtsMbCxMha/G9L
gSPNQrkRmH+RW/eO22WXHuBslMz3Om2PicGRp/BpHaVVJNnFleue81GqPTv/OwUBbV4PN7cjExvM
PDlx6x1kZoR7TsoxuaVLWmZPac96h4+Izc+kAmjOvJdcc/Tya+rjDMiulgI7F9a8QXTBfcWqXfwL
gyRcI/x7bshLxJgT+ED9xHvBXFlojbvanuC4tOMun+I3MFXV1Vpgz31GLQMp8ktgd0gXjMafI+eJ
AdZzmmufXFw7bOzFsUWfH9mvAb6iob1bU6CVFzU00TT18BWezNIaN8OQgN3gNNuOE1izGfs59uhD
Ume/SYFay4HY3HOmO4Z+O/NMbbrKeIXdmATZraGaGKBZJ7fS0EyYik8TpCSXTABHYkR+zTZG6877
NqsZZ2f5PyScxY+DLZO3LQMVfiAeDUI+5luVugOvoTu/XMppLxgR/NNdE7G/Nw3mGa/DwJca1alg
7LmqeTi5dE+U3UhzD8OR0QxMZqaVBxWWGnBPEgBooU5wbo2QPukYkaMHXdsgJy/JL0Or5XbCSTEW
Y0u/lN1u/YxekzTJXwhiHPBLcI7A+DnXWBMq4t2rxoR7SicMycBT7LDzxUl/n0bPvvhezgNJw08s
w0NXFvjooY4QR2Y2i0d6jplMs/eZKXaHEZCD6qP0/P21U0PfcUyqWMaM6eDyIcsNUHPfn35/8/tD
7vrTSVrQBjC08en3N3VtMEqx+1tYh+GJy8cA/nH5dMJuU4LkI8LoVRKAJVfEQlfMNFtRihNoUHEa
/Wj+z4fv7/33y+//+v997/u/aj38339NlXNyCpoTdW2CfZiH/zT1EWYWuLtyYxjoGr6t76EZk1ZI
OfCtFOT3s1EL+T+fUmuDtzsUjT4GNe0TM40GOA+r83/+g8nyKkgrBPlED9pANs4V3XT6z4dekhAf
erzBFjGdZvL80/dn6v989p8vU1cdbRx5huyLc5L97w+2bWZrK4hhYBpOdnaxXCHMurRAy3mPNToq
J322DIN44fLBlcz67OXD//e9qDYglBNJV7702Wq1f/7+jHs8MlQ2oUmgZzjca1aTLm1rxxGh2jey
+zlEtkmPfKL1BUwBrNQqKneVpeQBAfSedK5zDsYsbTi+pi6z18E5G9L+f76GyjOfk/f//oHvv/X9
R7uSd0lkeuV2FqNxQcP9nw/drJrzv85n0BQJef7+MIQ2N6H/fm3zGDAf7RAOHPIL+zESv7TVQKh3
S2I1AWj/XOfuy9wH70pr/AzcSyznYZSF+RQl6B+GbJ56+LCzKduHAxLyxNj20yIXhEsMhzrGlmA/
aC4g7lJSHw+EVjsrPM3axKFMRmc7jDiyHFMmF09avzDouLvWERSp2BqhFQXz/P2BgCelRL2B9aFT
9XlMi4BPDRbQrgTTZqwjv7HP8dz+zjIAT9LGLINXoo0gFaoYLljk1Azhsv7sM+BCsOIcXwbDNWoa
Y5ugMK5kSsZPqP7cdBhjakM8z70nDgWEWjpCsBW0Y3UEUoIjAaOp8iaSyLQlMfdud1Vp711vxjAm
gO6McU7vKkqljBzay4dXLwmMtxi/N2R2wIozYBzL4saG1zw6+mGK0Vca+5758taew51pjJvKxmHt
lAvenFrflTasW5yR7hNCDKs5McCUceuFpMZwIZj0TtdimWWkz2WIbNbOOr9UMWQI7Il3mlN8bXBo
H5It0CssmCaexoA+u6amyRne7fc/7VJQsYVg455LRRZhSOfXciI2OEVMplzdv3oGcRasKd9/cKqR
0U0um8fSwu1iVxrIZI7W2ocoOhOhpID7zLavU6BTQ6V3oxNhdmnA9Sq0pseAcYvTfPGzEbLbmvCN
dgkoeajZtEMUXinupcHh1K9n6JwimO+hr2NStj0SvZ5/inAeHmCEcx9PW2a1E0XZLdXM8quC7E+i
0MzulRLXflb2O8+Fta0KEOAJTD+EURXvOdJ2G8vTWMby7DWjaAQr5+I1jeKvUkx0N2EVjooj4hD6
P2zKKw2EBgbs8c0tmgxcXT99wpRd+7CI77HOnqegCJ5NFCKVGj6zhM5/1pbd7y2EI8WDnYyW93DC
2nv4OG+5G9rF7r/fo3qGY5vl4qTqxu7WtQIjpND3HpDYmtx7tZdII/fvD20BVjrjn7TgRJI585Ob
N1sX2EekRiturG3Jw9SasdgXKmwuYwpOwtTQA1NHx+fCNOIzEnmxr+x2ZBiPYuOzEerkkisvvnDC
FvaVPjOHwXRKj/EyLsWyEsMX8dUV54y61jGniEqpEHR6g6rCQXvX6tFa+VZRgcwNShJQbrP3Fkmt
bWjviej0WDMwxhDjEl+hMhuBqevGCwf+9GjL/KqXV2MGI/Y295g/zC7Aq6htKtq8Lv5NrQcXx7Az
z8QmCaKOFvPZ0rj22mwvBsFwCK/i0mmHD1YnGBN2SDPB1WNLOX/3ViQmU1OwOdOhxaIeEih8ZHki
1qoxyeUu/6+6gPfpOs5d1z2SEYVSD8vQNLhDcOwBrw+dI47gqscPn7sTk1Sft8sPF7rpNWjpH3E4
AHqy8+++57bPmR+9U8jhM5li3MO/IYDIrF0jMc4AB4kKdYGFkjrHV9mlJrZixry1fBq7BBpZ+9w2
OTpREQZPMcnXs6AtG1jaNAPsqaLtJET/lFd1/zSa8cOLyXPzVDubYkqiJzujQ97iRAj7nL4LA+fO
IfhGr+feI7ahHuspZO/jWmf1nvWjHYZ+6wRH0bM240UfjsxInu2OoGkovGsVauswDgPtQ7XM8RdN
rz1W/EvuIn7Izt5SAT3/UoF6HSxC4JEU9dlIC/kaNgRskEx42rMfnJWKbcQp4miJrIfNixOlNoqr
YoB6h/fe+vFrEKYW0ayxIZJauPuuxj33vUhFLqJ5oSRWhsR69mpw1zoYuAJj++vIEpI19JtpONcF
z3Y3+sPZddLsmMNwi0ycQzT7gGmfqgQaYsuLK0gy0I4eM7A+1s4pw5BgyvQ/ry+fFI9hDd0J5REH
5jAmVw21z10KOqjPCjD51ernMEtxs2mzicr+RdBtZAhKM9de7d/qZIFKLy+oMEMOE5UErpPG6YHj
+XHo6Tdi+2q3tfK9DxjU38YpdWhZuG6NaRr7cimOGQeqm6nziW/eS1yZxi1msdqZKdU/pqr5cvle
wNniYFlEH8IIudj02D572/af9PIhcWHcJeks/vOOnnrnGtDBdtQdJvqxevp+w80DY0xZ8L8Nek0Q
hE5xZXCwi/swwUJAiya3Mqu9mfRkHBpenDTFpeSBRP8Wycy6cYGxbgAKOA2UBZJF7e2p6UifdKRT
/KWp/M9nrXZRcgG92cj+23iMmJZS106fs5G921Nr4hSzlgZbzzpmoALipKEFRgtSgD0h9XHsP8Yu
rq5DipktQEXLbJAgpGfSZcKSPY26rzexCva2BKEfscbc9RR8tYkv916QR3TLP/dCRrtJTf/CxIw3
Zmvvokj4a89O6Zmb4d0Wfgbr00h3NV7kAyOwu82YExehIN0eAQCjY5EB6EDEfgQhDQ8PMLGLuGJ7
3YdUsLXK5EtYNQ4fldo/AKCzoaDoTuTgoCvJA3ltecpdzMpt5hLWYusPWwwJUL+nvb90FRfDbbSc
TVi2R8y7HHQm904k6rnuZjDF0XowLXNnCW59SofPcxq/5jAdxv2AVfqURp+OW4QvrulhRWog+VFN
Fqb4NGHH4mkskujkRfQ8TWTQSicVrCrzbW6aXZ/ZGWKZAuncu4+ioi2LDtpbg3drcA6lW9YcYadq
VzDCKuwlFzAa78WoYafn3XXB5lp1QFCH+ueVN0S3kkfatxezSH+ZRlpnUulQmRMEN0dxJxdBqk9D
PxGgu0029e10+tCembEON3fEYMAmmhw6cAEPnx/8+vzW9VSs2SC4TTpy1Vyl66wrGZUVb0AvEOHy
reJm7AWlwBvcynXWxL8sCf2upGFn5ZXROewt62AEy7Yz/+5jeRQCRZLekhq07vBuxrjPlDlfzXr4
DHxuW7ql+Sxy8K8HHb5boagC1k59rAWjQQfLbTYSfpOu+1ymXsiIaTDWhe9fBe+arZl61mmqHHp8
VYzYkF3CMHgxrHgTjvM/K0V6R2vA7JV08VoaVboz8vfJg1SCWYEaUtE653iyz4LwQcsa+bCr4al1
2vYSO+ZTXIbNG0xMrBsFv/qkHmEw+yvWO/cWUwVP1XOFCo9z7JRjNGW31njTin4VpcABPKiCLVQA
dMbkmDhNt2PMsbhp4Xx1bvgzoZp4NWXNJVyaNyIUdIwZFgx2+i14B2CybB6NzI2fok33oNFe8sS6
qQakWF60J3Bn2HeVNW9E6PLjDvLGca05kC43jp0YTqUpIJ8AiIYwO7+O+VC++GQZL5za3jo7eXwf
/74PfZGps5MRWL8DW2E/GTwOsFW5ZwAx4hKy990SNBAUx8E8nij5tfCkuzDSCdOy7QWQxcuiuo7Y
BhlT6bUU09by6BRg3Lr0GP0Wun6j3fiPFfkRQZBGb8f+Ecm2vwehvU0tVR3oppp4fkJCNdxCe+HB
e5mmXyKJ4KuI8TcWAXL/XqjXvYoaWqjqRawmnaYADA383PhqO07wRGwCx7UP7fTHnBp4jE3xzAPe
oeszraKYmbIEntjGkfjCiRHundb/7Ve0Nonx7xxQRammk7YttSe4/dMUsbXJKuVeRecSR5/OnRx+
6tKIN6KWGMwmaz+NFY+35RCMHZp/BiwGgPMGzVE0CevkMbv4uVKcqORFauorEa3A8ACy9bN5b3RI
y7K7ExS2VtQPfCST9WU6vr3KpbI3hYW4VQiM9xJLeFTizJ+ZzXW4iwNW3E2oTXzkvPzOUEBsRsza
lu8tlwiIpHW9KVHe/4bTvWzzP5WVHzqfPFdp8qQahSvXhWs220Yy6MoLCrqwkO+E1YjNHCgamxAT
E3hE3liXa9/LPi1/yneO/AmkNt4PHWVdTldfw8LEmKMrPAgdl//WeFUZxVNa5h+d270tDPRkQq11
XOulnU3my5T1dezVOYRXaHxmMeQXTdgbXBsPIAdPuCI5e5bK925td+cJcEJnggahvijJclirtbtz
e5lubdwp2i8fc1f+TFyG6L2LoXCIGVwHaPLkKFkAoW8AzkxPFNM8L8BZynhj34j2EODoMTLBDITx
PzsrPtIJEEWQEI5CxT8knUOBcAiVZwriL2ewxnWfEYN3DPNf5SXIzMP4C3Lwj3KgcxASMmNMTjJA
8i5UeK36cHCeoCxwLKiqv6D+HW8YsZbXv+uQw3s0sYMbZvM5RRx1zNbbel2FKwxfkbI5Efe9wJ2B
CBbl7Rrs3UUzIq6mpNxi8SaLPNOobPZPgKmPc72qXg0KXJhaMH8p2w8uPER16G8g+PsMYiPaPNxS
/mrymqQv3Oq2ZIGPvOGDpkiGW53/L65Gm24qlCZJ+kxwi4QHYj6b6Z8s9l617+2dfn6bMoZKdVvY
KAsMCU2Y3LVzdPwMsq7XG6dMJj+MzGdsqSUnmOqX24GTbSpsb2Pg3pZoEdjYneuMgn6u5iEtF6lO
1vs0bVlcAlTWcEFHtOXEBMUUu0YRpAfez8+VOkdfEbcJctwHY2K/OTPCmOeOm8z702SFfwqXse+s
mMty3Q+AGeSi2Tpt/SY5jW6hYeyrMj5H40jrAB12KStDauMkBDiT0mK0KhkAu8rOd5ypmDN7yLk+
lcvKIqNvZsQbW0o0MY++yNE/xxgH+2CGihBptLc+vKA6E+ydxC4zph+qJiTfJBTSy4F/MKAEPBTg
Bn0KQqDGNH+cxc1p/dImXSlF7X9mNqYev9y6Y+2j0yJmKH60Iko/xl6/TmydgF+8Q5DQihN3/r5i
2aLuguJTZI6C0bZTFvfM868VltiSS7+Q9y6A+BNUPNey5NZWKHpJ6WYgAaCIbohLTQoAPAfFhyVu
zTryD5H5DJeG7oiIHQ2UcekgGKjyZWhwbBjlujN9cTCTv3Ey/ilQnVZOirWd2+e6LLGcs8zhYaXm
MGyxnJkqf8zFdCqF2MuyTF9TPKMDlzAeSSjEJU0RdkTnTcmuBKqnf9Ng8o4J6hJvY4azosDDAVss
2U4TuBPwKWe0L3u9tFqPWf7DKRsqgfJPIZ4HrV5UWYJJoN9kHXT2Gl/58sDgTGym6dRXrD8R3dqC
3g5wj1XFlKB5ODL5GWShWLlsUqsWlGpOQcC2SH9NZeZtbRs4izuND5GSWLAiKosMQGucR6H0y/zA
qQodmP27aUW90yMPUu07ezHqrRBwloyQdJ9P3V3qEFsqaBzsqMlyRJgfi9AhCug9K4V7JJDtvzSa
Vt2SJiQyhkdRoRVK4qaubXrY5B4Db4GobMhmZPUfSlK9XeN00CGiF6YsZMPGa4Yuvuk6Jin1AGI+
7x90iieHZnn8eh/GjTlyEQU+fBIhcVY6iJLAvWTawOcwdl910UQbz+xhppQQjpmI2s5SoEqAeCVs
592yNNhwWrYgOlh/O53fsc5phEXYdlMSP2U2wl41y5utKLlI4gVD7r3zQ85MCOVHPoF5J0sD58+Z
r4D90MsCE9WQN8B+VvC7GwKspH7PfsgcFDYXTGDcn6DdgR8AcYaYpJYTHhCfGgcL7KnUnKjfBRsx
eZC9bIezQ+Xjw6kqgTaCJUEZOc6YpbU+I3sKReS9DxX8+RhqftfU/pFN/ZgruzkbGbMruAdzmV8U
L6fA9oZDNnaXkEXKwhDnlP6HGXVnluZzF4dfk8dADiQiLjfoUVDhX1DaAB0mNjt39jnPXbOPC/2U
N4DI/Qp0S7mX1e/YUFfeq5/1N6IHbbIkZUOgqeBlpsQ5iK1rLrvLFA/3MrKWtlf9wmQTSn1EmIff
nOyxzxDFxUFFWqYD+VNDA2szbz3TtUFNMLsrAAX6xCfkkd6k1tKmnKJVv/opgI+vqPopMVBXzs2X
8XAqimPlBoRgmveJ8SpPoPdL+jzl1kxr29iJpYtwS5EXOwZngtx+GqDJzIO5z5AmuAS28ZrfHEHE
g/baOf3rTHkaHp+C5k+O/wkdUKtwDvSpZVfnYPaJ9wxoR+wAPUA2Ogc0dK14AF5xqYeFDO+FnWyq
gRTbECiYhpb/jGEYIwlOi5WRTu8hUWeXhT7XN6i7bzSzekxHyN0ZDObmDuBgxjuce8qEi9nAboUF
g3Ha89TapCYMAzSLEn/9izs3rMB5V25k5vMGgqOzmXOoqxyS3puRYTw8GJo61I+Su6KSiTpkeR3S
rtTs/DxFyLUJnWXtGWDx75nAmHbilskzdSB9wuF/diAnx8up97kwKLox/JyJiVVjxi49cy3HOl97
0Jy3gFgSXHdAxA1giJMDOwxs2GEewmczIVHgUT+9Hlo34R9D0a10C8OM0ifwy9GmQbXO0E7Xlsdf
bvvwUNsRwBaDK10naQjXwXthPgafQk2kBm9FUzve3eY9WCg+Vh+9tW332dVYDDyN+ppXu8ymhYVy
0NYe50eXZ+SdTP72pAvM8c64H1vKS6hczD3rqUmzcxSNuIw1LcXMYW4qprtsHKjMU03+xxxsVtMg
3g5B/s6ewQs5Dk2MmSMvxsY7I1HWWyf0blbdXe32zc1seimqHvj1gC8+KHZxn34S9eLYb1bPEYLD
NpL+tVvcvlU60maAJ1VXYJLC3MbqGaGKTy217gAUI0ww+zC28KYV5qecGcnbvnUsehbzTplH3oQs
K9JaR4n3F6ZvxC4QA00MWKx1G+/jFGSlQrHKA8LLkdeQMIsMHmG3J+HgNnSw2OzVwZw/M7cjBhQS
jTLy6rWjZByzCHrkTE0EhrU/BbIgZ0pIJ8w/XuvRulU2crUgqEwrgUnjNYsjsJR9YKERC6knEk19
s2eF3YVGGO4MHIiiI8RvOMyno3HIrm1ZXNuQyafXUmEuR85WbosJO0iVe5AoVHnMzp40HeECoFFm
SvJnshM6m0txiGpk+Y6J6ux0vyiUB1b1qEnHrTm7ELK2STDGljwX6bjj7pfR5furpKbzalbJqrKQ
X6sZjF01gHYII4uiQAaSZYY6YxaMP8YCRkU075oifstxK2TLdD0qu0fBJh3nG1XggYM3xoD9XERh
tm17PKhmkr+WAbc2DKnYlIh1A2r05/6cmARQIh8Oo/DKu86Mv6Kgdhzxd1zHgaIepLrowfzskNHW
VUQZvAzN+/dXkAKrTZnDI42ZKWx8RinUVw/5IWbJjGwBHdrHuNVOhB3jPGZJp6hXRMPO8iDzqJyR
uC3kl24HELRw7Voc9XWafIGexOpmUSYx2mT52rn/0VnqxOGuPHghhh/pEm+zFJ6mJHXoifVwzory
Tk86PTACv9ok5W4mjrm2fKiAvRkc42W7SgXPXBeTkSqdYVf1+slM+xOeyGNvZJRdT+MX3Uek6Wx7
7Vs+e2ZLdiCKcGcrfzxPGZExV9O9a0OnxRSJJShlY1peHrBbFFibhbNTcdyzc/2ZdnrcGdABGoe6
d531X+lcvveRU2zp6tTcEHibDjS2E4dTFuf6wQFU6eSYPSRmnjC6Mipi/BCki0ebBATLYq//CRG/
FRCfLu28FERlE+cm/YAHnp29prxEQY3VDuJgmjXFlSnZey2qYe0mCQQhY0VBFnDUnDtQ0djz3vF4
NGRhvHPUnC5lkDHUmLmFBonBNIW3XGVP55zKgjuHypEKc2DokclprBz3qi8OHKPPhob4YMw0xc+e
prjAeLcx95EOdQ/aTA4VclALI4b3PkimOR33MuV/7NrzRto+uVv6h/sUmyUd8tkaej0WOF3QT2Qc
eYksaHkfaSZxN14Hp8Od+F08AAkNFXWbiDRW4Q8OXr4Ja3xtt/hMxB/F+zIRRsKyy+8hyuYl0jU7
HGWBKxODX6Lm5C7osm1mIuIxRid2+ZRVlehAMTQB29y4m414OE60xs/z+DUx8VyNHV0V3v8i7cx2
I0eybPsrjX5ngWakGUng1ovPLtc8Sy+EQgPneebX92JmoztDlTfiFi5QKGRmKER3DkY75+y9NvOH
kymM6zRWwQU6WyA58dPgRdYuiSz49Db+8SqAFoS/o2qmzVDb7LEraIEM11COka/dYfdocMZsIhsN
uheG43kpuPn5s9twQHkEiyOBdctHH5BN5myrLEQfdbksGKh1kjLj78eYDavgmpIwOti6uteFsJiJ
hXtCafdeNzmXaRZcZymCFptxHxgPStUKzFYXxCkdEjLTq9cyfjWrVsHxHDfe7LnIC+SPqVA/bJ/v
0eQQXYZwISaqZGvZ4nVUyW2TK/ydefdQaxzlM4m8pJBcluiHWLnpiJBIA97Ce3OJL4xneamT5B39
/SOx37ue8KmJ2mI9Svdq8AuIIiPO0CnPeeRM1AtNReiWhJ0oegRZeXefduU6LloGhYjVd1Mzdw8j
0Z50TqcjnpkLJPsI+rui3Sb5TDRqjryXzvMqET5vEnCDO0leSsZ9v44DTeIMbiCHHnsUYKsHtQ9y
kOKqx7SwTecAxXrX71NGg2uriTNK4HoRJy0/4eKxTIJb0Zu8WlGCOkvL1q1PjKvGFcZBVvUE2aRs
oT214qusI3Suqf+aReH5XOExAMD5jl0BYSn8VrN7YQaxQaYA7djsCIBP9I8pHe8Q9OCNrHZVg6RV
Tncpc/yNY9x4xllj0SJNfZq9OUm6SGXKguhrAfouhZXX9P0x8311Ctin535kn4UsKCizWlwDSLFn
Eh5iUZOATeoLcz3YkExmvCh/yUyapv3UEpEOQHceXDb7hhq2ch8NZbj2q8Q9VAjyzZjoZM+MX+kX
l5Ag4Ni2qv9wSrAaGlOfOTTZHgq4v+ohaIwZHLYsR2xfYSlCTs5XopOP/r2Kii8n9T0Y3v68d4bk
sUKEPGTkAAU54CT0ONuoD5FWAxUaXI9Gb3udFFgGZ8VkUBc0WUiZWOkSZ6PkwhueOAzCheGGJI4L
Jk0uSaITbKwJBQbqw7cIuwg16HUaOvScavuKCJanvkbMWVWSU+F49QqpdUAHed7WjdD4pfICiSum
gwllJfsuUbCDTNYRfemV9hVbvRIjYa/oD/m4hcMQ1ZgMEMkY7mKLD8VHmhYPFSyxXBrxqZOgBXD6
cBWyBoXIeNKoGVc2KVppnuCDsZNnbVf10W6CNzPCWWlQCXfNtjBh4dQtsY9SmZf+5ByKur4XkpY0
o0MACsFFR7mLySj/KOtgBIjlvliZ91YkxHlM5ZXpxvddiAo6MaochFK6Zg+5byzQWwO0DsZKTOUV
r1Wefx4NExcR5koGnsOu1zXuITfBFVPGCBjoBpnIYcrEwLgLsNd1QCKCQj7aLf7lnsTmklj1iZDd
LUY1kiTn2oKbMF7NulAL//vGSHBiJSiFhW0/1m3lclGdlDCLH4b/mRIMu68dgYGALiWQQNy/tUl+
9djjWAnRZAV9cWon6yvS/XvbIzgkHrdbO0W5Y6KIKtrbNxA3tWG/MgEkvKv3ue2WuHEUvw6y2AB7
TE7e8KqpfhhRd2ZYhXdEz3Olg7o8TS3bttzqb4weG19r0KYNPhGBnGKiL3AmRD+wMD3OMiJXiC66
UTovqMmoNKfqSLo8PQy8Key3MU3jCiHRKIWM1T96L/1gfxKwwXuJnBt2DKCVR/1G9A1AE/Q9yQyK
F3eFhX7R3yfmHK7LnNHQgGwa29e4sxse3LLu6VE59qoNxz/WrYcsWwjsx5SHwO8xmhMld4GmZ8eF
UHvEB1juzIkFDMfDF9QMuIXdyIwxs0jDZJCU0dp3XBrrQrl4SevXMcUvPyhTbARkFs1XaESB9zEG
5ubZYM7UV+5N1qb1xVo13SmlfNzPk3/fua44td1hhHd41shyBwoqPKp2fA9qHTNU8xwaLyS3EDh5
h6oeldiQnKeszJMX1/tqEFdJ52HBK1Fn1mhz15q4cQN0WdvedXXbsJwEG9tWHmOSNRTwVYyACCXL
Nb2kI6EQgPQqyN+dSfzYmMOsi9LhwavxDrbG8JjS/YHH5l3Z2rwhkgYgs+/+YFWmF2zNCGMmXl6N
0SFYCkZj45ebtuG2mX0oAyVtJLaOGOiuAKRObwSNWpu4q1gJGrj2udGRYSfn9sC2g76AtEMCjfMf
eckvCNPHinkpA00kWlFUrzuD0O7Brw7QExPQ5clZ1GPyTOiFWVGFcKKvPluaxMMgPgcDrlrOKspX
YG7d8D5pJhQ3suYeHwmdRF1a6JmiTEV6W9W05GuskgNT9KW5JypgfCMdq2Kcdm4KJrPp2VLAVt8y
pTsvXVbYTl8YfEfCUz0sc8G4V1lRbIeMjFrJTivqEc7nUQt+bzBfMz0C6weBYSMay+nsEKpGTnVY
uZt4dPf1DE6noMDY5rHxOEwsWrOGg4H9BvIDPTcXqUXRgvga5uxpnvdxUny2g3MmA46WKms/gbLi
QLRfA5vBH+GduTEzKWv9Y254JxFh/koRZ3sBgXxmMN3kI7wRgWhn5QAuLcz8ib2HuR1dHEgoOjKk
9m0/h8zmXUaKiul780D+0V2NnAh4BSCndqJD1ll31Ff7zhJA4CviqZsuP1Fu0FSx1Nag+qGtgRNq
RHQFY+Xcn+d7VpqGwF6yA2JW9CbSJkOepTBOcCJInRLwzCpApNaxZxO+tn0Xfi0cnJUti5t0ODkT
WG0dXZkxZo5+fi7Cl9GQR7tHJSdNquQ8J/u7sa2LiK4pGywQ/jl2FkX0gmExghkjpu/M6Xcesx6e
m8TdLjdHiVeGSVaGkmIcL8LixeQNubaZOPHer54l3Z1S4xMs4ukxSrt2PRKCvh5IRh/o+oWg9OPx
g09xnkbO1WICHsbmHAj3Q9UGsJ3qbRJ5/WHODZyg9LRTG2DzHAwvDkFsKyRvU+7gy6JZW/pOAdbW
vK69qz70gAZFzWPowhX17vJw+EGaLXv+5zlmt1K2AHmdUl/KNHxm01muC1mLbWc/s4IKNJHD9dwa
1wboUMQutJ2rSx7CkzOqAxL2DiGgxmTjMZkf8vijFLid0VkESxvBqMZdKCi1ZwvJkfDoI0kJPdVZ
UrpN642R2cYIIyaiUX6wFjZr8mOk57pv8oJ91oADrg/pmObe0mIaDlFXWcC19hRNULKkdveVUuB8
WxDFM0nGG71MGlvjUaSlh3uGTlDQFOHRKB/SdARNDrVXsmViEwVlxGIowxRnb9YwnuOZlcR0bHqA
oj0J5otTj3fKGgKykarx3AvS2yBTX9l8KvGkeNzkEZ3JdR16LjAgyOp6oEMb0t5hh423r9LNIc28
80a03Qlr6VKoA1yki39yXfvJnHnEk7zqt7F+N2xQfp6qLgchcGgE3X1o0S8o+/wRATzWJp81Zqbb
uqozf2PqJXaPdiQDgIEZlMOUZoBNDR/tzU6YL6E/+OEGbJuUO96ntI424dDHsAvoyCtBV59tVrLp
HLi2XOy6umYogZDAtT8yLc7d0XN39HjwWNQ4nhugC+Fsb+ZKvZFch9hcM+SrFMUSQ6gpoSlhYYWK
cuBIY5WA/HcJhA5n/rvBkr0aDoYxfYZW/RSHak9hczuSHEIAFN5Y+5onu0dbRYc0dIG3hQRzOdgH
Xb/bMNDpEa7y5Al5CBQPkkOzJAdqHkSZXqW5b+yJK3FhnxILnPXXViKra6PD52iH9TFjxqmzptun
QX8pqjbaVgWF8DD4R1eV7yMjAmNiZBWHDqLgDtNj2l8VGLMo3kfwAbmxYf/CNxWJOJo2/R7INEd2
jxvp0XF2GvmOmk5zklgPiDDYNjPTdGCKxqbI43dyyW7yIr2L7f5p9pEN0BN+LzxZbFs2ZmWrDugu
3uPaS45I2bcpXjtp1e0GM1Fz8LTeyhGIVxm+kQrkwJvJzxUYVTx0vosUEue6wOYINX9aZS3ulaYC
NO0h5WeQdREQLnzW2cYDopwfIbTKbTD0z1M0MgMIH0zAt+suw50h7uaJRoFC5DEnGQjolpbAQLtt
Hh1afGkK7A/5bFImT37CFr1GXEv6kniR9URHKH/l/e44H/lYP1g1W3WDNEwMtdel0Z21CQVIMeav
sQtvMRMv7khKqF8x4E/q0NpWKrrtrafCTA9zFSXniPLXHQHsWKDXCYautgGdbwxvvSVe8rq9shP7
sRFsJPvIOkNqDSm02IxYUKnb37BM34katU/TSzCiKt5aBZpZwSzB0R2FpDAvGRMsQWk62EacWLOz
C4QV+VXNK9cY88epVeWZM/AP9IZIqR2uogr9dxfAxZ+Vfx0r7OMBQCWsfBAyxZjcdabLLJXW5tg+
+B6tU+2gPfbS5LkqyK6Iy4qN2M7D9xfi/y53XQ0bB3sLzrIlwTiDDNyn0bmOULDjAWKBrEeoEHBI
durKzXsm7YspQ1YS2KRdPHs2jY9pegoUKE5ZhCeAMDnHs6ut7K61Q8JRxxBBYbPexD6gGFcIKvkp
wJZLuHk80vwaQpztjdx6k34kNQVuLsnvRvaM5LHa9SZHoiuCeh3lKM+Prflj3Yxf+ZRcehmp2zKb
LnskYJuojmniih8IGrOT9DC61LTduT1hdVhqFybY3v1cX5lR+khMcYzXBawpBOQY8SLRUW4xXJVj
ez2nmgBctuQW7zu2lzPWf0MdrYyxbhVfDfWyuZmC+54AybbvrUsFp0lLTNhuxzveDNHJqag+iir+
EkVyaJrHNClfnZDEvLnurgufj5QNG9tzXkqL5aZCqrlJw3ZpHJdcYMs7+FJ8kaVuXcqq3hDASW8r
g4IUoBVHWLfTnboDQP9YdnCYwERvck1xlVfGto+6V51kNFSG8bxt03yXd63czC2CZGcrYhAYrqvc
jSes51IYm46tGvnx/UNs0qWVxD9tDJIrV10/QYAbUG8h/8R24+S4q7OPmCn9JnIdubNRMCWLFE9k
0wdRKGw82vG+i2bOHU2EFRLOUyrVvABdcSwvaDAHpNhklmIFbV6Lh8hFB0dr29xYDt1nOTGwBJuw
ZAcZxxYOOjKELca6HwFRUpHvvCgbmmLv0kvo3UeTVv2+1IweC+hZZ/ie80KXaxQNNVyU5rEsvAxF
K8iIoIs2zkJ3SFE444pFnTx5EFoJ+lMV1BKsnJ0NA6WL/bMs5L1txgZvJa2clctmxLdQrfoRk9+2
6Q6xJX8Ew0Rny4I7WGG6BcThgD2nbzDeRNFwGOKWBthC8Zoim1B4p3ytSocLkleEYiTqMxj06+yS
lVPoiPEe5XMoMl4RKjm/KBjIr9OWl0BhqffJe4nBXkjMNBuwWouBTN6D643XIwqhjYWGfzMaRMOb
zmLYkpDjMhKPWiaCI3i0DYEOmP5C7FhuGD51tkM8ss6OvPWmjRUYx7n2bg2LHi8GDK+293AmjFUQ
J+flkmvGbAMrfeo+0NNH49gSydgJgy74UBFQwl6h6YjuHAGaMrBjO1k5nyNIePJ6yOoRWOsYiTOn
ehhTUlznGO5/A7STTmCrblrrQxXdl+JC7PqMeF2RvJcuDX1Si9YpSorIR+tIYditvR5mF4Fbdq9T
FqUc+1lh7niH+Oxr0VS6YqRYsrWLy42BQpMT/RSglkCHbe1adGBEQ+fGbrIYXlrS3JtFI6BMONdz
X8m9CKArFLO1bjvSg63sWgXPztBcgEY5aYB6cfVg+F80Fq8tmd1RwEYwJ+gt61RtYxU/dIoZX11G
n3hKniWxSfASO+IWhFAgVQAgeP28m0LmQVFUyoNpWA9EkxU6OzkFPpYyLFlfZUlmA7dz0i680+o1
71i1J/RZvUY95wjgVijS5+CtCpBQNpPOGbiFD3nXHLplQXGzk1F3H4Gc4F9z0osYHg3anZX6cEvj
TZSWs+uj+EvFstz30kQ4ZifgMWZqbl4dF1nd6UuanEeFL/AM4SgmZN9k/2/TfK40hlZaJBcMzlik
PSTjqQ88O3yxlfE8UkHsdF88Ive8azyzxSF264mm3s2y+5IjXtAqIZXDzpGilNxs6QLmQA+C/Ecf
XcdpjwxQZq4TBx9vR5Q/mSBPAF4jg6vAGo/0YD6QNm3z4AfLFxjxBYOzuCff5iXrb3CWF/Pt4nYJ
4+lpFilCnpfWHhiKQsoyy2MEOcnO9D4MEHWV3glhBOLFoDxjn8/HKc46zJb4WsCQAiW212QIzF1y
7bGQdOgYM5jS1rLAY/uc/UPdJYfey14qdgXRGJymOXkRM0uSMe4K96WWlOWDDwXDCn8kBu+h9yrX
pzK6qV5UGVwL8RRYrzxxZwNvwRQGEHxGJoPeGZKaSzZGm7isf2hgEg3JjsMThlkC/Lr+wevHC8b0
m9JdBBV8RLjJ3ZA/VxVnoaMcUE1NxCw8/3SdoTrgJcPu1NyPLephsbVyb+cROmtvlQIpkYobNh6v
dW9vXf/ap5XpBfaNglSSW2wYFlWCHhlBdP6J6NytFWV3OLhHp/sKLMagvWdNq4EEn8ETRx3Hh06G
T6oE48BGtePMUJG+FKiu2cavrE7uQ2e8D5rkLE/QcVbXnew/pHgQxB2xmqzyKNnGCY8n1FFb305m
QI0yrULDvezyy2miBPr301jvi4z//Z8lwfW9IKMyCsL2jzjQ//23i+idV0Xx1f7yp/afxeVb9tl8
/6GffjPJov+dFbtkoP70L1sEX+10033W0+0na+afn4IQ0uUn/1//8D8+//gtv0lj1eSk/t/DWLfv
3dtHUf81jXX5C59vTfvP/zQc9Q+xJP86UjHZcTz9P2mstNP/4UpSdU0Ezp5r2ssf5X/GsYp/oDRF
EE99YLoOf5EM1ebPOFZD/cMU/C1+E6nXKLGE++/ksSrCVv8SoS1YK0yH/3Mkei/bNL9Fh/dFTdc1
xkHhY4c8t6Yh3qGOmvfDwvj5y2m5/vOX/kfeZdcFYrzmn/8pv2UIcyzPtCxlMvTVlqcUZ+mvydn2
LIcitFOxkUWFZLZv1ZlMgX5kcTHjgq/O53AxVA5UloJlrNPAkkb3paiYGEM5v/fS9GTyWkLQOGDR
ZO1cGR7yZs9qXqMoefdxs7MQRuPaGWoyLl2rAagvEzAXkpLLyMzPWKTd7a+/1rcQ8uVbCVNr1yU9
VwhiwX/+VpGvQ64VkGhQROoQTR6hmJViyhoLH8bjbLSfeMLC32RK/8t1c00O6BLwaynPFvLbUYHt
VIrBNtetFSQUFJlaD7WFsbHg5ffrLyjkz/eIcqQNFNBUtqO4VR3nW/bzlFZmONYd3xBEC69EjJFG
MuFAYQ9yPtF63gTOaB8YKHZPUYr+umnrEmQGhHFJDt3v7qNvJ1w5ytKCrGLXk8Tda7V83L8EsA8y
ibpRYsCrLUcc5cCIz1S6eqmimreS6NIr0IbJ7tcn4dtBPYWZl9tWSNeStkts4c8HnQaTlDtStNDJ
DvpzrqH6FHZRbXQ4JROmSBpHDDV+d5W/n/o/D6tNh3vLZYH4fpmddhrcLgU+HWqiA8j4bLadFu4p
bGR16CZFCw2AdB+Du8xKRV6WIY09WOWR2WgzzKt/+yQ4kt47J0DbZDd/vxHCKEuElThsq2VB+7yE
KNe4H6FPDqE/+/swlJtfH3HJgv7L8rR8fxYoqkASo/GTfj8iyUw9o0tQlEk3DdeQyqzd3DVk4Hke
Xd7a+LF03n50yM4ggczm46+P/u0h+/PoksOamiccc9HPFz11rDElrs/d+F1GI6WsBvIWXQvzC3bx
MfzNd/2bW8wV3FyOwzf1eCv8fDRT9GWsEMAQ4lbNmK1C6zyjrirpV8wS6rFkKfvNXf1395fLIXnE
l7RwqUkR/+uzRNevUHPGFTVMEX3aaiJWBh3+mYFQ8j0vZ3fZtVWnDk3hsR5kenIkt2DVl/U9UzJ9
8evzLey/OeM/fZ5vj1kazUWC8NckZw8/u8jPiyJu1pYx8EIaN2EBdqhu4Lla5OPk8qzraARm03bw
rsromE+PObyt5LkszcvMJUOX6Vk8oVfBj/DcAsSL6G3kDbMjnp7EAKrWzF/2yJQWBFJ6R2gkRSXm
F6LBzUPDdI5MwW0jkDT62buOEH7kHv7XADH+fW4CjaHV3A/oB2wnOxghKpagX8wCW7cTZ1GdHvsl
amBubnXBaInPxjAJ2UtzCuziPTTRldbh9JiQm2ZF7THMU4gStUSRUoMBLuaPcWQb2wBjgPKHY7IZ
fDwTM+0m35yI4UBFlrqnhP+wCcOvDLP5NMdw1aN9a/tXPFhUBMUZNeXRBDc1VGJvpxgaSOQ2um08
4u9Hnjb22S5ykBV4zbal3GUkrcQ9aPT1SNwUip3Nogif4RkiM6BOajZ+VYA/M9cZLraaFlVUQlUo
5K0fuPRd0/Pe9NfTmFabJIX/1af0R4CRcj+vqhleEolZBqV2D2O2ThxC17qtqfB/MnehJVc/Dpa4
1r7/GtTv+QjZ7rOZGF9PwU2XWFeqNZ8MfoAv9uL2UKKdNNvSFXth7LRLu2nVaLSqvH5vf3Nnmt82
L8ta4PKQOIq1SEm2Zj8/KXaYF0NkCGfTVMUescMhD7OPqZEnjD16o8oe1YLxEUt0LeQRCAI2W59U
whAgB1VoKl8DIJkRLR6nwvZNBgwCo+0A1hUPvl+Eu6i/b7unwiKjiNs/6uVZG9DwbN9j7wQeMR6Q
tHrmpgjP/fE8CbYZ4PPSwbpSnVz7QtPd0P1rDW3bWvzWtYfBL4ItlWzp8Qzloz8eCtyGQdkc+zLZ
qyjZ9Z2H2MT5isczOcsH5gyUFK59irBX77GV0Fx1s89pEO+JCHnHud19r8L3oKguuwnZSfESEinX
GdNqGU7XObE29Gpit7tKGgry0j6vByZ4jJFqxytobtQXFiplmlf+ObqjlRN2e9qhWx56csRgEXO/
uc1wThe5oL2oP9hVhwjGoUVQ0Y0+9S/zSViLhxzrrx7HYkVO8CojQYrh6k1lpp+GVx5G6Bm/vviW
+zcX35Msy9J1LUvK7xc/xpAIfyAga6PUiOUqxl2RoNepy4FNa44jHFs7weVuZOx9q3wumuZ98J07
5MAPdZIDFTF8BLUGec9MbZyBjWFZ+jcov7kHKhN9kcXqZug9msp7xA2gQ9x02zUZvjzgW+nAWJV8
2jiVtxJGXWNC+J3NW0DHrDDo4u7LpU0Dsx+5rkDJR/tzbjD4jQurUKxr/IhxgdzMJfwnWglJ1AfO
Vac6g8qx95WJsya9K0V7G1eflnOVIi2gPIXywsSO4ji9RoluwexDEqjam1k/2ckixizvool06uzL
d4Jjw/vKd2vu4oi8quwCqMtF5qldACnZTXjwoZnnix6JVrQHTi6PWRsz6H262aTkyPDkXcMT2sB8
AOqDZ6hX+izBnGGO/mXaYkyygER6DTfgcCFtrCp+h9gsejKC6VmSagYCZ1c0+W7OwkNStLcR76wp
AJwW+v47v4jPLoabtEtv7Za0r9BAN0Ql/mMgwqRJw3PWuTuvRVlg2vatSztqHqthE0fRvM7VQP4m
Qm5jSh71DJPn0HoJnJl8/gpb4zVRH2JhpT952lg12XReECE2t+dtN52Ey/dpYVYhbKppkUayPmis
TyqpXtlH7WbSR4hzOZN+c177x2J8tMMrxbm0Hty8vcxjUmPgKNHaMh4lQSXGY0zc2kBfGj/LE8QI
6AD0O6A4t89zzgishs4I9aovXdqrhBEox+HOUQd6QEAn44PguW/85kDLiMEOSrC9ptMX2N1jXd0H
toW5Y9xOSJ3pJvL22bbqavaMy8lUaMMh2LuK/F9NSlNDLYCsJX1LCKSOiFacfTYON2ENYuZLpvf+
IqO0w70eMhZIfdAuSRAJBC1sQbPVEjpKinNUPYONW1elsdKaRJQgpuuJxHwOvhSwwtbkQxsPClFJ
TYCQnaawvup1UNITc70DA80VPaQVVhEa1T6ClOBYIKWMGoN83ifKmb3ffMTZM+dsRQbQTojXHGum
rBiBlPJWVTn4ZHGBjmgTlt6O2RyCbSh2+h7v4A6sCDD6RRiLc4SkCu8W+AaJR2RkEJAYC3BuRnGN
yIXJgH+ON4CWGWm9AgBtmBxDpa8bbogZLomHZtp5MfRHhGwggc+Le7lZMiw0LNfOJLECQxhSxiFQ
oEPT5rOYXzIAk11wX08XDWuNQmBXW8B3GXIPSr1khCl40aVSBjRGtolI9Hy725cwnFwdwDtsNpAN
cfLOaEdduGtsAZy3jBl/yPjcRrgbYBUdsROL5Ckww0MUKBYPvZFZcmmRxOOGw9afuJFGa9vVGNnM
4NYnCAU5YLadLDJNZkchOhqgCGTPhiJ/PatZNxindEx1pmgzLtnPlUEVbkMYFfjTDVl+2nFzgAbM
RepRyUwwjFOGNIssWNrdJVEbn/ncn4+ch3i6UD1BuG14pqzyAbslwvx6Xw5YK0a9DRt9xQP5mVY+
mZQBdkB8cmgNuGtJLRvKuF2TI3yec22ZwGAERqfhdHd+YCAMUeP9FIU7SJp7Ct/Hnt6d4I3iztmp
IUkRjL0BJVdDBcNT85uK2v55q68tW1FRWI7n0goxPVoHP28mrNl1B+L1TPRGVYI7S7cNMxEXyT/B
EUhJjlHau+dB6TIAnMksnHlez0s7da/ZpsDgZj15RVyaPUGXy066isQb2nqCGEBwURb7uJfdJtvG
5Zy9FKJBS993YTpwC6plHGeTIhkqE9duArTKgmbGMCRFX98L/Hj5VCNJZaS+Vh1Ab4YX8j41y4mH
gnmPnezSVA9Ps6up7BEvFdem9Iq73FAgLfRArdal0XhwjJBABJnWnyygRFhXCDKD39Sj4m/KBc+l
MKOfBLtNud86Sl2LPzRJ6V61OEOIv53kAZddeFVZuqBlOkMGiudkixoD+VfhqkPg0tRPGUhss8AD
hq7h9V0lKee07Wx7/et9wx/V+bfq1fNs9KSUdI7S37cNI72byOlj6uXA7E5dwwySdWjeyoB5lZv7
IGKdDGJn0Vq3nQR44sxWtPPb/jMMzfqC4E69c5ThHIMoyVgqAwl0XXb7ZEhnCz1hN9yhFJt/U4X9
Tc39l0/tmN/q0NIhJbINqUNxvvpnbb/kUMNknjDoYbsAaGUTGpWGDVJOnNfUwnVk/Kbw/teP4JoC
g4NkryVtKvCfnw/EcEGSDq7GZdWVZGORAxkyoGb8ZptnjpDpjWCo/2wgAd3LqCzPfn3hxHLf/Hzh
oC9IT4GNXhqtzrcydO7DwUWPIDYIbp8lRugRY3SToxMOGmvLMnUvBnQUSVheiZpdmyp2XoC0mxcc
lfMuG4cjc8vhN7f7z7tQVg0hpGMuDQLHtugOf7swXlq6hh5Bt/jk/m7a1nRvQzsuTlXuLBqdLxOq
3FoYbnX49en4m+ParsVw2bHpQxFr/PPVyAzftoPC0H/wji4rV/Wvjs0+uAuYTs1EUpxhBYFDPqvh
+f/ryN/bX24UEZrQ0Z6YcaYdtTQQJ89anPWGV+01WjWSFQgofId5mzz95tDL2fzfe+CPs60kul0p
hU2PXC5rz1/ajFlgGIN2WR+92eJFgN6zvE8Z4BhBu0sdfabQcOYt/CpiywkNpCuOSyzzridSH8Jq
ZU7t1VgRqkFZBaJpHenkwnLwQ5outqUFX1oQZ3Bpdfkuyc/80McDeDazwo4QkSh19zO5Xy5mFc3W
dw7np6a3d17U7CxlnDyj2RpkaQzjRxzdYA7aNZFE2DEdvcVBaXmX2MWwDQBQh4dGjg9By/EJcCY2
+3qHBVjhN/Nb79QWDZQMex0qwXT2Iy6qo6yQYlmoPhaMlenu6kghTrfPzepcEx6URkB56+7ciZxX
MP70usVTBChMqYVKWzIRdu5+fSX+aHz94kp8771aAMaR52fc93iTUKDb1niYCGw7Mx2z+tAWcnU1
LuzymhUeUW+zpTWZPPz6U/z8qvnjdnBMOs7Lq0Z65h/Djb/cDokDhwa+wIKaMpY0jK5eGyEIoQ4q
4vbXh/qbL2wp2FY0fG2mJNr5duuBVhysXjjOpkSxfg2YAPUQe4pWrqte1vFhyHP4yZn1RQ+rGc9c
jCvQ4XU6Nb9ZcX5eB/nStjSVRAbAq9Vkq/JtHS5S7o2AvuiGqYp1EU/4j5oUyGzvFmSvxGn+m5WG
2dW3h2553OgsOw4pPQ7/+PNDl86Z9NmfS7bHg4Q3yjCUj5jshrLyP5u4djDSELV7AfNF7v2giw1M
yQnzWNVkxbPZEt15UTsoLUhwvJWKCS0h8fUS4vjrS6Sl968f1WILxwROMhuhIf6tddq6MDGKbAm1
tNLxqKzWxpkLh9Hb1mOXo8hL5w9qCBchNgA1xJ3qqrbtxdA6FEquTTye4PPTub83o37EtDlAIaGI
9/LHzPTJ+IYg1Dw10BEwWJcpMSMVukk800jDeHeyma7HjMwTz8NZRdVnWT90GyT3BBj471Ezqz0F
s7xFjDM/oK4WpxzjaU48BryHlVdwY0W4+J+SIIvOrM5pnmg7i93guET7pWIo3kElEhPdRTaDZLuy
LG/dtjUrWzuAQKaWJlnDMSBvuF7JOA4MDlzwsQQ63AdiPgXE3BymePAvGx95md0YCc5OK35zS9d+
kLGabslCt06T7S4auwpRzWTZyYM2/XxbBZa5L20tjn0UjU9oPmyyd93iqhF2uUdeiiTUqtyvagIu
5fucAFx+nOe1N+T+FRm+xXNYZvkF9l7jfED9QkiDiHeuwIvb2h6ODqMJCSpn5I/ZCSDqTRvhTTk4
0G/PRT6QFjJzdAjrdegC3BsXdib4KXzNpvlRpbgXTrYqm+0ozXQHtC+98WVTX3Z22P1olCLzrUvy
Y5lnzoVjJFj2Dcr5BR5FIrTTTLvBwovJ90fYqEsXAip5U81aOZ7IW8IvK/i2nbSbElp6VxMQZSYh
2w/aIBjdXxJr7kmrAPvRtv45Xmf9xvQqsJ7xAAhStNnO0tDNIs9nG2IhrFtnojA+wsJEY2TERSfw
3kbBuye68hVPv9GDO7GQZ5WlVp8tAUBvda9J5aiRAV4W9Rg9Wvjq6Va7M1Cv/6LoPJYbR6Ig+EWI
gGm4Kw3onShS5oKQxFl41/D4+k3c9jCaHZFA9zNVWUkjeA5dnPwWzw1GiiLwGnXOJUsLELhpn6CX
hrk51YZ+UrKSfFHTrncp1QLkeiIxUe+EK8eXybsl9PpHC3NELrUiqexktDEx/mw7hEdrn2Zlj9+5
vbkduStdZUtCeHXtEILJBbur1AgsJxMYms2MsRv/kNZgqhg0U/02nRo78VCVOmaswaRW7Q0688jl
12zhXH21eq15ASjqw0BU596qFAcmOYX2Ck4Rfg091fFWOGiFxNB4rHX7I1pqEJ0U+qymSyqRlJJo
itzs2whlsYkaK3jVbjPe61gHFQVvCuaN03OlZm1f4r6a8AlFI7yksMB5IbP2PSb96QokIORTjfxn
lviYpKrCWMqyl8dcdxiohpKAw7Z3y99BCaDqURwSoDZSsiD9Ro9/GNuABxxzxTQuRiKpPRvpAIgV
M/aSUc/e0oznbOYJYNQgQfGhorP+lGPtHLEklr81ZFI2TI0SAtkg3+aA2Fh772r+wKItuuK9DRxt
k6G/fRjUIkdb6vY+5eV4I/+jfmsiRpQQBMB6oQTStuZUwZoMXbAbqXCGu+CLPmZdlRxJKMz2vFU8
wGIey6lW19zLsakvqY7TzYZNuY9CzCrk6SRWh4q8RB9byFD57qSeXrr5/251ZF+3NiLlHifg0g9q
BjcRkWEiU8RHDwD0iyVLd8oVsL0LwO1oavu230+VBV24w2CxqAyz745+aFgHFRsopUTfwV3Cda2h
diEXBnBnS74cA4E2Tw+9rYAv0wKfEX+NDC6hKPKLtwQhNeAQc1C/zMkwjqHq5McQP8N76sfBri+U
/CUZmyTEthjTseCLecPXEz/9BK92QNwUKeU+qUNYNqr8NzWznu/aL2xPTqxTq2mg5IpU81hAjweZ
Egbmbyem6L03R+6coS5PSC3qqxSNRlJiwkC9VrvuaRqqsgP1rh+qxBrRMPoTNsEoy8190vvllQjm
4WJXRXujeXNJZVMlm3z6nKeVlxffwRWdBSZc5NaVb3XmGAWEaYjiFvABj0QuxzwgeEF+mehG9NML
w/6umLwCA2Ifi/YuFtZ/ZBV1m4awSgAigvJxKkebSSoElmiXdv6E6bPPkXxjnhdnlnXN0+A/kYdK
ojbKWE5wlvhXxrjoWZ8wj8LpEI/+OfdJt4LEa8Z/o61P7IP9aTgylwf8o4mOKPAomRRGzLAvVpoV
u97At3JXlRyP5dA3sFjL6VkbqAYX6BmZxudaD4MqRAGoU0/xaYHD2FiBpnBOChZ7Qds5GzcitUJV
SP2bnKDaxTpJR4VNgq2M2nBDXBfqQsILcCNWwjlasFiXiZubx66JnE1Ua/bNmTQJVhaqD3eciRnL
t15T6HdvtsPh2XWliwx/jJfqpCcPiL7lIxkAbmrJUK194CGMe5vhg9eYFV7sq3i6E7xdnePs9Nay
ydWcxCc+HfLsVIk6Oeryc0+YNu+HJuZZXwCAm99nqTdYsVdSluK7rXngdbumow9LKAsEbjO+BC4F
e7VXT0PN4MxMf6zMgTWL+6PKr0JV1hpqdhXPlGW9dSSq1ewqendLJ+85cX4ITf4KTvOGGyn5nhd3
DI9WwsTnyKqRBB61PZXFZRL6Mm/e8Dip5VNPwIQrRwMupLHLxdGtr4xd1fRdJ7lwuDKQVMdXUt0H
lWgk3FuHPNiXLIZ88uwIoRQCOfgjqP9VJRJgxN7k2bdXMjWV/M0iNcjWjqbWrAywpxNPaaAdtelf
Yv4V0wG+Uhz+UikCrxl2baUTMqmuCd5ZEaxKBVp/BILq4dIbzZKJ0qZRclRH0H2GbZ4xi+aKX+Wu
Xa9zTqVzXxs3JRLLqCLkx0hvqo2tlg1opJ6T4DvxsTsC2bEJB0wNZSGay4S9pgGMA6MQDmwddBD6
SF4bSHzQ1jPipTK0pa6zbJGSj/NTTx8py9t03o6LLYHGbWzyBZA2BR4IRiTJ73wqvfKH4bLCO4RX
B0v9aPzTiTWMB26tkbxTHdj6r5+8c3R3lG/8dQ4kDTAmivl0seq2fXdAU3SNZmhsGrAb+CxDy0sS
8DeNPA25vWx5XbQ4w2GybltEoXiOSPpU++QOw5+k7gl3ATGbavYxEtUOEP44KmQISnk26/QNmC0l
ZH2LGdZiqLkYynBIap/7HbE7EfIVxfpYtccS1mCSYfyv37MM05HjLjqRbwRElMl/yrgGRYQXMpjY
VIf/pVN1zrGfqhR09hBvVPWs+4zeE+Oeuu3Gjelcw5DczQKkN3YnN97oqr5SyK8qs99YXoPsqVEb
gJRD+/9LJbp2rBf8iZOJBMCkgG/6HQPGfyK5juolLNhHASuzMdCLVO5b+EPk5y1CoBwqmUW+OeFg
D85BkZL6zfUBjz5Lk1sIRBZn6tmKw3ctw6Uf857hWb2OaMHjXDmr0yGjlZ2UDMsoQWCmuSrxRw2p
2Z+A5aJ9NdaiTv7CCv290nhBHO8kn1gFjZI0d8AJxiJyr5pbb3yXQbiG5177tMsbCu+NynbDZBru
FObCMvB2ghsh5XMppH2ewIEYg7OwTAMLckst+OPSYyQGp9Jgw5bD1oOvSg2WSYRFK6oWSvURxS9b
fQ1RumFwzAdAxBuAh2lIr93A4HzoydDz15NbwlxjP1Ej3tXDC4zZAZmq2BD8hIq6YR7a0cHj7wxw
AwmsEqSXGRCBjODBEOLWIBQOCnulYh+2nG7bK3cMc9BGyA+PAzahgEDyd+okFh9Q8wrI2s3WVjdp
AmyCgXbhA8KQ08boyYiZBJ+5u7J9hnvgIMN/06xrL7aJw7L+v5Y0exs/QwJva5PqhzI+BkGwFMln
NtL6Poze9wBhErreia+oEThAlTVatRxm3pvLveA42I0bteWlGY+2onrI+Fnq6AAqM0/XXEgdBx2Z
tYK8uvSrdVbgQLGGpZxPCxWmcfV0+xuujkUYI0k24jV03ap7z5rnEOHbNN21i+O2R0vei/QYEuRe
SeKmk3qpd8HST4XXU9/TVKzrThoLXWGOnCHbQ2TOmnlwPNwfVO/5oqqvgcwxy8Ho0/4FkMVtUsBK
TCyZ6Y10VFSRGBnIrMJgoh6k+qE5NxfstYmltodGl78ANPrtj2l4Fiju4KCggNccuIOZN6Ooynjt
6xG/NBTabot9dMHN5eqfDs4gBocSVz9LaW+wr5Sq2zb77Iy15u/94cmaeK3ltwEMXbGD6sCjhrup
WkftZz4oiwQKBRjhygX+vw04D+i/E/MQxzXGn5UTR5fCucTWu96QlK2+qenX7BlR8Vnl95FLPkA7
3xOaG9CrJlg/mbitJltfQ9pcKH6Dtypa4J5fFBp3nckvAhzUYSFGmsE6It3TgsET0t+03cKKv3IQ
Ry4GD5cVpI6vzgrOECsObBbYv8/xfIjVccg3FckFob30o7sdvmNCtbW3VEVWy1ijQlQClYePZ0Ag
4k+QxdyzrTyVZlxbmgQv9U5WCugdlQrm1Rv/skBfsu2CccUJ0rxrKhb34FF1/8nsaLO8lwUOf2w2
pftO3NKBdffCNj5T+fT11ovdk2ooe+hvq65CNpqRFhnqXjY5yyYwdgAytwK9hytvI9Adyw7vokVr
EplrXXHWbvCXQyJ3zZ3PHGFIQcv8a+N+DVf/nkXHgdd2KGescL6pg3rf9S6f719FJO3Qj2tFksJK
1VkPr7Ds6bJ+Jsl5Hh6FflZZ0fbjX6ZuA584d+CzsxFpZnC26s9E11VyRBSAC+w57gvAiDAfc9yE
KxyCEZKNgToKrhDgkGvF4j7QNI/AqQ1QnE1mkSNPmIBTiCtMasOgfEWyyAIIANKCpdXawYbjIur4
VHsHNQrB7PpuwBSAyWXtO/9FUoHa+GjKT+H86/1fUpWW9NwLLTFX6XRiOVINzqPTvkn2gQvCqHX+
Ho1tFNvojt/N4sMgWcUqx5XJgLYrio0Wu6uSDgIC98qnfehfrfXfvGpnwqn7P0PG42K/Vfp/pf/J
SGY52iyhs+xGliwtYHDR03FtlwlnHXiS3lhSBe/D6Bk7v9JwV3WrLzXbWWqIjVpV4B7EqMEnypGD
r5yUaUhORuAf5fBfEJleR7oXYTQR9ZNQXqL49uO3rLslhJ1lioV5NyUxAorqhJdWm7xcvtD7xqG2
QV+w0oytgvqWpWo8PJqGFCEaFKue1nFroYY5dCldnI1bTN3im8X69afa3yI6TjiQapCIA6jJBMZx
yj8HmMJw0nN9Ta20mdQv2/xzSCppMbnO7mIS98jqstZF+5ZOT6Vm89/GhNVJKs2hhgUW07XMtYnm
uUzQguotVhnzyMy6zZ1WNY37yrpmSoxhAggcPKcJZH5Nrpyjnqupo0exlz2GVCQyDyMZeCAwIxVf
dv1PptUtTXGmARuJFbmbqFAgG1tgSEuBFDA4hvRLSDYZX6XNb6kH7Ep7MHdvLohdexq9RLM/hvQ7
wEeYT3ez1S8dKISqo3pimhF3rldkbPUsFFH6tHbZiaPq2uesubLpFAAkEP2zrWANaR5a/nWprsPy
BfvuIyTzcSx3LR99jot+qt2lXmeneM5SV45DeB9Qymchu/Z3o9iTHpVhVXQn9rs2eWFcOiwSF40W
EwPTnYLo3qYjH7ntHk33z/SH1SAmgLSAJUuGzjdlmp3G0y6Mr7LekYHA8I6dqq4+3SE+d03hFWR/
VmlxhSC1lJb96GMBJAqBUgY5o60p49uFLgdPGwFXZXLFJtRLgQWEUCnMQd5oor2APXUfNYd0FGsX
4UcSVd+DOXiRKsxVp0ZPK/H/tOojc84mh7vf/A35vs9fNjLk3lFWQo94Hjv7W0OZVfQ/mdvsi37a
MD8kRNQ6jX6ziyc8Yr1JQR/5GwjsHpOArWJZR8brC0zxnpsSyx51SCKIOGcEtQfNu3ODay5Jn0yc
o2EWSz0qYKjidcQE2I7OO/pG8BrxFs/u3ij8VSrGXZ+p6DBGOHbFVtWONimZDsMLG1880lbAqjiJ
IctJAWebq7KWvxXhByFvd2CcmMyvO/UsAayQbMJ+jzgAxLE2pynS4H1VIwftKNC0aWsSi2qaR1zJ
XkCxWwiq3sQ9pNlbwFiscPepsOFBcIWlKmkuoUYCh9YGXpxDQSi4hnp3AsDQfjXlywKoCgwJjgea
SzI0UPw1Ot0KJBq46GI7QV2PdGgSf3WzQTHhTQRWjV3l5aPFmTtw/AAnYS2IPhWgT0iCrblMDHuD
OHPjMnHCsO2x42SKDezV6taRHW2UGWWucSO37YXL75yZJQYHwwtdfk63do3oVvS+x9buP0RAkKPj
G4iStKM6Ds9R+4c8CCySyN2VW7Yn24FwQSC7bX0bKW8AsIGycy5dE7zaot+kvfrWORanAl8DqdJl
/GGlDvDDPkb/yg0YNfVPVpfkwo7KP0Jtli5fkC/tR5eZOhMh2Epw93xmcc5HUITvyvSS9jMe0VE2
FxJkNj38Vd3/y6T60LUOekpWCIREPsay3v/B3zPbwyEx2BWsBBwV/8UKuiMyRpr6SxFs1q2/lH4Q
WUO6rGQ7+0rVY1bDbynsWwkDxq0T9HWwodTDbGtvSvca8oj6QBGWsjEBRhPOPc5c69HduDUeNXhU
S5eI1cbCNi/jJQuXL6Ksf/scUrFg7FOT8U4pc81Cc+9Cddwq2rdh2leFOmKYol1tDR6gDbLaGMBU
4XRNEBYB8lwWgbsYo9nrXu79Lv4kzPpLQJyL0E1PLgqTxCxWIzeh1jNKDqJ66SLAq6Jt3RqvqEEd
BxOMx4s0RtkSItSfzBLyczy9Isoms3H3eV2woYzQ+35b9sBDBJYHamku/bMYqpNErdD31zo3brFS
gZk9Dhx48jAMPUNU+qkRC7gDJqqyzk3w67TZWq9e6LqOlt0t9aJeCJRfsels1f5nQKaRUytOHNxc
KreQOtpWLiKv9kXD9RyTxRZNuypoX5lfbkdaJH2Qh9iPTlFlbcuUlMTROboD1tPMaMp9XrTUH4TL
47OekDz11i7FKE7B4vm8mUmlAp7LsT+lDOpsBUesAp7U1i6uA0oE/RvYn9AIN7bTH8md3c0YRt3s
1rkYiQwcSbMMrM9QzbdNw4oN02HEpIagQR7qLP9VLV27QzPLcEiLfZWgWmeyChwFuRgk115eCLMu
XtrQGPBr3B+UqfF5Gov01fp8zBhAZy0V9Vfa8pFB+sXdVt1qq9nN4Q/LZIjK/qHnluGhhOY1IxWG
wSWngWqM7UYPQMMoWRg+EiV/JHT3/wagn2BXM7M4BmlvnAWK7nse+O61TRTni+T6YjNbbhokmvZP
5evPFgaDXWYXH369j6UaabBP6dqNClgYChcDHidJBvPcn20+hOE051eP5T2wOuNS22Z80GBTLlW3
uurRMGLZFu5Sy4t7KBgO8bpU6G+ic9EH3+GU8nILlTV8IONmkWn2T+e6II1J2lYcnATYbuiEsmBc
G6NdMNYJxdHQiUawRP4+VjkiER/u2exnhjLgcXzmAJ4TrAbIrU2jvySWc6jJfVkn7Hd+S3eeLQUz
yMp+WkTCL5KgZHOfO909DVzj0QdUJnpISrdfde4M9zt3PeEGxBK8l3pK8nlKaFCLWtVjEXa0nPZu
DPI7z6ZXTXThcoqbbWLDNYuLS4SjvYqb6ib6aGTGFjIFntSERCYBK9uKd2MaZlBG4/FztqQshgAn
O4EEGFM19D6dhUXccgGkIQFN1gmNhqelYuWA68XCOoConbwYXcyhHyS93oipT027t8oMTwk3p+xB
wgvroy+sMwFl6yEWOxnrX5qROjBzuEureuYGGM4udf2HldfqtqSVV/L0X6fiFUd10TAlp/1XrfHR
Krq5JpCEYL2WFlvWh45cBKx6a7u1z6VTXlWBpXwsCTuJHRiNjtJwPwyDtun7dloljXwlDVmckMW6
VRlnr6ZSH47tz9mNZAqXfPpZHNhbp0J0XLjis8qLoxvyh13SKL0yiMjwc04pR1GkMoppkuAgbJYI
SpQaqzaPe6RfcE6YMqt3R8bDIXNQXqqy03fTCBlZQUa+bGbjtenYDJnzmR5GqjzJpWx+F4qstwGd
IBsKIBAl4nPGWpz8LO1GZGCxPkbFmskzsQ5CI4q9zBngzThQnAALtcubP6OdiG0Avw0vcqBni19D
r+fFNhxV8TRdaC99ifToVoS9Wy2rAqK1zCtgYzif9RRK+eRAZcdazoDLCvJxpc1hmEEm4n9SHUyG
GkQ73+3eEflRKwdjK3rNvWky7EBLlAFnTZ46vfPjElUGuFW6gb2Ga45NvKud7lLLqSUFhkV3bHSw
siLXfOE2wLEwlWTSMYZWPVt2GqemShe0mrgCmXI1DcNiS8nuQi3L+ODA5DCX834w/u7MTLAZZ/u1
HZy5p+57oaEPAWtQAO9dzWrIFYuvA77vlpKsesq0hJhq4vBJ7hq4Up53qzmUicuL4BPU27X/WblY
aaPpZbDyJohUBDxkMy7pLCAG09ieZ/xxYrVHtiQ/ZV9ezUA5K0NxYG2WLHrM+OyNN1ExeHzN/8Wo
KtuI1qipgk8C2EymcFBNXMkwInO7r8CZth3U306FHD7wMzrJ7eorZK1kmeFBZPiElCDcNXagwOnV
M09NkIJz1LrQsyavsEkisrIk4DTM92VNGkKQ0cEYaxPQ6AhAWuu6gzP+p5kZXijtmsQwNHzBDMBq
nnFr9seu0set4Tp/cWP+EAj5oZdYUoqaIYDUD2yJFmKg/IrqryYRP0PT7gdAzZiL2p8EPuY1wAur
ga/udK+rq27B8NBL5PCJ7EpKCA0Of5tiypGnu3G2McPhvTJ2Ou4sKJdohw/GOHrgnlMG+yzHokK7
Q74CwzDkf8WIe0BjEJRbwOdTLBvkULWXnIEncvgGeQzH1LnKyIwmaWmCncr4gfFwPBNgXec0VRLD
avKfE0sSoRXdU/zoqMa1dWcOUnha1Vqr1qd0SU2LQ50hFaqVliUli0g9g7FklONGOvo3Qe7YIYl4
tdSNjRqkVJ0rmDNlWVjDr2uDRiYr7ouy6hpVgqlK4xLqWTnnRgzwcP7F/Hg4uwV6WR77jjksdNIo
DXaz6BXBXYUxohAr1BScBv7Z7XmuyZy8V0p8qXv0y3r57UQ59ZpGMOcOKyZLFRUyqqUCqaubMvTE
OL1NbfwRSD/HIRZ0q8KH6SbLul3UaTDMPzR9G/FYI/CPmFrirP7IE+LAW5JuUzORaz/zTWzaEL3h
XF2UjuyBIksvipMNcMjFSnUYTbPqQbDpE76kRjXzc4vRvTgYbpj1Sz2Rl9Dvpyc8oPYlSeDQWTu1
axr6XeEY5IGiS7N0laBBIl4A+5B0/uhnhtowHXr9prU3n0GaQRBvD+wGV/TaRnPHxHFb2c5dhcXE
dDoPyLXHoWZP7WHIua9SLWC+o3Rz9c/2xjN7Yd5DlbshQT3ArYecZSjIOetZS68d7tMpjO7IoTFb
mRoKjSRY9aPyU/ih+6gd56qP4RtOOd5TMXit5rOUaT1r0Na4X9YdiUN2wmXXt5dGKb5pKTl/s13I
EjgfvnG/I8eDNGcx/WzjnVJkN5HDiSE/KC7OMFnFIjQjF0Kwv3VnJGAXJRdZVodIwEQdrJ0LQ4mK
85YzZhzTbgVi8hipyn5uoXBoLhXL5xZjhhLLS+27DK6KZz1EHhFKuKtIjmFR0ehvbVgeYD5Sa5b+
AZjYQq0bT62nYz0Ijthha2HaUxzzq/XnSJ6jCQ8AStIyi8XKxB8JJQpbDMQfoa9G4uz6YqNY36qT
fBa8OrHFWgjxuJ08+qQ+C3bZ+aMpDllbUAQ7Xoyma4xHpDMkCZIk34Cx6X8c9St219H0kcqvRn93
jW0FBCnd877wDcCWhZ6J45m6WOAUkVaybDJyoUQHz39OpyEq8BfE3gJZ77LK0asNl6R4dBx1mftP
WEgY6fJczI1Ov+trBC90qPE8+nC/u1L34MJBTb849tkWR5JRwvZN03cKG82Z2gduDd6TaxxYV7nM
60L5WQEtmW4dThD4uVsF/OQYftYuZhm5MSgy8NzCQXrpHHtQLAr1MdBQqjA2i9jci0LuFT5rWeOk
H+/u9O5E1UoSpoMNFJzN3pQ/wn03ieE0mJ00iUn0AC9rRr2a1msSEiuoOsZDNejofJDjXpveTXtv
tadq2DmzDbK6coCsgj5apIbHpUnvOSwVgeMnt9m7h9SpvFH3OvKXRQNWnp1y8tHrl6bovdTYd4Qe
STztYfzpJ8oqbV5z3o/RGjwnp5LsUqbxGXuHQvJl+vl2nH5c9cqCZqMMdNE7Igbxj+yhrxniP9jA
LiP0uvvPrjcoy7c5whiNTyXBdko9mS4xxBAgR6Qu9OGSUY5zjgPuC5msnGCXkN5NrJUgHTZmZkaF
xZdb9K9iQGDmfIXxb2dR0rPrhfqfpZhrFQaFLAJwMxFgx/8rBfvZsWyj3l22qCHyXltFCIyIBmIu
U69t9mANvwnTBMx9p6L6klhBMD2tSua8RsS0iOlbRzc4Nwok8ODaWXSEzXUOwVTJOhiHVT3Psd2J
BT9U2nNkPg1lS5G9Ulj0usGiT95r62kk5xRZmPV0xk0+8YhRxgyQaQQfHdZGt1+ISS7qNvqvYqTf
8Lo3IUmHn/n4O3GIaEW+NCtCTfetuymsn0ix9paq8RpsNVwiuvEIxaG1mB+EQB/bK0hvj9kw49ME
rTr8q/ESGskPqGBXrksre5rViaLH08jTypMUXDhpOnZMrewltcExAIZIQXrf/GrQ88ZJZ7ZoLDNL
YgE5+SPEQ+dJNCKaEs9X70gElrEl9q75VQbvRqndVJ1gAiJMJv0MV32tZfh2oC2CBLVtENpqvGnA
EOsEkCBx09E7rvJmOGFUDyiWOVTzlJF10XUntcIOO3VQEOZxbL0zqNCROZ7oaFZj2G/Tnt3xwNFR
TcWhE82eTKV+l8nqriMHMTlxqmJ+ySWfzDeFE/TlXQjEz2FbqScbfaT/t//ivtoyalRGSkKiPBIf
CzOikSjU6rVLIjeFB7I7qhNvtvmFrO9JxbxmVbFPZx4+/u4SZ2Ubjmte5TWSj3XSyVVtorBwfufR
t1Z/OJzisj5Bmg8cYqmLHwaSe+HsdU6yhFAe3bym0SbHO9OoP/bwrRGHaUCPY+LkyVnmJYONiGxP
88cVUQxbLftyeThRky3TqAN30mw0Uo1wW29QAXJd28ss5clMH2b94brDteRY4MO5QPZf6y0xZRmy
B/YLdckeAjMp6BS2i+PSZ4rsE+MHsuvajr8SO2kx+IuwrrfgGD1/mEMX6zMOCJYZsr829s1MvxzQ
hDl2OPhnjn0vRqZxHLKS+bY2uIsM/WHR57gp6lWQ5csi1RalftQb+pFnD1MaJibd6EIRu6RGwSgM
/hnId3/qGPXIiAgTnFKn/kGUU5IvAusGNmf5nTcxa7pdQUaVMn60ybMBRejWCnzRU8MqyWfcTdy4
7f52yq87v9/spIsPJXcIOMNcFd96Ft+D+bCHtUAyZRhzUse3ppMShoGVdQ7hogOD8MYI1+owrWr7
TQQtQiQPPmnVSvJbvKIASGl/99pHlcpzzCnrcxKM1ylDJaZ8Y7Qmrfc9VF6G/E+ifiMQyp5uKY1V
2lnbfGAwoctVQH5WWbR7cgO7wtkj5Fip9ssMdjSHrPk3Fev0ghVog7jPqDZgtRamew4jT63eKibe
5vAXoWqRH3lqg8NkHy1f/uQcJONbE5cTWhsaskWheHnMILxk9z6xfHlnAoz4L1zZnHdayEfgn8i3
XNnsXksacs1Kdl2bX8cI9wuRphLpsmi/iFxYWYpJfN5B4x/lm29WyNadJe9/eYggItvq9UeS3Hzt
HAI+NptfB/s+QzZ/cq9ZxswqI98jg9OZ0WQXav0Jz/wKZIbO21+mlAeLMcMnSMDFmNhbzbDultNr
LG09PDtL0oHe8jD2RlZATqpsoOuBqFFQ6HPK32V+doxnWGcLEo3z7tpF+wwkvlV91dPDNt5S89mk
v8gXRHjS5lO3Adw+ENLxhylrkxVfwNcRqqxiHVGOQU4C7Q03NPC3otl0PtNJbdEPjz5HqJOFG8hJ
fJ4Xd7pzkyxley4rfYGX5t0AloykdJ80eP6DHWqFZWcvQy5ouY74LmodGTg8CrzSLCzOCU4S8TcZ
0DAhXxs4SvlKptAgk4cMgflmLqBLS+z4+mquKcoa0Ti+I9FzqL9y9dk118w6d+2lU/6yZBvJfwLM
cCkvne2s1e57EqeifHOmt549L5NgwQKKufsy/qO7W1rOuGWgSUfFyQTyBOYhoMwJAGnc3Cx779Pn
m7wyByGxcZfdFajUiqTGpTaeKRQ0kNf2xtG8PK1IaDiVyX6wbp2OxApSMarkNnnZ5aNS9zqoOeQo
eSmf2fidKq2n6zcGHxZbPPJwchmvWlLbcv+lVKdEtRd1uK995V7KQ9G6PGs6UAoGkwlUdpporqra
THH/sSltf2qdoJmo+ZjYH2TGEfMxmboXacz5qP4qrNzVwFCijguOvIMfZZs8+3Z0ZV0bsxqjIQKU
3slVNxNwhsJWeQZiz5+itW69z4ogbVOTQjFiwsooZFMwFL26GpmgZSEzyq7ehxmMB/PqxKfBetU1
5GlbWRJiv85aArtUSYnwcvXBG5AidSVESZJDqnvF9LwNmc9rydJCi59TujnxmzCewmZEZXm6c0bB
zzEQVSyFjQ2O3GXvhJtGpVX+iNxgF0dw/vyDzdIiL/eMYXGtX/JhXHHp0IdQglZ7SdGqhuQq9LzI
NQgNdNgEzpCyQhrYOYnOqCS3nZVv9QC4o7kxiJIDnMhehMuyOddMWS131yq49D/81KucY8SPS/V7
thy3+qOiu5q+qcMJCOidBydsTJNpDa829Do32IbBHrMls8S7bYMNWnaszHWkPXL6son5GhCCKsUa
Y5uXOSfQn/SE1NN6woobEGm1teJqaaNo5tXeCtISY+OuWLSY/qpQ8VmVn21qLslwuVhS/0yK06Rm
kCUNr61wKUWWR2ZaI7+VihO3Nw8mAUxCQeFo+maPYgOJNyJkVnvdRAwOmg4p8wPif4/Y+22oUF6k
5JFlw6EiOmqTq0W7nEF8mcAoz4zVREloMUtKDQM7YP+qyH2h3fE3aQh7ACZGj38NtTW5LXkUzxGW
xVefC52atC+4onC4xa4J5tStH6Yf8gfccFfJ0fdXQmZUFVH154A3X5Ib/jYHFGAe+C8mKnqw8uKG
vE0BK+8cfTt9szLGJxke/gFBwKCTLGNBX0eW9wZ4/jRCLcnT4q2H6LSLJgtWtQQqnm4j3oGwyFb1
5JI/4B6Zujo159sctwRCEybBRQnRtXagPGb0YV9MxGFmewU1IosyloP9Zuix5GJvzRtnoWaHNAUS
UmmEwOdaSgnm/rNlvandzCNO4yQFH3JdnaMi3TKE2hEbt44K8YEn6c1MeXfq7Mq2YYvv/8Q6GVgC
CpuaeNyMFj4YDC74iSgLh/S0/wk7j+XIkSxdPxHMHHDIbWgdjGBQbmBMJgnp0Prp7we7m+nqsald
dWYVm2QA7uf8srWch4o4Jw1+66he0Fh5PwQSHxrRc9RMn03S3/VOUwCSZBBQXoFNroFWdnkLJT8A
lVsh15/VbVXGNX1tkg9LId6kPYnPwW9b5J0TqjODqF+yOLN9E27G4TD26UpNFE6H9srMzS8RK6RM
0bqxj6ZRsWwytpDVAQnClEfzsmcSRUo32C42yQTt/BUAX2psUoGPB+R7gq1fDDA0s9+gfkyg4f0A
V5YQ/+NjUGh+uRkhaLThKTewNlSc/rCU7idq9w5VHrfW2FjQ+8uieKrw1ORb4r99HIBQEpSxhfra
6NSSJFWHfKDpFNSf6BnFeEGPYrlfVrYMg9+6PKj+NWo4Ty+1dSaxJg/P/bRHllkmjwKIc9x6HYhw
TRFv8Fwgr6jaK4XZlEUlzUw0bUKK+rJDmDKf3zOOr+DeUr/jv3YIG9XV9s/ir0KnNt56Y4OgsLd3
kXuq62OIgIbQCrJsiVzhfKmtm0vgEN+aOy4YeQL0BIhOp/GELgRmb7IPgAs+XYzpjUSKvjzWyX7s
7qL/U5aXgGgcEjKZ+r/JdI/Q9duEUETTXHGwDJJ7J288stCmhvFwiH5gFEp4M5t8ZdBb8skfEZjT
wn+xecefQ/+SyYMIt71NLTNXfFmhdOOhZtB/VN7eAEprV5LptXrTumfZfkn13YaXKecLsOg06yle
maG+Gn9766F7LxPdGTYDKud9a4BG7W1UT573a5i7PN9l8pkVXSmWqI1yrDXtZ17wURuXQv1UBJaG
H5mHypdwWsNEVLPP/C8K7434L/aO1Hweb37qr0WEWLR/0pAqUkvnfclsmxAOwrfU0aVhIfG0SHOI
hl83mqOAEQUMS09aiwhtnZR3k9VWLw3ITp3pcW1Iruo1/Qgk82PMJdA1+zapyrDSs24d8Jv6eKVf
EWN5A8qCr5xIrIaonGYHcmLklzHeTdreSvlv2a8GbuBFjMC/a45eSz9tsEGuy05Kql6A7CP7ywrV
i2KlV7tU21CtIco3IqPIqwnBDXoWMxpni6VIPh2HrqtLnxurTn3GctYo39xgp4szdW9J8Zd+Cg4s
Ogn+8mMZ8U2jNSHd2/neKz9lfWnFRdQri4ZDPV7XxZNTnCMiIAz7E5TGbd4xXOToxDSA6nPFhQpn
gGsv5CggdIU7AuVBN7lI8k5zbL3O/n21sxsXBnwMQl3pOsvSO/sM4D/QGEcJ5dpma5dI+Ul4AM6P
MoQ4Za5wp72pDm3MkWl8gkOQSDM5O2Qk03xLFzdr7hWCNtiVxF8ABxPMQykTUZgvtf0hwQ0q6zBQ
aNoilrnHRFpUCHWqRcBW0p8M9R5w9I3uwYV47o+T+Jysx9RcY1QcgHLJrlHbdC5cgntv0nPqPacS
kQbTHP8bjCQ2zkkMEFOtyOuC5AranVeD9hG/Ze8sk8aWvUhPenJgynH8k0KQl8cnH2TGXdADFA70
PP0WDT2BiN2Ronr2d+eiBGdF9z/yUW2roFrOWeDzikhLZfOeFx8xcrrJP+ndH603kdmc5hx8q/tQ
+po8fgeX3HzUeEt7/J2CTZidM3hj+TdmTRmKfS5cSijW0qWW7OFHNAOi5TDKmxifw5FHO8oJwabZ
KPnhtR+I+K/+mgzmYfUYUIc2aYfq/5gAL0cfEdQv8ECdfpZU61IMPi+ra+skMgC719wt8CNgOwLX
ScgmR51HjYGBMpuS1blS0h4wE+xMf4egQ8/W5J8BZdJR+150V+eTXKO4ubdEt5EDUhXHyN6ivaUM
FSTsOZGE/bLDLRx1Rt6W9+tZKFhtdIka5lLUZ1xdqySh50Ltmv635akpzx3LZ4KX0K2ddTF+j7XG
bZOvFL0zVUDnZbszGiaTc10AnqUEqnyaqbUCfrGoJhcj5xTvJVfCG53ccC1Wd1JwGIFNZMoTu7CJ
SXXaukhHeqRp1j63+I3o51DfDQCpbNKO9RYyH43FzoqRGqNx7punZPzjz/VApLombbvpByK8S+Kv
VEeIdI4AkUQdt1+VyrpVbv82AZAVdC2WLs5adERdA3DdwYFmFuZgzUHMLIljNq92M5vaLblz0/Lg
xCnu+HYdDOlKVtkByw8MbCm+HRpdU6s4U1SystojhpS++BvDJSNeIOBqjWoFMdEDjH9Xg/6bUPE5
z5wsd6mtUcJGL19Lt0Gt2k0Y+A/K7haGjmyPi1wnnXBoq53C9CtSCY3NvApNXkQC+L5adi1xBZX9
akjrx1fGIh5PoYUnJyJigGyWWH9OaUKfcFzD3YLmEufdpNyPLdYA72AA7BcoL0Rgbxorgxl5c+ii
jDj/aPVD+p6cHac/QDxuskyn67a9j/GHL94RfF1jkJa5xK+PC0aWmvA6cbYBrfV0L/seQQLYe34X
fr1KXDgxn+IhKkKpuXT8d+Fvg+mgEQXTGwP8wiWgVzuTLpU80CekhNIoKH9YA5NaHSPOT8V7blvp
KhCfQv2dhLu2ABdHdLiD9uijfhG101a507HibWodJKE0iggNT4sd/wlVsjWLYyC+J4ZHz6FARRL7
Q8ibPYeFCQu5JbXY1aGn2QrscG84P11cvLip2sSJRfA5OmWi2GRPu4m+noDNNPL+wfdFws5DsQot
UgsCNXeFiaRHwCqlMnq24v4br+puIgXGE8COXpmuCFPt2TgadhiEXJ5xL0z37g7FW+3Wh4Fso6wV
5zqYVp2DQT879TXaPAK0SoQ9Ht6HpN9aQbDDibwZC3oVCJ4qMY4KDCC1TH4GOKS4YTjtaetiN9X0
u1Wkm8g/leUtKu5KR08/UsfUZdcwbMlTDEmI+ArddjlFn2Ztn5KM7iEMB3jJt2U2YmKY9optxCNw
p/O6tZ/MQ6vYyWJaur63HdBUJImkjLZi8Ulx7OqnhFypCGYWwzMePmudl7NBJFw3CAO9oVhlQuJx
y+b96C47NrNUj/+osF1LEiw01VwT67UO0YRSah1N/r7Lm4dlvY8dDs5g+nFbOrkSqqTIhzCwlDa0
PdZzt1QPg9sMt7yk8oBwQ1eRN98SqWa9UtNA/aJu/AmRo5cl3oyKaMsM7goAMsMwAVvdeA/fWQbO
I+PTRDG/bbPgmIbZzU5qbjw0TWQ46Wm4osZsafQffUuJxn4qinVabl0XDsHxNqMbLOm6WZQF93x8
GUln05RDjlSxCyj0hmExq+No7QaOMpNtLzFBCgTExBADnMGtJLAbPTqtADYIi28di50QcKdANYX7
bpb+U6jSHf54hLlArXqzMVv4Hru7+LMInmAFz4PfxGrVBeLVyu2lC1qU+F9aec/pW2krelfzQ6yb
K1nzTBfV2rDKdckeFpryI8ucZ8ODzeo5vwLny6arqcqZ4QMTNDHZ9hy6CaKtsJtjBgMqEaNtqoVn
U0KCxKzFSRm+FsI8zAuonZ6l8cCGyWPfbE0DqszHTjp+RFOzikBvTSClLkJ9fyIIZ992BAzMiQSl
3+wk+nontAcaXPq1nQP9JcWqYzxtWn07GS9uxN/ZlvVICsZ88ASSpPfk3ezQhgNhAFLnOBrGUj71
uXwXJhADshtS+LtdGnJmYGnQULNTtQsBeyg47hxmAwB6ZtNg54SCtkLrEcwJQSS0hnG0cSNSx3Qa
D2gbwzzNrOudyVFeWj36IUQdcV+N/N0IY5HsbZpj6S7cqVSAdcPL2TYIQ0Oi5rgxVQNqEH5MiYM+
zXnWbWdH4f3BdujcsHnIhwFAb2jxluvLLC9uveWjwdFQN/Md+KR7hXQ+pOI96P0XUmaWURXtPT14
mly2+KkMMBnW19pqTynEhAvtFZTqXBX2Sedgqen/y6iDifhU6VM7a4LaHTAh25/OumyeQ9BEfDpb
g+AY4YdbI9SvlLtva3RqZm3s46AnAzA8dgWcZsi0UEcfqUv9lPr2CYrrQ2Kr7eocZdXFd6pZq/sQ
Li9Y3C564rqs9sPDimRX4c7SIfbcYFNAyg3KWVimuXDapxjHY67G8xhXB9sOX6IsOlV2vdTrfgti
Bu2Uzmm4CBhwrCTTSXFXqnZXNVyD0V2OJSE4RMziaLfG7QSBO1a8X32zdjFq+f24dTrqULrwycr8
rdk0Jwvf2pB9BBR2NFIxsqi9oGTC8MJVB+GRwcTY8XjhXz81ZvLQXePSkoybexbnvNjo4UDBl8bA
TrtyERyc7FJReBva/iYrCO2davZEE+Gn2cMaNBEFXYnzh8yfc98zOVJ3/jD1djuV2t0sQUp6q343
LA6OMcvA/EwcukbKP4FwIT8oIiyNY/ddNGW30uZS61xmv23SEdmetkDuJgoH1y1Q6yBkdjIz+pF5
VxyACfUDFmLtWSSjfqud+QqzgPfJOTo7EjgsR2NqOGep0e2odfCYWjRSMYZChpW8kN+1mI2mwqJE
Kb1GokIc7JGcb2hQiD2lLV6OYTLVSo+KVIlluK0+XJviiNHrAPwYJ7zi28tHVK1U1hOzKX4dXxNL
XCwYz0aoK21g/9fCxDk00EFpTmVr1oG+2nMbOOns7pzJ5sJb+X+sofyuXXsnY3qvmI2qsD2MlWcT
puW+xXFyAayjrhwLsRN9BKm+DaHAa1t7uHi/F76jJ+umj+9jge5Cwxzp1Ompl1vHf22aYu1nf2UJ
e1+vcLgdZBCsOq0iz9rjuSPxATGAVTI4jPG5dyY8COHn/PiOA7FMuT37EFYlvmBKzfZh5q1V/NMN
xkoN1c4bH0ZRPulJe6vLr9B5JPrAHoG6AZuiY0fPE/99gQzUdw9WeRhjwBX7l447ge7VC3em9amI
Cury9mEg3NWtx1zPgRIvHCix5wDGjtsUWyPueFeHkMK9mslvmkiBYfp8SqJqV2fdesBGzWQ3/qJr
B2z56t3oWeln0zwogXqTGS1HnjnJ5jh1UMEprc+ueVPes+fh843WAQ6V0XWQT76VFerj6iWvbn5H
auy7FppYOZBnp5ROYUwlLqcQy2gkKSBbTqboNnOmZoY2DeW1p75k8WxY38TyIs4wYQ3Le6eTVO2Y
58bGDdHUb8NAmy3C2Cbdmnq2ifj5NevqU0iEEJqqyA8dinGoqWRuEDRQ2LD2PeswC2+sGbaokjP+
KDxAb6OIwKQyVOYYEvNwSSrGoad6ePCgEyFmMp3PzreW0/BsMzqhYMaABwkJT7et7Xc0p6uh4zEf
P51gM5JubH+55dEy4mVSaQtaJBCXvJKbCZWx1ycGKpZc389XYeO8etx/RRedRsDK1gHYCE3+nHOt
s7GYVhJd4nPQTyvwl92QwaL4VPcqZAQc1irVSJXIGNo1lKEBAcvZaYrsQ4TnpeoQRXF8jZN2VewF
Os7r7qgxBIfGc6q9++ZbNxt+btFkAPICcERLmieBDvk+8N7Pp7XORCYB+5rya+yz9wq9g47URFQf
CeWnYNTHoG7WcwLOLFVF09TazwMt5A1+KUKFvppk+KWBFeOX3LMbrfkiFNlo4UaNFWhY4b+Nnf0n
4aJftLL57VnKnFRwHWYyWYsK0bkt+7fQ4DO9NK1BE6s1t3ojZ8U75LG+ha26Guicq0o7FG5TrDRM
sOg3FlqIwB5HHS7hxawhzdSJINFzk5vPGljD4M2hMmpDqdy5yfKL6upT7HfLlol91D40EqTLBIbu
qRc/KUdz1/1Qmb1U06sJeN86Zyuxbo0VrGpDA+8H31yEZsSmlJxrEof1OgQq+jYQDfU945wdplDK
lXpIIMXMxRHeDXuBF4hXb8WMtXGYXDrm+Rb4JgalHPPhQObDxgsMblcUPznWTr5O9ORYwzVrqudM
SmhJIFvXzmgw5hdIclupW6cqBx1nQhpBEYimMqv2gOboEHQeoqlsU1IkafCCRn18lKZ4JwvpPYCm
7jBUGFQcUkxxLN1o26P2d0ICW+Jg6zPZlrl901Bt5XHIW7Pr2VxyJbaBEnsBbpAb4HpF0hN4FADX
ag/syu+DDVZpTNBZKGQ5Wyw6c534LffKm1/xI5V2+1o6XCGQByEkm/tAKnsponnzkK2/8a0y3tas
oPMGeSFCEee5l3wPk3pvfYPJbHoMXrIkT4RK1jrJl2PSyjPZHOLSq+puN/R+a/LSU5W0a0kWWtdJ
/4FrYRbabNws+wmyGlR5AkqkNhtKCpVZ2EMiEDV01ekE2er0sWLXKf7QdN0suordXJ+Su/CGN9Wb
98Ge4wcqudUIdm1VspaaMVyKQT35Df7WUHqvrS68JyezX8xEfScxaAcBIzVkMQy+JA5yqfcvOYA2
x5s+4HMBVm//xFQ0UaFabZrU2SGJxEgcHnwTKx6ye/LB4fMpP51ekK6edMimRoDXmzzx4zHnh0Gt
rarubmrDMoAbA0gVVrTUoS3qZofLm6yZicNNSwER8qXX5h91k12C9KsHN23G+DDQ/TvoNxXTd6N6
fxu5GF0hQ0rNJoeyJL13UGiZrG1lggW6CY2KqI4avV6OSLoFEmgPzs0zgn1RJOvSiLY6pV51Je4Z
EFgR9u++l21q7yvpiBfzG1yt+b7KYNKBnKQx8CWYWfjnaiBOqvd/p2r8jsR2nNR5biLoWNFkSV/P
deS5w1GYYVVrAKnUQ3Wk+mqofCqSwbv6LzLkMuVEVsmqd6pNlJkwI2h4tf5KKyJeHV87uaZ3mmry
FnXUfCmDf7zpYv81qaMdkfpLauEXDg9JQ4vXaLnsMuIY4uLNkBKMLqWuZF6lhA1EUc76Hxw7cZ0j
7HsCywFgaz6NOf3LhhtCZThwf6iwWrecxyoIoSxwYwLxKGpXLBh/8uZ4sCHjCZqq5UPlIJP6D4Wn
K8jyram+S6vd5n7zWXnvpChs2uacwvYMM/3iv042iQnglAp+x+CfG5BOS96KODgQ4T83UuCTDq+J
0246EG2SYhklEfhZYk/jMccf80bYMGR9KxQbKOJXTUj+dcSnXYgz8H3Z+btuDqnGEGqQT0nkEVgw
N0fh0XG9idD3xDxkum499dBMuobMm199MdAHrsQBWODuCvdaJQjkMWYlBP0qCrcThHcFGT0TQ3aD
kLUOIKFUf4XQRBTJdxY2V0ucDXiayfd+PFDRTPJm8rLGmrZtmvgpxrGc5O89F+9gHE0uhkDAaEvj
SIUtllvid0sAYKtZj+oRFHeNYpdwoDtvbnBGjuS2ziE03JU7+jsLKA8mIA3G4wAeFBONPYwk37gm
ww2wGpWasaW2HuM90/Cpa92j0/zqw0/I7pL33KUEwyOlV1RNuWHAnQ3zQPtno8UnIWGP5968Sj9g
A3ozIgY802FeYR+ZC6oM715F8B2BgwW5hKxxp0FgK9T2Q1XuCeGsw0+fDLLc7J5RCS9EUz8HFFKU
/Pu2ccnJUPJT+PC6ewvnL4d7L8Y+4iiLeGf2jUC/Dp64Bhk6z7ZYJj65YV6z7jyYBotUUV/f6eSG
uShFgsxfSUzJjmYvaBvbFFqy8/Eh2EDxnt6vuxYsEn6T2PLNiMbB9PvnyvXIaaA0p3xzgi/SfuAm
XhPc641YUg1JxTsELL9MY169sKERvct8GywpkF7WPZ8UoReWa6wdkPCKX0vKmK/JCcOBv4Hx5dfL
XB7ea6NkCgd5CMdlQ8xDXW78jvwX8TMgQCBGeq07BTMf8angEQZyi6k3OAJgGOE6pujuQGaU1cXT
6Kkox2069YceAw6pUYCzFcTECSvjn6CqT0He4XiRBCml+9IN33HnBUsDFfDkeqwsERReDyRvsUCQ
kv+aMs5aotg1tkWTKbq2Wl9KVDohyMZALsOUkKFuYtgJ3F/NFD+Npi62ZTzoc7uIPrqnrv9CnPVS
oq92DFz1pv6iRdlHqrerpqLtZDT3QvsucNDi0WH3gF+szOFkIQkhHpfsTjr/ihZleDxuyhAUIgDw
jWPrNpG0goO9YTFnYMGMQHAPaa2BOdxtAPoQ0l11yb4Xs8rcPqfjHHzmlY9I8rux8PHCO/qJvY6j
5pCM4mzNrlcSpIhbRyfovql2wHT42WSoszRnHXY7H293X/y27nPVP+BuUcbV+IKQKZOIE+knEMFg
Vj2Aohb05+a73nia9bM1isW4xQf84eWUf6qKhR2w/Co8Dzg+BJfTGaq4jFkkUp0KiuiV/6rp/pgE
tbsR8aSIb/QP3aVSnefNRQIXthtcC8geT/R2wLl+El2xKg1UxXmyiVV07kkIGOLXvCuRHjBLuzQx
0TpZoTc2eUQ9UvhfQvfmtByGyAkR05TopjxwXppzFi4iHFqzdoiDC7DNyOUKOQrCEDheGCQoaVvb
JpSo/ZamX7V9MfkEUUUFzd3nJSxJyGAsGb/Dng6Tud1FvGCYvU/ld4YK3SrJNtMw4SbbkeAuUtzn
8PStxlvibhJ1j1zeTWRHwg3p9ImeDPUFkCLTvaDi1snTo8ZqNhKiHLojiruDgU9V/ERUafDLkXPe
Q8LzCbw0SehiRx37XluygK5N/WH5/qIL7429C/2frPvAvTKx0uvmhYMmm15jiCC6GdSH7oBa0EHX
POzqtSRKLLpb/R3rRVffaZZqNJy71QseK8/kykb3wE3XsY2qXzpuYLEjd+dkKHLAoICix+KhwtcY
gw64KkpLRv+viTzicdc6J/ClIovXJFzNyUf6dBaGSbj+Czl4waJL0Vx3NGsyc2scOoKbDJdAgRyv
qq9EcS9FZvDlcN0HDzt91oK74V+iWebxx8IEr14sDq3ODlZO+yKdleTzGdlAsUovFXtDYtL6RJ8B
c4gkUx+RqGc/FA5REwErHBN1v/RHV7uEsUgf423FVxsbtBQfHJc7lbwHFQwhIQhF98Y4Z8eYFBjj
24tdLCVESN3ek+HTHL/9cU9zNbG3Y/TihSiLm41CXKzG++y2CrV97J9TjPz9OeEMHHZqwq6+oJOC
EKnJe5jhPYmOsv8iIEOOd+m95byQxcnl8FXaPSU4U1xdsDdquONoL5BlBJCaxFilq34CShhYb4rP
qPVONnK/GL2bBN5wta1Al42vH3Lo2DDhR7TL2rcyR5nKVTZBvNezwEpbZKgoLRbscV9aW2ryFinc
+cjwm1/ESOgRMTY2asDXxtMRI2Knm0i1K+5O8NNgUEDgzGanI0nj2BJszZhZeYoO2nyEo4ZsnvXu
7uNrxVNEThqYO+E9ezgbAnL6VUj7fLtGM+NM32Z/Ls3jhLjLKEBbJG1WGz8WG9EC+IDp0Fc1a+OJ
dKIMPnEIrBW7lvXa7c39OO4s49XST2PxnKYXEy9grFgHNqP6QXDvRa+qfyqqS+C6BIUc5Mioy4hP
3OJ0b93PgWhthyHF2KvykMl8ow2HHMGb9+6Mc8QpkWgdRMd6bP+23S+Kr40EInZR1CnconxU6CNn
sUO6MIz4WdbWSpb1S1eZazt0TkNM1EsvD7NkhOchV9N7ZVvXjJgLmOe3Slr05hifc+OAqSXH0Z2T
W5qnISKwyOf1uSs+MBuhhIGfnWwyxPwQvti+lpqm8dafShmsxohj/H0Mcb60jIC3CWgwQBxXNbcU
9G0i6U/x2uXJccrmOeUmvR776NOQPDQm57lfSWfBD1XMK0rl84sJ4teFZLvq66Dv91Fw0mCFsum9
Kf50Okai+DnHw5hUH2H3VWv7CD7MKiH/rDlq5jp175qLBUInUqI4G8xihKaiaR7WwqlXdX7q8r8Z
Ah9vsldV+OalJav9WzctRqO45BnPoxWR1PCE8ceBiRYJWQ6njMs5nKiZoQ+Fz2u0X1W2H0IM0Gof
D49GvtutdoupnVGoG1rzM5u43XndEiOg0QzAKyE76iABsMwfu/+Q1HGBjpFblSDNPmXNVxDwy8Wv
FXX12bCJP9POmE6DficrG8aRdNinKNBRb4EGu9cQAWvimVx074HBdRIZrAGsV9SbOAIEwmqeS5PK
ZkhegyK0BmlENB7ljCmnXOjfc29LBjoQFrRvUevmf7juZxVvo+RZEuOcgzkL616i9M34JIDLVkGC
mgWkQztiyGbRZD9DseR4L3JMlrk8tPCLat7AGWtMwtrNUuGvaN9hJ1d1gBmD32Wee8vRvEnELgrr
EGH1ByNBnogpwUl/KlXsw9I/kZl+SIyLpv0KeakhFG22Ez3fgGw4fsCfePiUDhnK036OWoa5F2OH
ppDTfsSm/1Z6G78I1pXzNDRoYpqNO+xTiZop3uhVgoL/JfDe+7pcqYIznJ+UpsulMXTb2PY24RyB
l6GPNZqPWDoU2HMa9v3SFgP4KEML+Qo1J2mFEDq11cqOroXbHjumdwKqtlPM7GLSJ1vkMGmkcTBj
DXm40Itn4qyOQbOVLp96hXTcw/uNAwu0yktH0rjknvin40A+nxY2a7gVztpZxo1aAp8oKFryRLvX
coy+dJ0gCw8AyF2GWJs87RZgr7SM8jyAHxXtrSCSD3BRatYyt+w1aZcZnVcx+rUi8tYJDi4NJrdE
edxPR1iCVetW23nsUXCjE0e2ifJfhySxZ+sMRUTWL0MfaVElHs302afIMKUHKo4PNMbvdCM8hW26
kbp2cKW9NqkANOdwqVJfYabeYXaFz5uI3kYRlqCQb41NXWln4qDWJbKCsPVXPhW1FTpN2qZ0PULD
i5CpFSfRvGcgBSJ+ifS9lqJoSDlmAFNq60+P9c6sS9pfz7nDL0zigybBCrZbnyhGx7bZ85V6J97C
6h7bkvt8NP6WZX8lURsdIaNyNNzU6JISgyWNOP9jkGprRxbLmjzDoL+mPFpmoO2ZjA4R+SUcVztf
dw+mfyJQdzcGe8y0MAI6QY3N0tTGm9GLTZN5y4oPrlRsaSJI8rVvO1vbZ57z/hjJ8DPF4FgoctIc
di+SDjFOE/qgKPO1OyGrECrSNpD2+j6jXECVZJ9BOgTS045aG2FWL0bt4CVB9ZGy+R2r3PUvnSOz
e5vkMY0Jpv9K1lv3R+SlQ9apcEIIAN7iQsT60iTq8KqmKGXiMvlgPLo/OQtzmJSUHnRgQYu4z6zY
VOn4V+fkfGQdtv9GTFSXa39dZyJn1TX3XcKTrnW0X8bhzNfHcZQsdE2jcSrSPPuCbQxdnBWZEL4a
/i0Ga4YKVY0WUlvUOs2E4jyOqh5xcuc/3EyobdPOsVpZHHNK9FV+dnQZQbOF/rKl+xQhvx8dxqYk
V5+g360tuEU9HAwbqSIC+OI5+tnIqK0vDCO4CqDXhR+Vmj870L1V6ATm1sSD+EEpSoYAZbDAYIa4
vEeau8nL9FLoJXHg5IxgUS2LJwLLjzpNVF6IliiwMWQkv07Msbap3cZeFsro/riqIahVk8F4cYui
sxAGpPVORvBayKsdXsZgDAi+YWEgF3RCbWBJ30KoL4MdOgRFnFRTj/fBG4ct1kZ1L+u2PebYZq+a
0meOreDKj+tSXJidME4QHLLWmmxCDpOHh6pMo7Nuj4Qw4BvONkbI7yqL3WBF3lHxXGaSz8iq0Ahn
vnXjJybLLyEvCluYNxOsndk/+cMwX4Y5KkpcHBRqjV0ObRm3k/0Noup0C8c1wZA7gqRNUIIEtQSY
LIrIqhmiQ6wJAmLzIA8esQX4ymMBy/j/w9AKybZZusUbrpVwZarW3w5uDt8aeeISmNQnTKOp7qHW
uFAZdeFx9HfWWYaaRhok0cy0qMVcha3fkKvaeHVDfI1L3j9C2dB5KwAWvUXtqnjPxxA8hF+4lJE6
Kf4Kx2WG90TtNJtReFq3DjwFJkpQsn0yQwPvUpcl24rWn6cExPdfKnuM/6prMalj8HRwiLnKXIh/
1DGYOl6+ZKKfwxz898zhwazj+u/YtvuARm4vrTaORLOCpbJu1EbVIZk9WJ9QkxBae3aYHUTNHE2t
dTMUz2Rnvg7I3f6lNeK/2i1MgbhrrrewDVMa//geVeZPTt6Rme83oBF+72Ew45SimBwBJRk2/9am
MZe3/0dxiiWwf0pPCqridan/ox7Ln1QwuRxBPAjEw8UjWXu5F2+DzN71I89t3Jr70ldfha5/BkMl
1rlm3GurOZqC+tb/+2fXzf/tm5G6rgvHllK3/lFqkonRUVgzqTeO2tnjgwN7k08YBjLisHlVydai
zDLZKGOulc46PG+WRkNNGKm16cyodN66S1vPg3/5Nf1XyQnnsbBdcvNdEgYM7x+fio66QDQOfVcq
J+sREpnwmuaepAFeTlQu/1IKps/dUf/4UP7j/27++/9RJCPnTrQkAm0l8N0lrSnryXHjxMIgBXNb
3jjEMGf394R+PyldDljTRMWcQSr8358IArX//FbIwBGm4Vgzb8IT4hj/KHbKyU9sy1b4q1ZDHjex
04EZt3OYrdbuxzzaEbiO/vQ26FeMYNuxgfZkUiFFhZIpfEjfcZgSM4x/LGMGa84JIKqEN9K1PwQs
o7nZu9VVAN8l+LCK0Fu3+bQsYKmxP/Up+Mol9ukWoyRZ5+eUSCY9dOS06nxZbfUqR4o2WXwIdudI
/bWcF308Vea5j38IPlm7NaIBv4eQACjRSBc6TtYwLIq+ofeB0JqQCyeuEZ+SDZAdS/KLw3DjjqQa
v0mmjApDgDYwkMgniYsAQb/DlZljM6g6SqKTu290HPkttn/+mBV02eC0oRWC7CW+T/qgMlbFzF27
tA8hMgSc0OH5gvFEXQ21HIWmHR2EB6pOTibJkvnEDdJRSBf9JGhIOH7LuS74kLibgND05Ca08xC+
EfhxmiymrnlYZQVOfYo/i2tK0EtbHSsmlxAEy5He1vHgOPTvQXufYxRob/h/lJ1Xb+RImkV/EQFG
kEHzmt5IKaWklHshZOm956/fw5oFtkvTqMI+zAww1V1SZjIjPnPvucyztQeu5JXZfNiszhkxrxMs
wy0N3GziDGW3DRKkuIj5OsyLTLCISP2cankH5u92dGlIKqyG/c5rrSX4ftzDwTFlqkhxtoLM82tk
n9UXW7yWzWfRWZvO4nmR9xnzVsz8ODkvNTf7lCvSrp8NHh5BdsaIoUAh9nbk2XLCdVrf45VcBvUp
dy+Ou0nK20h8Bu6ERuPaQZYaHFqWRQ0iDsleuvP663o81fa3JnlGdETGuxBRq16ubfd1zL5TOTJg
BJFCIa45AjaNhVguWKdQyj1uKxgYbkmTnvm4V94Mw9x2eKEwmq+6OeaArgyU5Lpk4ktL7zIZkQF8
boPVhxmfxxqlE+Us8upo21HS5GeUI8ThvSpYLwiJVuQjX88+j+q1mgtqZzt0a82CNAKUBJoXfSIu
XtSBp9H+QH7dE1kGOM/TdropyH/Fe1oVmxp6NgmUK+42xpZogtttlVzsCWks+ms7LNkFUXG4PiFM
xMm2k3syx+9sQPlXZDet+TxW99pkLPtBrYUeXVtmd6jtF+Vjkch2nT9r5YgEZqWKKC0vnlpyhxs2
CFYhlv5IehhRu4SFdWgZWGvKolnWdnLdhnLLTmrD0HnuAP4SoWSKHymYv44fg6AQF5SK6bg/j59o
kIFpIhBCsJPjq8qXlUCifS5HqjoBSiyjs+75cg/PSevSe9+iXloM6OthLiytSttEcBOQCqZBs8xq
5nRNHJ31XJzNwqjXaMuOTgWAsnV+qXC8pdEQVi4/W5T3YZozMjhZkmslepDhe0SP6IGwHewDccur
fjirtl5EtY5+hc5xxj08lmNG4GwBM4QoZR2olG3StpEHwoyUEbTR8O+HfFn9Sj9Ls95FI/9wUhTb
htZAzfHwBrk3xqUr+02M8dGXa4vGGkIN6zwkHBj73/vgqxZA4Ywnk+yD6sHXXnxGrQmnlLNt/fsc
XWpm37g1KUDXIXu8HJcua1qPRRj8e9A3MEIYU2rzkz/v0t1hP9TfWip3dYBzq5yubFU+pA6/9lh9
VGl0nWZMMcG1mn2F2pKNjWHXL8yIwJ+8mQp5Xa6OQx1cxQaHfw7JPw94euz7GLZQMiZ3epwuOrKE
6wGWhy/W4SDRJeKaaugN4/wlnkWjbnvw8oams10JyLMmsGWZO9sJHv6sAJKNc6la8ZJ1yb5hbGIb
NflXNCUd1bJ1V1g1hNhoJdMnu3BI+WComb+OI6AP58mSn57j8SzvXRCZUUZt3G+1/E3Vj0lZH9sB
bw4VhoUiewQwbMVstVhQjHV4W+nENHclowdiRUIJouQubYZ9b6LlbTYduS+AXyv4yAbAAZj1GfdL
Ph5J61sK/5ngnQUUzm0igIKJGaFLUBBzgyR+UJTsQcF2CTWC01VHsgQZL/Vrp2+3LIYGfUS1umNO
5PAP9OZMsIpWoX2jw1lq7F+0HgdGe9NYIDv3ufXVk2s8ceA3T/b4Lvhw9eoSgSMe+wOJ62tXYHLa
BuwUHBjzWfpRdIC8aWYnbOCArtfl+OlSZOT4IO3pzYaCrBFnlTBTGtUNv7emjil2YGZjGOFI0hnj
K3f8qK1FPG4Lne8YBmDPxDbHNsLFu3NvQIo3gjOGymUSsZDGjNGn7KpxCuUYamwU8eD85su+Dr5H
slOMnk/8wdbTq5hV9rIny4MQ8PIAJ3Qhamjh4sEwv0LtNDl3E954d1YgQxBhL8ZgW6uPGfQJf98w
e4qrlQpfWtj4WEdrCTb6hhpCH+5CxuEm2MfiuzC/RyVuQhyPjWfdNNjjfW09oJEZk/2kMZ2l4ij0
jz7i0C7jdyagKwFcwe2y5xBs7kQ1VIGUIT7AmCfu5Sp3a3x2zcOURCDuQ4Lob7vSeB61q9iDjv9Q
iK3mQWtsrgL7ZRjRIVRLy3qDp7FMZ+Bx/0FuEurycjyWuAzdM26RMj9XVgKnemPzt08o3RFCjBwj
YOkWbaWWVlSiNEHDS7yD5WFKfbaHbZtMm9HEwwnXK/eJHEjwNLyMZrVqENgjUqerQO3UeEstx/eD
Nrwe52VHzcxFlcCSh01W32tfo43W3FiJFF1r+D6hkB1Y4wjnyLduflia8JnZeECwLvd6eR6LU0SN
h+jVbJh3DtjWn7B87LxoOmvudBXZGH1XVZORneDyUDNTHt1qmwLzCP5Suv4IY/zPzeEIm7vDJRPN
+JFLOFYaIqpydnxbmThCYQKOpJGZblaxvv9zlWw7//rDGEgKxxWuKc0fBbs2OlEeTwEUpEjtCfq4
6TvjyhpWsfZY0DZSuETGWbb7iBpLMzGeDcytjAIaEDcFu5gE1TYXMBauUuzs3NnXVCZg5bWm5H1/
0uSjLvckMzVyXLrVHp7eTmJ2yyomku+6IP1zfHch1aE7EVm6BRaAzxoF9QzJ8RaV72JrY6rBAa8d
jHRPhJVrXA2oFCB/qeyUYz1jX1fzv1237xg1Z9QhTaZvfP4m+IvIhd+15mTWCetaAocrgzlDv1D1
jSbsjRG+e+ggZ6FMLLPlPNy35817qx+Scd9QgkgU8ZklFkrfzH6ZYh6sMIeblf3lzLZQoOcDc8Pr
QrU43HLudcl7RbSgPmSrrnJXeXs75txxyax/PzvjldHBg5wYZfIPJbMTjXV/ZNlULkfB4HdmNQ/B
wWbL3oOI6Wv2h7NY28PlsQiQKDp4V1MM9t5ejFuEo4a6Y/60NKd7m64yyHap/1IM7rqEuWDf1Dgz
w/7bQmafU8ga3quTFkctIuo4MC+Rad/lKEx6y9i1hnMYsmvUUYExnTBqYYF9hw0BhNBgL+Ae9Sgi
MIc4H56LlqFZci37TT6ctcHeFe2jg+DSVwOWmh1OxbR11rZg02zv0TxW4LadQoGZcAAQUAZOWDxW
vnXUFMMVtrgU+M60Gl2q27lcnk1MkMhxMOTt5VeCnmXy7R6BlLDHQ41dyPAclK8xhVtin3LtKOJd
G7yabNnsnOwc5xXU89LUxb5W9l2Q3RXjyHo9oy/19kV9UxTVhU9kjnZP6HXOvdscKdcr3nEHtHBj
3Xrs8qEJZfaV+5WgDstjlALBGvoclif4NzovllkW11Y73M3oseJJsOqbTJwpQL2dGDcQxzaYQ2pt
9y6SKOnGG5fIgnrQiN+5NCDJaMmNXYSYoCgPhYUerCcTy6ekaPMBTo0Wq4US+AoHPmMrOLa6WDY1
+ET40laPTsbAEh8k30xXAFfdJRbOFqq8CvUM+RCmhhgkeZH23qQ/oduiIRcgDPCHJiNpFAPfl+gG
bwXP2yI17inadP/biTeKktPoAKrWd+70MrGmF8yasPw5+krX9xnWdUN9GuYn7Ly9hVVCmXu8MQt2
IIsQFYzwc2oB79mt65VJ5neE8x5Snt+q67xheQvylTjwyTrWCbJ0BLN9tQ/tXQjTUK9Zg5IxxbwL
5OXWZdmje5wpT10ToCnhG0O3nn0ColviPavGte9tdRQ6QQQ1Lafpvh0ANCkKwIzAL9OdGaas/IuH
obxPk245yJc2hZfWchMJ76bCzJBhHVM8rQpBBNJYHzmYit8m/daEU+AZGCxa7kEkRZu6f6O06eob
Ae6cKX0KigpX0xwrk9UPNgp2GsMcl6pA6aLhmQcJBgjZ9m76+m5GNwpaeAMTtG+ypOk2fYskP7RW
sdK3snivnBjYiWDTiJaReDMgDJcgfYnjW+nCJ4ht6qhmF2DJVxWGfRw5KCIBFOkp/mbjiuKr7xyI
Yy929sHGGc4UZr6Yjb0PELPE/lcxvmXmWvUQt4++jGeoJXvzN7MAWD8cGSWiMgmXnY4IKLgYlCkk
vwQpYvet35xGFnK5jS5QfxvFu6CYctvrOCRP4CCG85RhnZA8uOKQaMmuSssXy2TYPZn7YBievfJX
RMQlHKpTIh5mVSKiujWeTBbpzMtGNiImygQWftLHVCMrNv7fteRN6koALZsiPqlYLHTBg6t6vn7O
Koabw8vx9ZNhsUiqHgLU0Kh77WSb9UcJgDecsJFvAu1l9LEW5zEVd0Jwx+cYHdFrh3znFLqG5eAf
S8i95E0xQA2yLdBMxNwWNJF9qhECcdKmS4HqIDTvAJp4OOLrcqJlMfZBy0oeZDfM5KrcV2ywRyu4
TiQL5xDqakHCmP8SDcmOoqtuF4DRGBsx3AeJuVHSP5SFXMPnndDcWOaloFkKsr1D6ElNz5T11xM+
dj/Z2T1UAQHo4YQ7FykOHgrgKWUHLaOFGeeEiKs+UqzEIbgE02Pa7tGbRZ+kAsHFpby1OaxQRdIq
i55ObQC7GN14NN0aKxrpf3Rdcwir52i22toBxdiDOa/Qkw8nkDsTOUYChSsSVL0TNC6ULTF1MjNH
vrN3fr2DoQwR9sNLi6WSZ1tB+uirzVBT9ZnuNhvlLJriGlr6Lh6onFsNEZ9g4SMBxOr2poTOR3ZH
e1cjINRpLovmqywv4GgXZfAlfXfnTBU7vxeRkozwoOnfAIh767aJnxHj9G0LIYNhBPUpig5i8/Ie
/xSBm5Ssy84jsHMvIIb4/YErzgs+h3Td1fd2/UDkM4v065DPy9SNc+sWxAp/QPGFiS5XPB9ZdAih
IVbMDJL4qWPGHgCMD3kCLKwmIzEXWfnUdReD93syXBxp+OogefrfpnMMvW8sXWnyFqA8nRApt4KL
Lrr4dFYNym5uEZthQGxDfWl7mqwzgVdICO/y3HgYEjBVKXyiucjEhZ9risv3TUAAoe5cJ96t6PCa
gqhJilPNJyIdBpc+vKe51rgKcuYsIWqJEB4PO9LOCPdg1XaI3Reanuyr2Y5N/ATN04BovEdW7trr
ZgCAmOK0pReKTHnQAW2TvlBT/9AVm4M4BNG4nKwHF1PnbNsyRsaEiFzWCmjwpD2leovRtJqbdB6I
fp0XB4v5XWwGbIqHBenPKO6xsKE2HO/aVl878VWrPtwIAhV9P7Y1Eb8jp61rQmrz4zQ+WJTxdXPS
k2jT5s2RVdV+DBz0AvgRRbgvY+3d60LO6v6tz7tPSX6Aw7bd/KzYx0/Y+Useaf+2EtchF8Iw7tkg
04BkCyeoYMTZznsfF2smBuvp88+19a8FxD9m4b/qeFNXbEMcwVJEzAuMf8zC/cEXSRrhYseNayPe
NLtNNSLI97DXvFdJqK1dB5lf1ZJKKVFtXQnnzOg5/UyLSEBZjMAdaCAPAbyzswpsb/2XX/DfJuSc
Yy5B7Doh3z9HVFYYpj5zU37BdMzWSCjNpd/EMW/uYK4bEWN1HXRX3IhIp0ErndpYC+xmUGEDxBdl
BLj3z7/Rv83MTEu3OTpdsuh/rrlCv+vsOoR+hONKPwmqxltdL63HrhuQTvSuCSIsHrvxL2+EMa8C
fnxSymDHi5rAlpLs+d8/qUQLRW2mBKsMlVPdywBebecN2lVuEY/XeMq98Uq3qWAtFv061GJtObmR
BULck+eYxFZwZHgO7LKxqWc4bFU+jBstYrLo6g4uoroat51plOgjKe+DOEKcqTn9TRZIxEiOWR/r
vuOMD2KwYI2tQcmPSBQq5s3kfETIfsInnJnla4H2h7jd8qsuLVhvw7xIGsdxLYs0+cs+7+cuZ35+
FfY2spZN3hdmmL+/K3lLO8dUzF2JwJswxUMwCgL73dJUfR+Z1LegyumZ6sbcRgPcn1iATkbTky56
rasuf3403H/7jEyhXNagUtquPjey//g24VlwVOTX7moCQzp5xsKiKimpRpVHyDFwaavcK6t/1xKS
bx21rzwO0aE5TP50w1fxWbThJg5bmMvtpiRtACHgjpBz5jpntHQPjp5tTG/iRm5f1HAvMmzJEVpP
tanlnLrDtIc+jXDKJf3yqi1KQhv9VYnyI5TjhpUoRjY8OWRqCDEBD9UYqeBrIc+Rgx6aUp3fw5Xf
2M19A8onxnFRymKtaH3y5Gy7K6fPb7rkoWG1jOSZbyTeFXFXtrcoGg+6t6tnaCYT18C9GRC/d5i8
qT4jYhoijC7JbZsdRa6vySrr+tsQE8WQF+tBc1ZW0e4N76izgQzBDlp2dN3m+8A6YkfhqmhzSje5
HHTKdqzUQjJy5gK/c7HndkZ3lbNH/vMn+WMj+eux+ucHOf/5Pz5IB+yCpvg+rTCam4jobbkFcGhh
EYszUn8ApvV/Gaj8y7GiTFCN8zrQUpzIv/9Ec4BN34X8ROno/XUG5OCi+qQ/Gk4IWKcuGK35sXn3
55c5P48/zxROfduxLIVJ8efhOsZaPjp94q5G0RJCmtvtXRRReehR0/5liuP8+UcZP2Y40rFA2dWx
u3KBgwmNoFgx6deTkbw1TG1XvsJeGEXT259f4L+eD6bj6FwftmGw9v79bdUJXnbY6RIsmEn8LDqA
GpDk0XoosmStmcTEmH0ZHTt7oGYg+3k11AM0D8PF1Z90zV+Oq19jsd/ecFvNYyx28IrDyrBmDcU/
nqtklpJgjpdrtx86dngVNTdciOqZGGrUT31tMeiF8guhRWJwJEi3YX6KSKlrl4XI5D6L3OpDuZl/
1ulNqI2tDnxXVhL46GtUqZzH7l1F7Li2ELiWbsDYBLuqSumvOwPc0wSIHZEVSSUiZeJY4c0Noj45
lRo2XNp0fLP4gNfSd/gb7AQXGfOc1GCVMHUXArzdx04SpvGXO1XOH8PP98WS0jGp4HTB4fn7+1ID
LqAJ9C3486mG6LCkqaDdH43PHh7HWfRuhnZvZDBRpcqltRibOF/Vxnhx67Fkqq56j8kMuEyr45oh
FTIp381ulq7mUc5mydTwQi5cp0kOpIOnZ1EYBS7JJjAlymLug+OfH7zfDxDH5JkzTaX4XjFbMBCA
/P6CNL1sfadCDOMr9KQa6WzpCLU2rqCy6Rpl5p9/3O/Sjv/+cfOf/+O5KoJqaNHSASgBn3IHTdw6
NKkXvvz/f4oiZMm2FFYAR/3QaSAmc1moQ2PVckqQgK6XpoCEtT//lB86lf+8GK50Wxqm1E3L/vHe
DYnjdF2MHKRwkm6n2eE7nz5Dg5RWps89QL0FODp++ik1+3qhVAC6zNcAl1F4gMlExZDwMP2/RCq/
fitlzmUGIifq5J9npfAF2sKyY9qGmf5iJTEWiihHXZjYWA/Zlrv29Z/fiN+PzP/9iUpR9enoh0zn
x9sN+qz2qgLYXCYZCpJq/tpKvceYD9olNBxvndgtCRmOH//l4f2PFOj/vo8On64967ioupEVWpb+
o6yKGrsX2AOt9dBVIWU+xh69rJ1TYahsbWcRIeGRSw4c+PU5CAOdu6tXcl9HCVFTSW/mb3EwYBMp
yO9B0JCoZxE7RgwBqtUuU1EXj6MFj9ZTjQ48zdA29kDywIycsYjhCHvcWxmMtTKB+9m4VnND4opx
FE0nsTyTvuDosT3nnBcbrBj9CYFN+zK4A4DzPq8Pjs9MxowjsSs1KAVpLOMDJtVog2NVbBwBulsi
UiWxlH9lhWur2kcde+rIbpAOTE30BleLqCHRGcex6pmtJuwfkdphF6kmhNlW5j86miwebdCNF2YN
5VZl/cRfU1VFfQoFxblWCm1vpEN7hENfDTvXdWZZsqowLhbCc6BQjJ6NMHgcb62ybHa+ZUbBLuLw
ZsCnu9m2y4rhOfaNeudHyJmTsWC0ChbIJFqlipxtomNDCMkTRLdsU85u44GlemRmJN3Xua55e4Jn
/OvECyAyVcQXIHGI1HM1fBiBrPYY2EPkoLPnUCW8TgnXu8/sdO/UspLASmX+CI2EmQBpbjh7S9Hu
glSiN6Z1YPw7EFMNodcDGoShEjN63rlwCu00wbHtMdnuhwrtRK0PuCF8g05zHXU+Cel9VMbHMiLG
tUnCcdMg68H2G/ckhqftvpSBc1clSGVynwGncgZ1qJ2RjXTjYmlPfBbWOdfeNqjAaTNVSD+LpNVf
PRmhctZsROlJHvVsHQL4SAPG+GVgCA8y36zfLKamvcHmig6y91nijVnV7Hvcu/YiGTQLAlTpXfwk
0WflNJFmC2ZaOaHlFNdPEvkxac9TIMqtVrveUxqF8j4ccvsvR42Yv9k/vn6WbtL2sl2jvXF/HOdh
O3aZIhFnrRcdbrWoB+W3xCirikPj980zyQsMN6xRyW/iiMzHAsEjQbKkwe1yG7/pn8+h37uaX4eB
5VguNZQtLCnkj6Ilje2qiCv2ALHP/riLUqSAiq7OZNI2TnCYjPKmovG56fs5pLZOPFJS//wr/CoP
f39HHN1UllSCfYhj6D/K4z7SVOgzaVhDGwPQ5x60kEMXbMUq6VN2S/p5iodtPLZLrbABb4AVQXng
2XgkmAx2Il+7sL2hqC0dbDoFWC4T4S6C1UM5og+yrGMBtxNnOUcLyuDBgP6PAzUFfUJ8KaPyps7/
UhEL979rfokk1BKcs8iZ+K/fb20d9AIVyQxtHxi5iI7Bo+Yb5FsMZNB82NgFojaFR4/bN2+ar3qs
CHPyr7rEWlv8Sl5nrk0ftVPLQsKu2AF25om0qFkRjv2ijaCpdj1itcyHON+QTOtDeknBvoJMnGBi
pR+UqctJtaDOPiwLRJmn4O77czBo92FNYkkeNQC9fGsF9cpNq02v51Cx4CygYhIwQzTjgQwf2stT
hSavZxZQt0y7wfxAJN8zX3V7iawQ9oFVEv35EMMqISWaD4RJH1NwhPVR9Yx/nDAitMBw5PUUblEA
AwflWQ0BPHMJs5XXXTXnGT3p89BPerugDjdD+mwz1jCHmkBRqCgzj1jBIicCqkAwGH2YhULrxriO
YGUNoKAFNNYYbkM3QOU2bsQ8RHbn44wUSpz28Dog/EWAftkO1523dUxtEzrauvW+jDkZHmRmys0U
OfhoBwiRRMnqHrOXSFsNKEaK6tUMBrpnzlVv2GvTUaHgk2Suds0NtQ7fZoCBpmfjuMayWKEhILoY
PjhON0V940aBt6nichd5zK4NY+1D8RrC9FMHACDtKx31nT5Vj3mk4y5HM+qALJkxrAA24N+Fa9FD
Mh0blA5Nes7K4UaKkY8onjHgKTYqcuAeJmSG4VvWuTsi9nCdple1HmxyxMZe1fMy7dtUd+6bpHlL
WgSKWbiqumiNtytoMUPzGUvQDU3anvTm1PTN3rVoU7VVRwkWZs84IlayhdiREkjJW2U4chONYpXg
cwXZAd0GFLe4S6qdxiMYm3xMBbfPbHfi2/fnI+PX6PL/jgzClQjvERYzOuYx3MPWj54iIEVGTzw+
HCeipcjk2OAnsct1EBsY4Ed4E0VYm8+2VobfyRBED1FUYaqWdVHvMPHNVtZGVH+p6X4v1P/3l6KK
sWxbmbQFP84xc1TUHWaurfzQ6XGkNhqA/aJ//ctr//0C+e8fM5eW/+gHYAdMTAkLPhgLg+OmLTP0
xZWWtvF2MEVwV+lWfrZHw7uydM2hLEO2o6eJ/+7aofzLbfbfQwZpYAhQlM261P+rnB97pfK243MQ
4NRYMOArJ0C0ZsfaVPrTn1+4pFD97e789dKZorhSKslPVPaP2wqX/5himPBW+mzOC6fNFFySClw2
32Z2yFqMFqrdm8QeA1opF219VUj1wsz7YHFopiMtprdvoOJRZsoIqDI+Gj/dz4nsfjbsCocAb3Cy
VgzZGOhgDhzcC3DbT+g+SfrRF04IvCe/asLbBN6bwA9fEBHks5TkFgpMOOGhPFoVczuUlZAAR/M+
p0+tA+RtVDQlUhG+8WzLvoR23dfulrxd1nwuRDvKE9ZoMW4Z3WQ974HRgiVgzAZEFNroEE35HARE
jtPMu9Z3zC66oYdHNXUpPaRHSBfdhGGLd5ej3OwNY9no27KsDjUr71IPVlaO0DSf4cGu6q+85GIh
YQZOtbTF0UMONsLZ0bhg/IweHEp+BMs+wjvN4tFHUC3hDZoDu4HnGR4k1RWw/KtSwobDvJvMZJcC
GP2Fab7O3j9BvRCMAutQxt6EHj0krXmFWU/oBwGgQuhi06ECBMlIVAPJxwaTt0xfZ7WzN3A8R7gf
i+Cgq6sw/3KYDaQwdqmiqUEP3nBV+G8iuQiA6o311scNBt0nQlXK/jqxSj5aAyECIhvjYhE1VVr9
1SDuhua7MC5O1LOljxcFirKC8Z8alxmVhhl9zKkjMVJHFxspbdBWolGpUR0bFk7tOTL8xklJJSAc
zyEmt0WUb4RAErDy+j7Qs/45Q8uotI0BE9UbUCDYKMzMTeYMO6hc6654GyGTqfeObPcRyW0rT1nK
BaKzo51lApuI97UUd4H/HLrXjY6GvYRjQZ3Knh4K+/eU3hp8rM4Imnr4KLNzXAVzbi2A0ldpGyCv
5ILkUYS07K5Jn0H6/pkEX5n/ZvY8YTH351apPctnK6q5E4C+kGum85IdrEnN8DY6F28gdjwDpgZI
YuQIh3yg+A1YyK208QYNCNxtCozsS2K/9mZo+XujPyXWAVNZYZ3D7kYBWYutJT5RErqxoCxSr+Qa
eA9RD48fAqNZdl+Ll4FrI7AhqL0Z1sVFaJOi9eUOmoB304LSga+RZGkRkGg0NkT8gf092sWNztYS
CCKAM0EmwbbNaTwebUQYzn0CiwTUhoNQwQyv0/q1Ki6wHiqLvw6j7my6rlVBHCSjXkQWTgqdiLC2
/Hssd1KdKgm/ghHDuB/4ptfVu9ejiwE4+R34pzxA04ItAi5zBHvJv02rR02hgY8MYk2A68x7VD4t
k5Vz8jxOOue/v7YIHI5RUjpq4P/mwd3U+Ru4gcjZGcwjCeqxyWWUCR2MxkLLvcoxJkTq2k7uR67t
BPt13z+1jA/H7AaQycpqu2Xed2ua1zrd0PawiPdYEsBdJkkuOcm2PEzlnQNIoHevCwqIckg3BXAY
6xmrccZ9UPJNy9QBOQel8kNID+3BbUDzO5oZsOR3U74G2AllDo8JJQlSogBVfdWM+14eZXhde4iH
E+by4GARYSYpFopqVxrvOTJUT7OWsoBLnwEwlPjkZ8Xafa2vdfVuGid7RsdEa0SbCZyxRt3ybVro
OZGTBeoN7YmAdcXdjFld1a86fAg7eKzZrGPqZ4m1HdvvGPFWMGfAcTB6KXF8L1E9cYIQBuIt4ubb
47lpS49e8NHHTTJDi+Lrxr8yCKdMoCYYGbGmW+LydOdEb8OmhnP2Tbf2BhqR6illqCduXDNk5oPW
Z+wQD9yWzrOBNITi09cUpXHL5rxbeOCLDE3wWe5DYR7C+jaGktBhSWxr96hwTbpiY8tVwiMhBV9i
7yXWXrro2yCavcSJAcqoGO6H4QSyDY4wUhJ7ZXW3wLLAIXPsEigBhH0pFMrpHP8qwG4cRIeiw78e
YtlH8GRW06bpmn1HX1MR+DqEJtpSwn8Jy27vJAyASD9GyTtOmzWm7y/G1pAIzlPfnyadcBFyxdsZ
TAEVxZyjUXRnF7nvNcZpqkMkCThpUA262oXe8dKicg+oQOkYl579zBMvg3GJsHs5mA8ViScVKqFA
w5fe8RDznZnEN+ns15UBCndADFnynSvUtd4QTyAR08OuEUF8NCbcs4JOp4TtEhNpjsM4rJIHMaS7
XtUHxVXD305Vs+Bj0Du0D3APfPlYsyOzmRjI5rqdxd9vpLcAJDAz6vacqJA582xhWiQz+gfmK4s8
2MQuf84Hya8GsHc1uTb/YRWGZFPbTum73SGiI4m95qEGfcJZb/TfxnDlq49wIGD1LDx6gr2D6lcF
0zqSWwN4r8kND6EjrwQ0DaxOGPD89EqnzUB0bqb7vg6XJlL0oYnWrvaRNc+igarFlIg+qaPojrpv
fTBW6NB+ybNQSye4F6x3N0czdavNhcFIPib6I4e7ctQ+NbFtJfCfu7gmFJV5jTqPYjNNO6t4jMWN
4htrWFhTjtpcFpUPg/5kY7Dp/JMacXIk043nf3pc9oaqIV/iw/DqW0NkNH18OyB/6qxXRUsQFaeF
JMyFoz7u9b0/3fkm9xhmtvapseq1hfID4A4qQeN2ZGTfE2Kiv47+Q00cY2E1tzaKmEJOBz96FUWx
507HAALH2hXQs8n9DgQnl1N56EHN+Ci9+LrL6ee8rP2KmGI1hbFSRIOXLhTR7kET3m2b0sNkqNMJ
OII9Qj5Di+xaAaSLIJf320q/HeH9JmghYaHB405vzRoTziHi3ChDrHUaDDZwHwinvTfoC5ux/66G
TYVgznppcNg5IUqtaR+gqyKdzV33YD5ihI5PJMlzyW+DEqOYh5X+xS3OMBg3vSR+BHBagDAnSDg0
vLee+KTaBDFfh8x1LkkOkItjhWZwn4oHO6vAEDOVBPJXZaidKhJ/Om1X5MBDuMPimvovfgrtk0Jc
2EAFLOxdLPcYWDzveTDfjeS6ymmKey4kMStl1wFVeDy7XWCZZuJBdTBnaMJIh9lhYMcBtAqTZzEe
zOB9RjlDZj+OxspU3V63d4b23OOIDOizBZv/OKccNAHiZesGD29BrYsp/4AfrMNnaI4lBAcSHFHG
Y0ub/FWEKR3+qU3Ze45mM0ZHjRpOa2aPLn3yOAJIQk+U4i6xhmAt8fD5ZFghTh7LVdRxpmi3pvPR
o4IMsVtL5L/Dmn0/9nNGYQVi/o7R04sfvoTaN6uwRZQ+je5NVt6q5surLqF/287fKO5DUSNXQphK
1DKg3Y/O3dfuyZiw9gCNsPNVhpHNARWtD1dR+I1IpxT7vLzyhpJv1H7kYFfjKYWFHFL+YH7TuHai
AIjO3ou8NQsy2nL1BiJgEYdfBlgc4EHG1pPZjqxWQjGgAA3+zhi/sPgdpyY7Rz55LyLqH0Xe491E
Z4XcHVcEkm8uwbVf7aBmI0CcIKp+TsXOivv96DdXkrtyVjzXUC7i2VQt4yviF6sUwTQa3uCzTS5p
8oCczCvmYOrbcMC8qR5Zxh6zMnmMqTNYpUFdAodkPfnjfVReMlY7zTmOX0eZb6U/rROdold5G0xT
E0M3VnjEYDAYQBcn9Nd0nLYoniik5bqd85Ekf1f+VqRgphN9XXDgICog8YrcCNQZoZYXeGZmnlD4
jNEMjyUMqh5OOdixCqyKamHxQwEIg/5KJPUxqfd6twNqbrhnryeLcNqLKlpWo3OyqM70ACJTUt/E
QcZLvRsI0E1RTOjDR+KcZPjWBDxm7QO5wZhR3zqd0X6xKVtAT6DODCu4m+jKmhJFv3Cxf90p57UP
CJ7Q+ajxqt0JxVmwieVtVPwPZeexXDmSpelXKcv1oBqAQzjaumrBqzW1iA2MZDCgtcbTzwdm9VTy
MoycMksVSXEh3I8f8Qs4HvMM0saRKNADzqqWGuK6zgqVkNIE2XBZAUu257TUyu45ym+FpBkJFWCO
3qetMy1C+hPDLIKHiWsO3TZrFr/4xX1l/4SEHSBRYc4ifcc8w1OOhXuD+pmnLfuwnifWPpgMgvYh
qzIf1x0cItQ3zBgI9KNq7XV5V7rPsbpLoz3sf7aQ32KmXD00zAHrx9G+xiERsu9kkQnVUmRPAXr7
6pNs76riErXQ3H4Z0ps4Opl4NhDYiIXKPQrGnJxmc5Ell7pxa2lPKFewNWDiAhx1o9XUKBt1JG32
slgbcqOi2JD0i9h48tkj6i36NR1S9jn+odeB/VIOmwrUtees9GSJ94QqtvVkEYsXJy0ogN/k6T6C
QFhCxA+4GzI1iuFYlPbVAKtAX7l0FPV5EU4SYujJs4bywZx31b0o50WwyRGltvVj5z6IZuUWR5DJ
oruMYFaNlxXNxASVI3XWYcxiveniKY4BsWJ2i9/FGytbgAwQYEgJZTWdKz2dI0snLLxL25selXkE
oSqK/IOCAXw6T40TCvfZLR8JGyUfLrTOB+u6yeWNmrO+TYCIGFQtjBRr52VtHiSGNgTY/sDAEEIx
hL2xPsLPcDnOJ8opjI9xjWVwZ6yF8dDoa7pmKbjaDoLHLz9YuFgeSspfyCjSeaK9BLD5qXa3XkIa
iZrrqgbnGq5Ew6F0UUX3Vn0oL+38wEYa8n3FeV5uFZ1PmPsVacouqrZU4ULBw3dDgFYeQmZEmfLT
7RbmeHTLH+rwRI1HWdSIPdQ0q78BPuqaxzZa21ABo20FZnu8qlTwpC/QHDnU+x/deKOJWxFsJ7OE
dJfHP0Z0bGGovzXT1MY/IIuIpiu+7Vr7RG46SIZNs7y9qsKt1CZHEs5DXLao7pYuxGT/kUlCFW4G
sg5hUvjjU7QA5z+u3ejBa++yeEKv7XRsftr4HoO82OcgXjflbDBvsCLLa+D3+7G5LycOwlJm0Aje
6XW8qQ7PwPmIVhJiRMICkv7oYNjm7g38D41lgYXRnBEMML/IT+ZGNNLNxBgeEf8HNngHPSfydp41
sxq8eSYa6RXudz06tsid+HtLe7TRSgLNE61CeesVNzJYAotVtXU+oCS4UAB+p1tVv8JXC4ZzA29/
0Fe2DkUGyaWL5s6Y2uiLIcDUMlrreG9qEXzXGpr7VdK1aJdQyuEEos8kGnRElRgVrX4Wka61+RFe
EOq1bbJzaXPHC9gZZHQD40lMZOQRitLASZiMp3Kq7KIHyRgRcbG+v1HHFcVTrs+67iKBnkz3PkD+
PL5zs2JhatdOxrwFFEmOIf2Vnq4CE0b53kMjU9mmHT0Ab1cZP+ktau2zAnC5dl5qcR+mM6fa0TrJ
nKc+exdu0mOQwis8bEgYAelcGO1ewyg6CXBCQX733g7vypaEhBrzBLq2MHBHxG6G8qDtd8RyMG5T
KqoqV9T50jrkxV2WHoR3UuKjiyaCE/2MSbHpXoVo5edTsXCRqsBcLknQ/eDNcFdOfAQkELKHlFtE
2mornGvMoBtvH8pFCBW97h4g8MJ4nxPqAU1jStq0S6uZrFBGfAxFpSwK86GlohsW+EIB3PYM9j9o
uVnAQCBCa7Hb0aGj15eUm4Tty6sN/Te1uGGeUiX3uIfJYSIVVfWVBUsvQih/wQ4gtejoR1v8zeIo
6q1s5l5DZb/2Oxwi8gt4zDhhrBGiEg4Q/lWO8xtZHromybpwH0yPpbQwqN5REIKEqO49bQX8x6Na
NiCsXOg4ub+W4pipAw35GZ7A5VOHQwZjrkt0I7CTZ0rWxbteruEnl3QpAb3H265a9OV9Gv90EFGi
KOjR7ln6DjO0lpnHDOV/a7gyjFsGGenwSEapScRFHqF1KCmjoLUqNoFz1yOTrO/N7hm5SSvTZgiK
sApnTGIIWEl06Kgtgdpb+q3l3A4ZCmBbFIBa5Ydm7M3gzshuODmSYB1yQ5wd5cFpX8SIkCcyk806
V05VcDKLqyKHQEFeuewh05OrlbOSpMhuZn5zEwDKkdY2BLNezRL7YJfb3D5IkEW6vUuTRzNaapxg
6KTTnkRLWa4lOtSNekIsmqTMiLYmx/gIxwhaHe7CpNm9c2lYr3VI5L6UeO5JCCqQKAw4N4t+UsJO
XkrnvkMkA+utZOVSWBiPbX8j6UX2V0OMzOxaIqAGIF1Dsw0/3/SHNOcVrch6xcs3iqMSUTR3rxmd
LXLv/iVO9vHwpKXPefAzGH6QiSOikE2LFwmMbYm1dNK8wYvPjbWrbrQKO0Sik7kcyq1RPHTDXNVf
EkYyIfoD1X0QbIGdZ9YmlDvoRpNCsLseNRizdC+HJcQv8M0lk7aWasf64XqYBc/F+GhqNy7CiRr7
ZR1gOg3v0ddeXJQLrBm2UEyHzH4LB7pXfmB+hVcTV+Tkj5W1a61rG96L/4pCxySbJBCuW5Xa0daX
HY/H2sIlHeEhK1uTrzbHUcz1fkUpUr6UPiK5K8PkAc+Rgh9PKNjj6tFArEUVVO1uavM6sZdImaJx
gOrY0smeWxiizmZI6G3/8B1Y4Xe1fSy1x8w66NVRpYGPjUfg3bLU057uNZK66Ayk6XViLtUe4Wkw
DXqQX7TNOivuxeRQzVrQvB/VZDF07Oj7xNm8TgRti1UPscRJkCLWjI3D+reqeQqlJStXZQaFKV+N
rL3Ygu0zs1xoSKdO3XZ8iD1uY5DCTveEeEfS30XO0mjvPXOX2i+Neif6nZ09d3U095yOgRxEh1Xb
nwxGhmpwl1m/iAek7aKlrYQW4XDTUFvb6smySC0e1bbYmn23cLFBScmZJRiNO13Z685kOTVTHryO
jGTjaXdV/ZJ4Nz6ZP26xRXITJQBv7mv8kvqlCQrYwRBe4OPeXiSmQC+bhVkdif7IcNHGcfO7itp8
uFGsNcwFz1jXmGxlNCDBg3TXaP463c7Am3t8HNEUzIxlo1O7I7OQW2jyrWuTbGKaibCWIP9eCAqR
dkvfu9WfshCXIuyMQuifSxeThnReVLOColjnjRTmhsbdxPOvUNoC8CFtbEcxNdhVTEjDdtXUb3F4
jXwFeFMGwE19cEc46Ovc2ujqKow3br3r+7sxukT3OEajNg+PXv5qjOtEHWE4vDT9L43JuFqA4tnn
xS31x0gns4bQiSbC1N3bIOgWy70Idok1d9AU0VdJvwTNgaWEg2127lJdn/DR41zszGNdA+THAW3f
xVeohtQMoZHyh36ukvzq5bWEuR8uu2zXV/M+QiNthi5B1C0VOhB5dqqDrY9cGsNERqoKyFbWFXVK
tQog6WKV6KMhdGitBZOTi0BF9H9rN0dPcAKtXG9tQQlA5b+/5JZs9JDp8JXVY2j+DBKOkHmjzrV2
J7Wnyrvq2udxgGFDoR83y6y4SpJlhuhun/8KYRfaCrJWxayjuYyca/hE3UAhPML893dVdimbS8/b
ZtAlVcpnAxfMOS1Ykd5ndFgn4LeN1iKIV8PAOI9gHj0ULH5oV9aulJCf8Wpdhe2CFsdYGRcehgBU
oGRAyVbNV4gA+VgudwMOt4gHI5D5ozAxyNgm5a3DWnTlxfS0ari5Tn9B0znXDk3z0Hn9DW4/6Gss
RHGL2OQFONA4vp/kj2juidva2nJkTv4SCqMu2JfkdizREy1/P1iBdOdleOpGVDvTWivm24ikAsvd
u/DiLTq66bCzYNjBdk53zPLLlAj6Av9OodsbIa4PAL4aIFmS8Cwc/MAwjOrMKxGTKneMRWa1d5nj
J6EhhgLyCsnspV+ujWxXi03KyDFjQeI1CeAATxzY46hGMQaJ5GHCu2Lok8Z34OCiFuqi9SvIMtJT
qoa1ouwNo5il+laXh1Jbm/T8uqWanmjQ5ByUDZEpFTvA+mUlnkLQHirMBBdyb85hfoe2f5KtPWEu
9ZGC+RR4Vz4daRxvM38XjY+1QpBGo4qWpew28F0BN0CLm+MvLiss1pY9Og/oeqAA31JL5ZcuOWg7
D5ttbKNcC7EVSTS0wHtx4Zk3DX70dg59dDFpu9OH6cKbmFFYR1c0lwc1oVJ/axu+70lSx6b1XYpF
eIYqRaHuEpewwWEDeM5jIJZ6BW2DZu74v1Ttzh2PhvoYAXqzWwjQ0p97MBGywF9oXoPe+00T3GiN
zclJwRK+NQUy3F52jJv26NOiKFO5YkmMESZK2CLYBV7VBxFducUvO5yXw90gTqV3nUEccLdhcc+y
VuWz12zNqYTHJoCq2HupKXY9iwjX5GTeCOgoHFvug1ddqvp1bz4K/aqpPcZhIwLg4VypCJbjCbV6
vIXT4IdHD85VdkCdVkHtoS4uDl3wWBeHEDZZfRNpcEZ/1fZ1jR+vZOrSPffWG42T94OOMTxuKJw0
7sK3cF/F2lDNbr3yEFc/C+eZEDFAqNRcbx4RaaV3R/9IjHxgusxRpBK3GEmN4S4Y3vLwRdH2YYlw
ZU65Y4PSMzn0aQudAir1HDEE7Y1EA7G/ua3/Ct11ivk0Fhag69AO+oEQ5yIyThqEGb9J1r35lrXu
c1I5V7awbrJho1r+McqMVV5vOx0/gphzRPUq2N5kM4GTtHcggTnTcl7ja+JqyGrnLV4TgGFeBstF
YqPUnWSv+R7oa70jabSmsaysMFfKsqxQZqbmqZjAFVYEb7GL2kuptAjKDJqTbcu2tXYNdQYoBmbM
0B0v1YJ97caC5WicnBHsnWHSVxcz2Eh0tyjw7aJ4w/uv2QYC86ihhumDmY5xB6vEhx3r39pByxg/
GOZ9KAzOrsy+bIt62VvD0cjpkqanSl+p/p3CgC5NJ4eRmXTihUlFbwfWWo0ZTZi/4vjVl3MD1ngS
ojKB20VMxRIwaFNvOqeh9VQj4BLTKENGc25VeLgpE7gIXZOX3t4NxEqtdHaikSr1EdKsiKQrjbnA
eaqhSeZpNBuZQTMYNgfYXnjzxdyllA8uKoBm6CAM8Boo1ZpVukhGZYX90gWaWhTfILqyZSbMlzog
ffKONjxNKep17d4zaEtn/we5bQSNbNhSmomtNhYK5qK9GqtnR1k73/EIP2KpJ1QIxBqhWpqBuKsh
5BnULmnbsbDVAgULK+LXh5q8rLy4gj2ahvsAcCzBVsvWWa6Ib3QxP+NRDAGhASiSqkLeE2dQnKIr
S98cUl5SlwPuC+tQLkOgRg+Fh60cwNnyOq8QZfwaCPORf/B+v0Kj5QoEBhw9hKKPAKAGBiKSzDnW
LarJeAdtL6AgVYx3myKCSQKQlOLrT9TVz9gm7tQSQHIsBzN18xy3n/mwLSFJzWWMxIk1bvMq2qg+
6l223NGyQxrLXEeB+1rH/toKh3vLu3Li9smzSIpMRTsKtZgbnli6fQvOxvspdBMNdQxNUjZH19RX
rSmv86BF1obNbRgD/XTU8kVpI4tfvFTMgKIqO/SuS7UcY81uQ3E3FhW0VcfLF6kymWIks9SsXwOf
c91rABEnc2ljRJqOxKoWDTjGawrlmoYngpIotxOjsOz4d9n1FwpjSc+bUqTrOmOQ1T7WDYd54lov
aUTuA79+tII1PjkW2txaT7YcvPrUcjwJpIZ8CtJ4XfXGvQgAjli4pseXftuu9HEyTrEv07w+JfWR
aFl6LsKE4QYW6rpqu03DtDEzDByrhmhpo7Q1ArWnZ85Z2Rxbvb/BfuOhqhAzHx00PAZ8yqhJ67HZ
2Va4UKvopywANLUtSUfsjKtCjY8JehZFBK7AzNAcQi/GJKFGyLkq31w9nsdEGh1V3Jbhuutchlhh
6Jia2iqyjdW9CepHV2OUn5dRce8X9os7UiTG0dyiihoYkCbuOteUH4YWrrHrvfVBSLmg9usOgmDn
7Mvy0W1ebAZkMARXqnfIFIA5CEejoTYCDnFRDbAarEYDbWlF0U1DxQa/2v8VJ9YOTvBMi+1V57+q
kvTPWePEuw+Q1smxQ1WyhzGMXoO4ZFizzpRi12mvLjgot1LXehpcKWToud0uSmdT866b6m2AaABt
AYYQ0AJ0LrV+PQKSrITOYN6CM/aY4B4j0mZm5nde/dBFNvk+TQoLlW5aPE5jPzU2sBDIR4xOKR31
/BF8zq5gkTlgb6MEuW3l8es9992Om77+F5gfJN/RqxJiS4o8Bpgy1SLbSBnwff0x2gSV/AilNNDK
1SAJCuiJn3itLSpLIocIPrc1sylhVctqHpYDRbQIggKCPGN6BbIvRkmKsR2sqaNX+54PUN30yHVq
ujxfX9JHTPqf8Y1Bk2lOgEITEvDHO2/CvkaPAywt57oXLuMmjJ8MEwWfFhj/ovVsMoQUubRdCHfl
5E/L/usL0H/37OGlC9wtLFPA2Px4BamX6GWTtDbgDklh3/Y0hHwjLPdD53a3GsqAa+p75xClE5tV
nwwKIr1ZNpamMGDUu5mR2D0QM6dbVpFWHLLBCp/l4PEKBzc8GYPasPbqaMCDYTCRbBjyFrJTa8ht
3rfmN6Sr392Nqds2jAN9kgM44xqNSjbqQGLRBjb7apGNrbhqPKboXz+0M2LDn6/NFFIFuAK3S1pn
D82Weag7A7Q4C5FNQNG2uOsp9NdOkKHFlgiJuUwdL4raQCzSAYrXh2VzWYjSvPr6Sn53PiI0ZpgS
6V2IoWf3W40CRfSKC5GjEV91RdzsApw+AYKpLowujJG+/rzPDEfNgLv/7w8826o9UhXSiUZ7HhGh
eO2muYoNbJBjtMwOqlsT0xJqXbVgpmCDmQVvolI7JIi+NxNuM8Xymz4BLKU8l6ht5hV9/VLB862a
jJ0rtZ6HgVZPgLtsj56+cl8Yo/bNXXyWi4C1qusGvmYGYUCVZ5jqtsXrrhOoy1ZK3AG98wvzoOeh
eomadfQkSteQNBjJ3JklKR64RtGjKDME+jaIo5bNqtIdi51OPuWBSjmtmXEBFR5lgm/IFb97vxIc
sDAm3LFuTPHjL5GxdZsCLwLSKvhbjGBU9JRMnwmzWTrxOguF9c2T+U1+KaSUrG3NFoZxrgqhRBBr
64TcJ4zNYRlrzAiD2o0WhgiHlUjpEMaBms1NUYbrr1fW5zu1UFYnuSXfs9i4Z/lliwqfoxm2REA5
slZuT6Hb1dpLqApzE/jt69efNm3QjyfB9GkWuHpNqCYh/+Nz9XFFCYqcTwMD7ayVfhzxX0vUWcwz
+e7U+RyTUAM3DHJnR7fR8BAfP4uyupVB3sh5mbuSlmuITApie0zwJo+getRqmi94vxfmoF5HKbYx
bW3xig2kwSB1R0tnQPcnt43o/j9+CDpxcjoLLZVgdhbFIMiScfRcWFshJdoKp0I0Ls1XAD3Nbxjj
n9+uhAWrs7BQkYcqdJbH21AHkTshLtvI2M5zUwRM1/KJ01ImR1UpxTfMAePTQrbfD7Rp19gwPM2z
jZO2Gcq8XSAWZlZDMo9R+/SCrNogIAbBy6Zt14YZuVIPhMd16M4Lo8SaIYsbfdWkjR3OBl9pkR3P
u3kRCWPt9DJ7HIPG3GV6Hd7bcFkfzCC23tIsi5FANFREgYcOLblZzfK+zjkDZ6qh9rtedPW1kjCu
zJoUUG7W1GBxlIZ5bGxHODJHRrvL82bcyazI73w/aw5xUyO3kZvlZa0V3htp/ujOdcumDSvTgjmc
SNS1VGqMO6iQ8quqyR0QFHH60x3K5Buyx6fSD2V3EIoWJBS0l3mJHxewSB3RGiFCk5XrJtdUOPq1
6w3DtWnlYDBLGR2UXlF+fr0435fEhy36rifPu5OqrU3JycdPdUy1CGri1KJOfPeIy6LymqXYLSwS
FjWQK79kQgDAtYFFiVCI7r4Kz9SOX1/Fp3U7CR0QfolI0BeBNX28CCUxIczlLCPdcpUD8i863TLl
mqLUPw1Fpv2n2+T942ypTrkYZeHZx+V5YdMjG7WFUWerwo2DbWcF/YKSPJ+3mrJ4v7n/eu3/23vL
Lv98mNU//4c/v2b5UAaeX5/98Z+H4LXMquxX/T/Tj/2/b/v4Q/885W/pTV2+vdWH5/z8Oz/8IL//
X58/f66fP/wBfH5QD1fNWzlcv1VNXL9/CFc6fef/7xf/9vb+W26H/O0ff7yyYerpt7F10z/+9aXN
z3/8oQmC8H/99ff/64vH54Sfu2GL+X/bZeXb86efenuu6ukXqH8ng2SjaqoUDiT2P/7Wvb1/RTf+
bqnIBhjkDbZ0VJZMmpW1/48/hPy7pel0ZdDGoDtDXv/H36rpo/iS+DvrSKik+jDkyDucP/736j68
p3+/t7+lTXKZBTCIpl/Msvv33qD9wqU5XJ1hE011Uz0Lp6jzwYwiM7nsDQtKGvpVi8K1x0WfVdNQ
3Vl7CM3rqa6CjwaJmfc4hmJjo8f05LUWBcsunBwxzfoYMaxb6hLoD8isoZNyIkWeuKtgW4ILX3Ux
X69775eS183BD/y5KHt6u0zqMyeIFj52Iytwty3gVZm30VZFaNsBGVzjMblGzTc5+OKbTfmeC5zd
vlR1A7mkqW5S3+u8v2RFZe6zW+vSo7scpZtGK4Gneyq1ReNay+GQtaVcaCNtEnSstW2Fhl+WMnUa
hrp8okW4FaGOkTA+uZ0NmyW3kpX+vZbFWZI5vSSosiQ0Dn+xXM75xjWNktqw4/gyygL6DQwYl5B1
bcBPHbyRIrgzSRihEw3K3EXHSHVw0Yva4deo+gqI0PHZgqq6xl8azfjCCr/p5xlT/Pz4EFk45FQ8
w+k/phX+19TSD/qq8HRGWr3mDPBt22yBesGLRvNxXimZt5fK1DMvJ8OsoD9ZdbtzXND/+QiYhF0J
BKHwDmZCXxWEZbCKA2xRs2o/5rl3m/f1vOjSN6NiMOwn/S8rRrWOJT3R5nuYCq3clihQ7hR3Yar1
C9BdpiCuynw4i/LrqXoD54kWPJo4GLmZdn9VNpMsymAXK9VolZnmeAhRjqa56yKPudPo5Uxz5K+/
xIV/7by/7jTtY4E+vUSSeY28VLUMBwbtWaWQuKIaGkR2LtOyZaLv+s921WZLXVTRusUZAKQjGHxg
OQkKV6GYB5mNTQT8s6WApb3soSjQ8QOBZkfuscPSCq8cvV9LS7n2+vC7JFr/2OH483IxoNE5qIlO
pEAfXyq+8hjfOVV6idgNA0GUFTvF2teN3y7HYQhWiavwvGNU+IZK7KjgGse9TSL3lxbTNm7kHc5s
8qGv491oE10A9ILN74JVPz1jq3UeaJ2Gfx5DH06hvz7jM6ojFw0P3iD9RMHJ0gX8+I8XPYa2k5t1
FlxihPYAwxm+dhvKqwoV99LCHCqBHhKPitxFoL2vVZSHbuu8vBVlnIKOdJ5MJakBU/Mjkv+1gOid
gx4C1Jo5OHwZaXnvj8kI2gC09mDfkoEGq24w9grIOQ1hm10yvVuBRpA3ZtkBF+sFdqX2nqlWPyvR
BsA9z52nokMkOw+TWxyHAL5Ve+TyhqtikiLDfQtaNsw9CvKN7MNx1k4TmG/W4qeXKzTDmkyYdPoO
tiXPdqyJcELQN7U8FbmabXqt1441rObKgYLVIbu61DDjRNq9yzZJqLfM+60HkFHmTi94Dt9czLSS
PoQP3hoJPdWaI9GjOj+CEj1RqsF0q5OXoxGN2SeorHLcNCpQSjgPWDG523y6ziHUGXcq3n1gwbSX
GjgzW7Ff//PLmZ4KByJZE2XiWb5f21rSxIrZnQYgr3RhlIOrwHqhvkfLYyJPWnmvz9AeZIzkskhS
j9elJPhNO/zXqlaa757QWWdtWtakcMRVBIZwEvtTNuEvp5Rb9NJTcgl/vRuu80bNjl4xbnEVj1t/
pRh+sZKYreEODGK3bNG+zur8KZyWcTi59kUF5yzS7xpc6x32Jem8QlVXMZc1iO+YcnAm63fX3FEF
Vp+Y35Wtn1cbmQq+qxxc6vSuzwryhBWVc4apJzg+TEQREFDgwthRF6/Nyk1AZ0FV1dw+PuQYH0IF
XehqXTG8bW+/frf6p5NKCIN8WHJKSaQzz9c9vVpPZkZtnKLSCvcmelgMm3UDikEbHqM8Qs66UuHQ
AvLHeyJdGX4LpCN3lVUOnzVjpnqKGvg1IYh0JMjWSojkgexltPET+Fe5j8pBOGJa6udzPTAFTF5o
xbEvvnukHwup9xXBArWogdEiohF91nUo1Mrxu0I3TjYozZUTMAcd6+jnqPTELwf2ohe162HIyhsh
bovCKo8eHrW2WeZI96fJXSrAMneeiVJ57mobXfrd/Jtn/bHgeb/E6TELmz6fhWLTWWZJCRnhSQiI
n6tANn9SNK6det0W5jGNEmNbui+oq2QbMmKQI7AMkyxPD1j/nMp8fCpLY7jClHAxZOislFWH+q+Z
OmANs3zvI+5wkRQSwyA2mxEooCtikHx6pPvQc6tvbmWKhmcB6sOdnLVGG1lgeN/50BES69Hzgy2S
md9kB+K3T4uNTiaKkumnlUkwC0vpSf2kO118mfkovzHAJ6kLDdiwmlsuWwO61+gXL13qPTIJe3v/
v45SoOWbhjh2+EzQ2q7hiFW6aq165RFtdnzrutYBcw8Owevh7YsauCKWLlpnZpvczp+njbtuA6DA
RpiAQSvLJUnTuvecx1qIS0S+lH1hg3HQEmyREwROvlkon8MDVapqaER/ydZ8V7r5a3SLzdTq7MI4
9XoHSTIAh9KF43Z0+vxJ8zl0Wh/rMJciATs1bRMVskK7Ju+XnK5j6iQLFFGSBWrIG8HAdZc6OdBw
w7rpUv/NMn++H3FqLb9Tq3m/ro/LAgUerAM1RrsogxnnCxzIX1xLHVQLQQ+OXDBnop9Nuho3IuvV
C7ce5g1tpZWnF80yTELwwYqJC3GAS8xg3b/nGQPfukl1SSfUQI7K0JR4460Mp6jvShPRpsoFEmm6
cA2dijj1HkErRECBPOgHxdHcfafU5LpT3mHapbIINP3brfy7NzSdPthiSeAC50diZkRgSBPfPMFW
KWdmgP70kI8/9ZDZsASb9me6EIKbATC8VRWjW3oahneVCcRBtwp/pfYdk1hk9DAStwtQXyROxvSP
RGmNuRNZYN79B6OB8PH16hLT5vz0lkyiPfqnTP3P025Kq9xCqwAwjS73WHNlB78MYiBsZHVNDDbE
aTr8fwRZKU0HyDjIXDtGBT2ZA97zsmYeqmWwlAqqCiHAZpnkMbZcDFabPEbwKRbXY2I80XD5hdoH
OvdlhoeQbmkYD6B88L76CoN2fta9GlXnwDIhafj6Jj/XFkyQaC8hrkgT2yRsfsx7p4Sl85RAP0Vh
HQAiKponLY68RWrBV1FGw90ZzBrwta10eelN8cO3Z5mDikI2ovqICkpJkW7CHQIz64VDhFKAAWSh
wUL9m0v93ftgbDopoOD/aZ8fC4qKEH6pdvopiNnCUcMj8yz0c0MfSYU2zPOtYoxw6gooTpJk6MIx
0xiSr5p9l3d+TgamsZtpOgRcKutzNcFOL/RRaWP9VGmRh98BwDCnEgexzCsYDmasSWiyY7URAVjR
Tpq7aGkFRbJpKx0r6wqSN48tW3/9fM7GYtOxORlfTquV5iNqg2dRJYA5MMYpUQVlYs7EvIz2iT/T
elwR1Az86HtmrjGnSxa2MUb7DivizGB3mTVUJ7/8mTX4mmhBgA+b0nCSFDYyD6I/6KUXrDJV/kLQ
LLzoGSJ/K5L4eatpyNrwVqcsC722j6uwzNCvV1FsPZWJdp+LaNuqfn3h5B5is9NukvjNw92Iggui
zFtm1XON0d/m/RCPq+Ym87poH2fq8utHejZjfX+khGm8RInSROvzA2bwQsVI+sj8s9rR7dzFEkP7
1aOaNhNIa82NKUvLFbhr7yn8e7GhpeDEvr6QzzU1iwyhW5WxmOpML/rjA1JKTXWsXJqneJyGYEo0
Z0CyCU1Ah5rC6Y7617DMh2rTj3jdvdcZmYBY4uEUOuJpvJAJkjO2n9M/85A3DF1TX6iAplKLizWL
jkMksw9GBYjym0v/zWbhymk6TpMuAB5n7xYTXTUXuWWdLKPQd3bRPeDjCW/GVUt741XGA/WmYPyZ
vKY9Bhau1FGj7fTjew2pmNK9Sjtfm73/Eb9ng4Ze3K10Fus6ah4THcR7FsO1qwrtJnVUBSF27JwU
sLbf3MhvzrIpWCKdN/kem++11l+yjdwQCZJytjz5OELToVTa26ayrpvSyMAQJw+d9E9+R2ZtTPSz
kVo4Ukk/skPWadqu9rL/LftgG6UzxWDoJayoP3bQEKrLro/c66+v+Ez99c9EmsNJpWSf4AjWWflU
hWJ0WisUJ0MX9V2oOjdaoCGBgGkx4uIB/T61VpclYD9YPeWLl7v2sbZQDMmcARylDUJ1TDkAv74s
8XlFCIACDicZf0n9vNeimHWvp7I1Tqkt90UHNKHOULmxQt3c5RJrNkvficRNLwJpRZdFBEWZXjRA
5VRgjpCLi7wxFOxDDPVa8GNTaSii8SW2mvDSrUrsyXJZziXQ1YVsNcTkKBO6gDCiai45YVmA4p6a
dqHdoURUimQt5UBfxkrhm9mecx9Kmjd1cvnNfU8r/WNCAThC4+xyNByaP/VOcMI1O1OvtJMe9+US
c01849VuXxcqN9AGNdRFbWVVY4eNCp4XtufjozRAEdIy8wjZGw0jdhiIL9NeCL06OW6OhRN69Bdd
i1MV0XmnGVhm6oGbrjE9x00wHv/sN4SFhZc8QVJLc+QJeWJhqe8SW8EdtgivLBN2teFb8pv04ndl
M7MBdC9VFVFG7v1j3BrlqNluxC0n+X3YFnjCOWqzHmxfObojQjSBYqa44mZiqWQ9zoTydVTUBh93
BgaGjyloaIOJtTe2A+LPizvkxwy5AIAK5XlqNLUqxETsZIllxXOgecsGSMc3p5OYguv5e0PGl/6S
ibw72K2PNxHnuBohQctxP60a3hZ+m4WS7Pqw82AoDOrFe3DSSjuduW5Ybkr12kWSamNeK0Y0XNYl
hodq6WKYF1g2floJUPs2g/MutOu2afB3a6oQcmoQ7ikZn626Q97CBx+MGtWaQ6hlwEqfFtNQEkSm
Hl+vy9+FCeonEwAWtg+G82nKyfzFU/pQwxrxkRMCxx+oWVhpqgADSvl/KTuPJbmRbct+EcygxTS0
yIiMSElyAiOZSUgHHNqBr38LYA+6WK+L1jVIq8viJSMg3P2cs/fa93jegak/jbPeDe9Tkb3VaRfc
u/kwU4qOXLa/N37+1fJGR7RMuJjYe1z5P1YuR+mWWRWEfwXetCeBbji7eTRsSH79SRiXj+HQ2yRy
FL9fHgeOkN7m38aJ11j1fXMqMXiXYf8+tn68Up1DSBPNsbuGiPovT8e/RyxUnoyB6LDRY3OYuP3z
6WhVaTMI7pxH9llWF6c9JjaJDkwdkh2ybOgLk8v8sw/PjhQE0dGO1CP7IoCwIuLuLFzXY3q1k+zo
RaSm//e9tf7d7qEVD5SaFpodAHv940J2nSzdKbWT29IsQcpOEJvfkteY89cHI3g45ekEEHtlRZb9
8FwV8WE5coXe+GYm7nDpeBSfpWu8mwTTnvBMl6EzbAK70x4a6ag1HqRIh7KPEEA98letl1kIivBt
kznjXSM3CKb8XszXPwvan0GDxn/KcKNzdbZD4u0To/OP5EI7f6sY/pcdmy6szSTCZ2xu/zleyp0B
V4Zs01szH8J1P3opXPTUTFhsQg/DfB/r3atfR/HZn8zw6M27QJ7ZwS1K/7LncZr91yLCZ3Bduofz
ZISN75+PSZy2JOM2ZnxbiteoAs8sBetbSaZzVtC77BTwoXgdI2x7bMg6AqAoY8rl5KIkGlEzHU+9
S7gtDZFmM2eVlC3ZZIH+YHd32RFo1hDG2FX6Wy5JYnL9Airk/GOyerk3EDBsqeHwtLXJU2H7tBzQ
8T8YGhFyI9zr9dIqIcKCqNYyAQ4grReLLty1gTZUTe5IIx3yV0fIOolj6IZ0D4QGM09Fgp2nOFdq
8DZUq29MZ3oTsfVtWRMLN/ueJ6BPExKZchbqaxzhwas6DeddY63RloOcRVltlN+7vjWunZZVuOdH
XhIYjHFafQncMdr1iYr2U43XCYSAe1eD91a4ZCf76WPUKvFR2GjUI9ggMWClriweMhrK96jwd2rU
DaJeDdraQPUcGYTnqe4MbGFT9CA8/ynCkrJ2uHPb0JzylbA77sxMWu16iY23sn85es1cL2wj7E4f
STH8TZj0hyZ4KTMYOwau5zDGQI/zxxFZzIMaG1rVLZCYmglEhsbv0iGIzQ9fV1jMM5TqtTGOxyCt
jOuyhvhdUx979//oMf6fg7Cl//vPzQ4Zp0NbyjVNDAjOH5tdFOSTZQ9DclNRTPhDMbrbbu6VSky1
jPt6DB98hGV7+zRVCNulS/GCZcYxEBMxZnqwqQFNhpnC2GVk01+6Mv/LtWKXIu3DQREzD0bnd/7/
OoX3rpziNBjYGZZr1dr5zcww6ygiX89dSCpKGRZsnSJ4HjVLJ88sSq6YJKoqcf+29M+L5z+vFZ/F
J9yGyaEb/Gt9CTqjy2utMBlPaNwf1R2VDkjGyJxjKIKLp2wiQebdMwJ6AU+KPJ44ce3t2ExEpE9N
cKgzZazUVIT7lOaPJ2y1N0Dt/v9/UD/wTcO3YY4bLInWHxfNaaxiqB0O02SUuiMfSDTm11oAEyTa
qH4zJoxritJAMHo9WFNONhWVoLTxt+i9K9bSt34Ao+O9LyWMgzQ+ej3Zq/+9Wf0+Dv7zgqKE5QxL
25+yBRXoPz/n2IdBXw4RTg5XewgqUT5o8w/PGG8NbJ5ljaqckg9r19o5no2vo4np3+5LcHijd8nm
kFdljFvUdvBMCPLYLn20ZRVYWqAa506k36RG6aUPnq2BGojg7t2bBvtiqTa8g/KKskDflKZ0AUfD
pXJH6BlBkbyJQPhnr6k/gsL6NKg49zqisK28uf2zZbb2VoZzSgC4BWXRmB2YvG1srZEveg+mxmt4
o0ZzxOhbJ9qMUQD0Y3nY5wzgPEdWyTzp5NHt2relJpB2eKm1imhPv2eGVKWvRilMHOLgZvqilpca
twnCj+FI84FE2pSID1e2zqGVMjz7rv5pFXRQ61SVO7ucnHMdu/UlroYr4CgugmpLTJWYKU2CvApL
tkdVOWJLTADex8YjLxRFxK2LHPIRtFHuJvY1XJ3ypPL2UMhbrbvq5Lti2KRV8TCUGEly0rKOU1Ch
0B9GXKEiO9dt2x36uE93Nn/FKlWe8b4Mu1Hq2Bfp3PqkAA7uNc3RcMZveZN0e5XjfYM9BblBZBL0
sFPQyIqtk18H91EvTmPaZVuYnfd6PpKrwfqqmx1Qhzx6Gaf3SQ9ZELLg3IY9Ce40a1TYm3BcHIBD
/nApuzDeVEG/HcxyICpzGpF3ILp1/Uheszg8+UnkfpjJU9ROf4uXMf/dxiQEblZz+MwHbfdPKW40
lDYK37y8RbFGZJKV2WfdJPu6t8m5jtJTixAc/qB9bo3IfCyjioyLEqVuZ7vRLilJNSrrzNwXYEVj
oT0HU4h0l1NygjwCLjTu8YGUwb+8mf8u2alZdVqeJm2EAB70P19Mt82rKdfS6qZqIlAjHPYVK+J5
NMaWDh3iJqdLyzUUy/5YTZwQpH5etnbRIdhx6lfTaa3XMYlf//tzWf+qE2xE6RbV9CyL4Xj1x4IR
QzrLhd+ld+aJG8P2cYOHQb1zSQ/3ILhd66C7zZDl5X3qs/qqJpOqc16Tl4UZKfDBteV7zjqy03Wq
SRqo4FdxxJ6X31WagzhQjse7ZWCUhcQyIpZN2WC2OLzt3dJdGCezfhBJ/eT2hCRKF6RxmFe7VnjZ
Y5VDjjc9WBzu5HDIDqFHG+wTq/++FMa/bxGiPgPV4SwMDBCw//MWeV1N+gvo/0dLa3o4JFaGelMG
+5q1B4JKUu2M2A1o6DD3yhIb3YYujOtyWGd05OBrxLkZTYm5NweYF//96RZT6D9Xdj4d6msycPiI
mH3++HSDIVuvsPVHkYczHBUEaFDo8muPvwgGQm5t6FNVOyfosKtV5c8WAR/0MAZ1whfeKW/Cs4rM
cNd2Ld5i5MBbru1usAqMrgMsT6fXml0a0sD2s3c4sfLrsuQnDUDrWl10Sz1WlqYReAx2wGqG4RA5
5MOX48wYanz5dfm3SBHZ2lvMXCwmVNsItTjz8J8xaq9dLEgoRc5y8IThEolTXwy3YGdc9CWxedMG
UPQa/wCnc+Fv1agi7ay7VJz/wJadxil8SZqXsDP6gz51+k5DdBEZHNqXk3JlDBlBfuk96Ae2JCnk
V3/K44e+sF5KY7DWvcTNA3liWhs2iZQGltuVJsFtaHBkRi2ZjlHvaFjBDVJjE29TmdZ+1DV3t9xi
P7bFKtVMe2uEAfYWT64bp47+cpvN3+fDP240N5lWgsGhiKSAPzrVedFXWdQxpVmaJRNZ49dKPyxF
j1N9axzCCToPMqnHhGklW5iYtUZCOSFVX3zi8tw0l0+qcrdhGnmwNZwvdkifbDmCLu9n7gNEs6yI
5qlSzdYQnrUdCwk8biDCuRrdeDuSLa3Hz34AtqWX8eOUBJ/4oyroN1WH8bAikNEfFSA6ozw2svqu
IXU+mwheSvMiaQ/eOs15XPq6IhQQvkzVn6M2P0RZdW3Tqb9rSbT1hopxceDnKCqx0eZpb+xDTQAT
WeatGbOLGKPkJRsrebRTCELLSST3QE/HCWhJQdrNVqvdlschSx9ULbdMheC593DNpF/9SND8rYdG
yU3t5R/xvCd6GHzXU5Gbe4z1xSr1MqT+dfi5XGxTH5kUxlHE73f0HXbCcVMEP4i4u+Xo05PcVFBP
yH2phXstkB3Vjp5c6OIY3VpEorrigZ6DTbK91vg4jrriFjklFjbfin8fo3LR84IpANLO+EsO2nTw
7eRnW/TDRTn+p+ZruzEsite81U/4R+izpsAJFx0gMWI4rRyX+BJA7WAt4nWkhovrabyqZv7RhpVz
s6vo3dNJW7doatyWMYYZdKBl9KC/mVRmqyHWX0R/bX01fjHD7m3ooJEBtv30A7q8BfCTQRt/iglA
pDvYH52HTRtfeLElXqski8ADoGGH4z5KNLlNGyAvkw6M1teno1TNMbYnFvJsmpGszhnwvHE1GjRc
1CFEdgvOUHx7KkOi4rupljdHbEgHaV8HPUOKMi+t/UQVC1bcjEbx0yspXUuCc+yi544xKV7edT1P
pn0TEF/gyGw/2L6+ZhIQbHOD/vtcbHE+g3FU5SSyM8dw0Wxcq9w0j6pQ312/L85FJBWdXdbPViV7
mhr3sVZq3+e1s9LqsVyVuLeJ3zadbdXv8nrwDl7ncV2jyN/b2UM00R+Xzb1D6KjPST6toV+WFo2q
euD1uduv/QHDd5yCs1CGc7YekTRqO+p+ynIRnkwdVr9s0Yx1OuDr2hBvlTNNRDGH5dGa+i1ygHrb
5UO9ndC+XT19BjxjYcsdIHRGCIQF3ZFNXwM+aBtUw3ru7ALFCGFx9oSHtIZ6t25+IGI0pPBkgAf+
sETqECzQxEetzMF8Nc5OdLZDZ02/UPgwYNEpucoc+luczW0SQ0bbVRRD2xKz4jLQkUV6DihD9hGs
1+gfklwna2001hxapx1TmYzQY/29wOtKO8Pvt8tTKO1x2IV6/NMM+ShZkbHLBzO1KiS4dWrTJytW
VwtN2n5yjWATzp3aiHP6ofbb6kDzZ7zKIX9AxGxc++CRv6p/MQ37QzV+thrc6aUKPLkNjkxwm60W
8IzPXytuWm3VRpw2VKU4ol6dMOjeMzRXa2uWU5LDFJ2y9mDFMoEy537xavK6h0laO14pmNPaZel4
YpzpV+5koSqZAsCmun6IJmKD5kctNeD3lY1OfPnU7lNanTSXOJ1YRsV4Tnwruy8BpXzkk0u/DA5M
vSbyso2P5fzgO3k2c4vmR5sBqoJX0P/yqwrCuJs8VGUK27Ki5Ti3RpeCfSnhhKjDfSMNRa1uvsUs
Tb7WvcW895qto0ILqEQcxoA56x7qpC7cpXa211tW3aEM9stit5zohB7tpZ6IEzSXay2Ky4DhPKsq
eVGDC7FeeeE6jpIerfQdhrjKc5NnZfx9T5dXcZrkVViJtq88y7tXeOjuTVe8L/+NpiG00qYXNLqY
9boi+azMbLqkXXRWUv+hHHnXZZk89wHXoMiy+rkQoCT7wbIfrZRe2PJJi06ztnCQ18EEQSfsm+my
7AQ6mPK+zcVp+V1hVjwsxYkXEgVH+pZztk35rlupA0A4+KiwQiPSKCHEiB2ySCg2BdkpvVknT1Ps
bJdbkOvRD4GpbSUDIa8B7RngQegkl8qXk2q99aOYN4C6ktgmHh3jYPIkwUh2P2XlFBeEAvnaseVW
nw+sy4oVx8YlKrPsVnQtLlRbbJfPG8ST3Le0rYgRNd6Wx3VgjClpKZDyVn1xJq+5JI2HnHEyEQOP
46teuGQUi+4CD25a+wlKq84BTddzwPdp1Lznsf4m0lGepx5/qW5rLSZMgGqdqTlHhKKUzPqt9JoA
7j0jVb9CJKCqHDiEQDt1slmRJgbhh7RVP8uyY6SXimkXgwtEbsnbP3eM7Kqd4TZ2uFsexSn7blR+
/QAE6oyL7Yke/HiqUbAkfZacvKiBf0rDnIRdrdg3neWueFNHtEhFvVOFjgMh055rjPObyG7o0orh
MtmNf9c0deZYUR+4RGyeCleK0xsUo0b8TjgOz0vMpbw5aXkpPOdXIxzjtBySwgEfvDYKRRJGWTwq
7c02AUDM3XNe7hLiRlPfvTlfZ3ChimEszHLSnUnQsi9hyJlKDGl+MpOa6wpLE5gOaWHlhNNG08pD
Q4NkK52s23YNANL5j05LJ96B5ch2sh+zbTuqd1IPo6esFkej8dcZEs2jKKqnPIqsQ1LxWFb+WrB7
IMQltaOug4s9EyMcivTemTixg0vr/XlD1AHOmr94pjw4Xiok4Uee+ppk4DZU+ybzHUJIBQhA6Ryl
MZFw4RTy933x0rLbReWzFQiQ+4yv2dGOlTFGlHQyXM8pFO4cMiGrhPzrtB5+Emu5ry0d0Ys13KcS
6QtK3fGUl7xOHaGFGmkLdncxApWcYwGNNcqgyCJNvDGcWROPCZ5jlgsKs7sDcMoeVOnulyEXJitg
HVPQibstku/LNq9X8joGyr767U/WAjIecV3cl/ea6ucY4X1HUoFKeHn1XNT5N226Rva461UA/RrM
dvB7GWLTm/9Xxy/LsNIvjlOiGmpKTup6MjxqRQxGY1CfS6GxvHoTnvpV3ACBSpo8OZi61W2G4Zsb
U+34yw8ntVaG3BIsIuDy6slhWS3jpPeOZq3fg4oiy4IMZsjsmOl9fiEZeKUPsU9DvhxPA0du9mrc
WHZlbBkqQYrzM+M6VsZHHpSQGAc7BpolT0nnjjxKNSs5jvWtG7TOjiML8TmkFrC7+nFZb1HrvYYF
Zp4uKHbLxlX1drRXgE06xD5r0Ubppso5FVIBYuha4Y2fToswUW/bU2IAG1a6MvCXDekZyv6+g5ME
Vp7XmUgmXGK0HBSf66j1UYtEHOEAnM7lWhn2wBbSy+oMCrI6tLZ4bfEarXSWUIKAoOOXEvCzaHpr
04upY88xsoeCcWxkDOqSRF8di4wNdyQwk+XJXulO95Xz5E9bsduFs24f3elhDAVtN+0xbOKXzG/6
NfY4dctkfoNeUa5CKbULIDsp6u5A9uXn5Ch5bGwhtoqkxk3m8lJIH7N1Bgt/EwbjiHGkK4inZ1w4
xaxC+dRn6yitWixkh3YYjGvUyjOmEHJrXEbqedw/DTSCDqSN8FaU7VMABpxhF4GT70lq9Bu/wvu9
sgd0z7Z8YuggLoUdJruCsIkonLIflfY+GQJCDfaX66DxUiSaTwHqH+KOtLEsiOJTNNh3nKMJzY+e
qxhxgF4OSEiOtV3jertptoRwFjG3ZaJR1c+WBz3qQP5qFPPInD6cQrMOUVfNsSSK4D5iL3WruPft
c9Xr2mYQw2fIMzTHPnB2d9jdAxF8lDg4YkZrR33omt+lG8YEosNwzWO02dqY2Da9Yz5zopqJlIF7
4GTeEUyF9GUweAwbYwp2DYnGPQq6rSy6cM+RQz9IXZScuAd/NbQOROQg2+ftAEA9RWeRZHr7NHlk
R0w23GrINcB8UxXvsxoQgSTb+DH1g9dlumqAGyQhTwynpffgTsm2aWr7poPfTC3B/3s0CVaoaKOz
YjxP+fRNtCCDdacklbJxH4bLUnFMyVPSoeDN4giYJuiKKEJm2KfjpzbGn/kogiPxtKxUBmDLyMdr
ooXlvtemDZli5m9ZvE+4ObBpMI80MapNKfoT2cZNgyqBq/yVVKXnNLLfaXv1185Wn57tvSTYFU4t
x5hdUwRXe+Zgp5aun0PhvleKEAIGHvgALRsjsFNa28oab9JPxm3axck1KbN2FYafui07hpRS3xRO
+WYQkhvspswB6lhHoPkt88kLI1iK4SRfteQ1Jr7DF8l7bDVkEoVF/tyi6J8Cp3paTo0Nav3VYAcP
xnwciDJRkDOiic1yxZ15Qpll/qaqyux3xR5b6c1pC/uqx/ck6ImrZFi0lXaGgLgBqzRin99AzfoR
+H66LzJMhPUQYCCJDJN45YpEAznE29w2huPy7Hizjhq5mbN2ahNEsW3TiwmraF/p1s9Qy/td5MCE
K6PsPuUlVOaSN6EtSI/roHAvUm0FORXI8dbN1fQ0Ia/3bCIOEp6P2u4navLZ2OZk3xOSm9e+lmXH
pfngDfRaZZLxypc8CUJ4yZrUqOLBiv38ykVbx8QqaVJld0Y3MULjGwt6hDtWIyJ9tCjoGnuLtplT
A5nwG+ZD9LnidiaLcs3aRPYnU8gfJiSPx9IJPzKb9v9S+Q5Cfy5T5sBOZUdXSnNoa36H1oPUXAXS
Oi+M5iBC3wPUkDxLLfruOAR5dNRVq2xsCi4AwovlBnaD883g4HqPnobRD3caMPNjQs/gutzCqHHW
7ViMD15/w2AUoizwnJ0BhLL3CcuhIwaBwrZR/3QJ+Qje3IiTHveHWS1lZgkOt2QEXmBAqFT9mGSA
yf2PPPWzZ7MrviKnJIJobJs9fogLAbXGVU+C7xiIV51vlN9ih1mXG31HxpO9+APBJwZ0djdpqQX0
lc4FvGoAZX7vn1O6SjsD7n89Gs9prXBI5cGpLRqTRonxVtrNjzKbortJKwOvanjthRi3tgP3rMiB
6EaZkXzP7PDUCHNcq6yX94ahtdvr7o/BJnkmMtk5oHa9MuPkfvXDdPcZfI+tXm8CJ04ulZt7xyrP
mSZG1Xjkaz9HZltB6Q3b50AgQAL3rEKazh4poT1hA1PzkfhbrzHdD8fLv7vsF7ad5d90/QvI4b0s
LfejndzvdRj495J5su8RC6+nWrITvFTbScY9ja/8C63P4FhiyGVFyb9g8s4gWisoTJA7toRYlLbK
zoPIyWhIAe8KaBPbzCAWD4/FcLZG+/fr1DRav1NNdJ6lNLt4TKYN9kVxwigA6UbdZebEH6UBshTy
ORmB2bFljPKYYmBeCX2wjrpTUdVQ37zoevExpc4BlG7w0AZiXwiuqB133nqs1Lia/KSm09F+jknE
9yL7ke5U+x02Ep0gv2FO1ZNEk+DArIYWM1kceKespsfUq/w6mdavcFTywGgO2iK4v02cR4/ekBrb
pOvyB+Z2TAFGt1k13ag+dGCQrvLcldnXwWEYyNjgIJ9jsEKRJEyekl9TLm9j6rzOShc7hpsMpTZc
T7hCK4thm5uIbWVqP7gw7BK0NFay4LQ8/vBwA2icErSoPIxQ7LZuEp60MATqj8CDUaAFCdp+arFU
PbZpt4vz4UtX5tYe/eWwgoT5tWiJKwg9ocOzpdlqjoCnE2PlCoOcsIxgoDidtmzCEQG9TQUcjuJZ
qPQyGvWT3URq21fAAasyP9Wgq1PgTokduhDyh8cpMhkK1slrZYrXWtj0HyAmEgzGrJlmVGdRreQ0
+/Tk2uvkLmDtIhig9pKdVfukkdvdFg86Ri2Yw/ST12mB8G2y5LqLc1qHWQCD07PfRycXG2EQUVUj
FXVwfZJswoh1zKmbbFI109z017n61ky82kMrey5sctFi61dQIr9zN7qCeWMThdH3IbkMvHyEzU0v
BbB5jyiaugEmahpNuaoisRM1yWM9G9hGmxAX1FAYjkJHSMuTFvTOs6JbvNaUaZAOlvDsMvoUdFuT
aDROvRkQjhnsiYeGvWxQgydz6To21c5PsSX0MYBQY9Svc1yQstxPe4CzPYbGRlnEXIU5MgGYODs3
Zs+SJpk6CYey1DdOs0AVXMsyTqKwyay1jPG+EDml18xNINjdg464OHonZNB6wzHUnOCI6/1XFU/5
WvbAgTXCqOQ4epBu7edMzskvXkHaB/ARkkTFJSzpSLk1zOreUXgbxGPkH+s4xhhNUEqb1ZuWufmQ
EGZUDAE8/nQdWCFwzHJ4EX7wiy4hLavmi4siYZ1nJWRF3zk2OLTW1UBcXC7SM8HweF6BymyQlL1z
e8rd1I8vTpJ9nzwVrETAPe60/pHo3RXV6q7g0VkHWgj5MVAMrEnjZr98bhr7F4nq3+PIeI4Iqotb
t9rEhCGlIw2FNLiZ/E6itCJzm1jGS4+JHn5z4WxEHZOh4HxxW6fejsi9ITDUBBPE5DLGWsIHt7mC
T5FHZKbpFbcqTJJVSuzjkOnkw5jgnccvnCT6nTS8fN+oYhazPUeTTkZMPH7pbE6CsuBUZk2etjWJ
CImvCQdThusheWyO/YrPq6DNQxTCUDdw1BvSaXpo2037y+374qC8HpcWwWpDWp6UW77qwiWJXfCl
PPwag+mT6jUad19kj56VyKNS5bopMCJknOeVCY/Ct7NjmGgJz3A1buMp3Yc2H5Cw8fEEsOanEaf9
iUfhu91VF4dQCmmke49B0b4bir2DyWdd9uVJb81dRhd8FXXNhvff3ECq6PZrQBL6Jg3U0aSA3eI0
aDetW8Ked516HfiRBzCwOUp5JU7SPobsjgcUm8Ck7Z2rEegl9TlIS4E5E078VfFqbULbPWsFJHAR
dgXZiM+aGih9mpwcTcBN0AY4KzRHzUwee52CnYsJ6WhIUIY4j26EnDufQeFMncfgOHnpjyo2fwY5
mEANpVLTuD8jY05oJQpMoysvouClyksEVk4erAM3giOfJvk9r/zTSKxORmrodShnVrlMjVNZDmh0
ZMkArgvOnVOeUjoUQWfW+8Rtw5uZtMNNY+ZS0tlrStKf26ZT10kLL6mGPy3PSxYsyVPMtRh2vSDx
N6yMaFvapLbJKDfYvK2PWPXhsQoIe1QyfaDOak6NqT07Q6u/lCarZ8nU+zL1pCxblX/QbDjbmF/9
h7AYfiitFFdD/1qFBGhoVXZpiK1h8nPyjD7fhUJWm4B+1iHnKp8llX/mhc9TqefHsbNjNIROfBjs
GrAK8WmYf2Da9+DOvWhINqlwvFvsx0jqlU6ju/5qWBPBHbzO+Qxp0eEc+P59+SFVGW262NZ3EL6C
379mFPanO+nOafmlOiTtL+mnkWxJ6TwsPzxq9odWhgnMjdDbDUFVnXI7+JY2ZfxAO3aENq8nG1cx
2Stse6BhRJBk3BNImHikH/TjmNLyjugL1SaDOZCrg0eWx9L5S0hcI5Ugnicb/Y/Y7voXpm3BkD1F
xAWeF3ddZozDVmkByo85R3U6zniSVR+5/qrA5jFo4lfkNjSQIta0YLw5U2u++qX6XtfYYGUkmUpS
kI3WMFw089kw4mKP1i5fL53/RfYCXjA4WJQs+Ha2WTeBaLSS95pDtUXOc2X5hyKB0FVlKP39pv1h
QAU16lLu/Tm1tU09dbHZzekxG7RPyVtm4imCon8j/saIyDwqh7G+I8f4/TfQanwOJK5yn8TwcOU6
xMs1PMZNNu7KlMQoQk7o/HOyNYfm0aybH51T96deNKscaxD6GuvaFcNRSFortlO+LIIHGQYHVA5M
medvoQbt0/M1oOd9QDZcyOoRh/7LIqDAcmFddD2BOUCP4hyYYHlq9zvuTY2u/niCCX9DUDqe2wEy
+9JxLrq4vPhzZNZi7WCU0saOfB4BX6z4k4jem/t9UYJaY8zUt4KJ1Sag9XMq8jZmqFdWqyiw6Lrk
fv/gBvyxGW3ddUOFusnGSR0czSTaU2ue04zIAv4l31eGpe0ouBjLMyDrJu/sdAyraPrNgPp2jiHS
UlAdtlWdhmBgkl9OR52ZnTV7UV0pt1VRvyNZox9gZLfO66a1W2HNcH3CUX+P/lpHHqPOcB8cP7gO
ASacpKhratOSc7rbZRvE6oRz9TrESp4JgACotbXSvnOqhg68qDD97EuDo4YIL8t51kqNPbw52z7g
f+Rn+qkoOMHPRrF9NzInH2IwP2LcDaFLusUwnNw28s/E9a2mZD7JFARSzT3PSCGlC3NAcJHwUc1U
3bhC/B3CxpeEQ3X9EVQL8xh3eBZ+z4mrIbDaHudG5ayniijhzeZMGHB/9qyLP5U7y/Cqk4F6ZkMZ
HO9QcmCf9aoXFFY0brv42VDFThs8+8GzxkeuaMAbTDSsEU8E3FrZJ+TBmthKTFPLxYs8s11NnXD2
KrYJ0FiuXpz5j+DYbvpEKSaT1Hp1VHYY5m+EzPYa7zRmD2w0TvWQFJ78yuw9PmuVfRycTp5VRjej
tQei7e2GWJ8WAYBtTTtvDt5LQpf6Of/d0ZUVwnA9fK3y4W3QuoBZHvXw/OwUdfloSfU59gRcmhWZ
Zmn4bVltpqnwAfpX6DxDuIphWtJY8OCBdQaMm7CnU0ukdKDIcdDoxOlYNoM2au+OjHDgt/Gjr/Lt
orXN1KYYA5KnxfTNB5WdZty2QovUichwnbM0C5PJefzeGuGWs++84EUTEqSSVtZ1tCloefVogifl
QJB6bhMrGBKCVOvePZwxT71LY6XRNrn+MNLO2S2jsNErrbOR5u+w55P9IrNruESrOm/k2tcF88iZ
A5BAto4Hvd8s76qRVoQyOfUuDmf0bEP4kJ/4x5gaPPRw/yisL89xi5ixGLILBjPi7GOPG+u4KAgE
yTs5xpht03o+L/Nk7Zenk1aCONDxWi1DqarS3xlZEJw3D1kHzgarqSTFZnlMaPb4m5DGy15jZWb+
pjCPE2CZauWbK6wvrlEn24rw6pNGFIZJm1cZvvo9CfVKYp/p7IBp7Mh0jHK+PEX2iqd1yxli+m7l
GLiz2fjtVu7e9MZ6v3zrVDQYzOYmTg5a9uBF4TdNQ9E7PyCdYVerbAqIpEkNsWVkIL96OeqPCLh4
x5HleXQwO43dk0W1ecjSoVgr4MFbSEk/Wq7imTRfbpvSG5cGdd+/GNRmi5nFS4x60+n1Y1mE8XZZ
E3lOXcRdFvV/yozGhmClSQKbBse9eX39sTS07EmM6ygsFUkL5bQyJZhe0JzguGctRgVv5ahbsGWF
cfPoY63DaIp3ZhsxF5i/45iSi9TkL0VTOxuzxvuy8gmL30//w9x5LcmNZFv2i3ANWrzMQ2idWjBf
YGSS5dCAw6G/fhaQbd1V7LauuW9j1hYdUcVKZkQA7sfP2XttWe8WB0VkjfnOyXOx46NkqM3lgU5G
KMx4w3AmNIAY986E10BjbWMbDHsNetF0C4fyoHUznzeMSGI0iAvBaNJVOd0iR9+wpPoUfEZAI3fD
+wl99FiB6M1nLa8uIcG6y68uYtrDZReNe8BL5bbLY3QCNYwD04lxKsgX9i/jyRFMzCNHHB0apZRQ
pMZ0JB1Vc7tdkLCbdqZBKBpefc34MgsiR/h064FllMbqMtSBl/Ch0V7YFK7kQiSWGes/hlxJiu5m
jP3b8tcGfvI2SZMCmbYxOq2iO8G3upgoFdbQXjDPIAzb0dQmRoqx+LGg0QgYaNUW1VMqfHKH4R/R
7wDrEKr0TtE1OgfKTw6eVt63kT7coya990siWf3yjeyTPwxL0d/IXdJ4i+GzaZ30woiIUEyUslOd
o9lJ5efgpqTXMYa4T+ATX5yKEa2RcVINETpCpQnc+Hsk0X1oVQHjrLeZc6SIj78mXFXC+iWuaL1W
VlUTTWQn4Vp67XiSve/exSqm8Jovls609QfF7QFGTj7Dn0Z5Z9yygnQboe5Qs8W7Gt9Fw0oceqV+
ydg2wyCUgAjydl87rbsjtgbJa8UUwtWUWrdmx9fPrrhv8d998h1xMvOn8JAJHQGw/HBThQBVqT3Q
NGj5REf5qma0OHk3M/SadRm13T4e7Z0Xutm+zHp/h2Jy2uHcVKuwZ/IpTeMT9Shcdn8Sx4y53zpO
lXfII9px/vhHIoL8Xq/pvzqmyxgrHu/7yvzRkxlyMRXCkkKG+sVNcfR8SVlK0nQRqpGrVSYOIpPe
mg5T0Os3Y36wmsZdRY9CpxXvp9G5T9gwhECe3M6m1SGU1bdxYnxg1pP/PHGyNVC8vjHEsLbtgDjE
4JbdIkciCrEmMQw29jFU3L1J9G72WbtRbs55ea6lBknO0xjG2cYjaFk1uULcI8c90MUKKrCzt6rW
BQfoqiO+3a1n0ylDNnIYGv6uHN3OootI1Gfet+VBtkxJMkYWRy87STRjB0ckzmbwlbH1LHQyoiTl
LCurfCPYWDZ5SNqWH9kOIQ1MXJySc2qFVjkcqEVRAp59s3tauC2WmVhrndyK/TjhU9Ps+qZ16nXZ
isywy9aTyNyjkYyHYhr8K7loXjAwL9FfY7tizBGqY1/h1xFzTWs0zrVMCE4vO0JnorIjE7Q0vy/O
d+xL5amtR3TB3dkuM/trjUMYxpATQLAWd/6DW7SER0eaurmh/93pi7sOTTxD3PhtjKzhHhUq2d72
OSnDe95oiiIqXFetwibDdbbyKPmYtDOG4rC7TTiGVx6z4ob3T6yaQankuMdCQ+eQ5g0hobM4WXEN
3gJZodmX5HP6goaIAKnXlgbNVqeEJVakR8Z9yKY074WLNd0zkBQkTFRzJUcJCRqLKXGuho0eSRx+
0npqLE0/mq21Kd0Ef72m7d2GBkkHM3+P4OZzkiEO2vIkc69ijiFflxlsZNlzHrqd7IIcPl0CJf04
xGyFEtHmyaXcXdM15Vy5yCsAAZwlggU5RE925JB3OO0LVQacYSeCaYM3S+/087KBdYVObV3WR3f0
v/6qpZgOyuSCaEjuq5wYtnpWKc/fLDN7lDVaczCmliGJeSxC1z7jN0LhE7U372M5wJXESGe5vWds
R7D1vOTRT0jmsn8ttCnEQldzbGaVtzvztZvjijBecxgLY6x33pgfsjIbVl5BDBwYKTnbNl1BXGYQ
dkiiiu7FMYWxkq0dHmRvcNqodLKQc26W2CHheHkDeZkMFw5AX9rgECPGfvCwqWSotw5a6ZFbTvAL
2C0U86S+7dycACKLPix3JCfSzFHt2jXK4I5vbzMCzDgvQ/PE1+IjDoFpVklpO6F3b2o+fS1FsvQm
/WA5VwvvN2KtxkTIYXWgFe0EShodOYouMNXxNnOI+EtEdSQszqI86R5raRbHpO3Rs3TMG0s6Zv0r
5gP3oPxo3Hosf33ZNJceJNE1k5A4qoiAXkD/4solZBOth2rMIdM9PDIh6y/TgFSp81mcWKCVKBLO
JiSjKS9aZ1qQnKrABJFHVWkbQ0eEH0LpXi9sziR28hDr1poFsNnz9e6hrJ6cWIpzlCQ/04RsYmU3
wx0SFZEyEird6FNUfrYpOTafIsJ5vNTSiQhTNHmr+ioG86J1RNFAmPwWGgadkWGEGNAV391o+DmR
aMbO2p8yAlh8UmIaxDW30NPrldLJARul+OZ6kFKUO2dEevkhn7iyW7c82Nxqy/ZuCWTWnM/oV5OE
vpVaj3ZK+Cg9EJISp5fDK7jR2EQVYd8Xeek/Lue4AIZ06zLDtZ1ZYhNVryKLPNISMT66fs+QzXgM
YUOura53UL5FRFi74O8wDxWH2GS+gjrlsiggwkEj/3zebA3EZAcyyGoMGs7Ib5W4VMUoPC1iUJvC
opeTYjZy2/aJPYfUZZ2RpxZn9iFLjkk8mznDj8JqcWuaHFfMShDnrKY1ZPJelNw309DsXDNLdrVZ
3XF2Deh2GDgTy2g/oFeDu/hBJFf4Nzbe/wARwAHugT7xDcuBNfybpFwS81SOZWPcLYrDNBHhnW6Q
tmWfugyxadNxcPNB6LsSO3NhCqIYZ9WBUafe3s9oPPdhbqCJXjmFcs58oSvbE9UbPri3tou0x0Yn
FyemBJQWE7OEIj21/saB95/eAxwsHTbObPkBV/VX/0M71HR6qpRwVXPyELd7BUigsroKQOoT1CL6
zYKRB2rZsOrKq0qSdtvVUclhZbAPVijM3dhYwzcF1eV48EmL5zAb/gEk/i4E/ftd09xqBQ4mehu7
Ul+byd9lUhnebCD5s7IfBIJHZgXrjYGH+d8czB7VU+W0Y3u37ArLsZPQ+AO66vXg9N3WlyMByk35
3jZU4muuGP8iKlaPRYJY5NSzyosf5tAb46HB1RfE7msUZV8Isikpi1MUiLtFBafb7yUJp4el3IxC
dj9D4jMLE2Vv+sKlF+2RhNtgTd8w2cyv5LgS3reo5DonYsnzajrYvoaXuIgG5E201olZKk9NmF9h
nexbFqIn/NUoTBJQgmNDSDVDae8uQ3dqF82BHqF763pXbIpJfPbmODyNpve6aNlH/aPvmgsdlmCd
Oy2VQ1Z+My3703JQUMBYKTd6Om3NUrS7ZZyeeA0IKGtgDNZhoM5bpwD5VhKnyE4UWf5zLWgEWTRl
1qNPqHniW3tV9OugOhmauYamqr8ssrM8kMUO6NBLQvGUdoFxjGOSeZZJ+oIudm3taHKZX5dKbRxq
zjVtffHgk6XVyCIeeQ8svdmBNxDvZBtzC8ir7tGPV/VokaMb/9K8Z2FZJ0V5jnvFQng478Glylmx
ybNsYG66BYHFDjFYOw+dgduYCjxjwLDEGvqVSSBYL3rrTikBvMGl9ZB26c6fVfPLT5Fm1bA51/Ju
eVNjiJVbFL3GnKdEIU9J2zWmfIox1c4bsMFpH5P4VDFKGr4zMSYXtOGMYtZ5sILqu2aYER+XYtX2
xXwezXyd31fiZaQoofPJEWEYM/LoveCgx9HT4EXGEUwx9gHz3jRae+/VzWPb1oeliIgc99kEEf3c
xb+og/Wdn7v2EeENM8oCv5hoL5pdAvcYirsCXi+y8exSoCA4F+bfLBy/RRDgLoaeQvYA+BEXd1fw
OyvQCfpiTIxavwvbPjooD37llNIjUk6Uct+h1LIiRfQyMBUskP3Bz5T9d57rf7csQnqHP79QsP7d
PhzXQd+1oeZ/eXoKKyw3YR3SljIwiSZFENAcQ+CNXWlCHgTwOaxJd0vt6m85WLNR+c9rkMU35Bsu
PGwLUgwhS39dRjulAL3lQrtbGkNaYddEqEf02wuswEUhUW+NxVofCIfXUg4AuTHQTKVTdfa9gYHl
gNbcmKtngUujrj+ymMZ46g4vDX2I9cJng3Dsr6RnH7CLqqf/boOz/uPv79jENRnGTLL7zelPm44W
bzNpdyCxtiOl011YSQtc3eAclrMGbd1NhHOABiR1UxBp2nZZaQ1wSitmYCfNcX6KSt8OBegsveb0
Ym6ioKjeCGtNdoX3FtRdvSM4C9BjFMZbcBvAwioKlIIVFiGxUWx7RPtHUSYC+bjXbeqkoWFR+F+I
/H9EK9x/fS2/ZTn89vL/PJc5//s9rQEawb9SHv7f0h/2v8o5N0H9/qP+Pwx+MGfL738Jfuh//fz1
l6SI5T/4ynwg2MEgN0zXZ2SaS4IAF/g/Mh+M/0Fni6kO5B63EOq0f2Y+uMH/6O5ccfwj6MFx/sei
zmCX5sd4/J/zvwl6sH+jqOigvnGUOsSB+L4Fxek3Y6kxyNJ2ffi4jdCLS5trw30wZO2lkP610OlB
RcVnXjl0Kjjj3vgnBqIXSCRgY0QmisdppCXMXAgZr7mfWJovflKH5MF20ZcQulNjOBt6HovZPR8p
WiSiY2zNwcs4iAbIbFzF6D1oGm9YYLUeFRDXbbW3MU2txqRnajvDK4Xn7a2RgaTiX74StRiltCM6
gTQ3imT3v7yXARXAgDNtbmM+a514hb+uRdhRsd8FFohi3wjhQLvmS2OO3bFxIySvdWG9uEFGl8QS
OZIxYLytlzEhR6C99esQGYVOX62yXtrAswemH2Raw22FME2AEcU7syOza5mbeT7d+sbw8fBEAWN9
TDHnin7Fq9Nmgiap3e91+2dvd8ZVV6jppzGzj1PeUPbEmNX+dK3+457+Myjf/a0K1HXH8x3dJY/A
mi/T3wtZtzCDYWjksPli1JSlBistQFrTi3a8wS3TXqH8ox4CcdrYZrFnsKYeKw/1C6NxQYtzx0HO
xa+Wk9kN03kvBsTkJSqNFa6W4SNJQSMMColuZPigH2UeXcPeJYfbI77BsMt6n8yTXAfr1WpRDtpU
N6tCGdaFcbCFdg6/0vISxQbNZO9Nb92z3ZhkYs8PqaHLbdSmuDcNzWc4mIBBYNL8zIJvnjFlYhxq
zOm5lmH9gOSYGE1ehV2n02mmxEnBDgRhrD93iiIsb2rj7M0vozG0CBgc1Dqg6KTpb1pvvVnzrU3W
dF1eqrfMls3hv38lv+OEuRBBK1KHUZgT7gIa5a8XolLp0NmGpjZ67XLsi/WEj66oL5MCStrUAabz
oGC8HGkl8+PIOzp96IFq8J1X4VVyF2vDuItdP7+f/DA8lhFdWEKfU1KJKw95bXxaxtxmXWcPgp0j
HNGjd+Qw3xwTHvTgFuqJwE84z2kgV0VsDicm1Bp9NVwaXY6x4b+/YfPfrkGcLejcXEA1ROcBCvvr
G6bn4lUEwTUbZ+jTTeJkFlPErN2NqNtWsyT+2IvqJY5G/0N5wzGFGPbCgFc/BGn8SCQ1KrTJbPD8
0NWgoGgudVwzXlxeLw+xTvQs5wz/TQbGLxwYxmNMLxbArKy2ZpWnf/OOlt/4T3UNX6Fns+TDhbJA
eEMa/es7Kmp/GDh/1Rud0tzymuA2NrF5JB7M24+zLTdsIwKziwwxq53TkC29u66b1WkQev/1UHX+
R1Jp2lkCq99XNnZnR4M8rGKd7MAIthBOtms0qO7Rl/HG7IW4rydDMJ/pZkuJTXBNE0+IgeJb7U31
IZvaRzsap30WTvxFeHv3ble9o2ON8C3Z4hoUp6+lqWx6CzLRuCImxv8IOJxufOY2h57YemsUIcAz
UgshjhX0OuvylQBlIuYp29pSGteROeLF71u1TQdsCBWI6kmz1E8rGN7g+//NHWMuuIG/ft5ohWiQ
w5gnYo4Yvr9+3mimM6+IcMdIrR1JXPPyLaDpplpPXd+hFPD7o16Uw2M8+GfpddYb0h3tKEFKbNrW
Cp5b28i2qALKfWo22YWkSKtdD5hUsEy2bwD+dfTqAmV0oMDUTpmx+rKka+YzcuCXyk+9sxubKAuH
2nkCp7+1a7FNusC69xiYoQlz+4MB0kNbIfs9Ib+iRVBX48Gc95WAwJdNVCHezH1frjqKXPrmSX9U
c4ZfEa/0gvP7Hl8bg8M0oghkd3mgsYm9HhFv7CAi1gMVH/LRl/d9QrsRXs45bTLnqcBwvlXlz2Qi
cVoAVzv5WmLhx8w+O6bIR+Q44krHOl/7Vod7MNG+epVLw7KbpuCOi7gGH2gX7UdphDTn2sCgcyt+
aA5QJomoZ91iv6HurtjSmOmusH0w1cgz+91S+VXOg/w+LE2QEPArNF22WxW7066ZOrlvOHNsl901
BxG4F4GBZ43J97rC37NmFl//wZjoiW6x3q2W2QkxIBG4S+el5Rh+7GfTFmvfT9VE2tHWyP4LsEjn
bvQeVircmiTNr7WoGE9Wk/Mj8OB3VwSY9aUKFQfBJ2LuqjfTDsqbKXKS89puvNPHnCQgptjf0hCz
Et2ncfbVQWGOerW3bAuWRFMxgzUBs6XceG2WgwEPAnXK0ukha0O0z52PgSMO6sfSrd7Lwc8/kgnF
j6g6dRapaz/XVX8m0CP/KFzMwp2LJXkQHrPuqMbyEuuGh+VtbE++1Vevti3YyHQHDa4UobHqZ8e8
67wNbkVersIypFlSPaaRubF6krfGqLzl0sX7vVQapQGdwqkQdTDL+phir8S6wWysLs96MzmbGovW
mxNFD9DCGS6APAkZ5qARK5Zk9t4yT+yrdg19ors38Xu9TB2nwzrMk+c4Ut7WDqadk1rMGZAK3mTg
ZJDjwv67hUsdm3azzWdnV4afeD+lttiac321vDSn+1AgijDmW6H45x9o6VzeOfr4PHlILoXKGuYs
3LltYR7rbNr641h8APeNWfwZ3UFq4ZbN6ig9Iz3PTjQZkfSn8uiaVkfRot/5TtrfeqoOwMkizt4z
ujzYMazkrrG1fZkCrS/jkGULzeZOUeONtpeeK29kGFxayQqJg/3FGzKs8almNGtsrKJQp2A08/tY
M/EHdzaB14OefMK0pps+WeLq7rg7m8jzDsutRnqTRG8hzd2yggz0Vkp7HO79iFMqyMe7dr7nJgOd
ZM2KuSvz2t8sfyKqAD6AQ2lrfEMt58FBkUTO27lRG4a35Vkbo6HG7YCmszaO/32btv9tm3aoFPm+
dFqGABt+p2dHQ+IzFHfajUtMItR/Zurh28AEZp/j09wxJtHenKbp0PsGNnB9N3lrk6Nmyug1i140
eHdnhJEVV/FMxFDM5NfUd80mvAz0Bm5tK83b8qybX1plo22kIHRdCiBmEBQQS5cMxsHGhNeoapo3
Md0MdB+vKccp2qbWhz6a7qugOg8EIrXJuhsJgnhqzewbe+SPCVfxuXKJlg5E07ykniOgYf5Nc8WB
HsBm8+fNCBowci1YDACRZ4Tob+UMpN4WYRJacm+5JiMctxezr4O9jrBys7ACssmVV2+ljVhDajne
+3gfwpVgqQ8HJ6xZAd91oFvU4OkfgYU7akT0M3XddUqL4p7T/5OIhzJFZ9BYG6xX0HRGGZ4bYOOM
LZm8OPhc4tS+GQ7SpCrk2ARH6cHo9fxqVeSQcyg5lODgoLBrUJrt4qVuFB1EgV8cEXVzN/VvX79K
CrCMY4i2ZjLrPWWy0tZ9lzrr2gjkDj0OqnQna3Zm0bnvU59te8YwP7Cm3sug+VmEjX0ZnbR6NBvt
g/nGbvCS9GYgi3m2Q3r+Im3TS+fYO/Q9AiyHsF5Mq7Q20jBvyrXsraj7EWdLBZohcPddkPM5IaPZ
FD1/flGe5cl0GQYhd8kMGij1Ijt87RZNovvcnBojhdjGvTROkvogCLaLnTKXuburE5lsbPx8COTj
Rygy5jH28xbcXHvnxl17WT5vgOuAeiemVZ3Kfo7s6NevzcSjOVXldHkT+sMfTpfT4mHGhckGirle
M8YvmUg8iC4O6dRULiriDpCtI3DiIiMlNDB5NQWafGw4n9Y8xCCdUjsMhf9QgZO2j75fPkglh8NS
tCR58ZaOZb7pK77DhO1tQ2PVvNVQ+A+FWzN59cZ1EmAQlqadPI3+8BlxL98rd/ppScM/AiYmA5k1
tkGZFVibr6vIENb7shp1iMFWgXKIQIuexnBgQjtfNsCbeEAWvvp620XKZqKb/eisRj19i0yYGPlc
PQplBGu8+TBEJxdhy9eK1yM0kMKHe910/MV1DRWuTuxjgUeKf0H7LiqS4K6KHcSWLprDwjBuRdHR
T3Dh42/TlIi/zIq+l042OCuCafzVGPcxnqnrMNdK9SSmQ1x37sqTlX1z5odaYpgeltV+xFS+y0zK
rvlGWR5cjpG7r39byg7dX+KijaWA2yWjInDKTAwOPm10mKeyWgJ9uCib4r2AZkAupe6vk66WBzmx
r1GMUzbnjb4H63lnjPh5hNlE31wL2Vwy5Z85dXLdY7ylJnv8ejDHfN2iTmvjdl69LbmeKsBKJH/p
yCRQmtql/YdAqUu+VPU6YZCyvDolawI+oMds3O3983IRDxwMLs0R7UWMGKU1HyPHhJgROdi8LWMT
NVFz1JXX3KsGJYlj/wK9UnyX8qeaPPdaGdjvRPMjc3z1QZxRhKAcnZ83QA3mMFFDBECav07cTv2w
yIXCJh4f4hGXMypz6xaUI/WVKLn8exHQnTGNHeflFco3QIB8rzc/zOB3NoS6rYbYWoduLr8RDDPv
kcs30wt1NB3utzqfxXJqqvdFaYw76uHXIOm7gzNWzxkpedccRMJWs9pjiXQwqDj+BPC5EZn5SGpz
EncG2XiM8Om/1GP8koz1T6Ri9HHscAo2BDS7KzW06i6Pmv7Qx2DGAihjnjZYjxSvAwhPaAdEV5cH
R5raNs1S+S3rvIfJKx7bvDtEXjm+dmlw6pw4/kFq2SebPi0OZsQRA94fWtfVG1AWP2qdVaYqPgaI
nMdUBqgco7i+KxxHO+ZNY7frwmDwj6JJM3neV+NDadT4harmYTF0ft1iTqJQo8+1YJFl3wuJdShR
78veMSmmHrWC1PG1lfR87IknRLLiF/LXvd4+LetonnIaA6cVIRempFtEut3rpA/DcUhC/0HFnK5L
HAo32XIFDqlyT/0sDJpACy/ldqt74qKVSLw1V/AlaTat+Fh+G+Fva5WmP02BFR+Syn5Oug6NEOjv
VxEWnGe8PeYT89bPC8esyx/L77aZez/HAa/fbCLMx2A6K4F3ouWSuVOW7B8t37n37DJ4J7XOgUwU
I+NmlPQ+CvNKigFgEhQZ6NvjozVIkgkdT951pcVvwa4RCkc/j5FH4RFM6o5w35xDgp08D54OWyXO
zIt0Wu1VA5YDK6vG7+B0G8GwU8zOhwB/xC4NRhcjM+Y1vIz72OYOWkCHOYr0WblkburaIU6dfaEx
f7WK0/ZML3DD4ZPhRL/VGtt6KyN6W0Ri4JCvNI/pfOE+fn2cPeN6cm/N/jFvqjvQ/s+Upk+Yjao3
LVW4hwIObV40adfWaKk/m5woan+iVF+mlJVywm3OAuCHn0yFZrYA4TAAaqZDocVb4bNb4j/WPvTy
AvnSBHwzl6he4r6GU1TcB2PtnKSIn5EbrhrmwvggxspC7BNDSkNbyokAaQ0Ku+Ic1G7+SizJdmod
/dswleiYZOeGjGTF/XKgswTVVdm+I58qo02sJoUytMGlNUu07AA/gUiaX3XtfSiDASMBlvG9mLjv
/vWsLxx3Cz7sFwckUmlsYQDdzbpzFMV/9DIqnjWX2xMn7kq3E+3ZbKz2akQaq/x8kZh+QzKE1bkn
kwnte/oC3MV5KlV6P9GGhQKqQjTHMU0t0u9WXhcxTGrJU//q38K+NHFOufZdZJXzYQLZRqU5KJBZ
34rtJPJPKi3/bIicqDOdQyDzGM7nc6Vd/rPcNnJYySpqIxD7824oXksbMAonhhLv2dvybJra3VCX
zsHvcJBBjye91krFebH8f+1o86IpqzGNH6pMs469NFA3TXYR7MZE4TfNfHeLkrB+8fHSDqXV0nvH
+k28x0PTJBUeSrQ6W/ht6NLwWGuBA8CuskEkzGKz1O/sWzJx8ya5lBjb+moTxK9W7DXPejmV+6gJ
gsMCP9FD7Zdvo8lqAEXYvjW+2263ciSZn6awV2HkZic9Hs/t5Gjozw1Qh75/jsL2hMR9umHrUE86
N6o21ZtKdy4Z8EgJX8E35hm4cS7jh9pBk5GKyLg4XmRtv1Y7fG79NpJBeln0OelIiLE1DI9+mu9c
jzezJFvIOe+SRq97InL2MWemcE0tej5xFbTfSyHWfUPmSj4aZEhI5qqdGWuvfoKl1g07+35Wtu3r
lGIvtxLvBtew3wxEnJ9sWdePhhveE6yrRj17gd0QYZJvDjYKPsphn1AoaeXPjdaIQ9XlP0LdT9ek
5EWnfpLeewqyWCXGZYSqAr4P0hjsVbXOHLd4rdTdgoFKtZTTvuvshtLJIQtgFFyKxs7ENxjrtIIa
u/vmx2lybeZoWJV5HHhnSyw7hXeonDoHnktOCqP3O0VpeZXBNBy7fjwPrSivy0Pl3yw0vFXTA3Xt
cpebR8KX5BhZO448LDWehzz35tramU8ZUIZoc74JdOOMY6oj8m9sK8splojQautiLb0ljvujHnp+
Q8sfb+UU5DdIQPRqaCtey7KYNlk4MONvO3+nj+PnhOHsMtUJYtIEy+xX1Qfek5NpL7tt0yMuaXon
oELmxA/F5FIb2AUK/8UNqQNlVTqvsnrpuYxf/KLKHtvAObbRuKvxCt+EK9RD2NsrG+C71Nhq4AQ4
T7QjxLntiINdXDS2Gcnr161epUb7iDa9QK+M7rE1nm3lGc99XN3rjXbyy1q7j1Nk9RQq5tnWXB34
Q0Rt7NeM3zEoXSBAtMzAHe8u1oNmQ2XF6SrzxRqPMX05smEQ/AaNfR1re7Xseb7rvDQpGtTllT0E
wyUV5SmuqllO7I/6vq5lxBUAsLFyjfelbSgq7D8Al+CsDdGdiDGfW72erb5adKQe9ityiE9fbbtA
vhIEnqDBmc8WgaseVY+OplHQLdxIYsaajySRwpxSXUZThTfdiqYn4DikuQ1Tf9SCZnrqm4yyeMrx
poW8zMrQAoTYRKinLb3YJQjQhHZx3W+iUhpuRvw2CZVdiROJp9nydHDxH/XEnh5al9RTGVhvcZQV
x0jDDo0a+Wt2ZlNb7QMIiJiI3LnPBQapQoTLYJ80yT2TUwSbTkLNP6ZAW4PK+954Xn4ELHjsyzGA
oZr69nwzUDbVCG4QXUHLM2eTpxUqTgKzrrpT9qvrkGC8thrnrYfLeyZFE8MEhnwy/by1LjmhpOU0
EJUg1UElKBbTge8wCoNHv/TzVQhf+BYaCeLogQFVVGfjYzQxmJy4Qg82LupH3RvAdAE2woJO9ZtW
ebvG37RPZSTRqSQxkrOifWk8Cw1Xj+y4jep1ofpErKKivUgJKUzK7sMP0uzcxBlLpBU5TxRIa9Xj
s/z6HKqMn501xrEoKIdcTvNv5RC+6KrPjlUfPOmaVWGAIxQ9Rh+UoYNDloqZHLJkeWscLFcgZu6/
igBL2uCLYNgHyv2usm78MMuSlUHRpTDgR2wQivtPgV5d474wvqGqCsAiEyrOFpnCRs5xgYGJ+CKM
lqnkfBVpP0QQEQSpVc9MAfJzKFByurTOt1neeitU0nyZQczxjqb9E4VmtYlTL392O4YMMoBJmPQQ
a30E51v6hcmjDVgMaz4e0eUl+qON4U71utGImls5se+x8BfRus9oCXgDS2M9WeVpimWxVmaYbmzR
mVtiRd0dLJSVZ/X2HyPDSn6iDmoPaGQS5dRWIe2Y2VhZDeG4wWrQ3yzaK5602whbU4fPdRxsjmyz
dmk+hC5/ZH6ZZshgzCIOcVgyp3H9LDxbVKjHSBTHBhDGMYaFs+trrfzusyD6zfQd9Nsz7azvgj6o
X2UY5ednFOnFqwd3EpAebx+2nlojubSugFTta1t3RCUVnrEn3um7nOUuToj0eXnWjkT84kyXRDiM
9cPyATeZBlOxa/yt0xtqHc4xIstD6fmHEBL0KZDRyehxLK/dvhw4Ce5R3RV0CVmBa1/LD6ON0Nwp
dKbcpoFaejlQFPbAiNFbDXU6Xi3fRStseBq4XiveIq6hVzNykWHoHlgxmnuIE+p+CNUADzagGY/f
AjkwlukgnsrHXKmXwZPJt6V4GSdveJcKbapjRa8pvfBLruDhqUDX3jmDbd3Z+296IXROvz4URUZZ
HRbxZTJlfsUW7e38oo6uXhP94yHF3RJmpYAZ032g+gl/seWulAqn+6/5STiAdej7ftt3Qv8EHlkw
i7fqV8ZnDP2d+SabEQ45CrAzHS4uoeWp2TePwyGxRmMFzyH54XnNoaXYZKo9dJsmSNMNgPrsPChY
HcU0NoeKfJV/9N0FrCcm4g+lP+J25UlCVir8z+wh6cvopDsBgUEygq3g0cE7B/PD+FUGEpwCq0DM
GIjs3jST7Kycut82Seuf4JMXKza/5BQqWD7L8uHUe3r3RPBwzplWlmZ5V/FavIWzKaidwAT6kCoj
hwAryHA/v44kwrBecY1ytfg5FZnZwhXtmWI0cJwluJpneOzxqTSMV6/op92ycnjm96AU2rubTsVh
+ccQCtzVGHZ9uLNGJ5jD3m7xkLS/bCM/R4bXf8t6HGG1S8KtnQ3eWmoOlKxJ3Cy7tc9q5KQPeHg6
5sIw9mkfAyes2f0cXYqfhvYY+z4EoUj+qYEzAN3Y5hKvQvR/6Tqz5UaZqMs+EREkM7eS0Cx5Ltt1
Q9TIPCck8PS9wF93/d0RfUMILLvKFkOec/ZeW7nuLZkxLMSdTiDHsium6pr2JZGTq0l6QMi2c7QJ
nqPg+kvy9qJsTqxl9FXVzstXV1HN9PA3epovzpltvNQxEyfMqHDEloQl7YrBwxJHo/bWio27CMmZ
JONFQDi+TZbFqxe5rxPgw52WAoVeGzQMxnIAo/KFGX2/FW5cMfaiwb+O14ohzbZfs0YzJhrcyRvt
VmQ2Wrul/wBMRd+2FLuqe4paIuE8Oxq+XsmFtWgy4ARufGTdb70VeWE+e0l8MMZy/CbRet4lzIAx
pAlMD1Ac1/HuunGgcTHkg3WsJb55KI0KQsjSHjCbckBzIT58dOnPUZBjiroN0CGCaYjr97po3tLl
Y035PBIF6Hp95ta4vYL1qTk111q22YszeJ+soFiijm3/jO1sG8E9ea2s6v96NY4ewnxIeWGnmzeh
I73cZIUZEfNc7ddjmn9OgPaiSezVozkSxUaT86Eiw+gBc5XWev1Tb2r96auNiSD4gku0uicAQKqJ
EIugDMsuwA6Q72YzrLFyzsVmLT6SpQIpNf2X63diS4exeG0AZG/mVhmXWE/dveX2WmBZljy1EZO/
Fm3iU6E71fZr2Ochb7WnwkKMP8anBlooi+dSe1IwIWHcOjWoEEXWZSzT29fNtDaya7Jw3gRL613X
tN3DutHdCbfb5LBybZfeHnhvsQzHrELdnViED4Wau7c0MZ4yL9SJBafbsexNfTZfv05dz3rBcH7J
0pheQ1wfFW3yYL2Zo+0pcFcmT+sh1xT+2c4yjPDLHMHPredwavOzK2/AIIA0j4g/uLMjwRqxlZ0K
W7votnmQI8CYtdWa+eEMGjXz91Ho2y/+xHCilfEFv3J1b4BO/XffW9ceUwtqezRbgY0OU6zZk04Z
4WKxs+7MihdSTvY6djF3Uj6JBy83gf/Pgm7TMrlABx7v0xGsUtGnf4QWDXc8b9qpHGHF10MkPgk9
+ay90rzQcfnAlxJeSx9sjhJ++0Na4jpk5fgW5WZzyhm676F9bGOnOMxJW8Pc8rN3Fn07wwC53hSp
Tg5AneuHEFJPayAcXrq1ega5YA6HB4N6MhiULE8eqQ9BaKbd1S46Z//190+6diKHjd7xxpv9/L+n
59cdsfQ1DHl5mF1XmilK53FL7UlrZfkIwLOUQT+JbtfMpMVuLO369bBKNYsTt+bQ3HoPBV7JF0/R
H+WaL1A101SYPKRxKXitK2RGG7+lsr/ZjhMfbZhmgVGY2YuYPfpIiX/Plw6/lyCp70f5XOkDy2n4
NGjUK7tbMMThE0js8dEZox+JHL2DvdwPaFPHDzR0No42bs1pSV+m50IqAd3XlGX4ZFjjA7YWi/Y0
swtiF/ZGUc0vc2QzgF2ryK9T3/Cm8rieuKzc842m5Lm0inSL7aN7Kqbc3NtxNO6TWMe4lEwfxHV0
hHiWUG5GnqzM+Oqd23fJid4b2jLfHx/BpIAvrvocPgjEcS117OtcQKuzG7FJFz2LHYqBGDqcYnga
HX4HyRJbmwDx1niuSDr5Q1il81sbAbVb42sX031zcGkpUONMjQvm51bMrTirmsOqkmxU+kePavfU
9q2zn9vYPylkTduB3vDV1uH61z4PSW45n8yaCSVwsP/901EUhISWtedf09r4ESqA3kbJKdmKRl0y
jVxcxGV7zNxXZNDRn+XF2EnxTvL4S9jl1W3duIubZH01formnMC3ObdV1z3hU3yOna5Elw+ld8sn
apA8NJyK1rGxAg/HL5Zuk/5Rbjvv1z2/9v9rhyGSGPeGZopbtYQ1c+rHIcCYUFPiRDfN3uNhw+Kg
2vASDvUvxGEf9hQh55HqJUTuwoi/YupXagHCievXhz7FsfElLwlN4tK1yKn36JbkhnBKFxhd2ATr
59QP8IVpRoQ7vE3hzVJlevj3ykqJlcsyU8FO/bZW7+smKdB7pYr+J2G5QebF0HG71NjYppO/mIor
k6ygN7uanSBvWus5neXfkqXga2GTs8CQO7AlXuv1nubLw+T7+dYCQ3tulnZsrpobzSTxoGnWDXiD
s7VGMeN80bx3u2bk4nh6dNIUh75GDrpnvCULNiByRLSzW/1bVcYkIVrkVky5kT7A3sfbGpf0EYG0
fHW9wIdzBxT6vmqM6Ts3M7d14k/AORZQfetvang9D72COXLhtS99Cgl/EdQOzJ4hm9kIaivtrAyc
XKlZQGUX01AcIkQ1NHbH6o5b0iRCRZFvIDpEPA2TyDpGwpHksru5U+eycuiLc4xV4dInUb9re+Ow
rk5W3U9M0gUsVuQ5PnrInUATeav9J6dCPdfoygFx6r6UkN6P3nJSQl2B8pLPFjZAEk9gqeVnJ2vM
oFNh9FIPzZu9XIH0t5uHahRnpQNMJuDzFi7yCdCW5aOBrn2ThkZ4nOy2Oozc8DYW9I5brYk2aLyO
ICU1iwtUENqKjd/98UuxDFXBPLbFMD6XXWzsQ8Q+F0j61INrs6BS8g/wpvwS4XI9ra9mQYZHlcjk
OMbmh1XE4PoGIqu2U0siGsh+EqXEiaj5FiCWQfZFq64R+VUXWQ2krPeI7xDjfVaT9UcOXBuG89vB
cJRrmgcuzlyse8uk86st1ilaPmExXiEqGPDVGvMpN1jc+k39YBxQcjLTHOqJqOxi0nfk27lHCtCS
JrrXAxFu0oM/+rSeRdreCrOVB4ybf+pZtreuqbBQNnNMobg0hPPQqjarTq306mbrLgHL6wCXPhOM
2uUGr+JFvLVc4NZM/IOmJg0rjg3/kZZnD7bsajlQJpYVw9qL1jNjugGuYciq/Du0IVapqzho7ShI
p2h3ZLRUW6x45t4LmWn7qdecJgFyUYMytYnzbPoYRmipEyMymGPepdWt5G5lNAuX27+I7fAcMUQF
zsPKplK/ldcXrxAm1h1/SIpXY9EB8xWL4fxRSYq0tQs4cpvYVzMKmsWQjKvK2KwPGfz442XdrUua
wf1ABPNa6Wb82np6wJtk//ZkeM2ob6H3FNUFSGAwKzm/zTO642QEr5dPZoQLDL8hFBnYPl5i7tt4
JPO808p9MrMalblV7tp4iG56QyPy67Juhs47A2YDa85wXp1grgXJKqNitNKdv0Qh6/oob+ePNPxb
L80PZ86z53a2xpMsY5jNfc04IZESK06t3WQxLL7oYm9FfvZmK04plxBbGJcwx3Ts60cpmOyPrmk+
rhn2VoutPZJddDVqI6dK7vLb+kpfdr9e+a0OAzOG3QsSkkFOvPOsVP/R9zCYQ3d0g86O8oOVtcMu
pZkMP1F8Fq6IzmuxWACNLt2pOX/Vj9OsX130XHyKY/2pnH7TGqFlbiwvjQLZ0tVaBUrVUN9Ug3El
1aK/ABHDPzBCixbgZjqD29HmSbwg4xj32YhKhYSLr3MEsQfKcYyr8YRDcu2WGtDDRLW03xp3PAMe
VfBPzOl72Y3H0In799yZrS1wyGOcZNNZND6JDUqgOEmXEArTeKn6h2iy0+t6ath6+fe/dfrgxU80
w38uUG+Ws4wHN6bePpHBYB74viAr5uKpK2frBWXGZj1RBxx+TOkYKWfmtynMy4/e1MkPqkdnlyVN
ca0BW24mS0ufx561n0DZg1+I3dpz8g0WkvZGZd7vpjLsT5Y1Qj8QdR9UDEk2DLo7Oh6zF6xXuX9Z
i01HNiwpIdQ823VM/MBcOmcWIuMNDkBC826i44mJdAff6Lmx0/SSZJp8TJitIhEuuz2GuGn7tUvX
Ggl2+tbbCYMM2b7lhqa2+MB4QCaTdhBJaj2q5dyKE4JUQ7B/wSTpNsFMRQOHx+lljMdTbUzqrBXZ
TeZwzxiuC4zmnDbK9T6Qn7PUKcfpMUl6dF3E9xBzM5WPZYKpUKv56/zX5uaTXp9wrI6Lrd6TyzYx
x4FCrCeBDNv5QmyzS46jDldSq5lvxjH5MzlUrmm5nXixBI/tEWlQ6WDkonhovkdKgRyZpvrr1Xrs
66uKdWZVkyyT9kb41EvGB0B9xclLEu2ps5vwyfG83ZgGpbFpxqp/hzTFnLdKq3vZk2PL+Ec8MKRb
0pWEeEDD7u7WCKSvCa5Rk3OzPIuLumwpRt1xp0W99jQa5pbfe3hNGIe9giS9TuF/i4Lc+N3bwGnN
9Qmi0rTdIE5x7rYtX2JS0V+5eRO6gy4UozHRZbAfLP+YAaBcbu9f3d62DrnmKqzFfJjEvLRivggn
/ZuNyWMy9v4D4oTy3A3UZFHhw/9zAOzfouxlXTc4nTEFhGp6o50ccptxdGmh5tRyhyRpmIY+6h8Q
h2n7aiWDeYi0lAgqhF7PdY++dtLA5BKKBgZY/RSmM+6SnswmHZJ2zS+6aYxB7oXjv0tFbmnn4CZN
DD5QC+0tmd/cwdsBJQj0VIkShHHyyHwFbYte19vcqZ9qRlc7TTpI2KvjlBYoUEKLeXZRvVizTz88
KeGyeg1BiiLboMiNMLdCiDThPJe436Hhi3mDH+BnnJk7qSAquRAPOoTPN5spFi39MNCS9Nj5MW2N
RjxrnW+c+X3isgEL3lJK8PCP91HLZy3gbNFojickh4W3HRN5smssvTqGekeMztEzm2Hry03d+Qz4
O1yd2AZ+GYQc7mFc7mrphVujhhDr6y04UBjzN95TL/J9kDHmvmqbgb//zUzhyWVd/1fkNuSTZUQG
PnGR30z7WKP6JClqeB0nGrERlYscIoXvINliNBFB2CdXW7O6i0CktWdUTxN4Hh6cPvnkmbmDQwjQ
Oca5DmU0CVRi//Dm+ocV04iKXHiMWf47HOb7TEBNMCIt5caFMRMSrJ5GB8vmL9Lq7mkivyNIHdnf
9OhPZ1f7eAAnPWHvwgz8To1b7N2CfM6+QQPXW8MiV6cPAux+hw4f8xTkBcuvxz2RzQT7mfofc26/
DSHrqMlzzqNt/GHKVDzS/bd360ZbEG/mqOVHY4YPCm73OurZAxCYOYBy9ZN5YXL3JvuhnfbdQOE2
F+DZXQP8btkPV5rS6txbGovHSHV7i9ilTdL+EHK8NxVrDMJk/wwhvR9Eqn9V6ZqsAQa1HS06eTq5
I8GQqedxtoJs8qmYFZFiEkz/dra5HySD/X2EXOhmmRPokFOJp3ofwZIznzTglfNQiWAcIGrE1Qzi
cNdp7/0ojkPZJcTh1pSCQn+MpT4dddiH3MC718lBdqlXWAVCb2/DlIB5p2+nCtB0Tg/1XsefqkSc
NoYif67GfId3xGUiB2An171vJOFp20b23o5oZ4uC2PsdFWCUSOJAT9IdFPmXl31Wa6/xyEeak3gn
9OGXT1LWVCDSd8uD79ItC3NBjrnKXn0UDYeTS0v91MruBQGD+5RSial019elsR9tNJrcr+rtVDP5
69MEUpyUuFkzfU+jTAbGwtdqs0cp52+cIdORhCGKG8L9NmXkhQ+9r/HOHugfHrb5kA1CQp4lf4kn
Wh80uvuCH92mRk7Moxy1HyF9VG7U6Rjo5QzdtugUQ9oOWpaEoVi7MZqIdGJcaRhQHB3uO6oHWjrU
nIuuOpSmQ71r7OcYF26aufDGwuwwFfoPGoG/lFUd6DFiDdfa10hniDs2aI5F9qQI+yYUK1Zbo9Gj
XTU3pFqV8fNU6uQOZ625qzUY23bTnapo/G64RCCCbvpbKHJPpBrPQ1FlW5IyKp41MK24Hv6KJOKB
5xKeC2Nz40l+J1Gz3mAQUQRlnTFaBBe4c+k+c8knv72ec4EwNrHLBVrYyCu28SzcnQElicEFSzf4
1kEXNdjndGtXxU1gaoQGgnM0jkmUZ2c/dm95yJNOWUwVba6eXavzeSeFWd/c4RfGPuPCaJxf1RaQ
shtaDAYpV2hR6X6Edwh66Ira7B414SEf0Cp6Dty/ojxrLUrjNKdWM1tjUzjGfCfEj1uB3/d4lqW5
CmODWNW3zgKlEvsMP1onBHmOakAgGzx2lX5HHygIpOMSc0yD/rcDxhN9h7HRQLozrrxopuk8uvAC
FoOg8cqzgNQe2x4CES5wbfK1yGMbeXoexeAiHArD70ICcGSpauwHA9mFsvo/IMC5bskZ23kGt4F0
eieVJg0AUiLk6VMceeXeA1GuRFNeQvVZMVyn9TLu+lg094nopOKnHkJVMvuu2A1Ol+2TydC3zRw9
MikCLVQNBqAk4zryP+UfqX5llXj0OgQYssHj5fV+cqwzCbRda8Z9H471OYyOfRo+98ZAMO5ivy3i
j6pvx3tnpYfZJX8ir8t3bUlltOr4TabmHzi+vyPKmd3oeXev8f0zV9KuqtvioYp1F7CdDxdDGz8J
Ofd2DuuBDfE8fhUTRSJJjy5Uts8t3JvdwgXRu35jGXN/MAg5xNkKw7nuppOdRsnNXTZW0r3NevJd
2tPwmdMK7Ulza+1Of870/IpOrDj1ee5fqpYZLqDbCm4v9YLRmc7zoqcxl8rE7jIK/8T4iN3oh0fU
142Hk73NSvmeZ753S1hI72z/1Q0J1gYotimFrp6gAMpZBXbjf05V96tswycjoZjGsLblloGZtUBT
EM0euWp0fVLVIJLpWhHI0lVX6fi3XPTtZcll3Y1dQe5yGj9GyPWBU4Emxi/4AuU9fOwMWR1mj3lz
1pbaY0vLKTBZE29CJEKeysNj5s6khWAojDoyAl3JX4lGYU3QCd4DCyBm1Uf2Lsp9dQDqM19nTfFX
R8l49rLhy/2QZeQJuI4TATn3GW0xhcdKVVzyMY8DzToAmyYnrmOR3+Wq2sop+1k62LTd0r3N8hFX
lXkgNxitJnfUnWybt8rO0LvGLGaNsiTELVnQm7GHrD+sbvqJuN7m3IJnVQMcKj/saYWp/OqYXnMc
XBK3+55KhBXeNnMTThsL9IJg9LM8Ee6aKs+snbEiJIg5HeDyJuTpe5rb2UbQd9i3tcHDykRGoKNB
fhyszAqww+D9cCr77qWs1IXw4mBwRRowtQFvrnfug0P7cDNrCfZiiZQqnKHU6sYjTnoWQx5FvAzC
JR6bWK1mqnYFDy/UnKqmD55NRyblb21u6ns39aEoqOGDiIf26iTzcOzNELRFRESFdhgSHeSFQn0W
2eN0KJVJZjxZfDHJDzvl+nsIRvSrU4xkco72M/89FJ26tjVno6c96tk70nHxRpnPrpINUZWLotVk
UWsb2S/f0uatNmUW2ecIobHbV7Tmmp8UHKfI6O23uPJcoB92c1DFc9VWiKgVOpIZjxO6cnLa0c8A
WYOmwpSZwY2h3wk78jZ2K7QdMQOwdiLwd4x1hqBwpHdh2bLNzNI6l7jbtj0LsF1P82abeqD9BStM
VG3vJjOWXa6Rttsl7V+XUi9csNNpkCthf4MONkA9RTRYYJ4rUNem+rkmF2hHsUQHtyM3SC9IRUy7
/djnS9yXcE/QhG6taVaXuH7RqGbPrZue6gnZuDcdKzKhbU7CC01340qWQr7PnLjd+E2xo3YaXpmH
/CbnJEZaFYpnb1Fno0nazYYZ0dUk7I6S5Ic7+PkxoWkWK0c/quHda7r6SgaFvUvcMtkS6oCfi5ZC
kGeDtbOTBx7g2REi0x8V5g9oj6xtZbJgjecqCG31KQ0nOfshkhlm2xFeJMDvHQ2vDeVrdNEsAOQG
hDxMZVTKtTPKoNcEjFSjpYHnj+c21VgtifzY6OUT1TvGpyiHW9YBrOry7OaP3HmGhpJphOESlpnH
Z0l8sZzqvWunnKoOwpfSudSxgZVe18j9EH6xZ7T9PR7lT8Bk+RbOsX6YtD8qfeySxr2ZeQpcQGXy
GoUuhS7iBsxSQGW+1XmZEgXRlgdkMFzhMwi4sC5pLiLH2radM+JMKyiOMd8EbRtD2NFmAo0MgpD5
yIM680DSetQSbo5zURhQhDVyVHTfvhZ9lhAjMuAsTTKCSkkCvVm2/SarQj7Qze8rexs1LtGr8Thu
Ox58SEBaiLzLRphyP891c8ryguGhRLUU9pRqrkB2Y2kmsV/hWO2LoX+xs4iruhjeGfbk29Dg+QlG
jFw6reaaWl+auV6f0+WW9W93fVWgsCNCYHn7/9iv1qNU3jWJMerP1y7tjewsE09/pcmuvWYIP5uM
h0a87BVN+cG1mN7Xr6U55Y2mV9bZgwf/lvU0C5wu8g/rV2tONcbAAwhmcxqe87BBTmX0e6djtFYT
5M1ZE3IJettujqp9L4dpl3rxXSB1uUkwjZWZzSePqK3zjKkzsb07+eAYBPT3Me7ALlSV9a13WFdG
3auDa/ReCYTLQ1w0WzuRTyAu3duQuii/cTjESZI/mAUDE31IWnKeK/tcFBTHtdwpr02AgIZ1EJKm
vEMLgzeK5upH61xQqxfQ6kcFYotwJDGJnIdH9eBPA9RRQkiPIo6/17381ebdzXZTBBFJ3S8ijW8N
y4VrA274WaOas1FOdE3fXE2vXIIS4qd100+68ZCHf5DoTAGDSjp3NvSpQYeJQ1AKv7kpxuRMG+Le
9MNwV3UaMqawIf1ZiQ8WwtfeDc356QPktCLjjbmZeKWtojnVtz6aqDhTfXgp55piv/c3NMSqAyWw
Dg97ys74BuJNqRMeMNE4Pc0lDKklXTywxiI9lgbt6xlxMpdlcX+XtaHOdaHdY3osB1VH1k30OYRk
wIJb0HyLY6k0kL1Ot4kuxEmYsw2aB8rRbf1CF/b6xVSLa5G3/du4yWjc1rdpI/Mu1Jdqsx7795b1
1XosHPBa5VNPROL/+SnrF/QJtvHGQPRBStV4/n9+wLorWqh5tSUOXz9u+Y/9j2+VhWUGY46q/N/3
/vvPr8eI88PDI+Z2v/4Elk7j0Ziapz7SyVtpvcg5xzVZ5rRba+e87kNQgAy7vgxNDpLZRDMjhLK+
HlvfuH5hhNYV1NInfpOcidiifctUgF6OGyJ51zFtMJzw/opMkf+1SC3xQMS02uZLOeJT9P3iRU4R
iUCmQ8yU7l11Y+nB1vYCPVtfFpZlINXM3IDwyiY/pNoUDLb6DkG3ZHD6vzdDrcpbofzwaFvdzetn
OHTEWGxFXE+IApqoDUZpW+gBqzmkxWl7JxLEXypw73dDnusSYT0KsubnRLK3HJAw8PjA5Gr3f2pP
5PcqbX/lZmLvyBFNn9rJN5B9dM2DMhxzr4+DuGVx6R3avkyv9kBCXFO5+hnYMlJ6o69PQJL9S4TA
7Whh9r2lwvT2vUqtbUnr4CSXzmQtuQWOSD/9pVnplMLEPddvDToK56nV/krQ/g/tspmHAVcXtHgs
Jew6TP4fEk7lBwbcYBez6p07e7uLkQRwSbEJqTbv6248as+ON4pdSgt+Y6BwuI9W2d2t//NKxb+U
VOXJovE75A25OOS70M3p9PjutP1HnrMCgDnbbNHGjQi/qwOu+PB1aYGlBv2cEau5VkfuPlZIK4BG
uI9ctvd8rhH21AJr14gNqfPClySrztQEPk1eNrZP0T0ZQu3/HetIEFLxYJxTQ/ooZNLvnlWUl8Z/
0OzMf85s5T9rcX2CihMGCTY7fBfJhOSczay5DC1Q3BycioxDUcBCKUZRPawbmDj1g91btHflSwJa
4NMykD7aEfouTTbFK+vf83ocbTP06ZG7R+Hl8pNgu8DRs/AtTwbngtnQ3IQTNtmp8n9pLlANmzb5
QAh0lcp9PyXFG1fwIXKRzjWAWQ4FzpTYQ7GX+B245ckP3zIjp2tH92wjigZLHElge8KUGKXWr7Vb
RVdyGEiNoocnTLCIxF4D0dHro5myWMzV4Acx7MdNaU1puc8dQ+IZ1qx6iUr6zDGtEKumycu60UoG
uFTGb36d51s3naunIjbl0VG9eSx96Tzqydxsk8X831D+T2X0S5rxkWwzwJHtRCgE0p1zT3bHU9IS
rqZGI4LG7d9Ghrrf0PwQHOto8SkGLPKCuC7++hleMb/pZPe8jXT7mYWo7NgMrvEq3fpj/UdM3/ut
W413SWMdiYty50vdeRoL1OVlZhrxvvCLU16P/bYjcW0rEqigVj6UT52WV09JJ4mBI+7BsnIyIhy7
e27ivnsm32uv44V8WA/RKqwveq9+r3taD1fcSAedoh4mksZkG4hqMbxmWD8Dkbo5huJ54PmdSxYi
OTkR/VBR/Lj299r4BDqRoFwq7Qev0p/DJeUqbMcfs8bEvswi+9HxTe06RBWlW2JVP4q+J3mVYr7V
e2eHdRjFqVHqdAdF9sNXxcZp8uKzhnuwTP3nA8hp/yMR42bu0k8meQN8hRZxKEj1Z6NzmmNGkXxM
QHoeW+GyVoT4QcKnnfyqlrz4yf3dT5l2ZTAKlUPTyccV9jGxJdFIbv9CWQ9ygJJv3wzeMy0ZgI56
1Z8rj1yVdbdujOYFCPsezhbr/dy8F1kevljEWO98E5EPvXv/JQx1KuGRpZojxE9rthvQkRnpUN70
g9Gpedds87fEd7LTavJSQv6097aeGa9JDB5gBN+WT9nsrY3M3OajH4ffeRLRlYyGNywxjJELW51y
vEVTRQiHhojxEXLKNqepvuPTeVHNXD2C3kuxQYp00y+76zG3qqrHmGiuhivwjFqkelwPOYUbHfnY
ecwv7/j3DSOoIYeYi8v67etxtPic0BFPt14yHdusX4lquJotI5b1+xmSkupdDVkwSKWf141e2Pp5
Wjb/dtdXNaJI1vL/vy/7dYi50Bj365vb9c3rj1m/Yz24bqzC/TEPsrwUKEz1PImvCdAZ4oPESOBg
GtqB1nbicd34U96dOlbp5PVkWhc4xFEOMn+cBWNb+lPWOdLHiXRzHrwlMrUnl0tMGaP5AOCLSU0W
is+2ddytrWsGl2dUbi3CDPYg1X2g3U7/ZvoNi7RRghy3G5cit0BjFhl6dmbAvwyc89u6GSPx36t1
V3TjQNYcVoCUyCZ08/9tWhKtKqKD2B9zJ764tWhO4BG+y4pgJX0sqtfCxCbOwHjdccOJIxZujD6x
+6v6aEZChOauMp/xYZkPoUuI3OAZz+vG61v+AKyOg9nx8dy6ZH6bKfdeSbT7xiGM4NE1p/yWTzic
p6qWP+Y6x5gW9W99ozWnUbrYA5fjAu5WV/4gRqTct0i1T5nqrTeXtCCURP631IJFSjz6lvBo8KBR
FaLLNBEqtcJ4j7rpSiPE+eVn/NNeYWovHgrvgw4T7ohRw3/2LQTr61uWH9Qnyv9oPSbmLTdphp90
gqdsaG8aqKLFN9F9THl5ZzUS/XGj6UFrVfIRuYiFYttMb4kDdMrVLREMJmQ6Mive17e2/Gip/Oi7
z+AZ3G043nuXxy2Pj2nf6DyW+lR61KesA0rCMOOIizUoPMw9aeJmuLvd5tFBXvU4QiC8EHn4PBEN
7GPr5QuFQTtCIoFY37G+N+rVEUiXe46s7+BpTfjfunNDkNviWFteAgGCvDkyAqJ3AMvGB3dRmvqW
6MaUUjePyFReDsYVmPDd+pK/v7wOh/W1jVdqR0CGBoJ+3DnUR7t0Gtp75+e/W4rMnyCFnynmjd92
UZ88mDF4eHDo13Fi4eArg6zR6a+X6kcfd3NM1Dnu4cHJvw2yuNBr1K6VW/63mZfd9Rhl20EJWjpR
mvpEhvTu/3zf17cZ9luEE+uopmKgzvdow2VDhDRHIspdN5GTRASlsJkn0z5Wps10gVEfmbUf0Zyk
h1GayVXT6Vw+rV9QyhM7qyDrad0t7fqt5E5/wK9DM6t1YLiMrTvdS1z3U+RV3PzDOj7UQWUM5oPj
vinu5Y9ZJ7THOmm0R0IBDimQ6tu/40W1MDD4I+nTLA/tlJ5xY3RPhh4XT94LGpV5b9k6IzOjNW9z
g/7RdCvxE10NBUkrv7skBwWap+wzwqvmyVPgZNZ3uHnNdZZ4b8WkrEMaj4/lZNk7hbP2bXAEImmy
1dKBeJdJVeoxiok7ounoLp1B+RMensbM2cgrRKYV9vNBeAfd7P1t2STtUZAvv1FINb/xhGJiVIjF
DNX0Ox9X+ZPVYpttNGfv14l4xS1R7MGi60G1eAlHq87OGp8sljW+aia4Ro3uO7X9Synr6qMcJpsw
PQSH6HXKD9xruL1iv79LpzUeRN2T69SMyVNMHbOnpcf0oNYVbAxON8pv1tQdAd6S0eCB0iRmwiiA
xaM9fenR+GzjdGy/FQ42SwyIoHEjOV2Lyb6bRqn99aTNdDttfkdkLG/0RnbXrPUQ0VdJRuhtqh5d
Fil7ahwUwlpB4HtRyFsyWjzuNAZWTKhh2ZL+SJcjOmceNo2Oz+0+k7xGe8OTrxqkwg05T9mPeJ5u
SWz6EbnyYJ6jhIRUJAKqTmZ0aV2B85JWSay3HRYNAEdpXbxqSZVfQkDIi3RR/25k4gYQWLwKlTj8
TRmbrcf7dLxgfCy3MtQVUKX84HWO+QgRQ74iD/QIXczLs+4o+erOst7j7ZCBReVAk3AYdzyo/EBj
oXzoB2t+9+jYbQCQDgvtMAdNt9X8XH83uppYkWjoUDCE8wEXSX8offsQGpH7/X8xdya7kStblv2V
whsXH4w0toOckN67q3d1MSGkkIJ9b2y/PhcVQD3gAVnIBGpQuIAjQiFdeUOaHTtn77WxGgO9HkR3
7xlMGnOypA+6zLSbrqCfgqInKEVafQqtPhdjuLxkgzL3i1JUrmbRv1A/XH6+YUpR2PQIm++svEtu
GGzFPD1RfmYMttDIFRcanSMbp9Pu9CVXxzxJK3Lv1+rH6N/Dima1HmXV2eElyGh5UIU+P2SpY982
wtv860u4f7gO1pC49Rt+vp5G1nhCRMO5kC/9PDjdRG4eiplATcxrYj5WZFbklV+Q9N2N5Ps99OsD
7A3rrtR//esraWVHD6UIoZ67ze3P120nic+dUaSbPJH9Llrq4VVH0erPjj1cEKAPry3Z4F2jzCuD
aOc+77hF1i8rXNhH6bY1IVr8UOrB5e5oMBx/foih6UvRL9392Nr1s+xMP7Erlxy9dMZ5UGGxnNbT
CqAYfKEyNIMorbFCrKca5IrflkMx2mJk3bGtTr/m/r6ZbOsD2T2XcEa7FuPM/FhY0Z+fr48xwanu
sobNZ0VyaZA5bbr1B5pWC1BDyzesX2QngfA+aORNv3ARnSy3tT40x8ZX1wFaz2KKGo6C1jOIJDJE
tCS6UbFnPg8exCNjqJobC/7vM52FP3pb6H//sR5WCGe1bWeMcU5vEhBQZMlerX9Fx3W19aS7oaxL
drBEwMh58QQMWh2iCvqJLXr84/NB00iW4yz/a3RgotU6oT1aFXNw1/PfOYyP1X/upCQ8QtmJi/Sz
GOWvuILpHytaxgYW0nXZ3Sh9/jRD1fmtXATEOgD8kMHQAXc3SxGXZzq+EYezcx9x8MdOQk+vRayV
xU7Qm+pm7pRxMJiHwQM2l43ARUxCgn1YHFK9hoHuvtl4mKi082Qt8ennb4MkPlhIMhlD9Ou3kc6D
YCMIpDen25UzdxpIsnpcMTwGAUGFkfSb3NQJfKl18DJF+c5Oy3kaTflt6F1r8se5NdPq4hbTWzED
pqxR6KvQZKKUTU8QwLYEXH1SClvGzITJCG+xfdY+0X7GJpfj1rMkZByN7LOq+eXa6bIbaPYEieZc
WpbIVz2LHqJYSwk9p0u+si1+WfaAeQTTmO6G5anMCvJpInvjGKn2DLninIy58WH0WGLt0ZRHK4xu
rD7KGQYVj06CLrEjs1XmSbnPO+PqlNMjXMvAVPGznU43JhGvyA4uydxdtVgL8jz8XGzxB1cnPn6x
nMNFfGLMuCEMtL7xkH/lNm+9q2fdYZ1mQ5jPz60hYLMk1VETsGjm0DyQCYk0b0CgUQg+clUh13LT
lHH2SGeClwt+ozg0FWPOMWW0JKDI+p0rqwAd5mZGfIqdNMyDSkNBWWm3QES87Yy7g8EfgHKniDaK
E0LbZ8hCOmzfhjdDzcBGGxRpfHat0PUF/H0QSxO505oXB3LK6H1TCcIeknvR4jVBErKwWUfKn5FK
nSrb2mAJtBm/1oSrFVDW9YqU3p6YIBfMwCabx2849/MNh+XfBQFShrIGUv2I4Gb7C5LYFNvEGq8p
TMbnbEmv5WPIHOAUamwZjgC+MKmKbJbOHfa0916Z4hk3kUPTIOXFQGzM92geln1r0O3MN3OE8cZJ
JUi0TF4rNI9+yg0ZhPFi+YYrGPPJJT02IDj8+KOvSCzUZ4oeQ4T61mp+j2Wv+ZFMxqBag0us4lkR
NITijbsCyPGWUMjbmbxwNJTkosthvHBocgNRrbHCcjp6ZLKf6J8CZXiMS4mIKrJSBrSczfVxqU7G
mD5KD+eBCOfjVEbEWUfMkcBybdhr+iFmniDERcTjcEHxCiMD8R9qmNPkqatr5DHcUmPZ0wB/yoB1
7SPZs2OtCD/Hs/9QbJV+aQ/fxfqSUapvZEyyOJUDgeM5PALvrWvSP6alHUScvuA6zag3mbTVZEIw
7bSR3TXuNs+fHJ1gpkKUV1c08SFusJ0ZZr6tnRq9RV3s3CZ9lU32SV8HqfGQ0h4jIDG6Zf7HaZX0
oObcIQMr9czYmoIEoXwZL8O4yWeQrBIoMO4YgmjXyNTEK17Y65TfOXZJdt94FHV4hLnsx7G2Vyr5
FgtRh8swPotx0Xy6jPMWgO0agWy0pyGczgWnfzK/nICZc7Jz6y4MykzdMrnZTFr85OkkFw+NvPG0
iCmzEu9s7Kxgxv1MQhuUL+QYtY1SsKgZNaZ95EPCvjVpm5tDUFbGCf0CPodQ4OwTG5WYn4qjSpAX
RI8laRBN2YTyII8D4s00Fvrz0te1T6CVERhz9FvL6of1Rc558mGHNyBBOQXNvr6MJB4mRnmo+vmX
bpjzHh/ipe7TmkU7JdO8LDEIGuBlTSsxYIBd0o4IVdT7y2jT5k9Q/nVl4TMXUUGo2VzgaRj6cc9q
dRLu+NqOy1fYL9S0RMX1WPLs0fvj6iL0Kx1qBgDH3u9MblKHqztb9A8WVpSAhhkfiUEt90Ojn42c
EK1cwRxIMPjfOObtaBWzf5AVz2OOvauqxouNIRztYfmkbnMTkGDFlN1w83btXPxuJM2gzIYKR97z
hkPfWi4cAUEdJGpbDFLbHOZW1BUfroOYeFImvKkyxzYSFx81AqprItWt5RqvYTU/dE59s+Q9M6BG
i0mhcXiL0Zai6OemMrNDrVeM/4f4xRxZWejtp76WOI+2aL7InyanRSCAyl9tzzgMqhNkCuLoQEsd
h3gT6jID+KKFmIGJupbvEqggwEHgYcVMUPtiInSR9hAsjf2tLU1MyhPjI5zCQTaG50bl0wbD2buG
SMJQ2THOZpBb/cXGBj0N/K9qUlQxrhxpGl7ypSCmZX5RzHdN1d/PdAUDUC4B3ZVNYmexX0caJjbI
qTHG7Ty6TA5Zv9n0YJtqeOSeG5jHCbDixReky3TPBRShLgnITXxKEWogriWVXhtsvhSX0ca05clZ
FtZtqLjkS08kUsJ5q5N81zWganWgBJ1H5KnRCRRs7RcqDPqhHrrLuav3ydjfjoX14vScs1EEc5MS
ECBX2YMKPyi3z669RwzJB/MIQSuIW0KojUWHVYHrdxpgUaP37JMppyU3B0aZXvveRG5UcVYxteZz
NDp8p3Z8jduBzGPoLwQuEoge18B2ouy+WcdC9fjtFNpNqzUf+vIYNeadhRHCSsZDkRh7zYru2/Zj
MbobkGPfVl3ciSH+yFHx5kRo77oMNHT0jQieaJWh4f42wxeNFhli5iNPbUTa28Ifrs6tztoLHCLa
I81PyB2aAehoEjlyN3PW5nNAIzJgdJm12AF6h5LDixA6yzAv/EWiX8/HNtktRcjbR5gE7R8kSNZU
YhSn00F27oJbpt8ubcZ+0wvD79gF/RbblhC1j6f/G2wFaBZbzH7upSaoAoCtWvs+ZJT2nlb/qU3i
JodlWkNm28AT+6ppEF7QV9qS8IfawOqPQGw3NTXZoXOYJuWs8qarfXbLgJrNKy9ZEaGVpu2Tp8Om
pBd8hvhGIT+QZGtCWrqzRdluvLL3XkOzeIm7tvuTjY1v9VX/66+xtHfme0Y1MZ5iIjCnNgz4CA+8
F9qO51YcF+JkQctANZOrg8wsCoKqsfjieOWYOUAzilyX+dHqVilHDuWE1RFiabrOc7T+qTQ0cfrx
shSa/JXoxt62TflnIUrKQAD1QY3lx13FsFGsAZazdtbSyX4fDfRCdGBnPs3821h9S7LBylkWXHva
6H6WiWzh+dEydxlHWNp4M9eGOHYd3AojK+9/HsZoCAz98S+6Oaqt/k7Z4Uw+9KJt2snpDjqKlZfI
BdgEZfqjGgaIlM9eF+WbeLacz4lM07T4HWoE3uZg+X7VZvg2667cpNLGSuZo5e0QFY9/AUlGApO3
yKBvZ8VQ8argpf24Cf7ah2E3lBdPK1/SZZx/pZZ18xdz3A5ze7HIUNybE81ikzi5G/CS1a5rK5fL
RivuNYDKN8XK+izEtEXhMr+5rNF+jiMBDOmYehuyVe293TrAvTu6x7re21+1ySHPG17cxqGYAQn1
r4d2eFgk6Bg7d6pzacONG+b3mGnTOtvHSFdPgo9yzkbmWjMWCRcpp6aV514zmB3+0CBqBdZnpmWt
QmtHuvD8XlJ8umsidKSAtw5MJjd1v0QPijE2JppeuwH09uGth9kpreUrtic2DwBl2EKTu6JuswsH
KWPX1d7vH2OtWXxNeBc1Yt8QEyXzhZGwfZ36xWYJJ7egGjvriiCp2znlYLErIqxPncTk6Trtg2Wg
vLJEsZndco2xpMy9lxZIGhDs3Y66DiZNVzk3rZqu5HcUz621vI1ROd9PzYJLpOuPiZy7F5wQUDJd
GrNjspxE2NZnaY2an+NZUZEN1HKFIJC4eWOV9AaUC35V5Uw+UKUd+7R8zHgxl59vatGT+viiNtXK
nDEL1zjVYtgJp75tV5oQ5YRAGG8TsjinSFC5ThvLce67OBUPvQnKOxgkssOf1IypQUc0mB7TCEAD
C8qY3QT94SDabMYtgmdQVi1bt0CwB+7/V1di7P1rmwM95LtDjJtnfR5DMll72g5Q9cZ2vAFb/NKJ
isxAqyPpw8XL/cOZDUfjFxbb/l736hY6LNgJ+wYUp7iA32T6lPb8WotTJumuj3CaLQwMrSBlUMWf
S6fvHQabVvj4wxXr4kQ+YeyjmOfGp7HEJIB+nCRdOEqHBMcvz5DDTMmiEq+X3p9qob/T8pTNSlu+
IvE4p+ZL2avxk3H+izaYb3jz2kdwC3YAtSBn3GrCBy2zeoJ05IqDaurxwaB9lXZDv82qAqnVzzWQ
RUSZsSMRMJ1P6i5k+P9jRvPC71LW+fWvn3L4pn+BDoCze7OC0vqG1S0q42OubO0msld1YtG7kFsJ
UBFu+vjzwBg4Pva6851DzhejNj7NnW0AVq5J8oQ5dFshmaM6Uadhdur3JfZstJZ5gxFVA7r6Y7wt
Mk+7MSPrA7FcSKgzzWdb/TGq2UVCYdWIKES27Uft4jSOdemdsMQdVTR8KoeRMIXr3zciGguiRJ3S
eipyqglmnsleK5ZgVvhGfyjyKPHJYFfTvUlMyfYvPKtFXg2vsGA4MjsAF9OR9xQbanSq4Rkx2Jif
Fp3hqOR0fE5d+B7OIF9JdygOavG2YpzmJ6uFfBE2jD4M+6OoTeZwa/ZN0y6026oFgugASy1M64dZ
jTGfev9W2vb0iBwi9ild5hdJclBXr3BOu5x3GAqKK5AgSdBhdgt9yr1OdTJC4CX8zkYFtQ2TyKOx
KuAdrVSMH/ItCcBsmj0sV5Vg6untQTvEc6Vf/u4OM4bEsCJttcuk+kmXvPCrk8F3jNK8iJ8/TrYz
0kVvCI5Zb1YIlnS5fumNNuwNzyGefIoOZdSnZ007AHjx7mvCQgK8NsWuzH8vWeNyyEztaR/1XAML
kEw40fZH3fVh4Fmtcdu56HVGiJvbZhztF623HocKVmvMFdarRD26LJu4ZW+9NeLQTdAB/LyVkPN6
vPdswUInxNrjvn8aV2mbi85ci0331FcEx89UpUGPyfy2aSDOmyvCPyqK7BGPbYoiFYblnGfmhhcu
AmcNGFJLYh8MvYS0NS41ENURUpKo1K6QB4ETqQoGd862FUzdv6ZdFx6YnJr4QetmG0yES8u9dzCY
FpAjBERH2mHM0uCaGcJ03hYd5V4Xf470IwPXHbBY5fORoXr0MogJyXce1EuovYJcM3GjYrKmqwQ1
FgrLtdYpBuNiQGEdZ2z6bC8RjRdYwCb99Z+b32b2tV/9+7eoK5D4v+GkeE5dfe/CxzxZkz3tauYa
B0CGTPDnvr/CXdS3WprWu4jJZ4bvH7x0lCBAavWK6yJPOpJmJLni0YS/2+0IW9JC62Uw2EygP2AH
+Nlk3ci8yqPbKETnK9H7Xw/gbKy9SO2POEXZXkpJiHQJ0BZ8ALROErAK//+eN2Do/x44oDuMhB2C
Nt31P/3fU3Q8rryMkE4tsEKSM2eNlsuM1+LHvi6wfZ4ZeH+xRaDJn2YNT0azYEXQadTFRgdaKG0P
nqATU3jE6yBgIXR3RF8DaweuALm6H27W7oV57ddss58HadGfag1bO6ZtmjzNcHkv3Ty//+s7RBVO
/qC30WkkzITtd7iQ22lcHIebpAvN+tcUEr5pG/XjjL7g1jPD7VJkZNmXpKOofIG2b33/8J3CzDAP
bVgvW0B9zbvuFC+tPmNDlbK8Mzqyl6b1627olJsFXPGp0bqTTFcJ8mOR5DlND9Hcslzs3EEfdraY
DMY4WLeckO5TbcBfXx8yc9LwAva7JFPDOhPbRFZyrqsBBD+39g5FTk1M+iodZfoVNF0RfXjasK3Q
Cny50/IF4bd9JnkTuovVJ2c7FeWtjtGHIPLMfM+M6AhyL/wqxv7VmuLxJUqgPmSLM2LJyndhbhn3
NaOvHjvCCfNOchuJCIvP1Nz2bgL2fd4WZlR9Y17/1QMlVKbtHYDTonVeGWYxkTZ9RCE2dCWl9WwX
3/g/LNOqsKSI5eA4aNDlio8ZiJzr1m29Mp3xLKZX9FZKDMVHyEK9dSNg454N7w6WFS8iLD56N0yg
fjyVSZEDnRLZ2cR59Pfh52u2F2O0x5R5y0z58a9UXbYpKiSd30wIiWHnyUsxIraNTDu5GbywODs0
4bn1yAgZ4pzKoY/U1ySv5MP7JRrZr3Hi9OBZ7ks/CXtTd0ZOv7pbg7FTfU8gQf+wwPQIOP3Tty8x
ofaAp4dh5jw9TGBQvMV6nZwClXU4f2ZeSgRB3hcPmhnBzFlc++DpSXVOqumc9RoZrFZuHSZTDNeF
vNs0s/vPyeH03GiF/TAnjThNvYYuj/i/tYBtNxj7uZwzS78kIT3kJVa32QL5aKqkfrCmIcHixF4F
McJ6lJVUgb1UJhznRqPDERHl0Dv0z7q8fzINOlEgKzYcz4c7fEPGoe6+R7i5Z6y48bleHzTIGbwz
6x+FKfnjz7/Dko/P0hv//Kwp/68zLP+rdMr/XtDl/4cZlrpFCuR/nWF5U+Vf1fDxj//1XbIbz8ev
//jHz0/8DbGU4p+6LR1T6JYraNNZBNL9DbE07H/aukuCLAFuLkkoNr+FxUDF//EP0/2n6ZEn6FmG
BYKHBfz/5Fma1j9NAiZRs7GokyQv9f9JnqXOc/H+LXHF0nESGsKwXX6RkO76778/HpMy6ngl/3sZ
p6i2GzMh+miErJ1KbWOoQQQl/oUN8wqibWXa7Dq97baW1+M0lzbdkzrOdqoZO8z2Hhcq9j2a4XRn
ymmQOwNSkG8kizrZs77rwhS1FFEsO90ZHz0hdNyKNEygz93YBLwGjgvCC4/yJpzZyyfDuW+ldkAD
Nu/XXkZae+qmffMcbIfRTBSWW4UbehtOoBLmA26Jz4GjGR68oxZ2DUMWBx5TiIEuggAMxvNVe1ri
ZYKd5uB8NEWxxdbLRI+mjDRqakVIHgGf09FT2nSYsuaoELfZw9Lfhq76Nq0S2ks4nkK9/KpyRILu
VCPgRKnksCM00/heN8shQsFjL+pqo561dfWSDDlH8ng5VGmo70R4Wy/zG+/nEIBKoO3dELVQAlvq
8ydNIZCbcqwUNFEOUIx2wxRDyTbI48lbuKcZAUB0kjKYIK15n/fRneF2ciPtDpUebt6yGvYItt66
uHqnXlzNj0MQOzqU0qXLt70Y3oa6Bfo1cmaL8uUkOXPEIV5va4IyrA8m2B7jVDrfpss4Lo638GBL
vwdi66KRSF1KHIzEi5egojbGdoN+6NrXTX5AmuAXQ2NsKCwFvd32Sw/Dp4l5lpRwNtH6fzau+pi7
+WuO837b450JBbR6EnJIQHHpQXdDtmHsy6h5OJFrOqO+jRDLM8zxvWTnrX7WUBDBEWE29FOtLZmu
bYRbcyymMTlUbodovcg2AmBmA7dJtCzRxPJVfg6EdA/6bBE9kvnSvsmlQbhaR4JczuZGYN3EYX2R
R8aQVZDqZrqdaNVhuop4XuBBcTyXTB8cFPvCNozDzCGGjj30TYRyke+5B6UwW41V7SEGcO7tZsx9
tWTvSL+WE8qVHefZdm8ZGk44XlagFvA3kLDmeflcj9owUii00xL6SaxxI5lGzYE6teqtFbvZtqVo
2KGlZ5jntFgZhXpuL5FJCVKUy5EGPd3ZVL2Oy/Q75aR5VxToqApzCjfTYqRnsXA6xnL/y0xvG/KG
PrJU+ZWC6FFoHtr7cgZebZCHmUz2vvX69q1QBQU6kh2hkzlSoVu2puK1LcLXpW09WqpNuylFfCoe
mmgQjO/wn4isXR7ruaIrqAnsj3N5LAaRglM3Hioxbp2weNTH8cUgup5zPiEZBn3RXDkVgREixTAI
N9iu5EWvhwt09j/GiJvJUrBhE5ycVF3cAPZ4cWLR7UZs0dJaOLok1kmz3PIoekkOOF59ElZuXTQs
8WRd47TF2B/u4yrrg37Bp2ajZdoQiz36rpMPJ0yF/d8HhWDWd8iaD0KTdJyehBCjrJ5BCb30VeBx
9An0Wf7pi/pZj5JvXIqkYwwMlzIQO3XquejurSjIBFjUAgg8mp4c+SRFbhvbPg1yZ5t5B/oBcgfQ
YPCbcR9yza9xh3T+JrXJbXm31PaT545JMPdRSXJcAd/Lwu5dkksQF/Yvki442el3NN4/NKvbkG54
QVTKm5dDHYKTsSBC3zZfaWfgQcdKSUtlzUs0xtuEUUtXWy9h33469vxCSWTza7KT46ro5JjWkSG5
H7J6SKV/GgvdfVH4ODKmE3CcO4RTuxrRYABPB/u0Fh4KtiYObpyCwjRDPNzFjNMl0Nac6UKMCslf
6uziuANYCVD9E+NZki1NLFP9Hc27DxKdArP1Lb3vGGLGIMlQDimruMZG8kuSqqEqmBFyqVjBsmPb
boA428SQmP0mlguFuboxoughyd0XNiSUqDbK/Jx7Sef5YyAFqZj+XlKvJ2KBGpQYNBNnmfhjNFim
mMNcDHy0vraZADvsJGDHiPzWfdF7766cIG7jx/FTej5wGsCwm0N0j7iDA4rMmm3NUTQwoxACRTIs
J7qf47a1QWhCvg8Xqk7JGJdpPKPRKfmtPBVfteoZGlB1DKOWH3XTu3wEmwFUj7ULeHKCCQo3rO1u
DVX8wb59DSVa1il6dDEihTL8NIUExzAYlyJizVTU20hAko1ZNyYzgvwwF/2DZkTpVetzmqkMjTHJ
EnSFL+gUueqVyRqpPKVhUaM6L/WATBaDNdV7Uz3oOMp9qDse4xwXIw0S7e8I59amyEdnq/VSD6yB
UyR1rYJZqd41kiECPKfXZrF+O3WLJ7LqfuHYwPbPdMtOEsbjzXStCdOtCqalRe7UoJ8kPXTroe+M
FMNB/aD69tnGylSt1UKo7pqpOGlwjwPXBPE8sErQARFHJfl3c+QWREq3QQj0musHTan7kRfMvTlc
zFn8xn94sHnxEJUJlCTQiUFJ+xn18TlD0WwADTTlB9EHrZ8V4rVrzPdaCdxS3qNdKNy/QLO2X8T6
aEfII59ua+4h2oSBGzNPSk1sf2y+ZhvfY1OiZe09sfQXd1MD05CjP6y0jrq/rDZNXXqHGo+RX+ar
UtEFb2PET/PEgD+OHRySy50lw1evBB84IRNFnIzPm9/UezZmvmzM9p4SIBYnon7ITatR10qGM8SP
wGEsLhLsHhfYeKX3y4mWyLmkuccvGh/tBFYWerAtUkI/05Z7bahvU3N4SpZbkiZ0WjnhWtHMkx8z
WN8arL1yNJFy4EiNcDdtmXIENiy4YzcDJYzbB6XWHTaKX6sm+YTUbfn6hEAsRCqnWgDlbD1F7B3G
SI4HINEJx/blIbKXYZvpUt+mhoW3TBYeu7rhm1Z7izVSD7yVQd914Lld/aq1a57EUGxjcEBg93aT
Ep96on21S3MheuUee+GXbBMEzKWAe8UnThyUttSP1ZpdVaqlDxZBdAA25iy31THK6vuSjyMN1UFX
ywHtBfEiQ28cLEc7p0NkBry13aEM4ciW7pYYEuhfkUAio9uUt62J2dNhFZZ2yYZebIgmuSzOsxbR
CaGF/8drq2W32FUPhil6r0NCokT6vTgUly7ZsKzt/SPiaeoe2P3MzeGOjaZubpK8au5hyJID447h
wUxB6kYSDG23BY9mkMQKQB1h7BmVF+aYMb3eWd2kgkk3IWKQED9Gd2x6xAOEsNoQnZt75py5nxnp
V5bHEPbETDR1ywBAIVmPW2082EDwA6OiAd+M72Xi8ezq6lnqbsaxfK2tjHqv0SHdzKn2VZUTbVfn
uZ9xlrUVV1nz6amXyACFItOM9LrOSTeFuenJN/NTs3rOwNT77ej8gZ/wuEAcQB3XJb5ydq4FeX2J
swrmPFcJJ9XOL+/65z6pr7CN3rvsdcopeKypfhrL5C5sjPeKmyRI8/F7KU+xTZs570UdpF7yZTlT
fGDwpSh0uUGaNMv8KJ3f6ky2hEL/niYTZZYO9ktw/TLO7C55QQId04kG8OpprOazkTnelrwbFXhR
vMMcicdOlDoC34fQQDuZYuvwoZTCmgpfewOpC71lFoiluRIqRO8aCsLeg4W77klAPAFjpGCge33j
TaPtM2zdp1g7e478xrASDub+A25R0NRXYQ7sDG6PP2Ei3Te0cG+YaChGXFoMka2zuyS7KUML4PIa
AiEQp7TOKODdK5AQY7Jt+vC3bsjiPEtH8lurdjNO8RuowidoEZu0YVGYe6mhnsPePmdg4+aoedMI
Ld7ZkOnCzr5YEcqdSYjfMzC6FpLq1NHJjLrxNeWUxnq7gmDH5ljYLUAgV2cNye4cD5ld2gx+bE8v
mnomDxM2RzrctB37p3I5PqVputPsAYNnHz2qibKFmR/lZZKQDxbi4QlVvSmM+XdiluRl2gCJ4M7D
gOb9Jt6FRM/CXGl5zhFpkcUqNV9jmS8M1sfLKL0MbwU+fzmU9/iSX5TWTyf4OUezLt2ds5poUsh9
Big7OrD8mBtPpl8OlEoIA3b2kP3pvXvTmz/Ju/WrJb/2JOv4aJZiMCLVizBCsgMAzm+a3gKohDCl
ZcbAgLS+0gMsNl6N2AqF6jNzQZAQDTJTz7yT4JwDVU6XKJJPJS1ORnORXMebR1qpa/DoDaQ6BRMT
VMWq1JJ9XO6yinclJ8GypdoZFu9jEG/pShpUCEUZeyeQbmqwzor5PoZL6RvW8DIg4hrtfmbEul4O
BTX7iHmtWOTZStVhKVDDxDr1L1LN9Tv0dvyGObCtsaObzePizi9hhLrUM97m9X+zyLrkbzBopITm
Jfto4zaRvu8Zb+0KbRuC9Qfj7yRoEzL4P/N37/FxerUFK5IxZlEDo9SiCHBsnJ3lXPV7cgduIqMC
hVpgObO52jYIge4Yetcb10ZwVK/oLWGzCkrrrhoRnEqC1X1Ver8HFxxuK2NCOddxQ029rrVH9EMW
hwql+7XjERy6WAfCa9FuKRRLqhqeZ8ukcnbbG1JiqJjL3uISzbEGzKdJqZO5uuqwYHfZbG4AVhu+
Fy+nFPEsgNx8DiRNWrQhdAnJg4cSgIOePwY18hA0twLjqvnc9+kbQTTmOms5xSrK2Sp5KTqEZmCA
UdZ/u1bzxOwKcGgBbSWLr8p2HiZrPMxjf3SIP/Ly8GtCiYrtF+LNB8qcS+YZhHgPhGdkuKIZ651m
pwJw4yq0gLQjOd2mWGaxGxitH1rZKwghxJ+JtWt0hvG2M0fHRiGSKTUWl+olpLkTyIbTjp7u0k5Y
yAbfOYyGGzFCMRuyj8zUaCHaewPRyjaMB5McimIfFtHz5OrfqChtQiAYai4MOoQHTMnBhqTfuGGR
bDrasht3aN9gNpASk2I6EFoBi9TbhwtaH5FpV9hBz7Ztaxh73hn0I2QSIfglXBjuYO8rVwRFhhcE
W5qzBc1auNq4KXp136TleCJt/asoAFTOlMkxV4Bng/FwQU96UPI5xmReoIdR0FqEopYjkvmINarp
iGtUGWvdFGNgsJXJt4b5aQqvDQs5uuksPgJA27lZ+JsgtiaAgqI2MVm5ixPt0iuoMIZzjq5tWZUI
Vm/fVEQhqbsG+6n+oEkTOXREhnm9V9hZaaxYJehDVGjEthHr7VSx71gisKfwRSolseNRjpP8eQ9U
s8OQjOY7pzlbGKtDpyUqwsg2loFKQcSXSMonsqljyIUgieSZAzv95Dn9Q87gU1oN2yQDpGSIyvHr
jJYxKohKLx8xbHBuXY4996cW9nfaHN9wOvZhWsfa6wqqxmHB8N67KXrMWxbg4bC7eCNKz7AzWMSE
usaDXgdAEuM2BmziNXdmSw8DtBh+FtSernvXankRaIRJoCxwWE1K4kpdnehxmAOGUxwcrPOyi+b9
oHUuffoZOguRg7W9KwduaWr+754BXalTZ1R6tMszocPPWdGvV1VSOo4e8RJ1LZ+z8WQyXfa7sSAE
oXuiU2Pt9Jz3cQzRhow0svyEllQQZvNvAFCn2bztLZ2Vr80JYzLfUm9cdSutuU15M4vJ+oq7RJ48
gHnRlD7ZSya2IgYvoUdiV1ucpWGYGqT0FDsh/pOk81pyFUui6BcRgTevgIS8l8q8EGVu4b3n62fR
EzEvfXtudQlx8mTu3AZCDaaYiIATaONz/oKhIXqqOoGdMMRbZHQuuueOjt6C0qL6Hqm/kCfQ0diW
oV1o9HUn6A182SBnJARObJEXHrMp/xv7JW26JvGnHv9I8qpXfUV+2aTD+K2tv1z68cviy1LEL0xZ
fqQyFvAASh6DWm6CuYZWL6b5uhA5MYtrjDUFpIIQMRXqCiYE2k9eoT0Wouk5YWWoJ91ulMULPg9Y
DATnoOwz3LoslF1+uAsTCIANMSaRT3c6MUF3M8TTohjQv1PbOUF2bAS3blAfmpG9x4sxlERtiPx9
EJOHXRmvEJLeqsK73ylMXHh8Hf2oyeybacY1T+j0s57XsoXVEoybxT9pqmH3tFCtWAQSxMiQ9pfJ
mCTNzCgJtgeYUWXzKoD9L2q6hZhK8ITa2mEX/6tE44MEy9QO0uE9GquzVijwZhLppXPT23qHOxRx
wH8J4rwk05+D2N1rgpjWE8jmGhTvHeApt5tpJrmAbBGMIhrbyqBCBrJxzgvl0Q3hCtwEutdYjY4/
8ioyv/OR0pwIZwsioNAlKMr8tdHRAqOhYotInAspfMK5l2izsK3dZuOESGuCTp6QGNMIxEH0qbnI
m8mjqSs63xrBmCq1i7JQ9hoFRDCTyXAdMX0eVUaWhkg1rhxgwwRfIXg1GAaaJS12Xmx0X7x1pU97
xWGF/wQdicdq4RW81paOeEQGD92qu1UGt/8Y7xMyUswGLXmiyVcxhGMfxAkBJoA4ztQUe1jW2qJ3
uvQ+YKcog54BpEN+5yKfDYyF4lk79wGwSow6WM4YN00mMQJPlaUf9/da4uN2KnzAXgntqSjwtYXF
OeAGizJBvCJ+MFEsiL1D4O07fGtzFYNCrrYK9hQFuPhWKnyioFl5I5kqmIlUxZ1hPwPbKPleGimm
xG3p+PAp6RbwDZWWwP8FZNizGg5DIgwfup4lZz3UD2ZsEK5Zk0tRVsHkpCqm81jxgoqMqgdlbLSz
iq2fqjIJdCLoMeG1FabLFBlNwA6aqI3aCySMrVMxWSxbj0GfdnshPGdGTIKcBbV8aKVDLUzxVsDI
TsZrZgePgNlpEo44gG3jTCXJBLdvYMVcRmj/1rQMB2j6T4WVnwozBXqxuFgkSziTJvIop7R3G61G
NJTe2MNnAreW1CPma4L5T05CiEgazyMtETw1GQEzAbxTr26idSVMwzbC6zMqQ+hBo1w5Q7dcD1KG
ME2T4H8MtL/FO5kalRg/rBwD576TRrY3xBsUyeCAUtWgWekNsW2zm4Zq/x9BQu2aH2qv41tIfeQU
pHmoy1skFbdek/div6hgAdr9XHwdzCqRuUy1aKNKNFMh8Vc2Vqn5Wl6gh7lAAFzgkWGL6k+vivm2
q9U/SSmmjd5V+1mK09Uo1OxnuoBEEGOcDlPb7Xs/Z8cbM+OZ5oj9N66MRMpFWxZYOykLbxLo+Mqs
fIcmqsI3qioEPMhhYSwE9q0SiPKqDAhcT4TSkWve8zwfMbqMsNbpaTUFoUdVjLxRDD6qCQgHyl0F
iBOvGqQDto/8G4uws15awT5D/D2UeDVaSrBYaSuZE+j6pS78g9HlKh0MutbUwDFWvmLYDltaIaiC
KxOsEDg8IQsBP7xtKRsju/HZhlYrr6vZ+qdEMdLHTogxvDKatQ9uK3SkLNQtmpsCD19hnKgpKNL0
GEHREFmMEpbdaESFDjhTyPNkbvMS4KcxRnga6qXsKNKounZoZQn+wFlTLgA+LUlBd0SaG24HRPXB
mk6XiEy98QW4sDUOTlgPE0uDd1h1ifGCNSbDbRQqvQat3xRI9hERI7vweBuX8FycEVWS7kQDYrTU
jfB+AnPtixiTB2margPTztHfTvKfFvAtoR1jKBgx0oqwSOT9Z3mTd/9EqcbaK47UNb2BiwCdXEPW
WdEakQUHVoKyJsulgrIgO6IXxJPLwlbK0hOc49CnBCnmzyDOHVmi9rh833i8+ky6zWuC4kwvJl7E
Qo83LeoyNql0ikv3uEi3yuhd0arUHfXyXzsrPyPvt59UrEggvcvqs2wMmIQrHyd5u8i41AGecXyf
9d0sae9Vi3ywBEIzGCZNaXpvM+XV5ISGlW2su0pB4sU0l/cwrCXXBOJx0uxrDH/gX1Uz6/qzKX7P
5iHuz0myOKSAAoDDmB+WfEdhDvPxEsgPPdnh3pL0hyE7JSClxr4TN4J+86tTspn73aDfc+mWMrEW
zqDdFelmhAeD1QDa0UH2+Lucgp6tkqTdTPM+Ie+wurewQCpH48imgkgNjIrxbUWvBZPJKnO3HNl9
VSCl31Z1K/Tj3EHovkLItdkuAIh8mCEW4mljJy9x0I8+LoigSivFf87+dgglRyWXY/KhztwaQFBo
jfkprT77JT19+slVyR7nd2V45OrdnA7YM/jzn6++NOM9qh9FAsN8/kRehnXfTTD2yUzkrJOgaLAO
erv3LQyEotYLzcMY7CpsJlGKZoRpv5NAIyKK1/HYnktrnWBq7/dO3GxFHETit3Co1pbyr0wgecVY
Rh9a8J7yIup7ufoRi5ch/cNrh2s9WenZaWr+uvZZiNdZvQXl30In1XQKCEIR6dTmn2Hw3fqsWmkg
BJR2xPTZA+sn5GP2wCsdfGiLP+1Dlr+JObV99QnVXPGLtQxYGVcuH7qPIui3yC0SmYEXLwWMsbN5
k6DnCzX8pXNgeIkHy5bAElzKiS2IGKMh5kjLT6mx7DZ6ZuQdGgmnjHZ81H9z4VmkW63YyqZlS0z8
aHSzTQx5vL1V7WGyLj6ujMlxCdLhdVMPeQChy8l3ULl5mJAz2+GoU7WTfGAW3prx2og2Y7RRgm2u
nvibibYzjPNsnnsQIoCA3mkG15prPCOrTdCTzjQg8wJYGYbPjklUIhqkicl1jZgvKpbZwqdGdRcB
/y1CUgIuaBX4mtkPSRVMIjNcyybuhABIc8pVAOZEGAab1E2qsTBDatvqX7Al6Eh5pauPsbfsSIbS
TisVGumqxQljAdstFJUEtcLBAx+xfAcD1JRDYE6th0MwGLIXz5dQJS2yo5dnbT9L7y2GuDQbZ9zN
0+SS1p+BGJL2SlLwth1XFUbRdGiTsoq7M0kPUHSqaTtIjzRA2cwhjZxY+LF65EbQqIpDOF618cH3
rFUste8bjWzpWH4X68ItQCXCOLRl+Rag1qkbp/b5Fzs/OedXYr1g51DXsm+OiBTjJnOXyk8zvo/i
X5b+SfJvwjrPiD/rCZQNsCFV/rBUYd/jTMp1Gr7GCh+CJaSGCz0ChM24i6XoycVJMF01fZMCiYAH
aGGGYL/oUfTPabiYAOqQjQk6p/DJ0x8poraYIp1nXpFv3G/2IP7k7LAJmbWpZq6Vj06khBhQW8w/
rVPEoIHSEzMIRF3y11C1eIRe2BO7PAoRxY+xS8AS5/iloIXOEXhhBgip/B98klU0/poQfePR36m4
BfiTtg7U9fKWl3xJy7kkdchu+efKCpxQYl/qH8SR1gzHNLX/9YlfqZ9G9aeZ76b4VjTHtHqV07mU
HnGOwdOb6n9hiWyHINSj9VYSQFiA23UY3zcusUx2UIi2nl953QHrnE76Fj6aGtNSjYQYi4TVp8HO
yYgXCFSEnmpsZOb13ArdGR1fTSbawFyro57CPqc1v4b2ix38CmzLpiVQb/C3bWyGsDRR2fVgzZ//
mBmrAqiRgs73b5mPStk3UClC3BNyzjxvPQRXdKA2zZZtLOK07Ctq/1D02ykJm3L13debFhRYg4e5
1B5Tw4bFyO1ptLwQg5hqurUxJiB4oeHQrvC75hT3KUYZteQVxqorhSYWrjxfRGNh9K+CD8J6uVBW
/akHosfQhxQEcWUVLDe4moM22yC+XxWcJpUuCcW8k44Mt7lv017w4pOHxDKo66B6MzWGU0bD59u4
s9opj69qsCNElp1vphCSwtS6I0I1XjtYIsKqa0o3ibNtlEBPNHpXh444YF7UQH8OV6L4nORpZw7k
ydI6YY2wUiFZ9YLidmSetcpbUrT4lnPOQRtYFq10FQtzblW/INHGB4pH+dJAcwefcJPiA17JU8WR
1cR7uQhWmkBSGj+wZuYRYOgD+ZfXrCUsOYs6vFgHhxBEVtuJF4UDTKePAO/l0JhWLSrqAhAiTV4a
MUjzTWg+EyKu54CrSIJDrUF9uQ/0XbqPLIRfDpswWx4PEx7VAzvArPu1or1hHMT4PGifUKVZdv5O
bBCY1BBLLcnFKjk2WPrPH5O6h628rpStMIcb0DyXl580FbslyMaaS3R1H4qK2oWhp+eiFSmgZVPQ
F4E3Nd9y6KDYgaKiORnO3DivsNCqbUmh96I8pjH88BRzpEl3o5KYSR2spgvXg0nWNwhNDwpYRxwU
49TwRDBEWv47ZvquQOLgpCyPF+vIlZWpmxYaNw4wvPU4AvdcJyXsfdTdKAjqe0L3GtNKWfj/fJgD
dVrlU7Mal3uDfSj8oIRXi9BIi1dKYx3YK78l9jGT8fDFb1H9arJDiOHqqAe8Ev5fBr1JoTT7wMgd
twPwHG0oidu84BE073SuvDaXcYfnOEcZuQDg4AryF0kl7627iknjBNF8RcsF4wGnfCNFcoxxrq8s
7ewBQtV9CMZTgq7KzN7lQeauJrp4kdFnLy3aiQ3JJtypDbSItC+doYJIsnChAxRFgYUHUekV83Ds
dO3SLYq/KTOfcZFwBy1nTl63hua1JQCYDPtN091R4ABLOL9BgBADSM2ZYiclGXkFPLE+OgpGfii6
ENc2cSdm/oZg4E0vvTfy94x/UQvqJqsloWbR3pdETPqLXTHwFk2jB5eAzzqs9GB0BPJ+UcY5WnkL
hpCl0uwYEjHopYeh1zbUZg8rcW8CoQ1SGh1ZPZoZzpAo0fKaDLFu2uMfx4oK+92WtEb4dGJrOm12
Z1I/mdFwNuF4oXTyfPaTwTh7Rp/cEuKp5BAzpiC6VP4Ki0eWw724VRv/pltIgbTm1MrNaSWX0nEA
p8NGbN02Ewp6zA1Y/2mz4UQ+JCsxX6mNRHzddJAwPxvHBVKLIdrhCZzBM4iKJ0LWG+pFuva8deZM
eoZi917JS35Adsyb5hBgQ21UxkpRW88MwXux4aokVOSJdaob9S5q0knNNa9IP6M0+9bmDQ4dJ6Lt
GsuwF78JKS72GCFWEo1pKmKrQt7HS1atS5qLfyNBy8sQgK+EdBFYi6ZSsyG3s64+ayH+qzTzlA/B
I9VdvaxvlW78a0yu/GAABYuPAT4CkgRFpNKrr9QCRaZ8oNd+wFLToSwutX0wP6osZ3r7QpfEpl1y
JYXveVslxaaovjF7BHhUnTQ+jYszfv+vjvd+g42Fm1koNVazBWBJgkQKa+I6WZhLe9F8jzq2Ix4J
drH8wPdNag5EDkfqT0RWeFVga9kceu295rhAK2czDnSg7WestIF9zPITuRPrgs+AhNnolSPjilgK
pwKgLYCa4LCFA1UZaRb4BxyadPMo7WwC9uQP8Bk3g+/sh7c+/4dcFXeKZpX5uDPjuvKkWxkvYr/L
xXOsXNmt4nvgZdk5WrNv0JGS3Prwrxyv5cAt5SoEqijPuPnkVFOIj4ptYTuxlo9kHQPWAXIrxKZf
9BXIlBc0J46SN9M1qQOLcgilcD5XeQCjCXubJSMHc2tMe9nTBc9G3qjGI6UAZyiDO+WJW4EEQJps
pdwbOg9qHP+LlIOuxeD+n6UkbsU140jxpyRvdQS3E+/oDbQDHCvC6sVdiVwdO8CzWR1re3DD2sGI
woamOtgid/uR6mJaHjWNEAcy8naZ9JMCnUCG7b0qPYA4kYmIuz+2y9s4gKnmRu6cfHN5udj7tgB4
fsTocFSgdkr9vbR2OhtrGc4H2kkNV5nYAa4xMEx0hV+ManR0o03JXfCt9NfMWlxGPhPKRXRdIIOO
t0I0N+P4HOa97m8t6RyuYCnqFzp+U3/U4y4LP0b5rvavamYOfGTCR6S/mI/qedWKm8l6lrTzuXSs
R5cPyDizYbNvj8WN33wdahe8bmUoqfEOaZYT6XuTyCX1VpaI0lVi0qez6LSuiOWeup5G7GW9XtwP
/Yu/lihbAoly82KKrtastencmVvRhQzKQaBPz3bxSnNmeZ16vDj5NiLTiC0lwZhK/pPNZNbeK8St
znOChPUv9F+NdAujP5r1wfKU8Jq0hGfeCJKL0TH/DtO6sJ704XZVfegSCcqeMD4oxqJ5NVyB9/63
dH18Qk7xtl0L+dmojgG/iwPolt75mU6L10fxL+L+k4oPHWB8XLcui+LIZAsM0syV3ZU/g/pOnm4t
eEbrSupJG3dCvJ+rde4EDq95lx27bi8Sh+08My11FELU2uaz1OiutmW0a7ufnkbNaG+Rn9rIehF5
3mP1KONZan3x/FcG0ojgOkrb5avwkvUAcTl+hJOX4hBBzcA8xCOVUbPpS9nL+0nCdfSGN7tr5jhX
BrZhU48IS6xIxFk+XeHbBFAjXoZuE9AsIjWXusrp+2vDlCuP0DGhJAnMkN5iZ9BXB81iobxhj2Mb
5av1Vxl9IqkWC0hheeWfL0V2tSi7wEei/s1vvAxUAuaybVwTjEhT8SylmyUsi3WcjiXBYiyPn6td
gv7N9csn4y98y5uv5U3Di31FmLsLmkDnzoLL4U9pSsrqU673kbIFG7M1+xdWOYPJe65e5uUbw4jv
XBaznU9Xazg3wSUkpcIQVivZ/wrqIyMRcxNii8ltqm3ZnJB2YDujDYdC3E/WrS1HlpIk70BqHItN
Nmwn4c+Ai1ELoO3R7yD8i7wEs+6PiQ6zUy5t8bN8wI+LKL/qCp4tFMuxuZX5paq2BCCzjNE8Eo/7
eV/Xj6a64BJlvcPG7i3Ky7YRXqFLwXXl/si8yCc+9VTdpLs2rurOJHz7R7l+h3ID389u4e3TuVCK
8GbfdJ03mE+kprapvILmGIMe8Lwc0Z2Y9G9TvQVnW6eMxZW/DYUTTyGcvv7bT7PTk73K/zLlg8I2
Pk7vgfLnT+v+1mG3LNrpewHWCmbV7iNrLRIYhFf02mhppKOLr+2iZSnDTE2XTI4Ye6Xp5kcPqb+G
1Bede6+DwEbDTbNX6LuoWs2am8G5jtU9+LTCLAijtMDFu/uWCRDudlZwxeF8sr/EagW1geFkZzb7
jMXblL33ieevKK3QzdeEFU5uka0SJsuk+WtWJemjpaPC2BBIOYIli2/LaYa2Ox0EjbjWrZ4x8uwq
pshB/WVWEsMblgA8y5sZeKUID5blIXZye8k/FNpLSQC4NliwjNZJC99CaSfC+ehXw3ouMIn24PxL
/TnlDQ21twQf9jHc5ePR4sEXRMU3e4G5OY5/gvknJ9pLUN8W5jgDihO4MrP4G9U5uSr+prNwaHKW
DzC6qkd752iHlDNhddhtDavZVFcY8GKRQnA0g9PyNJUnDTqZWEN5Vtju9uOTUNnI8r50MHG6Ns/a
lp4+YenwyHTv98l3VwbbHvpzebNIqBVWxvBEqWgHA5Rqry8vpCIb0i4IvNOFT40lhYMFt5giet0Y
JbtvYk84dwuLwYtqz1wJbgFjWdj0wQb792h+VdrWqk8ZkLJl0+fY4RWAr2Lsxf74kwUN2+LSNVwp
fwxYMNX7llWQtuuS44i5kuz0PxCpbCQQ6xnDBPvbdFWWrmfa6GYxXDLOY7fpFWD0rWC9EmudppeY
KyfAYmndHEwb74k1rA6fdZALWMdsFS/NRHeRjINFIYaBxZMoCoI3AGvJ6QAFIZJO0d6w8+36k0LD
Y7zpCh2S5RLLqFYfpLO1OM7kHoST/6MhDV2i2b+WbFA8VSFZdHa7jLJCzpzmRcTtmSvKYvrAoqfZ
BGsM+YSG6XlTao7KshQS1RofKC5fqkGy19t7Sh6uy44xgc59SserUT5bqF0QqhglvrFQgqa8ISRP
Cn3S+9g+aDsxepjTjQI/TC6mI6Kyrc0XDMaRipEf2ujCyYRdnykDM/tLvmmkKYuOSd7NiuOBonhp
NbrFIWdfIGzczsZBi08YDq6nmOq8H7kofArWxO1xjDi+JntbCJ9OIuSkcpzn8WGEOyHdhulb+6KP
wVdlxStt5+YBKT3+5STaqe2dxTQooOJkZMzh3cg0u+v0HQTzqtzl4SahOiFSyE7YePBC4nmqXRRa
X0Hch/I9o9/BlWlQNuhIaHot2eNlTPB2H9y+2JvjabB2s5MAAniQAng5I56sgWVHb1ZuMP4a484y
DgHWQqSoDEQ9slPBNJN/RPAawDJPK1oliMgzhapSGWfTY/EGBd3SDw3uH6xElY3CD/E3eumJ40+e
iq7Mfkf091m/NqFLuAY2i1W7V9ozpmG2DgsDZ363WvnEP/xT/J9RfmtlBu/I3MEFZB11y8Zzu9Zg
Y9formBWydke+kjNZ0jJpCtsvdhVLLlWhFsFv1zluuY1w5oUT5WEK6wNSbUJ+y9spUTaVWUBytic
qOqNI+MMgYef6RyxXUk2hngc/0aqefjVjHdh0QK/TW7natl9aeLmz2CJh2UFsyaAxo5XU7WTs6Ms
TaQunfX8nXKpkZzEgdf9DyzXOTyfy4HqWvQHS+KZHTcm3iUs8nUOiw/Y1b9Z4SEVtuJ0U7XPPll6
yEo8TeIll3dacNTNM+IpZdqk+X522C/7R8YEuylZ5rdQGN4Iu+XaIzjIA/E0uc3y+Yz0mG3OEbIh
bXq6kt2p9ugGcTs8+ZQRZRsrb1gYO/j5sUE6L7OVAfzOkBBjjyeab7jemeV95MvG/sgcD2Z3UeJ9
h9UfKyf4J9m65WThIDW1FUssmG18NnK1TP9v6q8Rb1jkb+Rqq11r4YJ0uUw3ywPEORGhRVAldEkf
Vn/VtpxGOd8ZPce8S7dN92+BToXuI5l/OpVt8PjBgolIFswOrqr8LIUbdAU0SryVburQQSNHWi4H
RbmN6k3XsO18V+WHTJ/W5x9t/V4Nn7GwnTsKZmsP8bkZThRcelyFEUV2Qzbzk9NNFz+44YiLlwEu
O7ndMxFdeqZ46cAw2Pg7vPcI9HsTWZi6ILgA7fl53pmm17eHAmtAW3KIZRDczOXSWArQFJ2H9L8O
eQnzKXZBCtufJ9D9YeJlb9il4pYjaXQVLynA2GAv6qtZOJVOaXfCI1iHK8qLTk/aCe8MvMzKk8OW
FT6FsDMx20XXV11L5VdlB4BDlD1JQHwQn2XrjtGfjEtbPOz9kqSwSzLTUb9BcSakDHcQLQfW20bm
dy3y6r7GeFf96HaLamcrGgx4+0ajVUKVICr/gBIHcaTd6+wYioJV/Mu0f0VwIlzLLh2GNZRAXOUW
FuDhr65uRnRn/S4tAfKvUX0lX/q5bEmPQbuplauGoiZJzxP9UIcJZX+ywl+YAOK3yg0xkwucs5EB
zOCSUBsmCbczP2YFa87iwCqxSaFZnDGIGWlJ5/RNDfYyjlANVxcls7jRPlRWuTgRQkMhkvuuiO9c
UblOOzpidOCl+lvMclgQbsstA2egybZ4FJosD569igoHTjh+NLZAhol4GKrvRXsXgwyOLHVK9aaO
ylZN/1XWJRl+6uymm7QJR99aR7oHuEwp/1KIIxNXszMw+Li9w6YXIVL6NWce1oF0xju/cfGjc9Az
UTRkYiPCIwKvVQFzLbyPwVbWPEG/+LRwMuisyYskgqKi7WIj8SwNJAtrPYbztgetartjVuIHB08d
Pq8uQgpwwNHUHujkY3YhkyhEgmrXaAW303r46XdSPbv20yQlRCffc68of0P+B1epZ7lIH6spv8vA
lqU7wcZViwjO5jhkO9U/1dM9ab616r3pXoP05AtRgh1er2F9kJRdpC2cktBhuGd3oIpkhG+VCosa
REvTk5ApRiAyKexsEFda9sKXei5JGMFk7YtEXEQ9sEYPtUuTpvyQybqK46fsjNwW1AzlKoehU+FO
yNLYGXD1GZp/WCag9WTh/4drCINxp9OdTolrkQhaDb9Rba6UrrCT4ZfpyplxAE/sX0F/YXrhxvJr
BAUJNrpnWVs5uqqwTorgjtCUbIF/bI/weMdLynJHsB/13HNiuU9YiyVfI0js8mvwdUjhKp1B64zv
ufgIhMsgXdG74/aLpA8vKCbAHsxYmr0MhYy/kG7SS6ispQEG/rduhsvnhpj1neich7eZqN02KVZh
cSO23luGNUWmsoadU2AEndl/0rBLqCs+R+zUYWzF21Home0PL4xiUXc9BdYW6YGhABoc1/J10s+M
+TTJ7kSW9/ImVWwDq+iRqUdrExMlAbhIGwzhQodkylImBtaqjnQwhb9Pxl/OZT4+BAA65mvNuEyK
iyH4vE4+CN6ayk2jbdOGBBRQiO5QyafWdOe/zNywiaiVIydBkne1uCWDlxpAVZgQaEhMrExfJU4G
SvUjD3vDvHfhzSyPg76pS4/4M/CP9xqoVYPDwygn4Aafa+8mm6yhOOOYyQ/rg3WgbyZmuYoWNPjr
wKWj3lzp1pLUcgSwwUTV2E8M/eWpA5KUtmVwhfAMTZaochJPmouuoASyDTLnjtaVFB043OQ8WRkr
r1VdH/774Qi+xleQPeLpGGY/1XBammQtiOBUD/AyyW8qntrgJayAw/xmccFopDsuXT5bctJAce/G
Ja6lt6kpMjaohxHb2IM7oU+d5TEJOzXziCyLJLrcTVt/yhF0ljdVXlW911jPr9nJqjMVJVy1aA2v
TJG4rm6G5H1mKZdTK430e9jo2pktZqGv4CUryTZ5kKCyPHMWFpF5Q8zihCIm+Ig1J1x67ristvyu
3BuODJsNECDUuURLtO9vFn8coD3TsSxNth1rmcnWP/GxMVsoM++y+E3L3qt20ZEFA8V5y2YOzfZ2
eZvJ6sDU9CV8Us21dNNKZ6WhyVQ82NOUZI/k00Y5LLCmIUNeXJvNdk7v5ArTKxDcLBPGURzy7gJv
idXts3cYFevvTvsxFYASdiXLAgP24iisWuW6/IdF9gfx/ME3IxD9Yx3YF0+sQJXrKJ7hmPNEgFyW
KtuuYSxDu/o0IPS07SfX4GjsM2sbzIQlxs4XKbLIN+AZ0Kq6Pes6N56ciIslE2+qeo7LJ4ByYcAs
HS+IDSPhPE3gcSQ7H0oPOpVPwMJ1gZCq5B2wTleOpXUspA8p//DJY18hJUtDYy3BjGzmz5h9rFQ/
zORNsM4YBcvTse73IkoOOuQBjk80Yp8bLEclDY9x+TupEU/wpQCVpM13hZTTAq21sDeze4d0wfGT
Wwqm4htfux7slxkvPZHUs56qt2VyHsHb6A1CsEa4ZIgJ5S28MsrqrubSy8bPJt5kQAlC+hXnX74M
ewZhTsccbOw6e+LEbfrxynXND1tuznqtr3rjybCD/le1u57JpwjsQDwv5VFrN2FxLc15lQRrw8Ic
+Qzfp5XcRN7oyKz7NV63JRTJ5N+UZHbfHRbURQt33bIMwO8v+miICkaxQa8jfNX8cYKLTfYJOZl1
JAku5yz81mFYjfExB6AxgkcDw101fgRsRYWzzmovZI9CpyI2xLrdIvdrZGWJvs5pqrfG33eO4frB
uU/Wy51ACl8GNjR3S9rB96z887X3yH/Tu6elbyt506bfbUB3tBvL77n7FDDJRITCV7Ng2SPNmvip
+fcQwfmCDiTS2zLKK+o9qHZ1cAdqdvJ4z3y4Mhea6hcUMNtMGhpK+gqRi4fbNhuWmLI7uHyR7bGT
myqPABdbq1jP895ElP5TJeVbdKiYXmdOWheOgbK6p9P1wT0MjDNl+W/ZKXQj7aD1FKc3XcSKPj7U
kG0ocxiVhq0dlc+t1V1aojVD2DbpQ+C4Qtp1kD92uBbXsDP/JcQq675saznnBlcJn3C9OOD15McL
wXHQwJXWcrrWMQRF6Pzq4eBXa8RRjBzL+zapn3J5z5pTkf9afuF0TG5ZchfFDw09n69dedFGSD9y
wC+c39rkktzjmRwgrnBwzs2IjT0ZixjFzw4UBjhuAWg+//lSZhsCTAJtnbo3/sBmZq0KvAlxsYw9
VXp2C1Akwpnu32B20RacjfAWiSgJt2ggVml+Dd3v1EcggiEzgEdPiU9XtXgi1McexxSTZ/LXCwtL
cmIyyRkxHRQMY3gBGGLK1a19yrxd67TjA4JCjDmmo6RQa/hc4z4oPpaTSNS4aAHhMWs2QKbJ9Ib1
sdMEJ9XfLiP3MiRwTfAicucD5DRcJ9EGsZHtSx9WtSUCOvYtZ/kAMqiozrqZrF47mJ6xtemnO1Rl
WynP80TRgOK7ZS7IMi+PVxIWquYhW1oCuAlld9a5qgr5W0l+gO0NeV8RWqhtQoSOooyjPXdDL8+A
cNtJuo3gDeYq95gOcwn7y4P42azIA2xuUHdXFk1tiSIn46DToRn6Rp+2pf7sa/ZHPP4kuyrtS9ER
Sa7T8mTKf8uTMJSHMjzz4L3+Wkzb0oErWjgyElKpBGnL3kd+S4Q94OTrb4yQeV0nH9vVoXckg8Ej
+A2UTY3mNUnf55zMqTWu8E4nswGwMZ3ND8bwXqkY6K/pLHSLxtqThpNZn9A9wuIzbHRvbPfhKian
GpFvux6F3YQTGGyGsnZMxOgJQiE1uvL1SnD4GsYHdvEz5MtcfA+sq1/fWTK4OszlftPjWnA0jxbB
x3ixGb9Z9D4+quqCEJ+MQmysWTqVMBMa86rux2fuAISJALAQcRqPTsmS6chEZFmfWXsfp4dPCxeP
cA5oXnNmZ6/aDBT25XuHXLhge4Q6wvb8/h9L57XbOJat4SciwBxuJYpUjk7yDeFyYM6ZTz/f7nOA
GWDQ6KmyJXLvtf5oWVgzu5tlvMn2QY//yvW/YmTxnYEXJlzKp1reGcKvd4pY5BubwGEW6Yx1xwrJ
dfTtA80QPD9vzfIlac/e/EOVHwx7NfgnwtfYFtFQvqvL3RzeBJ8TBB/Aw5oJ84YkZVM+4mFPoH9X
/1R4jJC4c4M2OiIB+9Q5SOs5qnRB5r32pHpxN5PlVsdezwAfkIh8Q3EnOB8r9YhcnDfELXNPEKmi
v0z5ax3/aVDDaP8dnhAF/maBBUkbXnOW7yZSiegw7kjM1o1y7LFtK7c5YyjdZJ7OnfdSElphacvG
BDaTl4bR6rOonuJwNanM4oIZb2rHm1UgNsA83Lcqc2OIX/VuGyDRlMMm6Gapg4uRQKcSx8Jacq3g
p/O4I9I/Cwvr0jkutaUgc1t7ukTqT22tiAMNzZMzQBx8LRHTFEfXnJfuQMhYGDwV8hOMilKfKFs7
AJbajNP7NQxujAyLDY+BYwo7brdTYKbLgQLLvyZ6ccYTPzcUH8AyeOJj8hp3SuO9cLwMmETpW2cb
3EXhPu0OKWq61D5xJsr42ufRgDD4JoCdzYCjqzq3FimJgT+lVDUQ2uJ2CDyxXMN8Fjju+Tq09x4m
IhZ6FVB3RBf8B1LMIiteBTaVNcQmy518jAA2ayAJcNplpH0UBAbtFeVGyjGQzqdU/2sWrsnj6I5e
0h9lLkXu79jjQjH+22XAvwzCY4rknA5XIdAOum4tV7vafBvI8Q2wRejTexa8zwM7/J8jfUjZR1Fv
qCrB9khefrr4jMxbjK8t4qV5Z/gU4CI/R4yBfYNX4P2LQ9f4RQUIZ56tdMxevbBRzbi/Bq4KJEl6
867LnYt6z5g/xF6IM9FpLmLvrJt/xENzghhAWgtaoaa8aPQvE9QDIVHelfqQNb9GcAaLKkkFKi66
uLrFXWuPXG6tS84w9JtS321EvBtMrMAPAFWWnYFJfqs1hR7h4ClTjSwdj6ew8yFa6jQkf8N3IH/Z
ziHSFExu/wrzzCfDDhNz1uIAdoX8B9QvISvOeZ1QpEXcBiLRQN0TcuLiYFHf89jTtUvVn4KQPxFp
alC+x3joi6EkBoBxXOYWi5gAaS5KShEKf9TNvaYe7AZInSRKzCLHAqc7SKKWP8z4VRtZ7cxvGCpi
I35f0aNaH87wFRs/Y43sz/jpmbFIg6EAhPsL5t5YS+zI/ry1sfxLPlH4TbgBoWS4IjZoQMJuyKvT
W9fXbgXGZsHpBEOPIvmBnamzjjPdTgz8WPXQn/XL2YzufKf2AiXHaJQ4hdt2VORpq/pZcGJNlO/V
w+DV86+JIob87FXdXxu2/h7pnWJDxGZfTX4J8itg5sCQF5FG0SGFGif0a8VAZ+RVcGHJSyf9afXX
Eu6IEgfcxDkmgdCkjBu0rCagrInCLU2AaMHDF9a8qsa0DhVA0kMrn8sX5qAUUYn8aAeIlWo7Sk8l
gkFmfyCrm4Vq5DPnYHyaJRUyGAcKBcx93iSc1FnNBJL1qJ82JNdE9GQj3Ad3ULbMU+LbqLTbELWc
7SHrB7uT0MLaaCohnOmO5A+iJ8gvbHfMPulZmlcB3jSNGK/1bGzbl4mVVvcAuB3jQKOOGV8t/HoL
jb8MfDVecXPcU+HOcLa26gPgisnPgitmjf6UwU4XWSZsGMF8VsqreN5FxUBev9R8+eVIzg0vQRXw
LPl8+eFD3MtCbwJ3pc478eX3wXtLClpMKmMejSAUhCCA7DgHlYI9rtopsQB1mHa4qk3nKS9HrbrX
0ktJ3Ey/Dwqav941zVfjtwVuo2XySoi0d4AwqfMosdN2FSNuUGKnfZKNwLKHABQwU7hecNBq1RU7
nmtkBzF1Rb2x7vmZLW5oxBnrhUwxIcIeG2FN4hcvCbqheNtBd4nbzyjSrR6aGzl2gMelbaUvfpG2
vt7mELKC1EPQCgdUkOWjYaxPXbVTVw1XgdiyzJ5quCPGJICxSjIPhKxyvzGzbhzZ5YAH/oYFgTOD
hpQUlNF31bN8NSTc80VO0D181Y0fMOx0IKD4sVYFYL2d0rQVkQ4nHhsQRcnafdKjg0CVFNMb4aVE
NukGM8WQuUKUmql8R6iga7tfZz6wneg7yenGZGiBNN7xV+CIbvJro+8XMF1H5vYzv1kdUCtZvLiD
/ejSv5BrAerAuIbZtdPBXNGo4mWKLBoVecAxpDjUPfEQjf2G05n92SulfcDIyzNZhZcl31LtMDmP
GVliNEClsQ9cU44A7KoI8/6WtcOJcJiVt6Zp1k3zXT61+tWokIaApJkTQz7yQGPJdol4q4DFZJtM
iJS3PCnc6dpEsEPBYQAzG0CIC8tCmNKDlV2z4NMAdhwN8HtQU2uf0cnc7wu+ZYzFxW9A0zT/Swke
4jAVP6j7JbcNhI68lpUFls4BMkQZhboqh+PmLOXN1ktSjb5UEHmpvPzDBL2AHqrrgvQmt13bCZ0Y
b7pyocuYNAbmGPuvIxtBiq5cOEs0bUPtUyFO2mk+28DTRNTVo0XhEROAI4+PWPgJoPttNBIgW2sD
SbwAwJq4WXVr1asynyF9M1PmALPfqO+8xNvaOffmR4M4YyYzNKEuRuUVmW1+yGTmjYs3aA1QJPxJ
JjP8v6j4goBo9S3TgxRAKXG4ZLQITIeWH0JZ98zEX/QZc+4fNJoFeH1GVomReQH4STdv9fjNmyxn
LrZqlSqp/6i11966GUFByq7uVxjrGp1hdMmAgUcXNyEhPhi74OoIqmV1by3iXFCroNElKMAlOH/Y
oNFqXIDOzh+d9yZhSWiNlcNt124tg08y/WSIjJftEl1L4xTmkFE8HRoTjbP0rlW13yGCbDpVV2lS
EVH4E2xCLy52wZchtJSHDmyZjzNB5ofsRbYk8JKnhL7YCvkNA3eLPWHdS/muQvlv40eh5cMdNG4Y
GIJxwxqUU/m9Yh+zPzgDVxJdfXzUAOZXsukWlxBZEpF4yaH0F7cQmNshpTssZ0VW5GSdMB1SFAPH
RWf8W8evusi04awyRWGFdjbGLG0UAMC2ltYOb3FSHYsFrcm3GlFG5knNOcERInFzZtPdwOxQlc3q
+7dprxCz/FnPDAfIUL7NzinFmZY+IoRXNuoNeuHFaa0mHtfRSlfWEqYSHOrOn0bUEFGXDOshbdtO
8FPKrwIdUpqZyarxnJIEWZ2bgJ9OjtYKl0KCRak8WgMg4G0sKKZpvVkFiSYc8rewnvmwoWbA14qr
OAqi6ESeY7NGauN4w7xXCbGIbmpM+u9ZQGx4LIQ+BmXkVtFWzGObOKcFANG+m8/uMB9q66MFAjYT
gmuyvYNG2y7enAJFAl8+kiYajFEiC9dHcVLtm1nuyPFVm2LdK/fUsiCu0Z8gmh+16kCg55pFKLro
foPmfKt2R34lNpVNr55yjkBqeuAV/7TsKyBW46fmShPfA0P4GjPbXH0oCh9mTvCKqzCilxdxbnTl
w6mP4oOtUt968ryJKyDrb7l869Rz1YyuZS+7qCp31iITbewQHdLw7pXeyN21+qMCahMUhADUOkMT
ikAhOtV/5s3kJWhAcZAuvw0qMsvYteFHqL00CJ7TrkeO/JS1T0Rn/3104EooXukXJaNwx96mlV81
5hQSLCSQ6ZjWJFFVMFnvc3eLMRmV+YtlrgufV6967YdfCjxZFBiXOq+s3sYNbQGAb3hJyM6CLr1U
lbyazLsOrlE5lxEgo35Pwr+i59xHR8IZnU9vBS97Rhbm1GASpROAsLKGRjL7tWz3SnKLhj8NV3wZ
dmRKkNyjdG63TVg1hjVaJi32QWhX6mySvjixVCHO7471iHZlwdNBzRFZ7UV/HG4l7724HyWbFD0X
ugZIvN0Q/qGs+r+69Ux5S6KZzTLXU3L6Whc/NPSE2Qet9IxRwI5Ut03E+sw3xgfnV5E/5fncoFOo
XskHQi24tQl3/dNDP/7o7dsPlh7tEVo3knowe5zb+V6mN4Ip9Z6iO9jQGH350MpebYIprH4MpjsT
R0rxxgWgSHvgPg4LDzIOW+7BdmuCxniJWTfTZU+gRil/OvYlSB5Ze9Eg3rEtY3ZhO5MRYtF5jjNe
9Y1kpzY7DcoflTxC1VTfWfzqPTZYZ/owVBwJUGDi8ZptY6+TbWbaIf8uigux8dKnjFIcKST1J2W0
NmYZMTV5VhcwuDF4aWChq6dOKSmYlWOigxLbwhUX26paLkG7QYop5EKS6oURmTCkht7ECWYFn7JJ
yRyeSWH3QKTBmmExXJl40huOwCz5aaabGIinHACxGYAeUlzAT7hY57dav1JrAv9dMTEtKBnODtIH
80AhIja+n3q5WsVbgfmxJha95aUfOAELph4s3gCkzORrmxBVUrROKm4mG90FX4vEuorTMfDVHCjp
gHKSoj0LdxTMQv9jt09IfwfjOz0ZW+D/thrWXzZnzomgKkrKj/M/MFuLGrWgeW+wJujaakauZkbw
gzXNKpBpYok027+I33hp4YAk2smXHRlUWODQxnC59tMVW2h213ocHag70QaSdsvASR6DBSFsPBvo
W3EIDjXmMsTY5p57Jkx2jvq2uIun1tcA05GINJvr77r6VvNtpD1sfpIK+BZ/Y9CcBu2ENZDbjXcF
KSjCH7XasQgmVFG03ws2ygHylixA7dvBjWw2n2N5D+MtAei2G25anS1oVSDa9dJdMSEsmgF6/jvN
JlCRqWw3Ema9eA8Vl9L3GvUMQ8pLbV9i/Rpu1AloxJObL4WAl6z9j0g1yr3pSusepmCjuxVJRA04
NX/shhwy8AMS5Nck5mHWWYk2H3G4GriTwVUnZpKdgawqL/cyluCUQt9rquzH8UgYMHlJryTjnIL4
RlR9VVdri4XFZkB3cBEyypcKctceQxgkugLefVxabxrpwQZWhs2POry40BBejDhfX1u5R5Mzf++v
s4m8KHyKRYgtKCm2mk/dHy1mybGVPI2QXJttmrgSLwLAAzKCEJV7mEeOLdiy0t6U0fNNBX5mP2Hb
6+K3unrPsw9ww0LaimVX2XDxmfh9QWWUhl+lhmsymV1I2hsgRIV+eWS4yJrvVxPfZ7EBOx3Zw76G
8SvX/hwi3eaNeplDgrq2Uv/bQuIlxie/yYZwKfcILf6wwzvgixtZH6q9pY6FTNKN/A6KQXFiE/2R
dbMe1XRVPyK+jzr25Ygc5b9k+JER04MB5dqjNq89gzefCCWmu+me6xsONUAjb6J3qKNk50ZsHOma
LzPgh5gVHfVEPu86bR+IRrgbTXxX5ObKr4Z2BfxLmIHQ5JLLS3iyHKEgir6+CnbwjW5+s72CTNFE
mwGXEez/10HRLsTJB8BtBADxtX3kvTc4b9Q+RtFfZz6k8V4Ex1lmNLzMvuTVFCKoxz7Hfsn4RQZS
A/RusnH2cDoS/I6+qYiix5rKvTZupdmv0qupX1T5PrakBl2r6E9zqGTdlTWVq6vxX137xHZhrNsy
xrpwtGqys3NO7mpn2fduaXGVG+sgO8/DnXQR236vrKNGyh+EJ7QSFsvlrTJfnGmLus0wXgxALqM6
GOPXDHBfq1cr34tfnHlsLG5CykeCb6WfGw1Q4a5wPE/RjwqVOqAWo4S2IicBXmKNM9xG5dq/2cWL
1H0NGxpXgUzTYUZJiUmMTVvnOY0JbE0XYuH000JvDtm53tzxbIerfvSd9ARH7eJFRIc0ka7tiokx
ZTEDbhkrQIrLlG3RSPGUG/FVoPE0H4rhT4vOaj9ju2o2MTZ5/aCqFyfGEbDXiIgB4ezuxMcC8j4S
0IlFfeFzcCX4aCb836W7ZPGPSszTIP05wxahtNBEFwA29vgT5CDMxucE3I8WUJ9Im+GiCIxPZ3gq
J0OnEH6FUDcJTzJprUhapM+0EG/JeuGtZtp0geWQMrhRuRHUfY+nCwlVIv1lTAdgs2vL+Sk3La0I
vU4686mSJTG7oChVOTBELJ43R18lNCvKdjckJG1MXzX7A4gkVt7j5zx7o+SF5WtCGnryTfUHwsQt
7sQNJjkSSH9RabRetS2RihkfYFfowlqH2TQ60U26MO6Qa9Y2J4SovDAT4Rs6kihucFM+87/I1Bhr
JrJd4jyD6itZfpLll/fPddpDCPSp9lug3rXCnexV2MAYAfCRitD2bCswT16h7FM2TgPWcrZi+LqU
kF6/1mgzZLoOhZhUCdbkryBJ3KnZS91wZJbonrNL3O9K40gdPaP/edFu/HjKyUIij+Ygdm4yjLoy
OkfB/FYQNCARZn1QYSa40CKBA9VvOkyVQb+Z/W8cGJsxz9BCXeOVJpOAjtUTUszBeBYdV7X8RlrU
KlG2GsVk3F2K6o/NiRABpIqHwkc+r+/qbeJDs3cnS2uurfLK4wKzn2h7IeI3nPNVqa6VfJGzT0gk
xOcSR7aVHkbg+0b6m2WmHwlrJBeLgs64tl8saUe2J45ozMaHUbNRRg8IjL91g9qS20QPMZ2dGsJn
jFZT+ZWdMuZmOrqIdcju4giYk/chOLXmh9PsDNrOyB1WNgTYgInzuxXNtX6x9R8AjpSjp+cpQt2C
onRtZHtWBeFA86G4nSf/uh+TEjig4y2zU63SzTjsUvwGJY8RgAA53VIGVrmQ1mvkvrVj0S89RMf5
n15e1b+Ao9Y5IJWc4xsI3kpT2JOcWxr/ttlBoyaq9GFYwvItR+C/TBzoNdMxiC/SVPoFQhBt6zuA
bigabM04e3XjQpJP5Cf+goe+Q/qGOB2RiQvFkKiQ3OrghQ2gpXwvGPq0CaXZ6BEIqYDB8YmG7PZ3
aXhDWMFN+II20tW0T6fnXlC5Jlet8W+M+YJz0GLJExPGnB4hnNz+R0YaKGCM+dvia+oD7Nqwl4yz
KR852L6LJz31mIH8Tv/tgAEE5sn1gQO9hRAnTBQWEwV6pG7t4LUZvpziJwWXN8BHN9m8cA6gde52
FZtnWO3m8a/XyUdHBUDGS3ojnitiomCwoPmGmMp34VnSCcWXO7DIsPFHdRcTb2nfUvWfYl9NatNy
4vTtBgQ4GJg6QK8Vqmjeneavt1f9dt6O05FwnVT2x+U0uAPsxV0WXy0z3UCggaiow4Bc0MGAn9wF
2KeA0vBV7S/+gVQT1I0eXBaGxewxY8sIgRVsunk2WfcufC5hjsI/BB84TfzUIEOLhBDuPLpQRu1u
sA5ZfaiTexJ+iPro2NxoRIzxWQchxVGIU6IN+Dc2lw2DP9MHLcwSJ9V4aMz/bCEBBxMEGPD9o4Bt
RjbFNcBnjnbk5OzGLUK9LNlIfHrBNeVZl0/J+M4SaJcbySSAA1QQzKWc2TSynWV6qKkQVYNaaAqx
5FyFUv8Gsr426y2FUlgaD/B8A8bklHWIqOEOsUPYcIKVihvdEMb33SGDHTWeKTdCJB+m+Sokjgl3
XNRJbpr/QcNH3Z7cexIvwFXLYqcicO5JcGHXjR0sNkRiFkjRUdM01kG2tu3kTUkh9MmEqnXLrrV9
M/yakVTE0okrJcvf1fgOAI8snu0ShUfOvLOK64fdISAkY7nV+O4pAdtl00ceXyrp3kfPITsnvBvt
cgThaLfjttV9sR+UmYvSa6hP6hpNe+EX2q/NKlN2X90IH9kcMvKImOLbrTmoG7M9WT2/XO0F0oGz
G4qcZzPzHdn7IPSYQmCw9OkIzr6Kwl1E6L6yGce3EbhrHJBrhBeRZaGZZ8ckFm6fkpdHkOYc5K6l
PjM4RIMTkBZJ9FuQ+av3bv5U2w/dc3yEUkK0QjY/QCcaKyDyRDnMxn5o0C+a+cbgr8dOC68MNnpr
2LIXupelaBtS/Ij6SjrjNQbk4pEjqSJpiRJHTtUdmzc8WAQdNh1qYi/Vzm1PJBYHl7+8cReJ4ccE
nS4RKcpNBCnwy+CFS7l8T3b8vxo3+qkKCuIDGFcEZFhqHKQ/nZsbwuT4I0xMRP7np3m4xv17NnyT
GYh5IARC5D1DV9nSGi11n0n3Oi0an/gp6PbM8c2NvOyRy26ETWFsqCD/09VfpKHG41j0VT8EvZ3Y
wcL8PeS8YXBD4k5KxWviwj0gjRyuhYlvVaLjfVWCgLETJQ+GRnJOE/yL9lvHnj6+iA14HK6adcUQ
KEpeIl83frtsn4GtKGwUYq/OsUBBphE1EswQuMhaiuAtUjghln3EGYe3qPusseFq/oRBnruXXyMC
nsy387CZVH45Fq6SiPprVG0WulIFy73iDdxM1LQL9kN/UO8hNB5D9l3XDOXRmcd8VJhmh4ny1Gnt
dJ8h+hgKnbof2diyO80Nm9ro9vRp9bupfcU5yfHMC4CIjPw6N5bWUQVPzteIjbLqaz+zj/yJaIcU
AikBsuwvuzs5upAxBe6sXdlwZBhEPFfMGgIUDKOjw0MgRkNSHd2m4ZIgfiQGxh3KOzmCJJCc8/4x
fXaZz6+vUzCp+mq7432uy6fEcjk0/+rkKPgpG2EBCforBoM8ol0dYSJnQX9OTQuwiI8r+I3/0W0i
JFjSzPVR3SY9oeUkolt33/ZXe/zDoiAh0khmP0r919DyhZ9yaT9VcoQIIu2Z72303gxNrfk3aMUq
s4g8YBcSLgCG3SRFmHJXbQ4gIoTb+CkEXF9mnK/J1c7pok33dv6cmLrbKkHbgBcwexeoQwFZzCdh
JJhRQ1ericQbezjEb5nHgYurfgAe4+TP4nfqdVajk3KPYVXgrolxWynPhturLVhDwptuEOZEUlWI
uVyMnIICQwKpV/sEW7A6AKvck/pVVV+l+qjYhwXNpUaZvHzJs8+CiXvh6c+NewUJVBZP+GbT3MoO
g7PsZtxODKKIDKpPGH5j12+Vfls6B2CxAokUWOrwo9VABwZFQnBjiwKSIsbsqDrHFSuAomMGpjCc
I5BtxnT7Nl/bPDN1SrF0xaNhPnP7q5o+C4izFVxEC348u1ZhoQmBJdb4Tjg985Np4kWiAZlTniNP
mIVLrqF5PsJvMcMQk0Svj+olE2fKnjOn1X8xbQrPzKTqbnOLp98emSSvK5FHcfXgjF5rrYWXzWGu
umPTwPiXL3/iLUFFmtq/hj1y/XNZ8XDbpP6gl26Y2Edc5nSpH6LmwJwwd8iUBsA78CwR9jqLXL1N
4ErMbgDjmXITW3qqc94RbhWDxoeICCoKJUMRi4yaA//Hmn8sEBLxpQ5v/IhMjME/bmV4mrnbf7V4
D/0J0QmwStADoGwT8yDzQMxcaUgqNFxOmgP519x4k+OrgQhc2TEvjxgHUUcRL28eyxjO5y7mnARE
50UIPfX3STSOF1tb3+vsr6j4EXUSsJe4yFkMH/CoRuTJsDKFfl9eCZPvFG+Jv2MHZx8HTX1GhyJj
PUKoXVCtaB+gNcdhH2FyE+IiiZafrVjKmL1AEDAjshofioSE2AvQPyxX4UMV9LKr9O6z/SgJJNGQ
k6vryPmQGowTxDLIqByNCTHkFPFcUBcg8/hfE+ulJ2Eu/omUf4FNerqXeC1B9bD9rkA01PjcTx9S
CErLDIKseYQXf3KUClkyTyrWSHHESdbmzaRjoOMfidC6+C2hIsIEdYuMh2le9HcZd4CiHXJCpBLS
gKrqHvFsJiec3LWEjWXXNQenNgmT6jf57Nu6WydXMz6AJ5KdvBo9aw28xM8F+/qYikfCb61G8ppG
rtHKXT0RwaW7ODybAGbrL4ZHA/mG5fXWS0KIDjCBCQJJvgPjB6k4naeadyn/Www273xDyguhFCuN
o3sqfShPEV8Q/+dNXvCuHsd55ywaoidiRm49jBvLBSj2Zuj3iahfMDmjr7Z0lc2PAOLfuUAKUJji
TPuR42yW11D0XX42ZTj55cD5FhqI3WRhZkzYvP/jIizXsr4cerXCEZybGJrKD9qzzs3K0iZSDV2l
OlN5zpyR099IUBFQHhZmlCE8Gq+NI22zkaKg5Zgg4o654Ih2i1bsyWF071qs0TQZqOpRLy+sWsTa
cZGqaHgvMuqgYkcwgXjEdLh9qMpq4IA1+nVjbRJwmiDypAQfISTAXvfNDYCr8T0bgVeRzpGAhSTE
q2UQE/ldFkAv5+/YPGQgvghh5Z2Yr1Bihkl/eNzl6hI6lzR4baN/5dBSzOad9QGvAACVcS1AWdKK
MgR+ln7hv9N3i9lNPRioUVs6AFp21hoFONs99r5aOxp8abhpKx8v0ewj2+6nf+Jg7ah1iOpLIeH6
oLOiYEQska7R7nLEc2uSKlDVP6n2VmM/fjPH99pCt03ohrY8Aygzo/jRLLhpdXEpT1ZW1vwpFtXK
MrxGvTnyHnzD8tMdfEe31r3KsdfMpca0m6aniG3LUnZEJOW2xw6A6IkX7m0s3gI8lrnJ6qbw12qZ
F5GUIDHr0vQ8bgrCvM1wXTO7Fd2nalkEi/ErBhy+3ii7uAInpiB2+8nMkZUQ7N3tCxYTKj/4Q7m7
X3nc4JdEnJc2Pg3lg3Ae3rqAJRMtClK0/g5yvWLJ44AwSPHiV2mZMDrwVYtXwSakZvr8DxHNH4lE
Gde/nAjw+WRae21+ojKt7R1Of8N6hHm+mkNgP7ET5l9h/K0JZDd8i5BA9q2DJx/6O7/k/a2vVi19
AiUJFuKPxueC5UBvX9IZ9Riz4NwR1hKjXvlw9IfF4mRaL0Ln6+QXXX6O5B9Zfl2TXErMsOJpw4ka
Oknx4Y1i8zvjTJtjHX75lSBdtCz5ThsYvet38wdDvU5afxvTEMRuPYYyD03rUmC2FlgSCIrEuKbI
H7yHYiYDwED3wf1EMBi1YxUmVNWChkHbtSSflfpHukjQHNu25UrbLsVXDuFkaAP/H2AMoEMk7ZTV
3MHIGBZ74SPdDfQGlnTvfKpIDWLj20w+g/o2z6h4Ga965mTZHxzgFDrZ8N+8x+yL9UjS8Aris3eJ
DoW9WTgS9Ohcm3z11ftcflW0viXoENWuuijD2yj4ka04HRX4nWhEDmv9AaPQyogaJF61/1J8/QFx
sUHWbWaVYgLcSAMn62EY0fMza53frSBzNYQe/FvcKIhhb0p1aOR1BRZjhVvpJ6iZYOglC1zgmMkv
m10hGas6/C4Sh5kYkRSC/n7bug7A6EnQYA45CV11LfVfZaJRjU4xffAjdvRggXWsX1LbV6/6cOv0
S1lIq2960pmbhY9JJdvbeQe0W7XlhbfcUm9mMxCZB4byMKv9JKH7crt2n/dfNXFtOQ3T8Uh4OLpJ
SuVKYSbfyEISezD6VwwfwsO8f4dbFx5+HU/ztEICCJUc6p8wE8TtOsJ8tYd01fn+q+m7RhEcSN9K
sRUAMOB/lD5mT/NDJqwXarwEfZ1Ev/F4zZzD4I8J/k6zxmDDJrQarA34UJtuJ07ZxGTU92PlpjpX
vTiz8mjIWxAwE7GA6kPn8Y3tgEsbpAupI4J5qCAyqm0yAjl0g0XEgTFxxxeVYC/aM1N0HviikNGk
n8OK+JF/QHpB7dazh5+HTKCrZrK4NtTSf5Qd+K7cezOt6DEOPwRtREQwnDFw8L33OM8aER1ePSS2
Dlk+aCpds9hZVOdN7kj3P0j/QOEJkYnbe1h+007JX8VHuLZwpZH5CarWnWGJ+DPfqvwHARwSA1qX
JLKkLiFKBh4mZt/2wQouCOiguwr+NAQ4meKjk31Xy8v/430RtusooR/PJ6xQSv+Z2i6kP6riUlCe
jMrJbvat+Qxi6kD+LH5kUnt7LXRnrRlHsuX6BYyL0cqP2E6VtvOcYXTNjCwL9Yq9DdA7BxAT2iDB
HA20msdXtPalFDA3or+K97aAfrmZ+7Hl23uR7KOUnUm7gPUUZme81/qhVh4q4tMFqLCpuk2CIEjl
CQk3CelBPLusYD3vwH8M4eiJ+ijbrQiukhCjVrgzu1osSGuWaGYgaINESM+lb8JyEcSzAcEG58j0
LJtpPz1nNwL4MzJCUojO8SF0fOA5akpqCSsH57EwYLVwWEzAqCk0LsDklq9ujBAa7TfxNykxXOFD
aiHnRJ1OEhSfr5grwVqoXXOl2mVc3ZTlQeDStFQCL2XBP7Xmhf+dlnfScWGFSNLI+EHq/EOpXxX2
upYCgUVYwri4M6K2YFwL3INHlT/YPnckVmvlZ4k5szrC6E7lr9Fi5PRhTdpg8YL8M5XxMrL0wdJZ
vNHaIrIzKQszsRYTBjVMBB6iJlUIw+pKbl6ThRX5isrF858AEzQzemcJ5yznlCCRa7Lktaozi9G0
k8LphM5XVX7HDJHtoTNPuU+AV7GjHs8bLIL4fMHFAcUogK9i18tZCmbCewqeUKSCiiecOYbk59pu
6U643vEJw69VJ+Kz8ICY5aYQUc9EIhwlE6mN19eEGOwz/B6ycY9wAJF2iqDUWQ+Tw6J7r0nNgDAF
SmutHTlUmPI37XzoH/hGbdawzLoS274K+gPokoEJyeas2SbItqTflvL5qErX9IyB66Aox6OB1aG8
c7D06ktsfhSZvVP5AhOIch5O4EK/r466DExg+DpPgIX6SbXfYqwqDsTznbM7jfOVZnGebF+X9TTc
o4go5n82adpFq7pUem1qldOOugPZ5ID5mNstuFNsXzQut5Qsg6b8lu2LPPqSgszbTe2PhmG473nG
tCPpc14Ndsd46BWUtW54Lz2nf0uqB5UUJOF164pEzyWBhyHrZlsVp9GR0I+CchLOVXM0Eue8c+TX
5T8Vl7hRdOcCVTQHyIg4VAUzjrDUEsmp6iHEEbvMwMDlLSYi1W5w42Kdxgkin5pkq8kWD9hPygoo
kTrTXMzpoy1IlvuA15YSBNn6X6FRbQMACTwVhx9jdVa/ompL3Abx7VwD7CIl0XheK0UAYUeMPKtg
ODyRCfyLlyuU4Qxx3nI0OjFsXXubq4udvo72TzJ8jxSYUw7AsFZlyLysuxFyDijEMp3l3mfLzgMG
c+pDdBwBSFb+74IZ+P4CbkfJ5YEgYSBpNZGq6XaJsgnsCGfRrfeY9oIrSvBMA7Jmpod4UIffnHiX
qPhXxk+JELjmC4iU5DiD+uIKNOFmrX5m+0yiWqT8GXS4Oo9EXtx4+jTIPu9OkvNn9CfV3Kt4AoI3
R3to0h8P6lLckxTRz87GdXtR1Q1GQg1/uOpaI730GUMAKkTKdF0CR+LiolnPUOENR0Ukz3tpk3h1
4rNIigtVbHX85OjBNlLwWBButAOeLPT6hqDbuw9Z8oRJQpX2cPsqSI2SEt57kW6YfStlgkL/yNWj
bCH0IVLjUE0jxy+0EAIlmiZgeXfI6eJ1+VShJPuIatCVDWPSEMjwKcdHffQ1oiHz+EfRMKIrd7Pp
IcxwQc0vEyzR4k/b2kecUW15EM3dCK8fJ68COJsZRmNoT4v1Wl6Q0eqklHVehTSYKN8uA+yIGS7N
DuT9lYzndaycRxkQCpDRmUg4eFjcBCWPSoZ3jlsSMQ1jOeMWWI+zm7ec0WIH0goPZ7QI1mxBSphe
qz13whBvAenT5b1tCZM8Fdotyx89WQLxEfeNVHsGjzt0zsbx2crFakSY/f84O7PlxpUkTb9K2blu
VGNfxrrqQtx3iqIoKW9gklLCvu94+vmgOtOjwxbJtrK8ypQSgQACHh7u/0ImUaQPESdmzH0gzr2q
cQBWb55y3JZYlPSAxohQAFdv0d/kUFf4j4i7tMlnS1XE4JwxMFVKmWpfNDbxz5H4/jSwfsqiWEXd
PMePDdmf0iR20zexy7eoeK/1gzty5m3/23XxUIF9EEws7TUCRZsfv3TuVuADq2EDIu00Z3ZI7rEC
xIDxA4XID5ezmonXZbUtOFSZ6jxIn932IPUJX94yY/H59Vpynnt3Yz6r1kLs3bUu5xOrwxLrqUDj
dmhQ00km0A5yiWIBmlLfChbA2kHJjYfcDMJPA4CTnhYOUqSRKHM6rxHuZXlEflPpZOe8HSz0fBoU
7pRurYadJrXsgNQCqT1UBWD/w4Wpu30Nij+hI5bmcypGmjxV6e9EVY5ndoKxIpXPYv6ILmg14ZWl
2V6DoIVaurGuwJ/LPNGIQ7xYH0VkETwQfl25Ae86qjmO2vvh9II68gBvNuvZ0G3JMYXMNdYh+38u
pZSJmrsAEH4BUteiJxsIfJjIPVEO7Kc8KrQI1GKhYlGY/M5VZDMEgFdsXz1LQjH4Ll0Vl3Rh/k6F
mzLzBAnIf8nkqMbbgKMrMeAAT0IdOigfApIlR1PuOOUjsToqFAjCDiQidEGqFgAGxxDMEsr6RQEx
1N4rCIY7GHs07SlHvj+FEbxQTgnCY/6DJlOH6/Zyei9xBk9JFYJfPZKBYHzJO8Fw56cenx3yHOrU
CjHd8udqPmnLvTo0IoYE0XzZM5iCouKqpokrv1h8ZDDmpPnQOAjYwJB/NLUThpD0m1f08zhXbTIT
u/lxhl7oULmwVU61HOqU7hiqK5oPIs4WRyd9+Qo+Ygfac+2wkqxB4YHjM28KecFQnco+RVAEFpuF
fchh5E9jcQXqthLv42rRGVO7RFtyntlcboweAFUmJVzaRjDT0m3KWaRVRNDPU8qvPXpZ8brmebpw
AaGHcOiWxuJ7iKogGl4ofG8GyIY0CNS7Glg++2iFW6PdLMVmivDuIPcCOBOEhpviE/nkkMHY93mH
zeo8AoqSzftH6jP4J7Vjqu/EIw5yvrur+PSK4M1o3j1/XEPcKig7HHN3I+qHIn2JM/BSs0HksJmS
rVX0nrKiQYoPSbJslphT9KqyFND51LY3FEOa4JcycK09Os2QbxWRIPeptYe+QW5DoKn3ptD8kCCG
LgJjMfS0p0ighu24kHNSBorX7qYrjiZkDbTUcTy1WSYIM4SoSCwdFqK6KdgGJ+h0uq8Uh0IaAVhw
QBkCpk/QU2nnDhI36RKSjFceC2nbqScDtQq4faBDA3vm8MHWlPIWSbrs22XsndQunOvqr0R+ZHXK
EvQqkJzDCbYHKpSxtxuwUlCpafs5srfIlezoPbGbDkeuHi5MM8I15K6T33IJXte0Su8tXJs9+aGV
XmWwJgXftleNe90bWeZLRyIYYJo0t+1l6W4U9UVy7pF/Fe1lqm5CfemHG907WcYRAFuFRsVLLy0A
I7vuQ0AdXzL2Dl+AsmRZp9aDS1nFoSiqvdMr6vKNUK41Umf0JER7AZk56/HQ6qRp7AA9UjtKoqAu
hWcT69QWduKUQpeK5lGO2e1Y5UAUApdRlVMr7Pt+IajPMmCYkMqVKFClDV/a5JRy2kpWiKYF1ZBf
1K4zof08yh9b4MJi85sHKlS4SKxi4Egi4vU5XhCmhxJYcnTFT/y6kXAs9GXtzu1skqgjlKqXyEKG
oPsSEJy6uLcRuS0XA/DL1ndes+0BmmizOHntpElnHhOVTHzMJkuHyyyXprQWHxDClIsXxTvKyWOP
FBcNFmHmqZMQ7WHwshMGINmtHETKX6hD9SEGfpU9S3jXEZXkDni+Vb/ZLl/CpA8x6HgxkSXQx2I0
bXRICdxnVsPtQ8qBCpffHNx838KdAqlZg6ThGInYsN6tW0yrcyRHKKwKFUR6CFf+HnkDp2rh0k4s
41kKSbk2bgBjC45EgoaGCXXReVXlT597bSDgicYbpRYscqbDN58aaPjtQxBKFBsnprKIxEeMIrty
j/BzoW0oY/X6Hg9FKrBwqdC6/wJuu59hw8fcIwb7mnS/Qw58eoRVhngAPguWptrEdjkaF8IzQkmw
ROLkIKJzEp0q43fPKhDI4KMBwtg8gk/wPDIdaYlRciCfBkidibTqI0Piw4nGMk05egI06RFhSesJ
Eutju9kNbYtIiUa+/DH4hPjSqXOPYKkVB3guKgCbWtrlIWWRjVouhZJMe6jVJb8jyC0k+roxJzgM
La3KQ7Dz0UITlUct9c9ReWcVDUZBNGiI367LZmBR2jXXdrnCh4a3pVaz4VAvH7duhEYAav9cMVDW
fDlIothoNe4GnSskscqh0xBmdwUFsrDQRiXbiq9tqfC0iB5JzUvka3fhIIzhfLL9ofPT+niTRCek
P53ew6Nhq4f3ofis9oh8tUd/KTC5ZpngYEsTO8ekfU165Wb7jlpWySE30X9bJFeNs/1aOJT+ypXk
UMjnk8fu8hgCRW/tj5hpNUjYDw3uUjjRuM/ATJsZ0BZO5NRZa/mulWoKDYhXPETTvN1kMW5SU05x
hKuK1OqrzFeNK+oeEWJ4COEitrMK6G7Qq7fTBU0PvFH7dJ834PnZCcFeB+EvuF9RCBh7hueOrQ4v
K3PWKhoQHtzvId45tJJ4erK+k6S5zIkNnjSkkxxNAwLHRhY/hkIwwnC5/6yYW2JbgYgoGr/WLxkq
ZZE8uwLld0Ta2/dQhWiI8Js7zylXWyu1fja5M+l5aE0aQ+zUdq4x0jhX66uIbA36c7FsZOLdwLjc
skz6YEF3icCGiAgZDW65FHM6pDTxswGkiMbwCUIbYp8Sik4mIceiWh0vJXHFA0/aE/5pQIFcnvqz
Dxae7H6jNq99u5Jy7BonJICmSCEOuwdafXnDtZvPrEHNdEaRx85AL9IgWwYkDO1KQ1R73bfgFEif
KW1SKLEAGc6NhcsnVz8k4YcmPbT1BN0T64PKq5F8ZMku8A6tvuqqWVmuQdo3YAYLMGDCplWPFmVQ
DOKKo8pnASfX/5RECoAJZafi1McP9rvWjE2PTvvadPdUTOp4HpLTVBRNPJyCkndsbGlTh5yj6AOp
KpBEdKVpbNToWIFsRHYgWviYDobuVI7AZC593Euk+7KjXDTt4xmkg0oAgoNyIJAp5TEGHF481MHe
8186oCNFQMGhr+9ybVsKgIKOMbAHBP0SGpQPg9cLZR6hPGTdahBrJ+lpMSha0vUzjLGZ0xXfec7B
Fk9l9lYoB0/+LXhopQO0T1cBp68pQ7r+XoCvl9eTvp476jwz+GwD1OI3doxsy2OYgZiEpknNul7w
QaIZRgccyWLka7viuSWhzxFlqWawM6DHO6NyuBG9dpc5MhameKiRySEYdVRntnaKIvJCx6ub99Pe
lXAmpoOzb2m38xhjR0pEtCApwkDeldc2Lg/ixvPAjmJTYswN+egLTxbhH6nZAW64kKjqFS0fTTPr
MNMoPlU/neb0S/RuTp8jgnXYIA40l+1jm0wqEc+dWdAIiPVsDO+jBw9Xp9O2YxmM0nRE/geXKA0X
RF/derPpTPqPZjjFqEXPltjWT0v2Yg8VAXQYgdsCBsN6w/NeM9RuIO432carZqrOaXENGVWPDm0R
wdIaoHrT2J2mnM4N8uTusYzeG5mN2NA4NQ3SUPT6ybZ8LMipviYbo37QYbAX+ZugTMx2wGkCdsnR
vNDrvS6DpPG3mcrSMuF7QoxaS4gDBCguw32EWo30FB+dDRa+BlKvLtDR5Pig4utQA5CECoKsy9B1
jHaC4OPBuG7pkFRwhb36seT2ew0e5xjdqvrRDzBCpRRYINHXG7MaBe1sVrdLxLgcfxoYh8oi8yG/
kGCWwAKs0RBzAWNCatE2yPdGxkxB+aGu14JyTKu3SEMw9LEplkIXcjp/pmHow45hfwq3AGFLZaOB
rzEO2BDQIGmInSiPRx5LjZxkhZGL2r3n6dqkwpzzsGZNu1L6TdruOuFdGFy930JzSv0eD/penKv+
K1gdQ0TYBBo3Gq47q5slxMcYkoECgds6ZcVDt/Li54aiBTVqkeo7C0ovP9GE1BHWzCdsoOA3qBiF
KMl3TwxK5QMhXE/k6Nh8mskzdNKKCpj7Zlss9GWIQIYK0mua6lwJHQ0SS3+Lf6ZBt8NvdkZ732aP
SXOK+WKKFGWj7k0wUGGEfx9671E6QbHW4J25S7ucCzKlGePd1A8aZUVw5BwZgM9gL5tykB3L7qGv
XjWEWyTpiONBaaySfmUpSzUuRuBkxWI8AjyElYwI+H4o+SIwr5k7hGtYDTGQC4xeSkAS2xShXody
XcoBT1dPjfjQx+/Y7Q1ZTqPMBTanQVbQh5ZD/zqnLcqUaL/HzrELHnXjbfhkqcX6TwOPGvvHUcZ5
hWYRtXYtP+TaSpLvMf7qhxgBR8ZIpp73UgG1itjhK07/oUtd1HsZslBYBxx+0ThzKhAXnzbHbFQu
pG3tPEXdR6j748ajyNKamO7tND7iZNIiqBVGiIDvUw2JYjN/6LoDzq4RBh7BG28APW2MHBr6NC0H
K1hxoELQDAW5qc9ChLb5X3zYwPVp16LTkJqY6S4abI1JSAPnzQKKRzYK3J3lyoGIl5LL6MMYNmXP
Bx46pm5kz3Q5IuZUafSdtcFS4rWw71HmjQqi3SKwHjOUtlCRkX/n8SmlTWEApxWPnBtTRCDprCcL
FniqPnH3obfCBZ3vNGt36EiXEA+dlwgLMBsVZbrYR8uB+Q5L4F6BbY747dBF8d+L5oPHWDV7w1x5
0aNozSiKkm2a3iGS9zwqU9hQIHUdhD02sYWq9QY6pjBNsvuMWq/drCphR1Wvo/pk5pO4tqdCcUDi
t+JslWwJxRhjUwcGLJwXQ7sFsvOwcBxogcQA5TdhkBO2g02qNy40RFOzu0pOV3X02lOShJLkzPsG
eYW1p50kyikVDYYGcR44cQY7GKppWzdAUuBZ0JeRk1AM4QCDqK9Cp4HG0IQZodEqlI9Nvepnvb9k
6LB9HLIvJogGxaB1QksvQ2h/Iav7HLPk+kPq1rZwSo1dZ62LdK3X9zQREEUNur0nf2hByRd4nxcH
vzjI4imN92EzDqhTxUAax3wjTotHxKdkn/To2LDduTOhnyMyn6dPSVBz7KKt5SDeC4mkpAeoPJrJ
oTP3KRV/P7qXqUGC41XfXLSfejjUlOXR2f9V94ugB7Q05/QDbycRH/xsO3jyajjN9dTVyKpAM6Oy
LIFertEbnVfGowaOl6dMOA2jpdjuZWmLwY/jP6p2P7PSdCoHPma6uwboukIFzSdTYAx+x0VRrMmo
PspsRd4y0V7DyBjZjbmVi5aT4VJCHFtZaNkvBQl7SxUWRkVl3rjP6H2nkOXY/Th5gXXBqpdIQpe3
+ayFA8JdqrvrgJlA851k+UPahGOhNGl8VwvKrHr9G/E+wFdBPa2ojZeIf80CBJeEvATC9LtNf6cK
uhDTUlmFMOi6DirWpwoQIHY+QOULNtT7X3X6UpXUgZk6JdkdibtGVwukXDCz3GcRfT6Z6jDJ5KSP
p7m/LlHcMvm0kRk1dA7W9w6n0m5Eg6JFJ1ldiBKHi4BqrH2PpqYSbKEBFPk6NN5UDasUcIzhuk8X
jb7NKEWL8nOAfAjaeyh2KpNQe4sLulhUFwFDWWjcks4HL214kgxU1OG6qWT5Hd53tE0kn5IsMHrp
4DYvjTy3Ws5Cj8FrYgLSKok6LmJRxbtWkbQIrz2kYxVMiTEIAjUrfIkBM5k54J2pxy1rOft8DvDn
vUB31Yc8tCYApSmoPzCXBJmi3zrZfYJIkqBxJBJ+RcEvkGYcVFIqFkD2qMJYOA/Qm4NgByoh8yci
/SMxCwldywZXr2ZeKtOuWqbNazbUbkqweNUBkUPFqikyr9n7bArXIflbpbzalMF66jajsqEBzzHK
DU4dnAx7ZUbzvJrjrsKmyKbK/uXGADQUEB4yy1B60joSxeBQoTjDvkVr2RG3A0kxBipCr5aPTKbE
jiX6dBDoZt8c4qsDZn/A2UfawsWZggRCWXJGPjT6aWBFiHO0wtC5oR/KzJz2Xm+XafaUkJgINSCf
9m2A1vjFFDNFqv9sDTa49oYivg5AvHYHou+TMMhkCO++/WlQzkrAH22S+rmHJCVQTa0IR3b7oMon
w3hIRKoZPDuJigwBEOfRDKAcLSV1i1fxIBNgM6xhlYBzACEPKkmYAoTPhYAv3MKPnqL+iWb1to/m
jpZyFH0p1XtyKlDTBXtv309Vor2LegXlH9fCKPS1z3eevmQxDWBzyYHFrbPt4npmCniOAz/N8Rdn
0SrlIKSRUXL7bJxfuUfpFoB+RF3ZmloYAODp9Ahmze+e23bJwc1Ud0Jz33S/8+zV8j5sziCZjneB
sYxT6B0PCT/HP6S2EHgWeXMAV4ddTMegYlZ6K6fcitIrZbChJob19J20SIaf28rYUh1szgJAbk9C
LgH74azpItIhUCyiJ0LHyn/+42//+c//+s/39v84H8k+CTsniYt//hd/f0/Sjpt3y7O//vOIkEAS
ff2f//6dv/6Pf2689zwpks/y6m/NPpLta/RRnP/ScDf/fWVG//Puxq/l61/+MolLr+zuq4+8O3wU
VVh+3QXzGH7zf/vDv318XeXYpR//+OM9qeJyuJrjJfEff/5o8fsff8iK8fWg/vWchuv/+cNhAv/4
4/jqNa//8z98vBblP/4Ay/p3UTQ00VBkVcbyVfvjb83H108k7e+WrFuWqjCAIqoMEid56TKg/nfF
VCxj+KPoimxKf/ytSKqvH4l/10zN0kXFNCVT0Sz1j/838b+8wP//Qv8WVzjTowZQcDdcKP3Xex4m
JsiSCiNLEeXh399fD17sDL/1H7UjmYLYitKa086OUuQ+msv7gM71qnwUpt+exp+Dfh+Eefw4hvjX
MVQnFyF6O9Jav6+27gmkrPBy/crScIkfbl+y/nppwwoAo/VcGvjVwV7XT8k6mXKI+lS3t0a4cPeS
+dchmkYzyl4uiMylENybaU1XO1bpJzicEyytAePlVRa9CpW0uXe1FlQMSLcsgQAUljhb55VBatLi
LxQqaFbqbr92TU2f0BnkfCjVGaZiLo4o6CKh6yAh7S/U9O/TAPRAQfvDMSComzUyY7XmWsuwdbNR
GVB180PB4GCscfBvEmOeB7AFJdAFUy+QlHuq2PZTUNvywvVb/5fvIvjahIBa2w6mSBODeOphzFn+
tMcXbwLFwgGwiaOmU9IgsGUR2I5IPU1IcuwMGywFrZyTV9SkiLYk6G6JnYxdkN/A+HCBNDY2srlm
UuebKLFRpZGL7jFsG9xdVCN9sKJageeUU0tL+3LGbbaQGKvio2o8MLM+jOzcV/CdMl3wGK4TE57N
uKDA1MoTEXPTNbyABkU1E4yBDt/ShkYCwyfTUFhPderqwMwNEZ/fLu9UpEu8ZqXmEMxol5JPaRRj
EAiSEAirYAZ2Rs+5P1BffaW2t6IrY+7jmTUMN9T9yjZtUVOv2qPqiB1equisSD1VgrIUyNSjRhn3
vm8sry+wYRn9tIKHZfftA6zUxKiqjhWsbrw5JXx0qWYAV8S765cnuvx4ef2vl8cfqw204QOREcFx
8o+uiUeW3924+vCZ/XTzw6jfbl6yq9rO24zoISOUjx9KRsEuRX/1JWR7VoxVXNY3hhpu+Keh1L8O
Zdmx5iZCSHVaoabruDWI5NLJOaAEwjyp1XJ8/YFdeh/K2Ti6mWmWYPVrMc7llVe++Y2pzdJMxuEX
g1Fq5alC5R2qwvXxLr0g+a/joZRnmVYAyTDU6ZFVKsWDe0Qmrl/8Ynw8C++dnvduITs9gGCKAbI4
NtS5mWNaon862bHOKMo9+u3x+miXpnIW54uySIS+E7AZ83ESsX4VToPE8OL6xdULO5V4FuolCa9V
KQy6NeiicbDa1VNhzZFjrG2DTb0AijZgERbVGNnriTihMQiIth1ts7E1s+6z6QN+lYtu8gC3dbvE
ZOauWt3a3y7MWzzbIUyxiiu/4M56qoBxvbVqhA6UfHR94hcWvngWINDNjute81mQCL+grJQgMwvh
JXHbh+sDSMNS++HTEs9iRIE2WllUab8GzDcHM3NH8XRkEYWUpTO99ZDkC1u1eBYrahgHCBcwij6z
Z9UpXoBSh90IdO3Beozn9dKcAryduBv2IjQBb8zt0qhnYcMxxbSI2cDXLdxuSUD1YdEXexkSNA0X
UUABxTFh0t7KFi4t0rPooWPhG9t10q/LFsRFoeL4KPidhVxShAxjZemr2q10+oGpM0NWyX5KPdGZ
GWHaHK5P+NJaPAsnTlwHObklN4AsHKDfnRIY66hVZ9cvPzy2n5bKWTyxm8jLCzzU100DSMpeK3CH
r19ZvnTps+gR8H2nhZVB5Uty9bfS5h4aL0o+LgcVHT+36qkHlR93JtKs3G9RfkJed2nnWbVw6wbl
BFHHCTeDSCEVaAiafYArq9IgLRgVNaKvPcwAXSonnqaHmDeY8UFtWrFe26ZPGf/6JH6cg2xZZzGq
jwTdLPGNBjkkj81WuysRQLp+aenHOMC1z6JMa4ZVrOZ5v+6WzRbnipE2wUtllEN6kyafwm9mi0/Z
9cG+0v//8Z4Z7CzoWKYXllXPvmHOvJUGH2GDG+Q8WEEGifcSQ/av5ru4bh/1p3LTPMjrYn595GE2
Pw18Hotas3F9l4ETF3EYcGl59hAhqeRhiCXKu1h9uT7Opad5Fo28PDESI+Np9kYM5tpsy7Fu+/oi
9VOgJgFuqNfH+fF75EEOK+VbhkRAEFEpD7s1kIdxK0efJYy53EtvZI+XLn8Wb3Ks2bWyY+tpqnXj
dhSN8SOobiw5Rb7wMoZ//3bz6GwnoROb3RqC0C9xYr68F4tmvMBw5zSNlsbKn0IQh6hnzuO7vXgH
43v8Dl59hs3XW/CG1sfv6w/x5zSGp3gWdvQ6LS3RNrp1Ib80/rHGgw9xUoEGi6TBGb4PUyB/6o1p
X3qmZ4EoFgyyJtXv0KOi91vVb6bvoA0Yrf69yZhnQSJzRMWvELxY91ORpvgrUliTaCw/YfazuD7E
z7FUtsyzWCFbOtK/NQgfd11MynVzKDYZ7J+7eOWP47m10Z+zvT+PJ/gu3Mmz6KSN8QiaSvvrw194
gOZZ8KCgIcZhRxT0HPPYRRz+8EnwInX9713+LERoeu9Gral16zAFCCNEJF11Ir8ILm3r6yNcWvjm
MLNvCz82YgSjhyHyKT2KyWDeWo8HBKsBa4GGxhgsyAgPlXEJWcJZ4Kyy0McwLaHKjdLloE5TIs58
/WYu7CnmWQSppYJKLi4sa7WU8ASPDDplfq9Mrl/90rs6CyAOZFY2WRajidRXs+sSuF1+eeM5Xgjm
5ln8qJKmzuxw8GAFzyAjsS7QJLYQI6I+iZauexehm359Hj8nsSz5sxCRN5YeYFhEs3SD1s3izR/v
u3csR0YxwgvXxxg+0B/2JvMsMODPbUV5L0iIKzQjw9hFwM5xICurvQwYOH/WKYtfH0m68FqMsxgR
KbVk2iZDmTOqDWNnjscSSbmyBBi2w1hkCZXqxqzk4VX/MC3jLFiolWX6ccVY3rZcqEttHB6BAiyx
juJPdMTrdqbeGUtnHyycI+KsKwsji+vzvPBEjbNIUQspjns1Q+tLbd2v2CEn/hyP1huR4ufqpmwZ
Z6HCy2y3rjOub0l35bF9MOb1k/ChoyK2CQQOgtdncellDf/+LVok1MXUVmaU1HvUQYAnDQ6G/b/3
DRlnnz8SQm3tRqxrBwqV/1bUrwp87RppTaBTRny4PoVLL+IsDAR2GyOHwBSUDOijNzNxTpKgTMBc
hpkmmTDYY+nGjC6NdRYVZF2uwkJiLFy5vGrX6mtBBrFl7wx/VnfzBHHf65O6+PrPYoID/gvvRZvX
b72KxYdZO6jGk8f0OLYj6/AmITpUFwhfUHi8MeSwcn/6mM5ihAcDoO2HMITw2KwcW3dg5MfRCBEq
yhMUeNDtcR9vjHUhvOpnQcITMqVMdR5k1s5hAKZoiUj3Rv7gS9OgTkccLDkcAf/HWgxdS+dgcmpQ
FlK5QAgo85tbUx6m9sOU9bP4QVE0bOQhfig7+zEdV6/SvHtB4CPe+pPrM72wYvSzMCE3GC/LFiPQ
9h4fYUXvwH7Dhrl+9Z8rE+RGZ1HCyAVQ6UMU8jGDvWvXyQpjhWm9UMbFBt5zOKUzDrJu6Sy6vQQ6
ZhS9XR9ZuRA59LPIYedGI1sBI9OrdbbeSZlmh3RcoC0Iu2qMifU0eg330gqbopOw0ffJDNGMUX2y
cGJwt1howTxzNkgPLJKHW49DufQ+zyOO6di5PizhctyQ+KCnORPv27E3IS/I583YGxkTnUMACqF3
KhlQMPp4eURvdApqcIX7VTa//nSkYcCfFtZZUCpjCwG6kKdjPaCLAZW72uojKlPsgc/AixbsSLvq
1mCXZn0elUQxEZNhq8CQUcDiZmQd0tNgeTrxN96N7U6+9MWeBSRTUgU9ahmkHgeTaGlN5QlaLtMU
7qk5A5811u/cAzYrK7Rl1uXI3ZQzcaXtu9mvcJLeChuXZjr8+7ftSnZyvc4bbkKZBnNx8gH+EBKe
gETzjfd2IQZqZ3GpkcU/A3w5pW3OvIqZPjaPGBvcof+DBB5CFtPf7o3gcGm0s/AjWW3rqMOLayCr
tSddeBi4M/jwud3ixoQuFAu0s/jjCkHcpEPi55yS1+bQL5rPdm3M9QfxPTkKqMT2p+oh/Lg+mnxp
tLNw5NhFZ+Yqo8HYn+nL4wFOCJ/aAUoWpw9pugNNsYNUdSdDciwmJ9gLONReH/zSw9T+ujZ8SzZ7
K2dsQDaTYdtCbv9GlqRcmtdZXCm7wjf1Yd2V03yQ4+thr8sAzvHSXSAXdEDXD0HaYoIrzFyZgjaC
iBuP9/pd/iqPE1QjcHzctCuq+u0djkE3VqtyYXPRzqKMqnh96f/rmxQn8RQpxhNSBEv46et04c1x
3pmoM2Sng0lxQr/urv1M1vaumkbrdlLO5vJdtIC/OIPYxZ7UzN2FMzVuLDx5CD4/REDtLCj1YZAH
6pAq5VMgpWukXmfQuibBTKTFYY+tTb719pgrj0J8Y7AEHHnT6+vgK4f4aeSzSCVjPp/0OZtAP7Wm
yjxY4rS15qB9507tmXB3NNegxUf6Ul8WIxjzqFlg1RSP0ynYGeIYXFRYMQjpzIN5P/wvcqAYaq6E
wqkKLe1VofaA7B0KmqDpyMTxFrsL1lj60fydmRNrEc4glK3cCcnu5FaqcmkFnkW+NPRc0x8mZUTi
XEq9X54GoTCBdFtbz9cf3Bfy4IcHp54FPwWjTq3WeGXIt03DXTaTptg3TKpHZ/JEiWzWzlQ0c6Vl
sboVMC5VK9SzCCi4UmEEIkOCcVskPL+TxHJB+muMvBobposgfn/3IdEHQ5FuYsK2zrAkeWwn6Qy6
LobPDzcmf2F/G5As37eWlOp70incibSjRTDRZwij7BAYHbd32BMPupMLEI/7dONvro94acCzWGnL
SSG6Q6ykVg2Z+FCB7IpT0L5vEXJ5OcKr18e5lIuoZ4FRVFK7bofXmtw1k2gbLJPRQrufILU+QQ/q
xiAXdmb1LEK6ldfrUsoggbVNjK0EbNnPRxFy0p2OZsODZxyC8laR6wvA8tNKPQt8Ru2EntRCSOzf
odUdYTSWeJ399qfpa037dJfCYUJ4caE8NAv1LXu6MclLr+wspkmWCOZxWCP5ODp0n/04JaK5Q5yX
Rtm4Yk/zqUo64/zGEhne0E/TPItkuBMXpWMYEp4rBzP/hfNwBoLw+mQuXfssoPS9H3utMjxCHz0u
GUqx8NhIt8pnF67+tWN9S9REWolGWmqkHQCyJLCHRvSRQ265fu+XTsfKWdgoBT8w8poHg/BvhDPD
xjmk02CjPojPOd/s6fowF7bXAUH3PSS0bZMneqjz4XShMdbygoZBKeP8C6zSMp0ZmRXu15Qb0ta/
MeSlDOorA/n24GxDiyPRZ8zsZKDes0Xg/5Rt/F1AOjqujvkcGsvSW+R33mcxl+f4Zk+RvRyXjy7p
9vVpX2rXfR35vt2D4vl9L1QsjeYTm/ANB0vl2d/7mGQMAp/pp7JMD/nWvdcP1we8sLcpZ7HDarVQ
9yiLrmX9ISy2JRAH+zdy2ZPrl79UJVTOooUbG2HvmayWHazAQzk8y+Ix3GFmuug/raXzEM8g9cq4
XwcID3GCzXbpYzK/PvqlL+EsZuRykmkN1Ms13liICCHd7U7DWznvpfO/chYhssbKyjZhuegzeYnu
4AR08N1Q4ce5aISxyas47yf9ZMju0htZp3oh1H8dvr8tjzDWna5GknvNs1y7/lqF8wDGmRqAs5L3
0a8M2fYF++VOfLKfjGWJ0Gt68hbaoWnmNSKwQA3RMEN2YORt2k/lhAtnujTfUgSwURLmPbj3txpW
Fx6+fJbRJH7vtB0Gm2s6wZPg6N3YCC5d9iz8aHVCF6zksobxhqDGwMaKhVub29fN/RD15bOw4xhx
hOP4ENzevYO8lRbKVKaWsfBR2Z7ERwWE61HbmDv1znnUx/DqsLClpJKR30/KDf4MM2Hp32jSSsOg
P93MWZbSW4KrZgULrJuA8WNZuSNkYafabHBy+VBGxQ6+8fRW3eRS814envi3tSV0XmG2YB3WsF8n
HicFdDamUDWm+niPpQwSKbAzxogawICPN7e6I1+R5qdZnkWgsCtUweh4oZAbvnIJWYSJPwq2Lqzo
lXWAZDOTVvKLfBQ23l4Yq/f5e7Fyf6X3nKA8WL7TQT/quVxGm3yHW9AKSeDr4eNCbPyKad8eiC6U
VVJ5JRspfTMXBYqMLQ90NYRE/cYQF7KarxPctyHoz7lK10pEKEkGM9GEKMJ1xMjEUIqprcfFrtEi
7VnUVetGTJSGyPvT8z4LW6nuihIagCTb7ypqkKjkvTkoqz+UuCXMoncRH0oc/m58rZeyha/g+W2C
gZiabo8m5rpuM/Rz6OFBrxfwTcI1XM7WSXBwrackwq+sf7z+1i4EiHNsdxsrfZIKjKg06STNrGWS
mosUcu71y186qZ0Du9smicKi4/nl03rcTdDaJvsp5/WbMFEX7/5hOBiFM3mFLvKtA+ilvt5XhPj2
FNWowdPSqUD7zqBub+Hsr/wHhyOztNSnJW5Iow7LnBsTvPQAz8JO6IZNnxqgc2FFHx1HPqWV8pEZ
NPXq7AFO4VZriplkulu1yVAp7w9RAaknLzd+0B18Q91dv48LX9/Xs/g25wiwvFp1CnNOt7j41cVL
KiK7VLe39tKfv4OvI9u368tRCZ3a5pkawluNqjokses3fiFsf3143y7c1rIgZwJGYwJV9ywbCf6D
aZ1wMqz97sY7uhA2vrrZ34YIBKtwjJZ7r9DBcV2IW4owCbBDyOJxDRDegu1/fTKXwsXXh/1tqL4U
dN9OWA1U03do1CybR3w9JuGr+dyf6l/BjUBxqWb1heH5No4p6kUWaTw17LO2cP4WkNnG5njwg64n
OsgJcuDBg1xcpY/hPBiLT7d2oEtf1zlEuBZaPZJchs73yv/l7EyW7NSZrn1FiqAXTOl231VfnijK
VTZ9IxqBuPp/bcc/8MtniogzOiccNmxASqVSK9djoBHSvRf0oh/oe9+it/5TB7cC9lnr4tKFrzcX
/qpNMqbm/VHh6XcBgi8ArW6LzBTlDkC9Non/ToEvgDfOykhfut99oP71ap0+kQOTuB+ceXeO+9S5
HEaMK+NjISOdq4ANm/RmruDiHQQH8hzhxDLdjhBKOyu//p4H/GO9UmZpiTVpgljxPRyRs406nxBr
iq2ljEe53/KvF5MA8z5E97Aqwmo/bptLsef71IcC9iwO4gBbXX+42Ns0iPdwGhkOKV95a0uHZcps
W2SKduigH1WP+CBv6NCBKzvcLdkmM10VuJV6S1DyxBnilqC3pX6A9RA2wNE7fL1grycPOqjQMNTB
cR+sIRTqwfr2ol9XvuhC4FW0/30rdEh5zQa8cPQAwnbBs3fYEWYu6ALn8uDcNF+cBHwX0cy/csOF
gKnMMhLe1I3NVQWbmpfpCHM1v4OpUUhP04Y9wgQNRV1sWM7dJnkvwpVbLo3a+5//9eUBRm8z9X5L
HrBbtr1/7QQymfE0/Ld4Zs81vTzTxgzdUCoiGU4Bhlu3K/b667iFg8cRNhbbeit9GLvt8w+4IGyV
DX36j/VAey75pQkdBn7PuUw9cKqnahOhv8B068MIS9RDvLI9+fe8tOda37KInEJpsFWy4Bkg7n01
+Urp7d+1H9uZJSBxrU0GAwrlSEC1tfouFE12xycxuCo1HZCYgL904uk/DQXbmcUXI2KRlPfoyAPU
JlyYJ4canJbKjf3w/R3+nU/Zcy3vhK40kAZLyBA0gBBUHHlXd0rmmtx2YZtoO7NYknO059nVgOkT
TG0g3ugFNk0P3a6Et9B0i1/YY3du4RbwUa3Mnn+vJ7YzCxDSFCgsK+l9X8r3KthagQn9w6+1ktTC
nsGey3YNIiZVVuLe+Jk96K84OnLrk+Ij9Lhf33+SpbE7m/45yZQRfa14gsF+zeIqSODX8f2l/x3M
7LlMVxGZoXA1QkENply/80exZ7knVmbGQnnQnit0VXQWxjUnynG6jBf2IXboYMiv1vPwEAGM7IIC
BE+ZCgYTnvXz++dZmIxzVS6zolGxM9xR9OjfdNHdLvbVDjY81bVfKXouTBB7Nt9TW81jUuOVwcrv
Z36I19b3pevOZ3acZ33V4roJXAhzByRjGBKOK9958VPcx9ZfS0itOLVTj7ZybOAGci6f7BuaRdnR
uQHsc1T3ZFMGsHR6Yivn4Euzwp5NczlqXU0I7sfBRtKSwDTexhxdmSo80LJbbe0E+bLBfjHkigxy
aSTPprmqTSIxG7w+CD6eYdtyumNZvx9Uiw8zW/KJbWrFyPAwsAd8Sa/Vi47zHB0WsR/ZpV67ydID
zGd546ipWebqMd4ZAX+mB/o27rK9BuMuMCdd0N7iA7/kw9ZGVlm73z/aQnCcS3BpBHMXRcFb63b3
Os6zusm3/U+6dvmFZ5qrbiUT6agMSCuog5qNAvY0jEN+9nTl1y8ExrmylhK9depcImsB0wXN425m
rmznF45C7bmotjInzrMBqwYlJ/WneRrQSwkM8C6+Mdh3hyAEH6HL+m8h5e6a8PfklF1JhdJiCblv
rSC12X7/cRciylxV6zA+2A5hmINoVe/ki4QhzN1e5fur/zk5+L9bHZvOpnhViMYZMoq1Y1/j8N1E
t0yy757KKz1AELA3b1BKXADIAwEFOk00DFhh4scQ3UD9/GIfYDTu0t3q+cY9/P7r18zmP+r39oBG
IRQZoK0pQ2UPhyCUuNhTfeiPqHp7MohDoCfPFiCn4NADvwHaD9Qk5vv372Ppbc+CBBsMMRT3KgeB
zcoAQ7nc+qFCofr91Zcm6iw61EPaJpzAvtNx9SM5JzuQZ67s4fuLL/z0ucbW6vPcHEGvPfLoZsJ6
6E6k0uEo9/3VF4LAXDoriUUARRuRUTaf0E6A6wfo9HaYdk7+3wb6XDo7MFSm0/s5k54UsHI9dvkr
ASPl+5+/8ObnwtlMiqmySlycEjuQtPog0AwMMLoobRvEpuYwOepKwrTQ0mTPpbIdgdVNRfGq0iOa
W0P031cPNLwTGJsDKJ5u/YT0ADUm6zr+jt7Hj+TSwhrqpb1+/6gL1WLbmmUJYzTSNOoH9TiGykv/
0p+jvX7G+ZFvBtURLrq+/mlBT1M+AKa58sxLmYk1CyNW6zgWvZc17noe81DtaYgE4QDQA/qLyLty
6G7dhgXfP+HCCa9tzcKERrkDdxOEWjV8ESGS9lP3xDfpQ3Iyf45HtquO8bbaFSEqKM0m8tKzuirB
XlitrFmAqFLa2iTFAp848CMDLjZ28pXlaunSs+jAgEeu88JRjhqsZ/XPvFob/Atzd65yrXnPaNti
QDD0MsGS34GF2wOsJ9GzuvJBFuK2eZ92fyWmRR3BeKYx8UF843naac8A6hQbdtVf73kpCjcQ7UpI
6oxtivEPCiw+yuZHiR3D2pZ0YYLPha/EtLhIO9igxVPpiQpuljng4QiDWhmdTFM/2tPD9w+79Kyz
rUPBAAQ0TTwr72ESKeHz28F4vqvBMyng8/b9TRbGgnkP8n+90F7hndkVSIqy7rmDD2A7fn5/4aU0
2JxFB6smg64mCczdX+InfduhOjQGrXDzE9b0/7bOzYWqVWv1tO07FNYtMFcLlvqZ4KepHR71un1o
4I9uCTTqrDzRfdb/I2kw73/+97sqbTPu7mUvq3RuZmJ5dd9sqTP+UhoAv+IIlvQRwDRR1lxUKTec
JGExOivRdqGga8+PXrSyU5JKaxBtP6HgyeGRh8ph7GlBtDEueUi89AXy+FuOXtbsKUNrHKSpwdqm
ZkE8YM9PZZwkcmSGHiWkb9GPChps+MQB4u05jxFAS/I928hTf8Ihhg+9QPlAblMDUkd+Sg9WWG1h
zMTd+NfKd7iHwH98hz8j7q/vEMWOEWs6vvoAeW0Zwpnz1oY6iIftfq0NZUEJaM+PbBrVyOzYRKG4
ODtvQBjBjlJA34uKE6hS+YEfWWgG4EqiuA1pzH/L7OeHNVo5tUoKfvvRTrTfpEOFGGA7qFzKlTm5
UO8wZ2tK3k6OCetGTEmvebT2v8S+3AsAT7//LkuhZLasDFpNrA52e0dzhKHhG7Co3193Id+cy4cr
fYwlIKDYtwHiNn05FbyO06fvr73QRm/PhcKTlWpmaWCzPsCmmvnFs9jrezVAEWpEyrxyE/3fA3au
Ae7HPCVUoEoqQhFSF6ScnbqFYXvIQhQvnWu+EqGW3tRsxUhLVSkUI8P3zSByLt4pDLGVYaVksnCK
ac/1vk4VtQqGEK4Ojs1FBQU7QUcE3tm22UFQc0DNP+ixc9+WL5DJ7ruXZpMBprDyDhfW3bkQWLPh
DmjA3xFqY8DEkesaL+XBPsImfHc/TQFvaDMBXpGBkfNOVzZpS9mmcf+gf0WaKktjBH0M6XwnIPJv
N+IIp9FDEQAFvLFDIB/tT3mk/3WczBYYKRXUpErMz2E/Xux9Bmd817iSB1hberAavcqH71/m0jiZ
xYFk4IZGbAx6kv7QRQxX++eoX6vlLaySf+R9f72zNudalceIzlltA+Mwaee0i551U990oxEOsOJU
4NBpEjRxt1CmT82RYWZ8/2ALJ/qwVfjfD8aalptTir0pGvWC9qE/FadfYICgqcbeilO8sgtZyMzm
MuEiz50E/odYDJX80KXSa2F1PfXOIwXPeeVJFl7jXCQ8GIp21w3c292NPWYzIHyGeySbCn0/5spN
/sjf/rGSzlXBWqWpDr2rwMqdFrSb+02iIDtp74YPVdwGvvPNQdvRTfSYb9JneiW72HEldljOyi9Y
ir9zTTDEOFBg3B+zR0tE6wFuCyUE+hi9teC7sCr9keb9NRwpB3uz1VCa68DGGzv4X69MoqWi31z+
20xmZtMRL49sW5f9+UqFJ/Zoi4LlhfSzy1rydR+8//pK9yHy1yNMZModXUPgBcrkLhlyJ1R0kiug
f6/fD7aFfdtc7WsyVkQgDCOx3bfozp5u4+m/yZTtuaiXN5qRJBUuLbTfpvW7p+ifHVcGz0IYm6tw
zaoSJJO4dgW+OiqVgv+K+fN/eiV/2lX/eudiMsxYdrg2uKaBap9HpXA1HUIJJ+jRCvL9TZbC1VyS
GztFx6WKu/D60BWXSoU4FTbQxjODvs6KzhogltoTKI1UAXQne1u57UJs+dMk8NfDSZZERT3gttOj
8MmhOmtBctuoGxNwnPNaE+rS17n/+V83aWKLJMqAnWUkQOe44zjs/hgPa+XqhRj8pyj21+VJSWkE
WyTlWMgo6Mzsi4NFV9J+N2J3sPJ9FubFXCTrJKk6RQ3uMdYgNecfQ2y7ugXpbnwexNoOfOk9zWZ3
mYDERe/rZQ0S6B+m9JWytSdYuvhspe+nLGdqjScoxzJonS+C08LYXFvqF/LauQC25IJ0zj14o0N1
Ux/R1XjQz8JDO+q9WxGVl+/H60L8m6teiWNpXWHjNvDz/zA8oP0gS1eOa2dpS4ntXPXKUioM9b4t
AiknvkaP0ssv2d7y6VvxIV61N9qgRwY81JMKvJWnoivTj2BeT//bKJsLYBO1zmGphdtn6eCpfJ8I
AL3AzrEf6nRlY7mQPP/Jb/+aLDlshIc4uT8hdu78jFXWA6KxW9l2LKk05nLWdor+/84PGI8YMJ2X
MrQfYdwb2ACt+tO+8+gTXEzQHbhWw1/cn8+qS/0UT1XFkJlrIGeZYbJV4ZIChI8L2MSIsyNt26S+
Ba+8TXYl97Amt98PxoW4Mxc4StSE48rCdHUuMVqk2uOaNm2pnD93Nc0GWDimBnLX8qh9oHyKp3rt
PvUQSLf6KK5gPj2jzAMcN+zqj1qzzRMv35vv2lGujJKFVGkud0xbo21SC2ohpfqyIs2bAOD5/qUt
baTmQkfZTjxuTBTShY/Wh1R4NVDDX8qVtu60n6QbfcK8rn0d9sPeWisOLiVocwnkSInC5L2G070V
LxyKcvh7f1o+YAq7LlAOWbja2XYvcfwjQ5tLHkWtqxMfcTAObAWcB1y6GREFyxPHeFzZcyxE8rly
sbelUKek048W58W2QIevq2QGBbGr4CtxdikZn4sVbW7B90rFCIw+4PVCAqAJQYL0nsEv/H4cLBUx
lVmNiPeFjPueK0f6GD2kYM49Db+Nl/HG4VmMmja/N/2oV7kHU94HxlH65WnNtv7fL5DORYuZkTYF
u0s+euecp+9d8+mkKxv3f8cEOhcltuqY5pMBUkmugk2ioAGkhsM8iCflWt/rvwM40Af/m0zRlDaR
1PBlUn4ZDU8Zn+BQ7Mak9Bp2ttLb95/n3/kOnYsTCTfqpLcR24RluYV86qnhkfwxQecXOH/f3+Pf
QYbOJYnllCtjeRekK7bjdsPk8nqt62Hp58/WBKOAKZfCuI5suiY/LFsOXj6mURiVTffY5qTY1IWz
Zr7+76SEzpWJFVPpaDtwFRYTAfPZDoX4GFDtdnaJee+c+zJjM/j+lS2I+OlclDi0sBCfEjEdWfMw
wIoJjRd1/0FwrAYfBedYsB3gUg0Aqrmx146JUoaxEa0s7ktje5ZBso4WTi8FrD+RS3qmMVA3kuCg
RVXGAl5oK0NvYYWgziwyJIqe8DHDM5ID22u/yyecfO6pB67wudmqt+qpzNzH9HnljS58vbmSMXHg
3VYKOG/3wNwDDXoYghqi0uhu8AIbpfgDJSOYtzbe4K6M+4XzMDqXN1Yqs1Wm6nCOTaf92OeXyESX
JWKSC3vqwBTFAfUeyO00MNNl92kRc6V0ujDj5ipHm2bdRPVhOlJdF2cTXzQc2cBW8qGFPSydKxxJ
QnnWmbDLVLAFUH3yoG5LWJuIF76LIZ4hK6W9hXE49x+VpU1wGgoBYKfHbmQ9yS4Fc+BKprW1aSF6
zE1FU0EIHU0YnBb9xwS6eAqopXnpkavk6Dr6ftwtPcSsnpylnGYRuiJB7jiI8VdVXtTkVLNf3199
Yf2mc3NRk1mdEo2pcpRqDclse8sm/HqTB70BWnCXBk7S3xgZfxVyePz+nktPNAsPdgOUAphPyrHS
9ZABKmqjb3WMO7DK1JXxu7D2zT1Gp7qrx0zBLeBD9JCH0c7atte1I7eF3z+XNKayBE/mrs/tu880
slyj3GbORpDP71/PgkaG/h9No6U7Vd7eZ8cNZPh3e4NC6kndqX62F4f8UpxwTEvgQlN8GYe1PP5P
jfj/pqMw8vjfbEHUGTQdpQIn70t8vPjFnt1t8tyf/ku7zTpX2YBnoLivxIMO8gu72/3gPvYwKEo2
iRdtfkfeJyxvT6h4rent/pww/usXzaJ7bBOtJTTSAY+rCdrdCutgJC1owNzJHqqJYCkZmd9nXPdQ
D0OOCx/9wvGrnh+nyvQjx/xBlFT381jC4rOzYUWQ4hRcWBn104o/q/q9vtEBgqM25j4pIBxzlAot
IlYLuXiqPbJS3EwqOviEJrAJy+JDJrI3p0i3iaUDaC43Yx8FNet/FzkFE9yR4Ji1IvPNZEjcqGjQ
CdoVW2JJYA5FlHpT7Zx0WEoQPqWnerJ+x4xTj5faWllANRbf2izra20jsrtOQ7gAQ8Gb0AG5c8wU
DVV04s7P0mys0o0M4PKsTCCZRjcGwH16qqUPgC41MOoe+wc6yeJa34k/HAUAA5Sj1BR70WnjBMB6
ydB2QnurCPoYDrtBZcfYwJfOKLwk7UHZ1vUMzYmq1uIpWemIOkBrF9xwWk0+TrwrwqKNUDGh2JPI
OIbhLynHa89TbfQzDcgil5JR02AEY4A6yXJJtg4u9Q5nVdU1lNh5E9mkbKoJMF7gvlIg4+Kq+QXo
JAcnRVM+UX6DbqTGAADgBrIXv8Tty5BMA2DJTa6OD3HGYKmUwDdcTxGwR5k5dJPEbf8KbYuhBamo
4m2H3wL0sl72v1QtJVlQT1EC+DDq0a+6WnWPA8/ih5FUYMd1beTVxRSfzHRU/d4AY26ywBom6WQB
iSeZtbVgDAsoczyOD1gy1J9GmQJtWdgpZlcVZ9Mj9ggVPdRV1D9IAA968DdZfzZIjqoRurirq4AM
EaIxx8DaopcjBB0lPNC9PlWjgEg+eJY+9n5q4SBX8EQJK4uB5aDrBQinI/Lb0AB6xxMFIUhvI3vv
tKPmW3aOrneHj25SwsxX7yULxgp4oyExrKA1zPpmZQPwg3pR1kUYKSkOGGOSqBpofySCeqNR8o9e
EOR4ZeO4jJTSi9sSu7KyAorLcFp54KB3hJUtldjrtQI3xOYk+7KVUj3oWNs2apE5AUdrhTv2bbFR
+JC+sz4zrp3d1495VkwegR3Nrx6akltZTppn3AsNaVEYZ70G8F3vc13xii7uLzTBm4gSrviy05Vd
NaBDqrTyNjRytQ5T1gAv3Qj2UPRAzztDZezwY1IvyTF7nZFKgJV7Af8KWvFAZ1ES1gS6sHZC2aFn
kxmUClh/bpwy7isxn3YAmMJcTeHQUOZSOytTJy4AmQ03LWn7K48ZnEbVpPXgVIJExASi3Bl6Do0l
V/KH0W7Ll5yZxk7C6R1jpCLBpEcDxgXcF5to7D8p2HIASGfwfVBVtM4VBXVeI8XMvJxxfmgwqq9q
aVfnPAEWrcqoeSqTlnhZRLOwyqa4cqM6g74TwdCrTKQo1GjZeXRifjAG0bg5N7oDxwfxoOwSG96b
UDboBGa+HKM3iKhRoXWn44anMYlCKkt+DLbymhTV9JKnmZJ5HWlrhEyjSeA8hWbJU4pOg43d60Cl
TUMPRmib5S7VNG3LdJuA7D501y4by9pzYlBkQ6dB746KSlxTRU9Zr1NEaXRVa2BXxNLnE5wuK+sj
EjmwzRTl1FQ+9ma3bVoFLpWZxzh0sxnz9FGVYQmsnGsyh7uUptOjmrLeb3uA2RXFjsJCLWGyF295
34GzOjaerMsfE0Z1gMAMe+Yu2hqNGcPLuPuNQ07dUzqUmNriFFt6FfaKGnklV0a8e1P8svNhxK5K
w1RtUsfF9/CKpOprtyo7xJeObKwBJNgmG3+XZtWAFTXVQSPNC6X5TbHsFEFS+mlsASbN/baFFglc
7DKRnt52l2QCE5dbE1wrgbfbGw0kJtbkGVl6yePqGHXjMYnFC1XB9aDG8Jb0gMmMhG+zAYqqJDLQ
TzBwGAU09VtDJEOlJAEpb4R5ct24Va6doYpsX4Sgd4uLqNu2jOmvGfDLWi3hS6tbgNJHm0mi2nYn
ZfaVCOOKBlkxusM4ejZiaBanJzzyocl10I70wU3y6MwU5b0aFexUWA2Cd/+UETjzpNAhZpZ6qHh5
IFG7Fxyz2C5f7stxbkUhc4wxiAel3BQKQ20vUbG4UxY0mIkewIchR2GpasSm0TuMc9uwruk4TAFW
uAPei77J0yZMSB1oubMnIt8C2RNA/RHYfXJNmxgw4W6btGUgLXNvRrB6nKJzUw5nmcAGM1J8ZUz0
IIr7bdqgSRRmlm6TqIMP2uOp1ocRds+x5VYdGV1BWyDe2zSDTQnj53pkaAbGhhugYrbLbShLHPWi
Aa7mkmjaIBajXdryILDZFi0sIOsGGrB2x2rbhV3upuXNHzRfaAvnLB2QnlPKwsJGFBig1t5iCT3C
lD/b6ABTGtZ05YA1TG6lg30qR/MFPSSmx/v2p5x4ec7EgO6d3qrhepAA5eAIgzyhqIRJ2ldbiJmO
Sp8CQG1wQFg7dPoked64fa/KAyDTEKdoBOmsLR8BD27ceOgcKFRNw7+fm705IzYFNVCarl6l6UYZ
2Y4kcSBsyTfjYBS+omqHkmRbOClKn2aY9azVoZJC9Ru0ppz7sUMOVFLkc1Orbyi3bmqnPVCH+XVR
wmnAnPacVnHY31tJmOjfKJfvioJ8KhFN75VDcirgOFmJPABpMXnWlYLu4VwB4+emnVyjHgB+JYCN
R9njRMospPgmwMyqxnay0AyIUlIbKhmmLO0cGEPVEoc04BGcmJnDZbNpuw8ttxxQgOG6mNRBrkXw
rNaY5hE1w2qXFu2zRavxmU/TJmdjGBElfycG6TcmqkdezBXVA94ANhfCgC5BIAnQq4ZfMxUHdJFm
frYt7Od0a0OF2LVD+coMekpItG1Ap3YjAQML00njbUxBbMSwC4oaHGAGInxSljuko+oms9XxzDr1
MR7is15aUONUKd/VBmNBCwGwZ5MGM4YCIIikV2u6IG81dZ+Snn6ZGtq9AAdut1jMdqK0XQv3Vovi
Oo2pcIu6wMFH0YSWBGmLdTFitQyM2HqpmH6xrbHwHOhWMrt+kZbljbXxqRfmZzRAzFzHsvR6FYjn
ZkARM7JZ6lo0vqXx9GSUeSi1NABQpd2ZXYuOncgRuYvWWddOEIExBrMyIpvYbOFloStDMGrtGDTW
EPmmrhZBNRS6X8okDVKVovvlFfK+TzFNJ0UM50b0fpkVYe5wHH1k/acSp/tcsjNh9WHKq5OKh3Va
NWjT8YGpKJkgA3w0iZN4scSiMCEvURrEevO3rHR+iizDZzGTvoz0DkVlaI7GZAebP7JT2B2JrOvG
TodOt0wlD9u+UPyocvgJaUjkd2rzZY6QEvean6ZmWKWRFhDFfJA1Caq2A2m5KevHym7Nq55Wfm1l
J1IAdD9OoEUjW7XRvWrDELdsn/ukh6qwHDyBfbprdBo/ZF0L1OmAA+tI1Accjl/1iTwZU7xhyuDJ
vg6mxgqYFIEt29BJeeJq1nCCLbcBqCcaHVpgPhvzySBduosb68nItSPeV45g1G+y0vHjMfULWgSJ
7oQTh5e2HIKuQgRB6o5sY3RVHQCSLsHBs0MjAKUAa1Ucy1OzdDN1+LH4og/giyGYKKJ1xfCzqUsK
QHXZurRl+p62KrrWY3RuFbCOOiPbuxhV7TVJe9CL7NaQ4eiUOmjUEz3D79iLqhHjWUVCq+C4DgAA
2SIpYK7TqT8EaTc00VwQX/cTIKqi535WosIj0+FTjhXar1L+NlV5t4kluaojfe4VyOKioQqdTvjA
dvhFr3tlFHkQgvlmCyiJQ7ypUwNdgIEYxV8TaJaepSaoDQNdXsf1T4vgWtg/XFLFgopaTUNDt/d2
1mVupBu9zzT0dtQ4kc1q4xdt8U5GQ5I9kelmLOhXa/CXIuP7JjffBc3PdgKWRqTXrq2KQGQtEtY2
do2eX1LUkuQE+xqBnWLeQpzZO7Gn2+2WDnqQJeqrgeagvCE4L9WjKSR2IzcScrawGrPIS7L40sgS
+G3a6js7tn7qozbiwBVAWkvDFrhyHoym0pATGYY/xvE1U6Yztc2TaqmnoYMPbFRaeLiyC5gKMpZj
qvsaXF6dNLVb58ZVyyKA/1Jf7bCqVtqP2hxOZMxOhV7fBlECwql4pfzZYLAUnX6Lxa9Ch9wpJ1dd
/9Eln5Au3kr1w2S/CBOTW5vOyVHITuPoSip/9cK+lIS9VE3xleY1qKUZYFVpcoksNYeWUqJpKK4Q
exTUtlvtQXAufUuo9zVQi0zfiKyfwGI054ETKK/NTLPRHSzSB+O+vvPiR0bu3GAe8FINJkXZxAT7
11y5AT68J9Bwl939H1iq64D7TvOvTO9eklo52XL0Rz350qb2lhTYY0Pt0Y0oZzbyqy6hzKm6oEis
q5lRsPLGbJNh88EcoLCk2u0HXdmjZRKKtcLalkLxR5b7tOMhfqo3dlEgE8NHrza46tnF4Pp2bPnG
KCn8RKWzwQZvl1dI7QBFqw96npmbUXYDBD8Yrtqwn0TqZunkTnbbeaJpNlX5QgcQlKOHYYrKU2pj
oiookeDLXxKlOsVZBqw9C3W0iQKGAvcsG4eEFYz11LFyGS83ZY1EiDwjk912qpn5tf4A10EI1tQs
yHr5pbIRuZYVCDP5IZHMDxE9ayO6WPVpY+ZfFP8pie6Zuf6OxQ0bsqj4obP+q+jN92bqXyxHf4Go
z9OJ9lRCL+ynTb+3GEoPFb/ByGmIas9g8SVK5bXqmEusXvHUDilXHGNKlIgf/MXC+lzpvxsjfdZi
+1EpQLjvSj+tXwQODgvx22je2v65rTWoZV4H52qmSUDMNym+MrMDkh7YTO2paYCDsNFZmuEMHcB0
+H0lz2kUuxyxpK6lJ2MnlBMkvF3/K570zyixT0P5AY+1vUz1vS2+0DB8VuvGN2V8olr+UTlEomJP
j5kszyOkpmivtn8Cn1yF0QDAMr7XIGGKZZyzSCt8qkYux/6/bQ6JRbeqoYFpZvyM9N+Ttc1F91Rl
z0mpvTVgOSQmChvY3wuQEjsbu/HW8U38e0V50J0bwf+Z/aVRMw9Bemd1cFSqkg12BHiDe6qbAWh3
QGH3OEeoXKdSbvYI88zeKnfjJP1IdDrCEZQZcOkQcRRU07mSD612GtA606DXFS8/iqGY6PYgvXkc
HpHtb8KeKu3G6tKH34AfwcInrQ7tYOwqgd+GFv2ofaKJ4eV6vSs43bUtddPhPY+nD7WKXdYgSzOv
94cTDhbGIpDKI05efJHb26b5TUUD09IOUz7RgmEUFxs7v/ju84DNlZFPR3MyT9mAuhoAx7lwnk2H
+naKDJahyqz/jMnwmWFpHkuGv/IlIAJMrMKXaOdMWvQzwXeoQS+xQgaXO+UrDp8PWX4ysG8c1Q4z
AzqEYvQtHJvZOFOjPPd7kdxKvdiTFiyuKsdsBIhHzfZTU/pcScPYfK8cx6ubkXjm9KoYv82iPLb2
cGib9rGXrdvEIzwsR7JlWrfTKP0QqPkgtITjQM/CxLDOJ5dg51aPIMx18Dcz3tUcv3QALJq+Jcln
ZbBA0c2nCm3kvKsDCbYWmGH7tmGvhUieohRWSSM5MqK+qR02ms3LWHxUNDlpMG+PpeV3+jOrMZBY
hNETI+lOqkfNcg76oLht3h0jrr3IRP4AP9epeYhu4aAz9oRXbynT+lDHJj3qGCqIJsacqTOv6NVN
EaHDht1EZyC9gDmEi6LYCwqLQPgYpiej7gsf+FylOfVKYhJPU62gFB2GQWyJ4wRI+x7l3tjtRuE2
svF7RcJyo9938S+txxczo/ilxIBhsFdF9aaDbbQudhYmT9pPfmy33oQ8IQez3UK9RhR41bR3eY7j
cJaDMKCeh+JOMkoCY8hR/ITjjQR/pZzcXJzvg8gm3NeAUtKmyh9H/Cwogm3ramkw2EfOK2IZmIWN
RktbR82iDC2beUP1/zg7s25VsSVR/5Uz8t0qbNE76tTDBEQBQbD3xeFaKigCNtjx6+83zaxbO810
eUfu3E0uhdlEHzFjRtz8UulAF0knqrq7NDMeC+JnlwSj5SKyOjZ5VTHjWO2k4ZKuxKZ6j42s3leT
A3EFRVPK63t112u0tuYxPXRa1+Yop3HxbXs3SqdEr1EwqU6107DSKy3A/ynXatfvXaPVz/ekK9eX
+LBECdJevXTCro1SjmCx27c38hGPNC4sHbV60iAUlnDrVkXIIejOW5rTh8rRhEl6WcWK4pUM45Ae
dSPu0FGbZW6PdQ/qWW9W9lo56Z8jbwFnn5td0h2phEi6G03jYwXNdINAtrvve/oYNUOKVautjXI6
DO4K6eHXiyA4Zd2bp2VMA64WUN2GOUU7cHbzkzLCMUp0DgbpKlZNbJUWOvgR24te3VenBQH6e+Yd
QfvlRnklWPlKwJ0fb2lEbL/S2WancZ7kID9aldItjE0H291xXLp4l5SS7KdFnbqaO5fOu707DcM1
MhHb29aeGwarch3vtHwcH5Syke9LDRGGJSMvPaywdqdpQxWzPc5OdmkRnzvXw2q7e1g0aDHiauqS
eadtF1s/qcW0FuGAbpFWB1Q5mkX7s9NUWgRb4rreoDH5uUlDp3rj2qvEDeeQ3sJueuIeP003m51a
WZnVa8XRiLN00kzCksiuQSNqdmv12DheFGxfqpDdO1fZszPD0xHZOdJ2il9WL0vlonwvsmx2xHYX
zXo6vN9utaCitEhp61+P1pVYLmW0TTXu3kt7YyFruHMOcOxUDndNbQxp1dltkghbWqRmmFPgJEwV
8bg12tD0qEzR6jvhO0qBCzUuK+24da5Mw6TeIqBwqZUq7bgo6vXutYJDqrXoJ0lpgu22uUkOl0bu
YBVfveNZvfUf2ysBaTWq7yfN+Bgtt7USgZRtmldF5YyzsYhLh3azyCuz1p368mGpNFGrUXWUKg8l
F011u8i4VKcgaM5p5VOihDxHzfaPMEu7q3//VqqUa2qtiWyVp3y/5Dmy04KI6o0zXKFoX8XkTl8N
eZLv3wQi88NJfv3NJPLzXybBqcwPLVo3OvfT8HjtKSd/2/yUBSFP6P5uAy8pLMdapDz21UrZJkxC
xWClWjn1HpWIc5FtPYv65VtGgPBC3smNMCW9F5BhteO6WVArUzuWabWs/Xxu+W6PEsC/7PGInOIw
t0yQe+skkV9Bzpwriw+n4G+SL9TKnwc/5dVG0VDVOnHE24IItnrs3igFPFXyRRnThJMGjt7K9QCn
hzIc+X63+kebei1ccTmHuz3JviRMEvCivv+xKopd0dKSTEk/0Mabrb1Wr0gVAmPqvkRtAOW6aB+r
KKjrpVl1zicl3NKB6Xp3t+q+oS3qSJLrdfvpisibY+zXmhb3U3NfiYvDw7kUSeMi7vHuYUCih8Ei
2pa8S/X0KZNTEuLfEOhrfQslL2Kl3jhXnbAeWmleDEm6Gv+Mnnewe+GrNE1vD/WiKnYeHhoD9RSf
PVynXVkPo0bsX8+tcLQ9tpDCrceDS5R5/uk615tq9+prIQulVNDMJH1U7RxeE/khGxwaZFNl5+qq
dbp2L7LKGZSanVMrO9HN8pLQcCgOV9tk307CFO+ulZCId+Mkrxjfjsp3NVKSzq51/lCw4U0dCrXx
wo63iH7tYXSsyhBRiVB60VKuxvkUqoTmWg/OIzleVYkXRkqTDxpYeXucW/IQlVPuNKo1ZcS1uJt/
U/ckJmZAUSBAq91LKc6XHNctmuKO6t5qDbWUz2rbxyOWEV4VEFwbOyO9NM+feP8dob7w/oXT152S
ltJe49K4dBqN5G7utjeMxe2jZhyayv1D0sgbAfZaPmNx446eGreyXlxUr+J2rticAq1KymXyM7G+
yRZqvCQ0tHICyqfKQ3UWrdy8HGO3iA/r/X1vFq2iU9TTDwrhzTSvFTWOt1N6pma1yv2NmlHB7RSt
AuulqpyNOMwH1dP+U0PJN92C1dfSGqXiESuNW1E4x/Jdq91qWu0xSmKIvaVyJDpTCI5eFmYZubVP
KG91/8D1bxBVf8lxqCqPem2/JxNPJUZRKMvqgx5vxffPWHo3uKTCX9TY4VGtVvYELLglcHavRxqo
1SqET5ofFNnzwuffSMPX6hmqmjRRyBf6lp+yUreIT3VSzLf3+9fx2KwRSAgfcyIiFePe4LBZUbe7
GVk5odEgQYWADZG2WrlybB/zqCwOTY4PMXGolrwv6vr9WjT1vHK6z7ise2tjAtS9hMwCfRGTOn+o
ZYreyC/HblG/hda+GSl2NUvvbWKARS88ps1ZrXJskFdP+aHJttoI9W3RUp19aVvb0NyamEHxqCuB
etxlm59B/Y5SXywXDM5TUatEJDqdVJIXLIqc6jFVA7PFqBRXPpgl75INXwt+bE/1BtVFmSWqxlsz
zwk9XB+Nq16c1LteRKnaWxTNktM4RLG7eEShw42wBzFsjje5LZJqO3rR/jMJ81oNpIq+uOb3xt15
qGfOAx92fE46h+T6Yfg3gvKZE/QL6ZYaZMMo9/DhlI49zgsr93azZRJU/2fYehFfHEXW0nv9fneu
N1Um4rTm5Pma3BTz6sWhXY2zyc/zvEtJfC3eUD1lUVEplLvTeBDZuuw4SKg26NWo1G2O3pxrteou
tkcycRa0Zqvh4/487xvGfy3rcL4uatm9er1TRYwbrXFJPJq9kJSofzb6i8xKk8c9bC0qWHlVf3H2
wot12n2QWG+SHWsvEqupnuqH05Ghw7IVp0ZG17ESZbNtzr4bxYflvyGt10IOF+7hJMSOwAkFtqvt
R1lvLER6/yAU34H+RRCczpQdx0O7O9F5mJ9p0PZdhOuf4f4OONU/i/NG7XIPd3LhrVxLFKrZG8Qy
0qBZ07B4fp5CrvJvJHrtxT5RkvsdQQr87xkX5OJB/hj+s4FfcjLvV7VZcN8ejovnWGExgYifB34H
7xdWjpJFWFzJF3JqFW6mcu50vV1E8/FBrL8Z/bWgQh6fksO9nmQ95fxYfKUomp6a5KFXvyW1D7z6
RnO8VlOICAA/ilqa9fJFxH3BvFwza/ktMcNSa6bsiGge1NMnv/adPHotq9C4XLL96UYyI+f7sauM
CpLwON/376Oq+NTB4h3MXnj4QLjkQI7QrlccwzDjqGyx1Y9lLo/v7oftp1TytzuRs/+iIBaVWnm/
C/Ndr76/iurZ32/H6t0ucVYcn6dhs9CP1VirZh/S79/wxWsZhWNS2tdqp4RI5rYZj655dHUWai3q
/iMafi2lsE/JSNunJ7CycPeXfl4lyPXhkvIbr/LZIfQXMNVJCt2GBQu/7rWUhKPV/axRQvqywOXR
rut/tv4X5j4cleiQVPZAJ7pplaqZYI1wVvPz4O928MLg8TaPuZknQU/Hs4XYoa+JC54JRGPOfq6q
JYf7G8n3Wk3h0Szn18eeaXaZOJ10zqrPhEZqIm+IS8laXLgG8UFivdnQa22Fm1rPS1xbJNtsXCcH
cyfqD53IT0iKMwmN6YdZ3mi519oKl3JUXBvHfdK7nKgiWlgnYsoki5wrn+7kvZvghc3V8iM6JXGS
IBCJ1N17ldNN3GtW6/pBY7wb/4XBKQJwuKSlctLLdlG5m+y3xiXeUvCMlFh8iuwDmN7dS3otpJA2
bos6Sc5J7+FzZTGhU+E6ObQrN0EWyXavkRJxyj5I+jdC5LWeQi0nGZcyWKAkH0ekV9zuH6TTG8Pg
ebP/FyZPd7dztXJj4BpWHvFRg+rLcV85co6t/8yEb2T680LrLzMU+yv1DG+lXS/k3KnU8m/VVXYZ
/Dz2O354YXBa/N12RXSMeztSuMm7w/sLRVwR1bt+JLft0wWnN1t4XlH5ZQv1iET4m1rQ0KsyDo+O
uu1eax/ciTek+lpBISqntVNje2Hoe4RCLZ+4313iasTeraeV8c9QehegeK2TQDFJeqnstpQnyk8P
0k7IUQvKpZQrDmG01fIsSbSCaFjn3Mp2xgUtb1wWeWHGebPUKYfX24e9viHi5wXGX8BY7I4lEqwP
+15+O4oi2aiPDx7fO078SxmF6LFvHvfJvne4kLbEZU4SpcjKEpfvxfSciXuhXT9eyPl7Yf+8Mv/L
JurnK7lb6XHfKyq5dlGXpYadNz8w4zs6e7HSL5RXLqJGK+41C6qTc9R43C2j2yd59YbVn9Txy8ov
+9qpdEgZHVvKzO7LS7W/KG3OzWVxb+gRUdqfqe0dRb9o9EdIX6lyfbvvndJM1EvDc22PA06mbvFJ
fTxh/TcK92nY/bKT6yHbRlQX2vcudZosnJcHKr2dq6I6r2rhrNnRFgZlhX/ezRugvRaWTI9Fid6f
pD6QWnbObAqe91upfVjmH4oTvJFgr0UxqPqYhqrcirKpGSW34dQ3h15L/2RQv/EQXitjkInwx/AX
hi86u3GjHf2zAOtrzYuIyiitEzebe8X3dVj+OmwW09btA9TfSIrXohecM18p3LVDUpCmLuhtO9l/
7CP0bmz5+S/Es+B8+li/R/vesVz7PiCNqB7S/mfE8sK/rcu5njZDkNkiO2BIPRWy5LkkmBHaPP0z
7notZlHdXUqlbE/e/u4W4ne1OMikHEBLRPckF8X9Uyusd0B6YWJlv405BgEB+9Z3XLiVxfBnCL0j
9xeFXcpu99v2kVLJmPyS8WlYChSP1FyK830w+d/ousZrsYqkzDElR1KgdRMXGldXtjaIqAaVmkHZ
l5MVrS+dn/fyJqRKhY8XSmqdaUZ+zva9ekVkbpWiwnU9ybTLQZw2j2Ftoe9o1j0JP+zs70HXeC1k
QbLIDVuBjSFWi2b34jZofntSusXyU2eFtxuSIv0X1oiPpXKzumOKcHn/Tr/jTW1z9kvBtq7lZbP5
nffKs59B9/fk1XgtZVHPylkayYkiQJfv/Jsy+Hngt1t44W7UWIXW8JhqUSleiEo9CTuNY+s4O5/T
llF/HMvtNOFEoZFz93Nf2+fGNT1d7C338SySozMaVxWfauD/veogd/PP0Kw1zllePZTj3pEMf3Lt
p+GoTn4/OdmfFOE7MFb+PAO1vfLyI5QznM8iatYEuf0f4Pj3Pm2j9SIAzsqtUTs3kJLpd2mvkXdG
o/T9pPKt+ospvubPs/y9vdN4rVzROmaqokTIS7XlxQvnHJPid/rUtfvN4K+FKpLoXJVxFjRrSEGK
1jxRDZq0/LOVv5akKNdK9eviqbYjrmqF14yGW4tQsRr70vnDFH9vRzVei09kipqQY3GNe8XWWcRX
/ZqdtJSuUrdPVfLfWM2N1/oT9+O2Xmpy3Ntj1Pvw2k/oSBKKhpfPz951fv76Gclvwm2N1/oTe3kJ
7xBjnJOqmRUGiZ70nI++qmVzexCtmuA+8M8zvWGH5gvvV7jUWssTJnpIFzB1S8cPkbA3nNx84eT7
dtFabBcA6r5vE2glSzq8mLeF2H4f/pnF03gtQFFLb/fHImXtpZysyUn+sTfcG0ZuvjDyqUUSw67K
2otIJ/ecCtB7LmTfDfXUJjXhFgmSvH8G/9/bmo3XahOJQmF5zmfRvP6iYm7Nykm/L5PBz4O/4ebX
ahNJushqXL3kzPDilPCS4xLZcdN/NvaLHueeRFwq4svdKcdzBXvtmHfC2/g59n9+3/9PuKZs3DOF
7vzf/8XP39x8Pm3DKH/58b+HWcLv/5Lv/L9n/vzGf5vrzF0m6/PrQ396h3H/mFdf5ss//WCk+TYn
HX99egTr82WfP8dnhfLJ/98v/7V+jjJ8HNb//u07u6REBYJ1SKWE3/74SuYK1iWD/+ev4//xpdzA
v38bLMlY/JdYUlx8vacsyl9eXS/PORmHjcp/qM2WonInslVt1bjF9tu/buv/+apVadTrrRopibVK
WUrZNGPAf/9WVv+jpdaUZrPRaDYrVb797V/n7PLHV01VUTEqFEWV31R++59F/glN/4u2f6VcGc1Y
7pmBn+XR/9fJrNfpDkS+nlyZojQq1ddznFs1PERpvqjo00x4vfl8OAxE3zG9bjDkmoggyZPqy4Xo
hsLLxFfQnXuFCArR24quMTOHQ4/KRKbp9IN+xmPD4C6Cvmnxz1bIH9d8N1svdNU4dLgS0965sk3y
ybyJmK7Ppe7e3HqRQWMv0dnqyB59NbDGvjNxrMF43BkMEpEIvzPeaf7gIvQpl7DFXH62SsT4rmdi
01t1Bn6nMxjbfucXhP4Bqz/B5mlM/wCb14rl1SRPH+k1qup2Jo7Cnl71B5VR5PR1QKNY06m96k1X
+rQ39+x5RTuLbj+YT712KL7aFGd3XM1yZ7koUbxaFd/rbq73gn7Q3Qpv2vN9fdo178ILhut+KmZu
KiaqFnSHRzEU5vdRzKd2Ir5EoGjTcVXYhQiNdb9BN3CsOmH2+6SBiH6/vw66X15g0oxUM52RIix+
DXy5RNs3GmJy1CnastnY9nRzEO6sKShhtZDF+yw7EoPBKhb2GND6K9cl8510WJ8oKVsch23R8U8g
ZWX7H0Jk5Wcq519AW6nQzLPVhJBf3esaJ/+lctqq6D2upIj5fL7SWYU/0DYre6eNE9Hjjw1ad1rE
3UZzOh9fNEXrzQudqisimOrTKSlINEy4GXWxkfTR2SRQSCzYO9Qx77XAWV109JaAZCUCuEGgjf3N
XrN7Xsoww1AITkYFRFwSw3VEq5S+6HeHQRCYayi4pZlk1Isg2Gqu1RDB9130G3pNbLvcotPIgdNy
sdXu2lkPh1fjTkmyk5F06WkV3A26t4qTGI0s39+EemcFMu2bAMeOw8cLsfxErNzHxhz+K0hbakNp
keFce22EoJYKKi5JkFZMhWVz41WwVUmpmai2r6Ki0QdMTFXnSA70XVfF2Ot2j4IEGFHoV33+NTT7
XvtEs/QzKPFsex6LKbn3smy58GqayYUliauj6MZa8OV5w8RCFgTcDOoAynldIEJ6SAl/RNkg3/cg
ZMahvFBLu/uhgLDB3th2R9pDrDKQXtGmtj6fI3iCgtLoTpex1gH8PbZhoV5VTOchXRK/M21Hm3ju
ulGD3DuLh/HlNbSj3MxWJ6oPlrlPYXyFwjiJQuuXNK50CNdBTHGl77nZYA2i+KkCDaWwYc57dW1V
5etyu9xu8e8dQinaN+Oqk0LHkBUt2FpfGZCcJpAOQSvxoAPhToBM2iEx2PDImM8V3/XxQVv5c+Tj
dDzdMuZUomB+o/wx/KVTEkbba2djQ442QPRuLOMqlyBWsNfsJAYbf3xj/BubyoTdNGhnq1UFE9kP
4V8EoNqK1V5ramOu9fDeeLQK24q2Gk8rmjdf+dZJTCtmrh8Frdz1Av7d6o/OTZwZKadF4Ygb6uJo
5HQ0nAOohA0PhyXBtVsRg1iPejyM2tKbhpyX9neinesJxLEH8v31vl3txJZHQTw2PDuz/UL3ErZS
0aptSh3SclIxtq7q3dvJMuore3rMZS68M6ScAw9F2vosbiYtFXWJzNC8dprdh8bdEsZr6gtH6VLp
hVrKQFuVG0bgat0viQnFXPmkcIl196sEBYTGnTLPhD60pTn8OsrHLwaVBvRhieYbk1PvoE127eFe
H5qUjOjf+gcxa+gtjeaN31uN5o0UD20r7as2wRMQE0QJ+FibC7Y5CSQnIBpYiB6bB+Nq1MS6pA0l
QCcs9Nr5bmmZ1v4KHHML+y/0/pqCdiKgAUOidaVmNHNqk1ruVURwnMQldN4OHAfhXNKWJ7G0vhNt
aZC27+/19Vmj8oN+tWPzO9bWxyfcPUlT0wVR3o3tQ0uRV9KunUjvp51FVy5/lGqrhXbpLDQLzcKr
35c2hSXZFv0YxGQdSiiJgCsApr+D5x8G/UCB2aVtft208UqFDQXXg1EfR14Dsv0r0uzC/3f8gUFn
EdHPxY3RKCKgm5EeZGz6LrrOLHniP9OCvpQL3rAhZp53REr2g7O2Z8clre0hVU/2VSx0ChgFkY6u
arHfYaZF7aZ+1eQnMa8kZgZIJrRsYdtNreY2EeTc6tFuiK1Tu4T4gvynnhn0+9/z3vAqWkZDd65i
QpUJjV3W9YuWQLZ09NAuUtChNILg3F4jnSjfIcyjPkQuAYrANPuu5VqOa8woaaKDD8pYOY92qScl
ReTmxqNtLdybWDbEWf8+txNH7e03Ta+hx6yP+9HoE0SSOYToc/2rX9Nzg4iBcEeUEvKuGqfVwqCy
g5Db8a5snV1BGfvnf6nw5gE3rns1Wr8uI/Yn12z7B02bnHVVM6nJwHvB17wJayw6B2PGUwvUsKGi
Y0Jot9I9t6nNDeyautlvCkRohLochPpOo/7lwJqZk8KcNMS3k3K3ZZaC8KvmbGKxGmxWFwB7EauD
VjVuesusYogtxKTQ3IlFFEmMDqJbRhFKleUehCOV17qJjRBq/Uh3ku6JLwaMstOQVwdzZy0p2oMw
HLjMGNlLLhcKykKI8WqA7Pd3QpoZG20Dr0pIXMV6Yg4kXtGBesTCmuKmq2ZTyOaMsc5tUan9kVg8
oiJ2xvx+CBt18dBOyOM6Mzc1aZyoNFxdPbTeEIFqwgEx6Jgf9OnZQDpKErhpR7qK0UmuKymDfCo3
7+YOquzGCkPNIVgFXRcGfZBpySgl+9QeI3uriBF5FYgCbrCExDm6ZhXqcKKUt9PeXoNzUBgYROMK
OrPc9uxxzIJWNyT7VW9YUjrGHUT1w5heDFo66Xc97e67B9r2qIOblXUyJLtKHRpx7viR6KhiChKx
8vba9CvAEhqPfUbkvwcT2APMGgy/ixjQQE4fbHLdbgLk3jRsg3fgLEG1A3arsWG4FoxzEzb7KbXt
wzRvpxpNPqnIZDiuFepoeH8wGVkUxtJtCMdnARF9a1VgJi2EpzqV8JVwQsJAYNoIUTwzHGtl7zWQ
lJqWOYmEvdrqiVezG7Z26XObzNz2H7rShupS8FlGMmPjLxDR0IaBROq7TehpKYkL+86azRykAeYS
nMjns6sxq2obdsNdrIGltKUYk/bpo3t4ErlCuVVetgY7sUz0QSTcwYaYVPsmFDEy0Otw4XInbHvc
gerQc5uDVtcY2Pne48lAuD7TugthUExLfEvxxmoYxumbrluhP1ylfYAJQu2is5KFcG8OnFFmiHOX
gaFsA7N6bwxGI7fJtBAwLgcwvPGdXPmTt3yNoh4o+VbXt6e2NVptUNKaO4Bs/FSbLYE6RA0TNuGa
0UHbLIxKrzWAcDG99mans9OwDpYYi5cPEbbys5bkXyzDarXcIgZZrjefEbJfAt9plpVvRbWBj2dP
e1OstHk38Ob8r41p7/sru7MaQ31TPpqroofYxcx7WnJ8rY+x+L6Q6t11EHSRu8Gwi4vnTMRSClYz
WAcweV+YDuLVCZ7Ws/wcx086jV1cyvZwLUXwxHWcwJw40mtkGF7QQCekOBhsuIgIdXQGG0SZFGz8
1bGW0rXbYBttfH+h+R1saf+3/3Xa/8bHqz1DmT/B5iXIHEelffVMg1d9PJ33fGAz7LEOf2xP51vR
ng78Fevz8Z6m07nHXxirWLl4fpIEbJR192soQdWTkPTtgc2j9tS33BHOC0POh0ChO+f9OQTQSxA3
NqrT2/h2D8BKcAUAY47j5w3nTDCVmOjNp2BhzuvSPIYNscaxhYdBH/VigzGbwXB/8dhZsZwC3JjB
dOoNh0M0JpgBE7+7Ml05xV2YT+vadMzAHMoZ+8HwqwtaUIZ9/jhr5uW31zWdNSPwheu6xmTozYfe
17xnr+ZzObicaxjgfnrrGWOx/+f6mY938PwdByJgWMeYucbScF1rxDjaSLI3vDLwcfDYpD8YWYa7
dDV35lr838iCFHxQjAjz7bE9g5rcgT9CKwaO5P4BHwPjDu9ASn3IyOGZGW8PBlN74y+ZZic2CM3B
YNDZCSa1RhtwtxmjTZAOAEz67sjH8UwuiwdcxzRnhgGpQs8IDHfmGLw8nvvWwMZ4/pnWyvWWJKa/
EFutWleI+FRx016ildmt1TgdKXup29IfxFGdg0iCCz0PVENd7F8SCjSzwhTz/bGkh9/R0oMW2IIN
viVhSBICIfwz/+Jfe4r3MfQgL3swAG6MOfUhHkhvyNCS6p5aleHkV7hLmiQs6RDy5RwPh/XgO7Mo
2x/7K+gfYuVJ/pHvMK4EHDEFgMlHNNeV/4yh+DEvSsDOeXw+h3Xmnm9phCDseQuRguUGfINgPgd5
vhzLY+WZWHWWAzDcgdE8+arH0zwLEfOrC72NpUiaIz6mG6DCXnjVHs+xN8XXEGaRq4OM+EryJLzK
V/AhfCsZ2dblgzwjOXcOkDw5b4Ajy46ncClA9vAl5z2e6vFQD32IiTjSADsj8wrLheLbzMty25lA
EMLQwzl+rAQiu2BEVgKgGL83hHv9HjyMmzv0eP4padk88xxZ3fAL9mH/YF6i0Id75zCWXIDnSSTj
KzM6w7IYXvjqfeFBel9Mw5Ds/2vu9RgpeG6M93hFUgnRHqvD39YAsjZk5OdJEpJZGYvpGJtRu1/E
quSK+QJ2H84ZHaY1mQ6QsCwZyRt6tu5LuHf5wXv+kSTCNn//DTmBcqSTpDxkAQ8RQfCkOFk75kw4
5gRe8nCEvohwQTRgFzUTCuQ+EkE6mlM200VqSAEDYXwHXbkmZJ/XWwejwH2IjmMhlPpIxqfI4rEJ
fO4YBpapwywGsxj87QST74nTFAZqH1FgTGZLh8ChM3OZJhhKrCGe17D2DGuAt1mfFCqO+fUlZSPM
4X3xh+2zYcQMI2LiB+gmSpQK9iS1FAJPAmxmjVixO3wuO+i7poe4myABGZJBLWOCTHTcWGDfzPqO
IyY8OZPk7TpwJHpRPjhzlwYiy5GkJv/CULcGaM2JlKHAbk9cD5nELvsSOBMTlZoKc9412SCCDkFo
ydAogpkBLEtuFQrjL1YasNU1ewjYIuKcl/ECpJSTco41yufgRy8AeBPm+yPwBih4mdnQ0XJNlrGc
BV1ohnW4qIK+MzP8FWrYWmIbufgHLBuPJXBYGmixQIsrPwJGMxOhfxBQ4cbtGyyY8aR+tyy5UKYh
WiICZLbUBv6m484mLMok8unI15w1Co51I4tnMyaegGpgBjSYg+ilBM3MHaFg7vhVyH93YBF6dsCD
sQQJsAYsDdYkRHhyM2BBoAPqkUhC5g98ybwDIp1La7bk4xEsb1nL5cjaoPYhIHe2tPwO4RSCz34H
sE+cEQhk8tEG6YAHv5SqCocHlttgprjLE/Ym4VQGRYshEUfEWR0XEPBrZATOsLsGlAACy2/TQfE4
JnTlQd8IHMsZ8REQY77BGLAzUEdaRTyPLsJMkLxtgTPIr4OFJGeQvzaoKuSn3BS4GTAUQnfg6/a0
M8VsgevbUtbBcGx4o0/H9nxgGQhSf+BaSEmpbAfujOGwA5GTvNyRCslCg9gIa4S4FK5j63eNjPqR
0pblyJX5U88fMBPCV6pWPiRyy4fDHtON0WrY3K4rn/+kQ589cf+iQ+lyrSj1ar2CSfvnrIAWVfS4
tVtGhxKcxIxCMUhjSGp3oPeUo1OCQlLOeJVnlPBpQ6GL0Gxo2KfkBn5PQ0tqAcnhUuUiC9kN4g8e
kX/mQ2lctef23HMMqUV///x3w0wKbMSmFMJyzufMczktf/4Qush6RZOfoF1/f1RacohDTGwZf5s+
tPlTFUj13OMnXaphtNwUHdzZgGlQNrd7fofFAmHQbj3EoINtIvHDU3yMvSCXOvU3El3YmBttYPGu
LXUpEhrxPgefLBBVNQV9PtIWo3QI/gbg76lGpO+HfSH/AnMbXm6jTyVQ5LNoHvjKQws/gSXlJcuV
6xzjSaKS+X9MFWk2dDZQltwtY0EI/At1YKxCavALWqqzQTlLqLFJgM2hzVP1Ym+tpGXBmLYkJMDC
0NJeYMFPFYfl/2QHFNXckwKLY5an7Yxmkmqt29MhS2n7SYU4ghTRwGAF8pcGMTYvi0mAHnKnI02C
pzXCdwwif/fGfgelL39kf09if+ouNj4MvC++6srPPc5uhpxrEQvCTDG/cWXR0IAJ8w3vSXoAmHaA
jL0z4ROwQ3MmDSA0yXCIdAJnHMawZmTUcCyHl8LXWUtbHKNZGs8IchMJ2ze7EwODSsLA6Msh0A9y
L46LgY4Na+CF/WG9E/VB0bnmbIIgRWUSpQXYHQQYYs8yEDdSWWP+yFXIxUMO6He0HmAbyGO6vmO5
uIUSOfPeGEMm6MsnJX8gVyU3dbsTa/j71i0Ld4NJpN56qkpCnzOkMUQykP8i0tAPM80x5GrRVgNJ
z5vBSGPpvIMPiSHV7fKSVISDzszsesToOmzVR6PgPAAwj/lNZCOEg3CVNgTr6U0BN8ITVQxGMGEw
Jp7YWEud/7Su+J5P0DUmytGdWb6LTkG0swzXnZmI4iexQulo0Zm0bdboCalCOubEQtwP0HSIOcIL
3SHGxnMHI3QAVoB0EqQeMovOGuWHhzNbYwzhhUkDYoZC2IxcsIUdwSfSwkXPgb8JOszA0eF1eQiE
wJeGmfxNuAwPRyoL+a3RHXb7KBZnHUwm0mzGA2IzE17C1JEI39gr4rq2j+piSbwmrSM5wkO4kIMh
rR2QLqFm4S2hk5YWB0+zPmG4rsTo19fTMpK4xVaVzn2kSYBhW+LIE6rEzpU2vfyMbXxlGgCWyD4K
GU6VkQDp9aPrLXAkDQl2ARak1YRVtDRADufD2CL9CefCfdOg6wd7BjzGZrDyCZROoDfxDP8AD2jV
GEF/UO5ghHJCFSNQLOJIqH+wIH+zCaCBpcAYBkGe2UzyUyADSJAGRiNbnsEh7A+H3INHJVFg/8wG
CE3IDyJbukurM5oBqiWmwdIdDKSNtsExWnUY8mlRLVHvjMSiTcwGBgV/BDWhygGhsAEHV76tEHli
OAgF42EkXdAR2ET2MIlE6LSKvz7DPJlpS2sn4/WbzSAlmLWCOKSE2hDPWMEMG+Iu0w8asvqsMPFX
BVmjK0JdaZXRkX9WkJy43pSDoqAgkUm9+VcXO9KVMTe4GFVJjAA5J+UAWJIqBOEl/QK4gE+lMJQG
IboDE3mICEYWowOQTvg3MrwhN4g4BNQMSAAJPUouAISCBSn5AqlkEnhAfUppLv1JZCJWBT9Mp+3n
DDh1yD/0rpRljjQNSTfAsie4L8eAkTDr5KqJ/6AafBc5w6OBaUhzBb2AVOEDvlmNMWtNJJ2cHurt
OlhY2IvEFUAovEn0UjKVi0yRZhSTLA34E4PclAIS6wy2kVJADi09cpwvtClGIaToS1LEMJNz4vf4
7BZbRyq0MbpkjiWlyTdsmxwEy/LtzrjzAZuNZ5mLn7D5kpwVbW/R5XwGm1N8GiAFSAdjqas5z8cV
Q4PBm0ADY0W6UdIqIEyGeYDBJ5ENG0sVDs6/UNSet8bYke9AGlK8EtED1JI3n/4JMdHgGVOSCpx3
dbbKkFMbmwUNAAzmCO4/lBdvD58qBfKBFiCINTFCGWZKtGCNOBj+X+bOZLtxZEfDr9IvwHs4iRI3
vWBwpubJsjc6HjmTmiiKevr+wlWLutW3b5/edTrTTtsayIgA8AP4AXAtB+DTNsJkvh0IQCM2IP94
Tpj7DcgCqCHW8PtndviIMFHb6O3DP8ukfCQ1PfeGS/yLP361kczgEJQK+C0OKLf9BxjgFqQJ8+Sm
gyTYMnA52y8VN3yLYMmJ3kZTjy+Ep3Bv5Cn/PVHypP+qczwLVCcvhIoFbKNR+a88oASJsVnS9Mi/
qLMl8bLf4/obRUIlY+FAHdMNepmosIQtxIVjEiEJsUsMIZeGkfLm4ucV4QcxEcf6AslJ9M8eknOT
mgvHFklg8f74kDE6wng4sChVIAwP5ZWQE8AERglqyXwTzAFVYpX8cMnSfmx+UPuukMh8tgfQ/6C8
DoddzJXgWcgzQ4oG6EZwRcIfgBURA3yikFi4A3KbddJBxCIAA7841KwjojEnEckfeeUcgTf/8DPf
2PAzcGV+/+AYSsngHwgQtg7RSbkGPFx6BIuFK0EBV/LruvwvtAfjX7AeLFXTRtpYs1XYTZJf9VdS
91CYeWdCoZIcHWI1UlgTZIXTHW3BxhxVbOh6C5pF9byxggjNgTATR0EXMzDogagMP0ciONj8hvNK
EAqMscbfnK8DBAhUISN0vMRiLWPcaMjpVH5LbEcKQcDP1+sX+AvfSxkc5w3k4cL8BVwDCgXxJMTI
SSFyKuME0xVKCqlj6X9iDuQc7IbBwQvGzePkLYlucHZ5L3kKpdPLqX/1JDRBH4KIcAy5U04boFrG
q/6Q+ySWbwIsQBlh/oG6cuOwpdKhnM6TDXowWYmvX1Sd/LBOUsZBrYfVHD9jE//u14plkHo7ScLk
B2bBFBHlLg74mBg8eYJ//r1TN/7bPCpJQmMTR7TPtEeWJvMU/7yJo/vlNDl2PUoOlYNJwYtE5iWM
5pMC7CZOhl/xxwe4nOCgVHOoJhlPliIkHSPp5fD3DzdiLxWhzIjhOfz8utG/OhyFJENq/P9rIw8n
r8Lt8zz+HcCTswUZ3v0B5wFXDa3HY1zp4XH/Up9KY5hIvRWHv/FRGUSdDRCK5COkuk2I/AO75mGC
iPwa1i2vdZgBxcmHcg+Hgwz8zd64JqmkuQMZsSTS8Mem/exXUJv4PeHEX5fzQ6pWaZnlCZZnx+P4
SBwkD9Cvxyr3hh3DEM3ISUbB93a2/ZBPkkYSM44u5emobSmWv+gDgfziTjDb0uwvPlhr+QjUmwdA
B2vNeR5vytEjCCX1G1rsg9MvfS/cCPwG+frSY5ah3D9cRFzGX3QJsOA1iXRym0Q+eDbiAqZdEwGV
lyR/8GurMRe/ylwecnQfh/z3D68vHS1enaCNtFUshPT4pIYHp4PYWN+pB3jiboAEa6Iny5TNkohC
Pgzg8Ku/pfUPINjxXKST9wR0y6fKN3uV+A5o8BsXInxEEEkmQcDSXB9iRyjPkzEfHvn+G8/7dIgy
ERWX8Q/0NbhCokO0Lrfwgt8iY3GYqt/A5Cv77xHi4iiANXgQkuO9ELFDgr+4AglVC4wgK02wh888
IpR4FNAhw1FcJckjRBYVH2PL/720meN/rTMnBrxPg6au/20M3HNUZWVTIW4Qp4KzSMl2k0x2VrpI
7GjkKBvlsL4sxmHmMyNgLjPp2nbwitf7Szm/b66zzruuTEHdh+qdoTKkZOkx3VnQHJ4uE+QwE5B6
HHolQz5S5wrxX1rH+0NQiPDN9/PZ22i5sl+7kNZFeLTeutsxVwD6VekwjoKvhqOROr8GZWj4NO92
au+7Fbp3cZ9ccREnhHVmFq/59E/bYd7U4gqbCkbbi+YXU217nbXx4OUViezKsxjoXO0KrrlymQPu
XsmYX6Lc073U64LCz5Oxz1UfHThLx9p7TAKd4Rj9i2Tz/2iLcyaer4NDN/Rmd4cJDLFAaEtm2d+8
xjuuR27/0iYPtw8kfeGVcVnuOVQdc6bHBkPyLo7p19Acnl65aGC5ZgGeA/8s0uQbxjo5Axn9ECLJ
+vFWw4TYtH61ghMRqNBZOhgKsB+/27CaWmMni0+x9VGJU2C/joPahY3hlRkkjGzOldycy05ReMt0
rToP3hgODcORIhhtxKCYBuwe2SmVVXwkT+asQECK+VqH1B+GYzb9xpRTxUka8ZaGVAB8mDAF2gWT
9hjYSLZoVcW5T/YsvL7dwvN8xKoZzA8sxQKKUr+nOcB+mD2mtJgPh/kjkjNT2xwqRemNF+3gXT57
eimbTrXqQoYYuC3Hw6UrsbtJI8gDYenb0UT8mKvrC9MFzbc27GM7LOJiBnFjVtOxmRev6ZLsjHNn
stfujjozwhv1nk/v6PbrYQ+9bHZ8uOo+OzF1wjNFsRxNS5ga+rtfe3Qv2BrBmoF+U02nobN3gox8
cdQL1Q7BmAog0yvsxeUSNacZB6cdnG7klKw2C+qfk+qth2jmP1xtwZwdJjiwpCv6YT2/GUuYPLxb
kPusEmKUfdfuIzDDVFTvMBhWuuqki7sPXwu+oU1uX12nCaDz/ITjBBORlc8Chq6s2Yzzz8M1YyPS
aNz+Rdsl5qol54guGy6NlyGs5K+nXU4OoF2ah8fc8quRc140QbtR3FtQb0biEhzn5htHxK12913q
d3Q0Wd06l4EmSbrRa0eJlO2dI1t45os6VaeNqF3acM8mDIxvoM/0iqfHtNpw7fAkxew0pdtffDlo
/oQThKCg5C8+TbRpZuJZZKVyODkrYzFAv6Qw/eYryCSjwNxufnTfJgj1DZ5ccme0+shZlN4hdSEy
/hKlEFmIzHTW5KQ84aqM3MV5Rudu/4023XGdLKyojGkMBveGGTg6dJvuh+7/8VWUcDCDNL4nZyHf
N3ORdScNerhlR0RcgW6keJaAgbO9uc8IDNe42rb2RiF8LKiej6gWJrL/+XSOq7BCrfSw1xhIF5de
J+CZQdscwWX7MBLDn7D+dhAgNnByeCNxDVrx9C3BvUaou+1DLO5hHjVuEQ1e8nUW5TT1LpuRU6ED
FpAN0V/EIXKx6HhP+iRuz28n/zwvXlOPHw1Q3y7T2m9f4B3Wuw+4TQy6ALGP3Qoa79U5TTsGaUBi
vQZPFFXq2eIYSxrgPabwvIAanb9dY7Svvxi7DFlD4hhk59be1cHH0F679SnquPI6rsXppd7NrklS
LS5Jw8rWYthrn9BfX4yc3qVuqsc6g2sW6Vlk2yJzJ6vHlU4Zy2zwjyvU/bMTLcxOmKzP6EZH3rN7
rj3rbcA6QC3jl3o81N4RZp9nSFLMPQg5MSGaiu3LvWsIwxaiUQnXFkLi3Rkxg8rN0OK6SxUe3S0W
z8/zuzpjRKR3KPej7dXTchpbLjXFH6fuyR03TnGMDY7VLTAu3nhLl2zFdJkFZ6qO3QuOY14yVg8e
V+Y1ZfBgSNy+xxbpvqpyFQzG2aB1nM3NHxzdvewLWUUAL1vzZHwm88p9PHE2d3ffREPIFHpu4oJX
BN7a9OIUodolQ1dzD4Dr48cPvOGXvbQrnfdYagI9LAY39wePF7tEta8mB8mURbnsCviCDGZDTeuB
kXkagw+cZ2AdjNmsRmXAkq6cde/Rm8IxL87J5xRMpTUEgzIVIIU2S6TV36YIQDMd5u38LLrAeBmF
9HeGzY3VgVlpuvJi0JMKZ3QxFgvzIcpYcRr3WnmMhjg7k291d1vSidQtfLsUj6lOyY7mfKv+WuHO
voplHqqznvj2oYnyUAsn7uzm6u/q7vOMClC926IV9E2HIsY4ncXYv0JcPAeKc1rUEHsPb4Wv7png
Z63g7xk+bWJmjMrk+C7ygPkBwXF1lGS+3O9CDGSwNj3OleasDlYsUcJRHLYjPyydj+Stcsu9gqYp
4KSr8W16nLW+/pIMvHXS0+bD09wefjDn0F0/hN9saeMelms6D8cPD4Mk6J2AfDHbJH5uC3+U2NCQ
j8EE/rQCVescxZp3ChIVdTSJmXsYQJWd6eLrJ2G/IAgzStaBGw6nz0vd2uUcob6Owf4DTehkQmOL
SI7zddvCKyi2GuzXdr4Hg0DMrtxjDC1uEjbO9vZV+GMP6YWGX4s2oDWdJOU6n+mM7hfrt3x+DNp4
DGf2Bj/R1SHXpuG2RN6v4hmhPNbVso7Pger72VKhCoURajHZ68ZfPkUNpRqNP80EU1uc7p3GmqCc
O2tKfnd6aMUH2mzaYxDPzg8byGmBkO314SNIarzeW3Q4cX7exovo+xReputSvBlOH38QhgjovYTR
zxen6Cq0w+I5zT0jjnR4dAtOrO2vJ5+Z286ZnrWMoNT27uAv9InQ94arR5IO+fTb+OZsy3nhn8Fk
K2b/+Ms5ICj8ZgyYOw6aZbdXvTVwQGjhsGcjGcPlHH069zWwhu2UldoGZ2ibY7TYbJnvqoUmyogO
fy78+3T62k9b1XnPl0xwW9lPkS8DzdOTJwTDUpjO+y0oKB5GQ/duE9z39sW/v2fzcnuNboyfcNJa
TAa/eLc6oZwY7OhUP91n827AkT3ta0R9Dg385YY9+VQgLQ+gwsaxl4V3e6+c2O49sIOfu92GDlKN
83xvvD6JddsZVe6ZQorXQWVWpTBfDRBD7l/Lz0sDNd6G0Lk+7ovlccZBmh4DeuODaRUHviiDodTY
hNg6+ZkE7boOs9fLq7XX91Qv7PKQ4tKCSccv5apxFQ3FjiGeeIbbrvKYsbwJ5acogJZqDMX5Lhao
pu/ja7MvkJWrQ4ucr9RLvx9CXdB2PNUdnZ7gjF+Ich1G7i0u5uaiWatWQCmlQJku9PA5s5J8Ya4L
DkuFIm28jo6CTr1VQx70XuzLZRNcnNseTMxwdw01ynTHrXf7UUaQQFOvfuOS33pa2tKyMugesWHF
DyXJgU+QLC/BCYO+4PyHY5+hH5SSHwehY2wi9eSjsVQjAL0xWuTi2hIa9eE7w2sX7f741r5c3NtU
Q0+W8TAbfVzPTnN0j1tFpIZop2Mk++iai/fjvDwcPxibWDNIgwFNs9GbMX8kg+nck5FXT7vP+1mI
Yq1PglJ3j5938UjWR7b5sR/tr9saQ3AFyc/LwA76sN9i2dY27oV33tbu7X3SOSymsr+83JMeZver
vqwP54L5t0IpxHkIqsxpZ0Mrxh/W9+Bp+DGGMKIz83484xPmMFUPjEbBg0G0v48xtoF5hFiBfORT
x/+cToI6bK5uvrYxXJfWUT7r+QVFf+jg0DOyWIVovwUpL5S5TZ0dHPtN7pVB5lNXVrlpknv2nHHB
ISxoxl14uykAX51d16OJc1m+HQXrK50giwp7ENeM+clTxiNLsxYmNWZXXXGWQFdoUUsUG32prJ4x
U1ND079B+WWpGFM83bwzYsTNfMi0ISWlm/Ey/TTebc7DXAfiUxNxT9RX5kGiXSeZkxbuxNWwJZnL
8FNvjH1smTzn5keHUbvvCqfyq5hrF0fZWdNMvjEmZHoWCwUUlnvWtJgfN+0Ucy863MzlGIW4KZNh
zyJ6dzQVRU14judvpnU6DOBE2TC/XJk3H/o9pH11CwTZ1Ov7pttnop+NsNqNW85rryAdRuPgxrlH
Gm87CBNjyswcTv+JJOVTjOMXJXMN4KR1uOLYVn6xRBgxF6f1yRlNqYRxsOyvVLq8jv2POqIJhHdP
tnn42Gr+WXwzWVM4OfrehM1P3cu80oO7d3lndF7AhBsx16cUeyx0XIKoQOooasjcz8uc8dUULQyf
p70ejQM1Uv3RTx8O7rcik3DRxavmrbtcn6cjprnl3oB9B20Z3rH3+4Y5fe5430X3GUP+1pR3M7xM
wbul8uaToV/vl3kdaQC/h1tN3HGczU0mcRqrmrt8zh975adaj+sYabC8oYsnn0z8VFbmYqAFPm0f
Li5SX2YuU3XNSziCiX9Q3tNAXXaFd+985irfis0JJfhxfASXu3/to1bcTyHzFgyfEd/uZHCuXhVd
pmfvajnHWR93GAgNf71a2GJbrjjrzAEDSFss2hSbBWQ/B+tualCpw8Ti8L5/OHrqrS38H5ui1HWL
BbgNzjfI5FI5ymqiOe8y+/DC4CbULlOW79g4Bgcvdff5w/Qgju3gm1/tTAspi5paTgP8KSl0mDM2
DfOruhO4bmTx1LAfedgCK1FWpx+6nhsgC4CIU2Nm8qDZ23CjbuKVtcP2TBxGVogMg3+ynMt6fHYq
SumY1nWjIUFsf9mvJsUas8vaoi7qLExDjHHFLhH9dw0tVj+71FVPjrXsIbs3Tj1jGlvI/NhoqJzb
gkvd2cKJZE3W53t8dZ/r3s9CFXY/+dSKkYaYNLPz6OqEFqCd+MmrgcuP4Gg4KvObsTyPYNSEzIlx
6O7SNM7oKmhghp1hHJt9Fd3DmZTe9S2lcvwpO30ccY5cjbqGanm4gQmVwwX9BSY6id6bAAXvbsLA
JBRJ83WfXr0ThV5dsLaRntJbnzbZ5iyWB/yVNdVFC6o0MdPay5VJVs45rgg4XH6liearOYjwOsfr
dvi1LKJF2NnqK7IGZMUFopIEtVK5N9aYyn8qZLLNzRtReNaxDR0VTvERVMRZ902qv9RD5ze8SLqd
dOI5b34eq4IypT7M38Yge0ovPsZmdKY04YVh3Rx24g6lO+xGqqOfQS7F0e9npxPo7BkxpLl1gKH5
O7L7akepj6by8eTFala5BwIVKMUnvkU9Z4KyAyxMvXydh+D4aOxftrTEAz5SiUUFYjKaEYYjyoYU
d/ygkroI9haoEGXntTGmw2nfHnAtJbaUpn1Ns8HPsU+Bkj2j1oqVpT6IsNY1ICySkHCXT1noX7Qy
lQLDUsE9oQbUL90f5g4L2s/KupyneK2c9xbQ5cWcnS6yRcuqIxqZe8bnmBZgg+Oi5FYNJ/+2KERj
Rp64Jz5GJ9KcT7YOv+RjbPt1mK+k2wI69GVlYAZW7ikXAE1iVN5GSY3C1EFLwDF3vWWQnCh3rcBr
Lb3IQMFpVN1JMG+JNMb1XQAP/SugvARB8rwPU/yIr499FlfBldszqClHSvno1nJVtBBgTU85arEo
8wG8u9s0JJ6lUkNzkgt1DRRvEKvDgwKylGKdImCulgPuQ6TkoZpEqXcMC+5vVfF6uOCOFtpgTYqy
vDz22oCbApJnxCuuYbYagkPu5YGWXD6MeQyg9hQvE2/ZYjCcEW76JZiEV3RCKz7rWRrg/mZnZwOm
vOOBNhS/oOvTqHPf82m6zNkChkuGZKMb1M4owDMYrfjplCllTpwHuGfULTEAW8S2dLnI29Ls1T2J
756dymS5ufSq0+ngfmoipxiZMMgsFY/4ljzipwgMSBLmLLPF6DtLqB2l3E8Pi1BxJ/5or/1cfTuo
o+dK4y1vKB3TGa/6JcVx+2pwUPOLSsLhAUf086i6HZ2k62lmvmlUD62pkmZpGM6zaom1WDFWxS3J
UYcc7wXHcD0O01U6sD/ZQqOCcwroYQtLx/S0FyCS8ZLIAFk0FEAVC3F/oDcZQrwb3IuwPuNvjcVs
5jfx3I9E+trTP8B+rYmKMTiORypxhxc44Ava7inGdK2r/QlwWkd58FlRLP+ZumjUqmJkBdVfLBv3
xpoBTORWHEEXtrDXV07BwX+jcE4qGxl8Ale+Sb9EOnoETJ01+eXP9puiWbB05WzvUbY4wDGeLdiE
W4KzIj2vYkLZ7NhT8JIoUgyxJskkOsfI8aqbd5JVg9Pq4EkR2trWs5n5ekAGnK21JN7xsSSjXnqq
rEIjavj2DAevWnTiltD60Tl9NHhwEWOC5CL5d0q5IUE+HIAdtx8QuKK7M4tPHM2rVz2hKd4JI8dR
xjrEL8+YijSC+p2/kDgtGPkKGmOauUwsDU/iVfHeCpcnFSiGwp+BqKSOYCsYZOYfXaN2jNUODPZ5
5/XWYjP9TL27YGwcpbE66iADD/KL3Dv5n1umaQuLY45KIc7UvldTlec7Cxxphj+GJBsUf4GTjzqt
PRuJkyrQ8JEDljvz8GQo2+e5D+IHOKykGLxEXz9lHdU1QHYOE8rPbWcrK8MfVIfySkT/vLcWZ41B
qiy/Qd1uS6sWEyVaiibJ44ZUBRXELAJhATEDtYkFIRfIduwiIT0Op05gcnF0p8VqbvLKtozebU/R
PRzPGkHvUnbnBixUdgtzhe521AiHgwslHMJCg9vFiZA0nmViUY2dUQk+J3hHn7Yrdm4Na4xhz05J
fP+Ouj6gvDGBi4l7dSt8yQt8h+OWDQyMOYiVPAOTaZ35JXi5A0WeMfMetlrQQZS5e7Jg9y7OBIT1
7QMVOCGcOzVdqNiDhItorej6ypRirutncF6Nt0dMVw7uzuSuASIs0AYP6Ub02r2JkzhvOSmUmLbR
jometJfoptfp5hmnS6I4BBw5L8BD/kM1qGe6RnDVnR8Gvkz5pchWSOMKiDZtguy7mZYIDbd3JADT
k1DiQCJvCY4t7RdwkZz3MZFgHb58RuDFJCUTKEtCb6uzx5ou7GlDQG42JvwSXtx5hqwcnRUh5GdI
eDuLi4DptJylmGYLoD0z7uL6hRzGazOTq0hhudtjAnHIv68RU3E4iQGxG2I1uMqUdc9BVITUNcr9
9dTpk9InQBenot48vp/f5SvDNR6is8PScAvCK7koMO+8mXWoKWwkwEFZPXt1c8YzRo9D6Ot4vVMI
8sO2pWSVGg7i1V2/XaRZDvB2Li/zFD2jAfoHCVyFLV5oJ0CGhh2uxXc8RaezRNNHeOUsvjbs0+Di
uIjPzXSCh5S62Bo+MHADtcoUWK4sT4cTSDbJB+2I8YBZyKPRmtHw7tG33fdq5mlvgxvdpWGLrtiK
giO8xqQHD6G4DzbxyiZhK6gSJ/LB4c8Fdn4U7F5txGTgoLdUv475xdGnEpKiZ4LIcN9qkPWRLhus
LfrTCVvv4Z+iZKPmjkr8094WaI74Rn8XKjKRkpUdVgToKzEbiL3xkCgVZnQENZJvmlCTzNW45B7N
dYV5JGVA5I4Gx5jpT1Wk4YZh7NTu/rxvSJ75BvJAVkYNND+iE+6n7Z4pK77JNuRXLAGBDL+ZZ0TP
smhzmhNmNCjNxGWntJdCvVDz94QmSwR5IP5vo0zPrYvf1OzwoAmiBnJ9U/80tV0yAzenNsPWb1Z3
klfew3u8IyghJ/VTo0qVrA8hxJFIVJEA/9whGLnMLkWmUtFGhXNFCkx58l4a5zLP4klYkbx4iLt3
E0qEy0dVs+4gZhOyJrnLEseUrrK09zkdckOOQyV2MgbaBAoHnkDJjybI9ZBLKjfaohLzUTBeHt43
RWBHxUwPgIZLmWeKa1cpHBTUKx6gvdH8ccS4n40SMtfSnwSP1yYYRPJshIW4gCt+yBJufyYofGAR
04KH3LeIJkbfN3AFMF0jGDR/YEKAJ2/EGLhzGwEekhs46W01YWlzH6fFOb5JT4BdEIxI9RKb0Zxo
5s6twvuM8cpfCuk+BiGHZy+uN+T2ROlXeP65OCPyxJM8Mo4J0WSxu8yyHVIedGHmDZR0AyRIlgTZ
iurtM3sKt8NbNezZKrwA8SifujqrJihmmkOW4+ZDUsJWYjMWDFkOv/AwnWNy994n6A9r3kQgw9Dw
BkRzRhq1C3P0JiHCA6LpWPM7Ou0yQwmRNEV9itXDV8MvlUYD9CsCc1wj82UILsGB8l925P6tui0X
S1DEOVPzS/uQWRuRsthxh+5+CA/kF0QyJGeih3BCVbFRiEMPXr96+qvxNAXMkKPjgtPwuNQSG525
yCITcPuiwjvTRZ/08YTa7RF9AQCn4M0J2lPGDQFzM4Vk3ZimKBXdW5Jieh0oGFdFKNMcD59LHEjV
12zuzdXASsursz8nBf1AZOcE2XVp9Frf/Zabpl+dmyLjHJuB3Nj1TiiNnEW/0VWINcxgJq/VAi07
t91CaCVMmbsJIauoCJfzJiCDl5SuNR/QxrQWmhdSfZycGRClDXVSnZzKGqGnzDx8iI3sLlQEPbkb
OAb55uwd58+xZ46dcuI0sx2dJB80IxoxeN2v4snDNxXR3zx9QZCWFi3J2b3TQEO6R6bz6mn2lGSr
K2+q8NpLcEPsL28Iqct0h6CaWUGWCiSbz4g1Gd6w2g0qcVYdhEKk4BuXvNlvp8ZjhaZECTFa+kKm
YmidE47XeV/4+nmmrS8VXli7J4Q0Xph6Mr1Zs/K9awktOqOWNMw+Jx9aleh1mKXgKPcmNauF+1x6
hbW2wJVeibOloadN0VCV7hKRIi/arAkVUybPZil+f8jWxE1I8UYq/R+UmPQSF0ModX6Za9/dhiK0
IbyVzN9GfiWOzRdFbF6FFZgvF3BI3L1UXulOfvXJZXVb1YsvUnw+25HFTQz/Z0w6vkTJcTB2twAW
mYrXfuQEqwg3NfxQD8gcmfTqqv2XPhwRsYzb7U3QFAq6VU7PmOOMHgRgdxrRZB7NvELUwjS+vmRx
qKRxvqgCM8n9VKgfc9DKbL9/+gWbg14jhFPFPVCOjqVTcp3RmCxlFdHT4+MBUeJM4xw6PXlNdPE5
2SEL7lirdG9BFqA1ysk7J1dNoFAm676NMjS08X408BUenr18YsbOEdkmD36BilFNDz0VwSQHGcnU
ONcPxd1p9PzoSYtf/JwgdIAi22let6gX455ZDU6XXL2i9YnQVKl4ftc0pCHT7RYBnItFn/B5M1nX
aJYnWq/Y3XYSyGCAKPiZpj46bWfO1JDhSTQAiTO6FVjk7/twV/pj9CGhQu9EIrqnSZMyrXad6jRx
FptJtdJWhJXQ7ipS2pCXz6aIu6P9PC/ESDuSXzd8zwI8RI9hsmMYj8ueXsMhQeZg8pJ/mdN6cZat
P56eU4VS6Ri+1MyyUQUj78N8qXka1NTRYhJ3a1syGYjeAZ0fHj9VUStWMHq9fGfs1/dl1ZN+BJK9
Dsnz7U4md/skxuaep899i82+rOwl7rJ7pdGENHnKEi1B/jLYoTynq9r9gt0AUm0SBetvJWMiQQNn
oNlJDs4To6Ty+OhItrAL2Rls35o0qu42c9plKF9KyET6T/CAAuKRXogTn9xrkknrD7fAAhR8kdaN
b+7mKJRwsjp6iktSvvtOumSHQgfgY3A9kuodzoayaDHUFdEY0BxD2/+X+u7Jf6/uhsU4oSnfGNI9
ZFTZoOsvbRZS7XoZzPxGKwGN0ujD3SfkhfVowBQnF0YLm4HjGBhJQ0SySgBV+CdntICNmYLgEtpz
kzYvHZHqE6HhXIzWBPAljqh9nKbcJzU9pmMeQJjsKuKGGpWcRZtzWYmXyqGnhO3iP9JN7SuEJgfW
/vfcMc365z6bfzI1/3KPf2NqDtakNOkrrNNBS3opdYp+oyvQXPs4Li8TTLAkGakeicuXbtbDgpGB
Hfyy89rcyfqQZ5jjbmm0WEJ9E7onhcdPSxJYMgtCyC2QIDaALQtDL4CHC8Odrkc3onhj1uybkAkl
vRNnORQ47p3/FEqgxITaJ8vevaKBbsF1U7vAebZZKswaJgDi6jezPjzOj1j06QtkL6BKDzGBJmgo
7J/M60BG+jqb0VJGYTltSG07+sXwZKQnqgEkpq/7pq865DkJOFtog4HQDfpV8rSYZy52GGeGrztD
67Y3nJj6Y7L+Xf4/u13+2a7ib201//btf87yz0t7bX9uf++h+U9tN/91L87/h202f1tb/s9tNndN
fvv++o8kb9Kvtv5rk83fJ/7RZFP7x1j2r7RtfWIalj6Wraj/7LE5+YdlqAbMcIu26JahT6CH/9lj
01L/MTEnYzpzmhxzbWQhzn/22DTtf9iaTo9NQxtbOq02jf9Tj81/7hg7Mkcj3YKFOdG4tomp/8rU
X/SCejdyi8GTvai69meUMR3SedxWplF6ukY0/Tae6pvT8ZnOfj891OIUni6jet7ot15k96yPT6d2
tFeK/MM4Prvg38u0PpIy+5cSE66PLqMGywYTlA6gf5+EVZbWpKIBLZHN0/0WWUziEbWhzvuxYSyH
k2U6R+NKLFd++/up1TE/50Y5nHvQZJ5flOVFmyjifMpH7unc1I5+aYydbloAu9vp5D7058kt1PL5
Vtvl6lSNglq5X6bsW729DA0UxsqGC3eHeTR6fKb9VY1a6zqKC0tVo6w2ete41SrDzJQy988jyJaj
PP+4HgsgVHMltl+ZH+0ovS0mY9HfdWWup3cyUPqDqJzZZFFqKgR7n7d6r9vK0roQuKhuV80KxsOA
UuqsB/GJUwlfry6T9tnjtpbdTYyyrKR9v/F0JnftrSys/KM4Ta5Ocx4bybjnuu2U0KmZ5pt6AvFG
M+9JbjW2W7XPcl/bUCR0Buu4p5uq+cb5UTjtuM+n196ut/2Qj8SoM1RyPL/3drGI0o16e0L0vXsz
zuZjaVmHIc/T2OwuQ3DqLHtlM+yZWJft2+dc+VBMoML50n2blvajMkRpN9FOR+/Z36JsbOT+aaIt
07F9EmmJ28GU6Hpbq2kJlde+H1ORDSX0KINU5t1q8+hpXWo/7dN1e256NiFdZ/ZtCLVMz0LrZm2r
yf25OpsN1B8traZ6eyKI1jeT4GqT3bTTLOgy9bG81cpj+VAsApXndlEbI0PYp1zbGsqliiv9pDi/
35ZWWi8c5WYv9Lul76zifFxYF+WP7zpVYZCrWsfjIY2L4UReamihd6WPTqGrWzPWRuxsfsqSUm+Y
rovHMXk+d8X1eQlMsyFx0Sd2OXnOy2d6Xfx+ap73XvRKPntc0z4TJzRJfLq1p7Duxg9mTudMm6j6
4VA9sW3KqcT4jggYj7Xx1nz011VrDo9lWShQgYszfb4fk5l5rK6LgamWTpsro0hJT983bfKExVM1
uNMlZBLGY+df2qmOjjd1cihuZe1djnCQB3u80XRzUxZmuTjF+WBcpoN6vk7Znmes9EYIl7epzydC
morTN2P+A7FNuauER7SO5MxdHynJ7Whsu8l/EfZlTXLi2ta/iAgBEojXynmqrKzR9ovCdtkMYpCQ
AIlffxfp850+p78btx+aQJnl7EwQe1h7rb2red+jsBptJ53cWlr5nx4nQTXNXwM/rCnG3D00xpLn
nsKUlJSNG6N8A86C6wB8pcRsnSzTmxo3SSL1raQ2vSUNpmMo1mJmcGCfIoGRA9R3BdBkzAYN8+iZ
udmc7veuzqvPpHybSYM2jsvNbPFClcn2gIkhj1yp9BS3ycVYSs7DcshaB2pBKoAhhk1wEoWfd2Vr
/LpLU7WxQw9WyYhi4tjrV+KqU8VzQGMBIW/OOmAAQVV97zr9lNdN8eP/NoZ/G9gMWw1XEGdpFDG0
bebosfzfMZwjiY6dRuWzqe2+i0zxtZ301quJnOdZxDuEd2TVhXl5q0LkXlMdn4jnQDj0nGBgalud
yaD1NiZsn5YRP0wVD0+S1fFh6el8w6ydBnM0pvYn9shOF51a4TaD3lQT4CId3TvH+ksp3bgRo0m2
fOZsLfuYnKMWG5ZZccqzYDikOWquXShDDFwI4qMtkn8a0gQ393e3kJA4pBlLI0qTJOR/uxTjmLEp
qdoFAcyD2J402vW/6qZQGxjAcTt1kj0OffeVY5DWyjamvhIeD7s+80+unPL13Qm0Y5rt70seaX8q
4wB9VvMwfOCwnwelO/vs+vwS5QZkBRsG74mowWXvgu5yXwqltpRGSPwYPU9diQr1rLK1EBRetEhB
hXJlw1dd0hdbDSz43240J8X3xpJjGqVim2o6FKukoc+5DOhjzGz8RmETm95uEVSoryL0v4YwGcFe
SL3e9TFqLXMCRHXIi7NfGu4TK9CiMtjdn3rbB5/xIMCcx0izm/ZNvnVT1q3lKH5ppYN+EyaqPGBW
szjdD23g5u0Is/gwtwNkD+2UbGXRdR+SbyJRvDRNTn/HACN8YsJPpZJbZ4ZN1Vb1V0eBxXSDD89z
4VC15a08DKPmq3Es21NDatAJ46x5bijoInzKnufwWJakelZoLb6x05iuHfzfc1UN6NAZIO3JwwLk
E52CI01g/c1IUWn3+ZCf0VgYHRSngqLoByNTp66+NXWBwLdJ25XCOKRtmcZPlcnHV0y3Hl+HoHgo
fWOuZEQGZ6p6X0PgtUktAeYiaL8uW/DqI8yz2mWkQtVrWYZu3khFwivpfLCzfbIN40mfs8Qf0jTI
b87+7oIKYEQ0A3xqCtQY/3zHtOlxi/monjo+VQ9+YOSrLwqgGlNUnUgTAkrvpk9Js/wSzLU4TzQF
YJ/AY9D8cj9USv0UhR0wliGzB+6a8TFMfApnxS2mowhM0Sja7GkcxJdY+nfCqv6d5MW1UVX+lcng
cWTjObDq2mvbvZYMt2CSXf6gjPkZMDZ9KXN9I3mdvAyt+RYWabthmMS7xuwAbK77ejT8yhNAC9H9
93Hmgk24bMJQ0edGWfmQ9F16S71ZSzGLU7kc7mecyxFkrT58MFmQbjlP9SGT6Sr0w7QJEtN9MCfN
Q9znYMONXb6tnR5BsSshdrGc7IM6U18x+P3B5gLTr7XsP1i+j0mQ/6rm9Bhp4OFekWsQpPLad4hO
BycAhywXccA+Pni5qCfyAD2jHRjFQSnp41CU0yapF5PuWYvt1M0Ye56b+oFaK/el7IId6dRBs+ja
SCq3XdahL+/9Q2Wp+4eYCnmqcqB+teqDI7cgvwXhhKJNpNVTEQVkP5flu0/1MwYsFauck+m9NQsf
HbspAV1unk69aNMbpjrxTesFysbLMtE8uY1yWJgkmAEYhUG5DrsqOFopw7OpYjSUbUNwB0rMxhVM
uktoHcxz8BZ+FeOcAoNsMb2p+ockmi6S1P+KtxOyJBxhSpFcQKO/4Aj/kQ/keTHiv0Kt5jF0zwGs
Jw0G/jhjjMC6T+sfFXr1H5Kwy66iHNQ6Qqy3CWPVbFJ4cQzxFXDlmnbPVEBfFDXpJ5sAMYZ989i5
BiIKfHKaMPMsYmianNDqKyPJoTRkuMmJ7e9Ou9Si3dvA6lVdJt9qVhYHIwlFG+h62o6zAWvomCzG
rXIlKhtVWG8Y7dKLyXx68SKU/3RR/r8kBBclDCnkaDxJ0zT523QTIzWGEPQJqr9qdqvQpuY0L4dy
zujRiye/2DAnCpDysg7tWiMApyYrUHVOWHGrjTvqytKXnriHoa7LG03GI2tJ/HZ/H9dwPzX2GNiY
7xI5yrOHN06ZeZqkzi9lY4FE7mSQjDtqUqDgJu0DYJbSGlRxRFw89YSIi5q7jbYaIrC8an6WInli
FWne45AX6woT623D1ClxYXOKVDHvDOHy8A8Byv/ilVPEJoxGCFIi9vdkLSQFieLlOhVpRH74IkLj
52FGnSB15XNNRgDA+fA+ZY4+Nj5U8L0DQtupdk+qBAMsaKFnCZvuFONz3sqkB5DBYvATIhRCdI/J
OGP42/Eq2dcwNJupMtkWjjjf0lZVpzoYkkeqO4AemLZ4zHkD6BW9ouPGvM1ZHr8t2iiECJu6UfM2
L4bxpZYOxM5hcqDz/tPsowiJ/d+fpJQjqycUuwa5+t82zdiySoaYsrtiYwLmgHXdWVj0aU/qEDcY
h5iy9Tzo4GPk6pNwgZg55v5Uh1l663ndQFiV7QRkNIznySYbHIodmYCyLWH2ksflpZiUOExJY85j
4Ow/jJIJ/9ayn6bY8TDtaAiJkTgAG/5mCXxu+6ikBB1p8X9TIsYeztIHS9j4MFnGdwjAUbKL+8cg
CiC6ypm5RK6Sx3nWDNYjAAevSPZwWP8woTP8+4VNoyRmGCWQRhnkown72xeTiaqymg/soZXlsB86
jIbkcvpgad8/jMR3x9wJ2MekGY60LXeYNI5LWRmBG0EqFJ9oov7pWi3/y/+0mvhKHHc6Q9sv2E6g
Of9tNYWOk7SA/XqoIhSJqR/o44jRLptWIA5P5+mVTOYnCdOjrPsnhwZil5iU8WquJ/4PX4VG97mV
//VlaMhSmiEupoCW6N8nVY9CFLl3On6QAWrhpHePI+7DNHRbe09z+nk89nn+mI/EnHwv6SkP62Sb
1QW98RoZJGkh0tNcrZuSiE05ZOai23Rv3GCuUZOYA6a4f2MWUrvIp8WGdcxc72/GFHYPsZlsc+gN
yzg+GTHGb+nMwXVZlnUQvvN0QhcugQgAWQfirHl5gIXi2zFOPiKpoR4KfLFiCdSU8ZLG6lGDVt52
0HeWLQRTMoeaiyOII3WBrRmOoDOk7Z+/HXvAUkHR8o2ZRrXpAwOhYgPCwJAWP7JhRH4Lg7Cb6wyy
Nha0m4oNwYMzjd8oTcEr9NI8/wE9XIg82sshu5Ll0AwSJeAGYQzTN9YEt6hq4PCtwHUNZxgbKNT4
S4LOyQu+hACseuMCpT7lEeIuQUoZSXNC89Xw5HkNEqwpL+k0hyeMvntlc2zPcGThK0+GZ8ysDx+9
78JXQEI1SPrNiQsPGk6mxLogHNRqQdGmXmQgvE4MKj5iQRnqZoQ+CxQwhy1a4LuevZSM7m3d02sD
qH/I+7ewQ8A6DTI7V7IK94r0YtXHtn1NWXDhpiiuvWmGrb2H3TOPCwgqg/SpyLI1T8r41Bc03o0T
KLup/VX3FYgSGB70BOizPPqMYM8VMyZEZR5Qg7Fz8EDjCdy1HMiRzduz4ao9x/38r7PibIPiPMfA
ax5m0RQPGcnzs0jUfHGdQfQel1fWo8aKxwchBSaIPG/vx5nm3XMmgWxMVQBcH7O09ynmcO5UZr95
OJMrHX2wHgpGj44X7KjbQiOGjA80x86a3cXEHprLgoEKTTK2DaMyeriHjIFQPYbmtvwQe46ADjN0
d4FHUZaXLN9UEUfyQHj01ts53xClm11vN7KW+utUDc8qr2dUUTuIdTUS77IMz38euuUsoP7mNen2
95fCwK4Dm07vLqu+zKqjW5WNgD860l1sr7tLZhFGUINYti51tGGaoGTWiAj197BC8beY4VY8s096
OUwNP/4BDoUoUXya5HRxvLG3umbvpX5hEvzIuNJI2bNSRXC7sX+cfeowvTuSK6myE4LuEAgbDj6g
UO0kWm4DmAyEgTgMtFy5ZvJP9xUBsLwXuoGCAsAU9vejDVLxeD+D50gOnSAv3CTXpBPZq6xUuXZs
KPYzw+zMu3vvX7wpwXpIMR2QkCY4E6nj09Qm9QlRvLgEsYHwLe3CH4n/5uV69NOq62L51LSDxczh
NthSR+crNwMINHVfHsSFEjxjyC4y9WDtCCSqqVtcwqY8RIXc6SU+jHhi54fGC3Ckw75fU20xFq+q
8hGSnwj0vpm5JxaNBKAs/N08NflVjN/SfPbHkmFuduJaDeLAsiZ4+B8mP3ze/XmTKTI8xJJd+i6e
MAl7ZI/wr0sjgdztkrRPNoaSp7zs/fGOCI/B1gxqDtdMi3Q1kto+e/YlzPv61sb07c97uSy/5dFk
rm3jIIPpIzCvmglEtAgKnImCPb38u97R5ub8U72kl2nTIhdGlIDvgKX0bXHpQ1mve+nDjWyIvdQY
Qo1gMnwde1a/6PaXZw0ME2nozbrPXpTgnswd6n3GBD9Fq35bP2ZXRevxUQijt8IBDatkCoy8dP4c
K/or5EOK0hpojmIfmlQ/dZPvb11aq2vAsXMx9/zfrwY8Ki4Kplj/wNBt+pC0yLMrE0LinvVnKg0k
irRQO5WSZh93DoRlMX3NcOe/ZDGmBjnCvg39S5HI4UWyplyjLuGeiXdgjIV22Ariq00vZwVnNip/
MrbbRG0T7Fo6gcs/FzH0wo4jdh8nsU1Ehq4Ry3MnHKCrWLkSmT+ewG4ESpF3GgzbJgO+aLMZFXMe
nBudwk1p3qwn0bVr3fLpQiePEIMHah3jVmEEt3KQUzJcSOeHb+1c96uszRaEEYf032cZjSmsDPTK
bd5Gl6rOIPvwEgXnLo4RLtqegidTyujs1YsQUb53QfXU4Pk+d8tBRu5JRxwCgN6CaApP/qowbPOa
jPwErL9FUs5XSSXXsQyK35NLMVGU8ycfJL8zK8azyLvpnIoePShiVMjvy/sbRthXbsJoX6ehmB/G
IpRnDsStL3xwsXPWr4oGIQ67I6/TxMGf4fO29qB5zKoY3ozgZqXC2Fz/+L+WerL/zx+lpUYBvkXR
CPN9w4uD0fEP99NoeI9btannKj6TmuXvZZd98jGPD1Wa55BKewV7jFw4H1T4YzkhMq6vQjBQ5bh4
6PNkeLP9MF8tA0kr8Js4iNPLpNkAnSuTYMhOCSKzNp9RXGnyekVU96Obyw5CJNIKmINeXbvfPf0s
pkl/teUY7qseD884Z/FezT1MVhZdxjabX1NagEbXVEpuqa7nC/KfaENshHL6oJEekh7iwyXwKoYK
LPjK9CudAnsYBIa6CgKSsWf81NCBP9POv4lIr4dAt8cETzlSp79OfaaDjSbpl0ClkHzk2RCepoay
Yy5EC0ttzLBnd2tmSAaau+GYbROwfueTCEzd0jVPY8WbJxPE/krVd1014XsX9fPBW3h0dzJ5YJ5Y
COxplH21qRmFbQq7aILpJnRetxYyaDJC0AUtl//gCRQHVPeY3Yj46I6eyWbW21GWaKOQ+AFCPgbM
QhfMQ8DaFy9IkyGpKuLsnNxDcQTy4amB0CtRmThFBrxXlU/HegGVismB7Uw0osmwLP4AZH9BZTb9
KviHHyU/0ZzLlSYw5fdlnVh+iiRF1jvXIRjR3NS7RDAwO+owXVc1a4+Y2/tr5NKf0J/Ln+5nXZS6
EynrdzlG4TlMe/lMMwCwSzBnfCyfE6xM5q7eE1jYZHQ3bQZxUKZEJWZZln3qblk4j3tV8oewrqGz
DMnv0pXJ9s/2CGNYIMVqhyYudQBwjz8ix32JmUrFSUuI/mYE6mHZs2OvUrYaeXARZQCRWt75b7YO
4HCzEOHtxLd3pKWrDeoUTSH/LCc69fsyoiBnz7l68d34I3M9/whFsWoQxx3vB7mc+XL8GPoivshk
qJ4ykf/SRey/5HCg2MUDyJpK+S9p6R8rUkbP978CAvajiy5F1ZUY4C43DfM1XGwrq2/IGgDKYAjs
rctCesjSiW1BR+FvubdvxZzaVVwIdRyTXF8rDXkdawTKGI18NykaXkRDdrNI2vdzNM471RXlq1CQ
rSZZcu5tQx/zMCsuuSzQ6KFWh95DQUCr8KISG2K0LSOX+7JqcS+mWn+PYtpe23JoUSFViJZjAbbT
sry/EZjbHxzc83Hvp0Ss4tw3P9FAwoRN9GN27ldvunNblOHXvivfOVKn56px+hEBGkiNqqxQmbrb
oTjUG22S+DonXb9HORoDzXyCvkWYgIxv7ueNlhOapkS5ewseuzZpt4jiUNbtUVRrU5C+ZvSlwIP6
J39CVGA2hHoMQQxk99jRkO5EGiHKNx2I0lMHEnyeT5duUHbX5WS6IK6yuyJw6VaG7ueMp+yCsHhe
SRv137sMkhY8UW9jWYcHxyK2icED06jDvRYqaNYNyt77PwWHJkHXnpZguQRn93eZNfMehddgO6Qc
iPeI1gmI7FGmYyJ8D8rksy1Qig9FD/13BjFz07uXvnPDvpcjuggtqQ5fMpwpRsgaGHm8r+6vp07G
IMoufwJY+P+d8nKW+fr+V5Z8zzEx5ph4y9djDuAkq9P8dD+ky1lXNS26wSynJQG1+L8///4ZOjO/
gmlCLcvy9nHIXfeoZIBpah1t4QWr5qCl2YFgIE5ipuLkh2prMKv52qSSP4UonNCFBWAht3WBzTe8
TPubWA6sce0KqddD03T6uSqqn11sih+iY5A1DmDupjNkWgtEmDfqX4f7EqHjtLJdBCFrKuLHPqpv
qLAHB5oE/aqyKjgB/ck3LNTjDt45fpMdHAltuk0aZM0FYVn3WNEELFKUVTbtDCV3UQ0Yqs4ptPM0
9t9kmhzw7EAY2KBlQluDDAsn/FLgizwUUiSf3MZAEK39YIBu88brvaMcQxdDx14Yad4k0dlJyOym
Blmcewy+v+Ep2GUK7PsoDP1jX+XQJ3a9f6SN5YdBZ0/Lf22dPCUydscuF8H7EJp3WmbBlXd9eunz
5rtgZKO6OPmktPrdSwkGdZ5MW6uT8BiDj5am7i0dnygt1UeLGuJjMZZo9FJtiNDpL2WQLhQG8+N4
dE2YJFuhAqgVmUbbIkkMSphT9sqGeto0tRy3cSuz1zjM6r0PHVijqdurJSMutELClPfbWaoGFHcN
EH2K1BcKCsTOxkPzWhuDIpEs+Cab2vZ1TuGj/ESgzVzC3bhxELK1HkW1pgTh2rHmp52QQABmfbMB
+6mK/qOoJZKizFMkklMOBKrRLzm63j7DIaDxi57IDsNHy28aDYPGzH+7v8znmCB/BaAt2PgWSxBD
3RRcy7ilb3/K4SFwpoOBKz7wrnxuAXdfs2CHYmL71FXw1LUwT2mToD/DCIW6yIFwlkkpnpMi697d
VI7wtRQ5VdkWX/FYiIdgTjvYcwtSeZdCUjA5ea6JgvIok+Z74cHjnjR5JxZQQYTwY5Ur9TtnAbmi
5pdv72coWubbWRByRbKN1xRBFi4NBhCGEpZV5/K7CUCcx5P6GdVg8dNMRzulpd1XXXAJ4664xpVr
XpMUMobEo/dSNiDANPVwlAM+jDd58NCnGq2/WACLZ1HD6mGR6zwudkCiQZVjIUQ3PSgRrIjM1aKp
y0irs61rcHw79R17dTz7sMAkyBh6eGePrpDFu2wk5tW6eTzBPBfvUWrBU45RrL6/C2LMj6lj7Tm3
CEuWcF0sh9yFaPVDBmTMGfKjrHB2J/HRQBXKcFMuWyTwz4Xw5YufG9TNk645NLt6uc1tKdSuiNW4
45PERcZo441Xvtp5zoZ9G4bRmwNaFyLl+wE6BZggrW+uhKB5WZmz7ezn+dB1E7rRKARtHUe/C58O
u2im6qJStAlzcIUvIivQvJoFXypZqEe+7Id62Q/Bsh+KBfZGyfvBNXaTcYpMcGFURDINnqw7t760
GDIXGAcWD/5NkjX7v6K7e4jXRur0h+ZhJAdvvAKEjop62a6iQZao3qHaWY4jfY5EkJx1J1/R5g89
JsoMMioaIdeu2y5a9T346NrZ773J+tcsG+o9ZqVnO2T5+6Lh7XXIGsRDYasw+7ZyFcZuBxIa3Ubk
O6pMu3VdYVEOq+rPhq15A957SZvvZizRICzLmvPcqOxRoiC7YplsPv7lsAm/ZEMZXBPfIrnXGvl+
KZOXdo7FS56Frw3c9WXIg/HSdRQt6/jZFoX7CNq+OScJilda9OQ9rNHlKRze76wcIxrwh9to7eMm
fPGFfR4M469phT4PTVq/CxPCApjwudDDjemseKkbZ1ci9huNieKvI5rH8GxEJzLkt+iv1w+YsGoD
1FbbCERcKqCvYRW7hEkB1YAk9vnOTCBBtu/6aTfZdKMBFQHn0uGrZSXk2VWrtvdlHLBgnY0TXf/o
EuUuWSRBex3i5IyR4+Cl9h3HXp2zTRxBPuA0+rHBtiIirsFgwD2ZdkE/TKhlAglj4LRt77XgUcqf
qfxSsApl48rHeDLzGCyEGhdsHvwf8lFTx58NH0eAZzM5q9COh7nsX93wWCk9QOfFHgHimkPuiD5i
UdxfnYfHXKrkDYBABfpICj17RosL2DbqfV6erRp2I1EDNJMqDx9ib9hHmMVL0Mox2ZK7HQr981mP
DXTAkQzXNZXZtk3XAuJcMYL+NkfxR9xY6JzaNNhWSX+I7IhfG040WlVR+elzui61vOQDQK/7AU8B
WcNydlsxeHRXeeyaAUKYKtncXcKYqPZmemjfBxqsSwpP7h2yiweV4tMnbX72YIhtTZ/YfRSm7t2F
48GMfP5OSsgdxxgtbRAZgnWCWOl+6MYYsyP9kGzuSxGWR2fQsWWIJ7/xSMFenIvyp6aOtgNLh5cQ
3dJYGqivhpgKKQMq3x2p+keUGOo2ni5zH9iV1wXmQ7aFu5RJw472Tgdj0ygvQS+h+0CEftAZQyud
qa2Pf76WXMAZXXXxeuQ9GhjQuT8rbMs179W4GnMHciIyNgloc3myG9/IsxH7mUwUdSBI9xGaQkWT
DvLy55QGUl7qUGLG5wRzq8si3udlEx1n2bZPMLWg9nsQ4A63ELhesYrnHnhK1KM1jMj6G2EGnRti
kEwWJt/9kFVhsGH48qu/XrNJ5i+1KrY9AYQKcB1FgBEkiTUrHV1Hje+3DH51DYNuEdhU+tS4qIcW
pv+hbFyc77TJkRp1RNUBLFJKipc2HKZ14Qq96zjaHC7ZUlzFaH1VVnodx0V77rMM0MSS6bu4D8+K
Fr9RBxGIKkQQwZSJV2qCCPM/Pfil9987R9ygz0nere9LG85yDwIhWCGF6LfxMI0blQ7hq+xVf7R5
DLvux/amJjSa66rIr9I+H38gq97MMkq+KJGarV3KYG3B4AyX5HZa0ty/DiYan5owiM+zIT9rS8Uv
Uv2cSvds4KGOQw9RG4zyqQwRwYDy8DCnlMGTuybbzg49iRLXoQcbQVXblBDO2Zq9cMnoizUc7Xzm
YT7IsUJAFpBLXyYbsYCp9wM4RDdiIkgGav8mDb7yH3gzkbR8ugeZA/vC6rR+sqy31wkNIeH98hNf
Avw0mSoInZb1v04VWE8SvKtLzruLmT15HDrwfaU32bEc0GCkHCxB+6sctIoBKdk2DMC2bLXZhV2P
Ro0GWd89xdWegM03BfKMYtdL0fsMD/Z56Iy5Fs0EXu880t8oP2AAdjsUZzfo8ix78YO3PTLSwaB9
aBpS9B4FkzL6pTP+kgZkfrNU7Toy/LrfPoPw6JlHuHoL4rrs61umYGXRp8dVLdqkBpCfZMb+CDMD
CVBe1R9gCUTYKKk8TmCYriuQeu9VBwmK5FPURKfRREgOZo3mAKPnm5nb8TiWfIcyCvIqw7vTHfsF
qxOFmAC/tk6cOJs2BXlU5sXXOSvIqtExPQmwgl5shvwyyc2NKFGcmzH/CPE73hGuo6hLIf1ZVmRe
Odc177UgwykvwWzg9c+CZ9WnqEEC9DL4KONq3lCXQOAcMP3YD6skMeXrnZ43afqjTJ3f5n2MwmSn
2GnWYCLw0IrHVnBMtPZsfG5rxVZczON7RYBo2rZFNaOO603jO31KU4xHX+LAuz/r2Zu24fQWEvIT
s5eWqKEEe268KH4D69d/OlthtPqko5dW50Di9dTuDEVPMFtlZ2hFUAdLs4UW6xRUzfOUrO8v3t/O
Ma703AH6eKCzBWP53/S9+1nXFtuUD2bvNAvqT1Udm0AFxymCw0ZGsRzbzANzWV5NpoJvZzO8y0jo
S0uJvngHpwK6N1oGLsv7G55E2j2YRIMoo1l27Hi9ub/715/ICcXc3gVvExUgnoBScghaBjlJqQMQ
l/Aaj91wwW3cqeWlhAxgCZFc7VI1D+cpVsP5ftbYr6j+WBBYMxQKOs6hqK9JtA28Yg+UTM2hi226
ylGMf6vBHT2YAjC8csEn6itiV5YqBZtLQpXLkuIUZFFz/usQV7Lf4S8+74Bj3pCFAgZOqp5Ovouj
05Qm8Yr5ZJAfUREP1wlhw9pysCHv1oR1Rp7BM/utiUNTKFOaVZ1jkxRF9VnXXQCGVRUfSgkiJyWg
dXg29Lu7HxoGJs9THUHiO1wGodBjOR6KF2Bkhxb01vOdRlJ463YkjtDrYeFgZ8mamA9bOL4fo6Ol
TbRiMOpfXUCfOtfO+BEfsCnHPJ1QlkW+8lJmMNSTB7buyPA975jdy06g79UwHiYWpasemcPRyGDY
FBlKFMTbehUb23/lef2B0D5Zz4mSuyqY1Y0PyXrSRftau2lcVRN4iqmrLlOY9d9Z0OFZ0GF+qeB7
n1iAa15PsTjEkBZs+qXsMCP7eYgTVDD+hf0ih98MMep8ZZmkQI7cDOapNqcqA0FrEBNYugYkIRVP
19ALustSj04ziz+9A+DRxLvNHHc/gzHITir5H77Oa8lVJUvDT0QEPuFW3pVKKrtr3xDbHVziITFP
Px/oTJ+enoi+IUBVUUaCzLV+t7xzl0CwgaA6Z9jln7KpGCs+X5WYCzZlaFfPRvwjiOvhNqa+v270
5KTPsGk94oUsoI3XQwcpYKDR+qkV/ItVX/wB3f6ri7rqnbWR/EUn6s/A/90TsXMVbrvY1KettHuo
uskF5EUNQPUz76NjG8EHR7/K8Xnw6+NDPdvohQ77SW6J7K/9jGQsW1NPgEJnNeIrdPJuo4qKG0Cj
+TBGskedIn4fhr7bP8juTqr4XFinLqvdj3aMu2Mx1T5uEfMc0X0dO7+AAwcdO7Oyga5nyPkaEyXw
/NuCgg16zACw03lLXF5LnF/sk6QZOll0bdClrPtRue8NZs00ENW25sfuwsRx3ma0+Vh3ERa8+TIe
g/TJSaj5rGY3toge1j3MPy1bHRxAPO2X3ozU8/xVT8jwbDXUKHDvxmsh1MFv/fib31TmMRlUh/bb
Nk9xQPq0YzhfqSvSd7/vs71dZeURctK94wqYiCYMgw83tA+aLY21VL23jWtPw/vmqedeac6276xP
bUbJ/PmwnCnPSlYyMdMLJN4H0o3p3gg3vVWOFa40bBxfWh4RliGdSwBw9JQbAYI1RFFffmD7617X
zHOr/Phdb4l3CwLjtMgcrAQvBIiNOR7Y1ixKt2S8qUi7wfZoH2Y9fg1ZGrzXAfFzSYid31XjT9/l
4ZFl/nejF/uKifT/KqgXzFHL42Ffpcl7442zWaDR+mPuDvcxvno16RDQvf0OUTUFxUz+LWfKrb53
HsTVAtdNwgivrn4eXO26aBdhVlbJRHoaZYFzKdPhWAKHbhYLUKQIKBJGfm8N3Ti2M/cMPoxAccrf
O1fA5VbF977CWlMHxrQfzUQ8JaIVT7GBodbL82ZnDnpbbexkwE5cx8UmS8NbZ9QTDwHrZahVBXmE
4VRd4lw/e1WAysQR5XCoE+J+8rJOL3nLTV225sFVWXBqaMQrlNyX5WsZkqVLWTXXMqgJSFZ5MLEi
6CikELWcvAYZd+t10V5qtnFm43zzjAAR84L6x55F1uCDKxMtwaMiC7eap74lkcGK6P3URvnS9QKt
qOUcsZvUx7BBvJ6Z4R8rHmnJKn9YOeU4XvWqRY6QpCWmySG0j4u9aETfq7QsOvl5ejKQ85NZrBnm
MdWjv7tT4U39/nGrPATYaNfJCZnbnVEOzc6arHDTJqVY23BD0KQmT2gHca5J3thZDxhaQ/oyX1ko
0m+P/6sDv7i7oX5vBjTgTkRuy9InAcIP+0Ve37shRhlTjzbRzMpb4HqXwKrFxh6IGwwC6hMI+fgS
+Z1D0QW7EpRvWjHmn6nfNIgcYhL/+tLaRlOoHYMueZM9t7XT9LuwNazzQqp7ITBMmMXTsSzTt1zW
38fQs58NmQCBlHpx06ALaR2b5pCD3J/d0pXQntZdy83oW+NqtPZ0C5OEVKRH3SwyrKD243XZts0+
jqqfpQl8atMJvsEfvUojKo4+NdXeygJUUYCjewe70bsusbYtD2R7KGdCv5wm/Zm/Y2Nzc3zr4/7l
8eUpcLlTvH6bl0JbWZNojloyPWyDrdA+0rgP9lFLIE6YH93GdH/LdwulzjH0A7mvELqDLtrigFa0
Wk1OM2010fof/YCvA4OO15q3bjKaW6Ff7FnAYxXLQjpp2wmNRrBCluA/+nG3d6J9xTuxmTqyH5NU
Dw9Gnn7IKCaDNE6dtVZMuLFtB+BKQTP1ycwfENStTGRYHmKnKzjGhy6b7FZ62s3L+/EEqINYpC+r
LxOR6Wo5REUntg/1vB9fR2Cxh+gBTZa98ql9VtEQkJVTOcZxUT33PgxRADd5yMsA/KL2CuOJ4Fl2
AGJlXPPoAAAeH0akdFU7YbHXgs4+6Y5+WtgHR1f1HXo1DX0e5ZnWUJkaVqXtjfsUYcY2bqtqUw+D
vbMLFEFWHG37MMCsA6H+gGIqJETHqBbXFvHPt0CMcltGZJ4tki8VknppR7uB+uAzKkBkS81zd6lj
jq+oe/d2PeHokbjaFipCb+QxLsJo7feAl1rmfPZalvyOJEoUhbVMlPCEi4o5QG66a7nnV57VNmdL
mM25cUpnE1ZUEU7jtpflEOn6dxNKhJLcpcdLprQ9xhbSuzjY6ICfT0IqSPwxw9i3yCf1xCWLMqlZ
+gwalKrTi6szljvYN0K90sx+9n39xt7p3pdHK2hsdsa8f26CjXD06EV0wdyZzTfkH69L+t9h3sw/
TOvvMSDNIRGkuD/usVCfI0IsZe3YPa11N0MSoZnJQyPDZl2xXK9aDbpgskrrENd+s+2HqcRsklVH
RxfNXYtQryyXRqnRNc7mqSiMjEvcZvcAze+qqXv3A23AETAeFLgaN6M/AOzQh2w16ME7+JW5Xt6b
suZ/SrNuz1vT1P6zMDJI9EWVKF310lW+/2+XfADafvlZfVZIQCJq3V7a+D6Vm5ynuvpruUMLpFew
Gj3QWJ7gAqjDHi+HZz1pxb2qPTj93mqDYzISTT5rdcIZEgLz6g5Z/MIGgNeOdRjG2gLo86bw6Jm4
Jfwh8m9a2fwClNn3IboW4UfinJTdT9MNmt2jWgt5jKUUTETItOKSKBm+QK7utMr63Tppd0xs63+F
a2lqX7oYQjOvTahmOYxY9IckPseVlRdgwbJf2VmGX7E2kpVS8q3MAWQrF8ng4OZqlwVG96mGbAvl
mL5FTS5fvZzw7hz1QwTM95BOJWkXnh9PRlZW01vXG8HF8jAWRfNO/XeBWoA3VFKzjlaPH9eYJay1
EZFRXg4Ed5XytQ/a6KcWVsQ0KYtI0cFTp9hyupM/mR+ipjjLfR9nqrCG9SJi+OewyBmWy7y337Xa
z/ZGWOkoF8p4ZRRe+NY1I9FblWLHtzt3F5lssyJx/b2Wj9ZtMotV0+BnjZVv3fwWTUjtsWJgdos3
rszN61jXJNihQWxBGA5JV8Q7ZeIonJckP8qcdR4n0TbKS/xOWl2Ga4g6kkiDstq4sZpoDWZSmbXi
XKYBWcalzL7S6q0OimJXFIOEbIlfDVFof6yIJFA67ZWR2wgrEFqB5c8glRZYiQYDmSAisAXeNBV6
mzG0eGpmGULUEQRZGmwbpRrwUzU+gUhtvjelrb1jBbwnrW3QJ+QFDX7k47hrwuo8idze00Y8Y0hD
9q3sKFhhRprwPKli77uR/VYFX2Wj9D+hq/0e+NCvGtJhKtemWufYu9+XM6ztNWgGguujY1bEoswU
SueyBtX2eJeZq15FyxLhyPTGraohiISkDQf3W1365qGdaefIzO6IHMbjQ0dWobLgiQ/P01Q7q6Iy
x+9TisRUHzQcaFUnrp2bO6CAhLl5hM+0kX7E/qZt0iL5ilSHbTrwqm+eqL2LaO2/anecLp1bFtuE
emS3gE62mMSh1ytSrEMeSNsBeEHAXt5wX6C3pm8Qqjax1Rtyl88qrRCnWKgSQsPmK63g9eUstITc
9ZCn67AiaMXthqfKk/E+iNJ6bSQRlKiqX4MSvdnYGKzlmhQn/HXmfpQWEcM5RIUWFMa9yBLjnpof
WspiZwWtuW+quF837BbH2MfsvixA8SB+dLVbb2FD3JfMt5/EVPzSYxbyBNMVgt+UxyVH9J3aggDd
zn5tp0Q7y0hl697jB+rSL77Zaf2rsKG7MZeto1REL7EmjT0EPfYXQTp4UFd0ePHNlI7CWi5/15Nj
XZVr/9CTxjkMtLGIAOW406iLV22cZr9S5R3czCCvPeiQ3Ax1gU27LFeN4zBmagYGWmf60elBjOYu
GTfpMMhiXUX2ykwzvmNeyEcPS1Se1DcDaE3ZynyXWkqSsKWJI+R5dp5kRnAcKZreGoQUKhwBCJns
vnNwsdq/gkDv0hRVlVkUeAgd2d7iMtfWOiaULcoU612LySHIom8e6M1Y9OV16e1Z4Gmi+lct/9PP
aqLMmP80kYHTdgJI2dL2nha+hrJJ3zD88mA2LVa+pShwO/N9gcQrmeAHC1BULJA47vu1UfR7Q6+6
Yxe33oebjlsU4uN3N0RiibiNoT6dhfkwJ7pR6PbNDb16Y/Z2faaIit5s3og4MG96aKafmYw/yiwZ
vqa2TtZDmkyvtiebrSLwLVDdSSjHXiNC/+6gTAGEbqMrK2Z07QKjpYF1i32uM9cJGX931YJMvUUp
Ageh4m9Dh+hLZ7Pb6P50ZZ94qYYKKEGV1j0LPdTBQqh9Zznxq9S3Gp3Dk2nG5AH5ElIp174WWf0D
JxjLkuS2SiEN7rJs543DFUAx26EAxwffedgJkqZzrtPA6BO/FTfXHohfGjHLVVnbrTPU/08EDth3
WU+/l8+i+NfrPVQdMdvEzPNGISqYnVzoEc9x0lefyugvlhv8sNvcvsrAs666mZV73SAKOnMQMeau
AuHj7thQdaJrLUJXAe+iVwmmTwuuMEaj+y0htmGdZKp4tV0cCkPsszpE5qcWGVA4ce1GF/3cesP4
zcEsqVTRH1TbJvvSNINrhu7s2oEEJWV2rYaYoCq7YdOaNwsrAypFl+3v+tg0j4Myf0RSYzhaxeOJ
MjD/5hubqW+MT8Np7YtAGI6/q80/Qn/C1QR8hXMnL14M5MuMFTKHkypylGNl3lySICMOu6lvY4Mj
XXQZOdsIcTdaJb1t6g/OyaLxXg9x4HzkgOf7WthiW/oN+gbX/TQqr74AljSXwSzlDnaeDAT/z+Jc
sWb7SjY0zMjQi+BsobaqM32PR1puC8cab1VifaCBLe+6xBFqmv4vh8CSQxCiO1xwkH9gEfI9CJ/W
LpNTgk8OJCIblQEeCWCkqVwx8obipMwlSnURlp9+Nwsqpy1ePOudrlUwc8imWxsF4rgimw4LJB8m
iG4T9VGEtAPxXC3KoraPYzD0a69wh10xkR/RzAY5M2JWiOkVuHZiedMiEX1F7dbu05iwBsYlLSdp
vtWNNPxItLZ7jlq93o56R/eH6I1QhpUBgHRPxvbL92Z4y0eyGQaJd3lU5ahdg3ueCyY0VoTB17rT
71xojN0QFfK1oUr1rfBazpkwxBiUl3qaTHLduTRwwB0m2O2NIDsQzXTxYcsSdXBgIoi00XbvJ9bU
N3h8yM/MLv5Y2svIZr9++HEea5Eds84lVqBflGQ2UTkl+psVFG8ihWpAWvJdeBFFXQpKU1WIJlRa
vi5vDRK4LYK8I2tnc1dgcvjv5AfsnfU+Wcg5fMX0D6XFs46m7fYsVmiehzh6a/h0tkJzvV085Pax
nQrtEhPmYmPGvi2WCVqS4JBOqc88gxhtcZIzAk7kzqvWOkfZqOEZx7jz6uIthX/WEUk3OQGtmBdu
RW6jsQEd1uHzj2MWjzfKerFpleNjVWrtTcZ+txfCg+l3y/BQ9914f1BngeczQKOoh6dWAn6heqiJ
x4zcHXU3o1dmHV/VFH9fdu3UvU+3xSJrSJRzyQT/EMU+oFOYM69IC/EKZegg8LCBa5Bdc/FcOzsv
oEdYhvSRfGGdLbpepE1kg8UxxeiM9CK2IoEdo905sexVPib9LnUTTGHAgdd+cT/pZs//HZCEEJgC
NY6EAGtCoa9TO/lueRGe8NH6zab7ZMdyY4vCusj5kwoq0hzqybtaNZ7DPB9PqjSyw4gZf+d3yBc0
nfatdFgdu/CYPbrqEOWRZ7kOv7A42X2U3HX8NwjsdfLeMhvhE+TTx+MsQb60LO+GWTPXKiwQT8ra
fUkp+DdLu738HbIPjQ0Y10SwAaoXo3fOcGv1sQ2rt6LQtz1aVaJMXDKuEy3+XU6KiNNK9SeRkJbe
AIwfAlV8Mwvf22YtxO6CUlNBbh7vT+fZZMDPO4+RhMiG2E1OgxHsaqNqPiaEoEevZuBZlDuEMfZT
e0lMcgidMPhTV+ZLqYu3sByrN9uXv4Ft0h9Yon73Q7VLe6P/0tzsxO5mfyYj+R9QjXDyQ8T8RkHc
dh/Iu7IiQOzRx6TTDvo+L1zntfOw8M4lS5AO8lmhBjzV6JFg08Jip3nZX70eQJ5EtX3wG4YN+Ul2
M4cJIT8d9gM108O842aPyWvXA/UZ0o0jj3ypF9OL191KixmbkTvJD9pp3rk8r5+7yqgPZkKmOKTO
RqPwfq38oD6Fo0Yg3SzhW14L1R9RdFujccSHXkkbI3DyEWI5w5FXWZ++SRqNbmqM3OwkbWWVZshA
45LAQWR7G2cmhVzdGw+PtcXNufEUapwXj/57P+B0CwtvWM2b9a++/wq6kMJunIgXXNOhTPukL9G+
ZKYCqTVS83UQoPepJFApbQHh4yySO8fHY6Bja7nT2SBcnN/LSnefPbQqZ1U20VYvevO7Ssik7WSx
pxtGaT8LNITrZushsNTBWrYJ7GRWEVovY1YwMSBQ6TGsX40ZwwzCmPxEOOoNFiSxr8OErj4e04vt
8b8auejudt3DIdnl0yRzbROUPe4lw5Pj6XEaQBZvgevaNRofu47r36jRCEKq8n0bSeasGHC185Oo
m2OHbeQqulK/VlD5+17muJgXsIbsLf8iEoSXBTrhhzPIITOodi17W86HWqrxex85G906+CAxx/8Q
4KemzlCtJfZnisZrpqXI5n1z3P7DJbUwHobjwOTMlqesG8hnoUhF7A9x1zUvmZXQOZWMPJK+B8a0
/GU+4uNgRIK0+G6aaCI1NNLVxlvAa6m3BI3o9qGPpFiF9WBdiBBkVBtc5uNsaYRwuzRUxGVzj7zI
OJsUl55vMp5qWdv8HIlWFI0zbFme2JHUa6Dn7jEMSetMjAy1RaWAct3QXU9REH6SmkFebamcnwFC
Pp/d9F2V/bdGeg0KnVBs/1l3VGA2m2oQPycHq4hyOufFKiSzP9OCvc62rnGiE2rowiAVFqYFA5lQ
gwujXftT+WJlln0JjUzggBg10rF86zepRe0pC1OmtGRNvJdWjYYHy9VFErNCn62RCm4awZofrl0b
rMHU1nT5gAtnrXCzP/NJ3jhYxtL2zJ6UL6/83y9pPUMc5+9Zvhn4C9oXJVphENiWTLl7CyMJogkr
vkXG2bA8JM7eKrThgrcFaRYg1Be3FLbfINOefS8Rz2BiTKYAW/5iOiLFWNBI/Fr/OohSFdAnW694
9rSemERgxmdn1kSh1G8uluHl76gBCVOWKnrCKxWc27z4HtAvn5dDEptMKkEPRICEfVRRiXmrCuwj
ThiwyJbKvUay8J6KgUxll7Vei3xyTufLVOjfgsEJ6m1N1t6GmJL8y04C9FnIJ0ddY8jTLBvBodmt
xqQd3+2+ty6lidgjqe1+LzvSQv1Z8d9k6kN2mf9S9zHZt3rjHYTqPpOpHE6p4SXAJbr+MtF8SAPQ
3By2Sw4GCCwRxIj7GJRTR6+ag/4CoHbbtYl7XtBkIRJz2+EZ536Mm6uLZCkTmcUNXK5JGIGMN5Wd
gUcH30dLecAFMrPWFeDGnvnnf/k45L6PWo9lm2yXh820c40QshdADbWa2BhDXH2hu/orkPwtvexf
9LokD7/H5IENk4G92MeqOHsf5gtN8fLyDWHvJI+zf75VL7vh2WryYYPdqvrETLxJpn787rcmmeD1
II9dKWvgu34TGuC4OAX6VTMr1Q0LZjV2A3eT5WoOtfnP684ut69NZprvXfqsdT6BplZr3WoS6icV
Tb+KUWe9KDVmdqVFc9KiMdslBiKdAGL4MOhM1ekavKZh3THgjmEmQVc+ST2a5kSScFt0FLnGNCWf
eiWqldmo8SmusuQzikmfsaCCPLOt0MYWp8oP088yyOmNapuM+/m7gir/2QVevi/7DEbJr/O1MW8g
y6ENwreSO+ccpurvl0qrfWkjKH3pT3SZkR3ecWKkl+X7UwE98PCGtRG3owHk+UqayhpdzcYMzAlx
f9pfXddRCHWUumYerCR1T7qx59coCL/3tWQ0RE08YI61F34c2C4F9IHiRHfYV3W/Vi6uozbI1WvR
oOExnYZHZWCU4ew1Ww7tfOZZOAaTLB0ZpPfjwTj25EeuxrL1fpfO1gZJ/lMl6Lx4q/q3Cg3uqtfN
+KAN6Ev8+UD2HIkZTggcg3MqzSkZytF4jjNLHE0wyZMM0XL0nRLf06k5WEaUfdTmMADoKmOb4cY+
6VWA6SbuZo2cSAS6P9c9E80DatT2/nq5xLrX1Gz95i8nZyRjkcjpPEhAQdTHBSSG25BT1E18DEyJ
i+N74SX9zU9yWO4YJMYONmQxsRLVJuNM6oq0/dmU39gmYa9ROFzs1uwvy1m0XLpsDabK7qDnzovh
at/tUO5bZr5UukUTw0FZ5XR2q5MH2bOurILexgpJHMAxfU/xu+7rKOyRfhXG16hu5uR63xNngnlx
722trCcBu4+BBuMPo7tSEmvnF7Wojvajhqg3LStypBCdV3UyrXRf5jvTkgMxH01xyuwRS7L06fbt
p7hUzEKvTFgd22IYUzE7xfoBqqhZmYjAvlLNE4eC1LB1XLrpPpCdPW0VVv7KZslss8x9KYhj2kV1
ZZ2aIBifXLPGLZhY08dUBz9MW9P+NDafkQD4dZrklwkKOhY51mIc959+QeBEn/nPQ7cEY85kduiT
/TGIY4tdd2XMIX+DMMjLnN/1pGXy9MykjHVJtwzNf9Usl31FxcHVFCXNZZ80p1HogIBCjWtXtUwT
b4S+0noiygEqXi27yfdh6btrurWfRpziR+gA2NpstE5TaTe3BzJUmu5KTRNREalssb/19bqdL7Ue
4a2QhbVvQ/KtTFNVZ9zNvHstGngspPqhbDR91xQGsWYxWHXg2swelSGzaho33tipqn/EuXN0evx+
HQzWvshLpiT04XBEm+Xe9LFheIrhVr8TYjPrHGWZL/1LUcQTGsO4OOLd8/Z6Pjpno32ZDfI/6lEn
4hnNwJlQV9KzzOnYCKRZego9VzNqtyt7NtShfTXD8NnKreGLXWqsmYW3wIwIC+sTXkK89F7oP1eW
yT8+n7XC/pWpfS4n9zIbAT/MIjpHXeTdCXpw3oGowgLHEk6yGkwuMNcS+vaedyrfhYYbP6WGOR5N
cjlW2GGZy9Qppk3NVDT6KOvSI6RZmfOHHNJL9kNYPA9rWcTRyxIkB09G9R2ojeYw9qmIVfi2HHQE
szgvX5cLgRMOD49h78JqZhezinldhWIKWmoyT2oxNAN9QymgIt3+u9vWpF/raKpXdWJ9uXVsfdal
URw0eG12Yi4tQPh16vj6mdDQC9GyAmUt0ln2xtHrqmOojcAy9s9lU15SJyt9ZLgDYZgPgWGnZksh
duWVO3tiFyvsOFbBOWcJ0H0vPxlT+JFWvv08qKk6KNGSdRaKYL2w91oqnLNIUKQsb5nppvHZbqKN
bw8vi2wRl3p1qcfnJYUPJ4/1VAzVebmiMWIK7IL4PupaYdX2uZhljyNpTRj60mK3GNddhSi3d+2v
TDO/L6xkNGtHpYb5IgklRsnSsvdd3oHGzruyxFboyuy1VtqpmfTyK/Zzexdk/rUbbf8yqiQ5jJ7X
HHNDY263qaCqQZGqqgw/lasb59ie4J1yzXuRur5dHE+xxQx51ZZPjYxv2jSQw6/pJDwFTbuxl/C6
yHDZBNzir8clGS8z4d4Hl7zwrxNJZR9FZyHLjDpn/yhpCkO9LkD3lAlvnfiNegDd08QglnxiSN+M
6vQWaWYwQfvEju8lPhn6Yv5JYML6hgw8QeF10bQqA7+dTz3w30swH2DWvb0lmw/lBzAXglF2wrfD
chsTg9YYPX1nnj63ZkOvIevwDMyGH8uamN2CwF96tnYc5jYjk7ZJ8kdmgSaBaXtJpD3XRL8exlbr
9o0o1rGZ5reYfOFVKUb7gHHo3fVmYlpro7cg2j2iZmrMaHkMPTt2srRXVkuiBOqAmaHupoCk4FVZ
w3plDeH9ixhsjCO5jaqBAVI9Y3lnWbzRoirEuYWAyJgKRpVrEjlhbz/NLYBW6OWv2NNeQrcNfhjB
B43ME7Ke5Ldjtj/wByfvUsThHmIp3jy2NH/KkCI1lFkNjeovHqpbhEvzg597aqeeuZyVqN/l2JPT
oNfuHxvHpMBPN8FvbnL2Qjxc7Vifl4Pqxd9nIjBfgRinfUGf4Dx5Udxc/MIBOPdjf4s5BQdI2auP
jhvksLS7TlraxGC6kO2x8xeeA+NmF12C98sT59G1PhMzdBg2TOSAPZmkqk59cK/9XLsn5CzkghL0
8bagcgDOnxPzlgNCn2CPWZDBFUPw92vLF0YhMc0izFh3Uf+dlQf9uqjyc5oP4XVpdguBgtVwMNn2
zA2xFRudmTKIT2I4niNpKtl/NJFho6P2gRV91zovZ3rnvI3ksNTbqCBqIC1iscZXa3yaMvrTakX4
h+51jaNkkzvTgHsRa1LioGhEud9v0sXqHMROul5+p9XJdddIYoD47dtOQZ/keSzQFuSM7F2gnW6M
9FUks+/F7IqlF8BekzfmucoGsi2ijKCRKTvjL3KY2jefspLBfOmnfGBBUmTFgMU0l0UeVnn5SF9k
D9ss8Ji7J1KXyO1oFGsILsxdDXOPaGUYG2r00fNyaMzo3ODlP0MwRqa7b9t8hw0IfLCzND4p2abo
wNwxE7te19VVRF17qsUErl6p6zi/FEX480NWzU07WeMaspC5J/WlitV4aeaD6uR8cIiqLHR3Ozhj
zW4HwZDbzg/b0IpVobPbhnFgMe80hDFpJjYdjYcqzdziM9YR/NLW3czMVmcoOLjeGdCJ046RJTXa
rBQ445XMnFU8ryIYwsILMokfYYQeZ7n653XNGG4g12KFRAc3XOnN7dZoxeumTD30vpAOGrj5ryEh
J7qsxS/FSZTwCo5yh60sE3M6tpllL5oI74swqCbjd0+0YrtDm5C9Gnn9TUd6BGz8ayCoZO2Bkl/1
fCLUhqfdUnZhrpD4ldvBD5HhzJ9am4z+KtFSYjyLzHl2XQlpOlOiJirJdaOKZh/Na4iWkNZL2E83
9sw+yHs6ysqKXiNhjSg2jM8CjdCqdEtMvvi/tvlQeZDUyAvCjobDnUBjKvi6c+/TBvoGw6ozi8mG
vde8JAbEJvf/EdiWqbi5Af0/1xKFz1oXxCUqs44Fj8QXhi8L9QSNEHwM9L47EqMHJPvxbtGIe2P9
EkpAlkVg6PaMaJIH+P3hW+O4DDx0it+hp1WndA7cIYQRSG/MCa/yvGLjG1r25GrapYSgeK1E9KMy
DO9xZegIMjys6YBkfDGN4uEJadfHcrUcFBI5Z+rt5+VKZMZ2bEmxd52YXC0pmQc0VH8ZQNdJQkIv
MMjnAtrqGXi3Ev5TpCEIq6j4v1MPr0vDi18yreeQJITPZ5qxqgK06Os+0rqNmYNb2mkA8Svjo21M
3SkWTrczSTszpz1VGVPfdMc+V+KrtzDDbBKfX9Q6vQsuSVabSuAfWLBg9rIcRZfu3KfJ04+27X9i
LZXY4xq0rnrQP7Ve9g3dunfCf5XtLPjW1TCocO82AfOJqqy+Te1Q3zqlm8//PadS/L9oQ5u5SQRR
CNvWTZ995v/G9cWDYQJkcLMQ+4x3OiqPDTllTzW6zZsU7/HMqZAnXJMhzoiWPP0WC40MttFzn/Is
IPbX8A994QX3ZdEvPeEeMOtZq+W1TpP70KmvRaBaLNIgpstZYQ/wK+hgH2aswSqqh0MLEREzFzXk
vd0gMkxUpvVp9wwFMDV1e+DoMug3pT1PQDfLn6rIYKbHAb43LzowfIRIyXwYZwWx8FJxIiDr3/TE
gQuK4ySEWGPJgcrykoS9G/lTR+YDcG1JhTj70toQGgvUzbplLcFVjUDXn9i3KYceopGwH/FF6RC4
Kxel9bZEA9aQHvFlulW56opgfEMdsWn7zNo2UanvW5Ji/vsnZ/6/JFZHsG3plmU4FhpB8z9yv4NU
jSQiz52VQXYRRFNxCSNGXM/xPvbwnIo4eQ6IJn0P1YtWW9pH5ZWfZVxUe+Pezc1YZfvec2jz2VMO
mPskKYEgyGP+NYrwNW0L5504CCZ0ivQYDF60rYoePB5h3n//R0hk5B7795RGx9W5BR2w5f+h7MyW
40a2LPsr/QOwBuCAA2gruw8BxEwGZ4rUC4xSkpjnGV9fC6C66yZVlqrOTINFSJSSEQy4Hz9n77Ud
QZ7HV7ymluoGhFNcR3XNBBiHc3ReL9XQ/Hr0X79m9jSCECswoQsdyqvWHD1MGeZlLTwbLTB2dT9l
bhZDfAwjKjJJq4IatW5OfZzfrn4EIf6Ssqrv1ye93c10KnzsS4t/QU6yPomaXZvYjOL4WYrxE2D/
qscDXVbtxk6Hwqv10r6ZpcTdGI4Xy26Cq6yNFH9j+FB8TPsVwWR0WBHcedj6DLQY5oVC4XSWVLY8
JSiJKUm751QZyiVcR12ZDlkqnxqaiC+dRXT1shTcCQXL7NA6MCPqiqScRWtojKSjBbo49ZP28qnI
tEf90CtdfdWON1UXTOc8aO294hhv63EwoL12R/T0ghwXFa1xtgOGRsvOYAzZjwlh2FkO+jarGZCv
A4n1EkB2rzbMpe+qEXk3IKZuB8aCyDnRZY/QXC5wtPaKHhnOoUuw6PRlXbom+lTU5cQKglQAnKMo
qfToFu0V3Lefkw07NNxQJwRCnYFW7LMQoHY+c2evm1I2LI1FtXPcNaqgH+foWJv0KNbzrlTZL2mw
0lSkRa9gfLor+DS4flQ1LxWMPEGCx0Ffx11xGE2nDErg9XoZhtbfjRl0nKYqmnHDkBhHvg+qWOsA
38+p8VMUw5y5cxz3bh7LbkfojQvEpMb524eST1HGpmyPx0+ZvIHL4ArFhtdnBjlli7chElW4C2YE
M3XcJQcnbUDrWsL2MhgbG1Uozb0Oc8Afxu4mQ5nyhxtKfF3TTSmXTBzTNCyIHOIrbpcjmuygxWUu
dRbepFI/OAa6QXMx3JtlysW5q0nsMxSrSLY9CSFQolbYaA2zdsTvuaptjB5YrxEyQaiNioSvqlTZ
PWmkaibHp057ssfZvu8rCSgKpENZqMjLRnBBHEz3ZRmn94Xq73SsSFNqACTXDEiAmqbvIsRmZ603
p/M/ryT6V/YsL9zSBKALSxcmKuKv7FklT5JmyJnSxW1E4ywHl8U5d+EHB+8rwsQpp+GmmLuzWoxo
56AWbukFI8mhDp3iPD8Hc/G9t6kJqxxISReYnpZNFmgEnQDRxbOy6gQ6qX/88/e+cnH/vgjyo9KA
CwDNhTP8lTbeG0MkJz1hK8sAhZwiWAQnYajfYIqg8JKx9Iqa5tD6KID8t4sz3d9p6bT1l86SANl+
sQKLMJN++LCZdOftiEhpwVHSV9a3TonsahUXpzTYYGnKRynqGPE6e7OSoXfSRA2+tYv/qhoOI6UI
idJCMbThlkejJ7P6uizy3SBi4rknXyR/ghkbS63xt7fAxGBpGaqAcWcZurb8eP8NuD5HMAxpatVI
rdH2Zl2M7UthLh1RcaOgE/vKLOjUm7F2K2JT7gYLakzVAyGDOeVcUKOSwyT7+Cko7WhjJMx5wsa/
TcQUXNeZaFy/bYnVc1B6ozOJj9Be7EPdg8nGidV5Q5SL+/WRRusQZr3Xdoqzb5cJCUdJNA9JQEJr
DMENc9Z32o4u5pfo4VOCUtvfU8KI1qSJ9aIq0jmLCmVXCHXz2kCrejco008kXfpLTayQqsavK1lL
KxvbE2WpHM1Cxi9j9FZ3nEvbKh5u+oSpI/Ia57krOsUVWmtwnMxVBqwVzJ56BiJeatCXoqy6Uq30
xzpmsHI1o5CjLW1oz7Wlnztdmt/SoZk9Jv32Nbge5vxYCEcyhVw9M5kq6SYTqrZIvMIPT5HtW4d+
hRrUHC4hCofDLxNi3ynNtZ/sWCDBG6C32VC0ZzeEHuzrUjeOCirGqzZDLupMXUankxM66mjH7QHy
4EDqphNnAW2RBVm/eiRhv1XwVeWd/mOKMEqvPgMqOn07aYHY5qhrboflkUKzBZ1ukF5XRj8DubCD
QxEjr6kGdFShBmEBfFRyG3aZdbJy28JgnZcXtdF4xNFPVM6hzxwBTQ/Bhlg0Vwl5KEpSP7cWoiMZ
KffCmmP3U4mC0hbqq9AeYxHaGLGD4TBgQX0sU9/Z6QpjXHQ3SLYt49Y2jfIwUG16c/xHkPVvSQQm
oV9iKZA0Sj37azJZV0mlFA2y47bknOibeCMmxb6a675GbDpDJUFGemWUqe2BMTmCV1I8w27IQm8Y
P8S5Zi2ZRMkLlotXaSLrU/36VcLG+BajmYg5cz0Z/jTeyAavzkTybKQTyGKO3/W8deifQ45md3sw
YSHuh1LiQwBqFGMH/9Ghu3ftCdMiKVx3uh7MV4HQc0Ar8tUv5Y3ZrwafIDr983Jp/F4zOhpLPXuc
YZv882WpH5gkYKLgeISt5G0yWtDHyVBte3XXcuOdwkk1PSRrtpck/qLS4y5iOpgfkFRRAEfYWnzV
ig5Jr7Y7C7DNNWrKx3W/jH3bZM8fcNEGeI3WRzrEzj1D7pG5+JIFNU49wCmZ3hs4Du4QGzwrA2aN
ugnlNzvIwLXQ/4RR/TyB24vXzUjhUKfOVUKg/ABvOXKyD72Zs5t8fJmIndvqiw2IASxg7OWRTmNm
98/v2X+D4eeA56hoWS3dkab29T0LSisw+z5xC/I0NkUC5KVXGEiFKOPjAtbOTG8P26cpIB3ExrXm
OOke+QgL0AgjYIril/WW6UPLuG4LMgnCIen2ZpRcmPjHZ9Cpvy6c4eKzMvnP//wK5G87BD5KJiOW
zSHZdpyvP/XYNnrkkAPBzWnPpl5H9ssYjhGqIvPV1rTvYlC5RYXI75u8h1RYEvdejO1t3cfFfWEs
zI0sohNu5FtJ6+DKbgDOmCieN34fJfdlpElPTr2x9R1VOUwhDZp1PDEki0Vd838g9tKuOqstTqkx
nWPToS9V+W8IfTajxvYRYkWGaBvuG1tAxEXhe6Lt1twDBH9s0CXLKD/oTmO9SluFJsL8/CbrW0L1
jPJ+1KmbIgQr7mfJ0pAzEiSq+dAKAocnYsa8z7qmneVP7FJwAZaLlRJUOzagtyHUEkOw1Hxr3wON
5osSd8M+zzKsomyj7pTa2FmS8U8fLe23uAt+MLag38s+IoCefNm6o4UTZsgS9g6tya0928ZTIoLj
OA0/+3pmwdFk/WSH4qc1jN8HNYx2aaQFXmn14hvzclfxQ4+pVLBJAAc8THElDqbFeUGP2j8UieZv
iyl6VVIodOlwfDatr3eBL6u5zNlVSfmhrBmWHtwi3AxmrcRey1PDdor90HGybhZUuWE5f5mNwRhz
wSevlzYU4UbNrSfCGYipgS5xnpNK25Pm0tzMjLmnHlwB3huGh0MPAnU0VDdnaHMdG4G1n+eErjjP
bEXDhJtPLWU2tDbEps7FEql2h8LyOKCuJXFxw4hnuDFj2l6yKGhChRJJ+FDX1/WIdjvR0LvWy9tY
Fqz6KTq0w/qUmdRTxMn7WrXb9qgo+vaf78Xf+w/L+2ibAk6TrRr614IVPUcpdDzyfKiW6p75S0Co
EMG/sxled4WekS0tISOBqyZCeSzvYyYPB2w3HBfz5rHofMVdsQ2WUx3oaivHtWMYm2fQ2tzcMxgd
oVvGfTz41vHXIhqw1eZw2d2cpu7h//8VmZpBliP1J/9+fUW5UsC5qTJiBlZJwdAqZ6iR224OiZv0
WwS6eQrSh0PTMU1w2yaLEIcfNVkId2GURtsa9hIJlbNyEqNqvprkcdhqC6XF6sLtenINzV0XpA+/
li+6FgZ+hGY2Xv/wUn47CVmaKmnpacIRWJm+VgxhPTt+pNPn0tv4lYEbBOkeV1Ig/fGimpnlOkkQ
/Czyfd8PKDkTyQlpgSh/TniBMhyH8ax3EdLgQNSeNRXWDfs5bVGlHBc9wJUInJxXp8V/uD9140t2
scE9qdEOEjoTI1aSr40tavwhsGplcX3bHUWkkVytUUDymY9S+q2f8nM3VgelzcJ9NjpvShoZl7zP
0buA+HD7xYo6WPEDSWmbiHKYYWya3pL8RQQzQrwzLg+5WxWuZW4ECDNgMvu5lt/6qTZ6GuuYu0pV
J2s6lYnIr2V8EFVGPrSOsZudUGMm00dH4okad22DiK4dbkcmkUvI0NRkV/1U1fsRd7he49imYWxe
jzqGYidrfcIt5uYaWQYJxJwsMaPJM1iz7BHhkYdX54JxDfwg3FjodfPsrpwyYKlXQ6SJC06w5K4L
/F3fKOZju1ycBJBtFD8rcf1jWiRSjUxxkNdhsbcL2M9ZzHc2GeQymSHwkdEGWpZOEQFBWH5p26b7
DE8zE4HzqtccF9GmmS5MJCbG7jxY82H1969i+Fz3bS9E/2Iv09HVTsD0Vdnl+NrcQQDjoD7a13/1
GAnxteSMvS1B5FdfHfxCSa4p2fRtOeTFYzYU8yaEQPjDJq4pHoZkM7fVlQKa7uRz4Pm8YKFUDsqU
XYlcFl5bGfVtWQ7N3jKi4hzD2vSmeSpv5kkQweKXzjHs54NRGelNFAfPrZOjsTgIc6AZAp35ZQIi
60UmAKowSZmwFLFXBWH+qkIsgOtpBUiVu/y1qo37yJ5vopRpLH7Hyk1q+309WhUT0Tp1T9yhVlcH
YD1wJ+ZPjb9ZxM7Dqm22fV0+d2j8oalPxWXYtQtUps0nwAD2wP+cw+9hxWaElWEebCO+S5MuPLPm
e2NfJbDOkE5rMjVB5LTPKsGnmxEVHTJGmGqcNSbP9hOaG44SpNt6sesFBgLHqO43oSOKoxYtLi82
e0e3vbySl7Xr9Kv1hMsfkklgG/fosvtLizyIeODxJY3b9KqFNnqOpfZYpAxslNjGfhh21SEfJbqj
RblcLImLgT2LI0IpiDZ10B4Ns/2BFK+4KTLcvkTT5p4NW+ewfkC6fAC6VWwqrct366hcCaLhTpic
w53hLi+YzW1bkDhj7tOXE1P8qHTwbXsEYOv4q2NCAPO6uTd5N7YNRlCxjewo/zQlEJRSndj9Plap
sG1pwJjU0XSxbYJUJlDvPDuo2OwwME40RpSHNMQ16zjTS4Gi6J8XXtP42sOgcUF1jZhSsoMYxvL7
/9bDyB1dyaXGvDrozWHTKfng9bOMroqhfQ/A3ByI49Rp1PMoCKLSq6sOobPENKsQJPCKzXJnobln
hpnirZhnAnr8evLW5lVnhg9dgQYEp/Bxya27CqY+uO6p0lei89qc0yu78jQ9hi6hTToN27ncmEuK
kENY1KkX9asA6ebpc03jvHXkBTRr62EgC450CR/gS5svYcZxVzWbo+XYWJM0tyuj6btRa8nelLef
u2OJ03yXtSl3Yc8heH2ULo+A+P3hTdV/L9moL0yTEx+bsob06u9vqiorWnhqQck222j9VvKm6qvm
2beWSDVp/Kgs1bkKK5E95rXyTZgTGU2Kjz4Kq4g4meTGcP49M5623ZJfuTY6WiDT1Be3a8ZYDiVz
E5XBn8Zr6171t5YWHVhngQJYDluZunb9/u3jUCqESIsSGkqSo5EvFyJD7+8FUqBLt0Q/d025LVH1
LfMqfZnc0K12frUs86btD41jvsIyFEc/D/HROg3IELykO6pChhnZn4Yx4utbLTkmYQfSVE5YAA2d
L2dEWKM5yTYjLdS0u1F6Eh8CQLkb+u/+xdKfSy0YT7XWYM9LJB/EwLzVyx4Bk5R4mijXnizoSVPc
2Eep98l2BXCqtS4xT53wR+4+q6A0SO6XZ6kJF6TPy9e5qnfGwrJLEgVXgtnVWyGTRY4Cpe+fb1FN
+613sBasmmVRF2HcUr/co3UrFIzN1HlFbxlPjk7xYwASvFsf6QGpo+BmLm1Vq9gTBnU78/SsJGVz
aSw0s3WMkqyhIXOplsskgP6MraW791jb8CZqQXaPZf5AntiFeS65n7btIBfEdVypKYJZvTwFaird
pSOVa7WJLl3t8JohVDLHLMeDzq/NrdYzo7Ftz5gQc0ZhO7lDmzzyLdRXn2KOcMncLBnMjYP/3soK
cGxp39m+6trBON+DWD4pRtgyBa8DD7dVfioXbXMQEV2ji5pcxYw1fHm2/npviXifWjWw5RRUIMZI
+7SuO1Y/HIRa1doxomlPiymqvvV17Q7IwrZdWYUURdDrS9OokFMVRKwHZuGyNDi3vl7G3mftHgX3
ArcXtFt0tgb9K8/J0uGqGeXNGBBrSuZhvpGLTSHFsrtxsvi2XwZyDRp/rx2Jr1tPtfpljZhJFM0E
rUEC1EoVYKqfXIaTjRtm87lImJKG7zr7+wQNSA50u4lgjYPax4vnj9rdytOXjoMtLynmCJNVZDhF
AeZUE1dA0jGrU6MivE/j6Q/tK/IDv+wT3GdCX0YVhi4NaX2du9OpnXw+VnA5ixLSosCAGJjseWab
cWv12Q8+ugAwVw2R0uXbYco+wbDFrNpLUmMY0H0OwWmb9bj5RDqrQx/Sg1TjTbcYvxg2EWasIna0
un2u2RahKgpnr3i3ToKyamQS1CDTxttU7xfLhLkG3YdphWm46H9FAcyGORyMVvvmx5gYOg3VYK2V
6iNuokMPp46Pn65vjWoYaG2ZZ2kFNE7Itl9Pc9BSOfwbWntYQ1e0uAt3gslntCn5iOnz3F1nnU6P
bEkNMw0a6HZZNGiSi7coVHMIF3xZBUPxIlvrB7LX6BJJWV+QQ//VNt3NVGTDfYK4dEs3zzzBEZtv
2o7CDlCnrcwPhGEkcIdBCjKdwjSZQmWYKVDxOEcPZkcPmQyW9oAl5tHqouomhAWKPViCoDEcMK4I
dsVGRES5sFljhyauZhdBe34p4bnERW2/pRqkyKDBne14o1b4732hIEus8+/2VD35xtPaMqOoZMAY
8pIXvW5EBN9RLRfwG9Ird/XmZF11j2ZuO9gLcHoCbvCHA7u9LN3/vhctHzlJaDqHK+u/Ga+AOrC7
wiJ9e3DSx84sXitYeMdmJMpQMB12bVpEvIPBziFp/CMfx5MKHfrsVFpBuQArqsvb5qbog/zEZMDe
WU3SPJpZcD0I5zhrWvmtqFGGcydqd8oymE3RZ11V1KVeb1lvcsxIo4nVfK8ZUXhbY8f0wsa0EGEW
mJ7rCsUlw8JDYWBqrbT67I8MsddPkVIONPtgiJ46VsEk07JHmGL4/nJtO9qdCUaayrrWtY+0Yoy8
cjFnZARHhiStN7Sa8myM6Fh0hhXODF+xRPFzP9SAo+xUm98yteMzNyRPtRkxWQFYwTSsm2rA8hXu
AODbR2ae5YZRkY+mMfHvuhplgappl7qJAEBlav8EByDaOPUIz3SxN3JpTuS7ctEKid6/7x9T9JC3
4606++a5puh307Akq2d5GvvG9IcM2t/GofzAOQqQaEQ/Q4rfOl1OPQQYV9TEjZW6va70qAEJrsbb
ZGyNu65r/molBsU1HmI5Q5I/oxyFMfNRnSFq7FW6qQyDuuwYCL5DGFTfszlN9ivnaFbyN2zB1i3V
cOJCLMz3f9imVfl1ji1tQxpLx9ox6TA5v5V9GkcOpTPwYjrB98jSMwAiU3zXLBfbACEzqCOwez2L
70TjxHf1FGGB0LSb9SvWX4KSQwgu8dObVMJkH0Wcu/kYd3sIR/ktZwVxdAbr5/psAmg00SvdO/jr
aNLV4lIZD3CciVwRt6J+WTVNq651cgr7ZN6Y9U0559drt3ttfn9pg9PejOACGFBmVLt+hJ3pWTn4
P13ZR0rXny3SzWDAhBkFB7s99nbU4WPC4a5VrGcwN3/FyHY/YlD4ka/Al3Q6F3uHuWvSRD6juabt
Qduer2kOuszF3oQx6qXdbT2QuIyP+G0FHzF8Q8iEYmqboUk55hWeabUHpzjNzITXFknAlMzQ4/zR
0Tp/g9xouaPnGTckzmN254oDSW/fxZHw1mCHnLMZ1NMOnZ0f0L7tDDBd6OQyHQdMAvMo1+MPRPS3
ATm9P/Mmuc1RQny2r4Mp2mRN4t8LFSOIQxYK5EGE2EvquS9r1wrz7hxqNXy0wWa2O8NtUBwoToaJ
8Sh2QFyWMbmntKJfqDtMxH2qC94ueNQRi24MDivbDBL3UW+gLLHMEvjWoY+1pPNq2slwO0wtTpQu
2dZtfaVoATRse5/xUTyniSrPhEtoD6Fqvau9cce4x60XpWCCZnMfOZDxR7QPB1S35bEtzeRYKeae
SbSPBz9qtrOcnW+DteiAetoGfW+SV9/G2U0cssSq41IbNia9rWIkBCqVxbUCY2eTK1b3pJcNeTSp
HeOqDO9QKozHgQhShpFq8iSdOLjSM3ImgPEnBKq+t7pmkqekxUggR384tVL7dRFqpx7LIt6oC0q+
YchFT5hg0fUpgXq0uvQYtG2mC69SEm+gmrsJFKHtrT4dPV8xjau+HDhfRuACOGLhUajRALf1xZ7w
TK6PchUXmxYm/Xb9XRBT9aWWeb5rl221UuV14hvGS1wAqupVkVyCSWgHxZmic4/bZ9csCYuRIuH7
kEj5rcYnvuHYaj7PmnNrK0xUMPiD2es6/9rvYeshfbfi7soRXflDWn3gVpHT3fRdLK+YPmRem43F
D4wkG82ifxkQJus5Zjif0SYRq8YJ9xnSIEHp9V/+wgWWSfAYKGFy3xjsSwMa/SxAcjWVTnSZB+We
wnYv69Te+T6+aa2wZvB9xVXb19ZjXfnxo8RDe68lZn2f8l4fxpqA6/Wp79Cq0GLyAihdqwPuJdjA
831nJxooAS5xnT7bENyu12eO3c9A2SWY4qp66HyCFdUgG91Ixf9itOVwwdVAW3C5TBXDkrnU4aUt
hEi0+/Oe/l712I/VKUJclZdZkHuDgG39+bDTOZNbVJYWp4NjUSnHWICnYr15UmtTPVagr7gRBron
xeglSglQbemZtNmsnssxn6qNrZhc/dghMHUmjC2cAerg07qEjIJ2BfYOEEWRfb1eaDCPcYUi2E7f
HDSQBFxUH2hGblWw4694mBExqMnGj8aDYulAPUpQ0jMh4JduHueL3ICaj3daq/fbfqnbjEoWV7Xe
YTsl0ISUoJTebTk9rHlUcuDsVmJkPRepE105If2jOmUOUhuyhbodTAA5aoIF0g7V1+I3hstvbmMD
j5sogWrP1puBiYk5foKvs6XMmEes6Qa3pB5yhyZK+DRxbhOacqsR6Inj6IimOX41S9eJ/dTL/OQG
uGt3GhMbdEnqbAtl9rrIYeCjzyrGrZ5mSxkthDos8EHlA2Mo0bNYNH8ER/pNxE/Osf17FNW0zJ7Z
zsDedOIUBxKC6GharHT1oU/VhzLqfqpOfIhbuzk4Qk4bUZT4lOw2AuORLcShtzlIthUCfi/D4KyD
pNo68zGb8jcxRwOnswCjjTBAXLpWXF7nWGr2gTm+mZOmo07EqS9M3F6kDhr73KxhTerz5Ba1Z6cd
63RF83/si3c6hRxaygQcs119c4j63nYNlgOiVNUUbR1C93NPuQihm5qsRGSQckeNNZzTwEr3PrHu
OX/XOZqU276P+PhXxV/tOKonFNUY7BPRbKeObmwrCPI0Kuc6qJhyOoKTiXMtZvz/NoCZbaxMCUC6
TvOQ0SOXvLcG+jqoHqi2SeTb+sqguWUhykvKGr/pHVXdSNV4Uh0Oh3RsZlwPUvP0ZptoDKfIN5U0
oVM0iuN5NPq3rEIZIy3zm5wq3VU04y4O23fuwR9mf+iMm0HIu15MO2OEeMWZw1isEdpmwMrHdgG5
CD2rY+QpBD8j2Y4J2qGSrCNP2P4pbAHVBVV8XUBp2kyT9RzBwTRzetM1G6LXmP11ly3Rf5Psr2iz
pUyMe2GWuzZvtlqYnssa+WRTKunGGEzFVUZz0fWfW+k/WNFsH/uZ/XF6l82Ir7rf+aYdAbKoP7SA
fiwTiis/iX3PR9C9kQY+At8hqsRpb5jTik3fiucBMJ+nGt0dbzxbm0b8U0LTFsn6WUNq7FQWskkd
27+jcUa3+Il6FQqVaAQRYLR4ksVAM5AYjO9tE2wrp5hRX5F2qIQ3fuTH5yl/gt89nVKpL5ATPcYf
PPPacBoNWg2Ogu4ZWTXOd6f9QFmeuUWq3ud2HLlpLN/azq5QU4YA7q2jWJqb0UHKdiOYZeEAwRSD
MkAU7xEDX0hmiKRg7GnubJMR4Nta5OZ1254QQFBBqMo7nNfHIsjfMN54EF4+akfMh5kQgY4Gfcvc
Pg304oQ094j89EUEveHGUt8RobqsF2BgCQk4tFJcuvA+Jo1iY5QdX94Sl9H3CAdoy8zci53ZTXtm
9Pt4yVub2jrYBUxSdy1DT5TjI4ZKC+Rn2oj+WOQvtj0V+I5YMXNzGh6SMdmEWaccAl/3+JFKz0eU
jrmFzkVm70Tf3vR+8gEkfWBKAfYOFsFRTgn+F0oH1+oqlbFTdVuk+oEKiE8ZTpOtrud8c5WzlZO4
tq0Q6pA6n4Y6x5jbWINbC3Fr0/5ZhkLst1tyn9Vta9kvIToRkoKsU0U0tM7BYAPPud+N/bAnomLa
ZdLxSV/1K3dKKmIXNQJGfPVkVOX3OUaXIPWtplcs9/pD4tDA74zugBXopVSXSg9BBTWveg7UpXYp
aw57xBIm0hm3TuM/6dnsQfFUvQhuCwvMqZrSCiYSbccJn/2G7lrnZzuwBRsUo3tEFJsFAG23HUxK
JlsWk7WNCKh3LfUjVnaIj0mz4d0kPV4e8HZ544jII13yXWNBsKozQBIGPKVXer31k5fGQBqTYJD0
/OZs5LgWCwv7fjLg0BROIw+90I8Ea1+gpcDCEv7kMlCqz8Okn0KVOUQNagarNzz7GNVVAfLLrYIK
nnQonU1TVh/A8Z19xxHJzSf7r7Ea+mutkscqDndTrD0EfpZsULt8JEGMlZMoCnzJar5wk0t7wRkd
AsN+JjCefSh0BjcJic3157bF4JA+WP4sF7uO3GZ69QbfjS51NCxMVmQyHHy9rEFDXKa4+BtTrVyw
/7tGb54jDZWT2SveOEwA0aYk2KcjzO04LO66ijGebhMCLCvqsOh9Jk1kM9YatI0sIHpUGeAkkaFd
xDdxA3wp7HbMLJNd6ujPeWfDM/Cx5ucFNYUS6jCbIMJWmah2owLnvV7oZINzonYb93ER/Iim9BpB
5R0pc7cA426pIR4t4oG2ymA+mayBXUvAimyC05DPIwtKgNzEedNAS7qOwM0fL7ivQ2/738qG1zhE
1hMuQDIs2XgYrjvckmQCaKaEgGBLCMjhX1HVbs0KCK/eIiqr4D7bjn/KJYmKASIve7RokwU6yyzL
YEQsUlDdy0I86JoC4tiPryJiwRIkmYWBTbMGRMCCNjXtHboiaEofTVSepNFN16z35r1skdJnZC4O
OsI9SW4zdBvTHa3omyqq/RTE+dEp91kf5huLyKuaIPkBPanW7inVdEnUU0OTzK1SSMNgINws076H
OrupP24jDH5u2wc1rzWLScZt2o1RkaRDXsqmU6N36kuSUpXihrzCXTvzbcNYtSyqU/oH1S3jJ8Le
6P3WSyBDYE4/9EZuuqQbDxL2pDspFYkcIBZ2IUdBfnuqsIDr6XRgwdpXc/itQirkKo3leHFh7grC
Nmk+kISlwQFp8oXWQ8ZjW7Hz6IzFPMiRUn+um/TVGp1mM4y0L2MVF2TcvBKV19LChKuu0crMbeEG
YmCWOXQsF7PYJMTUGNCvPYERsRydkYyJSV8K/lfLwI6NDwRH0ERvINMQFWg+I0wAumUTuD6DwrLL
/C3RXv2GvDgWxiL46NvkXoUEMOszZtza2LJGC+aOyBLVNJ92YyovVKMCNHRwxdETrBfzniiSmwlg
nTsMHDzA4u+6HMzU4LN9CVOn94VLYIx0DkDYLdb3JexYZ8XYN2dsNB9zEXznlg23jVkDbq/xozsB
LbQYuheTKKiZCF+Ngx9JpGQ6K36ST2TriLMWvQvz3ERW5Uq7PjkdJWvgz2LP+IZGPnoJ+oDhaQA0
g9SekYTkD4d6n6OBcYhOmWij2Ow5avEzZH64sTiGbaz+IWKeskGredbV/r0masPWA3s7MQju/Xgb
VNJwjcp8ITKePGZ1/Db7mPoV3YqOZUITDMbkg0m+dm9ryEoXayuWcbDMeemFFbklGiFwW+JpXCPh
jB4MZedllqJ5VoxUnz8iHBrQ3VbFPNZEWkEHoCfUNJutXTz5twFdO6TiTbOZZHnMm8wkwrb46VsM
YBo+o1q6iLnimQjFTDvMmBg51VL3hEn70SkaM4mZqOoKxaRhP7ZlHoAlltZGyu/NEGwE6migkegL
KlAXDyAk1aONqhrMGk+L5eJXLGH5sYjU8C4zpf44SvLe7EH+ycv32+zOsVRdt/A+2Ybm/GZ/UGom
wT4WAO5ogw57X9puIkgPQ52Sn1YBSNrXyX2XbVGnhduyaeOrJM6ng23rvDrcTgSVRVj47eFasSTR
p9pFp0m3Yw0sHtIGwFinlP7WHx2xs0OzOdWCF76addenlf9/RxGDc+WnCbQCZXwsC8W5hHOsbUjE
jjbmSiToZJdt8sHSuDc2xQIUryfdS4UdPJhLUECrlslptcTStb4jfwYJc6rGR6Vs5W3C5mN3AF9h
p4DRW5Bsl3BK1O2YDtPLVBuvn+bruCxBznehcQSJZ+4BIeuH0lReESKMl64rX8PKNOlQDy/Wwsz6
N4RWDquoFfJTYfa/f47/J3gvKJqmoMibf/0Hz38W5VRDIG2/PP3XY5Hx338sf+b/fc3f/8S/rqOf
ddEUH+0/ftX+vbi8Ze/N1y/629/M//3Xd+e9tW9/e7Il8KSd7kgLne7fmy5t1++C17F85f/0N//X
+/q3PE7lf7J3JsuxW1mW/ZUyzaECLvqBJoDDW7qzbyewR/IRfY+LC+Drc7kiyioi0yzTal4TmqQn
UU66A7jn7L3X/v3XH18NI931u9GYWf/xzz86fP/1h8DH+7//9dv/88+ur/+vP4LfdfZf/vXfv4bx
rz/MPz1syijoOCp0HrKCFbH6ff0T/U80DPv6Rx4uMSwBFqYA2mvH9K8/DPEna2PTQq91rgYyCyVk
aECD//WH86cgMMmYh7KNQcPBqPp/Xte/vX3/9+38X7Ws7poMaYOfg0vr30QV9qC8CpNvqbu+iy9Z
XI2x/yLwc8tN+4YqBNNOlhMtoFeKsFWEGCjWixUP77np4MnVC/OSM+Vc2AVxEKJdy8r9g+WKJ84R
K6wP4mGB3pcdXJ1rGcxsPSPEJGe7TuQJZSRwNVmdZ32wbnhqr2visxbly0CG0GTSvKlj3T/PzrrT
+Isj96PkUsXr74JmXjbZo3skdxPyFLRvEtHaN56a3ij6NXZ//93f/7wgzwJMyqLdXPYFD3T7HS+G
sS3RFk6EcIsNv4M35amLQrXMhzWnkIYa5mCKB8Eq0aGuXcw03BfM5rk1gMHHcx/7s0vLXn/ObDRo
Dy/wZipH6g7iTEZAirqrh7s56UXZooL7NKutyT69JkBZ8L1T0zLs4krk51Rvm2OK/8S7/p26nntn
olA7XroV4bPkttIyHyIsaZvKwOncz+v9Svgp8HLJckI3ys1Y/FpaOzuCezu2kwCfemhGIJg+9KhM
zWBE9aO2WA9jLTT0GkTX1MZi3eLOnYo7m5Y68hepf9R9F6UrJTKeAR9n1Rs/dUOybZ01h07So3uB
IdkAGcR8QkCrih+bMv9tx2N3bOpNVuYYYM2J8yQPcA9iq8U7CLwBvzEBx8/RF2boaskYQCKlzCD/
aRdcQ6hFTFOps1l8trK8G0z7GEqm4XayDUV/XU6EJvkuOueHapD7hZMIj/2vzEbvyZlXaD/tBfjC
jGe5l8B8JIUaGl0yBHpD3+ps+Qd/ZLRdKS52VrqpIdPvDGFWp0426jg5WTBUZhWkcUeudmG0BZTx
Dgjzqa9kg4p9rT/pqoPVxd90zd0RGR82fgsMC4F638zFOW3TbGd79zzXBc8FbTMlxqO7JN2Wp85x
SVsTSn56HpzhjPwOUHTcYa0nMphS9zMV7lbqe2dNjMhW47ht3FGciOafOnvW9mKi+UJN9vnvL5rv
v4sFcDzONPyBsKyD8USMOQ4rgkoyqS2+u7ccfP+Lwd3YCjd5E6nKTzit81Ozzg9DM8mt3WPzb+MB
EqzNPtCemjJYu/rFsbJ4W7bJt91XtJxW1SdzqjEorJr4skO9W5yjm+gUBqJd0fPeRvmYHqfC/BFY
8qAImEm4mnsT2H3Y6CXZrdxUIH0SbKjaEupq2ayJjOite65zaKk19BWj7sjiYyaDhNYdcAssObRG
+s/hJtrIdD3Iu4QytvNMWQKgNPghCTOh0Hk+FmaLxbf2KjCg/GLNtR42qQMDnVTN9xq3bqQzzoRZ
gjGx2kEFvT6jORj1rfUC7/aNVx2HTqKuLDvriceeHtXEWACdrLvJKMGYjiKGsxdHbTagcVDevKnX
xt7Iorxf5xoshi+wehYyGA1Q8tfl+cYCJ6AUPQVVRWF1Nk+cNpc6vVmfkG9CVsDJudOkvEV/4qCH
Nht69hDZ11ZXu0Zd6o+yE2Lb6XEo7HcduyNc2p0h9fYaDN7rgAlBFCG4eRNw/3hoiZ9plMui1+GQ
5J3EmMn/F+oIwhZtGHHNWlLU78oyHkybf2l2m4+R9uiNJulz5lRKTI6yQOqDu22eV/TBlNwKqAsK
hxFvMGuagCSav/VmDtXkzZqdnkqAOPh/OhCoHCyzA0ZHHW5xmgYl/LPAZY8fdkvCdM8CVS9L0NmG
8zNbPaEri//j1LhvXVvbO29JKVIQU1Am/BCmNYaNlGz86HBhE29sqb0sgmLg+sylo0cZY42Fs3RT
FuKGt6gg2t4dXCu+JwJ1NjIJKdZr3ypUlki3IP8o425qgMnU8S4u0nmHgmeGNDsXm7JKPh2H5hSJ
keVIy3pL0qVbVVSY1ePU9PzB2UypFvOy6RHlhpejX6gAiqFZO37kj0moZ8y3DbnMgJwwFwkG0Un4
sMH6KzwOWd2WxVthuhmYpaQLbRuAdjXf9gUoY2SCFPc5p9nZqEDnTV69JewQ0rv9QXfqiBZhUNe2
8BcG7ZfrWH3SsEYdkSJPUnst2Y5yP+Zo6w53RcKx2fQjgRi2fEazijVoRkWAGlkLp4VNkbxpPnp0
DgYpq7PZbnveqPFox/NNWscvVk+AyHPWxybIeRzFWLXyJjUeB8PZEVlauY2O7MdXm0kcCsDWk58w
lGlRsTPCR+3AzJA8LAXfxPFtFrA4Y/T2Fqm2DAwDDAlVw6z65IkG+pRMRxk46QrZgmaCtEwuud7s
E5OWPT5qxPiVCjGU8GRrn83OYGk1eQryMQtZaBo9dgKwpiS0TDmrY1Y53MK1fEtK0tw6Azttc2at
uGQdv9y7VpE54hOCrZ5mmdSa6DEDw5KS8Q3ZyNEy1qWwCqByK9Ukh6HStgu8S0TWeWZr1d3mbvfd
uMJg39ti5P2Kx96EbQAzrKYL0JU6nxk8yuG0zGd7FjslSufMSu2mIxZSpDm7vnKu9zXtNJupXYZo
dNST5SGJJ8IdIycvylc7mXblkNN1UH3r4ywj6p+rDaKoH9hIrYEnOjOCAr5BI+DT6OF+z4Uzblyf
hmpr3i7JCvu6NQ+jbrg7YySllyfVy+Rmgij1bSvm5JRI/ZJofOpXn/LZHI79bV5aIBFW7z79qhrg
SVhFnMAt4ZKuqlrDYchxHIzFHnyg4D376iYkdUy3jL7gBCo/gYTuhbHvZZEBP1R66fJQqeth7KuC
zbPNdOsrS1rngFvvqW+aG1dzf7mihOxMEfrJaS9t6v2y2+Sct0KR9V6Xre1gCPRnFpe6BYXMVwS1
GUxZ/2T0pYj8ntTXsh3dDrDreJei5G1Fzkqg0MUzEcA5mor5lQ0rZSwrkHruly0XqeyiIv8NceKu
r6gzMGzFVoln3aYv+t9+m2RbQgogMSfvwvASotqUVMesLNBc9otITXPgl8lXC/4lXK2y3NEiOuK6
1svDsNxy+gERZut3f9syrkGDAE7BtIV1B+37yj6fqgaSZgzMDIMVt5PqzYU1p+BrRVRe9DyT6qex
IKY95mrnefWm0JeTZWBvcdgCUkG0fvpr/zxXlIZzMb+nZVZsLdUZG4vCLis2vXOOzB6mNrS7Sj1W
MdUuVWx9NpWRXNGdgUVCNAIFDP9iIRYrGnFYqZ0GlUAHDFaHAVL/dmbyiLIEVuRq7xm56az0uvsu
Ne6Bc7xa11SBFn+wTES3S/ERuXbkdJaxn4v2gwXvRi1KizhheyBdbaotzEsvOM+sBWvxMXucpc1y
piGWEkt/M3VKYyeJVCHMidlgSp/S0bt0HiqMpTsFUnAONbshD5716w17/JlzaHJdoKxih834MPTy
kxJNzsbGGLkE7MhoQsbN8Tll0MjOrsm6Q3Hy0O12A4iEDfRK9SeDApQE8rElh4aBblZedLOWbuRC
CW/M6Qy7Yj046KsZN997WWV3sdbece8Rt7EcLw01QghK4zVybf1OF9vHjlIoCiGs+5juNDwNJsQ/
tK42H586n2tT8gGg52F17s0O8V/zeIaMMjmnLgYrz+mupwtwst7DINMzjITrntA54IUxNEFgrjti
ZFsgRxK49/qX+hqj0zEFGPF478n4G5Vig9+tx/UtP1PIBwi8hyGn5taXLf71hH7auuuey+xKw6DB
mbEpMnuXsAbuD6soZORNhCHg6lASQ2Fy6pjxvk9xnHgTf4i/gMfBnHlRP1eXell3MTD+XVzXX6tU
3gELFeo8KgJNMpaVTgHSLspwKX8PyrpTVF0wlFAP15NZpTJo3mHK/Ky0sTzSOEut7XL0MUg0jEbh
tT6LzsnOCzBnUJ7aV8GcVstFxHMe0XV1yByqG8y2YPtd+ad5/vIkUofKwBkblORxKngl3XLWxDUY
3jMc1Nr4NrhZEaYNP7BOFrUpnLBgvxca0+DS5Wm3EcXRk6tSsqY0oQ1DeUM84W4ZIWHG9UM26MY5
HZS9qbgbSigwj369Po9ED74T5w4tIizoIPjK/Rg42vWwgCqx8fUiiYRGlZhc9IG8kzaErlcSKfec
OfRFSyOH7J/jFFjsIurhg0LkEM66cc5g6gWTrq27nqH1sjBeIf/TBDuXPy3s8D1HAOeSTq5zyf/+
QllJUMYOxxpzeZeeWV7+/kL97RwKTTQRw+5ySetVbK0qEYEVrgAS9j2FbJBs2px6wXLvTeKBN5pl
sOGyr0xc6m6rWh0JrN7UjnqFRLxr2zFqBqCMRJXb29n+6BsMz0y4677SHE59WXzX04KNoaL4mTWb
qcxRnxJhaZtAEuyhDWTeDX7YkwX/rmkKHM0p++G+Gy8s+zFN2sJHvQdZ47bum6PP7V63k1BY1qls
V+cE95PrWY7blDNCV5brbphgifIxyKfsjQPGWZZptXVU/JSxSQuEilHMLHsnXPz2LRRFwTGmx37s
24U48PMXOFoCHnMqJLkF9YLI1UY1OOvEvHUKI8c/jUOyoTDHnY6S3RmZtiJwhHZwemRS/E7NXlBF
xEI7Hg6lCHWvnRjGONBCXgELusx40XZtAdupwEuN4uPvRWPYoV91zX6Q1hvyxa1LEK+1dHWwRf+s
Ro5NlAJjorBe2PiIB72GeCnK4ehRgCM6uk3kIuEGj/MCSwMPGffqmvvXq6bzdN+CkpX0OS4tg+8U
eePw1fK4PiFyQMIzCeYl717N5aPbV2agPbyZ8T1MXmdor6SK7dWJNc5ehpUCFGe1qG2bgiYd7NiM
Rnadoxr4iOc60YAkQ9xGrajN4aMvbotFbaSsOgqMOGoMmlVTSZpvUhyjJ6PII6SBYpsaa8xsgJJG
2TZzjY0c5eJkQ/C4yTEcBlpFqS+AwZKiFh4ZudlD93PIaE2G/lnbjXHTxZL+yLJFTO9Uv6MntY9w
weeHydG/F/pLtnMDWnVxmEdarkQk1O/BsN17n4ifZqmd5Uzt3u3oIU7my6SzQXc0EB7LoJ8KNhB+
VzxzjifZakz6ZqDm7zBO7kUafnWgzAFEVGkoipaSi0eXZFBKmkhds9us08NUKnU/uzWsccWsFXe2
QSU4OKbK4ptfZNccPY6hVcNWIk1vqJB7rgHyBCopgIVS6YPwMbHXLjCA6+/Yr0Y0MKzo+sBok1IX
zSvCswVWnmGPSMCwunig3I827ZY9+KEujJdHPCAYdH9h+fU5GHLD9VqMGhNVBCI3dbzfRrXxiE5q
SAyVXXzkBr09RTMfSZLxXOvFT26kH6vHMxvfWXY9Whi92uS4E+E0k4XhllvGz0bssGVvnkpjebex
mEq/fxDVfEw12nB8iiKD3LP26/KFMI0BcSJVx7dH/6KZUk5X0AvFtWaca2Gd0HY4xN6NijuQRVa3
b0be+WsN1jT5mLdku4SuXdD6LJ0D23s78OhS2mn8Zm8qa32v5x59T6cLqlkJ5Wf25N4Xa3bnVGdp
5ut2oPcqROTjjxaOCo5PnBBBZLs4HnfouXtpzZTAesfpO1/Z33UJjb6mxClgucE1xPSgBvPEwZTa
qXg+mpxO6FFUh67Qn/mEaOJXs1j6xjXH57pHeRSOcZmKPfndq46e3yNy64ziaRPaev0IO4P1Csbv
ynr0LYdFILaPpgHKdU04WGWOaOkB2GWttlKB2uf3c9PdXD+dcVO9cDX9tmdQ4FCCJecwh3BDqEuu
HDPHectLmKbxK3c3feu1FBEbM5RBNW5i0EH8dn5cqwWD5d1l3vKwWHT3TMlrZ7OO6YDNTXVJHrH5
AS52/Q30n9i+H8uiieS83PmaHeCgwZNmIKjBjNyQl75qlfidmOM6z6DBKe82CJQusHsowr/N1jSR
JUGM2aP+O4ZDXEq8Nc0VWzJ1K3H3od6TizS3DA1GYOsDZM3h6KTuTieck9dfS2+/8EigmYUmSGX2
D2p2HiscVa+tInZg0YiWWEN/G2skrRqrcC5Nj4k6V3scQVT8Jvf64t6xpDgb7DBD4vjdwZrdYdNn
xl3SNOW2Sni3wb5XGwbvtzi1xou7YBBYWsN8duwJwZ5GZ+g6zWXJtFeLgB5eK6lvnW6iV0pBogGx
ysqsfF35pkFiTuAj03oCJiTPxNCfMf8CI8F9GuJta/ckZS/6WCz7kqeKn7xL6l9KKBjQLX6KlKdi
3lhASb5KvTNvSYbu2Mf+Wms929Mj+7BydJECNSstL8M1fqHhDBIo1TmHGr+nHE43pwe/i6Et95TJ
ielhZp2L2Z8TznU35CuHRKT21Jfqp4jlXrdwPLTGh2i5rSZ+9qRdK+fr4XUy5SGmRoiDIssIuqxP
NsfZeDQecDF+ZDEhPbEUZ9e3GSHno9AvTiZPEBJWvPc+lXCmh8uco3LPcsxu2MfMaXyj4ADt/X5E
1j6QEYYLtlL0g+c7LJY8LNTsBQVGGD4OgL21ZZsk9XlByfSX5N4fYOAPdBwFfU8lh8C4uAD0xWyx
NyYW7wOdQXQOsszQ5pPgkuj4pAXLyqyde/YjJHJuXdr6sc53rpI0CVg8eSYaInKWdr/p3KCvoLoY
1ruURQV2if9ubMRDU7GgSkPZjo8EXPn1o8fnmKcDt6ICaoCMuYD1pnvK/dbth7brBEPGeqsRGGFz
0+A8Wfg5XWMxAwjK1Cbkz8VofoFK2a/z1ZRr/MDOO1ZKkFuyo4Q3JBeGvuEh/lF34rnSZz2ocWYS
EDj6g2VvzAUb6SzODO1YKMGejICjQ6G6b894Zi7mqOv8yvtlByOZ26FDWZHGrVACeZCEUgoNYRkq
mvAZq2gw5kxAHV6XvEJVfIMM0Xmq2uWu+Wit6hOkVeaVn5kV0wZc6SfHhpZ5zL03s3ixOo8aGid9
WAHLRDZ1PYvg3lpwhwziouo20IE+CdyB9u120v5OUGBIWtISYtH/ydtxM+DSHVp2SDpxPbfrwmSk
GxB1/2HQ47sVffp6r4cXYzyraf5U/TNJLXWKBVvvBq+3sjD6QdwYLf/by7y3xcv3Wa6eYxR+PS32
E/5Xj6QPnWHTSeb9KRmxVjDbcUWa2mMP8EyresmnyoxwIxyLVT7kiyuYouA1G6xhQbWhpXucyuEi
1aoMKFbyd/A+uivTn3PveLMO6ogXiuKwBRb1qlcnJ29eDfgaG7+Pb/su2Q+sKwjlcGsgzHGZUK/p
L/nudZ/+lOpgkC7QIG3mmn+/SG+mtlzwjLAE0Zp9AuEiyDSv2frzfLdW1qaw3Xofr3IKZ3yUntW4
PA5MBBfxIeXyOJVFGk1ew70SPdkrbsHvXecy3Qkpxv70vOmwomsEZL1oihEUqs7JeH+1Wk7SfzRI
ZIxk7leLbevK1FUhnm81e36GNh/pXUUjzphndHKNxrFT6jANcEGm5KBwyUdwCottJblgLaxOKXfu
iuVRYYlAXYlvmgO9qBQbq8NOWo/uY6lpxHLwGPVWs8npVwikie1XUsrdzzrA/2ttKEhiAWok9OMa
GENfgsCgIik1IpnWJf4Rnv5TBlF80h87L/nuci8J22HZNIV8qy1rxN1JjDXBxw3mu99bsjQ2FDjo
B1wzkVubE3QMwnUNYJ48rz8cjzNe3mjED9bbCjhKRDfih5FQU1KmM45xvzw2/rw3xK/RMPtdA7Ij
6hzvS6x8rDKN2SKlT96a/UBfyBFMw6ui8ieEOnhTGXI3DorpngAGy0ERSOoxxoy9e4tgYM/r9+rU
e9/dyFbb0Ou7cQvQrNMkntlDjspAT9Cd8Q4OCvavpWdeZjvgqyzhGVJqYeYAh69miak4r06KmvdA
S4yDX+vjPdRKmnu/AESNB8fAkck7yPwzspfBtUI5B0Wy1MtLrvhCZD9CZTqG9RUa32ycpVH/wkIs
IKbBji9lfrAWnoQitfqH1Ijf6jruXlUaceBm4ZLzAvrEUByKq4++NK19WVOhpqgdJnQhVq7R8r30
1bi12wIkLfLDCeR1O/Xzcbgz/MzaTGDjQ6tcqEAwegYZhIFAmE0RjsOIp4WkKR8V9BNVWV7QVooO
eO1eScCOVlc/p62XY0MG45VJm7OqNdzMa35juhy02rVSQayhwelZzFALPQp9Ydzy7Y683Tr4Dz+/
xG21RjWnbxbupgwmJIaH/NruYupM+clY/QCYe3AWRVS5sO5Gjf2a65N7kzFqjgv9gUHVHOEcpFs5
2POnnbUsSoseydyGi1Bo15cMylZcKxd5A2/RznkhOOS2VSVcEkH1uUvzPTplG9kTWzHIayAsXBij
NK72Tcd+3TP4dE5jv9fzxdqmuRtMgydflUeudiBcHAxp+tzTrR1U0P3OnA0ouCR9tZfOnL+tQwFH
qeQkSGLq3tC4IQ4WvrXF6k6GwzKulIjiJp3QG0t9G0vcX0SFQ7pTfGcpuvk0jFSfAci4GWs2wbbg
dOhpvEqjfBtElW8H310iRLZvrHln8jHjTl+HfNcITHY0z6OP8qWpdMbrnGxCgtVcplPCQYTdvyg9
++iWabkj1H8mz9IeU6+ZNnjQvEA463weXJtjbTYRZvcaxttyOnoCGQ57vxYOWrVx3ZQB0MyNbYNi
jIlW4y1r623nj3KTahA/MeU/tq3RBdJfBxpLnmuNpdJqqMBm0Z969F1XZHsgMeLfnBFjeOJ/eC0Q
ftdofAhfqJOxpkGdr2dOw+usGF+0iCV8ye4iYwMw3zkWsXKkeaork/JpplfuGlY8E8W95W1ZLmad
EEeb2DIVmmR2XsDikIf+VPbK9VLF25XahqhVILeshqIClkpwJ+fmlTDPJx3sgAwmXKiQugWxACbg
3r669oqCR5cy1d5OPBbnnHhaMLg3bU9wyAeNQze4DFTftS/JbDJntepXVYRWX6Y7Ip005rS2y97V
PmcO9UBCPqlyflwm0pS6fW/MzN1wBErUy2UIc+PaB0E5cjc6n13HYpYesw6qePNgrQsfmaw7eMwg
aFZsFvsCrbp3h6jCWsD9uS/GY2vgfqhdlyP2yDKwWcbdmJv0+hH/8nuTrYjT2JGAdwFgnrgjXO+Q
8F63axrrFvBPfsK/dt85utqSrWu3jgBIhR8D2NHSRcJiarGLZdh3rY4ij3xKyggM7vOipflRYlA5
lJTtjiTOJgo5jii0r3GcxqyGl89+HfqbpnwaZKKhbcyRxPhO48J0MqT5PpUlR6e22tlrRzu0SIpN
Xc6RXiWXVOFgXDWRRC6DndZk6C++iTzp/mSDuI7WWcrPCt3bd5ZjXjsYWciljRTjdVma0yHr6+QW
Wwa4xmloz7CnNYxxawVxma8braBrc+K+7zhVuVHGihkt77gIWC1stAGCAyHk/shIqCImp0/S3s3x
7y99hlXeMHSgfA22bheNLhNGeqqUxl6IiCS/X0oCnCoN2U5cxnTwjn9/EeOEcIbjcTGGt7Zm2zna
qC0JBenTrOcna77SEqkRY2i6/n0l952AeUuMDbVzNqzdyHkkoAOapiqFSSNv0Z+VO5thodcYZEwe
Gz2XW5BYFKxbWedtZlHu+ni2ca9rKvSQtByO/dfgJyjbDV6QAWMsIKJ1fi5to9u2ZfOexZBH4G7Q
kdEtosSOXeAC5vV6XD7zuKmmzj52+rzH8WrtjCGdjlSZTMdGWPIfXxw6tmY6s/Rp2cemsR6ppJ6b
CQIR/eXH0rbYHupQrmrW7zu2p4y3BHvFUUP9OBL46KPSgPTlwMrd4y8heMR2CST8C1max3Jxblbq
8Y6o65veGTH5tPPVUtBvbNIVQUsm4L5rjRtH+jRuG6QesUDTe6HftYBzCpshBENLdQMMHovVctdb
2RbTMacqPAdrQuamSfv7lmVRkJXDk7LwrKye8+I6quK8k/HL765uJhcxf2mOwizSoCJhoiGpOMVD
0nMYB2rHbDzznPe7u8ruP1eoFDi2aZpykr2hLY+GyVMIIs1pNdl65fNUM+1kD23v7daZWophcX7p
I483nj8epPGSovXGee5G0Fqz9puVCsZiiVG7sn77GhM9Uhb9Pk0cxob49hpkHArI7vQmvwMMHkI1
YH2E4kBP7q1E2+GmsAR0XHwNWXoo3bELGuG/x+gJaNUZ7QyLTmGC+e1BJzvYBExn6b366P6e9qlA
QnE12ruuIUOSzEge2tHQil8lpKli5vdJ18CPyam3Kvx7To3P+tzgc0vikTDy3yua+EA04gU+O1cB
+lRQVWTl/fVOM9rbWnK6o3jmoYSbmXvoiDbKCSuoOUpEJMpmLxPyYGPBybekLYoQz+3sr2+cdvXB
/ZoL3DM9Yv7VaNCHlsmRcFnvTLPAPlM+V+0+rYp7k1NSYA7Oi67NxBBSPiE1V8Oa9zR05hiAq+k0
1/XeleptNJwX5eNJzjKULzDQ6Q8lc/ueK4cV3KGWeGp8/zwSJEgMNAdb807Al0v7ZfC6Y9WArLA5
skbCZ3pJ3TdSZD125sbZW1rxeVnb9lQUeLUcOm5Fw0NpaW5Nn5E8X+zIptUmLPiZtbCcsJIALJ32
XRbV5TWhaFNBv0AWbedijhbveiQusWnN5SGX5oubpTt0bDPoRtOOqEeHBnbOPDWG8SNh5p98Tg4L
Ma+9h28DHw9+6RRForPYebIC+oi9hJOqRvaPOIUzxZijveQpn/Al9nBQ7Kyyo97XTq5lHkyUH37t
bk5G7xrZMvlZci4xU182ZcfipVEDaTAu/b+9of/fQ/s/eGjN/95DK3tZf2f/arq9/gf/dNHqf3qW
6wrorCiqoBQAIv3DRSu8P338hJbvYJI1TdfDvvpPE60m/uTEYNg+JAXDARmsYzcf/uGi1aw/qT0F
qeV4jkClJXz//2KjZS3779Z1mFO64FvBw/Ed1/Xc/wz25QX0OfLNS+398or8k2SLj1xine2+v28G
H+iEnbwxVj2ySYv3kx25yfBgGujPJWslPXYe2mFjcsbcLC4lyqzWAQZWrKIKjGPaRK0g2XC/URuX
Cr+1aEgIZ/1n41W0OJTYivB29twlFjzluD/NwK48gqWwdgIznXYOxDuQ2+7L3Da3ydhCAqnV7Vr1
R2PJoSibM1u8oT75foz7M1NkgwGNomTCGQZn92T46y04Hzsgll2cEtxpsAxFPO3ami1FRsM7BZoy
6PRkWxRXuY6rfGyNklY/www1X2IYld2xzowXMZsk4NwnOy52hckiPC4zH8T3elc7g9ro0mCj4ZzG
dL2fdONRVyTTiGmHEFjZo47hPPN44/b/zQP/xVByP9qsvq7JN3Ng++yPKbXbmDDilKfjiNCrHEcL
hsKjUYuu1hLG/nGocXFxcPXlYLyahnV2GxYFbpq0Z1gDxAVUbd9OFlo5SrJJRojYQM6QUvsPDgsb
UIA65T5kDY9MB4fFcH/yHN8eH5H3JvZOXp9YkVOWz0uf3Kx5wg8sRIsYiR829QGwGun83X73bWzv
6F0Lc8d7SPmh91LHylvURI6443tMzIjJcmjJEPaMinpycCzRUjBLVWnKmcXiEa1rWXIcunEP3nWm
exXfzbIEabtc7EnOSIbaAfhDQK+wCqlOWUO9SocNPpYwZUyvq+HJNdxvwxV3atAobzWXn2GpAYiB
9cbvw7/BQyb3IxrxfjuldvT3OfsoJIjhJnPKZy1LP9Mkx1LNZypezCh26F4vVyL8OPY/+CQNxzVp
yku+snKTbNA4uWOPlju/nXjxNQ5oaLmkJWhqjsdnEAQ8SY6xYKHNWxmwGtF/qqJ9ztLifcQ+Wi8J
QfqYs06SVF3oyYEFFVZQheuLlTVQk4wAhVh9QqkPvlycQ8GeanWzO5UbM0vcBMBlfqoXCxuSNp6z
7EoJXC9Kq9pD4rB10Vz/Yk3ee44pgJDj2RMuwTOCnnP+5VMqGhqWepn7ocYjWkcmPU/h4Jis6eb8
06dfvM8oXC1I72taSpN11PgauY4Y0tlQxeciLe/7HEIrVQYGrCj/q6dh5tIwc7K6Hb7jYT2nhf7Q
kQwI3Lj+KUdm3qJdn1ATug2xQqJh/fBRNGgRlTdIPAEZ0UtHUapXjUEGMxDEylAcfCz6OB1BeApk
sQjN9ZVtA1d+P1oYwLirFLhhSBTjwkywBcXVa+tyH+Dkw8GZzKdkTSWm/qPNtfvix5utYQNTjwek
Lcwg7R1xW5lYnqWV7XJ7POmJ+b7Gx96z5bOfUBMLCZxzgMM1uRyWqzADxSe08qtlgMvzijKfk9cB
mC3EgUdO1hRZl04dJgXJfYdKhJGIP9hG9lsWaR3Rn5D240dDXbKKhH8LYa9m91uLCpCG+TYCjQXK
kIVkLuhfzdwk8mrwE8MVYexiq3LObtafOk+/IwsPPy1ntRnPTYR7hvsHDYsh0U/j6NistRoKL4JM
NNwB2vZ5ol0n6hkH2pxNrCVdgxgjwCUMNmw7K+a0ZIoyvOicQdJ6K3vzOJQYUdP51AHUAyXiZoGb
0L+RAzKxSvRNkZyxPcitYXnQcdjhJXWEEby+LWuqU0zjP9g7r+XIjS2L/sr9ASiATCTMa3nDMrTN
5guCbJLw3uPrZ0G6MdOiNK248zwPilCLLRYKQLpz9l777EI72GJbcpdtV66wkD+5g3bQpH4lw27r
VskHlecPyOOYkLzkW2vGL+FY31hVfQ2MjPEoUPmZREBzkMRFGWNMHRy2QHzb7+YY6UupaKb4lb0O
KRKc5Jg91462H12KAdyChbZFcnVRxmQ9FH67afTyM0i14t6wUEbKAxZuZ5uXzLw1fOJBN2axBv1Z
83V2yS4b5HoozqwzijDqaMe5IyqQLizgHW1pod9kEtlhnT+0ndXsAjyFFBk+45oDqlaiCykUOkCO
EqyHB9JezlHFgtKl4XOKgonu0oDvWb4MlnHLTLNvhE8BK91M+FAXpTK1M5HO1pKk+gvgZDpBhvdK
k9cq9WdyRp8C/KxMYNWhHLzXcETNWxQEYhro5paxRZ1dmjdh170MQUgzfOzGVZkT9VS1wL/FJ0Bk
1NY6NYbBKrbUVjNEFotoxopM1PjAod3ZZLiCW0CT0vQ0kqsnoRFXFVkhjbAWwMeQ1N8s034QifB3
UEOXoigOcDh4mYyVHumPfsyopcOwzDwz3ZnOvtAMF+bDBQYexj0Ebjs1iSNSTQrFOPFpLG00nbED
fTcDo0VYBlXuBCE86I1L5kUvaL3LlRCETBQtegWpU+CnfHBf6pnY0cSdCD4l8ITW+bA3ZmCVvZJW
llxTkk2MPrNu/cbZoLr0V8ZoN7h+s28Qi50boWJiBrSwoMthIqdGQ1o2dUZaNd0n4Xuos53k2Upe
e0hGBH9b+6q0Z6nPeNbSCaUWqvUkQhfWT5jkCLVmnzOu3bjYGmTGLJuMxwewb6eTi0EvbFxh1n4g
VxZvn/7YkAu2Qup+ia0x4SEtHd255CNBopwIF6xnT73jTOucFh9qsWdVhs+ZCt/VyOphauOnho81
zNDxwQ5Lg6nDXh6iZPGdnT4Fnx2KxQUl8pYwprbbCoeIucF/BtY9YQj60NltCGbbE4LH55ED0nbs
xS6u2F5MvrNJKMJsuTtHt9VwGyWljvwQbYeLru+mbjWkRqV3y6b15CZQbVys/W74rUG/vPUzfwsA
6UFQcRuJtKRHiEE4UVAdVJ9vwTV4lBp5nEYP24f3jAJtsMhqL7+6GS9aQyfRKGJWh3IzGeQ78JqO
WX2ThsOTovB6nXZdSzz5UDkxEclcOOoILAq6vU2RmqCQGU9tyqI5BeBOm3wfcC6Ckpzox+DNz2Ww
ntjV7klow8NUpSsvoHFGwB2dIIh1sYuoMcZQFg76ozeLSmQYk12cj8eK03ZXqXRtxukrPuVrZKBv
iYayYfmmZWlMQ4o/BC/CFJs8GV1bS9OcNq4MXtqA9F/fQJY0zRLxwP0+GwoGJFtuyeMEXLjtsfKO
xCDR2tbXbexU24FWeBbO2vi852A5IRSk3gXIsTw2dXifYE6CTj7QIwplMJeI1sr0jYXdBTiSlf6h
x1geEmQGRrVg34aZgHuysnwZszdlscWN0q4i2wCQX3naSSSIUom+XmCWvyWkEe0qhMS8mLOCRHNP
Ct5bIwsGlEDpRDelGcq1VjlHfYKlWhasI3GDSbiNJAsT9orBKFjZjfpHJ701jGhMOoLs5/rDFzQj
QFE+FJJefVzdY1G6J6D60ZCeseE7IMy3UU/kZbEx2NfAoVuRdmOvCuL85jVfLqlhNi0MCeB78wLV
3YTCOyiKMUWffBcGC4QqZmN71R0J/t1ozGc3RMBWfBO/3GpW+840pG26svkRdOGR37LGIQtZy4yx
ESQF6VDZXIfyk93c5fd1/7vrYvuwWnEjTLRkgZ9Wu7CVFZLy6kofLduw0Y7YSwWQtcwUYlpRcWr/
hmHTXGh6QqXGJKvQdO7NyDn1qu+xyU9b5IAWIsOGDEupG4Dc3pgiziNOBWxJs03GNX9ksbYy+uE5
hdO3rW3U4kLRBtBgKM0pTI7l3vZ58kJB9uwZdHIgdDLNekBekrdWhRtRYfsgyr49CcC3cCRc/Fzl
kZ3Gd60rhzX1pzvhpOYSEWe3llMZgBA4hmynlk2MOsXs2gu8Y4r3WjBuzckBhzfcZ0756rRGscJW
GeTdg09VAm0SECYru8rKTBdeW5PFDOfQbWiVonOzNoPoPtpoeNXyXh573T7mnRBXkgUXehdgZW5y
f5Wm9tqqa7iciY8/36v48rSZ9AwwcDQ5D7He8hwtcjOnT0MClvKn5piTtEbzVdvlWopLyzGcFevH
qklasallSYMI2X8lMGR/5Bp+sRwN5pJI70dkjnR4sQt5UXCJWx5NZwMDH9E+MmBqYawT2irrAKWO
joJxU3rNAdsRuqD8DnMMfVEijRb+RCwfvQkkLpLeMlLvjIjbrJrWiUU+FN4yNmlTdK7yakacUdZ1
KF8Otc0uDO/X0KX7sdJuEU0dEoNVuggFlp07Opr1uhjth1IxxnrFBiEuGaUasHrOwGgpAtv8oBtN
bhR6NScMWuweBvHujz00vGWmzCdNljZfELWmi7dlKqrwrDGJqTa57UePYdqgo8GhSOddMe+19TKN
TYLro3JfoDhfTaG57yN8L2PbDrygUPoiAgqi8sXs6vuhny6ksaBSNWiqj5RQedWhmsBp1jtvPzWW
ODZRtXcMEw5IUCBYMMJnpz7KDnIDT7dfD7lzRdQ7Rz7qV912DqYJgIjOC1iw8WC1VFFRKDlrEHqS
Oq17DUIUGFS3bIfGSs3qSOg5b12ycl10PbJ59i0k6wAeysIhXDtE1SSQ3exGfdX7/T5Ihmvcd1c7
6EhwQ7YiKjKixGdK3Fmb31sM7GZM91pK76IhtAJtjoF4RO4H2KzOyKuYqeaiBONwpP5tcZ4bX5Jw
+funF+zlAHc8FlH4rvltj9u4LxDh0bpGiyqIYvATKDdaty/K7qTpBX3zVO1m5iyyAOJjJ9tcD7b4
ESOsYKN7iIucnaKFZRGvE9vD9AFjv7+sy+4ROSLmHLM86bXzGnrgWqz0WScIbBU9lvRi1l0UXoyk
3USKcg7NDJJDgMdfy2EC6lt1aKWilINUtndK6wf7Hvos2ffcrbtNrkaIRLpDv7I1UBVNrn6Y4EWv
Ji9ESMvMEMAJE6m1Ja9jQVDJRqf/Ell36LJvDMhki9kxakGRJXG9QqwJ0biX2RqXEKe6oso2Rlw+
N3Z0GxF9zmUAFavOpaj3dJLPURPf1gADJhPpSQeBMRjRYuWARavoFqJwtjTC5KVsqndALL3+aulI
VwvfuvMnC9fD8JBmMD/Gdxm572AK0HAO/roeyjcPqaaG9EXvpk9QBRd/dl51eJ9Np7/gLl+WVfyQ
JsZNj+nCNevHokmee6s8wm24TSr9s2rq91ByoPb0XaejMvj9NwQvdSyeHTl9SqJNqhwfoFaBkosQ
Ds5dPhQBFK79lV7657CGkBZOP5rUGZaRCs6ZrjbzJWi6C+AwmrWNL8bIOdnMSiTI97UWvaBdm4FD
lB8GshIpVRV5uK6t6OrPTl0v50xjpM9qNgg3qKxs7WwDfggtALuGMO+zTt12KjkXKnjp4tFHkYTC
3CsoGhn1o+EXx65PbiPFh0rLR9LdWmxHtnHdXYnDwsU4PmhMvqDLTAQHDh6ErhiWsqOSUnQvSnhM
TTCXAlfdibJ7mL+FBsiEWQXTToG4rOpOuDRv09BcOPVwyDzqK5bzVE4/QM2zEa4fAUnRlUgYqpJH
IeL4Mol872dz1p6Xv5g+7jj8HpYT3LZJySTiv3qxte4mbqtWq7v5+1a1RvpveE4xJ3IElgvmBTZP
hfua0Emw/BtfDQULo+AZ6fGOjnaAhJ8C0dhFGI2RERBAuAw0/dI22rdSPcGzOppWPdd2WM56n0mt
VK8YSZB0ZDgCQX2xXcsvAyMrCIJzEEDfMU2MurXxBGW2ooMnanpA5GUP8hYzFCDivnhKEh6UjSG/
rq1jrKdvIggQw4RnFBnG0vI7Oqv5DXb+m3rs3pBHsC/rG9BpY3XUmZKBSSAaQmm8arxg7WtHM03P
pZvcdm79DvG7XUqnQMGFmm8amN1tdHnCYWcaFOQ3FqgW55YahI8BUW+JqYcRIYdPjmebeOgezKxG
4xoeCPazWJlFO11ygrg6Xf8c8uxHnGPewaJO3o/I0eXABM9MbjSY8Psmms4lAgkX/BYvScDhkLm4
7Kn0eRSKS1aLPAAC147BwcxpwisolVb2MT8+283eesndLmL/YLrutqrZCdhD+QJQCs0P/mzbb54Q
xxU06fRv0PKtkerAVAwXXkXsb5246wWhmN100xSTsbOS+MXDXNUodRoX1TNz0zDE9GwKpEQIT0YU
cGXr2C/uyvNjlOGGuDDUIkopXGfbblMdEYNI+cBStuckhb8z9J8FuC1KATqn/ezeUeNzaUZ3eECt
hSrzYivqfolcDOcyJRioZaZFZYgNUFFYT2Un0TBZw7dRRcUfgPH/78z8Q2dGzNCP/x1v8oCZr/7X
a/b+r+Vr+COv/7WvE/5U/9yr+f1X/NGs0WzjN53toakrQxnSsuesvT+6NfBQfzMdYSlHzs0Sghz/
p10jjN9cy6ARI2meGDpFxP/u1vAjgyqrdOfgRMKF/6NWzRcmN+UUm369ovljUrQFBP1n3smgVxEy
ptHfUMgnsKnlvJ2gSRayvG8JKWbMxy/2NABJGPaTu6h9/wgaBb+58C6DJ29nlvpPd/PfUJafISxf
sPa/X5HShWmCgJFgYmh7/UxgIetjbAS0kI0bqq3VdM6Khs+TPdoZg6Y//frDZqpM8QfXZwbZqH9/
mnLohbsQaOwv+ShQSCkAk0W7oSCJWrplwfBxi+mZu4Vnt4LvJVkCGxqvzkTeQkisA5TjDoOD0w9P
Zs8QbpT5WAbBw6i5e4JIV1Nlfuqxhi23RlowjOnnVBsc5MdNOXoHPN6FJr/hodqVloaWWq/YIRPh
wh6gpUZb/QCTwPo3N4VHBxeLig6i639QOJVDePEDDh2RzK+/vg9/f9NdmjsoXhRxnH++6aLD3Isx
AV1/WnZ0+m04NHrE9uTi5c0/BLZ8iWv545Ybwla6NJUpjC+vXBngHe4GXjkvWzd1RTTNKDUqTn6x
bMBhLPrhx6+/HEPiLw/Z0nVbIc+yaW9+faUgD7RS6XyiHhYnt9Z2QZRd624EU1h7D7SAlrnjr7At
cw7X1I4iy3jEkHgpUgpnMu5OpDmeUr28RgrrV9zfldUJz9Bm8IfdrJndQXotl/PY+PWFf00VmW/V
ny6c+eHnsUB+5NjFIY9FYVIJnP4p1cJ3rDpstef9ECyno+eLPYffXVTac/YODh0nHZo1Ip8NKqPF
/+WC5knJIY8QjNOXwQksJte7KvE3nY8Dygw5M8PPKwnNzNL3LOPgYTvOohoHGpvESbXjjda626TU
7qpWe/j1xVh/91ilTnAsTWtG8tfMlRz3gW+2SltbZfFoC+2iTcENEKMTVEJ9DQPwG+wmYsoAGi2A
1UDebOjHuvRBo4assP7U2t4dPlPTQCNI+jYV8jddN58bhwmwYeB7SbkmELvfSze9zwlNpBkQUS5e
Gm70GZXjk/SRYzmeUbN/YxjDw3NoR70PtXUmaOaNiuSDjhXXEHSnYBy9YFNd+61zbu34kzS5bZ81
d8Riv5Ax9jQjHKntJw0CUM9NeebITSIEn62PGI+QlWhRjtm3AgXwwo+Cz9bunqxKQQBWz05rrQnB
w6PhJcHq17d5fqRfZkiLIHtJlD2ZDe7XVj6uwxA+s9SgkKQvrVabKzZlT+TeD2A/eN2GwLxtdGqe
v/5Y40ts5O/vPtUN8pwMlAm6NUsMfiJx2W0r64iZYR3VqwgQQIs/YKEb8laG9q53rQNhNcsgzVYj
d+bXny3/Zjq0mQcFSRU2XIpZKvHzZ8NCwIABfGozDio51nGzaiNHW4+wXFU1lQCt25NK2mRvqHZn
0zS2nByS1+vYuqTSm0a8ETDwUCPlN0Vd4Tio4pE+SnFOI7GKesFUfgHMP0yThO0xbwMj7LlaPbdw
Y/0ShjXmHqNv4DQeI3L3aJ1UVC+68UkZJOZhxPmnr2zIv44mhyBxm00HKDXmnfnnP93voK56AWbK
35gGmtOyTh9089Sa9P9Tl/6iBCbVzFte1kJZ1HNVwnvrtG3psFaISe1NI3uhEAprtKpmedy9tN8K
iF+bdqC3TY0bpR6SMz15QfLBl+VkO/GnRQIkJLOrnZT+Wxnb57Rvhr107G3TDJjZ3AihON0Tsw93
QW6d3QbCi52TgFnRADT1J42sngUxVhZGaH0SlJvD+BZLMB6N8L2yURwjMltUDeEGdrvyfrgV9qa4
AakqNctZWIW9Qnf/XVGYDDpg5iqzPxNTeRg3OOZgme4WvRUci54H2gFxx6RMB3xI5B1IbdA4fBeI
Q2ALC5PA8XHtmYqmkaDKVGY5kHBnOkS69iqHyFqXYtO5IwhlGz91MPK/pkLuhDY5m6wN0FdWi1oR
YpNSTaqTFwilRAd4V8EJ2Y/VKWrFoaILWOQbSQxtM+N36MrXEh9xkbibYWBRCFzaO/hzwVzg+kZa
UhUox0dqiUbAAqeF6TrqWNJKwJLo8Xe2yemDkiy6b1zLKXN4G5GBY6E9A2T2o4njI+ZRVrlYf4vp
tcQFZTJfT+8AA7wxb+xUbOJe7dZs1WjtWPL214NxXuP+PP+wyRXIiExHWmT5ftmhmbrpJQmV/DVd
8ABbcmzR8guKJZaIN6aI58T79KIBMSD7lf/0k5l25qQ/NB9Kx6H75xHhuDYPbay9taqx8FTZrWzb
G1Tjc7TOsFKmvm9tFLQ9K8WvP1j8de4jG5G5VrlSKY7J8xbqp7HIfyWsWNTujD3GvqwRi9q13mcc
FWe7QjRNYx2ZOTK+Wm9PpipvWwSgLbHgIIYGevKTMwLhpRZtrotmGhdFee1RKAoxPf36Sv/6cLhQ
az48GCYLsPiybyxC38ldiibrahBvjKyjnastyI37SiOORZm3GNhxBnj/cIP+Olf9+WO/zFV0iLKu
ov+yDlzUAkmNvVMGyZXGVPdPn6T/dbvKZ3HaQnA+P42v659hUE6qKsNd+8Gw7jFwaupOYUA2AQJX
rbOfhcMt/fgBdNWcT/zdBWoDfgYushOvA4Mx55W0oMq5Uql5ITGBxveQ/nxHNycIyEwdq/uJTGP0
ocCPdMVyYFVUOFRy0wmmiNGqw630qQDhzsS9p75PGtRiSmbF0ndtHN4R+SduNV1ESTPWt7tTRDli
2aG2Ll1nYAuj6sXgm7t4S2zpRBkt+PQL89YP2tPcnLVbatFBnoAXycDrwqsZy1uB0ndFXRnHRGhv
7fYzhuZ5nCi1EeCAwqWm1Te53/XS1VckpIKxSjbM9uxh4qs30rCM6k5buzaTtOoh/QcGcXJm+t5E
b2HlEysmANGH6ByWsAJQt+qBuS18d9M5JsXkbFav01LhRmYXfSwhiARUE3VVaUtvqq1Vhq0i0ftj
2CT0CdoR/A3bZOqBQd09DBkVpYrItpS4DvS1KFv87Btlx6ds4CmUfgGl2Ielahb3safXeIOjty6I
301rrRG7s26BEi3CU2JC4g4Ee/uJIlysMR27HL/yaCzWACzIg/ARNpf0poA89Hdd4F1Hjzm8Kwp3
M6n5JFVDznSn4lghg0ZHd4XSASsYg5DUdphSBlx+/lvtj/0iNmFGlNqxGxNuTBt+xs5aD5PnsAW9
XiJ9XiBxuTYE1KuJdcvrzVPQ8NWqhMmpHpDqJ8RoDI6OVVZekzi7cYr+1Iv0JXUhOIf1fUmHcwEQ
5VIUaze/07ynEOL0HOB4jfCTor56CFLuXEGqOBsAPd5oOWZio9u0JUuh3Tfxmtb9NSOrZm+mb3Wf
j1vChHl+zovQDBjPAw+iFsU1NFPO78PWbaiUu4o4gFy784vi6vBrV73bvrUWrdc43jbDZOLibND2
0bNK6kf+wgudbFR5A3dGnuM51LZ2Z8L0oNhqmC21TiLmNa3y15nRYlGb0ksTMC0T/YUdX+zm9a0h
zWVZKWB/dM4vsyUqM+wDZhigJwyKRWu3jxZl/rZi+QubwKLiyuzhlJieU1A7RRycisG4rZMJJ7iR
vkSa+ZQoxHgxe4DOKp+pJjywUTuJEUAWWsBOo2VmNM6DDwp0MWRQ3esshpYTfhZ25G5BpB/8vl7U
jnnrBobPps5iGonYS1ndR2YMP8APr9gJ7gDHFeDqOBVXczwJHSK7xuFk1yyAZqn2YsQ82tH+dAqw
3L2jY/ARK7SnYOYmjbO0T3cu6ctXqzkFffkczfvJdmKjpvUYI/NRuxPN1C4BT1No9kjmUO13BYqj
7wQeyEkjBiwipSnqcXhF77V8qA0Ht7cfveUZtD84WIhCEwxiiCBsgHHD4KwiXxHh6DU7jhBnrDlo
JBI2flrPZ/e47nhj34mFZK9R6NSWxq1lI+OQ3VNhFs+1bx/ZdcN36r0V42JR12T7mbq10UssXxUH
Nkymp9a9WpIUyLaHK6GutkVqlKUhXTUvUcb5FyFnvMCaSiVLVMUmsP1rQLvcwn2UVA+6Uog4eTZ2
0BxCL9trKruHVf/g5+qpsfOTRIKEVOA0Yeur4RcRZlUvfErblWZNs3+JbOsp3MaTOmrmXDUozSXn
F5CRVX9K5xwSCXEsIQAXskW/AixwTbVy3DoxTPbQBwPiXBoSAdh+E0gYiidAm6+end3IBAVi+MoR
novWG39NyfAqE5C2ibYrY3S0AO44/Dxa4G03/YxB1ZrwnvIwBBiGjqIVbBeSO1a65aEtqeT3ZMno
hftEftSps/tvBDovrYYx4dCDx6/BklkrJnMm2TfETmv4NLgPPZ8tlqAI7mLfzczbcQLa11qJtYht
NIBBdVEQ8Oyq8FcZRkAHC6pwmCisEdSZSz8l4Lf0Q3Iecy5hTI5DTlJkO/G4wuDoaJDwmzwh8m87
JBqdloZdPUd8wGnK2pD5zpVp6WuNBNZAumOJitiLimFpkvAAtGfJaYPCu/TNxdCu9Pgek2RMY+2H
pRHuYgceEIXG2NaFS692wuGU3+s5Yi41b9tDzqgM9pdgwNznpoiVi7NeDBpx2vnS72W88VX5jOTo
vvatjL5z+12M7n3bm59uoX2ESc14igIWq3or4vzQQn9ZkMfyllX9m4+duZ5aoATTu5uE71JQBwFX
zdFEqxDdzt8McDGIa86A3oMKeEcKl6kH3QEBUI9lRzd2LrS6UXTnBuK1jblpTpO8KTBii1rPYnZ9
SOGJy/msRmybnjb9w17Hkn/ZatORoBht60JhH5Dzz3/admaenJRmVPQNgQr6hbOhU3RHht4TIec7
HLGvEKPUj0SECGtBlVjGazwSOZriXaQGmoqEVB9uMsW0EKkLsCKLdkeE+3+G/r5SnENsiCrj92HV
D1RN+g5vDDnzqNOCtyS1960OlMy5Th0DkzDBXGPTqipCfevnqbQ+EgBnhYvypyOClyIt01xadCd6
1kj8JTeM/KsbM+u+hwFgG3t+3Y0ou89ci99MaA2ceTtszsNIo94eXlSm1uOkMTU5Jluj/D5wMsyK
3h2amJdfb5TFX0sKGDMI8SK8U6ei737Z0ps0ccGt5y6mWjZ49Wc+sKnPJC9I0rgrnWRREjE4/bJ3
WA6oXjy/utoRnA6YLjo7Co8MH/sZ9TxSIoniOosoNoNh6A3zXE3yGk3ZrUc3U4ToCLs2tBfaqK9/
/SXk35xLBB9jYi3R9blM8OcXJJoip+lSXLzEAe6DjiC3lEkNISxrcHSto+q5qMorQPBxmRr1UVRX
4VvbxGcPbGVsxaKYXL2sf/V0Zh7sH9e5TkC+zl4E/nauatslj6zV7L3Q83uV0602A3Cn5aqT2iEt
2Pb++hvNzZcvp0t3xr3blDMtyT9fKj1l4MrQo764nkYXw3am35dkgOMdRd3NsX3XGrStg+cJ+0g5
DWI9v9srXQRPoyJBrAKOAPIsl6CpH2jPG1tLhjTtK/0finDm39x5KRWHEMdUkqLwl4OWJwejozxh
r0FZNyhC85u6mN/ueYRx4vM9RTc2teTaLlZ+wJJk++wRvFY7J0o9UBVH++rQQvF0a2d31j6ps/u5
lmkbc+8xpbrEA1o0jvYBTeW2kWCYg+Gkuzkq1u5EzRe+YusjCFawrEAjkPe50jhi1hxU7JHh16fu
QYsgAE1cEcqOfxg/f3MKk9ISFgpHir3u1z5VzUm71D1lI0ks7qciR2hNPU6wqej3mpnc/Pq1+Nu3
wpGCPpRN5dGZn8ZPE6Hd80zdnLcClOsVLCKKDyp6cDB0kb6yStjEv7sjsrnq+T//YAaY1GlSsH9U
X2eJRlRh6E42ZzYfLWcWmxCno6eoiw/m4Dz6mVxNaaavRO+n/1Bw/bs7rOg0kirN9E/8wZ+/86Qi
Leoi0k+6ARwDD/q2gjo2tdQch3qZ2+ixfv1djXls/bmyw3yoqO44hk2X8/cqyE93OQcUbCayttdJ
yfKYufxb1/m7MAFBYvbB98nUoBSyBft9tm8T98GK0uvvF/H/Te5/aHKbPIz/vce9DF7ff+5nz3/7
j3a2MH+jSsxTI88Uhaox/+SPbrYhfzNtadJfo1xPO00xqP7tPRT8iG6f5ThzKY9ODYvjv62H9m+m
ObeSLB2rIDMwP/oPAjyYB//crmDkWIwbVlh+q6PkH87En1+qyWrN0rAO1G2O7oA7aoraQyq0h753
njpzvOaO+tDJgfO6fF1xfPOQCBI8sxJNW51hgG3dKBYXkq5Q6VTx6jn2QBoHab7otcS7KfNvVqu3
h6g/tDPPeACmv6ji7GRrU4q0r9jHhZHvZJV0K4A26aLysNNBc8+CsCR9E3u653XPWuauC8sG8zZe
ANiqFQ517DIJCvMqRWpas96QGsdvzm/CurGOgeldzYZExDmOs01782AW/a7GtwwIBl1Y4bH9rdM1
EQnEY5EVWk9kz/nThor8TP7LAbQZ6GDDCXlSSOyaldl3BLa1O9guBz01tk0n7S0XD8M5mA5GGZ2x
LenrSrOf02CEXZHi9IhmpF5rDstpVo3FRoUxH9UWsD8kP0QDUA1LPrM9fS1nSZjXrlHBu02eylIa
Bceg/tgX0/tgtbPutCBY4o1OOlXqNO5XikNYOk5vSYcpL7l1kugHsCBcCJLbPGnyIvJhhprFd4k3
El4JaXaY9Vc4jzxikuivFXtHJS9otO6DPJYYwsU1m0aM+eFHIGxS3UJQ7M4R/ea0bFlKyO+OHyLU
mgGwKDL7qgMOLrhb8z2yIygcsbUqcszsvqa9ZhHZtrY4tm5RHh0r7MADBWByk09/6HbuqG2kEX4q
jwKfNZDFXZfGbTXSK8qdzt7YA3QxixOG3Vwyk2CuTEvewKVEa1NArWDXOTQWlQx4/IvQwDvQjjMz
ZOZYWekBMewxHct6WY+jtfFbJP8zMBuHE8eV4anpx6eJJDy9RmceDe032Q/I3NLswxzDRxXmJGM1
/TEY4g25OMiUdZylfaTO0OMxGEG075FsrYmo3INfR6DFsDsLSf8zjh9Dy6PpBfST7drWq2PoFsmw
t81UbXrHxh8xONXO6roLarQnB//5njoIxqmg3JRRvjeA8zf0WilecKNz0m0DSk6OVTw1sDXjHJGi
XyMQr9wEB1z/wrI7Ay5gGAVsrYqJq5XWYyWjTyhPGBvmdJMuLF94DG+JCelURPbzOPi7Nh6ey44z
URJqTzUpiJsmwpFRBxoPsiZ3zRys96GYzkVpwROd1B3r0sVJQMcWQtxk9YtqJ7jprf0RFASldy4Z
BMXMKc90wgalXAYwcgKL+AQCRREbk4aXU413H1szvfj+4C9Nj1gM23pLAuOUFfZ9Gjecz8PqYoJ2
iOr0w09UvwwQoQekJWL4gPtw7/dkizsQq30fCWYWnkNJcu94bHxcNtCdXwqTgmjTpFfydF5jpztW
U36pOh9qe1UepJ09Kripw+iiCmM84vFF1j4EZCyjFlNxfWnLaO8OWEiTzvre25ty6AmQSFNsLzGu
JDCvRFGvObtgusG0QM0WboWfVweLxXw5QQG1C2NW/CSn3/+QOSfpC2q3IU1nProhBmMR9UTXwfb4
QVQnZmeXytqs/szTgNiE8lmziRyk1OiKU07Szogrc4AXVmvNrWV7GAhV8dYA3aEJI06iGRZpjABY
RRzwOGmDknq0nNHbUTVHeb3SWsGeQXw4Oi89rm4sO8HOFjTYujDd6ZIrCPqu3Ab1/MH6IW/UR2/o
10jCCRm77h4txwWq62MravbvI+NNBsxnkdmedb88jJ62jQXm18QFIlWNSPy8/GF0bPiG9bAyyhqg
jH6TRLBbyIClERd8wI95SAVHI2VCO4L+00myFzzSTt8mSfUoDqiqSZ9x5IysCsaPfJQ3mteCr6sd
qudx8om1HGl/nj1ijwJ8LHCRmfZ3LJ+BARurzFHFN+VdrhNJC40MDhrgpW1v01+eSntc2dWlmfwf
rtFjdXemmzLDTK2EdbULPQFAnFZgg86Qdk+WeywHrAIF4SF2+BLl7UuZ4bWmot2GDrqRfRuTRNO6
VL7bIL0r9em5DItDpAjOaMJPWGd7bwKTQ9j3EdtADd7U2RrRtqrjC9fm8WtxClvyZqB7zcKJTEAR
2cZyFj72I12MaML3nWibVNS35Gs8RojRl0Mt73ubbj4xOOONCiSlWpuiv0/MX5gLisD+Ad3JQbfb
J5fRoiiVTpIKKGVts2tusqjKVkNJudxRwXPnkpDqCfGEM+869f1jrsNn8QSgknq6iQhvHVUPf5Wc
UsoCtQiPoXdPETPemnlhbgGz4hh1yD3/MGjSZBboMjAcs1UOUW+eHGx7INzcdSAhQgrxqU0jcMfh
3MccinDvJj65PFkAWV5vi0dAt/jcIva0sLbwtle9fcGzg5a1k4+EgoO7ajOwsyFZXrD9OGyc/oul
8+puVEmj6C9iLXJ4Vc6yZUsOL6zutk2moAgF/PrZ+M7LXa3paQcJii+cs49jJuyHogvw/lWlY8II
A1DU/nep/B4zIZiAaMD8YVb1XpvITEotl7JkmXhByMAsNz8L4WobD0IvBy5TQq4ZrVtE3b1TXrjp
FcFP7C6Dkygnn6DFvH7vGeLyYaZmb1ytSCeO/ob1yGRypU9gugYMTHBHF50xQp7WYuMwFY5+GKLU
ZBwM7wTl5FHq+V9iQHioBkBJQjsgg7pyCMj0YOVEPGfZUtpQ7Ul48if7zZgTvV0r+GeVuFhdOc6M
S9ZFckavEsqEmsJ8ZShlLvuqfSlK9n5wooN+mXrEIXZLDfMXYdsEftQA/TqbmYeR28cu0k8AD/hF
KWVEvUnqDpuYE5Mw/lkURFA4Gliqdsj6o1OVrxzECcC6kMDkQt+BaGHgoI1PivEGECHF0t79B3KM
XCYBCOxO+5QsKyxoyCKYbrNUOOhgak2I0KymtV2rFTMRhl0c9QTivgoXocjJFVU/lmi+G1Kwc3rH
Hb8lGOQ8uuetfvPZmyCGwEvUQCcLRdKw9BuaFTibA8Pmm0u/vwgJVENyVYtVVU0TKaxGCEoLNb+s
yO5lPQC9boV+4yVUtxgq2k7v7n016TT/ZC67EKeWafPupNiAqBTlbLJfaISNLXRlrQu3cLZGxvND
lNyjnheyVEO7jPHHbKFGdF1864iW4oZDG62TcM9lm9o0wmFCwIKP+3dCRJrTwi5iHsmti/l3kuvZ
o1a1F1OG+SYS1b/KhzRTZCeBDRpnz37+5Eiax536JnnX+ZARN5v1PqlHTpZA7iIPw7lePtvj9Bry
0COxd2cX1qWG0mSGBmEv4PNMuNlz8NlLo3z8WclnFVnf5GWtjOHJttS6YXYLLxFvZqePfKrhxsYz
182Gf8M6mmCM+9wEz17+HZnvq9h4CvlZddHuRBA9JXX+7I4TFCO/Y8vr3iA5fXZQmk9tchvN9iso
iAmUsbpLgXenlt3fCeFI670Syj4XgURSBPpzyzZpN01YwyV7wDT0TmQYkNdVHRBBGgut8ne/H0AL
iLCtRgLuyIwDHpjp2bcWtKx22F+WAbdRrgHGNUHVx7gqV3DWOShpZRZymlsVRw/Rkmp3RzJ6MxKd
RTER36UUp6JRP2SkG7sIWcgQYPtVJIZ4xVsQGt5K8/AK0OrfDAOxY/Q1BPveLX+IXyo3UqXnoI6+
+hhXVDfgBOJBFvebipIyrGwCIVKbcEAvfQL39q4Z0UmPpgvVdLmLIzikdvrXsiPBCC3t1onrbAuS
xUi5HwFwtmO4ouzInNg7VZYwuSin194xnkYTXU7l9Afbkwpo93c/Mfm0WkcSShvv/AxXhsv1EjjB
tHP1/Jq0GZSZ5DiG7iZr03VtZ3t3aIwDBPm3csDiYBBXEoesQ233orl4hdnroiRTHXD0oH9NUCVx
xKXPU+mTDuIQaUzLxb2dwuqKD5nUN35bX2akKkDbjKV/BNGJbdw6ScXWypO9Jc0IqEn/QI30agXq
S0XmwXftp6G08YQ4ih9qvtPmHrDDZpBN9yHC5hSOzGzbvVTRt+E/3F7DYlfL2UwKH2Kqd3y+00oC
ihnMVZimX5ERCW4kiBtllh/aKrj10vqalVtDlB/imoSMYRNV2SPsp79jQiJuSDNDC/q3Typ+x5B9
mx+lRzKRFloPFrRsKVSC1PyD02DJRfZugtO2Mx86ME/wokH1XPfjRxlzRES68VMD3N36OqWvSPeD
57pcwLSwhtQPY8U+x6gudjG9Vln5bcGp3CE92+jEFsqBDGcQAXvMIWaBqLrOklsQ9E8iNDDysdRz
enkauwJuKcu9tjl0rkakVW8dIuYLy1lYvTL99jUNSCuwAx5JAZVNNCdrtZBM7CZZkzHC6sX9wHu9
1waOihKBZ63PT+vuB97eBWe9t3KVvLqtAZO5IUdZf1MCG0WiJRsOYkreaTp4bvyd6eIc2eyFVeYt
4trtcNGpTVc4rME99fLVxsxOM7Zi2yC/ZQwmFonLExDzMIw589pLvSZdgTXOFI+HJBhvVgv+RIDO
0fy73l0mW995gf2Zl8l3OjhkozRuP+czsjiJ2vesQd5UddbRGT3y1LR4AyJnaTfjTgYs+JIciBvL
d8w+h6a13tgFg4rAYhI+62nKGELPblZn/QFkEvMihiMYG5hFg4Zo+/k0I7VnyHyiBiWQjEJ+4dx7
fVaG8c2ontBLb+GkShypYI7EbkfrOhrBn6ERYMbPsUCOysWNyWDMywEQCiRjmapXFhbmrkyTkzCl
tea5A0Mj129KorCrq/QlHmCQQhmgCRlrkIoO8Q6581FN9SWbvFdDsJOLZb0p3ezFF6nBvo/Lwnef
bZ8AnqYIyHTKxVKEw7WMi2IT+84Zu36DZ1c/abL+wIpDfz2sM/xKlZ9DU8HoR7xcvQQSgn9dt9Wi
tobbYHbHwTGAQymDR5dZbXrL3PglicJTb72PY3hqcAiC1ytfmGHipBrU39wyd8rsHI7c8LOt02RL
yUQROg3dkpEFLMbxECIlWBiGcg+lGg4sZ+cot7FkILQJzPLJnujkSJgaYfJBm/W534If5ixfJJWn
PM5ftSn/EvH0UGEENKfa1N1kbHTlExlBtAxUa2NeuqzDsh7BcgBr5lzdRxtl1N8mbBFQb3THFIaz
nmN6cpF9eIEFrsZjA0d0CznctQl1mjMWzy14FvS/i8wkMkOpBJjpCaV3cipBXhF91n5h2MhWHesa
1CwAK5uwWzgInla2V/cbMzVeJlEMq85zfyx3H8mhOMSkKVFnbJzeqSns4PaWTFCK/NVoBNFA/FKO
+JamERwQl+gr9NLI1HicyI6GLZL4UCZvJyVxga0Ghc/ZpEKhP3H7D9v033KPkZEICaktgTf5isEe
eKNwy06D1lSC4ZdaTPfSwKWoiUp5hcWfJuGHWVnDrmc3TnbYKleGWOklkQ066Yljqi1Sy5pLjvgP
Tv0Vw/huLja3GnlzUPdhZ8w0Q9NpPkSs0/14+kbBJRq17Gf0on6ng1Sxywc9Dw0lwd3MHun3ZHfI
i5bTML/HQ0s6asgjmYFIVI8LzNnVOjd1aKCT996ndnhoJnEPinYec5hA6WEbEbcNP/9eaJDN64ms
2keZlW8Jxwd8c5fGHNRDYWnfDtZxYBIm1RwQU7DoHWRzpItbuLo/MGMcYEzJLCVnEzfY8TEphpNR
cnlNA35foP12BBK8cYZbGgc6bnMc1gmeutJ4SQkXCjR4JJolPptHhR2ZTfuA1EmYBEiwltWikbEF
qgeraXm+TkTI2KX9N4vK97E1WIM7oG1C0IrL1kPcxQMWZDMOzMAsTC45NsZprm5+P5EFq3r0vkn3
pppwP3t6CX/ugX7WP3Yz3HXoOYsBwsUqqiiGdf2sW8XJnJ3ndvYV6DcErYsKNH6ogmudKrV1Obrd
XF3MViYw0NwJK355GXEWqYDhKLXWASvBhxq1Cx3TtKrN6ZRbzltgkzdsukRXWsE386kPkJAUIzkk
+MmcimVkN2ct4y5jUTjnkqOhqsPqgHP9Nlbpt5++e8nUbZXg4WnVijYmuwoNtk0LjJuk6X2GE3AV
x+a7GVU3yvh708kl5+lrMWJmrT3QVxPGyfqlMv3Pyd+No/FJA/ETWDJe1kmwK3X3Sh76lXDCq/4D
7Ds/JGZEtm3mj/TNP0GcEOzqNvPcs1haZvaXOOLPhpTUjGvXVTCsXDcHTKuN23QY321O64XTjM+j
pH6vHYZtYfIjDLAxaoZECo98glzugiDxV8kQ/jMxf2phr8OsFWt4m89wTPZJF8QnrXKXcWxcCm9C
DOXrD4L/LqgAnyJSaJZDUJB5O90STfirtuneaXVmGK08DJgj+7EgvqTfY4m4JB6VbSJzoiM/RiK2
9qFbBghHohkMUlN7tWieWnfZ+NglbNc/tn5go/WS9Y4N7ZfRw0QZmqYk+ZFfHI3dlNV8PnO6oOYz
9TIuTUjYAnEz/HY8IZhTYnBNmp2mJjIJPuFZ7xrZyw1z8s8C8VA94oKATtrZ4Z9mctEJ2t6jkD0S
I7e/VQ7NjDckb0BitFmMePLsgMAi5aKZPNnDkKxUKP5y+bLHJ2RjwXMBmk4Lhpqw1KfAfupCwuv6
O+FSfwcreQZ18ZP0BlbucNhGZvQHRM+rIi14GU3DqvGMdVVXVy+K/tkeqjFJy+T2+T3XuGUisgKw
VcffulucSGaEPWCJrxI26VJV5dXg521reeB4wPDSY2AJm+p76n1zZciqXXARM7HxjrrPMWtRCuRQ
DiyTTGCXmw7NEcq+6MOuwj3mfB4MHbWr8P/0KXtZq42PBOq6XgUxIS1a3FHjPYR722G2TeztgPIj
IOFh3RLfyt15cfPk6OcBsZgs+ave+6dX4JlYB7OVJlCgLxpGu53PpD2Mln3X35pEPJt1R7VhIHWM
WpzDdXhGcvbU++kmH5CxjLSSy3SiRfdVd+3d707/5ILQX4SVEi8Ylzg6jM/I9xBm9cMn/mvKKuVf
YBmy8Cw42SfDJIfCXsWh8+hNPv1QJTNRiOcowTmBy8ApDqathV0PpPuw9oX/GLWmoVUIz74hLpmr
w9NjEgXNmClJwCiW98yKiq+AyCBXNIfMB0jQ2dFZQB7Pp/ht/suuYOpXBUR9edMfN32zEutJq1sD
vM50lOX4Qun9Z56iO1EGIsOIoQl71WvtvuMX+GdlRr8zJ+PHxInOKDVhFlecdFpHqzC/RgVEM7WR
1SWev2zgXBkQL+AsWRe3YfpXoydQjdrlE23RkBfwUlKHgEgvXHbKJX5XCw5GNVkHcwAEBn9834Te
xo/KDFIJiTLE3Y6rcApXkeM899QWyygftyYqrZGPufY+gPClK69oi10loisce1sPXnwvhciV/qkE
3KgiTS4CtNHWSoe/IewVu9fmsCJEcJZrWIyLVyNYwEU/oHhIRPtVT8Rdaj7lWWX/rSYfEpQTvTGb
0HbTkF5qIzxPMBm2eeB/hbf5U3LIkqN8DIno1YN/ukMMBqnvSCHCf5XbkN2OFhw53Y8DcXlp1eMP
/DaPjL/4PKXtJg3Cl9xyoZ/nKb/eHkZNiC8fnZwpxD1VecAG3fIh8ThPyfx+yLhDsGZ+6q71UUnr
Pc5pBbNyyhYIdoKV1KYbTxQ9H4xNir2fhq5fM5yeAWa4cDXv0fk8zTub9qTNC0RKdr4JuiRYIbCi
GNmZVnxBBn0MG7aaKi92oapeB50PSZfkfZGqagnG6pZPYE9b1GunQ4kqoeP0jvjRiuGI5WnlB4TG
5uQCM2pkzaeTzRxZe2CdcwsuqQpKwjzCZli6rbspUoRGZt1caPux+lnjLTRtnqaJ988hNGrXrO0y
vmkWeJkJHigDbbWhr9ybXm0sRRbZxHOePSWTPUptJiSM+qNqYBkY1uZ2ml8qQeSY+OkGHXXACB6n
1P5E0nJ3rdHcGh9pINT+zn1XOaE6fhJBczH8p4Ld6aGwzZXv1P7arYJnPS9IdAEmyjiZoYzrZfp2
Yp4evfU8GJaayP/Fs3Go7+gJOiOz90ZlrjVJm+CnPDGsSf8wNQaSQyKfZBvCkdDPYooOddVS04Qc
cUYDj6ylFMoaSk+E1yUDfwz9iNafbBhpLBk+fQq/LSbslKxdum+NuhVbKg1WM3flAkjVrDARVf5k
AQtbgRk0C4QuThV36xEdBKF+P6pvwq2l2K5kE/F8Fqm0sMuspY33b5RFAD8nJgBCQoQjsfrSBgEq
TKAEmjxHqX5K/Ql0ZECa8RDeyMWJDhFdNFYgPuw6vqANzswmX7EUc7YBvDFiSOJ9UjH1Vk3XbKza
XlvGpoGRTlWB5SRtUVzyY6cbJ6T75wDec9FC1+ydmxXq/iayohO5E8wzKbUZvHPBMdlbNHaZXqYc
WT8ROcQptwEcxDx4J1d5ZRYsHK1arxdZJWmikyrZDHb0L5ZQy10S1FYW9QoonaLc62ZKKRunEMt1
FLCCqHRbGJepeTY7FTzXhUPQMxi1rRUSWymRiJeF+JFNMN10powHBU5XieE5qJwtlmT3XFVtdAYa
dS6F9saM8j2Nlb8wMu+PjAf4tvN/yqCzZwwVVEvnuzOmYjNmcjVKg/Mz95+yuF6HkR0spkY767Wg
vStxjyhhQpUaRMc35E8Ko+wKY+EfioeowNclkKbu7LijbxqZdmH3bqBjHdIuAZua22W0MSz1pFV7
GTbeoY958vj5cNWzkWqUAKQxEzGxrB1C72zGjGPk3uiMuFOR3bGePnmZdsrs8OGGjrnOAgiqvWnB
4BzMN7xx/cbPZXuwfBaYPg++flaXdsWUnrXcxaGWq3JdKuNlTBM0rExdeugiiZ++FZEm2XWPxXuf
feB1h4hks7rIEu9MPyWPcQSnr9WeNBx+PnmK2zLtyz1Jqy/KVTzeaLjWHkGMVzvkBBWcXOs6KJwL
EHljHRY9Lrr5pZ+61dofwViSQtVeHTaN+1hHMDC/8qyuvf7+ibCdcW/UBf4aBTTE6XvaT1opMSvR
Xa+5BWlzJEkkvXb4KQrXnC59QhaK1jELtSoSJvxgmZW8iUWHRsGH0ILkmPYeOlFHsx8cIuhv0C5f
2G9r3Cx5t3MzhooFD72Vaa3YQv+rXbPf27nnbSyzUhB9PN5PVTTrpKzObU4wHD514MSRf6sa1mNW
yJB30ss//kTyd5mEyd5ww3UQ+/BxRxtgrZmkq84cIcayE7dISpAhzWhbY83sdJSrzKSZyoh+xpNx
8lc5v3bnE0tgqz9lnhaHwYcXIlW8THVP26pmulgz/mRoycV2+g1ssYoumdg6srtWWcCWIDToUYym
Q4M8X06m2Xz1laqPlWziJSXti8962k6wKMxvq6Snh2UH7t+ynnVZedfSscS2CzWQnJQuZaEQQXfU
k21SLvKe0bXmhgQ7x63aUwV7zw0PlGGKLgiLDqQgJM8VP/cVC/qCtCUygab+iiae1bDH07CT9VZP
I0qvtt93vfkGX6Pkh1h7pjQujl6fQpcGkI6x3SVJF7+SNpj1U3OvnU6w1h6utc8IKwvem2Y8+2wv
XolA/1PYnP/4QDWWf172RjoDOC4DfK5ZwX0J0+5YoF/eNG35psX5m4aIfMVZgM7IrzRWJTxjC9cD
6QmSNtKFxpZQRk9YhPdak1bEqPBKS02AWSZxUImh1ZsudmyQEPwn9xuirPocErUiujonM3s5QTGj
JLTR15dEQXd2poMUw5iQw6vZ2iXm1phuv2DfbfkEijMytk6chMdGTJe2SqYVvwP+sEoheClqUOI9
Wy+fgcwpUNi1EBRUbfNTG2mzbKk6QsjRrNX6cySsRwNOcK3X6mDkYbodq/q1zJwfldTW2nTFV6/8
s2SW8ahF95dltXZIBRvDXgYE1TbrOGqaI3mUf0OMNOtgMm1SmWO1geR9TIRA6pI5d4b8arnJDGDZ
uiEAA8IxCEfnM5njOJV5l42/82yohdVvW9kUpwws2zYnYW0YUU2TdNsQaW6BLtfoQYnAQ4TCcegU
5IRK6qYp0SNQzwy78y4GtNje/CQxtzja5umOfS99968d6s95yog/zEcEASRHW5H8Vz+0Sv+IWu/T
bHxkXk79xJvHeME1qTJQWJt0oGL0ePeJqdiUKI7Q42Bji9jSmUHb7bRE4Lqrykse1hczK62NGdbq
xEC7Wer6b2wZYSmxfEeBTIL2eEDWhISC1O5rdgENQpCQ4AFOBAYY6LVO1Nmuo8MgCpJIxhYzRpMH
w7YJXIauGUIObmIGti1hGJUWHdOB2i18G0tzVWX+iTSsGtDWq3JnJB/ugSYfQH9x3G64x7kta0bD
WjYtAZ1f7bi9RelwHRwQRMaRc5rQqzZhaW3fk2aG3vnDYZT5UfMIE7bZKJP9Fp6jqdgj48GNUvcZ
ZFpxj02xI0+ewI4yvTKrfpkK6zaUBIOZk/XSElS0mqp1Ew93gdIOkfYycntzHzvg2pzmLYnNjygz
z8zil3rNpsQtkmKPhI0MgLyTm8xJ30QPb5nfvm0sY2/L4dlom9cp9LXlkGofhSTuTyr/fWiNPyUw
PtWqd5a+9yjaM0vQtn4rbtbgQ+SyiMtLjfrA6oxMSMJJiP951/UGLmnRvHUyIU4DQEtiWW+sQVSi
tLWyUOXHLNIPjcZnalvDxpaOd2LVwGZqSPtTNw1yB4QyXY9DSFdl6MMK7czw1OnB3yyc7VFYGk9R
jzYEOut4LODwrX3nOBa1tw8sQlsTwRC76OnjKj7g1NG8g2tkP+g1/gmPwpC09eXM5sfMU7/2o0B5
NsQ3vlGJOjBzINiI93mXXXb9cOxNbiZXEwyXjPhdk+O7Z6JJWXj/OjH9lX0uj4JMnq0+MnA2SsBV
Rum/N7pVb1Nh+lvNcz4wyDFDN4S3g/T8oo8ST/RspKvYwkKZN4Otizdp3eUztBT/mzNluNoNnWbB
IK/AhjQpZt5oOfPiuoRCVWHpDu3BxpzF8TSGTXvj+1OPQzGTPN9MN+6XFlXvMsZz5jYuiV8UbEjR
663qfJC7enzuarUl7Pk4qWGcazpCCnBe9TFL6UE4SAXc7KmjtRZMvuULsU/AC4W82dP0NkROc+5T
jmNC2dAtmfrGLjXr6KKBxQ7GoLgm9XAwugdriY0i/JrwVopU38OsEnY3S5vkQRX1aZJxdIrrFPai
M1/YerfPeQ6lad48aQnRKb39r7cJThrorIuO+75zxJkDnuLKhxJd1OWqnkhAJYLIIDUC/QBjpcTr
odgmzgOE8zxHyZylG04nFwrerjdI22OFKdFr8wxIGbrGg3P+/Y9G4XSm5qL45uDZjeFTnKnkudBU
covRGRzJB3vPHOwOGNXeTPo/T8YPECAsTlR5yerU3pUzMNyGyXyu2+g10ZFLGT2xniS7a09oO749
ggOPAkA0oh2n3DSe9ulQYjc4en0ujaPPCFXlkbZHNKzIAW5saDXsYryPKYJ6kOow7ZR79ooPrcR5
KektoO1ndBUVFIo2ije9GzWHkhSqfI7jcuBtus07GqdwrfFOdB2ga1Q7JXFlGCl1qOFWWbGHLWBZ
Mptm7TxS23RW/ZwGbJoIK8241i9KsvnqRXks4EKvW0k0tV89/MH7maVGWxxDB8JAyUbs3fMYZvmc
OtdsY63bREWyG3FRpy2sKOk/Kqo51H1Ukb4gaQkMrRTetcneMDCtgLVyxGkffsiB049XlTBADCax
aXII0EpvjoaW3rpoQjJQ+ADjYZgXnffInL7aOFX1EuTa1XS7Ylk79E1e4CJvYHyTjJ4Nor1AEMBa
UfNpVU2iG2ZIf7JVE5UexK+vtrYOXY+Z1zJktrVMLVw2XfdaDDTsfkpXj3qFR07gg97jTmc9mZ4z
dChky7PPK1GvrpoklZBvRQGdxHnLI+jZFs2t5ZAd2dvOv1TRl+rhrjNL/5SFeFMtPdym0CUVN4cL
pUKPwXkgxfWjxlna0kenaBVrjLvxlRtkyaYDZJYrqqXyjc/AwYo4eYxmUsmpHsZQKIakH1bonQUm
cygkCSdfXkHnVRT5bCfLDzYLlOklk/uAoGOU4fZuaH0LYMRcdIxHErNXTU6Oke71SGzcAnMfZtm9
mim5EfCM3vS+6F1A6UORxXRXlYuyRLorOTfj1mDfWvXqkNjohwsFAZqzC769cJgbelWH/G6wkeWa
0ysrzlVXkbNQxEhrxwakoK9h4W6IBR88554ZYIaSYaBBBl7aNyqiRPHqa6Ksu11H2W5Ct3hKiz+K
VKt9hoIpr2W0DfHUFw6S41jzCPE1uCUz2zhmIpAbGeOji8VQPGlUHgFCiz1XQ4Q30w0fnmmcLLzs
61yhAYp0/6VMS+cQCse4jlNqXD3whU5PqJ2OjnJh9UZybFQDVYoSaVeO/abJLG+X43yNRNOdE3O8
trkG+Sp1XxuBEQh8NOExpuMfPB49cWhXm7btH8jH+fRE0K4nFskXHiUdXF6bkyIHKWoM0bOeyPDU
szTLGRScDWjMq4hGXTfw69Yk+K1qryK4gAnAqGvGpgrr++8gKsmKV2NoORyo27sDmOJ623OdU0vO
ynjiXQ855Lq9TJDBTN54EFk7HX7/5Mjs/3+K+Qe+cvy8RI3jMK51dLnVVWo/5dLpX2Woc/BXsAZ4
gHEptlr3yGpG3OxVkzNDA0zLbUjf6Y1PnjakD/qGiR1XGGnq1Qv9/orC5sC0fAXBSLs0yXw8NoZ7
Zv7/rySF9R6o4pY1ub0N1HS0A/kh8lg8BCX3joSydsVws3xgPHBhryKzxXoc7YLS0ldNO/TgXUdK
c0tvl+0QFwfEONmms81pY3mTeqCXT4kAVvp2GDgk5v+pIc6WMfy6KwbK7zEkFT4I3jzbALtg/ZUN
+QNZ39ePDMtxUienqvDTcyON6hFcBvACAw+cZVISnyo8sKZmyPaGYDm5ZEvQkjzzwKLn09qTnGxI
blZtzB/oZt0nW8qzJHWC6L9hZIXj//ETnbFoeoRt99VMqAXY36rt1BXiXHdlxct257caWFbZE3TA
r2fJt9HAZJDEbfEIbLvY29DjViZ5k4s8F/65Fy4hS2Cg1r/feMpyBpcVc8/f75xbrbZiu3kM3Jp1
eWhnD9fD34bdjvMaEc8jCRxOfWeFTaVdMoMcV2YwJk+BUrvCrRX7Cpmco9HtX+rSW5tBsgXO4z/b
zAXv5BzvSnqvregIkM3mYBGdH5THCpJfbPdLf4yKPSDs8uZwhYASpPEYrzV67Qt+iepeR4dJ2Olz
jRxm0qfX1uK+CCSCduGo98mFDDSaB3Zd3QbJBEOInv1lCJh1BWvkhzBfn76G0LecSeuj1GrYu8P8
MGpz6xCUnbWsx/RHuBXaB6j8K2Ew5Gs5i/YGI/6o4Bil2940lsfywirUgzSQiJhjPNITjNp6Mlmn
i7Ha53RtKwIcWYp4zE6YBa+BCkUffjeewZCdp3zapq7Qt11dhfeQ+2g5lUG77yqbfBMTyV1KEUiV
wMU3cplNKGYXgBiY9U7OPy4o58IHaj/6mhPO74Ir5GrkXS0ZztjBuYwXmQLznPe2vhGOZa+Dyn/t
yUJi/50SZp/2Y3jpQ/AEqWJ2VYMR2cvWXPCUdu5eaItNavD95xHvpBHlY9t2cPS9KcWsKKujqj+H
ejQ491OCM+hy0DN1iyDIGiSBc5SNlf8J4VQ/9Fmal3v4wGPF/19UJannRjHXv9hGyOzAIJGpb2NG
1Ou5yi847bMDrtqaEEfdvGPjLABCmRUKHFTRXv9dwWQ8OnIIDo5XEgSPnBi++PgtjcEmb9Wo1p2e
n+CsM0GahxhmO2pbTcXYJ+aX4aSKvfKRiWd5thFSjNeMnXkbjNMeFzSEgvlujCPGGq4bI3maXxp+
z1szgdCFc8h940/dqzSDNz3CN12ZoJ+KjjFD7Rr32aWyDfy+Wg8IFQ6GbJJlUjRiO7RevqYZa/dJ
4pKfIawQE5U8hhhj1mPu7kheEBATbLiLVis3epeDbyq1m5icgC+WdptqLO27xhR7zYRabaqKjBpw
Va8ibSZo469dhwZvHMviPniCMHmDy76Gu0YbmpJd6w0827U/E7/rjTtqbThpeQCBgLAZQs69x0x8
NB3ezt+XXROhUuUtWxBk2xBgLAlnlbV/HMvIIAbDih7s66dDM5AV8Psyhpe6KXyf8CiNsQL+/ruW
zaYL/K3LNtbkIWUbjbZ2dPaUD85ynB8NDmuJrR9Xxtqdb6imLginnA9wDCTtVa+ah8OefWm1ldiz
t2zvRpV080gv2Wll1N61bt6lp562CeaXnpDFhmAYsuTmj7u03GJL6cPydf5bkWvVTiPV4r+Loa5K
RcY5WO/fr2wVqXNwJGliv1856tv8xPqoWfx+Ka2L9TPW+a/fV87g5XM4zsvvqyQu3ackFIf/fiSd
rOzObFa/r2yM2K9NeomKVB+weR30IFSvv3+F72clC928/b4qQiLhqy58+v2SnlHfcsOrrr+vgEn9
k9K1zr+vIg+ZJxwmcfr9h+0wR5PDUvnv25d5pZYYoCZKIt6CiQKNXDiv4ZHIW9DXRbxWqCy2v39r
j1xdTTcKVpK8uXklgo0MQrJFft9c39G2BCYplI/8rczBHuUOy6jff4vfoj14JMQtf7+yqgf72Bc+
a5H5+yaBXpwT5K4Mhvm3RcbEP+zD++8XtrVBPrXkJfz+X/1eJrc0tFAMoQCRnQEROiE+vcJVVZXR
cJ86IOjWMLt0rlpvuVcUtObJ4yxbZMgaVCKC567iuc7unL40Hp8nvTpX9N5HHTXtrhkHY+nVEQNL
jzNfxL7+ymd/NDofATmF5Q6bon0f5t8UsUYBij8KVwaNBqcS+Iz/EXVey20rURb9oq5qZOCVAcwU
JVHxBSVZNnJuxK+fBd2pmReWLNOySALdp8/Ze20P9hBNvUnbBCh1X7IZfHULjYMDggbhRO+7rcSD
g3A+JcKWBDzLzh5T3RX3bOySJ6cgg7muwhdvebDcD6MN5XMcj4ekLuWtKFxo5l280AGzNUY8KIBR
BCnUjp6nMv6bsctf5HJf09gkx2VQ8Bs45W9+v2fhYVpGAQdlLxYjfdni1PzujP1wkEYrAXWq+WWu
5l1gl2pnmEH737cogxmMQazf5KpyCSfgd0tiKgTXFB8paLldZMGtQoOuPXq4hVSEaef3ITavYZSK
599X6IaEhofI5cfWfrAxmt+dZaWsqGE2+VB8i5DxkTVZd8/ErBIzMD/XRdzvHBnJzRy5Dg1yd9p7
eW7dQZWgjzMMtZ2Wf6FwMR16ZaHubKlzl6WM9px5JmKT4F7Hzl4ca+zQquS33780nDbfc4sjY5jS
jdVF2Qtq/6Oqc1xlNlPbomQ1Lqt/OqERbB3GeJ9j7bkYyvYqChTRQdjf7KkkO6SEOFVyCzuJNtOy
ICtKh8fYtZ62sTNGdm3Y3yX2K6bA/SNWS8bxy67gwuA4ZDXI2VEV3b0N8vChbkwulgdnmKcX0zC8
G5f2kX6+c2mt4UPaQ3fVs/k8OFghsj6/c769EqGO2l5jABiGxZ6VEU2ijDnM1/HjnPU/nVfoS3iU
saf9TdSXnMWqDCIOlB2tILiL4YVccOA+ytfrRfOQQjvyQgYUTaBl9zDpPT+hI7Axa9r58Th9jQl3
DiNLSGrRQyLai3J1eR2tqn10a+VzjCUbS8Z/Aoqy5xHU1sYtqmw3km2ybscdJNhjpIe6D33acJAI
zU5p7VVabiaX+PAkNe19vMzRLLxUvuHBs1Lweu968ZWXLqe/ufsnIAptAtiMd9lQ8IXeK94NnENG
ctBLjhdRXbZPnfhBmuM8Y7dHZmhFEzKKlHqKE3sx6KfSm4YLaIjnrGxnMn7Qs2cdjklt+Z0MYZEl
33PktisQxsun+YzgwgnS4Srr+hk7qrz/PkBLMFS8MYI4IYKIX1tWCatQQqNn+VNo8Wa4y5soGsP3
6sTeyOrOZOJOxqkiGtQ428zrM2c28GWwnHS5vmy1L3Scbewbzt7waCSGYagOWN0OruxdUP4txbog
i2QqvJK2l1ffA0zk7G4DDBFRNfcizEMOQLik7Gl402KtvLi14+2zFLm6QXvGMl9qtzeuETg6Q2kt
7hYG/WH73ldCbiwXK1M0Zc4x72gfOWVO9kaU13geavGsZCH3KUbTdZ75cYUCiV67t6oxu2zcqf9w
KywwuRHnp9+nW8UiIpLytSXTq2u8nVeGw/MocjhodrULRUflPaENEdo4+QnAIK+ovAfNEniKZ/M+
e8K8L2UTWtg7t7F8YDB8lFPy3mn2diTXGrFPYN91qbsbaM7pDl2Zc+emLLZeaD1qWfJRWum5teeS
2ML2StsGIbqVnMeMljCyX+hn6tOrvWRPwG/3THgUTYj2TpmfPhU9R7xFRuCaOnoEDDyNq189afX7
2ZH817W4tfKtZKC15B7Qd7Wn/toTqnj9/aoo0NC7ZfNWETER0bhBOc2q0TGFSvHK4YkiPLdq4+vv
Q8JttJ367pZXzVviOPk1ncb8Gv3fVyVn3orj6aEd84tZdghsfp+RL0/rAE3sSHh7SmHcNpTQVMl8
G2Sayaw0pi+e6FJsQhN9qFWbx6LLThOGsjUp5t5mpCN4BRlBE6n0Tim6K4LvQ6p10kAGl/l9jFU6
mbGUqMBg4SRc0YiPLjqxC20qhqq0WnZRHNerOB8gmZnkYfz+hYce9L+nDMvzBG2/YJxThmV8Hxzt
y1x06Feb/j0TKYeyzNWOrDn/+9Xv95Aa5zt9Ci/RXA7H3wfwOBnJWsFnROZxZGi173qawtCS0sTQ
fx+dmRSo3+8C00T58vvnHimYnX5R74W+UFQt9pQdnKB5VB0gsLrLP/uqVBtGXDF9laJ86SNJHHhP
OHqJdbLPJ194OoQ+C+GTonmyGSeSpDo1kGrawARE4QjbdMzgA2DJ+R5I0exaNe+DziM01Qy0AxTx
wjeTufzgw9q4Za6+KQwtlPnYdEvqM1/RaEBVSH2mczDC8tC0j5Fb7Yl9QbQXuyeorQ15p6hFs8y3
BtxcE+282p6058p1TjRKsLk2mvfYjnDu7GGOmJFm4TkBwE3Dzh2+0wch+vizpttXZDYCkURoJ0YM
/W2c5b+J1FkGVXstUzcyV+1XAoQyKIfl+OTRXO+c0N2gsee8OBrkrU3EyjVX7GjGoRoQb3IgQQfV
RukhD8NvvdmVymVuw5j2XveMsZTbJOQ7d6PvMYfdz5Xl62yXX3X+HgNjZ3DnmK9aY9N1eZ9V3f1p
slats9QtH3Ik11snMbEMNFW6T6fKPCc6LQ5GgCSxQ7M5OkP4FKG3P0S1GW/MvNe/jeCViGX9zY2d
Td3oTJwy+t+YTipf1OOHrJZPj9wWVmj7jjzqS6N1xxl4FDcXgs7ZVgwcgMXiE6n1B2MMd1PIOw8e
ldYS78qDjv2pZdCCmULrPpiOv9F9Df4KRDqT1bOGM7neDrrZv3N5iiFI6PmARvJE3b93XApoQ3r7
CpW+vluEw03LMzN7QIhU5Qu8AD15XczWyRD4Bo2kxlvkxuVlrHXz1RZfU2ZV701KSF7DzA6sZ7ea
C/ySsLGg5qUN2K5ZQR6qTfHssJojpiw/Qjex/JaO+w4sQHaKiOvZhKi43JSoIJfP0iws5M86m5zL
CK8N3iKv6Hcg2rvzHCTInJTYZqSsXey0yeg/jN8zFGVwYRC3ZY4mZ5hcVG3Iu0vXfGqbkGI1bQx3
NxckrQXM6KDSDBDFCCEPkaJkXZnsnHS+kij8zeqe4cfUCWTS3UuSOdO+RVimaCfTKp85I9LzbR6N
0EtIoCRgtVGoZyiKIxYoBBe2WayzqNKPZLigLNU9BhD26KKGYgLXQAVDqPkvTg3rzBnIPv9+NUbh
v6Hpwh3me+T8ETTC3rIWiRZk6cEZsKpqVrleps5mNJ/TTm4T18LAl2uG32r09NAVJRf6bwBVihPn
NoioTnWK+hH8fN06yOepF50pOf8+2JxPto0J97Zw42prDcJisa0NjGCufLGMGsGK1E7Agl/ccup2
hJ3a5wKJwrmjWYXuBLVbWwc16ufvSbmY5hp0gbzRZxHeXfRq6x4h5Howk+iE9Dk6/X4lq6z2Kzf4
QUFqAozsPkjuZMheGfiIMXGdYl0jWlkLopM1kP/Wx7iwdeYLJ7k8MLLLT5O2kKk40Rlh8d93/v/v
6nj6kiPyscngSQZyk+Ms+//9ylqy2zzMKKMY8MvzMGkI+CBC7zFeG+ZextSBfaa1//1s1G/O3knc
rbP8T4Fn7edE7zZmp//JBw3eID2f2jG8gwM4dRXp6DGc+NLEdLeLgoMEBznWQgHbC1CiKk+1wp/a
JgxOs4oBjT02BycEoeItD9Kx+5MMyHJN2oygwyVSlLjpyjM6Z60PxcWqas5HY5TR5GL/mQrj6/dP
PeEIp9+v/v/h93uZnV0HT0Y7qQPHU/JUl704WRar6UTG0ipqUoazyiBwKJrwCtlWfscErmDV7sH8
TqffBw3p67YyoaKY5XwERkqnj2Ifw4ZaEZGgE/qsDwdraLfA7hOALcbGm1Wzya0WM2mSnH7fvN9P
KIlDdUxpBJiVGG69iMJtSH/1SSQVIqVhpOYtA0SrFkb2bCqrN3Nh02Mfcj56x/vjZmL65mN7WCJP
bmhuMQoYk+8BIwEKVL8WHlwZ4veeu7Y0TpPqjg4Y+79FYe5j127/GRLVC9aSY1wYN0bdNMAR2dIK
18T73M3GisDmxK+xrPtdXPbrWnTFPamSc+QsWjGjrJ8GI062dPa6W9KDPukbPMs2LpWdYQzxpTLA
xHCZf+oAJE85vbZDbTkhXhSVnpgPaftKq/XzbCAblQx6j7IqzzrmXCgZc3Fjigm1MwjAM8x6saky
1IkJvBbqRIaCmfqTDcbWzZD1jJFrvlQrt0wZr9OKW4eJyTofxfOxN3Cc1c2jYPccsM09zpgTCJIA
RsT5a0jgamRzCqCfBj98hkY8h1WmbfAo8Z5I3IjgPjg7lLDpZV7uQWWkLCHVeNRBy68zjSK+W6Ti
tdIRjffQYRtpuD5+rQXQnDFsEyNFlsaIsiI0fuY9jxVdPZifh94M/DJjQOyUmXkokpH+AUSSba/z
6ukvWtvCxI41ySzda473HczgliLbCx61aMRbzfQvz7WLOenTobSNB8D1zQatgfsEr6P976t27qdV
WwWnSk32OcM9jjlQbTQ5yWupjxfLwUERBTVsj+CBs2/LEI0JcuR6b0uzxJzKhLIdgR/E9gL7dypv
eoV/b4T+E1vjRbeJvM2rBw/nnE+GXLnOSusE9nVt7xMHx5idkLdNZXG3TOa7GfaMTE92aekeuPuB
wU6ph9y5FnSvB/Paz8F7H2aPcf6pDBJeos7sdi2lLMsDoOMExirlcH1L3QgOsxzSdU379cGCVDyq
EpYnqGBnASV5ZZz5TmonX960Krrh03btE+dlsRo1T1vrY/VcTQKJA1u0FUJtHXIMVy1RmAnmrUmo
fqcYOHA1ec4X1QZrhEwGmiXjbh6qzdBWe8aZxtY08r+Zrn022iEppNwGeu8cK8q+KdQ3XgW8PKmb
Xeagf/GCbsSEZLLOR7N8o1nrq6hFvgM+7q4Z9yGPTkBs+z2T63YXcxlL3PZobHPHjG5LlmaRwASk
4k8NeFyV7Y2HKiWPO+1NwHKNDTpUF5/sTsgqnoTpRE/oOzYtYC62M45LRmAc4FI+5bH+Bxe5ftKX
gGUDBrgfzeojaDUuhzh7cGqtvEf4oZhdO3+qxPozDO1OW968cnDQkcmcNUu74p1LVqEjK0JnwrVR
MNgMc6CRiY6jyVLTD1IlsTYX5xq6nVWaxAYi5Gy+VCyTvUMMdFuW/ywmyMraTQuQN8uo1Tjo1DUA
rJ6mXFMEP0O3DnJ0qlpYP83oXHdMd/a0OvHEj7pgzuZU+yLXq6NNiAiojAostlgs6BMiE68xAHtp
2VEEk+/MxFstUo7YU9OeLtff1v2xE+/JHQzTh+3MpdoEyjddK9wPRWGAVzn3c9ldAHA16wIj+vIP
uT0BvHA3S7IM2STz77zCijlkBngKs+keIvRToMNWcYxrWQtHAjQIpYRtgQRlQmy4qidiQ4I8ijdT
HEBUm0rw7jXHeEzkqIds/Oqmms7TrLSzLUef8EQckCY5nvjagUThYEKbFn+jH+bGIc1ShjgX2j5/
KyvnfehlvQWeZNLkVTt2idhX+CIQcNYvZZV3iKsPmRk2+Ekoyiundjnb1i4h4Pe4Dt2rk109dDtX
TGLOBebXFE/p3o3RC0tFU8+kArFbLl7VBWQmdoVNl8IqNn0PkeC5dkDjK2Un66jXmFg07q2wbSSJ
BGkkWACvvw9ypXpjF02zeWrCwQTvGfdbuDDYJKo020mRIYx3Un3X2463bs3klOMeY8KnOdffh5RS
hDhgdbTzR6/mnINhkmX3u3M/My499uy0XEOAeZSqt04kzBzw0Xk2EIe8eapCtwCFWn/rVP6vFQGe
db0pSf9GTXEacwJKysFtDvgKvxPshtuhSVEWx9Ob7Cxjq8XUnYC4blbsrKNqeuP3Zm2W/CJgmoBU
Nc4ZLBuzD3vJHBndVdXar04b0/323qtSwN/mlhy86jouGZptiq2C/is46Bn6mCeJDNAiXENDATA/
RuruSAKg0dwSh1W9IdkcfR2AS5bFk2+5YHMacxu0uYtwQn+boolWv1jHgiOrW8TxxfaSB150kEAt
Wbxk7HolCn78Sc/BKP9Ysaa+S8F/OAWuj0MMGnwdo4CS7gCNqCVhwzEfDJEWG0HIJC2htWWLfXJk
/j2sGCY3DwMJH8COGAPNIXJuaEwzO535V5CEhkey3JH7HKC/5vMczOrDzrKGA7L81oR49kT0I1Vk
sODhuic7/s3pyoOe5xd8rOLcSYXSA/FPlpws15N+GuoonAsX7gRyPB11iT/H9nXOu3+0Fsi5zpO/
YWV5OxYnDjfRDy+NSGrFjDmn8Ukor/4DxBP9kCWfyiygUcXHu8Kvgx8N84OS0E2k3X6MYCq4kDey
j8UhliU39ZR3L4MbeBBpwociRY/MU6Sck1eTrsLkDizZUzvv5lB9oxjft17N9uyJZkU7oPBzO0PC
GUevoybDUzSb06pv4+9Jym9BZwPeDZWCAbCGIG2P0cxGVXmyVQTPe3mKd4pAUwbkGDWN+NyXzppc
g8ck5L5huWhMjDYNtIAVrgq0jIhdoqQmMM1xIRtOYhkYYicnjhyWAjnexg2OAIoz/cQSshGhgVQA
6+aUaJ3vBL2GXpHNsYw4rcU0SyplvgwivDmZ8W2YybTSq96hfSlSdFblcyfCl3QmM3nKZwZwFsgi
0uIZNOovgV2/RZNaNZP+L6o4rmHSXxOP/GUweUG1nH6aIAlSLW3uHYy+SJZPEHjuANm0Bf38hTfT
WusuralKsIfQEjfqn0gwW4tIXRF9MW44JDx2HviSKfcDpzkjZ9AP+GP5taeLbOkYDnHsboOkJMtQ
mOiGQXMNHDnCDL6YC8DSIAt6befU9fOB8TTB6C1cLsNWX0JnuwAbNLMVWQ9ZaFNVeIzAZXHQ3BpD
H/dNigbdJ631whQlOqRB/kzaNj69+VAXh05PHP85BU9FmUrs9uR9hh2GP8KRszUpVXfHJrdPuHzA
dO//oPnBsaAm2lDNybQQwtlVvITeACKESGwb6TEKY3p0udOtC284t9ZXqkdHUr8TFA/hW1Y276NN
WWp5DSr7ob1x62wRJJnsbfE3+eyghYXsN57104a46NvJ21dRSR+WT725lF1CKycoHubIkOuMdu4u
THCEoIXB/APkscV5nQ7hyR07GGAOpWGWBiRS2PM+j2MiMtDXbKCCYTsev1hzTN/sXQzgym/bmYIz
6wPyHfFBlTSKUks765AYDJJnFqReUTwjurLhBHqvTABLgiuMel/b5aem4Xxe7GJ21F2SCZ1bmwCx
pwFfs5ZQdLjNbdK4uFtbfaRUxIVdtA909O5eGlxbg/kWGoKNHrchrrQJV1XRm4TJa69ANBZr9/Bg
ZghZKvHgkttMXWgxqDzyTGOV1G2BwznceKHaWbP7o1mKX96sPpuuPReTptHrLx46p6KDIuixIz5F
sKfyel84pV9d2lL8ETE5CJF+KTp6DK3F+QBv2Y180nUSMS6jkXkSZQsxpvoX1jDA+hTzdzu/DMGH
QmCNIIV9yXKlxWyAvKtZ3CYrxjluN5RR+VtLJ6gyRcdl7tA3RL7JBwoWrSTYfV7jQEFc1yJNliJ4
drPhRfbQJnFBEl/UeA0XiNOuXcvc2kF96CRpFlqvIYTyRiBjg77DZEyJEm8je/5BafiSLvd/kOWP
ldTytRPZF9FyY6ueUIlOv/CJOCw7+bxt0AkNevYFauDdcA8RDkrJSKdtJWcK16LBGLJdJkFE6xGB
QUvjw8xMgmEIcDdaTMI0ftoy25qIQVdMhknHicx1LIfZlyJq0Mfafh0aaxAoRDeI95GsBdNLPjmz
RJgAnuJqPnBu+Mfdw5tc40QuWClcm22yK8xPwkueiCGFN9mcGpKs4cz+s+36SUqWSpxxSeHd8sh9
H7wBVDSa0awzNghR72Gh/o3FrvMkuyr+MDgDLeeQ46zH3yP1YRtgAMQ7TANc3UJ17SyLru1k0kTV
Po0u+xyALRH0LZeValvFOJxoOpt+zUlBGgWWkLKxNk2LBDOSGligkfa6QNA0EwjnvU8p/68+RawP
+U0nTXGjAzhB5GG91VhTa2RVrcXErs5Eve0n6wlB5x/vryUKFnmikFYJnvehtTA0pD7KUv1Qec4R
cMU5dI1PrK/eDlJWvfVyB8ah3hGJYXfrsfbQFZhP5Ns8CsAV6zEFB2VyXAnG58CWoGhzI12nQfid
4At3UQxErLxDo2g5h+23FxHNUVXUDXHYt8RyB89on0DA4RDGPLVu25QPKABTWLB6M/lJ1yMJKZzp
cDAoZtgp578CUCI2J2zYqPHEeA/lX8Li17n4inC+M1qCjFGpf6lTPBEA1cKbKLZVTrNCAYzn/W6E
eop162yF5YsZ9U8sSsSJ+wY+Gyq1FFjPncIYw85T1S1xFdNRz1VHiTjdWGXPhXKwrLKADolc65Fz
M/LpGOVsE3pTowtrueeNw9xYj2FTAFCINqFTMEp57CRBDE0GG7n1Z4JIVnKa6Skxxw/c5BqZOn+L
x6kac5iHxZvrsQC0WndkMaFatP8gwrnKuX1Q6CgG5n16mP9TqGe38I3upofwHyHHt9k1f+zBeFQh
t2QCK9+WCqA9152tYIzCIMSb+lSw3+N8+Lbs+V0G3BChIbCCNptyGCk69WqlpvlMn5KNHL5MAFvY
NxDdTqP5SaMAgDRrnMIfW7AykZzCSzhWARN1Wx6tqEZEpRBVx36h9buofzCs+ACQZe+ZznP2WUW0
RgNr0LZFNNxUIjCSeeBgKi3fz1rx0elBuYKLFmxngx9v6LYLt5nqVc+zzrcE5XfT4czn3J1RgN8y
p9whYsZc4xYHWk01EBdYGR6IqAwp1j7ungnDeU+antNYXZ56qSSeMd4bPhhpVjDd8kL4HeMh4hJe
w66xdpQu3ExQhtrKLg8d0YNe9163Y7pno83Q2586hFerxgEjYmnvfdfvnQFSaoXheZvqxdFG+7kp
SsWJT5nzhhVuXOvN8DrFov6vHxCnch8GigFiigy/nYetZ6S3hTAMVgNnSCIwH8apOjmRtS1jG2fI
gOIkyA+ZHvSXeMA0oT6cpt/leET26ZArkNuzvTIdvd5PRYgY0ZF/nEZFW5Y6P0thUEEYLdlOD9NI
yGEAZGgVBtWpcCGFzmPx48ZLoYEecK1Y4NdTmr8OOpqTSBrN2ukP1eJSagOYHK0HSoSZXD5GKdMA
TsoDssoGFCC9YJpM9n0YO6jg6YB5HHIHcoF5OwqOMxNF+1bESY5W0bzWgXgP3HSkQEXvJJhNUYcg
AIjCvdZKDmHR3rbBg1jMlHb4iM6pg8ANgcmjeZ3g+pwdUR4HL2PVMQJE/Iq4NnNoUD0KpfmNTZYA
UnJfTfWubk1Up0ZmrMecdayykMMkHUrDLtojeD8FlQF7SrHPRDK9Geh3mxLQEUJuJv0LtjVCK2HX
1ganYXyRw5JEgcdqhTTmUx8bIIIURKiZtrEnAgZSoWA2wpC/LN8DGslQuD1KdPNRDkCfcoU619HH
N8OE3YhSRADKUfnWIfoL0UZy6Uos3Qul25o9Ov1CKVopaqsJ6tSw9TZOBuWzccWrQR09yr57RotO
1NTGZHeBaBGcganFm7Y38cfITFsnBcQa4DYgZC2dEacucz8zYJ4G4XSNQ3AmKTCQfLolQKgPIXpI
Lg8gRGn5lqMsR4pshRzPGxswIXpcjVbVY80crhG9tQF6kPnm2GOXtQg2sCi1PGAWXUETEW8XdwG2
e/aqD7QTO/LiLpoVGxuLWcum1A1n4V8M1CbcaG6S+r2l2T5CTw0PdEH83eiGe5xz1E3izxDY7d6U
CtGjtm2YJU+lKd88j1itJUvFRe/GOO/DnWuId4vxUoIcFyPkgRheazKBsI1zBBT0Hj5b5r/L6IYu
VQNQbDZv+axZGyN1PrmfvTRhV8HfZAxS33KM0o1sl+D7YDsKINA55psc8FPlOp+yyzUPdr12C859
LaLpLG0dAHC0X91ueAlCalPgUamrhetwKgKfqTfpJMuhyVaO3PVspzi6CKMas24D7+gwRQyxJD45
3rutcCdSLrscQ1zcXJQZTlsrJDIK+32ItBITrANqA/XFyda9v4U5RbuiSn/mRJyduOnYVaS7Gmie
gcuq/bmUP0PNKy5J5ZWwW+lNIYOzOoiMEEP6A0FVh75wR9YeIIJQmsCzDY/kXurbKmkIHONdNGuk
WdBL4cFbwauFe+TcTc1VJ5PgqgmiFCNj09CPOjtRMXCm1Q0/Th3KQyP0dSt9jofQWQ2QHNcgjO6/
VIBJVdtQxNPOnnXfGkG1K4ZBW4ngfZ2XUbFJeB/X0ArRWtjdo807aHUv0GeuzagMEEkaSLLKTZAa
pEerJjiLc6Nyx6X0/auFWE6NWksh/fa4Qho8qkyQuqVowU9r0r7a5kIQglvlBo0QfGVTySCv8ao3
fMtQJ0SzTSrMgS4NpJUc58eA6cQBrsBj45EHQI+hRQhL3ekkAwzaANZAnMhTriVXLCHNazCKbpcO
PfcFw+NNPhWnSlB4luG3iIM/MM1ORluOr+n0FqKewcjInMKbqMOzHMBJmJIbZ3kRk0x0gcxj3PQQ
6sllypNHhsXWs+oYIRiz5/hmsJOW6o/xNPvxQBqjHWY/ChpW25Td3fGgF9s2GQlLPd2nxnOsS3Tg
/c2cUTKibOIcM4NMqHBP1Zb4oSg4zR5mwYLqB+ZzEu46UT+5OsQ4XTR/FJLvPnFITSiC4OiaDnHk
+rQ2SAuu47rbltaSX4DXODcSuKKg7dUU00MO6w/2mYsBNHbTDuoqutx3o1wA/WSvLgGNbW2lj1gS
Rrm2ImY6nBKDDflJn6Zhm5vQIwm+UCwCM4lMUW0Me6q9T8/rYENhloU/ZD0g/1KbsiQgaExzc92Y
DpJnNGRWU/yYp5l23prjWL9DhHsmB5yAQtQcBP/Np9gDQ0Z5cohpcG/kXJt7BBRgAWkQgdXEQTnr
fb4eg+gpy3ISbKP6sSNXCRLeqm6tBubEPSM+lstWtoe6TPFEDrR4ymYX16W9S7mnO9tC1zDsizg8
oECwd7RYg7XLUV8r3uPwrNeqPZhd/g81wTfTmmebf+RpEMGBOjKdnezXnnnpojGY1lWt7glZE6so
rB8CS/b7fJmTDNg1DK9+dIpQbBuZvPTc7XyM+fMwnmd3rJYD3L4YF/lcgzA9NoZLLGhqTMhSXNM2
mamwR9Lhq8lSNd/ZDtb0moKPoYxeYPsavpVC29En6HpznB+dCDlEJeQu5A2B2InvDky0C/I8E7t2
EBGwUOST+IMx5wmcL1Cku4eGxIEW14WNU/ZxnFudxkLLLQarCm+4gsBSQtLu8o306viocYfsTBwG
EGye+zhAyaswcpHBxvkxXQsZIhrpI0QOKN67qPypZLOtNeONpKiORaynH06dXvbYU1KxnRvEN0ur
c+vVULBMeuaxUWGXGNgKi/E9S8EvUfATM7DpRbk3jeonZ88BNsMqvrCDq4cR4tWhzLIDM/utFWQP
7RBfAzrVqySn/S4ke2GZaZdhtp8ThImrcYb8kJewbMKW5mfVMeOy2YQ56sgt5uClK+Bw+gBZ3Cs0
+8XsubQA24dYF46fVi300Ntc1Z+62dLYxoS+KuqTkaTDNmZxWYkEqUShoYMy9iVyvcUpAa2e7pfW
FrfR1b+rEJqOpjGjm2F+OEGBfMqoDglRd1Tb2ATtBvJDDw5d6LT+nQ5AgyyQAEqL19Kj4/eCvzkd
dyQVNk4Gj45EZjrOTsuDqyeQ7rv5nG/TOn6nN0YjL5l9p0FrFof/yg70LZFMp8Gxct+y5vdsiL/T
ogbxXhPwIhPJxHdiz8xZhWri9iQVd4XYhkXQTXew2cvrmFMNDWZ2w53D0FiuTB1mUlTR/ww0pjjV
wgIY2uar1nOcNn13QLQb+alDY7eeH6y0Dq4EN/EQGdYxrrpHrWcdM1p7n5Zxutc17QBQF8ytpIVd
5iXlsSy/hkRjSjg0/GzIVrxug8ZmnqHajxPUAk3cv0yzd5oEGyrxNuu6dnRODio7zZPt0Icg+UkA
pj4GbMWPJCBuZBiioAd+Vs4MIBmSYGYT323bWNsIFDZRnPotE8XfDO7ItW2abWou7cy4/pR6qaiu
6d+bL11haI+JFeuPXazyC4TlM0KK4pDOwl4VYeq8hFO4DzRah5VBuBqN+todiXMfIHq4CF5J21zF
zKzZzEbmz8n4Ilya3C4eF70yOiAypb1NUXQ9yNJxjp1SR8/YpF3EzJzbfjsP8lYV/RdtzHXqsa1y
CH4BqlOsi0UqE1fv5K0rWF3s7ab3aY8oTnjBf6XnR3JKd72E+mmlgebrKZ58fXIwc/X7xkpvo91E
J5zxevpljgX65aqijaFSnzXuiJkcPqHHyHMOf9qu9huzPSJu/rb6GIFA358Q3jABwq2xGwqY3hF5
claJzKoIsk/RMewswvprio13V8fxCgEqWnlO1D9rlnPrXOyBcJbIyTDKY9wC4ljEAaeoUTRN5sek
wa/QI4XiTM1PHe9azRS4zs1NRtIlEyXJXIGYFd2ekx2nk4cGP3QfaSOCHgeMM421OZNwtazGOvwP
e2fSYzeSXeG/YvTabAQZQTJooDdvHnMelLkhUqkU53nmr/f3uhu2lFWQUF570yigq0Q9DhE37j3n
O2k433sdph5fvLGivEbvnkuqrKPYvn3VbpxLCksorA1qI7UwOzfaNWx19oXc53gAVf52Ccb6/wCx
3wSIgdX+5416H/8r+ChWb+3bf3wwYGunq7fs4x9/e/rIP+buI337MUbsn//Nv3LEDNv7uxbYGlyM
yNqxLUmi4b+CxAxX/p2puu1qbbvKYjhGvPu/k8RM6+/YNBgEOo4QUpmkf/07SEz83SEvz/IAvTv8
kYza/kqQ2CVO8cdoOkaujs3slARbRdCZuKR5vr9BmAuaf/zN/M+Y3PWM+C+OgWPrfzGSIGDh7vt6
+8M9ufnXH/gfeZfdFAQr8V9ecup/vIxL7p3GJny5guRHfQpcpaUzdOncqqUyPKlWQ6qHFwwLebcm
3Xr+TYTiz8lots2dtpUjSFtD0uc5+tPFOMI2lPgu54ASGgJDwKsywyPMGGNEDLBsjYQZzDy+/NWf
qG1HCyG0JBXOkpdb8MOdJAt5ZsyKoYdyAgEbfV9wZiz192GYZ19/fa3PGauXX8jLpPXl1SBilWy6
H69lVT2uGqJrKENCco/sGKvf5CIons0JJczU7359vT8+Pq7nCWk60oTsoD69JVbR0QKVrI2OF5Q1
43cXMxMVf0hwQDSlROz9TwTfn7wsf/brXCEcS1nSsZWyfv51QafSsDE4kUP35bxQzF795tEbuitB
9o8E9bi/eTs/p2BebqcrtcILrpAxe59uZ967nmY+x9JPWJnPcVBbBJbRMoRunTsYekk/Ay0BwFyB
Y/n1j/2zW+sqvmdTIzuwrE9plO3cjAU7EpbK3ERZ0cdyuC/HKIAI2XV/MfmSnhGN18uSQ3ag49qX
xeCHV7Stc6evYpMNv0N0crRTP2Xi7blMX4YK7uYaSbjfbJwhjVjufvVI//ArtVD4iMTlrUWb4V6e
wA9XNkcZlIzG5DIHngNBzbEoCdzaNvEPIyP8Tdjt5Z79tNow/dLy8jQJAARf+ul3gnNtYnoxitFb
3NxOcWBCfJnDU+jZzd7OExcWOjy6v/oTWcJZ2shluFz880qKrhpTpMH3DwDGXsWWq9jP4+bUMPH+
zXP84920LSFM07XBNqPq/JTa6iDRRUzL56+UGchjnHXBxaVcDYBkbB/d9V/9ZZfLKcc0+Rz5e3+6
XFfqyq5IU0X0lOFIRgegt35rWsNjVNqEwfz6ap8fHoEEEoibdk2HkspzPn2MfWvaU+TS1p/iWq4Y
JJZPrAbZXYPs/ehytrkfjEQ8/vqin5eczxf9tOQAThFl11kalZ4ONrgVCYJVLAh0KFETRbO3/vX1
Pj9Brmc7kh1XKXZ/XtSfvwfc8CzaPW9o31rDJs47f9uUojr1uh3+4gLzz0tpyyYh1LQc8/PaXdD/
dDMNli4NPUADDYE5OL27Gx0W9eb/8KugjuPEIOYUY/PPv6pX4+VjjNTSsBDPRK5TRIfEH+Z5N45W
tv/1xf7kkdmuJSQvi6X0H3LGs8gLUYIIucyiELlyoexxW6LSWNmDUm+cVrzfvJiXZ/LjqnK5kZfY
VWWyeFLEXMqOH9Yw4o6CKoNhQBxiqKobZJDugCapYgry61/2Jy+HFp4mktklBlvbn26jqKsxrYsM
QarToX8blOfckOw3vampDo5//VqmtGlZK2kJMtt//lF+7WbB2DlyibxEn8M8fMtMaGt25pjnX1/p
T75rDUYAHx4lJ+2QT79qDqJkBLHKJ8ZtXFtmG6yNuAhesbwFr2VmJt6CpBv9m3tpXv7YT08NTiu1
CZHntmC5/PkHgkby3dHqFbM9JpktqLnXKnIEegVhbqQmWGhyam9ZmVa4ypk9nxlIdbtkBlOzjDTq
hV/fhT95a/nruCYfJN89u/7Pfx1klYxuu4BSI5ZQsi5KDz8x6PJZE5YojTb719f7k3eJJZSDhDYp
jOkE/nw9vkH2kELQ7hznS69D+CxyQxX55oqQgTj+zTfyh8uxKZmOIrmd/UCRlfLz5bpM9VaH0nIJ
PDp7jiqvPQ11OXxz3TD6TU16eTN/eLAsMLZnUy/Z9FQUX+PnS/kNOq4qdZc0SJNDrLsL5Dsy+qR7
Zggc+KcEuAtBZgNZqOO+AyRR/ebH/vxGs0WxEvBq2UJpSfXnXG7GDwtCYGfod1NYY3lU5gXaNbr/
yKgusjIUoONtwUsereiiECX/l57qH377p3LK7nVj1szLIIB2HNgaN61ARgchKERQ2b/5hD49Uy7m
IKh0FH4F3lrv84cLkG9KVcFxqmA6AEtgKFsMPeUwvNduN338+pdZlnX5BP73wXJbYcRoTsOXU7GN
8fHTbYV5DTiqsfplA7YhOjcxEYEHxCI+RB7sBU8J/zNt/NxhSOjlPtjN2RzCL0rE1YiA2aG75Bgv
ZJPlcg+1SIBxnYHa0DcfpgXgeQg9czOo4lA3qnf3tkcgzrIVtS1xOBeTOFs2epF9G9rZcNNNDgHE
I0ZqY0XKdZPua6nyaJvKBElCgHxJ3XddgkXBF2gQCbQKmLq6jpiGdDlIzw4PEf+BOpRdEbUHJr7g
iqZJp3rbudNYrSU+mZDOZIlcwaxws2SgklddByZBlapRG0M0jQMi1QRjB78NLHmRBbR/BqMPUPba
M1xsy+mBDI1OMeKKtjSzyNEnzxLtK5qlY3bxnm81ICoPeEqPXr334w/SErNonRiDB/g9EKHx0LOB
EwFsefF84D4Y9aYtI/WYRAH+rKStVH2e+RXelSSLyNs1EK7gJFt4M6CumKJcwyfxxpUlXHr2mJjt
+M4bmjTaIu9CxwVYbxwgRkKpzK4Hv00jUDqO0B9pCamdR+NzgDaXUVB13TP7Qebtq6bH/DjWUEaY
f8V++5TmIhruCA1Ay7WcJ89zUOkPZoIo3wNAUfOPHpFHRXqZtxojutTEQFi1xZ2blG+id9VjkeT8
+94syCYyiER8jGssV7DtxmY85rMCXzlkzgXF7xGUsVWucfnnwWUsARITj18z2XZJAkYuMhi0vCY7
1VmsNPXA3PQE7iCrT0Bxe+soB1cEe8bkOPnn2C3GVzVNIWToOenJXhe5I9wjn22dXAeFQ9yaGnr/
uojmIlhDJavyY23FjE/1pGyyimEyYA0D/PkVg5K+CsaeOdYQ1vJlmFL5knlMxoBK2Yn4BnJNPULG
x75V1Hr4kP54+V22DbmjdFyz3sWlBubkl7EC8stsq5lM75QPtKsWYlb1l4aRwHw7NOCPC7A74k5Z
HBX514AnrwuJKBMRRJ+0xCKkMQaY2uw8FHfR+CC8vHG2uotRFnuEjUYb2Rb0W3XUYnki8qoql4Up
hw9FQJO3lGnK8xAN+ojvIjdLaFwJARcA/cuky7ZFGZbpgUEM/XKbeI9gmamZKcCyC/qWCHl/4O22
dgL9CUoSNxHdpsrISr5j6SF9LBHxLXGQ4tW34vj64urZNEmQDjSHQJsQhDYF91i94+9jWYBNE0UQ
HMmFx4VZB1YmT7CjUOIhbw3eE29m/hwOrSgXU+rNZ4c9xwVuUlg3hP7May/JmOa4xazORc6zYqgF
BWnRDTH4uHCwczpQ+Ky/d2gdrVNodBWuyVIgbM6FWd6K0XEhZfOZ+CgAmFHtyW4t4pMP+nb+2uKK
CfclVBNUny527iWo7MpZTAzAQoS5Y4723iZlbjlE/uwhkbDAgFUm383KHHWpMLMPqtpOVEnirml8
AjPBjgJZ73K+pgXS61FBr6FdvTSHqnyEeZ15DJAqJ1xD7+1fMqeQu8mw4kPW19VVY0TGy8yEyNgY
TTC/B7Crc4QIfIloAjq0hQnTCGdn4EfbqbxmwM6UNKmWqeuhQrbSnPNqTr7HhyNgqT04/H+I/HHc
ExLAc/meJ6qsNpkfGcMVJwqEj0mkvS0OSsMgz6FBRjFyTTtZm0U4dQudz/GNncUVKWMUBnb/VRIB
hEKlD8Q7khhxQwtHx8xlnam661DeqHsshZD4A6Il3EOFfsE7OLJV6fZSBeNrniYXxa8PRmvdjyVy
djtR03PrtQOwIwI9ia0vRwevsKqUC964mUgyTcMa3epFxYozJXjI6yp7DzGpk5RQadgOgPqsm0BY
zbAvbEKlVm5gNfYCZLU4yJjg500nNbeyN6V5MxsauY6MSrPfwzjqi52L6/Tc514AeI89YG/NVkiI
BBhMZuX9mMSPRaRpYvFetWolEAuo/YwB39ih86x2fkwIIQl+EaZ/czBQkoxkALhYziqkrnMcsTOF
qjtM2EWh96QxmHXJoNE6oP020PsFsk5p/rl99GyWlWddh0PT3zeyLD6AxOGanWkR30y9U6JujwBm
jFbZPrgVVLHvtgU8m228l0+jrwmCSfnLEMMAUwFKQK2ZxODW6wgrs4uoDhjJtV50bY6hqw4Zva30
0AHCNAgycA0cXY0vYQbYQQe9pvTNFtxsZjrDVZZNbnkOW/bndTmyZzAUpXO9rBgxJmuHtrB5hewk
xuaYT6T0nQL2JwQJhtYZViaXPDBsTGX3ltQTOnAOaRVR5wicFX7+R7Sh6IlVb9+WpVET4tyGvAv2
ps/ABgAQCaSJKhxnZHlEte8aV2SudLgvA5HXB6OIunqnmppNXfqc6gibIhTpJjNGb8DQmhTJtImC
BO+H8ro43qcJHrLbWvlesGdMq/27aALRuEzYN764grACjhFB5q5IPx6iu4nUrau4lOIujFyyoGUh
QGpDqVUDCYvFSOhJ3enpVZW51X/XQZJC/467OmfOyZKxG4icWEFVmnFvxT1MhzlXFkoTOPfoityU
l31wIwvFT1zArOPE3FQHQ86zuxXgX51lXXWKWIvJvCQuQ7EMl8B3JkbpeSues0HKcjP6ksXKo4ot
nmFXyPlkCD/DzzNEJCmA6J+FVZOAIQL2bzw4QM7NuO5KZn590K2xp2qCXZrevkIom4XXwvFm7yED
Qhela6MnPiyNjHw7ljBTHyf0nDapah50niJ3rgrWpMUkpw8rJEXJGBPiHr2W6CPMlbjz8hU9vk0f
SkCHY4MXi6AnnzpoURIUseksEm0QVB/iNHwcHRjP0tpTHwdo71FxZtZeDQMSBEufQrtFXFSxonhY
8BZh59frTKXr0ss2ShCyLuxQbjgd7Sy0YmSnJPlmtJozKkfyAmK1SBr1nAlm4zExdpWpAHMRn+o0
+RWkqg9SZAY0/nQ+6ny6GwpUPL3bv45+TLBnXJiLyFdbmygv3jvj2DRUj43Pxi301Ui2FqxPbA+9
YAhsq7PSBGlU1QFdNyWzeUbicju4+dM89XAFS4QxEMS9PiAiWlenJMmfEOJAIAuTMz3PR7f1b3Be
Aq2Q/lvVBzDzomYlR/vZBpu+mDtjL/r6A+X7HdbL6zLI3jqyRjKgowuvV9+GfIR30NUkPiHYNIHN
9AxsLCffIsH5Ro9kq+oI86JZryJEwQssHcFiGkKezhhdPPZvs4GLLEZsjA49XqM4JiYg7PulW/Qd
oN/sPmjyDiJY8aGi4mBNybz1/NC8LKDoPzzIwlFovLaF+aYa0iMuEqc2KL4HYK/d0jvT7eRfC4CU
BOiO4Pr2ZOJUpMQPRGri7Nd9/IgmmA/EhpU9aLEz/ewt7UngDMZNb0FozcfXinEJK+uZNIF9jPed
UgJdtWPQbEx0R8UEgG0IoEP5TAuRnphwmumTr1Kq5KXDNnI/JQb8tth6T932esjA4yWhtNDcyk2b
kgln4YP2+c5HYsPJlOU8sJoEIQ5wZlhaRo95hiRiVlKJPE5pHoTL2gdgsVQhRMKLwkwOyD2cCaRc
m6zKLiJQxSk8LFFG+VbaJp6MitLCbAgdBDV3k9SIMCQjwXXo8n+SE4CpyMVLEsLCpkWNVwkHlt+c
fPB1Zcy5hlhdXryr0siAkxhbTOJb6pFtaaA/jbue3AZFKlR2mw/zsGgUir1QozhwTiOT9Kw0thw+
cYRa1w3zeqokoVe8xFdZPixHBGq1nl/NdD4apv4qyIWkKb5UcXouIH81Rn5Ld+BaswbCS1nW+LaU
iXQnS26HRHwfZ32axqRbxZKmttmSHhWEMcMYvAoNSUZpEe5qdqnAwp1RWQ92UZ8GXax1ZXz1e3mW
mCwXs48kqcKyhmEfhgP8wWEUi5KeOfIV2HgCFeOcbkgn7hecGsgtYWdo4ypamHa9JRLqSy2GvRxr
QEbJunWBHTX+deKjiqXSggse58+VCV+yR5zg1widYYOiPtxGprumEXSGaLErLfOc2c69aNVVTTbR
UFCtJPIljb1zM1e7Hr5MnSe7YSCFOmt2dg0syBLxdU5+tw3MTs/TFp7fqpAYypvxyovBUlXlnsQN
Um26bJ8PiKNEGa1c4mYLEmAxooUMjvTe8obrym0wD0ZHBtnLQjrkElirokOX6uNehwLDF1gP97mV
P1nwud0Cio0FIy6eVmOqXtAmXSAR0BiF/yYLydKNvL8oDgo67CCiVUDeVtdau9kPjkjsoez3OQbI
1EBspw4eZ5tgmrfMgPbYno6dA9m/rqlL6D7mrNPBQbjTR1o7N1bfWfAfsGuao/2VyvWGUpVkssy5
Ab2EMStzriA2Ae9o6gX5EXc6pMXUVsDG3P62Cfn8F6pH1oPUFUIs7U/SKQyKsCw9xcNApavUSRTT
K65S0mUQIxaJcRzaABk6Qmw4g4zCPC9fZ0101wNEJrMMm03gkLSH9NIepLupg3KTghWH5UoYGIX/
vnLzvaFYwfIeT+cowdgp0ZwBY5Hu4ZvVKlfisc2kWKBwu4T8YnUsbBFZy4qd6JRhZEC8lMn2uTRS
kjY5dRITm6w5O7DsYTj9OvEO8iaP95OqHoLZnR8TkZTnuEvWfR69pEF0h30/w+WBUTvnUHdVz06+
6zmbP+QAPw9dkRfPGImmk9mBXux5RqnRZhNZe4pm/k5eOiYv0JMae5s2pqG/BIkRBdduVqjsrlTR
BIWet3jkzjZVDwxb++60wMU/pt/DaLTGd20ZhX9Hr3aI3/POIFbFQOIlj0MW+d4LnMH2VCNFI7VV
e77cNQCfXgI0XdbCDcq22AZtgzIuFEwIOZd0tvMW+2Vi3YRFZpannpyX5CpTcRXemKM1x2Q8dsCU
hwgPwkLFOe7o3PCrF7xOGYGWsEh2rSSsCr9KnmOfablRVx6nfXj45Uw9mIWlba8iRR7pgrz4yUcJ
PWOCU1kIb13L3si2TB+KR5BFmOjN6nK8UVJDQIg7yDxfXd0SnNRBzTbWwq/JuEQmN+U3tY/bfA3p
eX6EuM5ik3g02POlJ3JjLwsDK5pZjPEL0/qseLbHAD2moSwHQWerCKCMe1SzXa9fSpBhrDIkRGzm
lgUBTEN923oGXcYs9P1V5jY5n7DmSRK5bCZXNQ8t2ciMUEULmEYH6m/W4J7DCuh2FNRLLxVfEtGb
XzAQpZzKK/2gmzbdd4MJTMMbrWv+gGYH0856i9s2uHL9eL6nvOREEDEaXMUh6JrKFMXT2MNiBMgK
PECB9QgBp5yiImveOlKbplU59IoQQy+PpkVtyeTNKvrCXGG/b4oVInaMFionZm4FZkEt+ctjWoGx
JGaNNYMo4JS31luVYQjluAHkHW7aPjO/hKaTn5CUQ9y1CazqKokLNrLTh4qK/rVRoIi4TRjw9/Po
tqj0TaM8BpJg+x6x5tId+vCF140nnmTuciQTXm4cU0XfOT93ywDP5i2ub3XrTy5MCdV71Z68pxTk
7IAMgb5y6+27uimuwlzKp0ZVXwR8gXRZwXH72uue5LLKgmxLmNCJ0jl6hCRUDee0h766lnjBF+QG
qsstg56QNBnWAoI1Ff4c1cLvqv0FywuxD5gyAVdkhg7j85jANN+ZDR510p3k2RtECF4zNe58Lcfv
ZWeBDmDYL9YWH/PWam1N8lJkPrZO+z65mlIH4yEtGxJ1iwWzrCvSx6FwiF2pMVMExg1T+ackC7NF
1tOgUYimOTbJtmHh0vkS1fTB9PM10+znxvHezd629nPgrDuqoDEMwYKZV1YX7GfZwdaZ7TWnjneM
9yiQ9b2MbdiVUe+sGi1PTTSxFwTPIqTHMvDm3iewNDHyE1vWr01cBjlqnaWKyiPhULc0OncVWoUN
mwr4t9z9quAHLQMjvXfc7MkvHb4CjQgKWiCWlnhdlbVJI0O6iyAnNthFog97RZZXhh+wxjo5MP5s
2k+xuFGltyYTYocD/LvRqCuFeNipk2enczm6xfURyR857URu97E33rsN9sV2xF9QFS0PTNoViTjN
d1Orddhn3+JgPCZx/Rz68U142YwhNlrLPCxxgUCEdq3sSfvGrqpqYkaAxwF2fZIEI4h5PFnztMlK
OzxWcfltzpIUPWt0jYW7XbjDSNXDK7eI+vLWIGmgyvMDrfrvAcbtEdXuZGCjsUK8YMSzPMYKi2vn
mNUryL30bM+zj+S/nSGHuvYCcxgibRtN49gQPRnBm4+8I0Jga1tbJX937WBnns+do4lCBot4bw7v
SUEaO1WUk+EMo39zKV7xVtGXBX6kEsKIoEa4XYkZLS3O0UgGgGXX1dJ1sIlrR22krO6qQB0DWJZF
nJ7cbELYn+1EN5FiMN72orgvovKRUfXOFcW3S0uoQZ69IupoY8VpviAXEwU5wRaOOkCyebI9/wG/
Djy7oDyLQl+D5L7CuXCKSo7DSe3TaMcJVfUA+ueOjG6TkrEH0LROOoVEKsUnwZGCF20kjyFWKXxi
nvMl9iTz3TuLjwYU6htQwOWIJ4DYmnNZw/K0IGDZ8VXUcAzXZX1GPOctotQD2zsBjcCa9Sob6PJI
42/rcbxsI+PW99tpQbVVXCpKknfyV2zkYOgM885S40fhFyuTlJpaZA/sa881J4kio4Vv+9YTywSJ
QPI+kRjdAS6ce6e44vHCju7fSel49geSiEJ/6VWNc6hzQK2ujgGoEXoYe1ACJEla6fREi4FIhag3
1nFutYc0jx8FORy6znxgRvOM29iNFizu8zKhEbXNOXVhEgptTqmFG2SLUmvFcsu70zjUV84QP+ZN
ue0bc6dTZ2O75pc6tGgsJwSN4dwApelh6grooDTomc4Ahx4NmxkS7WwDRq6PPoDjcMrfMQUrHFYv
1oRMdnSzO5WyO0ez8UhOy7lLAQUqn3KcpsFqCL6p8bWpZup/2ISM/sMWD7IaHtJUfzEwKxPTR64K
sDGRLWdOXwbGfsXoYW7e6eYS6/NmcS7yVb6fS8JZ2+Z29KJj0IOvQLngjd7jSHJFX+u15sPr8abQ
b17GNr116tRgQLWB6wJ26sWwgz0+2lQJRJQGD/s0yVMko904TGT+lhstH1sfMoDXLBVFoC6qx/Fi
vOF1zxdB0hNCEYKlSQb7msZleeU57kerOaN5KtrZQ7FOHLVFqnhb2dna97ojhfTTRNmcl2+5aFZo
7zifJDQHjY1Tvlc0trUUt8IQG6eiiyVYwxOC2cN0WBkjBrPyfh6Ga9AAJliGbnTJAItWl8+rnIad
a4/f0+Q+AF0j/GsZO2dv9JeA5598HE5NOp2soTqzhNu1gUE65gQX7wxxHvObkt6rCpxVFD4Qt7Go
cFNbVXyq82Br5NDdmi/ucKOH52qcTtKLl3lyW2fNwzDoDRyao5vTjAqBtrDPPxhRj0rrjpWUgTy7
tgwP9jAcE+EfAsjwYDd3FacuE36X7qnT5Bzs5nzciBE4TK+3Xp7cK8I7FkVIMIFvc+Dl0ZnVvu7u
01htOJ4vmkiwI4lVTqfJcuO7UFZrWnsHayzgaBbXdpFepUV+MITxBd/uwWxaOjxbj5w3WW4Nu9qT
K7bL7PZainejOlrdsAnGLaGIJy+iBd7gi5ntVeHcJw3VlxE+hdho5zBfxF6+dzQIrfGtnGO0t842
w0xqhtOuN+mLhN1dV1fXIzO2yXCuGMhuKBqPeNLPVVoeCKjeRQm4mASKMFViHOTkOXE+Nuyr2MYQ
F9hYhwFcdPYaXtaqNzVb+nBAibCNGyrtitclHC5wzso4OcPIaAQ7gAhz6AggPuuH1F2zEfHymMaM
z6+9VrZizJrgniK99RLkKS1s2aoz+g2ELHXbE5Z1wBh1ELP3xe5zqFh00/ysk9vMCDxBozyRdG0t
RnYI4sU2CzhEVE6VrEgPsPZZat4kvvpCWDcbVxtLCy0ge2vF425mOHO01l4IUyZrKLEeCYPoNhwq
skPaY/xy3THbFHFWAEUfpprUTXR4W7OAarRskLEekjKtsX7H5XDjipECLh4LrzmKdvCPRFpWzqoe
o/jVnC2hVkx5YBsMoQkSDY9whf0o728dXqZNipygX1Q0p+DlwDDaA2jBhSFNnU90NQtfr0lRBW8r
HeYjwP6MSB4Lu4u/9rZR3DfIonYas89ldhLOOOpgX7D5489IagMrLbM4lVPvpoDw6IlW13PaPHpg
SK7brghvW9zEu7Ees7tg7lg6eRDUCVE0nW0PKMzcSm/NSIqkbXIZqB0urdISA2nsBMUzktIdFQyJ
ESX4af/Qeq5Fspt5CSglN3RKn8RssdWUjKRG+Iqpb+U7TtvJdM8iDBBfDP6gVrbIsit3NtJMMr/G
SBfsRpPzzp1HirBckwKRHyL6+0zxfai/PaeJRRjiPEETmYjrZIzB2dKhoUk0V7baRrpPbmYcgNsB
sttd2BayWzr0WJg7c4T/xtdvnotaukvSeSXG5caH0jt507G2J//YEyj1wjWylyoU89kG4wSwq+DI
6lC31Vi/qQb7tprhogKUwSdHEmBP02FNZhx4GrKT3ZOswvR65g14YCqarjjAzke7NNpvTVJW71g0
MYP4ZCzdx+7ltBuabXdfI7Dc0dxlafG7ALNVF7gUj4yCb5LR5pMq4zF6TQef11OU+c5wLdtZ9LRo
vwWdpqM+u96mikl3p1lJw81hTHJpSlXZgYFIuRVVm+2AVafXEPvmhyoMyOA18ovmsv8e2cFLO5o3
ur0Q2R1Ot0ZETHxoOwODRfjHY6N9cMV+eKB1qE96wKEm47hYoOmq1o5lEDfSmu8yIKR6SAobH+YI
rI5PL/O6cBXrxFoT38EClsd8sGNGp6bp3hFo1Tvy6UH9BtUIUKKDak8MzTa8MNHs0N2nTe+yztpf
Og0MT2NNoqhBUOATp8o3bxR8kIG1trKwUBVf0oS9knDsLrpVbN/dTjs4H0mK55BIyBfGYFem13I0
X7xwusekyBgjAVgzV+KYexBRA8UQGPPhmafNd+8G380sufaKPt62WX0oMdcDi2yu8tZ7IKY9XZYj
pVBkDtvCJHU2dfz7sPeKzTCXh6jm/DrTOMVmR+hHHCFKkSQKRyWszgagcR5V7sIIRgBpvlqVWL83
0uqMJVl7zZrgp3PcMIFzWvNbzcEd4AyFBzx4H2cSMxKf/uIikyhbuPS0IGllKZKeI3LZkO0p3RcF
6OMMtnxfZs2jcYnvSau4e6ZkrBleMX2n0jqVnJMXrkmVafucqBxvfB0l8Y5ohNdz7H2owDilCacV
fFYzyXoCgYbH3l4h4sBX771hYvaPHga3NedM4wj9MeRk6Di4c8nRDKMzeY0Vx4SZ4sRmfAcG/bsX
ZafZxW9t96Tqof78OvYhrUOO6v4FiKhY0mF+Dw+yDDFeJ75eyKrY0wCBzTQb0UbU1qaFZLog2+sM
9+Hg2P0rgRc8gT5+p5hxiRyN+lFvtU6pgWrm8w7AN3iox8nCGhdzYhlUBsisPpu91S+IKuDMHEH7
7JPrzqwn+ICqpbFA/yXupmTR0myQ9fA1Lqv7tCRjtuEeEDm46BAv9csgt6x94pAljsn3Ai4kq9hE
QPIUVUwmcoCPq15Vrx3Nieu8Iaib9JAeJ5wo4fl3brjMszTlAZKQFVaQPeOsIlnT1sVIH7r2vqAi
dLZeFMwrwYCa0aox0poSVe7vmcMlG6uvjLUdTQRfd1Pf3sveF2uEBN0hiAZQkUMLF0XgtfB7S98z
0auftMqcW2DaEv8viyCDQ+/N1pO5RdfpT4vMUfFjZw0jF8P8MS7odZFwnkchTkLl9JzYMuBiPBHX
YzkuhNc9lirRePHT4TlSho0hvDKcHW8D8jiFnJBAQUHNSnkQUAxUlV0eRSSzU0xr/jW0Zg51aTgZ
0DdKSS/SK5HTFPR2OfE0k87dI9krbXnCnJIfU3uuaONDyVqS6BK/Sc/AuanKYE1nK3ky6BVTxrKJ
cmrU6ISVH3A/65AYLgK0dgYU8t2cqOwbnTdv5+QqBUCV+v5VTSd/1QGmhr/Qu9GmtpkxwoinZZd7
UQRKM6JnnZNTsRpVm1+xcs83hHsgEgrKEZso3Xqx6bC2HJpM1IQnx8m2ZApD0zv3r6woc4dFYLXG
2ffC9CMuXR/Y5eAzicjCk2Ccfm10jfUWuQO9vExtJwqTbYnQAFEIoSwgLSwWqRauyRbvAwfintRU
1RV6k0iYDEMJnCoWfn/KqsE7l7zCb9M8uF9ye+Yw5g/8epE28prgzOpbw/JCteqIbxzsE4pYq/YB
DBUcsDR5R0vEZBZ2qjxfdRoUA/OJhgBKK/uuSX76Npq5fxw5lrJhUGxyziSojj7OMoKrsfDKybyD
dglkZGR4VjARPWdMgl4um1OyLE3NXJ64WLgqM4Kfmg6q6o5+r8e9K0dcUfeWE+vR3MSy0IykRDOc
KgpV57+ZO6/luJEtyn4ROpAJ/zIPLG9Y9CWJLwhKpOCBhDdfPwtUR1+p1CFOv03EDYbqUi0UXJpz
9l77yuYq7TIXN+oiGIJmXI7KhyGEhGvcuRkpKAAgwuqhNCrqpOPkJFQxkNqdZG3w+BHgDM006tKj
TGL3ZkDE/uz5OaC4ZvC0+5KG23Oddzpds8FwH0fyQV4Dl0eEkitU/9kc5L1lDTEf9G55BdcwIuCx
D13cPuimUX/xc0Iul1YShzhynUgjIcujVpIoFRxYVcXI8crUupmd/+bGyeoGeKrbZ4zpqjS/5tKt
b6tO4LDXCtrxq0ivyDJwCpTo60LGNaXfiWrZPBPSasA8QgOVfAiGbzOYiRhml5J2YxoWdcMkj0CE
2D3/qdEMY/rV0OIKwrauPOvNGsza+xKj7ngyCgJWVrPZmFiGlETp+8kNjebNGy2j3+tJAalB77qo
PMQpL+qC4xTsFQvC229Msx/r7yCy6FS7inwqYjpIbNuGzkDiikIjay50wtjKQ2MaCH5ISVRwU67c
jBFgrbfotLaNlrr20UxoYC/pHQ/JQ5rouJ5ZGlbomqQ1xa9F3DBd0KhU4T6zQXpZJE+BElom5FR/
G7UCvEBBSBWciHLqwq1UOokffQikMGAYiz6jf63dRVc6Du1uh9iwe2OgA78n5dqA51l3VbpGK6q1
e6R6pr6E1pyWW8N2S7hkYPzs/VRWLBW72uvTkyzD0KiZOZBAQFRsjGZLFRaTdgcHuFhoKgtaet/e
zGBok6xVqzpCJ8GmjjpRdfLt3vM3aAZNiK+9tN+SYOj9XQwIpNhYVaHxwFBUfEh1M9Kv08ingEl8
Sjmhs4CLBy2DGjb6c75CkttCf+5Umql9pteefcMXC8UHRoxffRGzDFrHV+bg7hIWdV/8qL/IoFWT
9WUvIX2Xcgjrk9P7LL/KjlzjDw70q+J7PtCst8ZbwkbUk64367F/0ltrU07RsvFZ54T9E8XVz2EA
usfJ2X2heVyYTQh633Vu/6xInr/+L3JkjmpgfsTZhR7ZuPQj1WzXA4jO6CqHTL+upax3BrRAcFGQ
CGpRs8RLNZuQssxbRpNVfKC+/jeRuY2lVeBp82j/Gb+edNCnhQkWRQP7Ohba0kqL5ItV2aQsDpSS
6gVjGLZ/Ux/Nhz+f9+8HlthY8WlgEPCkObugf77aaZZE/dg7LKy9kCEw16hUrYAWRzFhe0SZrxy3
1kA0FI1nP/750L+aJOYbPR/a5lrjGNZdcXGjx4mwWzfygmVppMOdNQIdWxc6AgswoGN0CipD/8Am
8fszLDEnuvhEDPHuBv31ZJPOQFnlDeFSDdZEJXgUpIt0Ro/u67+eGm4dA/uQjUuQa3vhxxiHXhUo
q4lgMztlQ2LSLI2ludGwq6hV8gk8ZTnt/3zM3++kZRg2pktT4Dr7zePj+hDDh0qkPDyjcd+G9ZkX
iOxfQPbUcEomksjOPzjm7++qZZizkQ/XyTwmXLgzXKIK9SQ3ZtaX4yCdMWJUHFO0ttLAuiJPvdjS
VgoPHorV6QNzxL8fGosRwxFWbHt2BP00TPiMVk4rOLToU/sOAx51J1QPy7Qc1drwoDE1NdoOM7St
7Z8v9K9Oifm5xfiCZMEgw8B0cML8euSpqkYzdM10qbOIWDcUiFcsmAqKbrXxwbDwb4dysZ64Nr76
2eb666HYlUhejjBbCrqyNOGzsXik8ERsgwAr+efTEr85Mjgvzo7RwOKVxAX+68FQ8UL0TSOIO/Fg
Hyu7FAeELGqZ2c2MeRz0BzfGrtbCPCUaUNnfBiTFK7sEh/bnb/LuH/p1MMYPTmo1+B4HG7p1MSgB
rSfYboozwEFlYuyYKKpwM7YiV5BPQPGjzsi7L3oZE0QQs1akjEZyXehtCTishqtGiay/QYIKGwa9
mlusEZuFHZFYyniWXTpNr6Q6gEETXUxSX+v3oX+UrV20azJgWewaRWvQ78izolpSXzE+GPj+5a6a
rnR1CucMf79ZDONubKLKVNly8LwJWZloySApnMx9DpBMfjCd/nYwSwKlcIQQDAyecfmKVjRKDIV+
cmkmANG6KLAPqaIUTH3R+eC8fhteOZRLqJBrMLAzGF2MehRX1JTHIqOsp8T96CTJc2sO6QfP6b+d
kMd4M3vrGOmMi6lSn2V95VTxcBTObDRxUsHJUGeEU+2nX/78KM7P/C9PIuObznqAl5Bp2b0cyDPR
GHjhRrWUMhqbbWAMuBot8jWcgwyrWuz0OsvSuz8fVM6n8PNRPR31qY47FKyZ41BT/vVNbNAOQA2j
HURDDlBPf4M9bqTJD44BdikDrRk+VAlrsRRlJ8XtzRBUgG71hzoWhFa2VEz0Ec8CxE7i0yHNmKI4
h4P5GSfJwRqLCgyzgfdZleqDV/e3QYSlvQlPko0O/+PmXHx1dEZo6yjDsp5IB+SmXZ3djtIYP4c9
CValNK3vehlZ3+veH29lbsUYGYYEM0Ku1eLtz9fx8knBhEoFGnYGDAQWd/bFgJYz6SB8TsulFxld
QcXHQaaJ9rQw1xMC6Gb558NdPv6cOtH0hjkP1fODeXHqkZwTNETbLt1EuNs+CfqXsPKDD2afyydy
vsCcC28Zkw+r8YujELMxZXGDnQBURrwcK6s9ZAjEAt3yyXgv/pvVE8gJJ8XijD+ArmBKvThcZCMP
16cKFJSfaQggZOl+mQQVhE1cEanzwbv9r48P1mvXxsYLFd68WBOGrLZzwYKUErLtLKEusdYfI7Ii
9ddGSUz6eUyfOLpFpHwMC/ux7urxg9v421PDBXZ0wxHs7HiIL/2ejmWJEDdEDzFPyJVj9PHaNIty
UeRN+8HY/C9PDIVo5lxctPMS/OJsW61R+C8aztamie7ozvhcYmH49ufn8t39+8twMp+Rg2tqfhts
gBm/DifEgdddSOb40jFpQIYKTlyiLL1e2IFkZs+8cmkndfGZQgbbcs2ulkkYdR9c1guL9vuTBJGE
d5I5D0/v5clqaPscgMEziTey6MqFAQ0Vr0OKrKfQwQgCW7Z26H+FHl0QIG3uC0d9pZJCATKfPoJd
XCyW5yUrcy+uVHce3+0ZvPTz6nFymgQlizksU8+siBMc44NCALag/ZjTPnQpZDFCrf58I+TFo/X3
Udlk6kyUDI8XA1JR2CgrDGs2T2YA0Lp1afYnmNr3tpm8xOV4hur6vSHButZcbpZFk9GE029SgiEU
mAQB7zXvM6jT8TGyYlDkwVeX1csVFrAbR6fXIIf8RZsT7Bv5wZw0PyM/PUPvX90AKmPpXDdXv5x1
TYhyEySLYWlo6ItMz3fAeRNDGzhPNnVn0jdRT2Yj2uikzrUPxrzfrhtLX4qbnqNLYbOlupjyQe/W
qEpJPuVLTNeNav2XntbwfSyn4ebP9+hyBILV4c3TFrM9C3zWTBf3qI0Ubh6Uv+jH8L7gFy1pYGro
KXA6aBR/Otdcxg6phFNY+98GnIiP1aRRrEv06YPvcjE8vH8Vm8kUQoQudWFfDA+6AKKn9wjHPIrq
1z5+uCXXKfqg8nExobB5YinFpgb3N6tu2Da/vgqELhITpBfTErCofKmocoOGDaOlosezzk1Co6/+
fIkvHyVT50YyslK2E/zZu7ibLo1fgsm5wrBRxIJwaUGnQ1krrxijVexFz7llbHTD+yKt9oOh8PJc
50OD0qLIYnNgKk2/nmvgqbwtZewuZdiIL8U0kD5mETGx9yg1L13fDH7gMP4TTu9GveUPTfX21ly/
qHcS37dCjRWAsuYHmO+fj/U/oL4ZQPfLB7i2VD3u2rdqvH+r25T/9H+ouv/XX/6NtPsAhSfm9eg/
2KffUHj7t6p+G3/m4L3/B39z8ORfOoU0Vgsm8xpP4wy7+5uDJ/+SFhw7z6WfICUjMA/G3xw80/tL
MggL0oCgK80cgn9AePyKJcj7Wh/8i8HU8V9AeO9Fpf+NY6wDTY/DUGHzhJirmfM791PZwLGrUhPo
+plUGvTA52CrqRvEHrgsaPPYb2VNxKPc1eYDDqAsL1C1ibWt3xt6sGEy+uBVYED5ZVzl+zCgsm0i
Y04KJvjLrS771XzUYhOAsT09VPoxaLDx5WROVeFaSfDB+TernjMZUBfXR+FlxDolW1/vb6smR8lH
/Pf0NdJke6Vsl5AHhGujsY9ia58nESIv+2RoBOtRFMYK8XUM8iOctVVZSCJgvbuwQ59YnWkcb0X3
WLffBaTzcipXJX6jIidzyKGYgrZOfzNI53DQUBf4bQ1CJKGYNVfQq67SKIRQfwaqAvP5ZqQgnRnQ
2mmfxj7ewK5bBlgqXUQuKb4RaGdQOxbwj3CPId0IFiWCg76d6KkpmozOYj6HkP9y1NslaamxDUmd
tgZJRyukAwsfq1xEdKsf0/YyXu04WyjymiKKbdnYLkfW37FoliE5UNoAHUBoK8lJeQRmqeE1IHWj
mJ0AiGCdrdkvO9CxVnjT1jc23at0JIMB9C5uVBqPpKCIxawLHMXZMkgTyUcMZPAgLJCm5Nhi3rQg
y/OpogUfYu9LvNdogv8KcrVlVCvPExLi+foFxU3TPEeEKU0J4SUcypjSbUNkS9un9Btn+twMACD5
gCvuJucIS7+rI1RtF5r7rHBxY99GsnrmnP3ktifsHRZ1g29ZBm/mgKD8nMJAFpw6cqUre4B+WtdX
Fu0y1dVXikyuCDt2xdUjXhWnzDFCrUGowCIj4UxqkNg3on+VXXFVqufReiVhh+6rsTRHfRVwK+av
YCpuVdTCqyY7pZ+udNksMqRiOfqEucVPqDQ6w/XcuDXqYIV3bCvd+G4+XSRGeE0COLbtMoolOCe8
8kgoe+0VNnRRP/fR0evuk/JOJzaBdCI/mYjQIn0nIr2uvFE4pTFFwpV97SYiTka5dDQSF2gkYUUy
tJMsni3uXs59Gv1kOdVnbTaJwdrLeRJFuRLBm+C2282iiR/qnseE+1KHyJANbqfgUcVO6I1oR8uG
qpL5/ru+wpjJ35vvQ9RQ00QzarT3dX6j8Uba/j2PhA82vfV8XHxY8Ayx0oJwZWcwPybQQzwmjuBF
GXjgrGCFpgQxerVi83YokBsgJfKUv7USuB6s7Ep6uS4XWvfu5zMU8RsqcEQuXGbkuD6bBL0O6Aan
W7MJNsQ6NNjyzcJdKN7ZCudQHcz1X+AVBIyxYlqomFchfqt4iLOaZoZ2NSeORd2boMtUvg7c2Dll
KeLhAyg7X8oSRWFGN7zLuZg6eiSNKzH5K1bjJ2C+syllibb5WFrumRENm/X0hK/vm6ha9MjZdVMN
tBPNZZaY101gbkrJPy3lxqKwCFFbENghFWpa4rX4vvNvgSKsFC9+5XzplUXsBtpRC7msfEumfpGk
z1gyFxWrMMMYl115Fmj9FMF4KaJu5ZFxwvS4R7KyMnlDhuHOMR8Et6sAEh4yvxf9m6RT7PTZzJlf
RDDfI+5SCOC6gDnMGi8Yq02NXXgQYmHxXHpBRkosu5HkLgzcnV6KxTwu4lZlaJtnCQQAXKG8NXlX
eBbpq6uSqLLyLam4zea9L5/j5CXMuf5FuU5J3qGhuLfImZ9ahiEGPF+R31g/p6jtw88pTq0YHdL8
7M4vKu8By5+FrqML5CvNs5MoGO3woBsIqC3BAGYn24pnWIvPI1blmnWUREvDu5iWr86Q48E7l8O5
4iWKGEtl9jbyAjrOLubLIo1a1MRiz+O4TnF56BjB0DGXwy4c/FWqBSua/AsX+ERsMwLmJBug3mh7
4gEBoGhVs9DKm7IN1l4p1zgfQ3xPmIZ0R2eDTh57FKyrdPhW0TmalUlrsrj3oHiQt6f1Z8/W8EMG
C6fmbuGHqZp0EY3ZlmIQcBjG3+wNG/Gm93mCuSkGFyZz7gsNWoa8ryg285AWaA6Skf1RCSwezQfn
nXCPe3IZSULayT7d5hIwR12SfkJSEBNQHrbvdy5hDLOxrjEmAsQknZymcbChIEtk0bDVNYPYGmzH
lfdFWfVSb8xjm/nsTxFkN1Ww+WnldPtj3fEzMHfeZl6uRiiuUOejt8pq6XKz0YIE9XoaNEX+JtIb
ZLOT26I4JKchBa/B8/zfjwdK0mMh5bClsy9WP8lQi7gckJWH8XGSr71+M3XnUb4O2aGz+h8H+09r
30cS94rsctHLyvWfNe//uY6+VUVdfG/++Lc2b8VMYq4v/9L8bf75t/7/WD9DnPnprvy2fn5g6f/y
8/L5/e//WD6b8i8aMHNVjxo6IN65gvBj9WxYf9FqogYHTArcEaXhfxbPhvMXFFSaqFAY5AyY5in7
myJt8O/BKGW/zjOmU2Ny/sviWcr3ct//HlhH2p5t2dTFvHlrTAv1osSf2XEd65mPNWW4Yc4xduXk
Hlq61evKqPRDo43hdd73zlWh6muzTIMHGBB3FbAB4Ej2A01T7RhPDXFdnbmykCCfY9SH6ywa6P0K
0z2PwAwWFkR3srLgjxqxc5aF+a1DqnMKtd45zzE9BcWZxyQR/r09xJu8LW60qQ7uyL42rvXII9FJ
htbZnFS7s5N2Tjjjo9634bqscdpH2MNTrzbOSkyYhjKz3CexbZzHTH+LYYOd3n+pNaQuaaJfowCz
l0Mc148Ox1aZKc5FFHU31lB8doNKnDPdVIeRlvni/Ydb6sVBgya6oWJPllstp3PVOgVt9V5smiHW
z7qlsBpEjruXqX/Fdql6zJPq1Zq8kZTgdjx7mr2OzdC6J5F0eqLYWQDdPrnO9BJFQXonjeLaVE1/
xqdXX0dUzFibvX8ck72jtdOibuEnVzatOsq3zQZQH1kP3Icbwk/P9vy9JvT2m/fz9iqgNY3MUZcr
bBmGpmeHHp0g4TnJLbIhiTXqRRDJ9UQ4jnkfW2pjV6k8p0xOvjdFR2JYI0bnXj+rsSz2ynThb8/n
SfhevMFEaa5IPetvVC0+QUTQ4eRP/TaI3fFcUgigSStNhGSc92jKcx9Z003eGvU2YLNIbBu5J13v
H4ukx80qwqfWe1B4aM9WMJu1S7F9/9TEIM401IEr5EqfGrY65yKu3aOyMvI1J3ZLducYVNIMVlTz
Ryqmz7BHJjgoDvK8rk7PQzapTVql9Ur0WXYuROwhq0wkqTpWesZ/jzKedDeymDbOxI2hA5mtIotw
jsBZj3EzPk0+TgzD61nWNPYm9a3xyTCYKUfEkj/+hpuSSK/Z9i31GBwVejY8EecXb7zKxCJuW/2T
ORp4dILMoPXKxyy1WbaWqEDIbKH6ZxGChGO53UUOblV7zLon1Rj4ryrEyO8fbY+sQ93Q1riCyN7W
swZuBeSisUU62DZT8yRxKJ9k0nx5/zQVOWbhWhx15ZxE1NRPJIXJuzJz11EZ1E9VbfXLJpbhprK+
uVWeP9Xq7CA1esjY9dm9Gh9y8mWeMG7vPXKxbn98iusXgkFQU4tl1bTJ09ziIZY+g3c2f8wG3LJe
7NrbMXaSJ+UAVCItxlyNbC06VlU4nRIetdx1l1lVxE/2EOBW9WErvf9WZrI+Ng4uStRwts6DEajU
uHEaojiRzj21yTA8eGwR339FdtAdjft1y+o4GaL6HnSg9hhX3pORGM3p/ZPqAwNRu67tsziN7orQ
2yB0Q1MgeFUcIp4ebXJ31iG281XU9v6jV3AbMlNrFrJpw7vANjZFYvtHwyRjBbi/+0jih7pTHFfD
CoGhOHEfTSpPuCpvZ4NmTOLuo+1ED8q15Qnsj/2IjdS5CjH6QbvkYxMwDjUeT1VjE34cWdYj/hMs
PlPLzpffDQm5Q5gP41Mgu4du/vT+fzWjWjVVH92JiYRle0pLSEROsoPxlDyOEaaciPOLddKijSnr
HlO+JCGFGnk+1tmd5l0RHv+4zfQH7D/tY0841xVMnv5o19VDVqblqTNya+kwum4qCLNrASh62VQd
1CA8LlUeP0akDVS5ZO/E9l8Wsfk06s/K6suNN3TobEMP8GB3bxC48UiN1XzKg4PTTe5jizv7rg/H
nROuRih7Tya6rSdSmzGsbLt+IGU0LvFTqljbQyFhbZbm9aLT9X04wfqjuT6vyb3se3Q/kGJ1P5Ce
Ba2j2vh2GhMgqKvj+48whTQBxIFsU8vCLFFH+f79T44bIui1kj02qvIwJsR/vP8JCmn140+tCuSO
vctstCoPbmn3MLpAZcg0OQI9w/iRhnsXAuCRaJnr1umnHTsG71p2GBBVBIKx7cOjaX7Re6w9tP/v
ZB7XB3Nwntpe9LdBuiOEPr/LUqoJPZaMZUZb/fD+oy2tmQUWLZRuY1t0gvKurQGNVWYQb0rdxbLr
j89kW9PMsFJCrJr6Jh6d4lOiS3/VJlxmMtKHPUlKLvnvuQHJqtaaA8y1Bo4IGBQT5SdRJfPncj41
rZs29L0pEwg32mZdAVcC3gDQj344FUGBbF42b5QlvLhPPvmx7p26tGUJLvr2U4QPi8G8IRoo8ttP
LWyohK2YGMtuQ5l908/Qvhmn0VW46JrZOKn5hWJZPJjjKktDtqE9kNAJEM11lbRqizTj8f3/wvPi
XlkSmlXhd/SM/vkBTBKPhSKbCQhatZUSDWxMZfJmsDOIEBqlnCjVXyj2+0tq1NFBY/i+z4vwLe7k
9IKJk6g/v4KQMnhsjWLCpcD4ol4ntewaR5bXLHsl6qM+3CRo6a8jJgI/Mo+aL6igk4YJKLDAjiJy
J70ue3/tSVUfWlVE8gp0QbGzS/lkNKpnwK3xouspUVOeA6mpsA5pzuA/9YH+GZYZDaBYfyHVHUlq
3w0H3B320SMb16oUaXph6T0l7T3IMv+Kxmr71E9xhzl0oCcTB49hToNoTML+udabc4zr1tJM7XVa
07Ex1qpszEMc1p/wS3mMZDAm8lFHVszF+FIUI2bovBmPLgE+i6hvy4Wq6+qm6M1p25nxNioEPX6r
1W/tmom0ScfycWh6jCqV1X8SDVFc07eyrtwXIh45j3qle132MjFQYHmwxptG9jZ5a0a5EWNUPORj
083AGeMbr1SbBC9dwB51Ci13MRogK6P8K/Sj5dgnW28aVlFOZQSw2rU94eKcgsfKQ8MYzsFQPu4c
swqJAbeIONN0J1+oXkWryqYiImMAD56lUwDw5WZqcZuIq1az4iMxaIrM6eKA9vNraoz5Wvakmdod
bUgxF9Rq39rFZpNtspoOcaeTcJjWc9DsHmAGy6E0/QzD8D41ZXpXYx5xsM012LQ3dpmtR6V9t8uG
MLouvUcd+ZzWwfcgGp5Guzs0rf3JrnTYNWlG3KKT3YwVAOmMYDGzWmtRe7TsO9ylWBokzJbQ+RbG
/EVNjQGQtfTanepu7+YZBSfinhba5H7qO0u/sSHUwhVb61ZvrfFesFKbKjLb3QnwFrt/OouKclJy
cJwiW4KuRWBOJAfYHAJHrXGZ+SwFiFUiO2YY125vKtTQqdr1Bv1GnAp9zzqABUi1a7Osu5oCN1qB
FhwW4Mhj1hhhctLnH+9/IjTNuLJjEItdzNIh9rTkZNRVciJcJyFDnoqs7nawSOKq3jsZE15Q6/vY
rFiJjP6tU439gSFk3Q3+WtOCeuPY6RIFiLbMR4XrJ47Fndn3n5gJxLJsSc02Y96usKCsrxozPv74
katPKjGydRyAoxvr5u8f7x+DnLhjRuFgGVtJsSdyLEgJmXPzfeBvR1JDV0YZw+yyDMBX0xSvwN6d
THfaZhPQQyfQ9XXRi2U3UrweIFI6hA+qLv88SQJyobRW91VzGoYK6yfVcDhZmIHVCAs467e6bR37
xNCuLSx6pzKzW6Q7ONzcJuuWjBXZItREijbvrmrXTmuO10OIDwwEv7kNVKlfVaMXrjtH59+lXUsW
YGUeEj96NPrW3zlZA8gSN1cTmfh86x5XHC1cLxDQIWONXGyYtT5DZIFxFxpes+1HAyirvzelXV7L
OouZQzuXGqqlr8yh2iJK9tdTZH4LMyGpt2vZ3h9PuHJeFCWPvZf0J7yD5b2T1AfLOuD7GFd4/ewr
XFjmTRInTDZNvgvi1r/yO+/KHcLqLmGup54NqkzjQb2yRwotAc5gQ4Eq7iTXuBbiCA+4Wpom2FMJ
GGWNrYGITciABMnM9KoGfExvMmnpbbMzp16jl7BgAVIdsDHB1Kqr4DZlKI5GD7xfXcLc0htyTRu8
+RTXCGYe9vy7TL9TTo4SCDwxc3Noy9RM/8wIoT6uA93vT9LKjSstdJw1bFt68VNMMl5J/dCQVB+7
qbh2OpHflLUeri2hgYtK5R7cUkaGq1waTtceo8D51hqdOEwZoBPAJfVVmEk2Wln1RMIxBje/8ee2
EMbJ1jf3zE3xoaLEZ9UdNeZJhQtEv/mKbk2xEvNi2mBVbYnHJEybjT4FX+w5gVWrrK2IZIlHFNiI
7sjuoJSkuFWNKfDP+e2HuHlVEVnd+JN/jYXOOrSueRx9lgEy9tSy0SjLJXUr9wptJNbVZuX7LQFz
Se2fwLN+FlUQbUdVeMcwws0a2Hq2EmPTbN2oOyWZzayU6/0qVtXSmkKy2tJpgMAfdDsWXHp2gx/T
O7z/8Ae0IQ5cy7mf4J0Q41gLlXCWzeSzB+v7jqco3AuV2tcgbKcNyJKv7pR8dtsu2WlFwVvcTu1G
bwLrRvfCL5HmR7uGiOqTDAlhzoWoFzLpTpEnuy36l/D4/kMr+21IuvRGq8zlZBN5F0AgWsAnAoih
hWKfmwVF98Q6NS0RwVRtfVLxoq1jsvtJUnz6tWuCpAjc9Vi14S7MmxPbATz6XP9rc4IDzmQPAQc+
1VKUFfyxJL8nefgxY2JeeUMw7HyNjGTyUk8WtpNFXshwyzBfrns5PGrhbDlXyrllcj0ZpXkccDft
WsMkyqByv4JQOinXZ+sS0q/sm2yhl0Nyb2vDOrKTau/kzjVLxOlWlWhcIw2xjWesgGOGlFRG/Ht2
fc28GKx73aEF1K1CA5vZ1LXuwoMDPbGA2ZilMR54Spu0DE+arp/isku2JUgauw9YRhLFsBTZTFni
nYEaRdomL86mdbqVKwdrV7Iooq5sfic1JAN6cpcI5R0tj2acjYGI5Xt5HUYTq2EZPLCNih+msgK0
zrQU1gOO+ImaTcGOkjqGks1T1o8Qv9i5bZowPQ34hDM3nr9CvCvZm1PZD2JonwUtq46KRDRg0izG
plqZvWWvnbs4ssWNpcwHiSMHLoT7PGgTdMCI7EAZhuVh0otrgffsNtVH74irbYfpXWD+fAgajYXg
kOxHVR3VSG8jJNZj3eZ49Ua6o92U7Ehthi0OnGHlPvhjYi/shJWh1of5OowpnGcq04+F6z9MSahW
2shWjYsf72I0UXXix1fWqMKDMNrwKo7VrcNVuY1Z8F9nZciSxAC6jl9r2YdVf1IDcGp43xS+Ox08
6Vq3dTJea1O/EtAee9dKjjL0SGeG006Pq8NoHNVrMTgAXns2SFABt02Sq21gweFtvOoU6AaOQ9Nt
1x7f9lBnN17peXun9cUGktsd6Qjmbd0O19T5sSGLNiNk3IaUNsjr0rC/jKQiEh8OwTKldeIE/Xe3
EP3K6NQb8PZlNxkmkCLiQq0xWwQUvZSJM9ovHAghybrW02rfjd0nBG5i6wjrG92djZGHjGxg6mCh
QSUFrNwgi0TXWogTwbfXWdxXp2nk4ZbOHUt+9tHa1y6E3tWLIbhr+wIoBo+sgOiBo1ZbDab2UkUs
NCveqNKKSSrvQvehagy1xdRL3GSm2Yeson2LkxKAAN3tpVZHJ6vUXododE/FkP/9495GXgb3CVrr
iCHx3gS/dVebt4POkEMlplwlTpydGqz8ixrqww55zm3eJauwQQkQBzZ1nDp8goa9g8VyFNWws9Vn
WBAvDDtiMVbQOmLntirM5mWsln7ZpOfSwJ4bafg6PaiPAid4az/lhf8m5IFtTLoeROcuLad+yppJ
XbVYydcz8NZ0iPJNfHtvBK6zbt1pQ+x1I7XPTb4C1ADW34sf62hYZ0akPxBehgTAVRKQZP09LuS5
A1i5U2JLRdS7Ciov2Jady06iLbZk4W6iAGes7gh8Y0ZSry3FDqMS8ZHnqIfjcmV7dMgZkorNWD8U
8GYXOALxLleMrL3Nisn12icl6Yp1fYBP0+ghjQP01fStAb/5qrDl8+TD5iHOHqWghOiFgkKTHlHO
HZYJOPqHEFRSV7bpqs66Ghs8QLGgLChoNIKx0zgCirYX2mCtgzh8apKY9prP1KQxmGOOJr+Uiahr
lVroqksXgIbfHDtHHwIUEy2/Pn9POmwOrTAsL+AYN2ju0S9k/ZcsqAHCdQyo3k5I8872+mstHg+U
RNudNy1cGT2hMKMEnBQwYqfWR6VMDcpOHbJvHXPpiyzflyP5uDx07l5z1CJpBWsBjavdt94Rxb39
KcO2OvlnY+rAM6fN58AbjUVl2nCqIPxNUgSbQVJYHYulb3RfjDD+NrH9WtSSBhBdxj6xjpSAY7iS
aw0Y8YJyWw2GGbC0a8Mo6g4WmKUtHqCH0sXxShA3ICL1XCvrPiYUYq8J76HMzbdeY6jPGqB4Zuwt
ZTtpK9dlk4r6ZRsJ+RbbVMaN/gjDA6d06kZrvPZ7GyL4rmiDQ23Qp56g4sCzagE/VHNiqvis+02x
imyJgxuXvDACdpIOg4RrgcVnwZb1ECWSKJXrJJiA1KrguR/L17axUL5UA6qHhrZs2XwxWxszqEzN
ZRPx0gH2WIYsCCBH0Lweq/J6BBSAiJLU58luaaob/oNu53ehEGqPqJsMFkDXudhWAvRclfu0lUXx
KQ8J/abg/y3xh5MOdnuRlCQ0hn27BhuRb+3YIisGGQuhEDTAffbxYXpLyppzVHa2nxy1r3NJDoYI
dXbTOBkCCAfSrphlPNLRaWPA3Zh2trlFVI8Ch+bphB7Uksm0coBxCL+ajjWADaDt2acN1OHlaCf/
l73zWG5d2bbsr9wfwA140yVBT0qUKN9BaBsh4RI2YfLr3+C5UVUvqlEV1a/GUZy99zESSQAr55pz
TGJXk7E2AulculEczKwNV73kjtpFdyxhH7zPLhIScx1WAiAkZmWPB7+rQQT5JItDe+w2voE9ZS6T
p0LsQyEufMohekEjI9oKnXm0LMUoVKyQ4oHIjd7z2NJlVVh5ifOG8To3ij1B4vrmZxN+hq6y10AD
zkk5WrEGa79J7BJSdEfFcgT0kZOUAhyRlU3+pIzw79B6wTEZg99dNoyYHZJ5k5LYX7Mymj2sA5Bm
9Lb04IktJNJXwwgHh1o5Tgj8k33D532QMuT/9FxKqFhVUXBZg3OMbei8Mh2arY1EuTJ7tWuglKzN
O4fIjvpvN+jeZps/HwyAe7UjbGxLY+zVXh6by9Jj5AjFLqrcfegF3xKsOVivxjtNzh3W578ONZuD
APF8DUv+SZcTAOO+Pox+Gq1az0ArAm0cdsxHs4CiHjzQ5lmslgaTmTT/QAeKmKQkFC5v5B2EsGhG
/bgjUbMui6RY+xp3WkGcGviSPW7marC2vPLw0TJgedyRr8J4FlH0t14K7hF2zY1wWc5G2/dv2Z+8
X7jEJN3BlJEYa05SvKIa9zPRbrl3l6K9ZXa5bwMFfn6pPxfiUGvZDd4l5NmoBQJgi1yFeuC1J/QY
ZGYTlGdLjYeZRu5u0oTZKTpfG0UYIWLer7Wh3RiNnZ7C/WiEUC1KwOKz2dPNXb1weK8XBxbRFG3z
BBpW2rP97mqeCcMSnaIJA4Lq8BxxcqzPpaFoglA+YFQ/2apbM3U39GagUEaBkTP0D33uz5sqMS/Q
nTBWTfM1tK+WwyG7Tdtoi8FGrAdV+dsEmgj3c1Xt/RkRZ5Gtv0dZ+JuKrsF9x4dM1/rB9/vtUk9w
KQKr3FHphujiyhlW7H4xbSBFAXiyNO12WoCpGwcOWANx3ZOvi99uFizrEGGIMLHc9umI57BUz8yL
3SFz+69OmtdAGsZrafT2w2RHn+1QGFw2gb1JcZAfW4x9VMnfZD354LtgCmfKW+EPd24l/vUn9Oy1
lsv7Mncg+A0HD1Fn/p1oumaqUSvFR+TuhtwAdPEWNGOJkvAQZfVGLVaLbM+itW7wLdGuwwcf7wak
jJU72POK4q0bu5f37DtnLbmiw8nfI+GiXrrdR33vQJB9dK6dQZxSsmzSgxoStUnDwixo10uKrWjQ
4zmZgVybwt0nrHtWM8diVX6m930Z9WRPQauWizRxT2FvLtewtL+NEWRQNjkbA2GIoyE00ULRtz6l
F8uNtm4Whis12s9oAkvsJKEF5s1j97AcmTPnjZPyoXKq5c9YQvLNxXQeGOpCZ7q03hLENm7nTQKI
OXULOv5U++yRLd84BV5BzFLvorZObdVrZv+I/3LNqlq0/Dx90JwHBygmmgzldgvYqGK4k/eHS1FU
/RacKmTTmkUyvhM2S+aVTCiwoD+ycT/rbjmzu0ef8OWp4d60YgbtuLBrl2oa78sK8h8ZKbgVtf28
zBpKWjGcaedTa2Cc7bMMkn4/3aU9BS2eA+1nkdNW344lIrrdx9kEc84BNR/0E4LT+GqVhcKYSQyM
U+E2LwoKozg8yHRvZtgVqw6KhBy4oqap3dyvo730AA+OMKzCzD9i/953sI0ZTuv0YDaQdVwZ5HG7
QLc0ImC7XmO9jkmSn7IR3afWZ1yglBFERre6ByjpYfI2CY4jY4DRDa6MuxUmoRIBNmTuKP3PzkHY
TgVpkD6NzvnCN8Q9jdl29q1VmMRNGvknVxF2A3e4jxiJwacFDTPS4Gx6v2hQVc2f0mCUTQo73dFt
xU2SQhE3OxhhAOaDd153Pd3ujePgfDJptbdYQGh+KuwSuM/wwWZeh5vRlHpTpebKd8YuFiOmMLrX
x6gHFM5dyfBYMtocs1L3UoRQ4qKW0xCOujUPp2Df2u2DjpBQVcMzM62T48a06eAbpJlzbzGfWdZN
e6fMPzsGyrVNQw705YICSw1DyWmTkcu2H3aSbftauS4HFqvF+hP8ms0Wh2rNPlSD7RWzxhdbRDar
dB641Zy8FNbJjVr/iZqsh6mtnyfiJDu4PSs3LAn0c49lFkuu5STjoi41N5L6yWRJ+ND2ZG+aSB3C
ImIgXnIvttMHQftHXDZwySNtj2fwQaxvlvKla2z7BXTqjhRhTLCn+Yqoq4SJSBoBt5Iy8DdGCE8j
7PGCHe2jHRp6ZXOkBu6UPky1E8HD5ZNR8GnYwZc6jODN9kFrmOvM1y9V36oNevbjbPqxcvnWAkXj
U1emr/es8RrnIS6xwMF6SJXOkKdnmpxsGpQ8Ec+6uTSD8SEanrCVZjiDG7xS5EXWta1ozk71a1W1
+dYIjVcrreoYbPW3YhCk7iN6oeeHy10Pp5GSLqC3HSQ191GWQcFA38TSEnQ2ovinHVe+MzLBDFF7
joz5MUUf7EWgn8dlXk9LWjwiXKzScOzvgvkDKtaLDpmwAe68UwZmAhhMzQMbo0s78DP5i7dblgm6
a3C36BnevGnAH0Rt9zVaiBphBVbWmXrwzfieU7t6A+lTo2MnUIy0BIzIYbc178TQNn8pTAKUaFPD
4xxwkTK7h0ZzaXV1Ve9SRpdscDyw2s2XKNNoI9L5GRx9f6REZpPmsG070t3PYoG2lQaVf3RZW/v2
cS5JuZRLypnAf3cGSHuGPS5rz8noEeUyonpum+oF+51X+4Q5DBW3QYaUJMIDOCeexXSO4hQ0rNic
t7NCIc3C/CN3nZcJJwqHH/DCwUSxndlE7kp64ooPObkqnreoSU6tk1/UBgWoPRKkHSIcNxFOq1Rs
sVfFQFm6lgmupjlB5zmEdwJ/bqBYpb8qup8uU0soKqc0S8KHx0boT+coVYwJNAgySQCmjmzH2g8s
7zZWaHwSP+q3BBDWJiSqmBAbfDvEt7ILvDM7/b0dTTbmAOaAsZ8AQ/fGYcm8ZTu0C+VfkfkbUsZb
6nGkN0Q9Y1QOd5mE2Wax62Uk0p8sHNLjbJU/Ra4cNOfmNgc0+QHFkpul6d9V2+ChDPWLa3RYcrv+
I1XFrQnSY7BM58VD1AywJ/N4SP7pUI073/uLKezH4SA5JfbRmpOLhbB9HnL1qs283qfzsAmtwjkH
nXLOXZcaR9+tdime+qi26tfOugtJ1a200hftSqrBG5clRFvczGh6F67J+seVgHzH3Notdssevyp3
VNxVMfRHcV+kcQfPjOjD4DTASLlHnjZ/1OJutKb2zCz5G6HaGB3zre6hx3UUWljOM1wcTp8bWZn5
KnLubCWbF84Djs2N4jQl2jzx0WIpSI0ODIBj44XfdEG68VRA0K21jJMo+ib3224Q45+i8EIk94/h
RF/Ah0pExo2kLRW2h7Nvk/CnlwO7r2L5DgN5q4rhgqy6rav2lzv7LBytyd3Nr1FSb53ShycojGbd
UCcoOnPegVJGPgt/Zh5zWx2mD0PSxo3uDol/T4Wiu647tOYwL6IT6MvVMq6b5hkyxiGp/eozjaYt
Dy2G/NHfjTyMdqW0P5vAXOgwwuiZGvZXZWvquFrwakzT+FHNpy6fHM6WeKbh+QN1y3MLvqmUh2mS
W4cs+orYxItXFqdk4CKrSY9QgSiusO1JUdw9cq0obtVcl4ehldlL3kQfmek/IjyPz+Sv6612QzMO
++Dis4thN8xHKlAP3FYW2qoTb53maXj1Qg3hQRbU6MCAUHLyzsK9uRWg/SBkBzZRozcubXKaqtrm
DgRvBHLm76nI8bYr95gF6VYoKtIMbXi7IO830kX+NVFsTv98KeTs/+fvhjnzD0lac3LN9vTndLua
T5k1Fs7RM2hf6qR7Y1TbBnczgmiHS3TDRFU9gs52LxwpENWnW491m7O07h7+cWj+fyvr/yUK5v4f
k2DPfxv1q8x+/6v++dcg/v6LRFBa/3dn6/1f/4+x1Qr/7ZO8IhFmonN5MBP+h7HVsv5tYftki4Wl
lLiY879SYc6/A9OB4xJRSQvjg3//fxpbDe/fd48shy3bNiFBWJH3/+JsJez4v4Ut77QFergxR4OT
8U3nn+zufwuGWWIgkCTAn9nZhGHcNJ4S2O4ra+oBncAld0n4+Q7Qt5oH9YvSDuuUReVbQLYfjsGe
vXHKmrvqEnDdhwZiiLOVxTlvo+YBz33Bi/MwF6PxgN07fDA3BS1PD1HEzJSElcOEu+vVtcnH44Ky
RiXR0l4jV3usxfA/mub8IwrNqJi5P8nsixNk4G7VuVD9w3LYRybmEVv4fCfua6+yfS7dImWumOI+
Z8nQ4iCICrOhHwhBaeRuceojXEKtkx6qbg4/W98kHu7YyCAALthZxy4ujA/S78UqrVzkvg44Nkc3
mnfwkE1z/achPHlQhvzsxxFHEGGlyeuKcxhY3SP6N4EowOQEJ+abLXGRduUBn9JLpszyQUyM0lbP
4cWcTtRh2FD6aJpQEkm0tdnSIFgku64BpVpJHulW3b8Pdx9Lobpmp+8hBBfE4oZjzM6Z8/koMnCa
lo/fqLVHDL59/msezXeHgXPVKmgU3pzsowXYe1L4sZ+59k2HX7RJ0odDGzr3z5fcNmrMUqiB5ayN
dRJk1vau+Fm9MBGAopLl7dZPq/4UIX1vRGm8DSIffuzoxZjbm9G06SHzO72ts/yXuwgAfS2FdB3s
vaPyQQRZ01OL+Qz9SclTdP8SuJ6g8Icmw0zJs1EGzq+qQuVMJ55xbh64J4p9otwkQIMl8slIKRRA
9+lkr1+C0SzipDOZByVxJwgQiqDBheXSTDGkiFP3oKQQlIaI6phKM9gNtWZHWqUfvY/9Li3/EGe7
UZbVDo6/yeruq5Xp1zzobepzEu2Ikq+Czms4wrEKaqpDCEycvIRCrvXStZUzikJ8ORuCoJwxUpbq
A++6wrJJSTsR7TN4XQWU87UewPka+cll1kVawK/gw4mOm3ISsUlwbiow7TjZH9u551aIa63dnhfA
0eJWT7/b1Pg9TPuOpsUnGtAUGzyg9nI5IRndNaD6nZLWmKzDX9dYro6cPtLKOgeKvBiYisegXY71
IA6tN92iFpKrURZPKTIoUC4Gyqlky1H1T8Uyfixj9WOMn2D/HtPSfUsgxssuf508ffZ6/41CGEIm
36aZ/1qc+co2RcelSf+pqMNLYc/XxU9+Qzj4BqT2FNVNtcqPuvTfai+xOGw59X2UKvEH+E/cNjqU
4Hn4JFN0rgBX11AzJ5JWex9hiw7BdQ4pGUIS7Ql8KgO0pXJo4tAvHjG7PvrRZRqzN5oFX0tf/mkH
/8lvnRkg1WfY9zea2tQO6PmZubjbmrUYnkvvoUx6ws5pd8TRec5NCYZ4qP8288Sr2M/gSj0D563/
5jKfrAgTJQGU1ro2812S4o5Q2j+0ND4XAZhc+mmunTbfynneugLFqI38B5/jAafkf8y73bLlkrFW
FvhP6kr0xi9EuuFsSZiSovTYYFRYldTH6TQnV5jZDaLE8JrlSw2yyevWpuMBGKhLalB2E24JQpzR
DGC/koeMmkK8HRwRc9m/9zWvlGfi4GSxd41Sj5uwMb+nXStWoYhymiYyxecjRGKG6dmQ31SFtYc6
SbfLBsjpT2MiIkSqpl3anQ7Wop/mYdTnvCkOvSpKLIwD9GJr+I39ScFvuChv+vCTezF41grme/64
C37K1vupy9xmvRXs+6F4yf3FJefQHBXMFhob0mI96aOm3MRwxl9VO1/9nBcLDapbWY39J4UfCWde
/LoXzvnzUZZ40eayf3d7UFvZ8gpV8zLAjmYFBNNHS6J+kuK00W5/FR7jWJOqfTCmCUhu1vau2964
DDyEzPKm9aJ24dxcE0iGrsJIXw/X0a1eaepJ8JojF4FZh9ZWIHSYhxx4KLtAhEGEyGxPCTtHQ7Z9
a0e4cdY2yZoXrjn1JMV05zEjp7RsRZQ4rMnHMsGGyGrBArTahVpeu3iVyIPEVLpfDd67xeF8Ey2z
BVfBHBihLax8+El2qpJqNenxhy5eOjDa2uWUzqrQs35Kr/6gOAjDyFxGOw0s/GYV3WdIlG2oOT27
Iot4bDffi4jgBdtYYKo+7n1Pb23INeT7uHuNUMa7EGlEuH8HB39U4GJGzLFa19oTz2NyFL6xLdvq
lVrYdZJPLdFc9ymLvC/ZEySevOGPpE2DY73jnuuIblosT09wTe6mGPdGui+5uqxnIYsp+CWC3ihp
ZMdwTGLbBb8VEv0zwuHmTRyD/AElufP97Wxk1ykYud8qnqKGpZ7mjsBqlXrUVrCWWhODwWk7G3ve
FjeG8gP6m/pM/FyomgIZbWbxnc0YPe7E8IwlGgzNzcLWfmya45JNm3nO0o1huL8guLU0f/v0BWSK
km0RXP3KfwcLMYOXw8zhjWpttZCK+6X+JQ0Y5ZbsGCU8iKRsL36Q1Oh66tOPOSTdN1PwflG/KnIy
z5Uldgknv3no1lCOnfXUj7Rk/lXth1l9hvcAsQm3eT3S/Ic6h2/ZbA+B8hbwqc11ofFxDowx1lQc
TmW4b+yWo2LE2WRu+13BemMlk2XDp+lkpiZ7L59E7GMEBhcXg55X6MLfqT+78bIM5gai185ZRrEb
/NzYD0t10G6yXei7imuNZpwA7lrpqn6jFLaMMVSMe91kf0va4ej6GqODG1H8SX37PhLLr56OnlRG
v7NIhscOb5/6YEU8xaHjTLEeIipJLG9jguFZ9byjV7cOrnlJh2ZD581m3tGMJk4aA9sh7a145qJc
WCivVaCPdiaf8zy/MR9mq9qqsjVgGN6wIPpw2gyZbLKPfjj4x7sZrR3ncU+k4jhnqPftYh3cNj2Z
RsBuSyXtOd2HHQlu2mjYH83JB0Kaj9dAhzh13C9nwbvpReNji/U5nmDusui+J5LG3aB0c2phyHBP
K2n6slJ0Ft6NSy18NAseddCkqz2V6zd+5svUIGwIvEwc9wJssAUOaYOVPo4STE7RBtTwmedDSg79
UeNBi33cahQBVOWGgaTnY4LU2JbHUHcGq6ojjhZUJjMaVp6vO2oLETz7vg0OWaRvZf6Vl8RVgd9y
Sk1Rbwos1qtk6Zx1WHANthUv3cAdmnM/jPgCBhcaw9Id7UW90HT9LQSegChBGTXoCOMz6RyCDpNQ
K6huUNxl2OKfZrq19kIaG8GSsCmI5y+5Q+4Z4/iFq7lx88uY+wHTXrmhkBBVbjG+Os93tpGRPoYG
reayZ4vvQMbdNdI7TEgC62njFoP4lAttCF6fc3BYui123Lh3CqZMfPL0cmZACIlmboTJc1Mmjz0j
AZ9QfAFs8vmZgxzPpelixfc7fOGz2rO+yp5BD2OKGnzMezRBQNT29mnP3a/uc87/lcziSHry4uU8
oMrcezVFXh8VGXi3phETCte7Hu8vx1D5tJhSZdpWRE/4r7LOonM0w6q06wmuzy7fYEKROVsClW+M
LB8P5eS9aAdkc0q16kjDV9U1z53tG/vKd7/daKTrEbu4Tnnq1YvxNyO3thmE1Kewg46scsIjaKqd
r8x4oiUzuJvjjMYh/464u5mTZNyYuC3jrExoJS3zX1ERFBvF3Y3tufNEvbO/w1HPHmO2d6ODIDDB
LV43NBsHnBH6Otm6vVGdSsvddPd3nRUd1eCw2zZBYHDfsP9Y3ANi+B7nsamIsCx85gHKUSdqmyeq
51DHBkFBpd7kcw8Tp7RvjYUYxv9nFXYGNaZRsTPoJXyo7f9YQ7N4knm4TkP9UAjLubDfmLAZOeeq
N7394ME3MJZkL2bxPUYoilwFtKVI6p9AucPWD8adPU7nvl/SQz7A6gjoxtqaKLsrao8V50h7a9Bm
enT9knR0yKkDDxuM/GmLBJVxOkx/s0nhFc0R5oXbaQYT+cPmv+ZKb15gTwEtIMV4h9ETrkjUae6M
26xn65G6h2Yf8h3aQPO7Rs43Ppdvbi7yE3UeT+Wc2xx9ZUaBUdod6pZVNO7bfR7o/AUiffAgOuui
NboPvobbP1/y8LdDr5Hn+uGz0YGYyBygY+2o35e0FIeZanAOl4k+L9Ju7u6T1ZK1I0UNPJARBG4N
My8ts2Z/SjJyNsMU4RSytya/dU0B/WxCiaNN3E8vwjyIiFwHCkT9kHgWrUQme5aRMrgpV8+03sHq
8FnOjCNHYfjx071+5zI63vSIjeO2hHZ60RUuz2E5jknwOKZe9sjnf4Coscqb8JUI8/Q0If95VXFw
a8ID9O04+yInyAk67JjMeQPRAu8slpIZTLVhxzSS8y3RfLCrG2vGz2+81OEy7nhc8chI2ktT2vbZ
ywVVVYNK967rlo8ia411wd10heHsbXSAiac6ujjMWHwKwM7mYbZsCovHluMuPriPjhquJb+1/LTH
f744ZU+MhDhMn7EZagSntJGH8mTlhyGTNF9jUHTk4h+sctr0NTQVgY+G466tT4BDqjHyToaYKCam
CU86w48mB/Tk+2R0VUhp5gJ60vF5P1XdHPD7p/HgUm9d5sgRI3UrMWx7df3nC+R1GObh61TXf4nV
1mtqAeEvE96K/dJnuX7/MlUVTd2qoyJJ8sPgR6fHRk/T2dDA8bwc00QZGiOBOL6A7bNWORbTeHHz
jOrZCjiJMiKgMWZ4VJmGDFHgP/GYN4JEjY+cyRst8nflkziQTtg8hPQpvN9nMTfPHfzYS3XDko0e
0y2qfzbJ88XdiCHKVMwYQ5hkb1ntHaFN7i2zGb4nldELFmDl5jlQH1yPmp/OzrubkZDPNLu25uhi
YkwZq4SkkZ9AtPI3FoVBDuaNn4Y27CE3qu+oK7o1Pbe4GR2e+zU3h4PTLfZ2oevlhC4g0dvLh5Yi
yafB4wEiAUyu7bJuj6p7S8og/TD7bedm/kdp9tlh6d6yaUIJCpLk1Rh6usaByv7nl1RuGdvKJDTz
z592QyO3STGRpGQ2BWfcv9rUE+/4sek6b8b+lfaSat902Av/+WXuZOow40+/rwA4TY/LIzje+gyf
99K4VKC1fDduwsTLaY9ehqS6U3RIVyY+j3FdTDA77onqUhnNAXKLy9hOHb0wiFRJpIVLwtgay9KQ
e8XrgDBgcS51rOElDBcWDexvCTqp2xwesDPka84ty1OvWVQbzt+qp3avNvxhE+AW3Y2Jf61U4Z6L
hVBVIxCOTDgtwkO5UiK3jokzc/6fBAYTjlX9yKHTmlChHFXzoZctE/fsIQTRGQmxqOWoTk/nQfn2
2yw81syG7A+1V01rg0ZZ8iju9+xq6A1zemw3o1TNaSqds+y0z4NC83Dz6GPrvaBF/maBZS1desA+
eKO2vvhyBuNxoeY8Zh8MqtQ1LtYi3F3Ro48tKbultrOIaZrja9az0R0I1H8NlX5qIushHEwMTwRQ
qdcjDroQU3kR7T04l7N+KBNuChHcx1xWv7CFRHs3Q5GjT2U0scF4nPWEo4NHx+ueiZkcBx08sfVC
VCz+us0Vb8D4E+jhw/8xnMV6MOkCGdsuOxfsq7E7KUhP8EEuhpPmq1CKF49i1580wMFqOv0uZI10
HILpj+V7zctSztfMWJatO7fRusYmv7OVae5KkT85XokFKA2j/ZiOO95GlE1JXIDinTcwTzaprI5V
MVqeuxiSgy13ycR0NmEqkqM9s+ossE4ek37YJ+zx41EYYp2QZytUIi4lv1OXExH0MClWRFzyU+Kp
YLeEZBSIQ8Wsspc4JWZHLwFCjVceWHYY8Wzn3FiKtL+wVsfHBdWK6tp6P1Rhu7fpZrcsQdCXPc/s
zdvRspdTmZjHKimbszvRjlu0jVp7WMJ5CA/jmYekj0aZ0OFH/pJVZkKSlrHxhUKI8OZ5xiM6mX+m
XRN4ESGBiQ7mbUpfJwtbiT/Gnedzm4Yb+ceszfqJHpuRMCbBN6W02NMawOqzo5NFjc/CYaPYVt4+
6JcHE2TQqkKE+02vAj6vauNXsA6wIBxhPCistOKbiEhKso7525H995io6WK6+KWisuwxDvPob3RP
HHQIL3lay5NP7VZcSKquQTT/BneZUuaKb3M0uj8qGU99CVLG1QhfxK+y00Qykob2ghZriwu2eOwT
5Arkh5/ZDFCVWAHjTTdWopkRuTIhNlbvnm0ehL9E7r41+pwFsI+F03hPIzEHfxlXQKSC6yw5yRl5
c+gNhC405KMrcvOo/Y3dkbfl5KqYd2J7KB+aDpOoE9Bg5agGRb31DwyJ9ZEzCabzaryB7DvWfv07
lJa8JoJmAGkhAemgMzdeS8o0MGfaGJBkE5IgLo1AOITbu7eaJ58vxd5BfKRLbLJXiQ7enY4yICNK
xqeht9XZVv2BquQpXmhF4mhlJ1sZci+xjIVckuVRNjggidEfHm7qYV4rrCBxqulhG6t0VxV+A0Yt
o4URTFFh7ltiq585V8tQ46++IyGGnM+YRcMRYLUq2wSpwN0z6pIGovGc0gUzECFoxtB54dUMxUcm
9YR/aTU3C27srN/TjcALRNId9ySPKpsj0xB03T4HbUTgs92qhaRhuDB8mWQDkZUCb+X0L9aA8auy
s2YT6WibBp1+SoZ0W1jF/MhVvHOGwV2zVXlnuys303eSTS5Gh8nhxM7Pv0TjxpuDJyn4nZJCL77H
jvOiCLauJqwoVbbLwkFcXRy+W5Xaj9l9gE2sMM4s8VWEuSRMLqg+LqpTlLOwNobp0NSsMbUeVypn
RAy0vJa9Lbas6BHsJJMUBHx0stT8kxCbZLFRkVxWOH1hCqw07IUtBRJ5XEKmJdBUxVp65gP8KVrT
zH5VZ0m3F575e+jhaOWZPJm4g7HUQsyz23bjdoO7TWZ2n5hQThjTSXLYOyVTFWtcexwEVRnToUWi
xh+r7Zh4eMszDJjV0vdxMlg7y/EeWDgnx3mUl0Con3nuf7ymTdbSBjxGx+u4zUSyyjuKpGomAz2Z
LzS2JyyowXYFcucYySMLFVw3djvG0Zj+sdlqF1FRYePQLQ3vnUFAJtg2BDa2wEzPI7L2bp7Fqb6n
4P/50tY5lzAbdc545ZPJU3znEa/Duq6OS3UvqhccjQQF4TQfske36n1u458XHWO8yuYrLKlyPbAn
2/HN0xrYpL+FVJexztqdnXVMCyFi1mXumoxoGmdFq0WMtWc/XauJYl/0ak49VDUdZ83ZOCg55wLc
w4hdle8oSi0dfwS580chiukpZPdTm0MX91YXQGcLtp2Zmdj+W7xpk2NgygpXbjVzz2eWxd5rfBXl
uxlC2nVU9loVTG5t1H4QLCCVBLAZ/lWR8cbJeSMLfYVL1W9SFbwV9yJDi8UBnOoSKjbUj10R3ouw
ZpKMdok1gmgt1JCkI7/Y+ut64kg+L8rcVK6m2TgrkgfXu6sY2idYXnS/04WfWbjOX2SMxZro0m2S
btvd+4AjUjOdw2EpuD9H+jCeTKY8VQbRainTN5ZvPv3TbUjqtxMSQFgQhms2c7FZVM3Fg5pF1SNX
pv7VyuYShnJazzzs1lMY/Cw8bg84fb5qSWVGy8PbT2gLxvVzXZhXcOsZ23lOmlhVw5PT4ZpJlty8
TrbNw9A5VU70m6KGX6KwlpMuxefIzLexJbg0075A5yYUAZGVakSHMB/5v3UbLczIJXyGUqHk3COO
GVlKKHDYS6zkG//vd79QKRdRO7Uh30kY3RycLW5QnHuF+97xrL8YQfpnbOb2OMr65/6XThrjYIUw
xwju4suTa508hVSQ4g2IwlXJe7WRhG93skpbfgkrpidcuKnwhwX436IAy/FctyeD0u6dq8eHgeXk
yzAwlA43nVuExGkXAbVD7WCaPYSam7EtGImYdjn1uzjneW360btMwAjsAKsvTsdcY/ssGhqbS4FR
Lxe09k2u2FSqKlZNRx7Dyu7TgjqFVE8dYHvSezQHlwiBRkwk/uogMjfRqF//+b6Msj1APChjoY1z
0gPpTDqC7lnY6kMxY1SZswYXeQTtgdIqbQ00rPEyQqxMXhjfroPubq0xQu6BNGcL80jw0l8XOG77
wjtYntrwg+rtlEMe83L7BL6HAlSDX3WZve9s9ebYIbH5BUig5yBoY/vrAiQnsD/Q/ywi0/lbsQCn
zOoXnx7UaibLPNLdrML5XVAsu84urkQzhiR09TJ/QQIDQiptokAav3l577zMO7T6YFeYbhRL+zg6
frSjBekPHsYPI/J3NQToLSiNL1VKLp6oZY5tqy96tX5ql2G5b/BGJrjvWt9HRiTBwPNTXOE8rWef
DzeWzr9kc29TBL7T6uxns/befDzdDDhMy0lwGMrMArnUXstKUSEN+2m1uHeDqRreQxJx/8XSeS1H
qmRR9IuIwCTutbwvlUol90JIaglvE0jg62dxYx5GcfvOTLdaBZnH7L12oNnuZpD9c6eLYOG32KtU
SRUjquDT0nqodYabrU2zuWiS8DZ/9F4gTsojHzi5d9UWgfVJaydzTWsHZC/J927PLEiwu1jSFKw8
5SI+L0O1MEJuGkt7tXXkvWoKnF3mjK96Ez/Mp3LMeJUwd246CUBBhBtX1O6hHBULUbpeEkrX3ADQ
LlIPTotm/kFSp97jUrAtaS3JwbNQ0q4GPW5WmatN+2isIPQY266fHE4wRq3QWMhjQrx+bE2MKW6s
NjnLRBX3752BglbXmA1HyOCzq9fEH6U15ZupbI8G/3ET40TqZ7FJoCWSUmaeVJ0+lZW7HnTG/wMa
H2mklEu9mhA6Q08YJ4Y2dHltjMLLJFljZ0n3MzSrnhV8uR/QaQnP+xfZ6j3ujEVqYVcmZPKbGrfY
6pZGbKHenVKRkIsYJQw0mbMygzkKVFIrUkYhnjK9PGY963xRE6HpT9E2rJ1HPRJu3qnRXYyJl6zj
bRlhiM8p+2kSpU8yXO1H6ZImXOPYfEVT1x3pg303eqkNIzgxGKVgH4dNi/cF2z0Plulg+Eb3dDBl
/CfQT6AY16NDM6XuCVXYdAX6b+Dy5ZRTBnv21CQ513OdaNd7RXXkL/HJMvwlH61rq+WffV4ifkdM
fOt6qki6vGUjJ+yUVvAzlbww40DE9Jgm8iDcxNxY6HIXDp7ohcCz5DHnQCj1L84wqzORnN2Gi8DW
X+A/RoRHxMFaItscfX3cO73/qhHbuSdeNaFKDy5V7jnragRDn1HDx911aPGcxhUYiTZmeByEbrDr
BRuX5jt2812K12XF+mOfVa9WqxBKcgMxHJMZmxBDZy1IR5GkdE56AXNDe6N7uaU+L2GWkeICl2EI
42f8uA40Y/Tl9fDu9/I9GYMf3CTBQrB6TpxunwbhsTP9X0JDeVXr4SJlc6SWDAsIEtIp4WzApoxm
gKfLvcJmlhW7I6wcUeR98lng+CE+hn6xznv3qg8Ft6ZENzAGZ7MhGTUccIOFVrCosITh+B2ihcyc
hvwV/IYRkV7TyO9RM9kUoBw4DAN1LsxxXxQkD9VYVJc95mhmV062DuNCX7H7Xnk5T2dSoqFQFkw2
OE5Hr2uetdKCCFENciMQx9LDYgJuxvheTGazMn845djvtcxNCuHUl1A4XF2T9W0IPvQs/tKD+kMh
4tlzl2JAsIzPHO/YrmMVJjrPOtomACFpJWqZBRaQ1SlUq1SPu3WKUQdTymTsrWTcDx7FYoa3imlU
6C1IMsE83c4zJdwTyySorbUpEmdpmdwvqYvpKyMzj0MqXtZxpdZhP+2RAbBoSTMQne7UHEYn2fBY
dQfNYc5SIVg9Yc6lkjZMUsrI2fCNKQKSi3BRo8DamM02IaPzmTdwnbuHLBmmV+HkzwbC+IWf5ddk
/jCcgMFRlaX+2q8ZI3TswQ6G7K7+XHuR+m7MiZkMxyYVH//7krXDdNCDjcOEF+UDghi2SMsAh5iE
Idj0+TxkQjOgJckhd3HmFyzD7KFKEKmy27PzGMUy1/NDxgCuKotjQdFduk6OwUf4D5Rf2VMn7b3J
9pDdSfiP7oVjjcXXvoInbWRav7iU+NLf2jC3L2bw6OvqQWT1eI1a+1aiP8ITgOVR5hW1tOkVryBh
2n0oIJb990uzMwe8NCpf//dLz5jshQiHf0XWGuvOdWjTwuHieOp7XgJw/ZOdNQqhPQazwVFcotXV
GvUuKOIsExZs5Po/g969jeb8GxHmirCSo0KHT2ioaRsY/P00jwogUI57NrWif+269MgbPN7Ieepf
5bQJ4oqSxsDOnQ7wYaMqjZ+KMV+7LRoLXr7eDbfRbG1xWSdsMVa9KtYgdaVeKil+qjh6gWgSbpxR
fbcWXkhmPFhz5YO9wGYg1Isl3PRrGMaT1+BexNTYlwlvTjqPDf30aWDqGgCqGSyqSkXGLaYMeW2b
Aq6uEHtNh3TbmEAqcnYhqcSYGoa1WhZL3xy/gvpg1ZkLVg/rRcTnO9H3aDCLjYKbz2FmGw4DRswR
TnXdvhfGdGrKluvcxt1Zg5fDr7FPc1atrGep2hYZWOedbDjM6Y2KWTG+BPQLSYFrit01ZUpScl5M
nJB5+j4l8S4jQ23pEDdidbJFfa2Dc9PzrdYn+aJM6w/mk59aiucEI8Ri0lnEAyukGUtSMlPLl0T7
LehnWJzjd/bH5jmsxN5TIZZT/zSWHi4IzEJxuvGNrl5Dq8DylIvqkiJazkwPeVp4HxwfJrhI3Rkl
9a71Fv5l2cAS8SeQgsmcKUUPKOftTMj1zPx0WdTYo9sy1pYZyrnKEpCax3whgixdO5CSWjPZUyRD
MQgdFMwAO5auCXapLo9m6H2brfGtm22EuMVYNxWOAY3kNa/B0BIiQV/nWu1jDEV6KAV1ej5MbFyz
apMUzjkZVD1b9o7Sk7/V6BeLoXZ/Q9yjy86MgcF4/Jj9brpByKgRT4cIASXKkOK1LuwrY3Z9mVkZ
yvTGZSSroZyoPXo5X5N72xZo9AV9igQ748OfQZMxnWncfBVYhzLOS9xlrO0nEg/P0lBXheGONVr3
zkDui2IBbUK1MNL2GHvFmlByQHhEy/BWLaW1MNx6F6J7a3o6Bnv0tI0f1uLIgDVeJIw8qKcvZMOo
TYVnGFLyrFlx1Aaqq+DlxICZWixt89ja6F3Vbi1phwsXfT0/elSCWPiB08xpzuGIW51Zel2PqDht
BByTF0+QWKrPqSo+B5OQH3bP3cqOrqZTXNqhxBWDc3DT2nVwg462UqSP7VK7fxqVO+97o7dwKF9K
K1QHs0gvnd3IrWkWznLA+L00iWdEGKj/Ni32Xr3s3l1B9atBHNJ752L2fAsDu2RWOuU/KGXrRGuf
qSbuvhacJy1j8x/440uTWxuIJvvCBR/PRrlYoSGpD80QPCclVVjEmK9SQi4SgE5lhY2JcUO0GC0e
fST57xp2Y62LsJDNJE8fr5heAG4lYXyFHoJF7Q2+a4qutf9saAcXlS6/wl0qGJig0XRWJuYsPdMW
IFEvkwjXKrG+IxRNSIUheYSWXGWa/WJ7/7qigmDdBs42sN27DSE6c+tki6UZhUxyoYd/kI/3rHR/
HTaoJNm2xfzu7ZdGv8PmVT1n3j8jsC+VHp6aOLcWVEftBuvxIRpRh9HfisV2airw4biB1zAynBlA
BRUAs6eTh8+a4lvKetJiw8a5KCPi/QQ071ntHXs5A2PGugn7XHykHh0gpafSnaMy+MQiJ3vnTPZB
hqlPGtFmMFCwKOVSxPvZyi/19yDI4Bl0NoKFNPymK+NFtQuwN/EZRBUpoqvGsF77Um1n9sMjTOlE
KxzDALfIVC7LZaJIy3E6W6xDtaszKA1JztAqJFXqoHoKKc9GYmK58uS3wILSHFZD0v30IzpjNC/M
ugvjLc10xemFq7IqXm3mF9g20GXoCqGpOz2547ObiBe3U+l5HHC6GlW1G5juxu4UbtGyccgDAsOR
V6NyKP/4W1DtJ2V1qDG4T0TL4piBYlEX3Put8d6N+rAebWSsE4bVQg7rQdkOG9z0kbVhvWszAhQK
ujY7v/aN5q/lEO/LAV+4CqjgSyKjF9TzxDs070wufPb0ydVKYLJ7FjSaDLR3InIWrqgYbckQHHDy
IpTdHRkWQkK0w2a9ddtBbHtvfHccFCFFjCTWeGUm88PxfxbE42yTCm5hGTwqGmnRL11f7qOwfA7+
mpC/TWHFf7rXHSee3VVrae9a7uenNnNfMss5T35/TARzdBR2q/nvYpioeimX8E5GS5ptVn0QwQYU
lBRdGyJOIZkhqjI5UhZN7YQnhwYw8z88N2baoKhuh45drkQrq01Pad8cmZQJIISkZndxefOtR45+
fuGryWUIcuIZzpZ1OpP11XPaTvNgNjq0PRNzb8iuuik3YI3Empf7zQKnVerddlAxi3ltfTIrthNZ
CNarlfGSlY31FHhlxO4ftk7aoNSGBqw9V4EraMLkPdHqd6vI905n/nhhppgnoYysueJ0RkE9AX67
KIheul6bJxy3zkzSDWgC7pNRD1eyd49WY4tVp0O7r6fB3EUR9cqQH4QWW7CVwEAgPbL9/B11VrIu
R38BLOcifeua+nw0hgkxshEVJ9j8BS0giQGRXi0VtkU5esGh6SQOzMZfOKGwDxFCiFVuBkigelEd
/vvCD2BA8EaoFoJDSpdkpoqp6hhZyVVZhKLUGogn+tfyEFR8cYwJAJoogVh40UAh3xX4xc1645jB
8T/MnQ7beFr+94//0e26QgeHjxJnJXXNPLRpSunZkZih401eUcnf2eQ8k/kB37DL/v9lnH+ZT3xb
ledRtSTasHXD7JIirMF2qbKlNdZMw9ClFXvEDSuG0mtbRzdhaJZx8I2BgbVHPwYA+t/gj+Y6iOZF
dkF/rrrxFDPNBLuzbICAJNVspH8Ox1/EBvW6jdU99KOD1WJnzZmYQvJ9mhz9mjBmmUS5j7Vsg0zm
aKMaaVIb8qyxyI0frbDPXlSf0WVfJjmdWofZqzuW+yowX0OBnzVxD8A4UFGhoCAzxDm56iNynHM4
gKVrm+8uiP80h9V3yYWhQR1043KHy7Fcax9CtO/IlnieLQ5SCLx0muEmzliZkd8bLjOidnqz5Eyn
7S2Dfe6DZYNF8+7zkDqW9c4jjeaG75hYh6JKTgPbVB48wdQpfuB/I5kmCV+RZ22FSQ54g5OXmBGb
Iykp95QjkMHaaOVbaMUCuFPDdLb0nhKWPtlS89ZI8FzMHWLTb0iWxNwO9RY5+MAHz8DvXGRFsU4U
cGcaaZBsS6Ff3DAu+ZP0J1m3gN1xvihKRyyuYmf1PpoqDhw4psSMGOztFTgC/clqs2YJgmmfBdRR
uCk+rRLzc8Vqg6prj5aFdgbR2mC9FAMK+Y5ylVHaGxnTD7ww0NlEuPhCz/QaBnzHiUGXbArvR+/1
bSO2TKSPAwh6EKHRVYu44PKGF8Aw8WNGVvqUTC9tPjzJih88U3PkqVqFewRasuPTsrushAEDoW6P
sj17mB8/LTg0DfS6eqzN92txQRf6ns4hGQkDEZOuSeyIEOWTc0+mvY1yHBtN7oI6Q10SQOVdYBEG
oqSyX98LYdqkzR24wTeP5nUIil3QBDcEbOwv8aCXDL0Ymr20lfPb+MarHrqHIoZYpNibTH71jklm
XsM9ypxCFlSbsIIXxaBy/h/PtNTccsELhYe8cvCtzJNSicGd7BbLVCeXuIoJd+rI4WyVD4x+d7Nz
f3V7eJ1Sb1UM7CLo6HgkO9oAQ6ZPEygzePdsSoAMVQxb06C/S464rDLZO1ansW9ADjiczy5skbTd
TJ33M2XccC4jgahnLyFlhXIu30sk3VWJjCu1uk0V1XdfIsdK2kNahjWXi/iyGu+nUBQDExBAhCLc
fuwEcnM4uXrwQh+06ob44SOx4uqTSyGHHcPcU15MvAYwPxKj3TdJGC0d8g/Xtb0fZ+F9h3yvasWv
X2afhC7eCv5dHmffHbMay28k8Ub88/jUIZm1qPMV28+x+RdrmsP6L9YXoSgOSZKhZT9WBRGKIf2V
5qhmUUtEg6acnqJWe3Xe+qz4N2AeqDP/NmrViQDTddngyzUnNKJLDsILCMHwVOnWJi04CzxpTGsF
DXjhOO3dy5qTDPpv14yPMcdJbWYIFjDGkEXGXLFaipjXvbO6u88TmOfVvU48tlYAopj1bcdBvDI7
imOKO0rcJkcxT9Au0KLxjksYIBDoNGVot6RPDpnFYdjyOQ7O5NPisbYd4+Q5l9ajbuxv+HJs6MyB
BQSa9kCHRDrEs5vIg5k6Om4Aci0gqD74dCuWlVFv8DZSCvml4llDpm6zZ0nabO8JXrFsTKn3VwBj
HhWKoSimlHYdn6GxB5Elg1KtIG7gQTigy0R9OFYPQ9Irp9k7bm6uZe4It+dvEaEWsAd762lYYOpq
guiMbdYIy1vmoTyucXQL2L993XDVC8ZX8A1OtdEc28ClKEqAqcsCjBTbLWz4kP6ICKIXeyvz4WJn
BtqmvDzYHh9qZfzKxvjrJ+YbQiGb1KwbU/U7s4y9iTdLQo1xVf8aZ+m1GKbTJPVXbexPLHkXHcfi
tqNoWyDSjReOSSznFLwkE0YRU599rogSwgDTiLnJfQ9qVP45jl+O2T7VDXP3QiSbbsh2PHKMFvOV
y5h5SJOd6Ra7/C/lQ5NCMaR0NHstbAVPl8THBZoyxGpCPvU1otK+ubD1pzmnrEWU0gpt6bnkbXFw
84dwidq19xs01ZvbWwdv4FWNdaNfq7r7CtLiHWZEuurq5zRifda4X6PDH6ORGscKjkt3hBUc0DKY
gn7AnP/gIfJuWtNzz9Z71fEvEHJh8gimX0y7CM2MReuodm+IUyNRI1iqvQNqQ5gbfdka331nT+uC
j2zRbMNuwqsmeZCq4NZXX2EC4SMMkFnNhgDNSq+hW7KhiRIGMsGSUxnVac2xwg3BTyAPPwsDCxwj
cPSrXsomfBJnAIHvUksesa/vhfqKuwbbCP+d53LJl/8dOW7856acOcARoTHWX2M6sPxm3xwLhVbM
PRcOJ1MrdfzYw5IZDI89sFSjeYb0nSynbEBQbexqw94EtkY0PFLjzh9fkwx9tij9Q1Jm2xoJLswz
fWE7zrEL0Z51rvmhwuDW2RwRrh+8aunQXbQ8OcOmn7ZF2cFEHR3iqAO2981ZBt2z0PhJaXYdr9v6
loZEAloMBbEb3VvP+Um7/NMY4YlJ76OFBY9ZUHwE+nfpMDQQHnP1ys8Q83JJJiFoCoF+Hx8Sx5ne
o9rOQwLtQdzn/jv7SpI3dB0I5PgdhLq2tz3xYBVxhQME6yFIdWqc4VdF2gVuA419X6/BIP25o6Ev
cwO8icrEDvbVbTTCcEVZ/Q7ahl2g7n+MXcZ4I0RdaoIg8Luzl0Mb5pN/z9oWx8BvUn1mADoWk++B
XeR/GDAy90ZhrVm2k9CAD16k+DnbXoOvqQMcDKOW1A0AryuB6JXdDcp3ilr0z0bZL1MmwQEMEdCe
N1fP770hgf7BIvNAcq8MWT2V5JuCjGB+l8bme5VqmCCNo2sYH5nPrZJYfbKPamtrU7lgIfgA9dEe
RCIAa+GMA/bWMYkiPc5q0RYoPVgDw9wpywr/1Ci2WbqqHVN+jqUxH2mPeKp/dSXfvbZ44HWDxGLp
bw6PLAmFIxxr4ziMjv4sernh4QjpOm9O0BsU0+mfFYUTqejC3zXDXqszrDwl2nRh2PdiqXxIqLlF
0aGimNQ4J47XdkVj5XClceJS6A+wVvTORQ2S2A2Souwf2RU0xY0Js44hSWpewRxtbEXRl4fKQQQa
rlQtr06HOlEbymBdxf1R5BrXp0AIpcUuP7Vkkw3puOwcIIqRv3ZYBjFI5w7veq56kWqIe8d1p9fa
DeHUyh+aO6IL9OJ2cJr6/jgIbtUQ2C3TxrgB2qk9mA3dfKSPyva1Q5ugHnWQFXvZQwIWtLsvRBTG
NelbaPF+uwkMER+Bs/fLyHenfaw/O6W7LULDeGvTQ5nAhDQN67PDurxL4+KMgQImlodoyWCTNIIa
OGdt8C+a1hPnx6qpUf4wYdfXVTU8dc70cOEkuXizTirraJMLBMkabrQm/QviUjs1MGik7Oyb73hP
IEbgQDWth8v6N7BT6MuzS7C2l5VXXnQAsy1938aR4pzNxkMu/XOM4kfFY3xo9GwZzT4Hif6WxSFw
nikuHVhpS9FRbHbpXz20f9osd+46/wCmJtmQVfjoG6OGfSx3DOPhLduL2sH3JtvhrlMbV4qfIP7a
NnuLJ707ctvw4s8G50aW/WZy0jfyC7vU3gIRZmFqOumq0NNNErXMrX0HJm1rX6fBDmbXpLcfZidm
nfYnKIz9yixC0iZpiBe9iXKr0O6WpeHMogDIEa0zRl81dvttufFPGVXoLfmu6pRyO2JtHwWStQp4
vjJAQdcEOc3qcoiMq8tGR5kFb68BONHKna0u8guB1vx8gXbncbRJUNxYDWYbfwZdG8450mM2cSZ6
fSM78l5fRcwBYXeCFLmSsElRUzOyJ8uPFmeFqVMTyt7/QFn2E+DhQeX/7JlGdlfhyccDhCLMGFay
QvXm2AHzqTTaRNLZ+5FWbMdA/UaBOOZaCuCrIUnOnhLEXebDR0W+4BKh3vEGColgRwP6HGYFfL46
61epvPUaBaLR96gVAn1H9Mx6InllTwwMU7Ixq1YRMRfHgCEayXlBTd9UWK8oF52b7VtIt5D38po+
fE+hR9Kr7KQXdYW9Pf7Ks/EXehGspEQ7lHo1svCkpC6ncpVCycO1pjUrveL970L5lzuN/2wMclYI
f/VmYK0yyR4TgQndcU/90CPhcjTI/UEE/0lnYIEpiFsH9Nta4AR8tuDEQDYLI65/LBHNhpnyIzXo
D4xeQh0toQkmkdPu8iQaTslAXqCOZgk0Ss8h7xQ9UgePVFXEH4wIZpF1REu88Xq+18Fnfif6xFi1
5a1U+U3vgyfPN0h1nL9MiftiN4a+M35jm1MNbjE20DJCl5Q3aMR7sbXQI61TbzAY5coUmpusl6nl
/WWsvydbyIMz5VhbvHTesDc8yhfy1yBId9VLbgfA62AqDql3S1K2f6DgDK4OD1EwzAWqQxIvmR1c
anT+u4QlzF6bC3c5Dp+WUYwPGt/9pLC9M2A7DVnt30jpCXeTy7vGsuvFqse3zMrNUxbdDXuwOLha
pFFWwTAUhVvHXhLZBzMB4+Y3UAmlCGPw/Uxk2bQdQ/RWcxZuv616siRK3ajOmCZJ0oyBDQokhU6i
m0jfUvPYO8m3qlnZ6rRDGLN7WMVIRYihiubxGG9uZcYzmXYKNigcJ1+eR9Uu9TnTZpy/OBXgMC7+
AO+m4V1UX/scZdHeGyS5MPO/8ltvgk87xWicsAmseoK2zhMmGIaJw6WxjsEseRVB9dGmMYFXYbfl
woIOmbXuOp136aOBm6z3JyoKG0lX5XPeVnkJr44RRyvdiWCDk+86NeIkl/AfpnYjPIHQTFngj+M5
hmMAe2eQZ5GohS2gqNd10i1xZEE87b9cxFC0N748eKW8SoOxoQd9dNkYpMlaWbxpUustwo56QSmo
M0YpX/seSjqK3xd0af1KdsUXLkliUp8cBhIrxbx3Z0+KMbfrLd1ODnvMsdMFVtTbMNrXVJLaJnLG
GpUH5Jol7caCHs6xXlQrq0ToFebRq+07KeOnDXKUD+VJnQVz7296tXAaFFW1QQyOV+hvQaEzqGpI
TSM8ZkmfWUl+NGQWD1xaeCp4xg5BwE5DVwCaM4vEnaE2nV3dR9dKtfWxqZmzDSJdFyQb5VbHUqmq
XluDoBMB9axEdrqqESwtQ6yXfhU+7Ap2JrE0yGkKMV8fyYQt3k0/sBd/VI5W3SIgt/uhKT+QONoU
cVunGlkbUd+qeKZcDdoVfa/141jFc8M8jZT1CgIYKaLQXRFjx5u4TlwyPawRqVwDwhY9H3aPcaeN
qB+9CM1xPoSYqUtcT6DkEvx/1ZvTqJyOgsyJJP8Qjfsdh8BVurHYG0Rnna14WpMpCjXVsLBWBfWm
L1gOlE58ITOk3PrwDTcpw2ydc+GdG2PkYs0IhJDa+O4OKMjbpTSgCTY1/7em1u9mbZydyv2paq19
LWpEDOgfrqhsaLbFsi6cZp1ChNyRvyXOOKdp/7S6fkXXmx2jASN2ak/gL93MRsJTZ4xU3Znmzdtu
td3SUZ6+t7zCXVk274uem6uyplPkR/CgZWLZGenbMQysXdbmVzFNTMWfJM77VRPY3lWzmC7VRrIq
YiFwssdHr1HfvlDdUzSwo9fdXUMcCUuz+AcUcM1Vjq0+IQUQ6HR6dOelYhKNSCxpgytN3VMDCQft
Cy4pfziroH1ww2EISkxywIZwnaXRL5ee/iaDGfsNwh/j9qbwWaq4Joi5YsAz4eeEpZpIdv1G/0HK
1NxohLBigW2dwxU4YwHLxufWKzb1VNaPye9e/Tyo7wClS2yrMShe82jQqD56hBPz7JQgFRzqfV4/
aYBc105HJIxRqH2oQZEkCszfdEGwg066kJaQy7JKh43bIDtIY/WIQSR4Djl40M7jixS/TcjYvvTM
nbRgfHtlgeJiPNUZqnvFnhAfaRRs1GrWgBLX0BzqKeK1cnVq0vY/Hbrdf0DDxqkcDBh9WceFkqRr
hxiyjjyArYb4eMMyMFz3UWeeu97zdkYKDrrJTNgIsv20YwZivh1vjY4RhkyiFSAUpDQthyKZRccU
PFavy455hqJdxc402cativqS9sv4lN42M1v/lsrkAvZ0/hgYPsBVuQBl9/BlMOvxRltR3U0vZZBA
leDSw3qy1woT22aENTF7JoLDPE3zF9kinIPtXGzd5MUwS3hyHEaa2+Qb7nbi19l+iTkWqAqRCSt0
Xn0Xz1NARgKC6Od8MMAUMa+G8bwb+2FrTi4Ne8fEKK2tf8p2Z9geO3ofvVhTew7ISLNZZ9J9Ngem
W+icwaSBDigCY1xDWVx49VDuSbR/dZ32JBPqBTDncynaGIvSTM9a2fpkHiHJANxhLPMWQ0/RSXMf
ttXBzHqXbOdEQwi5IKiCR34cg42uQymYfIKWM7eCC2HTDNTDFm6rcTU8/aI07o7S6aANxhWsQa+F
caOaLahABEmaIxbc2mrNntheeho0ybgu4207Fg4z1tmnqGNkgaeBmD75AFCsrQt0AAszN2quL5oH
HjuyAD1rObiiPOQZQeQxAS+1DU1G4d0nTy2hvUND0lcksNhT96H6zLgDILjxp6p7gJd9hXqDoRh3
9mq2LVoBczIs2zNVAEsx7jIzCNhzUkCmPYTfhGV1T8SoEGCZffkRq0hiJkv/igashYDqtBiKlkAP
zdo4VqMjj5k4eZEdt3V3kprYSzX+4d3xl2IcWT4bzqElEmwR1/ZWaEx7jUQyOmIOhOoZznI6Cuwl
MKP9djoCuqb8Qk+0deExkPkd7RVe4pXn66+iaazdCA7y1skZcmjqpBEpKtQW7v2qLDXK3Ej754RN
RDpdM2Dq6aHdl7MZMArWU5j+0cBwN9hzQJIERdGG8X0Mcvsjb++BbaKAsFIGDUH167AQ3TVOYV0z
Nf24uHmQGiLXnRQsos7T/rnsllZBQOGZBiQa4XyFsoxsn5y48cj8vz9Mrf0VWW7CY41OXRv6eRIl
UduzinLKvZUX9qYdAnMl2/iFeQHnkhceqOQCQIz89HyTH1oXwwSy/fJfl06f4UgsU+hDM0L2opPm
se/r9sYbigAfjlj9ITUHwiL67FXSGUz5a9kcwHWzAwgnZvz//bqpU/IrLBCGcvK8Nb4TSihSC//7
ErotO1BbR11sjvWFIVJ0VXqzM/qJWDDKi0Pb5idqAQ67gN9Fy/bDeCLNpV+VhR+wDqKdJzJewx5S
ORsfATTjWqIxsU8Zqb4eXcrgPE5Y79rJJ7IFhPj4dFJUnOz7ydeu1h2KpqPDRjyzxM0aZl1rGe+c
nP24PqTiQB14bAoqI+jr/yYP+8g01G99g+KPkUnIp0sgfOT9lqjZ+8JAHDuhkrUEye9BFG2AVw6o
6JeJZjdnkjqREPpDscK0DPCxKL6ICE9uQq/PzIJPmDvmJzUnKwY86THqGLL18j88IQVFbEhGHL54
TTXSySEgGYDTX2yDeLuKOUPV8A302WvlR/pqAgxkenl+rCMIXmYX7ZgZqC063hUDSHYTo/cLkuiQ
sqwwS2EdQ48Bvhena9kxqiRSUyynJmGBnLkfvdthLtPzv6YKfjG/tsugYA9HLfdoi8blTazgEHM7
rWsz2Aq9Dc+NDfZDAo0oExZ2adgfGpQmC2pR1uVRShEWTf65H9WKZZ3GkdGeXYTia5Xq06E1NdII
dKgqEAM2IxFX/MbTqwazdzkNKBLrHKth38Ncm0w/W0BZ32Ef6BBD3VoLyeeIDxCVV8e6zUIzw43Z
j5G+1w0u0UmhWGmqh+NJ7eBJJNCiO8SoUNhhxv/G8V+WhnhxfLBTRRoD9M3tDRqafQG7tijA2xdz
CawJZAWt7MaN7YSoHN46ci2O4zOGFP0paAzvqU70nwzmJMZewteAkRyTRhxQmscvoNwcHJkwa1Tp
RC9DRB8gR3nBhWYu9OGU9oW/C5uwfEldAOkSYPciiGxW+pxr99qKo3tMeHM6mlhBCF6BFu1GV6fs
QX4O3gx7j7H3rzlAPms9f0rJly1Rpy7ZBm2GzDzqyhrvA8VbhKfzbmK6f0ECuXKUjE+1Wax9Ab53
JACX8B9sghFWJt+CyCc4g1HdcnOLeMd6lLvLH0eUWl20ZVd70FF9l6oxDtJsfkOOylUqonY5IPSc
BshTzNkJ/vIYxLYIODCJxdvBG/T/sXcmu3Fj65Z+lYMzqjvgKZKbbaFODSKC0TeSQp01ISRZZt+T
m83T10e5cNPpzLJx5xdICEqHpGCw2c3/r/UtXP2Fi/UrKLctSrWFzIildM0ye2hl/KgHIXAx1SaY
qmrsR4BzyzYxXqkNADNt0UZI1WN/aUPJoCLQluWT+S3qooSGEkvytqoxnIaVuscV2Vfu9GbozvDu
13jC/RBfokO9cA1mv/DgG7BcdrmJqRKvwUKNay1D2tkx361UZ5uEo49iwFq2uTIdizh+QglHRx3F
KdsLFiGi9M9WYqqHeAzfjTF4rbqYhEMKdqukL/FdU2SfYbZNdu+GgXGHzUY5hBbS+0ENkvux6Qtk
m7iWEmauJhX2g+70OJ+LaK1343NjBTx4JRlkk9Gv7Vbv76xWbHPVGtadJtg31bm498uAnhnRRNas
/O+g5UCkomqBihISTLJhwI3PNSUPuhT+ipBKBhyLCV9CoY8DTpJhPonAeLS0AfryGN1UYXlvdW7y
BM953A7z8tsXmJPVJN8y0NLkN5praGZ3hBGsatRyG4Jf3KUQHWs3N9ulobxkfWztUiusl5PqKGfg
kPABQDYYxTfB7oB9DFsow4C+FA093ZyUTa/xadkVNqaIZHwA8ztcyK7R16GeXYRWzTFGNEoA3Nir
jGQXMq1d1Hv9qVSUPaNvvqwnmECo34dTznZEjNgYTHYgnhl0X8m+mrbxENqYgm19hewW1nNemWvo
IiEaVimeYVXuY+ne9kZqnyBt94QnJc+q++bXrbIdBO0dF3q6Vwr2yrVhQpgohXbQSCA1A52aFRy0
lGhdTPk7v4+La5JxF8JW0Cyk7IaBqs4uKeMlBQsTckTZX6bxBUcacHKffTtiCoQ7ySHdwkuRZxmQ
gOjkzC5qeVIl9ijbhnKjl732JmL1lsX89NAMJKgpfujpVUcKkOuOz6HV3BXkUNxqXUvcVAGAQ+nV
4EAnuFjXtto/OL4J+lGpvE4HKe/QyqbPI78KJlGUW8OlCUgz1dy0vovHDXANjNk0Du+g6nO5YK7t
fXJlPL+udR65VtxkPnlCmF+nUxADmlLKB7j//YdDuiBr7FR77OsGrJI+lBdsd+MWUgDl6MbE0Oy3
9iUOMIhRBiheY4hSwICLD78fXgoKo49poa4Cl9rxoA35pSB3ajPKAOR+MWV7qcNn74pCHoVzJC+p
2/eZ7q7iqR9fcK7stSQimBBJ8cIpe/PQCNvamHaBfaLrq7VZEYPdEenOfrgZ7tEKREuisaJD7uOD
o9RG0cVAZ6LENr3kXrd2pXXtrawijqSPNmXdstJWiF1JevvUJMDRkO0Jpo9O3jeZA3aS+eiLnTRf
qil9tFURPFRG+aVhtX3VQnyF8/OmT1hW9DroXgke4LE1XuuhoDvBrEGuozFcfVd5xuIQ3v83KThv
YSv8hhSsq5/n6X34X8FHsXptX//x8flr59fs49//XHzUWff19Uc28PwL39nA7KaAA9vCcgW5TZZp
zezd/qNp//3P+SXHsQ1HsyD2mkKbX8qLug3//U+h/0u4mmrZpornS3c0/T/pwLykG4iMHcMxNdU2
dP2/Age2YBOXBWD7It99/fc/TVOoNrOeZWmOsIBV8Nf+Uf6ABq66TLFA/NSQEJIdw/ymdGa3FxAA
7Id6T9LenW5bK5mM5wADgJY1m3BghIDX64baiTxO4CTGohofMdOhvJlbJe4yJEkuawH1YOh1GGnL
APmt+Gq0L3hRKep1WycMiKmtH2CZrv3KWgdhvNUgYTCA2nGxHkoSly0gA74CnLGFO4ROm+SKgXU5
tRaU+hhSUVEpPI7xII7JLiaJgTQKegkWwosIo5CZBaT4ktQuVPPZd+XdFIabPlK8xG0PlrkRCalK
GRMbf0cjcPWHm4BU1vkU/iPvspsC5Gjz739avzmx4KJ/PLGOakkrI4p13VbUpFCI96DzIIzRcV3/
+p3+THf+6yWcX//hEpag9cMBWBYp3DeK/oWd+G/+/l8/isNG1sKJYhsWN+RPb1DZMGH0uKcvEpwi
WuOZQ5gjEAQfBdkiUe8DKi2gWCh2JGdADJSF1wkbfHLPWyTaKOc9wcaY6XrfoPOx5FOH4FzVHgdu
nDn1oSGmigoFiipwUPytthqPLtOA1eICELcKHeauiIFIgNAdC/IECq9BA0Cchlcjap3I4coLDPis
DvLoIBp/+esToP31DHMCNB1MIc+xrevzCfrhDIPrsf2SUvm6RoAYUiwZ3il9Lt3uqSuIV9XyJVE6
BsWhOvUXOSclBYHhc3i/Po6/vQ4/HMb8LP9wGJlqCWsMuA4xmUKWy55duFgvAGma+m/uKYaen4aF
P39i6OQ/vhWxSZLF58CwIKhiamSOE0Mo1d99onlg/Jv3sQxYlwx2ljq//sNHctlipS3q6nWjs7kg
fhzoc9pTnc5K+rhPtYsWjYKIQVe5u5uUM/O210xPuouyCXdyzo6Sjr7vv/myWfz6bMNm/+WhaX8+
NKPpcNfECK1U25x966sEeRV02kVeBRRKq420FGIOgrtfv+3fX+Q/zshPAzJ8X9b2kosMUJtMNqzn
KDWbUq5hHP/mvv772/qPt/ppiMrNKAKry1uNwKkbauhB9vLrD/O7d/hp5Ai7GrtAzTuwuKrt+6b7
zdD09yfLdUyTTyGokP35GlmEHZUxliZ2Npd2fO/I4G0CYir9919/jr99HIQwXdcUFnPuT49DZLfu
kOEcW1cpOkvald2jOl1//R6G8bd3HGEAtqlpjoaN/s+fBtOTqqrQN9dkKDHC4Zai1RGiVdAnlWoi
lWEWiDParct68o4PjUmwVBDPPunHISD9sbS/6aD9op6yeQ0QrlOGB9l2Ddzcmdsb8aMO3UKksFsl
NY/Z8BDD2wGKvQ5xCYJUvyh4UsCLeWlpbtTya9Bi0gLn27nTubXf1eqrYvD7hDoqpbrXwrNEq4RT
YWG2/ZLc9X4i2exrYzwA9pvqXWui1ML1U2GXlliEyfoCg8NTo4DJisDO0qvtMzJ9p3LnDwN0WHvl
RwDqpkeSdfaolrap2m2pSJUl2/cmPev5h7qPtOItgkptGvLRMqer4w937EJaHev+cAs75Fvcudi+
ZgJc7cEhvYaSExeHh5YTR7LRYSrIVwcJFHUuwjtsSKVNXeOGWCaSi1/Q1pOCh1qqN4EbzmJ8/MDB
Wce5xy1yk7XJOWn0Y0IMJ0uIaWvfttV7gqmUuXH+CHg10fPMNPC7rnjNrfdgQrjzRD4BBp1XM8pu
/AGW8ditjAFhcj+tJrbrYFS81nVpCFtrWimnaXAOHfzPPnzoq2pdJXgg3I2eEXwGfJSQpFM89oBe
iuN8uyjR1ypi3nWSjaMrt1yelcOc2TFTZKO5CgrzOIb6V6cDak4Ycz/ArolUJFGBlhyFrp8K9poL
JejPlNmvJTnh6KU2wP/92Vs0HmAHrUp0e53eL3UMVxlSZkMhwtbaqhnWhnl6iLjaA6qNwpyNZTPq
HfyCwr3xhioQWz/jOBDt6uvADwE7B4Q2rpy31lVQK/fsQ7Vd1Ro7OzgUPGWmHYIDeRWCqmyvYns5
56hRZHsy1O8rgnSulgIFD+JlnZDvGEECw2+J5XvVSvc+k5fG7Mk6WrkjsGyWfW33pmMKi0nq0c9F
Rwb4jUqBcAJJGTfhXZHJtRAgqAn8A2L+HAcGs5+BB5KnLMlWhLhSl8nXkMwXfucyHusnN5QYw/S1
WaTn2jZeEzV+icDlobg8F1N/1/TOMWMpqxrvmk/WkWkubBahbffeGe4iy+tHatVAOR4kACGERfgL
3trxA4rKUoULYQz0UdhIWu24VOrmKtQCRA8uz9nORHenXjQxbjsaOiTFTppGK3c12O2ShdPG6C3O
QwmVjZW0G0FcwstOPUAfCbgaVzHy6DScjtjMYZ+0hwyMaqiXpyHIX0r+WofoxCkuOLc5AswKUPCC
9lKgEyq63nPoUIJ4WEdKuBrjR5xkyAuzbadk3JDmOilf/BEeeye80DLWBdE5dQDktI0h9Fx7vUCZ
jQAAn7ocaBKbaMWQ9c2LSZodFsCvOjN3PfjzaBS7JKBFjek5tRQUH/6jMGoswNbK4e6fwxtziDNj
5NEeO7qjfUnppIYFOtWS9huVSeqEDSwLBLhjtp0Ki7LRtJw/YeK0V6sZNlJ/IX7Zi/OrCaCBi1P2
qN3zmyiLdmGevTi1covAbT80/lGHgxIH/WZQjgrNgAp3bTO9xEi3BVfBZLhux9qTZo+d/tqWxVrj
jbSyXBtZv8NCvK4bHCZ+txuoTqiTXBud60lKJUnheo56w0JzNecE92QJRArloSzeBqAYgp5qBcQi
w9j4iX0I6+DJZYDCtnDM9G8qNp5GvcGKfoAKvlQsdKrB0YyCWxsnqaheTD24q7uBuv8JrhRFLmpg
aLpHyN81VAo1382Q2iJNNoLhro+HM6SAx9oH36KFGHfkRbOz05Qk2w56AuERnk6LJWquNWjxX8+C
2jyV/mlDyqbW5j9LNSnxas5PUzroSMLOu4Ilw1TuY2RZFno4E/F24QAt1dM1qSkIZsD8kkCgdNSj
8aIaTnhIpHqCa7isHXmjhI91bP3m0P4yPf90ZD9Nz3bi5JD6OTIL8Kio/YsKHE5Hkmc2jynXElfI
um3T1a9PyF+WHj+9609LDwHkDQpfWa+VIVnS1WnhjRko83/9Lu681vvLaUcqysCsO5arzR/+h4V4
aCOAUvHlrC0bE2pnbU2F1XbX3nQqKmTFXhWD62l9f5kXAHHYeCPWbVBpB1k5zwGXIhUYIaqlHEnq
7A60qJYmfqJ5jw46HgAyysXOeDAq8vUMKN1sK4rAXlXqVxOlZwuvt7ce2zt6jq2GWIYItaSZcT2e
3Aq2hJISN8khJlovtUg8zXgufQ8/+1oNGg+nFT10LoAQm8YaUWq1NwZaK0d8REkAg725mZ85C6qD
GWTPCn1ecwqg5rle6mYnSDTouftHauye4/a3Tam/5KiUHe3OCqZsMdQExI/TtVEIt5bdNh/9x7GH
S9sGdxNbE5Uen4JhLGU3VpJ2OkDz76glBygF2oIUQyg0EROJiHmgKeX++sppv7lyn1usH64cQyCY
RmwC3Jbo2fp1WF9hps5lHGdyjpJzPD12+64pNoy9vvv+67f/S/1I06lvzcUoy8RXas237w/v3lTO
YNage9YkGuMcWSOOOkeZeWxJu/h8p//OKftN9dFg0/Q//8///v9UHz9zyf7xP1Z3y//4sQI5/9L3
CqTQ/kV9i2KipqlzIVJw/3wvQGpUElXL0l2b4qOm2/OY8P/qj+a/hMO46Toa+x2EbzovocWbS5OK
Jv5lsN+yXccVhit48b9SgOQo7HlL+8fYQ3HT1kkwZOCh/GiCKf2pCBAy4bSh7hCi29ZEk5RwEAbb
p6mazYamGnixPkzRDtYG8QmVwO1WRMsmLUY6+aQII2ldhY7+7iqIlzSrVvexTfuxMsZ8hVM632tj
QafYaUhc8YuBGKIAs1RLnGGuEGbrusolbboN6QUoAQybVYCa1BgsiBElaioA+9E5GQaoni5u5D+Y
qWOSM1RPqyTlJq+IHtt/fiGAo9q7Y4BWsZMYMQAJC2gySSxU9o3Ba5DVFna66UMfWSTQX6r2/fwr
FEb6RdUh3R0h7m8LVNCQWEpyZcxvHXlhFeSWkGDhyQz2olSwJ4MT/P4lyuul6Hx7K/M0wfFK6k/T
ToSzRz2qTvwjXUKLQBtawWzfk60KD8loQrmXcTysMPa3C6XsMVsGGWYQZDBnYz45LpqcEmTW5//E
UVnsP78L6+TSTIm2LhSt2OPYDVetjZEPHo7cKZDNaskSCyslZIdhbw/ZFzWjOpO0vbFk5sFRa93o
gfWoFbNANnhFJY7lAhvWUqNBaJNRugxj9FgiKUmkJVgZRm/w1Dc+McvAhCFv3o06PoUp07wk0XcR
Db4btd1UQ66wf2wPshyDjWJ2F6dtgZWQD71F0WYfhT3c5N03V2OqMWHFrdAN6jdVgguLj6IsKH5S
Cq7ddB+1qTflSA4LkygCvOTPY2bfToE9G3AXtWqfXYLg/RCdDGLjmhbZBtu5u4lTgJ6cnxVOqi/U
S82NqyVe1lf2RpPGTdTpHz7q02VgNdw3V9bU0ngsrR7ebwcX2G7SmmCY0oOR9VUkTK1TweYTPO5z
XiY39KvxE0fYPn0FQZVf4aQ3Akj840paxrhMsUsfbKU4izk8RGpsMWofG4ZCpQq169UKSyB/bquT
X6vu8DxXXmXQCk5IPGpR+N4ndSmWWTB+Ld0EWWc/IXxkbfyU2rfOOKdkhNpraZY1TbBt0GXgAHJA
JSkUYoxYOzcoPVUtn2tpvgOUcoj6rL6YDasjFq474IFbyRAAs7bDXBRnxXqE6pJRE16Z1ROAALBQ
FiF/Y4N9TKl3tYW1PZGE1QDWHmBdIqYx6yzFkXKIIAURxECSavXIUwA7PyEd1IRyVfWmAEUzlt5A
NjsRff0kQEKzUWBtg1O0O8fzQQS1fmxnOYJdOxS8QvOxtxqxxeuDZTVHjZ5AmsTbD6iRpqPVIApq
hFNT9EPPnlvmNTXb88jlcIpA2aoyr9bJAFc8NV9Axt3GwQPJbFhGO0yUuklh2pnIIKYefChN9S30
la8tsRLPRoNIJZTGkVof+8I5W9ylnY362H8pCfViK5sop2AO6iHkcFpFfW2s2a0WaIT9hGTjRzcK
HwDj5Id87IgjsoyL05nsgivn3GjkzsvZWmxw3V1nSBCFav4msQi+Cg2XnQID5dRvNYHfKtfESDR2
/aSOKMUb1bE3hHN5pRqy0EOyuqgnZ2kUHbgt+wonsSNIlk9Xme82qberKCTJ3i+qTRqDte6lQ+Eg
f3DGOKbRCb1q9AHKiJDIp7AJPVLLTo0DkxN3xc6dywK4/BGyVutmIlNrKJEWMCAj1mnNKwIzjzMD
oyDNTfTeeHCcciCE1tm0UqPfYKlEow77FKvHFvDOMdbsEH+AjXcOnahZ7HNbT4+iLnVPqA37JApm
mdQh4mrGUh1K0rI0AtTqRjw0aedJMBxbEBY7gTTU883hkMzoYxIW1NLTIohTjaPah7RRL+4UkK0b
x5RqLCw2prV1s+yUYSF3YPytIK+QsCwJHhYm0FI4gwTNYUYIYcmhpX1JWkFRaAO/wsJtqD8ZBWKi
UeRXV8zRDDlGKYVuIipjzyoawkB0Ch+EEy1TLm9RyvBZs6KTqxobKhP2hnS4R0ttAB9G7a7356pg
ArJWwRcdZPd5Omke3aw1/O45Qrox0anQnIvQJADTN56YU6otXmn6CnngVaTTKSIdwLeSiA2PqUTd
WbHCjjgXkCtTzM821QxqFdNbqn10xfsknRcRVOrSkdhfp7bdkSV9RQEM5La8U+NoJWYLo0GNwY38
ax2BKFJL8W4PHZlCukpJQjWifZo3dwoaJm3A1F0k5nLoMNTRQH3x0+rJJrXZCuSH74P17IF+Ufl3
JX6tBCC+YdmQWyNjPc+AmVA2Cei8VW/qKzVo5S52gN5NGU70FhlZaV14Z8cz4txZx0qwrpwexFhP
iEQKgrwnt1TDBEyjZ9yavf0+CPmO//xRTzSxbrp6NR9KPySPTm5UO605WQFZSyHVJwg98U66tYkA
eVwhe4QZlcJmHrC9To78Ykv7q6R1tC0bulRJfQOd1Fp2JooNqyThBLHOWOmwMmCfQDLJUaYwgepp
6pxIAxDAAGNDe88qMXqso5DdWhn1hBCGbVyCQhMN5B/k3aQsL0pUSctybGLQaHQf8wFZO9T/dzfN
3uKWplE1Ra13kAE7F1YoFSKfytOCeb/mthAb0b3HIGiXsEifJXoilkIq/zLtaLfW63KgKlFlb1JB
HY6Ya6llyNe67ig7ON4AaCuvsagJgljuFy4xsRqxdktHzAq4hvSXsNrCuy7IowsvQg7tTeA7C5j1
7SJJenetKxTmVEOJV249QUaJefbjQjvrJYrXMM/vxzaBSS5IEUCh2i5z5T5GRbfI/II0eqs08T4C
PxKkUOEsg4SncTkd9CQdziZ8GvJbnFAKJLJ2Perm7dgEo+crWCYdZMjQHo2NKmt4Y6kDsWe+y+Yx
XuN0eD7sT924wK/GgUYjOlKDO1aaxY78oHdZtw7JI9PVHxWCVSkckjFJnZW8I4LV6VU1UKkz8EQL
q0GnWmbwsLWsIL6p0LaFihGZh81hUIFXS66gTyRgYYr7ZGTlVumXKtP7g4nWg1oprryoVJpVFOgB
LVWZLevI/UhtRLRt1G3JaDjFSn7P/Q5yMtU3uj89E1/ar2OYji02dIHXwQKQM7Z4cCaVhIIGCM1C
jgSZTjagiKxpb6wIghbgNvwDsShOBP0+JT1hBYMM1mUFU7Uhu6hM71w9ALYigeGrmIz6qtAOcWG8
aKa5ZSjKtpl78GFzo8OkK4wmGZx3vOBh9oSwd5YS7ZqQeEJyBkj2JJMpfaMZRVYpN6mPVsbv3WdE
edxf6eTRJYFSBwRyldbYXw0LyCDBkc84bDOSbXH7oiCdFjJuYEsLe0XN1Tok8PbqnkChela+I2Xq
ttrAQ6L0YIp7Gy9NQVJC+A7W1GegkMZKq8Jsr8dQgO6VtIDa5eoe6SLRSoNDYUK/NXrQE3WbL4Xd
rRuL2nenkAlMfSPLx+ch64nFVfqPetxJJPzUi0hWjPQKijTycx91/t6y1MSzEThTTgbsQdbNqsQB
OCEUzA1F32QxjLX6IHr5Ng3Es0/skHqWnUuHIC5ApkBAcPwbQCoWvQJUQA5g+nIyAb1U1u/cyQNH
X2G1SzoII8ONKicyN0l5WGsQuAdpvZLC4QUibNctWOmVOq7HWfzVye7ZUnH1JKZBPkjWHccS1YcF
zVmtcqICtPI+xN2M/BeJcB1gRLeTIV47rR+tbfPF6juYOrdJ9QDqnahIoPrLWO/Weu/cShjCi558
jzX4+HUkEvUQxcMxC3JzW1fAGJ2pxmSeNHcNlRcLtPEJnvL75IjsUhTdW9dSqGxcVXvw1ZMEE4k+
NLHOWCkzrLg6Eddukni+XYtN6ftADUBzLm1AOvsmKUnXiXGVkCB0SgmAWVvEdXFTwYi3goKnIz6G
IB2FM5DN14bPZi+1i7RIeg3bXl+Jqcl2mDQVFtFk1VQZfQBDimwz1h0KfKuBF5on7xJpvR+XD4oW
D/Q24ueQi7iWbmNti9IFDhUrT6EmzdugzXa1s/VpBG7b3GXHMGDpHko/uguytt3wjLMDc5Zkyqjw
9O18xR6juXOT8EuWABrsalY10vAq5Nt2DqcX4iPV6STKLjas04NU3PtmJvBkdUf+alRfOpnCgnA+
FLevzsLdwOefLojkEWtr8IJotru1PdvuMWTaldZu+F/WpVhRUFEz6uTqh2GU+gqJngIbqM7Jtc23
hsHCDZT4eDumpF2Z8bXP37pJcomKCSBVIfcGWWBg0GL03G6W7LPoo7JRZfuta+PvtyxobRZ5pHhe
KaSXtI8+//Hzi5hfHntXVvinIuOoErbAv/zwWw21uGMRQp6WU0WFrcf+7gpZSRoq/OPny3/8TqsF
7sFS7/Ushg3z+ROlY1YuBiHE4EZa6T/+8vc3rsl0PpBYgQdy/snPPzZoOr8f2aa7qEiN+v4xPl/5
POLP774fBTrhcu/b7vcfUT/f9/Pl7x+6ceCWuzatkj+O9I8D/36Y+ggsYYin3ffj+Xz5+29bsQQt
3Gvl96P641x8voOFDHFVNeaMsMSg2yrEqmA5Ie/mSVT2M1E4mDt5nX4I07emOxF+i/EUav12wJa2
0BUfV2wCkgiXP9zwuF6CxFXv7YytamDIcV0pVryNArJBMje8DDkE765OX2EMp+r0MKF/vYQu6KmW
XRD92/I269SXJmwrWLWUQnsVR/HnF9QydFYG92IXunsrpO+cNEPbfb6mdBjxWEhUjIUOW3/XIAzL
arNrbPXxXV/emXg7RV+/uq6u7aRZuFdcki8ySd96JyxBehEQ6echaxwHauPn/455vo0ls16tKu2m
DJT6XiZxt/XHfcbOcYlXK3sMYIlSUcYmovhatup8NlGBEmuHvB5IcavEdNeTvsPodNsRArd0q0mH
AzyIW7xEu0YgyqwAiy0TepO66xYXlhEHo22cGxEhZJNIBLZRAoEHqM2I6tZBlNrmBMBYdrExCuNV
kTUtpaZTCKfLtEcIdtMymRxsMRjZkZw+Warc5Km110vbJaeT8HaKejEYRQFWCY2eMDgj9hi3DB6o
AgzHKm4GOC4nVcE+Esb+TVU20WOX0PFTw+lbn6u3Te6z4TMI67IBiwKl1b9BfSQ5hi6ZFJqymyzr
mY0VQORCe40Gbabz5CTBxz2gC9v5phL+hodjqN7bur64pWWQ0TLYa061Szds1OcFSLgyAS6/4xQs
Cjf6khWN1xuVs4SDpl/UMa53GflYG+IbtVsLdSBoLBKsc9vWPNNXzzKK5QdS941Q9ReHnd221DSq
SiWsewMaWAbF7DZvDMwC2I8WrQFgFnKCfOKsAIJS9BetwiFdYDLdpVEoH5Gsb8CEEsQeRO/l5JLM
E1JviXOoLUN+TIqiuGRKmO10utgLrdSLq0hSnyod3BQ4hm99ptzTV0y2YRyzW+xYreZ1eEvC3q5A
PT5321DS20IcSoeqY9aZWF6qAR2BYjwnTt2tczjme7WPviYALrysCcn0SllIJIvPFSCeBujeKqwg
u6usVano3Zzj7Jyd+cvk2vUx4lrUbTqtcJxxlsFaHbXGGrxGo+Wem2V+oBFDUkSDd20c0+eYx24D
Ln866IU9Hj6/c2ObUgJq9a5irE8MPjc0j4/MpJqh2iKEX9GGZ0z7e431ojZxclTzWhlqfNIUesuh
i1gsZHfsz8woyYauadVmZTJuVG043Lau1t8OBAjMaI/HYeKuChVSNMaOlXpIFuixFSGI1MmAgCNr
jL3auSUyiekeY8MEGQ0cRLNu4L5F2Vic+tIMrprV1DsMCWS1RuiA9LgEpleFd6I2xLIiVGmTFFl/
rPvqph7Aw8USx50yNc8J9SoPSjqVKSMutuMkxQ2MIJBgI6v92HCj1RRJx+OeFze9YbvQ0EAxiyKk
SNvn58kc2W9jK8jPcnI8DFnBvsvnpHTLAXfZ+qBBq0JZK7r5pE/GQOYqVJBFFmibYszK/aBoEty1
9iSVIKdHTSor+d/uNZ29dslE7hg+MP/KVnQOZDC9RIV0owzs7TBYuesatz45xk/dnEKmhOS/1dVg
kZDF5jAN4pcuqKK1QgIE9HHl2sdJsJGwYrykJhgzEVA6dLdQFg4F2ENuO9lm0Kc7dyqVvTJ/+fwu
7CGdaZUAX13ayj5Xv0oDUYiaOsWmosB26jLI30wO5VJmEucvsZAbwIRLsgRN7r+EbajQboBHLS1B
Id4dXSKP/C9236eeRoz9yU/Eu2kMFDKdFIAQniSfMmTexoC8EsZPlNKweyADI5Yx6CcG4bZpdW6N
fBjoeSXVUsTZA7l735ziDTuhdkoJaTCHKfSwFX5ld9efe9/MV34n41U8KO6xQ5J47NI03II+vw1L
a9rH85dMWBZFJ3/WDWhf9Nqy1yKS6aEjmeYwun2w5/qhXJn0A9bwaJOHeKhRUJ/mb9RaM+aF8ob4
n+YoxBvuqP7E3Yhhxc7ONgsrT1NCY1lOpnmKn7vGdPZY0uRa1/IvXYPZtLLenbbcKUFMxiSM9SgC
jGHDksdZR4qx1FEshZAu+zi61IJTlTxoJhhSO+NhDgmQVXyG5OZU2BJ6aSUfFIxqy9rM7lVI04vW
pnCjmtXLRJRcyv5mtPV38uFNr5cqfC0qj9SnzG08VpAnkAsochcSFNaZ7m0008DIUIyynho0wsFF
FUdfMyd5yLA5LXzkByVbMKm9oIKdWvhxI117s71AQbXZVoRrMu5IjjYA8YItXjg0SBrwitj3t1NX
XEEG5a7xzUSUZMWPDig4qsDEbBFONVBHRgMnsIdv7aiGU1miBohdSENgfsj6RN9NGJmPGqCAThTj
MVJSMLZJzQ45Oreje0MiklgpCWUfCCMMJCM7AoObxEDHodnOXo3VG5cdDZUnpmfL772ahLql25AJ
EAEybZg/pJotO2YmtbUw9kt/p5u4PjRgEbAGaKWATPG0Mti103AxZXO14uqFbcI1QJM9dd1A+d+F
UYXVR9eBqYq42sF0b1cSq78Jqxe3qJw35D6tHOr8KanotpV7KpXls09XvZhn3YAcHMoCxiO1RYCk
FbYr7Ug1uDv65Nw3c6c5so2PPreh6qb4lGBfg4KkYbGoBuK6NNO9p/jWeEV2zXyo5ommf4uafj8g
dGndfKdOuLeiIX40jSBb3mMbcC8Sy5uHtRs2yXg3mvlJxDX76C5bjASTQWpyjqBsYF6IU5reuorw
hqQ3l42OFdDOgGz2Q/HkqpHlGf5EskSQ3YKb6LfkiFOwK1VGZWK4w+nAshqcyUjSF8+bEojhKAvk
4F3l6KycXqwM3ndHZKXbD/VdmtRbbC40HBIzJlwzv7Rmu5v4UzVZ6ggeMe2xZuu8COXMAmkjpPNk
2cxMDCFYwSUDpQz1vWKK1hl+joWcjhzt3L3nqHoW5h3CIxqSVJgKc0bCw1pnUjbFNNznctNxOPsK
fVKdm4/xhKROhlQaUle/JfZAGYYnI87CrUZ1nUKN8Va1xnVkI6eEXpBZSB7Ynq1MTWrLpOyB/tkU
NXmucsBHADiajvQbelFedleKPtv4zCWlBRiTSiIYN5q+C/boU14etcIGZ9jOMfRS/QLg/apitvTs
smefaqf5zufvIWGkIQrtjLW32Nex4z7FmDebYd5rKpHhTXi/ybHKtKWuaXKfOWQixQLn/FSG24Gf
g76UpYt0yKChY8GGmjcEOy2p3pUk6m64dfT/S9R5NDeOpFv0FyECJuG29FakSInF0gahkoFNuIT/
9XPQb/E2HT09M9USCaS5373n0vwqfhjr+Qs/17KdiaR1m3TrV4vZpWLca7HWbYKuNI/lbOFGDkd2
4Ex5bKw6IaXmpzunKo9QdChMSs1w07ldfw4rLv2gWxpgw3X/wro7nV1HOEu6sYMNdfYxVk1CmkSn
IeLxHBlGxrfssaeXErCrUjQhxHTzsGV4PTDr1Ffugt3yqKRxo9uECDsf5N8s6L9FLEBWxO6hDuu/
To+iWrcmIAFRN6tmik6EyAFp2i2lcXwnCyrTXN4yk8JmhUmzw0brOiDaWtDSf7oOnFS1d4QPJVFa
D0EK95DPoEkZkY7zJ2wnE/Vsgc97bDFLViPDU48g34qYO1qIm3WHRpg10yt4HTGRoWWbNfGFDECy
tGw5wMakJbicJU5WbUaRiwwG1ApqtUUa4wr+uFuUoC+33mS1W9i/yUZq0Dc5vgRM0EF0KROgFy9V
wia2qFHeV8GUfDdRccvgU17SapwT3vav7iSfjUNdeKGMndPxSVZl+Sa88WxE8lPZ/tPU5AmuKxJg
kSCCBSm8+/YcOl2CySy/ucRcl2APwTzF8Z2HgqGZnZZnM5mRaiaJ3ctUV3TLczBhWOWtPc+JlsU0
+Jhn8OXmsQ33dPDPgZFTbGn99REhIt16ImibuIYZ7daQe4nbNPzJTKYODaeSxB6wT8s+O9F95S8r
vStXnOKJkbYaFU5tw42Wzml+1KY66Fq472273WZ5eS+65pagLWLDzQ+yyT5lDbWMvO5aN+H96e21
7z2M536D0qtzS6BPdp3ZZrSUynB20TTBqO4if5mVCjZVzEGbUp7XIrXyZYfxrglg4poi/56ofmNf
xvUMzXrleNhPB6VdKz2da240uFngcZvqX+9GFL4ajCYNpe0jIoCMneJFjpV35TXiK7LHhR2pajZI
HRKt44fhYA0tWgES4si/HyiUWZtxHq/axIe8I9u7lWPU9vIYeMIUaxsvW5FUojEWh6akTGXnWjCI
2tEGrA113/Pjz9DSt/R+bC0QGPBiNVackM/bK/4aERmqFBfFQh+DVdWPBL2APW9QEjlLRWAGZb0c
ORcioTIUiz0499is63fUxQEuDuZpv5DjmuFt+tLXtE2AIUhfWNW0lcDqvgzxMpi8hPzDub9yq2dB
uPjvf/jfX/77L8xMqaXbYKmW2RQce0qpFjTKAJJKfE6OiX/HCoOFK8/hYmfMbBi+6/74aadJujbR
hptIpZshyOwVVNx/loYhVVNwDCUo9olKEw04oD/QQFCj+NKz+gdvdDcXhGZ+v3OI9a/sGEOD7P+Z
UK2Xg9SJIxQI+a2wC7ohIWtrdAs6UUuX95BzrY0gvecUL1RBsBY5Dl0rDPmX9tUXNxCAdDFg5oAW
XPb8Ojrmuv2I8UdekjwMt1wRYdJ2S13JD43TJN2EY03wXcKJm5wO9FU9viBXdgfS26e01PUXrwKC
Y8TvSaRBY6q5PmijdrFi2hmSuBW7lpjDrTR0TM4+22TJiUgJK7okyNJSwoPoa/mUcPxujSfO5RT7
K11ZkGA5sfdlvMRwYRxEYN2F5NX1E1PSCPCWFyGt3C1HaEh+VQu8bO5iZAgO0jMg5JP4/3KCLpu+
FCxxdYET9julxG4jSmbVzKyPdmAXa9xMHOgsrOR5Gx2TUn5JRmFcT6/KVCSGPaCXAa7yEUYDE5ZV
F+fvqqmeg86hvZoTaA2VKkz0D2nFTS4ZvGs4yA+hQGY4xoYqPbRxrBSUJiTGXHBOKVLxjBhSReWw
DUpaSCvN+2smTzrXLmZi/koLhTWQ09p2eBmLVNy1e6ycYPZIJnw1pqLVSN2hcpRLitA3jWd9pAmw
M7ZLjlu0pE3V+MEIAkXG/oEKc1OGeypL61sycWEyMDirCnprL6IX6RjpxhvgaEILWHRV/E56jnN2
F28qv3h1+vExCmsX99MPyAnI7e5Mvv+OoJaLRD+5QUWuAWQeARd2H4gqqc+xAP2kMfQHvs9iXYKp
gNXV71ItuGWZ9ZPwzq1oO/lyjNBe1WLJEIUohSNqNm/zKpUDZZ2LawnXMk38T6gm/xS281VV5hRj
Zj2+wKbBADGka4xhxSbHTdo4cIK2A5TH2jOZfA5GsOYFXIYjZmTL/uamOKxCOgP22dTvzT7cZz1d
VeX8R/L1XRB6njEkAkyfzImIBmXbjPvV0rCqVeP9VtwWmLCgBzj8NmPeZsgk4bRyTI5Xemvx9qnU
36WjjyonxYnCY3kbOcWWNrkDzn/tVkkgP8KAvBM4f8oRi1BYIhhqYIMYMxuXTCLVU6vwTrLb20iW
K/MQ6727lG2pPeIx+VvgRf8ZVbGEssM+JdPxAtpywHVQ+Rej1719bOWoEq0eY6KR2gIHHFGJMDJP
ECK7JZrMVSuK6bts3Negm/I/nuZOa7y70TqqCwtWe6pOvpFQbji67RuRYawiROV6o3kbRRhsRpJM
e6o626sRQRPFtVB+dyt3FPLbtTJ6UCRmiJAVJjcSa61ljXbsBB3CZmx/ytk+Ogo1nJmlHgksBd8K
5C22quJPYmRqzdvbnJoxskF+QGDtBQ6boRuOTsAhNGTC60Sj9e32nFZ1O0vuYXZIvHRWWrDgNMJ7
9VxG1H2/7/DCfasu+BaTY79FSkMqqUNnbwmvvVKkLeFlGOU3t06hD38YSLwqjyMeQQTjMQYTcqgu
uccYhC0tW4X0hkZiY4s2XtoFzBs1wIaNPCtapcWWJux/sAGYK7GCvgyNlu/qkSmK3UkorgZ3/jZq
2wvTF2c9eIpSy2roD3CzJfe3SqvLlx76/K6bIrXRGB98eC09N22aPKlEc3e5hbxJ//SxrZOKQA5e
uCSUu9Bl1lcPULbn2jYAlfxscdkewipRQMTinaGnr1oz7oKgxc1YaZ+TSvbx9MKJ7tj4dnIwm3ZV
iDkFlWraWnT1OYdXskEOWlRerXZDLV9qfJF9EHvz7RKgZMtdPw/Zw+xwAx9x0XQtJ9OsuprobWfM
0fIUunW/NtOY5zU239I0/zs2bnw0Su/oh0octBS/ZCeMrScVpuxkm0ihTkBr6YPpLRyJxZY09kCg
p9zplnXInBCzGG0Ho61BBuv8s6eob9N986swDIrcc/OtnVpQF1PPPJJCm9OQqPl8SoUaerA8+RMM
HEX3bVGrbHZGbXOscJdKAbxV7r7T7Wvn0JgXmodpKD9BZXZG9dF24iAH7AQtppkM0/iI3EToCaXH
76KNbUT81r64dxYOCBtdn2gdd8sWJXXNbklNA+dLYrSqX1qD9URE9fGVNb2bHHGilqCSQ2OV0pEO
mcV9jZrcozWBv3hQZDeqYnrewrkVtaheJwDGk4DYFHc9nlJmaRPsWWyG4yEAAZ9VlGrbIa7zeKhe
HOsNxri+q+3kpegYJmst5T3gJdHAp8/MnJMX4xCsXelk2DfsPyqkZdYX+Hj8+ByQ3QSwD6U0NGvj
1QBKStnwg0YNThkpjoVeielExCyoHeInDCFXosSYLpvoe2z++kFVrw3Gk8ub08C6oO/u0QKbPhfZ
1RoybQ+hBgxit4hMW9t30Af1iTJwKsoN3orYXtexS7cj/QfnApYu03b3iO9wZXDlXNFvNqzTnBJ6
36zBYvZ4NQrbczd4B+oVpdFxgWkhyv0VuDX0N+waeai03Tx2aalCzDiQQhkw1MHblrrMQBOBBOc/
A7uAiCdKY1r12otrud9jUI330WEIpjPlXXWgfuIKWiU+Qv/NH9sT52lG8oY9IexYqseOFu/LiG5Z
jDU2q+Wwtvv+LouuWHvs+qnWjisjsGqA8c7OM+Q7FrA/MELjdZTUmOUYorWPsAcvFDoOJmEXoGND
+XIrqnGXmEaxmnKNpQ2PSsE1oB0Zfg8TS63BSgfBPVcbtKVLlIm3ljLYTmHeq0Od0R4dI8JqD5aj
LtComwMJ6KqZ3SP+qfKGbvvWYQqBAGXzCWD5SNVbkFvPpPSCU1sryuEnujTtjnK3HqruPCsoJFcM
xHfuGbjlmB43W7PlGBc0NFoaQ0A4zpr4u5UfFd8aJE7K3rSjHAmMAsa29zIfdrEDudqxyExJKoC5
cJXWgfjJv9qkncGg+AYq3DZkUaHyXAeh41z7lK67GobkFOEARTsFy9mbB9WkPxHkIPgQdKn2HOZy
6bbYBynDsxnunf//LyZRq40USChQPwMK2oJpE0KuuTg0lZcyd8DSTLR0aBXexJ6C2tRadFN/b2SU
L9OBLCfDpEG6v8VsA8xyrBhVScCu1uc4datTaq7cwxjMNRUlmDJY8bQJ9n8DNCEY9BzZ3NRh1ZfB
Ec9iuTZDex8y6+L6ymefMOiz4A+tc6gsO2CrK/zMDOeL+JbE6bfmkTntOjniXkheddrhtqEOGoAe
2YtrAzgMEh6xNnZ2ZvLPMbJ9qfL0lscRSHsvWtVUIAnfOEs2dGbsvAcBZtW66qItxaIaFLvKXBPn
TXZdpbAooKzWzTEYYcEOYHYWKvfvCZIcBR2jWjC5lw6Su1401pHsHJhWMLDTnAEESWRXt1kMUAj3
46Tb4HuLjIhN8aw47SwHHb/JhJM3ctq/IiB86Vdy5Y1dDuibx2zK4ezqeYuU9EymyT5AEsHEzTOq
GPKfhz7Yx+gZMOSYprTNiGSFEZCKvXRnCwxWkCIX4VTNnitsVRAxNzGk6b2IXe+kuek/XGPfehT5
ixAxFGN+feUYU63t1tUWrfcwFZ4Cies9jnDPaXl+5uRe8RRSE+OdI19yKEyDB6kHEMNj9XD1PL/E
0U/KqDPSJadq5fpn9LR/pR1bdwnUTJQJIwojpNKRago/RKi2Iq3cRM1PJcHLksrv8CST7hmsAmca
vtm6kH+gW9s0U/y1JzPDFJZDqAjSm13CgufeqrDJUGKIGmNqQ72eTA6ads41V3IhDaPY5/oil4J6
SuII8axD0cOVWO9O1D9TG/Gkwp4DFXBRDzYglRiVhvKOwL5Lt3lnlPSdRWDWZv41ppFyjfyO8KkK
JivqtezAJdeklzPPuGZhc4wiCPo9FW4MtbxDWDhzl2JIfQf2FdTQCsutRl/rYDzjtKuYQnDR6md+
llm+VzURx9o1h2Vp+YK3Y7gMDh2dFS0dBLY8yNkR5C84DIEhgHi0FRiHhA6BEGv4kMEMFOUA4tT3
dqQLN25S23s/Fcw0+ERE1TBxAYUI8YkARi3qrZ1gXA+xgw/RjV3BWpWZ8eHjBnQrj9JE2kbB+b72
ICS49QpiuOktrYaaYrdyX84hyq9yLI/U/eS7gYsr9nYYe+AmQ9t5sWv2A4yeDL3IVNtl3GxR3T/Z
qXAyOtXvYJLJrAc3WaaSh5bCbo5zW4xdd665Dze21plXQSCj9wlQDqFZBxnBSoCkRh5ZNSm3yqA4
9F1gkcQh8cNBeD3Zr2QRcD+h9C8ZtDhcQzlGZdMh1oD6hlLtZIzpSTA1xqlZBhvTw1TFMPsR1PYD
0lR3s4ABtrMGNfzynOqbxGQmihFHMIG2uVmRe+2c5uFN9rCO9HkBCCv8P716CQ35zxjQQIeB1VJa
1bHIsbdKk5/ItOLXqha/BgP4ZYmyioGfTcE0wfRxnoqjClN9RblO77FqQCxbOCQ4MKmZAFxHnLfZ
nHjlpFosamcjy45bHG0XdRNSdFN6mymYaGOh1FATSAp5JTjnd98dS8qCmFGzGifSB72Wv4RO7LIK
unc7V+GyDTWLuda0qeOB/d0rqBiqcGy4udUit1o7r+yvmgM4JovzR0LXFeaVdJ2UtBHSlLmPDbIa
KvHPHFywcOc4VsKbFjQ1Fl9KuEbG98DUpMJ36v1RwrwWmZkvDY2iippScC9gVFPIK9pVsg7moYyZ
rGuTiuAKtxs1khhaXZrYFtGIDZ4tAAId/Z4Ys6ksxU+dztJbzJ8YRs5jrOpmHVVgAYOc+pfYxgE9
WhgM3Ma5ULjwoicYHD0HToHtwwiErLs1w11Cwc7KK+uzQ/pfhgBwMA6zhaIbLywv/ACRiye7pocx
sNZO5xsLo/V82oPKbJtmL6pijc1N7ufcCPe2pv8tUv8LMN8AFNkgjFzvuvnFDHwdqb+Sf2BVj6vY
1td5a67A6T4r8DKbIel37ZsJzXORmMmhGsfnf79dbNMFWcUpDno3e5a5Ok/sszQ7IFFRnOehaeYw
l0hBNRsyJc5GQ/1bd4W1MbTxK3egger1oUB7OvnEo/3tXLtRkxS1FKuhHzcE5lsSAp5f7DwmhMs6
ic8VZ7Vz03fQ36Zz3WuYlEAENDn9K4nAlIjidAvr9MZqyRfd1EjRjQ1uyj9rFZ4zUzJGgDBZLKts
DoXL6SsQ0AMZDH9wwaCG0x1eS2Wlm2quN7uGRoZOpeWnZioeg9Xu4443BqP8jtsQLBCdFr+sNm8Y
AD513GcTUz41inPf4Ekq7Q5s/zU3/bkbhBxb4sRceEyNYo9hOyAILHQSGxcxn/lNao39C7N06mCR
dswsWU1T9xx8Xx4H/lW1Mi+4mckAaEB0vd7cwU86+gZqYiWm68gobS3o4MzLfG15B2qRfQFHcDKt
J/9Y4n4JnE1MwwNXzK9olaPsbyiNEGtfMuiBRSeWlhOjAEvO0A5OMC1+dFbib0JK/xYmMaFFabzC
JZaL3vqKCRBg0BULpvinzLH2PYiwVcqWjBtDc4tgmcVBxZfDxGHSjTXFz/dR21tjS/VmONyFqfpN
OLAac1YQCenaAuI3Thx86Ja2CyW0MAExuGXsT8T/lBTooSZ5e0tRW0Bf6UX6zYPs37WpcYcZRUtf
g1YxaY+G4/z9e/QCLQfsYiIvL+bQvtC++azy8SWpVAu8oTy0cZwt9TQgJmVRImuusJ+9eWnwY5cl
JR6+uanhJ0xWRQFKg/Ej21TCd8+Gzz+oWuNoS+SigcEk9as1Bva0ONZcqnd1pl/60dghGBCy8L0v
rqLLfjJfhtJbc0Z7TAm0NINldPSxuWuk65zoKEoajIPCtOhDTY6kv4xNi05KKVuO5sgqD9kPnrMw
T4ne7YG9gjnQaefRALU3kDuC5iuKvI0aMM9T62o0+lxagjuRfNJLf2Us0uzwgGEyotxPMCk2eu8R
4GpuO1omRl6ovZDTS1qkN91P8avTQI2/M9A35c7xo+9wrquklJpohH63BMVeToWUGKp+JfLgJzDZ
bQydlk7H8feUqXMNHWluIhCfrUt3JtKI8Bk73Ta2rYp7CqZCoGM7hcjGDFxxPcFkN2CTyp1+MUbl
uYvNFz/Txp33k7Wm+38fgC2tSxS4C2DeyRYsNimUbgAZwvsTJdbOyKkwZ+1aZI7HKCW5YuDHvO9H
4Ckioi0F/3s6fdZEmeWijs1r3xHU8dqAoaUiLVoXJ/cpw+6pV30BKrvko63oQwyjF58hFugf0m1s
g1tLlGIHWWLaYvJXER/L5JMBGaeJgTONkxR1lEBr5GmUw8GArkDqDgK+B+6hFw4rQ59zqQepzqfY
MKJPBbHzZFgbWXqXiY650BTbfHZGuDboya7vMRZgWB+b/CsNWiivrKtpQ3Kod7Nl22Mgtxr5gvtB
Qb1M/3Zp/9nT3bYv0Vb1zP8ssv6VzRYq7iwbGTwhqAl/UuqOl7Fj/dUtcU8EnYExyn1gPPsGDICq
h4uvAySfwIqD0/MPgqwG4TNuFGaDa39M+PSSMaFSxqiDRTqpG2JNAP9jekrKLGiqYtv02GeZfALf
bvQvjaQaxZrtLweSLy516GADBXO9vITDFtV6nboJWyoB3nWTAXZrAX0urWZsdlNvMGooB4tFxaMW
CadRlWCkrLjzcWM8hdpvrrU+Xk7clporxTExObqVrrWfZJ6sp9JLyf8MzDu89ti35pZGYeMUVd4B
FkuFXrEsmsI+O7X+PuEYIbFB4H+a/F2VDLsxt3HBuv6X7ZegSqzxd0zcLz+vP7K4J6psdudCT1jh
Ud6WWgwllwO16RN+QbxdVEYe7Lvhs6GqdWbRlIvBJillQzTqrQFMczyjxXiGg6Ms2OWbCanGTfr7
MBGVxTTKiAlXTJnc3LnVZCwPY8hBO6z+Fgbro12RrPSGfE8L/BUwOY2jYhtyymHA2N7bTl+aGUhv
ZbRPdl4u3w4IGXkJfO/miPCfUrm2AuWyFtqOspYTJtFPl81fSX4JTcveE3d8NlWqlsnw5bZLc5wW
Uc+rTtbnR3ImRCG8eNzLl8RitmXUHge7OjA2fMWZuOuKYiUCPgko2mcH2VaIjuHt2Ry3IY1BvFM5
R6dtKulOcdvkb1nrfwhz3hqu0NyKN8IPv1sewjCed2fEGWNdl/y+ogzeXJvNMwrsDfUl40SDoNs+
0yo4a2axc3hHFwhkYLISwjK69hoN/peHwx8zM0YZJySYOcXfSTJeJ43tKmRyqQ93w7RoHowY6TUp
/RMThV7FQ7TZz+Tq6zrTQK7W09VNGFS52SaYsfF2PpxGnSZTK7rByqW5i5gsUskirJ0C1A4pg4Y0
80jV9oILJVCvHCITmS67u85oHQGjilLGehPgc/UsGkFhUpka8HTMIPvJhbjf+M6+7bRz4OonjBQ7
z5V8ZSiM8yLspf9UOWKDcS/MGleopowbidNHPFbk2WFN+bx1Qen9wDG80ROBnToHcIGxprARH/zm
gynNSTTZkjHYveUKm5qozElKM59onnXQz1Wg7osW2eF61L1PL6VjzmBVZ5AZrQKb/Lbjq69yoxRQ
DHl0XP2Mw2VpZzuEymcbQBjSJsYGvK0NZ2LSxRRulepgNbweCFKrwtI0yrRaBgahvqaukdEndcGD
5DRTY9YM7PIgPkZP/+gfARk8Fgex4lk72Hb4HfbFPmXS6ITe2W59CqwKgjNCfWCXIdzCkc+giJeb
MyVrU42RqCyXbqCfIHNfE0ZLVWg/cODeIQXsYug0AGaqLZanTW4575OQl6xyuWYQIbEFf441Jhd3
wm1k0s8+NeZzbDj0R/q0lvWHHHk9OrT2pds1381wKUP3pwMHsNEDDvFckmcE0Z+RJXo5H/BqM30f
HHFMtfwJvR2tNl2XGXYYh7Wc9gJcLC3V0nFxyLLgy61RRbXmqNlPqhAhrFFPTEgEVI8X4yDJ5OyU
0b50yYRQ6YwyM9CrlVNemohNfczZtahkM1P/PHUapQy6f+DpMqLm6IXdkeEtoe2AMM1ggjFLHoYu
30jPLOdtwe2Sy5TJj0YGDpKgvQoy74v9sIpDXhP2GRatnzzzngUJQQQPazt0OK9RVnvUsqjrT0ai
fZq+na+DKv4Hao9Dgd1x9qdJBzWbwpw/cgLPpYQvlyzpuyH1H9aUbyvTWpdtQNIh8F9lE7+HZv6n
ih0Ho3uEOpb/RrY6Mi3Dbcpsnrg2ThkWpJ0q1V9b0rkhOA1VpZzzNVgV/V5xUWZke6z08ToX+ZKz
eFQmi24/b/rw3B8RywK8bVSv4NS3cG1F294xLhyiFHhbrWfnRj2GWO69uXa3GtwLN+OzBSFsWfgg
mFvjgUE4oJs0f1TFhnA9vuUR7LkqSTr557ALdmnhUc4ZVzvYVjTaIwKyh/5poFkRf39WpbaIgV2j
xPVXlRaXviGUlb3kls2xOwy+dKO7VnkArw6ygMM3pFX+w7OLnWibpxlFd8vXYSexW9TJWz/ivBCj
fM9N5yfpvz0zfBk8rpp2+i2yAF5vxiPja4TLBzVHvx7cvNlPKN9zM2SUdKlzCkx9/bcVego7AngC
+DPJevVoe8Ixg+EQl22Cs8uDpDUkaimEvY6B+1r2hYVhZTP91wY2yHcQvTZTOX1ZV7ZBUoCFztHa
jWb5r9jrbrZClA2b/oi5AGtMYT0mUmYkl9MND9F/XxOV7dzHdb6wIsKgz7K2iAfnQWj6x9bZHDTO
0a3fveZFsekbuIFJ9hvVqGhvypt+06yjjaMf7s0vLjrjEEX93VLveTq+GXS5AUmsr4H/6Yxs6LqM
Ebs9UuvlztUZmLQdvLsO66yJgLycVzUH9B06wPwSQU1+GUGw8QiBV2MdNpdxyigeIsKewSWL+raZ
1RC4w9m+QGTRxbXUCRDm7aaGhbqMLe+PaVF7SAOeZ/DldxORTgjpxJ2b9g4QyyDyl/8BRrpVRPnw
8y/toOTnVC73qGoPQhBq7is1OijYLc1MSfstiP3gqVXtmqcASByTc4Rq6hs2yYY5nESv1s6aGK5D
gjXKjPn+swEFx0pvKsoPWUVIox85dUv8Lb5vvWtNtrHg4aVVirWDC6fU2Gp4CqMp+CeNAWueyafr
M++c3DuP1zbVB0YUiXihReSehbx1U4kmNmZvThNh+7AaHMKnMVbb0KO2z+jkRylp/HMCIOveowKA
sBTvKuIVKbLhMOVNsMHLyNyNnLeMOOpQ+TdXe2pvIfajaKAus+X1ayu54WVdonkAVZgyxtouqyej
u0x/p55w2tZufKu5BvfYe2bbIjN0vIBmqW9ckx8xSeIPSfV8n2T9MjPcm21O90y677H/nhf4IYUy
ny2EjW3SGYcYYLTpFh+NpwN/i6dzYDqMRSBZ24ViG6S7BBPvC8L+axXH/xoRvGj87PR8ssVzAMo5
tS0jid+xKdkW6jzmb7x1MDZHswvnkyrdzsE9Z4R+Tmy+aa2TlxEtIED7bQb7q9TpHR8SvK4zFpB0
9sKzyAHiWjLbRZn6d0p++Awc7LFOU1zI3TG/aPBNaxjvTWuvWMjCkAsGsYNFFoynSA0/sMBOba5R
Hkf1gLJ+FLF3p0qPmIHhArocYCtS5Bq2jhAmTESDFogy/52ZTLHK6Uxl+1DNmV/ynLS6j6E2PC+T
onm1ehZjPekwJdfsrzR5Yuoar1bD9DohB4++yVco9eZFeNrN57RkJS7wZ557XScKbdJ0V6sJsZmD
wIq74XsxGVAEe8Pd5AIDj1T2XrhFtcpo6eM8hI/DH+UxcbFGIbKj1LTxRjeiT+WoYm866T3Ixe9o
9uam0yM2+phbI/8XPDypdurL7NuJPlBaZlFk+MHXAFz+GRoDQQ/9zjT83uOhHss2W6iqPpvdG7MP
5u5emq4SqWdwGfDBJbhfggzdeDjrVk74lK9xEjregcrY4ifVuZgEzy7L+oM9F0FMBKdls3fhBqzA
pVtLb7R+nAlJ2HGa/Vgmy4nvNYt1GIFwBlBH09XAtErv0xfqBAIybcrdErjcCRXoOAHrXxFT3OhS
U62Fv2iF8zCzR/Us1UY0HhZfw3lOdjHg1tmIVDgvvfGL1yNHt8RRk6YlT71u9bh+Sq5+nr2sGgId
Pu7TLH13HTweem/QtzHDD0n1UMttnIzYepSuW2Ihb5YcVYJFUBcf0y3H64y5i3dvzKAQBFn7tAqN
3y/tV2HPwZyaIYd/Nbpfyh6FqqYyrEtxP4/cf8hZHKwaVgFpwpOIcTNF+Y5k7Tv53gUuWG/jAI0a
3PKtSvnSUe+tRUracUH1Ag7AWfccsJ0uGoVQJ956qt1F7jChHuARbKPSv8SO326NefFgyIaN3fwy
mvzDyZiljs2GQP/DbrKSup/C4zdo+gVInHKpMXkLi3kf8l7MjJMPPDhkoHzNNMCgYc9e6hVSUdJW
17Hqry0qkYwM/yUT1k1UJnpZF+MeCOTeSl9D+5/uNT7pIJ8PHkk3weEJG1Scg5NbO9prb8U/NiVV
lcctO56TPWmprejUoVnGJLrjcvaUpnlNG/UvTollUWG+JR6EL9X1GLRYzK1ykCjo8At+KwvdGZFP
UWUkMRgdgZkQEiAM4ZhWRKwIkXFwPlCb0D+jKt/G5CTf3TZ6L13dW9lu+uPRXIZt0kEpXOL151LI
/SMqWVP92TARTgnmpuSfF9oALcKQJd172pnzLEIuYbnyP/VprrboupVvWFd6A5tjOW4a3UZ5S0yW
ypaoWZpUbIo109ZSbkHzQEXA+0aE3jQUREsuM1GAOzoVtIbZ2rkxmP4SOX4Ig3EswnGayQczGbSE
xnRzZtYt8jmtjJXmhng6PPrf3eJI/R6JsC7YWoX/GpJ3AkCkT9QF4u0qYvmqRZQ4CRd7qtcxBLcC
TBfDJmrdR5/Z1a4ZbmUzMfDgw4JQdMLNyT2EAOLSiDwA+uYJbcz4qwgwxqj97x21C0APCNLHSruU
aEohGIemhOCiR0xnEo2ZS13d+nTs5jOfu5pUxPc8wgeILWigDLX5OUgZ9AwEBJUsdsqM3kS0Frb/
QK7mBTDc8JCEcb0KEX3j8m0KPINFRJTrMfXfzUp4L4lLgpQ9emEFQUdbb38vkHFI8KZMmdCGUp0P
ybUxYOlEgnE3JHc65j6ztjzCczi3oGDBsjdzlw5a84CFpmED0ruE8qld2Sfc22492qFjWfMlesj2
mouvEvHIs2Z5ISOOEjTA0JBATQ+DfE9zria0YzlxqPTHJU9XglphnmK7vXcOeAOk4qOV2YdUU8Na
chhwxzQl3KmHe+KMVFOSHWRHSG59R2goG3suApR14/J0+22Cz7Wv2nttR7THd+8VGY9ravR/coTG
mKnm0szxvU2orSFHplvqUnGRFarZuupmBH4Ot5lA/MS9egHvARM1ifiFDs2sd9g/KBIkyxoqa5XW
8W8bRbvIGYe1Vf2PqPNYrhzJkugXwSyAgNw+rclHlSQ3MDKZDGiNgPj6OahezKLZVT02VUnyIXDD
r/vxEODC2BKEaqBfuUQTXOgqZpM/tNDZVkOUypMzEwAI9MAh3TlbPbGPTVIC3OFEJhxrN6EbXkB1
faGq2z+AxaOREsblOiVDM+sP0wi2IiL8lHZCoYMsb6DeXSvHexwjuWnZ4ZCO6QANFSBdqHB1/OSY
jPiI2yqod8SQn2ZlA/Y1IoOtLxv4oRTo2W655650zZlqS3gu66SiEc4O43+x29o7M0w/0lxfkXeH
AhnaSxE8LQyU1LyZa6imdIbwfJyJlOxkyFZ4/DFV5Rx0P74XBs5XnpoN7g//nDjoMXHiBtvKr3ZN
3aXbsYKTW0ZAbD3+uyrSDearXtOG3BS5dfDmasIIKnFeMeZEGKS2zZ/ZB2k+5NDVXWpB4vhHG3o4
Oj0gXhgrOOQs4sO1l/zRhfrFlfLiUDTMnZQdRVeOgE15fm3sVH0ZrMOcjr2eLaTdOMFTJyjaTavL
5MUlRRTHfBE9y1T9tMF+ySE4Ztmsc8gZ14nBWFrzrWz5rg1XPPed/JqK7r2YR3vtdMohBbv/3wTv
loIK4JK7isnzLRzK5uRX2+D3SCfEgS4enk0M/YxfIUHuL5LhwxFH3wyrefrpOoLtSB9huwCUONpX
0B0SSKBsI4v+nRLOd1wjkxWax3bgKNVLksyBBjPYGz9ezK/cAXLaseYmfdXsKg7jIMx1OdlPicV0
bZs4SUuuuqKOT3PVAWl1mcMLsoBGLq+9V4JS5hs7uByRO8JmN6eNsk0ywUKCFcY4Hu5dz7NhXrH8
T02DKcvuI9o/6l1MYp8yZORK1HiUZy5Ghr42NtG1sQfLmiun3wwmD/TICm4L2XITZapn5Fhm6J7a
eLJhv02fvU2LYbjJQ29TVZRN4eb68OZ7VWFxGBIaRnXVQurpzv3kfdFL+O7zblmZv4FiKgVP8D1N
/PR0O+1dC2pCrTiaQxdobRz6/9SYvEQ4ETcBiHw/Qo2PBpRAMr+l8P6phoKzkrsEb2OeLBNjLlY/
MBqUFU+RSe6g9Vcl2h8ARJvIhqH1sDN9zDi+318sv0UCJpzKH6YcmXiiPAQfEdWnMboLj5mwyvG4
zdrrtg0297X2vN/aUX9dr3lzc/xL8bKaMoa7QZps7frZgQ4GNpe6OEKsRwES4Sal84xW7IpiUQj2
/FjmqdhWQ7VpAehfGVl3ST29JjOZVIOE8kDXXzE1/LxPvkbiTEkHEJ70URtnWi8D/eUz+1SV2lmO
RUEfGhx1YtPaC6a3UQ/ZLuvnbT2zWg5QlllwQig0z1GM2Jm6uEDbBqYOKxRQuRX/b8SKb1bbkG2q
/XM29PNZVJ+pbwDtqiVPU+4blywN2KMOBEF0++2EsmZGJP+undyD7jfOKzXV8NwMHE9B8+HhIDUC
DOk42Od1rIg9Ve3Gdsv81cDNiKNFEUJPp7EC6DtjEu15DKyEqH/TSUCUNPMF/sc4wLFxe65W7Mfo
EeR+NcWagkzORY0hbG0m7XshLQ4KJKao4PqQNJI/9eAgw3EmLJpN6g6vQGiaE13p/yo/DncSnHAV
tsY1ojkNcwidwM171KptKiGkWdo6VKwZK+wpTNWz3GiEuj3vhQlUhIENryR4A+A3csiXqKWOuS3m
wyT6vSVAI4qq/sTkdAulDTGgY8Pf2ZybYgnEDoLtGX7XoRfZzjX9T1bUcpMUdOnA5nilc/pdYuLY
25N1GdRBuON3NCBguEXxJxmS7wZHihAU0XUw2gB/fSXuCAuUhvqk4x8bDvZODVZymEPnX8jVe93A
0YgMex/YYukbMPemQ+KO6COYHa8bb0SM08NkCowLyuxWnnxglKfBmNB81oGhaLMs26Qpz3rljA+o
XQMGo+ybUmQiKq9BezND8WXw+F5I+e114uccIv5iexGnrhXfMDFZRSQpxX4cPSaV2NAn+SEV1Fe4
NFtwn/8UrqHQtZKafT4ITVgNj0ljPgMzW/aNxVG3gDO5zUkaSpM5t1Yqe1UakBcsVnM3T9GnaMEw
9co3NpbP47XsjLgXNRQJkFhIJ/cNq/CJlVOwt9lfrCU3hML4IYr/t7X/9ElLdjudn6qyJctilx2/
63ldmDWgJLs/xwIsup+BzYFHA0hF41op/X7vCPeBjPIChCmBfOVUwDZs2RctvDkbc/0k2c7thXOn
B/LR5WMiXIQjgiDV2s/KYzQW0akM1VUw18AJ4zfVGvIOUv6noRtkU/fLliouTPogNN9FwU2xssJv
IHjJliZULlX49ViN88HvrTc23qh/8SMWdDL/JdEXiERrX/EOpIMcq5ScSrg09mHymEs0QRr8O+pb
evw8bSMztwNOQ8/xMSfj9OX6xZ+1FhWUabcFRBH9Ay2hNhTjnrPaQIrsuJ/4bDbGeFm46dm5IA1T
EN5TDTzE3TskAVieVvSLIHIKoERutWCocrlT5TZh8aYXNBVSkeulIemfuLwkivso6QqWKRPedgJN
h9ETX1ZSP9dx8hopTGaji1rFe8/ecL0uxX30/OJBxHSgFWc7FhhL/OFtyhBjYudRSDMhNcHRhPiz
0QFeOliyh9Iq+02lcA0Hnn10NKFmPoEYmcecSa+5mQEhhcLj27FG3DEMMTQw1+SAXIRTKXzkfMhe
XZpQM8pHYBw8YxcEKJRNMOjDkGXz3sfntu3d/jcqidBnvHbXtudrzOM9nz48wpt0odnNsvj0VKZw
sMdiH1tiT7iIS3ZCYD619SGuVbzmI27qmh1NEj/puhrPORehkn0Bt7hTiDopv/2htm9A64+2Ctwd
4p0iu4Az30+TbWTyyFWJ/msb4zfTuflp0MpQj+bJTSaHN81Eh6ZZPvEii1fSJWuYVEW9lZPxniX1
Q82FfpPp+ClOYPZit9yYy+9LYM4K2YL0FKEedKtftGyhnUqaeFVtnhWWyxOtrAQHiuiIPu1xG2l6
bD6Aj+11g6awmkmbcE/mTlmon3gw5oNTNpt6Yj1AUQ0GwrLfRmEQ7F0jsraR89AlmVwX0k72uVbY
MUDTsRhIq60X8qHAQjjymkx+ZbXpiqk9OdFUYTMuxp0KWSjzMymi5mW08/RJzwgymBfpbsc8V5gZ
Ur2fPfeBHPcOvBudHjyWJ7icKagYByqx0Km46NKPq03pH2ywi4emiekiSON3hN5oT8iih3QL6c/q
aZmuePBW5Rx5m2zg90fHNoEMIiU2adm8BStQuyOpnWIClxLfFpLBamJMZUcybNoFn4dt2tlmQz1D
Z5u/awXo0txz2463kipnlrvRT2mRdhDZV2ab9zYR8DtFE4OB+Il7LIuV9N31Eks3O5r44oiWo7i4
GA7WoRLQXz9C4icPDmRLP+PKXmHsqF84ybai9AixxNapgfy4aaIKL5Qo+Gz5TLmivjIPezhn6Iux
H9wmoh4lWbqPcJKtwfqjv2PRD6pSsBEmRU2tuzJvWbIcgYl1k7Ar9qmT6o3uLp7R7TTml32rkteC
tNPKGvgG+V/JEXtgnEDdtmmyybq2u/W4vKasLbgFGskWVCde4tcoEEfbKvgxVIyzZjdi4k5NKl5s
zPn6C+NedyDaHWOkTSBMeDSsiXR67jFms/7o/HXUOeZW2I5ejx1ylm2V+AWGt0Bn9hkHneXl3b6Y
F3dq3rxjdCFp2eClFQO+qcWbE3N7BQB5G9n27hK2xmvPSM1T1VPVg4LFccFkhozNufCe9NUXN2i5
SpzM26gIgS0p5zU50jcqD89hMdCmQRP0trp1CBhH7GpN0aRX01f3Ze7k1yD8B8u4Ju1cHySOgqzh
ZyYIAJ5gtb97hIrQErFfKiy2hIQZp4vUztdaqUNkl5BjiMDP4Q9GJ3lJzM/eT/RRu0gcUfVvmLDs
t6ItHuzU+hln1KQC8Xti49/HCsxmjU9ETi+avpZKexEyfzzsCfPcbRJk+z7CyNCKEZzXye6gnTe9
/RO29bHqRyDSvtESCCSIMWPODgX7oJIB0kswS0fTzNhaPULIYuuHM4pKkf4o9ORu+z60jyIo6Oyl
Trvl81vGYIElUnE2tXfL80YUruCrW/B37DbMri9Xc2NQ17PwttC+LsVQWnz0E3bUw7y3eq/eL9kY
bsl1S+C8e6jArm5G4657svI1CEXWUWMGEkd1JK/+KdJcSeOzq3n1LRuewDC+GQ59KH1Z07tUM5Hq
2Zy2vvMapR0nHTl+LPYG+7t48o9z9N7WRX8wy9RHYx/v0N+DfezXH6Ju3uKo8Pdx1pHKGeQuTsQh
N0nJzUx67BGTSws8fVVLfo+ZNdbbrPeAM/fRQxMa9UHFlcv/cQa+6kG0aHAdl7k10XVc7ca0+fU0
r9qq8WBHQydis7O1GzAL0Dag4YsWSAFbNfIXC6Fz/kGtCI9NHxcrf6qLDfojwaI4t3d4AfoMLd1z
Z31xcpooJzNAyql63rjaYp2WpJsuSF+mIn2QnqiPwIQWHw5v2rzqxKEHtbTKLa782Rn2jnMFLr7S
RWIfWdGGLUQEYmxqXebqNqUGkFCzouSI6AmiJnR9bDRieJGzvuHW4wgs67PvQbzAK2dv+vwVkrHY
VgZGH9SLauXlJl72iMaU0A/8lWdRGzWFd9vD10cRsNqM3V+tI+OY9Nnvf/8Bq3XyWPVjbe6vqU38
aKB+uPBzuePVjH/UDWHC1EGxDrPiKxpQBWDeuCaxEl+59auzyHMlXW+118HBaSMuzrUgM5kzY7eS
uirRXnMo4+h3YJnJab0zYUD/YpzPI++vl1hnW6LfY2F9xOWMbpM196B1uBtWk7HDTUCf+vxYV7D/
XTJiTCuYTUXzCYu+O5ax88vz5q1FlwzrWhdXSPXftVEQQ7Oe5jSH+RDz1o6wLZDklht3cmh9GCd/
y6jgoz8yFhP6wIPtY0KuUk3XEqkwEtfMA2Z+sSRHHu4da42ToDPEv3K0FGaL8m+46NOl58ZIAE5w
s4BuMqogpJS41dauS2VYnIO0lNxu+8LGazpjNE5rOaFAS3/PKhKrOBAFVDouGCVezZQjfptk46OV
RyNDWBARDp6cdZClRBoHsKFVWlIepV7TFpbHsgxXXvhJuGWnSlJZIz6i2gNhIMacOMnokxQPQeGx
8Fp8Hc3Gn2lRGG19j/PoIWWkYVV8SL34T4zZHcMD9t4gSKddftQdw2Ne3awI6Tcc+J4xZoM5D4kp
BC5K97Zz0QysAThYkrFpMfv2mpjBd4dCxuNL3Lhy8cD1iX4MNK+QQvMPF1FfHlqP9XVv7i0f0iuy
CcB93NeBZj2VBuXIDTu5Dz70cHfmgRgcJz/99yW31dljkb6XTU1gRve7SLm7vsyhQ/dsYLApUlzA
cek4wd+2yzSTEGsiywgfkkkU+wAgI5o8i9lBvEB/WMUNd2BOUz+iXYxntMDmBVB6GNtfqkt+TZld
MWqFp8qXNysVewLgVMk6lKgnJgl7wHY5t9iJVAYyxoasDtk3w+02sjH3bZEdu6Trz3lv4CnqEClr
croN8EpKLXxQW8W5bc0SW5r4W5AKP+S8fpZ7Cr4Zhy56Fed0fixRQ2+ps1P5jpQdXSV9dvdyGBN9
VqLJV+NPTcP6VhTsMlzmorWjhminzewxZ3FD5hEoS8kFLZcZAiSgdc/FYeGPWEGgIXH8Gh/4XTeu
Z8QbvKAPpfTSXQzh6dHLo/3A0Ld4HVhgV6Qpwc9dcDTLVTY4d4e5nmtDuaL7g00OqtdOfXTjzD2K
xrBGlqx4nG6f+s7wkNPDWNYK9tnCrHb9cjt6Ll4a9WL6ErGsrLKd3w6CrsKew9AYa1aqoBhymEuh
H/PJhH/bWDV5jJR3jmfVh8Ar+YSiPmEK3tfa+GOcMj5DL45lnODbrOXYXVRUZ5eiBoPltyreVok7
Ae9J9IWtwT2CLUQKiEYPyws+Ons6TNytBYexZYhq0xjhrsQQubHCySaeMK6ziOW49tpppWJT4Dbr
/XViWSWbax1i1yZXr10Q1j05Ig72BZEV6juB2XgdzN4fVm84NCSk03SBT3MIttxzwIzCWuNAWz53
hLgMOFWEG1nveRAjc5OKgpCN1wqPVUFmJP/bocwZmX4Gi5pDbS9xDtfu0eorsU7YChCPwbduzcmt
tjaOi0sLhZjsstiqCuKccBtxat16FxhJdRy4XkeJ5T06k+beSSGyrJx75GGUxN6kEvvNjGvjW7T2
xQNQyT9iIZh0xGKqlnK6QXjH3s5/m9An55k+EGKID51LhcgCCJRs5s9yDk3Y6jU3lLo/e2X1A6bG
IGhLAjVV1l/UL2cTN55Jp12Ynzvh4nSqKqxBy1wmwDbzryP5BnXtOpvVl1O5rC+C0fhqeuOzGoAs
TB4LptoXb2rOtljj1uzPhr/CIUdgjMMtZorCi55vMy/WT8r/Gxd03eZhEx2U1ZENxwwELaIs7/MX
xpotzxUJkWVxNgjbwk1GCxz6GwpQgPbrzu4lgH5qpIn/7PZz/eJ3YmBZj98tqh2HBy6g7LvkPWLO
TMzCx2mrAsYa6hrKy9hC/tPddA5m2jTtsD2mphldzPqpGkVNyqM8yByzW2VDHUPVb6/IWT2yrzA2
ZeBkR8/0CAq5a/qCJlydijPfh6Ts9N5exQuQ0YcYZhuVjYI7c9yL6JprBjEDvJHl0s7YR+3BT5r+
lAuzuorEDk75ZG1V2mcPxLqKbczaM3Hyxc/Dviss47fCk/1tHmtUJZ4W7jx0n2fAeNCh7z0y2b7k
lbEvJZcOVE643rkmtN5VL2Pa/7RVnJ4KPbR7QPjMRW3xCwWAzReLpVAN5tVD54UlwSa1CZiiW2li
DYC+z86ESwe6Xf9rhw9KmMk/4oTQ4e82ifFEVk+ZW3oPQmOImzlVKnzOqpp4JNrgIGfirstS30on
eBBwsQIXkEOcOd4LfpIc6WWEQBTpGbOGuFUZMZzGcT8nO1pCbYV+XSQJppxlbV9wPSqofq+MgMwx
2A8qxxA/dPAwVCr9xNv7jDVFHZMOKobvmwuOwbWR9HqWGA3Sv40jIcmy6gzmENEabO34UDfWVxPx
TMDMHNbCWeyVJL9XoRZvI0jIY9/mMfljkRx5+1K3FKB4AjQYuCSjWaUFCSUCDq9l7xb70MQEkpcu
LbnWnMLUY42EVsS0rMpNKKHxeKH9SFIj29vonIsjMt835T8/dkFSDjO9UTOpwEwcs2zsn/NCrPyw
izZVWXUvqTu6q9B2pg2EZT7HMp03CaDya2BhLq7QmHdG6YGZrGR1BIUZbArRjHj2Yw+aY+i/KjuG
COL3i82OXaovO/UO1WhXN+Y1skk7uQbAkjrKjmYUozwOGE26IW5fu6xjEQV/FJ2Gv5XmkG9ZjMZ7
Ven2lQoJQuWEZDUo9F0C0PyVuNW4LX1+tf/9raBWiptq5u7/+1uSc2RPwtdoTuMjp64Dj3Vnzfxp
+hB3loFzsSq89WgxbLmIrvfYTG7tzKW7drv0PM+NtVOeNR1nk8ty5lc99nMFm0YM+Rcx/v3c9Okv
BjuCa842IFf+GY2E9Ly6ox5wWCY3pg4KMWX9zKOWQebLcRKPBMKoncItSrn0l2j9Q2zJkwN6582f
qL2XI/EAnx/KxsC5/wTA+JYfI6g+z0MfYn4x2PyqIv6TdFN165kNuJ2I+I9sdzpPNURkQBQL0Skc
2ma3XK1P3cBNyslxMWHTjC5G3VqbJsMcWWRSn6rlCzEtfxXOWKWnmcyVIXosiEWj937flOinORuB
zJ1v/30pkxrDSW7BPQnYSuDB/5ciFFIR8Ny2dv/435deJXoD+CpjCZyBoDQCYz1Vqjri/dlirgrX
dmxFzFPw0YK5u89B/VuFFs0SNDdYmXDOyFzCh3iiVIePqoJU5cDXgIDnHr2cVmn0fZpn4mMCARGN
X6YXUapb3ucUurv1oZbZdPrvC4rVczjwzVgki3DMlxmxv3jachpCNiyZpDC/XHtJJikz3DeOVHZO
WWbg6OGU7IJcHYKCMcTUFDN7XDEU4Lh9QVp9D9bypajM8YFgK7OPQ4wHNz6LO67VRPfset83ajE0
lN0pSfhZVbM8yNKBdpqnR+2rG3ud4U6Q9bU12UiMKSv/Pn5ATXyoOWZPmqtF3Knr7DTPM0z1h2rM
rklOf7cXoO/QbxycRpeOWFu1T5aIpldgnYRJmW3ApZU3MiHYm0J7PgYzUyMjYkk/0VakDF8SNwJD
+8pyBkL6smnPSJ/VQyvdZ9PQJ5cmC7WSeGGZ5ECVjGK+ZHyeGMECdSS38ifmGr5OBqfa8kbyn+YG
tmz7lwC3izt4+VIP+2zCp9i77o0FYfJit+OBu2/KfhGbn22H0Wn0ePVzBEOvs+NzF6s3fHjDMw9Z
idXoyejN6kDY0HwIsuCZyHDPy3QhgzLAwn4tmGOKF+HCHDKi7LfLiGEqgikrXvNiY3TBNx8DpK6i
pJ2kAxBVD8+2oM0jsTLrJFHGHKn6W6sYfOVgOTsjsPJL2tb4Opye7c6s91FDB6jrxfaaukMDlF5w
IHHxSWtceBit7qnXrXOwhHkp83R4SsNaXlU03RTdeWsTb86Ggt6B2Pk80SWRoP+54DNS/KCNMR3t
wjGfZdnsXfB0BczgU16EL6LoxBlUw7GeSJL0mMv30FEuAhbbBmLFjxEED5PFL3JyYFMVdYjbapJb
UFH52dCAK2sSInssArkA9Ger7uoVJu8NMtyGOUFQNsTdMtmyji1VcvxLvpMszM5m1EQcmaHeBnDP
tqqW4JuNxrmOGb6Kjt7vZgCHklDO7rPud3CfnOOORRQq0z/pc1ckrF6vy6F77wvrS1uTcbDAjiGw
QNBMyRtTpBVV8mUGV3z0omrR1dPhYIICXrUhKSTo7nvUBzICBNLcevBw0GBdHeaYlXrGt1lW7h97
Iu5KhTgUU7c4Va712uHZRv5BD3ALth9lxZW8TFzQ0iWgQbrAuLON2TkqxmY9koh8Akl1mJpcLuFE
7K+GgY6YjALqFxtwv8PU0MwPXcjdmMCCuQ1oPAEIwaiBShWua0tuwojzNcijFwIkOaOIoT6GzUCt
0Jqq2GND0HTvuSmHtZ111KQYN62E3A0q+Cwg520boGUJSbgXapGuXnYqB2VcY3eAazM22SHoua3D
32Jv3x3YdZ/DDvE8pyhDcqJsys46ev/91qkCWYxyJOY1aK22fXHiujmlJXG7djGqRzGs5rhEFPO7
YvGt5xIqGypGyNhIioykW7EEniPzA+/2c2pE3rEJfETIcWClWDJ/FxGqPk9LWivj0fWPueUb697C
UMvdI9vGkTNSFYjmGRcPhhzZWk/ZRYHt3MLlaIwiZZOeuisw6xv6y5cSdIu2YSmvTV4+8zTlrGT9
mbyNe4o97BhZwzXe1vQCN3j+kPDm6twDqZGhSTl25tNGRJQ4UP1DU2EXZCT5FKEmoVQqdwuK891y
An+X5hiT6ewKRH1pIyBdTq2AHpnHKYY1XGAfa/SoD/VQ3Sfbck8SPr5dxx4rw+C9EyYcGVkzki2K
T1FkzzIunrQ3n2ZNDHTqyRi05gZcY3OEzBOd8wMJmnYrAali6A0eF6TRY2v5HpsgDyiqDImUSgqP
woiPydS/Q/tQhkdC0f1LaIl01vQtdGod7KFb6UEGVBQAtBEV7ktLaTzYvLaIlr/RwwDHoVT0PDk1
9yigZpViweo2tKmPFu2MubOfzBmHT0XjfOT7X+kEz843MUmFd8lFF3ejuaUH7jyThko0QYcl5LiP
dPD5v5zKFBwM299S7DFs6pg1rlE/FmU0H0TcHk1BBVKSg8S2AxBppsHQLD5y+137/1iOMXiY5Mhz
bruEgQszInlvDk/6ewq77Mq5jRe7Ve9tm403TwW/iYMrnlkDo6YBfFq2U/lt1SG8Brb/mL9uTsFy
sp79P6EKHnlvsz03jHkjex7vRnjflFyRG0vH7VBVJ9bmHBEOLaXsT/0Sq5AaIJ2TllnhGJC8OK99
LU7crQidcePddGl4IFa+JKJAaxbK0Vypdb1NQJxIaYqdIhQOQC96RHzeeZ2P2ttTagpF5HmZxcKR
AzgdmIItKz4NFRPvGLYnGh2IN6YifPRz6xluLiOxkd7LHLqeX/T2hYWgwQjU/CSxNrZuIz9Dx7ob
CVU1HLHYNNJXypd3s3kago7zqinHk5GnX2PD+sqK7H81DVWbYTyli3/Yoitt70PK2TXgoEUfv7pQ
XzjSii8HDMy6wgS2ZRJf4xf7kOlEGi0J/f1sEKKI2vydqcb87dNLzEz0P+O67bS/lgN1JOG02les
Prcqg24EqMnczESR1ooVbBaYj6g57SYvbUrF7PjT9Wjsqfz6KYmSJVhHNVUFG3olGmfcd3ixhj6u
zkkN4MLG6BAlJYSYoGZf0GjQxhD5sU5Rbp+2x7LmrheZ9aGbCYEZI4/QPKSvab0E4rtPpt19Oxc4
+huoutz7yPc5O2nXz45VagyqijyE6g+Jg1zRW/V3N+HKZ8e0SXpBVhJEOAiR4ZoJc3y1AzJj1Z/G
TyjqwahzkifIkV+crgx50/xTZwUoGO7zSPH6MZR8nHHw6ZlPkp+sO2rB4Cs2p9ideHN06UttwuzL
qGqIaDjRzW+V1ciNipCYa2TQaJzhHXeRvAaY4I36L4jpgoMCF2yMAjSQW7xQpnWfK31EqYWx0yHG
Nqbxz4q2rfjN7flQMxCPpE3XtvS/llpPSFusKqKmZudkjDwtC7bJHB9dwaqN6GREcLD6wxO1DO9o
VkCK82PYOZDjndbbBsV+LuOMslWbC6PZIGl35TqMm1cntioqdcnrIlMfCScgPXp0qmadRTJTMxIl
Rjxvq6Uos4qp7OV+h47Dz8oxLFYKgXtTOY7esRm4Ok5vLbk41JlxD3WCy/LsHnNIMEPZJVBQLR4p
k4c2oUVscN8ax9im7cgDxd+toAn8k11M/kRPl0BXpzzEpZA7N9gB3VPgEilIJRCDouv3Qds+m/GH
VwMkaTr3nrvFj1k7r8pJ3+LypjsPRTx/EFlXbQqv2cdzefQ8DMzoaZo6eA+IznE0bDR7cCAOBNvA
vKC2fhBLg5wEAveOZsluG2PZxk7wQIvMfUtPYQkPg+Hg7jfJ1+yGf9lmPZq9ex1RjHlQedPNcnxs
o+hbhGROice07ptKiMs2yavhxE/w297iNoPE/THr/Fek3bsq2js9OJhTQcpEiM2UKqd3+HSAx5zh
ueqiI4Hbk4VRySfGgZJqXhqT+IghHi3pIqUEm3wowY1KLvds4mkYuDEeMCRQpUPB0KFRRHCGv/Yc
PTstJhJDF91aSoI6dvwzpiBzTMExnA3UQZjwkUjlIs/QXbxS6Vl0eFJik2Sda1DraLIEtSgEXHml
aB/VgGtIxSwrfZldrAQDa9yYao2OfGJtiCXCS4+LvZW3X7WqLf6VZYeCOHCNZlvwOcnys+qkuw2L
O7DAZ19lPwbI3cSf33GesFgt98ZEHWhGrnoDTE92Ybk3h2DNd30myWujlVDjPRdzQHNKdo9k923i
AXIVsMCBGoTY/SzNnICZWkBZKv4UHIYAFTFtO7dgUDj5plVLNiKAX283AkMJr4p8U9EUuqOjgpcB
+3G/ra/uYkmD7cYwK4stc+q6MXP028Q4z1l4cUL6aOsp2M7lqemxHhOVwvtU8Lvn1uYvrsk2E2+t
N1306F4Lg/Nehj8Dth/avB9GSSQMCzahZo83FnuNR7pwH91hPjJAg1fM8TrjgoSO9C6JTdS18QxB
8cuY0jfqLwHsRhwas08GeSCoQAYw/tWT2IklRJjCQgjd+pQ56asvzRuddt12iibAFmj+mGuOecBD
z4N/L3I/3xRuugsDLhRclvi9N4zMOCx5k5O+ydrwqyuw8IaNBCvozugnqQLmwTneCIwVOeUBUjCW
U0ul2UHJ77igszbVCFtGBaQLSf/mOBgLsO/7oI7UU94HL7xrrdVrFLH69yQef3UxvHZjaba6TSLe
+cyydauwwMD31q4Hkj0mEM2wcqqgXOwcI6M2khCcpo7PqTFRljHnEq8m2pIIH6sai1kiid1KtEQ9
4PUaYvGW9rCAXGdTTlSUA1pA7X0sZOxsnIxlae5Eb8NofvfpzPK5afM1UdNH11x+0ljtPcwY7BIn
hh5AuUtx8AgLWpX8kxIMxNeAKMY62jqzhEPoNw1/GrQWQSc7gzvzOp0qvMax4rFZ27jYEiDda9pU
bYMsKaCyRwU2ZkohFwLyzqChttaWVmvOoDGkZRTTLVO8H1Mjj+UcW+Hyl/99aYcGTM3y5f//t//9
VejIVdGriLXi0u3ucgc4ud2LITFYGxGQOIcU98mtwPP5y5dhMIZtXhb/aDmKzn6YpMsYRiJ5hiRF
mxSLCTOJk9042lwxLcF9JQPPVuPSWHU+hgg3b6d1WcnpXLKLdYbJ2YJs+6xbWnNlStY07unBiIZF
0nW5/FM20e5yKaxtxsy/nmxPXjm+kfsN+apx9X7AmnI32o6LfdHrW+HDpR18D+rJ8lf4Uu39pJJt
SW7g1qWAbSnBy/+OFet+N3v1acb+kB2TERnxB5JjYKSL9BjJMvhkD+ucG4IHVTJ/mc3IvSHK410o
fX7s6f9xdWZLkevQtv0iRbiTbb1m42xIIOkpXhwFFO77TvbXn2F23HMi7ksGsCk2OG1paa05xyzL
K1YoIufd3gh+P818528/Vy3sOhhiaC2emy68NEuk3xHatLi6HNPaMKgThLX5Z+5g2jt0Fjj/lMYR
jApNMBszB0XC+2iZ4dsyJm+hndPoLJh4ePxjO/a5Y62FvqrXnYVHVkwZDTc5bItbjXwTSIO5D9vO
WfO9UNkUsr1baWSbXKRgciMujd13V5M0nSC2kV+Xib4ZZYbGnK2wjFLrthIEu9nL2UJ8tsPJB8l8
HvgogSgxW8Yx9Xzm7k15nP3kSKzIj7PiivGzYSiISVpF0LuVeJVJs1DzAXnhnnSfR7vs5UH0Ogid
jrFEuhDnItPwmaC+DI4vwVxzvl9r7WTxXaSk1JPR3I47ZkVbYgq/EKZNR9t6o7W3PDTYKZ+aNjtP
bC7gVRovcPs2CiIQf3DjA9fPvI1Bkb4rTK9Fo3n1KINpjXGFBsw8m4S27ZltODq5qYs3ISILqaJo
IqYK5/6akhsNLXbwDm1cDb3lVpr6KFrf3E0LILAy+lsvLlqyxfoaIV/uypiSQEq/BjTGCy1NXkq4
AVPDcCqLOJr8fs3LLVT4JKfR/cgGJ2iqxt93uUNfVd01xZhumnIhNdui/6QiYP8ahtoOBO3rFFvR
oRpik7gQhC/0u3dNVwczQUMob0LIGrg7OLF8+XFtYUTxvQ8k8Ye5tco/I8uNZTvyLqlIXwuLO1AC
G+nFq+04PPuNUudK0TFF/kI7JwQW8ZUxQtqhwnstvP7bnjkWp5zVgtrCSxQx0DWoX55Mf6jOmnCS
PJ4+xTxfrai/9GNU7mNYw5dSO6CZ2gkEQ+QzsxQRtdkkYEPk1gnSx4UwDEhXrU+Y3DhUN7+f9sMJ
UxvFfuU+zrZcdWbc8eaKBZyn14GDzqHqdXiX417478Xto79oYMQeW+Ammb360YVkCTvYcnaSlgjA
NjgmQVvo4hrRQaaEXvaVXY9BV+SPZUpyxYbzC4NaQ837qOd5N0gC2TDNmeHDNsXNQKqJb5dUe2N5
NrtOZNQjfP77kmuj2GcrR9/kCUkk3Xg7xU2HF6s6j+vL70f/9/L7NbCCmJnHEGGnUZGBpqcUapRA
2dHAQTxDq/PPeMlBZKdk2Bd2DG+yi73mHFspWidv1ZM66FYFKudTSuDDrGy8rfX6hv6+uPkYnuG1
n2bXEYcUS9Rp4FaPOlp8G8XQ4JJZjYH8mSkF5Q+956FhMJGdQZdKXGLYPlKtWTYQW+BBlu25NyeM
BlHVnnEUYrpBXawIqLtZ4BmTaT3KEvGGdQfFG47SbI3bAufjNsYUgKKYOVvXlwacZIE6oUGpPjNS
uoHO2Pz3ApvaQr3OaXiMnR/s+f0+k94qtV1ojOtsOZvwfA5EgV+kozPkhOLPrPH9LRJ5ziS2Demk
2M4+JjYBmqSoThmTMU9ApO8aPV9qy5t5MX9yRTwryrQczDtZlCmVjb0CifOZ3wQdLzxnGibI6m7n
OAba7D4YjZiCpv+pgYjdd9J8H9HvinQACBQHi/Vmph6Iq4Xr2iIU2tp+85QsBcoachQzuz/lmRnY
KJhoFWz7yjqnA8J5mwJB2ueuQYBWaswMbUBwJD1+9W+eKHmWqHqZbMgVLX1QhpJgZ0PY7eVN0/DW
FJWiBXCcxgHRVBsy96S6VyQLZQyEkxT8NzX4k66dK8KZw4zqy9Ml7XOLHHBHn4xJ3quo+LTC+MPu
SNyZQ9QR1dFLuW69IotNuDYgVH2wbHqLVMAvIHTQz9EQyZlahPhWojmmFXxTKIildRT+I2Lr4vv9
OcPcPHgDdLwVvbhEL0zhMBtPy94xDISm41na81X/wjDq+4w42U08pC9Jqn/MCvxai+/UraXAYxYe
W8P/MjKJODX8Kk3sNkY3waaJ1DEakac6V1TQhwhZkOdiJ3TqezIKlzYPtFX/eF4bwCEOj3HPJUzr
OxuBQzxSCA61x+CCCA49Gw9NGExuPB7hBXxMBsQkK3nhPiGEngySzJPPcFbYlRrrWnqkorKPHVRY
fuJoZb4AQ13a5kuNwhR0QI0ojQoOpkK0cVBqxV56zuv40S9aVjgdBsa3Y3Dp5HqZ12uVpD0B18xb
XH7nyGvepulOKPmoOJNu2PyPbZHksAsOJAtxQ5u8DYANOTZYHx2wt8Tt00B46l+ts8ekDR8i2zuy
GLCPNdyS08SpPLKqD5AE781sf1jZB3XuDUofWusSW3iKSWw3xTXSYuCrMrdpkuTGFQMK7gtygeJi
/Gsm3BzNaOOSSH+YX7y6HFPnibsd7Piz7ESEVZGzgJ2gbwZc0Qwug9yII3n/QF1zh/b/3OTiKRVm
FLipoGNaNzfoJA52aXK3Sd5V3iBckvDyeI7wh9T9fYpyaMrFRXLrb0xT3mZ1ajKXp8icTWfhWIrv
ms4TJwjy9jgzVD1BKcW9W4VPQhlsYcZA4zI0DqFdI3guCKGjdvEiehpJbAAQ4gIVpAcPPTegtAEW
hFg66WfybmAEXrtP4d1kgLZUJs4dk36rHSNNboiPxjIH0CzciIH/P7OLlVaL5dYA5PU0P2dl0m9f
0DnAZFWXUUDr0wBvWOA/bGt4F11zIJ+b5k2vNia4m3H2H1EN7CpXYugW8adXi0MnyFm0zADUxXHu
sMU0VmVhXuWXJXA0sNp6b1uYEgvyATwnvqqsOfoYAvCPwAT2yVjEV0wGuveorg0wyS0ZOzRrlge3
WH6iRpwgy6E6RF4nLR9cGmj8bHzsXScmAca4GHCp7M4iuDm8tIv/NwHvMFtfosB7ZTSfrGoDYv7w
rUnRNukJJ369nvTRaZxlxQA6ZHBH6OBGSKTHZO6yAIyMoNPly6sAMdknH/3rJgrNP6Rg+dalBDvO
FgZCdCXtZYzlC8//5xb1+xi+zxHfy7g83hFxumZukCrZmfyt1guQPKCCAv1lygasbBTiRmuRfjMf
lxHXRNzSgRHpzh+wPkfjtaMwp4bmIRUOLWK3XlWFOt7bqJlHi3+tPRpHofcERpbj0D0pxl9WhHhQ
2016LDKXP0I7NxU0MnsypnPo6A+/4m7RVPsE2vmBOw9ggBxk0/14X6xAHhYs1J4/C/1zFBQxaZDs
gA4rMf3GPpBFfdGV+1Ng0OOCiM0saV87Zfnh4zU6VCx+ava/stZUYGQYO/aPPiF5mMtAymVY4+hY
4k/2Yv6nJJRMjEtwPIfFdkk6wmab2N13mfu13nlEOhxiem2ghsaPARszui6TrYcF283M65Q194nP
xLREUG3NmJKZZ/TOGl2JhXpTHmh+fIohupb5KoPwZ7TPvEldJRBFkqYApPPTLbigDtrZWUIhbpfx
Y5RPAC/fhU3JmbLwbWHoUXGvP9F2xivaa7rxbXT0B9w6aW/2W990OWKFnHJ0kB5t4cMEW+XFHAnu
c+ANqplW/om7CwXxm7YGlD346tAPfU+pzfIYS/tvAdmFDdrw82z12zdMA5Ynga0VoGfJKgNPzIb5
kjoZwAcXxXJ+X95KrZixWDTFGnVJOBymBNDPNhWdtTRne2gOXVgRcOOcGY7thh4HnltIvJ+Am/ed
ea0Z12zbxcIGbVY3dDRWtNPU7ei11OND438IbvWmR4vvP894jYSEGUvk4gqVq84h8+DNOOONcEfc
YNmj10SPNqaJJB2gd9PbzdWrtzTovHyUNLK/t1TPHg8YkErpYQQiUqoR0or7mihyTMPpqXWNfR/N
bwj67X0Y431BnlsPBPQ1UOToq5ImVtH6KwsiUSP7M/Xjb2k69MVIvk9BbItVc0cFeVGkouJlZ4gk
DlHmPAHRdUNWOOWBX0k9CH/L00CLVmCyyOPPOgUbYGdM9qR1aJhcFW6FI6U6lcK5tGUBRApw8WYo
9KV1i6OKuKNmMl9XFsQMe+QwGHe/y8oCWVfa3jlN/imfhk05ma9tPJIbaf318y7IG7g+WaRe9WI8
QMVKsw/k7fTchDqmOv1O0QPkGqmRnATJgOG/nHDd6bsOKfQa1+3o6GB/X6x/0Qz9qcQO3xLK4OUn
iDElhHEOZYDJxHRGYNAyyNMWptGZR0eZQAKyqjw3mXXtnmbkUpPk0N/ob8D9lLdN+bJ0CmSNBOBl
Kegcp7UeriNmuP1kHztVvyST/LRE05waO8IGssDanAr/oXRpg0l42VZq/ilbcAKTM+KMGlcYv3RP
deT+i+N8xnyO0tlzpEGjzdDMxJvDZODp8k22Z0hgKcwU+jsILndu6sNeJ2j1PJvmv8Ux1UGZ44Or
tRvUTszUzArJupt5n1wbNFjdn5cB+glKgU+RZTfEb3jnIvGJYAQ+Qj40YnMb9rjTIWtQvnk72uIU
Oak4kX12TUJOUa4R1Xv+/cZaDbzqPpdQRLq462iCUgooE27x4I4njxNpNqaHvtTJofaXNKDAX5Gd
9wgT1HmKwzIYR/2J6RdKuGxA1yn5MnhtvO1lbEHjnHYmhXAv6D+mHkN50K/xvuZEAhW9QFKm4xof
CQi6wIp0sY/icMeQYnxZQuNPC/1qN7R46YtUbJOZcTSaSPxKnGsQjIKRlMnkXfq8pEcgDdoNWWLd
IHwudxTzybZriwthewnBppzXG/A8osa+MrpjtaVg3PnSeWuMsKanJxDIsl352RMBoRnogYg6Mc5v
vRpggo6oYyoAQFE5fk8jqgjTBdObgrqiJGNqMwKP1jymbGSxj9gkjxHCwtU0l35boFQG0f7ojNlT
YaBD7RY/SGrAp03Rv9r1r9M//cvFR/paIxIoi/aaKyLCF6hSJL9uy7kigvWY+GaWXFyfpoMuD30u
L2nceod6QbSwnpv9ZvzBl5txOCP3zu6eoN6u9gH1jzZfvLPKksbH6NRn02Ni8/uy/O9Hv5/+f9/S
5BGM0JZtOal8/Bn8xdVpYO6fduzoQ81AOrMWAI5o6Pr8sRVAwj0KBmT5oHad/RhzEaXF/GEwtD7F
6KlSn8NmC/ErOyRlS2FK96XPLPOAZVpcgWmnpxUDNXt/GJ0pWlj9jcycoItpiid1dQ2FsY8ZNhLl
xEJlKffWz3XJML8fd3ogGcQbDpMdE3+dlIgOh+mh8m0LG6wDBJFEQY99nVsFKwu5IWCchgR3Vo2N
vqLsSOQrZomXSFu3aePcOtb4RF0Pg9wkuwiVXVma1AwRxIweAIVAeL6TRnU/iOap445qoZM7reJE
jSvQ7cJbi9boNhQohzH3G9u4ZHyEO6qx7aOBDxl3afadeNeBrTWoeg+osy2fQPR+YbR9zmtgAIs1
/auNMQK5pr7CCnRMf7ISC/K4fozG1DypqGOIvr60Q0gPqAr/LDrA/sfBFBjXFmn7vW9FJ6yFZ0jJ
dyIBDFL3xCQgBGkqFuERowL2vRTeSXxrmiWITpWe0VTfjXH/k0+TcxDrCFvdRzPyS81Ctq8WhCpK
TDeRP58HWD0IlB4RUDFa9HsWemDV+H2wR1rAhhhLJj0pjVHybAzykToDMYpO33PCP2H+XOcVgdsx
UyIYIyPZfrigirifjG64hguG5rDSf1TGZEAt+oBG/SbMDGZPFeAGuzlavnWqOphpC031VjYncw0N
WbG/jlF+D6170cnMJK27z/r0VQ/L0WrktQrvfJx7wAiqJ0AHr25kjjw/P9mQMiKzEZB3hcH4umXG
8QFNA03EMta7KKWEGdeZHTxck2I2TOtP4NQBlgbaHgW0Zku20KSqZhOrZOcrJm6ltp6Y3+NEi2jQ
EcFb3lrSQ+mGW0uu++nE4rsxwlScaX5Xu1p9+jE2l1INQGjCka/0YNjCCqtNmxiPYer8reewJOBV
2ydgFyAyE2xtYXpwM7Uik1EohYZqz0KatHV+P5RJDjy2HaCChco75KY8DWsrtRdNef5tqv5+9Ps1
dZwiX8FqwadRWZ6+kbW8tfw6ObjgY3le12ZT7Og7KdzviUEpMcz0oIb/bURp0YC2nFsazP/v6xFp
JYdwmg6kEubTjezm5mymznlos/LgmXCLoP12jfuOmwvejLWzfPOFwhrpLqImpNogBFsJ3AZsyy5N
y0dZz+92bj5bBEew3jKSI2Y1wwSx+f3ZViY4/5XEt0C0Y8dM4navJdDtqiok6cVJ/ccnbJ1EhFry
DvWE00U+KvAG9CiHSqDbk0sWjWKysuYzU4PqoIo1BnzcTGuGeQftY9B7BPbsoQ4prEtLh7jk521N
FscOOf1ciRMRz/FRx5m7Y6Z0IQdpMtLlaqv+xWzd7rRm0W/cKSVTSTTA6nnCjhrUns6cFVaNexNv
KKeviNx4VH+rpA1jPkcTLxSHOPGYPI0c1FPUC/RFALHF0WVBWpcIHy4uCNBG23UgG83qpCt9pG9y
G4aRz5CfVPAVh46ExdwT012fy77vyQRRSXLofea1FK/n3xd+YP3fR876fQqj2xbaPRC99dPfl//7
vt9PjU67vPnVoUYZdaayjzaNCDHwLgSZNN5TXDi4rf+3TduQLnzu1pffr/1++vsR6k9QobM+/X5m
swH89232b593AKuVFBYSqXT15qwvDUayc7W+/H5aYtom2g+YUeVOHjw3DWysx9tUdTF+sBa617jQ
sJjN6b8f4qzbo1p/kuHbVRAN6mmKaiZdU1eYZ+bWxn8vXmS+JPCg1zbFWidszNKFTEF8OfwSfPaY
jwzoTfObmLqvfBFVEPocbpc5CWbNGd8iY6uFWbhEBE9Ny9Niwmdi8EKPB7u7C9jcgTpDYCIQQxqf
z7G2D8QCoTncJa41nBtqJpNFl/ix5a1Oqwf8y4bdBLH2vX28FIyefoBZ88XYf1cE9UWud9t0yZVr
82pEHJVbvU/y5nbJiB8SM//Ak8UlyYwlcJ1/zozXTo7LV1aZ/s5comtOD9QZVHIYNBmTfm0d+ilf
0XTn37/D6+vTWPVH5tZffa2vdgilz7HkOQ3nQAjMlZH8Tm1ucdteSAvDeb2zcdPTf5zZvM1x28fv
uifGgS7HXwSPdPU8yqwGzxBlEuPeHFGYJ7m1yf4MagJRHkKf5625U7NQ4A7IXhjsBxsUHLuD3fdg
DjL/b1t07EWAN6aqfZgt+qQYFxbu3pYgiuZv2XYPNPK7XcqbuYmX8QBV4By2yOpNP363X3E7nmge
TBmYZCPx2n3k/QyggO6AC/t7sVjWZonlk4bjGjBbfiU/JTuLFmdNovIvdm903w+gIv/62nhrBhCM
g6U/qrjwsYcNd62uO+zeVvwQF+kB/84XbH0Arm2Dbb0lBs+3v2MXQgYRRcOh8R/E8m55LTSyZRm3
dpXftPKJkg7ItOTA6xiFd3B8j6ZvZp9Kg7M4wdLxESlaUMATOwCXyfck3myZR5BqkjkcIJekvdTR
Dwainela3Bj29FGucYxF+1IpXA2YbwnFTO1j4S9/0lbc9BG++LKi0Jw6hE6JO2AUoED8HWRHIeTG
mLEm2sk1myUjLTNZ8fYOyjJLrePz/gaxCXHfS3xS83JhOj0wogTKqVILexSJygoZbYdrCsYNZZKT
jJyVauKvPGrQHOH+qIiBYJJN9I/z3sf0m3oLfVLr4ZUzRWgH/W3d+7gMNYSJuXtrhODQVuB3qGkt
zmRWoopaq224QhNWxA2sARq9JvL7rHKKnXKqQ9kN33bTzic2ZyYO0MyUZMZrQ2PTY4rKalJlkMEP
rqcAXxxjJ5U/Op6iThHWZ09z3KzjO1celzWMvYqKP/FoGAflzs+6ETmhcoSY58VxJO76AEzd3tTg
UajJ5nmvaNhFRhMws+chg5i3K7wSuGoVkosNKx4jJ+6muG72UwRcr/eOrMe0YpI0OdojDzMG3vrY
pD6z/5KwLcenTexnnFDkg3B4AC2zuS3HVO7GGN+Bz+Fsg6I0AVxCBoSTBJaWWF0ifpDbvdj0M5g8
0Cs1KWOD3k6CPHWjmyUlrnWo2ASBKOGFyTGP5sO/Rh3zbJ3g8fdigDDORrVE93aRQXD2rnXDqU0n
iLKj3vpK7PZrJIMPSABTpCQLDIuQSOjSPTZOqE8PhjNxx0JI3iJdPvkkTEDhivdGfXKthUYigXJE
1Da54tTT03OIRUx26RQOxzCpbLbg5FStoGCiRSy8O8wKiVRgRFTYJqopuS7KrkWP7R6+O35Y+TNx
HDgvEUgTSGr3sUOE0+zrW8fHS6V9rfbjHRl5dGFkt/e64S31zQ+r7rgpZpoRLV3fcpI/PkqcRKm3
kYHwdsroQ03KfvTyb18TSsWJaOQgi8tOtw8yUQiTaA7ZHnidoVy5ohPnjXiJHsL8Fg1Gu6FlRUZf
iO8qvuk7QM56QN3NKkwIWWfAiDZssHyTBy/zrUP/QeKPG1A7P9C2DSbTeipViU/bjl4rM2Kgbc4Z
M7lt7JgYJ0nV2ph2zYpkyXmvkdXK7i11ifDwxHuiRL4X0/wtc6K/52U9dR/cZE4Day0vSgAJJlxa
MakIF4j+Y6KJRtEA4MzeCs+7hnX+107BtpIA/QR39DCY1edoe29N6xIbVNHtMjBNDs+O4yGp6pxX
VdQ/kw1HSKtup50OqBxd3g1xonBu8jMyfGotq30cjewe2N+jRPeAvFIZDHoLj3lV9bck2sTRku4s
OBsmFIJcm2krCxJtAJ8hmuy8NEjHZlfI7Cee5Ys5lnhcRvQlol7IwDAlaILp0KKoRWXhE8Y0XGzD
ewLEmd84qfUw9vW92znucTL7au9Z1bVsxndkLuQQMUHBD85guDZ3DEjZwMHvHKjo71VpiqD0cee3
E8zQghRtHxGDtBjTY5rJAmrdg8fE0bftFzkQb8rjNouYGUrsnY0B7lWX9px9PkhoONM+D/fSZDiE
VgL1qSTWsF5YtOqe507r1fsGQ3I0SeyTwux3+ceUzAZ6SiiX6TTVm2HlMi4WgE5RTtd4XjHCw3gG
zEmMj2QyU2mPm+TMDVfHHFw7Zd/OEUv+4prMNqOGEX6Bvig9a5KHQ5rCeGe98ZLn40dpB0VQ1GW/
ryXHZxdKYucsw6noTZrO5c4CkrP+HPLm6x7AFQzJLULbzJ/qA3jcZLtMsK8KxpqHpKK/wunWoHcE
ejFyxBdPuThm5t1Qha+WYSY7G38GDzW6SIMEqFyPKOb2Tk+KWJGrat+gAgK4dshc0L5z8VHO7OrC
T54m2zq2pL2yTXjHqdAwTzX2sMgD5uh4aK0Je4K1WxtXkYRHv8NU0Ge53lvDMHN6ZBLGgOA9jSFP
OlmKsA4R+E1FnAXSNrqVdfc9UsrftCR6GQnHVT8HDxWWxnPkTJynmHEwb6j63TLmN7214iK89E4n
XbQraqZdUlQvigTPUzl1EFwr+bqwNdJXF4TewB+Eu30fdlBw6eujLFkqnMhOgVPZKndOZjwCi9VP
TgYRKV761xI1UCAZZvf8xFBQBqd1s7PRvUOaIpQTq90hTJvv1u4DX5rzxvTh2cC5ZQqoH5oKY3xH
ujW9GnW2O+YYdpaljH2pir3ZspkcAFjAMkBeBTCXIWz+tVP5J5TZ15yNEW296nkMVXSZ8j+GD/aj
QnlFw0zFW84U42EIV2UgVMahyg4Gw76AhiL+b+3nu94gzlbQ0No4s082kvRPtVlsB8FgD1tMjEWi
ra4ypt/UqG+t2gUBAJsksT47UrapyuE+LwwnAWN5u7mKnxcjUTdZ118meH4BmFPrWKCzXiaHBypC
Ohfm3sWj61lM8t1FlBUgQd9yeh1PAMYLFHLwu7DRMKRp9Hnw4vaexPKJGqGZtX2BkURT0LOYYflw
bD0/4kCG7wizwDfm1WXfrtncZUjH2KTB1psSobhBOF6KLNyvfqi17/OofPAnNrQSHQFmWK7uwnOz
b20LFMPADmxZHI28T6+r6oM3tBh5uvAp5HUzvOUFmzla4YgUHVOfIdxFBM5ctCr+wNKIDnOnL3QQ
nnxnvu8LYuLBz2oeF/9uNmpJc9l47HtHBR110ZmuD+tYDjChBbTvV3TtU6u8mRz3MXQiSQgBudnV
bHOlvehm7vilVS1xEALLAFIHiQgy7UKSFl4MwZLnuODu1wW0YN4yGSAvlYXwPZs5v0YVufTPcDOi
o02SOXOuEplEXrN0ggVqdIlNOYm4pOzYoLDmY+763/Ah0hth0+d0LbQaOeoTRkZyayEbRHJlrCUk
1XfnwqYfF6hssrOD2nNealpfdj2LreUxE7EG+akIPyQLuz2JztiWOmfiRuNvM215LqDMKOs2R8MQ
UAC01ZDe1m2d4MeBkeEwvA1cqZl+401PiQx+JtRsWzrflrKLd6cisMbN+DXqzD8JfJlj8ccVDnAI
1GCD0QJwF9eu8P+kRa+eLNPCTp6219Frx3Pht9X95DPWoWFOBFf+6RHduVnWGKiC+QAtL8imQmXF
IZlZI6q0aI4DAkSisUX+5Aq9nWbwmkBy+KgE++jlyZ9pjoYrOG0yAo4IRSDexJjDYkwyxWh5516v
DYLeAKQhoCcbcwfbJVlho48+hqsVPZhzhbO3XLArKLKwD5a88RA2w4CzjWN9mTKFraGbmAAgTt0k
DsmQRL6WwTy6DtKu6QGGpkE8Qoyd1fPnYwXHsMktKEca71sk1ykNhIDdaldy6wwjulMVkKYG8qHR
EJJhTbUvoIarlPGUg7HUc6eZ8wgluvQVmizSVRwxXrqBU6bRwUMnpTrbFJi4kZw+8j1UBY77Rt4O
0Yw4/apWMwoK2TrXA3YIhmpT5yuLwIHTDJdyW2Fk3XX9P47xNSjrdFssnSTXusBYDTRecpsc8gIj
owfquo+VAK+ONKGf+qAKO9ISqmGruLAQjYilDOPb2k3PxOdidk4csiEmPJVjdm4bBdATxim/HkKL
LidxwB1HxaqSj0dmzGghsvyoW0aZkjNwOZN6ZuIA2MSZEEcPVKbyi7toNI8UXMZBFKCGGqM4j7jA
/IWceifZcvpYTtKOb4SAosYZAA5zGB5BEF5IxX6Ae/xZu01KPhK0u76pb5gkzZYrTx2jyaIOH1Cp
J4FpoDQZFO9a2CGM1nl7LGkNB2EiWA5V/tJ1xrA1E5fGYzaxZVYrOcfG4YQdEKfn0Rh9uoUSfpwZ
kQkAipD6r0UFrB40RppdMoyfpiqh47qOjUEnW7KDauvXqulV0Hqj3FgMphRKSs+6L5yEdmnSKvjw
0Zdqp/eOMe4Id5bqJXwdZswDkWs8jwZoh0HrFYSp54MJs0OkNPGsdekmm/N1Th8Jh2KQSvOBhgDa
O9Xf09PHZ9CbaNSW8kHTRLkZzOdoiSsSRyYa8uYL6JR2l6w0b2GatDAJUocD579GDn7SftH3FO7Z
th7h103QiEtjPnXCOSZ18xqH+tvFoJDHAuA35vbZob05acBFWfZ3nEwy5Qyyi22jIZUthLacY6tI
0DEQSIaZPW28k9dJpLk5wxWB9i9yHpaCWXbFXErBHmGgwzIAqOND2/9CH3RGEj2nSf2ueq5EmRn3
1rJmd/IuUsPUT9IvmGyi5N9oEf0j6Ot+2puzNZ8IAFIBWuWXtjSzI+3hGOqGH1QIH/aQP/ZhgSrO
APIbVDD7MROcYDosAdbYj8bMHhgh77zEk1tf84SZhcRMUfnXdiT+ioiNSz0zE9XeDCOThYD/rHd1
IvAJotbak/SCcpXzEMRAlgRvRfKgKbJs5un5z9yS4Gh767l9RNA4RkFVIPafFCFoTUnlzR/BdlHu
6WHYWyLHXsVED0+kBUgsBkh6dIezw2iL3Cko4XLdmZIiwamWXjGtkjqow8eiSU+6Kah7kRG3PC9Z
P4HwNwu1opJDBKnOgVq3jhnrLtEOsmB7QM77WYI/3Ffi4lUOdrJoNgn0QFBZqDs7JUvbmWWyaxl3
sCLYRKRKsYmtItqj8ifUKWKRmLMpmGmQTdJIcYox8y7adjouMTUf549l4EF1IZQjL75BvXc7yDjb
qZIZtI1QurVI7CRc9VZXt00ihl1Usm+4LiiArluH/fPdIPJvGHWAApCrO+KhtsYPktBFMLKfEpfU
/CpxuoRMgJHotC4qml1cX1aRYcQaOvkQ2NzMfcvc6FP1CKfCxvuLLhFOuMMILotNtek4v3JqZ7rH
eSzJFkKVWRwW6mkx9Re0aqvaGqt5ut6sHuenWhFwYDI/HgGiVOtcdZZdFJSjuiXNtj8KneHYXf6g
vYP+A9KPvkCEAXKIgi7UxU0UZ7fIIgk5s5thP9bqnULFPeowIcPSeg+ZOKeUhEHjEMakNXsnAU8z
ymVtQIEeJHfgXBLjJmjNJdQ6umTLdTgB4f7+wsaNrVUgGFMsQJxVQ9Th7H+O/lrKPAowl4E+COEH
ciKBPFjAFlq7+VlpXR3VonWhnX4AIbPD3sIgitHLppv6aNPm0aMsdHqfciqM5QyHXy/vxdofc0by
E0o06ivdheecJPhjX7t3zTzdwhkwtwIhQ+J7zM7tFV8QojOHY8b8W+wxtXIElAyZbHyWxBzB98oh
GxjEpre43fFYZdgci/kQY1adi/0yEBrTrUFOlTXHhJXXhMXQ2gR65ENqu9Uo7jfFMECpAnC+66DM
1u7KUGmeiwXYitXnP61s33C2n1KXbkmbxmILW3qfa20ghJzfJpv1y3fsE+Sgzxhop0oQv2FvzeUE
7ZNAxpS23B133cswuN8d1qgdjcj9JAGk52ZBW8e3zG09sfNx0I8MtNmphB9oR5oTde4nSBvgPHHe
fUH/B79SriMeT+0cUeSnwv4APnytKHaCqA7/vitXApMp4+aicaRVKwC8TpNzjgQJBcWD1fgvSabf
4xGxI647uWnrCQ2DpK+YSvlo2hOtJ7GOzukFNBXH2oyGyFYUHoKnSUaHSSJxtNJGHsiIeebBo7Ql
aKEOEZik/8PdmS03jqXX+lUq8vqgvTeGDeCEuyPMmSJFak6lbhCipMQ8z3j684FVtrvK7Wr79kRU
ZpRSEgcQe/r/tb4VpmfDOKg5LsHSWn07+BNTaLwyEmKDB9pwsHAdlA5tvc2n5J6iKfYfpA1XhTp6
PjYfFoiKRGrsxnXdPwzjYC39nigCve6PIrXaPRUpbyi7zRiw0bT1ZQfhek1p8TaIOW70NAztkEJR
RSF3F6QNUlHN+MHOdzokxVudzNvNKevWZnzv51SiouGehDaH281CqyHeMSJ/YkL+noZUWzivo1ga
w+8tcMGdb3c74hb8pedM6oaC46Ixqp0YZHIi120jnYHjl1nc+T7H8B4z7AoarFqnelqswm60V9Ky
D/ypd57eDrupxGnpBmRkddnDOAPzzUDTQHGiMUFwtPUxuiwCgym+9rtLkrE/bIjwSn1sjoaprFk1
cOOYKPfgt9JAFquw0opNZw2fOvStMqAERyreCMyDvf1Uo6YlQi7ad8QC4bhYVSYO8MTpXcYrVUAX
xbSBfbmjZ7Tsf6Yap+4WvLDB+ODE5a7qPuW21Gid1Tc1FBHuYwIBHFG8JHQtWZA6tZ4ZGEw5s7Ax
CWEUXizE109ODMLCMp/rrE53hrB+xgJ3vIXHf5AYEcnB2xNHbvg+JZ/AeyF1lB4SjnM0ZvuorfRl
pIGXko4c99QfyVIa9srknOtBLlnbI4T3GvCy5rhqlwiXZjWFykigJ1I12jctQaOX0yfCtORtMAU8
B7b44ab2xyCc26o07uTUv6skBqmPLY5DofySOps6GAZ0eE0sP+VpsIGWFg0ENa3A8VEwQrsITGGJ
LxAI8k3NUrVRYCYWgpUgixPqa3HobYEUvQbCfPBrmHBi8DcdrSGrBc8hPeBHFIydtayxWHpn4mRp
gZgI4mtR3fqh/WaA6IbBYp3JgPrE13Yk1Ppe0AveFCPdPafXDy13Ce2UKV+MCTXSkbOpWWLxNyu6
VlitSRTeQ4YLF7nLLgexlW3SBM51dnBZ3VM/YjPpapW3I3cJmLH3XjkkEdnj8IWMqFyjWVuKrt7r
epyTRtYWi2CweIGYdbetX0RnP5CXMWWQWvn0Hki6lV7S7OVIe1dSSsffPnYYXPi/618p+5obpECo
6DNmMTTqIhkgwiCEtIetJhKM0zSjVp3tbkZqNbdpeKam4GydgjKZLOiOExs2LpOyHLaeNp67glmT
hBJ7F1biIlmWtiKHCFHX1RmRd0Sqtm5s7L6iVehTDFRt6syBYebOLxSC344ZJMjh7bMW4MsagzPa
6DuLOGW0D7DxSsfZZBP+LmsY8i2q1PdYCWObo3DV8UwGLVd1bOwtDe936SITipyeJAIFjMkqx0/Z
pkBrMuMzGpIzR9CDhj50YVfRcCDGotz3RvpdqyZ5I0yWF9RHz4gn3SU1YdidQRWeYqwvZQMyxBrG
8UH7kZuGv9LEqO+GkKt3MOE+rpqU2OKwKW5DPq9NWU7punRTiDmYrYI0O0XJNjCAXLoFR0Opm9ra
cq29aMIHV2uJ3ZhNUSAgOG1M+c8g4tVm+bDMVBevq+yMl/xhiBxvVejfrXyEEOgXJ99FZmEZMEy7
XP9Mk0ouA4fEcoNRp7WutSob5o5KT+QiluOWcEPHwJwK4AZfCxXbsvTfdNv8pIMIWydlK11o0bYM
uG7uTAiQBso7XZd3ukUGZ6orUjaaD2i903rEP9X3iAh0UT6QMTJwhEeyOQ7aBYRHSHMnghVa6tGx
sJALwbNZ0+gkBC0R2pLrzeaDED3aV5IWtgqDI7g2ZN2A3qcIM3bXAvzoFHVofJIgC4S/i5vwVLX2
Y114M3YILIlD7yes8k3WyB/OUELPBWiFacVZ0GRLt24eEFjgc9O1Y0mJMI12dRnoZxzAYWep8xx0
AJlO7QyDnVCc7kfHO4oss7jrGH5CROBPHPNsIWdmn4ecYk/9CfSlPcGpR2C6REv3ULf07+aPDBb/
ROI2RyWkAuAfo+GEmXLKKU6ziawpgZku0XC0FZtohRWDNvU1q9X7nlZyF4/la0TTY0I0g8o1WVsV
XJDepL+P/GFBZZ+issZpY8icvQ07WuUIo6y+X3eNmM6U62d/RVs8I0x+q0JjH4LHfzBN47assle0
UsHSoxiMeJYgzpIz8dpC6KYPr+3UODu8bkAHIwTK+cB20yfsWdceiLISdyObFdeyig0Guouhx5AD
AW7cQFg0l2iL8DkE8gw75Wd3EkYdrulcMnSwL4ChFCjeALwAO4KjxkXDqoGYn4FWWgRQV2prpTpS
NjrzLFmPjmHiepcr5WI59WSCYHOKo61VVfYGQCAKpiynbd+X9q0+6/6NzoT61nkZ91D41YMi4ABg
EhaXhSPRT6SD4kRHv25o1O1oGDeVu8sJZuDkpu0bFZDReVazCp3LojfDVS4NJscF7WFlyU3tmyxg
6XCocjmr9uKlDGA+iLrZwdsdVnDoSNmIQOzqBhhUp1QPHQC1GnnyjqA3tEVEoGCi50RGsgL5bsyw
eVgxIRjtZlBGwIHPWKKN+jQUVgbaKNVWGYSX9epND+t0MwEjWemlPFGxctfhpm8wOhFgDs5LFUCU
URBDrjm2Da1Un0i/FWaGHwjTebKxJUp3ZmcyXztlSnzLMBgUj7Zg8cBlsb7ttMxjQ9yMO59Pd1vR
YsqHadsEmbclsHYXtB5KJDWVK6QPO2wcj9RTRw5gIMpxIOAE6Dk90NxY9A3tWcbsPambKQEDFCx6
FZ0rJ9aXNVHIFB2oh5GDam1808AxULIOmhTncSq9YUOFSZ/mbwECTXZOm57uOvWIn0qFkPx69ShE
+zVYHJHzAbWV9kCtE7ZbEbzAYWHPmtmvI7zC1TS3Oe24ZKvMXmRjFDjyJ9qiW0ESBUHTB05f2d7t
1XGOIGBno+CjOWsxuvqNh1l7YRT5iT0QgSo4wJaiTd/1Em97ZRPF2ev9jcz67/oteIxuCz6aJl+M
dNu0gce7w22CO20NZELDzUCmaZEQaIcYxwAFvJxQZ7L9h7c0TdmDsExvOy5FqsJVO7B5BnNi3/QT
bjWSpTeR9TmA3wCugT9GeAhc6DMv07q/sWvK3palbOqTAmkxbgtcCZrhR09Zoj+N2OGJj4/3Wuwx
hHTxEY8GQufd0Iy3EVEJyyya5YUuhaoUQJmhqJEU2CTaAg5aIoYv0lpIN6F14LN1odww9bAgRL9O
WoalL/VFwolVyzilTzLRVrbWIyZgMpExHlRj05nR7ZQw2pGfs9AU04skJzTrY+DdRn9TxUwVtm6+
ML/5y6AWazvzgGVmjyW9VVjWFaLoygSGyTw+uslrD/9yFfu3rlQfrgAPaObjyrK6Mwf+klQcbs+p
s1epm7/oFvl5jiboCOgU24MGhl5FrKCp1yvfRVHHxPdQVS5iebhwOYWCOCRSCrsFhzPHOrcd765o
KFqVTUUHNjv1Hv4bjjTAeQBGtREpyypfCwo7KPgEgRVr8B5E0UKhaVBtVH6EYNhBQFmFLO7drLVV
7PQN7dMqtRBEevvJhnE1NnjDR4r1K3j/O/1mfp9JokPCSV4MmKELd8a/pwF65bj6jpKSs3Uefugo
lmSdf+Br2MAW8ElzCY5t7VmrCTRLJadj3VXWnobz1JNnRqCwPhL8jkNhn2OeNVCLbIKSK0LJ8xF4
pVyHPfwRx6/Pg2Z8GCCJYbskHzIBuBCq7HWWqrqmyWisLcr+yCp1s0cvULUEnXm4KVxwkxvfokAQ
knUM75xJJ4iFWjUdqh9NJpcsovvSe7bGhEpbrnc5IcGf4qxlu/j0c/Rv3375l7/96798DP/X/8rB
ZI9+ntV/+1e+/siLsQr9oPnDl3+7DT+QvuQ/m+uv/ceP/f6X/vaUp/z3pz/y3z7Q/HL+43F5+t9e
3uq9ef/dF+usYUa7b7+q8eELknxzfQ28kfkn/6ff/OXr+ihPY/H1128feZs186P5YZ59++1b+8+/
frPE9UL9ep3mh//te6f3lF9bQiPjmvzxF77e6+av30zzL5YpLN02TMO2vv3Sf13/1fiLTmKqci3b
IE9KCffbL7Dzm+Cv36g5/8VQltRdE2qfbkmX36rz9tfv6X8xdaGUENJxdUFYxbd/f9e/+/j+8+P8
JSPtPCdGqP7rN920v/1S/Poxz2/LkQZxO5aJy8WxHMM1lMn3P94fgMjw4/L/dBgecoVheT6O0m2o
wEGm0fcmqW5qdK3F5J4kSRAQt1DQxhRDFpgeDlJ4P9yguxt7qtND4zBLqPjCcNsQCYKiIXGfJocS
GIsrtRqgZ3L8aOlcQaxxQ9LpWTCTOIZdHe+CqT90NsJ8rzaYQwL+SsaXkFoAceVo6MB535eTeTCF
c0F6SDhoa7HNo0DBQjQ3v/L4Egs6LHR6iRNHxQcK5BjEPI/WsiTmzfSIMOyWrcUqGBW7l/lf4W3s
59/swk3ssluhaQEtav52ox1yF0hhBlw/T3nIQa9xDJAUhhxvwFSE0BmVG+seBj+E52u9SBGksvrQ
DZzPROkFeOqptsszlnVeVplthmE86TSSVWKf5h+YEnxsAf/oSGx31/cyqNpBcBff1gNd8+sbAjpB
V2L8MTk8LprjDj4CcREISD/nB7k+epp0XzrH9oyGOGJPWS61DsFmPPLCI7O4zdP6bvCxFgL3QovJ
gTxG9+ql2hOMiWUTtoKr7YRLKggX8B2frooeyyC81Ipwi7punNVgtc26lcEl6rRxI2N7Xzv92QIn
bQ7+RSkuJkpIZ1WVsJKikIxLnZk304oHkLHjCuIyGWep4MURhN3P77K13GXUmtXSml9U3g+vRU92
e125T5B7umVQ2EBv2xzZKR+KBuR4wOuHXXOyDpj/RnpA/B5JkChXSBWywZks2aixTd6YNc4bA0Hi
fC/DTbxcn6Ls/XNfiSdEQlRlm/boiIBdBTkqPKVGyLMu1bqbGy3QifgcY/XFKrNNFcfTIIkulCIu
JRJU8q1z17hJAa/Q9Zs2NuETC8keK5vvk5ogx/nOOJWF9T2lkEs+6ayPsU6BFl68+a6bv4ugfAHp
A96Qzy/9+pvsqX0gDGNd0GGcL1jrgk72+bQYZER7VjDDujp+6kwOyfAAGvqla62FXw3Z76IaT4MV
SFHZcW7MoGIo02tfXFVFUYOLY+Iec8tVMYx4FgTs3LbZXB/4ernNysBEchuU0/F6aI5TRsH1deG/
QeU5EqRnnq+vVssZypNKOYbKzfVHPJzjZhXW68aDpzqrOf9uGv1tvvr7+Un9l9nJMi3svEK3sU3Z
tv772cmGketNs4yps5hkvFTtdTKKiA13nq7P/+fPxpT7h7mQZ1MGM6uSUrjOH+ZCgEvMQTJBkTYy
cnvGjX9IYh3/NxJSkTu3Wgcln5vmz5+W2fxPn3b+/t9Nwdj16hrvJW/SsWHaR5dwXv0bRvs/uZrS
+EfPZBsG/V/+iD++wT6lEBM2GQUdg5mo855iK2Rge09jbiPgDOCYJROj32UY9KZ5orq4NMz4KfPd
/Z+/Z+n8g5eipImCU+dyo3/8/Zvui7rypYm3I/RcwsaaPZ1Rom6YtufXQyp7vQD0cJTS/5nA/wZy
Gfnm9/nVpR5oB47mBTe5Ww8vqUD68k9eHav7f/lI/v7V/eFOGOJI88mdsBhgpcmB6ByTC8t+m/u/
jCwsdi4NZVaxqBi3pj7k/+z5jX/0AlBcW9yIrqM71h8uD7EohQGjHMVrrfZ1VbPfxR61GOqRlXKu
bQElDSkxNJ/hDLnr3GPtOp81Ms8lRBkkdA6V7ykzfiLif5qDzZrC/RFxWCBc7dFS+pNsnKfQo2mk
jQBG5451QmGH5YGFBDpMPYXlGlDbUdTmgdSOSzYvE/Mqj0Bz2bfFuQ+mE9V4Y+FnTNM0w6JFWlLr
UfkhDtUpsxMDwYgO8ha9WCD5oP3+7rqkSDd36DszxOalRuKb5td/5AU/O6IJ5mUTHFj7yKFa82xm
NXZq11vOsyjnHNAP/E8bvzdm9RbObxXRK9sES51kMG6cRL4X5um6dFTFVyLVQ4ogtqMHRlQZPx0P
3dNkJefEVE/l8KVDuFjgU6U073rrMQWn2jd7YVLfT7VTxPBANg1YQb4g8+VizUvPZMcTbh6+jK+X
zDq4Qn0gZjt5JvfE9Wnmm/i6o9IAOCz9vERH6/kw9OOLPd+4wXzpe8t5okXfmizDRKDtqJ08/bq9
sTrWUB1eF9kDIe/3upZc5/Zwbi1m9fzbGCLZOi5//S3WEAU6Z74r/nws6HKeZH+/RZwHKVOjY7uu
kuoP85PjlRTULMzv151g26WoXA3/fnLYfpELxohFjkBgAV8JZ6+c6GL39n3gwU2ZV675UoTT9EXf
cWuP3DDzRUC8f2dm4eNoqGlHk5p0P8VHfx37Z78Wr7RdyHKhTuNhTvYAk6+VrSFSDi+NNs8NDVe6
EelpdnZh9Pz1V+eNZ5+OB6EVuzwMN1YoT37MgkoVkqtm7lQaAVrjU+3S5NJMJNDpaXjwOj7VBpAe
R//hzRWISkuf6mFySearPb+o1qarjqTnTrADGlh+rjvGqmStDL351q+5Cf3OuU+z5BVpVr2oevZB
eSIeiPE9MAWGy+vNPQ5qXQTBaz9sjADB03w3O/O0p/nlm4aIscL8XVbV0/VetwhgNLFZWASO9sJ5
uO5JBpeAMgphic44GUN2arnrUpuwnsT8kcy7jMrg7kwg4FebXAf6Oj+9y+JlWxHvFKNkabdHghBY
5Yw2214Ho24Q+8ts0VMCcFVz3/NKID+w54A2RdHvozBm9Mc85BEbMmB6560ux+X1iyJiakm74Smr
8EXP33ZGbvxmllTIA62LahHb+mWedWTMTmveUcau/zlkgFmE9m5Mr9TyHrOMAcfPaCNoIosyvRrr
PWYXGlQ071D2sWVS843PZgz9Ns9ZwS5cTm5whs2+IABn+rX0j6TRppHw2ljMiNdhmus0cG12X4XU
7vyGDpJXRheCO+lhzHNbjIMAf2KA8KyCxjIPpCHsTAod56aiKKe15BBczyjzMQFIKCnKVbf2hfxS
hsYnw3Jd1OrpOrJDAzZDPn01QX9MSUejAMWN2/JRUfh8qSrjESvMJUGdSMnjxilzVMbzJJT2L3aZ
v/fk6xAnxXUg/SMb49vrhrYj6HYBqnKpqYgEb0wTKHcDjExc7euY/18d87df+Xy4rf/0CP//2ymf
qY1yyH93yqdSUL0nv/zbzyr8eM9+efgqWqKRP3537OcRfj326/ZfTGWYnNKVoEbDWf/fj/7SnI/w
WLx1yzEpAlhMuL8d/Tn5C2GTBmFIQ5j8zYb4t5O/Tr1AWFIIQcdKUJ23/zcHfwoJ8xbiP6d125BS
13kJQrLJEFIZc2Xg77ad/aA6ZZQJCBd9FxFO1+RdeBeTMAMzwO7XeoxxNlYbOw37lyr1p/s2SA9p
JLsXXcbOrT0H6nhhN1vDjQnmkv5ic2jv497bhz3lv8YfvieD/1nFiGmRZ1ANGF/VqPUr1+o4xxuJ
/6L5jbFHYcv5sJ8uuVsOp3RAGpFPcm0a02fd8UAOVeOXoCWprNXdYXv9klorrHYZthBo+S4HOpuS
Qo+/QcXFSrY2avhkOk9j9axXL0PfWyefLLLvbwPxtHCz4jOLx7jvRlIaSxF98v4AL9lqPwCqu4tD
XlpVjUvy1FtKAsXWiUEOIpX1nhuFaGCqSSpIii5aF8wbi5TDpB9HN4bNaZByfICOGRGuhrQdL9/Q
CBsLNedy6W3mXKAbAw3Z4fqXpqZ6UzuFZCUljmMo+nOKG+umEAhCXdAf65BeDB4RL997SXpm9YaV
qdKHNBqml8y+Ie0HnMQUPxjVFo98tXFkAJtITvjgA/wOk2k+eGIaseVFzrGKDDwPFWoK5cVsdRxw
iHpOD1EfUdN6Yj+GXb8OIhZ1y8HgbFPdNpFrcwqI1BLslbGOZj1uMkgSkX1QbbmPBxpEhr5skr5b
TSNqVdemiVcQ5+qMOLkah2wE1H4WMGNA8gkA/FVPO5VlF+kTCAuMqeYbYHh8urB3aNY2Pwi3fbfY
M3ldaF5y2yalIKlOIo6hK7bdsGwRK9nVqtPjx6oqSmTIeHlGm2inyaC/JobmISUuGNYUsMHcJZeU
djz7WnSXAeqR2FHwUjWBcNiAwp1mwAHIyN0je+1vDawjy0IDjDASQBEj8FuBmudjnZENtsBKPH8Y
rabIGh8gIVWBsS5q/+QBPFoIdFf4Pc63QKr9aFqOLo9hy0fLNFIO3hFCfOWSAoQrnMQbWE8ZDwZt
GuK0fV/V1SFmCLC/KO8a3f2CYsXmG/aNp79kPhwScHIfTle/euXAUIIJX5i0fQc/fIj6lHsLzYCL
LLYMHiZO/nThj93Y7EciZoiwt8XK7aZkq/oQaKdravtCfwmAzkRdncPbS3eTukShhdwh0nC5o1ZS
WR+uEsTynIG685TEd/nY3+Spo9aVQEWRIzizzY7SltJeVOqO+3hw9zn2yLVDZ5ggO+OpAgHlldYd
gcrYoSPz0yVcwOQOCzPkPVUMv96cSh1dflXfYFDI2dbOsUSG91FyDEEcACSg6QgESSp130Jv3NRa
+qZ31jnVi6c6T9+A7RaEhuLNr9OWXhipLAThlNiKcimxlsszD1q29hEZTHBjyp6k8iT5OaUU+lIy
q2PLgQcB/Q2e/Ths0F6xS5De0bGDpzbd2zJuD53zYmYoyAsXaTC5K4QfBvk28XG3RKSlbtENROum
x8VRjCUt00I9Eyq7pevNNErm8ibWwujQd4FF7AZaWUeRlFyYKxVEAygtbk+ymo+1FpYLsh+zrZrc
S8yYBdlG+qbVvxqO8znDPjIj32uy6NCJ2W/I6pJdHU7ZChTCI25dOq091o4ONUslsR70bcXOsZ8W
WYH0o4zvIub7Y8jr1kw/gylIVlLeHEb+ZGA1N3YV/mByHCT9cfBvDZnEiEi7V923T12O9dFDJ8Zr
zg/GnL6H77mknoX+P4KJhHdsESQ5aXkqq1a2VyA3rDdNQ1sUbCml4owYBE3/yZyBYxaXGcBuuFPV
tMlGgkGQa+KiM0EDg/mbyiHmn9nEyrt6ip8xKr/AH7J3Jupt0Avhd+FXuz4HUcpxY0Ro2q6MAP+y
Fmc+jkgszWyHlx6YYTj3+hGjfLEtc3KZQJvhWnsC/d0upF6ddGnzIrSOsVx4bx0E/CUt22TTCGBe
2LqQjlj2xnar09Q23wdzRhZGZDzEKbBUX1FhpaF+bOObxgD1jKs9Q/hhvwSd+ZCjBCWQtn9sTOcr
AR9HLnCFwzoJ7wQK9RXhF/CmApQOvf/sh5ME4RT+bFT+NuUtxegEFzgWn7esKVoY8mqbJdOrOyWf
eEO8LUASkXkYC/adyYgJWpjwo01Ctp6hLYkCKq+hGpclKeqQN5Pb4Ba7BptyZ/hOaNDAqAxOoZee
ASk/4fDhYBS9FC0TKaCNLA7AvbVr6UWkXo9BtmAnIxal3r6Qc7OrNJyJds0WIDGNQx/Axe/okW0G
G3XspPZxFa5YltQy6UpxE+DeHIvxJTCbx3gw7zST4C6BzmqUTb0MWV9YdutzDzE9GqDEBTRG9y56
uiU7bn3pT9oxnCPovIROcA6MyOmmZ7iAZLf2frlxwMH4Axw1Dxm9XZvd3gBke3BlSFIEa3Cbwqrt
zWBNYgWDMVD35GmzcZ4MfZVY8OMQ0XXJuGqTAyiKRTcnk2eYNHfenFauobOgBy3KPV4eJFrxUyNI
h7M6HfMsY3iac88hQ8YbR03dsZtT0fGvuCEp6YkkL90FZ7Yiqw6OeEOaujthf4PD784560rU+rab
o9dp5ImbAXpgRQJVyRINsgwVV+I1P5EcUNrWxkOtq5rbVV+qltYqgHnF5ovMd3ot56CGDgrOsFyX
HsjaxsbZgfbsSOAI+7Q8y3clRpNJh5sdSrUb29bZCtG8hFXzo7dqnAzVdG/FuYOXtaOO070CL3X2
7pxZ76ek14dzjj3ssH4i156pE1SDhuyadku0oor/4uqmfzPChHGGu0BiCB6/ALo2axe647qSmGb6
FqClO92XLAXwZJrzkJX1QzGXpwxa0hArJl5FNHO0c5jTeXsMOW4uRaUh0WiIxZiSp3bq5LNXuu+G
bTNTj/U9ZyMqc0Qo5HaVHflCpHWx1IEL7gXgl7VW9ns8ejREBhr0rL53/kzSj1jzM4NOupg76ROa
RQtNsxGRQdbUfAQklO9BYn76Zj5gSkQagP+mIYjVdEd/q0fWfQZZAFxAEG6qeDy5rnhKtUahv8z9
TdHV54m7q7VA0znmp8NG4+xPUC+k+UUPSQf8V3f7LnpvkRAchyr4SsmSdkZ1yx5yZ5cOQWwRijja
66gx+8JmqgVCbPntax3BAQ6MvllEKj9DTy933gzo1Zyzxh59YTnhvRFKeknJougoySR3HSykdVuh
aLcB3qeG/YJpGZ/UDBrkXkM9SgeQluC7/x40EQptgoqXMUm5bH5jrPSNvDGS0F4mqnc20qrbE3Zp
iRwBdC1H7FXfE0icMoGy7WCD5rPwt822C7YWfrKDqMcXc2Jb3pHcyozFKbjX5NoeSAjXs0huRCEe
tdqsNh2XdK1y9MbTBK0k+iRImIomfOsVQS3mIq7wJ/hBB9S31vdJmD3bwTrwE2TRdZ8t9Urd0k5o
TsKPV1e7R2gNrPVQ+PsmXKdO08wygmf0JhgMk24TGUcnKLsVZKhoG2rGqSh9867XTmV4G3ok0AfE
P+7CmuJPoXoinXpvWYSUTUYP1yLyehTnzHXsJ4S4nfNVsWV33DcowahRULkshHEjJhqjEUoQ33XL
J8SCIN9HsmSzGXRop7e+Q4Q37ptWcf8aUE43g/VAXY0ZIkBZFZkYptOvZmyJJJj54rEp76fkPaPx
t7Xr4JP2CUFoBW8w2JdhRP6CJS9FCEZFV/Dw42Q2rpkDiiTiEWwHM2sRkhU2Gpi18AFwJaGuN/ki
yJp+KybHWcTE2GUTRsOmjgFNWi6Cv5HkIQ174NEoSSoz45DqXgiHtGuxYkjD2Uk3wMWCXb7voSiC
+wrICY4wXXpdvJsDOA0C6p3kMZX4cjut4+YcqlM7UZLpyfh8SIPqaej9reaCQerB8UIGpUeXjfWN
XqwiL/opQbvRSCTutBQxl7OGZ5YQXoX2xSQtkvIIB4GzpdHQ9T3XBfzM7n/0WAEVvC+C1lZ0Y8UO
mcTnlGLIQpK6Ketk9vSaJo1lg5wWbLuL9jAOWbBXvrrRzGwErSQPtBezbcunAxm1e2rkkO8QaSCj
1yMyQr37WhQZGV3UhLvwgUBxoJkahuMRQkORlWtdtSSsp5BiEpk/1D28VisarV0xSIxIahmHQr4Z
2nDJo+7Dl0FGxzeeczc4GIZcFMN31QZMzN7uS8rbiXGha5Inzk0Gim6FJL0sBsAH4YNgvV3TngtK
n5JfbFJVLqkWWV34Fehia4dzfLOfkANnZG8klrF7qxuAhbLFDGI7JNGSXk/BGtlmQ8K0TW7Quktm
z6fbdzskCZQMexsXrVDnOo6SlYwnZltSbZkVKKIOiAjSFs2eR9kyKr1hMVhgWI2iOCkSZ3EkYG8x
u2qXo4rY5z6hijr4n4mFFn/iwOjCujkSq4SCJjoG1h32XnNBmNyLEYpymR6mkJpybxP0g3DqfgR6
E3OeVNwU8A4mrlb0LKPysbfFu22mw64xR//erdmXhz4+RRgtR8XnRa9rk8UW7jKrCJYlaOQoJtHD
ciIyJUo2Vl38M44osPp99wquIz2SRg79hdigYyNHSrIOB1aH2XIZlzhlNO/Qarq/muzgqwpVvRud
cpuKhp0JK9XCCP2KC5cTSVCztR5Knc4OhXIYfTehAb5uGEhGdTn8DNgyEHAPCl0f0SBOnmzGElcI
sRx3QE7vEHSzSROo/lmBK5dLmpogrnEYXyL8OtiayJCLQgLsizas0e7BBB+64LPSjPswxVY8UZDe
kNJ7CycxuLGTfA/wgtiyntdqWbDFpHFnT/hnahNFZ/mA6D4HwV7VyP9T88WjPow1Em6eyS1AV7Td
alqbLRGYAIBK1DEQOsPSJzQxleXRnKbZmAuMOQdgVMfTQxPVzboyvzu59iEy7VPvgSem3jLKcIKM
sryJRvUygpvE9DZU0HTxPHm5ZJIJ/HUd+zHRkfHblCY6OsaC5MrhWcu5npoqcjIrqEuZnADzfWJp
/jKs5COMhLthgkNONYOocMU/G/WbFdtAzE2YhGr2S08MuXDe0wJT2HklpwossZd+iAXGfEQLSC6O
kVtvPfy+R+GJd6c+hfJ5Esm5z/JLXGAxIOXtHJNThRelRFbX4EPVSDzt+rLZKeOc+ki+BymwF+VG
jMemGWiTcVMhV6SuUWIimjjOpw2xlF21Sn2wS53hfMFwjXatYW26skXcHKfNjZZPe/DyDN9y6WRu
f+yw8XdReimn4rusDBtBznABf26M+lFno7hVmXh1Ju25yzAZhyokoSDT3noKIdwLwNQjXwdIlRur
oDHtlUuxyjVMYiWt8DQV5ZsUXKSSnJMi7aadZsKFtRLaMG2N+DPJaRjMvCiMPS2OoG3iTgZ7Qky2
WL7QQBg7B2oSK02wbq3XPHQXPgCaJWZr7Vbv1WvuhN6mc+ov5XnVTaT650miLlLhZ85Cu+omRKSJ
g8nSJYAgpUCzQjZOcC62Elz0a+r0+U0Ljw1pv6Suwu6YsQb32fnhoBNhA9kYq3kpqtqUTDkdqVw0
DsWNxuxUhi6dAJSaefpMxYkV3wcqD1bfA9y4AURDOav60WnyVhvmj7FiamotODZFKv017QPU7119
yfBgbePYPSSpo7FEGqitHQ2GePEWQFQ74L8/yLqC/hSpU1CwJhWCPYKjq2BT57QuEulhGBqNg86F
HuzhddQhqZJMve67PgH4O740pNsuB5v4jzQ1dwlmAREwvXrvkeAkLqvQXTlhVK4EzZJlcbS7oV6j
VudsUQ27zMt5ePGcBemGPG77tmmwTENugCpxb9m7OgFs6yjKW9OovJXX0yxjidjXPWuOk+z8oO2X
/nAfpYC21UCzQyXtC221D1t6P7MR+lL2/zg6r+5YjTSK/iLWIofXzlGhW/mFdXWlSyoooEjFr/fG
Lx6PZ2xL3VD1hXP26VP6Rf645iggvkI9W7o9iaGIt24OwJ2su3REkV/iQlsV83ipYW2SBWWPGJCh
V5Qsk+StQ+zInVBZ27E4ly7nTGBhMssL5D4VkJq0nTGbmsEvCOlszFg00eli2Jl2dFzwBhzxArzq
t1clGJEQs1Rgp/F2VHqPvpomYc6/STdjlZ5BxGIupmeCNUT8xy6HM5KaO64GaviafxMfTGCVLKZh
xzRlTCpNTWhA04u3cJz+KSRMK2x9NOi66NeT6SwJqRiO5hoQbeKRId8n85rMCAanznQlZbvfFbgV
uY9o/FXDAdDuRo+CliSGdKtxsnN4BeAXygNOTYETMTL4ikoSfKf+IXMwQ5ly6A4MTpjzJd41Lyq8
3aNJgpLF3QykwBmKai3SgOgnixfS8m9W4TGuziNCA+fytWQ8acOxDTJehMHdMHlfHmds0SN8Q3AH
GFG7c2GUHzReFHiYSNuMJPTEcwm95+Nz4Ib1iK5xuvw4MXJrhQvoaP0tmnxYM5cGjlfpu9Bs2rsW
h0Hn/BkWn70QJCwhzP/nRL0JcQjQn2/trRLVS1Db7jqzho+O/3Psm/dKTcyhJutBK2r3djKvVtIB
L4nUKSxQ3mY/AtAaUI3jtIQh5vVFmZ2zdVoP7h4ARrIH1TbqJaIpNOvUIkqSQphnGARcot02aeq/
9BVEvSB/VzaA8MqDnYGBMQJXM4zHNPvxEOtSxgDtDGtv37wnid3i+mXamXI4G1ilN2T+2AfSBUll
tJ+RsyDPd5IQt/bWCghkbhpMBjKEHplTQWUeMoN4jsMzesQNhkO5ohf+gPHtHUSEi5Hrj1+6Fl5z
tvuc46vgHDPo+nyS11bwltD/kiBfDlczLj5T0FYE72S/WY2bFdNosxZYdXVXX4fZl3t3hMUkOBkt
AxevTtxyh774Zvp5u4Ok0K7dMD8ylQg2vBKbwHWXCxn0aerwRARPQJ18VNrFP+6DBH4it0KdG1si
v8ACbaacBCFyIvlAQIAcrERdgjyYIGzKYp2b5XwcpvccIje7AdPbwmgZ11wNWFgK59RKJkmplI8h
0Tw7PwUwYfcPdYTMf0Y2gtHTncDJMcgtxD+45Q70qcHALEErinVl5ZKURWpJRe+uEL74hKSsay+X
W8e9Td3c7QEoREvTbNzgo+xxaylMlDNPPDFtRTq/o6Ywn6zwFVMN/WvT3wG8roM2GPf8RATmaTRv
cjSKDW/gLQnArJf4IDZTFiZHEgqKoz3z9CdYNgPHP4W+TC69z8DD6++1ZRMl6ucHxjvrQOunvE8v
7sQGWGZq7aJIR9RV9gerY+Nrzyj03JiGA3/mJEB8OGI3AMVhaDjiFUYWAWRj69X0hrHAbDBM2M1I
Exx6o9wGRnbFNHcehfjjzeKulmUdgWuck0sKQCWpbVpRF+AiloTI8Z5LchqnJS3HKTzCKLLowe+o
BpK4pkUCTaWtF8Ra4JMY3BaiSJH/ojJwi+QdlCsrp1gKJkALHyfoxm1PhQdFmsMzcy5drnEw4oOO
Se4aCpbcWDJvkcvc2o14NFOCFqWg83XrbZU6xmPTWNkuYPmR4ct9LWL/QIyL9amTKzRUOEoaeW2W
M87iH0E8Ovog3poXhdPKZ+QbudFbA41+6pOrdAjSaBnOrZMsfKqz8pklglwbwsPIxfu9wtf1HHs8
QE3jPs0YSPHm0HUZfEhm7m+7tud34zjZKTd7jO5ksr0xDnIsnmfICm9pQDpXP6fAoNu91cMRCrDf
9J5ZHf0A72kmjm3ELgTce922W5E3dI89RykEdS6lHOuJ1RJO1HfnmLK6HQZgrezspYr+1EmCF2EO
P/ClfDiw6ldm44O0E99yEk+e0y6gysHcWQOOkAIlhYQuVTFPMtvh7gbFr2Tpu/H79BX2OkmkaUOa
U8qHhbVpqsnp8me8UyGvOso+ua7IsT5zEuD65RXkh3QOqKSYH0JbJgwNgpeI93XNCT71mCgLoH15
p76x1dtPZhMwxseOSt3GTVyTzlTkqzpM6O6rejsAGPRbHxrNxZly95rJ4uTAaJ6thDfKnyj35F+7
eNZxeWTJzA6ssa1t4To3kVrRQxeFf6dmfCJE7Wlugvbg4QaK2Uys4HhW27qPNpYYL7EdPhjAMoOA
UQV/WDd2PcKfYP8YMfLcm5P3ZpHj4QlOga76Gib7r+3AjlxyFZtEDOwnjMdzxjnPkW3Y1KvuKhTu
i1LncUZDCDyY+bNB06QwgK9koBd9E0LzKFUvukSL7MfhLoEvmljylYbhQGwTuh3nMhdjTe+rTk5L
3Lh3NkumZjbIfwY8jNgW2PPKXo8KZjTDeBaCafYvEgRiCLPZuDESw5Ij9Kxvfdh8aUFmVDyD44mz
Zl933ptbOBcPm93GNmiv1WBv6Iww83blK4YsFEj2qXUYtXesX8YiGPmtOA6wHABcKvlXjwD+RysL
HpiYOqxPd4XlfzjsZVcUvDvDG7N1UGPiKwgqoov6or9i78FdrWIW83I+RNzEe1/I+ECs+AMn57p0
+gIEOAtgz7UuFfG5C6DESfMeznnwZrY+6HVF2OMoQL9bMFrxWwk4eHPYjSdyBT91nFn71mT6PSMI
7xb0rynq45jMV2kvHv35AjXxX1YyTqf3Banp4Lmxhhe4bFfdTgzZu/QmjI6tl31PaqiRvvlRD3fs
nL8ThpldNn7hs/9x0964YLsD6EkHMWsRY4127B3Yg39xXN5p5iS0pOIPvy2kJCzMYAwRZkW6PNsO
qDB6fMhhfbNBpHwMNG+gasNg57YURbycr/VUsnoy2axT5QwryxzPHQk6s7TkNsbXyib9VpndA4Uu
cSsNlkl4k6yRhX6q/JZiP+YbW+yuZFjj65HD865Ps+vQ4Ax3SwaRkd1dcx9nRs52dEMq35vIZjow
drPzhBO5wSAWJuYdPC2biEjw/KljiIyd2vFxqIy/nYwv1tz/gki4dNHEE9GNHywlHyuG5JlhPrFS
Ay7M/r5pmsfGo84ZUOghRjfuJKtz4qyUYbzYBi1WRHGSC6RtZjCu1eT9LYeGK9Y5cPA+GiZfY6uz
6MowD8DUhlF8eFpKa/4TwxgWLz6t167zKOvBXHF3TyvSMKnS2UnXrJSZ/3ybaclw3X7oqJi2rlQf
JfK12C2s6xSY11oFEkhR+5XjeykITRv8tN4DEvkI6v/D5t7qIXpFg3AvrOCGaArNAS0F6N0vA2wX
3lkcs8X8GdJNMEgq8XXjj22C7NZNM8nK5is6810zDGcxCzLThUVYhinwgJQ7q+crFKxcpQZLMkcv
ngk+xw4V3HqjMFmisyguzHjn2vrU8pivnFfmdxjngvBt8BE2e+I7TWgKQwZWpEztU/dCmd7RUmU7
x61e2ApAyk14NFznDrbjQVlgf7EH7I3qJeWNQ4Mw3wVsJ9Zi8Td4R7GcWKWsq23eFC9QB1dxJ3Zh
5Ly2ZUxvsKykPYvyaRQnzyluucDl3NMEWNBSueWmp36gDU8oK4jndWWLy+MnUxrAsdpCY+23rsEv
MvnjD8Xy3kKovzbu/5fwREUcLRVcIwl8pfqfQtnvRAryZKrf8c5bR4yX98yBfoUDWtDJxbhCqURK
EZ90478j7RPMPuGu0RxNpv/k+pCKlDim6JVWlrFch9uSrV9WMpuJQY4l0PS6bUbFTwRe+oDw59xG
aIXBpsDJZ1vJLJQZZYcndjkBiaIJ64MR+te5zL7JcmQDq3jAuqc0RWgkC/3iqtdI6LvipjuBwmis
+Z4LigDwrf/uoO3I6muyf+OcP8x5xRh7eI5tKiOzxz8dkCU0+eS8xsRIoANhuMNv2eKArG3+rB8v
VVJQ1sGASmfvDaIlDWw3nn2E0OvEIKbKM54bBg0tqGJIAch9gWFCGmHa03jyVbfsXBOYXaN0jlMc
PDOdekr6kZ4xGc5dlTxEfTYfSg+aSSHea2RW4J0YpnWuSUMSmSSnpT9hC2uMTWXmunode7swZ/8z
KtycxVaIhiSOhiPYJuyE6Gf8o8lDNv4AIvh1ffk66NZH9P5iEZ06+xRttsjvhJF/FIK9UxO9Ufbd
mwJIY13FX8vchjHoTzBwTqRPMph6ftTm0Zr1U5rw7df1QkatPyCnbM3ko6yWR4t3dFNkzUHIMF2n
QwxCILoiTjs40CBBTfO3EZ1iVm9sKBgs9NYbtvc7rAr2nGNzzTjJaJMor9n6UwUgGb+C/uGbaFqS
x/r70CuAafIKOZach1w/kdXxNo5lvf//ayLR/o3V8jIKeBLFZd55bH1WneQ01g15hSMBNm7ZAjuq
1WdAMHForREBMBiC6iznS+IpxBP/Gm8JXkJCvRrT5j02i9c4jp4JuINojgghaMs9tMU3a1IQbSMI
jg0zYS6Fd3ITNuHYEH88XLACcO422By4MbdmbvzphKaLYMo11syCCKJonD3ReqRyOt4Ho+FfbcUA
o2hETSohEf7NMJgiK8aQbRFfObAaXr4hrg/TLF+GKn8TE9QRoCnSH5DE8iAtbxHBHP4SZmx4ycEq
omsfi1f0+wevxOVU+zWAcJ7iQg7kQfLI4JD4W5Sc4lnFz1utWzdc42M9Rl13DKpPcx7OYatOdZD8
uLqma5HHMoKM7mkcsmBOqUILXEMcF0b1QUjauYpLhlP6YxoKoBSTBbCh1Os5ZrJXQD2USfBbh/wQ
408LEmXN+Jcoh/YrMeftRNAaibX2B8C7ZOXPFXuX/NFdkFRocThLuGANcoBIqn5tYMkaVrNHh0jc
oSa2teWEankhGmuX+fmTH5sXp6vrtW7Pjt+lxKrxz5mMHqCZoXa2C/mBeXhUsyFt/OiKu3pjDPJI
ef1Xpv2pMNhH2FOzkS+61V/yg5nLyW4Bo2K/4ZFPX93Qnfn8LOJQNfGGjoF9t0OplzBOMaQ62QZ5
5RP0XrNv2Gku4Vp6ODdDy4QEHGuAaMC+OsO5VclN7rxI/Y08EgF9+jgEJZy1GCM3KJ3+zAi2t+kQ
PaiYpAFZjh9zVzG0tdtrV7GK8K27XABETnuZuU8rr7ipJd6T1XAmKO2GVN0gRP4GESjQIWB0R8Y4
NixJoLVns6mIwN4/trVGpES8IfkzqbHI/FzSmAnENQLzMnC1pF14dNxo2QnxMS1hQr60QDrK5dxa
CxRCTpybxCFheaZcYtx9pb4QVQdBkZ56cRUiwbPInSZtemMkVOmm6A8+cwWNaRufzt6tpktUMgyM
jXI3xNCBGusJAhY1JXwbrxe/CHDfBvYPaH5GnGZorJjImN58R+upV9BlM44FpxY/iAzxv4GQXpkO
qqoq+QFsdOtIXmSJ058bg9Y6Jv/DHMNrHvQfuo7++uR3UG/t0P0DeEhem5rLwYzpcdAbwuanYYR3
lv805QKl0OzzvRuw5ncEHp/KlvAJjqkDzsJwJwfz2d5rronUn56y3gLlXYGMsYWVRBW6/SEenefR
I5ynU2cZt3vOIyAFef9YxhDYm/g3CmZSemO9Gpp1Nv1VTaHWA/VebAgqAnRLA9PlAAI78tmLYxwg
8m9bVfERs5CyU+M2eSAkTcDimYluo/+wWCDjOTfXyPLuoyKjZ+zdPcj7l6k0n0JDHl20dSgZIcAm
7mfT6sV92J6GKXtdiDpjMfEXprMgm4FMDH1nqU8CCwv7FUPus6lBmFPCjOF8j0D4RHJklZIhMwMp
SJZQ8p0tmmKP4gzJFZ/EADFEaGbjwCiShhvd6KdrmgIZn9zuS3vL90FU9bI3qtAfQ3YhAXbQULeM
w+wVFoZKO1pp0yZITHtXdIfoEYnDA0brSWVdEtfZk4I0nMdyvg59wiQ2Uuhgzdw9ZkSsxtSMZ+z8
APXg/zAN/Eefry42y+V1nT85pCpYRpg8zjXfph6tCPEK8QZdDnKfZ3LZ/Ih5mwc59OteI1XbZ3Is
H9kEGgoWpWGWf1vV/4tH3rq4M/+KnD47YJCTL2NP0cOHzOv5o1aMj/JZ3XprMSzopV/OU0CDHTAE
IwMW5TiQON0yYoOFUyI0qXfbdnocOh7hyPpYroUKlQ0eT/vOC/OpPId+1rPfWZisFfQfiqGMMDkK
FkbwwUY082Myms9mPoZ7Op8lkzVZfNPFX5KPjdU42e+IIBLQ/S3xEvn0mfdW/BYEV7SEzpVtz6oO
/MeqwEKSy2h49Ht1sAKZ3pJq7OkVjV1ifogy4HOM2njLLbyvJa0fWy1qu/pEqJZFdMYUXceA1h8F
+bZfpoJwnHHt9DuPWnQsfPiHfn/PFZMG0xfTyWcjyLgp2jfdLLdZ77rbRDPEwHn9x8xb5uR71oqw
zrzw+ijZap9qL903gXDRDbvbYvbkg4nCqUhtb6claBIY3OqhtXBBj8sDKDn7S8eclpI63OUpKDmG
M5sk9lNSujAvdyDxcJ4RxUjnvjKMx9QZoDz0CQly8eStZugCyGzmev/YpvEnQRIgZ4pviMLwj5zx
SbBM2hbRa25xdCEY/VAJgAm2BOg+bH/N2gAIh2KBULcGWoOo4O6n7UvKP5YdeEzE/Z/ZRqDQjOge
AvR2JtIS9N/ii03kbZQgXFrKs7VlJ3yuXJAqvxShRTZZGBVgVftL7TvDnjJvpf2BUV8hmagHWIMT
8zJnfcS4GKJpfGfaFKJeo93oK/9g5Vgj8dzABJN7QnXINGa+5MdollVJ0D3bkw1BqNfRfzAcqpLE
RnjlxBN8yzCstik7vACxDykhz2Y5Gow9jIW/HCz5Qv02yerHSbBpQi54Q3FzjGTxVbRs5FhCnnLS
dre9mj8EkXKyLjhTyMENAK1gBFPUC+Sxb9rA+2srQXRo5m1LdDorI7ZAAwMtbsJGP8khQMMHqU14
DOolWg/Uoz9ZoU4NJVpiS9hvYftaSVesU7J0rQYwKMI2vQSWZZMFvWk2j7IHLTJ1+xQD3aHtHgJO
V0KCecludv9JNC+BlG4oNwNbLRik32mNKcjr0z8E+cB+IzRgJcmDRs/qcdSqT9t3xu3UwgZDWF5y
jArUfehFebz0CPQ/zLaKgeomku+4MAUaR7p00tW5a3mnNXo4Als/4e+6FHaGB6cnWRd16V2MKuSc
QD0HyZTtiWcj5nQRxFm298sgh9x1Umijkr1OC6Z813kdnL6eVacKfueZuqdxLZyb6slPfZZjbLvW
TsUnE5MvBt/luxNZv6GD+uPhYCLcFbdU7kRAudEiaVYuTjP8IAAg64mM5DzgLwKlAd5JNBakSWwd
I1L/IbrSNn5rjwAFdVocaH6RVhe2dOt4PPMLh/hNafoyweatQYJIjzDgkW3mj8JbBoYoEYHKkjU3
7ionpQxuNarQkWxgsgNGYjjPWtP1yojJh2umnB3CiOH+PgYpko82ns11NPfe3tH0z0nlogZvHkr2
qY81mS1hj5gCg48LYMd9tBcXIgMB0FT2vxE291AEUDDdZWNTWM9bApMfnJQBe6KgssEYQqOhR3QY
yEJSEDVdBQmJYykp5vYw2JWC0FifOq2hZz7NUYxyKGfiYCztH/stZjnk2mQoRVzvtfQNSe7UJHeN
c4+Qx8NfCH/muTafxhl1kOFP5hpFan/0rTqkuSFCy3tGuWhu5rJqFgfAAwtbPt/MQapYZi9TyJWU
q08fFRLzBLAObZw9++0cMjRWkrFq8Yo3n4DtYUxPxnSJQRWpQcPkkUh8qSfctqbagcFVstEq/QJz
X+Kt+jq8SRJidx6MHrJtgVtSSZVhems0/xLN7ygsR52QJbsLijBuXxUqipahrZ/bn/AgSaM1kL7P
NPAAzCG1pqZPtlX2T08R1Sra20rU3DXWRdfDR2CFSL2s8DMS1HmzZMtQRJ+yDb7avH7U0vgVgjEh
45fHocmOPTGXazeBPJ/0/rlxO0ZvOKSIb9/LfMleIV09seNfSAU/bcXAIKvQbdudz4zG6c8JwThd
QtmAXMugbcpweYrBjnbj7NEQofp3mooOqhOvGAP8jYt1sR0oVHVhnT1Q3Bu7H+DXp859yBje1S7+
6bn0aT7jnlvIeAf5/NUbrKaDeem4XtGgGGu/Y0HW9P4DsQYfZjSdB50QJTWD4XYs1N8FQzGobZJz
TSpC692Plh4t4JLSmspKL57tFFsQtuPdMID4jotqIXiRdmyYwbFzR4R15JwhvONnHtHvz7ygqwit
xJlEuhVYYbEWlQlACYbkTtmAcfnGn+yO6m8IvV+pabATxaKQOvyJQJdxR+48YuIcbp41HTPYSHHD
L4ERAYnW3O3cAGNLQliR3dbQatFX9ColODuXsPZXwzSdnSnzLoGPEqmufr2OimfQUbf1mhbxaAHX
qwrQFA1Bbm/NMbnjGzkwI34e+uGFK4d5eWphNGnzg8a7QHTBEmBsfuMOA+hWVgiHoG+dPMLhU77S
FSXa7yjvkak+cpUUB1Oon9SSS+ouwgMSCtg9E3O9NohRiTXqJXL9KtK+6dTbBYbFJUqA9S3n71ul
ANklinZWd1/x+OEvcuOBPVoSVK9hiHPJke+uwbo+FOgIfH32Y+/XTSSQtDYhTyH6IOOPcon0v9Rc
ORHTSqZyYK7LhEYWEthgY06QvbuGSMWq4OyGZ2wkKIUE8XwacO8gaJxZaTCZ/g1NuCjQ7diLT3rY
+fXF9hAuDzx+boNrpc7DT4KSnlxrYMnvcq0A8FsrmYebJq3QLRXMIWdFTGPn7hKkl+s+YaZQjiW+
9vFa+Mrb0sdPq+Q3ybKfwm6/av84DOk/tdRvjiG+whxhstF/N5zA2h4Rsw8MYSv95ArTp3apcXog
j5zpsGBct2+C0GE/5lzoATdGGRIPW5jzPjRSYtkRMYMBCFJUZUZt/LrA5baZ3WwaGwccO/S4Kr97
yRi3cHki+vGZPhhR9Fs8IPZlcmmTCIpWaEZ0VDzDS5Wr0qpeJ0ipK5MjXjZ0thF9hleL77BkG9S3
zsSPxWAik/OHl7sHHSHXhzv72zDsXJWzofGCjfvZtR/TInRvE64t72QMTD0mV3xFCOdAgOAvUDyw
lHYtCCG6yJpxnUGQBPUmq0mn2TNd/5AscrZGXH354QfhQ4J5s4MoK0P3gB+Zk0TwIZUYh5JY7V2L
aQGCJeyKxmpIrhkn9Ipw61vWim1gVdjQ5SYM85+YzMJdGCDua3yPIe87SChsnG6/0z1rraXHL2sf
44k2GM5yBnW4qlbgSG9uFGyypPohrnUD/BMjJTFHqF759KX64kUq9mFmbxrtPk4q+QfS/LudzYss
k49Z66Mvp7cgCz5Ay7gbV8cKQQ4jXs/MTklz6QqnvTtBcJgNKkmk8tuFA4oRJbiWScQgtukfUM1v
y8K+DdlIPslkox9T0PB7dIKmxWvJW7WxXO8tzJd3NK6QY4Mjr3U6bR3B/MNnSRhylAHZhLmkuk4g
fsr3o1MF9C/qveqz/eBhImwwDKr5MDa4LouKtduE76JVJpDG5YEsaRBzKz532FSxTZEFFjUsFnx1
jFPGqtPyJPgcDtOsNk4yf+QpGiZFSVWXZbVr9YB9JHavYQoqvB0f8TahXPIzaIXZabC5/7i0Pl2n
Dde9Mo+BC+G+JPKHMey3H0G/4/tI/38V3PizblmIteIHIcytL+xNOj2IxiT6cHnNe4JXWH7GgmxA
TqmFqZgU1V9JqXqhQuYbIKBbEsIZMaisM/Hg6JYJs9n1ex71u6WYO8WhRWIq21GG22GknW1Yv2ap
rHYZ0S5sKT1Gf5pAkVazkIecupY18zXl1nu3L4cVdSUU/4oxU5s/Ehw4MSdCTcp1gmZeM5OB+TyL
dRnU/tlpVERaxnBs6rx+FpX1x5HuwGSbgDbH3dsFrbfEPvdQIt6KwiTbezb3S6miA7oIAKxSbIxl
UodK8SUfPOPk1MFV0S6kYznuu1Q/B0Z4IobTR6oGvVy0GXZCHpaCoJ2LKHvcgYP+NvHJlBiRIO6z
5vYi5inu2L2jY6dixM66awDAyjpaGV0Dmh5DR5XXZxwOAcpc5T5WCPwmR44nt2arUpgXxB7874JT
p4b1S+b3wql0Rn5rf+Gzw80eg4QpgEtbbMTZtrA7umXW/hszYXjaEC2djtbv5EsoWsxPGF6rw6Bi
nhQSmckfAm9YpO5vldXGzsiIunMJR8ATZN/JvOygizL/SIsHDnfA9eVzVHDka5DU2yBnKVm4Hs0I
Nw1eJtoAWTVsS0X2TVLhWcTO33RKT8PAGyCm4hnMabplk70ZDeOYml2+c4301y8R2yQBV5NjxFc8
aD92jQ47Ndt7liQPVhvldzPU/5zMKdct+uQNEegnhyAIPsRo3GrOsFVj0F+YLktMRRR4TQJKi11t
dr0HjTpparzxwcuZbdLmGwd22WeFLWDttNJei5gXTE7HyuOiZuL7XBVxufVJgC6bLGRMOjtbOYbT
xud7X9O7ZbtOklQWzbdmGJ1dVPQxMmBW2VXr7LIOE2ttPZDwBcQ4IWIGIC9Cmfd8bok9dH3kNLU+
1PbcnrqZ9etxrKP+h9Osq+6OQlU0RsVrz8wzKZoT8+NaUi9b5E2whEmsrSfm54o648igPdyzo9qR
WNjvHD0eB08fbSShAOjpaBLIJr5YNkNcOGvMky9uGaJdAC3iQlzZVvZ87AF0VczV143Sr0ItEDe7
Sx4x4vSrryoL/9Sj7gG5c39b9lfiMZ51LE5Uz3PoAlJeX0dN29z3GUnijfetjarnYxVBthlIDF6J
5SPly7waocw2ZYbmWkXmLeqjd0F612GMUxZPdriMFmG2mu0/WUzGg4CnIzMn382BeSdDkv2eEZAA
VXw3MmieopLo4NTbizjcazAfa1GbMPLrbec00/Ok5rfEWbx6GU4KPhKTuCG6SWJnDGijQM0ytp3+
s9b4qhFFtrnxBfyTUyggscBNs+/A6RBQZzhKbLPqNk236W2clAGaqj0hclsnjK9DjFNCFdpDUZ7Z
OJrG72CcTTKJmPobWBBZX52yMrq05p+40t0ZZXuytloj3kEb5ohJfebIA+ZCGw9sFJLmN3GskiGf
mEhS6Piskk8MLcjecFFZFUSq8Xt0gI0IS6sa5JtNZ29qBxq9zk0LY25v72hs3J05WOfcyea9ZseQ
Gf7NaSnuYvQ78VA/96N96oT9zUozQm9V2Jgv3M00lhG4XPvOh12wAnFQuNfWc1TK+KwD/9pn1q5N
hks6Dk92IvN93zufvJ1vJrykY086HsMXalWfnlPNvI8gi0nMncJjE9bmAZL3U+OWBJn2YI9T51gp
QqEip7TfEA4+hEDfd1YKy9b6h15vWzcQ8XsSuKJpaOA5qeNo5+/11DEjSPDgToF4jUargy6JTNCu
HidSUzHyUQQtiw22VxKTd8C0hqXvOBDxlYUzAv7eljshmVeXAasBEz8buT7Mi1xvQpNjHhsGKue6
0JtRhG8tk7z9AIiFGV507dAltC5bhhAYgCVHvcGWiUU7MO3NOFDSu6i4oirazeXoH+TYgaRGO+1Z
EmeGnZpE4eylVaJwkrxbqJuQXYEbfkyJdQoGdKKEr9wYruNWNDl0FIllyJHhchvBoTO1dzZK8y3J
w50a+HAnFhqz8VHb5mfnINFp293/f5vngwksppsD0KdTWz1IJsYFeozObp5cJs+Htv3sB9s4kf/x
4HbNwfaCYu3ZfX0slLoKHN6qB75W9vpVFe3yHJNhGNoUM0NV/mNiycPB5DzCsI4CiiJLmHcOmePQ
nIjZjJ+c+deU2TloO+NE9hVY9sIsNzU/R1vSOJvQPtpigptpn5K5+hbIPNZ1z89qqclEMrIx2zDe
IW/oN63FqAahAtdNRYRFUh5ss0S2oTPWpUO46mLt35JWv9YvdKPeK8tT3gaXBGMyjkrCPYB0F/Hl
/z/LhokGVZjH//+bGZbOsHJMP7p4yx+44bnBqdPIG0J7iKrmE4dw12XuG1UQrAFPwEwYe6xzwv7k
Mn7GL1/fANQVzVA9ZAgel062f87T9p2XvUf6m5UnG+vcx4BODyr3hzEFxVl3MZq9oHEJ4tQhXhjv
hvxoVwzz3cZJeWijMLjZ1fjc05h9Bj6KxMqLpwNiMPvQ2wGHqTCIgLefcks1L2kkrRO6/xjlFfvj
NOkn3OPqu6n1zzC4L/VkW8+kfTtPZGD9aX1a9SzT0zoIWatHnbEOUibmXk0Sk8pjymLEEgqBNWFm
WEkL/ZCnHhC0sNo7bH0f87LlfckJH44ZfPYpnXZnF1AzVb4JImvbUTOfiI44WzaGP+myhyIEkjBx
DME48q1Lo9UFy9AHHtJoxVbTfCQRDX6dvBEjWV+GZERtqX9qNOL4zXhpi/BEtpV3CbHqcjU3JNFV
XbibipkJaToy6MWRwTzTmSbaESrOpBuSY27nioZ0Nm4dbJXQY0eAyO8SlrO1caOmJZpQ7pg1JGer
b17tqKF/6dyP3pi4aOkuAXMB5K4MKz7VmmxtHbX9ZaCworFhvUHU9He06CoDB20w4HCeu4y0vCmI
7iz5gVYr8k99pmpaifnK0PPUBdzhAkUozTJ2nz5yEeRH4SYU0Qc1jNi3Bety0u1ChBpV/tDYzYqM
FGZEjWZgrunYUie5uLEZ8rB4N0f5aps28ZHRub9oxfJdxSyPBT470i6hDXCtXVA520n1il/OTIgS
bdJjbJK520xcndw1G+aKg4nl32r8zWi1gLh0chq78IYSlobQ1jtcEpesaq6EqZz7KNp4sfHQtaXP
38pAaW7LCJAJUNMkIugvHnC9AkNsE0Z6EyXm/j/Kzmu3dSXbol9EgCzmV+UsWc5+ISxvmzmzWCS/
vgfPB1zgAn0eDrp3b1siq1aYc8zaR64HEiVrXPLSohydptxY8cAmpEluXi5ArZDxk5rYnwUzqEWv
sRhNGEgV6F9pGUS79ZKvEqkWC4L0RiMGATfjAAdiNJvTyGLQJn0lIm4vhww68nG1fViftVIwl06q
G3t2Y9mk42dK7U96HVrNCCeJqDxzz9ISWP8Emi3RQVxnHOLoHd76tTP609afIzBB8hB/NiCHjkv3
iZAjBky2sSISKT3ohnNrdYdQ3LhIYG989BjIO4+L02jvUFdJfSi073Is70IfwHgTVjGUB73EXEv1
LbZRNQyogvi3hqhvs8c43ITnKp1BZAVIIba2e3ibGz1hFx5aMVmBmfY0o5PJsxta60fDXz9/UHeP
+LNNruoLkyRr4XYO+/OWGy0qWECI6i67vIE+Y+7Jy96kgd9RV7Rbgu/R6QmqaaQZyi7/5ufNkQoW
G0YB4GfF1io7RshCgTbv642BrFTUxUursnwXNMU6ddQx8LVzIe1p9x15/O6Tnm5I30IuiFl9nROv
ugy9t3JebWLZIz8w1bDgKlyxEnkFzJfCo/fsO3/V5jASuoydf+frH2nD9rH8qkFYrAgeJR+qNG+o
7KEOKELZjLJ8HfIM4SUhz8vQ32HOSpZ2bb33pvfc4yTAA3Q2Je21qMc/5DNzQvSvZdpgqHq49bpy
f8oeWUVKlCGC8x/Qm3Q7qsYjW3pv4Nt8759ueWrLLXQ2zehSWIa2C2TwVnKqb0rrkXjYqB2pV6uo
7P7JweFti1Kdp3IlHINus6156yK83BzcK7eXD/h6zlZW4SXrSrEzRPLtusmqsHT/GQV4SS4GVr/d
HGS6smv3c8guQSF+tHTcSiThS2WaT7nur/T580hwN+PdL4ipCdzNECd76SakoEIuPKCvOAT+mO0s
Ax/JUJtnvjH8g9NsF2vVDpYq7Ojc3Wi5edF5A7akYG0ilw/XoosemVwiPZ3+eXZMIZLR7odnOdGB
Ejf/l3Rdv0P//TO2H6HB0zC/+2h9GQQ41ds4Rd+MWJ7RJB6DGqpxkxi3UbxxJHz7TLaWcqSOqpN/
6RS9FxoWKSs8Y6WUqLFw82BWm//LgRyG3ieuy3fERktsheto2utuzrcQsDtuAb3yLY0avr2iB7c9
jduKRQCBGET1BgwlAt5bJRi6x4H9FirMjYQh7So3xy7I9MlW3iXtuYv9fviyDBInRnvE0+jm67CI
D1GF9CAHI1T/pnp71Wrs/oy08GCXmY8zJt5UdXdTCD7aEPckMRSAaVH6MxJ4krK/RyMjnCpyd+5U
4kB2Ia/y0vLau0jSbOsnrshHdzP/jNPgaGcXLhPGuGHfryGDQf0XGMsbRGL/PLN/rU1A2bbLyCD1
D4mrHZpOikVv2N9DSGGcuvXCroL9/Jml2O/WTn2e5oKUcvk2mQpzituszd4+OlAUohC9P8JE0g/0
HEV20S5TBYRhsCu0oN0dR9u1ZLTJdiP/VxPxwAuSnfCl/FOaR/uqqJvcnnhYVFu2m8GPbv1HXVfX
jlSCiKJwSEJO8MJCmhp+W54YSK3G36Vrvx2IUNrFRxH2r31wDKxbFdY3szMJdVGKrRYvBTVdAkGk
yR8hoW2rvp9z77Z9ix7WN7qTSIMAAmX47rdeu6z4eQX+y0Xd2W/N5ECgzLzvXMVUOelXgOnY7POv
poGBFlM8DpJCe3jqUREWEkV9aZJNGfgk1AQ1u9RYv0BSxwWvHqgu8rtecWFo4jPDHXGtApR8xjT9
a2jK58MXR3HuHnXLyRfsIahzKlKLyG1ZNAjEgyL2sRq6yT4sP8eJoYMDL8z0tYsx9vtkTJ86Pli+
0gMBMNZWtvIj0eYVznQf/VxfKUl4MfCfmxyTSzaOb5k7MaGMjEtQOcsIcP4Jbuo+K7Kn0ETly3SR
NQx9+BD8BCSG4dxoeNbr++Ba5t4axQRz5a/C2oVedgh3Vjs+maVgipyoj0ha4zYmnddV0NJTkD1t
3d9aX3wRfPZIXLgjAMCPXoR4Ygr/iKZnmQYqG/h2mh28H2ssr/2oXXLM31Xs7zz4Z0tRtn9jNH3R
hvup8+XENbaqiRcfJs/oveGJfvFg0/uN+2pQSIeR+KC4pFTMgz2HIwA0WR6MhBTNVL6oirWQFxOT
6icfzhD+NlN2Z4F4qKWyVsBCqy34HmBxWn1mGkDDNkSY5TL2bkFWfLam/yvQlthOjNretN8ZvZzY
200rS/iXYYg/W6uGk44DKFYY4OrsIvPZ70sNuogbealnu4hXqm0+uVcj1hjLMcnX78pK/8mWKW+c
nfT6zP8b9p2OkFzYBeWCwchr7RR/Wc8rw9nMXCLYh2bzzj9EofgtuIFY3kv0uIuoisRKmsGuMxja
2BZoQaE53tKxnW43dQaAkLDAFmQ8urzWVzwscw8a9BQ0aCTYKspS5FigZUPaO2vz9GUq8q9B8tCi
lHppCuPZjbVNyaDHRAi8bEV/t0OzXyXsS/TB+45GmCKkLp1GK4IaMW+ebddfF6OGI8Yq/qYGC5By
K8bfiNUXkBSR5pkjI/XA+5Vlh12Z5fosAiQxNn0vg1cVKDLGy/vgF684ty551n7JGEUmoigqnvzV
zfrgoKX2R86QheWJqPBTwkkTmAhiBgjx0G2IvHnN827TOy3MjeDM9B9NQMIqzQKm5g0fE2LVXZ3H
f+F8sPPsVhGrdVHXn2HLIpdA4ImkX0WWjLcdWIUxM8Y30mhfWo0FsBixgMd69cGnRaXMNxejepMF
PujKHHZxHHxG43JUk/ci/JxIF0ZfaBOoPOs+puANm2CLMmqkDNSBv3gYqwetX5Xo2LW6+9Sgq60l
IDJb1MxAw1VZNO4uZLpteuPBEI7cONgpx5SZPuH2/gFBzO/krERbtpROyYtmzZuuEjUH7UAx1O0m
DnZRM+SHZtznkYUdMx9WZoLowyUV1Inob4i+Yu4+mQzs0L0QeEdCrcUW2iSVkOV7fHKSk2oh3Bkp
A29T4HemtmB1YdwaVOz8PNWfa/gsjHyT3MBJXGsHhbmucft7yGHYd3ANGPVvtKnwjPZ2lBHbycgk
meI11l+epwxlUoHdrJGTgTCn2gyoTqtoepvgrGjec2PLZEMgzc+A4SaX1HQj5K9C094AHBxZdd3q
YKOX7IZ85N0LN+gPwlDOIbCLHOlRNx7AS3OPEZJX8ekMjUcQbud9QQu1F6zHCUvuHj4ITNr57LnV
wmJRux7p6MaHX8jhovD62E5fbcoJhM2IxH4U6Dj1Hi4mHUGS0yQYzsww4YLIsBqTbI9jrbWHtc4N
7BcoZfRTkXU8pJ595ltjsxqp61Tjqut7FkVWkf34TBgBH1FOosNLRPyc5Xh/Q2xqXmO/zMG4kWCW
wDOF0ALrfRFNu3jA44j3+1nhLwHNMt4hJAAoFg0T6CQ+JVKInel1L3EMXLlgpcEZbc2yKY4sN98k
TjAsWf5S7ftEg6dleXQSVR59psuI6WBNGL93ZuMvhSr/jUUzd2bO2QktdpYgDu3JbNdtwD1vQsgM
Y2ailjS/dT29cxYDRQqeQgQWKdAaIqHfWcUfVJIvDDPEzDu6b1Y47NL52NIiJuR8Sb7NEqDFaWWT
s+eZEzGDrQNarRNASoqYVA3rS7f0nSEviXptJ12QWanvEn+8w7o/2DNSXTVY4mxxlTnkNkfRyWQG
uvYgu6dWWm3ljJL7tV31zKzP2utJvzGmQR6AMbh43/oFo8Wz50S/5jQd8ppRAIa+zVDSnXSx/j61
R5dDd0lK5nUaEOUZRXxhof7HN0ABppIGi+UlIzrW0ZxPjTEYL8+aecO4yUxk9iKWF6TMlEl+tAbs
/OJKLVwpJHxLw4fkg6wers8hMXCwxeSp+XZ1sjgL0Knq9E79rUnjO0lsMV3Oi+7a+3ZgzAScayF8
ZomI1Hcgl37DcHiZjAryhrOJnPFAQYYV3aX3L90d1pdw2WDR3YbO+OciupjR+p9BZaBi0rk71cjL
U/sr3tOPMOHgGqbvxEEun4SoJrV+7saio/RkvnIl/ZBsxINZCa9FTyXtqofSojeSIAgTW8AsZD+e
v6jG/Ccr/87o4WBq/HZlB1yR5cE/ZHumAKAy9tMKYlbNShhge90c3Z6NqvDe+Lz+TeQ3DJz2bDRO
oHRfS0kvTHc9tgj6AA4BRKUTbF3StqV+cHP5D+rtix71b0kz8tta4R7kJN8+OLeo3xFMYHD1pRe2
EGV7SRp9U1gRD8Hsf9PZeeqF9z4Sdcx3/RRNNalnfv/iRw1masPGA0O2MTIa58Iq6bk1PJCJA45v
3X9Humgwx8+h0KbrOgN2FiTHqEvPNqAXz/an3ehgYnNTOOuC/WoH20BORbJP+1/TbdTGqIfDICJM
QxyxABJeSkovbsrIJXyTemGErTGMBQKgeYLn2Fvi5uWa1h4Le/II2YsBZ5iItAynS2CEJ8T2H5C1
bknC/tWvrIBPHtkzcwI0G4tODlcXIbit+z9EJpEhOx8LUfaXGUiAg5+hvkF8veMuQsXZUe5UKn1P
BE9rov7KBu4SS/WdHLu/ychPpcPgmnTbpYGjhTRM/OG2HrBGSXjgE+xSmcX/j2GOKJqtglkt+eSJ
h7xV0jlOAc6eTE9/R9Vu6zik8x2/I5aZ7CxQ8xFY7Hl8a15ZHiLgyXHgnvLmP2vM9BlNTQZLYXwK
q+II9YKSI7dfsCqMZsMOKEOrZnUY6VgaOVr9zxZPAnXyyXG9L+Ls7mPKaQbnC7sA2zw/hGLd7LSy
+ikpqqG6HfHfPmRGm2XF71MkjjyiS1OpVcQwNpZw4UtEFyTec9+hrNQHbMgWR4P+G+mfemFDZG3F
s0FFTsMSWQsZMcksGBfRT48Bf1VTH+wRh7pePIXEw9tDvYsYfi6zstoXMO1B6w23UDnvVvw90oNh
GtwX3B51np5qVrARP6vJ5ndjV91FcbaNNVqh/B5SvQPgiHk1cep5iE1gnJw4+dB2l7P3th3vjuDn
AYAnW5zundA4sINmObLCQ8GmUvSN/30BUvKmeZ1YT3pP50RjpYmKwzUHkNAH72MGvEEZrMYbIfWl
F736fiZ2eXYXZsaw2l4xXNIAXtP2I4LuSDdc4goG3NqyoEVxTJdA5Af6Fu1JD2MYPsz2Ja0o0AWJ
6bUwKRSgD/Cx3GXgv3CgOduBqwvNVL6cVPXr2N1f8J9kDKWEJsjwTRgALUH9ooGLtB3aoc8UNCJT
sX3W06EjmZ2dGEjWqbzL4ZnjDuFiYf2MGlNHhZ++4VNXkU+epxUALYLD4cZ1vDXI6R5anJr+DPRg
WsaKT31Z2hStAU4R0VgxtBTTgbogqMaTAFXNjA+qmo9pshbpNemBUIADdytkFwHgDDnq1OJu2jw7
GnTOYNBfUF4AODIlVmmNyMO8UiC0YJE4kfsjtBnRO1nvmo0UMAhdc91rhCXHYhyPhU6v5esWNNmy
RDzEDaiFycOUcXoUXXM3So9JWgcsdMxt/SCttlmTLoD4MoUYm4P9W0EBorUWT5M+7no3JTk25Cfn
s+zM6sOq2aVUlgYMvM5hGUy4Vcvo1bVcfFzzZsYbQVWAkHA0rPTiK3H9gGtVLc0E4AWVIQzRClMV
JlIzBJnCqpyGx4P16eN/9KdTp1urrgjORhO+y946+woJcDvEp0AWqHbpu5refO0U8hHmrddc2aBp
4JZr4Wc/5kwAitc8Qu9l2/AXkSV3KzZMr7rO+H8guB5jMAB6/MN9JNFTeXsGUvESKSssckfDehVx
kXi/HumrgguILE5rC1gv3TrDMzFnx6ZnfcJybSJcMWVCFrTTqQ6ocSodep5Sr4iRb4hp3ibAlgRC
aO9+RGlNlYgJ0G5OI99KgX7bF84uCInideWby1Cq7bR9M/nGRR+LfcaYyImQbRjwA0+Dy+JgbM3n
NEFYqdvFqzTqpwqES9+QCd3zjpqe9uIMGM1ViMKHh5etX0qOXUwXpJ/lCg73lVs2B9qqCr7MgudJ
GLzhFXePP2m/sT2cqrgCHD995Fpyx39Zo8ID9ijUHuP6htz6uLKiVW82X7obf5lDdqakWLj+0Wlg
CfXgzPJmqbmYhzPTujUF8gkL72FlQC21A//hNVcGgcxm7TlWOanbbdKAzEHHbVyQt9xhu+xjgw6I
jWdb2p94kJAOYAWAAP7aoFjARx7/lcy7uFvmUg81bm38jB4XWcID481L/z41scg+4kA/TlW+Z4B1
t8CaZCLy15nSXkD1/CvIMh066AKq4fWs20c1tcNq8rhRgvKlbUYUIIb24s2r1xqRrgcerPfby6Rj
mEgFx3wnWmqppH8VZnl1COzEM2YhXx5vShe/CUOtQxe8d21Zb2EccEjE+Q7OrbMenGiXhhGywip4
w8v/24DzE1PEYmI9gqHYaUJ7ycoDsmSALKk+81GHhbB8cZYzRNquHnXuco9o3dOoif00sg+Non2Y
GucZcKvlV1fWH6LMI6iy3NnsVhx47MA2TDYARHcNEdJXY4iviTHrF3CQ9NI593p0D4LkjAnFYMsT
3Wk1RzgsGjdT2YGl7zAw+WCOet9f57G9h81BzhmajGZQ6W5wN3nvfFZ9T3qxF+2zsr6iuYKk4mpH
cKKAsrFBQDL2VvNfbaFJrVpuvbYPL1SDVzIsjl3nf7cdUZSWRU4pgs7IyWFulAimjRU160XDaOZW
5VHrydoOouEZb/lNZNE1Mw+lgZuv0JNfxW/nxg0iuw6HYuU+42k+a83DamZ3pKZCcHLp1Yzd1zo4
s3GBBTpNGFyC7wzx+VCYJs/KePA15Gx1z2QzriDtSPfXkVO1RHwILOHkz8pTIbyrYCNreGG3Gavp
Yg8OAx50zF2kdVui1VlQ2KWzyWPtrekBgvUpIwiuZDNxP1hkkbDgVw8V11+jzqytyMBGt2byB37u
tfPAyEUhDi/C2UsDc3EYY7BEh06JHKFl1X14vERhMETvIkZXVbzxWmZ0VHhQKG39WA/VnmFRveGv
3us26lhb1Zw0/TUcvWbH8LJjVpPbG5UNew2Z8ULvZrZ/eHGU3a9yP3o1TTp8R4cXWtDI5a2JOTqF
uNazY7dTczkk9sXVYQ4lBTVlDG/9P296DI+UfNvXNqh+EzzD6K/VO1UqdCA3frcd/W00hjdkGh9p
WKzIJgBfYTZEMObIfEWiH9s6OxRDsOrI1VnEM+sLLQntVYdWNDVjeCQSsYCdYIlOHgkjLJxDzTUW
bDUHoFlRxaqiUvUiraYnh3dw5bsAICZP+/VGRGtwSJ0x/vMqSg3GH0vhhPWRa+FYJhbGZ+07Y99G
NqezIid668cT1ioT/YmBD9l3KFd7bvYYltMLHvd1bXvUfkx30yY6huSCArPJp7FYqkLcwpIkbwEd
QK+Sr8Aq9nnN/YXtWdkDvxCpzOsh1NcD+RuCwd2iiMXVCySujEKTbBLDHxDpT4AxEao8MlIcNI8x
XlPGA8FNj6yu/mEf4gMZ1T8/VcepK7fabBCRdvRP5fkOUIi3dAG9Z39eqtl7L/fsLZklkq6Y+Au8
7YuA58VE8sMtSUBEAA+X2ZH9UTGeXtsKwDsJ96kh+w0cCnfbsuokSvrQtUru3MK9Y95K544DVfHg
rOMqY3k+kfcAi2AErL6sWOX1KLrXXtTmaw44FTMmaSvLX9qV2vW5sg55DGTKL+JdZnm3Ok6RZ0q6
iZZEw+a/7gC9i59oDQsowsTjygaNp65dav9M84Z16D5qYLAQX5m3mSUTkEJnBwc5k4MYIC2bgl1p
A7n3oPLAUjh3EP24kLH3pHC54eqBFXtH7eafZo9SqwxvexLMq/FxEetQ2cbVRToWxGlzQaWUF7q3
BXV5ph4B3TscVWL+Nra6AY15E9J/6SEORwIneRQzLvC1fIWBPCbLasCI4aJGmYE9gH83GF+mhSDA
BScVsob/LJo/QUKOFyIwSY5kHmFphWa01zNdEOQQr1WM9xLw77DsazaYjCECp52Bj8F06OaibpDT
t8+IZiVq94AO+kVzsWB6HdL0Ptnhz/Gpqg8eKPPj6OjJDlH3IZ7QPPZeAPDZdm8BlrnnqOGUMdPq
txFGv5kkOGKF+cnzuqNwMF4abCDnDzD0SgYhnzIlH1RicffVbCL35Emfvc6ex7xAW0vhFESpODBi
4uopDNKF5b+6Df7i1sDen7opIzPech4rCQEZ4cXNT6vbzC9aJF7t09g7TNWk9Qc26mSVqsI+64DL
etNLo9i4DnMoFwqTR+8fzGMBVh3VDq31PkWGWZW/aCZ+MisGy+09kMW6K8ICqZtjMFOm5+2rbGST
UyQ31Ac7YcIXcWAFoTrNNsTwQBmAs5i2O/og/dhn4kiBS88y1edgSs59rT6acTo1rnE1hgocWFuR
VOEWN9thwlHOecZVirQku9KLY3LxWFjFOJ9godRGnm0H9tLSIiecGS4WMoSqO9pnBOUL0yVcRlrp
eAVtqG27cWJqr8Qasayzyzv/kghvG7JO8u38KjhhSo8bWh9QnSLy3Y10r3lbZuvBTrZ26r0F7JZI
BPl0Oe7ZxKF1CmCCdw2qc8+sXw1R3ipFcBJk8HNmqOhUkpTBHw6Pg15fzSnZ13xAcacBzY0JXjLg
Lfs2H37jgGEBMPSe5CjseH4Ish9ZzrpzEoRT0q77Y/rmp9lT4tF0sVA2lzWxUDAQ76NutudRK+5W
cqduXBlOFnFfkcJiY9TRcGpvOuxNK9C1ealdG4Fwzih6aLwGZbvFxTS2ydfU9fj7y2FXlnaGITFi
fGWEz/zWE0tu+TL4+t6kLGN9zq4zh2mZCq9BPTaekGYSZeQQBRVONLEDJKWNqSm00ySSmCJ7BVs0
M8/CZyWT/FUxG6bQPgVj5h+QZcnnUBfauq/AbXBVkc5nIhvU8uQZqoQEl8glmoesxdiegTGajv0E
fp21/oYVOZ41QwvfZDEbp1swF3HEmJ00KKQGZFPSgCP0DCZBTdGlhA/YUBHY/vJHN7bMPxC4oTdJ
wZgw5b9OTXWzyqDe1I1W7Ea7jb7o1OBi3HhN4DcwOKiRj656nz7Sd3XjwNvKvLBDNS+qdBvAALo7
9pDfMcjty1hbz/6CXVdABZxfmtbv9I1r2N0tTk40NeA/2dJkZv1BpAwyopo5clq7lI7N2ins02hW
3TKq+K0r5WwTFP9uttEMnG91pN5qy3km+fupMyOwTIn2nlwSCQ9NzA1MlOZfQcpLr8CWY2fAkJrQ
xIQCpZAHS8nz5CYfCMEwWgffOCEWKMZtue3usFYueUX701Id7uZKvvDj4xAuvYrxBzpFQUVewsa3
C7nS9A9jQANAt9BulRywk82+I6aKJysHjILMn6qI21fTLXBqgJAGJrTISXDoevFKlFix6NPvRow+
FLIuk9EwPOLYyo6o2JAp24yDrM6/zv/0Jfte2g440VZLFQXVsGpp1odigF4TmleYrrcYg/GhYP60
mPc9iGJjwpvsF2ZYwyaYTtINumvr6j/IR7FlMsE4GNSyzBGxUye6xYwYzEmqErj0MRtejyMZuUm1
LeoGfW1N/a1TrZouu63O67fWhGHFNUCDxpCwlQ5Uf4DLxfYg2+tTe42L2YdscIaRKUyKzBRzROtP
ST285pOX08WAvSsekUiTbYAYYJv2OR9CC0YndoNTze48nGWtsw9HVuaHpifb4i/yOC4tVvwV8l8L
1wqOg6dM97JtbucPzgxS4LC6+gVuREv/HXQNlgmd3tDEfKR4cRsMpzOiac9QZ1Hl3o0GHWYRUH90
fJS/0q+piWziRswiXTQ2jbiXxRCpEMXXzDaCoLzWBnMi3mGYHuMzEqOYhzc9hhlJTyPHY+WRNhtD
GBMFm2OHGWPPnrlOGDtSIt5yl+jhxAF5qOXDvc4x6E1QWzWi0rgkg3opzvCyik2iM5tvovKGvu+B
JJR6K3G+dTt7V97LKHOb2RUGDKtQ3xov/biYKhf1fe54yKUwDZhpzIId0HloPDQLJpNntzoiZTRd
ReyOh0mHvF67D1rf17CX+YaJNWo+pjNR/NEzoE68r6RgapCF+XU0os0YouHXO5vvHsHySrIXx0CE
gMOfQKUNH3H7ZDhU5RZygrDe0hDh10ytLyUBndkDKP3wfbIhdVAoYn112D1Cad7rnvMNuELsgZTK
CEJbDfdIWIxZANkeRz3+GGT5HiaVuW8QMeXIDHNNDReLF4ubKNq1Xs1pqj60hvot8sytqoNkGRGv
wCADMwynvgmO5ooNIWSC8D3UFzcNHsNkf3WyXQ8sPRdGyP/K8ecVRiLPcTXs8ijwQVu0H66l7HUy
Bb9RdMAXzfMQAxR2/fZNEFgsTWoodHuvbtUesprXJ6qz3Rg6FE2Frm2rJ92OtG2eOj/SuOshPw9v
EPulDIDylH+ZsMESc5zxIz/xxjJSeN54J1piETelT3hW2vKTaUMy26DUuUUPC2aDf2PWkENmcZYG
Gnuk3OBZsXKtGMLggQ6qHxxRqKE55wbUuAu9tM1VAnjFx1Akog7ZPpQsScJ6XdlXIdihRvY1rCVr
cV89s1SFuJPA/4W3d+AoJ3vEU0DOO6RJ0gv/YgcZBCOPRag6HqMMt2pYU7K1ab2oZ1SUF5Xso7z+
NqTtTx9gkrHkh+XQEKiEUal/xu47+8WHm8evK0r9w8oFiSGaenYifwMH74E+sT9EIXIXY3wkdA6c
cfq0T2a3ueOxn6Li9NvgrNvu2QxIRSsCseHPcCJmPzR7COChFJnRwKrWXXmwmaoihhTJX7pw6FUy
3LdBjo4xqTpjE/Tao4zFDFAp2Jy6gBMlR3Nq89bKFVjnycbj6peHCuAxJQHwjJFB4bhuNNYYaXmP
xD7AqKnFH23kfLbeDzSrhPbDjZw/5QwnumG82mb02vpf/xWv2UydQoGqD9oPh81GOOLadMWuNeBA
6kl6z+L+uZ7QeiZKwG/Jiz2/7rKndycw6eSHhNO2c51s29pv3kd7Ox9ei0kDOcMUruicP97MaGtW
xt3V/rAgwzBOjH85THeUTXcNsz4eHRu1p3A2jlDMY8B3YWGlJNb8jdag8CQv1y1QbTkZ1J04X5GN
/QviArdW+8bQN2et+0qI0KSZ72EJYweBML7YStxLBrmw6l80Y2vqWTMXkTgwo7w+TGZ/JrOAsaTF
IxhPkBrs4SrDO5W6taa3mlCNh8uxKClSMqz0MZLKbgrXMORC/NpPgokJMM+i2w6t461w379NRvHP
hUtyzb0pXlX9HOkhS2Q2FlOh1M2ijZgqb2XrzdEeGcZPWvWVuc4bJKXXRqHEh04BA3ubJv5bQoLP
DfFJvsBu5VzNLEuf6qp+6BNmXDxs1cVlH9grTlQrSowVVsjXMC3TTz/5CcYfyzL1C/32KemFgYGP
TmPszK+oajg8g6JbFhMR4C58Gc5k6Kc+EzE2UzO5zceG0z6jwuyfinxGaqSWPDuF5e+UbjCJ6bAQ
R1oGZp1YGybh5R4tNRadErv8ZBJBDpDrbhluzLIcIpM2es6R2/uYDIcm1evNlGrNJamspyZF4+d6
yMpkVK4FhIcl3Fl7vg5o3/Fv/ZkRrt6Usv7UWupQa1r3rZuSAOuwEbygo7Uu9IFIYMMN16Rys8Ek
8XFVRja7RDYSWw1X3zpt8nNGcDDvEJRQTI6IEEnZG/tVIEb5V5b9NRU+eM3QPbtVA6AcfKmB8218
971WkgwUq4N0Mmud6aZ3MCqbVKMAW5BKfxqhwdJMpM7gnD/dljdXfVJBPGpEmTujn++tcmkXPaRc
lE5obliBMhTp60Fxsk3tIuP5A1Rs/+psNu3AoidB3B6aAjlpdMACgDZ8CDm5iaXmlZvJi0aasgvP
BTaktF0pNmOt4GOLc9MBEJDtHLZ9d6KenuKy50/BxVH+1uw08lSjHNcKpsyu598kR6mTwBdUrNRW
xFQoH5FhDnbZY5yvXPyGjujRGVwblEyLwdZxdfs4HSrLXDNv2wM5gHJ9E4EgLrIA7mQb4TXmvlyM
g7YrrOS1zrVHhv+DtT3e9bgD6t7gQd/A+toNDjCdQmM/PRrdvmwFXh0J6bkxrK1tFtgPR77MOEg2
Rhhc8VEle/5aC0+871ckvBBqMAawcWW2EYRernHH0Vm2kCrIVnoeTFz3rMCki5c7mmUbBXBieGil
ad5bE5cvQL4SCoCdV494QvYUThb9T/WqSBKxAiZdjbe2iYwMtSN9xR6l93eaQx3x8zt7tlTxErlR
rlZxbSzHMf039u4ZOau7MoNnCVthFbrNKQectRBy9NZ5Fe9dshNIdQCq6rrZvqghmnMvi40cAOPr
MYoKvbiIQHPR8uKWjDwogSgPq4RLCvhwtM3y7D21NcLIllFa0V0Rb7IUAz6XEXoLegVk59WKULg/
Z/ZNGfbnOIxgOycqv0wAgrHcd7DnjzbOPTQ/8SdxCGnJAUp00Ir0F/OU+aFB+aV9B4T4aiOkJGX1
/5yO8ZTmJavMEu0TTJcnj9hdCXj0xkkAKS4Fz0C7tCLG4MfQ9U0qCqRXon8pB/gYUatv0L3AHc4G
sl/16d0FuFSaLKSNyYZuJU34KYm+UMrCQGdw5g7q+F9U9f8r0vulzPnP/xno/T/2zqM5biXb81+l
o9eDDiATdtGzYBXKsVgkJRpJGwSNCO89Pv37JXRfXF3dN62Z/SyIYDkUKpHm5Dl/cwPzoWzLj+4/
vuv/5A2uruatrOYmDqOu/d/rOcLv5fale/nLA1WQ7Ob7/nszf/re9ln3s+f2/+2L//i+nuVhrr7/
+59vZY+eG2cL47L4iyE3ttb/wdL7pfr+j6fvzfv3Xz/zw8RbE+Jftm07lmd6usc/Hqcbv7fdv/+p
Cetf0vLAfJi2bVnCkeafNt7Ov4RuG55u6J6whIf1NhWQLvr3P/H+dnXPhMpi6YZLwsn6f3HxFob+
z3/8ZOJtObqFkgNEZ+Jsw7QNV73+9vIpLsKWL/tfhal1VYIvmkKAAb8YriotW3aIVKHG6cPYOvQ2
4KtM9F9cC8eLLFVF3vpYTCVTp4HAuabdi4Aynjvow6awO/gANeIu3QTfBsLv4MpvjkKwim4KTqXs
9mMKqXRKn0wPMECnl1JFAST9NPuiIzE0U5w0nIJMNVtUGbcuaThqfa2FqmJ3Rrb1BaWwZafN8Hjb
InkHrsZg37mxDcWrtgawOSHzsgPpv0FeWVXXccM9mBWEzqbCG88tgXQ4X+MAnJvUgSnV3uy7VLoN
8kjESvZpNAuc/YbgYa6Dd81qTTTMiZpdShBMcs2xsQSulDoapLDOCC7RaECmyn2QyJRcASdW0gJl
Eb+WY/tYugtOXbOkHIswhDYdtJ7PVXZxbACBILXwUGGwiPXiQzTbpA1x4BBIj5d5xYo7c6go/SbG
i15htF6hwmd07kOiay/DzDsBhCVeTb1aUPn1ZthOcIo3GF29OjQnCMYBTxaiPzoT+ogIQC0pei1L
3/mmNTxmvfQ7JG1Eyw+vIFKwySdgYluJqjPN27vOcWwM5kGTOwDDxZedQFS0+6a+Yf1i9RaumYTN
gAiy4YM65Wpo+PVrjdQ5Yhv8hOqy385IbiXRq0QtAPi7dVy/ta+58PXqqBdc1m+9lO91KKG78L5p
jBYY8lxLONPI/UDaFW7wla5ulTmFr05rH9XFqLPjW879U009WPwX1O5NYWmPjuE8WHH6WlXtNUot
Z0+l2Xud3ES+Saz4dTTNiwk+uWCZvFomhBzpnBkItbx1kbwNwseoBdrcUW6ZcI4jRUganPRipHPv
S7ybKBnFr2zfuEhSi2kOqjStzKfc8/aqJaTrIWqLpGUjSSMXCEwx8ONNaHK7GwO+iuMeZhyeIIUA
/ncfRqNvtz/NSXdlNnPifxSolUMd69S4tf42zF3XYdYwgFRJNcyNvw5zK5tIDsTyI6ze7NoC2RnQ
gLqIkRLjDlpvnksU5NI5TNVnBNKBUz5vLTnczwjG/RiC7GcWgHP0UbcFusQJbLbiaYIyJa3vZs4F
9AsSYB1nmEsHtXmGUJ7kW6vKvyKLg2ajeqKk2Yws+uppPdo69mW9lDjgZTWGjNi7xyT0fu2OGUwC
fIjdR8CCQOrpKmHE7S1BRoFkPmqmyjVxC9dZxMRRQuiqHk3vW3+e5+CUxWgLJweIOeok61BpO3e7
3pcMDN5Ivc4L2ruMPbqOPctVHcWvyxT4i52+pkH1bUC7aTdY1gHs2UFdYDlaF5dtUdVY1AFoBM0e
O6oP9nHtxurMlbrSJLTRWJEHTBRe1yfUiFw/sBT0zjnG5mQdLevvAj5wCSPtwSSvGP0YGrjZ4NMY
+IUNlk6Ns9SwjvWMeyDAl07jHGrIqEtau3s9aGz4bOiWJJYdeaRSn8yUfBlF6izZEr+qk+B09zLg
54h02HctBTRjX3r9h5gt9AISJzIgH1gz3NVIBp/9ObaCWy35ZtaYgSTqLqpOGtPl1/eDD/sxd3sV
HzLAO5ixeY6cgEAivnPIiXuWfQFL97s+bdm/rlzwAx0XNWwTqQ9bmr906bCWIo/n6kNkojminnsI
R8e5akbaXl3d8mZPVbiB27sDgfeC+iRzHFPtoq5eiUAAtNxCx4MtHrMGYZX0YDvRK3Thh4UFbJ2y
dXrQIObux7R2jGztZaLDhGl4yrHCTXsabO2j5MCZjxrzuoW+CVfkgtYafUl6D/mgJBenYYMe/S3j
A2LuGJy1PEIZI+A9Vf5pjt1LnmCaGdce5ULweEXMLrPBHDwOmILWdg7UsqE61+9mhr+3omeAzfIk
8wN0RsKTn9f/Dosl/MnCjwAiIHsCkt+YCQF44RHi3Sy54PTBlZU7IcNXLeHp9WA2+Z1mKXNx1d4g
Nr3Nby5MffGPmez4/u9/Epi4yPQJQ+iOYdsGe8tfLmwJx1bBLhrKXIWwLosaa1kSPEyDu/b6sKD5
lph5Bqw6jp4TC9V6baqbUxu+uGH67hTyUDGkf3NxnvX3qyP2cj1XushccqV/vTotJLGfV9V3+GCk
WMcTXBqkCGqWWttNXjuNGRJO+00c4cmM2CYwQ4IZNWXWUwuSET86RMHpnUyIa88MaqST1VLfI9l1
ZVTKwbm5Z0ZALRtOFsAPOD2udekzPm4V6UGimOXY9Ikudo9r5FLU+SsDl8zSfEbV7s6rRgugKiGD
jn3F1ui1D6Op93Xfv9TIL2UxrAa6Y+VQ1WhsZqPB5OAEn7peOTCZxHRBlhySxto1DeRRPXEvARsb
NbjaCvwX3sJO5VD3N+0jogHcHQ2+smyPP6JANi2U0uNrNega0gUbe7aPa0/JtXOTUfIfFnXfVHTn
iuQ1jShOaBVL4yqNVw8Z2zXm/5ZRqWZlat1IeaZotTFvry08JnDJkQ2TuH7N8RbwE4kvgoEyYIpX
E6M1T50vJ+cC/f1ZugnSXiFnTFCip/wHtTfDs1C9UbP7d+xsFNkMWKYKuyINydOg/7yeqyUbJ9Li
vZ7hHqCpta5UwOWxvK6exyR9iNW8qL46HAPmUGKIVkNqc53fs/ENNB/ZaxXQeGPySmHkIQMZEXTp
JVVBhPp1arZP1GjvQBEOFB9Frj2tv22N7SKKgesXrDGgmpcqbaLoiKeqF/aftMo6uQGT2tDgXlah
/NaRqFm/3kjplF1HHTbt9OsqwQ57DS4DrTgBL36pXGyHGwOTTE2t/LkE1YpbkMBlV47dLnBBHw/o
L2znYrpU4ULU3cOIrTUQAOkAStzo3a3qE0NSPssFDnNA9naT2gt+izlOrRqQUI+odI16ZuM1HMrP
Yywtf47EHQ7LxI58miU1gfaBshCWw+DU2Uz8Zszq3q9j1tMtz6GZPdcVprO+/tNWxwAfHkVL+0YF
+iE1QsDbBbBDBuck6S9jaT54YfHWewESYdKjZJ2gZmeLb2Mly2vX1B5ztUXCn0H4RWxtPHMZD5bj
7Evh7NaNQKNCCwcldFTKgAqzcl1N6RjvU2NEwZOiaMKsQe5TUDu2n+KiPeV4OW5iJwTpPACrs7IP
JOo+OgdyZ6l3ObrhJOv0FgphhcSPm+MdFmsl0SmJCaaFEjUSErPlWdMlXhHjrYdGO4oeEVbA1rCL
mJ9VwZ7KTbtpyoYrQTNuiT2qwkkMcrpC3rSBwZanUPskirUTCoPKPgFRmO4yp/oObAKN4AK9lFXf
HIwMphfyHB+OAtkU7aN0EO0HZ/yWZwVRSZR+jFEBR11c4zB7FqV18KrkbelyZit1FiprH+DLKZ2N
n0fnqxsgcog13HYoGtRFZOf50kOjvEnE08RbCxzMfVmPe3MaPkHRyTcCDk/X1jCT0csIRmgYOOLo
hwx5Y4RUhhubwtJvOo7ah/91KfIM4emOblvo+RhS/rIUuVmEppbev8b2clYqWlem+tWNi1jB4k3V
VyutEYaZkxu3HmbSr9EnasrLLkcZEaw1i9UggSzrX7UYn6lscpiSimM5T+62YIE5msY+b97gzRCX
FhN88SbpyLpvKovNdmjCCKd6KoBOWZveHtwtBi+UaOrhVBfld/KYd7lpDPCBzotp+/oA7InAxMPu
w7tGEvKxtcUzbqLulruMuGZcfIXEVIGo31Qp9LUydbNNkyT3g4sA/pKTYB+LvsRwVhs2pR5eqpHe
qLTjPGhUYg5OkZFpG/wUJfk7DVi4FhlHXGaLyPKnDw8NtD2RAb/FSFvojHc41UBVTlCBi2V4Y7UI
H7YpEvwO1XZncHCdVILF4YiGdDjnjxoYTYCv2LSp/rL2i4if4ltzfxvpLPPZ56jPPlTvAMH7quuf
WhSAlCwk/qPqTNnU4IxTBru1A1HFS+xpa806OkPLB3gNMG5l81SBJ9t4oYBmjQOkDt2JHap7w6qM
v2wZfbh2pW0wRd5OxBxXeQ2MhckNwHCUY5gkLvXc9OgHMsJMz7tD/dTF0i7+Kq2IjtiwYTT1CVgA
zR7OgX01ifBm+h5o2ONk6jZ0Dgns3/TTv8UknuE6IDtJDVmWtG33rzHJMGGoQyXsLVJb5QKgkxzI
v1iEIirmXReDdasOoMvbsEu7qZUzF/xtZpUR8H5iaXe/uSTyVL+OHNdhYrdNS5dkKNXI+mnKtQvo
FGMyvRkqw+BOhOAGt3+W0ApCsY+b6kOFtBYhkxDkgFQQrvajcLRf/vOVmP/DGPbYFgvhWaZN1k0t
Dj9dCc3tYQ3eva2xEHvwxdYfAjPCUMCdYoKi7mtnY7Wil1/LWW98JJyRHW+w6YGMQjkejgkz6VPr
TG9pNu+b3pYQ9tAPY8rWvB4AZA5tBT2EOPf8WRTPnaRuv/Z8SDGbQIs/MnSQD4sKxdhaYRciSG0t
6uxoRG2ohBKy0GUKA7ekWbAEqdkuUX3FaigchNny2P4mjHX/3mOE4TCr6RZ4NlOXv0SxjW3jtjh5
r0GM0hrecYcsGtjWoOTvDzgy7w0NMNeVafRkzTLGYOSl+1jrTb914MgZ4MGPshrwAMmGHy3WIGV0
PefxTpOsgo4p4HgoewJrScDmTAXbZsXMIP2FRM3c3lFxY/noIoRZlvarOwyXAHVYAnpExkpKn6rd
cJ9NUdUVl9HzgJMIE+FG1wBlGqq0DIn4LUU8zhKhEIZ+rG+Ul3UCc2rk+uOq+txoTbrpq4bmJvFy
ldVPASKibPf5VF0y8EsPv4Bom6W1tXMSDIoTDeOyOmMi8wAktXgxBlX7HEwmk4Pb6TcTJbhtXqGh
PkLn2ZAZjfe5TXFDgNk0E6pG5nS3DvG8H+L9ek9J30BCYz6YEJdEk5V6aR6ayHAwoYyq1/znDm84
fw93pHC5sYJpwSDJ/EtmN7YslqkZgYuFzKerJtNmQR9Nl8FmjTa6kG9W4UZPqLlZrwOXrqwaOvB2
Ok0T8LmxgjaTtqjyu8gzitK4h+NAcYzOMACG20hgb3gqclhPwIRJNleLt3JS64gKnCBFP2OAC/4L
vbCxOpSm9yldJnxMw/6copmwd5f6M1btDt2rZ+HrWdNrcNHmHKUIUMk3zP5Q3++cbAM981YYUMsh
ooDt6vQr1PVYx7LROnsg8vsQOk9konsb9TVImBGqESzqJkC9NFVDaaKQSdYlZQ2TxX62WfosFOJR
joUVXMQPLj6eiHiArZ8p8QApc24SPMW2sXfucko+uPqwwFDjO5DjfYlsARVvmrHmcqiaqfaYBowy
co9UwxzfrW/0ktq4gMh6EZmDEABZyW07A7S26rAHAwnCJDHzH/04Akx7VY7Xo3yJXewcEnRXNrWO
0Z+p0XtrxGNQhMSHfCw99iNwz6pB3mroWKAeDwJvfdeg4lcjLT4383xIcBFgW1dedz3xntuXqPQP
5wrIPjtSfuW6xuIHzO8Jp2fDQoe/mvn8YGLfh1QrXkeqf1YAz8PmBq3e0/qJSTVcplUovQbIDiFx
YZjP0i7m/aINKAbQUgm85l1s4IzEQp3WDcWwWL/Xkvkd8L62XWe39VxqMdccwkrqmtBs2aOFNTOf
J8qKwld/h/0gwL/0ArWEJkhUNTJ5s3ocXpMa0lWEqgxkpuaGfDyuIAnDjQrp6yhNYkW0xpBbiT5U
Zpzoo71fh4ERKGD5ZHy1NTp3kpRwwkbuq5uZpZ8IpGn/81Bck6t/SWV40tIt+Ns2eSqpq2rOz2tP
lFPqsA39ZfqSd9QQkDUQMGFjDO81CNMt+A7wjqbj51r8WQT6XVRiW9R6xIf0oFeRgvrN9VhQQu4V
EI+czWbdatArl4Sybg0dDYED83kd0nXGYkXJk2lW58aW0FWipf86uohcmB7guIWlDaweRBLELfJs
2mRW8LbUBRowJo6eGnJX67wLUxUemgdkPsqcq0DN6CqgX5e49datS1hjJqeyH9+w7+D1BukkNcur
ThSvLet5lD4sNpHpQtdfzzLAwV4A40njrVv3PRERYga/baNr7FQMApnr6ASaEvAN7K+1C5qh/YqN
YrOpG2YrTPNwq0bnfd1P6HVPZFzttNj8whR9k4a8Zb2H/7/6+ZvqJym4nzq7qsP+UTW9vORUTW9e
gN52L0VMOPajmqqSd+uH/qh/Uq4Uju3opCSkhSCWyfn+qH8azr90Kp8Era60MDRR4QcuaqrKKah/
eq5ue7quC5PKJMndPwugQIwtUEU2yd/1pf8u/v5RCaFuTBmZsvEfj3+ujKiv/0uEil4G6UXGJ5VZ
MMy/rpKhiameE+lfIGdIcI6Zdd/gBJ+L/NwKJ7p0aT/cFrWhjOOD5gX/lvcwMcLDj/EIULC91jQr
uMCW8s5pR1oPZ/D97ASfxWCLR6uiBEEp4c6dA23nwAbC9feIJvpT7Abi5LK9T1ACvx7DcblJYMuC
VRVA5Hq0XWLjazVCVHTHwNxKkhrk1rDicuP5BYhjiWTZLVpmxQaf9d/l1k0ihV/bhXjQMKgwU7X+
H7Lr+FuHYGSii11Ud+S834Wcwcib1tHS+scpClGGkzhRWTVUH7gSAKsrOAbucNvLMfanhKcDQ1xb
0HCugFzJbRk2X8KqxfIujREHHx4xi7SvDM14K137mBKGK3FQQGPju4n+05VInmshYZI3wYR63YS1
TFEC7mjv7UAz76KcJqjTmGodtkvgq5hQ6hIpbbuCL05PJEmXoJplO1N41UwA0am8IQ6j3S5G8uC0
Ur9hW3ltFDDrlgibasc2QaQWh852EUSD9BklS3Y9BpT0onwgaWhABoWcD/a+6r/10nnG2r0mZRK/
oq7t+G7AfraZWUridBsN6QsuCk/svwEb3/XJpEQvq5vZ7p6y0QB3FUH/nwMkJgtlYwoluJ1QAnWm
98V2n/K4gg7msSVHwSY1AdIMvTOQi682vJwd7QikYwVFP4umE6K5nKVFUikHxgYKch+KCDi+HA8U
08C4GrOAw4ue+YTE0bRgjFIM7X7U2lMH9mZXy0z4vU1CB0goZLhCQnpmDd2WS4z/+CA+MmUR687R
Nz3AmidBYBZIPu1SuUG+T2fPI9vHprdvbme8gW+xY893mC4YVyJtwMhDzK2WZwjwmc+qJNClbW+W
pEEMWY+zXYX9WAz7hZxPhnGT61GLX7ACG5fXNAkPBYjzEBwZYsgId5Y6+bLBtsAF7vqxBNoNJ5OC
xQ6km4KwQZfRTFLSdAJASvk+vMVVMbipehId03ShdoxAaB2bV+HA783mii2Pfe71Cc8S3SPcjZfX
ZkTQ1LUPyPZW+FagbzKh03DlDXsq5PluQUz6qjMlSpGzP5vpzkJdH/Qnq2ZaSAPcp3gUQxNuYx0b
Mtgx3/pujg5siM7oUBmlXV73SI7v6g7enkRY8JSH4DJLM7i4Q0hSznMQUMMCzzCeCAiQMbRJGgwR
zTkEdeUvDrofeKpM+2xie2Yn6OGJIYUoHXvZVSaHALRCqm0BlwHAlhXyLbM4UygLHw0b43pjzv0o
SbU98Mo3b8TBMb2Uo9C/zGnl+L2efxhT2PlwmHZJCv7Dc6zi3C+gBkFnfOtzUJhhpDc7LIuJxxCT
unLq7rtXAXvCBte5ZZLa20LC6i7s8MZtJfaKcd5ftwkerIRoApPquyL0XvBZG15SnSSpN2rmJUkv
To2mI5TV6zGDupE3I+ajcYhjB7DJfjSOutY10OTtXSOa+w7tOJEh3ELlIdu3Wi+3vdNTnBP5fJNA
+6cYpF13LsF1B8PHH0rt05C6yNKCh8YN7eQZuXdt9d2DYP/jB/0d2psEvTBE0G7sKZpWnLGSqszq
PM16dRrnctilMfnyKug05gKNzQ7ZNk26BKNIw5QZlHko22JPzfO+jK0vrYuyoYE9ZGn2/jzh7zIT
FamvhxGv4ZqydO5xmILxOsu9pxoxn+sB4kwdtUh2zOlyK/LwEY2y20Cf550ZWqe2KMarHBTunMNY
6NIR7oFO5kRPr2sysFB4Hb/y0HzoltZDtxURoyo52hKJcB2XsM6dwzN+ZSbqoPEuh/zRmy1WEkP9
bTLh+M3RRz8yY0KX76Bkyo2m2betpe9nA6+81pZHdOiICSZEQSCozeg+gcBlW4JZvd+jfUU423xB
Hn/ckpDD6gAT7sx19iEOVX4cGaDax2+1SkXr8E+RjiY/hjVjbUrjyg5ltyW3lu2YLtFp96iBviX5
eItmQHKMauTcIib5EfmKqtOnfVi7z5FeawcW+HsNBXgYoi9ON+Fbx9ObIQdIP6ZfKhMg6AK7ZF87
7XW8kI0Lg6CB1fcuiL83ZDBOI7xbpCL8DOGUUyyRBsP43Ihs2EMBvuEZ5uFHtJQuXiLHM1xk7SCH
/C3Ni9vZcz9mVlGc4ExKQEgeVi5ozQSTe/iin+uhn/eDabCOeSAqU6e/gPMmfeiQ7oEBfcHf1Ni7
BK1sSpj56vZUIDV3SipKLEndHHs0B05iuo2RuPFNBwJfBcNzM+lJ6U9uo11DHfOBiZ6sWaBfo6em
3yEvjnIIcvdT0NzhBzQeEfrc6wl8iEmMzXaeRY0ZF0TNUc8n362aTWHCexkLaz6URvVCCq3Agl1H
K4qVsWTeGkuHjE00I1KeL/tE6rZvLQWV8ofRgZ/pOuOHWGacuSEpQA1mIiVBhHOScVpyREYMzFdB
kenUE/u63Le1tKFJf5sZEleQViABGeE3b56i6wCBhOtWn+wdjJ4HoVG5x5cXPFRGemcIEFXM0Jwb
u/lVBIlBPMAhcEzjYgLiR/0ARPBULL4By+cC29I9K+MABJJQFb3EWouzVodZPMoQ4EmQWNXYZ+4t
E4vWdhDoozTV91w27gvsjcciKKIvESYGtdYfncEaP8IBi/EGTksknRyqfp+eRqm9R5NnXckJTkJo
wYiIYMqHju/UtOvM5HIRZVNcSgpbVM08agaTmV5bcVNuqDqwnKXBtg8ZWW4yoKuUuQXy3yJbNiEm
mae56J9akIE7gTMycli687UxkUwtNfmQqcUHc2hEFMqTVP/lXfqcz5Xrr0/hJCyOcXM9U51imY9u
agv3Ea3uuXYxLaflPdNp8ilx4T90VO5QHIMMrA5Dq/QytWSre0N/QF2JivX6wqRecONDX5kkr9QD
Pc0fMHv+PkrqA05gbOssxG7FK5dTWobQsw3weOUon6s+q3dS/b717Ot/em98gf4T+FjmLta959qp
77mQFSdPfqEGu49gvPmZw9ZRSxHCSLHMPMXq8ONCIPrtSmd6KlzrORVTuW318V7GWlYe4qRLDs1i
3fQHdN3KLbNOuTEbqzj0SJ5Ao32aUoxWO62mwdVhzPvHLEEpjxwZWU+KPbYW4CtBHv20HtpKPoYU
xHYetf1jXTwVBVWY9YB88nAKpDf5keu8iqKoTo6yHqcgxECQToTYYYa8Dj4AVxXJmKPTQPbPOtB2
EFh8MjfWTiusm7VRUJmHcjnOCxVaD1Gcuba//Hlr/mzB9TmBvvu2afDVQhUr4ruuHHVXIKIisjJ6
DuEALllkgUoeh+2lIRNKFcimhu70hIrz3pti/bA2Z6dQhyK38P7LXASL1tYWFu6WsL8woFXtnrWC
5ZbE3owdKgB01QQxspwugmQ+Mu9/NIgh5OR7TfFdyVXsmsz9ntvT0xwOQDeNCQJ6j+I4kvnFxgE3
j1CGugN51SxbDOiYb0z96NGVZJueQsNrfhwyeHY//hNmd2aTiMhUcy90IwUyOlQnMZjVKZTfgg69
qVy6NbQX+PyRU59qdUgwJDqUMdHN+kgkzSmXEQyzcj1mOoqgWh6fNTxDAnofwwhQmdOH+p747lwh
kHBqTMOjRhqQ3maaOq2HgKr7lgHOem7d6zACZ3iU1MWYx2VVqkzxfEU2sjn1tQUuXf03qVdbQxNY
kKA/Laa0u47t9mvSEfvNydifbPQJ0cNCdL2suwxK+H+PzR8Dh3khQAZsQ4B7U6klw+jMR6zWsKTj
5qxfXrytlFOtmr+IcX40NSB6mZXklC6rkeU2jLYtizMKHC46ZCGYY3QurO6y4AYN5P9KBEt0QLFV
XtaD7Gd5cQxk+g0Xoctc3xcduR4UWRAkKMVlPaTR8sd/VYyfiFH8eDrIwnE7Yfm1ZSETl0ibkM0P
S5SX1UNv8S510KQnM5fjJbLb8QJfBxWE3josiMqJq/UFLxEm7BOouf/9rvWtBhxWnCdsYy80wrE/
X3X7APFweEsE5a2zxxyd2NWImXG69B0DrOrOgvH9aXHRRVZP12aW7y0Eb3+8S6/sJ2/I6nszKvP7
ptCf13dB5px35WgDwPeM7IuMkm21q7WyODddU51HT6/OThdUPz1cn8OK9o9XiZjepTDlbv3A+t71
Hb98fn1On733yShwZ0DyDYYGGc/a7pD80beV1x0lQdABvRaEWzrzxQPuDBYAzaIIT6kke0fY6Sj6
5JxIWGyOm3XMCFwF61V8letLvkvhlW3G/Gno6nGTNRKdUq1GoCZ1bwMC4Qw9BuQb9xM0fMSWw5e4
M+9qZMuw5YjRr5w/za1l+hrljFM3gXtItEcZl5Ev2KUu+Fz5daydwBrc5IHlh1qGCE3Xlz762MaV
noQYesVU7ss0+ARIEVesJMnPBRX9nw71oj0ldo1VUiI3lbA8akCTbyC57Y4ttMI5JPsAhA2XHAw4
2fJQtEV7Oo67d8vWqv0SIjgNZrdjn7LL87uaMtSp7UNqFKzZ3dDdCD0+z+N4J6wMDdsaho8P5HDP
Ju87Wf8dDnDf+mxO/Ko52TMen+5gDv4QnbNlTE9ELUpqA/3AiTgFTEt+7qbFOwZl7o8L+/4oCT+H
5gSRjvJ50VVbA8rMJu4xIUjMlwwFfFhYGjWIPBrRXd9YzfROwiG9mkNY4A3yDRVdB+xpDXpH9udG
HWh6MqTmhMqft2yhsWpM/8Ghyr36iNGA2DMlPUxaVvlWqiBaqnsuo5bDZ5uLc6gBWg7C+VQTXbJT
APVHFhrsvzMe4tI7mkmMzDI1OApByaEdlosTmfKctiSqJ/anI16Im6KJ7yMHRPuigQLggjuMAKP2
vB6wJo3PMXpJ6hkpsRFeQtMP5umTHKnmuElS+8aCMWU90zGW0gpPzTJtx1E8QPB1lehfc241uz4v
OXyuwEQzJHew+oPLL1g5JsN8UKRKdL8wGiw9PA8pImCFRu/WMVC+1vO3AgdzHflpv6nQaYnT6mjY
wdHNbOo4uNdt2BOcsA2Z2QlA87eR4B8nS2KbzFcns2zOuPW1Z6BppDfQziR+uxsm7bP6S9s5RKwf
beDeaw9WP1K+sAPIwhXqL+MEMo8HjWpXPN6+m9PNHA9KQCnodtrSOuelJPG/2A3+dFN3g+X0qQDQ
e3SI71H5rNNzwoQJ+Eidpbc3wiAKxXvHIDuT+lpGeOI43PKpMAp8Yb7NLiBlnYGOrFCe+EWFQtoi
yGwY6qBjmYNfHY7galbC6rmF66Wh5RsXRO/DhrQS/hf4Jm1iyDFXgZZ8DG7ORh29biwsm6vcmN+t
MNy3ZdzsqiTc1OaQXEvMK85hIQRaZbROfL8EpEkX2Ha+i5kZAlGlglal4ZXXAriWWBOpdtbH+dW1
HSRleuXkDie8kewG++HDS9HSC+xr8JLhqQYzZaGv5ubdu+qOXlI8WGJEM1wnvC8jxG9koj8s6G0q
/vQWlme29YgA2XXo/oIY2CC99jypg44o8n4R8VNqW/colTB7hO4hMYWxT9XMo0OHlqFECaCLP3s1
g60igRZJ7TlSGwqtTj+L0EZvyPONPHpvR4S9Qm15DZ5Ep2+HRhy8qUwJEcpqi+4x1WINgp09HYx6
RJCkd79qgbxtTRiKAVTWjVYMjxVQq72qo57ZS3k/nKfW/0IXUD3EsWCzPrRKdtdhkb241fxmdN5w
/vOgh8V4du3lj+cWFSkX6Cb8+Q7SG9ciitNjDeEej3r3GeAu4qsjCHoUKzFIQzQWmbgF2Zpcds95
WRpwGhhXaRP4Qy3Jg6haPc6N+2XuzX1sJk95mrK11DMEwi3osPackICUr7k5kPjN6gv0gC9iiGrI
rfP1YjgzxfeaIlAefNK0MD1XjQm4TnbAEuH8R64mMY7BPRiD320zUOOsTGYA5PfvAoqcZ6JOCxNa
UGUCV/fB7rPrYqDAexXaUJ8XAxvrWTWEsYzj2dExeVw49bRgoZAM2mebWpqZ2+M5sZPpbGEdckqR
b0cL9bqJAht4zvRpbNCtlwjSgRegJK6xQDZ45mTyWxv31I/bflsO8Dv6sbWQW1nITwYLUmxGkPY7
YQ76iT/ONNubFiLIphqj7CCr8DN0wQTfqut1Zc/dtjtRG96KtJZbW8fluNXLayj2sV+YyxOYCn8a
hulkh0VI0dqsISqPHWnD4sNIsYq0W7s7S+wNNsBtMHI3YQ62Bd15nZ2dLNG35hS/5yY6GlXRnYNM
b895m8qdZrPgz8zsej/dmman+a1kp6YHI4lty6FSj40kHeVo5p1N1RF++eBBwcE5J9RNwtYSqYx6
dHxkR6wtAjagVnIyBt3kIlGZNkiB6s1Gms73kOXcSLvPuHVzs8jF+rWuw00Kv4GvqRE6Q9EOz71D
3ulHdBimc9yYeY9CKf+uj9OcKMXw6AtWgpavayD4RXrcm2GWrYuXQSx3mnUdWQcd+jfuPlwY01ag
lX5hxC9Fn+7NhoV3NKLFF+p+FH32OTeorngdeXKzKZdtYgw+2PzwbDlxhDe14fqhicB0O5CXqZMj
flQ7syVHZcfZvFlmGh2bE+SDehnfaC2SulrCLSHJBKI/RfkMDrK5gQF+xNKJLFicUBRXQRWSrLCf
4XZ3AyPZLvqXIRu0XRXkNe63M4MDrtx5/f2TEUeoVRlYNbvxt5kyGLvD6DL1xCmVo+W+ACDEzu2A
8k14aLEordL+I5Iw2nVbiZO4C2pGktlsQIEc0SHnIdZJTRhOtB/HCk3W3sE31x4OdmzfaB4Du+q5
laNWf54GluVZdJHfOf9F2Zk1x8lsWfQXEcE8vNY8qjQPfiFs2WKeIUny1/cCu69vfHG7o9sPBFBW
qSQBmXnO3nshyq4j7TRR06Ql1qcEEEFy8y37zOrkPhs0POaJGNcBiw2oDFwGTTtsWSaR7T6Gb75i
8iKontpB9pj0pjqEjSSMoX+uY21X1jPQHRtLhvLoEOVUr6DFCItfMGCBU97W2y7pcNPmMNst9XOI
WSMFpHCunXnAweX6HntDceja7CEeEh19fD6Se5Fec+VER+oYtMJb+yRkVOxJKvich0bH/WZyZ1At
oYmueii0YDK5NChZm+P2WIThiwleC40lbOXYxDI8Msrs7EbjkdMHxH2MGuZutDNcD+26DbIPr2KB
PGpMyK3GU1j+ow1my44oRDvf0Kjb1DMmLfZGEl+SaGtq0j0haVIXh4rUKffrrZTjbRpku9dIA+oN
bc6cgfzk+mdUhKS9zb/GFq0GBeYfoom/g7/kMu/peIiApNkpMw8GsvBrr1hKcHV9lk36DsTXIXc8
3IzeRPmTtBNXeB8NpRnubBS5WbVW/I0UfiOqJFyevlH22MHUOR1bBr3I/DXSYVg5SEVU7VVn0wcA
2FHS2URKfdpWR9rvOJLR6tZfy1U7jUR8B8RJEF8STZd+asthRbwVlCWeKvE83xxDjx7CvFkOvTIi
poH5DDHSnBPg//YwL19I2g4vNTOqnSowphuWhpgsqYNz7rHmJGd2ecTTOAUdVDO5+P3Yn8fE3/P/
Zdz7vbu8JOPikOn1iNGeoaEkcoQY0mUInY8H1NykCcwmSEfxWFhG006RtxWlAUYIQ5PnMOU2KCbv
kIqc9PW2l8E+DAKA1P9ajf+tZf3j3HL4j2LN/+vc8p//Lvv/vv0/zi2f4O87L3v//3P/1+/29+2X
n205/E/n/vdPsHzF//jLkVhFZk0WKHBwmLSF0pK0f0Bwrf46tNQUS1dW26ygp5kRK9ZqzWmMqvbU
zpWVwjA/5IhgV6crM4mfTm09psqZrhqlxye7yu414CIfUeGa254ay6FXZvgCW2xbqw1GNfkhQWtR
4G8LUoAIUvVN3skKw2tmifJx7LJr1tVMU0EZ0BV2PQCf+EIFyvFz6tBmo46IVWyCItOShxwr/CKx
XfOArOGbTISjx/MXUThbJ+Q4vKVEGJ4Gk+RpOYQwI3Sf8JKmfpwmAUlO7wJkP5xH2hyQxpCpg2UH
T0GAhcVriXhkxrWyUVV8REnXHVICTQmOeSxl/AaBq30Eg7Wi1OC9YsBknGsForPQ9d9dBNNrJ2mK
i69nxmvY2SsdrWOedc37YEWooQlbT8xYp6jSa9BIyT+rouLVNGXHaK+BO5nPT/yw2ByN9NKranr1
qWfjKNfe/RGuZosXimiY2SWGXOoDZNWLTLPyMWjy8Y4AVB1gi2wfpyZ6VCk8jMlDezXYslv7GE6Q
g+oYkzzzTSaBe+wQjm81HbwyCt9nhmIQK6JtLxlchT4z8scy3Cw/mV4SMhRjF/t9qDSQd9n0gGvx
5qtQ33eBduyddLrrJu/JGeQ2M+mXtHHCVN7KAnw6ub+u53AwkafGNnCTTTyM2kvmdo8RQWaPQzW1
92bjk07kmO9T2mnbtvAJAhMlNWvo9vTMrKexDzG0O6AaCSAmm1ObGaPi19DzC6tdYBNJMJUHHbH/
TutdGnj02Yq+PWglaedEO4EGIjC4oPcLgMRl8BPJRwkEm7qdPm0H07unZ3XwHDN5TwOMUUFJB4Up
xp6P+E36HtMxkRbvlp1/jz23vgeC1T/5ARbSoVY7NyM0t0YfAEuHbm/iEaIOaN081mHuszKEqcwM
eEpBOLoWSUptSbZFVE8INOwqeE/HGTNBese56mydNIqH5Vdv0go95qrTN17ag7JtGPwEba47kTv6
k+CnmhzcJeAwOjpYuIgGSv2EASYfekPdvQoBhBEd9GFNs3UG1vvdJMb8OI9M695zf9Eg36fMLE9j
rZGgjM5mtN+hSzgnUplgxs5ncXB5q8oBmZJ0fbPVdWW9psEHsd/FuxEX3VkH/rpeDtXMgpWOlHtr
Vkd6VPP8gBS2pvWffbdIbg6+cRQknB/9ethxwWT7Hrn3Khy4N2UhfsimSu7bOHCfnBZQGn/lGQ5l
4omnAz7rJo74OceNUzr92qV2tY0mbodWle5bA7F2zPXqxcoreTNS92eq1+KNFRWhduQKVTU9Nspr
b7rHT5RmlYHHhMNsfJ70TryaNuvqnHXUJogYSplO4ePFh3xpE1Ii3dYga6kp0reef8yl7QwIuiXu
KfE/6SVtCH0EEKciJ3nrxS/b80gUzuZcx6Go8ftaX8s3q2G/oLalud8pHgp6otlv1CB4OgvbvFiT
tN+y9NWGyvvay7E4J6k8Dg6Tz1Tnxu3IkdyX9Kt2I8FvbzW5wtRZWuuCzHOOmvruIwZvE1E8+4nM
b63tfw2AZN7Adjl7iK36djkk0Dld43f6nhg0UQOn0d+AMVI6kcBrxz66lGFj3bxK//QJnXlDSaP2
utejQhZU8fTEe4t8Ghu4fqOryxP7TQexUYTFm6ry8Or6ZgcmCs0pixv/nEaUd52MMK3lF5CaDZAI
rS/v2lZnwS+OhELS5/JsbWOpgQirnDstNLRDE1Qs74gfOLVjCoq+MV+rWFony6OopBWVdRIxrCck
5dGmtltisXm263R6JdqENjvoHvPCglC1bCVnfUKfVeHeDIkQRAzHTDD3qIH93l9eX/7/svefDqf5
3f7xXwqYaH/e/B9ft/zvf3sZjqy9d41yD0+YhrhOo2TZ66nI8ShjI/61F8YFvpzlZNSM7YzwcKiN
6+Jem3+M0CjKE/E4fGfWq1cAmug35oYl5OXqlPl8zGVvORc0PvZEk8HInduZLfWcE+oKchUNujTx
3AgKNZ2BnmLCwdK9VaQTnEckPx9w2VD8+bNHGvl7aykPZC0vuh0/Rz93fTzJQr4yqNiNydCc/CCH
zcgkFRs4hzk9yhOy6+b09zDBIHMa793aFTvT9x5qosJPeiJpAQ+NffNjyKjmCH/KjzC10iNOaG0o
qGNVwzkZwCEMwwtaR3A7UVdv0/l72Kpl5OmiH8t3/Ptt/x4uH4/VeEmT/Lh8/tau+Vxe3+SrZbdt
EgqyRVNswjQmp3/ufv3dLOc6QW5or+Q9Sh2C5tLi6AvfPjodZFLa4nyQ0SQuWRsS0oL/++cfpo6U
lETbm0tTbd54elkQRw7LPo5apWOapcMZiEbt24xxYu44unO/c9nL5z6hTjmIhz+19GlphIn4mogA
SciscVg2UwGCmWhCS7DMBdplJ5G/NhsdRMHo68XBgQl2GLp0HRSyOE2OA7h13vu7gVAE267wXwFo
etvlSotTTnkRM7y1UdfGJmK1j32rr9Z6y50qumRuP7Pp/7VXBZ52xEuO+xZ+xPLu8TAQ6j4NMQ+y
XkFcmi9id7k3/36XwaDFaUXEWs0X8bIpVYBZ5O+x78cE6kz5sZ6v5OWaJqrPXFW1iDfSG+Sfi1ob
IXEqcV87xUDnEID4iZr/n40WV9WxJdQyjua2YF0OkM7C/veep9l0CV2immNPPwIlDpH8YwtleZlo
P12X+MotbVakAcRlGdom78302FHmpT3d/34fjPh/9pZz1P1RAC4n//F//Plby5rarsFwvQmsXJyW
zTQMf/aWQ79L+rWUrMSrlO6w0dEUrkx7+LO3nPNTfa+DWPG9DADG78dMJxsg3F9k9c3Mx8JzT3Sd
XcQjdHRG8s1U7Dat3NlFRcFNN/tTnScHNYu6Qhf87TC1b2USipUTJCQpW2mwA496P7lSXf5umiDN
Vjqsnl0UDMa5COmYBF21NZyMmGvTjM6W6h4qI4J21HR0Ewo44yjZjU3xLsxenJdNXZugp/gk7xJ7
5K4sNPcMENI7K1d6v/eWQ5Rt+tafP51VtdRdtPRszP8jyT2PrFk2y97yopXk18bXzX1HJgIL1QRU
82jAW4ugO86lVXC4v4yJiI1S6dYDc+r7BH7a2I/FPiFRdjMG6XjQ6Jpi44zJjya9++IkenhIko4u
nADYMU3BxEf5KYVlXOis+MdEDA6pvZFGdDQO4wazScccVtaptrXbh6DUoh+RoUN8n9rxzFKsfVAO
fEnHGGlKIn89pB0q3Eok2XVs/IhUStvfNdPZHZv24KH72chEtk92UfwsdSO5UIgTSNRMc9NTirol
tuavIk/6u+Vw2UzOcKf6TEPthlal7dP2EJZC3JaNUWnqDgkpKmqGUGUz1tg5THe3qFDq1pg54ynd
yMCkIsHspsR47kGAGKqXYYrHgx+WN4uS/sE1hEZKcA1gmqS8ehs3QXYhf+DPpiEA+mJo3ScibAqo
83k9TNE/1fHm73+lHDO7pUEFjDzXLtpccV32ui4a9i0l9XJuItmdfEKSPO4dlnKIDtmASfXOlmQe
47XUjcH+ulv4c/RcW93tsJkNklTgJtmQdVRcfp8MUSGdTY0MJGqW+Vy9pOZrrTNaamvNwXU30OdM
cLxsC+8WBUF0bIhTMNruI8hRvFFnOZlzUcXrTP9sx2RP1wTObQdowbqK2+Mk0ExRB0xywW2Gl5w4
K8OILyS+xZekN352vYF3NUEFNXcuhE6xLjZgbroG4qa0ir5VWfNBqgQBAssmT2hy0O1AsR0ifilI
SO4n4Jj9XPeZR91L1CcPkqk54c+MmFkgf2+GcucYXnpyB2prFtL7FWs3ZEnK31EEHQisqax1AZPs
ZNijua9d/1Qn6fB7o/dJZKxzqZeU+T0oZ1r/gY6O3y8F9BPdY+Zp855fmRdd2PF+mVgQ34LUl6oU
WaQ8ejWdh/DfGcdybjQBdpVWjyl/nlRoTffv047lMDWrYRtApigXScky5fi967Vlu1dZhoKEYTwY
QIqtl2GdTixqovi+ns8v4zcxxs1pGb+XvWUTA0N3wJofGIlRsOKp+GgdHrEB8RXL22DZ4rY1+ntv
cOQuzobE2C5fWdh9ubK5UyjWko7JupB5wjK0g83CvKeKo4XEdkNBE7kEaSkrJR1a0TmaV6PGO4nG
kvZ21p5hhshT4RpFQaj/N0lMzTbyul9TkEiQlby27AFhpX2TqD0yaAZUovy5a5bdDgfEwWntjbIk
noFl+K5Go0DhPQ+9OMb8KHSOf4fYYJ5BLkP6cg5f5wG12LjP7bTgkp9fXeaNNGe+xfmgkPoyqURw
xoIodIYIwVwqoUXlerTR0w5/xjIQL/NKE5H/uh9iCh/KJhIsalxkU/NmGT/MeXR3evXdlC2/rnlj
zL+R5cWsAQ8BtXmWWuRyn1nxsZ+lPWLeJOUs/1lmPcxg5myUwzLf0ed5UDVLdZa95dxyaOTtpgZY
czBDF49wKfrHLm7hPbd9T5PfNHWa7exaBDNhXCMrFozGGsYZI+B8PrcYype95VxTGLMhmWjKcn5h
2XQ9Q3czb5ZDLfQpUE/ot5qeLt/WlnmPpI+If0MDyRc1t39MzFPk7lmSXXLDfCwDXa7jIQbQUet3
E90UqgCgIypWd1EEB8xV1vsYSONsCp+HE2qeTvMfB5rua3vovDXFLjKDXcjA5LEGBOFqE5lZQD8t
K/wwzBnVyZNnpFV27HxJqyya/WF1nF+XDb7ri2cDG6CeJ7dJ1Fj3dd1S+GPJEc+iuWLWGC57esC3
M8gEoU/Y2Xdjg3bL79CB4JwhYNnGIGrZ755H9kVgJeLgN0V8RVn9NgUEwXaDqi4psZsD60sARvb3
QQVbSNUXGC0VSJDWP2UIS1eWLeCxJM1Iv3yC4FUgQ2kc7y6SRNX4LVNn3xhLRLFfpQvyJqH6jJ46
vjdT9LwoVwLytPl5RgCxuq+9FyzeD37aFHtDJ9QI+WdyE2OfPVZ29pJhU/5AEGZuBVghwwfE2A+Z
32yQo/qXVsv+bEyr+Ga71Tai7baSyUgRUlfU2ofpIWOU6RBWvw2kStENpa0VlOZzWzgtJBMonJUb
tGtpj+2a7BHKl8MYwnyXo3iS2F6nOB0uy1E2DuG+L+i1+VG0djPlvZsd+ce54dknq8m9d1zzxvhA
GLm70aGGOGnCo6829IM53vudhzw4n97yKNReyxqka6QRr78cYkbYm2ngPXKhpc9pUW9sa9Re7Q5W
l6a1tEpsc9+YfblPhkk+9AGNINHXh8b3wCby7FzjBfavRWkYD1ms/dBi51ukF/1T3oDaSjNPvMAH
LOZ4Wu+aD25wrPRHppv17be1q9Bp1FduLa+8z4PCc8RSjiwuoYJ6LXMHrcJkHNIcuisc1ewylf1d
HyeP+TzXzkAOkw+jy50kYPnmzRGvY51M31KdNOlqUq9ZRgvLGWXzSqLKpYiN4gGLWPMa9S12JHN4
ln5yBH40XMtaRfAVeVZVWm/eG5Al780B/sg06ddKe24Nm4q1m6dbx5CgZ7MMZ0jtqO2UPzMkWi8C
LRazI1df54Rg7vDem+dGBf454IrZZTAQpVu+NnLKd0oMwSuf1TFb434a/aMDSeS6bELY6qtU0jcL
e+L9CjO7jdBsmSMTvlHmA+4M/LPbnqfwo4jiR1TY4UbB2l7juSFgEfSwT/Ho2AgxbZBLyveo9Ohv
1uAZw1oErFlE+0AzkUWQeU3orRWdeMyE4qdRTnWX6HI8ytw2ZlqpBZSklR55K9K4Ts9VXj1Hbts8
qcbIdtLvIH5qTUF3FEV6UVe7CmLnj8A8JakqPlmCI7Oek4K70XcvMtTFpjf78TnJ4iffR8Tm2RSl
iZl+iQznWQT6dLccMYSiXLI7pK/ziz1E6k03oN62+uKJgjvQ2awPL6ZhU9if9gNiMtiMk7EXZMDp
mgWtx6wef19eCvfSNmo1SWiY75zHXvXM7h+EC/SzxoVxldN9RqnwmttB9HsTqOiXm9nBqUm/Y5DQ
ViIxkmNYt/FTm+fpMfe0fRmjeCwNP/5BpOvb6JaPodXrL/bkPsH0bJ98t9POsCaiDe1RjBhI6dtp
LEmeGCDCIsWSqzxgROlMvHL4U17LkA8mJh/ZPbAGj7iqlRZG/vvoJcaGxEoNXTqzWpe/ujXo2kYn
nkfPtODJgyzQx718MTtaIg7GDmbKLxUc2xchtr43FM96eqsLYR75/+mlHDGuDYRO3Ex3AtBDWHOS
+9rDskkVCxwKcsPk3DuTMb54sNmgPoyPLpSTF6MsD7RHhofltSIzLh2kjbNWTtCa6gTeXRjfTOnS
GfHgGSyHkaP+vFBosc3aXr8u56kE4/cYMJyJySquy6b1Im0Wcs13SzsXtA3cSkzmw5SmdVDC2ZXt
C3qO/smeN71ivIk9hcVq9LqnqpcO0gbxvhxRxjO3k0TCGduDIkXKHcJTGrrkAACayY7EeK4H2+Jc
N+G6yeTVmypCyO25+W3bo7pIV/E3DA5eBPBNswirXC+7VUHw+rKne644G6P5ZZWoeOLQg8rLExRR
nEq9Y1fBSpiP6GPU52UvdmSyyVx9giEzIIKY/G66mkxLr7K1XvM07g+sp6ZrVMmfkKiq44Ry495N
ejghfcOjZj5UpDHeA0kxT3aYvC2ncsMtQ4gXw4FMAO1C6ZXD5cukGP98mekKuTEqM9oRD9+yPEjg
klt9/0Q+QUQEv3MLTY6WU/bsh/QQS56Xcwa34JEriOCg+QuWc6hFmUsRL6+muH9SJjOEuOypMMxv
Iihj3WemvV1eFEn0GhEjdZfYMRoxluiF4191O/CeujRXm87TtJ2KLPsYDOnscen0s9VQslr+S9Wa
/lNPB135YnxYTtWBQ14DPI1DEDf+k5mjWe0il/K0v/LdNLjSeWjQGMBhEhqZ5KssBYZq5OMR+6Cg
AT8bL8jj10UyrYMsq4nf0op7iYNpFyfAtiOJMa00Pe9IQ9980eFSgVNSO0sHdlgZrg/UYPTvWPOz
pK4KsTULbIeRB3yNeP6T9Kz4jnzzuMWiJFnAiF4Rz4nBA9+ExfqrlAVMImv66YVVw72TUfs+JV8i
FWRZMo6954ZBrTNtclAa5WvqWQ+OnN57g0ysUiCB77HUDPmvlEk6OQPqMci9bqOc9BEXICjYM3NB
DXdLdlKj8xqkNuQVDYHh2CJdnPhdVrF6ds38DtRIvQ0LtESWhmDK0wkqjMi1PUePRao+kSiS1280
5mY4+Zn3OjaNvc5RAqqctIHa/ukU5q4uwC3pw5A8kca77hQ+ipKLU5Xep6NidWh9MhAiX36SIxwc
UKV0GyDWe390BKgzrLJjj1E0oRMboiFEKnaeiOalFOhWG6iqP30mnbPKMtzVUANWGnOblUe4BTZE
clXBXFDqn9nLrNd56g5nI3Rn0WzVbgg2pbxV3wlUg+hGC7kn7h5+sP/TKD2AUrZVrwOhHjITP3On
ii0IMbJXocn5+vBmlRRHiqYhZ3vcOW4MuzMktFAQUxWp8Upv7XMiC6UMNO8Qae7e8fOnbHIC4pac
W53EFLHVgSpeiKjOfhlhdLH8M7daNX7GqflE+L+5qaOctlIwP7ZLGueTT9+mQlqeONhGGoS94Zsj
HBJdautcK/QuOHWsVlcH0ZY/tD6pjyibwONgyh74Ze+HTPscz3HUxytWGFCe5JEoinbnEmN56FKL
UEdj1lxgveinr6qJjnPnzRiLhojs/Lv0bHq/hvEJCiG5WCEzoJ70E2Qa1p3dO7cqxK5HVb5lPWcT
caJ5YlOTWSpJKxxqfNlkDX0lAo6tFVXxPiydc1YEGIdVyuORbsNIXcF1cUUmuldvIbzenLEj8on8
Krwyz0ke1PtxaL5L8Fyb0XHhOiNCycLKuxuK4q5082zlRfaj9Fkpyzi+FWX/SqZWQgKoYZ8lidrY
xhokxzMXBcg8ihb0liDBmmhf5fWPOvL3BLDhBuNqWMwgAmTOVFoB6/1pjeR3X3bZFVfOsGq7lIlH
TVI0re4VjJHoMDjdQ02iVVoNyQ665dZPXVSIlLBT/W60YAym5ZG/Yrr2TP1H2LB8THWDhJlqfEzH
5uq2hPs6ky9OWudtQoFRuKy4TzwbpzbYHZe/vymL1YgidENH8y5vI8KyaMtbkinBYAdnLYfG0CeC
gmXX7Csnw4BPpI9jFdtEpdx2JT+BNHexFiMg97M3XL/dLgijMxm8B0vGt1K3tG1Qs0wYfAJK8ugp
8+VLCpCicXOm3+ZN7+jVDo6LJ6enCCTTEb9TV+obzOZ7PMWH0Rm4bCRmqEZDwswD8q42v0RdWw8R
YVQrs87Lfe/QMDH6V5/Q0DXBW9zFKblMAxNcr9Ui+gbTacImuGmij6QkryvqKSrjaW1XOMUROMxh
mjHlKZhU76NRr2317Gdb3+HSZ/JBDqHxq869b1Hlf2oI26i9pC/tiPWww6Lh5egRVP+VSG55PGnv
ZdFHhzbBkaOL6VwJF6+ziZJb1fBgWt3aOC2QMqsCjhhMTzIzzh36RfMOwpGxFsxcqRX2L01wVxWk
xQriIO9zkXxnli58xegZJmebvxRl1JEuouCRZNOh4hvepkKTqDeZQHkyW/1khhaTyCcnBitN8dXA
K1qG123eIgEjkGNjdcFjE/cfBUb3C1kA36sO7FRvfSnNJBBCKx9qnyRD5pOASEnWAofi9nLrkgiG
5B9qhcvnYvkVFxpUXK3IIf7RRyA9lAQ2PyDNVz+myrovDGc7DFa2NSsX51QP+TFXV481rCP0tRYm
4U8Flw7pMKmlbfGulNyVY3q1pmoXNfa+cTpUc/ZmSVECO/pYS++FKN94RQRtYTC/bDubR5MujyOS
LjrDhIpL92pW2fco0eNNkqU/vMhfARR6A0SAhN20v7Vt+ayHOH2n3L7ZIEFYBUV75BbIPU313S5t
OKsuep3I3HaG81YyqZpEBRxe3Rzq2Kohj9omzpVkQuBBapebjG21O6TrZvC0VTZDVUVYSGjUvbHK
Ne8Ymizbc65yoevaLFPbRUnB3R21KEJSqr5mkj+06aXQDa5y31q7IRWKQKPnl26MdOCeN88jamlS
QrigCWeku0Qhj4o5usXUO5fZiFbJPFCOeHMqyaN5st9ai1YAwsCvAE8A3iyEql1CnYC/Ra5EtQVL
/WqOl9Fr93luMJhMdNZs3OXE7Drrvm/p/swg3dHTq0M8hB9FlRpATz1Aw/Ehkcmz5Zm4Z5CIh5p4
DmSbYW22uasN787UZ/4WtTlm3GQOD/sy8CzwW81EdT/oUf2q4PLaGEw4keayaKnyjW5CVFY6+cEZ
CL111/BI7xAdbigLQeHFb00daBdM0TmJI9Y+mV+so6DA5g5LKBN4IZFlMIhZj9TZ4H6O4axzic+U
HJ4QXaL5yxsHMbb6EQXOcxQBTYVwmIyReI7ap8T0Cfatk0tWMRYF2sphJqKpqkUIjbR9aKg6ZuPP
1PlhN+LmGXj/qTPZ5Khj4ehaRnVUR8PoOJjNVUVOFdoaDZRj1SCt9Ufri0ZjtZpKV+2lXfPkruov
SrI75Y/ZManQ9pNfoKKfRjDdOcrEkGOjpciIqKO2295LC20CFItV0iE/CFpmSMQB7Cy0NExG7B2l
WaJIBmhvnUPoWNSLz6knjBdq17ZgwQmCEC2xxZytDNaoKg5Sa/b14J9ZgqstGRrnNtggdqGMGzfz
gJR2cj+a7k8tLw450JFdp/MoM9zpV58YXBUhdHFyStZ+1/4Q0jYusqA1XVZzM9TPzil6963mYXsp
4VTRpE6OepCV+AfIf25TroPSKl9DO/mmxzy2fCpqIRVLYhRDCgumAyOu/pxQfWFMvOlI0wj2iu9t
JV8K13q1a3edl4Wz6vrgyzLjbyrjM0c++ZT2wJXXh40g0mBEgl4DOA/L18nhgdbFxbXE94BFOrkb
xWhv0sE+VY55i2pvOAr8SuCtvJ8M9/cd1JAkCkA1Vfh79a7XQHBSFIjcuRmOOmbll7BBnfC7GbOy
6/DQrDMffO0c4GAFprETKn1oLIP4wQkoVAK5DD5QZCJebgwX2BCtL9znqC7azHq13PQHuYuvCkqg
Ty84iVAEFmnSP/Qtz1op7NmEwYjogOYtBkvuTL6Mwm+2jSCHwZ9GaI0kkATk5lfblGcnHT9RMhn0
CVNCTYNmFyRMayutmRjK+70P0AslUH9AX9iuh1Bj9qaRatEgFd4XRULnkdj/doq/Jza+D0XnlLjM
FZV1dY16vnVUl7eRuuDeMao3xESbEKwZXIhN39oHLGC0rHI0Bll5GxrhXRrXOjX1EK3L3MA+aPRY
MDoEYdLkqrHjD9obu0FDdGym+mVKMnlrnGkjp/BjnFZx1dGuHlELGelXK12KhinKnVR8q4C0uWJA
LVnqLFYM+aA9a0y2to4YcRA1TJa6ivugjBh3CgM/gnDlGR7qTqbmi+8Y/CCo1VgZRXBFHP9kZyxE
O9LzXc3ttsDeiebLHgsCm96tiOqhsPaowsI1nUq5Llwb35rAEFsxxV6ZB0xKgPnqGjyvoJM6+EQu
K+wZrC1epBmXp8T71bSYIODWoX21uRnyxLA39GtgY5AUQxPVT68a6uWVa5dbQ/MfQCwTMjCUX/4A
KVGN3wkZfs5V9KYb5MKI3vrUAkmw/FSqe5QD7t61NRyNLjqdoSn6LVcEKGkB4G6Iy+ckPBrCQ6bX
warOMzCgnnsJRn0kz6H/ZkQs8VLsGhkxfrXf3CKXukorrzL+CjERPOnzdVkHeQWPjJmPJJfBUXpx
ZzjNB+3zdF2oNlyxCJR24r7yG12ruDeOUYkCTU1l8aLSGNdCEt4NUr+K0t7gKduHynlNqf/EmAJW
kkZXVRNmmgbAp3l6wuWdrnU33coAGD1UozUTvGaDSJbQPOaOEzUpoI7I0MO9XugTABzvZajT7Miq
vqZE4zg0fNxzoMP+Q7JRzxX1jOmTcKv0nLTdNxH6ax09VKNZZ9yanUAcqFuPFjFNm1oBddYLdzfo
FEmdHERuQGhOhYyCvOIBqWeCPX6m0UhsWgU8gKqeJ5J408rc3dNs4NHleKskC8nsNHFqmBWp6jHI
1zzifRrHZ0qVnxobYm5KpO+sTEyyz3wI/DWjU7IP4LltQfnYG91H5i+SstnJyo63Xf6cMkShMHDK
ddrFD7A09G0KEX0TdI8GpOftiOiBppkXgHhhTj4G6CAmH4g2cyseTkeNNXkRyi+7Qr/HDGpHgPUP
XdregRSVdF9lN1KYC5DV+s9+zG1cKDy62256N8j0li16heV0Ij8phSiquhkg53z8HnUEDaYOEbh+
a0/HwOSO6VwG7AkSRVafGN1HXBYlnE9UyB7rxDLxp10ppX1gwfw5hBuyifp9ZvbmRsX8HZg8Jquy
nvB2+c6ca1rtdT3Yp3744ZGUSQJB/jQq9zqNc1GVpM1YgFHv6UxFCbrNnEbfIQK/hiaM4VDLm2gb
QJVeB1rJIFWFdyoJrZ3PA+6ItBlrg9AmJtksFyB3rsUocGjpHv53GLVX3/4W6zLfxEQgZR3cDLt0
t/bkULbSCTSsrwNhLfcyiVAzGFjEnJp8xaoR+Grx/XosJ9B2/MBy2z9OxGSR4c2c0a6f8iCOV4lG
o6QjynFntARAx3LCtMszK4BKP1rergOZAPQa8nU+jhtPusZOtb52qzPqiZar1nGSmgdz6J4mZ2of
yAhaiwitqCyie6Hb5Ua3rKtXEmEnYeTiorxGoQHmumcCGM79djMHOB0FJfRHAnQPKaAsTTQfA/jR
9X+xd2ZLciJZtP0i2gB3cHiNIKaMIefU8IJpZJ5nvv4uUNm9Jam6ZP1+u8xkpS4pkyTA/fg5e68d
zALMSvWuN+wXCFjDO0Te1yYHlJ7Y4zt0eN2Z2N6SIxlGWtf8vIIJ/z/B8Q8ERwU68b/n13HOa+tv
P9Ebl7/wA94oxX8M0qJMB2g2USdSAAn8wW4U9n/4nVK6CYHRcaUF0vQvdKPh/Ec3GCc5NodKmKd/
RzeaS+CdZev8AYepqyP+p+y6n+nVCrCxLQ30/wb4QiV+Q3oTViMYpPewXMM43/X4RC8TObihckk5
UUI9ArDNkFAnnpH3X9N8cRi0kH5gDVf7wek9bUReRQww8yy6/ojhGo7y7qGz6e/YpUuQydS8ghvi
sc7GElNX8WDlzR9AzebPjPT1xwBACc5SwFpUDPMhMf6NTF7rQTZUiEvJQUime8oXKiVadGZxko2f
7apSL05hkw9nEwwXhQ/Dh6o81Clxr+hhAStGC6bXfZXWUJy6ilNrOtEhdquvQ8KlS1v1G5fFY8uX
jA5/e1j+AZ9p/NPFcyuFaSqLX60Fr/m3i3db9K2mTQU4TrpxU6Up9+y9HyOjMZFTn1Gdk7ki6Evg
ZlR7OTSfuLnRoc9srCpu/iOj8r/SPNckhv9H2l3vpUNQg3R0m3/0hSj698sJhWbPYYikQ1SVuR3z
8jj0Pn1tKJM4Ek4OmU90rLpDBcnArrAtpLF1NDKbXyoOY1TqILpY/CaUMJbSMKn0mddqnbn1HUYu
3F0TLk8H/SHiByxZpY+seoOnBZmOt/Uwd0wqp0y/C0x8bZbmniHR/OGBMZYf4tcfkjfPdiGWGq6S
v6DsW6IbY85k5DrT4YZQ2X8sIWcTI6J9x/dueV26eJbdmcNuITa9ap+sEZR3OfYmrsHQqxH/nrSB
/uKQVD9W2f/6CRg/B839+ATAsvI0WLZj6CtX9G8PhKJJEvQjp2Wyx6FHYRVdb9X6QCQReI3EKQ92
Q8aZG993fdT+6Yn8Gei6XoC7TFuEgD9PMtMvgVZVoYe+KQcL3ZF9CQFQeQLRVulwqGSab24RZQ+b
GEk3GI+eGmT5cPssUzvRpT+gwf/9ZvwcOvDjWugD6gQyLBEi9i/xB+TslO1AnDIh2TbCvSzJdzlN
tY4Z/GXxaDhtcYqxF24rFxuMX5bUW3GxX1/50RH+fpjCP92f399YxaLuiCU4zSbD6penp6z5gcWC
wGzVTBy4wkwXGreQaLNMb0zOZsI6O5F/7hIaMoNG12hc+oLRTJMSMsv+DwvIL6k8yz1ShsP436D2
MrmkX1IrnKJELT5wIA9UO1AntbtaVktLeRxu9T0RCnvqVQjqDMC2rV8HW75ieU4rUe55nf3NuCxy
tchYVBzeSa0fyCtLk3Crm8Mh8n21n6pU7icj/1gRPzJOTF6TAsH3RJqHqEDB4LNdTP3FKctZQU20
rdSsFjloSGZj53FE4XRSWEW2cWt5mo982Agni6a+vUFBlHG9zNR8AVKznfR3JF1tFBj8YsQvbTBV
LKqxfV0fvWqO4YOmCTErZs6PRbC3bzRPoPc+iWjctUN0zLOYkKZlySfUAM843JitXwxqg0a93ZsV
aH0XqeW6iE5hjcHs+8w54FxGtsuk56bEBPeEaEJAUNgLyvKgYPJ4RYIvPQUpYiRGdpqm6J1QRNjQ
fgbKmOZP9ZhhQbM6huMjASZJ7HyxfW7p+toKOftHlFy2GxJGkfTadhKOua3bOT+FZek8isE394Pc
4zRmv2pJNO9I1AbNIs/EA1ZH1yw/qgLrTmuBzUrz3Msz++0PD9I/Pdckn9gUA5YOTPGXnSiam8JE
1PHXTjTUzUWje+r5KaAmUtPQqTqATwd1ZzFXD/ysfmiAhG4ZxT/So7//w9X8vkYrw3VYmwmsZk72
a6yeqhxk1T2Ca3uk9yBAyvIRfI9RWOE/T8AZCEs7IMPlMM1tnkICQZqcQ94LgExZ5Key40g0gKr5
4/v22+bBhIcjK2Wd0C0CIn7eIV2/ECDpJvpfiXJOsY/dRgyEuuqg8G3f/Wj4EwI/O1saPDig8uL0
73fm51SK9XWHakh+sbXkDTprQfG3/YEUdUr7pWAASZXv/GBBRM/zPgniZ6PMElpCtIodmCrb9Qn9
92/+D+UK+wI7kwnbRV/CYH7+6UN09FMD4G4zGiQCzLUdbSzb/y4n2DNlbtC2DfxrJ1HTJQpXTwn5
1UZsHPefC4Ik/1CtIHr7/cMQpHPwvCLJMOnr/nw5btGMkF60v8qVSNjRAScvMV21/xklFZ26EATU
IBiqBaht74vs80z/b30re9mWtO2gPy7buZ4mN80gEa6y2GTWgpj8xEthAgsuCre9NYF1ShJtPqIT
JSxlhBk7oMo+rl+r63P/TPBVxLJbuvSxfQvPPcpCxMxw/LXQ3ZWamDw6wNkOFf20BS7ABEJp5QeH
2KODGpK3iEUvx33zgDc3w7nhTujkmbRQ9u6ckKZQH4YOmWTCRg2pBjqhVXCJrMDLnOklc2vzA1Tc
g8KweV4XYuYi39c8syLmDA8THNFxA30rQLdy18VUNgVttURZB0S/0bUJ3Gs9FBH8CuyysXZ2sjJ8
XK84aSwKIrBmms9ePPpV+QHdx0aH6GZSSj364L1Dtu89UtjD2I0dEA4Rou/kCQUXW20qh/AFPZjf
kD+yfcBHM9ku1jCQmufsEmFlXTdzzbyraT0d4RtkdW+gWltirpBW2RWaD+OF2jOkMzg7wD2juwk0
q2crkE7koKWHddmPale//dC5yTBsX8eo2FpGy5cg2HWzftE1xMIpSXdsfQ1bAfbciGYWdo/2FVN3
D6VwB30x3CNJ26IrFYf4ZD4FzHC2g4ovRdeATG3TtyLiUGOP8oZeiZCXbL4W0g7BUDLCCNh0PMPF
g2DPPYrdNO4AstI3iBnUMVuPP9YluFQ9wIvE9r0JMXRsmy6HUZsw72j9oNrVcfM653GHU+PrWo8X
OGB3s/atNEkKGfw0h7fr6zin4gs+BPeu7DQFhodKDdLPm67q4tbllB2Vadz+sBD8XiWC+jekMiyw
vMSyL+v335ahFOQycn1AH2FCNCHTuRI6He+RlRHkYtBXWWKYYjvsvGERLaxVYhKDAc99y/jTmswB
+5eCXklhOcIw1ZICr34pWd3O7PxwJgQJCpBng4a/x32mH4MWC6tRZIiX1/du2VMxBSvPJMKzNk3r
T+vRP90Ux1WKsxPnit8Oc3o3OF3ccqBeP60ace0pdGfKrNiLrYyo2pH0QAZsy/Htcb0lc0F0FRmK
//sRZ9k6qU/Z0Jej/S9FYTW3Y12Ns7XplvK8xFm7y9yZpJJl06ApgF2PgY0PZ4/a3ZmPi2tg0LBg
QqoFkWLVNxSGhyqfyC7Nvf/52XFoepDnooinWPoZPz87MrOCoZslK8myQOQ0Fw/rB4TZImYmvdBL
tZJKquYNJMxhrYV0sozgL81/eHSWJ+PnoyBdGd2SFvEPyJnFL08O7MnWn3IuZU0THN3IPQQD88q6
J5u0Q6K2XT+mP9yA37ctukGKBo9tyaWPs5Rif3t5VCta4YbtIgWakqPmWumVEr/8QJCR2EsLfL6l
vsZZEx0wvX4xzYRMGJvkeFH5tzhF/VEM8k9Jc8tN//lOuNwIOks6JxtLuL98KJU1YqQmkIykg4/w
+q27aCGup+xSSdx7dURUWRGZ0SGI6XJizjqUw1cIlwU2p7n0MC6DxkSvuy6r/367/qEp4UpqeZMR
Nj2e3xo8Y4WTaMigg4uxaS4EIT41+onsjYzmgLIA9VTpLpo6c6eP7pUmFCKg5VWXublp9bnyMCY0
MI1QJHRRvit88pCMUV7IFQ7YrwGeqZxz0BwN5T6uTETA6bPTutF7FYykG7UR0jFkk3nCOHbSfASU
qQWNifyGf/85/6G44ud0+R9xKo5NoMvPj0XIo8Zx0WFAVJbvjFR9VRl+aJoU1lnH+r8p/YDcyi4z
tqCrcG8l1ltd9eGhoXOMNl394d34x/tOVUUncmkT0qj8+XpIbulkLwbue+9c+nBKj+tqUvTEENKx
1w51ZrzNHMJISmBfKolacK1uW0RozEGHmaRrtD79CrKulloqGOf8WBugtOZCeKlVnuDm6mfGDOep
VvfCpzOnqu2IPvVYBMn7NO0+t9qQIbblTeiYepMGkRd/WCp/r6fpHNr0OdZmi/j1oGEbbZOh9BPo
BC0LJo16kdjMVFSUu6QNcApxFsTnCbZAt17+/QP/OSJmKeVdy4CK4dj0e+kE//J5Y5uu/XiZiKil
pecuD+d6jFi/JykvDJ3gjMGIy//Ydvz1WwsapjxghJYrRxe0wn7+aP0u59QVAgkpzJbOARLowc90
z8mibz6QydN63NYTDjZqOUpgfS+IsjIeS/gJG3PpDU5EtNByQC3T6NUnp1f+Zihn9Ydui/nrlkoT
yjRsiRvZtVk07V+eQYNRX4Mjm27LEqmHtKM51Gqiph9G6zBPY3NtG0NHMkbJtl4WHFrgcSkg/Oa+
NKtDA8drW5Oq4tN9uK+t5LlUU3vAJ8wQ0ggOKAaE8afyyFS/9fGEYbmc4nWbdZ6t7tc2UTNpueMs
OoEQgv0ub64J+KRzjXaZKgV+nSDRjfAuWNVvAOHyC2E7h3EIoz1O4QqU6xaKqwHJMWdMpE/alv2B
mbwevxQmg7HZrXVWOetZGvVZdogPkAo53lKjJ8mUoI4VjCbh/PnzoZd4MspFQwUV6OxaX/2Rz7sN
w29VzV7iitLL4um16yUhhZZ66SnSUmriyRlPdcjxANHgq6HR6wvr8HtAusV2ap4ssyThZ/hAc+c6
wTHbqpy0IGa0zTWDKd80/anBzXeqRXFJzebd1Ap5GTsm3rYDzduu6aHMMWvZ1EDt7wb4S6wY0rir
qSg9SKDOvreS8Xkayk/6FE0Xe5bDc9+XBs0H2IB1IZ8aeqRQDoQX1O29EwflZUpDZr41lXFhN4ep
iiJEIUycgzK4j2U4filz4WGqZBJMltUD4Yfkb9TqKVAM4Nb+YkKaziyKm5GiGCFWCm2+zUTQrc9k
vnwhvBEmb1Alnlp6NWWSE/0gKriQCTGxSVsyrkOS95BXr71bWue1rimsgi+jgucf3SAgKY8HxtcZ
fMPum6amt/WtNxnJ7hA+hMwQx+v6F5XpjrS/9FezMEiRU644FAXPyWza99AKvhaVIP2Gp2wT19n3
Nu5fIxv3wbCMc+gfJMe28i8SOcZmhA90SMOoB1jOSQcvgYbC5xguY4YsGTA15t0euBMrYCcjGONE
QpsObMew2FmiTN8vlzmoIt8h5ougJaJ7WX8rI5R0cTL8KOMaAL3bObP6QxtQ2RLWbt0t6g+7Es/S
rdrXAPPqrmhm0wusEnv5GPDM4aC/a4f2ynvcpLJ/l5YEbDOY3ff17N/QnY74lr+UfliDeayrTWAQ
puyH+jPn//rUu8F+PUmOKZoMyzWPohnzx3UFW2+4bcLCk6jHd1PcH5g5j+e1NVK24mZNQPfzmD03
GVHdrefmRGdGZeecOkvlNKfJH88LSU0L20vtzL0XGuJ1Vo+s0lD/6cfu8F5s0wFWsT9Bu+awNW+k
b4xnYySl6P8SnSsDjb6T6Bp+LEqUuukcfFWV2MiQdIooCA20N1XgOSXARWT+CXGGkOBZpnctPfnL
GNAzFHS/KdTULnFn3DhGPhJ5DfWSlEjRnUbzs+4S7a2R5PsWMKkLynE7Dx0qid49BwFD9VE0jw6h
r5e0Sr4AKwVmOrk3lGEfbJWobTr5j65LgyPS0b0FwhvtsxGRyhQtwZB5PdlQp8X9Wo1GU1VvUzpk
m64lU2f9E7FwPkSpkKxZ9MOAjB5NNxCvpk43jokPQQG4k04BSiCyXLSaUA+eb5r4jYm2obPSr8G8
1GoBlRdBT/TPzPw8u0DlS69cjt1EgZfbRmskAISk2kSOvHeTJtvjzo8vJAPtiEIRilsm58Hdg959
nxfsre1cfUr9hcAix+P6ms9qOtHKDUjYqb5Yjt7edTOCa03ZnsJQeoHO+wXzT7ub9QbBzdrd06Ab
heRUEDqEnlBvF0oSrWAM+svgcEKvlg8w9HMr94BRNsfCtK4FQVnHBiIb4jZ5YPv5kOEoO0wO8s6k
dN09ON6DL+0H3wlPEaCgJ4Im3pqA1KWyqL6bYQJceDm9jjLd4uNTQAiqC3ip/OBQlK7/yQ0YbMau
Hm4HXgYPJ8Ob8uvqJGqQbEobKvpFGjl3WhFus2xOCPxAREQXBWO3fTeQo3VDeBaMZX4NwvA6GJCv
TN+s7yTXHRuzfyJOaD6G97aq5X2hLarRYt7XzAlvQHMhUU7Z2R4Bl9naNiEa4uJM8my6Uf+gWfdd
6iSXQh9nwtAR0xRTmt1GnznS8rs415uHUEYd2QbFdiDm8jkuj3oCE15i8TuMps+7ZDsHu6x5npjz
MhJ4HkxSn2WfdRxC0mGPLnDY5tasIUediK4JwKnjHOZk/S1amBS1uywaFkpPsOmbtrayvQnkYe8P
9XySFbTfuiACK+oKMlo6TgdVkhQPknmrRuL6oS8sn14MfKtMH0FRON1H+jbbgjy852HJDMNLL7e1
6S/xQ4zCwe5cxJIRmk2pe46ct9nCXkI44V0IBx2tPPC2MkbrQjRXCz7PHKXc0/QCJkbQUjwZzkOZ
ZgXM5kWXSlYYykp/mK4if48clUzliaU1GBjTzFX2gJgsP6/r3DJ5OBXIvTZFiHA5NixvhDm9a1rN
i0SfbKcSBZKBdDUui2NfEUW6Hm7xfJJDGw/epM0Ok6ABwPZUzthE9AfD4LUn3vRBugieexLdlve8
3xilxOkoWXDXYhXC8BXT1QB9jo9JA8le133j5QVa/TifH/UZXZQ0Be24NnkOfNyugemTcsS7Ncmw
eRYacRkRpwz0AZ9nPLczZKC47F5mF2wDYOv81Cmku4GYEy8KSunZsN8NyEAbBUgF4Vpp7DlAmftO
Wd/WtT+ooVsb9Ww8B4jq8pi02k8l9hYc01x2EVUwdo3k+/oGNX7o+RNdMj4Frio+r19Bsg0N+vw5
tQCuWH7rPHOYx/Wrf8HVXb5ocW5eQsPKHrphv5YDdWUYvHB6CMGwZ/vTrLNFRoFnO+GuXsY6EZUr
IP/m3mADHgESrx2QdfS/XsegOEzhIburg6tTNEhC7SbBWG2885uWIdXSeu57585KpQajuNB4azNn
v6yWpbXjtGDRrB4JugsEa30TVxwXc2tP1sXaXQXYwqeM1nFT2tOeNpZ7jED+kRnJSDclJ2RHZ2Y7
F1/tWlePaFqAVk/159kwE2w+breL4XpvMrvJ9+C74WpHCQRdXAHrQxBwOGP8aVib9ToT7tHRKlv/
UMfdQ5vFrWdkILkxSms3U9RIrZ9qjtM/psqm5IyHPhVTQTNCFlC44doBr/9Sy6zFBFZOd5s2BDws
tQh7BYM9Zz6tf2COzROsfxIE0XbzHXBv/3gGyvht7KT68XmGXR+eKUNvddiPR8HxfylRD7T4x00/
t8ZtrcNoyTA+kpgCF11piazMbj3UYtZ53QXQixGF0c8nIghIw5Djno8nP7WzA+lQTudaifjo0A1Z
P9ombsgfjG1P8uB7s9OSM9aMHtFZKckT7XBwOfN4WSg/jWl3SCDm3ZImeXFzLEB+HgUMGoTYcgDI
7mJNuxUd09xiKk7s5bMXWpOxmeVfffTlVvrJeALLH59dJqoN8qKtxOPxpurRU0X1NbWk4bXjmOBR
NFLEFvPbRBLAOZjYjdG2gPDk6V+acjiWx61WWu+lMdYnmOQYGF1OfV0t6dsjwYsb9dTMvb6P7PHT
+lcS0zqSuNcinFyG0S5LdCrIEemtsDkKUtTAbzAy5cQ4b9pSqT0V8GfH9JlKg0c8RGaSP/TJzFGS
A+f6FQ2nzc65Csh6YkXxJ/SNekhOgGknnIzCGLgOWWOg2vmy68fixDqwy9M8UPYgRB5PRsiYY0IQ
+djGvjdqb64ZhTcZijM5S901EvHD6NLAr417Di7JNS7JUFa9f3GWpss6TxgHJOHk1CgP3mO6XR/F
asZlbmrkM1lxjRJKC7dOnlwJksXmm+S3UCiU4nV16EtzuCNpbqkYfC9vo49ydMGrEQHh9AzG4rGd
NqoCoT0vBlYzR4A6WZW7dSbc51X8TPvFOklQeX+VeVoXDMckhAzgqMsqwAk7Y0uTubnXX30OcH6R
1nezVfUHqptuo5KUUhFJYuX7koKjXva6Kj0Rd/rUl31x62Xz3q78JaqqfMqqMXxuy7gkjtc6+HCw
craE23r0nv1xQCzKGLs2NHs7SOx9eU9cpDMOdxZ8vnUP4lCBkZAUIByl9qY0GJFqYWSBxmFKWxpz
fdYAtEx5/75sHWfvVyb5R77eHKIhYQRUEK2xvrh9O0YH6bcVBajJZMav9s20zL3JLvWqESWxS4YC
AxISacwXxJTZBlRa6mmq6R9US7FrjV94Sfr9evHaYIUn5lDro5KM8o4zdLspmSke12/HCJXO5lQ3
lC8WfNUpP5e9gSa4MR/6ltHmUnuWpHRvhC+xRdp0O5A9fB4tCwdL6V6D0d2FaZw/zKGVYDN2dyMR
dteqStjfNXNnOPAw1zrRcDCnjmNkn/FV3VWWaZz7yN2jqtERihjOZmQx3vpU7bv10p2w007hQCJD
1kKEaGOSbvDHaG/ZwI8ARclDaZ7sk05/oDxP7walWXdQyq6+lhS3JBG33lUlzEmvN6ryrrbq+yKt
+HNRcOqyvn8xBzKQe/0LYQAuALn9uqCuW3tJTbolBvOHNs3Bbx3NRFwZ0N3WjajoHkuer2Ain3Jd
GAKrwLxDiNR2PWs39IqvWD9P64E8thugNjFSioWYtawj654U1EvawpDWO+EnwQ4UdX9gIvu0tj3p
rPy1IOHivSfM+QuHq5xiEB0SaGSHV+dQcmK2G6YcWtolW1Tpl/W+UbYeekj7QKT5VrxdDUf2Jtkb
faztCyfCGEzw+hrvEtvueSh8orqc8EvCygcsL8RBaRPhajbC3q0n3aLnQkPRfWh064nmnHFb74KI
zG+dTkHjMCTbJCT8bu2Mw4XOm8AY0/yAwf89rcXoRMImnPVGXaPZqBY+oI0qJi8xldl3RD6JbUeE
2DWHRGjmwVPAsXXrmhmTTurM2bbFQ52wVFsRtCkpBZm/HBGX9fDaVClVw3zMcY8hfJDlj2bZtMgV
I5PmYfIq6+YVRin1SBFqQJ2y4CNepSVBicxlE2Ayh43gwBGdrmdhaHvEoD2jT7M5K+LxdjEs900Y
Tw8xTY1NNEK7BCdO5q8cpnPUst7rfcxkdLC26EXAzUz1/SzDiKAR49NcT8l92mJI053pk+hbg1NU
YN9yEoxbPHibTGNtGvoo9rKqbl788lOK04cf3jEuyFIYKhiZuJvHcCMjZZ4NSql9alVPheqqo1Om
/b4ammEnc+1g+4teP+rUh2QCfl2LemePCIsqkyTezOjxF+rxXUvo5Tax5vdmxKnZ0QLniKYb8Zig
tDWDeLjj/Pahwpj0GGBHkZb5LlqUTOGsIhbXettw3DxGC7dnLXUoJdtM7jm6Vj9qCMIlh0vcYEFp
DIqiH6WejV1er+QnCjAAEErMd0A2bhrmrS1NxOaFkkx328wLmjZ4hMdJVHKu7KsOWeHoyiw4K/oU
d7pLH74Wd2XWWV4LHKXqgyvPeHJDamlcbYU0Cf3iSybDEosCUIa0Gp/kVIoH3ahIEQ/ii4lhCKSB
6nU6YNH0miDVqGss1k0SPjWN+twrBiIhFvdNUr2ESdPegDRutXFMLw1vMTFaOyp9cxeG/mmoneia
hinHsPjF1nHkE3aDW9E0UTUoBrBORPCDMX2Pjeheg1yO5x8JVGe+S8hxQrdwLYQAilajGAtyH4PS
ZHtljg2xlq0njH46uMCROi37wnsFdxNhF9P/3eBqMMCLiNYneHNm54mzkzUMgX6mHJ/M6GIMn23B
VWot6RmYU9JDNw3fLH5KPhb3psOyMSMcCIEkH6QY8Wxyw8GY5kV4zkstOMdVYx1KfX6bo355HfzX
zASrX4enNFWvJYfITYFhe1u70CJTXvuFPfhlkuWxc4JjDO2msQyJzxJeRFYL/aXNw0fbaMYNgHtq
f1ZqNqZNrGc7SXbKFjqX3IeZ3+1M03+IaybJFmcdzIIpqgmbcMw4Opl1L3ZxXHPaLSAaxK1gZhhC
erAlvU8aIR3sA2uRedSnCpPbGapps3Q3K10xU82KC8qk9wWf2FYllbN3NE6ZcVG9d3wy4rAFvrgg
W/fmCFNoNtPrQOqqDOqTCjFaMtRgfOM/11qD5dTdNIEjdvA1QG9rLxMoqDtY6s5duPyy/hY6LlQK
TWnbceJ5nGsTPGimP6GL2elOLyBF8LsY5MMxaRfOpn+tRX+enKvlcFP1GpiC4ADKkaZ/P4QYkKBx
AEaAP4gVCYchdgl7BlFrtTZ0gqzIPEbwEhQaab5xxH43gB9LmpcsxgOUlmdHDMkWZ7FLZcBft5LP
ZvBB1M1jzS4ZLEfFsC26Q5syBJY2hPHBDUkFF/0u0duOVieB0FWTeX29xKGZb9RmXzX945il9V62
9AwsLG9drbF+tRSTkT1ke7Axe9mYIA785HWIgAA7aers/HY8O9Yc7MCRNvjI6ZhD+lBDDdvNYtzZ
ufpyGnzqdZxIpQKYncvyloqMlO08T+7J6NIjP8chG8RsOj1uy9Z8MgzgtI3eyGNcTBwXBqiMGsmN
l46nMLH61tMD8eA2bbnLErQlU1udUpshXDfeoA1rZx2bdqSwtcVEfe3j6evQx9FOLMl+iQ8doda/
9nHwrpTinWChSVKIMQOU4Vhg6RZk5WxkN5L5NpxygVNclzE6TyzsIDb0uxRsKWF/yR4VcX2SGelm
2qg759mJXwE8l9eIuo/sWk9VDCmo72By6HLHWQ0dFQeGNEb5NH8aDCzCiUQmrUoWeoJjIMT44Qjh
J7o69gFTnU1m0og3Ka0ofOfn0Q8eZr8JgTlXh6y6AyE6XdF/Q7BhSOkWxHhaLIFVkBu7RjKy0Zz3
ET/jti0cSo9SMRjDZjxG00tb4e1MMvMZS9cXeAT2fiB8ceM6xTdTqwoPUf8+wjh+yoR7JvP+LW5K
SPNN8WbK4KsfYzcIDIYc6Ayne+T/2iHMtVurO86hnpf4p4q2P1d0HskXo5RaaAWWuB9sh7Epydub
PARM0mnXIjS+gKpCUppcpvlsh0kInadVx9IIcbIRldzjUL27I2GsPtvzcJ7FXN87AX4iSdK7VeDh
T0iQLgfnXhZ0zWar7I8WPBLHwPKGyvez63f+tar7d9qLrEmHHBKD3KKOeSlsCSK04Od7jO+Ke1dv
rsHc6AdnqvamyhkjuZ/GCVl4UXyzrEE7dhEdb51G2KavbzVNWm/oWoHcijQk9rdNX00BqezNVptP
U2q1H2EFgNcKq5c04whZxXq9Ac5An67kWSjz+TTkiL3JctpqEY4CO9ROk2vditJXZ+r76tGWIz3X
MI62s5t3O+jZE8Y3Qzx0kWWf9Xa4D5ffrQRESYVybi1KQs66Q/1hMLs7hScDe5nfcFZnezfhqLNP
dch7le/pWWXsHfcQukb52uta4A0Qd/c4Y9ttM/Hf/K4a2HN7RnqV/70hoZg0jk3kht0rLeoTBuHs
lFhNDlXUlG+1Tjqeb4/afkor7ZEMhQOvtSCpIX5UQ5MeBwAaCLOr8KVvmsZDh3Tt7G+l5NBXxr39
YMypenDMob4OgXNY/69ER+StTBu4gGtjxmbN9xyt3pmTBdNiPqPff9Cy0XgYuZGEKpTm3sgiD54X
Aak22mbRsQYLoHEXtwzs5zLYa2mqASyWwUaiUtwUQUqgcJB1zxnoNegJjntMhrrwNARGO4wU3dbn
Xw8qCNHYeQT3qasExrd0gT7GU5ocIOE0vlHtwHihh9EmHlb9zZ7NTwKh2JVsPeYzddSc0wwAJBKR
4kTOXHTr9FY/FqV8ZZ/u75QxeOkSzzR3DZEZ9czHRe/zMzRSuG742rOsMY9jId4ljjmfq70jW/Nu
/SXVxvCE5nBBNNR7q8EFa0RVc1VqsA/gU9/r9sCkCvN8QUDT+u8x8t9dNsGkDpF2EviASVuSabez
l8gjm0SLTTORg9GWdA5SczwPiDeDdHCpG5PAayFbeskAwayxT27dsf4TAAn7LmiuYvnWfZ97UUPz
KSCHma5tdTKDTDvJi+yROTvM4xhzkQTb04Nze8d5zu6jmWZiJHQJNTG56i1JcWIk3iQi1kXTvWS2
Dxizei171fC15HH0KLKOWDC7OrVD/WTch6Z9DqOcbgGTcc5w+eNEEkRfj2Bag/B91QG5q2IwJGli
p17CD9zR1HapM4t+Jt4weVFgJXFSfpxiP6A1BYkeCsuuOyduoHthWqjN3CX3TmKhHQjo/BOVtpUE
OO6hY/UeKSO3SqIekXbGkW8GzQacDEPryGo0ZWG4jBWjHamPm9xeqvTMfLKz8oNLu50eFKMbt4l3
oynubeJe2P6ri+PG6jB1qAITE4HQYk4Glb/FVf1BEgVKcDliz1yDm+q2XJ3lA7VYPFEbdxjR4Iza
V7+aP7iI92wURLu8W0SkCFXzJpz27hKIQT8RX2xG56+X4mMnwuCOqcezq/cPsYCx6HfiorIMZJsh
8Ef3HdzBcMK1zT5mx80959fdOJkKxigaSdzIn2m0vUq9pHOUkFurI7piOGl6OsP1Z0yvDyGRtduq
2Q9WrN6iiuegf6IZ6SMd8F8GoIZEYUC2amX7EXPquNEF6Z9Je7Hj9gs8Cn3TMTZUWge2uDHfjY77
UW/9J2xl/TbQ9D2kcNCC0lMdiB+2Q3YfH5R9MuBiT+Gasm0xJwQe2rBNaHm5YXDGLL9N4r0Vd/jF
WvyC/IsbURs60IY2VPQPzjC0W4LeCDS2T1KT86Y2nBpqtmVhhO5PrQ2enqZf07yT9fCpoZFCIu30
BCqdMx44h9QliQqYdYuP2AyCDy0OMc9JnNfi/7B3HkuuK1mW/ZeaIw1aDGpCrUUw9AQWEhpwAA75
9bXAm5Wvsjqt03reE75LBoLBR4KO4+fsvXYUPSLhe0iL8FrkyWsmIG6xzf2BwP/tUBfb9tVQ8hgS
gKc8FY7Yw2pgvObYtFPURQPaOEogfEdgB2eZSyo3cc0GLycM6ECM3quZp281qOKmNJNzhOZ57CQE
ek8knJRgzGRIFkamfKparC8i2znAoHsfUGMhWmEMw/vm5dEbVKOX0EofPIo4hBxDA8PP62Y5Nqx1
nRcAiLwyBHTm7BSfrmDN2H1WuR0yYDF8u8MiGhMoNsml8L1b5rTfJVk3ZZaWc1OyjgcZOskYPPiA
yJGShuUvGK+lPnQPyIPNjWpNLp8RJ8k8dwxk5N0gtwgZugf2PdoFgB8UUUI42AepwbqXlA1Ec3QP
90Mgmn2h5Wxx6/CQT7b8CST6/v7s94cQzbdLrXeL5Xj/E+DyD5mhmMf7T70i40Krae9//oKVd+mi
aDxz9ed+E0rM47W4/Hl2LzG2ZUoP+q+nz/upklaSbnN/TGOn9VC7izgK7W0/gC8JDL7YqUbzoGku
Om2kvq+/S6MDx2X0G7dlIeop2FmIvxq+dxmBOoUrvgOIvbBVAzf5IWaPlE5MgG4KHFzz4HvC+kK5
IrtX3VE/EUGuyxjRTdp3b2MUXPOOyOhEsPmz+dR9n95apcQvpVQOpUEHF8YzengyC6tkHNDPdhjx
i99EKV+yEJu6IpNs3o7p2ZlAXrrhboRTh5Cf+3eXwO0lC6TTeQmQejvZuyeXPuTgjtHJ8ZyLQ9rS
Kdc9CAJUrZquHbVeErgnH/xYJ4CoHUjUzEbei+f6RIo5zvPR+Tazi60UHlsnH8yy4T/HfoHW0fT3
6GrIf4XHTGbFvCV5ZWbBc2P/YjIbNhglNhpdd7Mt6EUFpC/072NcNevoZgwoUhSMgTItUJxUjrJC
gV0uMo1hcr0vXfK6G7GLxvaldBId3619sSZIytDiE81VMSOKaxUWqDbt0GaNidNqJkb1NyVG2o8r
lJcTBw35VFhi3ipI1EDLeUgjCQE//SxCYkuDhJ2SDD0G8r65VtyYr47bbhl5ZEDOoNJYkxBRRXlt
UCSSHa7/qBlqgAr527xqsluZpCHzWBsnC/Yq5BuBOrNVcnaM6EiNv+lM79JFRbYpqmKd8EEwcJBv
Yc13FOrUcSyCS2125qzKUN24mg4aP1vkuTsffcHluBastYakJZoNFl2KdGeAt75aRrK14MXPAsqa
RDYfgNZnou5pjGglEwatucBW5UobF1T1nQ6rhMAATx1xjSh4LIosnS5rbLPa4hMxXLyweodwdQeh
1eAqa1EGXGsNyfsYKO9tG3zGSqksQxlPniC242pPGmABKNn02PEkAfjVgS6J0rjoiCJSGg3L3wUJ
zZ/Yu5L6krCI8WmjON8BxeyXXVUmSy8/c2F3b6kErdhC0cACqMyZmcFC4tqsAD2ZcU6KWc9gz2rU
da4SXSvT/tG2x5EMPVJrCOUEjp+DGulqeNnYIlrr2ivFqy/wWcgDZa86K1IbUJwrn1TPUyEyzdsy
+1IVcD9BpK2rHJmf9DoY6MqirqxiAbN53vo0HLBBEi3hu9cuTkII0MjEQrJR1fFRoWUYC5sypfHk
jMA4ygk6+mEzCBJww2AVRbDuzBSBoAW9jSAfLydcQR3JN+jl28ibXCZcVZIm7GZuz5nLNQPfNqZH
aPkqRQstr7Q3l3rYO0gugLE3cXAewVVf27B/81vgM00pj52XaSvmgOhWutGhSh+XWSTJ0CoZ3wFz
A9sF7TY0BnOLNWcvVIWVQyTWPC8d+SkachReR9/wlyDQfz3vUJM2Nct1DjcVflgp4SwcCSyp+uDb
dBaVsLZ0qRH/WWBFVfQJMyfynxWs/XwWytYLHbnQq+4UK6ToaKVJ4y5FE5Ei+FUNi0ukCgIJ3Trj
E8hbMNfh3SaXaCBd22NpwV2kz3zOlwEamws+JoYkQ12/MQ3ItBn0cPpl6WtZMiPGPIiMIL+i92br
nHHN1S3QxhUs1aj/1Y2Rlk/GrqHq6E4gqyA3I6uyN9gxz5qh/ODU0q0g5BWVPxIRQXI1g9h/UDN6
g0WmXsETfGixg+7DqbqF70hKn87y561ebQR+fPaeDimJZBsbqswOuUkzOwmB3lUOqK1spN0dKJ99
vR8sRrUWaOA3G8Bg2i9GqlBXUXbMeZddMsbvTlr/YE3DDh2TTibSaj+RVk9W4J16kB+7+72Wv7nF
oEsdS83oR3o9b0YdOBI8RvKfGeOiBImU5Cdu2pPbSLntGgQ9/mgPy8zMHguSkQnrKvJ1R6k4WNlW
Lzpvq6dutKgalZItLZZOxSSGbic8y2l9TCN9H0fRLXT1k0zVbTFaUxi0bjDcsh5so/3AkWpysQX/
PjaLuo4uToB4jUgBb1Ulz0SeQ3EBG4rli3ZUjZ+WjRZXI82HTMLGccY3jC4SocskW3b7NGACArML
Y4deP+SAsOcxl4EhlU+RgdY+87sLfrFxWQXrPGNrSEMDMmDC81rs9eGyjG++i1K2FB8dhUreC4Z0
GphNofhvCrIfbRo+KwOsq9+YyWHHKgc8KHgxANTrQUn/sLtVjBB6yKZs931llRjDI0XykqBjrFWi
qhd2q2sbhbCNScMuloVUGFlnab838XPPwHO6pO7d3MD2b9KYLhtjP+DRkv4tGJyR+TW8PGe6i+wu
ucSqu1bpXs7qksFUP51CuZq2e6NxU8aNuk1QgfeiGUF9u98A9fgufSU4kJ5R3eKmNzbhBJm6/1B3
6vpWpcGCEbB9uR8R1kq7VNucEeL0HIFStRfT9Rf3e+P0kO0zoMQLpmzuj6VRbew5Ppjdn+3+mLQ6
dhVQsf78Vu8BqgI/++eP3h/TtadAVdOHvx+Adyts3GnAasPUMvNiH6j2B6kw5aOHPAJVRuWu/Wp0
HqFBvepDBRWeA4quLh+1Wss2wYQ8/7cHaGb2P57By7wPkNLlow569F/+CRQ8pjqKf3WAHO0/r+H+
Iv/FM/zzAX+9SJDp3VL2cTlneRHnEJIO+YQlm6uwOaTokpCO6tWzW7cuTCsUFfef8tkgWQBBtmxH
UT23YpK1ujHRztPvul6Qwbdrw23eWRSrLhmcnFzbEOhYOGuaE9FuQzSzXbojNmRdAmzBwCszxZH6
TxHyVCNK8BmCNbuymdDRapqRdEHThaboJhiy5lvr4icrtsuPxLCY5xW2fLVz9EoBXv+nxoKF6CLM
uQnkOYvMVNQLIeEEpQ6FPPUAjWc28LKloToCa2LbPslQC/ZtQxsCamb7pKE6PeQY04BR81MPxfSR
SyL21ukuXVlxKg3zzSN68qkid+1sVer1fk91YgP4UrSHps78oFLlNi3M/gScoD8lDoMftBM4A02b
NPn7g/cbgWs2y5o3jc3BM0tqmIdvliO8bWajwy6Tqnyz+2mo0RXVhR6zeWG2/31/nP9ZZYHvbtwW
02H6i4oS8k2lLtzKsgI4AHv4zy9rwwjNsaAIJaeChKtwgYTSe+D/uls2qkYavOwz8q2A1ereJJzL
9acEpKyO0qQW/UIZiddV6rzlz0WvQLFSAhP8ahE7qLWmbYivU1mRYbhMWxbHwSLPM/6pdZV4jz5s
H/MiWekWQAiRFukOgcySEBVE0Gh6PTXZ5MUwPPQOStnYWuh2KXjnkDyhgMv5NhYvgQ7xrfG7dGnj
FdUcJle+GxjroBJvY+D/cXj+f9zTv8M94cL5v+CeiCABgPcB4Qm1jhy23//5Hw6/8Xfek/O3yaKC
Dt/SIOhgm/oH70n/G74uV4et4+lIojXsdf/NezL/xqxftT3WER27iwlRoEbIFf7nfxh/M1XdhINA
xBN+BMMw/194Txbmk/9l8jPZI06jI8/Ge0gj53+hkoDGQd5EJ0qpCz7XcJ/KKrxYER2jCooBCZ4i
WqUBkri2lFsw0SfTrYi+bKvXpClbBkIdktue6WFBOA8ClHge5cGTZX0bvZ58adLd2GGh/JYmLUct
ZIsSmr8NF1wUrDskaUg2eu9J7SR9RJtxnJIk4TVIDTZ7umToqWUEC6W99ji2XrLVyAudu2OiPUZ9
qRyhlrzc70lhtCePSWgApsdrcu+zceNq5mc5s1PkUo7/hHOEVO22CVejHMYTu+Y33BHuUzoyOqws
bQ+V+sdOI/ep7Yr0qOiUuxB93ScGge3BSAkNmn7n/stek9DCINvrzxFVQgfPNB1/pYH6LPHDlMik
sIxvMz0lTVxnv8fiTaHV5d4Fx8VVTU143Y1c61m26AylP6opeQqaLs9F2zhHy8tQyejaQ1+U2oMT
5S9t5P/mJR5Ltwi6m2qKfqXUNCtllS5QYEG/AJq+A8f+q/O8y84q4WHW1S3NpS3mMoh+wVkqTDOc
5maXjWQUndOnUoggKMCOVtPjWf5TRlXw8OcgT9UWKEUIJCRCwfFFd/ISfWUhP6Nt6Z39yvZm7M6M
yXfwY4waZWzggQv0+PPCAjeYjsY67WL3FKXmoa38dw893SxiJ3ROXbawUqNqsyPsA9oUbuzERKC6
NBCNbuMQfrHLBDPO1piuWNaxA7hMegTXGwgfbCxbuQR2/VC4xFUyNEPPLpQvzNThrlMH0q03+Vgw
P4pOWTpE+8TqXqtxrBmSQzZX4n5CPZuLHF/DXHbwwOO8xZWifpH1IekRhDe/BCPY0tfrx2jnkXPO
LjlF2cYYlmlCZgbvTeEc0wShVP7jBg68ifjZdOoUcu8k7yApcd7r3kGnWbEaR/Oc+SXhr2N0zGUv
NkmrX/uoYTNqRw8Wxi/oJRFEbuUjTii3hZZ/B0PIQAg0Rd6zlxkupkJTos2XfCn7JEuOSWixa5CX
JJL9vAqQyTVeqaE8D18ys33lm64xrBmWBg3cSEGkZYeSvG2rygC4Tn1amxZiZxcz32HAqKf0YE2b
kAsNFZ8YqqV0kBGOXcw0tlN+dcYxJbJef9TPpCZcSGUFR17/2ihrWATqx8JOnxDK3XrC4swQCZ9a
lsssU8dFRG1iMwRi73XR2/ZWEl/puRKxONKwGsoGe8MbGoED3oxftkLZSrOrXRwPayNTFPY7chdk
fPqOodyq+kyTbkcmAEUY0X5Jj3epLAVOWGLSwfo+Fi6b0spDQ2QCkARMwbSkfk+y4g0VBOpnV3cf
p99kwL6383Tja/kmZuZvs5/qPDpt+k/AwDZpuFobyGkU5zkRTAK+HMvdaNaXkA50Up+gTja8nARI
dUrWmaXbejdiujQb8wu4hkWtGMwl3DSfC/hU9HvUJ1yRr5LdIC0P5llwmLMyducpfa7ZmBFy0OgU
a7X2HpD7uSiq/JxVlkRRicCFVDjiE/xL6DlbZAXRKrcyDdwHyCCHSBJDPdAGhV0MJFPE6FqdCDcw
X1OP2GTEX0WMCU0NjsxTm5mMkE1MWULamJyrNnhoOrg4XncZUudI2fuNlgcJCFC2tmVCyzyucn/K
0SR8ReyHRO61vGSk630G6tGWzToAoBSk9D6QGaD06dyvrIweqjx6ks5w0xWkG73/1cKjboEdERCR
T+ce5mD+svQC8M/9pQvhngefdT9+2oF3adGxMifwPiOFnpD0Gen1MF7TXz3Dc1a39donDWpkur3C
y7LK7WCP+uQonBA6EkEZLuY6s91VhWOTYWCOSH3s99D6FaP1GJtucxv6DqDetshQAsC+Y/NZ54ye
QjagMJhWdRn4Z11Mh9041ZbIvGnoYBBAZUQChOLqFXqNUTLzGd7FBAJWdNH/uN1T3ynsu/n+eX26
xFH0ntcNLpZCiZcxvLtFawGbzcg6mBpUvoNcLHWSeWSxxsb+MG5MwiyEKeltdgyM4cn4ciFtI9+n
ZiV2At0gGqV9g80DGAue67DJN7kIeXIAEzR78cGR/syI3U76g9OzKvu6A30VjH2pWms79l/FCMip
6MoldScvbSTkJLbjJTO3cYOPhJF0nuEzjt1drdUgfxmDzyC2vMaux8SWaxQSk4b9Ne9YK6OXQAiG
KWGkP8iOzJO4r+lalF945N0HET7QscWF7+Nio/CfoybmWmgmKrLI6MY46tQUX6VbIC/sT8xFS5Qg
g8TA4ZIPOUVDKpkZL2VS6rwVS99v1Hmcd/WWhs4WHZQ172y0d5ikoBAzjVo2EvFPXBPG1WmU535a
5GyOJLomEfunvMhPwq+ipR5npHwKwMB1F1W8sjaea82YLr2KoiOwQm1rUkk4UfbtZZ3cCz9bCKDT
mzIisUPq3lOHv6guUtgqSsL1wK7FvHywa2J088au9mGSrhMY5x5DLWs0XhM3hI44He+TYwmLgJCg
Kia+IilgbKfVGmlS4xfjbxT5S3I4jZ3rCzI4orJA0IkEQZGuvbF8p1rYwGIs01Ffe7POtqqpbpO6
xLxKP+1FCC1a0HFwtpVFyz0flQm4PX67fhqeUvr9T37evOjMqE+CafwBd0U901vn0XBN+2Sao3gi
PRMAPAgvdDPcdf3umgnn5Nm0rzs7+gIt7V7tIXFwZYxiY+rFrDcQbaGJE9excTNahixtw1BO3e6M
8NtSuaS1plxCi7A1Npo71pTkwl/Hw+OcM2UI1lCLSUj0DKBs9weJzRpmvdWa6x7Z2FmYS8PU/ZNu
Vs0Zh8MBXCTfiKigMeegyjh3urWyUqU+3O+ZBetAnwwHry9PQhT2spRMDOOM7ZGbOsHenm7u/7rf
iJwUg57Cc8+lMEZ8SwaUjPRw3xCsskc7hkVkumvV5FbAHdSuVTYqqz+HTD+9H/fX3Zx8R5ux4T//
3v3n1fQ8fx355xn/un//lyYdgzEeKKq/nuL+rz8vJ004GSg4g0Z1zyitgNy5fnxF9eUtxiCXD7Lw
aRVrmnGTlW7ORabHT9Shxbxqne45dXubSb0dvLYTOtIO4/6NPD6G1nEVfxRF+C7ISPrMW+WapYH8
RkC2Lzq4UX3fr1JY3sHMrgldojqIZiI5tA5KCfJ5KGOtgn8wRm1MEy+wqhbLDoDDb2AbW4AcAPw9
7RzpSv5Fr/slaBP1I9LL38j3KKYSLs3RmHavnYKgUtVRk02nCRjkcHiimh3nqtKRvohTZQHa0H4Q
g6MvMivtry6pKiA8lIJUL8zzYPrjcw42ZGWTfHvM+7JDxZzCvIcLtiE23Nq3QmZbVAvWziRxaceM
wN6mg8EMM0n8jYmG6FA7kAOTfEyxcPjFOou84sTZ0a2QrDZnlwgypHK2evHR8E0mYu/qWyw4qu5n
t45oJrSZ1fDYGMgFqU6Vpy6wp+mOaF66dER2IH3vNYoNBmbYW9+DZPyKeiv65Ir9mHq9QbVhHh1O
9x/VyjeeMAFGj3Q9SarHa63LT/AjRPbQo7+//bbyUtYV45UWu2WaWGCtyF5ZuySy/KRJfmSn6X4V
Y/roenX+KX3tM9d89Z2iD1C6UkRvuFz6WQ07/0UvBtSRfR0/oy1H81NExmPiAgUKVKO8hR3CDF+N
w4ck8OCCNWhZ8xrBZ5BY/XlQqTCHMqlPChDHdRfrgACsNNi0ssVerNfOxhn6dO/Y0tzCkMl2pKsT
H0ZE5Tb2NH3fNzk7k8gxDlxYh7XVUpEAybBWTieVk2aTxBSObnoZew/6YJfLq1IMZOhkjv5Q2H66
sDC0PvL11+aMz5snMJHpXFF65zlkjZppqBxebZOdodFFLh2gOsAOk7QfbhdywWZ1i/MKbW5gfddW
ttNiu/2tSw0LHDLcWTOMcF5Cmm+ptfzzvkfJtmVGT1/OcWeR3oWE/fjpSm3q4tdTvB0Tkv6bVF9q
feEyc0vf8ODnH5bGgGzijr3xLUJ2AJzi1Q0KsolyS3sOW66sBBHlT0aTsxKIzrmRvUleYST6hzLC
d6Q1ecF0AwVqbYXBRRNauirLliW8Sb2VZcb6kTNGXxtwAA+ZdIjziK1+T4S93KJzGXZa3pU7pyrU
LTWm2FvA1jcqkOdDR0rCmvGVPMZ9E69HX2HfF1TVioRu/dzVgcay7nsXVE4Bvaoxe4jMQC7IcOlu
igE8AnG2+wjIrGJPUpbPaju6eLss80UNzCn1NhdvYU9BPCKsfpdVjQGzaD+rLL35aRN/Z5U8UFnZ
P3FN79yy0f+RbjrP3URGLMoPCUyQeAbcc7SGmKETwlqyaBjZsokLI9P/nToOTj9kP3qoMnDxu6/E
UZ4CZjsfvQZCqavEOyc1NOGM0vkWWvbK7vpshXk2fkCLpq9GpQwXTdESfdXRs0tbL7oUBB819MgJ
nkE8VK4NSB5XfezcKxc5iiWaNcv73VYtUZFV9WeN/gdBJGwS3UdMnah0Rny9RgoQQxBgJmhfkf7K
I0bknZOYb3A8v8ha0FGRDZgNYoBpIlUOfmaMB1fZWq2qn3Fn4fFuAXFIBBzXwsnXmu+EfOP7V8uk
58/gmkFGyQ7VIu+i0q1znXyqgBGuklHuNnZIQ5JlGV3DgS7iAJsFky+x0L5ZLh0XS7mOpvqS+D/s
Rulqq+UJ0ZF1DWGbASNtmb+x02KRlAcQqPuAifG6C/0f31IYwqj5ldk+g5MsOitFUFyHEDGpR+tk
VVN82erKjHjprscFWemZFnZ5BjnZTH4sr9z0UeUfmr46EemXH2p0k5f7jVMhJ4o6vdtItxkQtMbP
pQbaBTMfSXrsT6kY4O9rSbSJckkNpmniASUTRpTyI7LHeou2CR84urVD30boBmwTB3ahXYPpxq06
hmmqcRrwX28Tv/pSsmIDxdQ7xiT/gaDpj31rn52yKQ8Wyt6rNWBbF65/CjtdPRF7MQ/aqlsJQgLn
LpvtWaSBexV0PkBKjShoPPtUZl15TRwoiEj0+BSWEd+6qwbX72r55DiXFh/A/S6+NXEuKUedsU3J
i0BIfT82LJDD5kPTbaizNkzp67XbdCzzjlpfSxf3Ww+HZNW3AgZigWjDQWB8VQIFakyJqdQxNJvc
iOrauJ2NemZ6Sypq0Z1q9t+DDlbCdMpF1SUVxtbpSyDJICmFncxrQyTzLi4JDW6a5KqS5gqiFtqB
lqbpVWGjDX7PPWp6gF5/SjVsN32qhtcc5Wtl+2I+miUfvX5DZoXCXo4magPXvN5v7JpPMZaAFSux
1NrQuMhW5FfNADPbKXQw7nfR2uM66o0nx4sF+EjeMauxzz1G+INLtbFS/YSioUuJvCUW0O5sMdO1
PJxzRHwNDSO+5lVfsg7178jOk6X1j6+vbnvJTLGxiumJswYs0l5AcfvHjjB3SCRkYEyrAd4f9zo4
2qOvEINebfgK++vC6F/gwR1rXNLMNVzwcG5eiHVGWkycpO2VTUB7RUbkbnUH7VSqLmhP8nWtWCN3
vU9RbR4rpDwSzMAlLtF7lZawT0XeEvdhf0AnqF5DXGlFP+kXi+RUhHaAvOmKW0/w324ZZRFBjIa0
Dykr08yxu6NlpfnK5oq1rXt6WYTtRq81HbSZDPzxORQO+rMmo5lpjOFBcRUNTokTPjYJw29UsTLs
X5UsEidJCjOJXBHSOEZ4WBG88MnIvF1nknsUlY57440h9M8i56YfCMlrA1KO6hX1Cu2SpPogcwjm
C/4c3naj3cmg8hdl63MdpcFkX9yiMW5+AuA0BHG/CVsWo0FvicBTblxSYegMbbftLT3YhY355iDQ
iisxnvE8ZAsucpFuKi9apl90A8Fdj39rp7SXsumTGzYkDWgBxmZ2CNSSOlGJScnFQA6LktxwRif+
tvZUePS0zU6hD1SC93g6PdjMaGG4ACgHEjLRdCAMzFai+CPv8MgNjfKbQDBcG6gfRKrR68ZTtgxH
VZ6GWugL6WHOG1LqY7hXNa6z3Dza0839X7kasZtL2GE3AbFhg+tVy8LSGLrm4YfIMBsJ1qtjqGVr
8OfxJmsS7Vk6yFDcNBv2cV/EeCGImzOsVod8YSK3FZ4ECUtb1NPwYGbud12aDr0DE/eu9oTGeWNK
ZETUtD9JT4FoG5LteNi3a520kjFNboaKYUHDv+gL6yEKkt8+1Q6QacqZ2vPa7g+HwxhvlBE7QBv4
5oMyHS+M8IXJYrb2Mt47r0OMQAxlzjJ9hYtKXJ2r08Qbs11PwemahywG3mHnMjgFu4ZwRJy+dfQQ
RHIC1ZXKS9QbbDYi+Ol9Xm6qPn9PRuM70ZwKRndDRAsP7xuJJ3hsDXFikUJwHnn+NukMtHzoZR/u
NxKaTFXoMQ6AGBHxZG9QaG4CHTWbFUHCuF4bITZKpOtAA4ldIzAbYVD0HoIanyuVkGc7FbSMJl3s
MMJzaP1zUFbboc6NdUsyqG1Cli1w1i4G+6T7Nev3gN8ROdHJ4ES8NpNvkPhGWidIBIMAPZU9bCDd
RDbxxZXXL1xOw20VpRopmyGqg8SJLzEdvBnoiOxNUSNvEfiptUmdr6xKAlJJqVS7yidooynpy7Bp
MRxAy0OMPLPqRtzUoo03nIPlOvV7BjUVfSSwAAGaG6Wc270xHMhHSyUC4IbdTlv6QIpYL2ZdZMk9
a5Sy1KTZnNs0/GxSfc+5mr8lMdHnws9/jdhXdjhl5JGtJ2E0kcVQgmYhewveft84Nv449zGvbRql
zHdFeFHxBc0Ran6HvvUhB+M5nsqgGnlE21jGUZR8nSz2qYolTn1GtqCdjyM9FkzNAx/tMiB0p6Dp
P/PUzD9CJsLVm5FQNqDporkZE3DvRCsXX+LoEtk4wDyOdXNjEfwe13Gw9ePgEmWfUWyHa80l3Qji
LaXCQK+1lfm70abPcpxKqBIArI6gG0WdOlM9lIGIfpfMlGnI6dT6jNZRkmMQZ4WjZ5pZBVpY/NiX
nuarUR+8UUvPpem551Bp3/FzI4X0oyuf1cINMv8L9i6gKGm4bBnCfp6k1rbVhUuNuMXwQ4SboBju
AZ5uyrFYxZXB7rwqXhJfVehKh/WKzSRJ6ZlPuIIoGIMn8cItVD4yJkasel85Zsx5NHXZtCBcmwXS
8660IyZYLQwQyeguHKTcldN8wYT7RdizXFf9sDKQ/1ExvrVKUeABKTCMRRNuWnjzyLddGmJyPbY4
GG3a6XOc3UaalVsuRUSOVatGYsvpbXGAHUAym7KCdpVtHI0JX29m51Jaybx1lHqNEYexgUcu+4iQ
dBeA5wzD+BvkJvFkhlgLlghC0VRE9OQEN8UBj8CCgDiWRQXdr6AFPCcq7mlYNZqL8IVo13nn5U9N
m00QX5jVGOLm7DyBC6T9UU9KfxWIbiHrX7YX7q6qfzMorifVGbVz6RVAnoLgwesydxOFqDPM9iA0
du5JCd7MaRbmNHyvuue+S2kqNiEecxe3HMkN9M2OVeq+elYEbQerC+GZ6s5xBm0PMgI3KCa1ud0N
xb7oGSe1RrGxelYtpN1Ov4/iLOSqr8/qthl2nuYnW4E7fYAvBRVNZb+kmw3Gma7ZWSzqoypIDh5r
55AV9gK+g713y1pHTzTkTCL7E580V2Nkeedhuslkv7VEhz1dDufEjsSSahfDLMGAYOqyN4cOKCdO
xHDJdw8mMV8uW8zLEEgXU1qA8zbHGhnJLYxwLvAkVG2bBj+xUeB1stW2ukILJxjHVNZ4Rp71WmFq
yBU+yYW/GABx8o0JVpYnxAW3zyodIKw1tI7nAo2b6R2FrVwVA3Zlbn0Zajw+On52RHJikR002KvC
bvtDFaobTlb0ZyiQ12IYOR80lexWAsH2mb5mydWJihX2Ak7KCcn92hgRsk3FjtlghE7Aa87jyqe3
F3k3nXA7NPIlszvx1jlmuRs1OhCZ4aQr3DU4p3ocWiHmy70X6AqdRHfTZ8OtSIbmkqT2jz3SvYlB
vI5J/GDm3a+lZxwW6g6B8bWzNKkAZzrTu5ntQfkhtAw9snPGpvErWvuFejR+o3v8ZsHQZAoEeCCu
zHEr67anfs3YtDZ2vhMhZ9LoAIZmq0NAZEViJUEyU5aa2z0oJao3Oy9tyvhJcqnlbMpZrLiwQNjI
t7rmddsyDj7yylm57Gnp9SCTaykCOJWcY+uk0SlVJ6gis74Fg5diZ+tiMYWHqXW3TpSCiB2phasS
OuGcr3u8GCY9jD4pY5h4I7DJUMs0k25GmxQ0gC3DN+OFHX755k0am3ZS21TT3RABjjkpccjg/Psv
3x8ny9ta2JN2h8iY8C15h4HvPaP3w1DvHVCY9qf7TVYgC/Jl3J/USRGUTtqgv36gTsohMWmIBsRE
2qQqopffPkEmutaT4uh+j7rvDXc6SfB3XdKkUPInrdL9bjHplzhJwkM2aZpoa9JwvuucpoPNSfvk
TCqoYdJDBSPKqGrSSOV3tdSkm/ImBRX/w5C4JlWVM+mrjElplU6aK6g+5YeODCuc9FgVwqzkLtHS
EGs5d9lWXGzFXciFrXsZuGi7DFZ3xr0rZVJ9Oci/rLsQrG1O0V0a5iISS6bZMyQFsngnBZk3acnE
pCpDPkGgjUBp1k2as3hSnxmTDu3+U3XSpnmTSs2a9GpYMAgQmTRs959GyNrySd+GM7ect5PmLaR3
s9YnsV4zie5C9HvNXUQXlq/KJO1jTOeujUmL928PsCZV3hSBY9ylgP/nM0AbKR99BH7/OEA30f79
9RpYzP68hn8ccH8N//aA+4sEDZT/9SLlpFesJ+ViNGkY1R41oz4pJUMVhaOhPd3v3G8cCxWk+l9E
ncdS5MoWRb9IEfJmWlJ5CqjCM1F0Q5PyJuX19W8ld/AmxIXm4kpKHbP32koP+fuuozSSA2LJ3/dg
zYKaU0rKUmkqfz+GVFo7EI6IbF19xf/+L+SYidJl/r5nKK1mqlSbvDYS+QVKzg5J5+9X+/0MRKp1
yMrZOvx+hlRqULK1v3//8ffNimS0UtpRDrpiI0d/OPcu5C00IAyBlNo0R3YKyijH8IkS1Vea1ESp
U/Fxx0+WUqwOSrtKjRw/BUrPag+Ro/StrfAnSJBeH1qlTXuNxIwZxmAcaijLKvlKbgMP6ds0PXua
pe2MjLmjlrfPbdA/GUhszQS30xi/TiWop5Hp6mD/y0tn2WEkJ+bn2o/+hzETy7sWyL1FxvLPLv9o
yHor5L298AiY6wTGL+5EVM/NEI4ONX+AzFkbHhcPyy+kqZcxxl6jFMQLUuJOaYpLgbq4UTrjCsGx
o5THudIgr0qN7Ctdco+QeFFK5UFplhU4GM3yq6XUzL5AaNEjcB4QOksEzykYRtri8U+LFJpFDZpo
pY4ekEmnPGVyZNMzHxx/fSYDimpfaat9RNbdgNraUrprSymwV6TYWHA2idJmN0qlXSHX1lZ02/OA
ghuFTH/kTkZTn//Tlcob6pykzd+PSv9NZ4LIHrGnr7ThnlzBrDeTcd8z8D5BmcDNzHte6bdnf6E2
8ViYWH3zT2h59jla6baITe2k+ZFKUXPo/ZRSfVaa9anjddb+JqoylKgb2NZwCa0V0yKULHedTMBs
gXcvahNJjOSV1XUkWUopnyjNvKnU8zMy+kTp6Q2E9Y5S2K/5dah3FbJ7CmmULMXOmdIffc1fY6f+
aNJtqdT63XSclHqfmTT2cgT9FIeHch5fHMyRqD9ZOzBBlMoD0Cg3QMVQ3ES4AKCURN9qMa0DPQ1h
Ozws0cUiG+mVtyBQLgNsw39ybAe98h8QQKVtBojFypnQSZMlV0GygS8XFQaOvzNQgQZwVhpI39Hq
BkeGmcj0Le9Vz9nO4nzpAAqSkao5/OnNCDD2F7fNsukwTzjKRYEPzkZKirMi5vmF0YICBSDkR5H7
G9Ymw99V7aYLLwOxiUkjVW4NX/k2euXgQMweVcrT4WDuqJTLo1d+DzBgxFRjAdGUF2TCFKL/ukOw
iTDkZU9bdx7YKXYtONbCxNK5j5S/xMZogtoAM9qA9wRbGpdQmRwMMX14NdVDjFGlxLAyKeeKENt0
VIuM1tO2PQ3jluVJTPw1jIFE4TKkIVgjDjtKmecEc0yDSWb+dcv4LtuWEuJXYrFkkik2Hb2OkOgw
9rCJoW9byLHrvgsaxB1G9tVIhKr4c/xVviBrgTTi4PJ2oBPPOHmW8r3PcucKFkZHvYXuPpqU98cd
dexCOIhRIc/PtXIIuViFiiLZk4XdMPViioHx/4bZYtzodRx6BoKwZtJpPBjLPzXBPV7hfFtXghur
9E+xcioZyrMEh/RqUz9YSGlOloarDeuavwlGY4sz+AZdkfMxbuQGAAoPbH6ptMchhU1P20o/+DOM
/mdlNSLkRCNbMjUw/WCxcpXXCr4bICu/+LvMLHe8Ssv3lePgwmR70WVec2hHWrQZY0lvchlhhwAE
gLerVS4vYsLQxDAzG9pzIWc4Lm12zLpluRL7e+rNzolGG7Mtk6gYrHJeboHt0U8VEVuzU6e8Zrmg
btaxn7XY0FLlRyut9iM3wePUGUCQke5sxrwmMbE5mNk8TG2s3ul5lc9Nq7BdSOV96zDBdcoNZyhf
nIVBzlZOuWQ2S54d5gYcJy465afrMdbJSZC7rFv7QXnukhz3XaPOx6H4i2vJiwYMesRjMfpQnj3R
497DUKO8fCWmvhZzHwM2xGLK75cq51+JBbDGCgg4iV+XNhRIhvtIAWfuM4yDI7gy5SMMEDdgK0yV
v3D+dRoCiN14zDBt5UKEktcsw97DnBiLg6O8ihyxGJCUf3FUTkZXeRon5W7UlM/RVI7HjGRfDJBa
nza7CUtkoryRbZGT55U8Fr797Trxj343DjzpMFS6aDDLdVFs1Zuz1klkmsZF4sEkIarDA4YtEyLD
I/OJ9D5gzBvcM7PBvqmMnMWCOkvHgYfDs1VWT54s/oEjgvO3eBADdtBKGUMLHKJdIX8sMYeVyyM1
xUNaGphJpRVANcBf2uEz1ZThtHGxnhbKgzphRtVxpZbz9JG6JUc8flUL3ypFJuCxo4Ob1cDV2ip7
q4nPlbyODSkr/+BlkjzMGKb5rnDFxmXzNy6+ll+z7Iht1sU/Cw0WtxGOWquQ23F4xN5JpL3Sui/K
fDsatnPEnz7XpsbIHIcwY//xIAcvDcFmgMx1DXj8poKhBMIbbxqKrUfOtnD5NQsr+TPICWSt/72v
5+tnozHW+f1kczWYqPr+3X9fajZN8rZNOW5///X32y0tOg6R56wt+eqzNY1nlg5fk/pRfj8UTJBS
GReK/X/fwdCRv82l8fj7KV6DzhmVqA43Sf20nYdZH+i0ffj96lZqLFcTe6kyVsM16JghY7YWCEoW
KCqhxIdd4cdu4uApxZ+NR2NDatfQLN+wv7BvKyO30Lg9heWdArbUm17ZvWtl/PaUBRyKDOs7IZyw
96qbqPI3qJ8fwpVVOOuuxaYTjk7+meEsN5TFvMFrjnR8hIZQRyiic6iUGNIznOkx49SHHq+6g2ed
Hf57qjzs/hDF7pENCHweZXLPlN19xPeONLZXNnhdGeIbr4EHgkXeVmZ5B9e8b+2gSHxb6KSrBlN9
rZfvTY3yJOtvDa77APf9sOCht/DjzxDKRgnf2AamtQbGrsG53+DgJ4MNuSWe/r7DVWMwS6P6wvE/
Kut/pyAAjsIB6HABhJUeAwUKSCAGdMU0Y5KzA7qsIVwUVkD9h6dAA4GukAMKPtBCIfBYHiRQCQRy
WiZ6/N2sDupGDDjHVxCDwGNf2KXIvNZdndYIyhv/xjD+04R/4CMRwIkdb7sZ1ybT1i97kHe+kN8E
GrAwqOTnGiubfeUzHYawMCjUQsDwGbvrtJjuq1sowCTOxzV77FbPfiLL1Iy6waS/xwdSz2m7H2A6
NLAdNIcykf/LA9TbbJMMEmMvcpLIof10gfyTVlO8R3cYM7oz7vJfgAQkCdMRT3HF0pX00M+scLjr
FHYi9gFQ1ApFYcOkwE+AO1hhKmLGmxrcikbxKxTIgkA4i8MVuIWjhFy1Al4gA+lCJ2FZ60HDQEM4
cnUsbJ0AZTCnoM7KMBLC0PDUMqpwjAdZVtlWTUcTgRLSg7wx8FhmkAMYdoZrp+Ac4K7BYk9Dgb8G
dAfIgensKJxHy4Yh7CAmrm4zRmIxpp2lNwla2hkprU5+7JI+cDHjPsJTHOGeU+iQlDMoJSsqyqZP
X8FFcigjA0RnZL3Vs20BXQX7lRpF5BYZ43FJUlWpx2+Z7GBEa86bC8WEiZDOricptn3inJ2L0zc3
p2uOpsKfoB66MqwEi5S/VOa+a9BMEmmZ/8Jx5+Kid0FxN5jdH+wJ7aM2TbvBcqpLLGAWenn3GI9L
c6OCyRw3ffT5qOZm8hEPmwKAk7wg690IUv7Bc6ryCZFHwcXf74slmMPBtgHiifbqMRDS8+IBoBf3
It8l8YaDNtX/fBf83TKttnpK588+pzzMM12SibBpn8wqW89ixdJAoxG4qRZ6AnWhlXH5GWSMjIL8
hMrHmxAs/tNIqISO9FnkDXv5stsWtCZHW17zHuDQvFQOg8/gFcrVV9ZkX1lt1mfHx/rRTUYB9QY3
hsA38mgbYxAGLuTjMUuCMGetC3/Vby88UY91l7/Xa4UhQGi70mEUmS7jFWggemWneGbtAaPQ17AQ
agMPERKH9tC0bPzcrQ0f4GLkxUsmF3lIyWwqu0uc+sG1t6r4mvlzdZZW/EejhduLxjMizWSJwUnI
MgiV46bLkDQVrmEd6nh+GiofTlnshJxBlppZL1GeG1AFR53He9GiyhUtixjhP9QYAvY14idagri+
L/M/coCF1E5QnBsnNh+Nxfnj9EXK6qMaDs1UfhILFHYQgXd9kc0M47N050liceKplPc5B0Q9cs5I
mxijqSq657SoOMt47rgLoM2YwjNEdLbyQjQuGE0Amh3cHk0j72dyXtmfMhjI8g8F8jz99wav0c4Y
uqvH2Cgky6aOHCn1qJxhoPO9MKDZ8jgFCqDUGuJQLmMaugGdaGaxb3MXulCnWsKcyTR65CUNW2Fv
HAlGfp6BtdZpThvmtDzY6luQstBCoD0ztLzX0wIoMep6Osd0ZGngzzw6LLd+WZUnfOSZsTG9gXbW
9bmcMh0ETF6wocmPfW/k2zYgFcNL+FS0Tj+UwXQgDjq6aWT2mwTX1Un9kMzLQimBqUuzHHzSfAGx
WGJ9rB+QG1e31kDibAqam8kMToNs68u0+jRbI9k4izsKdkeEvQwt0Sy6tCXK2eCyphkwWJLxQmtc
z+ZsuSGZHJwhTr4fzHzFTJEBEfYSMJD/rNKdwOPJt7T0nC2ej7c+tS6rmE5FYLBCVOAcKCXgoeL5
Iei8l5YTiAxeLXifsSvhyxaIQLqRIJ0RaVCbBG/6rJ+nVtfDIY4hT5FkfppLyjkaNq7btIaIAQcB
OxSTbKG/CcbLmza2gb8G9adaXFxnihawqdiujLy592PUV64z+9uxslA/FctDNwbdc+ta57j5GNGu
vNUFOwD2yJLF5gRiCpAp0k2fAkNqMkrIz9kuBMaGWRCMPPzr73hUdmXbecjXAHjms6VJSAR2yTpV
iq1NyscuX8b5PZ5AJ6dyfaWZde9WWIDsssrO8l66vIKPGkD/SKf0MbUqLQSpytlf047TC3akotKT
EOOjzQN1b65t/Xy5xAXHCrC5dCeloLjOhRaidqQTL9wpYp30SkiO+VBlBUtQo3w1ph5Nkef+FXMP
sCqjY26YOICMxeOx1u+EXzLym9vLnHDzzr6uIzEndTMbEf6gLbQ11nxBLnZGMJZb0Xo6/aUHxALH
zn7qpi9GFI9xbszQEwMD1XmcHdq++1fiMg+dto33icOay3RcdWrEp0m8ZGMxbzsr5rcS6iKujIVm
zUv2pRU/jJb+0005ZnNr7faun3+ThDmHSbO8dYI76ORj6qHLbDF+e8Obly/WrisJ4zBn+Bw86Oco
r2AM1Gv2TMZLSl1m3OllxhDIjvd+OmgnK5cJvabd7XujYMM9cfDHCH1CEurbO5vQhRIC8WsFYW43
dEQzdSUdTN//TGYSWY5jbKsZbw5oTNDqdvBi72xGjm8rheWxGzx8K2X2YLbNQWoTC2oYcrPFTFxr
luQVGSIjyNj5yydS9yPXKmdd2ySxbQNbdXa5x+a5Q3cnJ3CeKWMu39LavTYAnCC5Ln7gHIsfAuq/
k0dudu+VDzqzkNCYeWjhG8MYEMd4YCe9vOmsnZJ51U9TURypMl6SUeqMsZJxk1ZGGAfyrzuv16Bn
XOTcL1V7XRNiAfxcx1wt5a31lbtR086ltjaX3mFJ5YG8dQbgqmZSx9Sq3JZJaXtI5bVHXtB/vclL
XJMmLRKGN+0AxQLXiLUhxmm/rtoYQev1KSTru7X1PAIf3hLNEdcY3HJNF5JTkjkWF3rZYyTmG0XQ
75vdYiEuWw2Qo57UHo2B27lYEQgW6hcZW3xaNPgiqO+y+NrPQ3kwyniNKlCjPEJ/yrL6GqQnX6Q9
/yyT6V4sHaR8mp8tEibeg5rdjVZApJKj/Zgl7cuy1Ld19r1QUtgFc2Mfcjsxt/6a9ZBs++fWDIyN
1zvu81gZT345/9etlI5Kc8yXbucWIntLZHHvk0mFnPVR41XYdPOSXPLZ4NfDxMxFm56stv5AfO48
FkZyLwmrBHC29h8UsWFejtducNbHwmLcxILJ3QpDq4H1JuZdTBG/yabp3m/SVxsd9IPV2eurWfqb
Tk+gnOeB+aQ36U8x+M5n7Vc/qDfSUwmhZcew4CyFfi/0wH0P3WUhQriHMx6MewsG5Jm+LsIwVF51
k3UVKV8b4svZgqu6dLD6R0s0P7bbXGS5UJ42fnscWTMFNkIYItcoSJPpvTPaS70ige4BtR6BYJEa
0hELmNUscIDkI7LC9+AT0VxgVedlXZx95YLuLshDREQn0h1moYcZWQKCwfmm2wULpN+cg77XmQH1
sj7odY90wvUTKsUZZftkBBunEScr1cYwl9rBkq3GsDzI9shjaRPN7DtdiRnLNP8xUM3JqJPbkecz
SJOsHM8pmLlo1HFgilk/BWZ8M0a5nHu951FoXMaBcbXpeKfCLzJyeLxhp7coMkq5GjAsFtYWnTac
M8jfguTSQ/0x8Ofb89LSN3djeuqm6s32JnTXlh+N69BGVrDsUJ+N92k5aXujNYjVVoXx6pdiDzFG
h/eHpJaY2nTL8QGvueW7lkLe28Lo70TMkz3vEyio5fS0OtZ453CB38oGDa3jghSqywsTom6bJtMa
2bhegBSQ9N3fOqss7uw+bu4wNTR3XrBCV9SokWAwkRzx+0aAJqMu77xazdnabdsW2Drqovrv35Fg
drt1Kd7iBqnkxAIwNBUi0jP69WxlWJDmlPzmhGIAfZ1nn+l3vb2L2OE0tswFbaTmke5DRjUr249q
TDx8FVdGo1mKu7Fb87AUFkfJPEpCK+i0IHrGAcCrlgaGGShVNMLqs60VzRaWE7yksR62UjJG4yZw
TkvmmhEMHwZYwzCeUNiOp98vY+V9Fy1y9jbQalp2u95+XbAPCu6RWY4utCNai9KxA+7srLsR83RA
n/8Br0mDOLyg8e029dBenHmsPpYVR1t7oaAuz22SfGSV9cyDFuBtYCj0tUPsFk+0sMnLY2d/+am5
7Jemes5K4xPP5b5LwQwZqf5lxa0d1hkvhDyTvl6fjTr9nGPtvoLRU45OEdpWWzJS5hXWZ3c7A/4T
g70drOWHq7Wn6naqkHwMt3ylfTkMLT+hV38Jl1/E6APw6cM15/XHsTnB69WqU1wHzOGwu9hpjOwn
zu8my/5Zai0O00RFqFnVocYYkafyWjnDUTMwIlKRh0NZfAF/YA+fxFt0SR1DuQSzDR6XvgbFhIyR
lyO5MSeA8RvUjK/Kq8kP7cgbwoDnxnpuUh93LcjoTZA6kKb8vxiKr1VtMr8omT8GVY+7r215ZiA7
X8Y9Vc9XYAfI/yADMlkqACMpl6i3MqBujad4mOCIxsZm0fQHe6n+Nk6KV7pkbESmrQABz2RbPNZS
3s9W2u8zSWS7p/eAdKyHrka5OyK3I0lmk0rMiK6u6JSZbRC53l2LUZywzHr0P/595l6HAjp23jGz
shx2KG3GTe4buGD6T7wWnERm/U+mqJRU5p7L66u2R6bSfwzZbhLzocFGudUQLkEhbDZMT+rIkq8m
IbCjl+8mdNubrHNvSlkUovjP90htz35cMUEg2aHXiRNp7ekVweneCMzXhWJvawcP5MC0h3xIXyr2
CqjTHpI8fe7agWTCLL/IpbnqAwu92kLEaPGDVV7BpW4OT4Kcv01rr/VmLG1C3PhTVEVibRFEv2vU
xj6CisxGhmJDTl7NfSu0K77pned1RwgpL74XOFsgcvBNY/cR2VJ6SloAQZrIo7JiMN/UL7m93HWZ
1l+Yixv72fgD6P1Z08dDXXtfwqbUyod87zgtwU+l91Xr2aTY7EcrNtsIlAtrU0s/5MX0p8go9DiH
KcD8e5EX6F6GDbUDenauUehZiIRtm8NZS5/IHL5bx2HbmsC9RMp8nheDon5l48W2qq6mY9rxUnAa
1UHJLmOGvMqv0Uzj00IJRIXBQRhXxKxBZX6NccvlmmWHC0o4OTDvX535lnr9k4sR2jeLF6lVl2Jy
bhDKXfWUA3cG5NsqElpQh+prJguuaLgxTBu1+jAqRagJSyw4pjrSb46NXd3575NDIgyc7yG0TAJl
EPs8IdE++Yb71k42KvsE/8FwHnSeg0EX75Jee9UWBjVugZG61Y/uwgRZlo+ZC0jT1kkv87oXlpYh
OvvXgrB3EPhEhi9BbrAdcBY8NPKvwTxPmxGwBzSnbFPQR1pfJHNCTG3HhqniRH4KorWA1e6mS2R+
HmP3vim6XYxhWBvuh5xQLfpusMiaV7IyXp8yskfxcjXbdGIfRERaqBnoOYdhQrTTY0uRiuVskFKD
CZ5yqtExNnXs/LR/JjL+bo7JjpgBLiDE1CsEdZMWb3FR04B72f1IHm0cYOGLZ0AWXbZLZvGyrkN6
RrId5i69qzfTKDMsr8PG+CgznEgOCm/cxf2z498N1nSWuottQ7sfR6rrFExcnrHk1tx7SZZQR1rU
4HscacJ4JHvFQGBEZV9DvFcr26Rd/jIDmR7ysrV2bAWMrWkXh3TRyguxW/vA9N543h8nRrMBW+aN
3vIKGy+YWj+Iaz5a4G3CmGQ5Eso5EuPuQJyeNaJzteEXbjTN++phg4fOfAUCl7DKrw5+1v4EcfJt
6tXeiYHbBYIdkIijZg2eW914CKQDB6R7JmfncdK010GiWEehEZELtL4vUmekRl3PrVJ884RHIc8g
y7yDP36wqv4Ix8E56FLDb4fu0vMvAmEYl+gF1zNrmAWHTuxblzhojkOqXYo6exFJ8Te2uzMK4tch
8E/kq3DJuOTgYNoP2ASEbJx3YGJaVrMZdrFiOBnpfBx6c2Pa2JVcAx+/wLWX1tgl/FlliOHln/Cw
KoqXybWeQhxM3Pxm5UBw+SsjKks16jLZ4TAiaQIp7rVvGWmk8YVW6TNoaMdJKHvQl/SWLkg2oD5f
VnMJEzP/BJbxt9Tkew+xoXGtd3AUOKusOznKC/5FZqRD8aBryN+cxgRW6TOxRCJEJqwFql5/GdEw
VWQYYV277yqooio4NMsOsRzvJFnQtlqqJOOhsrQDyVuPgdl9lv0nLrdDn8gXpxW31HT/Efb7ugSJ
wsZzNHPY3zwPAe5kMdOP/eXNYdOFRG22Y4ID+TlmQ3xrS/WTG9qr0xKvBW3JWLRsP8bkMsTbqcL4
XT+1Dr22b1/Qvn/6RX/OC7YpDoGxEAWY2D8YA8w48rASXlCRaAx+qpNpp2yUTJv2Al6ttUDeUrQk
vWKb79btQ+vOj+X6VYsM7EdrvIKWJduCZEGy5+/6ik9VE7RRps8g3R9zGDGRZfNDLblZAnjHWB/U
4WiXL4IBfLjIOIAyhUB2UjJIrtBlSlhIxVHRBxd1G4vMuPPi6Qw4fAcHnBIt+waLf1wGpdptuRlE
5kSMuCOHKl1P7DeByh5SzK7vGBLxXLlYicHQw8TLocfrWw8SBL8aWHI6rE2jf2Rjd86M3zjCS1U7
1SbV05ure9GKDCSuuU7XTNw8EZF5xWIw+ctcPNticfoZ00upsR6WOXlDQ6l96NKEHInNCfIdMNXA
OAw8gSGn4EVogq6OpvoxWSxWdP1tWZ1XRMDfYzKcoKHxR9Tm68wlN3eAxU1AQqK6cZ5NkeckGGWE
9yG8aY8jxwoZWlbRYmhXN5mhiNr/jGD4rKYKDQlAUVwFjArygewBK7J1ogJZeHfc1kmCCwZ2+P0w
lD8BabCtBARIyRYiy7wjxidM59RGyW1+Fp71p+NXY2Db7BFIbrqFJEseJyTbjXC+hv2KWJy1wrjB
y8Q2fIRCOefUXjkIBR5yGBJWMk9aslVqPP4qG3esj0hhqkho6GRWWDZ7mNPE3Rl2iNCGeQ8+lmLg
8i6U8yc4eFOPhmpBwSgMqK1rNI5dsQvWCq0/glfvn89TiHxF99TUHNZ0z/buBUd1ddFUORrk33Xe
sAQsHHgejwsj2MwpQ6wQ93UJ3gPJYbpjZBhpAqkgx4WJTEvyyN25BG9h7UcCNaEJZOB2t/bjpwXI
QNVKRgcIeDFQBskBljD3w+D4P4RrgsEsWd4HLWv5rEYogr5o61jxfDfmuR42rti7JJgiEQjeobl7
hb/Bnvrda81njZiYi/ZAygAAB1t7X1aELu7M/e8Yb3Oa36Pd+BYA1bemiYu04kZZMHpCpG+Yyy5M
LK0/ZeyBSyZ9epXABmyzRSnGfiosG33rzz4M1++ptxlQOgQBzAWPgUc/735WcgmQuQh2O0E04f2Y
eoMRt4VpHiRPm6VwI0rsbjrmr3IB1tLjfI5mrX6eR7btpk8FMZFvFS9cZ8DkzqPpf/ZFAwwjiOKE
8I/EeDID8cM0kU1p9ZAG5U8tE+h34h6THdZCBuktorT9Yq8iFA15uVzxU6k7Jx3nt96J9VRznIRD
hwHOWarpapvmGnl2bZCInecRidzLtokLVmEoTOxJ3zZpE/lj4B7rFuqbParg3DY9O0WNa7uVDyOZ
7PPA1cdcBLIqbrRufNBgdm3GYH3vkY7SDRUMD312Qst7XE+kZWQPmR68Ax09rbBwEeITKG41P1ns
PDDWk8eYJoTB2G5K9JdiYImdv/qmd0uYgvIkWx+HeTlPqb3tq+CPDclkEPNZpFTc5Gw+OC1mIDNF
+1SLl0WaakV2VyZ3C3nIEbOju4WDoejmx2Rt4PZOEUa5t0GMUVOjLZ6IjEp/pJG9DmANt0XO7JTQ
9s0a/PCY3lkpJ0NrNQDyMkODHpb9Yaf+F+gIF6amn0sW7c24eGxTmyNb68sQaKwvkBnmfXyIWeRL
29/qvTTOBZTgTdwwvUVZx8hfc+WujrHvVz4YvxmsgWdr0ezhhqzNMthKvFqRQ0C9mccMttPZP0K2
x6nNdMlKs7vBdf8lNlND34DAf2Ny1/7UDp7ndbmME4Fqvqfzu5Mt6JfehVIVBZYXbHobpkVZfRu6
CTsD/whjr2XUeUolzFuE+axlaXeCS11sG7OCt+Oz9xCkIEVjAlCn7J6mcWLr5wBqsAfjyQiqyDOO
q0smA3vEd4IeIOdPwCXWNMGz3J5QUr4W7d1olLu8z2FJkRCwR9uZR2PK+Q41ZFPbqm10420SYHGX
2fjkDPqnxQIwZAYSNGdAhRWREpSf/XLy+z9uQXdXB/Mj6sVmXzAAZIBY7Ca+HW1hTx8Nx8hHeEYL
TX5Wlbzq+J4BQc5otkxCEp0XS3Iq+3RIYWaSs5zX78JlNzExSWM76tz1hnukk2lope3bNHUr35sq
k2iPr8AEKRLk3rUJ+cP4x1qNpFN5N63r3rCZ1mLA+WMN5rObWw9kmRNo0XhXb2ay64K+EWXNVDMe
dmbT7uoR8CiykyORof3esau/Vop7vfG/DPR8VoDxi6w/EO4LmsUOY/+hqlKIa5oFHDbQQ8U00QVB
H0CadBw27rSfPAsKE7td4lWAMZNAL6BRG5kN8UAGhDqzY0nlp4WlxG3Xc1+4d4bnqGOe4mnW+38z
EuXVq75l3xxdI4n6sk7ux8Z5pLu6aMG4a4Y+2A6iJRxzvRPSiIyJM4zF+9EkdUeLfQ9ih4c09D12
8ofEpny0XqvUfV9TY92PQnT71qeFs/+urhLPqczUoaHT7p9UdnvFfDeMy/XTM4ujqRs+FUjafeQO
Za4VFD0SKTfd+l2V7/mDIsPS5YfQyCcv3TzGrMvnekIclzkzn/0ud++QFavlneW+t4D3K43nt87O
O141JypF+1Gkp3TyxJZf470YW/u+Ser7bhmI3Z5tlvbTYJ1ci/8X0GFydoT+mSGNB3lFYvk0k0mv
13Zw56MMOXKR3hIyQhPJL9YPZnr1a/c78GEtVfauLV+qSrslQnE1JRTgIvbUunwDguQ0W/3b6jeg
Tlr9YAsbml7e4A0Okj3MAM7N2WTv20jn3HopTCxbCSXG8qk3iRZLusaKHJkfZPZY+SY0XQ3JaEzU
Lzj1DcGM924qiTRIcdxRMEzOPO21JTa2RSmIP0KXJmBVG5WoI1J9zU4uwHRph5vaelp1Fy1v5bVh
2/vebtDdmxsUN5kl56noD+gqqp2d2X+RP3VRkmmMQiaOcWRmzEE172p1DMttdQnVD34Td1j/8Qdp
JHbZpVFtcQ7dRtdkR4yKABIU6Z9m2lH55Z8YSUuehynPJPvZ7Dh4TEEWn9+P7/l6qxKJYM0h/tV5
ApRy1VM+ga1lTAJQsKVSvqSN7h4mAFVuDCfVnf8yLC+jZNYfXHEpO8YTI6VBQZHuEWW9sxg3Gl1W
b4NhpEe1RjvsJZD3WLADX5+kWwMTySgMOfxKg2c6abRrXyHPy156o/pyWvcYEF8PIzyYtuRtBQWt
eV49tGVy86jkzkl8i0evPJiNOJilfLAK93UeUVqks+HhwONI6uqD1vM1WFSPUSsYLerE3Y7cxXKy
o7nTOMDXblG+NLb6UNl6X3YRDsqXVBhm6FhIHVwDxLn4iOcm3smq+AyKiYSyRIReQwum6+0p1SEb
Mo0ZwkMpaFsJ1YmwaZbhjLy265nZrCSS9VVuHbt8QH7AlmYrbetI4jzHZWldM8yyGOJBBCftxPWR
Wy89CMZNbhCYbGfZPao282SU+jsSdHebsjFdwqHHASnTEg+RW76XDhh45GlMjqs2Ip4BOqMVg47g
ZDyNmtsSfId2CO3CFHFEWael1yqKo4b1RhaYwF+WdasPmfU0BR2+HcStmvkJAfwCWmcVaBNehslK
flxP/KEryt9ZYNtg8q946s9xlnwtTfMJzqRCkIKLUO+L4uAaTCDINSV3DYXGiD7bhS6EVVb7R6x0
QSpke0OKX3Bcgm2fJm4utCvvWVKLMIET8aJDc8WC+E+nDrgyMocukUIbKJZHWQbvqxx+GLhiSNU8
cqzqgQaOTdVC9DhEUOJxwiIx+9PvG5c2LijOxfwObaw915wfdon6UYkrWAbmzRarEQFhwAeijhsX
5Bc1oGF1p0UbeNOK/vT77v/fAIz9llg2tv//kK4+7fdzWQIfus7UcR5UDgLYyTn/j7kzWY6bSbPs
u9S6kQYH4IDDrKoWMQ8MksHgIGoDo0gK8+SY8fR1oMy2rGyzzu603vSGJv2kJP5BhA/3u/fcP7/C
EZseIotLS16k4ECGMNoyP/xE9qWa0GybnMO0N53Cup1PEJTmUzHoN342ye7P7+IZkA3QFI6aI5CC
xLr6EwkZmxnTTkFUpj9RBpeun45G0gcHpFiUkth5jIOMQUBMc2oQ91+RdR7akfe665/sDBCE110z
2TyNbR8SDKWCnqH2oXe6H/hyIcF8c0IMDq0VpLvYcXnBweiByueKU7ofRvlC2tTmIsvBlvxd8MYY
BsNbXVKvhna80QnGOG4k0pP+ceRcxALSU4UacV+LdbILbRq1dWg72LsvZt57L8BOtwneh5+x4fAr
EubHolPdm0l2hL0GwwGmgUwfCke42yaHKar7AhHNq+6NxDduDYLN3bS4hYM8jX4mbMmozMP0qAqa
nKeEnIchiVj5eop+0sCQrj1seK4LwYBo97biLzs6iLKIpt7R98aDYWIRrsPsG6Yf9Me0frU8A9BS
g7peO8S70gCFrxT2D6eOpqNV9F+lJAesQ4aJWa2zbWeNW68zS/qsAMkGoeneDw6yaxcP1s8gw4UX
JmH3KHkX3KdDg2XfAOsBH6Pej8ulOXVVRneN0V/yiV3yzx8z7OjLK2wsVlOlVtKdyi3eM/HXT7Zu
9aOPSvIxvgv7K4bP6VYWDZRzBzfgA/0II2YGOhUo1N6LyDo0c8QJGc9nn2bmLqJ+xrchSLA8tDsn
6igGtJpbVt2lPmMDEvEOuNj+IbHG6M0dHI6kaeqsCoqXafCgXaH0ggeZq5AszwBFHbxmrGHFtcA5
aKFAbwvZYsYxHhAB5LfX2A8dbwnsJmgv3l2P0+TsxnBknIE7p0nTSoREHjVlBCzR3GacGrBOLTIq
4cKAqaeXVP35z6/+/sEquxfyHtVOVtKDwt7fmVKeItoEksE+03PDc8xremdr40EnGe2a+DEIDFIx
4dmR3hYT1kNHfedBqDdA6FlfGMvMzjLMsYIY5ySrROyBeuWyseEeSyB4iDl22yQ2yF1oqtl38Thu
0Mz2cBqrhyEpb1PUf6UWC73okIPnCOFhpFqqVNQRMZMIucGwOHO0bnGsDOLOnfP+xBwfeFXRYyo3
xYHllYVqQRXWfffMxgkTFWxKHIYBdtb6pKx+4qfqmm/SOIS7OsLGpjBynjiK6U2mGp9BSTWcbD+E
1wBToVjnKriUOYOsLo+fwLCDx6EXJy6/2KU2aTx2B7v2xW1oaGCfpNeuilDvTNxvR7PL6mNovDHY
2EvfeoxSV3N0BdwXciHHbA1SneGH0/mfdY6yMzMa4YECl2mCe5mXKAfZNeoI+41Mfpq2/2VUs9p1
xUl10UUZlncSE4Enc5LfOtAPTdzt3ZA8XM8JWXWCBjuDvuUxlkfI/LjDip6C4eg5Kbzx4g7z9DKX
S++jvbHc4RbGtELrDkE4Q04rsqk44P4y93k8/oyDOTgjt9DYk2LJmgZ5yqOw27SLxaOfWMkbZpeW
W51FHK8HCeM672jdm7Y68HZxJN+pR3wfMoxzCR6/sgmCXVAkJskWPkC8caB0dGrdCDadWa+nIDki
ZIYbhzHHyYZ1sDKNOd31Xv041yzMRkeOC9dNsQZk3a+KOWUYmhPbsuNpF8mSb2KuPr2Khw5pDnjE
5Q8g/V8Cye+/y/uP/Lv59+VPfZYQhWNqVf/z3//hd88lNSb5P/2SS/yp8Vj8bv/Xr/qHv7f5zz+f
Dr/LzUf78Q+/2f6htl+7bz09fTfUJv/5Hv72lf+3n/wb+/3/AJK3TOefkeSfho/i6x848n/+wF9B
8rYJE95dCo3IdHkul8v/CZK31F+4unlKMYazpO2bfwfJG+IvpsS1A2fe5tM0DvC5Buc3JHnD+oty
LCH5HHNydF3h/SsoecGd4h9Q8kos35xt+d5ClMf6IoHgV58fT/Dem//4N/E/ZBvavnA8qD7caDAT
EdsMIjrKfrVaCs4Jc7FtZuKFRDr2PXvSpvT9C/m9m6IUMZFkRbnVEP4v35i+wEMwnRyVhSY7pN81
Y4Rix0n6MepsvaZfVB+EwzRTdha1jrSTcg55b5DLek1hw0gdZeoDFxjqkslD0DaAWoatH6Vnz+i5
B8DvDNzuKyVavy9USJsDk7a7wm52njGcnUo5a9IVVJxVQ/buBExVglNl4kOxOPRH+ILXbQtaGD6f
cEbqOi3D49ribaRZHztnIEDURM8jjba4BYAWpE35AtXh1lbtTWiSpTV2mc4dAJY0HERfDHqrcSER
7hLNJ4dJ5koja2jLvTtpQYkT5IWAqcEAeGFwLs0GWhiGgyg6cAnqt+Q0fjVef3MCaoibHApCNrVH
VJSr6qlokhlplqkM722muRyPhm6TcBaEtBJn12p0IigIJbmRkuaJvL2mU3KsJvsbqhhzURw5K22O
WzqdoxMXGLHJ45pWxCa+9fFYnwubnAleQJHb0V6jcqx8CswZMDR4LEtzS2F9t8EIv+AanJh8aDGy
NmfgByL/HSovZivhiFVgNueoTH8y3J535G+MrU92nhtCsbbmMd+MEbyQdKzbfSqwGlLG8SjT/GPQ
MsdzWR7rcjqjm3Ftp+Vk7Up6OgZAthU3PthOR/IiJFMjY1oPOt9g00op49D6SPAt2oa/Bp2BVLGo
BRY8htOMfYGByi7I3emSwT92DdPb48kaNqaj94NW6a3rUF6mg2OF2WMWj69ZFOg74PiTSG6ZqnfS
TWmvc15w2iLdgBx6DJBkA5R48Jq22rlsmU0XGjiO7XIvbQzsBlPMaTaDTTfy5C+Oqi7auyIp96CG
3wosLRGPlzKtC/XBV3YbttLChno2s13RA4we3hnZWsgUq77j7ntizk1sD6fYtw9xj6ojlPcjSMr5
IhpKmtNvz85nXBg/AlzKe7MSPZ7pP9ALr1+hzPz27FAdkogKCA7dCz49KghTzw4uJ9zbokOLg1P3
5dTxDyyWSzcmvlDgxn1jvDoeDVpQvNaeCcIXh59nZ5vezh7Y6w0goi9qzl2GK+GzNVnTZu7NnTkE
hwZ3BrEdhvgqrfYjtxIno5OOS/Y1TaKMkUxO4L13APxN93XthevcozW3j8C6ZR++S6qjpwsYpn0I
Sjt1UgIcbKuzXxSQXu1dFmq5zg0u6DnxVrdizlcTsd+YEWqIM84nOZY/NdxFGB0oBA2CsUHVLu72
8UH4kDwyU33XVnOac8q06H56tjxsV25fMa6taRDsv8vE/t1ZhrX1+CewUjg/xqh55bSCqccNf+W6
uAkvivFDtQxY5MTA2rmzWLsSmf5gKkbK0lTRUTfy2NG9cROLMXUuX0Yj+VmEzFhDDHQFRXoCUJTW
zS1o3ysbp04x5DjlO0r3Ruy6VuReCEJgcH2VALOJ8bDOOQ3qZIQJn5LSco8y6VD0kcDYZoznNM6j
TddegqGAH3L+4vVyv/TUKnvqiC/A3vW8r7ocjLvSYvYYGt4WXQTfInmnIGWIBIXkjDey2Me+eosh
rRP8nMTRIngRWtEjlPm7wgTXkwT9W5ya1tIdXB58j1mdKBXunG0aM4Ia9dsQMdyunI8hbro700IH
kaqtd7Q/j/sihtSlvTg/5alnvUbJMi7NXhnp/DRCzFdOyr2BxRGrC6iGsq0vKrWOGidSXnRPtive
IpjnNbYcm2KEdRNCMJcCxrhDCtT/pGUxRSBAq8E2/lJE9zRR8PhaZnL8Sbcms8AJPRu731Lp0CtB
xqIPtu48/kps+dnU3Oyp5tt7Y7FvjGAXGxzGmxRH+Gghoc82lANofWs5i3YLAGWtLPDlC1upspgY
xaazLIS31iCLFYTDtU2YW7jR9OlM+TpwxmoX9/NtGjwYZRhit6QtjhhQ95ZnPppR/dR0LlCQ/LV2
m6/J9EYa3Oz6ogNK0SPI6NvaDoqzdDxAu771NgXa2RkDD2/WtPDnBX8tXdHTHco9SH9f9rsOCLlT
sRxWNpbicQ4PpqRjcQjkMY+CdAUEpT1DHX4LBms8RMwgVtplFmpRUIqHcm1L2P/c8OstX0jCO2vi
Q2JrKKhJQeeoGk5lifm1VNZ9XHrvnfbEvpVAHrtcPkWBeh9B/maz7MmfdRCh3P7IRK3kja7P3mIL
TsLxLbcYRhcO1QiZYHDmegcx++fCaVIsvhpQI5mVMSjM8yyZcQjvJDH+4tsh4WkU313E9WgUXK4x
7l6JmN8cZjU7Z7xWHa60yvSzfRU9ZAb6WeQXP7xmJAPftQVMCxqg6FJhbNfpg4OxoFQ4BSy3fCZ1
i83tXlQMRxPit5vAlmeoIPFa7jK4DitvivN1WSRiZwr6JoaIdDNSwS4v7ub4IUTZTbhKV3V1Txsx
NyoiF0F2CzlHRWxy7LPmjymevuMq2ysne4hVwXCNmU26QAnNkE5oCwAigUIv7Z+tscD2WUP2WaIp
Q0uA1wcHG2vtriyCv6jo+hqE4DPSzn0Luw58JnGvXA6fcWa8B2HGuMvwu40pbPaM3o9BjtRHUBpA
rHt2MLzg2zFmXU1iFlHJQ0/3EbXsHKHg2s13dZcvA3v1HXPKKoPyRypfBrJmOaSPtVAWt71R6m2G
qj1HPOVm2NGpzhs1DbYGjOkfuR/A23bUqgySC7egZBN69S+n3JWjQ2p87p/qou3WHRnmPsqf0lm1
mEERajlprAYc9viZnqpqgnxaLmnkvPusYU+tjJlRSCPmeqWn5NdYlr+G/ujZ1dfAqQ4A3XzxFSev
LCMcQVrthenH54KQ0N05my16KE3rNyCdnR/SD2q3HwNEtRWao8OGRN2zlSbPMkivE02kYWQf0in/
4LsQKBfFS4JXVchnvBfUqKTEe+mpwwQSAsMw7QOn+l/+5D4QrDn7afmOP+Kgq+IWGy48rFi+1pDU
ewH+P3fcT+hU8aYpVbnzpi7aYuL5NtR8xxFKH92YQV0HpmaVxszkHSRClhy4gdTCt8KIH3FGMHmJ
2ydnfh51B2AXPsxkxu+p6agTjfEnMwW+ymAV00YXPw0K1G1amOSMplMfWTlOHXigKBlgvO0WwvS8
6+35eyDjMEw3g4gT7Tj3wIAAo/TUYYyhdiktHX70XfhScpp1rf7JIj6zNjA6kyLQK4ESv69zZlka
YYDI4YlpIf98BmSuty0c1X36EWkCFxriw9mrqO4YvHEDQsxHr61OlFAUXHuz30a06LSl7/HDZscL
akUXVL2LJxL3MaMJ9oDN3CLuWo7E7clSv1MIvnu/6jgXdTOnIeNBal6jyOLfbZZKllzufWehx7vR
YSYttHaaAn86TXcPbsyFpyhpOO0c4kJgg/uTvfR5mDSvw9rzeQPU9EaMM+0VuCHkprDxATXB74Qg
amm7xjHwzFfoosF1LCpQECuCYO1bUccsnSihrpfUMHUHkp0VXkA0XvyWoqqYT1vVsQqMM9HDdoOP
laQAEcm7fqQAB+Gh1ID4qqL7SuZ32MBIUT91Lp6CqDgr4LCrZu6gN2CHFz1jG8VgMLQNqK5M8pFs
x2zN4obEGcH7JaaTsZTvkYr9XR+bVB5gV7hQP0FtntW1WFKYb2ovGy452u5OdtjdJ6pMLFukh8bW
1Jf0tjiHOg42MBMwe/aVdY6MflfElAfoerhMpv1bmCp5UoWxGA8xsOjA+W78wjoGPMlwJuvPGXXv
WDk80VEaiY3ZMyblO2s35KX2Bq2EzCjlkoZvwNBmsVgbjczfXAm2Pm3ydt+7dEKNnf9WYlkaMcY2
UPI3eQQD22XAizm8AZOR07Jim8ETHqz3IJbjhrU1g0BdVHcxhwPBoKTFOgQjDQcBQSBfVPk+f+wH
Mg6N4332GcfhoWo5l3bYdMyUX/lMIdfhwnYP5ege9TIHg1FVWjdXi19WVmm0K1gu4TS++Sxknnn1
QibH6Nbp2lbWax3QYxr47ok7AjbT8Zk8PAJrsvfIgOCxA8gU5PlOD+x+baeK7ZK9XobC3Fqnuyqg
MW00PxMwdjb2siZhL3MmTJsRPqwEu4zFwWtbEQvY2WQ18OWQ9mbjDlzKiVKZ7A0vUjjO9EENo37q
uyFcSyb/dvuTncY6d8tBIgjtkQI1ohOxvakKus8Jz5xt/ipdmY+9Sootw5nh4Ib51Q5QwpVJKRgP
7BvfrLXSlmGvqFthooKAn2bXYLIxUKgDrUJ3wIjQqIIuX1kJPe8ksQF2T09gXbu6oM1JuP7DzcFy
sI7G5DVqGcaThYypZNvg7Jqp2cjudUD7hazsYQX0equKaVzz8Gxn6bCdebjxgMkFEjNRMka4mMon
QXacx7A9Ad0MqZvjzAMvnbQA2OEg5a4r1yO5EOyLwSUwYjTgeh/43HHhTbzgWIgwkGhg0fnvIB0s
miKetF2vGjxiOAkhkfbMQwsjX0ZqxqHIUcsdUjyjKQLeZnhssb8kJibmeFbPhKt5lgb8ecKldxLq
/1k2AJbxX2y5ynKtEVy1SQzxU7esR4wk53mUBETFDKG5/6YxzWWpw3M1ds2X3zXe3tJM/mc6vmZO
JwawW+hA/bO07j1WmA3mmI8mHiGKMRQ3omk/FGwqGPtAzUd6xRqCzzk9Yyzh+B20/Vao3FkTS3jK
+nTcinop+6jP7KwPAzrnEZJ4dyGSMq/nMdyV9ocbhw8KrD1EY3woDOzu+zL7yfzq6lGoS5in39FB
w7qC2zrzJV27w/hDp/Tf+s7nv65T/r9IkP+gZf7vBM//D3VK5f0zmXL/8ass/nvb5fLlfxUphfMX
aVo2tFtJ36V0LSTC4btp/+Pf1F9Il3OPkxbXEGl6ih7Mv7VdWn+h0PuPsikcglR8wd81SpuOTEdQ
d6kslmOXU+C/olHajlzqLMuMNFmx9HIq03NcpFLbVIiDLjrqomH+N42SkWeCbTXfisktzhUnMgwu
kFft/n48tmOfnueWkzLX1CYGwzJG2YOMlxKI0l0qBvGAlinp5Mr0oM+B3zYm84Qntrx1dC5VlAdN
Eb09lSRSbU3vXcX21jgSuKadp6ugqwDV0BOzsrQwDmbzmQ/5Dy9pqAH0e+9iDMa1artTiZr7I/NG
0DDRKHdEoMZdXRDjwOHhnctEzgdhD18IbjGFhn508lp/05H7uoDk4XzvjAXNjlxPu+ESp1jVaJTZ
+VWF9VfDpmdfBdk1lQ+551i7MJLjQ4/nu45DTe5/LM7GjPhRu2a1HjrCqYC98ALXAHAzp/xdEX2B
2Hc/mcq4T91IM25emhOi/mFir7SwVd2NzuKJn+dyP5BVDSVncae5JTY9toUJlzEl34eJJiUtkU8H
2fnpWxVVz8MUP0oxSpBEzqst32KAFcehZ8bZujitI8mt3MDYXbvtwW1Vcr+khzo7s8FJl9GV7hOF
GxWGWNY4Zx8zeKaXyJqwYyAg7riTrc2fs4anyRmW10NvVE72t1N0aflUy+TWCIgMio2aXf7ehMyx
sspdy477LHAhrAojDO8qQztPbf7chAYxfYTVgSuuXzc9odIku8gp/Ein6NNLpYmOHOD6BvCmAsHa
WDvZBhfBWwTA+Q4YFIcpGezN9IixYtzgZGJmFeUznhkv2bl94m9FA7SOCB89L1m7yxWzu8BHOxhc
PX2WeWP+aptj6PIURvXYb8euA8li1Cn5gxU/3QoNhiq01vXWdSrMbTBvPe3rY5c6HyH79Fw33it7
gtrZYcTYuE9A9lX5y5DHOf6xjtOAgd4EPdPfT2o0d1NfxPvOjzYO44B1a0KsM8HS8yJYWzPNOfP1
pGvNrvt2KlOc2LUfSvjOBcUjsKT5/2tFQ+ooCZODZC+V2LJlXmPvgBV0B7ajIftlbaToNDJFuY0D
Ed8xldzkneifs3QOb3CTgb0k881nF0vqckdZLtfRzH7QZv5IcTzRiC0LSryG/8EMuuy37EkR4ICQ
8+pkmdvEqSCHxNFNO250MyJMa60EqM+VnBOkDsvnDOH0IMY7pWdwzc3U3E9Rtx7peXju8h7oEH6F
g4P+95xq5+QINZ+pUNnmtFTuIV58Glqox6oIzMf5CaeVf5acZTA0dQ25slC6VDoUvb/DC1DsF8Jh
bshjw21s5xYpqiBgrzxlNDxPX1hVvtwJ1PJgnxrKwQl2CeOUQdSbehK7aWPeaVWZR9EU1zmjLDTK
hocYEBC1HUvuSV5LvyHeWMtDAaiKqzk+yTqBQcVMhXEzoRRWv/mVBgNufLg2dxkwRrRLHrvUnE8g
q4Jt1baXpjKNzTAN6PCzfyGkSq6czPuu6XFCTWm4lC0mfHvhrHdG+jR0dniZwvAQd/hrGfwB/oON
fGS08RIQRybcgiu4qYJvw8x/D15XPNJrRNAgsQ505WDrWlCdMFtSpI7mh106Nt4hhtaqQlwzvr20
YFBEPANy4rDnthEdqmi4ctbIz8v5taQNc9P12SuDJFrAmwqzgVibSVw+p0S1EsMC/eQ7r30sGhCH
3Gmnvpno5yC7BuL93M55xyiA8fuEchG2zcVhFbwqWX3wns22CQZBXg5Sdj2WqkvrZ2CuSm6gZbSb
4mDchKN4SIQLFVqax9oNvossJDeA87iDV7afxvptUlw687r8IhrKNMJgq2hapuARclsJfI+urGpb
OmRIJ4/dpInP+RI0Q7GSaUo2kURxHedvpmK8nWHmGD0OgEKkPOE26D2M+ioWd4GFGWtsQ2MVN1m6
KZgibKZyMTxN2P8BSGPg0zNmCjAZd6oA2TXmCnp52B4SgKBwxZt7InbV3mDJRZmRFGP9+UDzJP9D
8aI/FjdeHEKtAMr1yQ5ncFuUO+jTn9/HHca5sZ2pWTRcsY+j9n3K97iQf2vdX8VUIXSHLen40P8M
MVB2QvxsTf3VFdH0GDEIwCcLo6etAXImbXxyHQKqHFifO2DqxAgL2sFmtzzO58TAY0YJfMAGUMUr
9k14NKH6YLflf4gV8+w2pB9KPzmlPpKvEaA9q9auNr0yvsyBJ5L1A4w2YPSVzKxPW0z2wySKkilb
8x1RpLM1JHDWor3NQS7fqfG44fej+kC6GJLLHk8vBRo9tPYt3PWDYfTq1KfQDl1riLatjL6r0phB
+pfTRg0QWIRlBse+oc1lDsfuykTKPjSl/RqiowDiSI4YNAiIjGa3t1Msj4oIugtR4KDTybkraIMN
fCpuI7o94I9zQ3PZukY0xFVmB+4JV/Q6BYiwpsXst+qgvrV1d5f1x4B+Cjwu2sRhYe8oUlvYxB6+
SO0aWFWL31OnmwsOhveyaZBMbbEHcWjA5Kz7bX4WQTDwImNdKQvnbrHmWbj6b5aq7h0rNja0fIgV
VjbA9dxjbnSIXAkmiJszdxyKAjhtIyJs0NMqgnq1Jy4zU7OBBz/LuCOTfzgtcSAjdOy923UIU7mo
d3k5cjccUG2D5B2zNnc+UxBgHzQkk6nAUVuD2/AMbj/8qxJgOkhrxQVmJdU4bIxyoGZTtQfwjumh
cLvgERmKzKIy7+OpEg9zXY97PFkXn7TieuK+PZMW5nNTQKC1HrcIhC7A/Y3IiP8bDWJtwlghCL15
0w0DJjgc1ww+W5QAK70EhAroVq7oU02YVrlue+ebw6tXk58L6ORNwNBsownDmAonl6Lp7oYxjGyt
xd4HR4B9gCIwi6JSVnpufLX9NXSBi7bAjHfCKz4CBMkiboR9o8RjOG66GSlI56isMDNDIiDhgC6I
KGfqfVhzCqE+lMQ5GY+NaWHoT549qy/2umV6SOzGujOXD372lI5Ri7nEulZVd5RAV4HfjI+TC7R/
kgNKK/NpTeABNbe9z/uY/YrRJeTC7H6spX9VS1mM/dNP4cNOUlwLw/42Utwkndkwemb+xrAwPMcB
24IdEhTg+LaJSkqkVJjsM1hiwJLbn8mgIabGwwa4ts+24FiXHBLtVoOd2gUDT7prM4AdGEXJuDO3
TUWYjlf8BCtxeHcY4m5GBSO1Jr+3ZbU9BWYtd8O2MAoGJEwjrzXMMDze5l0CWP+lYZ11SudgZ4Pz
mdLgpyS1EYGH3DbNjFynlwLx/rEM6nFnJn6D4abkKE/ZSEyzlRFQGzoLQteS1TSANr7Fp1g/ZvUK
n9p8wGreb0yvt18oOrTSGG4FiSVafIP6NvndazWX9Uujip09t/FFpFZ9wucw+ecY6DUNJKUmUWR+
CjQ1lRv4m0deOZJjVDm1RG8TKsF20giW4NrNGuz5bWyo3ByNTVL3zm75xhbZ4aVAjmM+0KwSwQG8
NCiTD/LyxJhuDSmUV9If0nMcefugFaD4lKhXdpZ99lpCm0uOwJKYldGT8aiM6ZdeVFfXw2NZwxgM
EMzqQKoHvXTUeo/2zPFpxFM+qcw5mLWgdoSZfB2D1qNgeTXn1oaeo5KsFXVLclAmNud+XRh+e0kT
A8imT5qpdVp5UAh4mN+YSQRFlZ3dyMEsabDeiVI4F9Pu2wOHEIoqkP5byVvV7tl/PaANbdO9uob/
aSWoRr1160dewFYA+Yd6o0Zyr5hGfuDBJxrCi8CEfBQ/SNYjUtEfHjVmua/c+H7u+GOuSjG0z8RW
K9B8SWZuseNMly6sjhNnbExXwa9yKt8Ln8yvK6m8rBtuNpzJfeReHGTkYMAzGiBuWKE5hk2Hjo5y
Nt1xZSY2PwHmX2voPbQR4vrLrIgTfV8djRKl362egN7Zn3EfPWJyVHusJhSCpua9ohRQBDR8ufV7
a/glMxldXw3Rv2tdZe92gWPclNTk+CpblmUIojgkX0IdXd1pYSe7AEtk566jMLfBGUFrqKRxr2nZ
yTjr9E2XHhl01OdaJ9SvB+5hNFgLVc0gKo98aETdeLIFtvOiajGKSE0et76jF0Fi28GoaxTmxS/M
Ny2od/JIG68GCLDLEXhULEYU/r0H5Q4BIb2Q2X11Si7LzOoqQNR2Shxr2mUjSMgQx8ZaUTh2T/79
ocJLZ7lqvgedMB7zIsT0gtoIOdo41H5DYeNTxnB91YQIVp3uN7GbPg99m5OWKl9Fi4sSUIe6b1L7
zcninQHfBDQ3bxMVIeGaWfcgdN6eDAifVHKPHz2N8bqGOQqFEdweW4dBg+gFN8V8BNV8IXgNPX+E
4GGEAfgdtR2HRJ965y5KYnM3NvErB/eOqYbbQRTlkp5ExBanFElWBaT0p2b2tkGtSZHi2t135Dip
SHo3/KC/MgCyrJxiDN4uQzuFF7vqm403xxOro5pt4rVC3ftjQz37FB3Hvvbv//wniF8gsivqBuYi
1WexfJjJX1qz31yK3ZzPwa4VubEi0KJXVZCiH89TDJWDztdG99kuzIkQeG3+S9mtdeb+YV11mFMe
EE5gzANz7ZAWuWQhm1Ts4SAZiHOu2iAwzxNkH4Xxc0trBwfrbhTXql+3hTufnHKAom0Xp8RsL5Yc
bUbJt9zOrTunnt6ofn42vQXOHMvwMGW1fzV9bLYDNbg5PH6H7OJLO40/w3aEljOb+qglzH8/qu9N
g2NwFKVckjM1bbIRxkGaJslposOvxJVd4KGGcVA8N8AfTva97/FwZCqVvJx5/2RKpznlbHqZrX47
dGuvx7pJt/Qm44NquOdCSXT2bZkwnwIfl0pQScniXLW+Ee3Ng5l4z74vWuC+fBB98FgNCNvxVfYJ
fV8+PA+/5+A5WHhR6+haWVvfKRBVWhU/mC4u06Zc3C0aAiu1Uwy+kmi8S4GzH0RJ953Vo9FmAg+s
H88vFg8yrup6Zmq7FKI9ygbKl5HM5L9yl0E3QQ3Su3Ltlota1Is9xS7G2mHoA4QfysBgBfZmdrIP
a+Rg62r/CZ/Qb1FJvQqosOD143uNyrmENUp3kFlNa5UYJ9FBjbB885up3IfScA6bZM7uqhDAkPBf
eBHmnSj4Gjsx3Ksc5WtTEaJzeAz4yYUTkUFIckA00hIHbpwdg5I01JSLw1RZ/c4T051pX6e5xm2X
EXM0nfIJavtBKWYVOeUwUvNOIwL8Inrizlqw+CyB0jhwzhREEs41MKHgC9JE62pA1sfGhptYTS6t
8DU63hje+ZbIblo8GX3irutefba9/868G0aAw/3JcfMzRkGHghesNbSaFwcZV9aakukHKzsrZcNU
ITywynp1sQOuMNqPPgzHf6VHkGsg0NftaDyoqbznYLa3KLtYjxZTCdr8HqZIPHhMorryROM6r7zH
OX+2WW/iGTWbQUPbjjd0f2c7D9ln0Q6/Zmh+NcfBZEp/gA6inEs/e4pRc7fQIiwNAnHWxNUnFxML
ZjQSx1qRoMU2NmtqiWy2CPTK9MBPe9fQW79JKH3a5527xzpBjclbEfY911dkEDHyo2P41Z3l9Aau
MYvxiaUQBZbvSrsxroSIkHHZ35dDcxi0qDdtlL+oVCWQT23/pMfxFOvht50G6W+aiKkb6vsBm1YA
4U73oofMAPuiNrP10ndzimxF1ze5oISCjDh3L1U11LtU4yu06nuDg9s6Z14mU7wPxnesW4hwjaHW
0gUNbUh5rT1768elgb/ot9dOv9lVYQ5kXB5wV7Pe/inHnl+AOD12Pk4FA4bFmrw7fBbCvmnEm9dz
L+YAwKsnsmA2eMbwJl3yaowP+AB/Oj4PJ+fiMvwv9s5jO3Jma66voqU5ruDNQJNyKEsWWfQTLJLN
hrcJk4mn1wavfn13pqW5Jlztm2QVgJNxInYYxqtXeyGw4zTwZjAh/bjGDJid5hQKbqmcteVNxv3Y
yU9R3HT1nFJQ3hgF6yarpGkeeIw1tg91qT1XXt9d474GGJfqZLQzecqGTDuTmjuypLolJeRkbEEP
FhU/GIG4bTcVJ1h4MZ7OcZ7jN3sssS0lvYgFqZfMG3DBYD10sLit23Q8dR7L/NSFVF5Xw31HU/tg
sxsMmIph/pq7LrXvCSQuusQGKSEOq6T4o4GiJkjAXW2WWocKGOGb1WiQbXzwm26absmP0NFhEVeQ
AdGRmkC/c5trHGZxx3dUyIOkbmBvA4cGuomTMKJlQZcPo1PTHzCKnVKu/ugTvJ4HdUUFKNiBQz2V
Sl/5qETGJN6yuf2JvAqjPRq9uzBG8o1UdigtK/4bZdVe6tHW7jsPT6mLnFRFA7Kyo22dzN6ZfUBM
CxYIgsEqba0wt8bsUAasiX3DwM9iUPeuhUVqvpU2S7QaC8G66ToG27agj6RbZRU0MV8vb5lUD0CY
71nobe2MV3sWLBt79zRjA6mNjb+AQpKkn0Opc4MYxgXbQShvVSDs1BWPqEAROdIoTBEpta164H9i
07NXOYiEHwicZExj8ebzwGZJcOlN2W8j6BQ49ordrAfvPWwmDsHizbU9sM5B/hA75r4ydPC7CiG2
mfy/QjTt1s3JbBbB3dgOP7PSOJhSJrniHH0fzLiMY1079OrL0XXePx3VforEG0LOsSzjTaeP2F4U
X7iTuMecnTOCGc6DNijuJ+yGq4ZzFWUPX8lkvw8l2avef6d5kc8hyD5kaX9HecItq+LvNeoMOZPw
S0qQnvGhj4bHeOi4vqInHccR/cKCRmhNhd2YXOJCDnQlRC+8OTDdxdFD1OnvZUCWEFX0ZLojQCry
pzSrhU4dHHPa5RDe1AsIZR3jYXRyB3tH2fOeA/vaa3ETJnPz2Kf2vpiIvWN0GIS+rl00MYAvl9TB
PJzCv1csWXEyfoKPPVQWCGDu2X+riT8mAGivtD6vcEK0rEU+02E+4OR9Fnb9xuLr0vj8XsRFRNAU
qZIL+8MuIDrHGQcFVaNuG+WiWtGjXTJ1kym6jwaeoAnhjIQMCVaAz6yJqEGup1UCBUSEnsepfXTm
LdHDZYqMPthKA0vrblotkXZxn1NJxqSDmNrEz3Yhf2J2J2xuefwjIh2yvr+qxH9g3YuUY7FtoCp5
rdl8cwzDbJg3zSM0Bg5Wtv1JMc2xbx+toMUul1dvWHA+W94CW4Zl4CGBAcaheg2k86NUgBG7lFed
KXvr+NHasu2NI4u/dlYcES+7uzm+xG57NZb/WLf57KeO/6YlF0UP7VJMEhfH4ducyv2UZ3s30y5l
XmxyjBqjJNJZ2dmuI/Ttmf01ZZ7I8w9MhUeKLnaq4qTI+/YKtxq0CTSdOUK3WGC0ziJ9ID6MXpyG
Rg50mSgW3tCXWs7nrMjveZxS4kE8DPN+pFcH3Nw3XbMebCdZ2hJghEv11yh+6BNnUDHKo1sYadgw
Zpt5/6ov6f+GlyzWiJOlouJ1UzsRgaVujO40DbzH7XjijoNjLV7Msam0L6VPeDiuH5q5v0PgUBu9
wGBHAW7IqcBYUc5+SwBuFsTv2Vq8NbIH7dBWz77J8601i2MwddkWbn8L1wLkIa8vOU930zrlPoPB
5tubkgEgX/wKaK7k//1vRTUt7yEwQtREbtLReNFkQmpuQkhFMVKBHsEdHZk+U50XW+94acC1piYI
LBJP1brrnK9KoExk+aMWmxTcsD5dJ2l9zC20nlHLj8R0H30MqAkYNLoE9Zsb4C0ea7UtmGMy+B4M
ZbO0X9ymC/msn10AxSuz7W6+Lt56a7jFHqnaYlgESShrgrtiw5frxsMXDeO4hsevoOjAgoy32ncC
fN4eQecKcL/h0vBNChZ2Wo+ziPTxDDN2OLu0HLs4bVTmPaiFrFJUf7zXFFpc1BlXZZIBmXOeqknt
bVp2CeTfTrzlTiRJjgwe+qotcUm49UArAo6YggYhwq1SXcv+e24myo5ZwVJD9VVzlbueB863+GjB
EoHHPacDcyIoMg/j9ZbGWYqtSnFwg35bVcyMDssK21ZLdnsdTeQVseo+q6Ha+Hr0VJnybHs8w0tz
2YjS1bDccuzO//YL87Oo6REZ86NDbw+Y1/ZWWMMOCzhEnDRZAwCgQbIJjYlCV6kZXKqqf9MH/ztm
Q4hRdnQxzcwj54OpOZcNZao+F59w+ttQBxsiEkcNNMZKV8HZFPnVGkDpmB2rvm4pmdJzfwNv7MWC
Q1RW4y0fy2fl7pmL4EeQYu/htYB87smUsfvFcdu42yiNj5XFQ9iBQB4YL3UxAfSLnkxDHKcUhFac
PPdmudeD5k0a0OA4TcAh8o/LH27S4IfO7yeLhMsqw2CHxfWsddEDbrY9Hsf7pIm/UFhukR9jnJ2K
n4ZS9xW7cnCfgQasfKbItSRyYjmhlUJ5EBAnbDhkVEDnWz1hQtF4B7JM5mhI7bZH9HqF0RTjjed+
D2N5sALGbWvQDipAMSLnH1LazgjQR9hCpxH+ajFf8/kJUMi18WaeIR3/+dyg9upFdq9cHpIps3Fr
s+PUQ8P2vxee6BoNBy+uo16ITWQQCdDnDwAqnmMXbF5jk0tBwy7y5zojPmMb9aG0Ch7AslnPumRf
V32UEbNLUnNu6otuzcmXmnh1m3tjA2ZnLSgWYeEasCKzaS5FU3Yy3ql9259Y110tDP4IfHc9Cwrd
E9d0cr47TVRbWRkXY2zJ5oJrAFQR+T4w2mkX2e/u4nPyZLkUcZgvWUDDmQEGziXLtQwnE8l53B8Y
J2VzwDlAvxp8mC1MUFr5OFsuGofr4zUj1fzsZ5LHRp89zeBXK2pUNWziybKjKNw3dopv1SjeGJ77
MK2jg+p410YN4W7twWitmBsu33m6CzCI46ptTFhQKTcDNmNv8Qfl9cSS+2bPkQlQENdXtMBNrOKv
ngxfgLpX/exf/Ol9qtxzT3phBYik4pvsH234FQGCGueyQ0J/HSL2fKad5g7x4BLXzqUyvjNSVLkz
YIQfyDdZJwWBgBPoIedmqLv6vUrFtaigTiDs4A/Ljk2lbhluNwT9H29+zJv6ZIlx54wt0S1QF0jM
VVwQiZ/Gh6oEDetZIKFMI/mjye6Ytdo9haB8Jt0H8ho3iyR+FoiWzdiEQ2PYmzka6IlB60UZMVfx
c1ROV5917KoqGHyHfrhRdAPaP1K0vTA8xxV8r/cp01/sKf3yjPTvrMQNDg4GxZQXS7Ae9RpK5LHz
rIHDAfUqYJqVJGCE8R1MbAu50uMoP3aCOXyYINBUe2W312lKz5X8GeldH5yrzBhOyvg5b7C4WfEj
tAA81xnK/BihLdWMGtDr2YTckRf7ykrnW8UAQJPhghFwPEuAXnlti6uN0AruEdCPP9sXw+1/zNRa
2JWXEaMtxjn+/9XIWmfDnunMy3ArSthoWTF9mEV9ZmsH9ot/S7qv7OKe4uIkZ+0TaXdJsFKyl/TX
AZW7HhsASNxkLFeFihalttAfO2xrTQxlfM7vWeO86Nzv5gX+5oIgxInxoazF2zmBFsnZHtbRuxeY
nI6j/YQrhySae5HS+e6noFin0ylNcytsu9bj8fLOlFgT+o7hKDWMKxrWXxguEB6dbicQaOMq2CiV
oq9RQhmT+4cG/caoTsqLL2mkO91uabe3p/2g+Bdni/thGp+1MHW7P3jIHwb4PRSWfxpF9OnPCfIs
oeua22LWTLDiwLRg6ScpPwUhJUkbF+ec3tKE1A0QXnRT7AiPXprU/cFy/reAI6c5jOtt4VOCp9Ln
UQ8uWPDnLjvTxEeWRhicrEYPXchq5N61ndfY+UIae2GpRsx4ngBAEKsEsFPxHvZkel9k9hiSdNDQ
ZhK42h2nobEg4C6v9qDWY9mMaC3QEFz0RLguzjr1lqNRGgQsaRhl/AezKw7GyENLUYq2dpobnbYQ
gqzpDvPDNhkGTJcufUKaZP3hQCo7AoPflaVMQ6T/u9FxrAs928zmNEJVVpVyq6NUtCiGYaUKpvOm
47RAX0Logc1gZY/agP+/vZu5KUkn3VQ27YGVqLCLzfUY1lHyNeVK3pt/pClIZ7qdTeKeqkFol+vC
QARt8OM2zueCukKUtllgrbGZ0443ZYho5RGd/ruhEwkOhXfBmG3t1Zg9ywbvShv8RTmjxb3EWGMQ
zSEK4C7S7K9tAgKMseBQS+Mc5ME9oQp4MQVecq/KwJ1pyD/YJmkx/HIihBxApU+TO1xLrALrWi2P
tQbsPjIArTcKe6gJwQGar6Oye+ZCCCIsFrmLgE9+cw0npD6qdyvAVbiUup6GiK6/JpZLxI2GK6un
00HHuEObATYltZLZ8iYveOSeTeim8L2rlQnaqcC4GafZtU3NXWvkYdxHzDx6qGksqJ2aiK5FYGps
GBRNGNPvxmMXozEBEirnM6m0y+RMrwWJAPQGzmb4TjIdQ7n7FOH3mSsUBdZ0D7qbPQYs9+2y71b4
pVFBXKMRPNqv0s8OBWeoMWaEMnT2TjAINqRrOMvr0TkmHoH7GU/J71ATtc1b64+PVd6/zzXTnBy4
8U9CkQygUv3Fkta5MuYbLVpS+qxBEbU2VKb6CWMcc+GB/u1vbSyP1M7E9Bq2N9cbr7pG35A56O/m
pD6qnhp3CVzYKeb71Op/CBy+BDUOF75aMwAFIcxXI513hUl7xigJiyreOcOdzMEKm3VpA11M7nWP
pF5mhF7v2btAaU+VBYuudD5SX1khwV9sKRw0Mps/pb1qo/lCFWnHPTd/RDmGpWTt8JEEu9/7n4Y/
r/Cr1Rj11z4mm8mAojhvWeDrp3zTRbSbSightrw4TvvXZgxlPBYnxCJegLm/4Wfx5vGokDfisVzc
BIDU4oX8nXqrJo8+G205MziCiLH1QVLJOAjg3ThPuMSQb1fZMu9YTEKzD5ShjR5z65tyVoxyjIo0
gVHpHCmcl+ZfSxG86SgJ27Bb5OG8VIZZmA4Qr15awknrdok+9Xlz1M0pTJv5vQgGHnAFRhYcB3qX
QPDWhpuf4L4DBGbhGIehuEtbjmFT7HNixytHmCkZ0f0tAL+b5e9Bp2JmwiPZEcKY4lyuEqpL+evD
bWKyRU7c1iYZpL6JvpOu/YD3K1ZorpvanUFdxEbYclMPu8I/BdSDnoKUsFpsQ3yAM1iKI7B9gEWB
Dx3o9+eakZ0d1DNVcaYm7v7GRGwfcVAkqIBmMh0mznIOLvVTUZoEzNLYW1mm6ldUtJxbeOAo/eB+
ihzwj5HzUDcsMpMWCNAmwiaz/HIVA9sY07cuZbIoXXYUAcUPR0swkPDQT7BwtJwZdMpxVqlNlG1O
erHFVvapxYG3pakFyp1PpOQYOCUmStd6UyBw1sYE694woVvQiwPzjutz+Qp/P2RjPm3HPPshI6Hv
hUFSdvmS//lQKyBJvz/FIogyTJkU0eNJR5ZydMhTMjkkyxenIu71y4ffHxEpAblVC3uvdXfOAr+A
IdUeTY/a0H9+WvBkTETW7Jl/CShP/lOT0AxlupI5IWeItmvCfAlPiUYfXjyREc5W6BiCXWTUkxSn
TrM6JmWJeDiTBE2F/I6SBZOK/L325odoZlhnGwnXLByoTTE7rT1mFgv93w///NTW9WxveCnHtgHF
bUp7dOeFr8lOjQvx2PbL5BD3zcfEwYIcNL+WOQA269/f+P3hfCdnj3ve8ns4ZOt//4F/fpp6FGb4
U39TtfoMqHLowcyHiRF07IV4Pf79I99dio+7Llr5BYnYwfjDMQgbl4xrNpjLB3v5IhJFmGDsJaR1
Zu2jjydW4KKzSpsyxNJf201Nq01i/4Do4Q5v5PeOpNiiMWV97JYPbtrURzO5q+jucMCa6ibOVUnq
fvKPrZeiB9tEYR0sTalT7+Wc0j+qf88uC45ayree/gaum4qTOX7amvKaxJs5IfXcO2hsRuk0kpd4
7B6h9WZrvSi/ork7d3G35VB0LIU4e7n3Y4xDdzR6f1sQK7mLJm8X/wSErkgxELdMHQSxOOXVd2xq
ahuX9QXJybSVGZI/kR7OWFcJWd60O+xzdh/vlJ186Qgk66Bz+k07Veys3BzfJB4QH3As2IwnVqbj
+iA1erG0GHHdF6hG1dTCcIoE3YDzvHFtQkSBn7T7HoERkM7BHyuWAmIQ9ywuiRw7FBOyJiOwd2/6
dvNeB9qu45y3kXhWCNBObYhsm1/NaThK2mK1Dvqlz1KOqCaOBy2JAcrDogKvyspCc62DofEkKZtG
23czW3hBe4qCn1A4GAbdoHZx46hXiBvlWTjMWnANR7YY1Hkkto5Q/Qab1r7j0T5gMB6Gbelp1R0V
41kkM7mbOE1uzd70Lm2jUyoUMLlaD1OXlGvMZPRlaoU6+N9cF8rqzqMNMLtUWrXtuFVzGK++EAdZ
jc1scJO6a04pXr+20KxDXsXGWaP2wJOEyYXeT7sm989x7mFTmnXxp7SYmMA6lTsjouElFvp7Zyn2
Ac3wbuiFyblR3nt1j5zJeMEzxHsQfm7fWdmiKyxlNq7GnER5wLFpDB1JZIE5khv7M3YSAblh/93G
2EXI4X1wQYSt7F8IZBGvHAr70Fbz3rGG5IYRc9haztoepHnCIDRva+egmZl/sySHwEi6a2yozd6b
u3ajWBseapJrpG5YuOR0IcWlSB8sC7kTaRQzVZfFd90ch3HA+DPqlCUM4PfxQF4xrFLePmrDwcux
3Uk39HvloobEoIXmIqAxt+azo6liD54bLLxmfhdC9675hDQ5a9mpntnjxDipEMxj82Fo5o1me3nY
xSreddQMn1wWr6t6Ut0DpXoHAXv7Xpo6IH+2cZy78+PAKu6JQHC9hfOAcKlxV0kUrM40HfqVkejJ
LjKi9OQS2NdSvt9Vll2HPHn7fU+omfSCwWF2XybzQ1Vgd84khCDo2i9x1DsY3ckgowtVK0tLvw2a
VN/Tqj62edne0/ZqHd3GLWgvyeGWZ6YtNjHGhp1bji4J955X0kw/tMn+YmGXrSsb1pMYZMHrUey5
cWBWnqx68/sGG+vg1CxfaEI6gAVrhwMa4yYPBOvEAcw9agDLCSLExv2gaWg+xNA3Dct6SliczeDV
1cUZsGpouCudxMS+kNUvWj/sRAzUpibdGpopJik4qbwyJaX2QsWPeQF4OuBBvDedyF8rSmx2VNeX
YaWNNmbfDIKjgLnlyUHtycwYT7+fbLT4M6JhO1Gcuvn9TkYmjxOwKru6jv1Dj+XnENS++OO74O1z
z68vY028DWA5tRUV/SpFPZ1wUmsXIKjPfum6BCX4WUbI72Cl4q4WdHH0c+ZtnRQhnroi/+wJcMWu
WeRnIcdrG1gnL+VXYoMsVxKIbvP7X07WgF8IXsYy8Midl3JsF4kwt0M+oA70zcEAenvf9ZLaOip5
yBjm9en3Azk7ukqXz3tGj9+Sv46I7GSH0QSNb5QdCO3IaM9G1DAJ+sMTIROgslG/DWjzW8WsuF+m
Oqt3vnYZZzs+qZK0uUtpHErSgsBRRgJXscjpN4RbWwXNozmmn9C0agleMx9kfZcNHuwWYN08oMRj
k7xJWCJn7OxinYN3twPrEEcttkFJnL/xLQAwSj+TwNklXm+da4fJWNE5eZkjFBNgnMySy8UoZvRB
HilHmYCHrkRR7IBPuhtV6deaYIbZw1/nMLmNc82+c/Ju24ne36Qi2JFpEo8s6V8EdKW1N1H15Y/x
N+tGot7AhNeM8VTaoAIf4MelITDEfjMZ4FX/fRMjpX5JsAy85g+eadIoLirYGlpGaWOFAy/t0CGl
+knqXpEWhcsyp3sx6AkqgfWdmVPAEbFnuV90sG+JgZzs3mg2RZdxRzCk5BtMNUYM0Pz3l5JcBFd/
rl7gWFPfGiT7AQoq1uPaOjhEY0Mhimxj5m19N/AwGKBwh3xhP3033peZJR4owmaaXb74yhkPhskj
dWzmR8x36Z2l95uixmiS6QtItPk74Os3O9q+Ihnb1I/ExAcMg+s6d3Yy8OCqjH2CE4PjEDCNZu15
tn/Igd6fFRiGTQAxdCwc+113rJU9ROLOwGBG5FPSPzRZ39CtxkPQlsG9OY5ovA5ez8VGRc6LmkqA
DX7/TXPSSA9V0d4SUZahVP1PgoEQAx6QyKZth9BsBuaQBBkS4rj1PBA+cHtWiDRGJde2EHiZotgN
7VGJi1TWDUbsT1zk6s0SCgSupgP9I5+aeHb8oiXEoeJ8Ao/hPnkEh3cVxN8zLZLB/vf778qA8j2b
041M3VOguOB/H71+Bu9ttKW3t4HCrobAuel9O99XC4bFjPlLQc//pnLH3afWMghhXn6w+jw7RpYg
dWPN2yTjOYbp884vcu9beNqfJiQZl7/FIwjUpi+9p7HL6o2c/fx+xM5kRPBBJrCxu2xezsB4hjWD
PZBhGO6B9w06rMTcPzkcWfWIdwi3x/Gk8HCuBkcdXHfKH3DQYJQpJh+Ikw8U00qO9syV01O0ufGK
YLyD6xqcuYHnx7T1P39/RtkpID0/ri6T1x8Hq0m3rTF7G2JL3jUTuuBJR2325Mafla2bn4ofTHn5
7x/EWumt7ELTmVzmHab2/g3hoIfwhZGdJ2S1rdqIExIx1eM/P9Ls4szbegzbNp72mlebl0hX1S7x
S2sLKAU+gIi6sMg0RjUPpGCaFaywWmrjgFMMe9ey012O7W4v5ZOJAwHaDAuY1EqsEPjZa+XWnx7H
1K53jCd3bMmgLQfKSej0lwtSDLMyS94/YPy3eltEjx0hWwRwZzzKqYZ565UvwMcGWJBiPehm+jbL
BL85uzwNY2ZXK/sQVdQ200OAPbzVabGdquFujriGjZ5AAiCfBFhDNsktFuWfKWcbRp+SjtGOH8X6
+Fo7aBezbOCmc0M7azHItJbq0Moku/v7DKG8nN00WyWQDBRDVvBhQuG5uIrrXYWr6C7yybt0k0y/
tKQ5z6qqXgx78LYtK55Ul96uK0b1YXlnvemndygPUSgaNa1n4NQ+B/wXdhOP2iTdD5dzjTd4r10+
tS9oWrTbau2nB7UIng6mZVnQLkjesvzW6FjobILSUaY9dwWSD67n8c4kH+G6+XAEDatvMUK5H9OE
vh6XL3XZX4CyjRs7a5qzb/rxNScyyi7LNx5hjQEamtV2GHrjW2lL14ZkhMPV+DYscxwmhge2Ax8k
ZZJN3CnjhmUp2Wgx3mvF0HyKl99IJa0Pna6h3kX5uJsdnZMt7g+Kf+jx5hO8JT6qABqDTTgsurcF
UlikYSVRaQPlwjFIfQe0AaDiZ6GqjU8XuLhuGk8jdttgcIrd77WCxApXmfOPCyYSzAZgC1kzYYwa
RKdcigdHWO8YDJOPaq3V2fjWp4SPYjXs4rku3rqFxcJC39vXdtncR2Z6wWT84QrT/eNAxze6InhP
Yvk+m+Jr7urpnv2Uvq9mcLwQ8jUwEWwNUDOaraNP1W2keoGoQklBIZjvUJt4emhZS0ih1c5zRXXQ
nFfTk8e+Ck0axG5R6B/QcCDYm9jrZU1DnIioSXcjUJ21G7e7TkbJ3kyAAmW5tdHKCB8ez7A19BNq
uxxxi/30ktpiDv/9COPpcXKdy6Ar8bcZ6k8kQXOD+Kn2g0Ndlul37sVF6AlpDSUkzw3BkMJ7Z4Xw
kHuT5EWb4I/FuXswJl45p5i04/8Pqv9iOf9vQE2b/Pb/+E9g5/8GcS5o0f/53/Gs5Wn1+d92n6L+
z8A6EJf/Sqyb/7J1B51Ft3DXOGy7gv9KrGvOvxzDX9iZNrt4y/Ctf7iahvMv3TcdftcObM/Br/V/
IusB/6ABCtMNWOXaEDms/5fEuq37/FP/kVgHX+17BjECH5qTaVq+Rzr+PxPreD6wX+RoMk7wLVNt
WPuVY3KoSXFpNP64szpUmMSjlDYmVVz125wE3bPfg2USFqgIcmAY9RI33rSw9vV+BJGRRgdd2qfJ
4GCJgwZLrS3+2Hn65ViQ3zO/UxvlmfSKIPHhVl4qGQPJTbn7/dcpXLe+zKD0Dq0Q0AzhXhDyHl7t
fOwRfUAlAYScMGjF2pWuzGcKLcC20Jcc+lb1B64IOxzL25ddO54ErtrRdG7NUrDq9YSosrblFLXY
AQ3ytRZmJ6Mgm+x2En9QRUKY0uld3uDYUaWKTrM6OWAd75onoyFGYaNNEe+mygwAzn7sARSKgqhO
FXzJCfAanwotL9KRIfc1oyD53M5TsPdhGOnJqz165tb160/6519Sl6/SxeG6tFUTALxPhHGJaa46
tjJqLmYVEcgYdnLuHLhlGpHa3MWPk7+wsF3jSjaexyTl8E3H7FrkUbluNB8GfgObJ8N8C66jx4UB
zxkHxt0wyYksENMZ68dLSlP14Kl3+oY56lMdmTeAeRlDw4KYiQ7BH0rq6Icup6w2tqDDje4fxLtB
ix4RfQW1SQCudIYKH2tvya5qPU/JynDJ2WQNRc7DRIU2nfNnHMA/ZUmxn/Qtf69HrKadoqGTIf7r
+krntDHsTT15auZbyc7iGGOrILzrJ3emKF4nuhQ2ENt7ugDYVspF7MEq7ZpfgWtcels7NPGSBSHm
bfB2QF2wVxH4pn2aOX+kqM8kD5qN51lPA6gpdNbmK510tc/GUq0gqmubVhuvuUZ4NO4Le13RlQCv
CXt8bfeg4yZagBr6PwgLxkEjNrPOO0i5rB7A8pjrauiCTduZ7/iieXwkqJ3RExFwuSNF5e66RCSb
din3EhAD18wV+ZtLrgXu4lqPJcXkRfXiYVxxxJ4qHsmucEwe6n6+yELbqs4HJsMNgOm9e7MmXFNN
Wbw3ZYQ0n/jfwdJKpGL5PGRLI2Pjv2a6djZGgGMe6252uhy7quqzQpQ95FZ5tCptaZJOWywvOOAD
+y+1qjQyONILpyLBLiWWAKr3yJeawm2wQNNgDSitsdqhFIzEe/DSw73fMCePXGKk9K3icTJFD93Q
eNKNbuORMA2baUKlZIExKAsLcKsfY9yoq8ip352sfZ9KSjH6Knmel4l0lgijrGyorpPFTfYRGf5I
f6WO9mw3+Q/IAHvrzeIzElwJw3jUKKyhOIAMHpZbRo3XUatopZ9yKnVqGjn8VOxiQij7coaHBLoz
hqZV7KqgWgezda8FRJAIH1wlI0g4yoizdzHYXEox0SvHW2O/kNs4ajiRZEmPZDDcaXUcCtNxdnCv
Xqu0PuVd+dRhON4GIsR9aR5/PwjHBUJmi/deYNEvPGC7HJVRbTJGKl39ZlhNak05S3hBR84C7Z0G
y3nHiPcwl8vewU4WVEdh0qWq9l5bPbXctDddgdt/Gj6HiJrmFI6Uhh/FyBOPBZIe6gVVI0ZKbA5n
2dC3NENZSuyD3LkTrjEd7UsUm/XRMpEU8fCOq99f7SOP5uWM8ImbPmSJOg88jo4WIbljnRFlLK0D
sZBpM5P0W6d2P56wMC9skyOyHMpUNtH5QFr3SDqzPTJ+xztbK9/6DumP1SOfUScWzbZq103ccCbi
RSKGm2wKr2frTD2Eha8JoCm4B7/K+R6wfrcs9wqQZ7h2Pr55WpbSDUW3G1PUeihN/uUOquBgNE8N
S4RNV8NyY5P5NdULikDnEwSwkc765+zrL5Un7smqtMfWJqKS4bvRXY88W+W/JilB824aHXiRnCs1
TN6WxttV5gOwUigxoRiqDx5rsK+asT1TvkcK3eXt7ZbZT1Un8Y5La36AoUrn4wBviVrrmXK8UMU9
EZUI83CT/UWnxMJsdwBX0K+PNSGcHaae58SLs7PhlOM2svtzj2VaWrFzyCl3Tpx0W0OzWXmu7h3w
Ph/zqvtLWIsTkpgUrQ51hycfX4459dO2F9WP63rNiaPt0QycIdTdd8OY4j3QfGfVLI7tLHNc9I12
Yw+lv28ycDRBzpHKBFGls+XGIGt9T52rIygX92o2snVBAyMAfHpYBEVmJZavOMt/chPYQ+mYR7NS
j5pPlxsLm2ruqjCWNvAqmtqZ5gM7xOgZaiNb3bj0Xy2N9VBu7lOjk7wJjnrT3Q+Ku4FB/AB4Phdr
UvRbp81iMAFFuvZZSq3dPou3LkIgys6rTqLOhP5iOZhyfetKK4lDtAP+Cc12pjxEQn4oYTT0DFhb
xpwn5M4PWW3tHIW9cNnfTNbZlVAbgOccJlF723hRCYcOIcPTDxZ02VVuz6fcXB7gRXOc/a1VMJ70
mr/XAnVXaA6QX0oKDGVrK3NQJagEPJx6dCvmFmUzTmF0EqFdT1nLLb/DkN6lL3ib2cfiuUo1CHxu
PpVAXOuwLBO8DcWyL8nmKx5QtHzXvjAjfiCrkJv20g0e777FTKUn/ntvLZDvmn4c3E9kAtNqI7mM
YTCWZN6spVVF4cwjqOO23RwmY/JdBA0EZS+BbV6au6Q7eoavkTN6w3pBL1Gr8Mcrf5v7lB9P1oNb
F2i0QN/WDZeIqrr80kAJOxd5ddc42tnVrTCSwEvjbnjXKuOlpGV+RfoQMq0xAZ227TusIYsREqm0
nrUwj8tP3jm47fzzLLzr5HG9Dt3zpMuDkZi7lHqM1ZT6PYvedZcMt9Jx3ubSwIRIGkgnnr7GrUE7
kzLutBIx1/xfHJ3JdpxIFES/iHNIZrYF1CiVpNKsDceSbOYpGZOv70tvvOlut60qkpfxIm5sOxW+
QpbWPw5y5suVwjhwhmEjjPa/nb1cBN/C3nefqfD4g8OLF1Rzt8yHwlcXv7MPc4PTRSlc2Ylta1is
2af1CkdZJR/9gqNO8RM0OmpcDRtcmk6tBzzxF0PlhIJ14XNxtMajN3Wbuc4xoEb0zy4Y5FCnc3eV
4C6cajC3N7LNLpEO0Lxo6EqnXhbSGFVfCEs0M1v+bmiXnw7dOIAm8j2Keb/gzyYzKcRVL3nx90ia
vMJnOGTTMqOf06Vc5EuU97jBGNAfwK1/CiXTyJHVzeqahDR8jzCvcEMIuAeT2VlRZzDn9mWXEoOY
Chp97B97iEFwUMpLBzgF4CAI4BEZbQduL79r6IC4/v9LxpTkmvV0XCcOCxCRXljh/RshgfN2HLCh
5MnF6NR6Zk3eXFVj1lcsQ/UJhiNhAKDi2Ru3evGY34aNfOIiqgZIdugEn1oxbh8Y5SeeT8CSjvhu
W/JSwtNHIk642frpAuKRhSKN0OYqb2ZpDlduFZfUyQigwhdfORwPsjXubMrBm3mkSMgy3cgfHP0s
EwfOrZLdA0PTvild8GsELxtOBjGn6jw2LE9VSoVoEhOGLdwEMsqo41A2Mp7erTXJTUfiRuTfaJLW
GD2eAG2vx45zIPSFsfndAD82VXx20BSCpoWpOmXgN/E5bp6ROV/V3qcQM9R9ggxmSRTEtyAYABG1
mDM0guNaRWNoS3oP4mPZHv3G+K1JUu8q0BHBhHG4xhempYMVjD22WX86iNSh9I6dzdi/FwpGRm1s
u1yqj1PNOImVx6B1vB8GjipyMWYd0obBbzn6fnkuUsI9C+Y4CnXzr9jrywgLP9TABkQH3tcsr79q
pz+wYWPWrE3QLZWMLF8H3kH7SqhJeUyXImNp6/KXtNhCWcv80cGzkTlyolL5r2Nbz0uchewpht2U
MkWjHEXNYtysqX6O47oJKl/hLrc5xAvNDPtFPwJmvUwmaMBCZvwQXT4Zx35OMfjieXWf7Q7ARVEa
UHibm1XxdEsQDaCtf/15OczEz6CJpLx4ZqpHpIPVzU9PuQb3QSOvHQvB8qXKKF7oQOHOdrRm+us4
Jvlere7JzFlnEsMEha3tSl17bkQSQnZ/KgzqSboVL/jUsV30vemU1+V3kcVOYBYl+AO7ehB8cqlT
3aQLtHO1jGej0r/mFFHbImCvWIlqzKrbD6w+6jQ+psv6mE05rQ0SrKHdEXC3Xhybq84yekuYaf5T
3Cd3aWy/b7VRne4/5iujDs6hrcSWI8zEOc/IhdjLo0xF0UpUzc6bd6VXl0IZDg8ESWKGhPPEyw51
C4w0JKyKG8qBouqd69U3o/RAPYJeAgpDoxbuvYJb+I5updvIlGKQsYgrOWLAmL8ykx+J4muVoAkE
Uy4vrVo4RwVPybZh68sj0a+dkuq1q8tjscQf6YzNwY21APdgl9WRT3EpQY95vkzydZqWby1HN9AT
1oKMFL2ePHFG3TTuRry4Oro5p6tssdMVoxkxANxNLltUcg4sjWP8ttbfNaNgAJdRklMbz04W3Y2/
52rICct3c6/Hvh6B+7zZncdXtHjT2s/pToHWIDZOKCNmAz4137q9s+r1u3BNIiZmdWhKxn3rQxPZ
u0UqvmkBlQqAdlJtEA4j0urexv2t8gAK1JXT8Hkg8lbQjyha58/IXdAXr+bc/Y6NS12quaBoZ/1R
JFdMviDTfN8Oh6w8r0sH2n9B/qC0wfXUV4LUiKaSRMS1o1FYzy6uCo7uf2rJrranH/PB/ElbXJvc
XerBwFWs7DIw84IfVtLgKl3XB19b4aqUz47t/zoTOGPoHrjm4LAs4wZQGWvEVr7M1Tg9tyXALuxc
0rqJNcVMAZU9tKsvnOc0kE3n6W+55BTcXXTLQj+YR2+nlsdJW784qTm2Pfs5E2KI2qYW7N6xPmvL
xWm4j8pyuKULb/NtnVA23a4wVsDAsr0vqhwc9oRAma7ZU9ZsYcHm3p2h0PnKOMLGiBD4vV3Ozxcn
L1Q1KM1ZjNXZKM6oTp8cue5xTuM7q7GILGWKNTEigu/Fz6yx6AbpvDXi4L3Y7UPdLGd0sx+hivss
7djfDsaXPwiY0/HOJ5AJeIXxV3iMq9V8ohXtXQJVwbaLuLNlZ6TzZVgxXYrjsdbI+CbZ68KCW0jB
4cNtnrQm4W3+hI6tmkPcxaHuLLfUocbX9GJWuVSvQCvd/CWcZ3Qna3GGvYk4bvLM6jU7zvr6RzTL
AbK5+aCWHwkE5I57JiHXf3yj2wsWodAePyt3Oq9DoY6FN1/l5PCSEAUAZDwfO2lbr6M/ca1bpvsG
+ySdVhUyPSVs75baNYpksRIEGzZcAAmzDGejl3/Mlc++WUIZKdkuO/hqXjULpoYxZOOVkehjbkFt
xEM+7SwqvvYsgh4h2w6h4cP3TmOf4qc+u1+V++iL7CnV8RjNNIpaxpPVTM51XBa5TyZTPszN+DCQ
udxhSNHfVz6pxZS3ps8pvuLk7gz3rah/xDQf3dQ9jF1/LofxPi47wdY0N/dNX2N9X4tgbjn0U1hQ
zOog2yrz7zoslJxZnhkK+y8tx1Wke0hPDMfKNK8OdUBzuRJJpmkGkhJpXYwgwk66yyJQGbboVQHr
cOmeOzl+D1vqgfHin9Sqe6d1oeBXVKs52ftKnXfuKVAFzuMg5EMzGP8M7q1Vza2J7SUcp1mjqzKJ
3GL+qZP51cqnixi3Z8IeTXLf/P9TRQ4kDzJD/2uo5s1JDEJo8i52RIJ1q3kWpHKqyTZvnv7R1Oyp
2gSxf9T1Y9NtLP+6e6hrINYE/PZaxnXBkgAKsKicTVPIo1QzKwxMT1HVquJiYcV40HWUKkvZ1rfO
VopvC8d3j09ao6Ku3UKhU+Fj5cmSHn8anoAhoaHBUvIimz69tpOW0ljK/9KDk/RC65kdciOlQrDX
AipRft3cbU9TireL1FPYalReC73+pmZpc3xflYC9ObNbCicInnAvm1tPg8uprt31MGYOya/0LwLj
naAaaK2/i4F6OnIboRLODSfEk+Vc28H/t47LRcMCAJmPHsfUf2x8yuVxIUX1fEGDecZ2S5uAnd35
icJyBcSJC7gO+H1M5D+Cax5HTxP48biEtit+GyEefAUuH8gmPswFto6fceQIGY3u6gML8zKmz5+x
cL8Wj5NuRLFtUjx/iTE/lbj4Tq1285xLHYtvdyB6q+vTsSh84oHz5ihxPSBcDn7uFavqRokQVU0a
dh1Otjn2kcVNvRBZhEaDQuCQP98WcnqrBz0hWla/y2cj8vXaFRuBbUQ+HI2ZFpY1fmCvlGI/OuMh
B87pgYCd9jnc96PTJCf+FF1gTPSZNKQaYIeXx4F8R2goxRejBJmwvQfAfNHNDDTlVGK+2rUuFNNK
6wKxgKPSe60LswwkTOX3xHWSND7Cd2B+Qbkio7jcjKx4p34vCxYsHzu7Rz2cMRUsfhWArHhYW2pW
KYU7CLWCAzAGWoNpNaz94cC9A29yhaHDw/UO2syK92bcbWJfe1j1k5MCsW/SljciHp4NQgfHjxwi
0gw+BYdHJy64Lm00NeTvf1bqPjq6zUs/nx8KB4RCrj90WV99mNWcHvCILnsSYP09jMiTiMsDKbPH
TlSfCdBp6IOBJovkUOnJPUDdiUKL+UHD+ML/3GnZaWQnN0+Ko4jRdJIY/G65qWarIofGUjJY2SHv
VjuJej6PnT4PGcqmdlNDDH5og//700jfS1wx/3TS54E2v9fGesl9TTwQhqN1eR33Nu6pkOcHJ2vf
tWhKzUvtlX8mK/cevJqYftfr4p7i+fTilTgVoCD/oKVbNxOxBDsOiXDPTN6W1v8csbzjgfG79sY+
OyVTn0kyIoQtdZ8fdAmv/thWrX2k5EosHWr5t14jeGtYHCZbPbmDe5ooNIrLhFCEv775zrkztWjO
puzL82QeztKPr7UHpEb2aVQqvsmeXp6qTIEWa/o1MkxeS1X5tykXcRbWBlZ1EHBG7yDzMfvrGeNl
jPWCwhVvxrj/f407ap7snine5hNIMTkMngM6RSPYDvXNw8KXPNADS8rEWJ9sfVQod6rHY7RVNtT2
32zzaGsKSEGh9/zrNR3XlSU/8s1D3vQZbRdWYx/AqR8qo1HQE7Bch+bKqOr+b+M2KpcqVkQWI1m4
xwsnjMtKMJzVLGkLXXAYTBpKOMEmZCoZKXB6u6kbOEDGsGBlQENOp9Na+6y1jty3FpfFKWG/kYTe
yj8t+XYCSaR03jHQAPD+fBmj9pV4+lNeU79cUzTKWK8I7GO/tdVhtKqHXMed6YMz4WMrq9CSyTGX
/RvVehefTKQo2EQ0JsEfRvdFV6FIXCiJIyExdJab41i/qbN84KAMAYAyF6b+EnaIj6VOVFKZMzYi
IrRLCaW3rl6qfqsRWRbAMlzHbp0+/pnVtntvofWAZzIc1ITUXfRApyQ6AEIZTjZvSLeIXRo79AdP
H/C7HxjnRVhaVK+xL+AQyGIqoMjZhUOlZ/yYkGDQio5eievSG3mcm6QEebJQxqBhda/NZY5KyAA4
q2HPgYK0xlV9+mQQuckfpxUqfmoWx46TU3Zj/jB3iJWC5ROejrt+cP7lLBbrfkZAb+qGfQkgBcP1
AuHK9mQI70kg6rHla6g0sUwIONsdE4dsYRRcvzPGNNMZDx1mMwopimta1x8pT8CRMsPX2Jvi+7Wa
//qlIN7BZirICaNt1s9w8tp9TRrrMBv1oSOYTHqScnor4gTgjl1l+OEpIBsd+98w+iV1xg3K6aZ9
ezFMMPIxATnaJkjN7p53UR0UssCrlfOjXz3Wo44vn3A1utEck+zn0nOZ/XsLYzfr/fRpBFpHhyZG
/MxWdOqV8PO1zuJGzbyzvUsgjjjWIWktKF9ed9ZL87vaTgTik3C68GeaKfvDNUmuhFMlliuSKuuC
LGWWInQn90NyzgRjx+yAX2ecpn/CqZ4F2R0fMzQpaAdu2tBD8e3Fa9Jn5Ony/koSKUb7ICZdYf0I
uDTSrc1H0GKKgMPHNV0NYexq4LyHrXWXCFsyiduYo8OKXB5wY+3SrEMCWBb6ZpO/ubVdcnkjVPhc
BhOjz9Ahjs5qOpiNYMKdWcwV9ktZJrQQp51PFA1oqE//8ZD1NNjmMJ6TgknRJjtvbAS6FM3R6YnX
H7GEXAha+ixwpp9Y9Hd2vNZbec5PbnHX5J7/1049qoZXn7hKPYFeGFYzmnQyCI2ZPFKfWdxznN6X
Hjgh/CV2qGbEn5Rhj1xd/ZMOxvbmHspLhlgFhMGMEkZbBHKMNjCVDsU8/jJ9sUmQpr2DfnQetM5H
wtCdUOvz0F4783lYeaXk3kqbSzm+Cgy5d80acxtfi2usy/tKIwxP11oE8PyXpDK9hIXrn6mXwtES
opfLI/a5JpzwCGb0JTQpFQikg8djOek/qawex9LxI7vBE6hTxGWw8OoKs/9eqpoD052GF7ZbLy1+
hJ1j8jYY02b73vIztky7i+iWfbZSj793NRLNmqrtdgBQL2v7hzk7A93pA3rBpsjl7LjW9JyQ9mqQ
R3Er4+hB5x55wiOPSNIcj8Wd3L4FWTXPqJeWuuu3X8Yui/ewW34XCrMLgxnI6lA2TVN+O0L/A6oF
cHNC7f3Edct2cyg/zOsLSAd69I6m0epXq3wfxCPBv5lG5Z7RTpdJWE7C3ffAt3e2EnPE2aSCfvrK
CqRGRkp+4Up88YEjEUGC9kv/H7B7IMuUOMJiwxMZtNiYbdfzAzclegbsb+eM9sjKTPEt9+yntSX/
OQ+ExXVXUpJRtn6gD2mzF775PXW2PPf5zEhHux9LGgxuKxwLkDsgaP+1C2AN33JIwoxjOFaaxu5j
30q9OChzMrFb64SGOzLOdq6/T67ybrluMovW07ukZ3cPg82Jib9S1nHgYwDF8DI2Cgi3/WSpEW6W
qZMiobkdEy+FeDzPlmyDAdTJ/Yw/9yZt2ewpt+GWM2f3ponoQ8FKsvMWr6NLEVxM0fw0fPPhElfV
Par3p8GGpN1s/e3cKgZodm7Yh2c4b1P5YXvG/by2fgQAno87McI1o7UbuK1/LXjXJLrJhb5m8syE
fopbap7ypnofdIO9De+6iFJU+omHa72aJckaanvbejlPnEsa1PhzF497Bxfy0WXfeEiX9uLqNtf2
ondot/81PC0/276WHjsz3YsMEkKXeLu2SdnEeu5JSgGiaVAMzcziO2bXkSuYUTzUfvGvpvS9X/Xx
CUL1e1LkBqIj4QFqJYcjDgl9jkFCjAUz+Ii85/cUXOfb+hzi6ByZLvtxA5vCuF3Q+wkdNs8KEIqz
Qd2hDsBn7df+nQ0C307zU2Zpf1wNE9EQkx64XYDCtdtg7lDJeWb0Ve0wPTROznpK571R993Ivwrf
3zZAcJpuvR58/UW4Yj14bnKMfX4uxtLRQFRBQCjmvZMaaBe689P1S3o/BVmbeneW4/p3dDe/12Or
7QoTodXG8ELwhzorSteqYBY6bzpWlZFl4pfRaIUfElR47OrdZJ/z7LRNsOexxIcBM6yLRGXUx2Rw
nvVU20RSXhS9BnG0HfhuerDG9ZjNReV+rbax7K0S/aTuxnTfNo+TW+TP//8iO/K6BnthOyFHs6bk
xKvBuisoQnf0nHqJtfydiAGfOn7Ou3RehiejtB1Mj7NErxWH2poL1pH9lRah80AR0IHcHuFkvxF7
Qe4U/wMR5HrtL1kXH8Y81QMI7f7ecLvyCd/3dO16P7SnrrhvXFKBK/9xl1sz4Ve3OA0Wmzj/qxVu
vG89sPhk5Kun/3/RdPZ05BzXVL9Q+IBGlcWRTTifhYh2MWrwcPBCun08ksMps0YGzhwj81bTYyPx
/eMSAceeSnFIfXUoR3xBpu0/+EClnzOTrr5cEH2tk7EMOPrbW1IRSuHBfEqcmagCW0Jy/1pQLbJ4
tib9Ni/cHU0SpX5hvolV4MHZ1DRTL/yrk5UQ7IDQDLx13HIaXzHORCAoPzM1e5dysdvQm8azW/jg
fqzu6lQ91QINsfCB7wLcKiPK25VKxnqwD2tLhpGkPfnlbD7qM6tda/Co4kGQIedDYyH8jSdtJhTp
YcM4GAL+VpzdTYCQUIj8n0LL+rOtCxvxpWNHZfFZjUDk90VFDFepBUlAxB7GjeGHUkJCkanWPlmA
Vex8dK75Ks2g8PrpwBdnvbHNcMmSu1y+yRYIi9qRBUvMytIBYzK/tbfsPVGoqCpzMzKs5JueWv1u
HCFFpKVxmxbWSa6G11MllLFnxF5sc7jFK91uzaK4LRSmui1y1k6kCygbnR8XsTgPHQHotaXuYE0E
VusKoqAFrw3kYx3NORQW6GU9YyLvx9wHYpotsCMTovL8bGhHfFxQ9f1a7HtXEF+2HbVNDwUrUVQn
2DDYcRv5KrvHbpLnzFm8PZrw50LkmlhZBqaJhfLJzRSLA9bqE/0UEayrg27Y2pEIl8dxTuuo6Rc3
q+eyr2gHjPruPDRecc/JBg/Awio+Eh12Jv2tddiikKmjCkPxlU+YfUOdI7DqJeuqihkUdnGYjE2/
dYoO9xpLzbDntrKruMNPpX9BzQkUFgVvMyQoCT+yaac7kbkpAhaXldoiI81YgbNoFh/d2vxpUqVw
PAuPluzeu0CbqGAcm9963sGHMMr5ykpyN/vsyXuVv1doumGxmkGnQybzrIGCB1d7GXWbfJ2q5K5T
+cfgjGI/s9tk/RXoG6A+LrnXOqP5DJsXC4393bvzW+smHtEOljmGu9A6YpBjKtCNaHrIdqnl/qOj
+jPj3bqLy7gOuVEFVqFBy89hQSX1sochBYLVri8mKYZ94ypM2TRX4YJIqU3WbsJt0YwBU4cq7lCi
7YmBdD1R18BJmD5YFQEi6hL7UHLraWzPvK/ceu8WuhlVKzsQr0y1vcg3QDiUN2RMnbqsCsSYt/4l
J9ifstYpQn92gBTJiDofpA/P8BGPEBKY/nYmWK29TV12BQ48KAROT2OQj30OuKhYmg+hbP+APZ/0
dnyxsDUHWqsnwL3c7kKrAJ0cRRFprc82XCbo1/EyRrRqX8Ck2KBHeNBpNKHT7pK25VU0xVsMo2xn
xxQWd2bUWfSrr3xijLflacTreJ/BXCnZxLYSN88sAd+QkIFb1GZuALH/qagb5sL0sc5tPrA1fxdL
sber5jtzDKQ7Kk8FI5Nrxt+lr3piIPl6xLHK7V12BtTc/A8j/CvtbcuDSib4MHAV4UUHo+Oimeji
jT1EVNBCa3CReIGyWiXrELo4nR6beuM3b9gttsQsLCgRsTC+sA5zsDqWRMXNBDkL8b1NSPgaukD5
48fH7DhqXfKJZ6yLvEpRPGiw/5y33w6IAcbtvrqVPHQ+v2FOYgAyKAQYSUSbDMUcuNWm23bJdMwK
dLqYu1BUV3Pz0PEW8dMJ395ohvM899HgIAEOI+BgYTzIpG8C1p11iOiEhUfm+zzLr6RrECt8fKuJ
SwhItytW8RTgWm+9tLjUNZywKecRcwu4Lt+oblWijpNld3tTuAM+y7lhPU1BhcqdPS2v2NTiFIoP
ed5uujEHUt1tEpFnBOCqng9l4E72n8CfC3gzjXHlX+AqZovl5GU+Es7wUYG1DRuvHNngfifUSyOr
Zmc5uG8eTIWItAcdkgW/mIX9hzmcK0xfnoqNKzNbv8TVmqPIYh7ZSgQgrwNK0Z1w3t6d8qQa9rcG
2bV9WYGwMNJw8bVXdIU/bgb216+cv4ulGL/446eYxizGpyGv80Pi8OFjxdiKLo7xAjJlnpqQnpv8
yEP17oFCRH3Xy7AxVf7iu+rACHXx4umlLvmTLcvwpzG9lybfmmB6nkBeqOzzcXJyNFJuSQcj7dI7
iDM0uNYbsWKwoxYvOPSq5EmOk7yUBmM0CEPyifG6hKIh2Kebb4WFtuBvNU5KliBAeX46LvM80A/w
Z4rnxWCRrn16Gall5C//TOzua207c0c21Q6zGd9v5VLDHLdrHdBitET9UANvTq3IW6zpZ4bRsNRW
FuoyxuX1mXbJB+Dlej82NiapvEYuyiu+rLxXKvrJodcMn1ZVVhcMdGFbZQ37WGDNpJ6Ps0UlhOVv
jdAJqdlGUJWcxw6UodSxQ4tZMFCLk0f4ZGq6SCwjIvfw7GcTwTqD4pQCMNBUF/l2Yaax05uOyehp
AcMRTQNjt9crMEHLaj0m0qpDzNxzR4lxKrICJcFwXjPg+4ha4TQSLyPNRrB9Xfd2L7GF8npC8Uep
Kyv6yIhrLW4xBJky6KxyXtLB/hj09jwOkxEOJmjbvqm/S4flIk8m3BX8VS99sVz0VCLizxyONP4y
WZcc1pR0bHp/uwaOV74tOP5CdpF4xzymv7I6GLb71YDp7Ry9xq9SGrxU0sDRUAtpoiX0uabTUXnw
37xtHbSGhGqe45mt9JhLOg8X9guERZ2APlm4NlQAsMOSl2xdDmsJUqGyTH3XouY86LAdq3H+6RPG
TzZFMfYLjRdE1j1arv/arhV//7y+Y65BrmoaKxSvfYt3U6ZYDUg35vvRG1m+aVpJWGnzmHCRKw2f
GT7pjqV5W+kfI7AKsc4GkC0SHFaL5/y1/BSylS75nZZMRF0Oy7VsUrzqg34YEuznDdbXytsLwCc7
iGP0FPVLwdlSJYeV51m51f8CbohJNwG7ZBvBNHcFqOr05nsFRd+tNrECbHGfkOUznZTxfQKKPSzt
+AQgMaoGOHq8ScAI2kDlWp5WlJZ/jkr+IckzGeBux3mY7ycwi6L9JvPrwKCwAQGkJSV6VNS2Qjso
mOcknuiK6YffYqyhhFRhRXE0Bpuesr56frBY3QNUK09WlcecaXiobei1ZD+be7mU8lD/Mcx1DiTQ
YBLd5ZnqJax/Hl/Djr3gjrGm2c95+ulk4qd18jny506FBt4rFDIa3OV8ot+AsCd/Tvby3BUr+bpM
cShN882Q5AptZ776irYHZrtwFNIlm0/8t2weYgJltMPWbBHN+KwW0g21hxPZZU8fs4kCJoAPzeeu
PEOk0RaufmoknJHZdySXf4eloNgzN6D0PS0J60Rq+NYDfuUNODCfk41olAuu+CxpEVhBcWTVeF7z
CkhQbB3y2X6WXUW0NuadITfwnGi/UJWbrVfj1GV66LkM3gwwkLalODXDMO312rrpqmJHnaV4oWAF
4zG8xXr1ajP9C5U9aAztYFxbrXgfU9aswsmekV4oMupyjwzu9nZU3oXoSw8vZcJQuFKvPXnvYylu
q18/65V2TEwJKt1Rj1jIQsfkyaV7CacHBqKpjTFHF68Q3JZ9wdT5Z8avkVrzYz1ykgO4S9mOsIio
HSeER2EYjzVhXSo9cJxSB90FHNpwsgc4aaWv0UBMSNzcHOh2fVAcBEZV/VLEcFwmluXcrbWUmoze
KXH0ij94xkgCVCyiy3enVWetoTG4wXqy6E+MxIdamhCuNXkidn+lS4ImUyrE44wpqG/6DT79MrG/
9zaAKyquPaVnmzeAaXWU1DCDjQPAXJcywf0wdv+K1fir7A5yPZtDq0kIUCj/Lw8atDWNU2DNoG4P
R6QR2qumEgul/Z0q60ct6xNz1FuatHfcpHZ1kXysKw+6R51F2mTA3uyT56AfcXSMmIq6hoxcGj8l
7vhGQi6o74e2f9XT8knEUCoNCHzyZjj2tz9Db7dB4gPKfskkgguLBScpfkmxMsyh8tM5dN/EcoZ0
5rxlTnUgkR7EBkFfmxXIqp0xeD807JsWjTCpM7ZIWrEf6tmpMZy7rATCo9kL1/O/XIrB1GvqyACe
RvUkWd450FGZuoPiN53sJ2RHviWcuU6OJpKkSZga1QnXLsTKCmCiPgKzhJQmrlCtPzCSsvjxrXCE
4xrYtGk3hnY3twBZEAgfsT6ICGDwX5ZlL9lcJ3fdpPZu6YybuPZsz90UdBrggW76OwEbCaRY3hxN
neAQPJq8cPceToVCOWHiW9Peio1LNy2h7/VvU42UObHQ3Mf8JnNTyLvaURG4j9+hpPasTK3TUpnv
TW7d25AUkW42N6lxzouwLedHOM1ql9uo4z59R6ggNW/zqEekAB0SzSrlPZ0loVUvVBPgFvMl0v3G
M0KcbGfmPgYWIqRW2LPBjWm64KRxaQ6HveRUnXe0Z9Vc1CLik8f71MuNd0eO+iGDW0pXh0ZoJIuK
TMuC2RCU9cSlF1r4wx5F1SO0dacaHPOBghB9XyfWlcpS6PtKlCFIVT77kaofbcVNao3ozOy3cgc0
l2O7h0V7XHXTf2HNV2JLlr+xoUMMqtNHvcv9c0wFwEOrVzMXPa5VQ9qSX+hxVKF/2LNNBi6z3ru2
AXg4A+y0sqm8gND6LnLvq1/GgRlQp6MyBRcUa9ZtTK2vTLqX2nafGTKG4wSC1SteqIO9TkueHWvx
MSNghtIm1EZHAIE34rGBTd3la95g7TDG0E3adc/wR9WBBufDZxNCXDYtuTq2o/68jCuy6PBZxM4Q
8nvRkOzd6yikTqc88tIxPQBOdw/NC8OKMevhZ9+53zOrGXiXcCBM1JlhNO/ShrwKHWnhakC+w3p6
r4RFc4ns38mIzSgFZnX5/xdyTg47q6IMINp8wlRhzNKTJFhKxQTzbpv90RDML/5ybnP7a1ga/plW
vnhrGUmd5JA79fcS0E9RmCDqC6yrLNjYEjEksW7GiWzeCZXLB4ti9l08eQkyxBrJrOKypPT7vJu/
ZK3jZLPZiqXpEb4GpW1Ge16cAuheBmHZXA6OPEw576DKR2HIkJkpJYkDD8Yql10M9bX927DB32go
Sst+52xzVxdsF4yBKgPDOGtTBls6SZ6nya7xPc2/pkVzSMu9hsP4tzHcz3au9vSiXJnbYRQQbunZ
hgtR3nyWCDKHp9n0IfPIUUvxwErxXJL2CBK4RwEX7XM5+3dZQupCjfFz2xkBCZ1ta7ce83XseX47
vpaYriHdb22wWFN91lsVYTsfH9uhBQYJgIHr/hakMyjKQHxi5M5W4uyD+cdS5W3K3ZjIE5+Rlqgo
8WD0xOV9Q+VQK0FJgX/3dbjcvQty0ok3L6eN4ArVYk8LxQHZjDRC/En+6oo/8W7AO+hR78oTn+Tj
zRuIn9NQsZW/vcdO96F52RvX3hZGjWcsT+bavwxrd2rS6WXWraNEWaFVo8T5KxrOa5CJ1SyLoy7r
u9rSZoxE7FU6m6FHnosKe6BT2q9uzh1UfE/41iecK0Gb/ei6+zWwMcBqqB25PR7MEo1UL2iDNamx
THvjKsv8T5apfE8V3MT8QfZ6NkwUVTYIdqeshzgle6/R2qbW97XD+tHp661KMVY6wy7WjTFKDH7u
iyjvigIVHMc7B2CCSQjnGlYKMglZvvW++veZ0SeoKuV6zg3E5IYzaKzkxzDVcwiwG/L6ZtRLLTuQ
kmtIMZCXmJxt47K4ERv5b74/R8MYX8fJfx8nr2CG1fbjOsVn3fqQ7EENR2OUaeu9VpFGsKEJB6Wr
7nVXhP1/lJ3XjuzKdmX/pd95m2TQNtR6SF9pqrK8eSHKbXoTdEHy63vEhiDoCmipG7g4wLln26rM
ZMRac44Rtue45WI/5hVZaOBhSUkWwbGa+5Roc1HOjGeCclyx6XvxEizB8zmJvZPTUqRveZ3Xi8Ue
q6I/RtJ0jFrWQ2zpefDPN+jD2HA9hnX91jfy4mrykj741U39g/ZzO/TenX6pR0PmrGmgFNxnrFce
j1FofAYj4XVS8ashDK9pml6TwP7kSHOJGmjoppXepfxhoZaVJFShXISKn6LAw1dnycOFaKiRbmw+
IhLVEfNjjV9FlYs6lY+viM8iK8BkNeVf8iTuYohF8XLgxvk9eeqdzHEykEyfZBhvosa85Dhyubnw
cZqTdKCHxuq3ZUUl3zFdf+ch2esOW5iq6x15iWvQ2Y9JNoFj6I5MHW5LRE5WMqs7n+xKPJ0UNRle
FEwuYzzX8aZx+cQXRmbunHJ5cYFIECh5XFKg6ZlNTwMTMA9pZ9nCKCMz33Exmqdo1Qb9gx8Cni5b
pHusTndlA6aoYti9Tj0+rxOepV1865jZ1jNa++DRq+Ak8xPbc8XRgCNiaWQ32CDuXT++xe2wNbzx
Gdo3nxd9+9w37bHqpk/d96xz6lvNJDC+FV+iwD4atrgOmgVjYDgvb0bLIyFdKF6YYbFFCIpyF79d
RJOwQ5AD/YKkSvbrLbrDR0CCMMm+pO3U5U2OyFS4W4/mXEahhGpnuZ4XTNCBd+AVghSJfUEDKamz
4NEuHBQ4WZOvuneo6xk20FIPRbDrErlMdfFLheBWvFfLrTkKZtN7VLVwpoOtx6GMM/3K79rlAFT0
UFbysaqaG19SxIq1gkcmySeYlQM2ACao+dGd+tfBY4+sVRFj8+DY47FpCWtymZ4UPyzfZuSEN84M
nisajc9I+O8RU7GNbYp32qGHyR2ag2GO52IRn1YyfngJHR5Wdp9AlfDMUeW1bVaXgTmvHCji1L3T
p1Ij7AKHJTtEkb3fVi8RlPIx+OOFBrNjFHqOPrYnprjrETuIwaT6QJJwbl+ySd8/YpghywEm2DoW
ptoME9EdUCi3FV/FUrHAcMfHacrPDORvRDL+Mcd0WfHoJHZLB18lB3/Kbt2CKlhWR6fKygiA0w7P
kvgW8OEhmtMV08aLXViPnMd+Q6N+KsnFuhkDGS9CxltxVdZ/1mQwZjY6v2B/Ho3eIWRlv7jm+K6Q
kqYlHG7f7OMDvKY2N9f0mFgQt+OdFNDbEy52mc083HDdR59BMUsuCyaMdfrbHE1j+ScxSgxSU/rA
mOIPn9XA08wtC5pvuiLgL2Nchobd5LC90TTZkGEG/dLmfPUT885o+D1XVUXnfMmIJvkjmW+rpxA8
sykqKcToYX0diS9rCqq1ShhvJ8Tg1wmEl13UflGPPRs+UJpe2K+wmIE8hwYndmMd4P00Q2Wfe5d4
RxcuhyqmZlkyeF0p9lo5oK3RzDx+d22wK8IPk+VaZ36gA2RE4OR4iedN2g1fcY63xBY39kDMmcb2
Oqo35YQyMv6FIOm901dJNp1nPPAmvuDfgzlaQAAM3EiPVBUPFJYvvc2Rbu7enZbUUleNlOUJR7Nj
gXXOzT5NF+htZEeBGay9tkk4rMyvvOK1VGl+M/z2YLf5r+1kn2MM2Z44MnQiPo/GXVfifJH2yKrM
no8uND6WTQfHXZ4Q9KEmxlWRYrF4zfq7seD7Gajmi4+oZ5KurwGzvCEaHyF+/6mxShJ2bjk+EKGN
Y7/Ye2lmnIa2uC6BfA/DYe83UXljOfI9SQlbqIaFd9V7MzVk0Oous0x/9j+T6TVa8l+2TempHyE3
MhEUcjkJv5z4+1XmxiGvuO1xHknx6XOrBXDyhA7rWhuomCVGwzOPqnBnQDWfybT6dTFua0wEcPV6
AkQxnviiYLpXd2qTEnKbFpcwgydfWv2a8WwNBk5JXUfhQczqBnQstoJuZcljXicXv0xvzA7EQ7/g
/xk+lmk+S83iTpTk1Zlvlcp/jM7fAbEBYUSNeQhLAjJsHCDq5vMqzXyKViBb6NaXm4AC5zobPcGg
kXlR3XDiCDmMrYWx/BmXrt4AIrXXlMDxN06U/Byrx7ZOENlabAWWZ0lOtlmSoY44XFNzHTICREHT
+DeQF7LVxa/T4MbNE0RugBF48mFE6Gfk5F7AuVa5e0j2ADYNidPFS7If2lXxWanwbkAhJKFGR2H9
O2a0ifyO9EIZ0HBk97QeunnaO7nzwjqSOX/MiTqcPLD0vL5busJ9ZzPoKSfKy0IVrPIJvIH7GLex
w5g6FyHbVsJQaybrNKQiwG9x38JRIAsbcKx1rBbouCSVOjNBzIqal3KWlIcZhL+XYY0oWryEST0S
1MPGDnMc06tpIJZTpFPboP0uvfje5u1JwSXBKyBpxwq4naxHOZvxlMmco0FtaCWpilPbF9e2ODiS
z8ho/JPm7qsRCTY9f9zMtbflS0MZGCMGYCQVDrwAupw/YgM6RJGA9vx+DeDM4BqnxYqpwdA8ePME
S/yIYSaZvI+4zD+lZ5NPC8b97L570cLk0MxaPrT5VYaZS0nx2LjyBb2PtbVR9HSIWbaWH5Dn9sEo
6juYaAEwjIzeBQ2b1iONVi58OtefA+c0vC3NIeG1HCX2gxMZ4S6qjCO8iYe/wm2Dzy1VR82q0wMW
lQR4kHin8tm8LwfT3io2B+BKLoP+CCyrjJOrI741cHHD4OunLrMDh8x8rxgVIIRiIlpQU9iJZvZX
Nita/obvrR2zbp7zcF9n83PPQBMPogEyOLhr+u5bhsHTUtMAy/0B/lFNj2BcSAwOg/vKztfmKr08
J7TWHog4DNVbEJXxWxHZNDGWZA/dZMuQ2WKUuJK+JZ/rnD8JATLq774h6XGAeh+RXO64L9F146TV
RhiRzT43b1Svmn2bxMcgItEXlL674zkNT61FTtiwyguGzNqqhc1imvNgE+yOLbZpkzFWW9OTr45f
MVmdk29Cf9ugl69/SUH/83v6X/FvfdVw+7rq/qKDvusGzEqc9P/pX/+V8in/+xf9c/79x/zzz/jX
Czmmuqv/9P/lj9r/1ppI1P3nH/RPvzK/+7/96Taf/ec//cv2Lwzpfvht54ffbij6/4g8+n/9j/+G
RvpvkEoBAKT/O1Fpn3xWn/8RpaR/+O9n1//v/2H9wzYDh8yzLwQnI8+z/p2kJP4BfQN4sYYi/cUZ
wTiq6rZP+FnWPyxf2PysIHQIcln8rK4e9H9y/uE7nsV/CkLPhronnP8fkpIdePCa/omkBJDAJsbm
AjuxaRwH5j+TlLqgHx0OlNUkW2AoMZE0KKYMM6p9Ii045eV8yYYgvYm9Ydon1zplsDfFoEAte472
RO020ARgtualA4gSyGARQJNvifpMLrRj4IPU1snrnOFA3qkuqG/DjjJjuYUNM19Tq2b4mqTdeaRg
74emvR+CkF7TPN9mds1pKVLNxlBMZFuNuxwjE8tTjkpicDcwzqqrnt+XeSDPLDoLTmPgdUlTc2Lb
Fg6qJZsBYdp9//2T2bET3ytniimQk3bzmjE9pWXJRSE4+PXUbSpQSke1SHs3Skb5ZcvNMGTlsGFf
YVwQsl7EHOdHCXDpRhjeV+0NXHW11C3SQFYIqdMus3p2HjTyD3W4pEQqGK4OEliIr/86s9+MNyom
ThrbiCTYCQPGHZaVmfIjUq9771hoEw32uVZ5hKNP4N4BE9jzvoNYyqyG4a5aEPdYnMs5To6PfS36
owhHkuHEq/MsKm9JB9IHbR85KjOLcQ11K2YyVLvUXqxjDMnmNI1hfmLV/S48WgnKjWihwUmMs+SB
2u4ygmDyeuJv+GDbvmJMkDW3A6rkN2So90J2e9ZW5Z0R6aeNz76C42lMDE05xHm2Pj0vYqjdfZd5
ONoNJ9wJ2wyJ87e0WzXyRVYRa6vQJ/IqOGa1t30e2Bs1iuVAQJM8liDdpevDkT6ZmDqRyhc+vesM
K7krREldLId3HtvmQiberi/KDk7a68DK397/faE02di8tB1qD8ofId+vkOZ6CA0WS7tcJzOJnbxX
yxMMGlQfcIItHhObqaLI3+CFpjVojjugFha8gPLZEFm4N0Jubt2svPPff7B+38ILSo6Ukvc5yO/V
EOEGM3urORod8ThK2nemxWAfH4V7x29+ImQtb2JFHmoZqif+DGSxXMlJEC/1ko/zhrFfQsHGEuz9
BuCcKUAvUi6vpkZ7KsfofjJg9Dysm2Sx793FZ4drGJfczJ9LS2DC9Jt1zF4Zl9pwKVXR3Ew5VKU8
VuNFcAtJ5gl3TjNcuMkKcB4Mu8K7cqp/jCrI9n/f+pWdJZt+HMqzITABhN285inmXvOuZ6KvKHfT
NawuMDMwKmQ7KoToTvQXRZAsPg+IL/3REcP6ZPp2d/JFz5JzSsnTpwuk2SCfT4wmiSSSX/v7bwqQ
FRkxB8i1Vx6GpGkIpOlZEWGVc204bJUcCwcDGtl1GU9I0gRVoB0K+mdHxJxtHBBEgv2vF4Bdq6Oe
0reBPp5vZGFAXWn4ijqIgO7dsn0JiqZeteksn1pT3uRLU+4NRF+HqbaqNW+KeZ0i8lpZvSBYv4wA
Usq57ZkuT/bdUKi3gGLvpvPz/CTsBTTuPGQXo2y/fWBie0OoXNNJ4pdo1BGlorXWY2nkp3Iib+vO
7rTBl+dzpIvt51MMN9mVdXEJnfzMhmu5M6vU3QBpzvZVhPvPmb0GvBgs5VneR/7IWsQNf9uaMF0e
sbao4p+sm298gxUq8MtLCEhtA74HckwHfrzWNxHV9QkmOr217aBiSSkoZbPt3XfWgGvJ7F4KmT4V
Y/4deiLHesJ3e3aI3o9PsDlvfCErDiwOX0GqnuSb+oXUKQQtwKX3svPmk1EHFC87E/SxCyUskiXB
CVFUOo1uHoqOLsrkX+asrL5WocF3WvZDdR1m/xiVdPo51NfHwtUelwUv90zg3HXiaROkDpXbvP81
patR90Bc6GVvhwEu7uRjUQhqBDrhmH81KebF0Sg+E4MxRpYM5R72yJHlgXMtp+GGSN7JKPIbjAOS
+vLaVHDHmtmDtpybOHFlSPxpIm2e00YuWnR7jJGgpWv2V0IpbTUOW9exMZN6msLaSDpKfOrNSgXk
uobNZOKNIiTXb9NnWEIBngQIWohbkj++U7ibOON9tXje2mY7v+PlCYEG6jT8k/vMPQR+w9tQUJoj
d8M7u2IzG1MtbKPHBKwbMj6iN7z010bA3Yv10bOdhq8Fw9ItZ1hysEzDQ12+XgY25m13XNrBPXSU
PSgiU/fIVq7PGrIP2E2WBDbSaTi17fxkNAKpUUnuERPKg5WgGBoXjtKsb1Z2aGwLsuFW/VZxdIc8
/2CEVFe6Bb3YwmjKe6BTsycNgSslKp+lJ/dK+sPe6oML+4uvANDqAbBfYJ5nRqenmTk3mcsKuhoP
fLP5YFZyLBb15hQEzEtJoNNMBBFCKcnasXDQa42FyZvzQdPj1+DqylvOOGTpuGeoxF1zZjNMMmct
eoew2xizoPKw6uGZ3A9RsprxlOhM17KuihDqCndJlbWYaAmagHxhV43cBz4iKaqcUXufDOa28/J0
C34r2yYOs5eAnMdCpJFvwFcGO3tj0yrt+jw6T2n/ONW8MCzXTvap3fCycZIJdTavUj+k1mVMZ3BC
2ESN6Ij3l+9tD7LARmFFCcZZ8OXB+Q/1zTrwQiLCsr+xmHYR/AjGSx5CgMkT98j0z4WtlgFZYAoG
cMM9BgURi8zTQEe/YJObd/ZBNctn5fX1bojUn2CiiGG2YbatcOzAb1N4NmV3phrRb4IWeAsFAxUs
l2EsvkWR4SalpMifai3ItlLhx0bd0SEA1X/uGhC/fmwCQuCls1JL/oAhnnBS2nzGmf3Cpwi++BYO
b1LfG37RE8Db27+mOaDkjBcBkTD/8JXLv43BMWWP77G5x1jNWwwvVbOufRnQ0iZxZATfU6OexYAk
me9kAEfCW1nmkBxHVrgrsrAUHjvquiVJ9FXloZkucItI3EbEigm+hZtAWhSu5uUqm3kvIu5tcmC0
FaORmUu4/9lMYzfwK3dPQqs5zjoOhY2D2qDWeBlMJb3eXkVddHF8PWCrls/Z6p+oTkK94N6FXTbY
+B3f9o6zAqcYHkPkthiSlKi9EA2lI5UgAQ1dL8GadHyKLc54Ne4+uExfnl3jyvHZRJO6CqWOWRBy
3frYnA+DMbwVvOkDO7Ivo8I3zCqmMhT3vAhou6lBwhSOuK13VnALZim8zO211/sxPhk2UnXcbGfY
yTlyqomU65mB9BGYwIMbSnyabf28eOOPtAA4tvRrRwtWXNmw5mZlO694Gu/xQf9xK+rhrsll22jF
dfDg34e9U1Ee3DtTYt+beq1sjK8TPSqDsL6qIV1aUPnhHUT7POOoQcyZLyGreaNiEDoa9yYJU5av
/Ep0DA0RuNAyJuA1PadhpB3wZkhzBVN6CvnKbtqq5F2VsXBS/Ujj2qSE0zLG91qE2Qlvaf+ReEG7
IjZb4vlKmSgWDM8c534o9fesd8lb8VI1F2dciX65Kq89Nvn0FhiJ5PObmUzb8FaWklnA4qZPwkpu
cEq8aBU2cLLTEgZ0NEXzBjAtJpbBh7p0ZnLYqzImnSNDYNtDN148ygE4jDLcFS1rzhj+JN4JBCG8
hxayAnGjuaeUPDeUPFb4oIa7NM4+Zz6aXAMXea9Gpi2MNXHLymNX1LddLslvPYgAMXecLI+QfyCg
yoljUvPuR4B27rj+65I5+oQYTgdAVdAJpMyUd6eGiMBQ/hPWPa2uIvmkrMKyvEc95w9hu6om0mZW
m34wfmK+DICz6hfrJXAMLEBNTuTUf1/KkqTxkK9bviBb32C0XmPEDCe2OWlebkVV2Td5ES4bGTD7
age1dmRobtyADRgMkDdi528yzL5GGBrrjUiHU0QwgHglP+rOJtFFVIHx5NLyDUxr8RRndKBL5l6a
7JV4IZNhznJSwW/jOmUu7AcsKbVf0PoyTM6wlLLXLYV2TgrjyZuDa2joTjgv0Nl/kSJ/pcWIhddv
+KRlO23oo74qoQx2OMsyEZwpDdx4UZfu63F+8B3prfKmAoYGYcF2LHhDmOV1YKQir8jY68Nq7UfL
zh+Ho2ulzzE30CUkGkn/YpGkHHKTIGPDnthqxz2T6ItFvGfpzrmHhkDN4ofh1bHxmvchnOOrUbWf
SWQEmxYXJXMtnlukQfO1MafTWUduFwuMReXSR8XyRVl0hOWzpJ+jTJcznwsReod9xoMi5fFYWMuu
Fy/m5D1UieIKZHOsM7RziCMkhi33hWES8ReWSx4JQid9zDy6I4M4jlXjc0gzbon/Dfs0BsWQ5lN7
dvVi0TF30on9QzAkPBgMryO/5PMXNNgDFuMR1RPGNnk7N5Q1kGxfq2RQj0NhfrrwWabEU6DG5uIw
zXw4Rr7JN6r5o7mQOz/gHs/XcOAQs7ImBccy5aOeqtvGNFsEHaO6a3yX82ee7cnaiz0nt2idkSng
IfLWILTIZWLuvaI5sywBplOmLtFkAhwwZ4EH+z95ADSrN1Da2l7+bHrO2zhYjzVMwMpu+SEz0rGW
xiZ//bDMTrFgi+/W9kQc8Y6VY7PxbtDTcN0JWsofqt6ILDoTNKBoRTSi89xXh+xoytLZZWNoA6fb
UnjkualZWQlHStVz5o5GsI+NwXsXYe3BbKxoZxv9cUxNJoBFf0xktcMvxtazBo8SLOFzaqkne6Dh
wzUaBw0Y5phOAovmOnuuOIP4Hmf3uVU/VAYjMiLBpYLNNtTiK7PIcbldfYC+QKvGfeTreuyNmkDS
ICE+yAX8CG/O1va/WRC+uab3NdsGV5I+vkKsZTO/oLwrq/3ogIaqNbh3Ut4jfQReYWgphcMbcQTb
M4/P2Wgeha13rFb5AWj/AxfItYkZPypj+ECJvpls62pGrXsgVCAGjgJlNN4TsCSjClqwCEMwa5Kn
tzn3RJ/jV+5gB9OMn0dTcyCD/mPOkyPB4WNB33zfK+e5rcY1HcME+k2xs2Qeg9gh4dtEiMimqN2q
0sSNHvq0zHFckX8dmVARr5Ung9cjdLLvdJyuVsozLIGlXaXyOy5LzlN29Iy7/N0txd2Sv/tL8BZb
s45Aj79Zb7HlDUnXt4iweAQ3CRpNB06ak/40EZSfYMZUb4CT6pMXiyoqb2gmsvH8FBsJBJdKHIQF
EigelzdCFq+pSQkNSffR62p5UxgAyNT8YzXeNevtR8eJnwzIKQrf9ozowySU2rb0xK2AM1nCOl1Y
EW+Z8FmQKON3CWD7JbyGDcG7rQ3dW6u6V358JehIM65ewBk2MVJlWK2m+poQqBFyXRm529B+WL5g
fHBUon4TJQwWArq/mZftcBxfag4wvPQYyzWJ3Hhe3ByJ7bLckyjpXA4fnmVFm2ri88SJgM9Fpbu1
DlRXZ9jF9SGnYTB45qM1lVzrif1zG7R3rgmziv6Sbrp/2YZzmvP5oZiJ0dcEjJPqQXHt39lyAOeX
Ej3Rz2sHT5nR4VKJF39nIsTZeFPKeHGOy+1AQIcign2X80AlZZUsZPUHRwAWvCLP8G5qY3gteGut
Mf3BSzXTs6HnMBaxuyCjmjJ4w2ZGhrVmplCSrVUrovIAbKCHMleB6mCROOcROtvHOAX3jtLwvmHK
mQgWREOYfuvdVOTTXV385rliQenVxIrLzn5AX0BTo6525LoEhLARAmKyTR0u4Zyx74TiRGMK0a2H
vJ7W/WQjLcnclbivXrOEFzATGthDxWqYcI2g5mP6cW+WzlW/NVjQN0Dugp1h9G+cIMEkG5s8cPe2
QnzhQN1xrPnDXCh4EHtcdQ03qiRMXpHmEeUtlzuHFxm8rQDKX7acfT957cVY4pbLN1Y7iFU2OucK
GzHKN3RpCrwe3JBKSspevTzwaw+MNpiXUXGqwBGy3l13ifgxSuPT6MFSqjLhvWr8iaJk2xndnpr6
HRvwWxdGQp0szGgsg0J0VtxVUfAOwQ3DTfC4ZPKrNmPsF1avy5aMrqanRls9AgW+r6lK2tJsOG3n
zawVI9qyujErd1uLC/x/3upJ+AIe6m1Rrkt7kCpBm/POpJM/bb2CoWp+IUeRAoxpvgi4Pad8stBz
OQ+B8vhk4fN6sRguFzNxIY+lfEdqgRNPJh8yDkuORpsD39rQ2nK3Om/FHZXTrv5Uroi3GWHYEGbL
jD1k3BvpRk9pGMtVXHKSq/kVR/hAG9uYvswC2QZx9F9j5rNkMao3KzN88C4iW9WFd1PlvnPTTCAM
LXchytvXzyEPTIdumGoeRw+potGHAB2mR3MAFU+quuNArWy+8+D60whdgQAiwcv8WE7WWxfaz7PJ
ZZNa4huT49fKnH7p8m3YWuYbJ2FivfA6zabyYOXPCzjCdQA2aCUwQnPQbR7qAj9b7rEx5DkPx5Oh
nHzwKxyGTfDtp/G+GqMTBcIGxQ9m55wuwsw4j8aDpbhLjaS4GzaWZs6Kuje4ZFH+eQkiStKLHz3G
M4/o+tqH4QshVJj1lU9mXp3HapwPnHbQcrbOMdL/aClYWhic4Q1iC6BqROmBZmptzsUm9cgrmREM
qy5Ijz3nIkaV07YfEFe6o7H3Z0i7aiqxDIjkBUizgteWrmOAlmvHRwwUNNlDqnjy2SyW0Y9g/867
P5VpbaMgu/dLgGgWffwZNuuahMlbKlhxCqf9SYm39ZlbHoGFPwbCs3FBgNf1NGjXMEHuCg3f5Xph
aRiv0FheoQG9C6TeSCN7Qw3v7ecHZvik8FyLD1eSdwRR+gYKjoPWYDrNas9o7OyCOanr4JNZ+SP9
0FXjcn2CHOz29FqMmL8iiS6NFW6vlTceBz+0Dnox24rl1s+YdaIU9lgI0yf0qZaXrXgTQftIOz6G
SrGdFR/Ok08crKCuUTbPmMs2+Byvoe/pyvq+gIjcaTRyrE0w3JNZRTocHmFtzRqkTJyAC0ttvSSa
saxhy7K19yHgw0RSoOwK/yw7spI98Zp4aLD3MarbWoN1T5x2NxZdsM3gOnPRVVu7fvM08Dmm8R5b
sNX9eJdkyB9S2NC+hkT3kMRXzEC4ZE4zplxElgVjusUBAQi0lN2PzOQm4YXBtOR9kBpF3UAESaGu
Q2ERjfVhJXx4OC4T03y69hpnXdoBr1qA4JLluw6UAb326w9AzXTY0/hF+n+cokhA9QFgcmNGwm6f
qJMxYPla5LfQXG2bC+OKenMEo8zdExO4HYBwOzoNYQak2ZsjYhHU6uC6Hc3tDrrlZrAYb2cJX/8O
tjf64BvimTloMWZoxEWoR/bc4bb20H7kRfAkc3sraTGj25w+6OHDUeMjGU37FknhEIjroknjiT3e
BRQvjObVo/UFtR5Qp2aTV1OibwY0HBNNLqfxuZuKhd7HX6p5094Bo8jo+R4hVjuafs5n6mtM6HtN
Y2gPyBdCOtA72q0aKjnl1Z41/nHpsqOdqwcOZvbRNMU9ipJfDloVkAWwQOQrSk1lXzSf3aPbNWli
u5rEt6UZ7uDBNpGmusuM2hD1o+BQ0cIba0Y5BUzyLZ4Od8VtLkbO+S40KX4CGe+z5DgNQORxiqvt
zOWBRzKE+UWz5quWw5fZ13/Y9R0DzaNvuIGQt4NRD1d51sz6AXi9AcTe1jR7ovzZuQRw3ziQ7nHP
DceB6+2xDvnwUQDxQ/7MmL7as6lZ+W7HBJtgsKUp+t5yn679kEB6Osa/tqnaDWSkEBUf/H1Dk/gZ
dn90ms0/a0q/z1aPpstAp08j/JVm+ccuiRDffbU05x/m0oVSq+S0iAOgRgZQzfPLHM+fFmVSs4du
JMx5nWTDV6c9AlIbBcqxeupQDMzaNSC0dYAfs5kAqUPAAhzdzm5/zRzn6kDgWg0gYXZFlux93vs3
SdG8Uq3MVlKTnkZ0BzJu+mNL8pSQMyOgZuZaPGg/AjCtt6Kr4l2mBQoB3ttjGrPqhFcSQFvOAT2Q
12KLBXBwXtbwmxVUmxunX8imhlVwtLWmQUh17om8DNrigA/4kmfazhCBKHZsXA84VutjfP77/06N
uB0Freixxw/RV1c3I51kaXMEG4c9qWfOeKQysyF8HSMsEzJqP1Fi7FL2thtwSE9pglmvTux124Sj
JgSbR0dFV0f7K6CbctrSTgtTy0k9as9kI5OV1OaLli3sxvJJik6J/zI08j0f2RawvraOf/8Bqq3T
Lo0CqUad1ieJZKNnyb4jYr53+w6HK1iiJIJSY3m4OTIkHUrbOprCfs6iTrAjjoNkL932GkfYPbg/
Uf4Bj6K1H9r/QXGb0r52goTIQdjysicPGBMqbQ5ZHPmaJhlSkCpNjrF5mhcsI6D1RSI/SxlqcFOC
rdI8d5H52vtgGJI+exy0sWSecJdwFuMyh85k1F4TJ5PvZVu+O0B2aBAm5tEe7W3K4jcksLARVg4q
UZskLOuJ9SGjXit7CBlnAusYoXJhVwnQrPzlLpQ1z8faxiqmyFTX1Ed2mXooBlyldcvsaGA1sx/q
luVFZv+xsmEnJtHc+S3gELMsjnRgyhu4sZ+OAGZOmZ4/0MBDQGtirOi1196YCYFMQHeHKk/wDdUc
9DaSmUzNLGbi5g1nMein0eGun0RbZWL88TMcNaAqVkWBBr04FEH+smibjd8yFqVJZmrPTauNN412
30htweFE7e0mbcaJoyfWJ92ROuC2ae13Tajm0oBNZ9JenZmlLysaXDsFKNMQxleKhKfiSLtLtJen
1IYeo8PVk2lrDzXQ65SBNUxHmHqJwu3jiOar17Yfev1PXLIbRCLl2Wvtn4hiCNVlNiMDE1hgSGJV
9D0pQQMCPiF1z/6yvXkhpK22oLjhyucHJSjI8BZ7TZ0ZuGxClrkcc6ijUM0H47Ea+wPZfHM3xjzb
Gu9ATbZmfI/rqNDWI77Ev7H2ILnaiAQXa2d6OJJmZElgRfn80f6kZbp0oFLWU0A3AYLdw8irajHc
H1lZl3nUl8gq2C/aypSjZ4q1pylD2GQEmJtaFE5lp95TImmjqr1Lx5CgV5M6wQK97RRjLHjw/SrU
TqipMU41y00CDnTQLW2OGrRDijCx9YzsZ+3mL4O2TLFw5xK5aPMUCiowiw8e3b5LPEYj+6bl0nOm
dVK+GJZHIM8TXylCKxexlRgxXA2orvz52GjzlakdWAgvkGFMewrO2QqMIbOU4SunJK7Jc7hs2qY8
pCMjYCVoBbkJL66HwjTn2xEpt0+eOTc8KkqEQKogpauTDgyptbWL7CNDpr/db07kkU9WxvN5BdXo
vgZGFW1c4SnFA0Ze5zBpMxhmgx8AIfHeJvu2UujDfAbN13LkpFCHBWpZR3JS7LtXuMPWpiH4x9QA
F1nfMikarKOHpKzRtjLaDtStIgxmk8/xJA245joCgJ/I0y/L6X5abT4btQNtQYYWaCva0kOeML2D
P/RyjYtgJL5ApTwhLSSG/NfwJfdm46Ut3eje5HNyVXrLKVMkDDLZ731dWqGDvealSnbPqvlLBKw9
Slfto+8S3HowtYwXex64Dm85fGaE52VKz6j1rWcLcmAGYU6jfCj9sYeC4edAz8nzHSfTN6DkjJY7
7OegRFsoi+vUkoxmml3Ip/i6Y++tj0V8c16kEbK7yAiqd9Ka9uOYrp0FO3TMLX3dkmclU57yvhbD
benwmnEk95zWFiwfmAjOzYTasMsuoMQQKZSkZrelZflbT9pXPTXHbgGUgQsTUxV+PdUxAUmZTfQk
CjyzGA9hYvy0drB3SNpjyAAa7etJa0QfmaHtg9NhKlA96VB+EK9zKrDF2HCr5ePCD6nnjuYPedh+
i0+CEAL3ZUNyDeCaTpXZIJcDGkWaH1OSHDmGvo+2853pMYnMHEXONw92ptW9ZRnsSzjQJ9vzP4Dl
ZSczJW4ZDow24LiZ9PIJTYI4uDHIpB8nilkrxrE81BI8bXZ0cJf8mpYalRyPD4HifVkV0zM1l2SN
Bg4pXm+Wq9q4RL4qeT41v6gY+FgGQBsEOVNhXMyz+agE73iPCTLyhvo7jamck/r/Hs3krp+QEEiG
TDTAxw3cVG7inVXhIUDYx292ShO68CLGR0GcbV93bsKftdRGz3Y348zhKkt8qodIuq30MChPGRLq
f1RN518AF7xUXGgBRfL4Nv4Pe+exI7myZdl/6XHzgTQaaeSgJ65FuAgtJkRIam2UX1/L7yug0JNG
1bwniRT3ZkS6O82O2HvtYxIXOWPg3lu5dbIza6VPzQxp+rZnM8EpWkZBZkQ37mcKttM4zuFGDyUa
f/bHhgkwTSvsGUZdr+cy7O/azOg2BDbgp6v+QCjMB4IAoE2a/oH7Wy0dg7VNOnf3ronXSyTeQ6bD
EhJCdzV8gf2pbY+BwzSJawoiekFcQwfkL7tl0ThF+ZKWl/LO9dGSMaCL14ajL7LSYm231t7lxbUa
F/MYECeUe4DtdHbAg/BtJt4inrxfVw5w3Tq8uEnywxA+weDFeqIg2yDjzLqmltyKHH3eyAXnpQyI
YScHeRQDh4BT01UM5tKP0RifhQaPwa2ebozE+HVAsF+TjOpwruoN4iRjNf9NBJrLtB3O4VAcgevy
5N72wbF5Cw+Sdfcw3UbMGMMY5s9BfYw7c9g1Xb+eMuGuRWN+sMEp4GQJ+hELeZ7b1psBJyKN2Uyf
avqcX47Fi+OXd2U7wpnhwV74ZP4JyPa7Hl3KKmmqXyeOnoqYA9wP2AioeD7QlmP2IVMY8sQdzwaB
KrBevVBHl4YtGhgLRIy3dLt+6l79NnXu645Aoq6CAjp3LDOr8X4KFDcfwkdmcQoJIIQEegfcozqN
mSj4vf00pkG3s2u9U9L57L3MOLZlbxz/+Zkje5Zzpsy/PDAfmIN4t6jTxPSYyszHjfPXo7U4CIN9
wag0y9mO9T9hsNkaSK8HjaZ6c9oexx5abtKPk/putpzqLh39apcM89nsFKtbTZ+SQvIZIt4SNkXn
0h3UQqFt3octm5pQjr9jINJPo+R6923rgckAfIshhPA5u/Kxb7MrR0x8mNNRH6j11snMixalBJRN
FOSjTn1Cctvx4kMBBYG+zbRin6DJkQfjvbSDqnt1erNZQ0AIEVqm0c4svHyDtm/jlH+Bqb5nkoWO
MrGvCDai44TbAO12bL9RdE5rrqduF46meIug1nhj2T85aeugEFPfWcTytcrTPY1PtQ8m1iE1nsGp
fMw7x3xMb9sxefu+rhFwRBiG5YsxMkGoZbkjjvYFGwGX4GzdCZsRlbHxXdfeph3QOQHa7+g9wpep
F2qMdyMY2oUi32ojTbwupZHPS+IF8ABGmMPK62Dmp7Z07wHlpBhYBV8YPjatdHjs1Bgek7wXGAqU
t7bmvN56TYcDFfrwJZJlfoHUml+ExygLsdNjevvVP79lzZBYMKfRWY5yYfT4ngxHNsu2sg8FHWDb
O0CE+/SHdTTTtukmzjI7KpR6cg+RST1EUJi5lsBmljR1B/REKERIT6BowWgPSZ8AuwJ4lhb3w2R1
z8R34OgdYmT5MTEEtwCHlwFIP5C46kB7QMJ1hPR0YDZwclkjY6foMJ2rHviTCGnMkCQ5ZWydwiDV
u1rjM3LblhaAwyUwuQ4tqU2AuO6mdbppPfeq3Dpo5xWn5SRHACrc/qfE059F2pdPsM4+Yl2pDSip
4hC1f3kj6mOUnIaS0SO6axKhRTkeRdoiAooJx5ph1IU4FgikNh+Mmy+z9OwXu97Bc5iWtRT1UmPK
bzyGtaWYmnXCDh3ehBXuZdpkJ5w32amFGNgi6eb0mxHX20x3FNFWyHgfdXp0NBNdO+JoskuWGAlM
FcVR1/tJv3ZT+z1zQESKaI+mepEOyB9S1kGHojq15F1afvyaJLSwJZ+nEXfBguKe5ITlrNZjmo4H
RcY5bIDK3lS9Bk9sso0b35kFL6ta3tK/eE4jrgJmMd6qzOi+LSBukOoJtvNrZEdetQ4z4zMt9/5I
O2IQK4ChfWx3RGd9FkP3heIRAEIU3WGEeDP9utgjUx8ORnbrzZ3uBKi7Oxmj12woDDM8MqyeWkSD
YYRRrVYqXMehdNYMNsNCvI3w/bb2FPtrNgx/DQKXCR3swvTwnenBPhcKjnqLhDfoYfQxtKHXBTTT
fxgEUK9ruA8plqvlkNGvRZiq1q6iOQaQwlsy70eUOYh9xjnnwz7Fz7454Etqy2NgwZEeCyr7jver
qymECUogH71dxzpHtqxWbh8MK5kC3cQdBD9RXMleSXmvZLPo4+ExjDicsTEiOVxMxPQkYXAyYmyW
wSTwaaWXkGwL16bzTh1odbk3rbpevWjgaU2vjTWMujBsWUufZNTd+xVeM/Saq4YPl/8QO8wXYGUy
lOsaYCr9sZICDxZ9Jcq5R4BMJHtHD8lgnwixI+JcMj6zEay4BcG7xQl5JRGGBLSpqPHRozWsNbWF
+lCsrLIEKVNHD3XJYhkMRMbQcxWX3qkU3ufERG6JyQzhR/cyhsmbM15a9Qw5jEwi1NwHkC1fqo/X
lPZLQjtyeDraAJjD5MrAZesUPEsmWwseDwbQ1a/2A4ZVTAZcB9wRBqAXlhLhtkY5kXS9wZBrvvP9
+jG7gf26QB9VHYAfUcmCo9bY9AKlrnNbjJevZcg2PdEOcrXGsNcpwo81q/0aP1QjKVBcFyAFRl0/
THZzOLyRZtVtSofpUAH3TSSyO/qDAdnKQjA9w33utuSQ+xeUqhxK5DwlyySamX45HiLa4S4pRi7s
fNTnf34gZCzalwCIHC7Uf/9W3hH1M2vCEx1SsE6JfwuMgvP7z69a+ESnf34Wxf5//oyIsQRMXc9M
Z2Jg71Tk5ZFjKBXkM/xmwlPEBwf2GcY8SvKez6cr5nMeueNmsiNW4bdf/tcPca3PMhbhwU9rE4Na
R6TxREDdP/ayrqqgbnaOffrnhx71u8oYaWuX0ZfTOOo+sObk6nCmu/H8YHAo3nO7ETooSHTQFmA8
xS4sBWdOoV8v88TRK/pCeUp0zwQweS3BPt+3U0irHwGI8UywftE3lNDiimx4jX94DYXfO83+WL1H
XfpUz5M+V/94RAxQneSfnWMxtBdXyN3/9xr9d+LbLRMLzv/DbNTFxe//5Tb653/4t93IUP9ypWW6
yM1grjPftsl0H35vTiTDIp5dmfyBVMJ3LWrH//IbiX+5yhW3VHfT8nAlEaf+n34j9S/Ltx1KJBuf
EMaj/1lwu+tL7ET/tpXtf/7P/3KUgxpT4pFXEl8UCz6bP//+fECt3uJ7+t/dUHu4Ntx1Yt6g8gJs
rhwkY2se+hrq/40KwgKm8ZgaGddySqtdX3D0tEFLZ9rb9wb0tEIn6R2TJSYvgXgIcwJBvaH+9F0H
0AgtMQckCt7sj/keK7MRGVdUvqH6CrDp5A/qFl/jkQ1Z280KMMMzvo5nzzCeyv6z8uBJDXW7x8gu
mPBItpoUrvZNmFCZEUaNRdyVf70ARYS82crk0Zo684jjl/SPoLnt8FMTMVRSbsjkKllDjseiN2BV
xAHXSvUM5kIttNNeqmFkuwn9pXXRA3s5ijoHXfWClc2j69WXrKmM/eDolyxp7m1WstdJE4rVx2GI
MxPEVfgYT/5lbtJpZSBiFEV2jeong4oardqhji3gqanNSJJ8FXbX4pGtPF0zkTHV8OWqGt1dNuan
yJ1XNz6sV/Tth2ysD0cfZMg/eg4jbwVPj3+yvfGMIdqHFhLKLgAaPaKwMXzM/lmij2EuXqYaS31C
QPzVGhjgYyHeAeteSSweBzHKT+lQpVTlKlHNc94C12mIOqdWBRa/b6xgRn5nXAtvF9p5c2rs8WSr
9GKgP8MsRCBll3gHqq4e4fzkqsNkE6Pi9cgzw+yHpRgjCDwWizxK+l1uyBNcROc+ckwGNw6Qr8qZ
jlUaPlki+mHWw9sV0DtZ/V7WHpWkWWNtyMig6ZMuWaT0nNw0MP28MbNOqYosdK/ex4yo7FzR3yEO
YioBlJvs7zTjNtsGBqh1EuReMCp/SOUiMibPvDAJZytNRcejjFXi4GdlPXw3xO0eh6l4NOJbfZnR
L1Xw8dGo9HDwrTc/RokDzo/GGIXnDb5J+xea+lp22TMXptybE7LDUYLD9xNoEG0XnRhVKv6Bjc3Q
DPz3ElNIuo5b7zAKykKw/BXpn8xKNDqBlNgaBE/mntaEiPCU4seLRPSkU+cFauYaHcAZsB5ML82c
KfBNKNs62grPKvbsPLKVVfmayfsIwjuiDK0qVDWtsgCxjXW9LdKRUaXmCb+GZRVuXHhJO1GDoOHD
4ZNMsMAQ6x/yeLjG0zawXPFdtyBap+Q7HvKc/57pttGR1NIGeKtQfXY6+JEFfwuj0BTmGV2JGfLs
N6bYC9+D78f7eBjM8j2yVEalgEB8QNpxBRGy0tZMEenyLVpdejTZkm4cLP101AH+OUI/GEGsWpPy
VPWEi0i6ByKSSlYiQADg84JPueV1A67O/XpdEllCxgbZl+NLBPx+wVWPEwfkPY/aU3JDYMkW8fkA
K12IJ+GjaWXRe8RydFI+ao4pErx0QBgSCifGB+WcOYj7E+o5O0DeGeF/NHN4VhLegvLIjDAzhsVi
bJexyr8rA+BO3DMRLiPMHXlpohtP+D66IXtzyxF5fkv2sujQFCD+QUlkvquWrRZWr3gfRyfBoxCz
dl94GnsdI8DHobKOqjtXlf2M0fuhyQ4BpuBlnju8sMpflZV/p9D/rLRvc4SZw7MyxMnsjVU0Q0z0
zWDcM3PnczeCAVfNd6tDBgl1Fh5YgR5wSbCmLtwlyDM04eHcLMBa/bjhcM0r39iHrLetcVfdtp5p
CCrY7ZFMAblEHZ4jA+uQ36/sVv3mrGy2TWjg2QmxaaXiM/bycGVxMyw5p6+izWBqqvRAKla09gjq
oR5kwRrl9AsN73/hIqC2FHvVAVZLCbwxBlExdWO1y3M2QekxIlTjPFbWk+7bX6HLFw6cYMV3Gd4z
SCMxhXbAr8efyavZI5Fm9CUKTBCpzTebVsmdhfpolsZlHMAcUenuka4xxwVfScQbkUa4n1z55Ot8
0xEmxybiVsgGG2IjrVz2LHiTk3Tn8y0RdobXXogYASDsM4me35xIHMWhtspZrRMsFC0ZyZxrJ/xo
XK4YGufBsjHYYQci+Hm6GIgOfNu+y+f6ymjoGRTVuSOMozPjS+JB7UqFf826VqP3Eheybes454xj
TmLDVTOD+/pm0UAAt00nlh30AdnGrK/TlF+Qxn5oJjOL208SHbz7tcqXSry0kFAXrYuFKqyf2Q2v
VNc+G0On1oGo9o1I7itXQMJAjsb2MzsabRNtuqRkj2fO1woG1Tgu+eFHVMbvWCE/4uDbxRT0rJDS
ndRtsMA2/Ts3GU55+IiFBu0h2yvJc8ayC/zXtAztbWsC3lTVdsAZTBLvtAjNGxDUr/TWSzHv8Kzr
eF6HhbkvrfKTlPKt3fPuJRT21NMvVcvGuCLaM+6vFgFLuIhKDBky2dG4Pknbvcu7dqN6GPDDJO5x
lTASY426nNI5XqtBfaL3fWajN+3c1LmaM0gnypKz0ZFD27ENoOm9JiayODimaLckpjY/2GlgNIZm
MSSnizV3EOJ8FvMMNhpYg+7aCHiMyzhQCzRMBOhM7cFK67cEGtNcV+K5tIuPoRTdnSD8N2jyYtMK
g8VQZgARcbqWs998IJWLLJ1K3g5y5kHBXeJ/GrPzh3K0W8Q3x0DpZm9mRn9J5B77IPebCDVCvLT6
bb32Gz3QrgDxBrCFIMweptai3RJeJjaMbMP1IL0LfEOGmKAQF55FOsm88ssxXaPp0JCj8peY/Pq6
5k+ZYLxCyXdWzc1mYY4UHEpc4hF0CjyRx8CY7J2yPejR/da/hQHMVudsrLSzVkPV7MtRcbzp+l67
2bNbZ+bON73ndvY/CYPZ9r5DwqYzVPeW32wlIjQyJ5Sx9boLUslTi0EJWwR7daj0wWH08UuEXbpB
OT0Rq7Vsx8bbVtGdU/QvuvjxPOB7CN3/zBSaUDpypGK3DrvwoR1MnmmEceSDpS3GrNgjoST4QM9F
eghhDQuP+eFGDR3HZSPv9FdNiKEW9Z1Qc0A8fbiViVpabvEWOAVWKwO2foJlrw7HFOUhpDKwZ4gO
423B4AX1lX+ViOuWnpptviLmlHSWh6Kbc3yaOt4pj0yTzFpinahZRofdKZ1kvdEFM/O0+tCRl1wL
lWxmncS8VRMPYdx9SOvkl5V88UKJZkEUx3Am98R1460yyOeq+UJ4ukaO7r63dpYXExSHSr0mvfGh
+2dNa/W7JGMbjJ+x3E5t+W7XcB5b0HTEXWH9C0uU5yI2TrNguSCbv8r1f/0p5/vXV8+x+83YMMRq
RkBxtbrNNl0UoXI3TPg8le9NvB3JWotw4G0lmc1rfw0BNkf0931DhoPuQv8g/fDcxIoUBUDfpSL1
FnJnyfbKug9/U67eNTMQcptn36EYqQ5uTZax75aQye3ht2P6d8tAu2skHgBTzcMe1eBHxAplqSsb
3q1M/QWouW2npboEBQYTTdHWyfTB7Jq9jJMDsxj6dyuDgwqTRjoZ06/W3TSK6V0hVLPFz7CRklFu
6Qf20oVUt+wMeLZp8iNy1UFHIS80cU7OTMoJMSqQfhyoPVAgd7KQjCLDu+k2f0H1EnnbFmzmAn1X
s7RQv/asn8CamFwFLHlcp/pNG4Qkt+Q8FullvphdJEaOfpbtfDf76MMt9161xmOYIzcDMtheOvle
jTPk5px10UyH5sF54Tb4hWNKak+DisY35SPX/Z9i8NgEkFWCmfIDgnzma16aMf3wUme8s5Vh4kKM
3hxUH4u20eUuNFrqE4evxsDgJ82ZGU8lrq68Nmk2BPf1LaBeW8P9ZHS8DIiSs9E/Itt1Dii7KdKV
sUZ4dEny7mqT8Hyh1kIPjhdESQwsXWg8Oy3S3jrlrHV/arYe8+0qtnpGlrTEn5KFC/kX38DYoVuA
m4+1ZrCPPYqHenDRSwZIq9I+RxbIxwqtXHLu4l1V0PfVN9OXWy5HSf4oqaEGMirf/O4idTdn093k
BG/lTRfRNv5OtHyUqp6/tpkug27gXqVMA/HL9wvu3A1hQvU6dM5j/0YRzsqPR914aj1eqaRiIZ0N
tg+e7h2tAqVUPjw0VnEmSICcQTb9oLCMaKDdPJdiYKSJVNr5EwRH1yzflmYWftLhfSbBE6tzdpVz
xPKM/64QRz6eB6t2D07jkRAq3A8d5MDowQHVyrKRXBRPg0xeO7t80CmJydVgr3yM8qXf8Do1wIRi
AhvyQLTr0ZHrQZmXUaD/nlS2j3NWUTk6JKoGvfK7+c8qWbcTH03Bg8p+DJ7mwCC7wX0ZC30ERQwG
z5lu0tO7vOp/R+dlKr9G8i4X6eierZ44pGh+nhLzZYBMtoAXRTffuAYtYPo25h00gz68kBwDIRqV
OrtM0t8ailVKzDkFKZ1XX7S8AvkruXlB1S4CKi/F2nUxrcfa/tWpPLGDshAPsWJzcaby4diF7rcK
8315O9kjRA3E16Ahg9VqPY0O/WiYVM8CM6h/CzgqSK+tHNppUxPu3HWsBqJ449sZrGoE44KURtMo
9650eKOzeQUAiFV7+hQX4pVojiVz61Vk3izjffgpPWQDsKYbq3ws9HCBGvAsSojXUuZvHdIIEkX6
F7MX4C7Cfe/372aUZ9+UOp/1jTTCub8q+YiT8yhpZ2xl88LoF0Mk7nlU4eNQdPExQhKN1auH0zeq
PzFgnhDpPgBrtSN5jaBQIoeXysn8/RQF33aNRiKxOXks9iYhrgXfNy4gN448NeKcZlA4AgTn6Lwy
voaLT38EAlKW3BWx364rUAf4vIAzYTyTi2ayuKKSesOAo1rSm5LuQ5bAUtHzroOJyWbdZ1uvakbw
r+QDBWBU4UCba9sLCcjmBQTKWqDW5d7oEBVuI0W8mucwhy2q3j4YCgNzzDva2rGLAAj5LzoQJ+W2
ZmX9Eatq56J7hJ83roUqbykLAzmhdBBFrO9DtDtHC2n10kYan1XOWlRDyBs4/w1FHewLiXfTxgS8
uA3hO6eng4354JgkAFHp72UWr3yqsJL5G7ctYYTIJnXb3RMx9lCjMuTWjfa4iJ5N38L6hnme1BX/
1Nf1t+vj73MZTa+lQ8arO3EFsdov107SvxZsAnxZnZq+uOvVTeiEvKn2XVYZ1uBvrdZCLwEowWfq
y9BeFjs3Vg+QbTJmXKC6pVnRg1R7O+XSDlz/EhrFriPu+T5rXLCaTvqTNkQNARm5LaywiXe9dx8i
d21b69LAAi/K6ZH7gBS2iV2PBb+vEUG5T+2YsELHp9ygSMrjVdnU09o133FRPDTevMk6HiOWg9NK
2RMnWRfcWY7rHkx0/nnYssmWbKx6pIe4oC0yt+9N01LnJgEepoc0oN1KCbF1URyVjbOFV7ae3j3s
ABf0iZIsClh2wYeSlKgmCz0MlOQ1zIK3u7C6NzwMSGrDCN78t+j2mWKXhjNin3MDL5mVPo3dfFND
dNSqKsg3Ycdlib5IJiMZchJp+xyPCpeDgQGEJR1b1XShyF9YYRX8JO2nfBvRn5urihXbFUkM3b9u
qI2C2yiMKD6+FqB1A0cRyZYyMQQAiNjY1DUWyLgevthRr+AJs4dtZ+QIwV+XQ7Abed6XjWk8EJS4
Gzs2YBUeEGEEW25ysjSyJafr8G+PYDAVTzGfGwI4SgKRQDtiydglulyhVAe+JL7naPrNO/QqZbYG
W1zuDLt4tZpT21bXaTnPdcNcjPFoOj3PdfCHy1OudY9EZmWHQ4BPeZBb3E7bjCDSjeLfu6R3uIOb
sCtmg5Ao7Neqt9+woq+NqSecMFBvCjHt3LNBksTbYDHi5a/1c+9ixkK4AjgDxbAwLrrpWdhRSCzy
xCPWI+ofm5Q5Kf6ApcvYc+WM5tFsIBY6dbHNPEhSCBiyhaXLp6nt/K3M/XzhK6dfaWU9ohijypqK
30DoLwJT4iWMyXc6HnjVBJ5MEPcKN+FEQY8rmDMum5BWbcTNig8FlaGt4eRFEjbucAaxt/McSI2W
KYg0mnhelQc3N0kDAEd6fMLv/Jf3+XYkXpl8r+RX2PQFyHZ1x0TIoppxjQo7OJHqGamw+ejbF5xJ
kDjlKbQLDGlWvgr60D+a7ox4BIEEaeDzjtbiC9fjNUnzDQkzI+LDXSRfyIGOlhFSR9U0W8j7Bzcl
2He8cXqtIIa+Xo9q00lnWxFf7hAvw0AaOZ0oHhyz26c52MTEDki+YebYSexLDVcOmMcxGQggvTnt
IQkTZCen3kTzlr4bAteA0+IJlgUEXOfRZ3m9S01drw1iNK1bVKsnlnOHvT7rWILLZdObnM1R/D3L
edj0cKUMkOoJBcY0LNsgf+8nHBs5u2Hp6GPtax50ZHYolaxro8ONSJsfUfgPvUNqeZqQMUO2HfQu
av2mQb/kpNUxR6nT8Ayt/L6cYG21gHDSa2jeQPK3vXnfMtAK2DHicFw1ooeng12dHCYoOGFGBAxu
iRmpZVa2kqExRvEpo25ATz0ySW3JtELx1Ucd683YrPE1Jj+p/rFjaBqIEAGVEIW50ONDQrDMHQmG
e9AKjFthFK6iQf1lYVtfB1I7V5g/KOAZn1PxqBvmLz2GeiJ+nZxOK3DecJxYvIwDkfbgijpYAS4Z
3sxGk4nXMFQHO0/7vVeVQIZpfQoKd+jSXjJ4Zw6maRO32Bq6tJU0s/xgOwozhUNChahTYKVcJ2Kj
PWjCjEmvOvePFNhE2qUZeXehIECeeBzcXTaKQ2q70B2IwTYNDH+9sRcsz3m1ubXtROLSARvcdXFw
VyeMKGZ9HUkQq2NI9V6enoL0xljsr87kX333yRlgWkl0r0lI+9jM+jnr41PYWYeJ+D7SwHD3EhS6
1cDDFlaabeU68u13wzPIuO5wHnqZfXI870FEhrcdcbKSy9k+ddZ0LAvmm76kVussazcYmbEd469C
YnIlIrtamcK7N+Yf7sQDuVLZcnSIKuqEwctM0WDEoGGdeGP7IUIZsmUar35AHrKzwuoj52FhFnYZ
agRppu8xfG8LttXPcqBdaeQEG4KdRWGjhK6qJVErjDXmr9wa9eLGdikMuNmURWuHwCpjEPtwrP5a
A+Ffp2ycz5xFpY/mlkI2ZuEDUZXugGIPJd5dkm/GConOMJJzhk3kbtDTexA8OiIAfFn2yQr0wV/q
l59+wayasG+4SRZ3QKJeG6rkLtavdRgzOCcuz4lRmjNcrBlM4oPxT37ARTKW1bbO0mFhoRpYpODQ
NumEYsK1annxAJVIzjX0+DHLL5eIkzkJl0TKcyTXRKu42YM0m3s3fsnmG6ur0wbWRK6lUIecEfXM
PmpkolcFlyg27nznvteiQmIPsIHxuN1XJ9+MSThLyk+IUk9BJ5qDh0/MTcJkUUkzwmhLrsdIZdaP
89LRWHuOTerNBI0UsF58ubG89DUQ09kilG/BeD41Y/WckZHS9P0+IsePPKoW63tanICO4l+bOEXV
K35bbT5gSglXrijgRZjM0EIFfxYlJuolbkukFwFG6pFYnrxOJi5tvCEpjjJRGytoRMQNudZ5trad
cm68gUffZuIBdQQYlD7bMZGlMH6AxrcPaYMGq3f1b64qVmfV0K3bfN5gzmbup56YeG2V1hfLK9c2
wV3keXvMJiXCbXgfFN36s9LuLltHZFEsHcLnOa5nRKCt2nchg7K+Y/9XUefJZqdjbL8ktb8JB3Hr
lJxrtnoWkRSOALZjsnHg8oKqc5hClkRZqe+NglIraeYXHwdkgE9Muo8gy/6yoP0uOzs+acv5KGva
vhF/nAx0i8ht2LF4XRs9ST+D0dwWU+mZvIAJUkT84lovhSbMNKnnvWe676PiTGlpPtb9mO0CDoGW
jngdzgoEl20sbSdHjOWGB3iNv2YL22iCXISprrtMnPt+lnhL1KAPpnwp5oRjCFgSvFWmIhWgv8CP
czJpc3SgU/bUEFQ1+vMrG1J2HWP0GN7AxIRQIcUH/ORgQQyw8vDJzmktsw9B9JYs/LOppz9J4ifS
fv3gRdDqbOd3xBJKiDJjI84WfyZMt2AFUnkdyZSm2UOKTPmUCJP9KSw1ck9K7Bg3aj5tlbNCyX2w
bQ9vZCvCDbdTuZALWQ8/syIhAt8raVO89KIk21OxVbB57Fd9XQCZ0EozBV9YqOBPmVcAX2uAb8aC
o2EmIciJ3oMKnYwXROY2kemvYzOn7T3SjTzMbn1TAJcDWTV2tYDRbDyW1bghWw+DDpacGnpQYeRU
qkV/KtRJVNMXme3V8kbL5XkRPC+j/ZEjszPSGClUfqRUeSyqKN5xKbmLLvLJHgkOVux+zxWjN9YY
CNMDez324gP8Rbuto/BqMUqOcnBpKAO3bGDWFiBsTEYMM4gmWSZFfo4b8xjpGA/muSiSY1+Bg7DY
O+Bbu2YmGzTmqqYZHzxmMlhbn3uOMB2zIA9vueVV4eJEW2tnfGkUQ6aBGMEhH2gj02E/VFDvghUc
s51rxSWBGuZXNeDUlnH4pA2YHrz9L0GoX8WTYVsm4TH9ZjKmO8dBG+8WqIh6Pupzir7HrR/aqnwe
cvZujhgOKlEPzMDlciRgfhHIAfIUnHaO9XoYf7Ou+8pMwV1/7Ov5izTza3LL8Uu1uTIwaxyq4g0V
ZAweEb1ngAmK5TOWM8w6PYmSuQMMGHbM2HQ/c1meEiA3req6fZ8AKYeCVAMPBE7W00xGaqtCl9o/
cK9EJiUwGZwLG3uKOkZSJEzl0XU0XMGmDaNFlfZfuG/gtjLvwig+Lir/HJoOPkj4oRsMlR+z2zze
pvB6GKpz3SfnYvRIQ0QQRozJragnFFpGBK9SM7oZl4MOuP+bCgafEDS2f/Eg+MIWb4wzMl90/X0T
NWpBv4Rv3WUhBohxkRnVQ9KCI6UJemxc4jQmxTq7i9gCuS48jHw6emYJ2JGPbxdweyGl7Id6B3N+
3LQ4F1cxwRTEyIRUmyUEerPYej1/V+51oBb9a5pI0E5WudP1T4eUEKX2k46zK8WOuRxT98NyRxBT
TXMIpBesJ4dPdR++y9w6mGX5ClA1o8UiBL1yLJTsQfpsz91Nv890qmHX7Xr9yyx8WufmzwTNtyy8
6sHyNbmtDkSuzv+iIdihpHrPkYwGs0mPoYpvcbMlSTBxwMEMxPd9vWtqQvgQprz4PovAWZg/2PFB
XAzWgZXbeS4oWM3OgKlGhOGq8mIaaco3HGfiDs7tu1uXR30LhWw9M9gmt/Yh8WBgj2Z8rlznq8mQ
NtoqumMkZfKe8JwadDgjsbVUS/j/W8CdpGaaZZ0dZrvY0O6EvXWoXdSteXUTwHFzT9Mtr6JNnvsh
onPT6U81K2MTZE1zBOPzySAcAQDjTgn9CFPRg2GY30ECIbJK+VzEEWKevuqQRBQEopS/+CIfx8wl
K7Dz74g5TBeZ6PcT+xiHF22lrOieRxzxIq4lnfAYurAgi9GmUQcu2rFaWgiYlBCGGJ6g8xmpLyLj
NxH5zZ/4Xhas91yD6gOU2CHoieKppN6o0O+WLnk0bk3tnfojU1RzGaWMTXqze5VxducM2YkF8ldK
ti4yaGtFag0Fe6Drlamcc0tQxY5MS9Kg6cyxqBtCVmsl5zPSpCNHF3+taL4YXbd4KfNn1ySjS/bP
WA8H7D9El7XO9Fc5GO9xnOsxfMYU+2e2tt7MJc7Z2jjlo/tamz2r49LbD9lwE+mevNlp1gJFHcd4
GBN6lByGrLwrXqwkz5F22FwwIkAd3xcmcRM3iktKaqk/krUhSmc5ttZGRJw5BMu1q7GkwVHu0L7E
umXX/h/sndmO3E6enV9lMPccMBhcDcMXua+VWXupbgiVSgru+xpP74+ahtHThg0/gC+60PpLqlJm
koyI3znnO276aSTTh7IN/csBijeawaPXJxN+4uiIiL7PvUnsPI+rbBRTdLLjJQrSs57ATBrb5tw5
Es56Quoo+EtcSFvKbBAW9zSS0eSrGMWrSqht1HOod2rmkTHxSlFVe+1YvHTVtcdETbtAZV9B0iD0
cyDHEIDA3NQdmOAeqhvo+wTntNnb1WWqyYxFHsDcPP8N0oz3U+ZijY4Dm6LAx6u95IXxMdBH8o+z
LN9AcZl85OV3kY6vfs3Ip3E5f7LWed5Da2UcLUu2V3PH+QMIm39o4HXFOaiboHtNi0XpqFdNwKm+
Lj0wbvdgRIutYudVpNNPagqWPOOqyhZarz88CyfaIjLvFSak0Q5DMuP192Sqqyg7gSHf2URdcCFa
ubwgl0JNHtaJSyMsaMezKvKtH8tiFauY5vqZpjWqvugTy9aZbzDw9pwTi/BHFwbeg9H1A3vWoNoX
kNkoCWQcE2kDmIA5nf4TwTqm+Z5Jwk3TyLnDPWEiKBLZq4fQxQjBYIsB4TkNP530D/Aa95xKiwYm
mw1iz2FtMGe1D/3+cR7LzzHDVxZGroIKKbcAfvPrTFh6Ta0ucJiiBXfA+K4CEndpxu6b0Whx4JU8
5r5+jFyT5znMvG3RNDQizJ2FhaT67pkG4vntMbAqm36KkZHVKMEHXB3TQc6cIRenbfKBcepIBh9n
mb4rx332uhZfV4/hyM3xhcPnUaciZL0PHdJr0FAcuqP3FhOQigfbqsK2u/es5haSY1iVr0aW6N3U
0xacRJi5dEizi+3x9KYmQHJhl8D+eXLl9BkAo7Gt+odjyualALMs2uijTHr6hyIsRl4nneW5dJc1
RnfNbhXNO6ftdYUQTZJqpHzT168VcIOdsOLvaUrcAzGElwjz1zY0chLOC7K7mu2Kp53nU8YILFKh
O+VSfRHlMK6mp35Mlc/9L+t7J4NrhrFpPVvY5iOVPLSco2r8Nf5SGY9kcZmYsx08htJ4SOp7qXyS
RJn72ODghXVLkrBxbnPY7kXfNEcv7C7OAKBSgcc6jEp+64zYbjgDvLbb4M2A5+CxKHMEy9Qh1V37
yiP1kLHQUTOdpPxZw9WnVin4SMR4LWEwNTXbSzMIk7PbRbmk0Kyhy7cFhvmqKtVRE8beMZxuKrgT
XVxgA+DT2jmWerFJEZyEMMutaLIXi099DHS0a+ktWXW54JQGaMhyohrOTgt8vmbbw2iIWuPvkDET
Ga1XTnZiVRnJ24gnDYdWjAGnZp3tdwlgrw10CXNnMs1hHzZwRwwfRcIzJB8HHOVF3ayzXFYH8gp7
U4evZmbeJ08C+fYad9PV1c8ytz/cjBHwVD7Sd+Ps54gS3aIotpyhMav2M02eE94Dkga7qu0utoW8
YvjmRyl7fQu1+6znclsPi45gs8bGIjRPPrGO0J0fJmEAxuPYQyKcKzCJmBSY0l0n2cdEImONzv5S
jQm0dvYGHH/Y0jc0W4ppwxPix+ikL6bn/4rM5tUwS/5b32wpzXyd8eLts5yS58JiSNMa6gTeC2s7
Mc+5fqLIg/mcdx5r2EcVsENZY+wKGvqkHRpUV+2iIUQ3X2qSfQj/Lq3bq4BPj6g3FJs4RxItDtKL
EYPgaDK5w8/KMmPaw6maq5fe+QZdO4JbIGk8L9UqUQ8GtTVsKIcJeEECmCvqhPA9yZ0xM6NXYfs0
Y0Cj0by+FxCdVDLdyA/wTRU4ua5j8x0F4QX8JCBQM9pXtWft+oqn0Fz0Bwe4CTai6VAr57Wvy5ML
pdkeBrTSOMccFhYTEyP042Y0FWpUuGWKunHn+sFaFmiGUEwhongvF76ihNhgV1Vz9nE3rTWrPT76
rj/HrtWf2TV/2K1JoJiNC7I4uCgcbee/X4rWboGWDllJxppcRd6eJo9n1urv//37hRiQS9nnEF1N
9ybTPDkB/3kz9NTsKaZcQnmCzWw7AbaVzXU0hu9GQruD04KktwBWbRKlnRp3llI/WO2B8MQLgsCO
fgVBY2/Dtv4ac2E8AaRyO9c+5CVPNooKPEadigoxu9k5I/tUqs+t28hCus1byycuyv45api3i4mj
hfig8YapmY5CeBLTxsKRuI3S9D3C4GJSRL1JzPBD+88J8djTEKpHneolk7g2ygHyZup8h339o5+7
HlWGIlRodggj7fvk9O9EW0cee5QzWk32qzElYASM2ZE/JweAkM8TD++DwhLWhwljrAaXVIEXaDNj
qVnbefyK1LaBqic2oaYpfIrsH6o1/wyLJmVYPo8aTEd5Qji6H5/wL35AHabMp/sZjvJMkoxeO7q4
6VEx9UVq9PgRzwSkzBUkFsoE1TuyF2ft0fwaEqyWVn9NPMvGEx59817SOU4vgz0fcYRVds2UtG24
/JvpbZimW5Xgcl00GiQS9XtsIRxpMeBQm7HfoiysWPO9TaREv0lKj/6nEBojVo1Cj+Ve5BECr1Oe
+x7nM471NWjEjx6dezNN6qPXzBcWei6NzMxbJ14B9UaJH/GoNRzmiQErCT+IbFz6ANOB2se2wtag
3NVoUqRdQUflG5sj91tSGkz+B9lddEfCGyxtUTGNziMAcZC4/xRYkizdPufNso3uMTB6JannyB4x
gmdy05YCa5+g1b4d/GPrfA6GMzyUw3dc9/mD9oLwHEvvIsoe20QANKreST93HohTH3y3BDKbcltl
c5yc3QG9zOQ8uEUN1lsdYmgJdfsum1zvOXQUV0NVu0wH+qg8n8LLPu5xKIO+5GPBNgEiX3bsSSdJ
BjsDuA3eqj+4g7dUxi/nXYK5SZuI9cxBrqns4CFDGaR8w/8sG1a9DKIf7rbyK7fs04I4tzHtYLxx
GX7Nxja341OcuBei7O9yzL/YcLyDCbyGC+0hHvtjP6oHhDGf9CMzgwYfZFM4pynzf4Da3DmhdwH/
G2wMr7/xRD5ETfjS5CVdZgkG5lL/krm9LbGdwecPP+ds+CQod2ond6uZRTQyAmgSBQ72nP4ESYdy
eMHNwszihoz9XUjvWdXfNY+0TSj2JOQrnbxaOn+PpoXm6VRPedM8CjBn68jIb0S9QwT6/g+gGqyJ
fXPLSvFHcDyDosjzkcb6W+NV5TG0NO5YzH3oK9/44dODnIvnojH6zdjbW9SW5kmbxSHKdLPtx2rb
zCZ0nvgwo6o4hhnCb/N2LUWIGzMuefqk7XnSYr7X09kO4sesl+DVXYZWaah+N9H0WbpA9kwkTmfK
xV6CvwZiouu9FTWgUMCCmo0fndgePOmmmC+9velGj11E47GGEysIYBWJNKK6AMrOGsUJWBhCYsop
eWzcQ+SL38SEnzDv5XtyXmpfjcHEfM3PdrbCVb40KGdhLUDARFeR9y+eHVVvhQmOS7c+vgRpYgfW
rnkSFdNc7tPkidrLg6n0eEAGgZ0fmeE9c90rVRq7Wj9YtRWvzc45mKOX71rdj3RcEpDrBsBWBo8Q
kJ4kwXV3COb4wcILtzd77hyruyLVeKcc/UjbALtiV1BAo/1dpTh7hJ2ia2EZT06kBCmf9tVuVsT3
cTGcHAb9Xz6GnHTonR+KVPWOO9s55rNXPneN91oZ9KpE4wsCpPWYl9SM0lyxVgkiIxgy+WQlZbMR
IhG7v7+M4w2sPeMy4TMhCe9lb7EF2TkaubqSUjkn225BFnEFHWJz4D2ocPc4k+63VmdN+zEOnTem
WFSNV3W4jXLvQmp2Ix1msTrkY6uLXOAQwrKp/DdJ0OwaZCnOs4HFIZi3hsbWkyXVbrC43bqiulu4
N49mNacnDOLMmiMP/1vc3zjwW1uofvkWfjgIOafoHhGA6R31jeJ5LnhyVEGtWJMS5q2z/AnXdY0P
8k8Bo+XeaXXPCwfLIwfMp3E96iy89H1FwLijTyaWFZaszHp24goWYeI4LyokhGva6Wsjs/BlYtLS
hsg3ij3aTk9Bsoc9GmHmG53H0e/wHQcdDEJ7D4z9LIdmOnsDnKgmAxRr9ObvWs3lMw4I1vKQgX9Z
OunGK9t7is/xoYZOPkRl9DKKkAF8IxcHfYnLEkD+DkBSvsRxuifHB+AlnX2Rx1SrsjdvzIAkY3jN
3Wy4qqIrCTURRzCn4W4WgIhNnOwiLZo1/zg+3cFyAQLUj0E/zrgo4fnHo+HtmqElElJBFKYC8jtC
7z0rMA+VddU68+7VmKEKJzRwM6N68LgHDv3U55u21+zrYjltgyp2DwZ/BzUjMWlRC8gsYPO16VgM
5NHsWjY+jt5RDch2RAfeJibqGc/Za1DGFQx8FyF3dtS5t61viEuKrID9mzhouLc0868aZw89Dlb7
2HTgLk33NLjFEepYcuQSMTeFDQMSYRGHugQ6p2rcbl7PSxAdQckmTIZ1BJD9XBJswi7edTtCJAE1
C1FzXdKQYVM+M+X0qE65mR1FWL1EI8xpvVuJcRF9IlDXdmHiI8ro8yGC7x+T+DtpihcPc32KTpxE
1XO86GSmS/IiGRZAicngBH/yh+qhAkSkqRTwVLZpdrhCtSmvNVjPixWzxwPMw2nfK16rkgREZtQb
dN0G4HLL/LwGcBWShF1PwWQ/jK2i5ndifVFT+5NFztypemAOhOltE0vj2+cbYU+Ty1R+0OsIU6vr
CbD4gXVwBMa5onfEsZvkBkRP8QyZyT6GAVp/0fgGyGITD1PcuiADiKeY0Tg/W3702BHc+KyL0Vlk
911l9tXOWjYe+AhysKSpZsZHUWtRt2+w0qZbznbiJovgY2ZuU1bu9G42tXdiaMplZFmkqkdpMBnV
GL9ShpUs2ziMrP4h8cRLSi8xYSYnQMxs7QcRT9PW6NNrX6oQhlP+MiNd7ZVi6eXnF9uZa32N2ck4
qUZKaiF65qNjzETAjoKdED5t7W6SPjM20oeYmck6Cf1vx/K6lzwxfiFa2r9GFkYcYsFbnzOdQ2TC
PjyG73li3aGRBN/mGZ/ePaHH5QkoJ6IrcWqTCmMwBvOjcqI9p0ow85kv9nZcv0WexfZyNB5j1bYb
sRwZfSXjU+enAysRW14cpk9RhdjCcSQ9JlStAfQF+2BHHkygqYb0xQ46j4S+Gk59g2vV1527VzHH
06mtXyDAYemYZHxLLe+77of6SEMjCeska+9ti09YGnKv4K+ctDeBIme4hNuNG7MIz2TUaV2s4Cpx
RTNvHj24sG5FEU3NXi7RizfLrKAQDwpXSUFJuEntIHuxUh845HH8wgPQxAIq7uzDvWDBavRC9GiZ
aDnmdO/glnVx7QOLBdcfzXa27yyOm50/zR+9YXzMLgoYJ9LknsfQ/NLoLYqih9qnegJCo3xNR7KY
TGkL7QTbBLlkN0IEfhmDO7xw68wjBl9wAEK+HjvaDMgp7ap+9K7eOD5O1NVeAKFOW7qfecGZ41Kc
Xv+QuLU2bUwDhJyYAPV9d1cjZJN+jhRimZJnK4dRxLlV4EW+eBCFry65DC2Yhk6Gk+16W4YgGFIL
UgqRTNXy7G+S/WDAi7YqyUmv2BuFeZF5+aqqAUmiB6wdT0686cwkPpfyKMOsvbUOA170Lb0u3U5d
k+aPnOA1LH2zjPqujmKbYjWCeX5FXRCEJ1wxWNjMUoFBZEmx8q0haWFoRtZ2RjAQsFX8ZkRNee3F
j4RkoRPMM4gA64EG2GeSl/bGNDN3NRj2uiWQRJTReaWx4lcpEC8DG3sZjJ61O3JrmkQtTkX9GuoS
MnyRYmc17E+b+lekqlJt/E4RbZpxoVK2+miraRXoQW5J0IljLgVYZVzyFZWjjR5oRdZ0/IBjXZsN
3mcVdl9+p9OVFbv4o2z/mswwBBlwIyeltr0pwyZBh+ZprbV/DGUMRcOxVyM4wXVnZ90mn8Zd74Q/
jaYc9xwrcroTyAs2dmsceIAA+THLR8sezmh5l6jPZs61usdBCj54mJsHj97Ns7arQ0E9WRN6j4Wr
nkOZeptKBOAyZyCR+Z5IytUOmPhxtpzXZQrPsGfXMOuAfY/3pEaKdbLyBzj8T4846SaZG6RmeRUz
gnQ4BUcbkvnGCU30t8i6UILig+/IrgV4NMSOisHx4LCxsoGJrQm2PtYVfA9NmKuz67UZFLTVQvTP
xviPYdZfSSK+h7zsVs7ibiuC5CXomx9GDCI+WkLSkHGxgJmCHTfiRBuYz0p36cYiXiFDgmlMWujL
TohJ1tzylT9xxyzdd+wn0xoYjnybhvnDtoOPpJ6ee5c/PVX1UWMkJJDEzpDik0MRhopsAAgKEg2L
rdKnyC20PkBNvc5G3N2ilk1CEjk0mqfuB9VrNCX1DmgdAGLsgh/82lxY1nir64uLEQU7nsNwdf7q
KsD6FcGDrn0pXf9WSPS5qroUjn+Nw+gaSM7z0uJYiSXY20kDwjOsOIoaQsKRk3fAW2Rhi/cfyhz7
StjRJtF38Gr8X0E8y00X01Mk6y+GyMQ+fP82T/lzVlv3ZpKPQ2/tkLXvMXUQYOsYBJftTbaYWXu+
jy1xzfuV/a6gnkRQDrucsI85bMc6Z8/H0j6lHCdD0M34jZ0155pD4DTzrpuHXVl5XPejOrdT+0kP
EZt2+HZ8e0OUFxLyg8UUSzEbSmYaxW0hDwJxd0VV9doKso3jJAEOt/LWJjwaCWtvjQQS9HwMlMnT
AlzxZhDJg2cbpJxm6I1WjrE5IzGhgYpJS3zjYujWrquvAGjoTUqfUB/v49jwHYwfGXUmETYo3ain
AAapEU9EMwQXS/dd9OG0S3t8NZm1azpqaTCTrvAdE/Q1BnmGuxaimcyIJVc0sdaGzZFgMN5IF35O
qfOHv1+0MCdSaaRvRLkZHeOlaqT/8PdLG2GoSwjkcu4iVNSDthwZ+vJwX8Uif7GLSG8a0Y9n4Dv4
swLB+1uUJV1g0DiLBFBLaIzg3TjCY+jD3dxqgFzYIolN74fAvY8AUJYu5z9xyWmuj+YD7C9MuW7k
0B+DYo0XTtxbd7pBpnIgUvErlq7pELKVoaTM+tmgb7AYVtvJi+11mIp9MIf1vjRQuUOj1leFasMt
XMT0swxn+HDJUeM5YHlEMhINg9e/v8S2VJxqMhgwbxLGCGjwXK/1acKW5adQUaAiBRs5hSPHO74E
jeStWeAwlSXkyZ5BtxuiZ4lxS2OXj+rRd7sXrwQFl7fyvV2gt/3yJRozRTPTtOMO/qVneLFApIAc
tr8dNqLH2iaBKyvG9GghLrlELwAiV9XAMMt6Psk4IDKyKLQGHFTXrIGh7lUhnjEzxts4bG1G6Lzd
0BYtg0/CcQxwbBYtxa47uxsPX+jRTeB4oYutpZUynC5h73U1AMxWGMe0XXpV018oWvXV1Z79NPvZ
4Xkeuwfi0tULRQsLg7hKEWO9eHnZNhMeQgFBjLHdy2m89oaBQ1T1XdQ9kWqEBqy91VPfmAAMDf1S
zI23S1qokWbWYlufR3Zdfb2fbEJcCrfCZKbXlATepiZrvE4qZ0UnFvMM00KO8JZp0uSeiQpfbf0r
CoEAjHUQcD3W4jJd6bSMtp3RvBV0wNUgca6mSvXawk9c2Jb1/LcA7o0NQXTsC/hhBmY9yVL+YJRY
bKMaeBgyk9PZH/zTb2TlWocCdS/b5VgJdtQK8syP1SEOiRf648ma5+eSZ3tkSx8eZPLdBqR/bQFY
koQUGx9Tn6Im+eMjKh2k+u2MiLi+Gn/WFQ8xm2Q7+cfy2/XSo7dwdBoWC0Olf8wamG7XYw5b9g/e
3YNwkFdYHKcMdyrgpHVu4r6NO/Vn7OMr2XLcJuXONSLBEmbmG0PP144Caw7qNHUBjGtGhiN07/BM
yIFFTZ5YL0vI3pd5tUY1CScfMKvLIlw6A+kDmx417PCUkW4yX8MSTCAzRi1t59p6pDmtZUnH8VmJ
ojwACs8nWP6OqfyDVbgcF8J551btCy7jR1HYYkswsvewS2PYQS5NfoT00a8q0yHB0JkfdHQG24GG
Xh/B2UjAOJbT+FC0d6/IXXbS3Y+Ghrd1VMEO9G2SVhOzfTx92Xls0o+aE/jaCEgWgc3Fdj0nIMJq
Dum169tXcPBnylerLUnqR6sO2N/OIc2QCdqo6XnEyYNNDNJgjb7luKN4ksCsCK5CyQU4OcXALqQV
/hTq5vVmvw3d5Img7XNGZ1tXnbVi/uG5obUHRllsbSzDK5MFLFH5kx9DVqjokShKr1qVHauGyOeX
dlDsNEN4ZKhwBcSCoNrmHZamKMG4OlNVlldjvBel+BCN2jAQ77YZ5UJOjKlpENDf2Y59uH55NAyS
LZzU9Io5LbrgxBJn6DV9DRy1C6lgvlrTwZ0xcJlTPW3TCu6QZkYccnXZdDU39A+hRnvXscvwkwwA
wVT7bnR2uOa3WTarAKsg5rUNOLiVFCN7L+VXa43Z2qcluakgM5gcB8xcpheqlw56RIjWkMmapWqz
xo6ffznYbpIY91MIk0XWDWG2eQbV4H01cxPsq6WVnlzSqzdS6bS0+bnsaKyeCtMmntBSUbWcmOD/
3OA4NShUj/CUYFHBUC2M38XWZRizi+3kiWUH4zKyyifn7moFAnY8Nap67aIM6Jr1EcfNl9N2b9Q/
ghFY0AQTMOU92pe7Kp2fttKk1Bp9B7byiix3M8n5l934ao39JRDd3mqBphXJV+VVpyF3xVZKm/NW
8pAAe6NoT5OUx9RC5gKHXfTHhoRHAcXJkQtPo3b+hEMEfxNkbzB8EKKLh6W5qsZr1VTEskmhr2pj
uDkgkfcGaMXVGHco8Y2xlfipm7m2V9MC9WfMc/FI9d09lkojs7xLQh1vWHI7jvYiSZT5E1fQAk1/
GNmLrUy3CVZWWNCL0NvPYx89uSFRkqHnMBlycKaLtqyA9pZIdXp+B5RXI1enAs8reKCTmRjM/mPH
J+9oY8yNr6lyAL+X00fspcPaB2NozumXQ8hsJg7eE5pYxWmBUTEU8eeQkzRIo086cJkL68LbqcWv
5qmZSEBUDHvXGZ4Z856bRHhrP8wHjHYtTuIMeAyWuEiQYDOr3NxPxvjO8StgKj9SC5KF58IlZBS0
/nWMhbkZJnfYDAZzISxdWK17GjiUc01z6gJGE0KJHXjhfsjV2rIIuhgTVdMynP9UGGezgDfMyWeS
/OEbbggi/1mEWmuMt8xzPTZIzfvcM7iDG+at5pQnl4kz28AmuZGj+2scmN6VLR3fHcCuQlQHGblX
aBHOynSKG5fR1WrxXVntnVT3HWlk5Y0NrT6iO7s5vtQJOGvU0zmp6Gc9Yrc7tj2Xs5cjuAXdeJwY
eibzvK2LOaeQkcd65mffcx0/yAyN1bH0DS50tEzD2FkbKPBuB4mj9Jfu3Om7hP2Rsc1lwijZGzgw
WerRO4bEME0xa3pTs1voTRdbM2Yg/MYEs2e8DLHvs2ySx0TaPmMdfg8+y6fys0cHqCXDtGSlx1wf
La98K6cqXKFDo7xb0+/KfRLu+O1hJ0D/YyvgJsDNgaggBpzGIa02JRaIEwUO755IrhFCNxZrLM8e
GzbK8dprSC7XsviDwg1OA3fFbuJ4tk6psNhCz5dw1D6oYd26RYLJTRK2nOkkUBxCmVT9saWRX3tA
+yXf05UBKhzuXgjSn/Q2gyCd2XMQPlu3pfU0KMhL9H3cmZncRzrfQNWKX8nQHjXGNpL5ImMGv8Q1
ivKktf7wcbfJVkEymMNvP3/OSQSTQFkYfiY2hRZOzW+TMVPNfuvs2wnu6krk6NjVqUytAkUqPtud
ctb27EK5Nzl85ZYwCUyiPHa+82RQs7MBAvGq7P6WzMFK195X5C712LZt4TRm7+LTsCJ6qY9ti+0s
tZyj4/VQm0hGeKZVbdrWvBoMMddBm0BqAISENoPvg5MWjbG5v8npkl+pObnO1kQNo18/hB6n0SxP
fxeJetMebmJVN7dobBlOprtQ+8x5vCpfp7Cih7nl0Vm+4YB/DzMJC0uWH4zKCwxxi52uu3Tz9NXl
KTp6QQ+yQQjeZcy4awLjbgVDtcdXUh3iprnZupSHJDKzs6z7Z9xuLC8VeAs7OBgeaRNTMEcbymXW
5lJJOxLHJv53CQcDeIWpNp5RPmLXZehOkGZSlKGkxrFpyjcCo9AD6DwYw/hT6mGvdPBDGDzo8o5B
yxL97CbOFdHwGBKkdkzxS8TmpcFK1yDpt+VjlU/HZKLfy/AEDFIH9JZ0TW+1rVRK8LNkrqWYWpS1
BdCV6BKRx9tQYVbEvXemlrCEJmWi8ZQczaddnjJmZ9MOBse+M3y20L1duXVoayHaQH/A06AhuwpW
dNmxNHrlNkHR2FpJuID/d1hkD044wMRPXuFG/qAKmUgNcXyDuy6MzWrvRWxIpurcRd6LE0Tfgo8+
XCYLhjCJf03upidtu7WwNnpSv8dOyEVq4Lmy9Vtb+g9Dd9NINEz++/tcoBw6tWQfUY4H00CJHJLq
uvyvHcgjAlIDI1OPrNYJlJghS3mY2xF1Ni0OCtG2PwqveXYB2kQjSB5j2VYopi0lSy+QcvHFifMM
5KdgLFjqNe/rXoMGXXeu9RCkJGYDC/yX6A3kbtYaS9x756rT5A3esY95rVpaa2nxtvksVV6FBz9M
98bettm3u4Lkh74IXLwYX8Z7ZcKoZThL8bJ7aMaZj4FND7U017nKaszYdEqOhfw9RdkjJ1T4uoCV
i3jgE6IqeatkeYDjEZ6a5i5y+mNSyFmbvgzObpzfAVhc2hx7jkdXIENtFnJBQq6UdfAaxXRSAPza
QUmFD1mSOO3Fe9dxMTtVx22RZu9w3r6mMtonHCXpga3He4aT1BSNt04D8VW74M4C+jW2eAXYpCzR
m/nNYmCx6VksoCn1+l7Gc0K3VgUuq7sPUfanAGrctF68NcuJbYQ5H2a7pofUsrmZPZba0edCUA17
fz9U9GKJ5FAGfbFD1eIBwWjEtbNXoPTXtqPgrw66E1Ta/EDIdp+GbIsXip8EpEwHwqbPYEob87vb
kV6MIprDkv4tcZhkTUn7QiDmrn3rVyvHvaLSIB+5UbLG/90k+EL7+aOoneusMfN0vfPkMNRdt234
hLUPHpJephLY2Di57/7u3BJqr1kjaPcwGHJ6SbJB834XkAVRsEY8P1jCc68wrjHwD4fanQOy75sP
fAgYQJAmPy0cSseSQl+w2UY4nDEcgA2d2x2AjxbFuv9gPtOfShGzZbAgx3M+WPWOxeBLg8fyqQBl
l0FUMO1+pZlrA0qv9o4/nSv/Pupx3k/LMBom362eit0csv9mMI3ShDkGAfCeO80FDv5zp9emXY97
uzuYwvqWkHJW/x/e+f8C77RsqJr/Z3jna9Or/uf87//2++83W5CYf//GP+idjgTR6Ths63zLslzH
tf4XvdPx/wM51AsQKS3+ihkA1iwWiDpkT2n+h+kD7eQ3XWn5wgL6+Q98pyHt/+A/+xa/hfZpLmjP
//Hff03/Tf0u7//J5Wz/5df/VvQ5N23RAeT0//3f/one6dqeaVq2DzzJdRzH8oOA3/8neudsmqSe
yMJsPbg2mDfcGAXYoOhIse1lnk2opKd7gH+P/s8L6r/8S/75J/9Xbug/fnLg2o7PvGWhkf7Xn4wS
Mtj2aFjsF+dAr4Qt6lez17Je/9Pn8Y9X/M8/B9Lp//YKsfdKacIkdqX7L69QDGULTzIGnTEkCa4B
m2gUo82MAgyMpS9BXhr33K6jl//7j3Wdf/nByyfu8xkJ4UnHCax/fWtD2SXkfOEvGk3kJDyRHcyv
dR9zeE8zM0xex8KjrVDVTL+QeKm0JDyF/dgv7PpJVH8BqaLC5rtKRmzuIHHYnDHWmLesaO529OcM
wDmps5WjDAIsnshNpjOtPRNKKuyEdNDoDwyyHI7VjETMezQ61QtuBe9Udrm90U3vb8N07j/iRBM8
6FITtn2i6Nr52fo+ua+0tgnSGBzzekADD7U1G1/JgJ9WtLXx0bZdWeJfiNTPNujEc9bxGh/ycsjD
A9ZJWmtYTh/Sxv82UBxp3AHe/1qP/RM9I1u9WCW8eBfSY2lE9JAOMwNTK4zkTtqomIgd8WfVNTQq
h1KeYgxb2x4hf++NXekSTa9tH6QDbaWHePm6r9K4DQ4tNs3+tWjI/cKEresSq1ZVBG9hjRvgZtV9
AzfSCex1Ng7ZezMp6lVJYfKcTyNICT/tpCNoTEZ3wgUIp/LYu535CATMsree4/EeZLr6ZFJRf1oZ
IXqLveQd5DdVrtxGnCIHPi+qS50/Xj4xJSd/153TiSIpYbN2mkDu73Kel3LIUqDqjc4lay0X66Dr
HBq7A+pUqaLaV72/7ABpkgUOCORyO+edeUlmvFxTo6jPtUtxwL8t967u6DjvdfCtiql4UEZW/GG+
5yJcUghaWFjFytIARkiJGdZ/6qNK9CMw6TgfKODBhWjXsB9qg61kTe5iB0OsuFiBJbZtMnM6tnH5
7YK5n8+19IMN3HhO22pmeEjJ/Z64UP3SySI5hiPnSh2oBmCPhYYcJSPOHRNrInyndCaKwpZaW2og
LTCW5W89SKjcwkymLTsbvMH/k7LzSLJbWdfrVBRqK5+QABIm4kmN7X15xw6iWCwmvPctTUPz0Aw0
E41EC3xHukYRCuk2GIfnskieXXsDyP//vrXyvqekQcZWbxo2UMYbx6AWzhat2ugqvEreMY61WBH1
w3myeotmBnBFH7L8A3Bcfx12AX1U0u4gsjFbpJ9WbCmyolI3ZKWsBX5dS95JbfkSW7p5VMoyHuRg
msemXVIDVs0Zj/eNeEu1221KIxgOnTHyAFq2kAT6Mu5+1XEtHozKb+47qx5vZpQmvyemw0SZK/fV
GiDiMpnMHkUfyh5OVeqdpWn7GPwKteP5T4ZrXr+RZ9HKphpRtR9ZoJ3fQHo4pbFrLyimTfaLA9Dl
HAwFcO/ahPNJ4JbWvNechzkWL8yv8fxSzeIJqibMM3TxJuQ8dBjLJWNCKPWaAd8/ghHkGUyk4TbN
suCOy7ymumOmX41r4mdl+3ugpwpCt6oiThgVSsKgpfQ/z3x2lvyCoVPew7YTAr6qmNqabc/WbMI5
kpMWZ+MbsmO0zfBh7p0QHD4or6kvjR+6K73tIJLx1ixLWki1zCsY9aSnsjYo6o2R/YTINFzrYTZZ
qRrNLcIbwNO/PSrka2F15/GktQ9N9oa1Z7ssE9GAmw5sSdonqt0D24NR37rdeTLLfE+8oDumViNe
+db4PKejxrlrnIzgUZo6/p6EhHfoUL+/lSB5D0yvGUml4ZxeS/ZNhwSNa7OqS86dNI26/JO/dvuT
YZ5LeY9xyorLHYublKn4W0Og9AxMjOy71Uy7CgXK1uE12c6DF24Lo+NxWITzFSMGH4xIhk9tGTFe
GyuvvQQCzHwWNNE+5c1InqjrgBTP1ilgZvCLhah54pFX7uKyzq6EwLob0ubk3k9a9QopYrrnvWae
05KP2zRxNJwmj6u0wyUr6ThS0NXNT34z5Cd30li/gsL3L9SU+x31YefYhQuYzBPBb6NNSyjQcDNq
OM9r5ouUNxrvqYFafNAWZsDcpHXha23fE8TgyMXQ/pQZpb+ta5V++uieQQmG03GqcK10bTmRZs47
+7nl4RpAiAguMtAjGdkoxCUwukfLjrsLowO61IYt91GcmB9TDcKja0PItYztIKoiDjlbC/our2Cj
dOTY97bVVYcK/vId2mWjZV3l4O9uZPe20EcwxAzRrnIqWscWggM/M65DNv1MOqM+GhWDdNlToQaX
Q3gzaStx0KSeD5EurLva60G7mpazC1va1QwsnDslLeMpMgOkvWy0OdIbbN3CEdMvPY+vgTTBuh3Y
e+cJCiMGPuKXQyf21iTFcOfziPhic/476oo4n+GbfECVBCeQG/6eLDBDvii2PyxpN3TCWSaVnOaP
rVGnTOuJbtWqZ/huq/aoTACKeI4Hci5qBp08t+2D5Xe01sOR4HVW1AR5IDzqlwp5KLWgjGP/mup0
ciyatOZFjkc+FrwnIaxRtORk13aPwo2zuyRonY/KFeLgEcq8ZW1qvGb5yEK+VDhwG7l4rHmuKV4a
K+1YwZKT+pGyQFgJyxI11jI7fRaaB4KdU8806rKpcIxDrCf04tIv7N8N0kTy316tYmS1o0N4Bo0b
DMxpWoasneERV+MhANW0zDjs5q4DMUcaVvPNkddC6R4J781QA+y5wdHVvaGL4lTMjXmfFaws4NpF
ZOiy3qg+ORBrb98nihg8otle7nzZQ5ViHOntmnCuf7Vpo76NDDFfjWrUJh+l1XOToITlEcO+S+qq
JyWjrTBfZZHbbzLHpl8xmbo6aa6C7TEbwsBa1ZaDg6xUilap0445y5y6C7m818J9dXW1aFzbvH4g
pqxONdVtWkccD5+hVKacufOOqII9cTnf8FxPJxOz2kLQtoqSYLS1xGpMN+JqADCNSIzdTI+m0y/p
dixKG4Jv3bwlBCZr8paNflaxST6+L5HAEVBncUJRKIyI5QXp0crmQlFS8CeA/DELUnZqAY3MCRw9
oIumsuWGLzEcVO5Npdf0V+H8AHMikkwDJLvW9JmiVd+a7GxsnkT5FveUmNmleeAkeYTJuCwOebB0
mYGitV2Z0eYlX7gXhlvN645HRmeNw5em9ghH97mJA/yoHSR8dXboJRnrxHRrMBm1n+6YJaD/DZNS
fNldU0zkJFzzMOGi12vivcM9T3cYUmWk2N3OcezSSGGMsHVCOz4OXOh3FsHSm0ng4OSnRvJSIRt7
7+eQNwRnovkyiokmiM/b9DzWtUsRyW7OBbu9hZ4hG8pcjrM3yshfF2VfDuuS8foJjw+xuAgxxj7S
c6ZY8I8MZA3STFwca9A1uyb3/Jtl+2o7MRJrl3Dg+M19fb4EoEKmDUz7cbrOXsP7ho28kgfoBSAs
w5iXW7CuYZpjMTQhKy3c9RRZfI9aWc+IPlrRf6ScF/xHrnYxtj0+OtVOQTad17YDemDlFpAb98J0
+5PRCuPsUGJbspN0HMnZoJtOGj5rOXvYeKmnNq8xT0MCZkWqn1LSMRR/RM6Ey/cfcrfCFGKb7Y+k
9ctzEw7wyecphc2bqiefz7+gEm22b4nf5j/RNMSHRnp6VU74ac3CTd9sGdmPc06vqafQQDzuKKaR
MpfhF36/rTrNYpnqCc4pRh4MXAcS1EXomA09tlG+2qFlMl8xFxc3b6kWNfSSfHGD4Q2aenwnMoO1
Oni2daXi9uo36czEjI+cPDijS1Sez0j/yF3FWVVWwyaT77f8ChogyOtOFNVj2EXe6j/AaeCAkUOv
drMphtlJ5KwcVLeGreNu/u/HPw7of3/qdH3b8i1fulLSBpH8759Ot5ZggWrlnKv1NPJcpoIrh0Ra
K43d7/78Uf/xH07S/3am/yrKqY6gtf/TT//zNfqqi6b43f7r8mX/+5f9GQT87Wd35XfOk+73d3v9
LP/5V/7DF/L7//Xnbz7bz3/4CXpLUvMP3Xc9PX43mIT+17Rh+ZX/r//nX+OS56n8/k//HhhN3i6/
m46K/O8nKbx4f/eqL7//X193+8z4uvV//2/t97/79T/+y389Ulqtv/+PL/1rCGMyaGHG4eNQka5N
fuJvChXvXzCKcTRHXMJTpHQYj/w1g5HGvzBhYZvjuw7Detv52wjG/hfgW4bL70fEy1Ws/v9/JjC2
Usub4e8VKkz5fcdlFuS5PhMD55/eLC6u0JZ9/jquFb0EfAkXujETqy2bg9AUP4B++8FBhBNKjJTS
RV3EFo3oAh2Aw+wS62VKiKe0qF4dCwuEK9gIWk6+7xtuXkQ2Hr1p2nF8SHiUH2EQuHEBwD0fHzXc
16Brp7syJEqcRdHFz/r73CG479t9tzE0ZGn0qm+OXYGAbYzpDEnqSnJgOE5chLguEpzMeuoIFnjE
ROqCpj/J14gPL19I6MgHF3LSgocTQIgVOcWPwPIZwHQq/nSSN7NKbw6p6Z95Rf4Vvv9dT6ePvlVc
v1bGtTOmHRLhEJwwxRDQNEjFnGMLuoFyfszuN5gI2/aagkxZJ5fUDf/6oWjt+PLn30HuhckUJRAs
MnfdVXpnJ729Y+XKNb2Q43XEfHF1s+wgnHLvsxN9MuaGV97rr5FlV6fUzYyL2cpDMEvEYRBHrrZB
HowjfCbPrT1u6pALIbbIGA+vATkgWoYMIjxyZ/O2Dn5k0qcMavMBJKdtzOlx1NFL6HfVrR1C75IS
iW10FN2HVW/dbFArf35miSa6TyKak3Zgt8dYtec29qMLN8D9FCXGm8d2v+Btes696ksORA3ol61a
5tSbNA0NmJ/aeDArKn5Wzre+rs1L1IWC/kGfXVv9KKzpPh4dcUBYyJYpiy3OMPwuM7safgnc+cS9
dKjfnvJ4MHkoy95NWi7rMi2C+z8/hCp1tu8DtZB1VFT9DS1lf8PWabPzAoMs6qyncsaxHYpYJZ0L
QdH+WCk/G2gKsWE0vPTdG8xXt+uJ+rJgutY8t+PozDzW9jqEv2eBjhRdDXzUg+xaFX1wVh77+mmy
uKl73Gw5bPWHQMTZReuEfHBKX6wEnsImgQXHxrSmUy0DtvWxjeQ3DMUpMlzSdn/385x9nsjim2kZ
eD6WH1QMWKHIrEsgdX348686+n5HI+SpUkgYbo0n0AdRZLqAgvB3WRt/d3NAY07bXy53d0lbJg1v
btGHt2UD6vR7Hmh/pJRUTtFcL2GzkqkT3XhaqH7ZQ4to2cQ6JSWfhSL5tx94vBJwuKO7v/0rzuXe
uc7jH4w1jL0xWvX1zw+MHZqrmYDVDpIZgps3tfvGz3EyWUt8rhblxUxra92U0O/+hAjzCe2FmkCT
tOWHz/p87myC3SGTyLCiwW2p4aUdKDtYBXDWXrjkMV1Rq2saN1tPJuzOGelhC2jJV1eQ3Nnn+dcg
sy90RSweGYmQR6XF+Jg/yL8CsyYGNgfkku3hsSfetbdbJc6Crtjlzz/xuIQvqqgFFIPZuPi5b1yY
VkJqBC9LgkwRC674jwF988TABDL48gN+nfRmOnAIdGmgK2DKcR1iQgyFVcawI8og2psxoDQgtQzT
OgjBhpHY2zyvTIuHfXWvmNIeLVC/V0vsHQpSt4xbOxH26Dwhn0uQVpAZx0fXz7y1D5w4/LuJjqbX
7ZNR3OD7ML+M7e68DB3KxXDXLa67nJ2Uh/zOJ+m4DieWzsHAKIG/WgXxHVteW8MDixaDXq5x6cEw
QibOgj/g49yPLCx5fncW/1429edsMfIFfvVEIvtCGk4gWlDb2q4RiaPxUwqfHyxi9Foo/ggmf2t9
nRfzn704AANkgNliBWTcgYy55Zm84kCbD/EW8P1P5NM5hf8AGWnxKr27AdVgxu7NgWM1mjgI80VG
GAI2Y4qQy5Rss2GuVBM/Ql7CLwHzKahbmsRZjRC399cDF86y4aPmoj9k4nAALnIalHqwUVhBCLKu
rhk/tn5+LBEo1otJsUKpWFgt5uCarB1R9HixLjboF5u9IQFmBkgZVdg9uOk1hBGS1tumx9xICeho
4jsK/HGTLjs+17JKbhg+KdLsrpvsex3jgbQUwgLEkK5CkmR3mzDsDtRPn5wG8oxYXJJ6tO/dxS6p
Fs1kqkhRtg4G8eRSIKIsFUbKuqvwc2f5VY4E/ATaSmfRVxoDH2cneSGrH6wjFf9EfuaSpTqaC+LE
Jci0uDALOtmLMCdYc7SBI0wuPA9+yEGuST/ne79PKABBda7VuEEIeJsX6+a4+De5F61nJ/htL2ZO
hmcJ3ArzHVpWDHVjWy8WzzAc23W4mD07FJ/24vokG1XvQrfvrh0716vOhota3KBysYSCt3vv0YaK
xR9K6u8nxeLPvlLNwU2RL5PkBOFQHEPkoxOWk7ruerJG1UkVrrsqF1Np0bsb2ANk3Qk5sVjFZ5ox
ss0QnI4GnBrAGKLDfOotLNcpwYbKIUqsFfDlTeqTTPNKylJ52G/HSb95nnqrxcXIs/nkRR69PggX
c6mPItaHShofceB34JvlVpNKJJ4IyHKxtlLbiDbYoMDnPXmL13USnHVaVK/exKY2IWcFa4orwqKC
TQdfM2Vl019Q9t82ize2QyAbdVNFEL/kOSw+lJ71Wk9kTTrPJKXZ1CdCOCTbTLqv2YD+mbjAOSWX
CZIJb63fXDO0D2ff/Z1Mc36KCurSNqrbYnHeJov8drHgzjZaHy7xv4l53ozFlAtoA3Y98lzTxqIr
Fp9usph1XRS7dcvwP1ysu87i3/UXE+8EKX7rIFoIKGXCLZ4l1BvMvUXIoFZN2Hyzxes7IvjFp+q8
oisNKZtj/01ai4/xYgROW/PBRhEcMnEASIk1WC7+YG/AOpmiFC5Yb6xd4RjbyCCaZSzmYWV0xPEW
GzEzeuBNffKrJYm8LVAWgxA7aYcksR4YnBQjMbEWv7G5mI7jFvFxuvxg8GBlLT7kP/8qWhzJ1WJL
9tnac9zEoJwuEYDcI48UIFGgtROH5yKEQcrycUNrNNmy+XkY0TKTobifrPhnMLcXyPTzWtfAc/Oa
y6V0GsA9HhdcTe0uec2G3DsnkUnSJYuY6mUhaKs3p7QuVk/ipbX81xp1NMMrOFLIpKk9d2v9MC6O
6RTZNP1J40nR5q3RUAt01PVItj4mgHckSsr7MPjiFKguDfP+5zQx9vaiuba7rjsgPuKl5TL3HsF6
IfaUUQmL1X1fLZeLii+0fxc1zxNmlO+EXYcHF7z2wW/Qnc211b1VPNrgyJDhKSSlAlV5hJ+79Xpr
vJNl7e/EwGfHN2pWEwOUWYuBkIPsjzJ6dHKr/L5yM/UkyyU4yOmZGURsPta0p9o2TT+HwfjGWFis
8ibuj7YkiWQMTPZHtOLu4hdXi2lcdu6etd3NS9PqAK6iugxmU11IqEZ7hr6Ehof6HWAt9vI2zba+
gqKVzshjApcCfm0Ih6H07wTo9R4CbqvJmOTkPBExUBAof0rCpfWqLlCoN4Ytzn/+yaq9z9rsDr6b
9nQSPet5ZKq468A+bsEfWCePcOuqGwixT+jCN3E9PxgGOeDc77Mdi6wTfXT1UDM+iA2uvUCQqr1V
ALUkg3rnEJUduB2uaBo1OXMuW2GO7w3jVDoywYtKp5jb/HMeN9/sj8YNgWRxKCPB7RpcK4mjYtvI
rLxUA7QPNweW32oDKAFGnszBZ0+weuOEjIdZWeZryUVgZCDFFIRJSOYNB+wL9dkwe7VyMhJp/mR2
j1OLDS+wPLQHXZ5sirg8D6M5AHK0tn208invbkQMIBOn+04GdnyPU+y3Oc5E6WqykmlhvBTTjx5g
3i7kGaPzM/ho8s6IseKpsaZvktHVlPaeESc5AmYmgzPpe3S6CBLjXxatLkIojNejWnwbBHSHYPpq
SdicuO3QauJDYbDyUJRQTIhQVtlSzzf7Ow4xlEVijDr65k13BK+KV2/WFsOvGambXRK9QYrQmeiS
dHfWgcnQbe7ukZ5RnI+9R9dIGG/O3YMjNH0zT1OyjQ3/FMLkjKpgPtlcLnsAim0quh2VyP7CzpYK
AONPN3U5K4gIMgw4/GkEaWIMvaJ4MR5NQeZ+hmezMlvfvzbzSVZue3UrhlcWq6wkysmi1+Ls6XDY
MiNizPlalA3QUAI1//ZDkTJt5dlqa/eM8GZnLPAHlDWPmNm2bFR49DAw2joj9q9jIEvpmbMkjmwJ
uANGLgxjSLIMlKtC0Jzo15Rc7/rG/xl5fkVEL/1yyZNxBWbnFdvmE2PRpqyAp4asixbhCevO7863
sj1IT3LKbPUZGq9pOIdr5mYv/rA07XT/GGMqWDtzco8l+OC0IfbMsdu3kViMiLl9SouUqiZUbxta
GcSVKlpJ0liLcDM+W477YxTlOYlRaEnZvNswkgjBkzOzYrpDBL++gs77kGNE6cL4wXYqEv1DXfFX
18RZaNLA5gkwSzJeabeiN37xn7duRH+fsXrhubQPT0CJ1mMrUp4WXZLxg3o0gpwlY8i7Lo+tnXLp
ufCL9qMKv6umRT5lakBzybDtC8DnFm+mjBT+yoSny5mErGRl3udkL3jyM5Ntlp+XUgrs1iu2sgOY
kGJTDp61tYVgWZcPp2oabnwD+SDYAzepoh7XPA2gJgMmkExsZF2mphBaQ6L87zLjSI71yF6VhlXQ
+Sl3saxeG7YY3CFB4CIN4ZtPVWYW716S7PrG9tbVQE3YZ6e+SWLf2BBM3TWufKnRGKwF58OV9ky2
bkZJiaIw+hMCiLX522w1L1Ke6GPtl3tAITYBPWr8c16vkqrl6htaa1SHZ9nDcGoyFfBRedWsw6nC
5N/t6OtTT8m9CIh+ewS3124sFxUsOVqubxgtKycjVV/wN8E9PU6XdKp6Cmdw60spyeZlSEaMfgIv
bzBRgUL+5bfVm6Qe4Uzhl3KBQ0unepsE7O6UmPAmzrBHkpQeZ7sALxFLzo6sjOEtpTsxcrnKYMb6
QZAyS9ankR3+HvCocUQZAA6M/mQaEKEbuhyP2Shh9mHRIVuo6PEkpblECqsX0wt49evHKIpQC8/h
HknRzQ8yHlhRq037aGqGx3YJlGSlee479TbMERbNohHrFDYhWNRhoEzmPVdt8zXN3l1rcUoLu+lo
Oz3oR9/bW8KDZZYlH9Yg3+2SJGdW5Iq6ER+VUfM3aTqIgjygUkZJfrlAljmfWF8Aj4dN74OqKOCx
j4Bhc95521AotXdz8tcMdQ4tdtgRSRHgBvTBcN63njM/dtI/FZHyd2YwP6bwwPlYIkQm/9IUnznt
lcaBXErx+THvWT8ULnMoyETEd/21yTPnqkmyamtO5UtdJ7zsffE6h/FT4ZCIIMmS1XxoHA9cx1R/
AObv99VsPBdG+Bnm8kfmCoAoCc1qpcBUQMfoNdGuUQCLa6x2TXb6zqbwCo+P2Kbu22OeyhB6zKjX
wRM8H3M7WN+aTmmcqDfR/1YVpETRHOyUGoLvspWPyK8Ife6zmNhKBffTsoYdmZwd8LL4xK2NXZQT
3CPG+qJYE255QCBj7JAOiPIuPERFf8u44Oz5jbFrJcUq5KZ/SNICLqjnfCNddI9K1sFGEY9Z9wSi
chqOVPbsiZVWuu4BncGuVtaatTy0eytjrlKp5am1SdfxwISFTQyyEpY9Y6OKDWWBL6acXAtlZKFI
sF/7Zhr3ktQncDLweF4zbOmkLoCI7HuiIdoJfWdP7p0N14AXXf+asxKCpmPZayLYg9on0nkqccsY
BYiERHOxTV1KPTmz5ONWlCXsLu5yx6Cc1aon1TQuZeJMJBfLqcJzKHpeMdk9KMllNRnrcBukEJPL
ccTsgEgRv8z8O6BIuC6BmNPIgWqXs7Ym38uKuxbMSGxOquzJkKswPgaNRXC5Z+a2MqXm2GbrrW7d
3chbOijiramg3EU9eSF3uMzdj2aeD41WvLpKH2NwSTBTqN7C5xq2BI7wNHoHwTV2guDP4iXyOREW
r9NMwIvUAhQhzBeGzRtr0vLU24gn2G81q56dIKdWnoqK8shtzt/51YU+dMxhmZjTPVbLZ7bGrFk/
eWE3qlcT8TPckTZBqlViQSAnEd2xIBe2js4CdoIE3SXsT0sbDvKfCJGPnDa6xLPoZ527U2XxQY0r
O5YUrqy2+OASfB9x7zgzjgZQoWafaiXULm6P9G1aIFrtkzeg/U6jNz9tub+WP4eUwELS4lR4Jahz
Nuwvpe2dUvNzHbcHiYdK1u10Ks1+T1kOjxt7+0prklSwJAfuiXb8Gczh9wwDOwyH96qCyWKOwxu0
TUYgxHiBu9iravBhdHJ9166dgKMnV43KtiDWuJqn5iP0oVBBE4L6FvQnb/J3rJGMjc+U91QTyWkd
8ZhAYNwQmHE+DP2dLwyVYpOWGKOCWNFeMI8YcH5Xdv0TBdLGtJNTN3O8TLIfScp3wHB+xHmYLGg5
YDCJ0pRnV3kEzqLQ9GrBkc6HToGG9wfz4ifhlmuJXC6BMMuphVrmG99kSPZtdcn8T1+SuUiNxltT
UaZhUdk5ZST5M+xbKPzLe6a0h/s5bCArUo6L+eQWOao93ISgyKkCyFD+6jKyBbFJVb7nhB0nQwKQ
Y46ZkyquIrjMnBL4+wwRy7Z+z2P0GIms30xZ/lvUyXAaQpwJ3CXXfVGeA6WWVEe+6UO+n6UFU6Pu
79CylCtI72vPuuRppg9TFFX7gbeTTFugra+6s8lP6OSpEd9RB2PP9QX1FtA3gFcPTsxxl4bfORDF
s5tV31ZKe7rJroIwTO1GiO6DK6VaapZjBPCRrMDscByxQowv4aEfR8jBCIkgUxN/6X/3DMcZKVwM
o33KpLNmc7zNEn0jbEAtpAXHJaGolB3FJku/ov7CGPgSh5x8+W3PxFou0pR3eO409wDMFMvfte69
3wQPvDp/Fd6w9wm6rnI6nhfu08/Q2Tl/MC61TDIHQQ7cx/DhkyThJ20jGmZh/yObrU8te3SI3KiC
zDpkqfzwe3/YZIX6EL34VNNMojVnuqZ4JrdGDBMbAHolH6zuNJSPDauSjuY2Uof2rSyS04A7QMXy
UIfLfYmsilfZmFIl+Pi8eorhlTtNPR9qN4ZYhYRKeluR19ssHj9MVQT0v95y3D2bOOIu00r/VtFk
JfAETR9qvxfrhwInKYzEln7Pyi+DdtvQ/Qp8+2j3cPJYnWVRhj8WDfICD00TC1RdQYMir4azzKkq
F8nNnXPGQdDsJiDPSWtfMzPij/aAC9CGh/+zVMcgG3F/XibV7y3PebTpNGXsFAmznf6sRgt1Tllq
Sq3pyVXd52iXpzgtX+aGgsI8tS9TMTDN0Tc70w/oF47kRrCFmBPXe7/85er8yKzdPBQygdNy64YG
qiway7pVlK4tTo8RJM68Tn0gnTOHR9E/slAP8HyQsuTWiWFqZnBsOmCY6HgtYe8VWZMnZ8jWKptf
bYECi4wSvXPgCSWzvKSkATOph4JpB2BOzs/UFgNemtK8NWkDPHF8IaH4lIaCY2S5SwBjpD6yTiZQ
X5auPhy3/eD7CNES1rZAjJHWoMNFaVynCup/1NFbh37Lq8oFOf0q6oNGSule67M/Jj853HAiCrJz
lAQ/WW4o+g7V0Yd8tMkQIRRWEm9QirEiyy9GAVKFmten61fvSpjc7zkcGErfdWbIQ9c8X9vS+IzZ
rPW+f1+D5E04NlDwFp/NuAlS+40BZbrPUgyJgeSo0Tp3nN639pT+kpo4mUNwqhyhWbvpu2k9ElRb
iwnQn5cytKgGmnpjdJO5u9X8qevKNE9WHfGcr51zoY2LCs+k+l8nnoRWGRRSTr7L40v5EIE7Z2GY
MyJP8l8hHQO4HO2lccxN5k7XlFQQzWhMfnFX7EwrxlIL+96r3gOJUHWeg51ZcZ/oe//NMrsXJ88P
Uz3/ZD7ubmNIqp5AB8kaoV8J28PvmUL9qSiEdpyENplCDpdyakb7TLjbm06OJtyTND6NqDzitBMs
4R03ODS9gO1ibr0kJQEi00to8sQhDLNj8sjQls1JbcyP1nJUicJ3FNUNUpXiS2Y+uaqOmUC39GQC
TviavPUqpli0a9L4M2rM28yA2YOZBZjNsI5s5/c5Jb1wEglJMPdHFZG2G3iB+uQwyp8WFWunwxCU
FRgB4hMaxK1PU/ta2GJgyJKzqIyTAwGTFeZuumR2CLTVg0LA49WhDPvnMsVY3lbPvjk+sHmjILaC
7veKFR6nh//qFlquOMleCt08WumJhT12FEBtFLLA3N38yvswBgKzvo25I512npOxKEi4yrhpQl1+
5Myu5i2n3d2w0KoYN+tUXQixbL3lPlP3MtgwYn0sWusTXWIBPWBpPvHQlgUtOXoul6uKp9qALP2e
fO068/myQmgByJLXXXIvc53ivmcRsVpKQK5EBgBGbT13wVOsuexng3+BJXoKG+77GaxlME/yiT0k
oaHwUGTtBmfx5/JWD+38sWqmeVMMnAeaYhdE843g8m7I1Icfx79EmRHKtNmqGPMvhir5xtX6CSVW
vWfWilat5d2fBDs9GcOqKvWvHM9rCeweROovmwUHT6bV66h67kHzZnIDpj3qrRzqEIVAmu0mCSve
yt6BjyGsRB7PKrSC+wmbHqvD3kgWX4/7ZyTRf0rCXTxdGnLjcO+3piw8jFXGwDvhEt7SqMDNmyGb
9sSNKdLZ8oz7cvRpu/IgXMk82NlQnNdRnT8Gzcz3hOWr+zM1HFJzDVuVMXw2CHVuC0aebM7i+0kb
6zRZmvQVPe12EOgiYuvZa5YKoB3cSHECyi7D5474m3AyPpKmucQQ3lrbS9b0ftVOO9VHXjEJE8P8
iUmM66t8gs6Iq54mCNG34uR74sVmUC7DoyWbj2x+ikqf4yuGszltxKZ2WSmN3r1D2nTHkYIyYjp9
O+a94bTHLtKw/mYTezfya+E/k5vfTmgV81iSq6cAzuErrHmwIubBqwRAY1d582GoKJ3YEyusxnG+
Choe/HfnWwOtxao3917RuguGI/KJzlPa91Y2F4yVUU9cNGLzPAqissoej7Vp20f6KUyWkA+lQqEn
q9TNTNLuYHr5p7b5gI85u87QqIud30L5a3gsKecswT9pLzMvgFJC8nmeCmurk8UpzAKZ3Wx+8uQx
ZaawwYMLr5ASbzW+Rl2/72QKCZ42jDXrz3nytkngrcvBzdnoKBqJ2uKSNg7btnNwfyaHahZ8f8lG
rvvhadb1axI5TCqMrAF52F8HBmZK6UMGB0dzgI3SSlJfLjhAS8C7bEWxcTc7a/Be6jk4TN5EjEv/
0lNzpYT7pzu84fx0jEqjOTMnTTweOzTnjcBkf0l8Fms3q9yS+zmFxa6fNSvH8LXso3tzuSvUPOIm
09gcuiAEetk4r1M6P7Y0+YWT/46IoPqWuAN2yfN4zHuNUCoDdJ21W3MZkfFkFSv30qOE3uYzCy2H
R3i3opFZpVJu6jZhE9w+huGCmQop6wxz/hMK72OA8DLJ/WiH6G1DOmrvet7HKONx5dJNt1LmfnPo
QPPmymFLopuJcyhd8R6m7Vn56Q8jEXKrvPzDJmZUNT7XYsI6sjGBroXIh1uuJ5K13dDdPGgItWPd
RbyLZsON95av2p0uWIP2MUsyR9OBGtAqFo372cn5LS2HO7Ru0ypO60vqRNtOkZsZGXXN/ZEKV7Dx
iODkkiEKDx6rod65XX0xZ8zXxJV/dHiaFHsI5o3qdbHJzF529kN5CafojmjTDWsmR3CI5GsjwfZb
dem5VMMeHvvW88UxZNCwsmC9wGiVr4NjDJgdwLWRI0nOHrWXSfpkUzIG7MRmzlbJvdoaX9tCvUX9
MTLz6W5iV0Z547ktuksScg9KEzgWw5CDDpoEM8f2c1buR4V9WCxoHRm3H4peCg8g/ldYhvdNLCL6
J563F9hLe0AuRmB/S2bHq//J3Jnstq6kW/pVLmrORJDBdlATiWotW7JluZsQbtn3TZB8+vp47kUh
q4A7qFkBmYnMPGfv7aOGEf+/1vqWbmXWuo6GB9OMIMENrOGatjtmqQbejr7EtN+NNMfw8tWU+Oxy
hKeu7OYDFpj5aINcxWySPVC7gDgm4YD2MyJg7963VX7TodGRyJk5hr2ALRoAFGKwz0CVgpXxrZF4
WyEaAHAMaR/WLBxoVaZItTiZL+MKpogUfgQoS7BaC8t8nePK23pWnEA54ptkwW5ADiEZwcszADDl
4rMw7uCuLcPGkPyRI3/mylYcMbreB6JMT0Pg8qmP69YfBs52UXiHeVm2af1QbSBIwTaacjzlM36b
CSPBzGqGlUayjUJsuinrZTaW0BzHLyIfHx7beVtbmkCqk+DauWyiixXVp+8Ki+jK8PhJhwicga0O
eVAd6Ef5To32I67hSsYA0yB9H6cyodu6b18THddNlWWbIlYk+KpuzQyDcuWsswF7Aba4R7tg+oMa
wm0sqb5KOpxLWMILZjQwzH2TNWR0QPgD27RbiBjNjEBXgH+kV3eahyv9ISEqn7sjkMS3mw9fmekf
Pb9P0Yi/uciPia1RMqbXRzQ4hiAvOpRkWKzcPHqxOrVI6I1wArAJ6L3jFJy8EFJfMbIXnNjQ0EhP
E94htZ9qx/lEUqk3HrYEmuwx41FpHjGsUzA10IAbMH9y9rnb1GYmntw6PzIsf0BdW+mzaK7YzZ37
SOPcpFMzC+w/z6lGFiQYTcAZZVs2ccM9NQffsTbCIqGydBfYL0PhcJDCM9rE7pg8yHoLv13HaNLR
RsunYyPmIkRLMDd9pD/hd8B1r8v6EQUTTOPNq4f5IDvcxDC935kpU1B36Rfgug3pKBolFjYmdKlN
XXUAdKZnnFv2biDo5OpUdU2FrflcVg90GAbUfMFe1YJPKcH5Vya2Qd3QjguVxpbODpym987/1+Tw
PyamTjwrQCzrMAPp6nIRDnINfs3I9y4OqXjQJvLajvyJIggFgLthCwQwzRzxFIYNJdEtW61mdpt7
hn67bAGsAwQO7fyhCoLOVyNSozOlLNAyy4cyDtWw1v8wdWW7aVbvzHG8s1HLkiCnisl7p8qWe7OK
0g0Gni9HKsI/Ea5ETW8oEdO1N6+Q8k4U5SOSIFHSBusJT57UMG+c0xyzLTDeyP4sagEJJte2tdAO
ZI9eB2jX0Jah9Q/w6zx+JBE+5mO8t6n9uAoIWmU61/cIiZ3fWa5BXLB3fLb98caoyeSj0niYC3Fb
cs1sSHzN7I/mOLjDnLJwDZxtmlE+orEwI/2yNGFYv1nnqod//oP2PC60tIs05as+MY0VuWBrF6fP
tgnxCqc77FPD+gFLorbj1HarxAM9bQ9IK+0c/riZ9mrPSfcwsylctVvlaF91IJemiOyma9M7Q6+E
5Ng8j27Jc1qxcga+/p17ibMJqu5VTfXVBBAzNNEruBPNz+PpbfL7DlFdeViiBkoOQpDVqKds7TTT
bFEUtHHTkLL0a1ZJE4kDjBnmQ6SQRmQBJR3P7p1ZhvfAzh9yrpqV1I7tPLYH2lVPeOFPQs6/AoRW
blIRG/xqdviGq+TVNLnnm/Pn7Fn3iBG7waB9CQeU1aTk5zgYaVa9FuxXEQ8Pc9TtLa+8o0M+8G2K
LNiw7AYeglYJh5LRA0fMm0cJiT3xSo7KvKJf/eXd+NamAf7BEcdNoHYZPjv6HDD+4MFhGo+sYjE3
YdGszxoj1gRDosi0X11y4ZhB6IbJras7aAqh7p1cdo42BaBj6RbYQZ3nqkAlZcUeMOQdSuS6llXM
XjSRgeFqaFhAf1IYwDXC0nYRC57zUtqUj6bapXP5Bq2cdhvX/BQReYtmwOI1JWxcmomWeN59jqmS
DN5E9DioeOjFpt+UxAZ4D74lWtDBcBOT7iXaQg3PbLmn7gM1DhtDmn8wBOdVNgFyKCnXudMl1Ijc
sh4mnMhy0nHyLyeJymWDws8hjlS45WL32UYy/eZR9V5W2n4esA/23Uu+wH5psHwjzZ1suxS9RvXn
Wi+vYfAoXRtoyRB+Zq1ir0NNC5j1NQ+3V5fP9fJNyCihIUcq3yB9cKXoWLNSmBPGRBBjJ9oafX/n
iI5nQtZ/5dQDuhEFWXrq+qHDKR5wgemrZ3NsfvAPREy/2ktBpkMCUCqrHxsqtkbiXsU4NEK83ohK
5r03it/Jt+GKr7wu3xYB/Lscj1NlK+g1c/6lNc264MrhNh6eG3RkCqP3lQJdHQ7hWeW94B4PQo/M
L6aSGeeksiXEI4N4x3wT9BrjNX5QE2PiWH517UugWjam6gQReNsB+1mporujqOMFqB5bl+A5CiOm
phhcJRZZmrX/qpkBdiIUNi2ZpNHJDsqgG2FwxFk3JBXAY7tRmFBpwGZh5TV8AfLqEDm19K3Uonyr
fCIb+6qTX5uyUSKngI63KDAwU/PDbNyKxKB9RHw5GrO4U0Z/Gd2Q4tYq3MbBs12pz1R4HxWM0LUO
oamr/np256XsL7F4QBvxNW6D1LetW6cCWJM9kBh+iiWLyQA5DpowxiSaB1Iuvyt8v3wZfB1Ajhe9
aeZD2SGCpn27tdn0c3nzWMZjtiXYqc7lwI4DI/u6aTy85P9syt03nj2nvrZOqSe+Y4z6uPzXHuE4
mmxUEgKWX2bXmMBj8pANbA2TAUNurpqvUM9LdtLvynEUdSTtngdYvq49Ra6y/ZZ0jLq2/ok/jYFS
sZuqcAMFvf3T1OmDyZnThdrNNrlFuzb9gJK9v4Eh6Bzn/cUhAjxgPy60npo/N7CO6eihwJuksHqq
n43p0c6G4DiMyJvQysRm5GjEwDCsddX+2AQUWXWzK2ppwNpn2QBeXwfOpWX6RlDne+rG9IMc0rQz
nA4nJoqRxkk+6Aj7mfVHTc61WeLKFINDNg1+HSQFMJ9UKeREAHk5pgNNRmHYnUf1zTRfFN5V6faj
rPovLCsnVzU36RVMaRlstEpnLdEX0Kai4ldRYqbjido5KKwLrAhIRtWsU2VDqJX2ruGtHLMXpYUn
WZh+P2rmfiocKPW6R6dFMK6TWt5XwLwNkwpktwt/qMxgyKtchnSbjyNyA/MiLYCjgEA1UffjhLm9
ZUn70Kc8sXEv/s65mrYyTo5z3xw6M31yupIlfjGfus50zk007QIz9VYRHx7KBanYG4zpw01cdSha
AN2oRPdowFS9S/XL/Z06MI9qWi+rjghi1jqzl08KocWN9hMM8yMdFVjEHLzfDi8/X3rHp3D9AWXc
O/YNWTgd4JUxOWvHbX8xSvt4SiHnRMnG9txpN0xawf+SVG9CAB8meZST4Ndw7fMstLKsuwRTztPU
9n4tk0pWNvcy1u6jUtPXwojYemoq9SFid77tZe84YModgkm8ppxt2PcctzbWrqcpYKtc0Po0CvLd
woD+ak8ls/LEewUSOd4RAlxjPyruWmnQS4u/0yRuMDUfHq8C4AYzOicy3o7RmFz0Of+oMBmkEak7
bJLdPaUplY8ora9t99iMfK1AnuWbZDaPVKoJ33FmPE8VCkpgepckJ4ITDskOwRmfOZ8ZOySKEDtk
YDW38D2rwHJhF2+SYiZvDHc6efYdcdFTxbqi/Qob82SrXvPdysBQNjKbVLg/Nnb7GU/ed+uWI/t1
zaf/9aHhya6R5rDxQa+idHyn+HhNpvevTYjTWcaPWQwvZXRqxsbdUc6d9KwQtC7dUrCHxq6nhCLG
GLdpyrJN6tO905/z0NFwR1DqKrxmN1mqeuw9C7x/GO+a2ft0hXuz4MbvW7hycVc/FqODYFyRj0h7
BjG9t7YsjWPCzHC8pPviaZOkS6i8RiOS7uQY50ogntQjTZ3sr/BYZ682T0yU/AbYW/rCtYzRkOf4
RiKkw8vIJX9VYe5ZDaZ7ZqMTElEqoVXveg+amOgHtc/ZaKO45/vGbb/TzvmFbUKffWx+e7A29QyT
etklb7WD45QOJJB0wvob+k93cE+uBryyMg/gtkJqasVTLSA4mdKm1t3Q7DVZFhp23eEwlkZ/qmTx
IerKuKXoL0Zav1XR1B6jeHip4oC3XsMZadElINMWgdnD+2PM/UJlmc4hB2WPABkASQEEvR4x7q8k
wBKQnWc6zZZHrU5HHV6HB6D4qzqTFzOAZ1034qZ55ifdbHj7iNUu+wuqwifjscijeFNwdpihddKH
6bnUTBBc7Dz5BlEqNlzqiV2wdMnS6PNLRV6STsLspEu6R/Xyk4DlwUoFuQgW12l3Lb0KBJDApIM0
hoOA5HqeNrtOxJhWQrkbAu91MJRGl2N9KSfUg7Gr7smxHwpt/rW6Nli1Q7KvAXqsOnBhHszUlaHc
31qOP/x7XLMAFfMlUClb+K7hShNmd7apEVmpZzaTRvKoGeCpR8Kabt/eoi73u7C+dTxr2SGFLGhe
qlQi4nnOu5kEH72OhrX8l9qgE007ZyLOMNaS1FCoSdAGOLKDR8amZiWEdkGI+AhNf1TGOe9R6zLD
uwwje3W2R2cjZyjh5lck9a2Y64vVWyegcEdNTOcmsxikddDMJVbu1h7v6ip4H1T80PQJDlS6E3Gs
+jO4ThbDmkcSfJNoLu/OANhmCA+mNj7g3bwXuTlw91i3vbelrACDBA3pATevxjafZ4kVD6IIhMVm
bdvR2kQEU8tRLG3vHAUkb2ZaaCQTqF7Ucn1LM1I8o8svEP1PMBN7KMHclp4WPnao0L5OS30lq186
fiE0lPpDc8xyAoVjP1Z7yKl/WPVcgiDjOwHuoxOybu8SxmBIwdqqnsxNKnHEJX0cMSylR73N1Lo2
x4uAUsQ4AFzYNsxPqDBE/IAIZplLX1Hr/HaOi3Wb4trtUhi0THj8LmGOb9ys6mOij3ut/shYeh+s
UF1Arf70IQYJCgxgA8AZpeIcbcXmFlFnIXhzcI2a/S1lbm9oQmRm8PLpoDOoYWAjn25yjxXqBjqb
kYe7gV9UHnk5GgpmjoG+o/JS6469kT2VlbzZ/cNQ6Xe67VBIC4LCLrmXGRlvqaRApI0PhaLOhj6Y
dysirB3JmtfCtd4nuxsQBbI3h6lzlQsewCqOUAaYkNcl7zp5i/xbH9s16WWBFl+Dopa4MzqR5yiq
xk7AWTl0bmKsC/4WhkJ/aNiSZmxqAPQs009xJUJ+Txr8ztBxZBmDeB5JpbUY29Kwmre5J57JuVNJ
5QQ+cTLq18XwYrO7wk4CGyZpSHjWV+RcPIYpaoSRHqrahk5jjjTBA+JvFynC6gZfJKW+zrJg5ZU0
dQhLWSyk4ruMpzibh3k+ROQ8wgGUYOKKZkPnRYbEnfNJiUCCKIuhKGyNQ9TyeS0YKbgjpfuyjzA0
684PpGaMDFjYm8zcxXnNGaWAGI/Jd9UuQFHdNr65s2SxutA94h3dHt+dl12MkumSOAmChReH2+KB
KdXeNF3/U/bYudtJDeBJ+BF5qHE3cbB3VSyWcfRYmU9esjiIPGTj3mQnukUd340w4NJO+cCZvgGF
9oIXM3p2sYmtMs/StmFTi4OLxYN0OrETIXY6wHY/I9cIrJAOqgKbqXSYKuPcWLtp+ByPa5hJEcUh
1C1PZv+nTxUrhMg2D1Wf3dCQuosWKgyyZODoI11WUXFMgEaXb8bIpU1vEzolsnE3N/CebV0Z11LU
hwayzWCPAQ3oOke8cPZAZbgzTNivySrvlLIoFixfYHYzcQC+UhpoCwV4ccnges4M/zJV7Bt6+4N9
qeDddsR9kGlkybD34WzshnsXElpX84o4/RuSe0Lstrx0XOz6wNXeamXz8PzWTG+j8zf3bY5iWA+f
Ehz1xDWSMAlRMpnaO+jRC8cQj55bFOeiHm+YQiN8gvCcRhVuPbO3cJLBYjBG80VwoO1Ag6k1FVSY
7/L5wa7y4H6yeURXXDQH2QQH5G+MGQGahc0FkewjfNx5ZeT9B3w45tbumV7uXcLAjMEg4Fbnoa/g
8LnE+tdgxuW+tHoAHj3JlzYaUGX7qxsaFxeXJEsx/doZc+uDwuCHMNcz4G6UqBCaZmpuE2t8Xp5M
rUcc7hsfmuzaJ+OOtu4PVieZjwEQTpAdVSs27z8aeDf8ODz9EOpAGRQ3u6ubXVnp+JaM4J59ZIr6
oz5mNnNEd8S9wTN6TWOUWocJL4XWlQAdI0wZbTJenVByzHrvs8zOo4iePKN/UyN7X9rI6Ynnn0Y1
CvJvhGEGl1Zo/rGo2/AuVqvcCMV+TuZ9EYp71I9fLlPUKLveN8SGye7x1c3iamcxnjM8f0pfymUo
Vt/E4x9v4QSmoLnSW3ELY+dbyy+6yVqAOMKxDvhM2y5/pjaGBx56f8gSPlbXnZvyFicwle4T1rH1
jpXf2jM4nw1vPoVQfxnMOGHKyZW+KuLCN2xjD1EkWbVVBa2ZerBCwEKSb2QPlO8axLUhEEuWP3WW
vllZ/pSXcwdAJgAkYUxvee7dMwxfBDxRGh7P4t2ZHNK/4wXh9cWr+Ix0CO+aRfGQI0dgUoJ1sERn
ykXCqkbcGktdwsUN2QbpV2hVN7N59kYsWbyrt9bs3wo7pQ+kuKV0UvKPDwMukYKux9F6wR2+gi3M
HO4kXwXtLCSemwuclbwv3ypmS9+Z9rh5d7rij571/Ow0Vb6NU2vtWNWxG5udoZr7bP727Paw/EGa
J/EMzq86eH7HYStrT9aLTsldHr7iuko5gUHfBh0jiYdNrTDYBejtNnYX14tl3+roRqPvU8voO/Tc
a6LFXI57io5Kxxd9eQDP/hhTam9Q8BjMv81cbpxW309AAkf6JWxmfsB0y0qbmysRdy06WxRwlIto
1qRXWjGFdPAShMvVFEfPOHjvBsSzlZT13i46eClyFWSDtSFLsSxcOJuM0joSljyQqkXM7y6RQ4Nu
ypnt2DiMWeBsaVpljciajZoblJrA2paNnWyimSsiXefZ4vQY9IlfzWkUEoqD8wL0aT5lgmBH4t2b
GqVrdQiahrgKlYUcroF7z13T8XOjpOrVeXXwQbM+vAs7xF41xP2+ntoPmOtfxmBh8eIIBI8iTy2K
lOu0ePV7Kg/KgJ+sy6K7QZ64AVMbLfgxo8w5SsWeW0ujq5y9xHdzdogcOmOvxjUFbEs0gTR9yrJM
xMecjtt929CYOFHY0yTgz+OsOwzI5m7pSyNsbhYwcBmsAr2AChW9W5rchWl7BssQbutAvNsiujnL
F9iZSO30JigsMhJNYbMvMu6S2c7vJJ97ksTGrwoQTSU4GyY8kzc5iTnIdWE9OIOLzs+TMfW8nZ60
PyrLXomWOPCnebQuTXWrrsFNPB0Ht6D+K8U25oKRl3yHuwoomnL2MY6owJT1um+KK7vblTLlKunM
aVUpdE322m/cFZlTm/yp5w3lfoSGTJCfhTlKeFR59wt/vpjkW2COjq/1Yl9xiK8GOzt3sXiZMKP1
rBn1uqXQwH2lSpwRuQXFlGvfo+AvUPq0Bh9HAFDxORhYRFSZeAlQGrRImU+1N9GWxzgs5MWqi9e4
kM9c9u5CzlMU5Hyvs0ZdMtSjgRrh2Wgw1EkCTctq8stfld7aeJbTp86mTkHlhHMYXsntxIqGKe9O
8rzgcK/f7IhvozOwVOHl4VbLN5K4cd7RD+rZQPHR/9iXUiGm69hYBgO/dIlBoO04y9yCcF2Xl/gz
7c0gJBXmIc1sWVulO9hSlNGq5lwM7iNHlE4KryVByVsikMvpcihuc4/1MKfzqnCwKlvshBlSmeRL
+4D8RzzaNF56p93YqY23uKZ82w6/uLrjTeICBP6HjQA/VNCLn86ptLUYpxeyvS9NkpD3FkyqSASw
C/cor0XbiLVTd9flHZqwGO6N6cWB4UyhxkwZjKah4/IiYp7rSsGfGc9PPB3EOo1Nbd+EfxV+Bizv
4bRy3W7vltOFJotzbeX+QPMCi+zm+M8zmPYBxfCKyajEJjFhh17cLdfChsUZL8HGGWIIH9Ronn+h
Qv3Gs1Hf1WnRbvA/nAeNQVezfICb64L+UbNkpA3Xw64pq+cRI5avW4JKoip8GIPxakBP0Ikzqsa6
etx+15PdDKvSyO7HVr0Mg3nvNvNOGtNnPJASN6EF8oh5iOoMeTL0rppiGHWwJtYwP7AK+NPyoBwg
wQ9ALeMR+j0tOuW6jouHNN9Ko0UbFCxwZFCnG27FH1qpX+yFT1nImTi+cp/J1epE8orfQBQftmEZ
Psi2nwTwgVX0B1c60VU4w2djhcM6DJFsKr6hKhrIwDtw0WTo7WjIMoDzO4dIo0QGagkCJt8niydb
WT7iLTO4+KuPpuOqn0Xywl052WoMr4lmYergTAq1xRRNqEXmxzq3gRMW5v2sy4swWQOD0txHEbN6
QeUSuYhTbIYfCgwMNRyLcz0zue2X7DA4kpfPHOtXhyHvHOCjrbNH03jWazz3Zghjif0BKjQP62J4
CEvE6m4s223fShpXAvaHvVcCChGfomp4eTU+6NRMbUfL2ZY9IcaaVbIV/GULwx730oglJdn/84Jm
XCGaUl64jH8EigULPtzWmr/bTLf21Th9BgEPT52nYSqMa0ecWpJwoI7vH8EhVNAhJ06SJpiuEADG
I4LwvhzMZ67VpN/zpSZKs4HdP7QzvHMWL4/S8t7drOPBrtindydAsPukM371gOwxbaKX0p6JiXOM
jo1xyltEvTS71horJsnwtjaG9lpTtpL207aRhBJL+61HZVh1XvdU9iPOmCh9b4w8P6FoL1xxHhDL
I9ES22lA3gRYM9Ucy1VlmjtttlnROedw4vNmB7D1SMB/wEdpNmPivmJTFRsr0+669AUoAnFtE8cP
UUn6snq8TvOGIR32H7PBpmVt6nHRdE0m9imo3pUYMR9EDXvaekequvSLObFAqdc7PiTffZGXO56e
2D+cE8kl7iy6ZMtlcjjb6bmAtGq2g7ux8uFqtNzy7JiyMIoFN0WCEzWMw3NI4nDKghcy8nfomERW
coaJOr7pc/g02B4HMqYCR3e/CfVdBju/Ln/RktwWPC29LedGvzVa1/TZkDqsnVBhw/mOHVGPVdpA
csiGqxknfAKrIPHLotq7bXl0team59GhmhQLXAt2sRSbyjFesL1hT8gutZ6hb5CaO+Za/9KENZj5
dowXgC1kAfb0rD78GpIuRji4uk2GN8bJ9nzM0T86eiBymjNZnvRJO5IkSn5ESHxVgfFgpwkttDLt
56gZMEDJ6IbxcDNjH2argIgXYzwcNNzKLNp5j+HvgFMdGPm7TUNXGima9IBhRtUw2AhEfLC68dYx
2QUmE2z3sdlTU9drr8RMb6otT1Vs/GX4yDFppT9eURw83CMMIDSsM6j+6o31Uqr4HOTBJ7t7gXqm
32GO9oEw3vcOtg8E5v65GpCYpDd6KygvH+Nwm+Nh6XpNDkWVU+QbZFtrTjCiUyfEwXBeviwu7Qjs
1piaac7A0UwbCIyNjUb/Jta3u5rfu6+RXcuZWYJ9xXJ1CB+HmWbECCHAWyARizJoUFho6uaBkkur
KH+zMO63SA16HNILOCraumJCTdKn1lI7THR34QR/9Bx6cMvU+xDYm/3lJmiaEwAnFALuyYFfpTP1
ZHG51m1xUh0HfiSz5yZXu1x6UAAxGmtBmiHxl8S4ufavLefObeNjUehvOLU+qeCI1st5Q/Ct0XGc
joJpTNKKmBp3lcetCesnPiOs23B6MXOP/VJJRVDd0YZrW1IaHlKvvfxWmhqpZaPORW96Y1PyaMOH
d1fpvIaLiVtQ0Pmh4Wis84C4Kp3qawoXrxQE0a10KaaadTrFpebS2tEhv4Qu6Ib+Q8vzA5mMPYuV
OzGiskoCr2TUiYCUk6L6LNsldnmn6gygdpwhb/XJTzfNJ9YQ1gZnOFwF9VKWgn8+IihL+dWYkVZq
+XDRpcRaSue+orUlB6sRbIx58Jc9jIzFZ6ctK263/Eg19lkFoelBias5Vxa2ZYtFSNns9EK/KZnd
VIAAWy+C3iHJJxQk/dsrK3Uw7IhUUZL5jlEjTfOjFPnEIkmLD1bkUNQ22aciGB4GOkNW3YxNJLIf
SKwhPYNJx7BXngsroKq+/Cp195fD7JG7597oIvbIUAJn3fyYQrSDwQEKM3n4obb6UGEbqsxixaHJ
zS8d6VB0qZZIqjuMFBugEa9TMzHgBi/Y0rBXAp4H3PyAC/nDnYmTCTK3a1fElyZk2cP5Gq+H7kQG
/2MyuCP6zkVL6k2ZOLugqgUF8or14pDtvGBGU5/GY+KYV2IyBO09/ZP0+W9WVictwZdpJM2w7VAH
mWkaWlookItZom2Kxp52heSD1cU4I4ePHq16jaeHBaqh9xvAMoRyLdtbD8L9psg8+E/G/n8hAC//
Xivw/d8hCJ/LnH/931TB/4NG+N9SCv8/ZA8a8P7++9oHzKhF/Pkfn8XPf+wZnH9D7nrF578DCJdf
/5/8Qd37l23YyGNkGIRpuR6QQfXbdv/zf+gWjEGxEEJN4ejCNMEd/hd+0LT+BVwQgKSwpGEszRH/
uwHCNP5l2YvnjN/PEwLK5P8LftDQTX6yf8MPOobuWLrrOVI3PGGbpkVHxb93QDgGZgjDJh4ilQbc
PP8L4p6MCnILULliHxT1W0j+clvbfYDrLTtOSqmnoWnkvWB8j7Ejr3P8DHf9WJMFLI18H5K3iubc
9jFrflMjvRSOyea07DA905n3tWclTw2PSJavM5IJLiiCazExSb7Ek7Ce1IiAErMLOEYGtVELDa5y
yxfHxmvjYd62Bf7ckjv9xNndNF91NYCbmFJ5SLNL3KbL8zXUt0FUGRAGGuSHaHgxuwhFFCrtGjFP
+oaqLmNdzjANofkm7hicKrzzuIVApSViuNoRdZ00wiwiW+mXrtsf6sl2jqjGNAhUPQQYD0dvWtyN
uj6d8dr+jmk87dyxtE6NHuLd1HP6RuEMnbtlWcCAGhygRzfeGH1alfwt0/B1rtTwGuUWNYM2u8H0
rxmqe4x+XCBMk0rTOUVkwAnexvVn7rIem3GorcuEGqW+3WlYlriUNvk5Ly+xy+kwhuK26HlU2hyy
skj2BA7Xgm7gC8HFbj16/c4d4ngdG4Dy8jmd8FGDhGsosysMeH5JC8WaP3qlud4zdWTgSNxg9G39
EYFkZpnmHRL8nzzH5+5gYnjUBg/MXpn+lDFhF0HDKAa2bDn8FaapIdgqd99GBA5S6m98zUAqQepF
tginx3RRejBKQTUrlL2JPZw7Y8UBnkQuWS7loTwS9T5yMbmD1P07lwblr+03Qmm3LooJcSHoF6AM
wy791b1v51O65W1stjbz0Aaa5rCvWq4XTlWnt0R/0rl1nPSq2ThyigmV2em6VuJZGyHYhyGAc4J/
FaVa0bgZhpK4npbTBJfu27EyzqYkdQmzaU20zwbNBi+BFDbmZZaooGG6YCtlluwpnEf+q+JpH8ZW
e4i8cSMT1NiyGqMtiyqqhTFMkmvlKgIIbj5H9CmtiSD/g+EuNJNcDolkHFsjLQxuVZySLixOZWdn
W64jqKR96l70YNzwxYZjjeeKNQnJuGWz45QFmWgz8gPmKjZ/5ICRjS7cM9XDlrYj82BHwEa9tq03
Wd9rx5563EXf7re8RkRy8/be8WAO1HIvgnjrljTgRFPmay7IdtsZ9A1pJG9h+BXeJHckhcg7cy3g
f6TnnOTPLBrUJtnMq7FWzxn5mW2njNeocsWBzgDsw1Vok0XgiidH6+ZiA/K5XLssQ7jpzB4Qc5cg
gBdOn+aABEe2kWF9sFEK2Vvl7cNEfn6q018AMnAjo8w+hvnoD3X9ZQVNeDeiJXXIy9j8mtGSm8pi
nHEqRIGkMeGwacljS1ndpw4oH5z8uJV5XR0s4b70sTxU7KdfzB7DdSLbeA26vNz3bUgoiPsd1jTM
qcWJTaPhdxAVHt2seG/kcCicYP4hU/lkekX+pRfZr51gbB3i+kkfe3JIdvFiRbT+aWHhkIBsD1RJ
Q14QRkh9a/7hyvjbzHwGsmsFFoVprrq3wKex4QhW9F2zsgo1MAhD0W5deICruWcfN3rFmmf3Yhd3
Tl6Chs84TMEbZOl1RrJ9G9PYW3RsWsaYDXMQhhsQyY/cAVOaVfVfri8v5CumbWylJbb77jhbqjxk
b7LREL4CnbJVfRr5w+C093+sPJESBJuOkkwmtlIXq19SEa7tSInVDwUUFn432NygAJATX1LHWfLW
I548Vyy6EanN7L5kliFMM9wnFb7USSMCkjflLarjxyZEdPKC5OwW/R407d/EXO4AeRXBXOxTiFAM
UPulVMYcoa+FQfdmqHHvAl1IPP2p6h9mpQO5afBwsdK7n3oC31HDp6OJKSt9qitl7qmMIHMPaonr
O7YWK2qehRzJP42ufspCjeWEILGlK7WP9NEPUc2gBpZHzra1ASu1b7w3UQDrxWgVEPnwA/rEV1PN
0kJi83Cd6D2YsItNxgRTdW9T175KHFKvnq5/uhFtc6rm0R6ILVjOYFcIvV27OZfXlpt93su918VP
BHrHtajl0imfbg98QelOnWNsCELn5cr2cB5WU2Mkvhby8a134cjDWH81e0SloqESjKqLz3ZyP2Np
31EqFPpa3Wm+kvl329Qxhx2GXpFH+F08rpOiilKmHrwb2NKJbgIOVylNEI1ipetF9QWaD1HEBj1l
VF+4mQGcjDoDldlfKi4Wd2ZuXhSuBhIUOHraGM94Mv+ip2LKSn+knpP1JNZGbwZX4v/F3HnsSM6k
WfZVBrUeDoyaXNTGnS5DeGi1IUJkUCujtqefY1nT6KkBetuYTaFQWX/+Ee6k2SfuPbdiS1K5y2tr
2ABC1GPukjdcBtVvN4Q/zZJ9WSXe4QBUX1tjKy2G+NNHZ04UdhNlS5ntPCO+ZTI+YejAXBO28tUg
8mQRANDK9yBzfjyIkzfKu8mQGUcBZzVe1v49b0Isbdha2Pxx42Vdez8JPJRmzgM+EbWzWx15WuSI
X8DDhVOlgPxbHdvqYi/BUIXnuunPhjdQIU3nuOfxyk11mPEDlcGxNKvqbKFZXr3123JhoyF23wYo
jk5dDFnLSe/wMl/npHo89oFFEWKdSZivTiZvawRFvr8GsyFzphtE0DIqMZ5VW5Db6oYvmWJc1Msg
aqsRDEJJs21BgC5W8HGTwsqvxIxPKYGtKZr4Omd3Ra3Az9TQgbqye+GTuIwg8tEsOt/1OFsb0y6R
BgdEzAZhyorVzdkzM88pXfvPond1Sidik29+XMT8aYrgODFC38ph+C07rB/SdB+lQDHize0OyTS0
LTpCc63f5ri+s0V7yyiQCEgvfQkC2KlNKtRjV9eRI8e3Sgu2UxNJ9xg3MB94plHA4PdQ3ZDQy7dE
2Q7FM864IjLatD8E/soQRv4O8GQxgOfTgRoLcs42Vj2+Jq9HEi+trY8ZCXnlupJ9LDaiHMLIIbB2
B5OAkKvK9U6w1Q7Z1O2la78O+QiUdLSvJtnk9Hqk0JC+caKsOqBymbbMw+RW9A27dGu3pqwSO1P+
SfN03nsQ9GyWtoIsFvRztkVCiot02aanxlhwxQ2IzbsePkr9/w7V+B2uvbHvkYar6j2mIFsgu7Dx
6baezHtm97TGJoKtqi64x6XGHtbkrC6tL45GMX1BH/3y09S67aruw1bBkXnMzRTPP0jnk01dMKU1
augU8/IktQm6xe3gug+9nICz1N4TIohyj1RKbVMXMSfKRDSezU9eIVADhY2Lpe+ena6SZ1D5lHrM
TfFXDG+FAx+zyXOYV8ura+eP8XUv6unY+/3FUNYvtkeW2f7WTBseXDu+D5CUKvY0kSPiW0/G8jBR
0ixQjLoY34MRRKEM8rM3lSfBemDrWO4NahvnZlycq8kFb8f0sgbfH3jpDTEgHoOm6itkBL+b1LIT
df47DlGCeIr1+bZRXsfqob6GSIovyGTWElbunWzDi03Bnc4IUesm+QxFMO7B59xjDLuDArD3CrVb
OEWzmOlJK5HTdLn50TPezma2PbC0ujS5T0LyWQgbNZ3h3u0x5tnhN0HJuxLaxDwUlw6rjMi82wxK
13Y2FxW5cFvi3v5hiE/jrcIvzBjbdHLRAuOqdhNkf16RvhS9ugckfpO6TDOCzMj2jgUZcHA3ma+9
melwQZdAehcRSjRWaNeRTNe7SpDfuubqGeKujqTm948R39cHu0F5n8xJQTgoL5TPzCKIPxN+PHJ3
WYZ5O0dNbBWhk2JnQ8aXPdVkKKEEjU+ke+sHLb5vQgVHkLapqz/HOvhauuwJv9DBrRhuUAtlHO0p
X2YF11CO92SMBhsXtDrtArURWq2TGIIP1lHZWcQfwN3gpA6wGSaIPtj/wi8XcmfEwU39DsdppaZZ
Oni7k9PeYJpEJJnhB6SB3UxOCuLEzn+RMV+Xcz0fVvZlqKFJauIkoDGDIgfTLI/Ns++XtJZCnAwc
o5Fr5V9zACFBigQ1M5X3Yq6fpbmgCMNl7UzFlVkYkPl0LttoWdATckBXCEZayd88lwMUQqI22Af4
V2lD0HA3PqMYpfKq+2NlQlmeZt/bxU9yHW7brDevHA9EdZ5fkoVbNPeDh2XqGSRaOkOEtCzOKNbM
zQwDlXszWKsY4wePAecEngjFr9SAOGHrRy/hubdxXMNsS+EwjjZHmz3lJdp89YIs7S5dhy970Xbh
ySdGNO2uEit8lmvPUDAZu6iLG2PXGvziAy2xCKtDH2fexkHrRyzppsnJ0iByEbcYk1V4ct7t6iMw
DgjbKDz12KBTIuMkvFmX2xXUUiSXVZKVZTKa73x2IYl37G330CgqGLtnh2A6QUYWep0eZ8l+wfeB
m09hMmy6MPyDf8d5mc2wPleKBWxxQ77JcpCSARW7HGzLf4tXUDCswihQlbwnMmubeXBBVILEvjXd
g/B5z4cA2H4dYzVdZkZhq/sLVTEdB/A4Rb6fbSzLXDNRC4l8z+4PscwYMZW+gVSNfrwZbgjBcTa1
O55WgeWoFSjKV0KPQBxnqXx2howirwigBSc+BctiXMcWgSxWzhy3xus65D7VdycfkBP5LtJYyZQ2
tpP32J9seIr+cVFY5UgY/0lrNnsDuegoP9sjFnjEwPhwzQWLoDCXH6LbXonMbWDtcdeSfoTuRzCa
nlL1ZUsuoJH6GEip82GtYYUAXXj00PWddJnRVhJtfhC2b8aUMD2n3SrHU96ycA4gC28WSv+9ZF1b
V9WrTc7VxpXWXh/5YSGPxONEw4BZyjHr3zgZuKuxdAJtpVSrdlWRYUFJycWpjPW3KfGEeDiTyoas
3SLG5twmchtY+YcPGJV7rv00GSz6S6MVvphn2FRy8PZT1JCKa3Ya89SNxNopQqFdK71J8a0Twbnm
PJhp43/Ujg+fgF3T0+zhD4alDx+7spCllk22Y8kec0X1Pwmes0jFxBjPtEL81NhjirYnOlz/N4e5
b1CvV+CXz1yxbH2Wq1ChqWbHyWbADx8nDi6L/UNL8BTedEkWTZBvGKX/CmnfmxXdc7cg4hn9o98h
GB/ILqbtSwQ51E8g62gVFiDmENnfvIVJxVAxIBrcFYMJLIhFIVrFBa8m9AkDbKWNl/Us/QB2d8Y1
omDupyXjnvWfkPQ7e6KYWkQAxNPQWzX8M3W3Vngeiu+ustIDTTEVslzPS16dCSh7LSsmHVmBLh8o
3aYPydBzlxcyNm/CErOMp9OlgDK8jvJ+KqCrctKlUV8vPOEBT9iKXofj+42fWed6W4gi6pVN4xBf
ByQ0nRTg17ZArM2zvyerEYZRiwJeLV/LGMzYVahP6266kqmEZ4X9IRMuC++ijnofU02Az61Li2DX
DVZymaZvz2MOUU88b4ma9ii0wEoCKEJ49wEQlRVjMC9RSna7JbAxDcsvySvtPqV42tiC3GphPCXQ
Q46sfwtLnZTOop0hqQ8o8Xa+655BTQoAvMSHVh3zfCGAe/mMtQIwswn4GrA6kKrjAuwpgVDKNj8a
/pXbiQ+Za01Ls2YTOCXYgLZVySnxmO4vzeDqir2NrpNlQEaQsPJBPEJRqiywgUlxYKPr7oISV0I+
kl62+mrfLPVvoL7FZJE3WfbFQ0LYkeN+dwbeoCGnCfBExZ1YZDj8yIEtphjEnQQ5GWfvdpo+VGHB
Mrf1MvYesD0Wz9xmCl7gwKoSxCho35jamM+B7Xe+Q5khN/E1gyTsRCvMsJlB6YafKEItAb7CIpdz
CbOdtMrPEZYSX6Q8CYM2NGAqHY0psIOmDD/xUNzAsnwxV9dlugg2YuanzM3wlRaM4rs6gYdGCD3a
XICMqqxUyEgUfRsVRnldQFbw4w4U3WS8mFauiIN3DnVfIphbr2dy4gn6mG7r8Q+0KooqL2dNFVfs
3qx9yqu+y2aU0GXD1zFwXE5Z8ph7FwAJmltIhhrVCBFr+3BmgQow7zNBhtAN9BB2FjyPPb8xOjY6
eqd8Y5uKZr1qP3tp7Ux3egym3j104dmt7GkrOJe3lWDYiNnmB0pdvBvLBxUGzk61QIaMML6tVJrt
DZ+71FJ3QSeHPdqg9yzxf7KY60SBPVrAnFOOMbKE7ooAqPLoKPoLk1+6J1brm5oqa10NprcDHq7a
I0hyHAMIYyReVGSkSTH/etwhJMscPbwpds663meo6Exoj/1Ajwz5lxH61B59PCYGT0gU2CSyDxWq
nJqLlws4QFCVPJVr8hbw9ER9tX6wanzlueUDqXyiBFW1LdB20/GZ5zoGZjSG/dtIUeczXUIjW0Xg
FD8X6LURy7VNLixAgSmKlmVxN0TcfNgs4Ss7kip5dejsrPSBDhTACJo7tlyRX7PVt6mrN3VYXshZ
YGQuuHB1eHM7NAjlKYACqKzR7Lkmxro0584kSXg60D5g1LWgSKSqm3YsnN+apH6FoMINQUEZ5CRM
yMR+twyKD8ppB7TV+i474zYMuov2K4tqvK6G4JYWp91QwoOKHnLBok9tJkEZ1vbnvgl/bVyDm2Bg
5+VX42l2MiIhG7XPDVKGVxD5UT6X1yNwj91sud9znpYsV9GDQ7WAutgVW0u437jLMV9n8A0pGBbA
vq1FixLXZFWzWxySZD7//Q92p5hPef2jAtynyrI/pZ7A4ED5iXWUrHRejZa/OJ8o4RamP4nP2BP0
H8mWGQ8MTHp/CXfjZPVb2JEkTfh4mRHpM5ACFLPgQUc7vm+cggsZRU2Y+eZ24KyPKoIf/NV+HOB4
J1x8G6/k/WvGEN9f8Lq6qMJnb4K+aNdUD/6V29j4oYAH2jE2jzFuEVKhtsbq80Sw8mNMRgRe8yoH
YXQWzkQPJ2ysangmkJP8iry7YxrJ74AsBQcVa/qGWqIOlu9F+oygSQVOcvyJeVB/dYJfLx5dBHvu
JSzcDo5Djl2iD+/SKX/MjNqP6PZL7N53dpHch1lzYK/U4j5IIEqFPIxbm4RUnP4NavYBkiYm3bjO
UaNOKBZLC9I3fGp2GWC/kIYkFjNjcmnPgXZ/lUhTEM/hz2Y032WO2g4SjsmuXP0q8iaRUMT4x8EL
762mVAjMFe+PabyEIW85AuqN8vmy2hrXoimy6zWR161i9+0rSvhKTbvS719UTnSW0f5keYjYBp+H
Zm+itgYB67bZo1enj6o1zz3gyNznc0MhOW0ddvOT82dsxkNY8GYXTcHfCJ9WWust6jB348jpB13L
buipSVdLfqb2q7EIRMDO8Okh+lQWFIQevyzDns+5gOViWM0JnSfzxCM8SKZO0vrTIlOzWixrOb0O
wS/ZPVKpXQXsDM02qUTFAPo6U/vEKeQmnOv3vOW3xYL+q0cH4Bvg1N0noLU2DmuErRHQj8buoZXh
p6hyxTa7eIi7Jerc4r2ndqqJM9y4djXy/NLLsTTbkTaE0G0Ifpaqae/Wma83ifNvjEklJBuusW75
02AiZ6wzfMYlCz6HTz3+izBzxr3X86H1S6E1Hc6t2Q1PbvwgqGI2ICDAlTEZQSqMiDTDuARtfhum
qDRDz71GpTluWp+L0LXTXe/xZ8maPc34T4om++gqtS/GlmvPRk8F54JzOn5fQ3KB/A7YL6KqOmou
JRHAXD6cqhSU0ZQh8WvL4CuAueaQkrltuTeQpENoN6DpIw89Qr9lg9W7xR7KF7SsgnDUVV0Zgi+a
WvnBK+M7inE4EmF5reSHbZbOdvGLK9z1UC4ztN3DYMHJWOSV2WLAUfaPYKPMFDA2iFSLz3NgDnuX
iDK+O6djgnkvHG45q+/J8FXuwZsWRWFRofdWzaMh8s8kTS6BRvwMK/ckCmC4kX5yk5E0g6a0GfmC
e7f6Jd6AU6PlTy0gIoheb9yEL2OEoLBZMVWC/f4zhPqlmLlQRW7c+EP+OXhEsbYWp7BZEnCP8FRB
GmCS+coq/O5f74+NTJTeo8NOtpFd/UMIdc3aac62vW8/L5D1qMjQvYTkHac81UtPWdQX93n4i3bi
D0lrSB1T687usi/Ej2dj9B/HpHxvKnLrqbfIxUEoSW0x6oFE4LNI7g1iHpwWFGlI3YNgBZh6zSgD
SGtiGZ9NDhuSx2eLk5cDyihvwxy0NDcXqTIwCTPPu/S5D7+djxZpNjQ4Zo821qXtwiZ0w1r7XbTG
22o6djTV2CItgk78EtDeiFx+mEWwVYY8YzW9SrskxKaon+ug45FIjZs56K6FCt+zkNN6ZdeAQi07
gxK9nUv3MJWl4CJGHwV2LEong8snBLRbc/mHLenruWD25D6qzmjgSLNcK/nezUV8zE2fUxLbC1gZ
ngazg85WtREvzztOHpZe6Psa3cDNLfQ9xe+WGvm6xVn2UJHowAyWYtN/ilMS5rBvY8AfAKtpLeaC
zgx+EKSLks955rRiMvOY9gVmE06stuMyqs34PIrkc0BvycFDmIP9RdNMM19AT0DuRA1FfIL+L5nn
flsxboYc3yBjYj6cOg7/lPPTZBTbv68rW2tsPX49IiWqHkNWqF6KMN1z74cULXPhF+ne7vsjC3pj
rwQ+6onJOROojatCsMk9K7B5Nn6akvdlcTAeztIgJpCXntxQVIsg/lykYZEZuiYwSvqdtMEnAoBL
ezrs9LVTatfQnW3lTFh3HJb37Rgc1vGuqTnlkzh5ruLl3km9H1HEj7if7wIL/j6RJnrMYG2y3lC7
Ok12WcPv7/i0yIWRfHpIhzbk+HwDPjS2KjE+877d+wB3ES0OJx8YE8UG6tAkcF48saCu95JiFwqM
CAPGB+Y60/e4IOlh77AnJud1IR8SLZTo2KFxS9JN5fYhn7N7QtyvHB+WjvQ1olscpZE/+diEMrPd
WTXCejWAKskvM03LkGHiVzbW8ziqVtjsITU20cMAwplYudnFmhjJV056pchvy6B/+FN8UW1wVUuu
Q53xnrbbPLPe2wA0TGoQ/FZbV9xhO1k5fzDXwRwXA8aZ95IUk3RNIeKt5vuIa5EIopego6pTzH5E
T/yxtfIWpzSNfv0AZdU4uJDnTCKs8b4NfMf0zMC7aBjLTGE5Cpi9bwYjrfYEVy6kq+LvY8Qo2UtF
jps/qgmbdNMzkhiV/2FOO2NoYYVIRb/APtQYOIzMdOzOFlSpg1cGewcW2yReZvr7DclVFyV5GR3l
fdrtdKzxsfOBlncYh71zijQPNcvC20mlllsjikQDCaNp3ZnVF1oMCjkeU94Dqn1fnY0QID4BjB4W
QA70oV+PUkfaebCcsDBAiAryR/bWbxK+4BaAH89+nz2gI7g2jOa6ryoOyn5NWAJVW3hlzKs4c4UH
YlNl3lOLdqEhyZzRxDJFSTi/SZl3jA7oHfvuawkpVghEHCI/jPFdEeo+VOziy6ymw7BjFpXeum2s
ZxE49i5sBA15QBLkYO4Bhc64fI+lzYnXpcSDOxJ3xaTExU3GkzHp9Wa6PORJe24VQzMcw+CVxQdM
f6qxGhc2JEwHyzsRJA3wXTVyss6Ayhgt4KNIwA6my6kPndc8Z4JvG2RDLwn/c5G986w8o0300KuU
9V7QPzgh9GSnw1S5On4bzSO1uoXGm3A9RIPLLjFIAS+qVkU+kVd2M96uoc3rWAe8AUZ3cCpUnVMC
OKmafrNZl7sxm6vOIVUwRsZUo5DbV8xdCBVVx9XnMLR7CG2z0TPZdXw4DmA/GomCByjlmplRKjJO
7KH6b5bV/Zv47vCn0bG5/f+r0Pv/UHtnOkjQ/mvx3XX29Udm/6a2+/tP/J+4X/9/2TSYglxf4QoE
dIjq/iW3M0yTJGDX5X91Xc/G3fmfcb8EAbsmcjrL9h3L812fP+rxyKf//IeO+/UcRwjPR3Fpuej3
/iPy+O7/VkYmfwhOogNv6v9Rj9VdkxEu/s9/wHLhB2Bdof/g9PPPf+DRFX6ImAQXFiI+4Xpaj/f9
+ZDVCf9/83+WdWVa2aRj0nvroac9Z2dTQcVaWMvkENGQWvmggvANbCkovglDQ7g5c42Adx93Uss6
Jy3wbBB6Zt4Nv1C6Rf2qDhD7ml0Vluwe2OePWihqa8koaFW8HKhIXdSk6Ak/TathTZ/4hHqoc6rY
E5u8XfSM67uhRamcZ0x8u11wt1EWM4UhGz9y+zrJ8LuSTcuxh75V2DigQy15HdG+Ju7toKWwthbF
JmT5ZVgKc796hVO7t7HuoEPkDHHRsWlh7aQltpYW2wKzFlp8CxPmhon/RqDKHbU810anG1ojsbvh
fTMa7KO7L1/AbhcdkXAIfAst9WXvhikYMS9QYGCowBW64NrMNZqMu7HRguHMWl/wiq2EfSAmtlEV
x1pePJjftmMDe+ymEwyKwwI/DTWyhSrZ0PLkgHLG1YJlZWLMRsFcainzOMgPFzUnXaP1OcF7sVE9
L6ifkwEZtK0F0WGY6EIlxdeAKqrtqyP4fcZ1i3lozPUlIeqhFQisR5TWaVn92H3TQxDo+FqHDptG
fai0PLvUQu228EXU2+ueGxqTXHWExHMC8vBh+Dvvr9Q77A5mqRicjf2lT+7ZY1xGtOGlFolLLRdP
fLZoH4kZkIMIXoOqM9DacrYXlhabw1TcoxxBwo0OvU4CsN/BemUX66Pt82DRVsKulqxUTS1kTxZ1
bUKg2uaujc4qkBHzI4EC2b4bDz1aeHJG063+q3LTfivC/AxmZHHJXMMmwUy1aMttyHipqnl46mmB
HV8/OUGF2w4Vfo4aH5wgFSn6/FwL9eFEItlkBAeIJokc0/hYBkfuO/u+Q6bFwe0ZJ/JcWh8GCegG
Ss1yjYZs16qGPhKvAM5BF+dA1Q7HNmUbsthmZGlzwYzLwMJtYFjMM1ptQKhCxl3w7TG2X+eqwfkF
zHk31fWflHVMpW0MoTY0CFT5kEkufmPc0T/zDGrzQ4ULwjSw61SijYbg2euMD+mDfiqDtNgP6/x0
E2u2CctvJvcOeiTzyhowYsTK/2xEcoEU+dLgxzCIwtmmZoXtEa8GrMOfhUSB3RCQFpiRmVImLzMP
lwdPDAskDpFcWz/mNgi35B9/TNoWAga4Q1RiLA4Yw3jcWdBA9x1OEkdbSpD5ctLgMhm13YSFHs0d
DhRa5meyPP19hzdFWTv4jbsezCpb/v08Jz8V4FCsmOQGZSWi/Lq/gv90YfN69LT9pccHI7UhxtfW
GFBWKNsMtJqYZrAQM9DBR4O4xCSNWVtryjteSa7e0n0ptPkmw4XDY39GkKRDD55F2J6hLx67Nucr
1AaeFSdPri09RDww1wuuoDDwF3QOopcgdSPrQNTDlVvXz8OYwmFbimfyVx/ZLdwF+IdGbSSacRRZ
OIv0H07aahQGBVyq6WqdEzwN/VuKJ6nR5iQDlxKb8mFrWQbGJRxMrrYySVM+JzZqW21youdCU4dS
GezZ9cQIe9KGKIEzaoUDgGfAjWZtmqpwT1W4qFgrBgdw0O/AB0Gu47QaBoYh2no1ahNWiRvL1ras
WBu0WJ0F2rA1Fi8e/i1JPb5bcXQpbe0K8Hj52uyVattXZ4cXP/QPIbPTA6wfxAt4xBResVqbxqS2
j/nrAkCETKe5us7n6t1pKbrbZH4YUTcySQrejFjeYEvZS7xpNh41R5vVpLathUb2GIvgmvnStbaH
t9rgZsUA8gzyjDK8b4t0jqQaXMtkQvQ7HLhH8cjl90WMWk0Hj5teVFWY6RZtq2vx11n47JIUhXeP
wm/QFrwULx5RWVdByA5UYT2cR4x6zmOvzXsGFV6Hm08w8z4O+PtSJn2xmi8ykH/dlRol4GuH5cTR
5mqLIH2a3JGYK/EOst2LN9jkWEl5+y7FNatajIY9XW7sdpdcWxAn1JD7UdsSU21QRPR/62jLYha0
B6+Dpbv06V3Toa1BtjFfedOl04bHEOPUigPS0lZISA8ovrU7sqc1yZr4fcA32WoDZYaTkrjtoxg9
bCJ4LGu8lsCT1p2czhirv9O/ZkxcmZOPYCJHBJbPU753UxPEAXhSjLIfoTZ1yqa5tzKL+3V6nJR1
wzSZNggfaKMNoYu2hhp4RBdtFkU+xtwd/2ivjaQmjtJQW0s9RicFXtMCz6mvzacGLtQKN6qpbaku
/tTGVqim9Qeq3ZXSZe1rwas0BM+bv7B8Fv1+DZrbnud865kW/cukJ2W4YhXuWC1H1mbZVNtmc6M7
1ZXxWJatj6owg16NxTbHa+vguQ3x3krLuqHMeJljYnI9ZEdxgE13wa9r4dslueqiNzxqim+WCo/a
UAsV6ftmPjjbuUf33uACbpDMWbiCZ9zBDS5hL2VpmFkE8waJiYMYJ3G/IiyJsK6hiPJCY2N14lFp
8/Fs8gmb6EKlNib/tf77eJUJXxcbLfE0RXEJcTOHuJqrhHbhr8+5T37Lv8ZnbYH28UKP2hRdOa+e
NkknwjCg+zCc0gZqe31R2lA946yuK/koXc54sz47OK89bcHu8GL3eLINvNl9Pb+wpgI7gGtbNhHJ
0nhktZ3b08Zu/cwBoGNdwN0Yu5wHg3jxtRm8wBVuaXt4mFcn5bIIZ3GxFX8t5Mz9CgeNIGICvB3Y
zENtOG9wnnNCXFhREJndZ6joWsgoslFgvpW7czkw+p5/LFjImJgkgj3FwhGlBXZQbXlvtfk9xgUf
J0G29zVcJ8Ag78NFbGF0ZR7Ljk42b44208O1ujId4uc9v3OpFL0v8JKgLfDgd9qM3zVfZM2yRMKk
H2u7/qqN+xChNm4g/hI6Uk8D3/D4Z4n5NBjFayXsO5/3XcICSDKgAOT6YfVfXoTGBVgZds2QOgBE
vNiuMAV4Er+9fMYA3Gc724tf9b0xlhhBoBGkzgL1vbywDaSQnRDeaXCBLMy3uqkA/Yc35Bdh84Vx
gIwAH/LMMR7CP0gZ80ceRARmbhhrNSRhgZZAGijVTvlojYqqCZ5CCVdhiUk1ganF0qA7kmWGsZuv
BOvvWYfamtSDSaD5N/p1IUbu1YLfUMJxcOE5QKvLYEeAeJhSHgBDQyDq/Dpu3atm+LJa9w8uAFpn
jYmwGMRobERh71FTOeznKkLnVrx5PowJb7Dfp3FMwMaNl6F1D5nI38k+P9AmxRvv5GhYRdigGM51
aMdwmjXOAjxfNMC3qDXogjCJc75MVyUEjFSjMMpYLluU75u+t7c+Gc5RnhoPvoaQhysCOI1fIduI
jh9T3GqcWw3dsDV+I/SZNw0QOUqN5qDt2Noa1jFB7UDchOMUjEeqbZxZfhVowEcG6YOOZ7uGBBcl
lFVCw0BcLhJX40FcOCFCkdDYxje1ZV5nFONGL1ixF5tRA0YK7EWE357NlmohyRm2xar09gNckoRc
F0ODSjqIJUbN0V+Y4XeiYSbZcNdiLYx0fdWzOz0rk+9VA1Cq3nR3iId8jUbJc4RiDm/fDDWFBQso
1oLBp7L984LYbX5sXCZMDgelCXcFo+e1MZ4HyZc+aDALC5SfzjrXrnWcBNJay/rjw3HxesYdxp2C
7lIMARI9RF8ZFfKsATAFATOliSdwfPaz8LkDJ8BMddiPGh1TthR+aUEkKcUBI9oC/U726srTGvov
vF1oniz7bVrNV1W7Bw3OCODUFOrbhFrTcyfZncQP4LLhJmTZWJqL0KCb2JgONhO6qkdh4HdvM5DK
arhrNCAnnaovoZE5I0KcIvBf7NKv9rnDIVJqwA5d2LP+F0nIO0YF5K9gCtM4TylkngFCz98zeHLW
O2u1nkenYCuSIIjLqpOn8T7SAg7r1twUGv0jZfySp+rOgwmk3vF4XRRXcg4vqIQb1PP6krhNEaqR
QmXTPCC6eVM+e6TVUCeR3IxwRiONEqgIVg19ZCZAiqyAawIiAoBcNMtzCk86KYEapRpvVNXrtZvz
Di8cXyMVXkH4AjikUIORMghJCD8jQgh/pZGeOpdTU2qYkhokxUjG3b7e4XX47rv2OUjkY6AxTPny
6zlgmRYNaMohNfka2TQ51qPyRszS9dewJj9dCJ3JtLC0QntCCHqs5kYc2T0z3+oSsjVAjhS1B+gF
aRR5kluhclpJMFLL4uGzBvll5Q94tC51QZWGgnkAP5VAR2Sb3HAHaDaVqylVFT/ZVs3iRlDXsJRX
H7ULYYhFtXHTtpwig+ZdYfOfyGof5KxzZ+scUUYFXyjlcU/gZfmLh3kIhJZ95YDTKsNIfgZt9eUC
2ioAbuWAtwpN4BKaxdWyc0xdJDwWlC4DXFfhIloKE1JvUN6xBMCLooWa7sg9pmlfufllAP8CklRv
Z80Do6OzUPAmx8R7EilfECTAD0czxIDKsITdB5otVmnK2Kx5Y7kmj3FaHvwWVVUGlAxnbRO5PR8A
/DvCLECXzZph1s4KjL1I94vNd7xq0lkD8qzU7LMSCBr8s+7sgEUrNR9NaVKaX7fbIVg+aTbmnTVM
N4kb7gbrW4JYI9zCwCCAAhT4mqUpbD04tm6AyxYik9Octhn5BYue0iaisWO9DF/nxppORZy1b6lT
CU54FDfQ6JrWXa+ylBSezMWGPs7u/ehgBk7z6dhUiFKqtQ0RWZQ/4TTslN0HG6m9jN5AKNjGGfPg
vHbxNk9CpslGdrFj/aMG3Y0URzuFjtnb6uDMs3cygy2770pHrBhr+yyKFqyRG5mL85lAEWKU7kZJ
ZRXHNKnPoHrxY4Is3Bil9VLkw5Wa8YU1i2z5WsJ9Mqlm4xtzekrtPf9yRJCj7xMLOkookmfHg11s
JP1HgIbSRMRhNHV148UlXhZz+EKrclo8wZZUPBYKMQe6pz7qijE5NFVzTrzm1wwfxza/g3P+YicG
W2vhX1hgPFD3+AXcv8xFO61iZd8tWXs/T/IlDRLj1CUtm8CEfpmQRrQkRAAS37ARHo/7TLXDJ3Ox
LGqiuKOUylidTEyHNaojNu3mUK5BvY9xO4CyIe8e5Q1JamzWr6zSuUoDeANW8rDW8nfkwmpFeu14
khCpbsfSmTVGTZ/UBB25FPYUOcln7xDvZLbPGn0hAQyEcOCCSt9nTfXgzAhrRNq8lb14BHZFCUg7
hoJZ9g0mQI93KZy7z6Q1Y8SH1oMoTNLrDDe/RoqLut+8h2QrYEegnUyw7B8Ddbci9N7UK6o4KRDf
OZCKtoFBwYg26tvQCkMHnxioc/dnBrdM4tKB6gLa4GOF2b0ZmjuyI7aJx8ZcxXxccmGing+X1SQw
fFHzeuiItQqWK1W2B/Zlzm6dum9MlJzBWvbZqu48uVb/lGYLhZ+lzq2Jlqfqx/E8hlwXA3BeCNl7
1Ssf8tpyhTKJtcQn8XPuiVS2z4DgOUS6gxpf4KoNRzb7mwpFz83cmewMgSSktkSQ7hgv5ASg1EWv
PMYhWp7celEzN77scvAz8biRhLVFIg9w1QQPno/MiWP+QSm2EE3n3tjJ/DbRKLer+6eeoWqlKFgH
ez6IwPrGAHZXhu2TAboARqF8KSfr7OH1OypW5eaQHGuYDJIxjf4qhabSdDnZne7IvRgO52FQSNHj
likvSEluNLuAKdiMTb2vcWgdR8NNormc9k1AlCRDNX9bpSYSGZsRTdFgjCtZXfRMmVnvNBefVKkF
HHDrw5NVHvin1FMcPSmHpNLzGyVeEkHGmrSvEbI3EKchyveL8yXG2Ye5HVD/mPOdncb2KZyyg1OP
X3KuX8v/zd557MiOpFn6VQa9Z8KojMbFbJyuVWi5IUJdaq359P0xswaVWTVd6NoMMEAjKwtXZNzr
4U7SzM5/znc6PPF2RgYksh39JcJ0KGpcFVFKESzY4UI33SegaWBLCgJVI3/3JlkoC9TrOVFGqZ17
guIxrI1Mxl5v3I526R9Ds9iPknlsbSEVEeo9hlLDPxPmd0Ugf0YMf1iUa2rEQ+g8enpo0OdWapD7
upUnHV1sHbEDAEOG47mczx3n3ABHJ77ILNuFWUn7V0tuYGQ70QXE8qZcYxCZxM89WENDv3XT8dXV
O23rG8HOT/pp20njKnycHJYUuwqllVLFhntdL05wQT7L3CTmHZAWQYnxPY2nFITrd0drAeA0b0Oj
I81YGAuGNKHNTCasvT30qCxquZ2kae1mp7os/+oapxycA8NeViacOBGSoe9uhQtmfmhv2kJdTWt+
rvzU2FRxsIcQQRnksM16LgS8E2tIJgPFcHxDnFUOEmdmFzqP+sR8C2BpRlB3J3wAdzWAQ4Hf1Yn8
N+62J+n3W9hmdJ5vzdjHDLGoKK0qlwIMd1eEBIOGeedM833cSH3Hx9BLczOI5Zll3epV02HwQj0t
/HELoGofFOKOKTi+PGs8xWlXrl11BZXECbIy2CvM+LD6BpAlR0DvQq2cs9I1Hj9x4czrZNTIEWTj
Ie7ucAV5jc90wtbPhR8bX9Avp2i8CzPnNOBPwHEE/0wrQPVisiDqgqQPoSuu2s2YV4emLp65ewDE
BMeCZIbn1M2uD+o7jSmnL5vipZXJ2W54zGPWRkDjYm5SZ/Gu6D3E24NLqIKqAhuCZ9U9JKFITzZI
yH1cL8wfsySN1fM0c7Vbp8DgHBBis/I58boMOaibxk8Rn/sarU01aO5zlb12DfYz+AEvcsieYzrK
d4n9qQmM9zhs3Y3mYjcr9FVY1TeCRWg1N9EzHp+fDBjOXhjNNRqp6rPK9OJP6C9MeKEHMdAH+Qvf
NRcdqRM++6AaMKc04qIE/ozGLNFrnO6iqM/hCCM90LTsgdkOtVZnQNIDT0TmNwcHYH1quOdCq7sp
Ib0Hvk6vgbLvW9PmcjfI2dbMucAAsppaCcVkJGOIvrH2ibo8ylLPEPsZg0NMjU660nfRT9FUD30q
mF40RFw6PFRKMgRzvh0XqKuYmy2Q2NfeyAjb8i24dFp3kFOQ0vrmYGGf+O6L+Mkuh9u20m95dOCu
SMU9hTBe3+UVOhLpfF2joq5Sl6qzSwyL495o2IqbWnZxXflr6Ctvgpetlzps05jZRELrbh6/zqNJ
jTpR900K4dqbscpsy0IdDXBk6y4haTxVF61HQq7Axu71EtRu7ocXYUQvBXvi41DzH4okPQZYeXo2
kUv+ACRpAIcn7r7b7h5awY/Z8TgKZojL/pg957k/HWRFBEhqwC9Ueofw9Z7xYAcC5avNgNrYdfV7
XHH4IdENALjl9zRnPAd2eoNLYEaT44k9OAcqX9310LMxyASW6RKC9tCN3zFRErYueDCofd0YLG5r
Jk1sqOzxxrErONVVdLVTgLaQLRb9K6OUcNq0LX4jrTtQBN8x9ODIsiggiDjToeX1eq27MNszpjVR
c9KcuNrjn8Lia9+aDf/rOGK2w0W385sJIAYV1/JS6OU+hoG7GcbuOvYUEBB++YoHNioJJugZv6hX
QVnEOp2xM5pKzKzOIUIt3CHM/0pYe1CYtYGyCxyGxPZ6AiWDccDs86ZiJMfZVuFJZsMNSQw8I/mD
r0raIOHgjHDFp7rWD0xs2NvjrlLIUPtpwrAevYd2mm9CrKFSFsZOh+mmo2oySx2R/Yu3rpweeNt4
4gd9sbWdBnNw94EZuty4MWJHZ8Qv9GuSqSVkMbCIF4M9rDvZP2dQg3Y9NfS7yG9uRLAnESnQIopf
IUV5RajOsGM1LrGS+PA4bf0Y8SfzuSgVq2HjhNW5j2v5rAZCja1tvWYymXYGwA5XM/pN1Wg3omxY
UcP5Ox/9rbTNZId/Efe8lTsHKSu8ixm+y4RTyjGEZw/WUaP/pbQmgtBMJHZWiSYDIpCdDkXW3tS1
ryWjkqUWBELzkYk5jZn0NhwAriJnFpQ3dQyAV0OcEu4Q8CbL9jOTNq2dI9pAU4iVzRhHDzdSdNEW
g7RP83Hxhjv/mGZd9YTN0uvzcssFQLgDIL5ucc5u2+lZ1IrNjzbt5nYCMzU9TLb6iZo62A3VPrDY
6DKnyEk8sbCDrV5FWR9RB8otX5dEq2xQjuww8on7WlPWapp0Z62XQAr84GNqa0kPh2OspwJGeDzS
yFEppMnSEoc+7x7Hxv3SsEptyimiFGYlHRVv6q7YN3FxzBbdFPgItbyBydkpSn8JSc9c6fSv2Gyk
V1bpe5yHj5nFyaVEhI2Ro87sTu1+WYeDicbjCfx7y2PJ5F7i5n7tZYBiI9ZC1z8p1K63geliNin1
XWppzJEck2IWs9lM9SEHfbzRJshjhYNXPeRJVpLSBfvsa4HYsm1s1IHHe+pV2oAaWGt7Le3uzSxO
NzgLNoWE4RyD6HUdN9xF4UAhQt0+ES56Rfne1xih7IytpcsJCyUp8sHuX0xlceeX5T4IpgfawD4I
CODgLLtd22Qojlw3cWKfXJvudMvg5GHEzncdudjF1A93yAyZBmI3xiWoVNbDmAEOwdzbLCSYJ6wb
iJcgCML7vKg6TgSYEgJl7JKazznmmRLAhejHYT87yQ0REDyT5mNH6WBvvudSPGiF9mV2bIvZB5F9
4BFWakTBZpJBS9ZgdJuvhvCWGil75zOWXmOGuI2sYLMBGfJj5izL9aL06UFzIkhHUR6th2N4U5uS
rVczXrOcJBg2jVddy6HK29OZjfdmSuvmynWGM+gVPyJQsA6nbtpVyKGleMaUuC7YqhGIZcI9/JqL
/sGdm2FL5+dRS04FndiYu/ZdD6oAz6bMSbVlvOO7DurUiuOehV9Xpf5JkK7aRWPwTSySgRIppCyc
LprJU63MsFP1Cr5H3d9z1ZxyYrV7P+SXg4bpbkitOPM5XgiwO9eiezarb/varokAgGuSQwIiV8vJ
FBhomzm9i2Z/NtXcPdJcmVcuI/1Jzcc6kOcMXs2ZWQCrHncynYuE8RwUbiIC9Q9jQVcjRJH03VEz
anGTCHln6QNwS0MrN8EEwm8aZLHtkkF5lRGVoG9cajPFyAEDO1kHO/upmUfm3zJ8qIMwf4IZhAor
eMdDllrdHpJHDpvJ4+T3HzN37Nlok+QxLvxiU7lauTVSN3mMZPUxuZTCBkn/7fRF/fD7/xXl/Nao
dsa0yC+1WlPvodzDjCWOVCthPfGAxZtP8d9FN2t5py997B1/fwlEfl9VNTKBbfa3g1mpU5rOxtoA
PXwsgGfC65ktZPY4RxCuwrPvYn9xgSFiwNMo1Qkr/dzl/TmjcPUcT+3bQMHZ0fKx78SMq/fQbum6
MlrnwJtBsGMaqoegAd4nQqKeWr4hdz7sateulk73CkcfFs+cbOkO2xJ2C+Z52DH9fS0afrb8Urv8
SJf2oQgMee4c82+/XpbtthJUk8xOWOyTTgvvMayF96av9nOdZNfff8aeZ/JojmiYqsbk5G3xzYBK
v4jBfogMKOMUKmUHhWF3F2RLwYYciEIEAi825U7bJqdHNNVf4mpgPGG7402nBx8YaOhFqkT33Evj
XHA9L3e5oVcn0YbH3nCyx9SB/RXL+V0PiGMHWdacjJmoTmUF5s5U4YPbJv47jDzLazt4RGZrTJ5S
bHsQyeH6zJXPfPCaYizd9zjRD10R1ac05OSUIv8zvhLlqslUjeMnSA9mEImd7ZsfWUC20JhUyYVI
kZBuhSz+Yj6Rq3Lp0BL1tmnbfqP05lDg5d71rm1QoEj+JC5741BGQ7t1gmhD9sD+NWXy1DQFmisC
1Q17KQdPvT8gsJbnvFNgryi3uZlkechiE52lNMVzNfN+GhBD1g65Uu4nWzyolI4Au35vMu0MYeeb
EJB1OzVufUtS7DEjkTPGpfkSquFpEmzW0iaNttBXqk1z09eTj2RNOxBYi9hQ2mPq93edNmQ3lJX4
WJlWGVTfSw7W/IirysPJ5XAAIFuHZ5xR76TxqfRf4IpavuykUvdItoeNYppsWjdCt29ndYNS4uwM
CUmiMZnYBKUznaUCauGaJuoDZcZ7x6ZShIQBnpyZHi+/D3HkS83Z876n22KprlQaCQnaIz2Ucs56
TkLVJObLjUyYqVXL3JfHu/XAcJ8XBuY+oFBuHavI2OskAtlRx98czVqMYOyxg/Ih4PENK9vdIQ5D
+GaGP1WkL3inyUUEEBMeB7te60C+cBPo57wlPuC02FNxdW1HQzOugV+7t42ZZRvKf2DkisC91aLK
B9YeYkQak2SdONRS9k7TP/acBfewpBhCyJ1t4K8foxbMeoG7xgCyE0R4sDLK0qT5McKA/dVFxCly
oloN+Gp2W0F47bpUeTHFsdtOGThmRDSfwtA9WOYHqXnJaW0O72TH4zWyLZxAOM9JAvqknO3x1u70
7pDVFlksOTzwIUFdDWRwwbJBG0l7nXDaPLparD1InMp8j2XhBB90SFLxxqQrKAPjJvdznQtTpeRJ
22SXgCg/9i2BCJNlqg+5d0j2m+sG/fmmK5Lf07kcWkDfqNSKzn01v2JbgBDfCZibTmDAr6hZl9LJ
OlIbh5CpVy9/vBALZS3si3LH6NxL6EY5I74QAHGlux4VMTXiqe+E5mosXBIAchonybZDPrm2XYXi
Mn0yx9BO3Gp4YxKm8Mt7EObmsHHxchGsTlhHoRbGiFgRNs+b0VGHAHsYjl6nPvRGwaPFcVMwspyM
bbox+ly7L62Cg3G3NJKRxPUhbBF+atj2HSf1BulYe5S+B/eC4z+oNsRbAyEl6z/LiT2MOS8zt+Qt
iTmnJ/7sn9RcPbKtHm+TJm7Wv7/EVid2/bvZ9f8ZbPP/W1ew+S+RnBQ7RE2bfTT/69CkgDn/DOPU
ly/9G41TAN2EdGlKS+imxID3H/+HxsnvANtUKLjYNNkPYkL+G41T08Vvlg5f0HUMUDZgW/iq5g97
8PJ7OHCV4bpQPMF8/pv+4OWP+pM9WElpSKJdAlCEsFxH/G4f/pM9WMfvO0SJoe8rx/xyWvx3pkmZ
FtmIPD50xCv8m6ankdROL1rV3UGDvKTsaJrmIyicvfqlUIJGcmwWBYZ12u98MCshEVpDa4aVrH6l
TKRgCsKT+aBDwWaoQaMwsxNctGs4xLtc+xyLwzj8VBGp0CQC2pajUDOsHoMtJpQx+SiY7iDgi9o+
WsFlpuMr5kBqcCx2rC/J+NER3xroG8Do11AvkCLjtS8cbEDJal5ActeB2EQ8n3pZnWoavCNOw+IY
Bek+S4Ytt9deuSAXw/La0GsdiDuxw8qkB7du9CTyZ4cEeCpe0uQm2bMXPFTxl3ijAxO/H2bE0D0N
bGCd5tGNoYSyAw5Hex1nDCGxiwWcBkON0u0Y8IFamYZzz87rPabaj2zTpSPgTfeulQFDx18pP6rp
EkyPlqMdLLqFmSw1hWJjOO4oKtsAvPbiD3unSXHHlNZbHiMZKqFiVGLSDA1URXSvJfwhMysvQxCs
+6b2bPOtYQralu267qP1TEWA1R98Df0EGB0hubI2qZLO4ZNkngNayV9wdfx44NjbXoqKXsZuRAb3
3Kyq2a4/S7ek7zVdY1g9+6l88SF7SD+7dA3el0Gbd2P/YWrBLmvsKyPXh7JNNou5I2Nl0yvzatNV
OaVY8aL2JjedFUP+jyE2H+Y8ujrMiJnDeaZBVPPTFNE1MNwfDmqcrsh1lVN1W8Y3MvavJRR9digO
WwtyZV6UNWtwD16nYIihAL6U5XigcMjQN8UcMf/mjNkk3/HIPiosPI0ZdU5cccazRdaFbYIifM6Q
Fy0cKELougcnOcxB9YK+s+kYOTb06+noyDNLGbJ7Quy+gJCffPT5r6oq6XorwCK/mSVFLJypDQya
ZeS1Bq63NgI/DYxCPoi0Aqq/7czUgzdwNzkR5QnPCOBnIwkf84C5dOjkh8zuL88CST8NNvot9Mib
mBCJlb05dvopVHPZW032iAOLuXCmP2TY0DwOPx+4NuqluDXDwBiuksH+apYATRC4j1RXAo5O8oRO
vAnRdunaA1l4m0X8StGQVW4YXKVm8dhT9P0/i0jeRu30OJU///s/vooub+vp/od9Vv6XlcACpPwv
oiU/TQGO+J++4o+1w3B/g0YCltlwHKIBDovKH8kSw/lNGLYwlxUFCB4izd+XDkOxPDiOcoXjYAPm
B39fOkzxm5SKNUMSR7EI7P47yRIdgeSvS4euLFj15EqIuFgu2+1/IDlHNe4Qe8boSqMk11gGxWtk
mL+Skpw2TPIFpVGAvfJptpPteBvY8RtkWXkoaaJk1GOEumAw4XzMOmIO9czaNg3DB/wUUIasglrM
MNjXUccTtxHX2a0OyiBykvs+t3Tl0i23dFRqrXVutD46oIDfQGWQW7NkKZlZkBn0HEJcoQBweDIm
Cg5cAGh3muTFKIBk6FFEth8XOcaA0FpPAoqd0APqB7vmFiMgUFEXpBYBx5F26dQ6Gkl/cPocQZRj
jHobUP1pNuBmMnP3yIRkkVowT0Sme+/m+sMCkNpHOef7qGsN5vJPOuN+FFImPAjJQLk8K8eV6TdA
YgZpjFsj3g9Te1/h/UGcP5jJ4uegq5shu9msRUlAlqczm94Ip+4ETngNSmMqyUdHiqc4p2uMkKZm
bDWDoY/SsmOmkv4cQVJwe0YGidZ+zsysdpN+lzaq33TY3RnK3hNeyA5xjOeiS+5qQ3sb6sRmFVW3
qjSe7LbLznWh3RmMqyIl11pN2seYw6tb6S8On1uGFNjnaqmt0Lv9NJcvg7NGCtY3Fa9yVTkDTO0k
LNn2rwrATLYYsgMsR1o63Z6/OaqfNNLW3hAamOGZGFp1WexNylpXOKoCL+27bGuUX2XT+xvWy3xN
Q7N6UDHrqgGTY13QPDAUYBiawVhEzZUuYrFlTWdQ1csNFjK5hkcKslkEa2Op9vRtf9g5IJROmW17
PjnZ49CnV6CznI6Zs/Lf1iEj38m3Pgzy3Gto275X9fGnm1IkbtMbzFlAL8JLiV9cs+j0M0vtsTFH
cSydeh9nDCAnRZnrPLBm2WdbFCkjOZwDRdBTOOa3l8FJqMTuGG8kTmnhKtpxSsaCYHJKws+3wEDa
kzS7jWhwj1hVjqN10udNL5ufsJ1Y8XLFyM+W+2IkTsJo5MWcr4GLj9BNXSaKIz0UiZYfq17+SlLI
e6qYtqIRvyZ6SqHUJF5SMq7LofU5WJ/JGS1YizTgQqA52taDL7pEmbU7FaeOXAMyRo8pEJNuJ7WJ
u7wPDMwvt1HXHE2USsYuAX1pgLKJ7YAnQ+BBlZPosAv52XddVlGTUsoWS02Z2G+OtB+xu+Ccy0Jv
wvjMCbrcltoIP2uasGqGnbo0+HRQ24EptNnBdxJqNuK3JqqmU5JFe6kswO/sJIqmP5iAQcd6+LYN
i1HfXD65itH/bAy211kEt8Wi51tqfKv5c6hzm5h9JjO1x1n4DnLnfv69cGx+BuKXsZPoqX0wQPTh
tQQ6MatDPFrvueGHR23qjnZ3rACq66zRdYRFzzAHJH/TeijM6RF16VQX7lXGdr9i/zltlf2aRZa+
T9mWFiEdP2paBFLLemqrtCfvDAqqdfovg6EPU+DDaGV8D9T5MWWUqz40FwEiHdflTBc3d8C4aazy
Bf5DaLbOvq5p/7VQ2PiKVTQVb3hX0fMq40GKS5hkz6DrDcyWpELIuvnmbsxmTpUYZCYFANpO8ELl
BRrqyNO3DaJzS3+cUbcvqRouzshA3qV5lx3XkO6EMM5B3Vf7mLpDwwrCQ83uxavD+FUfMnG0ZfRu
FXN50Ir+m3jhVhTNRsON1QbaF8r3WfbFSczWiS6Ro7OME1m2fghhiX7v1ta1JNBb0Zyy0yOSdfRc
8CQqjQxjYfBOW0a7mxoqykrHOQuuI1jTwLFh421HNd5lzfAytOxmZZHtCyKMXlyxZx9talQD9ela
CBwm9FHw1d2diHCw+VZuLAgMoM3tvA4LP8dZpbaTYX5bphmtEUJhHZrubZtaw61fD2uGo/4axjyl
NQGp6gAUJdbNellrEEqTwctD+oFjVitivmh9NoxJLXZ2zpgBkmy7Z+ySJZWn7TaNInb4Y7SmIuWH
SPfd1LQ3fq7uYDBmr1Y1LnYYN9wHjBU7J4FtG3TlASVpBb7iWlgSiA19r/BE6EHOEE/N79od4jUu
32ZrGibedOoL8gZJfJgWGmLb7erWyXZpcQi6iXuwrt4EtPW+IoYAw7A38/6mtZNPn4sicWCLL8XC
yyy9zj+1gU10HMIQwHU7HIPkCy9zvWmmCCR3abylpYt+U2XAPRpaZlwbcT/EXtz6p7LI3T1Jn1Xe
aq8Z2C8OW5nDPWSXtWcpLV9H8a7oC3NdyQZiWqZduifwHNpKQxbflTIJ4GWQvAQqUW6j9IsOpGQN
TQ8DICLhqBEfjfCIzfPY7Ysw2yjw/Jz5qophx/jQxlAdYvwqMygLz24cL2yZpjbjgzUVr07W1Gtc
b/4Dd6JnkWnYdF33aur4plmd9m70KErT2qggvwXLwmOpwVcxFIS5Wv3Y6l5gxS+6pBt64WA2pFux
elrDNv30a53tke9UGzEYu0CRkaN61LYXYhRRilCmaJiTeMbdcR8uHUYZkF4kMD7kVtnYFzBFJXFW
ANxiAbXiCA1/cdACjXZGB02axO16KHGLWBkT+JTK5dxhk4AbBFqxbAh4FCdaDs/4ZPaA6fju/M5f
M8r5YcI40u6X5FtjZigxhhN4tPaki41UFGdwtqWws3hGTj5ZvPOrwk5oBKridyanj8ut1BbDD9uw
78KN8URqxcEetBWN5Xh7+PNXltPFXtU1H2VSmZvOcD5C8Va6xcFFWyd3Fr+BcsTkaWZrG7Xc9CVJ
d2MzgOEdF3PALIEA5zF5G0kZSEDWhtOv01JRVtKZLAg14koY6hNFuQTmTXKDLJBEqjfwzX8pW1/z
VKSpr9a/4WVnHVZazWEzR7usuzXz9mzNgFon3Hbr2udpQr4OjPcN4MiG9wFoSTunH0KUe41SxpVT
O9datfd+S+daHbcgtLqKWT0gj7i644yVYvrADDYPrFVQw882LRM3HfyRrseXlgzLsS47uyMHVksR
l4ZOCPRxAMWcue9Br4ajkny2ghEqEDWGoJ7I8mtI+xANqtAxZxy+dl+QKxj0J4wIxOYwDSdleVP4
rXVyuva50Vuvysx9Gvs8dwb6voae4tT4I4aFu1E2uM5eYZcqhbi1Wuueec/FpBUAb9mEclxbz0Gk
vJBQQx9bB3dXgdRESyG2l9a/SBKdCIy5FC/215RuiykG60a0k6JzrVCeT4t9sSV9FXGWjO7i0iL8
1XIziFIyv08Ooq6P9G0wsA9tWHWddnAj87Gs/DOwOOm5+DuYIwftYznhdGxleewBljDVs/eCtyXv
bcaW5V3aha+RwtPIqKxIq8sYubesdq9+zfXgROxgitDwrKFvSTsYyCnJl1W1F/wGiLBTvB5DAlO6
q5Y5obi0frmHvb/txDUeGobcgbWdRuOHbK/HrJcDvp+fZxr1Yss6GWpqV8ySXrS8uCNp9G7bvrHT
MuVuprK+7UIGLXXxS44vtU9bwQzvbFsVIwPmmPehrjdJ0jXeIPiZs1gTTawXWPFMzBd2FFKKnqtn
kYxfiHUNgnbyq1/oGlgOroXQozXHQa6dqv52g0whOclTRvPLMqCh9wlga/pBXMX1DLv8mvvpOy0+
GY1RL5OayVUGYhcpnBLEEgWj4PbdcYgYzL06mb1VeQWr1s6qsh+/OXZ4lfzW+Wz76RgN4/vU1EzB
YNmP6kSt8R6k+YfRYMcmGMZ93RHnlzK+Cn0QbFkjexNmcbCZXGYoVrQpeh8CIDDLVBvuimbCfFdM
3zGj9iaG/mcQgwcYqPhotbc6FlenvFWimiC8MP8IQ2sXqkr3gFF6IMBjzzditV2ONOucZCfUSGwq
GEo4I5lvgah4w4nHsnOlFxKS0UaJ7mKI+bauoH8A0q9AgJQPdps5WLLcx77CoWAZmDqsdrrtx9Te
FEZ+wgS3l82RsCpthwg+8NQXjY6C2YCN8RSHdBLMD0yjHoIuW6jARc00SieUFrPBYKSm6/qGOPIN
ZXGPkeG/DbZ7bBWwHkagL5MRAmAlf8FnKz4BxLKwxVSj+PPS4cjuFI7jirkIBaEsPl76rPLgy6fh
nikka3WfuofCIR2JKQO20i8hkl3tU7f3Rr3wEQKM5MoVF27ngmCUjYuOYog+YBl0+34LVf7auXQ/
lkX75WbRe8wYds28xRiJMLNtIYA7XIeifLB8vCqxc1LiXu+D12wqgoONB3hrSDJjHOk6DsukOD+x
d1q3mmSLYKf+FgMxH1fCQGsBqpSuzdNDg8u8zL1b3ck3VvimM4rcZBnJ54y4Fy7oY2sVxErVambz
uYkIU5AdSueLInxJ/FrwHECJljzhd5MzYuNdOGiZXJidA2tBNWnJY94xda/zxWdQwcOtPid4sxdL
z6bHgtRzw1x9I7D8r51CHOasz2+jmbn70ABF4zYazJ4mpRZVAmLFcx5qsJP7n5KLjgt2PrNVac9R
Po6HyQqnQ0/TE/5YSETAEjiyF2RiomLDRCm6KT3mz/2tXfsVVdSYlvsLhMSbMphOGi6hg2yjau26
4ULKouoJD8tl4hHSZu3HkDYZBgAFyXJ8Io1JXYwdHwFgTBPu/Cp/bEZj32jBpxZjJslr9xCwO8nj
Bg9rgPumiL8Hd552Q59fZYhFGrm5w3yQ7hJe/9oBBe8lbXIWFg7KlLUS/COPdxh6r+6P4cS3uQnO
fOrtHULvJjadlyBVYrUOXWiYA8UewXc4skkBT09bUG7RKSfvqtDoNlJC1e+Y+Zt6k2/6UL6k+UDw
Gu1q2+tpdBmtXNsEHUJsF7AQwQmu0UHCiItVv1fmfoa8jLfL3A2iVVvg19c26WlHl6c2ZKCOl2de
+Ul4TMPqoRMYgBqfLZ3RgT+N0p8kUSlFlc4SW7/gjVZYtvFNPeVGf+3iyjplsKJbJnY4De2vFgMY
l6b2VbkW1sY044yKMy6zW8ynkXuAV7VE5DiG+86mLzACxCXMaIBmpiGODo4+L4zqbe6jvuJZck9x
WfsP7JnBiNEXFJ9jWgoW6OwLVKF3dlhfreolajetuk1RebTlEt3n8hgAOHlGWzzUMgg3Pm6+rB7H
3WgMEzMNomXDVBQHE+EpU5JyXXf+oqWBP38annDI62BIUJVdzV9fRMAD0wzs+5pkBfqCto4IGjDa
HkD8l805K9wjstYOk+ZhbnFJjOaV0bK+Q51huxhzQ6fARraTaA6t2XFSwK5sDgQz9QB3t9YVgPgx
hvnlzhcoQ70Z4yViWEonDj0XoZt9lLR4Dzq0jcosv40sIFiPB6APcfEWC9rxfyTl/56kjKL7X0vK
l4/vDxI6Xx/1X1VlvugPVdlmtqhcd2EP/VlTtszfYAcZrtINaRjCEebfNWVARhS+MLtEjaa5z7X+
pCkbTDGRgJGBQRbp1gI5+jdwRcs49M/TSMM0ubFAKRmmbfCXyUVy/tM0cuixW7QBh7BgJgDSBCBc
znVs8bBSP7RaUOjR0WSGkPQz25F30EJwQIBCoBG4pMfH6tUaq9u6g1Ru1MmnHD//9F7e/jNOSUe+
/4fXx6PRlkrxPrk25Ke/vj5z8cvOiZ54AxljoLGU0uhugzBJb1Ixmd/A2PG6ivQqLeN7xr+CFPNC
Hc9zMXbHgg4AVfIIjGKeqv/6ldn//M4xLLB0h39gUdlK/+srI6onAhvGJ3o00bl6csmZkQALTXYT
YyT2IIxaYImkwnu9f7TRwbdGRcOtqrhj27gJ9zhQmKG6gA5o8FxZ+EmRtcVjlhjPEamsXlU/FbSi
tMK6q+vWHejEOy0PE3B+uB0tOz8FoRbwGFv0Uyv9yvWL7ZK/ULDvPB45lWfGkiMOE4KxwlUayU+d
ZYsDvhOvzaEuyXBg0SA1sLF188nXJccCM3b3qgwcD88SwffR2XZD266F5pzjkdqacKmD5ax/wV0C
mnycnyF3384Npq1//Qa73AD/8NEz5mBKzpUJZs8Q//DRwyQZSGRzaZbEHgEkaWyFXYBtTd/B7+E9
ZBtyM3XEDRsLnqWhPvUy6h/rYV4b3ST30Aai0zjpb+4yLjW7ibP4EPj7YbgYbvdglrTumL3i26V/
gIpK41Lmd2NNB5ipCAxUoyZ25tKF5s7WfNTdwVglTadvVUXEU9pgFDUSh17FAXylEIs7w6qBVdG/
XLT51kSkxDyXnGo1XTrUJa8GXU/g1J8x2eUnMEjxZnJIGonUTvAaTS+hxUDCceazwnpJx5s9XXOr
Ow19/xj1ebUfSO9xwJmuU3/oTdZ+LA0Mv2eYqOAlKQwx06vdTAJCI+NQMuvAEaBHbmopUuI/IVu7
SUKXJrXvmY3WnWTQnMdMvw/gs97lBqU5A4e6BGfjqp3Sz3wA6qcFKtkFbeiVsGF3SL+veagw4TjT
0TT6dq33Q3C2rPyGoM94+68vAeP/dgk4nLMk3kpp/idh57UkK5Jl0S/CDEfzmqG1yEh1X7CrCq0c
R379LKK6p7prxrofCgsgblZmBODu5+y9Nnrof7/HMj/Pas+jiJLC81vZZMNAnBdns37IIhNLqbmU
OZGi5ZrYlYAEw1QD8lCjXwJn70vCJhOZrwZfU8uppCCp1TR17N7+ZriGdc6w2dOSCVcRgOT/8pvT
Efz7xSs8Hle2wZPLdZz56fEvz9WiUZ6WgAFexJgNoFw5uwIYx0abIYc21BAdj/4CC1S5IzgWxtNs
L8WtTVYpi8MB2SEJarTTEGrG86mY+esqMXjMkQ9IUai3cP9hqrCnBxp8qpSIN16U25u4Xv0TU3no
FWRfb//zXyXmW+4vtJ3HaOFBj/F0WqGG4aD9+ve/ytLEUIDr4EYqz2aMsE9OrAx7QteYjBL47tD5
0uuvojwjVcTKR3DKhILBweloWR3kR8P4LwOE+beeKL8SoyG9WtczPR7Cf38M8wvXtC8RTzgjmQ8m
NI9lP03eUsYvDL7TsQuSNY/JX5rSndXgUc9sk34pKwtZKKxnrSqwNc0paHrS7+uZBQ50W63DJIDH
bfULNyFBBe0vElO72ECyp5pdO2T8cB+SN/vg84CgwWy3i/3mv33e/+cqsgyXRgu6VMvUgQr+7Spy
2mGQE4jaRSjcaO3F9YOZYJN10ZbUWn+hm72Pw0nxH1NKm2lyPpC5ZsvxZ2RZ7iLlYU7G9yuJh2RD
maT+iWpY/edrwv8/XwDXg2maFvMRFLIom/79mkhFi/Xdhc4aEo+EX8x4S70GBHFY3HSYvVh5qAJr
Rd8TSjPSCtObca9FQ72mBBLvuPnxkeBmzyqrOdVVEb6WyYytaFvEtmYmbi7ZmUIzbsJOJQCAUq5i
zafiLPCE6717CqP6Pnn+SGVPtB/Sie1jI0T+nocyXuhhaezHtMrX1I6Sdew65J74xTGaHSl17Uwk
GPdogYaRD6iQ+1D3vzrkjUVHAI01VtY6bKHhoXzF+GMQ6QNVoSESudXX6ArznW/uAwpuF2wlJGvW
4ZE4STq7+rmIzEdJCCQeUIpzTZysU6mJVV4jJvLK5nWvoYE+scC+8Zw+THO9sCeqxdagjaPSohmt
ilcrJ0JCkm13TRyLUGQ6gYYyIhy3WXL2xqRfwMtPNnVhNRsvhdAA/HDlmepV2BJv0ETfHOcnMUn1
+j9/6Qadk789CjzXRSYrPK5P5Hee+7dHQaj3LINCkFeOdPHBqpDYT7tFvqmwJTAXdPdwUtw9Sjd3
72XVd63TtdXzeBbGLR6fKXpXJSPZpBWGTztHvmJjjg6tWyqkOVSlcBgcekn0QlOirp87eS9V41bn
MDase1P5t+dxIk9pHoTOsDWLsP3yit+qs6yPKE0YoJKeKZhoKGmPvbYLxxwK3mCIdVyHzZunN9Na
xdW0Cuddp8rtDYYpnf7WJN+IgInhK5X24nkWRwNpkHgYgMKV1U3S0Y9EbV+dQXsZI9+551nm3Cty
KFe1xMrzPCaTwaHRDyioAN34fAdIg2kz6TaBzPPJ58aPi+tcLDoFJuTaUNK6tIhhOos0Ss8lsi68
Mdlhmveeh54nn7vZQLKXDHVjMenTNxf/Aiq+Ab511lvB2iYa8VgHhn8EdZataPEkhN0E5qlsJ0DH
z5e601wlvk+mk024sgvdfBOd222ybkQIhaj/X3anIRDbUs5kLgU6gHwvIrKraoQD2RMVlHdvFBTH
Q5OTezbjrptpcr+YYLGoyPBUhYE/ndwg3RBj23+mY7B0wQthGBIYKeJYHD20jpt2tu1jR3GuOGhn
dlKzDjM/WuNGwzFqDzI5KFTzB9woP6NAJx53crKtRwzpKSuUuUZvPl2YJberXOH18sw+WsHz57Hd
EdgMGaBU2wSSlRLvQW7Vt64KT4KW6DvVSO2YBxOFlnk3Lopqhz+asMwkwmwCmrGYquRGDtws4IMz
nDHUhQtbK4A9xkB8ElJ7btCeXRLy5vl8OwQLpdUCs0Hcvw6lYR8z5X0SOdS9jm3dvaaJ+HS83D0+
97xY6LMLUgM5yjv03CKCkAXbCqKNluj263MTjRo20UGYu+cuqiVtO7hMUnW3sF+HJC1fef+Q2HMI
qLgzfZVvgpmEa6YS9pVA9RFIOEsQ5p7nXCu5E6ZUXZ57gzJ/a27RnZ57Oum2tsR1CdWJIIwUxP1z
E2oGuWu11KjyM7shxXcWuIED81BWkaUxv9H2KboWeUJs7fzuv/6xP581ge1T//+OllMgAeXjiani
dHQWP4WoGgSR4bTWYsN8y4lXTUD/r4Iq8qkh2xEBi6qwzr0/WGelf0QyM07PIwDNvlWlr23HyHXP
nazqpSvIqExlME9Exsw7F3F5H9IJb9Dkn7vC7iJkkqC+mWOdieNr/2WXlmBzeW608SA7Kz2mU279
uekqLvGo56saqt46QoagK/M8HcSTNaPJeTg5eGFnH0BH+0rz4PcD130OZK6krZyY0bB3kpgynsTg
qjemefpz18aiHQzN7fleYLLVmQLYxpmHQDfRjVtIVfFg+fGhJk2o7ivzrcW3cBZl80EQjfnWzHu0
Oj6e56gcOs9zzfzO57lWb/889//8u/lcMFGBM4gh3WiiGm+RgfohFlnNTJvd56ZO+TIU1Nt1YoaE
XM4nqOqjtMpd5ib/e8z1WZ3jq3/VFfIpn1v1XqVjdEZNf3zuPTfQz8JlQQ1hUw9+v7M6EjqlcPub
OfhnwAjT8blHNbu/1RVRlXrH8FejA1uQlANfczAuiazIvJ9mU01zo0bd30ge0i41C6TnnqMZIRGk
5THsnOFCl4tGctXTxw/NFCzMDxYa7mVIzCGkBeXv2pagjFzI9Fbzf5C2Pp1SvSVBfdZHTCrJL1ki
kIWZmQavt7a+jXGbX5gkGccWqF+eYRcYPaieZmtPO0gmG+Do+joya0Wcp6euZjeoaz6/Cg8FjTeQ
Wv88OrFQpNYcAwOZ3/Q8odHF35Pu9fr8J38dt039LY87i/RF/vnzrbbo9HVb4wKcYrSpUsZy70W1
91rGVIXJiTg/90Yv8EHpkDkskKm/ZrlXHvWg/mN2NhOgMZkrh4H5Smqq99pkCCag9uPdjOrvEN28
Ex5jgp0jAlanxBvfRMm357t1vgrKbnwj9ceAcjzLSObdFInCth7DdjnMb7bscdught2ZuVkc41iR
ZR5PCPuqjtg1o3bJ6LasPU2H8YL18mCZQXswyn68DEZZOy82c/fKs87PQ7qn2ysgzQOOHvpVftLb
tLbL7oHDsF2r1KxXOGL7h9UH9aEd6Bk+z5ahZ9/wU0LL52TeUqIh+ftg15MNaZVDz59Gv/ya59Jf
TLJC1kFQASifoI/IeOFVK5oDD5fplJXRlk7odJG5L1+xkeRrPbeJYq+r5lVJ27qNE2T9ee/5Ds+Y
NYjUBLYdP+PVnocGoZWfz3c8D5H/+cux4/j4PBSOprF10rSCgcD7K9X8DuB9H5rBxkA0mhSbw+Le
xb17TlvadfPec5P21bTJJBNFkLv/OKa15GK7Ud5t/zpmklOc4Gq7EnHOehkAGenxrHuoUnlLPJv1
o3XmcapLSGtkD+tv/QC2ksSMS88jA3TAlyxEqoSIC8JLzR+ddkq8QsIlgikV3u45ZSeUr93FCr0q
H5p4TeYNHXN0NC+m3/f72JH9Mfcivie9Dfq13ZGB1aghPhujBJMTnjPY0ufnEa90wkNlqp1dG+5N
DnLfJTaDwbxnq8m4xs37c6cNtE0VCe3kBaB2Wkvb23WW8fTIswrj2ojY36e1hC9sPEQQvgbb+soE
TIpaDvtJ9PE+JbmrQ5d7AsFpn0RjptR9BlSCfWefjHnzfCV5Qh8V/zIogTQUZIadmlCIDwRDnlPH
n65f/+6SUQyo9aLwmA55c7P0uuOTUyFmfgmF7a99O0lBWxBKg1CicPeJiNSi1dPwg2y7geZE2K4T
fwg/ZDWQc+oXtPW4Z3YjYllEhraFKEim+7xvtFfLrINNPM9IHHcKXnU7Gq+V1pB1bUUXH9c8oqye
tnZZqgf4/OgOcWFBTY49AXWFbHOP2ztBoDINYtWjFzzJuhpPw2i9YT82CZ8TIKKVNtwVnoMhtul8
m/0RfAWgqtZzv4WFuOdmNe6K0ExWygPeZOQ9ugWtISHXl6tcj5FvAYg8ys4vD4ZTWx+akCsjhTFe
F9cxj8erSlW0s3wiYJtIJ6FZWOvnJBU45xLfBHhQMdJ+LbEK8Dc6i9yvdDyVKA3BUyJtBQfiM3Wp
vkvCJBGksgJtJNHxbSrzfZgjTiPsIzlZ2NrX0aAQtAGRffz5lTWqb48lQB74PHF0cXPrEkTz/47S
tIMiCZaJ11Q3Chagb4NGEXeM9JZVyYwU6D4cXSM5M/CcnRtmEYxioN9a75gXu/+Vdf74jSJG86J1
ZXzlsQwoewo3yYS1V7ctbwdb0L5pGfl5EYwy31B83CaAjxViguewL/OqemPHyUdc9ZNf7p8fGBWx
6UxNkEtI2I/MN7K7VYfL516vTPEwtyiFlxhJHHJl2A8aGvoxxhMgFoCPVEvxbFd02oLqRHJp8+5U
QOJ7hCYFX+nHTIPb0LqSR2muLMLJscWlzanJkWnGFbDIwu+/jc5n2LrRj6kgfzC2AuNAzYD1NPC6
kbkS11fQogaf3KnfOXrNnDM196E1yaNm1Qymfkw4aiguYe/cKjQQb9H4GEjNPgQj07KCMIDNkDH0
vhidgcjNKBB/xbQmSUpOzsi+tqlqBDbOoF4qnPsviCvzRxQOIPqxHGz0vLs/fywziKWmhSRW7pOE
rxieiHcO2p4QT82M74bek9Tqx+FZOeVHosWIsbNkk/cgvFzRmwAs+JV9yHQrmSnUTd0UL9NUxnuF
vhJfNqm0w8QfQ/RWfGKZA6miaddI5puhKmEpJd1Ohwzy0JvwA4ct3keIIFuYnSjPsyDaNG1VfYQl
ovfGqskWGBnvBiLmtjBKeKiW9BVsR1gnj8H7OekZNUYQR4135zlZSidMWEUy/AJ51RydSt1IiBR3
Qn6LlVTGtHru0vRt12FDAlxCa2I0+uT6nKXl5Klt086hssi6qUB8br85Ii82Qjgf0jT8i2FL/6Kl
OQWSuGkQxrD7PBEMIsGt2fysCtL+NsiXGJDSjrSgJsw3OcFSkGtajSvLbJfgKgRieGdblabzC7v4
F5b04aCXeJgdlhVHhmhyGfmRH8xUEkQbE0pMNHgfAsf+wm2g7JZZ+WbU9sSznvSCVA975ONoIQO7
aC6urs46OvXXXkeTOUXVXpclhe64TR6iy9y73+DqcpKHbZX+a71XUAgO0gy3SVgnuzqY5iuLTWlF
0yoa8fHg4WWiSOOaJk43K4yxgHu1Zt1Mv7ZvokJPgYK1oPXDsUq41d7wZdTuQjsMyLW0o4vtJvFF
0LAmwofB19QQcFEP/Elf3d31xoGUAlQ/TRT+JlpMIUb/iLJ2m0lTP1ZSQieK+0Pv2lR+FGNBT3oE
3GDCfYKcysqUgbaDg9HjmxC1J4+BmzXH5ysUP+0CDxS9bgRHZWl1V9ei0UFCrb7yHSrPdRc+nApQ
G7cIoO9yMFcq7sZj32bjkTvydzjS7QB3VlcoFISPJRzMhmgrelJ6RjaVQqu5KoSzHsZpG5tjeK2E
aI+a08CdFzPq2bTqHY56e4VDm0fT/CEplaEKZIHGWrdo1mk3BUj8m2Fe+mZ4W5porfKeBz0JpXne
1+/JqP+IFaN0hS+SHE/PPORUCMuAB5nS3BkxRfDt2KujyCuu4HmelhrqhLj0CHgM2Q84Oy7LZE4V
TiTDSYrlkTZsT2mlQV2TqWZpZk6GwG5KLirEE5fmYbGWsr3WNHteLHSRVFjTcmObYgeETT82vZ8/
PBkwFU9wDKIEIacF7zfa8egVvuxwxFo0sPzno/xr15/Ko5HFFT8r1TZTrJ3IOO1/Df98EVb+n0fm
UyFS5zVpyfEq1r3h2rRqYiTtCkA04QPYmnkddeS9dpf3m4BOCrIql4yxKmOoc/kOCHYi/tuEewOJ
AidaJEiUsJW+z1Fp4zopnW2HpZow8hINavtHGKZ3VtL6EUwDZILakBtwImQEtCXUckNkr41WRzcU
3i9FTfk0lUAf3HhcMMsh70TXucFTnIgwWudyngoPdmiJXUz4au5Ka12nPxuZxUtsnOOB2U1Fb8So
3506ira2rfWn56Z0quGk+Tm4QurJy0zLN8rujWNgZ+V1cPvyqqr8u2lE+95LmC2KclrVNoHHlgsf
KSnC7OKz2FgaQ0hPpkTKzdpF4c53ghMNp3apdITjIdHHSyeeKf7eaJ4mzTPp5NE1pYDQZXG7Hi3o
/SHo60Hp5Z6uzakExbRPdQ+5m7IU4pS63RtJ53PdyrdStLQKK7ftfqdcQEcEfM024WJeWI2DqEw2
3t6zfW1ZOJTwWoFW0HfidWH6aNtb6w8pk2YFNZhECxIieQocK9f8g9XUSEoGBUbbFm+J78XbKBri
3diXLjcYiTqEcwm0PPXEDep/RlX25QVlfciM4ez3AfCXFjMwNcZP+mgnasuXqjPibekz0Jiy1G9N
6qfnuBzuoyvXdtN8FIPq9oNl1VfaEovGsvx7pA+rp7bdqlpycIiBXHu5EKc846HTE44bZbX/Oer8
BG1C1ZWqsT3XCtDoyBLgRZZFus5Z7te5NZwSMZ1E7zX3/NfUyuyuD/k1CgoYLkq/5UiB9sIufwEd
HDauCbkRsHq5cw1cA5mVRKwjfW0zpLMxmMf7bpT1eLXctyrOLy2sczBkKSu90Qn3ATOD63PTNfUp
TH33G4mUnxRcfgS1Iw9QbcYXAxnBRutL+Fl9MB5a5JP7xoGFzAdofqQRDbkRn8GOyfwuJIZz1492
/CiJaFeI5z61vhq3eJvUKpT0b4nGmLYu/UC+tuKDvLp8Y/jRuB09i7JvMa+iAs88W3ONq57kfrAJ
MA0wbIkM5xIQDwRCOTQOGE7RKfSJRR+H8GoOMjzQPRlY/LUlWAMHvqud5h809flifJdwAZ4Chefd
jKn35iqmA3/I2EUKGxnGQVuq/A9Zmg8ERuSN2gdaonEbj5/Ky5DNi4JJnQXtZkxz1lZVuMzh0MHB
S8dPv71YsbRRI3Y56A5shYtnc0PmxOL2bQuyzgcfLkoAgmZal+d6LI+uYbeHMh7WzIqjhzFvGiP6
cLSY4mOYzozutIUZ6SL2MxuSpwMFBzsGCen0QDFwxjdzvvOyG7oWxogmtgZc4sLxw0c1b/iEvw1D
px3jri+2f04PfUs2a8uJWGx3RD7qae0DuWrtjeeY4F2sd7J3olMNbX9e+uTob1G8aoV/7aWfbEJj
LnLJvt7BrPvRlmN1eG7qsbO2ge9uCXWJL89NjXO9gZy3LTFYUNvI/XVW1eNSz2S/CV33Yg25v8Gy
oTP6d/bKbYFW6cQXvNAFD39T06dYFx96MyqWaFv9k2apO2s5xhfdDq65aEFxUaZbRsHY7QnZ6/ae
7nb7TMc1ZbCAXBQJeVCmq8vXpK42VKlmfP1YAtDpnVXng5qudNUiAom+0sZI15nMGlxkPhiqDIhJ
0dg5RBGoH6Ud76XSL1aZevvSa/MX9DDdum6Ie3dUdY4cHSlymawji6gUY0CqW/i0/5IaOmIxVjwN
nWKdjSkNYxdyUGo3zklvwOlrkyqPE/20T4hkpTVjO6aTYdnxdugSkMIR8gx7jqGsZHocTVakoj0j
xDE3ie26CBS6clNpRBeYEcogRqJiW8RJvEvmQBuAZt3ashTByH76mo+hubdy6PokPZLFktsvmZjc
fTuBeEErba5HkK8vUY5/gTBeMpSn+jsuNKdt91GYs0YcuYtogyYoQHwLzWNI2FmAVyZm1uAE9clE
WbiVgMKOjZ6B1VWhtweLs0x16W9tBN24OWqx9wGe7+H4bKeBJSBLcXdfxjRCvFLcXSZK+1H2Ju0D
Ihaw1J58whKBu2n7roXGStIziNbw2HV4HHUH2k8cZSffrl7ptTp7O0JcqBWwd3qbL3qAjSMiLryM
+FNh44Y3SUysceK/uzazropYyMyRBjNG/g6cwuoldRoJpHvQ7phY+lsekEYch8VXUUO+KkL/o5/o
yHRxeodEQ3c98U913SYX3WGhS/kzpNpKuTcAkUX8i2B1E2THoLYNlsjzS19HJdMRykFOqrufQks7
JEppl6GX6jiVyUakwmI0ktYRdTc5Xe4QbkXITNTDvriypqa6tzPgxZMNhPcyxjznQ5PORp3564zV
iseMzwAz4wv5MZ/ERyIR5UVfk3xtJinAtpKyyBRW+t3zrXc/ah+ul5KhWzj9lZiRN0mi5YpO0MYI
uvbQZW2/MAzsPUbQ1Ouh1uKHbKzx4Ibqo1DDF0/XElES11qN5Avo55QdsiqCgGwTWLEhPuczQ9Jq
IBF76Kq3z5qHHbIVQwRkWOchOzY1TQIhdQCP0AHGTsA5HSbrta8TsQ0VunaN6/tkp/hYULtUq4KV
yQLCIsVyxzUWAP5eBgJ9iVwDAl/EI6WfUflrXZXyYPHETTqdHz6UQHKszngTAiNumEN2TIxqgCo8
cpPnU0uKRGGtA0DpSz8gVLTRfjYQD0CtlphXGoRAZRskN4rGc+R2lF4CF8xfJN0Z74OU33AgNOPo
00lDO5HB0o+jeocv/BN5FMMy3rEdghXxmtlBth9jjTAfzd00VpLzDdcLl8vxROTObyMNdRh2qiAC
qMA/Y2TLdkwESfFdhb25R57RaM55tNHagklB9pHPWYhxRhhBWdbrSiU1iAkyQtKeqWOdlluj2lnS
q5a5DAB8pPXBVSI/Up+zyZG9thmDmh4X734qhzNIvh9+dEKX0/3gOv4x1ARWSD7fTVp54c703G6X
9XG4LPP8Zx+wSkudpLk8N8ql/28Lh4gBICG5+xUWg7UBlTxPUKrxG+xbNyyMdwl8U2PAPlqCHllH
cvvDjqnet03MvKLxH4j0rXWBChQQuXtDiZ9/lwOO+N5KmlMxufQMOu64LNSdB3zDbFGOJeATWqPr
RIJAieIvJ8zsW6E5xb5SBWlUz3X+gEO98DDsohocXtPAf9HHeRQODG+RJdO1HFv3O8g5XLtlqn3E
ej5nQ0n5SLWqX9quE91anasU1OzhuYSUAN8WI4kRSJPS4qoMHuuAIJkFKJM8j0izf0pVu9ccDfUJ
3CdWRhF9wmvciMBqfzB014usps2PMH1DgIncM8qEW+7UidJah0+C8Nh3Nd9PTuAOP1PyjTkZ7UcW
Bl+RN4ilrQ98alNw7yelHfVEfUXM3Cie0SeE5xfMUL/gYBYmqATKiAsmYvKYIf8+NgQaiv4X2BT/
NSISfssdDDluUG9IUfJN16jkvbV/8zeZH6GrxqPD84QJcTC9GKEGaN6ysBDVdX4mfa85WVMUL1vs
yj+EuvuO03zvetQYDDpr1+QisvxNwe/62XV2fuT7RslGIjjPV2/atKGsjlpGVqUZYG8t45991ZVn
p1Xw8juz3waELmJNRQ3SaCjImTmui1hQmsBngziXXDf9wwt0DD8DlvDRzuXXXMbTlQ+fMOh+Yev1
Fhibia3MneM4JIwE2SIh2tyQx0EbSKzspPUF2QsXl8kc3W+Hcdf67jJJxXIa3lqR2ADtHH+dOpT1
CEhpz01PykwyRaxWxyDZ6Nidtr7dV9jnkdpZLX4Dow1v5OHV98ZZc+s0VzMxtoiapoVyoomgdB3c
XKrvlBFYK8eFPtTZfnjovWH8BDzIX9RwKY0D1TLhnkpJZQGb/M1w0mBDmKA4pk1MzHPNF9e4Jddt
XDtfgthOXK/S+IpG1gAg9E4E19uf8HQGcyIdO6GD73d+d6VIr+Po4HoMZFE+Ggc5Qs1E/MUxkujW
BcZpymzv3Yu4H7vGaXcqS5p74IzkXaV4xtQQZSuni5g1CI8OYVrV74oi7mBV1Sd+Ychsto2qWpnV
Z9DNKo10+lEF0tzQLYqOJarGdWp24mHAXoTAYfuvIsUN3gQXT9YDKciTsSEbvv3paUwKJ1HXxyjS
p4Un4z9k76nfwKSgoSrnR+5aKbHvFcKhaE6KVFGzTzDuTgXx6gQjuLeYsCTmHZ27UlZfblJtGG5D
n77VMsatmcj32mEFAgPevbnpMC5BsDOFkKlPIz61zhH5EDtSH1AfC6n+nPnjGtU1F7OHPULlSyGZ
Wl73FuYy/yzSiYm4sdQnEsUr3PznuEGPWBHF9p6SLz+7sxsyuU4uo9/N6XR6elp8YmLR3FrbvvM1
V+nKK+8txMObYVi/Db/M9ixE6JyRhEOvIhrV0koN4Lv+LKUtXLin8pPGrbonY+PviR7FDdFp39q+
tN+8ojwGAQbiuDbzB0uK5CjwkL/U0fAx9sbFLPLhRJlB4m5iWe54MO8aa/L20yysaILiHnvipCbh
UKsc/VXimxl1cWt6IYjcuoqpfaNxre1sIzWXzyJFovf4eb3VlLb+JS4S/2JrOffj88PKDajyxMjY
r7XcsT7zDtFcPRaU4RZaYWJfZ/l8HInkWzmVynYZJncAVb8jO8/vZHOC+Sgad1t2oYDM8JJow8WO
UXPbzCxpSIcP21HlrYzkR14iAhwLj++iFaehI4rK9tP46pMxCt0WcYA7bqp2AMSouuBcW22+TLrE
u5HOVn+VzNJeyrQoL2EEjbMcNZrLsIkpnVv6EQX8tGz1UgPD5eUodlCpjZZzGJwQugtW9JOLVU96
GUNCZdLEbEoXK+wUggwPKGSWkzhOI9b8NLDyZe5qOHBbhQspQgEwN5NGNRi3LDuhEOgeibS7x+iP
r3HVvMcdo1BGSeqkER1GTbTG7pSWi4aKGr25/sj0gQGHB2nECmzIVhjqNHS2/GFdNRT7xIqoqJel
eai6mSmemWhuo2zLGlB94DVeIiDJt5nSkx3QyHemJNOP+UWZaOPzhT0fMRVMkn+e8nzHPLg+ulxn
QLNsFyq6tmZq7ZUTayvaONaHO3qHZMrET8hYsyt1XLu+r628Rh/29opq1PCrGSLqp73qH1Tcfdx4
jN9RKYOjSPv8oGnGH142AKVgEbXB1SVeYYtTkspx7+dF+eafcXuXK8EAuAAKXRbbFP7iHsAuwSX0
3KO0yw/PDZhGqgR64sCUIXJxsEdGRmOQB1n/YeR03AJUB/tu5n9b/uU5e+TzFisTE8Yyqn2oEu6U
HkvLOhpuE53JWauXAFFNlspu9+hz5yqbyN9CutqmOgLelzRU5rkyyIKLivh3FH5auhIfGCyvRum7
IMhqkBFBew7IXDwnKKAWsUpCdK+uvNFh6ddtN4c2pL6/nSpIkBFEiiVcG+dGbQ6oitam5o4gxYzS
voYZXPRfCPOdlfCQB1Z20X9p5mNW/CFvI1ajRcp2nEw8I2OZex/Muwe8kExADHCbHy3o7NTs1TXt
4vghbJ6NqXC3dSuydTo41AgTvTiTcWzvfRoPa+Gb8uFEOlO6OOu+gSZcBDK1KASCEIme1Rs1YiWr
PVp+unNyaLn9rLT2N0C56mEZhbHxXIVTNR5bxupJfdn5sgnM4IvJPnGC+BXXEwWQL22K16wVUc6B
rjkjcqu3Tg1+IKWp/eXhuK/pJYXZOk7VN69ztb2umdxszvwyAtp66AdHgRi346XXe+EJ1UZ0SijM
n567euS4W+QnlzGuT33nW9+zIQQJjFbCAuOLRgd4a2ZHB0u5d+tZ84kIH9qqMFLbvo1+RD3LYJTJ
Yw5jCu/GGpJChGEhvTKJVScd38ifGyCg/LbPg9V+auyMVNMqoqOTtTZ9cwnOBDrv2hLx9BVQXZjM
Mf4xjilylohhKx0fPcPTsQq1DfrKAb+xNLeOqZw7gMf6UtGc0wEjFIsAPPiyxTW87i3mR4Vs2mOG
6pLSb2GuRFnb70GdSfCIBfJdO7hZc6X5uVEGqYcvxkhMW+XIU+SzdjeM+181urlvoVyh09vIvGqn
u5FxaQL3blb5sH/uPTeeSxELFgUVsUYAwqn76OGSyfEYhz/S1urvGdlme8GFRwvcOKex6ULLthXT
VNL9rFRpX+S0wMQZw/QKU0VfhEUaLsfEHdYaLKRz0er/eNXPxyhMqCUiCDRHzP2PzM/tTel6b8+9
zIT7kIVYgupOu1WVOf0aS3iqleX80dT0OVqww9TqryF21Z2ghEZ727T3ptcS8Tg2RYENc345H/R7
h6QKT2zNuSLdNmP9ontI0567WW98jfgW7sIR7ybN/Q/COSE9mh4eedNyWZzhwAYBdkiAC+TLmOxj
woQBFgxtLjdjW4Vn0042z0dAMD8HUACQT0lwIQob4nqmPMN8JIlIZg34+j/sncdy49iadd+l56gA
Dsw5GPSE3suSMhNEKlMJ7z2e/l9QVXdV5b1/dfS8JwyKUiolCuYze6+t6ciFHVaAN8V+GqFgAlfL
ad5dfFC61hvPhUgcMoGscqWVdX0rC7RSsTSCTZtr1a0C2rRKRkasImvmRHS2o6SOmHewcNZ1bEBF
AC9Nly2bbWoqE/5MiBobQ/s6Lmua7oBrtR/K4O2XZ7Ejwt9fw/BEEHJQzGESyrj7eiidjpAWymea
e16bijYhKXDO/VEu4svRy/atEMMtQxe4yDpI7mWr+htEhnM8d7Si+Kgc60fmGPFT4BRyP7Bt38Bv
km+9heuZtfwVipe2yAT0QqSs9z0Kl4fIcOTFduv110cF+S4P0gLDQJo1YuOy3rMEPGB0d092UyEn
VnTaxyYcVlXLkRPgld+RFd0/EkOoMCVvvz7oZdo/VhqQqri0BzoAvqBgMXmc4PFjYdd39WYgG4UD
pfvjIZNmdID+iqmb+JbdZKp+09QTSWzwAV6rzsFg3GiPbl7Xd6P84BdIN2UiZkmCgUyUAtpZYqvB
wiGpP9YWo9bl18XOHkbt8PXs6zL49ezrYST1W0beusJitesLvQThyUBibtK56BWbP1+3WLsGljm+
9/PrFhtfihMDhxg3rbWKdayIms60gatdzebTLVjzE53M7Dp6YfP/07Pq5lO3PiNSBvxF6SNf6oNZ
EaG/RbnwV/aINrepBnnu5oevZ16a/fGMOeOGw8lm9xrLA/mWhIs6xh/P/nythGhxyMInfyYOmfTu
569nXaVixoOhhUjb2f/5ya/X//yycP5XYOertRdgHvnzE5mOT1sE9KBNXYNvaj3mYMWoPfuBldwL
azqmsBSufifz59TZIix3FjUzhE1Gbi2LxUj4RzAFeNLjem8IASTV8dMnSlEMK5Vl//D6T8bW3gdR
wHuAgSSOd5q7xeCf3rkVoImADGufMeMHu1nCuZkPXJRhfLqZbgETD/DtNIHxUUl3MXhR8m7STq6b
jFgD1gZiofckRRTouk5fD4Or//GsbOi2f/8Ev906q3yGSsoB08Bi3kyK+i4kz+HOtVv/YrM2Z8ZY
k8fV0RUXvX2cyH7cYilZk1Mp/cWIGZxeO3hX7nRgS7+HDgOevUkr4jsEnVjLh6abddAXq5fBLfOl
HNqPmDeKjQmuvbTru5VqAu7BGLgWXWKSVNkO/kX0+auOFu958MrqsfeIh3Rd9Uy++4L9XbFsGY+S
zYEG7uvBj/Bh8c8VpoYOJ3wg0pPea+lpjBptq7Ef/Hrp68Hmxof/ia/wkcqvC4Ok3L41zEP73w9u
VGuElCNMPsi+EOB/kTdAwDP3c04Y/IbKzI4eLqQ/nrpFmx37PCFzYn5Geb6scFOtxpaR9Nd2kXiK
d80p6vvCLPIny+kPaTJkpwLWynYsUaexbWKjrh28mcPXJf34OgyYlnpJ1JCW++6uL5kTwbQJLhAV
5wtO8F/PrOQuyUFMGJn/bsKQOVfz6j3PKxfyg033biTjUwHX0kYtYQXyWEPgqUpgmSPfaSUzHNp0
2z+yLOC8FgkLfL3zSDm00P1pwOin8iq1dPrQdAK1MoazR9s1l/Y8pf/zYcjH7w4m5O3XSyHS7wxt
zVUrwWipmtGij1+Jk9r+yRG6wAeMVKvSX+2KA9csbRzB1diuTZ1cmMIttQNEhZ/IfbCs+o62nFzf
vGpcNndgBTX+/K65RTRkM2YWR9+oks8sN45apOI/n2j5eHCOkUXG/KKdZ0quxiYGxMsii/SVUJ06
0bIreov0j2cM6dUpZuKxN7UW9QZSrLK1lm7m6iebJJZ28fX060HOL34907FeHGq+7usl6Kp8HWtT
fKpTdUl7VT5J73GQdff89TDZwVObugSczS0dVwtjOfQFLWOfgtoKu/gQjpl/35Alswxlp39vFBlv
lvW9JQRFlt9CJ1Y3UuCLQwG/e9kFo7rVwYx3C1g8Q9ZSt3SKJjyQdn3ICs+ioeKNcnuOGma7TG3R
OZy/PFH/x23/n5C7Nq7cf+IjjIzHP/8GR5j/xe9wBMv+zdTp/VydEhmdwGwz+525y2d0HLSWwvur
0KTYGMz+G9cufnMMoVMNWNImmmT2Bdc5GSj/+R+aYf6m6zpyM/gJpkEJKf83fIQZJP93x6twpGOg
swDwa2N1+8XmZmCtKWFHqoWLRsouX2xwzsuhlGA9YZN3ccctZnzs+uQWWUOJwGzZzEKLJEUrKN56
NtaLBbLWXnMObQkhMFqY/rgdzWYj4N84Uh2CFHUGhB7o2FegD9wb4/Qnk8sHA1W4VUfHUBUPOfM7
p/3+lz/E/b/CFcx/sZdCwzd4D10eXBZe8+f/YlJuvMRQkdcTum0gUdDv4V+vLD09BWH04GXmxidL
E/Z7UrP9i5Z99T7601OglSAKioNVRVetl7sBvF0aJFvG4ScmUY13b0DUU2ipjDja0iu64igxaTd0
pAFtQSBWpp7cmdwI6haVaoMNgV2SzH+GubP859/wXxgN8y8oUaaCPcKfas8mxr/8gliUfH9yafAN
Mi4jEd4Ho9w7sj2PpkvFZG2LWS80ZMHin/9f8S+mWP5j22RLKSSED935BQ7hMWUrUHUSb2TecrLs
jSY7Aiui9e5XZnebgMCFAFNz2LBq4hqX6Uc99c8pUtZA2QvRVwduQksFSd/qEFc//fPP94X1+JuR
e/75ZpC1bnHyKcv6+xszuBJpTNy4i1y2a7seXktyhwCJ9k1wRphyGqTJEI99GPrSJT0OjNOzBFmm
Vz9EZ2zhW63zoTlE7Ssx2zvWroRbOfvebF/jpny1/fCB32qieVgEurcrYBVE7LXhisgCicnoXoCL
uhN8NaNo3gQlAnXCcCgD7cXoomMNF1nUyEPTZMm+dc4ROg5MQue8NRQjl7wwH00DYm/us0XXnW8i
TF+qNL2LbMVqSaINhGcMV8t1kjs9fPvnN8+S87vz67unZm4K2BY4D/ovf13aW23KYrzX7lRe7IaB
OcVoE8zxX+DPwCE11kerWw/syq/Czb5Hgffujtar33d3hr808+I51YOrreNKnvaTLlcTPXoTiw+G
KDvRIMbz7BXTgQ193XvMXj+sN+Cwdx4szQRrBISuNQaWDYLGhe+MR2sI1wlhRmxVnnWDNRLlQR0t
0wrorzs9B+D+WZtdOyM9WhjIBwkGr693ArywH7k2Fqnp2cmjfUZWa6JrbwoXiZ9/uH26+lq8BN25
L/O1rtmbOiouQ5qwqQyfYg5Vj+LSZhBMtCIFtmvh+k6Cfeq/aT6RczWjDK+49/g/Ho3c+WFXDlXs
tBoK4toie2NYEpGqcdH7dk81tndbECQJLgf7Tuk5pub44CCLdhp1iBzjo+kTPkZSMw47ySZA6Bg7
6nPft3dh7exoIjflq6y6Yx0wq46Cc2fU275BuzSxVY6cJQScVWOj9PTyE8qLI4DlLbM0tAX5BjMF
ukOock5SsmhgjaOXq0HmyzR0d2WeHlU43kVMrCCSHny84G5j7D+nvjjDBL2EVrSFpb2wGmRaTclY
OlTfROl9c1HdZedGhg9aIE6DSJksMgRmHF+z0w9yhIPsFBhO4C0gg2zQ1iYe2S7r1zjYD8BdCEqv
d5qX38FDmcdeaFFPrE5JIItXGCwpDiGNWObmM23ze4yim4nMMbuHqez4P7MWYRKa/8LeUAOpZ9Hl
9+RUP7Go3BIZ9SSdeB0QSyw7coU6W3/A8bqMce1pGglMnbMPuP5IN147hvvcONZLBWWjsB5SWych
Q23jIfjhtNSgo7GBHrHMgG4S4pYtpCWfy9K+RBUB691wKqb4hybLV0zE4KEVcy+uunOiyCT3Xf3S
Ws4FUuoZocp7LbDDjTO8kyZIX8aA8KLXYo3+Z1/SkwjCM1wbcSj4rqhBDNZyxsuSP6ihranpn0j3
C6ppO6bOJWLwaU0p7qproQIaRvVsVeFH42VP5aQ2EtlanI23pEajwtu7seYCM0/XaEhWNZ4tYktu
DeL9vEw/NNRBAtq9Ssqn2EyAqwUfwioRJGo7EXvPgxt+RGi4MjNdu030MU/WUSWVi9j7RvA667D2
bNra2h6Nh6pE2Ora9YWtyqZ1ql2nuA7HXj0z2rZ48UjGMi/Qag6TE1+7bzRnqDsIdcxKCc8kXhGD
tdDG8gKPeTG5P52y/ExF/lRm/S3TJn2BOZUDl/uqGiLO2+dCix/7oxMT/hLyx62sB1YUJ5CC5zpg
ClSVT3Vq3apPx5HaAtOfseiPvrpgtXlRofsQM00M0Qou5vH2RAB6kpWveRj8CHKqm8yLr0AbsEei
efNkcexthUMk/DmUZrzK3RTvt9zpVn6f1D3obuPIiPw9D5KTk9sXIn7r2N6zgX0y21mdIvQb7nBk
EGKrkx+fSwbBVqtW0hqDBQX/srGos6IJiCzJGT9VXKE1qJFsVna8omwJJzIM2dIKko/VEcIW/HNy
BdmY4cXxmD5KF8igtLZ6xJSBPGKI/PAjVfJUkR+IjTtd1MJ6oCW85CL6ybB+oxcO+aHYkwr7gxZs
38dirzUS83lmkpHJjD0h5HXgCkOiWr4MV0Yd3cDDbBnU7XKGSH4OvNF8nBy80pgcA52Ud69bmlXx
lFgvtYxOQAfOQwHyAL6SLh26YNIsw+ZmGenO9ru9MOYU4umua8FBW4KwEZZtwaBexsz7aYG6Q3/y
ULnGufaQC58HI39EUrEW9JSL9JsTJpSr2p0x5s/SJHsadauGA3ExIpvsVXipzHg9Te467QSOo2gX
Ip+BsLQNgxBqN7ji5K2AWTU0nGNA+dyedY0ePYZ2x8SuZGqe4AB2jwah7x0M8LJmzcheoQjVrvPi
fSi2XuJuHZeMI/Yvmjc8M4q999r00HAf+Oc7tCH/3Q3aoax1qHMsU/1S2KYFs5AMUxUk0Tns4cZi
Y+V1pMiMi6kCDzUARISh3CJj0ztzqZp132DE++i1ZwupReHTz9Dy/F9v+D/0hmJuOf7/veFzW8Xp
ZxbWzbe/pbh8/bPfG0TH+Y08AcEEy+bRoc78rwbRFr/RUsyAadityrRdqrQ/GkRL/EZSl03hpmzT
hp9D3f9Hf2jav1G46VDFXJBSjqU7/5v28Bd8njRtCCgOgD6bb0U8y69ApLJXfY8kFyBxRb4Au4+K
tCLyaGUUaHdelG0MbziLDHHoCHJ9kQwFiJiKfQqqJJwQo0bIYsESuErVSu+AfqciQBPVBj9KIbTd
X97cf9Pvifmw/7Nu/f2ndcWczwDTVHd/zY8p1JS1cdTP9DJPoRW1yGepxdapjHqVloIIJeq2bl4V
tyJgBRNG2ckgGM/BKEkhnlYbTrcBJ2Af76oxvJYjSwqtTJFSkH+4GfvsmQhi5xpZcbqkk50GUFVj
uuty9z5yY2ayqN1+H7uQYud/5v/ml/pqUv/2SznKNJgG6DRbjAJ+7dBjpY+qZTC7RmpuU+M0kKjz
PnnH35dso3mfFI0oAQJIiKwjQroJfcAWRY/yMhgCJpDZoXgratHvB2QlaPzro+XF36D6DUhFU3EJ
Es1bFhl1XR+32U7NSci6Gt171vovTli1h0iIZT8Mw5GN21Jzm2Ljshriot9BHTZ6S+x0ewB0nXfH
os7GZZuF6cqYBnenA9R3o3gtQ8N+rqaxW3Ue1ruh4C6qiCGX2CSEcN8k+Tyrfz4cbAz6vxwQDv2L
yYliM0twdMNkjvLX/rjAKWRUrqg3qEaAGdQoDzRyU9Gok5Oox3LXBbnP/A65iclq9gmDVrEcZape
RWa+JT0ZChEKJL9Lqi1qv/ak0NFXtsRklbSrhJsdbr4CNfCYcn/tN76hh2jrNYJwJ9bja7AaDGjh
pm6ntt4p7mutdautJlnJjh6wdP0G0L13bAQ5dfSlwyJu/QNzo/pg9t01bgfUCO644tdTgA7BCutd
8RZi4GHNh8uwWjKjhzwTwHgCmyr36fya3SKjbchTiOqDQ/00tFl/r8m82HQZyeFt4HN/I0rBUY2/
JpgbOWPZ38ZyWofsa9alxxgjJ7Y7Qr+ERliES4UWl5Lsp4QTDOk5ESiABsHK3adyb+fjqGkjYn4/
nQALGH4cULeBrFb6eLZpI/0yPHrlo14w/2fZTcVo5p+FyTeefbMb1hFkBIju7Dh2/diyPwL4yuRa
8R6OtYkzPAW4rIX5BuwtyTiqTDYdZJy8to+AcH5aQf1AZDGFGIr+TFlboYd3bsY5rCYWQ5l8nJoq
XlhcgteIjfMVVkvsm1Bh1pY9lbt8Yl/aMiLfZFTbKSk+px58umlgbvKq+sCxvpk6ZB1a7t3buiDd
Bu49JiUdh18u9ZUV5vAv2id7LMu95mNibmLC+/xxkTTLGrAgerUE5RChiBUQkWgmAVclAKGY9Tz0
5jefsrAL5ihuoHILbFMWWgQoJcFIOx1XcngAzGHvC9s9qAFbD7TLBxFr7H+Msd+pRusuMWbNsaIy
TodWcFDpyH2AF9iKeBI/0W7jMJrw0fyC6J3ppR6zfsdVGUW5dQSUNOwMy0FXEXaPVe4fiVShufXD
6gT+A184UuienCWdLPhtINGTMzXQDnUQHUx7i6SGnbaC961P4nGGXK3BnWKtxliAm56ek0E+Ou6O
nn1Ene4yKySWK2ZHSSwLoAbjUAwQZNy2ffdsnWPTr5nUyCBCnlTu0aZKMn/9t3RC0F02YXQheNg7
Vkm06mTlb70BZbg+xuWlCRFqEAYLSbiEkb8cQKC3CqmIKMkIIioyjNlLiGwyNxbuChlGLbcElWxS
vv+2DQPQRJZcVzbREQXRRiRj5EdSl+JDjN1TC632VBa9QcwUMdyRHyzKKsl3flZgrvgSEeYDwRyi
lJSg3gspiOqCVwHldifTDalA9GqoVZdNiBbLVRwehlaGe+Hn36dgGi514XT7tldPrUm4hteYL25v
TkeR3UoJLjlpTKgSpeMsc4HVWvTAkPFskEvREeY7muG0qYvwXnSpDTFydgKlwa6DUbRIAn+rCwfg
CzCs3HxvG+eqzZqxKkARFpb8iJFttau0AzlTmOo1gYh9ikvvrMWnsM6ibdsBqvfHWK5qA3uA54Ur
LzAZ0JDZtEzRzBGrMK7MvAXR57JhaipSf41ELvRi9NnsTCgsWhfENQUyVNao2hI1SSukHZEEdGiv
jbdRwAB38nBX+FAPdGu4MoFDr9qk/Jkne8Ms6jtD7LlDsvhfYH0xGx/ftCzEygJ+C/bhuFNpTrAI
P49uRSjOkWFjfk4wR8iiP0psqNRb1cYoEqZUWv2TGXyzDYp6hwbB2GVe1S9dyXdnlBNeMKuVs/CM
pAQng3gniU5DVLNoZVp8GzrGugFfIMLauGmYPXNmO6u6MsZzMTREYzEr1oJs4FZh99siZqGpY73C
JNskB/4Y3kLr02KLw38dhd7V6bx+b1rWUktJqdIGH2BEMEEi08jTjLoRpN/8QDDISQ9jc2dMfX8a
kIMcHFGsGuV/dwzDO5sQjp3OZGw1kWTiTW27i7DBzkEo1xjW4kOe4Akwk+BDTo6/atJ4PPhlINHA
+uYmyrTwNSSwnY3FWTdN+34wzfwObFW7qF1gvqqa8oeu6nU02GjYBy7aF78pgXr48XjSM3L5yA/y
XA1LBbNPWwynevTVuXWt16b1h53d8y3z7O7PB3StiygrHQxW/KU9A6Soixd0dDXr2Zhse22RArVh
3mE9T7IiQLMCxajhadk3A8cAiYHdhd3Xg2NXxTMsPAJBhe0dS/RSZs9NAsE281wWtqkPJFXT0zXr
Xe8cszJc2wSqLmslB9yUnCZDUiYXMhHGg+VUe5/y8Ixl9ZQVxnffdLmMjv7NFgy7wHLscoIHV52O
Ybryv3GcZcdoD1UMCbo7oNTQne91rqWrvqzfW5a/tWOeief6Th/tbOKWCZxvivLw9ezroQszgrw1
dbVtVRxkWkFGE7Tt2FuiXQzRtrQCrGORchk3w9ByVRBS25G9apJ78qL85qHXxvAlNcTVZehWTS5w
+6LoN0ES3lzLe7N7phekKC5t1WCnmh/YaziHPOhsgEijXLdlOYEZqr1dRMrkS1fWnwry4V0WdfXV
cA+YixGbBnPMU5eaR9jMQ0FR1HmUpBSh66G1g1XeZ+USZVG2BnCnNoHYTAlSfXbK5wbuyAKfBDZo
m6SaaigC3F5Yflv7WqY6qWB9fERnIVZlSpIq1EWkbRHGKmdNAok6DvND6g4A6spBX5GTlp7rGiG/
DLxjN7UG8wLOS6ALCJmz+t7UtBeq1vHUpNMpqvNvujWhfunZW8SNc5wcJh6pwRB/Agq1wd/8Bp8O
HlsYjBtQN3JpUS8tGoz9Gw+0EhHOAD2kXd4PDXJlw4jttd0lK61zT8LDnZszIdyFMAzxk0sqI3uZ
WgC6CsFQxtFbIqHiaRuFXMwMFeJoSpx+DVhKLKOad0+i8VyKEMNSX6lVPhgGHkJ2JSbWY8q+Z4v5
YNX66c4xVHpMSxMdTvJm18VIdd9/xLUPpib32rXKJoelhvdjisefrOSjXW12KaEdIyZ7JutmjovR
ix1/aen+oaWzPGeVli88qpplZwUVyWA58JGwvkhjYJsXmgRXJvOsqQ+4sqL0yYywX0gX8FKPsEA4
nYVhUWu2UvqbdEzLe8fT8k2CLf+SQWCeCY8IMpIi3Wtk9B64hGlbqMjbbMp1xNuRjxcsN/BXtkxf
kDngvFroJVq4xUQoymCjpWDognLKnsU+CCs8HKjRJ+Q5olqsuier9oBSVZwxwYVnHPVLf0BtG0X9
lTEcfR0LMkZXQ3H5ylRW8tug+9YDEehvVo2HcFDXd39K/F2p4R8UNvAtyaQck3txHIhLSbEHMK8m
/CuRZcmIn01iQI6GRyG1H9ErsBAkH7cAffqjUQ+TCUgcS8m5kAMdmHerWoep41TfI13fGXr80aYE
xEO04FwtYQ/K+dIdOihq7bMr9WCHoq49ZqihcOv1HaM1Ek4NOKGbmVnt1qE6q8L6Gfs9u0sMyk0N
niKwuZvhm1nYmfNgKJU81NYlLfjbDCxwt8Lpr1wZGQyaqPsB7ZZkzche0F50Ktw2O8sgyNEeWHM1
FfD2/AGT6dbChX4WAQuOqGrOY9+CTqj7jJNWb5eJJ+4cVTXrEsDzguCVH5gwYHNwPi3I1MFT2k1q
HXgte66CasQjXgUBPbPvNp5OCWIr/KvVpR/QM8WCG9k0rvyJNHB+eovrQ3/Oi5x4bAfvB7Yuu2bT
Wax7l9FhgdPr0Ae0N1FgPRdulWwzP7gnR4zwv5rcoqGttEVnCTyYfbsxqpZr1FCZd73fbKfIfqnt
NrmOnnkfNoKqtOX0JCAMYTUtgxyYkKqIy1yGNCSiI3PTfaCxbrLb9N0fi1cQTb1dfiArPdswk1Zg
ZLgq1fe+0SdLwdu7ErPkxHZoeSrG8ZveMuEszA9TFxN/Mc0RrLnBFRQX0iCmcC1TRhF6mr/gvvJ3
faxhhyfQ6/7rwQNyX3EnwlOxcEBnnyKzOE504g9+rpXsf9ojcYae0zxnCTOI0R4/aVQf62lo7oLJ
N67Qo669noZ3ieoEa5nGPsa6dddYWnM/sFm5TaG5MlFFB5Z6bntm2G5l0uJZ+cYHP/4x0OxYYze9
NX2g1kmhv+QOp7hSubqYNJKrHqHMe1kRRFcY8gcCsZ+yiYKroY30xUSpLHFr0sR2pXGvxwZBp20Q
fZ/jnUS3szoCyclHYzVjcfEGBMFYu+u407nRMhOuxAs5WdsIlfa68XHrokXQ2SdVx1Km46FT3TdP
ONODdAviolAoENM+3VRJiK+dFT2X4c5D4Z9881ZViNTIayoY++09ynBitsPBBVkvwyPeUYHBH7p2
Z4NdaGp3fDZ1jHReli4SqplVN2XIkwirZXvSZevGFCbcF8t5jidmypGffDbKePUZGb2keoTcvueK
b48tiQ6i93dahiiOJe4LzHt30/fcZ8Zw3BIR2TxZRsyiwMm6dc0S7sCdO1jUtQcUUIYrFK/lnshf
1oKEOOFQoRWwvCBa5c7ovZq9d8dfBYV4qbPgHLCP17aDMwGF3Tjds4Nrnl2CzS4lsgCVtv4msoer
LHyKHBESh9BtHYx15KXOTJS+f+q7aTimoHPKIK5vTrcjjMhlcx8nmzxDE9Hi51pP9ruDxvYFB1++
UIDQN1k2TCgCevecEqih19UMUJ0ee0tqQHHa2xgRwlNqL+QckpA1EkMp09DgjFf6HmPUwUUQ9TSW
cbfxwj4ApDKdNGifV7PSBk74OY/PJeB3zC39JXBIFIrT/Nh1tb5y5KlknLHxphJlrm/ri8axoR91
zgU/lLi3cEHimda+AQQyH8e+uHPgYiP9iAHQUxhoOlWAwRqjrsMbhKADhjQi6CdPvNsIiyeAzd9T
BUXQBfDHbKElwNMG/TakAMwixn7PVieZaxBkt3R90qqAYoAkMI0IGwUwqdjQAO14lbjh/bxOdSPv
2ii6eb2ML0Gtf3BD0Vb+nJ2nNMO/ThnQlJo7O3YW31yPmm1QobfmMms6tU9jZ7piqBkHmTLBc/qL
4Y35Y+rr+zbCKqDcq2Mp7Qlo0iJtOz5CSvbYQVmB+L0gGDe7NmXTniXwKQD2U/TSQmbeeZg214yk
4pcw4VJcSjKivj6LwulHMCnt8vVJUoScQItuGSc+2s/mZGnsx3Hc3rrSJoB4JOHKBHV28zifD4U0
JqZ8fDiUTsm+i7S85oUWb3whdXtcjkIoatFuonDVd6WhJU8odINHwEnnr68ygYkdSm4eq74Np5c4
UeOqrvtk//WPajN/TjRpc0lJ+2eV6r9/lduyao47FuGdY+1IQjNveC4/snLaBV1R3Ky+vvWOQfss
YTlHnVhnwJuKrAcg3TTmGnHkity78ZCEbGOLorwOsvG2JMMhMO+oaouWk9liSBLirNM0hn4Bzp24
i7pFq+vYxB1PrGVGLLfpUSpIwdyMEZm3H1WwC3KmtJG808GHDqG4n7CMUD7F3LgFkhUtQaZMUBWq
TrVobDMnYpMkczgl91UGojCk61r0ntg0tt3ARYy9ZTvlmCZb65DXOlWmrHW+auhWrZMbqMghvBUc
0yJWDnlU3VbPEWbiLDWOzeSyMYrjS6HKcyodVF65v+3YaFF5V9q6deDbI0iopUskrgYzwtZDmEvz
AtUiVwypdLhqzAx1BKG4G/jn5xaVM2FTTnGfjPX75GL46/38GmSUhzF/UmJOXWNFzZbsc8xJGGHA
1CJX0KP6LbD8ciNq/b2VHNoqw0rRVFWJv98DaMuZN45YZJnEwo5lzNxVrbbx6xa6Flro+GD0AL1k
JbyjE3xqjfNDL0mJq9rJm/0d3wDPPsSAPldqykFf+x4jp2o3Rr5+NAk0htpvrfPOiXbFlJarqG2W
2LjChdvWHovHYFxtXDUrMCpWgcO+7o10WzROSfbYOVAO8RCtZi382YGkCVb3I6Hx+uRyqxAVxYPx
LYXwhW84OTYUNCsBf2hpRwBUVOAiecE+uPAC0mAKqGDaND1HbUAcYuXfmIM82EGV76DkfQIJI72M
iZzifODeSdZGmmrNIgVuROwkerwwiS+xZTCRgOK6Gg2uS6N9yWP/vSmCt5p8u4K/ukaFybDUucvY
0CypmCfEvKo+TXF6yVW2zZveeCyZB2UEC5za0m/WoxM2z6HQ7lXzZpShecRGu266XDC7jMzjNNGz
ZSkhommSbhrPeRUD15HMi5gAOZ27jUVlrQsc6OtMlbtCs78x6Ow3mm+s8kKwCE8D4iermNiNBv25
74SfflJoq7nwDBj/rEck9hNmbmviPpVnxgGePFM+kzkxV5zmbAYAm5uxOqJ38FZFXfnLakx1Ei/q
BocphUBeVRnsCKTRzmLCUHLSCHzfFIS/0s1Yh2Qa05XIolVoE3lPHtETqReKqGXzXMVgfG2oCzSL
urfOmTQRmRyvCGue2BEFhJynBJ/FRmoswsJ4zvGDz3PuuyboBzwqkkuLA6EE6DjOsuGTadUFAHGJ
r05tC0aykGEfc1PHVT7WzrGDDDNS1S10mXy4Ul7BrBZgXKf3hsKMiZadRt7GAIglDLbWGXLM2M20
FVUjN5I+TCgGLcVx5Ak0cCdfodPQG2a0uUe6RJ/NHvicTZxAjeOtGJ5yQ4vmpXtYnPq8UIvEpH2t
0XMmVoIbkh+0RAuehHw/JYLwoNH2ReYebDdWU2KoNM56QnqwxHj+q9uNuD1BgxLaO1C4GKQXIEeZ
hDXsEJBzVGu4eE3tUniwD3ootApSJdZ8Im+s+LiI9aE/EQJB8q8xdavE6HaNVaW7YnTYBkgTFueY
Y1SqJXj2jBROt+e9Yx6BMbM49FXfbYwe7rURNwd2tHcYC+JtaEFj86JpPDChBGlHLicyt73NFTOp
M2czth1S9hhGgqPdEgaJJ3Q8nE5s0ul21M3MElyuY7DTMDgycdjnBo1DwNDluWK0a+Nqd9n3wxxL
H5tU2feyaJYWP+17weVh3UsgXl31NOjTeC389l6DnYCI3K82qS02oo11kk55yY5a5mvciriZu9DX
Hr9qIAJeib32+qeWN4qj4/8RdV5NcirrEv1FREABBbzS0N6NNy/EbBm8p3C//q5W3Ijz0kdbRyHN
9DRl8stcOT5leca0gukCPWBZMKVN8TwPcqHb1Ds9vMVc3bgG2Y3xYzh001TGUO74UR0N4kZ+jEM3
iZiHxdaDhyHN/wykWhrXsZtrso4OLWB62a1cmAU9wlUOSwvE/n0mZk7GCKmqoVJattQ7RubU+ekA
FKngeOyT4fhTcnKZxhwvjMeJcHpzI9KrUBnERS3cAGWEDtQuWRo2lvNNetO5aiPfOWWitLDP7xye
uhs9xnrgOpwmptzWLtqUfIzKOluTNwYUD4EGhaJE4ij2FeGefWeVf2bNuMYmTfV5qm9TIil27djk
igj7dZ354+Kacab2RuYUqNjQBObU/kq6dgd4xPLbBrXZZRneUHN7GXuaw72qu6xyvYNRAMQylLhH
6Jg1qoqwhPJCFalfth3XvuPQw6v3jCHUoMzjYpsXW5dQ1KppV8FRpke7iEKnRTwh853aVoGxa93F
+frCDInNsG7kaSnZU2dJVYCRuCdk6ikcm3VvK+uQdkscdGy8J1qGOAS408W1meRwV1tD69EbwkzK
SFrnLADVsgGUL7NVUzVZfo7C0G8T9RpFZQQtoXRYCBZl5pi0+4Z6ScMgm1DiBISm1Li7DE58gK+1
2Romm31Mi3zYqjUPtXwcX1YL1S61JmA+A2w+lVONhAa7uthd6b7WhG2gXLKTrD3j32xquS7PaGe1
/uK58thFZbaHprshA+0Ezrze+nLkmKbnnENmGZYdk6u6to9oUAh0fVgxcte1AOKte6Bixp8BQe9z
Q15j71FYb6iYssgCFuSk34tSAH0izrrJuCTaac3RyE40pmdAM9Vq/SHx/XuU7qs2IvpiYv01jB5h
7YkThMSsC/sv8CYsT2ONSG8O2IUt7bUzk/c4npptP6NzaVayScsGQb6gZ8wm57pYtRbUsZp20rrK
TmsDV+ID8GyUIvnadn1x5gRkQMVDn9HwmPomMhzNz9iZzISKjXL58vDNT6lLMNNUL7HorlHdU+Xp
VH8sZ82O0uDKw4nBQPPvD5qGWMsT3O1AcrwCiF1C72h6lnxpgbmBGmA+Z8MBWGdyWHn/nQ6e5Asb
dzOzso0uZhJYq/bM1/+uu+m7lmdfCXKR78rxiQths7OVjvUyQo4sGFd6VLdpSfI8ygpwxEweTLft
8ihnG1dFq8Gu+6WsBmfluuwnTvCbJdN8CmrqQ7cM+2Vp2j2DpepUSaybwLnw9DVPTCt2GP83TuOV
4QD727dIrmztdfzJa9PZ0jbb+F4qMAtyn99bSwbhYHUCWg82LYmKXVwTvIoyOyzrfNuNVI5VLrW0
djGFbPwdR/c+3WPwfMmcosTu2uR75QLSAOb1toyz99qSqbNk3ey6ScXwrQ1zo5gN7rwojzdezhKQ
cZTrBjs9F+YbwF4oNGP9g1ckfuIM+zmRVXpOzFj6HY+KO1Ug7AhjhrZLLPWSkGAPLaeHFVsaR01r
sR7YWsLC3l9sKoy4vtOAmrjuHcfaY42riOt6mKVFDgA9Xuk0xNGBFeAJ0o0KlJCA2FWJJsVkBMsm
DI+EuCmHiq4goibfek2SJ+MtEIVykH9r6olplsR0gG5KJS6yPNM7bf2uUV7eTS4aLJAH8qAy5LBY
7btZmYFGumszNk4c5nDl0JctpuwOt2+bzu6Z2p2LSuoxrP+0Kf7Px4BYNqSc0aIdQoImZPze0DaS
fuvduibLgfK35m5YHP+rWfWhwy3ykDjilrZZ9xca6WbFhLPnmFmf+Jy2LWfGzmGGqUgCBsbs+EDj
XnuGkzsVV6+ukz5jtHriKAa9G61O9aoPIqXQ9n/JORIcA5uaMxA+Vmw/hE37LeOG3K+F9d4z+CS3
bCXBzESlhu5Kz1m/xw1+9WagfXONsMhJ5adl2AtY1P2sc2q73GzUA7MDtmarWzI3Dbbv+t6xY+9H
7x7HxXyexkHsF1Yyy2JMY4MrLqZeBe7IZWig8sSLHHlAXm593LHT3hbTS1ynTIs7rwomGemU+uxH
KJAXJHo71AHW+UUXLwdQnQd7HEgmWDaWYE+quxe1O7wu6y2L2QFRjUuVTk9rgVPDHBluPXySqYEA
LwhnMm9459TGgbDD0qp16neqJm83SfihXSQweNolAGL2j7iQoVNr4y4dk5EzPsCXzKmenQMTj/Zi
9eupd015hDLZldZJgR852dadRePiFtDFvVyrQyL/DeMM3J0xSL6Z5myQKPpRsyLkdy0o2jg5cq73
NlrhiJPR0BfA2J0fwLR8C3vnQkE51WvhIMxS4KwlIQjNZG+KhizlNIRZ6TghfEiMnmtymZS0eGa1
aVtKnd2ulvVl7TFIUSlybBaWcBcAiu+VkXNR/YMcl8+oTWwIsJWbPWQ9JX+h0/5nxqbN7z0+UYIj
ZNIZ1yxl/zdpPuP928YT8OTWeRzJS3ps2inDPmTMIWwOfBy0g5aJ81ynlDcVMimYBaQvkyvfcV1O
TFAQO1VpqW3XdDRwShZ7c7Zpam0/PSPiZwioUqSE9pqc036Os7bMH+yZxdnqxmLAdOdw2VcNR8RH
MGVICRrqZk3aUNZ/xZyMu4Q+HdbDbAwGDlZpvbbnoo/0Z6JleyuffrEZ8tnKoh83Mjx/0VFKkgI2
ScNMn3SC0TKdf/xLciRGrdW5P8fzri807aAqj49T7/432Q+dsRdq2/dcSifv3msMFTy1m7UeAg21
91DZ3I1auMWtH50Tf8fT/IcqROWXJhn9uWWcBvwkMLmYnEDLvK5rQ1H9VFzmbhn9enj8S6xmmzQD
rmCaavPYaTfRar3N2Vhu8shPlEpvA3n9NcaMyzYmAS5TbmHNxVZm0UCZjXiyVWAtudhZgxp9OdIO
JbtwmJiEezK/E3B79JmJZ0p+k13jDopFBPh61xCujJJPbaXKJiIKRKceB2jjIf/gn2012bJpOLzD
Rf+Se3GKpYp3q9XWMMtN4mDJaUFXDYoGcoFgr90WFYgxZ07/RMsiHoI19aSVt5971FkHOCWja9+y
UmtTsJj7i1kwTdGocNBruR6arGTY0db01kgjqGrH2cLYzzYCuOrGE81rGrWC2Sd3yRjs12GkJiuL
hLXDPrLPexpbqQypd1SKqNfEusVsCwBm5iOFkdmR68a2RQA8ORLvXabHHEoMHurMc0JHtN/wUjh1
JfYz4JbIt2jgc5xU7kY9mnZ6lN45yd2qTg67SDCFL+P4brfjqXaK8eLYcXfr+yTEekNQvsVBwa1i
fO/VhjVXRe3VIq9iNdgMEe6/QOPyDKKfnJZ/v5WdKViL32q4ExtXyBejMrVdzfgjtvCbE4a6O6yI
MRccXw5wCCbjt1tRm+L2SvN7Dq/s7l04L9lhGsTBmdBVItMg/0x8P8hH4yO2m/yFA/GTjLg74Rw/
9CLDZZH0yX3nLBrbMnEDgjjQezCO9nSpH7XlUfRY09DS/hoXLOl5715mdO+NVaY5Z9r+dRFey9/v
DuAOI3B2OJwY9+Q+Jq6ZOC8A9YnJpEGtIg6x1MRVQb1MM0a+k2XY6XrYiS2sCyxa+FE39XCxClqC
YHoUG0CbWcBdHHWjMJsQhdtQ3m+ZLP1xEPK9AS56nuyExG9zc2IH1wFLVYYKu5G924RwBtqNpfFZ
KatyN8v+zXTcKlSr/gxVXN+VjK5iNsa8iSLEGGDmLjTEEJeaTZJHr/YZtWi+s6ZYQVb3F/IrUl9+
gwVdvAPJMSBtnPK0zF+zoX0RURrGU23ul/WipzGw83X8pIXNOtnMZowZCbJLs8NgDq8Lw8Rdj3JS
zXQFuzrFD9ZMatQc97Ft6TfbFc6RYf1/jhGBFHaxxPQDy8tUfQxVc/LqyOeqLfx0BTwUr+lRxEW6
S0GAsUClO9PmTrQusLCictwso0n5U1e85annXIq576nSQt2v0Iyop0l9p8ytcI37IshBEW/KaZlP
7Qw4sDap0vBsA+fB4wXctu0PupGFmpd1QdTwY9Fz+ig9AAknvfDOc57Ou7paYA9NzbCfY7UbWllx
M4q8TdqKc9uXzBYjpl2War75UgGuF0cxKncPmSeA0WqdNIf9laqCj4Gda5tJUz9NhfaXROG4lQaS
Bj6zvw3OmdME4fWkHi9uXW6Xh0OkSWtyRs3uf0/4KnDZIJfQRvFeRWm0zZrWOAkIer2hgHhb+Hqj
tfy9tDpTyC69LMbvTKdrmQPyfcQAcvrfC0TFJ7Dx8Y53WR48KE7UNDf8FOv3PB9Wzn92emLIkJ5G
Sf51kREdh4WFSyHN/lJlrodjtCBqmKYTFjBMyNWumMQeG6fVHnUQhVQBF05QPwAtqzGTvwGHmmR5
F9QwtkKH4SPYIApNvGgMoxgDN+aig9HHx5bPVjiSrGQ86kyQJ5N7peZ2LxzcFPQbWYFrcIKKQWSe
SN18DZDVJwPhIzEoLY3ooKeLrUIOjbepGl6IzCA4WEjOJZGgdoZQnOHIoU8aE3Hj5CdXr/B/cmis
Zf8XQuuvVplauDqCnhFZB5XeEPNc7I3e4IVR7Tdff7mp2wTtJ1vfYJA9zKExSmRmPHeWbA+wd7DQ
pRQ6a0uSXpyBjpeJoSB6ROKrGvx3n4Gnm1ckZVj5Y/NfW+tBZmg/TunYfzIXI3uc6kHUF86hxtB8
cEUsQdzZL12n5uec1o7efCFdtp6XnrxZlfRUFjey/KUYVFXaZtHn+Y8o6uuYfnn1eENrRV424XJa
zDK2nUezrFmWH4wFukvbGc8aLE9CUbX8sFKA4tCvfUBD2nnpjMcbp8ZQMSwnh9S3u66omm1ZUB/b
rs+aHndX06xuKyPpO1jcFiSJviDSN61GFWxSTuiheYGnaaAHUS/sAPl/9dPYnvB1Gull4jLE90M+
Kq3NXQciY18wIRFREvS2AUpneEzO6GCCIWwlp9TjlAMfkdUbf3lteD/2IO9en8gDloGzoFV2zwh7
FxsEudwSqLRuch9dDYzA0oC1UCUuSbi5RY6mGiLI3K68xICCu8kqIf2X9VGDfr1VUT0D4+uSgCCU
F+iGKPZFT9BqtLSUoQIXKoThn1nQdaKl7b3xzOjFSvhw4u5E2jbpCtCSg2tkmOfH0KCE7WVFbt+D
Lq5QBtKrm2bZsw0d8Dmx8TRgpb+1uffZei2+BtHFLJePrpFpzuFD5HSbprcsLaarbuffAD7lWzJp
CZ2Q+i/T03xzLs33qKhFwBu/EcOQkxNU4OIlzFNpzBB+5bqEqPZYZW1zCJEovR1fsBOApy+3JFag
ObkMLRuCSGxfjCGU5I/A9NICGobt/eDFTFoMq6a/KQNDWrnJubPINKIAQvZbs2CVXQR3AKOJk3+6
8gUfK01l9VunL7feNab9iJjbwdM+uQ5sN7oqujEOzKZLCN7GNL/SU6F0hHcjjgNNRyYw4x5b0oyB
zKOJIprK6GhNj5y5tyzUJszmERV/3XDW4gHUEIe5xzPoas1L04iVOoVWC+wh/zAjo93xiMhzl+TO
2RpfOgtRHtZghiG7HxUXsLhzMWH0bVAoF565zOdzCTulF2t/LByjOWePl2VxdklnM4hYzUdLKeoq
nxDKIee3lYfnUJtTDmK6XshvFS0wplbuXJuvu9Ssc5/XANp5Vy7KeB+rvDqUVvcRiYwIW+4Mm7HU
5nvbsRwrPOPHimMoZpuJ7RhplxuWtSEeW20h6KUwlLthaz8Sb1pFByyu/FSMyTUZ3CBvivR5bfTp
KrBhpAI8i8spKoTjGGpGol1BOK7HJBfP+dxCljXn278X5/GrCRyX9KqwZ33mmeSgij/Q29L6g5Vn
pmnXGZz3EvrVzV6s7rKMw8OJvRFtl3w3OW7oZGxLBlqci4F4977QVPy9Gt4Bl2mExc+NtrB2zHMr
unB0Kx7+ZjX/A9YUmNEItcyWR2b7jyWmLrZz7WRbPYpvzjB173N2GFPpF4x4vkwc61jzpjFcDW4t
qjPlCb/SnUxIuq8oT9xYqVsfe0ZkYeq90QCTvILEpohm5APSyC9nKiokU1i62ZTE5KbX6WQloMQN
jPkU1AAQEtzAeq2RqIKxb474WpVaPiq+zgfn27xGZUcrXeE9pvinBdLGhktRGjC7zO8cczy/K6n7
Yf1YQ4Jib1EFCGhC/sVkMb6g56T0TtcSKyLU7WLo3vQER0Ay9Tkw8Da6EuUhVl02F4wkW8KSqJ4f
kKXUNXXd8g2NtGO+2KdnSteqt9gi4F1iR/c7yz6Iop+RZ6M3AQR3ykkSMfxnsU26clt4fR3EjbRg
CqnJZ+kcQ9ukyoaetYl4vFhfSebbmfSOM6PiwOGyBWUDo2UkVuTpLnk33Oldwa946Zzy1zrh2WpV
VdwSw/ssubM5DIOpf8Bij85tX9HLYymHLxbWNjDXYcBFkzU7SyXv5H2QYhtP9/NOmc8GsdmNsZA5
9qAm51UMLz4Sy7YftexKuHxIOM23MVO0dWas5LIV0cbFKF7M0XSRRcQMhWlYYrC3drkiiY0cOxA3
txQ9KEzJA1MnH9FD8dw0djx9OQi8/epUJ2PsBW3HDVAxDEah0bdjMGH6PFtD1ARpGov9JmfPea61
zH6O8Ttuq8XkFCI0PylX/ZLisdsYq9UdWNsww8BoPZDcwKcQg1N3DFI8Y7yEdUceH5li5WLJuMSC
IBLp2Iq71La3Y++WF+rgFcPvLI/THyYUK0/WZNz0ZEyPpVmu22oN7abGcyJypk6r+lXFmKWKdX61
aSnYNfhFvSkxg3qVzSv76Unxpu1pk3QbP85a5GIewyblO+VyMtz/vRgWVWnJiolAmyme1jIl6bZq
zVNsNvxoZg09OeMErg9W+lmr3NhM2EHI+hzcZnpTAFcuPc3JoxGpIyUOeBEMDwvF0sS3NOq/y5Qy
2BUrxMVrxZHTe/EMoqB4xoEV6ELk3w2H0JW9kqdt/A9pLDpOToHxiNtT7y7yWg3Ge61gjkzGckhH
hvlQJY0wzVHta9HydMyNuNXNWgXjtO/ntLnWCMyb2musAw12REAWl5PLnLxNFjaBMZ3fC8osKbJz
y32KP/NJy0E3iY5oSTF7J8+KxXub3+iA0/friO/FSKPrKqfiFhHbe5rKZeIGQ7VDMuMYHFo93VkR
tWG5nD/sicrTnrphI31JdP0DRmRNS1jHhJBgJgwQm+Wrqg4GwgDXNO2aRNH4pNQ6PjX1Z83FBCgo
2TIcEctxeDARSFGEhaYbO7jEPFSJswSk4LJNOkfumcYieimYtJ2TMr1UEZlzqbnx02jM8VPsmriY
1mG6TR45emN1Md60qzNeBvPJrk0O0riXdZZ5zBbJckT86cNcc14bakZ4KvyIe8tRmarZTqIlpMIA
7v7vJbe4xijuq75cpuNS2PUrlcj5k1arcGkGJsgtJF5e6nCZYujMBY8UdaZny0bT8nRo4bSh11d9
1K13mlPDrJmyo+NQKGQMeol9dtzFdr7cMZihMxKCPFGX4qdJp4dMcOVeWoLc+2MW6ETVUyNM0JIR
xxFEW3FqHwlqw+ab6bADgp+d2Teipj41yGRMVB/dO5YjLlVN45d7lY+Td85qAqAv/bHT4tQs5cr5
0kD5WBkxYu3clCS73kvgN6J23+TjXMQptSIbKeaQJ1ccIJRKzJzeF52n1m0E7IrFlWmslmvjnjmF
7pMWM3e6jOeT067vZqG0S7Z0lu9Sh4jR4bpO5nJdhPvTL8DtoNFXh3zBRDbBX8URQkQ11crpxjSa
cPhquegK8PX1dCovdMt/0+qCFofYxOpiTpes2zptY5/MfHHvpAJ29TrWYVp3fJqwZuD818Uh5yZ7
Gg0mdVQcr3vZp2qnHOPKslp9t7pzEfqqbv0EQiojlOmrpbW3rXzgr93Yu8WStGAyNKeu4So9SjWj
XM6/o3qIwllQyqS3ZFORAD/olhTILjEW0cCtFvoIiwW0ZsQd16y4WtWEWVdVJzuriD8Ir/IdasbF
rGzmgdSb3h/lzZvIMvVvGmj26GvjT1nYNg6sNmzwGPKgS56GSFGMG7S1xjBwIdBgYvQGr85vKvsD
ZszeW+pg7qfXkQ7TqzCG/r4o900tVNJMbTmHVVPZR5lbE/Zhr6WKo+ST2s0AkCeNf0lOGAp6EH2M
ZhMYurpOoIuLgb3o/fNc88UiBf/ChPBicgykQDOpuWqAVa9RwixTcXID8HIWedce0pSlNIJAaQHr
6tjr701zzVT+FxoG6MxCXiyhgvZRIToVYxp26qePkZdF1V7JuLrXMcroc6G8dWc9vL0GaSuH/YeB
4tiEgyXjECXP8HXBOcn1iMwWXC++3Qpcecmd+QYyT78J11I+t+sPD534v5hArd9KrXkxXbrBEkVz
B6GHd5PxMN1D63xzhR7as41htFixxIhB3h7Wk2py85dhyv+qUSTnZlBzFvz75eBqyRmKB+MsziXY
C4ot7PvhSBtQeokfL72pKIPD9qFovApid7zU7qpfk8VcDuDWsSuMGy6P6zNU4OyCIZp0pUYlFH2n
Tx38aUxYOcQHmz8pq8U7x/Xw5qFQw+cjupR7Z5BooPbqr0wf5NWh0IjHtPCOEXCO0Gz1l7KDkUqn
nff07yUeScx1VLWk9ac9ino7lVZ0YNXQnowE8PwEVP2/oRC+IRcu3AyjIU4euI64T6UHUYVE+0VW
UnwZ5WjxwClrXybR61gB90yS6Ll119dcWNGL0Gsqimk2wJlj0qvVq+FpnHFVu+yzdtTdRzLsMSmE
A0kbvBgYenrmdJbO9zjBIZFRlr+hYxuhtLOO2mPevmbVrcvAhdIfYJvlFSkTpDIV5J4973DJbXPZ
9Te966wna3ijB7ur/VKLvmXi8RTHafamUjY2kRmUjbvgMTpTh5rew2nKbPFJ88h9sbTsuRg7ipW0
4rvKbWuHJHczaZLN5AczyZ5Ejax2LjbWV55NPeBdNLbto8N4fLT6KBbHPQuJ/Sq5jjyW0W1sdswY
4M+81f3TmOocRZPoUtsUMEoTEXIx9OSTA90BK7F6SbDObx1AQ1dT2T+dE2mXErT5DZA9gTFvlEcK
NZDAHOD2Su+ib827Ef54kVWzt3XSuZQ8jdc1a7V3HKU4/tCikYMaTpJVE9j9ypLMbpFGNpH3ZE3p
62QWkGhIkUXZHkTflNeUQl6rbFpf081zHKFt15UoT3pPTRjJ+bvlmQg+2bPrbntCMF8eVqzWhAe7
Ou6Zb+KM6lFcGkNjlsuLb4pIv+qeY19lS/GUa7U40LmEGRCkXhoUmqGd9L3o1vhIKKI5j5o0D9gh
hi0OAe/+70UfS1rOqV8YQa7I6NzraBJKpzqAzRN1FpXtgjV0DQwcKFxty2vTe/txMcuLTb53C6Bc
7vV0eV/w5uxAnFMKz62UgyrreZMKhjNteydjvleNY10g7NiX1WJYlgruY0ZpeTujR9vJ+UmFoxrS
4+KsZ84e3s7mWTwWWsXktqapPTLeFHeqgzaK8rVxnZ3TUKCTTwyKm6l2jh2EqJjecoTNqr96+erb
qRp3HtmAXSeWdfMPL+xlf9fRsA+mgQMFMjKpCimEEThe7Pr9JNuwNrk26q3D3InT8i6KK3uz0oFH
B6Kc/2u9bdIyrTL7VRxdx5T70ppwr8TyiPNm2BhdSQCqfrCP3FvcTTeRJ7Qmlln9TFnXjjU0xYFr
NrfFE4tfIb74kcDe2MQieaXu6aTwa24YHSVbUvbibBbWsKGWruEmS6DRtoaXpbZhlFKDyOlgdK9d
brTPtZQvNoRo8FjL+zDr8kZnHn/AZZBSPaTLSGdC3tl1SfVZ+WvBCcweYmX7To2o0HhO8Ip0V61t
P8m9mXsItvkV1eDmJqDKHdS4rS6n4XUYrCRMUj0JEqG1p9KmhKvLUAAY5Oy0HEaQmyrtKB8vLSUa
y/SIiGMJP6+yMM4R4uSQCuqLInw+o0OF0ZJrEObo5eD/K33dosd7pr7gURG5Onm79/Ca9mIeTv9e
DO6FsLtxqOgND3dep1tySrDwTGxGDZOJy8zMCKq/nZJMQfls3UFy3F7rvV3jwICiPTwPWU9Aeirr
Hb1KOjC2BVyJzNerzUCSiOnwKvqUT7xmNo/M1PBa4onGfwT4vaH/Nx4t2mRNWk4CRoPttl5dE3Hc
Ng+zWO7FjHAyJ+wYj96RUydxtdut87JS0XPOjOk9joxuVyR8tCrDftMZy56dtPv/F/H4zw4u7doq
bV+XDpvHv9CjlqAvulV16xn/g0vY0Hbofnuu2tXNfXRNogyPesW6aT5024Cjhye3Y+iH6kM5ikZb
d6wpuuvi+HdhW7WvmKsCszJ9+oNTrKIgomePrLXzWiG35+CWfDq9jU2/4CIxILuk3WizRDQx4kX6
MQix516zmfPo78rfvBl6EIdczsN/fwSVCnNmW/7J39s1+qzMpGWG0yg2kOfcdGHHtUwACdpMmySx
6VV+BFrn5jWbyveF4Sa3KXdDIoLeD2qBZpLmvlthk12EBE/ublst+vXwo1l5fq7K6Mut45t8xHS0
uaThgvwltfYfqbGGhCfJLy0LvcTz+qVUe16whB9SFCPk2iIs4ORuZob+/siH5poiFVRsVnhTNv2Q
fBICvJmClhhr4KATc5Jsw2Gw9yKV32PrvalOXhD2jv3UBBn6LWfB3dKhYumO8TdxhxeCVdR7A1qL
5QP3oL1GTvM862IfjY3GjTVSu8LAlD0Zdkg1d4yd9M1hiWBtJTBvvluRcUmW6RW9FgnR+e220XyI
bTqUGnrZGQxTbapjPwytSvKrscKpb32r8cmZ5I85ooV0bTz6gsk/7jZCbOkig9mCh6yQc+zn0igO
Q/4YvKGAePNZi5P/xpUnaq1IGIIs20+IAL7dClwqn33X/1fkxRhONvFrIzrwhMZ+JNNfAkSQNTcf
S+PNO4pgOFglzpuRcPKa3fhmxtptmuCUiggwYil+Mmf6StCuuRKxCrCLHBfX+khHBu94MfgHHmpb
h2a0raPlV0UH38FhhBNIC8p+Nfec9efxPiFSb1m6b7JQWM/zRj+O+WKBE8g+h4yUup6lnA+7qQ5U
xgjJZuZK2s94zvPmjycfbZe0nxrSSRhoc6rJuapkelq/rHoCICZcyNg+PZoi4pG56xeE3zkw4cFu
KrB5zERjClAJYOdrHKSFKh7KHB+ptOQK3doKJoJ7Lmbi6mMHcJDOzDCtjO9mODoWJ+g4bnhzUL+Z
+xjI8JXr22PCBDxVH1qsAp3dwW+4DhoryBLlWPeyireeUfxG6yFULJe/ZtL/EBpkO+B3uV8zxoIA
t3rjLUs4/D1+Q7dcrJ0W1qiIB6v4d40ecbvAI/gDvPfTholA6uTEp3CT6x5GWcFRrcMBVS9vc168
LEgDLcMY1crE51ol0vhDLIhDXUFk2PSJdRwovX0BqPECXGETY06dwLqjW6gPNnXmFwgSy19dmWf4
EW+WNR+wau1s7KX//oqk4a6dVsVzhn1+4X9bjQkMoeu/iQ1jHuyUS40ITu/XxRz/FsLZMS3lBl4z
oVHEM8u8ZzQ01JsmIe7f606YpxH3OnDuwmYTXH/TbfnMjIXGIklFd/VptMt3umIcFqbzJQztVFja
Nqmmw9xGX00rAJ1A2cu88i7IFvvQPf4AQ/gQQwa50CC4v/wnOWdyNBUHayx3uWTAVEIF3qyDGeCF
+y8rxI+mpt9Naj1zGubG2tKTnsaIaSMrqObuTVt9F+58Mrv82ttwEell/5p65+CZsbsRtk2+Jk5f
SSRxzWog6VTFto+NH/4+5f3hvvcHuM2zidyOXh967WOJzmLwxIn3Bhngzq4cupN+bWOHZdPdFi5P
KjgGhPsX6E+QP6zAifJTodlv0tB+R031rUR9BRmF7GfsEi0/zlizJEDAqq5ezeSbQMEJA+kbbTO/
o2QEM69ti3Ig8wnmEYkdEfTAhfXQmQX3WAH1tXfmrzySf6mr5wSNSXudqDtm+woSANBM2YaTPXvv
1vBIOHPRrDtgGAX3ulW51SbhSJYW3o3H+ncaM5JdrGk3Tu7Nva4mAYeKZJ8PF9HbuCs3feQxYJA5
thAeLssp7vbc7dXanF1OjP6/vzbJxEE3W7zacsDyUNW/1+ZpLGsHMEz7t56XX3V68Aqj86kAg6Hh
9BcF4AWmWLxZYofrc3W03JehozFaH+go96a/RI1vHHWeo2wBLCn0r6GjVLDezmV1BSX0CXUDT4L6
P/bObLd15srCrxLkvoLiTAKdvtA8S5bk8YbwyHme+fT90X+QPwka6BfoGx/L1jk+lsiqXXuv9a1l
aA80fHzm+uW6UaxVH1gcNyXKWervdBvm9T7JBF77eh1W3n40JMoQ7SKMXVqkBw5ccDpoiPkvZfkq
3Inx1y0lZ7LQNM8l5jXXjrdlZB/0uF2EzA1zlVn/8KgCwZ45WvZSPYmuOZmSOQuR7MvBivcMuHyi
9oAksp+BdVK3mc2ulBkV8aJ2/Fq7YI4TpgPF+IWjjoaBEfpLqD+f9qg+0qX8KDO3nPfT2TqulUnU
SJ+gwg0ASARxk3Px0arPosSHKWv691TxZxr8Tzx2a8Fs1h5i2FTurrBgr+QYNO0K37yZsyGATVT0
5D1MWNbrGKCqvBulfqQxkCmuRxw8SAl0+NcAGROvUirFBgDRE34j+JOO/T62G6UkVEPTobCWDMVn
COjewyWbFzlhnXb7imS3s3owJ+Hw6kntBGuG4F3mz33HlJCYHdgtOOZI0KsRKeYKS/kvxGGeGZjs
yXmJjfpNS8tHkog+zAHJgoZSq1KDmyCmoneqH9dy3uUUmEuILKF9j8wNLk6Sn8swe7aCE+S2RZhF
/Bm/aGiSnxB+nUsL+29mnWpZ33KcI3XpsgyGb34+pa74+zgA5aZE14hLpmk4veh1dbPxzCyM/NHw
u4uJmhNP4b3XLLzk7VnVMbZ6tXal7PlQgaskdcGNPdzycFFqPqK3/g0DpYd1eF3E6duYJOU8QINH
0kG5DUEGFHFrc4c5N2qmR/pk7C+aw/ZjceZ15a3WCdcclXuF0MYV46fhR5coGdewad6cUHlUFYhg
dIDMiiOVAytppsn2YRg5Jhn9a6kaE2/YfekeQke/F47xpSHmmgWtxvoarftC+zSNs+aHW81LP6WH
PLOrSrDb3rBDvI9JJqNHPpBLhEFdh8JUe/OGTodQ1W/b6IGf0V8j0qF/l3AvZftKmwSBoK1/ZcXT
6JUPrFN3IyH5kKS/0ErvTW89jW77RKvmTRkIMAcdn9PlnhH7V+YZhWIV/BhaQlHlxw+tTaaTOt1B
pfbqwdgN6DJSkcy0sX/3VWPjtIBlSMJ58D3QJpL/YQSktKnfBgE+QorizRWHVkON5qrg/awgPyeM
D8xavOCfhr6P6X8Wk9A8WmbKWYAr2VL1vSLjdZ4EnxgEqAnFJ6Pwh3qt2tVb7zu4k5xrztUi2GBG
6WGJKNEco85prPhZoSHZCXYcw0Jc6rXe2emri0nQd9nnW0var2pi0bNy2ruvmQtVJRkWBhRjK/Wp
MnnpS9gCuQlanTWUNd+adYBz6PVwS3pyXNIfZmiBoR/ESIiNRGXYXT3SAHkXRv1eFpj3NfkxIiIb
i/ynEZTa3YhKnNHHGkElqxVB8FOHZRb0yXPq6J9hanwpwjxKFpN+6E4lx2kuGnEpQmOuBSTFOVF+
xAA5L9t8jzdkpzfFY1f0H55RrJoQf509ImuoM96gmoLfYDab6HRbUApc47Q90jC+BjHmZXKFZ+kI
yYPWjj6CdU90lKZe8lMWNhZBDVElh4uKndxL0heJthRxOJ5LGZG41sbrslYofbuepVn0c9qowAOV
eZHS909Km4JUyz8MI10XBMPPOIDwjkfltnOgwxWIsRll5HPsJp8RzKYOsNJsoO8LhoQjTW21n4q1
biqNIk04PzHympkL1FyTFnyh5tvJE+7LUJzDTln4qc0tDGJhJpsvXyISaYPsnWkfJBen2FQYu9IG
i5Oieii3TQvnFw51ofDOm82XMunQ6eMIUCLRdUj5NTByA5dlHR7s9sdXeV6LOwhChb3uu5rcLtJY
Z93IK9PF5t6PP7wCDc04LRPTT+4JIM5HcesAKgOnMr5q98duWZtGBB74xbF5lY3BDBCLoqd3OwQS
9z7CbZn0eK7zRPsSFaz7sl8KdGgzrcxeHGKhUZkxvgpHEmr1Sucf9h/cprgiqCd4qORHdWiT6LZH
tRymd/vD1fLT6NrvjvXETOG1zhzuAfhetMC7mSaIedUDiRedcBURnIxxUqHLc4ynaKF6FtObjWwZ
Vuk2qkFDNPTxeYDywwXlT6hMA2QGwQ+aIVtV9kEtP0jsubpDiWKOk0LhJ1skBOEs9SUJr4P3kLEk
+GZ3FXn1pNpskH1vIel41kDXh/bSDL2bW/RohxPnINiZcP7s1GwglNNcdVT1xK5uKoCUutE8FiM/
WhnapxrlhzQ6bB5KTT6aTF57ROp1C+ahTV9ykYVzzjIabOR6g4ObO1XN9+g3PnwDF2fSuPDQqKba
On6LfetoWt952B8aJ/kpeu2KTfyladp7FBUXz8B37jrrUWxagXQIzu0TwJlLGST3oUOLk+ZY+wYu
isF4SunJufVTmPsnlQrfM9eYUgvPvJjoarH46DRNEv07HVGxRu0dWcm3JJQabap9shuXOw3/IXaW
3GHQyGQTR6tQUfmm4UwRIbmjwYNqoQ3MXzSfSzMzQtybNZgkx5+pCLdmOMsDypVemUNgRPbK8aga
nyI3fsKvPHh3wf++Vp0rWKwQ/TrTUc9e5GhF0VUvmoHlYLBrZusNw7qvAHiLFbYrqXJDJgPS4Sw7
p4YP4aHZ6cMWFiBKcOB5eDSpoa2nyrZfezW64TlCPWg0W0s1L3bI0AcdGdCnzvkIWHZao0ZzD08A
bF/6bun1W9t2XDDxobb649g5p8YaNorsAKBpD7yY+wj2DJ20+iXyi7sZ1xcv2lbanXbvmRLhUyWx
dYYjl33E1Q9R/GOOnEb86s0gJYB4F3/lFCm5ecYlhhgD9uFsNNl7FiOMRLY4c7VyrejcJkYaDqgm
8ZrHGvmVhsaSZNKDV6stQMOI7lHvIhbEidtqAAU9K9iU2SOGk+cyC9PJwbTXVd6FqoY9lIRiNRjA
cYy6zBetFqwR1FzV1Dw6OQaEolvHZTUfIpwwSGQa2TxDoHxyFeMclt0MB9meQcWh7wscd270jXRU
BsrSyWxaGUSggDkN0BYNfn7BEvuGfPBgYGWs2vAgG3kr7GGtT3akcCN77TDCS3OVbI0zaBZN3BR+
ZGBzqK/Hg4SBBAXioqorO8oee+yaVCgbq0+3Pa5xiLYHuvuvUcGGVzWsVfY1yPmUFFqbasbSUh1l
XAQEtRJzhj3FTNNG4hx9c2f2AVYhBLcuVvwuMW592X8gbtkbKiYEYhxmYKaGmZ0HBH2k88EsNbpb
GhIRf0FeMoe96RL2ahh2HV5Moqg5/E8rFcxgVj3rHltBPR801sLezHZZZ/9IRFis2WxNMkTFPUiY
MZVhzAtRZoAiVqYGNKnUaPbTzWVoRriw578yORfz369mHbus6e69El8NYIUXbXDwrNVME3Ncp2Ky
1iISxPFqRi+qrLYOmpzBjN9Lh420KpKfcVCeaA+BAfjoIvsUdWT3WuUDbIR1F9/9eCCddhokQw1R
3J1Wh4+8hD43mH5vLBbx2Ne2gS1O9fDSyfhZS+wrwr6DrnhPYJ9WoZedwrR+TzwGO6Jt3hQX96Fb
uHPbpHuw9fPhoLhQ+xot/PZL8aDH3Vsg3VXWTgOxEtS7G6AQbpGaBLRDAo2KwA/szybbmAS7pm51
VfCNkRQ/SZdH0aBKr5+1SW/VCeUlasZNphK9mBCImel3OxEfBuneYSovZlY81PlErWJ+SugJySb2
kjndSqjWihJ3Pdp9PSO8kwBNoPh2UGE1r3bBb2son/uR/qnxrtpj96Er9tVPlYtrGqfe9C9l9JVV
3hn000gfj1t01PUXpISdh3wBEVMH1aCbFa3nrXogbqQwEB/hLGhVrXISFOZKQSMcewrD9PIeuyZr
BWwpcMU4f2R4brrmscRzxMGuuqRts0wp3Yf63IXYY/til3jxElpbMB9puuITAhSQ188mymmc40BS
eoRjsCU12hAHpY8A3iVizXTKpxciLrWsvhCEzAfOAlUa75zUXpmWdwv14b6k0r1HTXYIPLlKNO8d
Xuiste2ta7+WTfUU+cw4yQGI5sJyn0I4TXksf/KJg6ElTEaNprg5yh7zymtqst8n6Yc+kumXZf6u
Az6BRAn+s4mSxuOg3V+IcKjdoz8qDyBHnstKnpxavzTRqyuSvVfV+z7L6BsybQ6U/oFQiItpsmXW
DLuHER05J+JHhwZ+nPafEWOUmcu/iuxEoxuTXJNwxIQrox/S4DamVWwil9JWus/kaRxb8pMSxusi
pDVCA03V9E/HFxeyedcqGeHcupTR2mOAGyE0xGEMwx+r6+infjC0+JY1pN9kejnoYLNEGpdUsIQ0
UfEUqMshZksDnYVFvex/sg37+jPcmecAQurQKOu2amkVD8vWoBdhXhHM7GL1u/L9rZGUe0cJHzQm
rD1UR93tL2mPL4xTk0Ffda7ngJCyjKWvyvqfaaKi2clnAa8E5BVFVeyXK6OsalAh+HPhSR608LMR
1mMYZu+Nrh39rp3eg/cCU2gG7KpD4aCYwmV9YyVBvUoPNM72VUtSSwgS0JPlj2GJ5xHzSpz3qx7s
EKCLG42GK9jkV0DVskjIG1KeA4+upRDai+MTDWg+d6V5VuvmEVBTNotNCSfS3VlqY64bc+Kw2Vz5
Tl/GlzT4yit8w8ChhkOghCF+Yn+VRrELM6PA0y61n9QgKMUZ+rVTWuUjcrhvIkTjpcDQdcjbekWy
WvZGGgYz9m/2A6Z8U9yiNE00+GPb7QXToRXFegWrIA9oHEYEdaRGeB9bDOBxBwdN8a9MD/KVSD78
xhObsG2ZalsW5yAQQlmU3HvbLTa95s3zDN2lLJXypNApn3ugMTn2t6VfrssAzFGcNOrS1TahzmXj
KMgCuGB3vx+SJFb/+EypnXiZEXuJKYKMLnaDYtd51Jw1/5W5dMpx3iXc7VSMvYVVCSl5Xyx04Yu9
On1A2+DuK/bCuTZE5hxJWrMv+6jd/35GfxNMnTriaupjtpistnb6mw6sZl/lU4fPU8NhhTHlXVFZ
hqQjVk4/FHgurGLvtXmxd+MYI/2fjwvoRAvbhw5UKf3FHIyLHwACj9uD3UTnTnGfJagd5NyzlnEb
wuMKsnM2WjMtWmcV3ocx7MRMHVmoTGRZMkRgpUTogy3rqxPeIQz6V01PGsC/5AYNzYB+e6zPBhRz
fDKohBy0WrSsav/sQvoxtCja02DE3GwiWox7MurjyF1JpzhEvXz2PP8dryyd2FI+NarzZNXAohzj
hgYrRjqEVVeV6XMC0pGhM0ZJ0mHRevvKMaw+XAATC6cMIs515neu79BKyg1K3IiWAMhUeGZ2ZH4Y
wurnGbLEWVj84KeRS0InH4iNvUkoqYEC56mBg5Iqc73Wt5ESVqRs60sQ693cIgBrGOsCuwc3rT6K
LyR1H1w4FaVLtkIz0mxqPwfe0Sq0jNqpbM9ht1m/sUDmaWQrobL7QAN/gzL/0mlQF6FbvZkJRJmh
ueO7RqDdSahTKRshIcO5ifhW7zmqhQryeUaPtI+CLSPAz6poLnbNCEnr+ma+rE17L5Ei+GBXIYU8
FHrG/AU7b4jlF7I5+S3ctxO7JqgA1fFfclKVVlIqr8iaE5xEW1XzPiBwxwtT0AId0f/gL3f3bu8s
TEzaq9/3VZFke1p2fFDy9JZFI22FHcwMG0IIjJKaTCBHTmhQsSnQ6Y9auXIFJ1EYoiheVdqr7AX6
MBxye1Exmyn74pku+kkvjsI1LBzyyqFg88RXRG2D3RN95TQgtOyl4Xr3vurbmWK5O2n0T4AXi1lY
0SQMnKe0Mu95170qsfsIsCVeqiJb+zUv39hQA2qk2Eu6uTSqGE/7dESE27yV3rc9QjVUnPC5qFJr
YfZIbTsqw1nQmLCpQB8xctriW6Uz56uvMdmmvKzo33SC5WE/LERZvsSSXy7HNNy8xtEABjTc+1lO
r6CqfzLRhQuFoPFaJfzXSMYcK513zDPsI+rMgme37ByHILdaLOht1gsr/w7hAHLSxnCSJ7yWdO0D
V1nqNM45rLEtFkWwaWiNzCXuCoyIHuajmjpaiqPrjxczfQx98HNjv3JbBGdRnGNk51VYsMEnCwkf
B/1eu6rrDk1pDGMod8vP3IuWXeGR+4R2LyqWHFyfw67l+AvWFxFQtEXGd1cQMs27YNWHzFYjLNuw
fzZhjNFLx+eRmQxTpJusdDUMF9ZI4g74bFqqqIK3me8fbD3c43q+VQmMdEgK8KEl5zcrZjIXWAxf
0QzZAC1TJ3tFvjl5990FBdpn7tSfdt7QYCxSiE/9npGggNlE68e29E2oZtsOXxaYTubw9MVrJtrT
FICFGy8MUgY8VNonVvueUR/QK19USFx6Z1y1tVzRMCHGwXBwYFRpSS/gKAYiEStEla/IL+ampgSP
WvOKpbvajFMFjwxqHfZwHv0Y2hY9oCVw4WinOuOnlYVyFfbpONcTjko6qox2Vg3k+dnVBXAO0+kw
1ucZpcZCoJahaE5AwSCbcIhOmSN0IiQdIe8sSgt1hTrBO9HbQ5JlecQmOBnibg+yodaMazUYw60l
/MdqzPQjcUd4P6W2R6DG+kkqd4LPZNkXBD/oEwOkp8m2HJrf5oUNlFFGC8UbPoQfta9DtimrFDIb
Y1ktM9kDyF/YiGjoJ9/KkwL5bB6m+rCHfq/sszR9Gxjx7s3G+AzDAkWs4EzXWqiuvc1oZdW8UVWc
pLbrrR2NoK0kZlNl1yPcWOoMZ4ImpupW0ikfJz3moZrQEU0Qgk4PzS5UFmZtPvz1/4OYmLwM/0cQ
ExlIvy/UH7E6i/f6/S/fCFGQQL8n33//6/E9fu+Cf8/o5S/8EcFEZBJJWqhQDdVUEITopG39kdGr
kcOLuMmQimOQvkM00z8CmITzN6yzBlwd0qJVdfrsnwlM9Ej/Nj33v//r3zJ+qv94/Je0SS5ZAMjz
73+d/va/BBnZiqaZimYS9q6SrmpK8z/yvbzBamhkMdP1h4RQCnjud2HH7Uaj8J4PnZ3ei8Zozxlx
7b/fDJixaAAVFrSruY3++YEbT+AQMdMlCC2AIf/8BtusAFoI/V1TgGJanHPgIFIckqC3GzlDN8W4
rjOje2HGaG6qwoXUMz2MCw6XKZqzExkqJnLMcNWIpH/xac9sLajGi5Lt6l/eq/8lAkm1p3fz318Q
WxomyiVLajqZmfb0gv1L0G0mSPDQBNJx1P2PPkvzPmyZMsNXcoG3mTVcBj7ExCOsgiGiNChJP2t9
Iqi0jDqjDs9jZLiYYoNtF7bPLFEtq2r4zdx8QkgBtNEpP1Ua7mXtBNuIfCU9Eo8hsXJIhOVtQIKd
AQ1CEvNTVMTbxCUQNYxuD41JJn2kLtR8aoiN49YJgV/0Hrhy1JMP8MReRF3Ehy7H3xppSO2jjCkc
MTtluET4FVPxAd1Hlu9IiiW6kzgpc2fpTiayxgOBYZo0VeK42fdgKjbonicKbUI8j16li6BGrqv6
IHfoXSURGIqhaO4l6JJFFRwdTHOjYw9zI9aiQ07eeecjtmRXWrpwVMPAXtu+viWSifmC7i6VTHxQ
kpJWTNmuqBkYl8FmqMZF59sEdja6mAVKyzg9s9ZxDigxdTuLScEcbngJedlmvRXeV4PREzgTRpoh
P6hSf9Gng/lvzyhshpkuIBQZgXuGEv8ZJBo1UUaA61mGyS5kq11qBtr9Pj5nGVeiMRBzOexSMo5C
tboMddqvgmiQ2C0WeK+nQxlRhNPh120AChH9nirUcyHmUhmkO88AFSGUNJgNDT3XxL3lsUX4aQOW
pbGjg2QinMcugcX0lecKIAUobOG4aG20RaH1qRhME0FbUs3g1Cfokth1lHtdzsbMIZfxxmgAUegQ
wHWuQCHhegs7p8RyDbpcjsIkwJ7lWg1gJ3ePBEPBTicxgC42MJCi95alDY6f9WApuqDfKi4/L9Uj
iq9avQKnOBuSmZOCwGgeuPmwGXT/pCXDMsh1Gm/mFTULvo5QebLo/DUuKsOOIanKldCjud2kGJv9
vLw6nqvh3E/JDPSMo2pJif0FsRbsOXYt1cjmvuo5LCD7vIFCCtaDy69VwKcW5WvgW1vsbMg7Bqiz
2lnQYERiVhyrLMoXuXCGpesg2MeSs0xNvX0temfONII6mAEpDfFj2CH4QEhhQHueAVgxFwb5BiVW
1EMwnhkITdQe6O9KpZ11CADLNou/QBslBCEJCk+Sl+gtbTvPueoa2VU0NsfBLjepipuQMuLLSmAH
Qu4bt1iY7u2AZUHHmJU6lPEoSmynQFJVcxmN3OiaqoeoDTqmxs6x8P2HLqIEBQ7zCDybvi0XUxuh
TjXguMssfzAnApwN8b9+sQIsh368HySptn1rkA9ugJupo0fg5D41AVUNWLaZQXzSMqt1tKWF3CHM
dKewKTxja93r5Q7D9KnRIkJXmai7ftPOGQQcsDNU88gabVK15JPiw6XnP0VwSHfDHnHmjJCvjKnY
6h2maHiiPVpkkVDLBRIAQIvIxRZR3VJRz0fLKA+EUi37iFNlX6ifSZPvkYz/YASAVtnIYxk0kL7t
Ff+Wt4t7Q5+U3DbjXAI+FdffVxHJJhMyvFS7z5bp4jrQjIeUfsCs7FKMKbZiZbMwJw+2IF0FeXLO
4b/x3D2j+HSjtCkFm+bss14SIGH887tmikF7FMKmYc6TnTTVeSMC0OXJmHULPTZc+A9evrDo0hwS
8pEOxvSZCaZx6Rn4XaVWMcgneqHsALbhQXBWpJ/RVdU/ygIpsBM4q5ZQWK9mn/Ly8jxoY0k0NZ95
DDEq1rmZrqjK8vdLf36wEFLYtTDXWcfMioM6tvugPo4u8UXoxO+w4HE0JUW/+32oDiquFtcHFTV9
tyiB2MBNBe2WavRjCvWeVUl5bIL84/cRoixx1Zl9qaQ+3usW2wAzEwlryPdWeBg+TOIS5tDk0uWQ
telOofW9+/3sz4eKkqS7oFJ1UK8AIqgfAGYRdprHagw0p7iVFZeg1FxjN2a0gQhJgzXrvUVYS54s
Ww2XfUUrCh6MuTBprM7gl5QbDr/0Cwi4WnT+eBoYG2chXtPEtPNnt3Zw50fZD6YQI34YmiD5UoMU
G1fW2rdeGtlKDQoAlqmZHmSGG9fvlG6tcacs4DugnGgi58tokNgoyU/dyU/Sq7unhNMSrSYv34W9
uwVnBI6E22TduEN0TX1noefa51iVFqF7TAaZaciNnmjbFuXErLO8/KoE3rcXoZ8wmD/njPyToVXv
vuuEczfMs5soDW1Jk2M8eqnAx2KpJzPyoCzEjHadtMD5OqjWrXYqzPBKoL75/FS0MUxc+kdWw+Kt
/3AMC5lu0nyhS35Os/Hae3m0lbGNSDcUn11bfZbMgR7SAHBXDZVsH5OnvGMOaa7N2EclQTth3VuV
Sf5BwiuF1HqZBuYlqptlUdEBbQdc3LE7Kivm3d6891R3Z2omwZO9ZbyglF5bgVd98mbK6ZqtHvKA
AbgF+nrh1Da9wx5LEBnfJ1s/ZQaNfY0OrtUNvP28UIzrMKuXpLXpWmUAOO4EV2bG2t5L5ZgII19x
/LIvXWN3i9BNII0JqCsmfL+FiNURhXBoL7w320zHy5gMPpRCXz2NU63SBfmPHwm6jk5eLPzn2MuZ
M/SIcuJ+4LQzwt3biQGFfWzF23FyhnIohrKclZO9rnsGffUKYjhBO9Xq+Q4C1SaKonCd4xWAZmVe
fXVeFJp5ROn/2HVpfmfUsx0mbawoT3len4qeA37Y/yBXexQaJVDWCLLhHY5yCUsZE9Zu73/Stxdn
Ir38tdbl1syxXH1jtvlT3gX1ISvnLCLeTpQ63c3KBcifMiDDHEuREOTjvneykWkusijeV6mGkC8j
ckgy8hK7AntGOeKWJddprchF7LbjcQyC4JTq2Q2TNuTJ+MsewY+1evUSm6jXrbAOkIao402xy3Xb
I3lpjFiusNc0pyGJnu22qBamUWDiMAdc9AiVOwuv56Cdy9h+r3Oz3GQR3JaOhkbsmLi/a4QRqReQ
XtELVuOHXuXyUMDV372OeO/Kia7Ak0AIJmDZsUHuAHjdlFh656R3MMxrXKmDWZBXd7QbK9mPsXvz
hB6y25A5bdfdRekpzjJbf8Gy3O5cNKYPdeo+q4bTLH6LZwxZ8vz7oY31o1OSLhHrHzkW4pIyQL3X
EhGoFwbODPBovuONe87R7ND4AdKmFHaJj12Nt00HDqzm/cptuyX2Gqy+Blse7kDV7LVRbW+tESuL
qrNfvYF+04im5fb7IbCQCtjBvmtxjgst0U9xpwIVMZ9DVWhIFcig7cekXuvgOfOory+JpRe32Des
pUTCtAQh3F3HYW9gmHggenGWtFl48GhxzCA2VCczzD8Qvc6dmL8LOYiokaRxFiTOUrYKOn+JVlgP
2fRBK1JQ5A4Ra+bATsIxjEmzYXZHV7QIee2cMXgTFsAX233g+adYt+pHW6PaInzqxeMV2hsm0UiU
Ct6Lr7TlJEsxtr/fJTtmE6jOcLP7uL8oZf/y+ywzT/Q1835r6UkoP4OXQQjI2+zkiigjBWOFalzn
5/NAdyXhBFzO7eQoww4cHwUzgGOyxE8bHtXpC79fLd0MWczvswpdMVaKDezlz+ebis23fx//8Zxs
0EBxKyrND/6JP779+y//+Xfo880UP5f73y9Z7qDu7UmiHlJ4lbVp7fPpw+9DXcMzSHFXlgu7Ymjw
+53f5/jhiJDpH08K7T+eXjbctsiI+8XvLymxGwygNA/whHxl9vu1ZDSyE1Evf3yjvhmISS8FOvkL
ulB376vpIVSj9PL7QdQQKcBt+duOTlno2fVjwnTmFgTZ/PdRG6naHSVBYdYaXEU86GPQ3gsjax4t
hWRLGq2Kb1nXIDDtmyfREBu2/vD7SEmArQoy/za/DyGT61sz1VEJTM9t23a4pbQ1A45PPT+YShR1
GndKsEht1/5QvR2mvPZqYVSgZ7X1FHQFvQUElashy2HXRkwUafombyXEOsbaN0ylD77PyhN6aNo1
dZyEpA2hZ/KjVUFdxYTxGpLAr+pNGt6RA/8m99WXfjT1BRzSE3AjtAboGhrSBs1vtNjMxQuEf0hc
WHFdFzAdLT86gzOjdKqt7SIq1SVSOhNgdEvRsGtglaAZUefSitz1GIFnyZyWNmEMxo+wkUIooJrF
YC6VOkHdomrLWsGokzIsXPUKOk8/PbmaGNZS+uc0uLcZ4Si4mdEvMPEFeixfnLD6QbPNiomw2MLv
E0FRZclF5GQhq7aoGdDdObfYRhSTJiwJ6Ce2blfYG9borlTHpVVjxC/hUxlBa8zaDo1rupN1dWXX
2TZG90x39YuOxAcuqWXYBBisMBFQyXlb4A7LnJn5oEn3IIt4LXCVIikBpeQP0c7X8MgGdXCAktyu
oGDvC4O8hNKC6jESeCNCoitKrV54kU12kAzff0sfYhB9BBsVU8v4zS6YgLZhNwsSNNaRKdpl7JVI
RVB6KbnxPBL0MBcUulAxY0YWUbN08bZZ/Vfci5fW5bwz0CJyxzeX0ZAkBbFD4jB3FBgT8ouYvVlw
GZQcqBQxhI5fvinWUK3LRCPQavxWw+wb4eqXmZePStXj48wYhjXfKtk8yOIZ2TrZo0uqGuaW/YiX
cjWoADmNghBPs7kaXhtvHMrvmV9qJ9O30lkC/HUBunObTA4FN0XWkvfFtKouu2pSyzT9mxsFX57H
oE5TrU0o9XXUKDul4A6p8RGs2rL4puKfKZJgZmldR4/OimE4W2RDL+NYoYtSCIRkrOP5w55QOWKF
Dd9GmRkYW4OKXnasAql+cZAPA7wMrrFKsgqWyXRe1sDKoNo4qfzw6uxtNAMACgVNAlQk3ZIQzecp
EhwxLdJ1DKer5N7qHDVzUdgQrddcuy28vqzbN3QbVklTM54KJlcPCVxLxfJ/EuGkswwYUNBwG+aM
O5K++KbbhaYxpK8d1CkYgdB6lWZwdB26A5VuDXNlQLSpEV/kNFeLHINnKCepgo6qVNwvL45egqG5
lBVZ26zs2zixgGZ5d5+uVU6I21ww5OZXLVxG8yMVmqig49kmIhP/rDZWvbQkniXb5k5KKvmh1pS3
OeEO1bATdWZeJJaDQld5n6TCrCFSj1ylP0pR7kSeoo02M4AxcKyYxdGFy/RkjkboW3bLroEMVwVi
nZfRJwZc1K3FyiThdRWlCxLDh2UcxuRsIbqMLlKqxBQkr9S5PwVQ9YWROdfY3fi2qj/kTbysQyjg
2MFhC5YpnlM3fsSfe9NtpmlBQ5nLcXCuR5MISWDGtgm7XjdDeS9DPd4LrT6Paa7SARDHuCb5Ubhq
8Wzxemtj+KhlA+SbbJgqd9886RtbiXr6OubXwO1nsgrOC1ppi0kkCmHB24M3mI+JtmmS9DzAxVgM
Vu6tRWaiPRP7oEjQCSMQRlqGNslq5IVpu7VO+/zH9ggQ8B3qLZJLKNzR42F3e+r4vUDB9ZjIVcG9
rBD91zln1mhQ90bJb5YYc/Sk5jq3rKcoK/1bpzPMQHlvqArIZtt/iAIdGlbFVRXgqUGKPZe6nj2U
OBNno6j+h70z2a0b2br0u9ScF2Qw2MSgJqfhadVLlqwJYVk2+74Jkk//f/QFqpyZF76oeQ1SSCTS
Fg8PGRF777W+9ZiVUHDwL2BL38mC/BxzDWCpe4Y7uT7XIW3jSeRXCjURyLKFY5S2pD/or4VTPOZW
Wb2qsbsOE9uGr90vIPueRkX3cShIdAZMjJaJoTABJSSooyDiPJ+tYTx4TaI160fdOzSyCZTwdhYB
GxwlkZHnbf2zSXGH5iQ1F63wnzJk/cJynp3aoEDGTT1rkUBeo5FZ6PIVyO3GbjJe08oj22EZzp4r
6i+CXKUs8cNzbe5td3kzUvKGizDb+E4z7RWqpG1fJre0Ht47/gsepLEEsZMkG9/o5KEnzM7WzO0Y
LLN5enTWOl55Bo5B1yMh7zR75JKpo6oQXKiOZbQosngLDHo/GV9Sb4zOGjf+zjD0nek0z1lM4FYG
kYPW2/JFd0/ZJDywwKokklgwKITl6HZsH411Qnrq3EiXmmHOINVEcMhmc7b2qKyqrcsJf8HBZWCx
Pw0MA1PdCGaw7FemRWuLkz8taqODWDHSXatNzHXuSwflveBRDib8KwCh6ZFI5W4ERLU9nvGbiVST
W7PunpdEvtLB9VYHpklDHwdoZK8iWqdid0ftt1q3KI2bu0V1L5XKYT36xJWb4HXDuNjCVz5CoJ2O
qNDpvTIZnZtUwL1s341s+bCXQhN65JyMwYYEqPwqsHC3m5qeXeSjW7cz1K+oh3tt5fedOz/1IgVL
7wrkrphsptQyiSLduUNnBw0jO8qHQh0N13suwKGm/fjQV+IyIfQ0NSbNnAlimo5bIzazoEJuE7t8
S4MkZUKBWCsADTBSjWmaAH9Dg1ddMfS/qsL40qcodVMg0Mg0Xj2vkytZ57U01DtNNmNbZcnzRHYM
5FBXnsz2VRojRM0EAUYGA5lZ4AcdV2SIeOUlc8HCTrMzA+tHb9LNMcZiRrxH297m619M93D1bwtU
2ZxqjJT2l+XEgd1LzGu8NC6V0Ngk5sEcCOQKS/+FhA046rP8CutkuufFCxsH1fgQEmehRABA6ZjW
5kMeDva+sPFbYtv8GIRDLxEYVM5AXWYt/2/uvrmN+CT0Cy282Z/MQsYHd63y4ZbeDG332IwYeDSf
WE+XsYwU6Kj0k2iOfF+31oM7my9KYMw1qtzYwrpMtw4JH4FlIEFvXaYHrn/CXew+TD6wp2jtqkQI
Y9QX0v+unccaXw3zfaLejZxNLbSnnR4x8YUjLr8UhQp9waCB3rFjD78fKxoO5pqFl6SQXkrVAtTQ
MQws9dLHmu7yhpbUGtvbf5LXxdBVEf0QxVgRy868WTLvm+vGKClD5PEXUJDvRmk9dESabd0kffVG
ikoMTYdqiO/MhdN/4vDAz117V/arfC52v1MZIJ+6VISfgQQ25l3juyt28rMmdGIXV11O9DxUFp5+
FhFkPKE08XgrWi3WewvPkaR0c9q2GYykFpiBHFwXWmUmj+WY3qDxNIMwsp9padOHZqnPY7EvfPU9
c+tvo98+2AyglIfEoZ4fOFgfZW5kpDhyNMibl3LiVGUsdO/Sit5iN6mf9I6LILEEhx/SwWkbO2WV
nWX53qoWoBD0HjKT6/RujsJDPbJXmFSoOwnvjU+FBFz3YF1Elt35xm4wHOyRpXk3gzJhwyaJYLJf
GTEyTUKYOGqsywzXmcYEoiPNLncNEAFI0zpahGDu7d3is0ZbwjTxvpDkFKE8HOvQYVuDyp4oUuTY
wPA+BSxgaIsZ5W2x5N9Y1lRe6jE5Ss5k+1J4Q4C+bpN8um473zRj/EP7Vf9gRpdaS3/fdRbfOuag
vZHgzTCaK+K7eN8k6yf7wHXaJmvrSHQtC8d+wrR/aDNrwv88fMQVAQC17SRIpNx9v9ZT8ToggNdy
6xl0CvxKQKqEXJw1GghCQohWu9KLiIbBzvxS9uob7Qr0ZjktfGkC3ZA8r7lGukwnEtg70ZXUA8zO
mkPWzIwe5n65tHl2k46tsyFChySxZIgDfJ/XKprLrVvH6Nhm1i4zZuonqijQ2RxvVeu4m4n+DSf4
TmxHDpEb3yYjLS2vc5hCCJdpQ7MteQ8B+xSVnZyxzJxLVnMj7IdzWyfoq/wC0czC4uHVyzYxoEoM
FZOzCsVlXHrFirDnN+W3OailX8+vJ0wmhvR6Ub/MdDHYYGrrp1l/9RPnZa44ARozwHHDNpsDRsmX
npbPRpnRSSjvQ+jwufYafx+t8cwrbcAvC0BPk3xMIm3dWEVBdDN5U1U07tuFQQyaXtR3sfm4ONlD
Lpfw2EoSL4rS+4hmaJ2pQWvaIW4sO0jIiocyA0aM95IleAcP4hnjOSyLEEFMuKRvqWaGxz3C2bXq
TJIa56dVoIOKE+dbEbYY451bo+4/Ooh30Otcm7oa39pUTQxi6aKO44CQx92FKnlOIMftmSm72xbn
gHa+2Kad3yZkH8V281MRnb4F0b+L8YmDgWRrZqnAQ7+cLN08eJh8m5zkSR8ooWMuz0hgeRtgUQ9p
9IkdpbmNdbOflP29bgEbU8nVJ+tDp+m3ul8+ltElnniB4IGJ9ytFpdyKEWiA6w7BmLfcINuo2E05
YZX0Mhajf6XG/rAb+E9JPu9c3JfbWZmAlKvxG2IBGppo4iSpXrerCs6Rpn0SlkXEo+T7C50ZqnxC
Q7eloiFwJb8pkyWE02wzbDRHAKDrj5E9LHT9aIvy5iiXhngiklmX9AtbvkG8LOVgWlhPGkH4pmTi
6fnIb/UaJ50N0R0u/jdcYwzj2+zgyeUD40/jpjdzZGZnPHrv0AAujfbNc6EPklYdPNDoazpmgWfU
IQnrfADGrt/LubtJi9k4tQu4Azu1A2PoHqJyzoPYmfWmYt1UE3D5xLOXU8L4bpEMZqfwWFnTbmhn
Xgsi0GmX4AJIVfQ2xxMsvq42jl50VAWJ1ezYyUEM/NDADxTJRSRtZIfBNz9pExwlLZ9NKXqi+yZ2
Y5OxsDcBBu/XrwktHMvunU91x85O+8CxoOdbAOwNw736XQt/UB4816J49P2jWoo9J9HmZBr6NWMc
pSSfAczYu22FCPjS8iVjviOZOyAJLOQpbN2vdtW1Zz1Cj7c7PGn12vqWGMinF4O2zh3WpPg+iZnm
qTzH5M4Y2YkKd6Nt/ThKprMT5JKteSrc8XFZ9E9AQl8HavI9qu5PjMq3SZJm+6he+AsoT0piPZld
4tGvWuo+WGikoOBwKl3OGsCmuFqXVEIXrR1GGmZwTRmQKFQzjoCRb/FkhWGFytdmX3DYxo0CXKgI
6e1aKYvbeJysGi/wYh6zUcXbxSZwMzaoDMSPllTgHYOCHcWacySGytpETktqcte8D2tKk4O7e+fz
mRcrx61Pjp/uUcuQfMFhrQ1oLAoAF+EpnbA86oFkjgwRPz4awnnTaRdPKOBaZd3grqHwH8lDKy16
qG7obRbWb7AmS/lNa8bSYE6qFv8ZOhQ2U5eGAgdZf9ybeALqKgVfvZTmPm/0k0WvNM9ODQq/C3GI
QPiw0lLecDfH1tqFNMqwHCo6WWXebEf/LhuRPtdbW6Pjxov1LQGpuX2you5LQmV6Yk46Y5SimRAx
kbyW1s+RvWLvVO4byZSErIwv8chJF19P27rTI4meEH+ycp8AnDBq0Cits7whDpBbqJbpuWe44E7I
Jnx446Y1fHe10+4i8QESVR/zxkGXmMiIPDlAc5XuvjUdos28sy4sJu9O6LwsNUAOVCLoaynd8waz
GOsGO1tBqc6W+OL7xcXr3/VCPk2kKTJINt/SntqlCBy2jeMToiTDaxZHJuKIGImdS/eQGBZYH3Dx
1QQYraD5Mk2IkkzCLLZCjYfKM3F/EboWuyh95zF3g9qcYUKENmGGCtaL02zjvMJtFuXXruq/QmZs
tnahAFNFHGOB1MOiFDHUy4x8oRrUFhP50eqqCzF4kFoVYwu3juI3RIAyya7SJ4lB5fHBc3AmN2N9
5LvBT5LSPXGIriaUAG4C5w1M9cOZyjaFRah9nPCYu2nyYrzTcJk5r1NayA0wu+For5Gc6UxuupAj
+JMs2hFS0x6ynvAZb/XsNBppYYTVI07Tp7mz+r3ynb3LPO04t8mXrEsL8B35R1L05CCjCZlmfEBy
SG6ohR+iZDH2bHqUnjhct+aAY1oHlRHCxHUI8lrq7IYQKoyllB1O90p4oV1zkq882jSCxDzSSY84
ml5sta+ABiBxoY1pM4hDDlTYmBOmF9PHueoQurebfTVzqDACGx4b3SaOqsR/H1oj/Zka6tFAhfkE
cywo4l4hX7VHdMoLTO8m2ZNXurDG96RMYfIpJnvVO3EmpeO3HQt0l3Ex9jcR/JKCKmwDw4ahkNto
1k9YK6YKYwKxLn4UzsdoNG+GeXwdyuYhbFR4MMyq23f9j1xbNU9Kt3Enhp/KeHQzn+eXweREEbcJ
8UL6mSgveGqxqIhMcphw98qwGxJ8pbf1RjrbueXfVYn7MeYxjaqUlOiBSSNnm0485NSNzCuibk8w
90XgADy2eBry2tjneFW2aPSe7SmXAQQTBgPkdkYef4tWLUB6Jw00Nt4clgSB6ydnWmqYMzXNVjwZ
vR4YBiwcDgwGPgkO5o8uGq4z4uyO2vgWZc0lVoZxjFIAQBNSnDnjRFRNcBsWBvU7oV2G7ll6kan3
aLs2ylWT5LyaJbGLmmEbO11gOZ684017h0+ADchGVl9HZbcdF7p8JsK6mhDAwxcfY91e6J5RDdXq
hf+4XDC146/xj5nnH0RNu9/ByrwdyYM8KJC6G7v6WlfOqUtLpnC5+KkNExMQQbm0TzKym52GEkKq
IPMljpYot4+Ztu5GgEHBTLzuJh4aYjFkirqREZ1TRJ/T4o3BkvlHbbSgSacKHbYRvcaWfM8oNPYp
x9VdYjBIxjVR1GT4eqDfkSHLn+Vc6mCZJTHZPHFb4rEumYAyP+YEyLm281nkQObhJ5NMfW+KJTkW
2UMLtoRI9HQviRc62AXycaZV1ia2VQZRzPgc7OWcLhnD+IlcirJ2OIZmA/UfKTeHkCWEWS/HMDe7
kGyCp46e6FQ4ZH04ak+kNX05w/ph0xGlg5hCnifsyJpwEkVMZV1sh0NfBX5CApuQDtKggrXQt+dV
P7GicWDtDuYj8id0fxgvvbY71yO7TFsz0kZzdY83lLjcGCgouZ+48vDsQStmA2/ZCVB7rawNFzUX
WyPuNgbrjeueHXx7uU1mbg8WODOJLw/d+1GaGGPRXA8Nfc2U6E6O+/VuIlhnC+jotcLrIIHOLSa/
2nYQE9J/6I4APR70uO2SFn1nSe2AjAFlIev4hkovT2ld22P6pdLmTenvLWMZiS1c/ANfVPLgGPXR
wmIedCGReA6O36fQILUp7w9LyDBqDqH6maN4C6PqkcBmTnVI/8FIPRNrWnCEf++IAGKJVnRQhuVM
B6mSDVC0cTogfOfddj2yhpzoWwrSBG7lS+Zi8PBIeKffQSDnlASKgdYZ01bOLQ4piQSnfzlgJXLJ
qp2XMYOuTo7bZOWwI7Il6AcTAzApmAjM3pbplE/pzwbAs6sIjCX/6VAXRsa+TGXklgCuw0xBXUwr
KqL0KcaavyfixjgR+33pUPoP3Wgdl3LkxBrlj0YK9qscYPwClE4gLcmvEXhwkkZEUGQfpD8Cqu7a
e/LGAeh6QH5tU1HuktBrmQ6mtOZZD42/K7tvziy+yuENCjIPd48g0GZmTf0OBpwa7bGZTbGNBHMC
I+XcGI7NDfnUHcerXTGakD1RzVn0vo7h5H3WYnoARAWdNBmCys6fMIl/K1HMGU19Yvnp6eJYDRGQ
AzW4ZRL8Pmf3Q+wxfUQcsffGkvaH6oKWc1825hOQI0xty1hpXD1lYHvQ1KLc+mIbV69O9CFxaZD4
Tv/T4ugJRz4F3u4c4Lrj3MH27tR0HloLcIo5QmUOSONEJAj7kOcvPZLTYW+xtHwrpvyp1Co7CtxB
ArPoptC5v+dkM20Z1554lXVjGXs35gFuzQPQMJxPDameeL8aClS+8khUxHmYw5FzYMMmeAaSyzx/
GBmioCEZEgilpnnf5QWyhpCGiu+GW4POI56bz1YiZeHGoOC+CyvCrqplOmTgk3VPqzHObrHT1Wvg
aVBVy/vksT+18qln58qRU+xKh2OGh4h8R9b4CDYUzoYhHXMHatzrXlGycJZyyuTQlWxlfp4FA0Ph
nIPPpogI3smX5Z1skYJIpxhtD3pVsuQX8IhYdCGgzJhVugfQkNslR26cT+I6ZO2+tYfqPK/BMMSO
O7zBlrPt4S55jDA1hi3o24+WU74IF0R85wNi6q/2iKIlabL87Nv9W9sl+W3juU9E2wQxHmAyzRUR
cjEDi+/dQlqsRxG/qQqtj5SlV/Kgmf/dGPAldgQNUXN3rO2mZx9Dt3hcqXeeGR1mB87KqNANh554
b8omiGsMh84EKaqO45t5IdJR7AVummPN9rPpzgaWPsBLraBPXZ9mtcKnJqe4KIf9kQ4uEQSmcVY1
gQ0UQjujV1hlrB8kK/sThxjfGw61UT4kSD8PRr04J4FeqggRuMZ5/RgneJ1GGlyQbQeQieXJw9d/
0v2SbBa4byhl53NVkWYNP/LYC/pmVvGU+pz5EDuc0VH8tFPf3jKrcwMPmc5hhg5NTaLLR7c0rnCT
i4PlG6+Nz4AnZs6/nQhNthP4pEZGsiZzti1TFKg9OVIyt8Yd47Bddoaz79HIM4DhH4V4KWzhdMH0
TduoOilwpJuyrRA7i3fMW+kOwjNpJqS4bLXST3Hd3RtL8ySsiAEWNmZcZoEoumSn6vliVdNj4UCd
sRNm+/7AVqCG92GmyMQmTV2OOKx3vrdh9wxw58usRjy1ITWPGBl4UXJRwyMFrHcLpTdHQNFsyZeP
DbM5AZDDHQqno3L7B0IRr5EFvV1MOQFGJr4Fxiin3PY/Qtqe7lolzrVD34nWgxsmN3Jix4snXqHE
J7wlAsY4s9qQ/vecWa21z4zm0EMYnnPf2zLV5OSD0pCmiiwb9j1kU0YN7lXHAFatNUBvWsOZFluJ
nVsSXubaJKbXqKDSpIJzOfqKdimBzJGdpZtGwcOvB/2cDm82wKhtZgEaI838B5hwEtOG5BT5zXHJ
WnEr2+3Stv2esXKx62JMmDOtJL4qIn+Gnf0iB99Bg5fg9SVbp02pZ4fonmEGBkV4CDsPrkXBmnEp
0vzTUGSc2dFaW1oxLnbGYxGZ9KiKP7rxFPU4ILBwsiFnWkyHYnJ2c9N+zEK/IuAcLmu/N2GMHYbO
cO7H/vuMFG7ThkOPnc9luegTwAOzeLNdQBqCaFRyYCXjU5oYpmW1IARR2fyaChpQoFRsZ+fcFNcx
9KjYcRaKwq63IGgXzouMAkQ7AY9zPltHPdATfcjJUtwQ/XVoyjTwSSq1Erwf6JON3f+3Vv2ySP0X
axWmqN/sOv+wVn39Ufwof3dW/fr//+2scuS/HCoGE4eDT4UgLGw7/3ZWSfEvy1am6TmuzzHW9v6v
t8pS/zJh5vBHUGf6uOHl/7FWWfwpoUxH4U93OPRL6//FZWWZfzEVebZtmszBMXDZyLFMpVbT0W+m
Il/Zs126+FdcrPcc5gDKewg6DoZB0FyUkLJNWPI8UfGAYWHQ7oxi/9ut+g/OJuuvvqZ/XwLScJMj
FjGEnCr+eglhh6jz1yX4JJaP5M1iV4wRBo9e9mgDik5sTt1LsZB+ALs6WEiqYZ1JcLT31UGUJVkV
oX9SJhonop+Pf7661WWG3zOqytPn//5f/7w4vojf709TVs00pgy6VQkffqH4Oiv42EGlkpLct5Hc
U88ZHhal7/78i631Y//1N/MU2Y4tLEGjUZl/s3shgYbjjRMUizmrg+jC5M5NwAG6CaWG7PU9kg6k
1dMM+l41N4n/OdNSeP0129erFfbP17M6/f5xPbZAzqJ8tjRL/u16wqbz6TJoulQ4ky9lnT7OrJFb
p8SdJw3R77WfzReQspesWchILER7zjxihxrzp5PUzWu+HnRMkyVvIsQo5ksm5m84LGLlqTsOC5bn
2afCMxjyVOm013w79zKX1z9/EItX9x8fxDedX/5CZbt/NxZaXu2P+ZyrDb/zGR9hihA2GemRN4zr
5pHG9qotGTt3OKU+0XDTCpKgq/JfLkP8p8twTduyGBR5zi+7329vnsENIPBKqY0K+0tvrlOW0Nym
Re+R5ujc9jYkuIlYgjDzk6ArghCs/raMrOzfa/pfjJe/Gy2t/3AhrDIOy5Br25Jvlwv97UJyt6Ur
XdB+RFT91BGNjdeDQG2oWl1gqCy8GVPrOuTz65IO+K67dD5oujgbYVXq6c83RfxzOZIODkfWNdeh
q/b35WgwMN5pSwFMpZvOIbbBYAPApZ4mlOAebCelx9cyae2g7Iwh0Asm7LK1fmQ2x65uAbGjJxh9
aF6Lg3YhtZAPyeEfDNgHiW+7MP0vb4Xzz7cCZ7dgBmTjmjWFWt/i327eUFOc6t4naALICWWOMC94
s+70gvhENnpitjW+4XyrL9IBMDfeoweanpfGODlAvh6iKSIRCvvCPXle5D2InijwovoV+fHoxKK7
m2MOJPTToWv3KHBTfHKpZhrlLbl/30Td7ZhOtMJkNu9r5dc3E1xgbIaD3MM49C5T3zMF7GdcjDht
Ql1Y+7ofy8Bc9A9UaN61K6zrZETo5+WQH2Lho6MR47lxxL3EL39sHPfiN/rHMoXlmZuZoklLkH0Q
vr01Bo1abk0L/vNjIP9xV611M/B4GH0p2en+tisNtBET30WVqKAOK4uYcYkqBJfjQANJS8rMgvCR
eZwRa4iROWehr2YrvOuIKPlKIOpLqcTZRBoW+K5HEltHHybGxsGUYqQGn2+bQRmHJF08aFhodAcT
UVRl/Ozt55CadxcNlNnxjPpFtV+H0XBYKFKO+sVrYcRTUMOQCsd+OQun6E7Lqmj9dFq/enGmdgki
cuABsuTRWermWqfdlz/fHmvddP6yNVg4sZG9CkzCqPh+vdG/PXRG3AukMo27kdq5i8e+u+16bsVQ
WsBYRt9+ntvlu+oEsF6aschiEWNRgvQXiSy/quk4Ciz6pz9flf2PrZImuXTZwS1XQP10/7ZB1GLw
2lEL9A/kHd55o9qtsYP7oS7Dq6UQxE9raPgCJ44EqG8tCe37ZCKwBK3PjdtWX31vLs+jxQPtZLeG
zygO1x6zEP6VASVpTJAOTTokZI56MkVfaRJu100Xv569O6HHr5HDhONXbIYKE+KBSqZHMNB81A9I
A8iCeGh0+1JYG2yJLsSZ9vLnO7AeCn//XmC2CsfDqi65Bab05N9W0hQrk26UzaZoi+FqYkazM0kg
DUClTqPjLXvzczQGBXE8P0AmSo5a61cqh8tqQCa16WKD4knQ0A68j6kdHSUA0fuKKJSbkFoIqL9N
kocX7Ss3lkcviYnosHsROFZ9GxfhXVgqYkZia/frz82oW4BJ+hjDzXe3TNbqh/Rrbf2gYWIdmKHF
uKQgmi1m98UZFAHrAq+oipZs1ymgUG1v0r2wu8s40jRMo4XpNCoY3QzNZUmjx6aQ4xnzDWRUOU/3
TT7Av2rq4VIg56Dxbh5JWyR3yslR/Y7G259v9z83ch44l/Rxj0glJANq3dh+ew1MIB7NMOGcUWnx
iakGgGGDasJOsBSlSUguTaLkXULdedBz3R16uvI0q/3lv5wR/8P7yBbAWsWhiKORJ/52SMR0kyba
AWQ7xhdzTdlU4fyW4Aq6zqPvAHD3c0QvExLjBl0AOo6jG9s/F2dGzIlj6OTh8frzvfn7aW19FJXw
hWO5Nk8jjIa/3hsKa3zq6KtRbSBGHCvxrWAD2SJLn+7HIS3oeEjzIOXs4UT3V7kiOrOOBNZdazmS
zGh121ZtcrAcYZ9GDjAQfct029dwZCTNxYOh0RzSufYOzUSGaEH+A9CBrop0/F9OSkLKf5QInJF8
ihReLsEd/rVf/PZN49AZzbahv8qEoHzwJfpxVNgnOxHLebIVPQoi9XZtTrtzrvPo0HhtfUiGnjq9
o/sz9ZoH0BvfHCT3N5VH2J+tL7l39VoQLbUxeI+UD8hFjOqO0aL3IGVvEDdVI6+sb4TKh9t8qY9F
OtZBHRsPbgwwp1XDg5c4KTbVrH5MHJqqs0+iyFDRfDKq+GVJDfK6VHktcTLuyjzvcaMZAQb2Tzsk
Etr3YMIDICbaz0/Haxoxu/Ed9njCHumDafdt0fJxlgPzQbGr429zJ/3vLpGDrC+tcUZPcDM0cfk8
i27vDGV4zozsRrKMnHnMnE1O94aWT9XeKJ9xEwfAE0I98e/PC6OTB+ckTYEIk449VgriofMRyVzT
2t1N672JdoyCqGmxH4X5rU7b8QTkf0EoTSpEJcmOwMqz7UhHvmsaIsfqXuBot7v0ou27ps5/DDF6
fIkafOdaJqMLum/R9Nj7anyLB3AMMrmNpjreVm6Wn7p6xotYzXRpKhQBmfUUqm5P2wjQT3sTS4RN
Ssh219YhKOMKq2SKAWFmZvbs0pzfa+vZCmV673kVjnjXSjbRYLlXryMFJElwv9uKkfO0cngxgX76
nd/t1nVl047+R43u6hJWO1qQ47anVXyfWkbH7DufTm7V73quHasD987KGWRMR5zJ3yt/Qi8AVwR8
Jr5+0PVBNZfJQ67m5MFP6bWl5EfaBUZL366rL0wYim2FDuBsKvsUuUQXslvC8J/g2Fbko+yWhcQ3
Us7igPG3eTO60Y8+bY2j6icefRGNj0VSD49pN9DojZnuVFCtktgYb6dKtrcpJx8JsHf94S0Oidi+
+qxUiltvBigUhp27T/r8vrVk9KMpwxsyWNxtDgPuznAIM/JE97WQHsmiYLDyJPxCEF6CzHVZp4CY
e3BqfM2N4iWpyvSZwYvi8SGrQ6PRcdzhTFZ1eYW2age17ZSXrPC/+oW9/lkv/hisaKf7q6GI9N3o
Mdki1fkuEFZePEO2V38maruuEyKuSRw2omza9e3JTqGzpWa26qIFEwdXtQgeeD99VqEw9NW2cTE+
KdL7zuFiPM9prC/gawCMma25W9pSAjZcHgwqzkvcTmfHbF106471HJmuczEjw4dDVpBnBVcvWYox
0D1RvLKyhvOvqLi01M8EoVYkKWtKb8l8iVWiQ3CP5NZVSxLMSHI2Pu4JPr8k6EdH19qeGIw7NgLV
9crsjGYgPUu9n3uyfFtXP3ZeE+8Kw1SoW/z0Vk75MWn9GeL3jHq9zlHW0b481+pT9LyluT0zQTat
dZS6/qIYXsEYqYsYBh2oiu5kv/jvWibGkdLAu608Gy7zJCGPrRcgJ2Q2Isr1nkQEGuXakTt4qno1
qG5LeBEPczKIx7h5WBKMor3BLIHglSdvfWqs9gj3nWal09bPOrT7S5qUN+HUv5hA8L57TvPVjVT0
AqwE1GB1j+500/XG9MgRHUlhVhBnX0Y2SOOGH5SwRAMiL/EjZtcr76rllH2TN358Zu5xL83ePwyD
j8CEsUvQZjR2OZCL218/TIyI65wNBWGMBmXs6nzhdLvwpC+Ld1Q2FPKpHm5rizqhTVgjE2nGT5lX
3dp0gMnbkVvUzAhmxpR8iwG4uf2jdtLunNHY2BfdUnxNNGFGPf1xYQB/M7tsDbFvj8x2xVEMbXPh
PTdPWdrpkxYPCXj5K46bPhi9ST1iU6DvjtQ8dsrxw0LC4qsnv23Gn6m/KpQR2C9jeGiYHh56qINn
t43v87RXT248uBdn8a911n60UOkfIutQk419JVxR7WlL9Cx29U2uck544kcxDuGpstW0AUU5P460
o0VcpldtsukNkfktKSz5pQuNcCfs0N52MckpPQeR6+JYxZ681uWSTgM57P58X2OouPVkm52iFj+b
K4fykghH722NATzs8uomlHN3FJH7mZOvfcENA+ccKVUwzyBDB9fMH4VK9uyzK6dUGjcgCNErhiE5
dNl0YxlZ4DS8BijV0VDmRh9gNd9T+jkXfxmREfI6nlLLfs/NuHoyO3qRIxYh5h2TjyjO9WEl0mh3
DDcoVeqjhbHu665a9gyUmRChbcUh2X0nqOl9yZmut/rSec9VgcSw8p/qOrN2zOQnVh4r8KMK23BG
mnFDYgq0GIi939wGaoogUQvRsP/g2+m8n0m4esqWu8GUEE4QrgWuz9h8MH0Z4Ecj2VXnKfkQMHTQ
JQ+m452Q39obJKtFMMVZFzCWKdnPOC1HGgB1OWIoYnNhbZwsfGT2AllYJN2jn8pjnQeta5dE06Xv
Raq3gofgkZDXdGcK/zXtEnWxpEX6h/EjamRymMImO2CAfR1IeA+8MvFBMIKSnwixMIY8fO4N8xnQ
T+uk3tNALO8VyRb2vAkii9vVBzsZlwOm8jnwQZ3jTjN3ul7EiU2NlEss4ttp9aLUZQcYb5lKFmWn
+DkMnTqMFlF9/kieYE/MNE8criGrFs8tCeiGI69DVDwnLdX7GGfhnty47MgeA1m0DpdNl/dEQysL
m58RwszFG7iDO928erF6b0VPtsbi1bcAf9YZoUvBN0Ye8Zc12/is5d6JPbDGSxZuFwXzUoMIiXq+
IKK/kr1poyUnLSHoK3xiBYxFyDQkaszxUXpEO4sYpUueGfsmtmdShCiOp7hsblpmx7kr2sfCVKdI
98UDNnjvkFm8PgpCJI7w6Bkwo79NF9EdsswguaMv0mOEGO8+8hhkge2LRnCwc548Jhmjuai+Qzv+
P8yd2Y7jSpZlf6V+gJmkcQYa/aB5lrvL5xfCw8OD82Sc+fW9yLiZEfdWoqoS9dJAQHBKFDUERTM7
Z++1xTKLRQBEpMdCRTXwLSo9OPd1uauZu+3m65PSMT2pPNK3+yxjclMR9j3f0PBfd6pjLWumrPR/
zFSgrsAIayuwDrTMTs52nhrgpoznLuHEEBXdwLHhsi317yj/4IImbn+DTtnfHAJNg1H6d9gFt/EY
OkyqKudsg5IviRGYvGe2OHcxCe+ej+1pqototM4PikiBQRv6AcUK0yAB07NMKoS6UXXvxO593sDe
0W3GZvwI4wOWMo8rTSFXddFHZ1NvoGDkCUo2qlgH4m0JGa+zo9KK9GrFJYl9fViC3MTErXYVDDHd
3Bi0+p7kQAhhXmgCrBu2MlEL53440IrQ9/iq3ZPR2xfXc959v2hvTTDY60AQhQ2K6k1x+V+ovfah
GX39VQvG+9ASw9pEILKkeKLcSrzPZGIMYj9Y+ZOiGN4BsUFsch2iBSgnEphtwoWyzhHEtT1eWPWs
9a2xtRrjO6mY9lmfbpCltttCtV/jaOfpvnpUTP9ouJCE+5EJDlnHlbmugP4QqNLD85H0VNWiVK4q
VOmNEtJ+rTC8hkg5r/E/b9Lam1iceUG9kv62jK6/3eBk2kY50Tulisy9r8G2D42szlmtVecASJnO
f4ulWE+J1jhHorrjI0EW70OViLvpD2dw3RVKeALzYMo/KplXTL1s1ogjwtjG0S0GGzrUTh9whbSN
Zh1ytq5KGRsnePdVoOr31lCoRA3GDtRJWpBUlZ4NRtD1SP75Mu87LEkj6RPkqVBK82wrnVRtzEHG
lqE6Jjey9JolkxqwMk302taDOOGNM4kp1kiXw4yRl9iN8/C7G3nBs7cacK+n2BjLoTkhZaU6Kp3w
yY/QaatGBUMKM3VLvBRqnAWFs/CBLx86iaM6iF2U4s6oBbxghCLzVq+a/gq1os9/maXtQvRci9oK
Vvi/FlW74hrS7nDMoR/7iIq+QMPmR1vFK/EgiH6hN1W6j8nwvVWI6rcU58uVBUjumJKbjGyWr8fU
/JvlefGp7rMfjmn2sIqG4V5t0rXdmMalqYvxPlHAhvsG6G5fcdeZO1r5kvl6uyQjUYdw0F7rxE+v
CnnCywowzT6w0JOFg3mVvTrlE6jWndIpFHCz9IAMKLt6nMGNZTYoQKL2XMD1ObayOcQJCbGRX2c7
RPTtSZZIuAU0NYnC+twXJGB1G6XXkVc0jKJ23TOlcht/SSkzgksFpcCszefUQm4KtYVc9qFiFROp
S66c0cqNqcW3qC0pCIQfRaPmF2kYsInr8o5J3gFntXllopzfdwYBA677yVRPfWJBtYos09t3ZFMd
nYToTRXbOlLT0VxZgPu3Ns1tRH95tutp1ixTrQhWTB/9k9aa2ERLYzxIFHCL1GbmVo9tCiQCVRLe
FgD0DE4bXcjylo2mtVAaM/+mMLkXGo48Pc/1Yx56a1YF+ifWBUjFvue/DPlX3nbhKrVt/+Q1Sn7H
VE1fhG4UHCiZylVroLfU1CFZo4cdbwnAg2tgFIQI/FBR9N6Vemfdi7we9nUYVIsoTix8h1OChKFe
e6cWO6ekbgCyOb5XU3YbnZHsn55ZQFtLZ/rY3Q24+sJuOXJJUjYKR+syL3gCSs8HJSx2vaVDI/Dr
vY6PloGTtZ9R6hvbrc37xDL1I06BVwdN7y7NqfeMjWSRLyWTOtzMZ4eoW3LcK1iPJdpOG8LaqgyR
sUkQ0HdK/6XmjfU4TDduffR9zSVqmQ1f+A9ki9gXTQusx4oi6EIU1nCYN+0aC/ygkpI7bzbaMI0v
XgU1jqdCtGyOUV61i/lIhW0RXugClrYt63F+AkwNSVvw5wZZfZemz+l7zO/EpjFBMJZ//Pk2GmRL
XKSb7bw5/2X6QGTng/3cb3qGX3b5YUwESm8hrRMXpGBPmtOpywQm+AmM5MJagh2E9UUaFI9VYb8P
ZoxvUerEfLrIiZziRDCs8qgXg/JYT+iYoOzu57t6T/koYiBH8xZ1lGCpFUl2mDfxxpnMlQy5nTc9
9HRbKQYqMdPRcClYXD2wSpvTcRsco2d+TD/mB1WCMu5Ad+7mx+a7XADewhgf540+tQ60S8q7n3uj
2iXgBMj2vGkHtEWErcr9vJm2rlx3ia9t5oOhrGEeBKxsNT9aYMeaRlJcIdPbQHGXkCY6vMwfVmuU
+AHD2qrFm4/ciCgGzyrlbX6mR4YH0p3sOm9ZrH+YuXjjcT6OV0+dIT3r8Z/wYRG2+hvYccp6frQD
hbFLheHxY+ZRUfXq0cfy9PM9sAjKrnrZ/PxwJkLmW4D/aH7mz/0R7nelEz3Md4WKeFFrxMXzY4Gq
8FFwCh3mB6sEzWnZwgKaH7Wlqm0UXcqf76PJkmrP/x9Soel9IJEfT1oexT9fy/dGeUeN/Of/Zlp6
6iMZRsiky0tk5WizYiFgcf3jRklZ23pgF5m1wtH68/3zZq9HxQ6W1GswLYPn/f+yW6WMggQpkzVK
aWFR/ss+npKdyqa19vP981F+HaDvQ+3gVWL76y5nWmn/2qwGP1s7LM2X7Xz0XweYjycFhbxCllgT
pjf/2z6JHslzO+Dw5v5f7ykGk0aOWOMAXDWcdPHrlX7tY7k1Nq2R+iSqvF1n9RfM2OlJyTqT9WRT
p0QTTDdJZBFcOz1ENCCPh3j5ItrQy1/7zH/NN/Mu886/Nue/JGgeKzApZE4Hme/668tZ8yvpemTs
kdOv531+ewu/Dv3bW4ws3FT4ZkHJzO/7X730r/c+H9IYgg8RhsrmXx573uXXS2Mir46jezff8y/f
wW+foisJtfRSFgq/Hfq3xzWnb9Z+HBlLLDrfmayB2VKt9KkqmGOGIfW4wKvTp7Qn0FzJVWQF06M5
s6VV4MVyO2/WpNZs/CQ31vPO8cgKpZwm5a7Msicr1r19lgcY76fn6p0ZnWBeSgACPCpqrb3ktfo8
P3VCnd5j/NrNjw05KLW2fZqfN9/0+KXaOG9v81aH4hXxsHb380hj+2bgoL/MR6pdMMUaTqnjz0Pp
jFu626p/fIDKHFDHUYJERcV70m1lLZMmIvmATYZgFW+Wpf38AKU2tHvF45o2P9qGLnqVqVyfotru
ra569HLELNWoDPdBr2c7MVbOjsgB9U7vZbVk8pV/61mbK9Qtv7BdfiUFct6u05jLCzkcMz2RZ7UE
Zk9Rw3rxCv1+3tXAgwiRdnzDEZqvIGlpF36U9UEbE/gTHqlXrd/LhRP1+VfYHPLGTL9bSm4vOpiq
Dy4T+S1IjHyfml18h31xXBZNOXyAv1nNx9da76PwE//Z9lsDXX/hn/wqck4WGXBro5HpS6i4j/Ph
KUbuMsJ/3kGU+Winw+SatKN/sOKasHHFS285E0IQenxC7zOa5mpjUd/rRYbpJDXjZaWmcb6shurK
LMU4V8Xo30godgjf9fAojBOYYczMuzw2qPsUin9r4UruY2pBi3lnOgrBzfGyB3S95TmF//Ug1TPG
VTJE+iR7JQ1JpUSB9EB39fS1VJr7wWAqNQni7+3cvZ/vtozK32luJ9bzZufT+i0hO198RyhPrY6i
f3q20Bv7UAy+RZMhM5kLd7r3aFTvo1sYe6BO3r3LKAcEwcg+a6U42lbSvfRe1GwcN3P2jfSMeyVg
8pKpRfZplJRofVe8kJFTbjIrBRnr9/jIYh/XxnQMQoQxC2fui4qifMMgg5ATdsJ9qILvTKZjJHQ3
Kh9LeO8WzjquTLz4TZ96m9irftga6tBbBViI+VWi0b0xczpXAHJ3uZ3dmVNC8q8bBpb6KNqcCth8
p8Jy5o8/qRzm+5wZtMDAdShGMBdoBk5e64aAuYtyurWq7hTQkSH6re53TS0v8z7zDYvt7jT/Ne8m
UjrDK1vVn9MxGrfzs+YHfh7q1/b8FGgkOcbDHuzEb6/365B1lRU7PW3J5Bxp6tvDTc384laAC4xZ
mry0jgrlKcvR6tsk55lqwzmbuMG6LgtQUyTzrlxdd3aVsI+xNtijQsFgXOYqSdZeQE1Pr7tzOW3B
4QRUmuEwrA3VAnkHZPaoANwBk+1d0Yj8MLUyDrcgcy6hTpPAL0EYhlOFYL7JMFdZSls81LBOCNFw
w400ivIw2ODMFzLo0mXsdO02rcHWtTbVxoFi8QJ+rLkMLBpmEYx6zEGVe5Ro/hmKu5PSGSi8ppBQ
jfClt0iS8tv1GYKrhJlwMpSPBVirQwghYKXxowKT6S6MVNmJ1ntJ4rJbuVHrPSPAOcENs751VrTL
Cdom9Kf6Rplj19LLPDRJ3S0LaN2YoVijrspoeFGtdjP4jbovVEb1JIf8UzVbxMSPRVMtsr5V1oUa
wSzxjkbrhxtyJ5Fum55YiBaee9ZAMWlxPQZ1RUNDvUUWIi29ghccmwHa6OCZnOr8mAQYfTSL+nTb
88Ozc+W1a1kvukSX7bmCIbxjfT4Vshb9FI7FGsXc2xlmedFQEWrUQ9wTYOPYKuSLrMS+pOXpwmnp
3SsGxhwzVndZrOZbE11cq6VkvHA4SBH+Tg7FpzM0r77hQQhh0bTmwvcFII3ptxmkd/YIFaKWlrIV
EUhanH2hDx1gVIneqdq3xBMDgImgX8VlYu9FUX/JgMV40bRg7Q6tncSIv0G0jSW9YTMjexTlL1BU
WWNHc9UNvUdyQEX9vQvgdrYyevVdbxG02nsTNt1N74uvIW/vKmH4D75KpndqDHfeGD65pvKlu2m9
SQf3kvI5d5IGIT5nUa6e1LBXlprDMoPa35NuppsEHeXCctInODdbvc+5tFLPDvhGnaE+uGrm7m0i
OPoifNVNzBywSAPFg02PlTbr1I3ZcTkq8/hKlNh9GA03fI8bglJBaOePVAhUcpD1HK8+/wuOzqUC
Vw+YUM3EjtGnHbk8yK8svY+XWQrc3MOLQKXm0jUR1nARHUSgJRsjbM5aVEMDFKwsfIqEqkfwu+Zc
qHGbS2PslgH1zpWoop5LeYm6JOc0CzAsCubuCO7rtWlCye9coqfdwqNuBXhlaVrQ5eMx2hSW/cPQ
aFZKaFYFEuWRn9zOUN4Tw7gfKpba2kDzGrN9Crr0VNj1m5C7IWaUIKdFLmw+J+Ho6dbJgbj65VvM
mbaOBgEETSvfxoLE57q1vgABUD3/5w39w6egwOUZ+coG3beNOjN6rZr0Y6yTaIudglKfSOQ6MxvS
VOg70Ym31ujvSBtoEOGFXHHiIqeYVnk3Q3cxbQVMqan0egsWWqRL8ZNTDLIdSCyAGFaGtGQshSWj
ugIs5x9kR7nKR4uHJy8hNql71q69AvAgmXxeXCgHR9saLGM5HN4mBdwKqhVtGdj4MmWP55AgMMzT
atRv7Uqd0hF9TNzFWksveji4u8R31jBAn6xQXtqMZmuqqt/N0n/oHedbFhv6tkf9uS4c6yRxQZVh
92gq2r3XQQvcRyHhbhTmHplA3+qAxpU5Fs4mht2aC1xWrqFeclRZYxBEO9JIidlpWAaQtpFQnLF3
qubszBajbo5LbRFZ9yWjLQS+slh7hljHnbyYne0RQO/AGYOGt6+G4rVUjS83fW1NuVVTC5jswEIK
Lg+dL++N87I6suw7kMx0rHXmR/w2NuEIJ6P0fHSh1J/Qx22DvPRPlezeOjs7CjA4WKCMVy8rWsxr
9Q/Src89BQwSYNVVkKTRVijWp9Q5KdHbpKQcfA/brNoB3ftuhexmK+7ZNPJLn0J6wRYp8EVy2gt9
KJiXbWVvk6NYEKs5Sgc6kN0pmyJTv7J+eOKX2O3BhhULzc/sfd1Rp49Dfrth6Rkrk7SALT+OEoJm
lC3brPvRClifiX4Rgj9V/1wl454k0HHXjPZrq3JhU3soAEN16dv4A9H6Z+qLtzCJBszM2RdGtuhs
NxNnzem/hLMLy/DDV5SHcMwOCR1pJqfxGod9/5gCdQ1rUPgNPXG8/dGeC/pjJQMYrRGO7cxMILql
o35qdPEdy3B3FE5ePUnJtMyKrG+jrzqA5opjnAFIJZVTcOWk5+h904k16lRxjgYyq9MUmo8a4Nqt
SQZ9VOh0EB4UXrw+vWi5sKhbT33CxhwYFH7Y1QboDArR8CggapC55DP/nJy8LQpuKxUXB6TaOTcr
jxFDeGcdsAmUN2rYxXguUpOaDEl4QImq69jpJ59pxMWORbI0hXUuapBYdQKH0Gn6cuVXdrtuAn1C
Ljiv0qDJiKPnh+NhHk5iImonYIQDnS4w6vw6uAyviK/PJSj6PQZVlzWYbh7N9FYyIX1Z6xELU7XM
V5bU5H3s9u9BjjzeBOSzUyJcVMIekCtUyq3QPGyMBIWWBiXDUdgvmM3o+Nb1JY+T+tY2pD4La7i2
hqgxoIFvdEBRV5pp0rEilxIwl3vKJ7keievhhQalEeTJcxY27tpy4zeJMxKXHG7FqM3DbZlqSkpL
kytmpJ+qLvkaNTgyXI2LZd3ACucPvOOhvUWw9N74dcISkVwNfKL5ymij4c6UPc6u0DEOTgSryq2b
rVc6e9VllVX7uVg2dWjsDbjP9H7DY1hpiyJmGQepKlsZNlQFhQHkULktXX6tu7McJGxZF3xFY5+v
VB97mQGKqwEfcJSA/RQz9p/0QPwQXfRoChyfpgHlqjeKqx07+RVMAOWLsJe3HHPphs7EGlgHeQ2Y
MNZlqZUrna98ryTNsHbqumReF20NIJ1bJc0+1RedKdAF9hXecyiqqCFIQPapd++DkF61KMPhLAlA
Q6VdrNPMEVta96SkTHoLJMrJWRqrxB82NvTqa683Ho3zyts6SfrDbp0rtd3iJU5ZXoyVmy5HJ0Oh
NNgxQqYiYnnFRdToR9rWXEvcBr3vaKdT0KZc9b1QljWygGMYqm9F/AXdtF+3WEXVfvzE9n50RbtR
yIB8c+r4MMTaqXNK7bFzy+4ct0im9aNRusFNSmWhJLF/zPGpryrdZ5Q3E3enj+JBacP4AfUODlFS
Bza+2WdXPErDFGUYHEt0N7g+7Zpeuu485lOWj5KOB7LUvo9tl538qPCRiE1Tiir6TJrWuXT5eGdo
YIcIi8f5jmGka3taJLV3kjZNh6oduqUGweYlNphXFsg92A2bqTPi5AcHrW4bsyfVx5DHLu9dCpOf
UqbxUWs7g2+5pXrgqThAy2FY2a6r7kegeStT8bEme0m+JaKdVsug7sNBOXWGUl18+2xUVfGQW5jZ
ZZEyyprQqCwNP0hu3RGfzJyUDsY+9qcQdrgI24qcDGyfIYZv2MQbzTb1A+FFu2JwLnrUp4/xtPww
Utg4CKfXSR32TMmxCdutbS/JUepANzXRka4+wjWYkMsG1ctGAtW6awXVbAI1mcJWN8nM5Z0GpbVy
TMzPldM+ji0JtbXM792mGy6YorgooeHbAbBZpl5kXdu+vjpaU90GcCoxaJazrinPCiC0w9j3PW0t
xIvhKOQp6+prHqgL8IbuISd4c+H4WXjytK6DOOL2a9tw9IPBuB3iVl9FMdSU3iH1SKnpvqcFPxnk
dJ9lr4aARpqpMC8dGKoRBDrLO2BXBv2Ii7fSzc+xFP2udtXqARkhfhsClAyMlNvK2o8yVm616rtr
0zXPiJy09TigSCBQVDvV6vjpM+2mM0rzBaZvupJh1dxSUtxvfr2MM6O5zTeWVdjLeFOQ+7iO0rI6
JIBVFEsRJ60qLm1uiF2hbz3EW4DoOx3zQ3BXo+GGKB1fUR4JSsroyIFklnfzjVWNrCQ7rP86jyyb
YVpY642wDikJQ2kzOTkH2RL4pGXLTsmLNUJuvi9dv48IPAgWg5KAlFrmqW3uWHfUtOE3YdxvCbyS
x3q6GWKioMLYIRIpNb370rr2ghiK2ogVRMxa8+SZ+OB15k5rE81iVOr+k6Ea/YL1nPok7fyhjtL1
EI7ac8tISMBWtQ6tMdhWqRBP86aPJJB5CBxfSzFIDO3JqpTlE4sO81yTo3IHbmGpKqzMvITOSxa3
JK8pSbppTdejVvEMx9b/jkM6Sjvwg5F3zKvqFS8G2Eu32rVqTlxEwDJSand1bgbXCNy4SSs9pDx6
6YaKJCe7y7dKpD+3Sj1Z2cNtTdMopMZ5MMNvBFby9fVIcboE6cRAmbRGD2CjmmFxadnnvreaFVUx
ZaWLVl9n+dDvqr4pVkFFywdzzRZEmLmo7FBsR0QtmHldtALNYF/66urh0ZyGz3zDCfItIkx91xu9
slUy1lFcy3y0up62d0fsT1OUr2syQ6KgcrMiBw5Q24i95RbpKZOInQAxiV1FnhnxHWVy54ZKvik1
aPA21BwcVRKtEpgK+IiIRJLYWDR6U2xlkrhHH37cf6P6xvz5VweCZbPiELaKccbQrL8o0aGj6VmN
HmI5ixzjrH5OTZR2ieH6Z5EaMPEZ/9fzx3IGApz0MT8i19Euwngl2zOFu117G3ecYpIItajpC57n
mzBdl/YYnjW6jacBUq2XCu9aO5KvedJTSlhCO3S41nYkCo4hN7fPWkpVAOaWstYat35ocQyRYMkC
aei/tShxGbd9ZF6Dvs26woIsaar3qJU2XWF+dIrfv7KK6Z0YAVoQXbGCZIgUIqxP1G27Ox+2GdS+
d3cU3t5tmBuGoaZuEl8QwcXJvRiI/VzwP9zuZ/VTMv2ejagCPmOmMWgxbFJE1bl02DUwSZ5+rkpZ
XdMfo7b0O+M194kccfUm3EI/eKHcYP/Uwnd1ki25rOXEA/aPcjAg+LdGuBEJBT87qfs7v2DO4cfq
O8G8xkdOz11zCgF6Ch7DK3g+VMfjQq1lvRCOUbxVBfnR0ggfKCDIDZgYa9J+2QelDGGUpCF6cITq
CLz2gEpiIkmZETRmVL9bK6LbBhYb1Xdqy+SfpemxtBiW6rrLlsOA7NpV6zUJHIS01K5Aw1h/K8w0
OmRVvm2oiJ0SQzvGurbMOxHtBHL6hdMz4WrGxCQqAyPLlOKE8uC9hcuhTVaARKdjzM/jkOWQgyJa
0pDqpLPAH6FT1xzvIIJ84wMCGB3AZQm69evSkYL5V+phbNSfmeR9UVSSh0Jkw6asCmtdlOpnG3Ih
N6pY3eRJh5AGmSiTu+SVH3H/EOY6oPb0cbDN7rWScs8lKqLNG4CvQmciIN8lCm+0WIssGY4uxUSC
9kh2bS92Gpc3v3WDYoGOr7pLGir5Mpbb+R1DuXRODrBeybk0lSS8e9Vso1OomDd3ignR9SkVri3B
iAX993neXCZ1tqoVtBntU8/RNrNRImDaDMNBXZrmCJR81N7A2wIimNwAuZIswwotqF+eaKAw21Up
V8rgRSbt8N5GnC9eP+xlbxmHRhXhqyiBjzXuSQlkc1cRF3IOhLKmCfKInCq42T1cjdxArNgpGAY7
mWxYJBT3yRaww5QQYetPXI8/1SMAcV6gY3wHDkPVQVbF20CX7ZgNLtBvZPhhpj84ip7huDIDKjlw
AUPNTY49C8zYG72jSJQPzyXhe75W/f1PvtOfgZ+feQFszacsOOd//nPz/yLA5N//mZ7z684pMvTX
1jn8lHmV/6j/y722X/kUclr9dac/HZlX/+PdTQb+P22sZwjAffMlh4evitroP4JKpz3/pw/+kbb6
OBSkrX6yXq2no/k0w39HA7i2hcUVb9zff3+NPyW1rvL4e/4ff/+Px4/4C8Fe+vEvn/8TL4AT8G+O
jcPHNSwyk1ULE9RPvMD8iEUalsqcDLyowVjwR3Srbv9NGPAGIAiYAn7IZOWrmI0HxLDyEJA6w0Fu
I0zwBNa/hReYLFi/ORXRPpgGOQQmafRCN1XnLzYkfIKc/GaS3/vpD2CHvYq8M8Z4waSXXs86x9Gb
BwVJixJvCGEknvxvzEN/tdH/p3cwjZi/WYfoIcY62N78vkSFl6DCqzIfTXC06s7D3pQEO5X3YfOe
WvWyJkXKVb7/++f5/+wk/t/8Gv4/PNHh4f1XJzlxxOHv5/W8+89z2uDsxAA+nbIO6UmMK/84pxXo
FyAILEAVnCJCaJN5/4+TerLA/XESa+rfNFYGmFBNTHm6Ydv/zknM2T9ZV3+dxpM1nhBiwSvTNGR4
1v/iR1YyKBh5WuH5jZNlrcE4dVx3r7QgM1vSA4vce4tzxd5yWS8IfUmsBuWtbzeraAy+RYTMUSn1
1iJ1WXwCGsfRzCyH2qQvWiLyhkdZEEqkkLvTRjRscLGIDTkDdGPSb+jt433reG/RqNZbUiTHvd8/
UXwk7zSS97CvKVIH2oNUjPU4EtQQlQz6tjYgZlIb4kV7uF59dBlqEEIyUmiCBS9KiSeyJHp50Wjh
55ia7TkXdbIp6OkuerXvmRG7P/ra2CSmtqS5ZZ/VUZU3qyXyLyzfe6ck7ouryMI3JsQjHF41Uokh
Hi3omFaw9GOEHsFYdGvFRjhZNt5HnN5sYgPLxnkr/ckWZDX9tm9e3cKnYAJ5nlBNPPxag0mxO1mp
AaQbWWfn71vignAflYcWq8RCRe+YS/VHm9sPuTq8G/AlUx9Fmt/TJs8JObSa+pYRHF1lyRHL8sNA
xB9xEBSLSrmpErlXBJT5SNyFeRxv8+wmdcn3bOKxyci9SLv+3sRku2ip51AP+jDcmrXnCGuqSJI1
GKSzsJqXMY9alh6s84nNOAx49hJRvTuu/JwktV4+7PHmOasmT3aMs3jyi/QtJTxsQTalDptLIp5o
Hnt9kskb74PSfxuMvkFOY61CXwLlI2bEJ5ZtkMW+mCCVgYehhjJLhoKmLUh4p7010ulhAxNZSF5e
45H+56p5TNjKQGtezQ6WPj5qbURG4cKwmCv4kqIM8ol4NS3YVDrvhkvPharBwjHDaJcYDpgqP6ex
Ge/cUDsjc1zZVmUsWoD2WASSbtMpprKkAb8cvDTcjAOeh+ZHBTZ6kcqUZmKPO82gY6Xa7i4Y3RIh
ePrUOueWciUtDcJALJO62ugmF7vBpFRp3nho8nrcewR2IZ8JtirTuEW9qrRtO4TuPYJ7Zor1gYyf
mJZNAHozaC8qltul2lbuYvSML71lwUUEUxLG7lalPrFKsugOm/L3OgAnYw7tG11/n94tJNjCe8uc
D6ngCzGKxthMjSh+d9B5ucSc3C5/7Kc0Gmao+Ov3VW6+iP5ZBqzYOi07dnRHJxEogwktG00f4iOX
E+o7XUuApD48o8Dwlm6NccF2lf0QFevc7LaE9RxBYOIBoixPOjGgsUj416QhVCDQTsQEH1OSN91Q
f6a0ByI2nygRybs+eulKMYoTK7l0Vr+SoqT65jmMamjfY8us/EuESOljKwQLKU8y8kgDrZprU/Qv
ueJ+5NSn6KPRarIdc5NXIADscqw3MC2ibUjJWHG0a6U4aymqiwhrn+VvvWkGCksg9YEcq+eicte6
lW01Wb6pOVXTpMnf/aQ+5rbyWsfWjtRy2imUmIfA+oxi8HtZTPNOo8FjOc5bH5pbCyRnlNFFx9H4
KMbyoR2zb3VAWRisL6l6wYMO+ofOYqut9L7DHmJ5U/IFgbP1GBBoZZ9CAZIPEnbqpzXRtchZO4zm
C0jR/iKw3GvZIv0Mkh9mgLgqGR/UynpuGrejUV9UO4Vaj3BQz+dteOcHwXON+GWV60DjPIILTKre
Oj1IMsNBC1Rb4L0RytllmcjqiIRuj9luNQa4AA2zpLnpffbOcC5h8YvOeXJKKLEOv6Rei54qK0pX
ZQdtgIoHnRJJK1GhbebtjKw9ByopOAkT8YUu8mcZ39yIIAMrt8ulcLZBqhEgofTduhbQUgW93ZyO
1B7OEes6WnOj/xGSiyFygnKCpt3aZf/suiX4vXDfm7WxIsGk9qrsUPSmM0WqrRIdVxoJ68AFDBh+
Nq3ifCTpVBLP4dRGRawIBZEukwZdsz5fc6H6EHbVIPqxLybcE364rD7VQtuXjN57LRv3tcI0Kq8r
caxM9dWvsVSUkFkXpaMQuUzyeAqOyXYpPSU6NDrGs9LADtG5BI/AJjYIYkAUrO0KC+A/yqtFlj0I
PZBLI6AAOva4poeBOlFDTyrzn7hUQgQeETiEkOFY14fhfeqpXzXkM0pZpdgMzt3UQ6PX0oMMrvyl
lYQ+aR03Q6vedC1g5FwVafjsE+tmAlcDMAGxYPA1NEqkMUfiwzYSfeUX9VseluamcPGddL7zohC2
hZ0UwICtUqmMHqGeg4Qa/asqkcdG0nzsUwJa6K7hyehcBKP0QKUb3WVg1xf4uEHXB49xZUCYVH3Y
RuVnBoExAp441MWDgT8YeVnjwYbu8R23ypV6+J0HTIkv85K3KXy3sE2IE2CWjLmGrhlGMkyjxMYC
AcAjRr1L1doPjZriIu6RfjtxhyYfKX7bUizXfHgpJgBEkb72Wh6SHENFL+9kQPKy+dLb3rEcV53Z
kgQX1890Ro4lMMrSqxPCaFycFhF9DhuhoD9updl9R65LpHYmD5U56gsfdJd0HViKtMQUa3jvB/VM
fk+yMEsVV1gcHHKbwCXcmfJaBucS+/GyRhTidSoTjBj6EG0z1GX5QMJwA3IoghOlpmstyR/Rg/vL
MjJJ6zvomhpzfah2FYr9ZDiEqu8v7SKF3Ff7bxaKv6VModKQkJD9P5rOYzlSpd2iT0QEiWdaQFFO
3rV6QqilPol3iX/6f9E37kRxTLdcUZmf2Xvt6/99sFMS3o3xw0FgES5Od0eHzVJp2sKscZC8lPaN
TT06fSYQ+N2BvSf+H/zFmQEHxp+YM2wKy0SmByggvUAtUFPT5I6IC7Y2kP9QBH4KR3wMm/Ei8j02
KEM7A3nC0+q7uihB8hEQcORbCJm+XRxP6G8lTK+gN6FmaZWH7nczy7ARv/Ksz07Giui/eJ1bbDTa
Mpwa231xNO/Kf/895u6zYtUBaRxN87CMhFbm3u9hLv+Q1Fhei9mG47j1wHxH50MsvsSgj/8mNW62
j62JiRO1Qt7PAMZF/6DXyr8gWnisbKL7PIQrRjVALWmK5NXvnhy0CwwY2ktvJWWUbfN9L6GJUqyF
qQYNAtNKCYZtIUXNtdmVooDZSswyiVQcQ9B+h7R/LBcWlXPjuiG/ijwQcx5Jy9RiZIAkTgs9Lmbr
w9vfJYtIzs68YglnXY45hwNLSi8YM5LzPBDkWZrbITC2LTR2QldftohwOtzAhT9dZrY1Vw2rMYOn
LPKmhYSaDYdDn0XkkOL0wz9kW3+Rz6N8KefHomB6ZVzSFk+uY8rnNrfu1sr8WGb7vCwgt6j1fhpn
jVh797eqmAO36/tjbjO3TDz13k8LW3gDrrg1Hd0CKaZf3VkVBRHakUdXW89KLO9zQQ5WP/3tNUKY
mM3tcvrsxaNBOKxYf5w80a7WopOguv7tDVdELEofl5Z4odbQbjxIp0SuFttrfnKbKb8/eb9wsbHL
njqYNnODz4SIeggozdkCcOzm1FNQtJHsOkiSZqzy/7k9bh7iDjrI+wrKqgDw2+snZkhFuP5lnExs
UQkztNGsm+6cyAAhAwfuxar56an122tnVQ9TlV4Nmxg3ww9GQAq5U8Wd7rzLqZkPSKvu5p74Cs9d
CO0rfvB9VmBSP3yte3XynTvFosx07D+p3T7jWbvhymGo+zS26q25U0TKpO747qbJ09xBoNCTcQxi
H1boobJtprvaX38ihmNDDUG05y+V4cuR7W2T07uziie/dr/X5tsTDf/fMYaghjTsmsWLWurDOqeM
6Vf/L1E61oF03ilcAKozuf6bNsN/k6XnDG8XC7WQtJGb9DvT/oDT/4J47+Aihh3H8ugK8Toosg64
/L7tQdx5XuEeUkvcg449u5VDzEm6xsuiP/VNep9AJ8aKcOGh/FiQ6Bi8vZQSXz2yIVrAMpDYH4N1
etDQ+1R+87MJvEt2zeICfbW1c0bW9LZZRGdUqRh51jsqA1vBlCiBhs7CeswfSTR3QhJHLrA70rAv
GHBjqnucB/G7O+hY7daS7g+D01uey3tjza7b5hDIZKJgq2dOI0d/ZIjo80aR59WvX4ZSPNtu8qGP
SILsFb4tWQQQ/ghk9fhdbKyzD5mbbDz4xYuxFrjtuvpjXb9ydpU2ZSzW6yABg6XP2bNM4ZCYpUFM
QKeConee2SxOR6sX5yYZOUd5J0ZtpmMTEuct06kBRQuQ2GdbRHtoehwbUHVe9MaJ64nWh4zii+tL
uNu0HxoBMActg0FDOOp8MUmBY8i+xbNETmm/4B7DUrvga83S5me1nRtAozWcNPpbbZfE6/51KIGw
+HvjJtzqtAdFHpZFEaoC+MiqIXpsEqtX2j3oJOUNot8XAFroYbk5Wc58zxKW8TUDbeq6sOzfVoXo
Fy1kT8Rln9xlzgLDmBDRBEB46k1rODi0w24mvuWaf6qhZVHEE3twHZrDBP5fhKYM7lpuhWNtcdx8
T0L1MQzhO+yfeoAsCfcdbkXMEdWZZQkPc7E+oIE2gwp9R0wCISsMaHf5/LMx2+PUYNOmyZNd8FKi
IiqjJiVDYVXOxWj/kCVPLiW3UzN5MVEv+M5W+d/Um/9Rw4eu3WbhhB6ZybRBNhfpkYsUIwtJ6CQs
e9Q1w8KeYlak6CzmEPsFiaFr/gyPt4jyOjFQvkF7qNgEdB53Sm3K714fZIy3pgjKwUV9nhJgvQ3+
0RHUMS0/58Bt0ADgaHPe6R3WlijV4WYgkYMxTuKyXbOAbQAYBF2WkXHXJvdt/7y2ssNYhHpjKn+h
GoTRwb7yiiSLIrOW+VEh1GUXV8+R8QbBwuKorrQwE6omGJusGJTzhYFh0e2Z3fQY3lVtO5GRb98e
dUGZZdXDqPbKr0bEm3lrXJn91So7xRoHAvfiKcJvFw7diVzQA2br/KD5/os5ssJoPR9aPI71lGST
wbe4kqhgWoXPQJYYGVFMXNpKXtko/3ZEWcWAThBRkeBZ1vuuqHwfCwLJgAbPkSPBOqvGnY/DLDvq
o4nHwlqvbJZeS9nQ7OtB4Vz6pqYa4OhgTQg4qOwvpev+Wp1XVmBuUDY4KPoujzp4BNdl3QkSFnHT
3f4Y2thAXSthb81lkxZsVBd2WZnhEOCUobXqkFLr2avWEQbEsOfRUxIX4tYfG2BGgdWlEltnPp86
Utfcagcm43c/kO7ZcN9AzLCsl6SBY21W7FBQcxfI4HKK0VWzwyJBItEKVRx7iQvS9mcZLdYGzMWi
cXN0HiQClVBH5KFVjxUM7fmzrthZScGwIKv7ipTL+nlq0F8O+UYiZSd/7WKJZH1ea4soJEAT/mJN
33jlomGobaJyYEyAJK+DGh70KZ+hYHewk3jZOoragt67Wf2LD6AxkL8RhuJh1tzihb3NQ09Z4bAD
P6T6XIbe5KyHgm/WKz5SaisqXXsJES2OYQppgW4WfQr68aeBPft1m/mF6xyp+lRYLFa5QVHxjfOG
hnVG/1RylBd0kEGb49Fr0dKsy/BF062OfjK9Om52TbG2yFzLX83NLkP2ZkRAlPVHm4j81Op6E1Zb
FwmIMImuyphH/CPNxzyu+5QV1WZ8TWlYuihdbc37a/aE3EGv//JpjowqtKdOxGNtyOParbTxa6rO
8krj74TKIdcT5zD0CvndybI9tY37o9zhyMazPP+b65jul4skIYByxR/GXhKxFHxXen6RjlmdejTr
E41r5XFrec4vrjyatCxZzpKniLmTdU8OZHc+AnL7chuwaaB05AEBGmLOpjLxgU/PELvRoSfpzWNU
BebtOBoGQMo9wcEQGPZGGnSWwevJM6pnToL2UPq4t2vBF/b2Q4lq/T3tn1FYE/amuvPWtdWJexI1
d8a0tOdc3Ea+aqbzoEqF5UUYD2q00KeA+od5QFAcJ0k6GW7c1iNvorl58JeqiVIY6SFC0unkkIR7
IAyLC9tfSQxYeKxN+CIIRU+F6i6drqrnxffOU11m0EJsOqxqJT87a7po0Dr52RiRZSMq0sVAWLCC
4pUitpLZrqQfy7PXQTIDc3TNcuMksmaNknqz6KP5dOQKzI+l3IbQ9N+F3SWveVVAl1qiTRfvgwMJ
yBVA3xoaUSikdzZHwYPaTLhl+RegG+Ok1VzKk5Zvp8Jf1ckxkz8Fid9k2NrYO4zvwen+pAa10ZZ/
UKCqqE0fVT3O0WR3T3NGbkjjZCqQGo2fT/hRUJX75HN8mQzgUwVQPL3i/dNbFYwhkyQxdrSGSRHW
rtU7b+V7ZFnpdSqnwHPCQZ/sY9+mN8FSPnJ6ZMVJ6wNx8NoiavudX1r0177G24+djCQ1LdWussKr
wpKYEuRXYQHjGNXwiJBuPtYbE3cnZ5BTuuLI+1lHGsF41TMYf1JNcJtGCdaKIG+dImTHpZiI/V0q
UaEE5jjP22Q8GDn3N5lXGp9OoEEvdMQoLr4f2zN3etchHWsmKxPTHDRTD8nYkvqhnz0rm6+OUmfX
TpuwbSl2ezxRTEfSuBVr0BJWccjHNj9aqgU6ujWECC9HLW/c0C40xMAWYZ4lEPtcKZpE8Bngif6T
nSL8lJjcw6xcZkPUwVI0vAguau7end/n1f6T77Hazmi++CXELRP4II861tDplK5CHDuNG9QlN2kk
S2DXdb4pk0mOw0aYXYYZlGh+wn7NP0hRm0kvQCBnlPP9lndERtXmH9fPsGq0yoNkKbyAkngNyYT4
smbxCwEAmRRe0sXJ1IJVgMIZzdp8y0weEj0hExIdeYxkIRhRxyBZOfTGolN/OF3oy3m4I3SdFYxH
OpWsOQaMZe4DalC5EcfVyoGh3oKJAFWhgAtmvDcclQwwLBmYHKdj4xWwMy8wKpyIQnoLLb94tlBI
770ltAjD1k4UN/HmNTISRZkFXrYechdQKtttoORqNskFND8dwc6D5DhYpY+DLvq3elDdy4bHZDPJ
Suu5bw7K2WNnRuM4SC/ORxvKk3oir9Rx9+DbjSjCiiFnNPU8H5ZCxlkiH4EUAg6u8Hi8UD0czdXG
xczDURJK/5C66yP65JPvWBrC52x7tgZTCwxVkZrnQIbzXLY1KbC9egNS1Rjdw9BYz8niW+C1bP1G
OuufpCXyRZkU3roFUBoYEh0zugcmLWcj8bDEU5aYWRHPGiwbvGM6tn8diF1DkTno0AiARcbT1DEb
EMpD0jJ/NwzoD6iS/McC/H2wZyAc1cynBtq4YFuRzqPSCVzKa/mzLTBzRnUz2k2nPEdAnwsm+qnI
0icG3PP9btxulqI+K7zj3I7dfEJO8QLHgmnnptsxni3qsLwzopTNiRScvE6z1XG2qXtTY+BepPPF
xhRC7ojtXbEQfKIziWrNHd9WYZgvOtUsDe2txyF/P3PcBuniO6dlst83ap65RCQrUbrCKyleCILQ
WFTVCJHl9goRrnoCihBo09o+bzuWgnRmJBRaS+DowhR3M7UHNiTzpax04EqriOtGayNplsi7yade
m4wY3UER1KVTyqi57bi4dGK5Ow42mEkHbJ9JVJhu5Dqdfh2Si4vIuZAQif594LAhiHvFYbx8E3IF
BNcFEb52GplJ+oBBqMnPZa8Xd5lKwkliyTVqo3yqcplwv5Q6ng+SlUjruo4uODjJXNzSea1cm7/M
nr6BeaQuWzfebxbek3w0Yh/ibjBK6VJ6eAOoOI2Zg6Hq89w2P45i7KoX9rUAU3DTDJgn80IDY3qP
hO2wmPHm/OXfh2F73ISeHhstI2px9JdjUrm/izY7NZxykV+uWrBmZRbVs2sHqpTHeYXcRRzUCesK
2C2SRqkNDPdSo3AqLfviIIqBHJNTkgLQc7j1fElAqOMyNaa5LkcKNN8YS4bhnkGfMWg8Kt7HjBf/
lqW9d+tBbbuQdTv/ey38Jq67BZAWFJjMw3Y1cksgvzothb/FS/rWQ3yIB6JZg8EYgY3qE3m7Sc2U
K21qigZresCFSgvsSszMqDs1VMk+JUowVT6J6FajToNtf9YLRznJvR814rKgXFxw95lKiWYC7Anv
tvxINnptpLgH6TssUBf2TC2Z8ZwsJraJsuXXQ3MQ63M4tslwMm2NYMedDWXX9YeeyekpB6q1GfV/
o0rLh8wHzpk2SNIJWkDdbhErPir/7A9VH3YGSdeZWZ5bMz0OY02a20gudvI3V85wAd6xhzct7dWB
ZxXbxE+fKO+PeWXVFzcFziXn5ZKW5XdP5BVwyXtpkg60VMRzKt0ogqypPvyWIHrQPvq5S4jS1Dbz
hRgxhLibf88rzjZOGtCYmRWjlfMjX1h3hvDKX6akxZflat8N7bKemJkRTYQf0pIsk4q5umu6xL6V
NqN0dqLEP/eMsrFVGnuUjDFjIe0YIHU2e42pWlagizK7M0EezlB+DLdd+ORcn0aBpM1cx//c7Wlo
1iSiA3mVilJB4a1zEgCExHCa2TGpp49MNyG6uavHzaF/VLRQFKC6f1jMySR5Ry9i5R0p8bUDt3ro
odmBh0TJNNXaf8rU+VmLDTKwA2pmUGGxLucNe/ElXZ0/hV83dD4g+TaXRHrw2BSLBhvhwrOf1nnt
g85MxhBqfAsEW/7xjZQk5to7CclwsppKJiRFK4MNGnmNcQf2Y9Jc/MJ7sAv4y2SQElcE3vTft8Gk
vgd4mDcw0zR7DcaVmXJisW0hKh1zQxEtYoaj71Tqprf6z1YCq57Ef3RZ3cOqvDCp8/zM6Bz7QM9Q
s6PqmUjCONHcgftKf0P/rA+eWLoHPH/TgaQDHt1Nz0IxIXDGFANEjBF4oe2NYkfLrmk/tDf9yZy0
T10Xj2MhZ0a/aNgRW7JKKn5W3G2xw9yGQIzDmNXzwZGY2pC7bkfcoXkAkU+unw5QOiCb/VfV9sVN
00HVsCOIHG/9caX2pGw3DVdje9HdgRYxqb/pPQ+tk1SncZYMBUw7bElrOWQsya+dlvxOIALvsawz
vw5xahTobE2/KfzMB8NoWJrk+BGXXCRBbsO9Tuwe14QNcn0iq+wdmhRKAhRcv+qE7m+MmTOpB8/B
GeuZBIgvOfgxr3xdzfTetM00HBWD7AHY2c3t/JXAJcbYRqLojna4ZJv2RsQ0ermp7aEFVXSuCiAC
/QJYYBpJaMlTAyNa2j5xPMMm7szuPOWO/jC3K80FKLq09ucrsecf5Cnnh9LD0uqZ3FiD48T4YELc
tM614o4JLIM7qtURo/yrrbNtxXNNKkbf6e+2uiypfFwI+oQgdRg5KPGPlkc5pXdTwkwdACTGU70z
rmVOxHpidaeSre+1YySLC3s8192udPfIlQeWHKU1kmO9KNvrXF3tRfcvVW4u176VK5nwFM2uRxm+
rHVsieWNC/JTaoV5VPb0O5kY8eDJoteQrIh7zBmeu17/fagtryfhr2o/jI2xSWl+F2xpL3n6ZuQm
+/Jpzfd3wqss3OSYMiahr+aDLIu3AsENo52NVn7VXy2kP3GjZz8zzTcKyTXsdtOQ2XYOAIwNVhuz
Rai2wOJY1jmnyd5m2jxGRNW8ffmUTsfe4UhYCkGKh5reED7Agta8J9lvU9w1ujxCBGAyxPLm1rXN
GKeD/1o0M6UitghsBz2IYp+hZ7utF8LN5G3UExGbW/c0VRX2XXf5TNndkiUtvv0BsV1J5JuWuz+Q
hg1kM60fVCz8gn+fqTFSsDwzJlQs48N1zdoG8RE+tWkuzUhbSVyklCeaGCoiTjA2ara9ttcF2Obo
TtcpR/tukr4RKVS4XCxMp8zJ+F7SRR61FlTZMpQP48ToG3VwTcmSPvz7fOWYabwFYJdSzMabPt65
eTuR6WoSWuc12L4dFwxD/4AGpqMb8s6VMrVLs39QVX3JnBKWI5XvhUXWSF16qf16ITA8q7lwHcbK
pc9mlgnaxYLxxJ8i45qTnfwA9hRa89K587o/peLgMqkMSaZpLjnrF0C4DUlm5LNDMJW08XIYvwze
IX2XLnTrVpya9RPJiGNsJmXN2FlzQ3Lnav72/38YWwrggvVIPG6f5kxM+NRyeKHkRWTRKY8AANuN
kyH5roY+5g+Eg/0GMmOMEViVpZvdwOI+p5IcGHjjLFKTL6caPp2ibR4BMuHRJcng7LeM4S17uzd6
bn8Jd/UwZHQUK78/ZiM+2YjIzsKp24oLhhmUBCjMdCPp/qZLDhZY/ojOc08qUyYOHkYGYpmfvZRm
ySSkO3fAtBqOYDLHl3AS562q/OEkpmu/P4GISXAuMZM4jP1kX7ARH1yD/MwE+gVGHwDsvsX0S3XO
s2sR+W4BNHe235AWA2yYr7z86xXBHjSw2cStvkGR08uTquaAMOb2vl0tdWdpNUuB4bJoMEP8DJUZ
zLTqjmw3kzla3l+qku+zrhjM+d1da1ryQcG0XcwEHkQyoeKqGsYa2nCyLKKs2f9OrB1BoeQtiDwv
Iw2iIps6km72IPPJvRvSgiuA0DeNph0VVWNjtT0RO/KwVbyIhE28OJ0GKxHtnqkUWlUdDDh140pd
tbPo/UcgC11Qe4RC6Vn3DCZ8Aedi4SBcWYT7c3HF5AqdwiH0dfIVe63M9Tmn1uZGc/hcz2LfunoD
6yWGJYZkJrrpGi8zcUD8q8muwBlitvHv+ZBDrSnnN3OIvMQomCPO+mE2cCQza2VZnQPOyhfmwTlt
j09UMwHXR9NeflXC6C5FNrwNas5Y/ZdPbFy5Oitxdltfj4URWC3QR7NlWQcpEZVI6x/MjGq0bRiI
tFsSVxqx7ABE4YUy9Lo4DQMdhkjawfLQAHYdAgu+a7sDY52OvIzLIP8W7kDI4gr3uNfoNP79vS0Z
Lv/+KWNgGaNRZmIMXKUE6b2NrP3z0nveetKg2dzNaAzYhI/iIqF+RRYL50iDGGQzwuw22lu9Td14
TkHlWp634BLzrFPpYnhQSbny2FlY6vd9iF3Y2auNmRKPv7KCDbak+8BjkpxsVyEG0TDGM1OkfzSZ
dlqCRbE74k5nYuZq+WV+hiA/EIhRfhG/gDWOZSnFKremlTvH0S0ehylJCCf1jtmKaTqV4q3quJvG
eV/Ms/VYU+wSvbuuF1C9IupF+sfsB84fv9xC2Gk0MtDvL/aYj4Esa/DTgiFKu1Oz182ish1SlgCB
0ZsVki+USWnunIT270hvcdd5TzrQjOOoOd3l3+ubkJpZye1opwWkZ3PXgO3/z+py6AUOOlaiNDnA
9n/abDjoC7KaIKkYtFYL9jSiOlOtQyXG9KkbxIM/cObVGy+IQ0MStjw6BNm33Zlq59BnFqPZvpPQ
71J5bI3sPdV5s05Y6CpLN05mq3WwywUp8CUptPURQPkQlVL9AJHmU6pJC2pLMoijAsjQgYrOHHmn
6j+EV72ltWEeBm+YORoWmi43TU9K61mhV69llgKUNhvCIHT1oWmUtiUS18sy9S72Ib/HyVSgMKhB
gNpIho+D9jTSPWP55HUaraK5tOPJRuUblVsF4tpMiHmmshke+9atzg6/DLzYCxqWca810ycgs70e
DWyUZFEwvWx4b5h5ErcAj67U6QGrPe3UEEcSMQpBYdCAgLKqBbmJa7/TCvJv+4dszBMWz74Z8Gg0
l38vP5VJxlZ/0iMTSqu3EDw9pzqjqP1H+vehUVl9sVoPpi6vCnPL4SJVvv/tIWYFyDc/chMCGBGn
1fJCs6iIoTUMwDW6abBeQY6pM+y46BOFMTLST2M0w97YAHi4RHumb2udLneMKt0Q+qSgpgQzmbeD
FwtrPBepjfwLdPuSY38EwpwcM3/s7qlpV44LtR2nlnlPu7aYPckFlcXdUuniYmXGue1gsXPGHXPI
L9dRGyrGRPmfWpOx7Rn5PROEOnYRKB3ypGPSU7EK2rf5uzL6VE+auhNO+Vu1wN70Tfp3Aq4bCIL1
B3s1uRNYrhWQhEBf7THUVxEUZp4hfUYGs+kF4eqMcu7THO125Vf3nivZnxETHbJdK698f8dN2yT8
SOvZ0lz/hjYgMGviiFuDgQLxHyYgjLE5bj4e30XgC3Sycrm1WNBL3EL3bMnB22UkJBMs8rwN62lj
tpB57NufkTeV4ShJcLY90s57RAoEG53ovRmxy0jHzsguH7VehymCpUH1UpTXdtZu5M5QuRSC1ZMn
Kyah0DyyIhpWLbnlvVrD2UBNMqgKpu24nCx7+dOwx4eUqB91JUE1GOSLkvwwed2jZrc/c/3sJRNi
3Upcd8b3ufNqdec7xgN/5DvTkoueNEfAJ0GFJat8dJiYSepGpgeHhgN4ndkxS/mS2rtKb0seWN/a
ocHpNXrAx3sBrdX1nwuLexYK20UZIo8Rm8aQc/oDZF9seR7UXLfKA/tXnzC9SMWqjnlrVTgzHARM
2qNJtRzyegJ9TfLfo9ay1eALslw1ukhNf7gKeXQ11QKTTgM2h2BQ+Pw32fZxU3ZEY+tZEuxwTzv9
ykTHrYVwK/QNdOHCe0sdhkwoGRhFVwYgg+pvgflumZYvjPqfQ2b8MTT9XDugWVRBm5pkJKTkCHYt
fp9EsBDKTr5GwbL6QAwYmFHnPl9bg/DmfonPaHxqlhjFt7USTms1DRrW3etGM8JVKn4KiUJhM364
NjfVgg9CL5kpMCvblkc9Cv8NFJmpBhAtQteOE1QdR0sfCCn5C8aMEnxmHzV6wxcCoZB9OjQI28vY
RMAbKsM0F+/d3JHOw8UU1A0LdpdKGZVdnQWwsAfGRwaTfPEqyvGqaVVoTvabbZIiTVC1dFHAJZ3+
VCTa2UzWLOSyBCJh5oFr9t9Vol2qDSmlt4RGveDBXF0ZL4QlHz16Tcq650m/Sf3iWOafwdU/vKr7
kuPw2iJkbQUAbVe9JwmPFF+YAYfz10loxPIZuYOSzaEZu0hnOLD1w53u+Fj9F1TqGmqMVu8IaP9m
p1dFCl1XMHTdX4/qGQjL9EhO1JncvOzFJ23qAGQcgoPfvWbGToTgGo+RSoNfrni/NB5RXO4oCI1n
ugHDXyc+CAChm7+krGqiggT3tA4IRbhIW7dInMHemS3diyxiwVYuqjJBxrOJVt1WxPXOmVvEy1yD
wSleZ3t7MnhXgr2qWcBnZn6sE2neNi99FW4ynTZA5cw1wCQMg/xvLMAztQvBEfyVBVhV0K9/mhrn
ZTV+su1PI8GtkIn9rQ6ko08vSBWLEAXJf6mWRW6yPAELYytLeIFhMALpdfb2CSJTdA0uqyWAUAzH
1h7PuBjtQ1/piMQ0V12mpCArqE2O/Q40s9TaXYQSRwYhcILmFSfUjlnjTD4IHVqciWObtYQVm+UW
Z3bzn24RZeXNNWQeARYMyHRETADSIIawCDQY5rrjL9tgpD76CbE9xaAOlr5+oUY1OEZO9qj9IuA0
sDzrVnIFtK39a0js4UApkey4+wqO4gENZjRDMTx0UJ7BGyH0rnwUMKbGyp4CjR3Dcy5K7pNKq6L9
AZ/svieehIgtb7x2gxtN2FkOm8GHOhNN0M26GRam6oJsgajhJODkc7GxmauXs0EIEvlpS06W1C4q
d4aFwQiu79WiNZYFLUgmKqJijP5e9QhQaruLeA+78WB2HwgHgO7l1822H8ut2BnCvPxrvdP/f5ZE
/9K6XfHsdN8kWhxZfHDiSOM6Q9M/tgv0f9fH+WDeXCpE6FlaGSm/P6H2u1BIsZNJUN9X/leato8Y
Je5oMghY2V/oqSKGkXFUz0Iy8MdBO+ZmFW+ZfEA9uJLL9W2XWnr0RSNRkhm/VqAAis67yM9W5d01
OTugAaOBDj3Sn1lqV+t7ny+MQ9PHBNU8waT0RxwhPQFNgS35bemzi7ouFot7IoIBvIpvf62bc7H6
8bSWx8Su3uB4FKHLlOd4v3hM4Bk09IELFQx9cpAbmWBNAOa9romUY07uXYvfkxrQSrXtRUAkYOiH
mTUxxjsEWFNcGOmfhpHDUcSDgW9PRwgSrA3beUc9F70PKXIhela2R7kUS+TbDwyywoJfamCyR46a
DqOhVUo4vEn5CbIdRZOdbUdew2Mj1vaGF7dnibC9TeXsXwVCr3AjnEsVIFpy74pFK0HtvsaScc95
Ttz6Nnl2w/VWhv22eTfTKsxwBCcQEMZpHlwoh4zkEPo4Ou4k5fRaAGAzDQuxDiH2IqTC46nUxHBs
HOYNta73VLRlH3ipq5CyyD25cbGO0nHaIGXsA3UCr45jsnHJMWVsbV+98D5Df3aZhfjsZ1cGaeo8
jZppBXJt+R4KJFRlXXwCs+cTTTAjyg3CEXJ0p0VIMMMRqU2m5CDWJvKZaOsb/s03/CZErnhVcM0D
Hj5UdFodbynjS3TfB9A4OJaTBrXYRrSB2BU85A4HpXiqeQnpYrpzOagJZKHxlfJ7RYiP6AjZ33FE
m05I0Y8OneUkd99am/kBPybnhJv/p6XdfZsSLkvy1MiocuV4yS76CNx2Q5GG5Zv1gs9gFZbdeAe2
HtmwgGaYMIM9LAwZH2wSXQ51i1lvJnX9voMUfmBWMEWb/40HbDuLootTCN/Mkf2bPdQNg5hBnOjD
womMryuAkptqZzcCfHQtpnBdEhESHIGernwEMuITxXidU35V+A6qwB4hKxnVdIeG/5Q39m4dcOF8
1UkdL1YHjGnRtxdHatcVV9CnEHMZL5XB+x9V35UEAqp7ue2nSfaSey2gJQAyBxRz6efUgLNIcru8
lKRCAgvs2vN0FTnZzuXkFNedmnkhmQM/rdX4v0yWwii0ZookXbOObQ7qFCxytJbz+sv3zfyMZ4EY
QyxDTt6At9O/S8LiHqFoDY+jySHupU993S6fiwc63UftdtnGdEKOvbFoz799GrdPFkElOXCFAR1E
PHtl6l1tfmpKMFIuZbnzgOppvhab+oOo8TlphPlrWavnbeErSMicdH58Cdb8oWWTb9Kkcx13CBHu
1oYnEpRLcjCYJN/JyqPXk5wQeSdmap7F/ZXhGkud6rPffxU0kUaCMHDzRP1pQFXSxV90TiZQfgJC
4G/x+n9N7QyiCSwXra2M64VM41wbnjZkgOE8ZsNr0vbn3KhiZNAU1SXyD5kPH25pNyeYiXs+DF/P
3zQRGCvAlVksSbgJhz0YArt/P51VZ/ZZ1xYd9EizPswOM7F6CxcrObudEnfE6Bl3//4JEdBzRUDX
QSZpRAAdqqHUne5HIGsIwX8b8NPDcu4uEGzKU8EFEUmk6AfXwpWRrvMJw03xpVg6hb1CCwSHBbiV
xtCv6i2mx9rP//g6r+XGlSyLfhEiACTsK72XFyW9IKRSCR5ImIT7+llg9Ux1dPSdF4ZIecJknnP2
XpvsjXg5OIfbadVx/z3ZNedDKNkdlj07TY1bdsSVNfFbpk5ig3SQKGHNwNoDu0APiAwVksMJAuJE
N4MO5xBscKixX+j0ZzJTYeWBE+rc7LNCE74CZohva0b1AGBBLt5nzZaJv56g/0z1X7IKjGOsPGxg
SHU7+sTLqNyRnhWtNc911h7BzTuSuH6QaHV7QRQccdiygIvLzbos6wwV6R276HBBREl8Yg3Y+X3z
ZEyQyyKoQglBrEuz1UY22Oa4Dbi9DqH2y+x5H2Awj2fk/cDfytI841VhdJf1sFH9V40foGUiJNfD
DLeRusSmKhBmdOPRtT/qYijvZJscWQ02RvLcOoo0YL85ej4Rh42VQ+fqLBxvnYbevY/kRRtODoJ0
K5H10+Ah/bKSS9E53pr2RHUPKJMhBDvZRue3mHHa7GH8xocg99jvj0p90GKkmdaDuaxK6+j1jTiO
jVtxJ5Zno7Jp/YxO+hCSp1CYmnegTvxBRRBddKzJxKy0HgEpHuejzsmlXZRNz84NHO2IV/mUjPGl
B7e2LxW+H1YpVuVGn47Us2y8zazeMTKjkG/yH3hYn8REeStEijDLRt7FWfm9jKdJW4UpyBIxD0hx
q0CUg9xUOvKtySgFFGOuYx4XOwzESGT9Ylwb85sTpWnxpAzjNYVJ+oEmGuhQJAt4Y1py77sPVM1s
7eFZvoPugXDZSkFhLV7akQXeQek53o79UIH9tI014rD6I0SAhdGoYA8pog5bitat03i4c7p1y2rr
mnVyoj0FmSvGCDeR8KnL8NEo9l5PHnTSM8Ul6gzmiwBIgrli7sRCnzWvmoD7VvVBue7Z/F41E2mQ
cI+mUPaLAW460OeNvozKdUa66jkKshT5pH3g/OufE/OlMjTa2AOXtRA0VxhAD2xg9NBZyRHkmeXI
lIblXOK7bHU0+QXr7mC3rrUdCh1LYJ8dYtHhUI6/brfa1ODbM2OaG5f5Hvk4CQRgQsyYbbDdt6C+
0uDDt/oEslCuwOQY4brg+PitTu0qaRtYbbWtGRXtU6SG6P6YT5MuQzQF83BWaUK0dEGFo+A1t16o
P1mRXDGzenEyWjTsjsyV6VFQJPM5wLGb2x/aj1ZqG5ECoh3LhK5QirlVp2BBGMvCW880T0u/kqjE
ClGgyikdJKMQkaZlbfpXxxqudkZajKNe2d2kJzm1h7ENHy1n+IosF40Gy+tQs11vh5htah5RFLLv
XE4cqmR0H22Tg850ifgG1AKlCJ0dokjAzANcmKhNUbmbJsZi+8nE+jm4zGxrPT8GgELZ0DMcSsPi
XfPlgzGwaern99jP/AQSYtM+Jmn1EgUcdEvjXmzGkbd0YrkCxfUcT1691mc7H/Yz7BTtnTAYElmo
WxmG72sDN2U16xe84MtLGVFnnum9u4KcmkYXz37pe+Qos6lT1bjy5wV70JB6VbUFJJgKp7d0UNFd
z1IKt4ZriOg9LyNZQkvo3lV6XgGstsQ6r9p6l8bgi8njgbg3Ga9RSzzoyGWgDz096bpgZg/HEMRr
Q5bsNmy5lXH7p8mYGU9JPJWP9HF+dQkgapakZlF1onr38ajQEpGrxGBJiJOmZQKUD5uxL6lsApyD
UXaEHk3kWqUv2NKmpylhlB6P303GQRo1XNBx3W2mQD5oNfsGJpJfrvccZZV2nTr7qQpttqR5fgnL
ONw2+C3f0UcDJcBl1XZYHLvCeh51LtjbV47cjPSOrAYaEreNFWoEWnFSqw89VoW3un+1O1W+ovTc
JMP0XoNMxhIBbcAWn9a8EnZVM+HHbri+6RNwBh8CxLYMIMRSuADELdD0R27dRLZg1/F0/W00CyrP
MYVAj1ObLU5gvMG6mjcxNQkoEdFGjc+tMOkjmhHtBbL39G7FzT1qoeIp7Yrh3DpTuAyqjj8o5Hak
mJOdNQGEaAI5fvv62ACfqI2ls6sb91yMBB7C7V8q22WLn2unwSYwkT2NjgdmJye2LJ6lme+qR2/u
oITHSqb6nlYAqt7HMJyeCmso3/WU22IdkteZmlr5ThYBsgE6jxFqpg2BXyyIA+gyd8o4M6ISWXnH
sk4Q0V0som9dOcN9nDjygTXqTckxeNNoMa5Hw0X4kYbamwytDYniWG+rAHrSaN3lVGNolKTaWJCu
aDDrw1uqRtyotUsPa2oF9bnSznpI69YfP+BQBFSGNpU821LBf/aeF4B0GcG9WCh6TtqYyaWeRfF7
WpefoV+cs2LwTvTz1JMRqfvbFdXpBoOtAcRk1JbZW6r9/Hk5lHOeNb1VqbD8peyw2yCNtqL23904
dGjZ+82lpy0FMTZw3h0rSpcEMLTntOmCR6OK79FRgGSE+gVQjopfjdTu/H1cPooGyRBdYYgtmWLb
7/3QfGc1OAXyvh7i0JgYRSfqodZQJdPF9lGTvJV6xYxLi9AaYfx7ipPpSQaQjwFgj+WjR6oVmY9s
dhuhnlqGzVtOl35FmbepC3ogRT+Fizxl84+Qyn9rr6l06pewq7a84QgnnAjtiCSogAEZi3DsMcJB
1XrpSOADNPXQE+uxqMIpuZiZ/t6FZO9ZNQOYRDAF9KuIikNxb8bq3dXog2lLvVapWntMwfEFdRzh
BMnZ6IwOEmmPwYPNlOT20DeMrP7ba7fP/v3E7ev+vvb36T++dvtE9H+/6Pb0v73290f942+7fdv/
/3X/7Sf/42u3H/X3t/398f//a3//gtt33L74P17DKUTrsB38LQZeB2JqPnJbTrSDY9DQ0GLiSmrC
T1dTWPQnek0dqwJefp1splMmrRATyfxhnuBFxvXX9yfMU1htonw3zN/yb1/zbx/ePhVKzJtuYBrr
2/dJw/W5aW8HBtpHXWA5HnMdVZ7y2f1qAtWkGb0ow6QBM3c/GMEBgS9CTNPdWJxur2Gqh/I6P/Um
Ge5beBsNzUf0jHo4EvpDZT+QE72mJTqcBkf+FD1yDCGaYAPH+JdnO+OK62Mgxt0tj/SWF8B4aO2H
5u+4r4mgI2oKZBCt1UjLegAk1mXsg6tBJAkCpukk0ebDDucC1fadO064nyjXwtFm2YTR3jnQJi1B
/6ROztOYmjvlx48gZeVyGAF/Esn5GYivSuoYqCfytUw7MhcjzHDABquGGFsWZ2c9qAGOva4QZZdr
q0H+Ucy/nOPl4BWahQUUXexEnBXInxUmxWyFkrJZgdNcTYExoRViXWcmqK+ppN/tmJ6P8PFR2RAS
fdAhotJatViWfTGtQblYi7FSR0PCas2C4GUnc+Q2AcAeekjVtp/aM/B2kyDx+LsprY+ALn5e/VID
9gf6SdahaiuUSXYIkSY5+8SVoxgnirWuKSlcle/aRH/jdqifvErHlh9p7Pum7zHpqC2ITl+ltWTD
HRyUAIbrhN430qt1Yg0wgV3alZayyQbRILxjGmdUSity2gnU9UoKtDe8jTrHyIEziS6kpsHeBdBm
imo1xV2PH0SzwYk794DKjmjS4OanbYKgDl1hJ0NkP3TwBkbfTFJB9HRa9VRCLVoGPh1aO3bO7AA7
VKvutusxLuguMae6z8Y5dJ+nOVhQCbRBDEvp7FIIzj0IFD5V/YPL+JINY7iLHLEz9OERkAmYBoWE
Ksqiy+Aa9qLy4o+sGmPq15hidz5r27YdTrGOYojgSGTCwBo2dqE+ObmQZjt8k8GAX2+rnjeP7PXG
ozArSgdIuk1bLiUbXOXIOoOE5MSgmYFD/IVnk1071Q5vsB2jWhCNUUNCbjYmoo593a1g2WO3tbEJ
W24c0ay0w1NsdGvB7Hnl0WyjUsBPyFc/0T1BbcOkh08OMZOEdDsl4acfaCA4epd+gZv5NBT0j4EY
Cd1oSBu5XbIMSpcynmksngErszjqpN2skpw+cxjxr9/+/6i2KDZuz7N21vT2NPQgtDQOpiXylzGf
8Z5bbrOuTcLdoEk8aapYmJb7u6qQkuvY6Rty0pcQYrjiJg4l1YS9Gip6bm2FhZtF1TqMNUiIzt+l
0vjGLeisOjOK95wQ+0bS8wmolWtBZw5sv7ae1HA3EAQQODYWmAZhIDHZDbe+ooVxibSGK8Nh0LNy
IksQWQAYO7OKgYaqTuIspIWljdz5xJ8mNmVEaKfTt8R6W9XChiiw6WmlIKXK1rk1vYZlFa9rILe2
XqBRSAkJo3xYZR58IrbmkrvkPL1zr7T7nkrM57QWOR7aPMcX5KEaVqczYU1ZuSfGhKyyTNHbvrHp
A45InEA61DFOIXR4H4hry52laye6IaZsatbqWS85DI+gL50V3oAjvc014FaFMi4ZTiJ3ekgPyaqT
/lM/oScMJgYvjh7/WRput/3RcMRKs+OUCqoGt6PAlR0NbjghhcwqCU0b3XyanCwnvi+tyaOswW2q
FOeCQOgYgotE5lwdPMGPLmuYLoEWpqckDx5byQScPeO4NOQIgjuqdvS53vqsIpEBRLQjvmwicpB7
00vodXR0WcosPbKS13HEXBdH8dZ0uLAnYlyW9AzWBZSaBcYEIK2ivUJWXuBXShdimEVFH4iUQRrU
3GVBtFxlrpq5v5XuLdUeb8vi7SEtxKxmCv4smq4zdaADWBr/fsXtI1eOv0oj/rRKrmST6eMpGDHi
ai6IoNvTloL7dPso83oo+oN0tqjCX3yrJVfDItlwisy7PrDf9aofdvawM+fc2jjp8GSVvHUeMImt
qvHqcbHbL5o+ftU92KrR1X5FkbfOE+uOXO+nUAMPRADQFW/Bwqt8nXMofkIH5vOHcDdLmEnEFgsx
Kdk7O+N0rm3rwRui16mJmBQJvyF7gYdRx0hOnpZnDvygFDNEWxIaVug9+1T9uYiqZInDcVpbZu+g
WCueQ6Fd3bz9piP1Io1+zVw4PECod45eupxU9zMPsbZ2UF49GyWc67ibqR+/8pkCUtekB1dw1Sv8
mqhq2FyktGzHYqAxkbOMxYIMK3epwaImI4YFR1odpWkCn6KM641h02s00Gn7dKaCsI3JoshBMjLs
xPiOnByjbkOLbdOhY0/j4pkZNYZ2TTZrqw3kqS1J6bklj5qZcxrnhxxJ5qKz82Q9mSpBz0skZeB/
9IVRrBhFa5R4ghhiWq0OxfHSMMKOsEUodk7AgQsyhpltlZ4cd0pPuSaTvZOJQzW05w4OHeOnjqYb
878TO3kkITGRzGI4j0X9u5rdo7efonp6ItJ/vj2xEIMtO3ZUO6all4REqJ1b+/AK/CeZAnVwLJcO
1mz8jZoTaOSaiC5Vn7rBFgfbgeYyv8/mOMfTZzqeqniGZ2Jf050AiEIq9xXd0ykKyR4wNMh+vybs
48fO1+WpRtLC3MpYaYCoce1zXfWG9Ww0EEosPz5mLtpNioaRjK9NjU7slMy/Oje5A3S9+VxNw2os
7RBlDzsMfZqPfpJUa9BDRAaPw2MyhdbaFCVsPf74uYHblvHp9uT2oJq0XY2ahiUUG9wur+MHmNCw
MAbfXSYNspDb3bljGlLpoOhMN2W11q4Rd3ZM7zv+ym7RzO8r9rH5bhWOB42c2dviNfZafhLkBZ+s
1G3QuWWYimpJ4upEOGbuV/vQDXaOzyGvySNe0YgiKW+MDlUi1KmcH8yiOmL31ncV8yW8UTULEJsX
7DPfdb3McsR39L+QfYywyPzE+oyUv9PtXNLeagEe0+Wm2keBGT51EwuvX6JUGCZ/P6DJPw0DbBgD
KQIjeQKmpj49qOiU9iNTuZHqjQINvysKNMv+iOJsY2v6b8e0tugQqGdt7n5snft7pvGnpmvP5sA+
BbLLSs4QpiyHfIVST6W4FMLyznI0uY3i9jtiOyKIfUUcGC7/7P/9McRlmMEy0YP8MTcHGmY2/0gy
V5WVvpWT9przC8mV/d8HH5bDyWTvuSUP+lHEHUSIBGVjGaRsFFpVrrUgc/a5a+Gml2cZa+RLKDrF
eHwxEQCcSbSXhhSrwA+qw9DY1jqf+sc6j9HDSe8Utdb9qHNZakm2qppt2qrkgFiWyZ1zl2OE3rEy
6yc1b6q6/DVBokpayJRTNLDg387u2PXYpmCM3iGoPQGgYRKffUsdTzGED88OLIZ91qfd29mWrCdv
56tm78fTKkRZu0TowIZ8zqM2CgOkof99+6HOfFe5fXRb2f++dntqAtlFdu/8+dphvsZuX/H3G/7j
++V8epYbEyx64RvZW9E75baKynGjka78VhX6VcAZffC6rHqYpPN6e9lqLX0jLdAQt6ejlz3gRiwR
WKXyPm/T79vLeO0Bc7CX24LvqGFN8+618wQ0JOfvgq4do7DAkGjnor/cPvH3s613HMLGOt++FMYF
NQ+bPJsEiejj71c5TZIepEVS3lialxHv57LVSDu4PTUGIkhMz+lWRRIYlyqvi4vh/XkCfsS83F6+
PQCbZteToqL2xy0zNWJNSE2rtUJcTDX+60ExON85ERobbJ5T3bWX2xfcHujMiAvp6+6qSsCIFC3W
nMjyoBx0rnPB4/BCAPhbEvbMTz47DGCHOC2OmkRzZqfmi6/jANFr65zbVDs4SF//1vC35gN6Pra0
LYhNh9JtUbUonYsYg0YM+tBs3eaISZ8ZbQ6grp1/POab+qAMdLF/PhIKIeSUMlCeP+syD4L+symy
x9BGIqnV0l95jT4cbg89i9hSOEAz/YrUjVmJQJ2sb1ssTczE2V1NiM/mGA5ElCDmRNTQHbo9pib6
2jZyq4OM23UK0G9Xz89uL3kF4y6FUltrHbLhxIeY/RCm28kD7DAKWb9+ID/zhQ30KTIQ4OZVjhNt
/uj2UIsmPQxkLstpL8mFYqheTys1i1C9vPcxW9GjRG3C8hGag3sAxjQByO1eu8b+TdUYYTAufg8G
RetEHB77U4swetrg69g0324v0Z7ycJBzcEh6Al4emuVhULm7Aj4Ed2V+6rKvRgibg/zBxSMW49x8
CoZY34XtsLXHFpstwuBGyZr0h0uP2A6IQsVeg0UFrFTk8JyteXng5oDfngNRkyYo0s5e/WMTZ6qc
t5yJ+Zo4+uJgqqqYUI7QBAtL+2xrNVMkcCvrJK7mi0rnDFHxPjZ+qAARObkR9UE3Zvze2YEniJ88
xJ77ZZpiIBGoYqo+vx9/3gHnRbaAT0NB+BnDr5dOQjm6PbhaMJDJPOJwxH+WJwhF8VW+3A7A7WFM
UT2nuf4a2NHehgOMDLmmvo3Ikep2zWSfyVNNdkha05Kn6iFjE4hIVFzDoXsFhdpsbu8mG/7ycHuz
oXkOC7vMPOTSRkB2or0dffEWeJhAhxRLCKewLbYlid9EOuDon9+Tv52xSmXkkaXGNXD8n6ykq2j5
aLJrIBQHj33HIOjODGHwbaSg/OdjwgTa2pNs8ufvmBt/ek1O3tLwO7XLkWH9R6+saWlo0z0HHGWU
0VH/bs2BSBmtUmAkbLFxNI0001htEviduWXs09mbw3YUuFYUX5nEl4fbS+38EahgqYlnkWFDCVL7
HWIK2sE0KaLNxF3hdi9QuFvw383/qJ8A/mCAI/ZcskA1yMzzoY1S2TEYiT1Ik30orWUwGMVlxFd/
EUaLc3rK3bVZExCeV/YZIEqMVAq/qPbdCvrvsUC5aicm0n9iwgXE5B9qTzw+7cmtnfAt0duXIPLd
T8z4v9OuTWmRsBHHyMnKYY4guiY4gUlLDaWhCRqH8VKU67mwKmLfO+lVYl7SgQ3+OJcUXFdr3wVa
ZgTJvx66dvzKmIRDSoKC2jceOLGR8E+h2Z/hGDx7NoyRYByiY6TzlltZ8N7Tv1jEOuF8k/7e+MrZ
o2fcRkkQ72QRwh3r2p4Sl9vrIWQnQ0A8lQBjYbTTGsYa9UPjhJFMMDcqnnHfOlzfc6jsCNiZeeSC
uyR5lgya2FjvDBN3Pz3pz1JhAnbH2TY/gPeYoGgGeYsFpBwr7D11TZsKp1YWq23Y5/1+DOp7ySHY
KBwzS1cHtOOHE5LtyT+YqQkcL9bIdvELvAIAlkrRYVdOCfIMoN2xvzzUQC3I9hj43nnBmH26geSH
BNk5aTICFhHGXmrXWzm2Zl6i1FWknItNb83xmZ0CBoc44kmC5KOjIb0FfApQ/FS2Akyi7/1kOVqZ
Lv/VhB2UnkRQj0qWr7yL+dsBbSNdTWkB2jojrI+8Q6DJlnYoGMpasjsIrUOlEXxbjMTXSIIcjCXN
URONt0WLGR2G9K3P0WMGkQ6Xrx3Y9jfyM/SGLRPRh1aHDMTm6YqGcNiOFuiPYvDJrQzP4KwTpsfq
Tve+sGiJDL9/rs2YFzpnqxia+aLP9bXC17cyaFJVjJa2ffxBPYOQW5BOxNWCyw08nmwgo0SiJ76o
fuuMeTgylQa2Q5O5JaaWbGLWoNygZy3d9A1X1mDIu9rWt9R1d5onlgg+5ubIwOk5Rj+9Va9kV30A
zOOOyLyzn6KNpbcWilUyHb2Zu+RgNDbdaF9Y00GGhY8sKKkXTa6hgK/pbsTJka4j99JIPeK6jBn9
A1AvcBNbShzwN42bDKxaTmC2Y9njHfDmGCiTOMlmQNaU+69ubfRHzXf2mSJJLuxgflQ+snLHtpJ1
j6VFDrgAK1c8Iwx6o6X9kFaOsQ3dqVoKAcsvtGxIiTTWK4+I40ByUWhAGAm867CzlIdRs15ZAhCb
ZzRQJw0CSM6OggYBmwd1L8xcWztIqgMj94+yKw6dz4S4T71j3URPiu4qdTMSvzDVjmnK7YHyYzx3
roIcQ7QYcMeElhiYiI2K/V1j1g9tix5NazHr9MY+QscAWzc8FPVM4MpGtdP96MhkqDmkKWwmzbpk
OujiBtHHZxn6n4IU1XtZQwZKGuRTuTr6jTDJIXHCs4t8YmUgR8VL6d4FEnuFV5GrCx9mUbgB8fMR
yvsuz6KN0cQf3aRc9L92cUrTSO5aSQd0CGn16CTzpNKlgWnSrJ7/jPjUB9GvOGH9gJqTr2EnALeT
4UsFFQJRownAhBBFt0y1VS66gEk+CFsucyJr8BavcOMQTQr1aAuoPF/2QSWB9AbGwnBQ/Bao6fYp
yhX+iY1Bgcp/XO0ooy45Y8pt4hfeYSQhcZG7GSJS8MZHzAAkaZ6oNaOdXRofo8EtEk5vuNIb/aVp
OmPn5SmV5ATniwp3A0PK9ljci45tZuF5FH0lzRvYNk4ezwG/hVx6nb0TjfPYq/7LTh1olCagtpzO
xiiTXdjBx05Rs6GTLZptVlwqRZianzrBObpredudQntwATxz0SIVQuBBK2bINiSZLbueRlqnNnx6
Z1FWo6iedPx7XrNNkujgWZjZvP7LK0FRMF/wZ1vwoaLHumhxT6DOTfEV5hUhc9VZm0oTVIvK1p7f
X3No7wacHtRCBiRaMwck5vR3NZfiHatUKiyfEQR/XVOkpBwzStikA+4OL9bebd0Zd6Mx/XAscO/V
2PUNhtkLfiY3vJkHXqHGW0d1Ymx6xfY6r7c+87M9jT9G9YaCA6PwO8f+zLLpd5pBD83AvbRNCTFy
8F4j2wZGGw0HJFOoAtyJARTsMsnmydUEydR9xkDUTskvH9yHLJaPo+O9ouGuifGa4e2EghcJhGtk
4lNCwHaFbhqb4isGhHObzJX/fV9RRNH8ffXD4hMJTrrSZhImrXEfB/k8v/5y6pnyRaMY1duH1cpo
o+Eu5r2F3tsL3pc2rqAYVj4hWGN1zvV81+liUygboV6RVRheZoyU0M+ii541/a52ML8KUkCXYwh0
YELvzZ0NgB91BUeQOAb09OBr20ZCYEYxC06aoVeFBOg+APeb9n5x6Qh1ox0/cKef9KUyX0PMKKze
6jtCb007Y2AWji+wmn7FPRhXd2pftMmJLlZfnSlL3zRibleOELhpDfMIFArxGmFdUFXbO0z+mL7p
SgMKZSOXC4A7UTguLU296C3k3QA4SqZZ33Sx7nvfRD5SQEhQchlkliKKzhmuLZo8ElTPI7lx195w
ntvqGqFIW3b4frGqle8dWifG2NkuNKHqBRbSY9SZBXgSxNUMYLBUFs5ZDn2y8Yp6bxDMSjdkwL6L
8nYstbPp9Ycyd771ycFkBNoPZUq3U113V6H96JufyWyNtdGmmxHERDMLTPqBkkM62gko2S+EkcV+
iNUBuOWr5VRXtxzuqv3Y28956HFZZLGF0d1EL5Vj54nVb8cN80PoeT+0QkPVvLGEIwFy0YfnkUaR
aTz0fXLvclIvWl19JoAUFzLpVuqWVIjLgYgKNLJ6VW1Aed5VtQ4pGd4Gwm6NYRW6fNmZ+Mu0M7Gr
B4ueqCUIyLbqIVtjRk6d6D6vxD2Bf2qB1UVBbsD4TjgY73+sR+kaN9UTgjjcGB2no3gyKsM4u7UH
PdKNx10bMgOVIJ/VaL51lp4vTUxtHcUOYMxuG0jnLu7lJ0a+54AzkHbMcBgS7afyj3On7jikYgtd
lbjSV3ekvsWcebLcw1D4u2r4qfv0TlDiLtx2+Gq0cuugTxh9jVQAC9wRcZymlJDC2pz4awZqPrxB
ZMags1XxO865QpUzyya+aDWpTN2njGetvv32yUtc0Z5NFhL9YOtXEMHtbu00snm4PejtfWUZpEd6
3i4yE1LZiUOLI7pQI17n3dBG/qOji0c09A0HJjBXHcUhveALenn7hDx5S3BBgvNLP05BPZ3qNv2d
tBMiKSYejccZwI0TJqiTfI0Fq5ou7ProFFQ5mHAJ3ihtoEceE7a6or9q9motsOHBKaRfVlavnHDJ
q8D/HXsApRN6YSS3lcvBDrCcApmLmD8sBhflm2NpbwXaQ+g4eoIqkuWlNm0TNLku1wK77ZKU1FXb
zxmfbXZl6tivHTe6RgDzOuvdEXEPCNU17oTb2sATGwJE6kZuOXo0Bhz4mwhX0cgKAIk1+U7djvl8
8FJb7lo5MPmC3v3mflauTQP8CdQ1JGYAyDZDMkJLkM4yDoenOmJCWrZWsOoGkd5XTejtXfzOek9m
BnbtHbGkCfwf8iutAnSPkHT3WuaaK9vAOZJFyCRa20R7MIK7mvc70LH0dQQsgCiBsE620gkJRW1J
jk2nlQFcijYLOSZpy/8/SyQ9TUVHx3xRvm0c/FAQO9fVZyvCudB3cbeG/nxS/XjvB7ia2Wp6Sx3y
SMHYe9NNQBcm7IeVMxECoGjhpkn6BGErqf3HwNyPROmu8CjEzPhde1VVKNOZhncOCky2Cqs25JIC
+KgZ2V4L5xXPgDlPiMm2ysPfuT6MS89zFRRvJJmG4DbWzLjKIvrSLLzlLtGGccyOFKJhuoPuR4DE
3UQ+Sd/qbFyq5DvDoHbwHPnpYKZGeMgp5J4YgTJrVOUvtzLxxLsNgGjLz1F4ukjEQBy3PbYyz/ht
C8YshiJmQ9IQILbcd/ek/1Cm5N19pT7rBiKg57GRBk4J/+xN2ca0/nNNgkJGuOFzTtNCKe6cFhFF
nuOAe+8sm8Bo/M8Dq8mCUctDbqUHCBFX1OcW00H2KXVv8f+Ckwy16tEhwxmSPH3nsNwbs2GW7wY5
H6BdpLqq3QIcCUhHBGdQjKGs7TDIrIk9XhQVA2JCboegSe86an9L5itPsbWTbA6cxOJepXPhkBN/
Ap4lOfTqR4BNghH8nkQB5czoMeYu6pU2hGgSaz0klTB59QBOrsPsQWXONzFXKQeR+qtiQi3pE0Hx
wCQ6dea+Bu2tiDpA6RcHG3CPvyvLf1Jq6jdBQILo7FQE92AgOFihZjm1BdizNnGWLbKWjdug2a1b
ugWxA7d6qPd5p7rloBMEkpr8w1N4pes/+93Dd2wFCWOv5mXUhxMRoBwZqbCUZhUbp/FA8+IxKmCU
xZO7thTD+7T7ZVXxs2EMVxE2RCtEy97qfxJRaOvgVadYUji3C4Xvx7Nggsfjxsi+YKIdArq764lt
GgQPdPrxCBojQ7/N0qN/YZn7aGK5c5svKiL7HODJTsb092SwqMo+QgiuH4ayZ9rBdovslE1k4J5x
kbHbHiJyDCWbPCh+wj6Gyx479TIYucnTOWEKU/H7MTANKSnxek/DJ7ysY+Q8bmIcjJBtWMFQCt7L
b9yClzDMLqKITviiNFTvApSsdgUljTtgCnd5ypDLIS2PKvCap8AHKkR02KW8DWy9pzxX2gqADl2Y
OamuoLNsxAdp1EyVe0a/s0i6yNqtb3lIBlJcvLZZ+8sSVBvLRrGnshZaeqXAgYSVaUfT5MeN8tpH
JhVgxkKlhzO3oXupagQJSfSV9fyJOPieW+7UfeK+Dj3Saj0Fv+8gBCWlaDvWUX3BbpUvIUoLykOR
Y68bZukghCoa1AYFJtFIs3m2Kr2dl52roXqxIwgQuTFs87rZcsO/H81SbeC6ntiWu4vB9tkJMRt0
e/uD1EHqooT/ovVPtFG+bKdy1tPQ7HZxW9wFNYZV2/QvSQYqU8bRuxX2W93ufuPO+pFx/B7Lehdp
g7bosvuOel5MGCBsWYAYsoLP0o9GEshQEaQx2/KEPhuX62R8kFHzM45jw+oIw6gbLYh55kYGZOiW
1bfQenqrBYh2RlIHz/6xaDQsbJ19/nwOWCy4+syOG/12jSb+l9OVcAdH8Zb1OLG7CXlZlnXHOJLV
ymQzbxXRjgEz/tFgwpec52tlJcxMwWs2Lrda5SBWgWm7iHkX5GSt7AkZwqiH50FW372IwYZASsky
c4tebJ1a7VPmyHFFpRN6FgitUX2yLL3YLcrdns0Z3gptDhZRA1trXXyj9XmJ8mBDxBXfbXlsLKib
EqbZ4JN5Z3XNvkTrysE94+GUWrpu+6Ln+TdKLqrENn8d8T6YDcHKhNw8N+TIsn0o0VonrOtDQUSd
UMnvmS7lT4NFGaLkSQRyMdKHqfUK0lfN7DCCOxD64Fu8hFMNEtEXa/JmDNtmP9pmu9Gl3BYxOhUL
N32oDIBuJY4DEAMo6NMa8XqL2NxLG+LpDaxoQwLWTcz43K6poYAdhbIwkKCfXXTGEB0cTlZUCDW3
rq7fhnX0P9Sdx3Ij2ZZlf+VZjtuz3O91WVb5BoQmCBAkKIIxcaO8rrX++l6OzJci6nV2TXrQZmEw
QgQIOlyce87ea+/sNqKxiFflzrSvNalN7340fNOs+HvQ1NrOtvv6CZrynM/k1UsjmFdjIGX0ppn3
UHcRO1q9lX1Qs7Ro9XUpfPBWulRrqyjJy/uWO8UNsR7XKKiRFkiXlQ6Z26vOP/T0wFdo8HZjN7Je
8dznqES4nONErWWDTEt8BVb4ONkmccgFQ2hQeLYICf5gtd0G4+NYtR9TlD5mVBHzuZagXXYY2ZV7
bTKODulSoMnWrm3OoLBu6eYlVGXpHJNoQgdnV6yBHLF0HclgvyveDFaS+UwpVcOzwbx1TWHksoeD
1sEVZJWIF5SH+shr16KhuexP07XFIgc4vkUtZryEIgWR6gRfTXGQZaStjb5ctymtbK6fV/YQr6fY
nY3vLS01gUKoFcse5MzSNoI708FTMgxc90W36xn+0CXwcMrbOcegdjbkZxrX8aItgJQFXJxzcuBh
bpkBQiD9HWnP/WDCxddHjJRQL2w3efWSqtrncHT4tuKPtg8G1JDR4zDm8db0rDvoQu6qsCXxDK2B
owbcd7ae8jIhQgNQe48Ujh6Evu2cUq4CZHXkzyOZ9zdTqm7KhOignHiRXg+PIOXYiVwoiJyWQT+3
7GVWOQulspehsgnCIUAsd0M8B7kTLiGzyQW8E3+pZHiceoOuAOmMo9A/XE/yR+TuU1kCwmClX279
RHsnHgv6lcY3UvXle1ra/NkIVTsteakLKHeRemeAxjkhIhjGr3AegRkB1fXVpfTVsvEJjOxSJKy8
o8yg+5Jmj8bcSzFmsidg++1hyvNnmRq4FcKXsnPACETairbMtW4P6GEM93uacGSjTTvplfMgmMRa
1gfUFH45mjUoSqc6dVugIpwN3Hwz2fTJuZ4htRcZrUcQh6oifsZxqm1jgvaNISsyTq2jBldNOu7D
ot51gYBG71B6a9Qf5H0HD5JwaLwD9T2tQlpQ1DbR4FjEK1TOVZleJzpNTS2iXzmac4kSXInS1q+K
qgDL4vs3VoLhiAALru8mfdvAQyHSUzlPtrZAPLYvi+Q4YCM92rhn4DKdRa++V0xd1n3pge7Pbo2A
qTaMINS5NgdI3L3FjKsXQI0EGRgnHf+E5oNqhy9GY+U2r9FT9D4sWs+F5AElqg46bzO2JXRMHXAj
sRON085IG6IccqLOQ5o8VbcxUnz9U4LmTZCmpVgu0KS+r8Zyo3mcdPLsm6+b6jpCxRXOuQj0uU4I
e9+sfaoLgjfD4Q001ie9MW+037BoVStS7mg6dxqhAZFzj9zqukc+elUV+SMdAgAQzqHlQljCHNjg
u2Hgpo03XtetfWnoK/vRU80z2oWnWoOhKikMcjKVCKbT3yzA70dZxdsUfzr54iMMwh6V/7qrEFM4
ONatSH9q1o3ht4ue8GOixOD4cd0luj14dMg2CHQ9vCY2ehHry6phQ/biFslSuEyzaC+Ong5QrdRw
cmbpMeyQK7PWRXNUTns0OitFj38TBahCmafj3j6lWlRv+k581325alRFal0BzVMP7ffM8hlPex96
gXLLsXL4url9hijoMxjaJl3+UIf29zxyQ0ooXKlBygIALeFb6hxowhzAPISvBaK/TkZLeCIoU7tx
7WiclVw6HDO5tK2yGPpjP+4IcDnThqSlYcafDpMQmgCaXJnBi5rIL2pDwSIu9G/ocoz0M2P/4CO7
a5xmz8h39h07MFyb/EnmNHKziOJ3cKhHJItkM5g+ejqXKQEu0lVrMpYRkGTRNTgUCxQloAfbzU3i
ejoUuLVJvZABs6lZZVx5rUyhyNOnE5i+2Hs5r6vAJCdzKXv3M8a3ZendvSrGnEaf8dVH2lF4OLKL
nLTT/FOUDuBOS7tpvNkbCO5csyKYH0NwVha1Vu9Nzx2xMZWZPYAdqJe+X6X7wrDg50rwOq2h4Gli
43aT51i194OWgfLOvHvGrrc2co4FzINoBWjjM69pBE9DRinqErozOnMSULLybAjxGPn10W9XvUMP
wNGxcEYltp+wpyf/DDPlqe6A3uAtPnKR7fDpE3vUdsYqr8ZtX8DwKgjU3KrSO7WG9R1TS3hI/frd
Gaav2nfPpjPcuqgTq+kpEk1HidXdhSEHBsqW6zqkn1/WYm9o10Nh3YDiezNrKnyLw6j1vrV0m6ii
WPfOtOSuNa46vhbmibuRSTslNIVg2FBfpSuOuK1rNa8FC1AOBBY3gQtneQKdZ3nFym2a25pgps55
UCReLhpi/syCRkyGcGnZ281nUkUxF5z6vhrcU6UImWuKBn62uYFsgzzQyM5p7mwBpwtD4g3iWilK
RU8CWKBvA2gzcgyBBClhADuWDl2EITa/Ex66yJST4WmVXPZFdjfGnVrW+j05F9XkPBMJ+zbF3Ynr
+UHh8V2RUwOxrut2cVscwB85jz6RtwY9fk+MRyDVz4kWWeuyR60FZfBGWHuz+WyHiasrqN9khraa
+uzoI9KwNuTGawVYNlk+dFH+ChwcO0NXHErHp2IwFm0jCjbcHVA+Bpf+7QC19cosp41Wg/qBUDsh
PwFFEiNAYM36JPXqzkI/UJLCVQyc4TEAqkXHeRxqc7eUaFoJpKD7YJTmbTQSEMmMpV7rBnzRIol7
FLTFxvV1DbCWdygyAlp0UBNhRj7IQGBDwdC6CZvnsrPXLjl59IYJKdFommRNt4w8nM2+/tXnZYT7
klGRGM+5371EbWzemAmT+oQpudTYjAknXr9CXWc7sJEEclfI4h4n3XDROJKSwWJP1vriywkMusfm
UiM+cpVasbNsqmWCFAppk/FWFRqVXVEsJDnKmkC5Vut7q1fpFTMqVxbPDIG7K9PsuVjVza1fk2HY
p98NGW9Lt7wvAHY7HrtWm1jAp0FVGljZkRZxgFuw7TSH/djor/2JtCf3zhFWAbWmn2jIvlKLaJuU
cslyibhQFodPGwz73q4fGGXhnZgkY2LLvndr4xChcWBVr00r5cmXbBVAK4XIL66IH954cGtgJ9ik
iDbGddxB0Ha6R4hl0SangXflcXJ37QdzBP/fnby45XyYxihgyY3sUQ6MzQkQhXGFQsan9wrtmzbq
2qSBQ+O1IIVW83ZYP7kwKfiDStXbyJdwtAhwghBlcJqJybXSSDJkhuvtu0o/IT1nhxpqsfZVao3w
OklsikbRMNMJUXXNN7ZB5INy6nGtj4mLnjSD/eVzaELZct0lUtgWaKECJh8jDqBFrfEd9EuuSmtF
pbywqozBVU3YXsPXoNXjKrHiPXUOUxeZKabigtmUi0F9CGV5akr/i6BEb8lCrFyM4BlRSQfYHO7x
a83kMI9YmhCZrOu98418lE1dbhl+K7ATDHW9ur4ezXK4Qq8D8y5lhUNSJK4f2pJgnPs9pqJkxUjF
Qi5JJrXolqFPxdoVqF/b+mxJmoraBHQ9iE/EWmEI6RAVln5IMhnj6cQs910GNTZw60++A1iCEV6R
1mqwlHDeb53mAzTGWkvlqcuoJhkiOse+6fbCBqequpTIr/Sln1iAkgqmEcfZAp4xaVxZQfiuZX22
UNiL4Trcj+3wTbiC6BFynn2kKThhVm5duHDqz2y6O7NGzoh5iZdX8YscO32vtHDriTNSh/6q8Ycj
I7bxqls3poJMI0FxS2pGvaSH10Q95ODiniKkvGom+5SzLmhMkoUxaK11PwSQXgKgY11mUaG21xxN
1aaZOFxJJffKJybl3pYQX9ox62qqTzYsOZFOW8/qyB5DfHXl27P7bcwY2JGLnGbmwaffLIxR3lqJ
uIVftQi5Pi5LWM+IjnKI2QC98u4FTDMbl2V91qUbUFNfqC4e4phpvOvC4nNHA0oeQa2sv3EV5Ip2
do0FU9pyzYWcYHMhl7T2JK5N55WJeQUuAsEYIZxAwQBmWOhK9FgBzve/1QW5AmlUveVj9kkaRrEg
/O5sjXqHNxnD3FS33kY0+UOu4+ArXGsejDBujcjdNrxxXyq/XOotQSkxVCMr6M7EiKacOljVF34e
ryPLu7WJ+Qw0Z1UZTIHasHoUVfBuuWpY6h0hyVkGW6i3vk2iciGuQfQIjG+Zad6lkxZBoJLbOPZu
tAgjx6C3EQ3KfGPVhblx6tJfcih2wVNYo7Ij8eHL5KwyFOm3LvGJjKQTmJ2s4DDVybMXIF8ju46L
L4qBovvEGfuuBcU6hNhTEFEZ1fp3A9XXAq0fUXhW8RAFBDAPPuuXS0oaswZDY5YdGyBfuCwVDPNK
riMM0VKu56DAHP+r71ma9wHr7xazUeiPb1QeNDEdTgm5m6AtS9ihG8ZxbPd6F0ew+G06J1EHBn5g
huxVIj/pK68gME31+Tdlxa+zv2IpYZA2cBQWDivoFdctZ0VrlaVKNCQsgidGw/CgHD9di57unWGz
+gUL+eDndOKAmu9ip9cXRrtzgveI3QYKRLnEwNDiVicekiMQTZEqUbTjC24K/7skUw6ZwMrBqnQ7
vPQETo15ZW1czk6IL2IYSb6HdpacNKKgnGOa3aELgQLsRi8CugwqoJqYypDETcu2r+O09W9syami
pzFd2DUBLGJcg9+9B41jFiCka9R1y9B5dxzdW+god7VB5DsHyRvM2yre2Jysq6g/l4SaVrVxqyUj
gxf3LkK2swosjaxGHe+ea8Uf8/kUw71D0goD79RzbkWMsKgvdlIvaq7olPu4hBLWI1A6QwIpCIJh
sc3gi99MELTRe5uCCNSFcsFNOTa0og47qlkcUjJg+b6eoczlaO4rHT2cGq7wTclVScdq05blu6F7
BxJCaBd5HK+5Lx/HJthBX7HIBmnu67q9I4JZxXiUMkd4GwSG35nnLlHwhjtLhy1FwHtjdf2pSFmP
OMyGmWgQ/JCVODS06cso6JLrrPVXAoduOjaL3uaIjKLurpIk8zVGuPRZci9dbVxZDqVZ4BTbXhu+
m+j/oH6x6/P9VjK01wGCJ9+hpk6LTl474FO46EHCaiidNgB9QRIxFGOVSGSuq6Z9ncDTC/zeY49H
OVFUwEu7ZOONesG8kPnWQCbhomfdjTClLFiqlmtSbMJtWjgmLjKu2rmpBMOmamX6NAFMWZhrT8oU
bVt0bJkoXumejnShHsQxb/U9MPNbHzZgWBEjVQJApi2o+KkDMzYFZD1NHSe7jlVVrapvrUmQDUno
cDrr6NaJgq0x57Fk3iug5eomVsA6Y4ugNtUmh8DbRRUTVPjvyb6avAejQYU1sqCJ4+Srs3yatQLp
itk9aqo9FIljLCs/+EIZG19FSAWi+jYkLWsqvGzBvm9duR1iCQD8cBJ9wrMHtcXwpa2yZvhWluLL
M2xOsU22CEaQx2XwQrfYJmiJRHjzOwUVXSKiKyvkRslQ7rOm3Wpjs6sEMLRKO0dl4y/tKj4mRIsh
YlqRp77BqEp7Trz2vnqA//ysHPXNz/zPzHzVUaXGWv8ZStRMozroloVhoQj2KcijRBjHXIWHrvcZ
IiL4TVqkbEZomcey8G5pGqGcIRKiyZJxFcUujQVbw6rhM3iYBkGph3ukTXPrCv57N4e3Uyq0VfAs
Zw7YWJ4RoD5ja3TYI5r3uGc61buQ1NKwfSCQDfu5Nr4wDHksfDndEFLwrm86k01YUgYd9TH4phfR
B38t0vZJ6evGZ9etyJ1em8L6EBwfTBnZkg7IzDQlQEUfGxf/WP6cToyu2/Ymbtz+eLkxlPWJTrJf
C60sWFBn20w664SdEYF16O815F41MKQFbSNrkXogYU9GGYH2jfVwRbILjS3gwgupVTC/wFUf4gQx
GDDWsyBDvTZO7hhfcwKcdU3Trio4JNMSnKOu7YYy1dZpqX+Egf1aaqI9mm2xjDX7sTPwttsm3JvI
Ia0nv3MRAeyFoX2rbJSkba+na1ti/SJS5o0BdrwKPZZio/cypgW7CpGhgQybxTD1L3hngMLF5ldl
5CAEzYQOAh+pG1i3JmkMwV/Pj56TPVpIr6+tblfCojnIGhmuppW8WL+X9OeWMEVA9eLUXQyO/Ii1
kSi6UIF7ahgdlj5QTlEAIvrpH//xz//6j/fhP9VnfsoT/EJZ/c//4v57XhB1pmi2//XuPx/ylH+X
//P7a354ySF8r/I6/2r+9lWbz/z4mn7WP75o/jS/vzO//bdPt3xtXv9yh2MxbMa79rMa7z9relmX
T8HfMb/yf/rkPz4v7/IwFp+//PSORqSZ3w2HYfbTb0/tPn75ybC8y4b6dTvN7//bk/Mf8MtPB7T2
7+/5f/sfn69188tPmv6z57m66aG2Nk3DEq4UP/2j/7w8Zzg/GzxlMS10uMjokl+U5VUT/PKTtH72
8AmYri6EaeuedH/6B7O++Smh/+w4Bu+Itoq0Nd0WP/3rj//Ll/jHl/oPmsmnPMyamjd2+P3Fr1/2
/NdZtiv4DLqN+EuQ3sY78vz7632YKV5u/C/CAs2+FuqVlPSYHIJqNPYp60t1YxkpA60pn+ry1beh
KS3Tnk9L0ciKCjbmySc1qHJ3w2jEzlvr+pTLHA+QorZ5pjLxUdNTqzjIJ4HSkY+Ho1HFykdHLrTB
oNk66ASwY7whroo+Ws8E08TCUhVoLfp9OGCmaBC1dlFbDS+6TDvcMilLZ6978lvhTN6ySxxSyzYj
J7jOvEpV11UmyQ1tGaMEN1j0HqeykN6rrjfOuLNHzxfXTF+15jpuAXg9tkqq4SnpW1yH6CxrwTpG
dEZ518soyT8SprWE4riooq+tgOiaRWg5GZJtDzBYfoz1to/RJ9Ew3NpmlBAWWOfDugYkPCyHpG+G
tat7dDi9yA7dDb1X31wygHLrtWYnfZySBN57byX2SX07YQFhVNDEaY0gw+sHGTEJz2MXjQZa8JBY
gKRIDf02Gct6Bp7xjfYLLY8i6NHIcJ/oeHLudO24hYDmucjCB2XZW8ysGGsGs0GIxwUhP8dOZAVb
Rwl5h+UH+YmdsjhCQGjRwexl1SPm6BztFFktiipMO80NFPzsAYlR9Br3RfJWsiWQJ6SowqHHwOFF
WKETeaqIKcMOquWPrtGgpsLyVR8I/IbDMA6JrTYtsn7upE4nBu9cFH6ZbSU2iuSYWxThAEuTUG3d
PiJ9kKBGhJfriGkN0XEYNjDFMpwVxjnRaDoQLUxmn7HyOhFyMW+s2piOpHMO7D9Tn4Q7dhATCfRQ
l8616XtYGhr8mN0qR1qkfbjgF933CD00p9XQ9obOYxJquoCz9Si0ORsPhNVVUguG1QC00T46heMb
tyTpONp1UyOS+NaNKbZCKau2vCEu26ZCsYfGJIdkhlgMpVexfA4spKsBmHgm4L7KKvOeIr+rEFKE
rXbKTamch4reo7MqJThxVkLKc6kkrWjCym+a2DCznmCnZy3uaV70xPbQ+Ue2pJ+cLFpzQPbYMJj8
EYPTzNmkbpIJ4uhkPJ5Am01iW4LZEGtJFWLesE+OLmMMS9ftg98rzNOOT+SAZvTTs0X93127OlDE
KxTh5TOZXZTNrDtWI+32iH3Do5clGQOHQU0EQV4IZd4SlTAXV1VVyJ0FG509I6t0KJACsi0qk0Sy
nqfhM9VLN9M6fP2Q7Sd836VFt9wKesa/cRTYBHHadiqth1zpLdQyLKfGXUn64p7z47XloxcEOQD6
iJxFoy+AtXkRggY7jtpkgcuyiPe02PRx2aHvjLd9Vhklvp9MQ5I3jmGIIo1c3rVA4Iwpzq5aElqY
DNDL88KyQRE8zWRFNxMzWnvw8w4tLWqRii4KTlkCqq84u7CUZNafpoqv1o9SbGbeIGmYkivbVJhL
JhSu/DfdKelXSLJbmUe6AxSZRqTxI5PbDtxgiOIdScNk+Humuw5IESSRLmnBOkXCLYHvKaQF4Sbj
yaYBm3JOjRWW9iyt461edyUBibLOwRsscp1Sql9kDso2EKZFW8S7GMGMvgRjVcq1VUH+3YA3DaJt
hU5juoW4red4eFpzmlj9Gq72oTLkmxvPCxIH2WymOpd61rQYUslBM7/aom/alUefq3mQJsyqq042
WcyzprKzveuOengLyVRG99IuCvR+JRYBuiMZbzmPOEv8EBH4stZYCSDQgnijrh5mEGI5u4YMyhdS
S1orG3BP0NGtCbUpCtde664NdycKZhpbnFfh+KBMhQTeQ0nKkrxRfVYjRLIlpBYaP10AZwRLfoEd
jD4UHkoL1ingaMPoRXfMi2QKtg1DEXOZD4GM7ljxMC6sXKvtUV3Zprg2RSyzcWl5fpt+d/MmfkV5
lL/RrUMQTMzRrJDPoSpUN5o0NEQMkaoHnO00hsGJXEV9haqA4a2mdmggu+Aa8YjJpgf+QVSNaid7
m3F6L/e1CIsWcr/yDGNRpaiN3kTozgQgMC8R49UW91f7QXeoYw7pgPdV111HE+3e7rvxJSl9Gt7I
Y6zyM0eT0t275PBld6HWargGrIGN4NObb4r8M4bsjQDXJ2yZEETV99oylCPF++T11TMuST/BWiDM
6LEGXiRZ/beU126gWfNXObffa6TsAzYCM4xp3pGV6lwlgQaDwM18Rz8AxNHVg1PkRvGaoCacSROO
KFZThkaaTKTGMFaNZ/WxwextEvpDT3dm2EX5qILTRCRJflMEEWeYAv+l9tQjopiYxtpTuOkyr81L
pg1NgsMndEeTNnffRJV6G13hut88KKYfGk6VdvWnIu63OunPdZFh/aUscg2DZAjJW7gmJgUqLeev
ZRELC6tCLvNqFCxM03LYBAyoGp1rOlyrDwxm5tJJoqPjBufaFltXozETM24jKqHqTBwYk3f6f1KA
//9UWtuUtaxB/o+l9fSavoVl+/mX6nr+T79W16b+sysda6bxShblumH/q7aW+s/Ev0uD0tq1hMWz
v5fWmqH/bNKfMjyuG8BdXGH+Xltrwv7ZtTmteMhBKKBcav9/fbz/QXFtzDvJH7W1awj2G8OhaPWE
6RKI9sNOpMxQ1eDh+6sKfwSpY9WNyKPpFgvoJ93/AIbNyOkUBcaREpAAWZZ97PjVnVtnTETaslh7
7IfLoIcRpffhNdyE45+26L/ZzwUb4seP6JrokNkgGAINi0345/K/FB5UWIFRyR7bBoSpRS461KWl
LoPpHFVLINlmAaBD0xO50ILQxqqdvxPNVN8wLprOTNBoDyfmLAY1or2ybXoQWAVWE0vbZdTZEw7o
6fv/5VPPi5IfNizfuqPrlqdbTAt/+NSBH8TK7SHfMqfHbZeUuM0NN/9e0zGTo5m/EbtdLofmuibZ
Y1MLkww/aVt3upFiY28cKou09tYuYqmSZHPQEcFZU1Z/NMYKRtJoIVVAm2+BEsoISpi4Qq8dkX8J
u8gWHVekrUkMItusqn5dZv+6i/+bL+THv0zSojAM2lym0PnDfvzLdDbnEJKGeUUTVwc3jqUK2+Yx
7WuAak4VkBrWRzvVwNklJvvvN6shf9is/HLb1S12XEvQZ9J/WAsWDae0kMbIFSLzvWVSKipLoFvR
zOvAbeVaY9wxJ9hMu1StpAPWbp7TRlG80EvCkf7+04i/rkxdEliRKEmG8OTnchCbP34a5YjR6tC5
1QoRU02+Zg9A6sB5QK6JHUDbY3UNqmeGdZ4C20bCA367qrZv8N08QJt1ny3bewt7MhSE/KDXb96F
oiBCbOyipTPqcOU06Ls6WVKLv//sxr/57BzzFkmunmnOqeh/PayAHiUFq7vpiiTHdOOg3LMjY4PG
DT17X9/kMXO5UZAvjWcTB+WQgdR2lLlrDPbgv/8s1n/7LGgNbD6G40qDTsOlA/CnFf4E/zmuiTtF
EsvypA/xNvQxM1Iw7MtWL2K2h0mCrmex/MQoU5kUxZEeRz3jCfzGQWGDdtCa/HC54cDa9riFt33k
zkqh67brw/3lTkPoyN6xw2yFWKp1F75GwJpePA7EWHzDcb4wtLIHPO1WmCd7CuXcqK61JJlup5oR
ggpZZyuD5CE+HhxtrbHOjDHOOamj107T+ce2iizUMACOO0X6rgVqy9OC/pEqnWYZdOUViK5kBWZn
rkOR+a5sL4r2f789bbISfjhOXOEZzER03YTNa1s2V5A/nzQzi8AYy7JYkWbRJ92QdtegYwgTInpi
ai561zB/KSUPoDquvTF4Y8Hb7GWdGfhY5h8VhD8yq8e8YfRqN/vLTz8+o0bail7Cgu/ydG0mB11z
sL43Rn9TK+23m9IgR5BjhPvQuTx8Paw9Lq/JL8+0v7/y8prLM9aUDzct8nefxFWib/71hpfHf3jZ
5S7qZ7VEMYUW03aOE3y/ge7PTTpfNaA9qk1sp9N1ajVnct7sQ+62L15jF3slivGuiL1zJg6GgvyP
bUdLI7QRImkIvZAPQz9ioXcA2tQKBb2NiwLGk7ieQg/adWNoT0VBuidF4cYZaVrQDLG2Wsj8PWDF
e47mm/LBIFwDR+EI1hlHZr1RQQXgAAZZ05fpe4x/xvPVys+VceMHw1M94nhJaxftjIyegXrGH1Ew
nsKGiPtyUC9upzwSOGx55eaWu5O1I2BKIWz3dQBChtW2m3DskZMDKCf5d8x3SpkEd8YVpINA46Ie
dPnH2CHxoI8dFGnypFaa0GfNYlCfJ7IJDS+S1woQujKn6kbvp2rd+7JetUkGPLlLH0WgkgMkbKwd
JsI6vXtIOyJWJPC7xzIueSvUkqfa4kw8gv/vauJjUIyM66kBvJ74jtglzrs3JzcVUBb0SLOfGNEg
lTDbaq0IKU8Yfd8wXyt3Zq8dSXSfDq7DEdp0AX7tRJJhUDPxzEkgWuoxsz2zR/7k1uqxMDMSJhIC
V7Pc1L6n0nkKcUmflanX+w6dN/PDTGxIZq9Xvq5Dex7M+ti4Rkf2IMKzEI/aa2TP/Tm7fWRxD6cp
Q3GlSdd4EUTLXF6Ad4+md2M2e3Smzh0WXPppb1nkWk9OS+O8anVmVG5rPWW+h4FEi6r15W5QV84C
OY27u9wlmgXNk9sXx8td4jcIEgincx3ImfQhmq0yueoX3ngMUUaduchzOs4dsvtICOPT8qwi4fVP
z3LNoxs4v/hyEyTEtAgTK2fs3HhCafcjUepbSfzBAt+tf2/JHJSfNp0dTEGHy0NYcd1dlGGTvNy9
/K8wnT44Tcj95SGtr+GApCNW6Pk9+EIwdBOmuByyoSIfE7pFVBvaKZlv+iH21obgmM7DUjvFQqk7
23IT6GP+x+UVl8fDukiP41iuLvcuj1/ew64wVTUqvf3j8S7InntJIiBsWQPUuRPeRSKN7ujoIAMH
+rktgzH69TF6Qe5CDKhRLy/hqhbdmVnbrzBAkp6rOzTDhD91G70Ca/Lr/bTNbJbqHllZpR6z3O+z
5Whq0b3mknOd5Sxhk66K7y+PERiHu9Ew8YzPL7k8ETYo82jY3AoGKqu8ZXsQeWds27AF9RXn8lwh
Yj1PHs5oR5wvj2R+niykR/7l5bHYrL0dsT6ztYHXXx4b0688NbL7y53BUZ904nfkx8QQzrvohLgc
Dh55Da/E/hCUl9j36K29a7gbASdfae/thgEv7Vzg7LWLDDyMVuyRzcEF6LdvaWGtdS+1zpqmoa6Q
evwpq+Xcpv9kUgrgxm+sB5tBNZak9tWre39VtIZz18y9cj1kjopiGxbF2Hl3lRWWXExSgvQQEr4K
gr98yw6+awD31nJq0l2V1d4DmWd3v/7PAjf4aMroNiuy8ABYQUEVBQ8XV0osVTBRFYQmWN+aJOdV
gnwLAq27E1bl3VZSeLfFfJOrAe9MkcDCyzkPY+cgLDDBZdqVrkYugT89iHQJwyCBKoaGqnBOQSH1
o5o1gV47hWdOuDu7mDPVAY20WxX7KI4EO5Tuikc7HYe7pmz+dI824barSyhujc9FwpwEDFh0WEkS
ly8Ygz8bmisnI530o5br44ZuyOgQeTzJG06xXHKEYo1e60enL+SNN9+Ermlsm4SQofl3qhoCGZyS
Mw0UbGbFPh3S+i6eb8opk7cOo1UvdKo7NLdxb6UndFSMe7PxINPIWHIwoLVPC+MoQP4s2zZ2US6D
gb/ckFitk/cUACg0gvbqu+/2wd3lZsrc4K5pNAT9RkF0DfcujzfS/4I9/GL0A0NKksfIN8HHTYAj
t7VrUdjUCEjxK2NF6bIT+Sv97eXe1MAxydtOu7ncxVeIBJLB1HU7WhxKEqKjjSrSI+vj0IP3eChU
t2GYHrzUBIuQnmb2N6rXJSVdiAMEOPjlRv7+k22ZxWaSwePlcX1miP/xMg/aQjiM4bYfYRpciElV
nE2gLKuay31c16hqjF3rKNJH9aY7spTqjpeffFVENwItkqZ46I/HL0/id4o2nlWcYRRvWKKSKt+c
+96pzyUlD+JoB2SleipD90s6FSJShR3oEGVWuA/g+VrUhudscKLlZMFEoZ0DPyVCkoL44VUjH6FY
BnY4LFjOwMLOhnqvW8YNxUfxanraukjdF4FSjyWPlgDRtIOz55asOjocCmVpYAXI3SG8ieCE3EyF
Q4BRP6EARtEYUQNcOU2vHS43dS6Bjyh6wfjzy1M8YpIaReBsEcK3kA2maXXJmCtnWuLlJz3ziTsG
ZKEVW0FCATuvqw405fkjLz8iw5wov5OFXwDLjJwsB4TF32dAy6v1EYevFftrGtLyJW7blQ8C44ny
Jt77JqGll8cNSpkrUefTKZaVuOUl6PHSetrPRPUrkh7CE4KEpzrq2msvKZCB2TZJmkVm3Mz6Sz0V
LXLUonYOshHOQWletapEilqswNijUj7b/ybrzJYbR5Yt+0UwwwzEKwnOgyhq1gsslZWJeQogMH19
L7BO9+lr96FYSUrKlCggwsN977VLxzm10mGYUhof5BcX61x49a3KToY5ZW+MroDb6eYuCiFj+Y2x
KwmIfSu87l0uKe+podXHx43a9FQ+BjeWmDexxVAyXeCpHHs+fXIRniEGweMuANIMfWNfFQ7mqiGO
NK5RBjzeF6fO4xc/rPeMA4unx5UBBe0fDSsA+S+Ov8qktiSyEkq1ATkFis6O7qPKw9vjoSxeExG+
Z6KeX5uMf5HLffN4poFDf82ZxeukHWtVPJ8AdXg3d5y9WyWqv3WBYSmidbGPc1vso9pBDbT8CUs0
f+osNH1LfeRF9b0ShXeQsK1BBvO0dCt1xRW3gZob2uClB590Vsg0bTxgNVSNvStTGd4eD4KUr42L
OzyYTIaDLqq1XWE13rPKLDQCTkmOR981Nym+syg2zggB/vOQ0jdeFRPc/gkS2NojFydwZ0SJSJNs
FUzpxIBgubHwxKEdrpy/BvSUwLBiRjAeHqCtH1Y44eLqqfKnfhfZTb9PcXUag5vgHNJg6zKzuSxU
5QAxKjPfWKF/FKIieNV9JigZZxvFwW4AzYwPgmsecdC0TpZgapVMYlvL9qmsUrR4EGW+DbN4hzci
/8S5CiJXGFuknc7BFIxIJpn6F4AUzjMttF+p4WffZaMlMA2K+ZRhNlu1vTXQoR/OgsSsb0Ug30YJ
LTyUc2m/h0PB+JXXraTKmSNF+Pj6Nv6K9dvQ3aN50DBN5Le097Cxplirk7nuXsshSjZ+YWtX4Nv5
fow9RXKfn5+BdSLjMk04la1PuTnLnd2G4oRsNz+i0nbJMR36S2n2FYFMsnm2nLQIUjM2Aaach4ZR
ma+weY2IwzfJgOqqVUO7r8axPNZaoc5TVunbtsrbZ85GYg3XKv/IbeZGeTS8A24k2MhOTlmrQNBS
GfZ6gp2wUgn+5NT9M7TmHZhE8QtSOKarPg7fKxsLiTlBvbHc92zRUkVuZP/uWpBqukY4NZbdIPcq
MM6G/TfJ9fEjkcIFesBvOLU6Omdm/iz1xeOnTdre8Jr8+fHQoaBcM5RsdoqGEpO0HK2NNqGX7MMF
5iPp9oD2kFdSidsr3YXhMIv57i/PHi/996HwK2uTDWaQNdwI4xJn/niQYZ+fxsWmIrvykMhObWVn
91+jhTo4a5IfqfkNt5vZnuuhqW+6MxjUdDq26Fkd1MJTfWxD6QJV5Uj/TrZ1zHy3bnePVShp9RSc
btLuWmoJqgeeNsvTqGjIv2Nuek0afxuPkgbv2H2asvL+uiNKSgRD37UfWdgMWFe0kEyzwU6DDA/7
iz2o//zp8ZrtOcPL408kBiccvHG9ulY/b4zUINW8qud9YTTZsYlGebY1y9nit/BuQrVlMBta8p5V
BVS1kB/XQaKXDBbOYWSrpouun1+fumpF/mJZOM4aKDr4qiSaLO1Wdwa3q08bsOkqKsrJPHbTiKu0
SP+whbw27DYfwGNA6NGhODvow8+uL9sNCOnkw7a8V/pQgDglkJ9U6vfcMay3BsHFjjKW9OnFvKwM
+6dNVfy79pwv2+yGV322yr1dlM6OeqF+YxT39vgEe5kpOuZcv/R1Gx0cd0p2hgsgsUGJudKIAaW1
a3Vsem77lrjtsYKX+B2NOi45OgT/vp5L9e/rGaqD/+/z/9/rsfhff0/EerXr+kJt4cpj42PARsu1
D98ajc5sTFd2zXE1fKut1tmTnU2Rtny0LUxtV3WIvGlehm8zA4Bdl5Jm/vgoIaPDVhQ+jeXlo10Y
uhu8g4g7XPCmA76OVypZsZ8pk9cgXGbaCdB8wKy9//tsEg28udXjyePTK7N/qUoUa2r5YhIXWvzR
+SKj5YtRGfTgSSIBGYlsD8Ar96runHsSXXKOn89USA6+MITs8zhpaAn/7yfgZLpG/IiXx6d3CU6U
KWFpeDwtlr+iNm2MgM0soDrFnHwRtb54BPceXTLg/336eM2q9JNGK+VqIOR5KSuv3/b0dYPHB9ss
jncFZvS1spjcc5q4JjR0b6PovJusyLyUo8wOBvX0v68JlwrR4QrfJMpXNE8y1cFD5ROH8loYqbwQ
NCcvE1t4H9gKiimr7K/HBx4PiT3ces1Pzq0bWcSpkH4QcdQz7Ki6Ox5mGKLV7I0TyvSEdDY9ZRog
QaMshr3psATag7EfkM59z2ESbcnt1vdhCB2T1qkGM/yLk2K5Ny2r2epJoX1FubHVAJy8oWNdhwOs
gMfFaUBr6WM9+2ykae5H3Su2j9crktL/+zq5q8WWPuz8/T8/v9Odr7HAOcFBsnvD7ksmaO8TiqgX
PK0LZ+fYSODHIlJv8NX8/TwroneXj8LQS46NTYfy8bVmb4JMif1Pg280UCyMPxXAfiNtfjk+8wYW
M9TGwxg+W26L1Hz5BKW075AT04sTz/3BsRq51WQoVjPpnecidn75XQ83sLXad0BfewfN9D1qzPzJ
DuFqxvaHK7SaL9YBjcKXDyylFb/CgmIuhG7TQZvZG2SsvdpefnfH9jKZrX/Iymx+GUKBInrM0NZ0
A2FoSSVZwbnWCIZ5jHLMM/zn5tDFkXtoKjc9t+DgUJK7uHLL6u/j+DY49gswkJpqIn/2J9/9jZj3
16SxP6p3V0ciHw84naw0fhq1sX0up0JexTjuhveYWfwX6N3oaGaREdDLzr+MrCMdfEj7JwXvdZNX
kDVoNYhNHyYU8CR4AG1soSUYhXmTOqaeUPrykxn6B4zQBMaOuRpNW//rRvov26mPOVyF116qOODA
QYCX1UWfLIPIXPzyNVdddHPa4ufxMlT3fhfj/iJB0UrXqWqiowMEj14T+uhRKOcnrs0X3rDmDZ8a
FLhp/EVTLH/xzTpFDp+UWHrmZ3b7bp3aXQTdc5Qvachvs1E4w50wky+1AC1cUqBFo6GCEFrI+6Sl
86Zi+LnBSrtpOQ59Y95ewaPsf+ywAeubWnRXFx0PhwccaqytKKiHpMOdhMulccDI9jUjw7EgCM7W
5n7v2FpyQrZ0ttzsI2yE9ZEuPfwqHJxb1MUA9uc4OeJQeceZIYLw+PhtWtYIRqVMo+DRRF0GHWvE
f9nJFIz/NEZll9x2VxrZK2dcq6QjDez4ueZJUAG1fTXTCekHhWzg9lO8pwA6iyyPjRXtjVxb5V5o
XYHkmafYIDJIOns/VvrFSIF1462GQkgC+M1CyrEPx+Giy+jgNh3lMgbO0RVw4docNHG2IVKR3MwF
/yPUd9zCSkAUN151V17VkHiYNfhmOgOFjMjpW4gsJYvPKr+4X+JNPCS3BixO687IM8CYcppyHeIX
I9T4CRZhw2jtPZ5852mwlI1xm3lI557Kon7B7WCee1mwOiitJfXADSGwxxSUZnviDGeRljCu7cSp
sgBDXX4eOut9SDAVsbakr0TtCs+ziL5LT6PqeWPmOZmwhMJ/TCyX5lvJyGqZ+sgx9Q6skEEe19Xl
8RA67VkOBfxt1Fp3ALzuVoycZZxWPstu1I/LP7uy2MAPReKqAALS8Oao+q1ocGctFOXMRbrv9CZv
nq7J7ePp8kGsrf1lJi4JzNNTklntk8LstKK0/aECZJWuSz+oF2a8yUl32VZNnE5etFTD+IPX+iCs
46yGJxKt+dpWP7deqU51AfBNV226hSfgPCFVUYTCaNF+gG0uvQixkcQPqTTnpufT++TNEOLjoYWe
ySqkldO0hzeBVilU3rZlB2KKxr5ntd3B0/s3B9bjyWZs2QxENpV6JbYo113YpPO7IqvwlMteA6LB
kTNT4Go6vzZB2w604PTmNU6L5trQ5XGkcu4yG+GXDuG50jzrVSMyqu25g1Zjm3T36U/IqnmPjDQ8
66HukAmKOhawWv+T+sRxD6V30Cd3n8SSaCDG248WtqPDT/SIR+ecQzyWyNMz2N1LNKFo6ZyOd1uQ
uoxLUrhafGdp9W5NrV4xHzlHdDEKYyygB9vvyy2CspPfFDFhV3CP6uleKBkeW+ZFsvSHyziJnWcP
+Ts7Bd+zJkW0N6Krb0bT1e/vcVE1a75blxNHXI+gl9x3x9GGCynE40XrZm5PVuUNpmidCHQfD4uW
JKdwesYMyCXa1311rZV8RboMs2TQvXPkNP6uasgYb2T2Jx4877L0+egSLcjSutz2oPFecYR49BT+
uoYDS0ETUCBKVg8myuYuw/pEsVkYZ04POWhXtLfE+oKvIigpXsZ63TzuNAbPV1EZ/xT2qB9GR5uu
DgFiuYps/JreejJC89RouX9CrgrfWrVPYshnWDj8OrtZ/2hnKpNBFK8Rc5E9ajTwQPh3z9IzftUx
5Nc+J+IIjLDH+zTSe0nI5YV1qXMytqR3Klvrk177dNIjxwnsEtgA6aEOtpwi4W5V755V00b0uPs5
w7EgeAB96UIdjUyJpyJ16q1Xhf5OMwxYGOQR046ic1MV+RSYRUOjUd5sg2qrStrhI8oK6MCG91RE
s7UxPKKa0WyPl3lGbe9S2DlRdki12ruO0Lkyh3i5oXeYF2q1eYpmgmimqXtLBhHvTFGjk83D6RrN
gAWFxW0Lfk7unFqEpxEh3KZNQ2dVq3wmqJ7wO+SjjHh1zuJT9AHKt76aUbfuVG3duMqYQGoG1qpW
veWdF21z0lvaPDRfZt7pGcYf88W52MTFJcpsXF16U+70mBH1lJP0O+eVt/FhI29R68Yr2sjDvhqI
2qWgDPFJIgFP21KxsuaglFE+hLqqd7XTrPwRUQqezoZDRgskPDVKzDRldozZYIMe02Pb5wFEVEAB
M3K/UMb10aV/31XxgJMuufV9uB8nSwW2dJytJaMr0ev0+hDwrRHmI8merXvelX80DaSjXzTx2je8
VxhRxSaZyi/KCoMEGfqKEpZdVWXlhiybsIqzS+wL8ujgFq6jYp6gA8AcjVIPv5BDQymKBejanHcj
Xn4IF8n/WdX1q+ZXzb6Z5fdjy5VoO3EVpUd2j+pAvIm5s3G5sHtM3Za4+ObSamNJn+/b/Qn9cX4u
GQvnAB5DhZUubL3mPuvm9bkvBvnaIxRaDUtrWGh2tbMtEX/rYwv2euT6GwqNLJgMPJJGXpnf8+sP
9Ta9N0VJ+HW0ZDyazTUiRG70iMhiUhNUqubskXX2KcN0s6KDpp8wAL43anRX5AVB/1U4UwuiKcjK
E+Klih2awu3crfUqpLVu6ENgcajeFZRMOzPm19caIzV02H4XhLDjqiVX2/bCN8Aw0cEIvV8+sQT3
rPW/tGWC4RCSTDeCVtREfHeRACtgSLwzw7w7m7MFskr3tB2HInLtJNVfKHMCsSDaktjnoFPp/Tet
3SChmDWk7Yy9AX6006c2Jk80lrmIqUf2Bjnb13R2iIgjk6BPmfF2Q5aCXvupJwaTYY0H15jj31lu
/EKk9pcN0XrVW8iNCRof9ARA2VvDvSZiyZOEyo9Tn77iIIiVbwob0S3BfVpRchPk8pZMKQ52e9pI
Rb5SN0NhMrOCCL2R+lrvAJCFFHyKr97AtTDWiLPKVWODP0ukUz+7rvPGZGnniWyPfSlBynMaTSIY
qNHrzyhW+FM98ykeYxBP/lAFldm2QaqIByd7iq4p4U3Ae9qudt9KI4NKESHbKhdjLvsZlCvU7CvH
KdqNyVj8msih2xQJYUi+zLrXWcsR2tVA0aKyfmuqcDVK1d8f15qC7rCNiskPRsPUNkbvm/fYzMx7
16FSngVBdlX7Rjp0e4ttYwORgCZN9sMpBVYatxZpAMkQ4KVKvrQsO/tddquGKV7HjR0eQuIt35NS
7EZ49JZI4xt7ZXIf0cZsmcpsyspndWRLD6JRiM9ibnHFK6u7AubIdgz3YalEurFtioFllyUnztq7
Qof9ErZbbPDxdWpLYjy1y5jI6hR3pvbS4O/bmH0xbhxyuQAB9QPlBdcVOlUijZsTF4S/iUH57zGH
ZNduLuu9ntMDkMwL0U/clR2Nz60e3V1Pwxhg1WmgaqBpUVqGv+hJFGR2fw/VlQplxjXttG+xHUaX
RnKkcEYlL+TM/pA14PZwu+NSX/ekM55mkMgh6sF96/gfanA3eoeon7YpML7WRt4A/JarMleHsJD+
h5fDGgHvzFhSj+/AyUJHMFqLaUwTCHHgvTae+wExU28b1T8E36+ITclYKPEvRiyEhOsJ46Rn8SHU
c24Zuapx2dzBxm07Ww6BM7i06axRfKBB+FUjAbhMYNBXNMjDfWujCvDzUXKhpDRoR/7ipj2bNpAj
SXpFEGuYWzy8xwESYXKJSL96nTCN6LND/W7PNPMMoK1JeDc4chGMhZO3S1X1Y5lGdXZzB1WnPp5Z
XN58E6APHZ5vRbpXQMzjoOicjeNMFgdjC+wRgLS6+ogFKQH6EO8Q2v9hYqytHT8TeLdRb8UiP6GB
E6uwjCEpUvbthJWRbtCAhS22oxfO69Ia7+yu6QYsJXtXl9IWkeOG/NMWyGoabga3fy8HZvhwtty7
Uwy7GUQu263X/mpcSO8Cz7RN2wb/AcFW7eugyz95Q5S2LSL/GBdTuCJ3FF1AhM6ta1OIr4zjxQSE
RhrWM2o/aEe4J9ooGo8Kxce6SfpnjL0ZxOR6DuAH0F0CDun0JKLnDDFd1g9RhgXIAk6C2DG0NVps
jZr+T1mOQdul6c2isCf2hbRRF7aRxjtGdbsWJaIFOdYwtuN7Y/jJXW9t8tJ7qFw63xcQpPzWDe10
bKHzl3Qet3Ffk6A06QfNmF7p2GSX3MRj0FfZuzsxcLTwuK2SRcU7jjEQjpJzFyoM4wAas1+rdu7f
6i7aYNHVLmF0j7VaBRnncEKJ8VL36byLlLnrvPFezoS9GWWssU/RKOhm6pTWqrRNDPElya1PFJha
oINzXA+5sPahg3/fIzfhqju/rfKPbpIWIGQ330SS/3Wy6C2t6+FsDD2srzGptjgyNNxvHkAy8RJb
VcEx2yu3kuJ4o9Xujsw6tc4Un5nZ/MI8CzBNpLktVAQjx3A1fBJvsmPn9PZWqTMn04pnIv+q7xy1
wLofG9JhWs4BRp/rO7UcnsvGu7Zx6APf9DFXtJBWVBUyhA93aQ0SqqhLcB5QPfuIW99ySBQigVxE
/UpzOnXSQUhpXvQ0mTM7oa9d/MGId3CngGlN9kXDD0ZynAIOAC59nw5BXFX2QQ9L7kk73s/ucK2W
TCs0hDvmSXAdq2HTwZhapyMTq2nGH4/NIVsPwqZn3dTdxRkWn5KA42XVw3aIvPSk5SXfVHI32uij
NYyPSriIXqt5j2nqXesZDmWd8dHrfRWwa0wvdUsGU1YAiWRAyUJpD2Rg0PXlbE5iq6v+QWVbBUlL
CJzZ5DsMYsmB+PbqpDXhXXXC32pptwea037OmQ2CkVOASwCKqzdrvI9MZ0T2UXKVArN25Dq1ou8u
J9+vSPk5BAmRI8hpk/d6joVY9ylj0b5vBJ0cl303pL9Dqmfkw+SehhJVpvZmldRZnhz2U4ZjS7kE
hwkn/LGlqAg5yDZGOb8j6FBrf3ZfR9STWzdvv0J62TRb629DkguWcRAYe/zZ7gRh2/CA3AMGveZY
z7j0KSddDvDhmKJKGDjE5RR1+jiui+S7Gt38XLs9ZnCSDiHbAnxDdqWTWARAtde1f4wGNA8qbejy
JiPu3owOpYeEtkTZc7TJc0yzBsBs3WxFa9Axm/FiQOwkspqyti+dl8nV9nPcjUfMHSHMlvrEkbJb
NyPE8smrSa2N775o3gdL98AJ/UXs/EouzhkTnrnlsPsiZsPcn0lNZgdvh9eC7STx+6dkis0jhe9q
LqziPFkR+wutvEpR8Ged9kS6xUmChnkZGq9Yl2mt1mJAJSsw/Yk8Og/eCAtRdwBy+N3GS+JXT2/2
ZLEwJAetogts4OZzL38RRfzVG7oZtIM6coKN+nVnLmLJkoQeMkjtNUvTdKpxoPhR8bsZk7+R+AmN
qD3koNSIYEwupW7epecQTpE31pocYWzxTCWD0Y8+Y6bCK8Hds57aaO03eh0gaIyxKRLol0Z6dGir
fp30EB8GglUOWUjjg+S8la4XBHUmWvtSc+w9W0fYR5QnGBYOfo8PdfaqnwaL6iyWcKHYzu6Dm5Ob
hf9/BFWycxTJ7LZ8pa34BooUDb1Itspqs12vgBPN0RfHqAbrlEFLn5polQnk9y74iQwcGpgI0X9M
6dlpu+F9DDGtloi2cWSNv6gj5vXsu+FaGfoRN7DJDJgds/+L1RgbTmRBH+lIhuQ/zdWuRT6bx5aV
5GmOLNhIMiTvGmR3TV+jV6eG0TapHRXhJTst5fdvVx7hFfZmqLRnn93qWihFCB7QxJXSmZfleJS2
cVwQ9ShTLI4Q525jZ06BbH17jXOCMEIXqpUobjmJB2un9DluXmX310jqcmX4s6JNtAvVV9viIQKl
E5+5CrM1qewfHF11FrwxWLQNkJ/mPYF7UJTF8FZVcj6qZj6bdOZDSQeoijTnKBwZnQyOf4APQAB5
rQ76mAKLY8mqVOhZDXoFgArrVSVhrcD2OmIJxGGmv9DG/JxsDlFj7b2WLm8IYgPG0urIcs/4ituf
WnKk1yGa6NDnqBnw0r2XiqghqTV0lBXE0Cm5Wsvp0xlClJo9TD3owHMUEShPSJ6R7svZ+shhMdNJ
o1mqNrUBb02g7EdKB8IK8VvQzOSGzX2WBu1UfoTyEoaM1U1PxMeyAOkrfKM8tCn8I23WwN5V80U6
aX2OKV36wXjqjcFbuw5nwwT+OyaOsJ2aYLIQUHTTgdYLG6FPfUdnJz+jDKDyVS7Q84ScEO+5yO3h
qULgPlY+GQtVN+/1zFuDr/nVz/gauTf3uEQ45NEQwKdL1t6c3IyZkNCIvB4flyGCk3DInyI1VJzl
DykrwomDmwdEmxWe5eBKhgN6ycqiGyho8dpP89yLk9uHr7rhHOoq42czWsg1Onr2AZzSyjTx7XrT
kfZgbnvjqSjkqY9pQSpz+jvjnEMz2/P7lT8GSFgsx1YQig70YMn6Fr/BtgVEa+T9cgz4qw8Tq3tC
2ENTEZNji6CV1rxOuqcmA/eKEH8Xu8bBQam9c1uakf7IQHGsnlhdEV7ntADCpH6qyhdvhE3t6QbW
N3HwMUmvW24VXJ3dZ5jMC58T+H45ICFJuAaEnp66RrB8+A62PrcieqdDeVfAo1JSOkFB/NsqmW64
YKp1xewfU7AI4Its7aaAjpfYMGGsvedFHFcJFf3QnRImOPq2NO1CjtmAhhgAlPTfs80o4m6PgvmW
xVm/BaMxBjaPpFBheJf9wqnUl1OKgLbVzxgNkCuvipFeYT8zYy19tY4l/2wiLrLTjSAN270JK4X/
X7omcY4Y3AMGt93J5fAAs+Gm0ZA6zhp8M4BhAAcigp0S/7NsGA5xQzPv8YsnjvHVe5TH+wIpSBxS
UIyx3x8Ugr7ENH6S8qlwm+QAleAk0gvyqXINjJckBbLcCoSdQQwbJ8AZ/aY1Z5Pt5DzuSoZ98ZRP
a9T60KqwugT0W54gVFEu6EiUElFcaEJgn2wB9tqkyBSRQ+KK8yxKpJ8q+2XbE/cHUNmoNfBUtS+6
3t+lg6S3izn61QQpa5SIq1n9NWLzObagqja1/lcufLu+cY7Lj8QgDbqfG7A9/FNF+ZkW56VoxLnP
xJG2O7KvuXgtTPkTsztSUflnyjtQxjBtB5fwjVkWwTA4f+O+4SLpJPYsYskriSB2ziDW4C4bDO9U
DD7kXGQQQRsmryipjw3peFkC8xEmN9YSMjpBragO8JDOYjywyjYZwe2gAcByLldfgTZ7ZRtnJwTk
FHlOukLX+1U7pIdofn7dVcVgkNXm/diqaTZheKTS89O9wP+yUuk79/wn4coIJkI8290fJw8PeSe6
3YDHZZWq5Jvh4oJrE1ir8SWhnXFIgew39qhN1Kwh1dfjtceDMgASatj8Jj/+spoeMpQuj7WPCGt+
ThFfHWrLUzCzW4d1p3COmhL2ESaAXGUh4SKeSBj5QUSH5rqSSmHu8EfML5qF+JMrJo2B3If51IPT
glhBQquX9+GRyjo8yjj1V0lEsCpJTOlWMVwHQEBuWozwRnbS3Yy188cYC1py0NdrdtuJhChWEilO
XdeRSZIrdhgg2i2d8q7gr/OANa0MVVnHpB6tY2qbkilcT5VEkLhkSE0Lv0bM7gzDRXlWup8s/HaW
ZkTBrOPksDErPJvLA/LHjAlrufhoKhGYRN3SXCy6G8PyNaKfnzTJ22tU0R8xYy3BHcQZFBjhc1+f
LLb0u25o9WZ0JtI5rRbgUcTXUus9BmI7u8DpoCmdnnFqf8RSf5GVb3GcSMUl46Dj5rQJskm9PB6i
BimiHrlfsmUAPKumf/HRbaLzw6BiTC6eA9QYUEkT7anw4rMJhZkpwCRRZ+lQh9KcpuYQfsx+Uh+Z
WcC61HGgW5P5WjGo53dp//iyjg4q59gDiODp8eDby1buCBXQ7/kAcY0O3x37Y+nbn/qYFnijhhsW
OgBzoZ1upzzEZeAVp/4yuo1/lVZMaMEoMH4ANHkip+4lQ61NVGtR3/wqRAiY3TXCF/a6zUBnMMnA
qJ/DkYlngSWLjiGdgky4ZC7a9H7tio7kPMl9Pzm/SiLbnnrvikOX+0efgVGK6slD5MahM/uQ5qyu
nZOTQEijcqX7cmcMAAzdtEvWmRv5W2W3n95MEl2X/xMzP9wXdvUCrSG5ZmE/X3Q96HUmyL2pnsAd
g1FC7bpx+whtqd6TmNMfeXPICI/mg6BhdSIMmGT2MofqGhIeiIV7XvdZFB2jknaY3Z6TonwfNdPe
zwa1cOR70c6mafZEfITpDqec6JdOZFTxSuOOsXxYt37+lox/yRGjnb4Qf0tNXkcVaNV46Ieyfi2z
6q1GJXeBmEYgl3uvcuNM8nW6i5xkb/Z2fZQQpEk6brWvzJ0+kGmRdGZL+1iGiX2kZCwO4ZRTlAOD
zxjrFCtKOPoltaI5CHODAAtCHv2gT8jL0HFc2QgDr1MxxVvPLeeb9pUbqR+EuTnfHZp7QauRypeE
xVJf01lriSO75RrTHeauaHoWVVeGhHFtoV06DtLRjrrGfIJQNJIUYNEdzfJQopRlTgcfNLKvMfRw
v4Nc40ouD6J3uVtRzz1DoiKaApvz77BRO3L0nE/HooQmaIHlJWNj5RxpbNUEs7Bu4Quny6QwcW8G
biPQaEW1RcXtEkmoq52Tc6UaXuQSDD/ZVOmedioSBuJsn/lz37e/o1T7PecguIngzQ5FNd8RdX/A
BuK47Xir4SeiN/zt1ePbgHSRiUawEG6/WwGez59M78UvCT2jvZhc6ZzEh9QzEcEREGx19nwJpWMB
66nxMcECXbNccmOq5s3uAHClIT3JJPqDTbO+Q+dFg1VYh9TX9b3n2vh1W+mdrdr6zeQg6MIpu4uK
JA2clwpJPKpSBO5HNoyYJmI1vLeD/hs0QvHXJshQZeKf2quBknuQTaPBoP1WEZM2lm55NpLGPQ26
gwSj6n1G+iyto0qWWJBnqWg1ZGhbOvGZMwP7KNPKXY8x8SfxfKVaogs1ApydcyH3DmNl/gWfuX1b
dBeX5uMmLXr73Yujb60kzpvf5nq2QucIchvuoda8dFmf7yTF8mnJDks1ivkYO3WgG0V51D1Sl8eK
ZNLHw3+fciYqN04/I+tK9B98PtEWmI8ROPRTVkU+GjC2y1Wf9trdwGr5Cm7jp1I4Eh7PjCK1YFWP
DMPT8BWAiPlKv23emhZI68fTEMrxkZreZb7FR8t8WGc4eS6xDC9oqCMU95q7c1GYkMgrn/77wDVr
cKKlQNWYPD1eH635P59RRV1zVdqrn4ht04y40eofUS/bbpzyChSWdelM5YEpzpdmt3gSZ6imuRlV
ZwhX5blc/lQvWXNW7oSrfK6GwOhpYNSjbrG4p5Y4WYnvryZnRLG6PO1UFGJui/kwA0JxQi7FvgPs
8vFRuXw0WawnxBMXG9tJPYKgVZqsU4ACq4m+6ky06g7s4e+xU+LoT+KbEjI+4QME5c5aRtymvdcO
9bwcZLeWkC82CpaekeSKILi/IQQXoc+/c+7vVUGOTt8M8syobDkhMtnPg7mIgXFAFAGaMnB+D48G
h2OjRYaBiKTe9mP6JKbhRbNhRo8tucfZ9O77EpFzVCFF9KuzFpNf5REYgSUm+7E07WqXlX5Eho5T
dY0qIwQVNR1Z34d1l3rxRl8aEGD86eUvja48eTM0fTm4sGoDgVgjpzktfglDbz59kx4brcyqfEaA
kAVDBiAGQgx1vIcBJXobIsgsTazduvkCF1euUstIGemyp87ddCTzXFF/0/0NS3F2xImpKa5baOhy
IBnWLxjC5WXzT2VyLtInX+5TgPEARUlD0e7WaB66/8PReS1HimxR9IuISEjsa1FQTlKVfEsvRMs0
JvEevn4W83AV0zdieiQVZB6z99pcoRZbbr9mjYcdIf2xVn0O6lG/iqhnb24Lht0VXSlh37oj/EyN
vIKguoUHrQy600623f00yWIvOFZaDC2t3Ywf3pgGsH8GH8cz7FWl8WCZ1T2DbfXIqvqKNCN0dfIm
Z+s0OtWHQd67LxtkKiyolJ+buG9jb8+qrfJlVae+YRjzAdkmbNBSMgPFGlTrOhqgun0q8AZMQ436
jh8fqTCI2Si/s6EN8sy/WROxO6Rig30mrkpRWkbafUpm0bHWY6ZdLAGQYnhXoxFP7cxdKyJCCsnu
nU8okAL05DaL5zkGv8WYUpGZZc59SQSOCyAGGZvLhd7rUg/MlthZdjYKd/V+qqFeTikI8ZUmnteZ
sKFagRDVrdepNVecZ3m+xb/gr2NhoPXm9wqxFrkZ/NoWSZotEOkSHrd9P1DWB1fdESV7rHKHJJwi
ep5ZK8Lt518FUknSWH5e8jICBq17DLUZRgzJ0bC3h0nlb0ZEqWDTfC0CskQ5h5oYbhm7bjmKc28t
BLJXD3T9BsFgfkoiXEBQ0DkFw7tWfxf61VRPf8w0ukoNLF6TEfUMDJBrpOS6F+afub5jvu0EfWtO
lNwRUns+k5ZXL2hTCJq9Qxgfi/C0cg6JDlifqpumPzGmIEql72ylC14kNkwDDkT2y6LSvjozCoYI
tL5YjBNqFjpkVicanGVUSEQaNUdd9pj/W3PxZ50pj3k3Iurdp8gQi5UUlmWlBJqM5MAE/jTqJAfN
XdwF+nZVAGHA4zB3F8uWkU/TCqtK6v8/fkE+Mspzt1oFIcYBY97e7ohhsVsV5JSTChdmo6Qd0uut
Go1iWet/UiEfpxgHa42jZDer5aTXSN6GXEHYxfIxOY+qrTZx8ZZckDf/Ssdjvtjd2enyLE1GQVJp
r9mUf7JzSk8Dsur/a2cToGywEMNA1vRvVTO5nMEDA7mnflsjPszsOstqgrCU4HLBSEFwUvpYYA8O
VWcjId++dMhH9qSTViC/7OTixt5rN5Wso9KWjsPAYACPrbf4WbOMmJxEPZaOhkHT+TEwJM4lG5O6
GtcDVQP7m5XkpYmNSCEMDOkSfYimCKhsGhRZhLLput6GtoclzY0TelW4TYFpj4eW2NUFeN3OFFvW
nCv6wF5rBiBq+h70dDxjpP1XsRk382a4LOn63kT9FwvXPaFX8wFlWrbnNc9zxh8oc4wvuKKhPRKP
o8OPX8sNLBy5OTPs/Kc0rO7i9uudrkflnluHPVd70ybWNqUDmNFysuNUJLZvvtKJkKAiVlKFlsce
w46oGPswMewDVhdCtcYDVjtSrNMTVsQuiLX8V4xLf9ggUDiw/zBjfmk9cDP8KjJ6pJkWenQ98uJY
4+OFS1hT1SeHbykQ0iPk00N0Q4PEEi4heS1udHF0Z3oe6LXHQrTvhSBdhVqKYpGpW52d0LwiEcn1
ICNJCWX+homz/cxlqzfrnOhzSzxrlN4TrrU5qEdrD8sObZruF9KlOCGFsiSHQs55HyQ8/XuRrKwz
cJz1THVaRbyvJpqTMfM7IW5NDGwJmdJUS046QxE5O9sY/VgjQtEb86DsjTf8lmwfrO86RZskyPYO
xuXJRCAKPKElkoiAIzo0llnzE9qfy5AjxOucKJx755u3jNtRNAxtO4Tx03M+U82vvAKczpwRumF8
Ai69sHOvMLTxzbc9S94IGV7hdbyOfJayHn1W/1Zgp/yKjWzX59T3xdCvwbSSZEUaS2CmLZXtEDOY
4tqjDmx2hqu9R/2EnKOkIFZT+bSilAY82E8Hvatsenc4CUZS/0v5ls8s9hlBFM+DEflm4RxjlsRh
pS9n4Q01Ly+YQ1dNKdDz8mSOFFsoKgQBp80xzRGLRtykWE/3cbNap8xau0OjlY9wTAciK0b0Pvu1
1H/bAQGVQeJgxOK3SzrtnHrWHU5o9DWzVVxW4A/sJiCWJS0eQ5vQanHSbUo4rsv1WCZ8LOsesN69
PfNzpnW28Do3oeYYnxN6PmyjOXFv5IASaMcaoXgqKXaPIBH2HJZ8rnbU79H6ofbYDZO4q4tpOroT
2Wj9OnVh/s0t/hTHiv4L3cu+dOijYu9ZCqJsunz6Q6pMfnbaequQ7gAin6XNPN2wyleSN5/UsuR0
Zd0rAW24Zy32243F5VLmu04O1Zn7NChm407kXQqNjRS1pntMipICdyjdcLVwkmhbE2An034EWLwv
1vWz5FdKLc5hM5JORnYbqpSyQZxdpgcstKnPf/GdWWdHDx4VUGliZhs0UVQEFXKxXTGsjA3pajvz
eXF4hSpL/4yiPjRsCPupepiRd+5ztJx4AQ9R2aWH/KrrTYlinP6aGKefeAv2M7XIF+6yF0u7CfZu
RZ1NBxceRkDbdRMRasBYnqtYNodIG4/TOkdnhpGM/wwsXCTC6fuSMfizdA4LaE3fRF9FCleQVdqp
tE12j2brsgGYIVIabdimeX4cyOqpU/lX9hbljGlkRwUTgjFwi2ouNFp3PJp43dBVB2sfVbstEFY5
9sHqouwE153XdfrXCGw1cqrp1WrcpvItM7dkRvLs2BFPJ9U7nt9ZDdetnJgSe12INvabbC9BPeQw
n13UDb2Z5KVm5k0ocBNGI4atzGpOZOz5a939LWX+LOx0CPlh/cqYHynAf4xRa45c1iGZtoDpZ+QC
dfq3qLr7DL/jznQIgmxKCxt7UTwtLtD2da2YINTACZnzEZXm/mHh+FF1f+ehISVl6V7q2rn0Vc2a
mWtyWOuNTWgTgtL2N2eyV+JFvthuE2/jorVPzA+nw0rZrrixYwXf04zzp1LhdStKqR9dG6XfMvLa
WRpmfbo2lHfPaZpVJ3QBQQMOBXJiBfkXi9WmtEcaVk6Htlnfijn7J+YTpfwfWmxUAIPY151amQzz
kddrx88yqr2yvREbkHbfGhNLMzhrCBO4xiwKtXPGFBM30kmuEV2YzVuTGa/s580dGMW/Eiyun8wd
G52Ochif88noQos28KynW5cQI6LxPgu9RjjheS+OzfhX91iYZ82TPhp/Vn40EtBIcLH58TVk/faS
1M/47FrfYI4W2thWxWIypctJmzWwNwQVoYeTuDfH7C3JtcSv+4DIZmZL5ub402mmesj5nOh+1feP
eVt0R9OiumMiioBhXCUCJgSh6n2ZMOaCr+BmyYS2HxuHB0BQupviOCyRfSsSJRjRQw0gykLTbmVD
tENXEXSA4JdyMV5s9PtUVWXKjZetiio5t3dF1R6SvIDUOJBFp2r9Ngr+0/qm9cXad87J0KCCZ88u
npjD1Rerlh4vMa6thWdWmmx6vZRbkJl7xRHQ7JLpZsysRRbHpYDFO7g3V3G1NP3XmBAKVNLygqWw
SAYnFkKL1XUlzIFK0mp8rQOTo0cHTQ2zX9WWs2dtRo7Mynkx8jllq/aTSm+Tr5EPbTKY9i1O4IOT
ZGj0OnlXqkcdL+Kx0uRtSbVLmeehI60fClrKYsbPgSAmqdcUS1UpWH96MT6QVf+nLXoVRlWp9rbU
98008RBpxOxsEqlUNz9zLX5vZ3JlJlUzAZP2saczDcmi+DZE87D2GuKNoclI3ZQkJIk4D91lvaLV
2hCRQ3FveTNiotwgM9RAfT+N5JODYfBFu/5TbuwEnilPjv0HaDPjLM9liuEUns+ZOvoKI7drDO6R
gCFMXCsOSM25yIkJvBfZeXDj/2RvF+N8JFcLl24KbWEAtUsU2rSLpPy0vMm8epCGXEb27M8oquEd
P5sA7AOGC0+sXC/c/+S/CrJfMeYswEJa9ZJ33X2lGVRUnqYdhcVZ0WTlw1q3O8AbdxkSy6+4Rte2
9h242iE+z3BGXAcotD6QHm+L9TQqiBAm/0HAJjFe+D1U2oZgNDIqqPR9Y85RaVj2CwqewofUG2hl
fSFZTTuaJTOSHBeXtQUyExaGVoI5LwqXwg2nnL+lTu0vVohXd5xo7DKTqG+itXwE3cHU1UQxTtxP
njJKVD6bqIiNt+AMcpRrvUbaE99Au1+hZrHyqfd9/xvrwB60xosgkDaP4zK+J6O49+JoOcr+omOE
CAtz5Bqw2fXoXloxLrY5XuryMy3G/n4qBqLhvdTzgTtQnpazPPEp9TWBJJrmrWFJRntAAh4VBrb/
MulpiJHyEV69PCvNe+q07N+KLH7UaKNN3H1+PWjh6noLwkpCunSgwjtVMeYsCnk2wfzsGunYfs1W
eGfCAKsanKfrEQ0xi/ec0qgdGU4ntFvdu2WxqPAc0tzU/WTpyOo0Cvx5CnVmnYY0hF96QKiSdNVo
OjCIDek9Kc3TfpsKZAVwBAcKeNc3W/yReluatiBX2cFk4PRBXubPBn0/i+X63nUJl81hFQYM8Vvk
bypmhDG+KMzevokKyc8E2/RK88ydghVQMHMB3rfcTFFueDTKDFsbMl8a3dkt2oh0HPqJtjVQDi7x
We9zgh+QB/qJpNLl96sWhnZclWjcWTgZyjxljKSszeLZmtql30yf//9p9bT5vkitO2Tc1ZMDNjio
5TrtMzTKDZPxMLcuaCq/M/e5pwq8DV6fPLEJyU5cZzTEy0KnpOKeqJc+eTRqgaTArN7anJ290Gf5
NHXaXjl6cTU7JEj2XECQ1VT0qM+YqDVJFdRPX3qt0+d2gxmW9vogm3569CwLV09SPhgR8UBV6j22
GAqf+wKFi7Aj87AkRUMea5rBKeG0cb2UFU/vXSND9C+p3g8vTLxx7UM50ldxoQAbH1yZIprKVoFi
o3UBm2DKHxfHxOyBrE51zt5msQY0OlwhbINjoqhp465/+P+LgN4QsoIb2fvcl87o3ooJchEE9eqI
qhBEQKzyE9G5fSxflLU+4v7UQma6Oh8JERrTdx4Xxf0KE5tvsCV4Dp4WA3d0cRmKRMzUDbiehyQD
3dQm4teb9OVWrie9jO4cUyGTShs+zdmL31aTfqQFuXP3/x+rEUvXWCC9oz0tDq6dAVSE503YNsLn
BscRT5lpPwivLB9M73WotCPJpB5kQuJ22XR6D2IySVdxF3yu5E2TrPVs9WtyQvJMnUunZnpT/Aby
2aEh5Ty1FOq6odOueV5pb5MdfzEFLa7l0DCPSXPzVAlIcQkz3swAL5qCVcDXhACBTtR4iryoOSVy
RKAHTHW0kgeD3fxBEQvMsTXKh9l9cKrUvf//D71QEipbBpgrFik5BGZxP7Qo18rZPfP5mgtbscUr
3euQLc4VTuMTtZ/y6ywCSa2P53imHGS4Um5FWvfoDMXVnhaGkHrWPXYQyEObkp99Vx9mtueRb+P3
MxCutLknJqdm7mmbgYNbzG0pH6x5vbepc69F7sRHM8Vp8f8/IfvD92LlIN+rPC/OroRegVHlgJJ3
e7ja5JpuX+qFmSfyBaA4FurG0VHZ8/9fCPpiHtt8TLixzp7bxE//f5lYyWuRd99O/MpLAC7h0jbL
DfNuWFdDdkTTz+WP0bnhBp5bp9yzCLLXJ7k9AMkK4MPpOem45LtbrifYNt0oHHJqfG9w/A6I+Ys3
m+NTkQlfzoxoMepPXdfedLMwX1a9PIrK0Y4YzJnPdV7x3I/0NVz87EPak27KILK7X6MqoKE6R5XG
AAoLRssxCXkxZth72ejLXdHiV65HVJxTy2TalMZ5iMjBnHkZi3IewszDSDkAOGC5EDNrBq+9z/RP
lc5s2mfrEuMl4PUMalyAx9Ls3zXqbYSZ8torkHogZxptgY1TnXr+l6HFj9qRlcgyYipPeRWa/KuM
5Hgal3yPySSAOzPtlYXiL9ENn5SLgrwaZV0be5yOolWHbB7111kdjA6MYOGlH2Xq6P46sJdrN/K9
wbkdDx2gpOKrj1R9X9TrmzODNlUYzhjMeZii2ui0dYnGJqTJC/MmE4Rrw4j+uBiZfC4kdx+t+ITp
Ib2I8TxxqR7zskL7a49nOxLUE2hpHad+lEX1iiJM3+EdcvZu4jEUH+f9CD2Xv6HOzktqkFQc9+CG
i3G/3fw7HKkkU7ybeGr/ONOj9LQjXqBbRGt0i1Lj1+I1ZQPanFO0qqFZ2z9tQdGwjBQ0RU/R5un9
ObIWWFEMVB0K47PhMGLGFt8FpfrV6hobRcXoZ0gTyEUDO16tg8+HYp5//P8LFW4bRnn55pSCzCM2
OHs8PTtzQQf3/5ds+/db1jCMfJfLqOoK6xkIhP6SdPKn081uX2GfrTPXQ1dL17NtFp0OA4K9GaLj
tCWR6c0QbQ+cvKt2te0ufmV3cZDHxjd52PTsRDRBteI8gJBLFrEFes5APmlElAPTyHQLTETvjwhZ
R4kTuHU68zKsy0uTD1HoVQVquAvwoQnq77I8lnXx62bTGqpZ/0N0oMBwPuzTwf6p5PzZEg2DMe3L
naKZcLErMkUKYdyWWOIFQ6Xe8GtF0xNFFwf8JlHb/0orYUbVklZLirNeL+xbigdU5P/miaFGWyQj
LleDtlVbGc9tbNwKtcphZMGZLpKclAHcvGIpsEsrNR/mtSG0rh6Anjgzeg9pnJhMvmGAz3C6IDJx
igO14r7qxx8XNgYZiy77PD1cO0byZtWRsBFvmq34i46WR3lA9UVTfiYVvERE5hd9XRIOuO4iz3bC
vosxHDiyOouNblfRIvWbXK0jrQRot2oOma7TKxZivCeYbwn0qdNB+xNSo2pnQQQJ/CEhuLiQo0/k
yEuLo4Ir2PgWKFDuPIeONtE6L6j68jNugCTMBJ2cCdohHZ5Zkz/qeFHxy6L4ajIYZtuS3qz8fI6z
Z/IFv6HknsEgHfXS3CcNFO9WeHeVF3H64lzaC+8RmdwTvUIraUHRRbI5TXlEXd4OxjGSH2d8YM1w
i41F3xkifykYwQwdOSnExwvfjot/PCm3uq5uxsr1IUgfGIj+Qnr3lrfTNmqwGMiG2L8Imu5YShA6
cMkW89fCfrdpOL5xJj7bcZLsMvD+pyRvaX8aixmck1wjy0l8wAM4CztFXKmcVwiLCP6Q7XjM4aYn
GmQ+lAiBFm+Z3xDC2q/tbzZ4eZBtOqn/v0SEPvowTAjSbTzEhwe3yI2zlvcCcWj1jMnJPpsYP0jd
6G5l4fJrAkBr07ke5kIe3YYRAhrYh2LseNoZuu+yqe2O64czk7+n9AkPGptpvf6urWw+YzZhCSDE
HU0bQiBrCmN3jh7w1c27fhkukCGdEE8oWr3BQUf3TMReFzSz9Z051j+SeXAAwF64MNfNrq0tjLAw
5oRlWceHOr+Xen7XMSIIy1gO9wwb3iokUAeQ3UmwtvH6qkyCUiuXkSc174dwGv1IvsKHxrE7Wlhp
opENcd6/ji5yxzQm/BzR//1omKjHyMDZIbNtkuHYrTHJ53bLPFTrMsZo/D0eD5Vhl+ZFmqwKmMSj
wdgWSkTQock1T1ZGiZQbzzYb790iWzSclXlEju/6qIh4qDosptUxS0aoohU7LAX8O9jgb0qzx7vE
0pFxtb6Z6KB2I1A2MwpeJHbx4+qx/cPVfHaq7pu8G4uAkWHc+nDueVkehs3RRTIQmX515waDgRTe
0NmzW6kR772SVrdPxuWEvOnYS/M5jRh0kTBCT+C8eQaqeiOCqpk1CKVT70kApFQeRWg+6OMLFNE5
BO16nCrjq7L1Lwek2FRD6MLUsB9aOgKTiKJ9m0V/sgLf0SKwSpFkGiSzftVGe9rVTvwIj/ivXAi+
060GK7RNsyzmtwJD+GUuxjNDdbR1bBBIl/oTj2QBTLrd/7Gc+ugR7XdUk+OGeSVxZlIbsAAvjppq
gp544t1IIX+uCX7px/4dIVP/UuH3f4yImGPIrJ00pGGMv7jH7apIj9x/wy4XDi5RoZ+rMrFCFz80
uHdHXFxrWg4UZc8p+3mEwcj1Jyc3gX0mlOGp8+QN9Ur+DSOfBlOE0l+HgfwwxPmPszWTGq60g51i
kYzmxTlV6zuiy3RvlexaRGSkOLPyB8cQ4hlp636IF7nP0v7sWA3htTP6Oacy/mF78MGGFTsoFuM+
Z0lNmtTXpOxpT7f+xkhQnXq2Lj4R2E94MCiiE/c4ddAMTBxTtIKa3BdlLfw4L/4mGPigkCE50asY
+xAND3HjP1GdDpAHUIOMc8pyt0UbtNj5K6BDdi/TgMgsHh4YB8UokKG2eja077G+MdyRxzibf4oi
oWVpRR+KDiyBBFDmOOSbY6Ev6bZZ5se29twS/wcn6cFb7V979T6XpqPTHyRZmsbEen41dhNWq+xt
RePTL9NtokkqagtQfY1bz7XEOwGGmIZhYEj2dsxgMQ93uqJu6FiCV92PUWSfOAiNO4u/sc/or0xX
PjWib5gE00hWnXWIKoaFeDDR7xcFOm8U4BYlkh5duQlPXac+Zg2YDBJxNBKW+5G0y1ue1vdWpd9q
I4+ORcUJW692QJd+L7B+7xKj/zZRQwdrc5NzNQTSLGgMMys6lvPC8mLZGfVqBi5EG9b+6bMhWE7l
yiXrk7x0zYx9tl8E4m58zq60zy7WX46kzOPzebAT3Qs0hzg0izp2mXka4JuF3Zii+U/RKEOS3cxK
BhNl/UPhmIMm232ZJW55fFU7kUTpAWQvThhyx23XDnBSEZdlMSSTTXQwXRLvlNyv0k3ob6PMJ97I
Fwt/jzu6FivPGHMVffRmtbDJHgozbYBn4d7ldtqHJBhXKK2trxyl1tq73xEQnT3xQNe1Qn6xovbE
UhUYJqOC2Y46jGISYDNnIos4s7kmiX01sLURJWy82LOcGem2pBXlBMZmeI0aqw4GQoUDh4GdM7Ld
zoZMXQoGC/Wq38DCDEen5k5Hx9Zg0zX+4C837ntUDr5Xf5NL+JhlG4kK12MT6c8G2tfxZ1zrHwta
8qhMbH+187di0hI1ot0R1YHqwXpOYynvtGp9WMyR74bFGMBtoJoPg/Mjm6I8RK39Y6XmYzI/jtY2
klU10IrB4DNrnuw0IQXIbpC7P4u0xIdSjt/gMpZPVbNZLdB+lumdZiv7ZK0cQugMrJ5w+GYk4nWs
kRYQRKDwOq8efr+cCXcOD8WaZJCkmp/GZKIkcKl81UQtScvoAiRZw+j0MoMeKUsMpj27CZ9kkrJ0
rRKTbpMxg9dsO0pSpHY6rNFdhH/cXMIum9UemVYYtT3MGbXmwcgpjGGRuUJZ2jMlIzFgZd1d8MKw
bgSPiuxqn9fVjws75makOFqBCm6IGTzP+A1YaSb3mFDVUwzFlo1h4az9ce2dDzP28geJsB1f8XKN
FOmqpbH+zbx49WEcfsx/3Q5OrNjoPwnwHxciJd43LMB5n/+Bmt6gTfzRe3V0o42mveh2GKf1wZvO
Oj1NmOTDg9GRiEAd5qG9w9zD/p7EjLPlqnMX0UWsFidHlR1tu/2jrxPQSa2+r3uFkx/6ROdUz5R1
MG+goNrOJu+fnd9xAVC0RDHYjq9mRpbQVcZtLMYmWNrpSnwfYWMFJk5BzFfqrJrf9HO/NyZX7XXF
Rr/UMyA9hOUdh5iOfoFVv5ORi/uy1ritYv7UDxxyoG+dAmKFsJQMZgK92YhsfAP5B8ruqbXzC0SY
u6FDP2ovOcLKJvaB/t9SKEIfLtQz5RSvRGj+A0ribjHFOhIsyvMhQTRc/bYm6YqV/iyziVOGcbW2
xfyJtQhzjzTVkZzYUDedhwyHJcwVrQr0lZNSh1I2Ai4qZt23WPwlxaifk4j1ikAJsmZS28EDomgZ
ip96MLajyhzZPWIS6BOikBNiTVAZY1ycu/7KCMLz87Q6jkbX3GV9TSqZ9W8AOon2ACUEjO43VtsK
ANkQOgMbKA5toOLbP2H5rQ/Mp59FMQ+7pZ5+Z6hRe3fCias1XOKGC+tzfutMzeD36t4VKsHL1Uxy
rwr4QBHPbxw7SVhVN4Iq2XDYxv0w5KwcsvJvNk0fTcurUxvInL2IagEHfB1Qcod5kzz262i/trx8
5mwcavhfJAn/7dHLshYGesW4jzMraJgpHrpRdcfFjVgs1myBa/OCsaHmnZlQQANYPRHK5wZx+pEK
PcMRpGPIof4tp2XfAZ+/wZFBkq+qfalJEFneq7jzCOrexxZUNC0dqutgeFuRYJ8RA03HJGH5WxcK
SQ5CrSIr9wRF+6ZlMRZubO8Bs091HHoSlVxcYHiXMJkXxWlk2ZV3Ez+M9YgCOT9ETBgiyF2WEz3V
2KF4k6uDIEEROr25q/k4Wc4h5YswDrJ/sewdDfxjmrKkL8rQKRCjYIMTO2XoKXUd1XaxViZUg5L2
TJT/MHPzC1gETlmy8YhqEDyyNy1Vz2vW/uIhCNPR+JbxdN6gEl2HYV5N2f3czx0g2Tm7qTaiZ6zV
VS30sWVPNhDC95d48c6QAZBHX8b1NEsySXmOlp3s0rC2x3WXeBg+QbC82Kp9go6Ysf7Zk3ReHSqa
Rc803h0ykxjFE6Q59RrFm4xI7V5wadhx2hykvaXteYRFQkOSHPJ3ptMAdlDr95QmV9eGWZG4zoum
1ehXhL45dL64Xr7kWD8sLcHUNc7S0WUvBTT+bK/Zg105Eo5yfcjy+gK3V3505j9G+CiHalv6lsaU
kGJEMkU2MQRF6urUIn33Wq24KPZDI87UnRMv5bm1oKc2Q3sm8CsGrQWbHznzEDZm+rbwQblF/7eX
VRMumeaw7fJu+JQH5ob2RZn4EXD/jIdR1E9Lwb+aIfsmkcFi1+Otd0jjJWc75u9/fcmyP44X109s
F5yFvJuqgklwBCjEYkHlR079DG/ZuktUczYMSLAp20grQYaf1oLJCeOHvG+OXlzSF3I15REvD08Q
yrLczChNTLWrCWQMijF6b3I+5BnIayrO6brivXXUC0G7tIkYrP1u4ZeymlwuJe65XCuqvRfpnyxx
H1Pe1hebfMuHqtBuQ9I+1JPmXMuVwJ+x5rBehYurtUucHbN55xbplCqRFeZrE+0cjeCLjuheOAE8
vpZTvuWk8PiikL+9qgj+BL0RzNt8ORoorTgPZEPfNYwF4Girqu7KRaAXwl5AOAgPa77Mh3rOT67L
vo54UW5nyLRIdLLPZcGe28ywavO2fujhEO1BfZ/JDjUPKfYpIoj7ALJAMKAZ3eubU1yT7cXNHw10
874+UkF05kqQRYybb47Tgo2hpj/bKZBG8IN6Tj0n8ClMWveee6jo0s4T6FnKPxMrTdUioG5oBDTX
8nYCmpWaoo+mogccCrR6aHsCt5TVAbvHjMiOF8p29fodCfbXmKEZmFwbY0BPCkiVyhdR2MgsIu1i
EyT5bDF03csYp020OasHiZa5HUR2GkfsnMRnixMynF/ZAUsjM4f3DG3ZAQK0eXC79NWiugVAZHbH
aHDzO32OtoQSt0K/nf3miTOfG2P+VRlPY+QU6b2d9AIDDcG9A4gX3YjasGgrM7TAM7MAAQfumXX2
BJaRt0oneUIHB2oKH1XIcBIMGGDdjDQ7hb4p0tuO2gJNqrku5WcjzX9TZEvS6K0ZTJZ6ZdMxHCet
bo8mDSirhPE8Z2gLkUiWnmADaU3pDj6ApbJPd3X+KvlbTn/x4LyWaTZ/MFphasfHDfubeJlSwIyP
cwwT+QWYMacRfGMiJ/SHISt3EG15yQoWpgU5H4deM+qTMYjXfqy+M9q457Qt34tBs5mscfa1bQRU
iCOGGurOyGV1jR3Kt3kdtLueDRp3MPWabbvpa9b8oOwZmS9UIkjnwg6MHGg7/08Fnhp9hspOwjSJ
Fij1R9HU+X2X4gds2yV9ctFyNx0Kujg9eR4nlQMjj5gbeDTAt96J3UW2aXEwoHF6jpXOEPSfahjQ
znbWHFezfo9gme76oSuYDsHhEF7SXKMK+gZB98M1gh5CNDS5nxygMJjL7NgZyA1yCwEtLNh53yB5
IHn1oGYerFK3kwfY0sNpqssYfSQ4Ep7ikVlUGH0Zcn1LUqjsloUtOPe8iNlj2/oyrdODGrrQgTLb
Mw1kwgttyYjTFfh9TJlwJYl+Dul7MforfJ9MQ2LMZTlDSHPGl6f6HbdSTY5KNz9u1+PjmC3fydyY
Z1gP2pk97ndVujVrviIJPdne2xB3Lh4cKUwD+gPibfmYJPUTtEVtX45kCDAg1FhHjc1x8IzPhhrr
soDc49X5nIjuOcjRHR4R8ejndS1/cA8ecRW77B/GJ92bBp6CL2m7305mriE24xiRpzy1jiL2INqq
qs6+aC1rcmklDIEXqd/ASS0MtG4qxnwpdFPsB3gznYVZcnu6Ufoky0tbKv1i5YR6zzZm8NYJMRcg
Oy1FxPj6wt/IFAYaPPM29vtnfRiWM1wxFv9jOgRGtYwBvBhKQDcZwtVZPlzgphfNKoJa4D5n+nbn
9FnyoJBl10O1XIQJTHPKjPMyYHiNUCL7/TS7TKgl69M2/tMKhOIjNN8HJ3K6I7yhFQVx/SfL2eV1
/QzXIUMpTKYBHiLD2q/uHUXb6I+p/ZqlaYFThhp/Y5r3mmue2/I7yZuCrAy+6I4yzt6KkRW4UZbS
NhBuMbNHolXuTJpwTcfjllSoSNrRufbdQhddwLbkJC2ek0EOp9i+/kfdme1GrqTb+VWMvjbbnMkA
3OciM5nMUalZpbohJJXEeQ4ySD69P+6GD7oPDAO+NNBQ79qlqi2lmBH/sNa3lox6KncacTfWM9Fz
nvFOXHazB7nph2Ao4sBfj2bTPOpMDt/5hdT7EsVrbZ+9d9i27qkRyOTrRRyFnMNhjO5VBBcBWDYS
sgL9a88iDcoZ8iDX4VSJ4xckyNFe4WbwetM/l7qNMi1jiEA5VF205ZTX9ipwoguf4uc+cghUA6p/
IUdiO4AMubkuLWMKLq/xav3X0jOlnM18lyb2Ne8wBpdUn3d9U74xmSCII29Q/zY/9LInCekJ5Ytl
gFrS2YLYRD547b72IvtCdLyDhHLdzHrdedI7HyuL724ai/o46+sXUcZrpcmawxfO0VI3J7Nt2Cf7
xG7bUCf0004YtHmmAbrK8mEwMbPNJ2JVbBqZpc8Cn0QVxk/lsz1YuEqrgh9JkcmjxivQrnzWeIW+
5mQRW+N8IzMs3gMuJdcbm5cFbXdbOvYRGi7wjpmXh80Qye9jeRCgq8APRmejaLMtw7sKIEIGLU5z
j25k7EsLWSNj1U/DtZ5Sze7CbsCnjb8TDw1zljkyju7kUQKWzaNW0+kKvSJUIlXxxSTBo5Xc3TW+
xx3zoG5g4K4lSygbm7KpxA7UQxpI0MhTI7TBaEXfGEUO2tAt+wlpWMOXsFN0T5uRSgjNXN14v7A0
ks6MhYRKVdtUcX2II4+volCrj5mos4vWIPMHg+gizKle01RPQ5XX6/SH3sHHtbeNa/Gqkwxf6asu
YDpOYGiORryHrpyejMTd1m3kHQi62zuQccFB0hi6dJFmnlyqQv81z06/RXn+oyZxlxGmcXLT6Bne
D99W7N8yvX7PhLkm+WBRyFG0B5P/qyAUCjHt1kjAN9W5CgcA05lEtmhAP0XpGgdupsNQ8BvI85gE
wQxDzKgt1jmZw3fTmR6NLIrgS5K89VZs0v3nw8Fx5+sy8C4n+RFiyNCF8VQ89Vlp0BjG3m7CC5TD
B3ng3loXQdN+xsKAU8cNkCoOJ1uPfkyDeKPBueBZi/ZxxssNMHfvyeR3PKevDSvERMj2lg90WXXU
mUfDSLy9spWLOXQgX5UhNvp5iIi67FKWLczSElKUWKtvogGExtzwhnZ8+REjkWBGRHYcAXnXDlq8
B5pK4N19WJWCO087zrmfhq6m68SS1Lj82Zdsau+ZjO1uU3Xym6R0vorY2pkLBadS+VO5QolJXa+v
fQsXAmYE1W9jtOEKoQS20h57JzkxUjQu6PvB4DbUhEgjLl3seXcabRuPEQr35ISLDrKLcTNiMz+y
ZGjw3bgUDww+b1AFiBoqCm1rjiweJO58Bm+9d9KNtjmYacSqiNMm/2p0jkwajCAv+XkOE+sKTGkP
ufGYsjhhcs/dP7nzeJEaxXJVSk54XiCsR2gVYcihXkvUeNRLmLR5lWL8zVP8GFE6nIpOH06dm3kh
tcCRz4pI6JsUqUtLFOoiO8NjmXcLlS8rK4mbfRxRQDM0TqzmW6sB20Gnnk8g8iGXrx+Yz+cB8nU2
25P9EWv6KdLVL1/xojgzy56YW0xmzcmqa0Ttafo8OTND3Yi6GEgOTp6VkaNin+EmnCEfPL7ffJsD
tEC6CG7XBa9D5Uz6Q6wzbJnN+NWXU9D2tnFy3LwMbZwy3Ht5sZ905IQeSjeSga1jPJr+Aangjk5m
RUUwLtRjTFZDv0aSzkuF6BW7vSHJiLOmSKAXn4fx9M9/HGIL+VaVMRzkTbdvwK5gS3woBZP8zoLG
lSVoZfVcTKduHiiFJxhNLOHkCehgt4PkvzBMjPyT0+pG8N/jGb89Bm1YoX1+5w8LEeu5yo+jVk6/
EKUy3+7d5xqd7x3LHrkZEND/km3EfJgwqcNfvxzbhYaqvtMsiXtBq6yDVpl33Tgvh9gvXBAKqQbM
/H9/yBytA0njVgGcs3/9jb8+xWTCuJsxaywKbDwb6rNrDONtXsH6cPb4iWNtO/z1m4IW/p/ht//j
3zKM+79ysb/qBrplnMj/8sv/eK5L/vc/1z/zn5/z73/iP67pV0er8yP/r5/1/1GcuWno/5Iku/uQ
H//tu5KpnO8+yu9//O3pu/qOP4p/zTL/6098f/TyH3+DqPx3ixrcF5apW4iRLRLp1fc/f8v7u2Pp
ukcavScIFHbIba7wBib/+Jvh/p3xiGsKDF+klnNV/GeYuWH+HY6Z6QlCnT2mH8L8f8oy//fMW8ez
oDs4lmf4JjtA3Xf/S6Jxb7R07qP2wPKguUPE+zK1KxNfdURvuLiqk1ExFlP2QdpNdMjx8+NGhG1d
ZUSpMZuMqQeuJYYty7bPLP5XhLJn7P/lFf0/pGdbwvr3DGu+To/Xx7dMj5fDM2yx/v6/pB1rKgKp
SrWTTDhU2efLKKWLabP3hRSiK9rsT1HQiwkTumWsse0GPb3z61g9DV7fBEZKNkuJkNEYOveQgKWA
DRXv28J86ezyJUX4jAWKtdzAvKGvgTi1/o/bFfdj4ePMEbN/sgm2IEgo+5XNJCRlbDjsQr6XXQp4
rzcCBTp7w4rnrOI8TG0SYMk+OlOxGNgCKzuIigyB8IsAfoRprLvVParfmnQcoBBoThQU8N7twWml
+TlryoNluPEpJYkAsZVRwFvVcclAg8OWHCvkysx7jrlT8NXY1c7WHWRV19FSj4tCN4KCJT1mCVYs
iXEpYLj0R0ceimytY14aQwCWNYkrhb8gVKgecOdVh6pSfwp3khcrnckBcLhLtJWUV6GP1Ae3vBqT
HQxahIF3jTwBM/87EuphmZ04lG4aWnbGIV6LDkkjYzgDhFDxEWd1fGmitR3LaW2auUWkibMSCmC+
j8zphp4Gz1mvT6e/PrgJxCuliYygCbntMXeFEaX9lrgX704m4lfuOZjPNAd/LSIZUOSBCW4qRZm9
S7XxrBYK9lLVGZWC+yv1hmR9SL5abQh0lWDFsNmKQDZ0dQTcTkNf6tOCl7aGEJlHwNaYZmd1+4dC
kMm0uUdnzNUBMpV9F7ArG1BHuvy2CnD6TPypckdDwi4aipnnPvl0QfoF9jJUEB2BHRTwMAxtkzFV
QbP3nkoYS874HdvY3Jbol7Yw7iTB+04DN7rNZHU7gslmjdO6lA7zZyrFRVXs+ZrM3vrK+V1j64JQ
NW/9ma27Y/iXyayHPWh5dDoyLKM5lBhXT93UvojiSqaef9AjdARm3fqbLBs2i2OGmqszcKhgGnpd
TYxCT2zf0jFSlPUQeoPaGhBMmSzXE0YW+zWhg4eQ8ZyUHuoNM/ukwgA/Nr+Q6iT30zQcxsQcMVt0
b6YJK7UetfPK0WPr+TYRZ+B0QEcaZwssiLwan6Eo0dpUcrhsel9fIdEIJFqjg6h7kuOChWIp+O1G
fFTMgGDQqSfOgz206gSNHjZiZ3hrYRptSI/xQ29BtBq71TY3kl+5aSGfJeJjmbVzXNJgadVdB6S+
nqdHfPQpZv7eOLny8bo+BIauznOOdCVnblDM7afHNrac6S+agTWkjXqMErD9SYppj6JshiOKr9Tw
iBOam72R1qtZG7N+TGNdZdfZGIlVj4rvEkkcpZV7tbxPdvUHTGC/JwExQ1IgZnMBOlZg2hol4nZt
rom3zceTWXzid97Tt+O5Yx9dIhZnI/jovKRWhWI/kj/uEG8zhpUIYN6cNn2G4vHlDO5mSLCXRy5D
QaE/Yu1ETENfpYvxjPZUbRaoxMrpX6RL5PAAw7dFVMlUM30rTHjmuglDcOQ9Fk3d0U35a3Kz3Pg9
g96h0X22OBneoqoNSuleHDXCQGROskkPWsTxwHxHAaEVTwyMv0cnjfZjbuCQS+qtok4/0qFiigey
MLeqZw2VnLiI8is44j9J8UCzDQdPz14rhDRhN2bpBvV9t2v/suaxNoxy0PcAFdU4/KyI3JAovIvL
gGbDNAjsVSOJoREYH9yB1MtyL2Yrv0W9vNStOMaqAgYxBj5LvYMSCGUnriZCQZKNH9kWMuRtI6yM
lAKHYOz6SOyssbpHaljQ7eOkMJOhPIESANNUrbsz2/beKjun3cofhAeAu65pspXtkC33joMyrZg4
JnV1Y202YZZZzhGmN8kDFXneEpSl/suOjwJwHiWlBj1M+20Kd7iPU5Z8ZCQdW8IRWDoijXSthlxI
3/geIAYRyLy3cSqCaqKu1b0emZQ+2Sybii+ThI89rIhLG9+nfWZyBFcfDlCRU63Hf5TdIy8mgKpO
1Q2DlL0s+WFWxEylZU3BiPhxmT98Nj9bR/REJPH3bgTLyi3/MG8RBn+XVYbPExlenLDpik1g+2Yw
8ExfF0PuFDCGXQ6rrGvVWQoPg3Vkp9uFRnWngRrtxCOaK67Lp8IncdFNWaGSwBQuk51gUSRLDls0
6jv2MMlYTdtRzfeUEpdpTEcOigh43AgpMrascBSOcfJMMlaH5Gy2OvoU2L3bAdqI6aLYK5ZdJRFr
ti4M2yVmsJNX5i4N/IwlQ0UtfxTLjFbc4R5M1nGFAX1zEJG2sxtAoU7V023FImOzxr6ImVNysLg0
Nr67hQzmH9Vk5feNRLfds//dZvH0hPB5S35mFmaos/d5DDgu6vv+1oixZsMR/YmIX99Znh90uYhA
9U4HkggA1dhhm432vvMIuImBtCyYM0MwnIid+8XZAf82b26JpGEpf4t2vPe85C1imxtUTgVpXQAi
EcytZWXgskVRYtH7EGhX6puBiMkdvSa0Nlv7NXu1gPvoEfuRctgRBgmGA3DIAqkSaSYbM6Xzgmmo
lOr2Nc/se1vNWKBhnAV9Oz2S6Vkc0EQkW1OZBhMetM25hwLBHdMCtmb52bXwa3k2WfHb2es6V8YG
VX1juVsuDKLOo1yyvRUlId2Pcyn76A4w1X5AMobuAqWip1uPMzf749K2MRJCwnpQ1BxxptsHZIRY
UeheDfyqfYPXYf2Q1c5IpGe7a9PpNqoJQv0Yk9fitn9o5vEiDPetD/NFfUob97AD2GBYvyDinEBi
shpMN3+9JweBq6ckZpqT2CaLUtt4I24mrQ7pVT+7CG1Ppae3bvqZK3FwvNOQARXWUe+q/NVEHTTn
VlgL2M+dODPs/gG7PJ2wiuKOW57BdH2wb7uBdAtV1YJw0eIAPydbTmgPne5TTkyE+urtfICrM23M
lrcUvt4n2ww9kh2pWaOnTE8gayD57luDYhKHEGI2nKoDCiznfsiK9F5sHKR3EJQU97VcSeb6KbaS
u9hmwNaWJIDgklgW/rDrkR6Te8l9VkztvhFKYUVavMDE6lJgIrdqHzZ9OX1oE7xBeyjunc5CS4yr
zyUqD0Eynf3Q/4KYlPj+j+fF5SkbvmsEeeg7eAIWOPlU0NDnXct7XnVf081x2zcr9V7Zd5/gSlTH
aHG/RBpdpmm2N9IC4bV07HWQq+CWouFQ/Q/W53Ecb3iTDpjkXCTMbhw0pfvHwkS/1BoxMKwpJlsh
SGcajFc1vlcxl8xkcfRA5nuwBrZIaYY9E+8ISBLBfN/Xbv7kMt1U4NdAU+ykYlTgKsvb1xLZW9Gf
22SaLxjFP2VbUcdqZbMrSZ3doOxqngibIG9JMpGW8rFK4k+fcQOKtOHS4Ma6uHgWUv7a7ZzGKw0n
5TG8trqb7JzZ0RBKMnjre4HYSXykMCt2wv4Nl8a8+jqCJ4X5ISD9ONk6uKLakZSGqC240KCpHvU0
Ipajju4irXK5p9EZIJaCRJPyFSVM8k7MjGq2Js56oFWgnq0IMXPh71J+KrVrX600e9IGCD4ViSas
y0PS3GtWkyiKm7nZVgXABnyVxa4wpYlBA9vtCBfFbL7qabIPmJdmpKSsslOISHlV8QJB9S6aUzLz
J63eZcYPCiI3IPZZuFZxYVcafk9WhEmubXJOAZ7dLw59FCik5u6mMQ6saPw1tUiT/vrXnqP/SbSa
yJT8Vo6cqfQb3opb+MwqnNzIip+raPqJ+wGrGIR+zn3A+qcaN/pGb9A/LpkndiOAgJ3ew7xy7Mcq
xvI7NOwCqz570IqIMlFb6kCS7FCTwaZSaBCGXxHWpaAaREm/BBlU7bAcBLkDaf5lSCDkiPFY0279
NRy7dfw3sHu7VEfpWC+gtVZdSJYT6KInwuNtid5t6d2QFBCb6LXArJjENN1wTvuc67NOvzvRH5RP
Ma4J1DRukSFU8AGbj6DD6UO3NtSGncaxODozn7RxF+dsuO2J7g9CWP/bcwnV85uEtZ9eB8WCtgVn
UdHwWTQJp3HpGuo1L8M15L0YpY4+PPKi0Jsu9ryol456z+ijY6/F7Y71Gjz9TN/LRr9NWT9fS9o+
uFm7pknhicNPSpMV34GCwIy81yrxOc3s3TjpVwhfd3qWuFe0leVLUk30CYk00Jw6+ItT97VU22rp
UAh4yH6dtn4XbVvedRM9LwtJEMlFvSejkoKATJWnOfnppysmGPsk7P6ma4RG4yvfTAaeHm/87Std
hdbMymtM37im3V2DlGhDytWYVM8NbziWGC0M8raUeLiq6coFmJ/cIsKcNINTjIESo4SxvgyjYRdM
/Wumy3OlfeQt1TjxZD9NqkBDJ9qD6xCNgm46SDyfcXWJ5LdNKNJK3OK7Aj3pxs/qOoCEIzAf/Mim
rU6OV7ww1uzxygNHwQJ+lQ22EqPHQmkdmgJwR22wqkcAn2+hCrBYsoZoC+/ECu0Y7Gc6/4odmJ12
dfMIbgiSfipCeIZbXlAf1mR8jj0GrFRBfNewD2qJl8fIZsYuhOLG2PBk3WVs9GDkuABBAg65OYhf
OFWnhw6z4zb2Rsjc/ZOdjb87trP95JohmW8/qMO2QqshQ+AXSf331JuY3TvqRstyIcl92Diy2vOW
eR8mHp8iJyXBlbivO908uhAosNk5J4y33sXnyK8dPagX5EWJ7RyYB+8iPFN17lJy1W8QZxXB7dWt
NhHypE40XyGYQS4gckdWPbmf2m+GrkFVplgdTCgjQmPpOkY0/RmO3m1udQeglWPAuDu0RT7zU9LI
QJhhGi99uiOtk9i1QX6B2TjzSHxjB9pZq49FrWNrl8VapPOfjrg/9p2D70M3KJDmEY9Ux7qnQrf+
kK3PJY5WWj0VMJh5zah1tMF5hdPLC+nj80sd1hyJ2ZibLidqMs0fcJLD5reMUC3ZQ1YqYw/Takd9
tgT4kkiqR1u840ykvvChnDEaUJkGs3bCyLLytTmHW1QjlDx0+N4fhiH3jm//8Qoc2DYz9WPj4L8a
SMYaUcRTwt3VORchQZpXUGrcg1H1ytyLvZ8HBCyi6Ki9ZGCLAoxu1Bh0eGX+W0rxw1oNljvFa+Va
r3U3vviVdkN5wqfJ8raA7xBL89U37JhL+FgaVJmtcNWhT9G5aTaxD1b1Ws2AqYuSNwMcDThrQ8pS
HpceO3H+4tEjuMzPz3U98cAg3+A/nkKziYdPRFVbu9JQ0HBfkls9f0sdv8fkTu4+8/LDZOI8y/op
JJk23jhFfRqCVuzyuTn3HV4hsA1neAHhyOJTS1mFANqyAUxVLtehUbjItnkfJHL8kqApd8tACWGN
3bihobf3OPxDz/IRBwsukBHNaqc5+AgsDajr0t33uYZmwC5u7oJpwxTzHX0UpAsN/SdbbRYAbCAh
EzIKshvMnFQt4WjAhRDK+mlauDKxYZ8zyzO3M5fsZlQYF0TO5gkZ+rKsI6cUcVWF35K40vFWtZ9S
yj/waBfyt6ww1pEzg24geIfXTTo3/AyXzMSclRDjCqfrmexztHApqEL/ORnNT61owa6XtQgdSz35
doI0k1wURs3ou33jsQaorVu8xSZffNZpznMgrHKbJHG88+f4zDJrn2rmXdt17OtXfhm3O/d0E89b
okDZTIumweFYk4XtMnXrjOn+fkYEcDEcB0qI4jnIBkJSjAz5GBaJRYe2l6RgRViUKs/jh9FOOYyE
Efpc0h5sz7zgdX8m5iVhPMMuKzO2ReS9q4qgSthapBJLHEo5pf427la2Q9Fty8JYDpPXhZa6pLH7
2pB4HOQGRFhiZk7TQCpi4pdbDvUfInzQccz2m1tPWpi21ZshDdjAwzEbnbPNQos1UHcmjhRGmpKS
cqQDzeOv/tLhCLwl0nAGRYsIVMMgr3TnH805D2n2AGl32fp16W6TtEwCxsl7/CVakBZMDgdEqNPo
HpMZD7OKymlXuEaCRoxpsMAWDzccWePU74mMuDm9iRWkRVAkY0RrnnFrC1aT5ItKw3mDXSVcamOH
13/rZ9OHjDUoOSDjaBPp30zXuunoYWCgPEem/VuUqzovcd60FiiZij/xhie7yEw+YtumDMUIICex
MQsE4cg9kBfNPI3uUeCSwA8oXggGfMx83i6xs+ucnu6ktUN+5vvFTq6aVHtu8gKkFdWVjLborKM/
7qgzloR4yb3dWLiCTX4W7NPyoJzJS12sez3VKdQw9U0susJqNHcW4fSEgWPjGThqfTf98C311hpM
fqRTTQQQ2BQkWJ8JWWr97gt7zwO2vXlrSQuorgWLsv/gIjcu7dy+2714dMBt0sVN+C1XjYOPjZks
U35IIxOsEtf/5tvEXMQWf3pZiJ0jwqu5KfTXVZkBUemZhcWE+2yQ45y7uHFuSbedhPbbM7A/sihm
pcoRUHQvXULxb2q03Baj0gWkoHFGKTE/2fUjqwIBGQ/s07RwlI0K8JqtEWfkqXO1cloWQKOH1Kt/
YccAJ+UwVczjHN2i/dEqMiD07CUa6ScQUX8BsvxdzsY3oGfmUU71iVvEWp4hjTKVeBMaMRiqImQ3
Wnh4BmtZl/PuuJn1lfoUvzMVQanfAEHtNABKBndYBkmNwKRu00P9IKy6e4UtwhA3KsMYKwgFtTAf
ZPnjZ+Ju9pxyY04MNycHh2QdE1sfGaGNqG/HqrHggoYuYToWCvV+4pA2cTMW2qmyUZQuIzFBjvbI
IHbKUKTWusXsckpuaN0PjNsZitk9voT0TZYCUJ/emntLI0cpTU+pQxyovTrZczwssg2HdDQ2cTkl
u9EWZ7a1Aw25cI8lUqnINe+mljxNDA0lEw6GSjjsjdS6djOZI7NJWyldgpEWfOcoNYlyqq9VMZAk
QhShaMlcdE39c/IpllRWHUcLWUs93xn4I6gteafGAaHM5Dximzbt9mEx8xhfL6F0svGf+z5Ld6VP
L1L3OWEOVkitxV1giYNHiWJKr4eTNYaeN/H+Nt3QnsrPoW7jsLDkLfdCq0keGHaDMR8LTBEUhynk
8HOcFOmVVLZXo9DuxMCAZhQc4C7KnxEPdRHV3h1TW8j3rqLRJPQR1tcH+jDwBSmKtqWioUVw1Zkm
ehSvCTwXDfi0+HtRQP8yHYmqqAXgvFjnLk2SEE8cgr+5/xkbBikzYrLWrPe95nE7D6vjwsO4WU+O
vquVdbNkYd1FAzLPTtPvR2iIaCmWL/wBaVDZxYepyvZGJcRaMDpk+vjDaYuJY9z6DdNSt7SBN/Vk
yw+tYjQYhWkMeXrCJK99jc6SMM1neDKDYeR6a46qqz5t8PMHW3PCdil2SWMhy4lIYG6it6G9xBli
a6+2L/Hig9Os5mtj6nKHc6vfsQMxd0IsT8siv7LaCOIpkcfCMF9AKoMK6Q7GQDTFLK2bnxFdTNP1
lICXroXmHRa4ekPefyULUeNjRjPdrmJ5GR/TYtxbPj+yTPZ3edO/5eweDNZJFIoFgi3cJc4wkVkM
DhS37LIR/R/WWCTdkRQedjLPt3nPZL/0oXevZEyHHOy0Ngcqhmjn6RxJ/WpMKK0M4WoMCNGnVRII
pTczbr291zQkGM7DHw4Ico9rxRiDzi+qSCOoqkd8f7CaM0A9vY00YCKpq9adHq0Eb2PNm75af2Ip
6DrzwZrsLxcpyklXZqADAPZlmj4JZJrgZAwoAX/0ggqppBKZGO4D9rdfo0NaFSb2FZZSplRfMcGY
k3HWyPJCZc7dJkowFkNUNIHrZ3fKVc+rpBafIBxKDfkZeqBsqxXWa+/lpxFj1AldyjlD6mUljwnZ
OODEYH10q/Te+FNXM26ckdRvJ2NCnivWf9YD8uJXE94fwAQSucdXCBc37zXXBpqHxc7SS4qaPjBz
9EMDb79zyb2yFZDZSbBPrHPvWeY51bWR3HmMqLHrkSIAUwEfuklYMpNo8lWq3ShKpK1TtLp6rm7K
sKEXy4QhDa8BYUt7zt75WYCou4+S4qKY1/TaoF6WFll+ndm/s6Rb3mJOTRAb6JeZ+Gi4Sfr6fSpQ
L0Hr+GjLPAL+oCfnqoqNR8OXX/MOVb/Bng8FEiHO+pW0xHHvrNJjqMuEu4xz91kNn2LGaDja40M9
9TM0xeILRToiuWq0g8Ql3a9h9L11bb29TPrBjkrv3RndOWRIV4fKapOXzCtPhRkaqAw+NZ+BjNdU
cMwM4shZUyD49sr6QDy7i+vkMQdt+WM60buSXv2Gt2DZmVZkH92xeRKFHh3gPyLBU6m4Cn4OgZ03
yXObeIRjtHgMbRJzsBIiv++nxXyVOb6a2H5jdGrfVI05NdK8fNeyVxs9ofbZMOD0BbtAtGOHvj9t
8CWYihSuUaverI4oqTkXDLnN4o+pYuBWpEzutEJxqtayfdEniSFgxU2uVm5MhgKNfN48WmUobV/w
3XRpwOGoBZ5NdmbJ6mnvOw4uOS7GsBvsajt0xVcVJ4jhS+0memblbNMuDOpuGODG3ZykiJF8UDwx
PXMeXT2Ap8fYaPF3jgaaT8s6GpDIKIQn+l7/95Dz/2ysj4oy/wEWEwq8fFPJAl/Gk+P/GJqTbyuZ
uPvRyR5qy8ed3xsfPtUPIyGUjE7JhiYR3Mw+P9TN2LJCKt03a0l4Y2r5DzN9gfRrXZzSdweya8LF
1bZ4GwAy+/6ToegfjNY7Djp+SxafctPGeER40NMkTe975sSlqenHBQvBJpepC/jK8E+N56/V7PA0
CArZxsh2iNyMY05+S4DS+SN26bukXcOJRPWqJ++ddO1nUQl3P1j+cx7TNiWYQBCnepsOfDhIXhnf
iaR+4amtwxyraVDwkAOF7+UZKs+4ywf9CrdXrcmoV5PO6ZIvyUyyH4hAaTWv88gkBDnfnHSoWxv6
dL93qvvJ6v+0fXzuG+4PlSeECbcaoyNAR569ZJdhvtiDcnaZVECMOFQLP0gRF1xzk28GgNZL5/eP
KgOTBPX+kmaJ2mbN9GKiv0BOj77ccO1fTh7tXTq6sLSXFxFZM1Ll+cWjmyW/MRWhzAvMwYUoUBDS
Tbmiy97ps+uuvOszX/ua/d/2ioOf0cod87l9sYaqxPqZJ9sRXtlBGmc1RTgnU0oCMLziSUH8cfRu
P1ugA/yiH3edNz8tjLS7hjR2dOMQem33uekmPezM6LeljP6O44C1VeFWEEKwTRREKm5A3+EViEd0
Y23W7zMd3FT73idqONqtWUG3SO9N1V7SFHE1O490a5F85nkF2xcAEyJRtIKDJNjUW05sKgxeCT/e
lnyPgWIoSouAuWwmN4RxkWWdSoOpGOT1Hbzn5GD2mtxaSPcZ4GjsZah0aJ9w03XoPOfJp7fUyb7F
9x6sS3ojAY5t8roFw9QzASCfxiXZonZlfK3M9KA3bP+1froBzoA3OOiPGfEHR+CHt7RK8kOV4URx
Se3uGOzg/KgA7NSPDpL2kzsN78UEiKgo9XuOZDNg6XuzWLOcBgaOTg+MsTV8D3rXYF3LiqvfalAo
jhik+r+EiOuHxJPwvWCcEYlk94/sEPkRxhxYDcRVxNxxfaJ10vZK9Jd2/RUA5eqfHwy2vzklFO8+
zVQvxNwQ2xH/xetW3YlI1WXba7Q9+M1hs0OJTxKTd69sj92qyIn1b8so4flarBbz6GgLgocWfJ0n
4EHwBzRi7BhCOqvHDLJGxpRCWjzNQ+t0J4flEQv/OXk1gZ7tC62XHFQG/125flBx3Z10H3Y/+23e
JmMZGhagRqf2TuzJP0RbA+pyPiWujxC869FeBD4WWIHTjL090dAYKw0nd1qqJEiVZ5yL0juXa95T
xx2DBUHCUdWJhPIaaJLDWNy1hlkf12iWeGiSa44xPmz09jrIBlKVptIHIkJKnpFAw2Cw72e4Rd2g
v+pCb4AFNiJw2p3W0wa1jBVxvwcGucVBoaoE8pGpDoNf6i+lc20pXpjuVTVbLEEstJyf+VKJoDPs
Y7omDaYaC1wxT+beNYwfGXEUMq22H7DXvDWl+VTHnXazGGiCFkG/gaXL0MpD74qPDrxMGhfpJdfr
bad1p6TOlqvugJpjofXoGTrQ6NhgVl6u5Wz8ssDi3FRYTGhbvVfPt7nBZvWSOrQRUc20yBMDyhI0
ZeB4/b3rsr/pcvvKpHkOwYq+1wAPGFy2UIWrXrLDI7mryMwmMB0w0qZ9jFNmOAoVezjYhEhJ0/GP
aeY/AhPEpZIHrPA+HdhOo9WmdzICAACkZOdWJraOthuvWDN/RIMKUPkXS/MPvchZYtIF8PURUpTJ
AOMBVT7K12KpopPw6MIcXeCcbNXzYFmgYYlvOaokubc7kyuduXrhdVtH2qD184hbFz1/ucxJaLbM
yBaGOqEzl1YwwAfcmfZyIvowvmhayn4LSCV6H7icXd+dR7YeMFPwCciZjLUsBumcNfA08yE+jI63
HN3SGshCQbBjWNrIWKDyway509ZNjejkWvRoAwV3BRts1aRjaRAcfo92VPPo1853o7kQnLz/xd55
LMuqbFf7VRTqcwNIbEOdVZQ3y7vdIbbFQ5Ik9un1sY7i17nSH/cJ1KlYfteugsycc47xjZxWUNql
WKsdfAOYz8hTDWkz9+4chSumsNUYrTA2OjA1z14qfxOh6u6HFTyQcASpGXk8Gs18ScqyvQ1cW3ci
NzBgmLQ5PVjCk4FZaXR3iZ1b92VwaXNS0ywrOZkEB26wkRDUnhevGRqyk6bRt8qqyHXjxkLkh+zQ
NmKTvltgQCdx6D51w8kS7E6F8p7ArTPCqdJjwCu+s7XXXMfWrWD+HAGIEaYx9OJhRuTktppwZxyI
YLqNy0JldrQGkubAR0+wA7mo/HXcaOJ8DzOXGVkhdv6EpAyE0mYa5OvgBssW38JhTFwCEl2X1g7h
rSeLWpwu1q1FVLMyt6niHWPD/2+jikC+2f34EpTN6sJ7jeXjYBEcbwXmLX6oMQM17s2eVpfA2vAK
lLrNZbpKHXP6lwmHQKgi6V5XDUa31n/rcOfcdanVMSSw3Z1OAnk367zeOCUQlYT1VlcWdP2EYbVM
73WaULtabgZxjm0tNRYwNkPKJul4R99SmrFHAB9zCjGni2Az+cy+V/GjqMlkr2djD2bv7JgeFKzu
hlpBneCVH7I4xkqWxQ54tUe/NH8AHdSXbEr2oRmgtUsnc8cQeoss2N3nYn4qDSo7sFJEdFtdfa2l
2Bpe+U7GlB+RB+x01nQg932geB6ba6P7ldiu7weq4N2I5HAPRAUC2dzvwsC2b7LnkNCF9q4O7T+l
J9Umq2Noh22wtyVERGmaR7sonU09QirzKtkfYGtDcoM40+QNc3jjEKeLPApFP9FkjLcJeec5MKKj
6VKiCkCnZfbS0wAnB7GzQueutZMKaae+AVpABokwZJ8I33+lw00DyK9fu2EwDqNtrvW+F277sYTw
n3QbH9b1hdSXp6aiNLQqqhIRBKSHN49Diz+gBwW8CxnQBfGqK+ZlOLYWiIywvhbktb89ha5JNE/n
ckkRFoYfrIQatVjdJk5/gsastkvc807T5umQgX0RW6yJmGd/+jHYr0FoxJhTTJdd3+i21BlUn3b6
M7XD/EfiICtls+suqnVeRkYILBOmBHGnXjLFAhuMRDJOXbyy8J0jg01Gi3MccRNmm9pICdRMKu/K
sZ1REoCwzO3fRK0vS9LvPVexGTv5N9/ASxGCbVQJPdo2I42OQEMOsRDsMib7HE1OsaxfqzD+0yyt
RnPERpgxy6PLQ42AMe4IaMHZD5nznglmSzb0xLzJGJAVwUenHYswHBqcinNqjn0FFALo/JnQ630e
No9h7943jBiwkIAbnWdNlILOP1yt852p1p4T278T1uIllLAx3O6pdwDbLT7wlmS2NoVD8qiZ8sa6
RhLZFTI7L2N7HfvHTHTWceiM787SdJHvkXWTOBCowQlxhqK0S7hbXMSRKmdWtsTNWwvD5poH6a2u
GFdhL3M3hkFOCE4uVBb0o9k0zA5yZjbw24t/S7rlw/fthjAe8Vx2lblzNLKq3HokO6g5aCKbJrIs
0mW6GR4ri16fBEvwcrbqnCmMZR+/EJBfDwtKmOnw9aEHcQ0f2RqXGSNpFjh/yGUbD+AXGzAHcB6B
rGfcNITvrkUoPHXjg9yRLYbCu7lMfsZBSyoG1AhOe16MwhIeRFpC4ZfvA/kvVNzZpD7jTswn18RU
+vWwxhMAcNQj6z1gVgYg4O7BgBxAcZZb34Yuiz2Rg8X60LQVwMAxpBvrxUTokCsst7UiRiQQ6T1d
+5dwydN92wIUIyDwEBumOn09fP06XYB19DVOfwWSGm2nTsH/+5GvT5tmoWGbEaG34GLM2vAJ1Rlz
LHpNRvhuxWgzCYJFjNIhLJJT9Q1eCiJgJApyBrHQDd/9fLVdxxU+yJmoMw28I8bTJ3Iym6XNkSID
+Lag3EQFlGCumrJT1zpvQU9JEegz1M3hVKF5tFO8qXb6MYtMr7YzTTb5g3DEsitLrFhxI1vkHQR5
dLUqLwJrpEGj62CK4Cp6BnuJJPuJd/0HsxMLggmaCtoVeueP7JckdDTbWCgGWF37YoS4yXEE+9xo
zm0wxuHcF+24w3w3Rw2uz1MlJsRNrOeRwhAajnW/r/vPmLyIqPOKyNcD/R5fCO5Pg5NP7F6Zkj50
7bDzqj9STMyKiTWbULrusfqxFwz5Ma169XtgAhFiulioGfa1NTymRItCIcV17ZBK2Xiw8Cir92AA
SsoaUdykb/0J/So5xIG6SNGJaHZD46TkwxCuJAfbzfesbpzgFpYKy7YtKoPZAXBFZRgk7s1VFK8j
B+qpD6O8SpZI5OgAMe9t6GKU23gzbyAyfrbSa15zq7VRJLADWG5x8RHbvcaNQD7VFsCgggmDtyXj
Jz2hFfAw7IX63KVzuDUK+VFnHPjMGsdlkMn9nEnn6spHd8qrPUIdAAI0L4uVczOE4x2ge0Hn038l
9vJjHh6C2mJOKvP+0QnzGCANGicq/+9WZXVPBaH0m16emlEme1WMT6kgEMer1lOfPYLQMD4hw4Cy
tlkcbcT5x6qq/qwNE4Z36yY491HN3UDFSSBbktc66sflobcAVOY+C09RD+2lBiVnZU5P3Bg6mtyv
wZSGGmwV0DjF87m1hhm54UF6LsrnxWSBc0DXWl21SxQq+rkYb4bNfupKQcvFMA8J9x+y4Y9EYj/t
HEyf3ji/6d4gWbcPL2nuFEfs5bI+S03nM7Sy+zZnl/EdB9ULyKgBSP6d7nKs3FjxayR6G7fpll0y
UdwV6RxEDMPI26HzOBcJbomMHXZsEk4sPgaXeB2BYHnEIseGjZgdTSLvlZRUj72xJ3Ns2Us1QwR3
U/Rj6Nm//sM1cSd3wIDxdHKr4JV7chTVez6gRzV97T1MSfW5oKXoivkdr0JTYFgD9ZBrelJIUfPT
4NWofZGD3BF3cqXlne5DMf1ironxMP5lmnBwOYm3UZBpfL/2qbQmd0c/n79j3/fjtJzwWj0iJf6x
RkffiwJrdwmBrE6NB1sGn4gKFxwC1fcmlMWpguW2thbIEbQPcL/XxJb+vUKXQJGa/Ch7SBpytvCE
OEyapVc8mpzo7hAd1lc/XcKNMX6DwCO3BD+5nAFRbIfNtmOnSOlyQGcxQHKPawUbIKES1UUGmXO0
FuO5Qv5gDDk6mImYNiP0H4RJA7cou/aMc55cqd6MOGt+Loxk7lQ2MXKy4FpbefUhRnp0oXVfTQ10
4KAFoInlYjYwZ3K/5Cfmbxdv4sIC6XuY/XhCDVtKYhomnEUT8KLWuIa0oKgvsUmOZQgjzRkjvGfw
3CnXshCFmM4Mc1fDZSRzm2b399ipuSF6RCjZSPGsShRji/ge+liXVk+kGsLfTs8dPZjT2eLkQi9q
dG4BZzPMGuWfKVuyPVMGESUG+g+3ovDM8MhzrOzv11IorfMKT4XTRKCKsiAXO5Yy9rnYm3ZxYdWk
DUdfv2UT1cgTkLhCwUqWFqWUn/n0E7mqO4sEsjxf7kVdfzMW3EwNlEHaTRz+Ab6WG91XBo2Gfo7o
KkRI98MdWBKUQ4Nj0YqdaDDF6HC9D0xQ4EndztpAj06ibkkJCFsE1Kuq3+KyAE9XVe9tksQbSDzf
LEcPGwQyxgavLGx057KfBBsWen2rpow1iR3ZFNSmd4rGE4RmlNbQjBKg/0/uoHhpeOU3k63lru7F
szEkT/WY/YbBVOzQLg4rhR2t6KFHNrBtepoaAMO2QpKsOtpIkycy1Qh4so8xkzdgdU6GT7tH9Sse
GwTvUQHJbh849RkpVBNBjJm3o2AZnD/IJ8BYwJR36zZoneMMJU3Ct3O7LraO3bDzSaB87UkZhjiO
I+l6ek6eZPI8g8GxEvb3eOnLJ3pcZDgVZ/8yWK26NH18VJb9TjISVTgqXFpJvxus5btpxlsV+sxc
CZlKjyVD3GEswn2nyUNtVf8baXW8Z6D2M1Amt56mlOkxozIhyh/lMprMmtM1wwvxZkCvPE2BEMzi
Kkz7gX9LeMV0kcAC7sxx/si6pb5DqdacQyt4RLmkjn1iMKTVyZPdYkcI6BKtxvs0alclZpYk1jHN
QIaFeX92l0HSFMl/ERdRU5fGu69OZJpqTVknHk3yQO6mkvFuLC3OeFm9Deb6p1DeQ09/9AzUb0sI
MlCz3n0mTpF5qar2NPOna2d3V7ty3kFrJAe45BtDEmJJ9+F+NXt5nmVEEx5CcwXDB3PxmqS9RXnG
VkMUmrFJ7AAMOHU0eJ8WC4opyVeOWofR9Aobi/izDwkSnJ0RpvBubLSpreG+CMfPIjuG2LMgnTI9
d3kgKjndo/++tII9jueYwAGG+xq6t9LkmtTCVNsxpc146oyW11Fmh1jV4sExTc479veknDxEvWjU
CE66AtOhfR5nOxvTRcQ129CCVveWHz4H9uwelmHZcQv5UVdwbc1G+qqwcpxo4tITIDBykxwJOi57
LmKJDoUFU5zRnE9wn1kyi5yOjU8hzgXEaAVIAEWIOVvkTfl/EChi0EZvhvqNv9GIYZ8Of6zAai66
z9w7ItSfUZV8xrIBANuAVq7miJWZFp/n53skHhv4kCECBrUVCWeyMl6wGJFDyUSEHWYmU8NfkYiU
gjQj8yK5YN/CE8ppi8k3fUXJvpxLg7VI4Mib4ZULaMYL4i/flZwBzDGktF8DKkPUXER9MTtF0Ept
2wZbs7MwSTRWyp3AnUWqHVXC2qFY2GCBZgffLDUOV+k9zuwAOwdOLxZ1S3N6h2QCNOlTG45/F1vl
g52PdjRmcE/EjdyX6hKqC3VFfqyRONU66fYynF5n7JZRmIjslKviDbyizSHVJws7UPJFm1dZkPOa
NlcTaQXNbVHsWozuwwQJXrr02zjdNucGCQOpdCQAeE0SoyCwp0eD6D45wYNqjYDSj4QInS3XpgZ5
m9XkZU7GsDdG75sZkB2qq/ZTIUk5k1ajY/RtnCLA4FjeZs307iYys3z3N4QbYp8rUnuxejoHBkiY
E2pSTwfIc6uNGrVnUUVtS+SZl0svQkinV0HrfZMYNI1s9eIhiRh6pnHqXBCceNdMAzpGPKahAvvU
mjbhSd6pFLhHpNThaZg5vxZi/sDWpx7J5LlfCj/e9Payahjzs15PG4iSmOkl3JX9gr6EXXVD7xww
AkzlaKEdw/CeQ3XqCPTfQu0bgfwnEz3Lr9qTq0RDy62HFc+2ju1d6F2O0LzGzjZZquQutsmQSBky
oyh9rhgK7TtRHSvG00dTJMtprJsDjZuEXkmJeD+Ot0uiP4wejyMhH6ukgtdJpzVWk5XN4OwLytgL
KdZrwod1TpL0A1c66RUL+ZCD9jFWcMBhiycAALhWef76SBDo1bPzEJjBdQUrG+37fPNY+6M6oVMJ
zXe4rkFoki9nbpY+OWn4kOtTa2XjPu4umJ7YHT19Rm7lveKMBKgHL9sVKiTaLwR0VxdmlNS/ixJT
wuIhiwwT/x2ECzhpYI+OuRQ716pfxj8do+v9NA+v85p4pWxGu14f/gQhWTKJ75yLzB68wf3hVrQG
GwbLNEHSx861Huhax+fFiNNHVyvz6BniUyZiv7QWWW6pT19BjmcTkAtHZcSFX8zPEpoPkF+D+JYk
JveyfGuFfBxHLIxEGEYjfZEIMdyP2vV2nWS04CVMYHwScq8zCmr0BvSdsPvQrEozjf+MYOXYDK/C
uvQFc1Xcu2+cYImFKQOCcNUqN0TdmycGGcNC7UJT3BP/s9yjwadRFsNNpblGjmKontKFiKFZxx+q
WG+EzgGzX4SvhU2qYpcuG9PvODM62c3Q6o1tjMvvuPjmi5vMLG+ecxvHtQeKFpLItZT/sAUbtWtZ
c1voZOkEBq3Nl3ezLK0rHd0VqEGjwUo51hRabgeGrmROwkqKC3NvL5X5xIz2PNI8OQVJfF1b0Aa7
wmetLT9qFZu73VLQp9o2nifbzuiIs4Sj49/xK9E8+C8DuigwyB4Ycqs64R+oTrpwb0zykJ1P6QEV
yrvp4uTAfHDxuZG0yy+UlfvZiQmvceC+VbVPUaBn+wScsIQpFxaQ4MR0LBnQFZ5tn0D2PXtS3Drv
MZnVn2YMnvGaaO76gUTQA7Gm4V2YJwFOYbaOzaLkx9B3JNB2379GgJlbEL6ZxQ383hG7w7QsDDZL
GqRf3/l6iG1sU9CQ3ou1JzR1uqHuDugJfX2YF2UVOSnGC3vUdJDKEuPB1LHIQop32+p1RFp6goRH
fEFSJ5uvX/r6S18P2fo3awML/Bww3c/0p6pTPEZVfJrs+XGi1YWSPQc/bSh1kIt9CHPnqR2JoPNH
3sO7mbYAxySQUXnePgvPhIRs1z1D7vUVD0J1RldQkdgyy8PcfZ9dQW++dHH6Oq81WmTQeRXHwmTw
DvXaaPp6GP2eP/31IblujO0amNVOx/B9SJbz18MCQDfhAqIic+iEeeojJYDq3JFedZ4VDhpWItYY
FExnU0gcb6CsmhSYN1Ar4guQC7aIqhxfcayg/z+aSOes3tmInhBFB03yxvGXjo62iipfnlrpv/bD
TJDclO7aZTjEC8wCcOj2LjHTfREu2RYd2kUWuNyNvMbT2RBdZOAa5Cr6QCHwMFHxboywe4pnD8tL
5+w6Ipm6kvPHMAaHgj0VuCgLprdmZyBOCDY+xkKaTr8thx3HdIYTkkpSNfBFBrh/mIFFOgMKmiHW
cwkSsGmczr3NJmJhDOQwSs2VcgSEw7haS5XMtnbLIAp6H/9mKzEqjP45hCrXPmUhwFaHeXc3GMd8
KsuN5C7cZEBf9lOfvKqS2U2O/4167nXxAzR0xUuVlZ+FpLUH1CsMM/KoiWlHvJefeW4vLD440MqP
RuNqnVOOlOVaNYYlP2dRzIZoXX30vSn5NYyvlwDaMhWBWICWu8AnoHLd+634cCycKDobLi5b7a41
XfNgOOZbagzirkzJgG9pMcsUfxlzokeIlahtnY8pUN+Vr7xoJF0F/Zv5sCzx68TssaiEPFCRkR8x
Dpjfc4RfSB0+GIEPTNuSfT4yOQFEjUwA0Z7TwlBemEk4a7xXU73lQ0J7K5CvYbryaepfjqtx1rLj
K3wElpsCbgZf0CFJ2KqOLkaCdmJnB83RneoXd1yDPoLEO1lB9pIQj7Zjwo9ERhILDbpgLpifNbJJ
jhXSDAuPBOIX+tv9xGSfoZKxdKRvMUpeZT1ErCWn2FtoSw+wqNOU/eaOJjcuT6971WGXHAy7xVsd
4loQxlu1rMkSJT87JOKXkRrhwRkKfCqxvpi9UscpJh7ZVhxPCD9b0prkP++xToIYVFT74Pl4CrHa
lwdXIdZAdb2RCZpz8nCSJL9N9sirOzKV/kKy/B8N6GWWUH1+Nn2t1fz0O8ma+u9sHzQ+Xy8UBKTk
d/O/aED31ff//eN/oYDc8B8BTm+YPQHKhMA2Qdj8RQJy7X+YVAVhYAICDEPPBMLzXyAg2/sHfDEq
KQvYoQhNz/5vEBCMIB9ddmhbjuP7LoygLxQTT+u/kDp/0Zv++/N/w4/90HDhdv/x75h/Ieg05Uxh
e/z1H//uC9/1PcfnqZHRYQaOu37/b4QdMieI6cg8F74aOX8MLLqdjiF6pwmyGOXnG/RFdSSt1jng
DLe3mqFtkLkspquLpzdaE8+e84uxh/jek/sL2uFQuaJ4WlSOy99Pbzq3q7ORlWZko3UpdJ09jqXq
H/OOEuSzhkvyo+HOvpMeYsLcQlGn56elz9VjjKQOCEno7GwEcps4dI/0KdvIbKflbNr9u2QonzVd
TxwhchDpwua38vPQBcMFmslvjPnjNUECxOuPcG2mxqsw3H1PKxJwtH0yEme4oThEyqDCBs1rbF7h
uILHFADaZApNbQDyEmXMQ9EFjidmqC++coAh6cLYVFNAcRNCyZeLuI+NJrxvDcCEjn3okvznRAuf
zOXiSnu0eEX41EPnKx9En//o7PSXLNXWaeOfDrzZiJEYOjuPlpAIpmNaywdNpPom0Qzig+wJzJeK
5JOqx3pnxO4jfR48PN6CqN9j6gdvGC49DEVT4mxRmgJnkP17CfXGa8d7A4o8bDekoUvNTGbqoIPU
OBn84nNO7eqCkjgKA50eO/2Ltqi1jz3ZR0I6f3q5GlfUGuo9BkC5B9rWeduTKV2RSvkRu7gLcyTI
WX32vPRU5xbLdsBkWQXov2q0JEhH8MiScR4FMf3dhAqZ1uwlE1MeJUubPRh+M5AS4W3IBGrPhCi1
5yS3v2FOr+CF5zjzQ2T05Axc5oAgYsODgO/o8OwGE+yS1n9RI0sjIpvI709znda7oQ2vGNOGCgY3
ZLUxMka6b6Cui4mzoUlJGzS0hLqusE5hSpZJMowPmdmwnhb9L7WipnlLV6wxVXQvOB/EYcTAC+n2
lD4pTw6gQ4itWiz5aXIP33MPHXSGUrSr6A2ZKIfMeLqnAeFvVF6EcMexx3cDWpmpDQ+xid1ospx7
N+5egjynELQr3FVC0f0OHtkMxYMP+R73dIh3QCYXIayfmcExDC3katXT7Q7nRnuhpmPLxlsdlUBc
MFClAMmXDRdWhrN5O6fQEQ2zuaZot4R6zxzh7CRuWnp7eA77cTjMzbLs1+F3k+U+0Q3BaZYcmNiW
g4iA6RvgnTenBJM59A4oU6QMDt26DzeOodc1DtzGXd9z/oWM9DkyR4AlAD2p8/CEIwaxN72FpGnS
wGNR6pNkbbP7EmqY72o1PdB1QGYw7ZtxpgFOw+JV++A8G/QceGJe6bAMRQAOESXCnVvoqypad5+k
VPWY/EyqoeA42Y+NEuUpYKEEvEUMTCGF5BL01Q7NsbdFsn30ka2fl6rZuSZPVfeFcUGCa5Gh7Fk3
Jv06xY9MhaVJw9RZuxUjeBStQAMMvsS65Ga7vqJUYe6JGOmlJzBnowcTAGI5/Z78+Abx3bqWrnXO
cNqhoxkwNTKh2mJdfkkaQgb68q1KPWfXjgPSv0w9ZSNfVYP6gzvzj91OZ6WMbu91hnGXCvchFPRi
8h5qbxhih+7Dt8l2OJiNt2KVng6r5zqXOqAe0Btc+/Ulr1FqpjNDuV53+0nT0MgJZ7e8UCC9A1OV
jGG+93tcB7m1LBuMi6AIQY549FcIFH01hrKimCJ9t6Q5fETEfZ82ggi8vhZPBSlIWaI+a5gtrvw2
iCHhSmNAG886ILsAeIyFwuaIFBNrVTHl2On7o9Gb8pKP1rbNlvJco+zNrAYQaqBv0hu9Xeph+wBb
WF0HOdbXqpiqS4VgRxjuTvhZuvNbyQWCzhM2urg5gRQPiGatxkr2rQq+GWaJn3vhX1Pu7D27VfYc
Jw0Ktrc+8PtL59rPLtaOXWWDSjVzwGe4AgkpnjawLqHRl1l+F7TSPdgMvU8dUuBz0fq/W4POaxAU
/tmIs+9eev+3g8H/B2pn/zPSDospvTIXlYHl+x6ZhQEHi79vuLnjlbhgsduNhD5St2CIdQtEbxPD
1XuPaQn9c5ApHEv7O9n5+jx1f9p5Gnm7jE1R5OWhN4ADlSzzYH3XT5WNc6Z8gg+fvYwtxAzcx7mf
V7dlHtLTv376wvrn84Jje47p0N9FVhQ4Nl2kf376iZtWi9P6KZ1A7qEM8R8JcquUiDFXY68zOv17
dtMj+uEPzg+S6Pr18iDW8a4tf5D79inHe79cZ0WwcDaijq8VImKm98ir1rF1sADztDFC2PDSXZF+
6jQ7s+1TNMN0ysfIyR8dGhv7f/0fcyAy/v0gtP7HLMviDGQJQIShvX7/bwchTmo9Ue5rGrxpHay4
/CGYxqw8i2hsyF4B5BdsOoJ6G5dbR5TwaktCilwnq3YWiq7eBsFb+hkhK4EVuVSOh7qcrkmr0QgI
xm9G2nIUWtJDjfz80CBTDqYmkk0K/1ejaChjmt52o2nxWRiHCoF823C9qxqTd5YDplEV1675J1MW
MQqT4+L75M/2c7WHUBPvXNt6KeYZA6+H7VH423/9+ljm/3znBUIux7FNl9Msx1kHPubfX6BQI4NF
5wIiQNDiguDuvk35xUq+D72aISB5sNP12gYwMZts85iEnbucBQoB4vzLTruMoYb/M9CI7JI1dqgy
qwzTNAoqRMe7XDr6wEmZtX6c2ne/s3+Rp1HeA41bJyV4Q/qB4pPwozjow29uD9nRsAMcF7pJX6pq
fgsKFXzXpPXcjRyu74kEMqJYlBTEHuFd5lj499B5CLZmWHyaxj9hCgvBRGu0g1Fn0V8gs33MWjir
aQDsW80FKiue2OAvl8DPqijDRbydrP5+9uEjxIL5MJbbqMoJ3HOWEuuh4cSbwUxOXb4izSpX3UTu
mI/oZLc5tzxEotjeI/Qa7tBfB5eyJiHLJF73CJMwOPaVj2rAUybj75K5PNNropKJn4w1a7PtoX92
AEOyyo67lKFBFBC2enWmjPbH3CUPnoselChKriXftg9tGeKfReT2Hur4V5fDeIY7Y0ZfvHofqGF6
dGPbOOGipr+T/+L0/vtfXzPMfv7nRWNDOfX8ICSgjB4D4eb/fNEoh1ksgCvGJq6BSCiubmA73JMs
VEikOlZLOiK0AP/6XCEbVT3YkdKd9wbUhPiuxctGKBDkMia808OkCI2ue+APajQl48jYeIF/fJaT
BokEBOCF+B3WzWyYzolNJqQ1Z+8AzvxWpd/Yr609zpVi37T2jN2KmsccTlIyb8ae2K35V819eqQ7
8w7ZqzouCsU64uZU34qmqI8yUa+kLWm8mJWKSEGNI0QQ4kE0xI8hRZ83Vpxgsq5989Ky7dIMdvAQ
JcZTQ376WSd+8NBpZZ95Zx79xluQz6xf420Ktf9gsg2epsl84f4v+2NQILlvQ3kcmtyj65Z0UVmj
s55iQ3NGlv25XeTFGwt16JCoXnTlD5jZZ9z77dKdMnPuzQ1msyUKwIez05ji4orhQZnMyWhAoiaA
quHH4pYgD4uA6bCo1zLBkM7Iw6HBWLrY6DE31DtFM4nZpbHlPABvrW3nnaUxu+Ju9w7VnJ/QdRSP
FfnwhotLw5vK/MJBDW1Ssxov+CxUtqYRthTHr7dpCMkR7zQIFFyZrTDjp0H0S9SoGpBYMhZsz3Z+
8FtKjyIMlks45CPnC/+HrQeaKHPmvpGqiz5WNz9ncMuXKUGeYWULnoB0fGptDkXlapX0kpXV5ul9
zGsiXR9VnIsbc6Ls2MSZgIa6GO3Rz+EeuU5fvzQGoqYYuuAjSWLHPFy6e6eU3X3l2DA90sbdVjUs
gdyCoWQYL5VZJMcmIHrFKhO0IoQuMZJ/GWqDUFJN/sLM+AregLlLZ6M/ZrKh0ikgiGIL8QApFOhz
7PHtK1AX23YxNsCvAIvViWtFjbSmezTU36Uexl8d9pHnKYbn4XZ+drWg2MPcCC9dTtSfnKzicRjr
c4p6km3Tc7d+0FXHrDe+IeELn9rcZoiPNC2aYnBdHtP6E6oUMqbz+iR7dzm2drlf6H2f7V5yLeJ0
KAL1HI6ooxOU8yDZ02/SIIyEAi89zhDQ7uaAi1lPLX8KyunGs+rmjZ1DHSyNUr5fdP0WZoVN1THA
4U3j6+S6JsbsNF6wq1b6oNr4U/HKXP/6Gig1UJrpePTqzkcvNYTOKTIHOZ8J9J3PaWN+GlKjn3PO
xIX6T2TFpnAQxLuombtjj7S3cZN5AKkY/TOc8MyDV4vLVKfTlXPjdP36KOiZbDhl8ZkWTDCJ/yAQ
GL7NlfOmc5vwk+7mzCR4gRhQojXqx9RxtoBwnFtZFcFODWQ5iEF/lLrzgArpZ1qEzVshMKFMVnf/
108GGilXC95wKr4BPzW/e7CUtrmS5inP5uo5q8dvdUaqTmoakajMfbhOI6up6h5HV4dXE0xwAtvs
WMqe1khvNjfML82N0L7wUicLzXb/wk+PN40R69mqCmMHuxGVol/Kg7GymjGQmJcqlPjne9AAVk+6
bY7OMCrWsAc0PVNxaJjkARBcgJAx+L7lSLYOzlQ6R3wUxiVeTeGx7pInPVagOmw/fI/ZS3xTyW++
bqMlQamXzvqpCTgS+FL/Ed5sf1gVQEzYWyVTwER8FAW5MmDjXvosXG5ZOEH7WX+sjkM05g5XqVux
aMcI+I9ZHTpXXFrbbJnHB0uE4wPHtfFBDRPdTScbj1/fKGxHH3FMf+CShIweMgu4s1lP2ByxYmkR
MMeU83xzE9HaXL4BzFYLQs/XF4f122pGSgLfzNxy+HLOrqEBn63lVoda4ZwDZUU9YT+AtXO2WSO4
6bh3T18Pc59RSLbAEoh0WT/8+urX58qCksk2+LOZaY2ATnEPunfGe3ugKDQIGfRYY86FQJI/TcPR
QbMVGcKxmVggOi0TwpgWFHEKzUdcMrtDk854zcb5CDn5zlX+Vc96uXZVdcbz517nxi52qixx09oK
CNeCau81H+qTKSDdZba57FtzyQE6YQ7syvPXJ/2UT2eIECf0CfVD2iFflBR81GnUYn4xbhm8+OiS
yuCapMGf0cmok3kX9vZYQW0W2fJZO98nGQ8kJ+hvzNKTa4glENFrgLO1aZ/yMBDndH1w2wXlbgAx
cHS8N6uGQkO6CClxCHP0CFqhq/1IGvHPLmMe4HhVux+tXOP3xwvby0tI7pFdzvFpRm+/7xkv7+ia
3sfKbr+Fa/5w78fVs5YFKJys5JA4etTQc7EkGwJKSAqZ5zdiMDZY5pvnOHNqct3M33Qe/PPXZxVq
6qPVzMRJtXl9yWrPdw5g5PTY9ze1Pgi6NjvTKjGyrp9+fcNV6X+ydx5LkjJpl76VsdnzjzuaxWxC
i4zUlWqDlUq0dMCBq5+HKPu//Lp7rNtmP4sKq1AEGQG4+/ue85w7t+l9+hPKO1xvAsV10swCqORb
AieDbz4muGeFPGY0arR5sKyIuJkRTYO8LU04g7XfwbkjqTRIqh9dnG8LzChFFpDlTMdjUzX5fd+X
wzcOynhL/bQlQxe/dZsWMcM6aT+Y6dMn6fnxqeoQ+RcdqAFNqeLQBAMmiFw8ei0Wdyh80/l6M/Rp
sqPNQdpJc4kC1/62EE5pGNDBUxOLCUuJ4awbiXK0KQEUtFF974a+PgZlqdYRVeV92PT0Fd3hw8zo
TLcpkjuLQhetu4cs79xLw8iy85tkwde6ztkZjiP18Rcf65kZOe2H59jGNmAFA1j+rAe021QjkeEy
vdaqujhOX0K1osZYx2b/PYPDQk20cYzbCFN1P9jza49RwvKkpABEIHYp2guec4aWASVhqgUexNmo
d8QmmXeTkkD9xfBGl/Qwa7uF8kgVcprrs89AzzjZx0/WDPVvTBPKekw+HyQseUsFuBMSjxkyAv6e
iKQtbtoELTg/O0CeAXn8d3PAx2pAFBmF1hedZf2t8u3+1hsldQmIhioeTTqjhnnjFAB8aTl7tKCF
+VAzDByJs0bMhMNFjHH+MoHoxrPZwmeaKBfFth8fDYKPN2UsNTnncONU3wcnSegN2vdbW5nYpdI2
pPJvoFUOxovdg9FES/AzCkYCGlX3g8yMpeJNw9Qc+UariSw5hlS5Drvs6khobkWr1b5ztL8bYpYl
Y5CjFbFj/X3qHzPWeshX73VHh7TVmjEf9Fw8pCToCcRs3QAJME+9fQAEYl3aNlMbyAX3HcfBIUSI
cojLtoZlhnkQEHz5IQJ1ygOsKBn5AXeuUb3Yda7f7A5NQSBb53628Ohn0XBMwIffMOm0DqoW6pxk
JGV3qZxOthrLUzhULlF3BZAHUsWO0Mzcsw4jdfBhMWxzrxzorGE1ZRoMFNljIZ2V4zfbavUxFi0Z
qYlHSKq4V7XbrWZcjyfHGYvHARjSrhlDvSGMBWf+1FKBKB3OLz+I3ZOYUsVFxR8PVjY9Lb0MFmbl
d3Nqp20+BcsC39jWTdU9Gv0yFa3VocCUh0Y5ke/MQNtVUAMbCfL4BqneeGScz/ftqPwHMwiOFl5p
1J7mbQZKgKyv4UkRJY++XDeoi/j5JQfXZ0fuwYOuPud6aN8q0uz4ij5CLv0fgP6YSrot0sMxgXiO
qhZn2s2gTOtbFQaHtFvwzXXyLpH0s8Qthxfi8rBOGsjQnblzDk5OdFGVFtA+PPunRSIDTpy5PVGe
eVGwgO9yS2EHM8G0zoxmc+7Ub6GgiC6q+lsR1T9EKMq3FIHLujRDNHItMh1kMZSH5wGBV8GV1ijV
tEOFNa2pEb8xj/Gf3TTY06TaozLNX1Uj71naH6cime6vN9Gs55Otx8d2JvfsejNBlctrBqxoJAE8
skMKup7cmE4LwwNZtR8Rruv7JSMahvXQBdM7ds+E85kPrkyrgxFCM0VAijVce/M+VZBSsgbjdAke
lbTeTp2pAByUP3Xn1NTqriaxl0TGQz+58zHsJ++2R1iwSSGVEonRoYOItHPfximdI4qjh0AJhHlR
9MzvQWekxG6AuGD6GJv2Lq10t9eRBhfgjcMOhr0J/0CmNwR0npMWPrKALXOja4niu0zNQ134mHz6
Hl5h6jd30gKwNiKffgeS2K+9qXAoAwNEpxeDFIyw1x+GNW8RQAvAEo8WnsVvalwnhDV63vha6SE6
wTkVm1p7v+0mxWSbk8hqjmo+wkMeu9HBgQaAwI5GsUX2gCTSBACh5BB8Iy9gjSQmgT8XnzCd6Z2T
MGIYAaz5K4rT5YpO1lKBOtQp/Be3TlhqzVa+IfJx2uslMSCdma+nrso3tq/x6iL3SJD777LBzx6q
wlrR+fJXWo/jFmTXK9RbhM2Tn6KrryqMV0Chu7Ju9x6Xx3ObYncx2OS6aHPSnaP0vp9kcj8TgJkX
PZX3iljaGMGsR1zASg0jaYMD3inhzjg2zZHqwUxToHHnN5wq0BExi79ArgAxPCF4dTk+CJ4HK1V2
k7spjQwtp3CfrbyXPwfxaGBVPg21wBHm28GpWG5IdNgJa8rWwiBKW/cYIwwPzkLsxMMmXwjpUJyK
M+hwe0VIIbpvPyR4jYAH7wbeIKu7WpHFXgMESdP7pvGBUCcpzEd1lyJV2hQRkhLKzOltJBW0HavT
pzGJueTnQ4duhVYnHDKsTbMDKGNhvYe49p+bqVB3ZigvNUUZ7CE0rtIh9hHc4JtGqV+dPbMy18AW
LCnaJyWn4Km38EqKGF5pj502RhZ3QjbrnVKjQtdX2QtI2cvHvY8gEpdMfIJs6CEZtec9eK8Oa4kl
NsAtrRdcFXobUhyG1/4YZbH1WCUkEWJ+cvfBwsJygqkFFQdqaTDUkTiJ8DwWdBkzRq0tmY0asjWG
09QA6OO6znA72NTp8cVbRxeWxMWvFJYia3wqqnR6gu7yOiYFGhoDuZhv2Q16m3S8d49a1fK+X26u
/5sXLG2dWzBa/nqiMBqURYNLQ3B5zJmEvK+iUd2MoXP2co6j1o8yYlmC9iEeAB45gbWrNfzp3qIF
bds0ZwenoXrtmfrRmBwqR4UV7Qmyyl/q3HxQqGN+tjUB3aL3pydPM150IGRJgKMdB/6QBIsU+e2Y
lQS/lKAFnMh4Q6D7LvNE/zZRi4N4KF+Z+C90yzWeGO9niUaWIUvl96VtRSfkBi7L1CD+NhXlTxrl
7a9RQBOua/cttoN4S79kvGE+WgbTfWYC5HKr2HofDYNoYZ2n55lR9qVN821T185iA6Tab0e3Y+Qk
ryWomnMnoU3miSVuO3vBpymDXNAm/q4WfigiLzAvnn03aSthZgixy6677qcjw+0oEvWek7a8DTtg
pSwWEGdrs/iWpZjLW4tTqkwDsLojXfhsAv8YOnXxbYwRzMgs2ZR2R6pwXpcviaKcEjnNdGzKtHph
qUqaWqfmc+QIVJG1rNZV3Rnb2S7rDSVSDQw2fspgg5EJwTw1xu/yGBiB/YiEwM4WzBiB2V1AilmV
k6Rs/bTgJWBtaWniTc2Kb+iAPvsBA3C4qR11sPC1ZjR5afrbJL5EelcOsDHtpm9X0A4/uuqTQu+l
n6kNBiOIocnub0Bd7GcxgY7C5LjOHfsH6p9jf0QG92qhb8Jkq3/adqE22o752tqXTERPQ1YcR3fG
KIpxj3Jq9F7ERKNbkLtXtnyKcawhLbhzIxvcse3+LLMntMa0LYEyjhbrgzGTA+rxvl9Q4numZ4rm
PPUnj3axHxxzpGWym94NcwAy0PasZpgJT414IR7vrh/8t1K9FALId5KRYBIbvnl9BUHANy0jLxKO
AdAX2jK5SONGbKP4I8t1h7KTi97CFcTfWhZIwCbaR0XS/baD35WFKz1wXZCSBaEbTc7FOAWniM8N
iB8Yp+ngiIXzig8CxCOrHQROQX6nWixqYJfBbiN6bjDtr6zavPf5fvJQPxN7DVE3kr8dMm2c0N/Z
ks8Je5fk+S65cRIoLzRJTeoFbylRF+SrJd4m7568dvEdvqJMoIfuixfHa25dClU+wYZbwDrRambk
MiWrNMwH1k6PxSfRo4eUgg5A7k3dcimcvVSvvAnimtlcgPP/qIsHN3uxW5rsWrnjPteENjvAfAcN
wTGbx8dOEMiadflHNxe3FBVJqW6IM4L1cJazd1Ge75CdiRCxVRWclIjmX+20wGGLKNwESfnhcAan
I8m6ROU0QfNNSmoedWr0/Gns9UBLYkW6mbv1Jwy1Seq8WNU9uopi65ZguCQm9VwDBMO1OawC3OxJ
onwkhqhyQ44RbWEdih4k+YW7wvJ+kQL82yl0s1LodLqWBZJKDG8NypcIv1NeUvfGw7CAM3OOPHe+
jAlQIpPzlz49P10cvaKCU5CI609K1GfTz2jBRB3DTfEcYiyCB0/2KBemS+WOZCvGuEt1g00w/JG0
TACt1sqo3YYfUs1PrrRRj4vs1klG5K9ZwNROsGB1xg+ZMcBWqmXYnm08JsEbsJVzYAF5cAAf1yHd
cFx7G8ueiRIWcA5L7wFf6KKQyF+7gXCwJSFkrMdqzYwQH35C4pmbUtOMkDrn76Nw7pzWjzcG8HWq
7JQBHBTXqTm9YOjCFWtYKyV78Po0ZjALneZkxkMfQOTAkYqCp7eIUZEjYJ4g2ZXFGUY+wmUbMehw
GyvqQfhf8JfZIE29xoR4FqGQYPYD2IdwS6gyh7iGcEsLCcNJhPw+ux2Npt2g2NEIg9ehzWUwMF0C
M3qE5k1UNittkFhjUI4YoubZ0/OvRrcvPutjTHMmAjCaMDbrs9W6qNVzZXbRIVKQrB0DVxWuGpjj
2vtmgUu1e1awaC6inW7Dk+KMKhMqVagDGP66jVItDQvbHjZCEHBrZ9F+iSBc+b08FkwR1y4rabxI
CUhtbDW+WyNCUEihNN0Coz0kovtpt7jhTNXbu9FrX8l9wyLooRY254B1ACa1gyFIsIKZpjz7AdIt
NTm+6bwoUHRZFfnnPpEx8W1ixa9Jb3323gk8drLxxuAyl1x4Pb+DOI7+RxSWWk8KIVXiBXvRE7hM
1ho/mocCZhQUkTCD5BiOVx21U8PqGxJ29aarOa/zrmeMkNYnnMe1SuSPxMf27XnztHm17La/MyBn
bd14epu9+WmQiXc7LjcYDNMbsAgsv9yESTnN5WFRSqWQyA5RT4tJcS5RQUvXVM0XhT2A+hq2U70w
XZwYze1Q4XsbsxthYWkifQAym0lzo2LR5cc1XgI2QowERRo8Fq3HaWVPmDJDWjd4U6ZtnfIjYYVL
ziai/bmqcH4ggIWjt60MvPtm131UeQU11LQSUlA4sYr85AyMjANFpHUbjQ/SHY/p1CMNMzVXCid6
aPz4pVBecACV9T1qKc37y3AEKPlRA9Db2Carq354Ss3hs2nAd9vGg1WVdGuNJtmSQuRkLgslGm3a
KW8y7YZbaGb4H9p8hzjMRQewToBXHOCQdFv8oDeKadicjHgLG0TWVjEQsEO7hPCcjGE29Tcpeoy1
XJYYBXK/EI8J8+lPc6ztXTH0F0eLHrpRdvIE4AneYK5ip/zlHkT23irSWr0Zy2SX0yTIikfFcYVq
C3tb49RrY0yPoSfyfROZ+IIe9ZBwfutZ37j9sADtHSpeaILNKHL2Uy72OQXowxw4XA/jhNZDd8g8
LO1j3G1Tt4XTCZRw7sfFaJRwmhfjlkkbepyKi/6Ij59F9cxgxvq8M8S4joT5K88JeiFnWG6iCXNt
AsIzJQRrx+JJnXy19YZ+Da2HAPrIHHEpZfuxZpQLCnNdUkXf9l3xbvRkrwLQg5I4ZHhHfYcfxAtJ
NqAEypVV47frE+POJrq4lxNDFQVVs7h1XmACMqbqURwLbPRNUcqtcumqmU58Q1uRPsvSE3PSC2zZ
FYVpMohJtsZvYvwmv7THO4saqR/0Jky0v7Kq/CHUjECDorwiFgOBS+SBlQQXyNHPWSWzg5DxtIK8
9zq7wj90eH13uAUF1TK6XB1lnS0myru+Sh/0UERrOSfVOvaYglw57ENKfbw6WGH323NwzAhVZUxt
qk9cicO2cWQKA3v+ZQ1oqaw8+OE54e/IL+SqtxpghOGrN6YWpcnsE2zekAGq0wsOqx5+N262biid
Qh0BQmA49hlr7f0w4uStXH+NewmaWMWytxLJhhDCHx4XCOIio2enwW5Z1maxrujZYTjioHOS5Jbc
v+agK/luZHJcN5SC61hwGHeJvmVoaCYk8ROwfs1aBa9n7+zGcnws/Cx7irsxunRR2KztrDPeXUbl
VUTz8w4RWXtvD7DREo9SaGkG0R1jG5JXEHjIj7zqOdL2TePr8H1WTEhyYMZHaRvyDVZ36OwxNUcf
usjAiXJ27q53IytAuOMmr+OUpaeMRt/GVrN5iaQfc9hWj2Yi86cmEsaNNmfC9pZ9skzSDHQw6zs9
GfnZqsVDHuLrQZMKkHB0rQOjHHiFFKkpKQ13ORWE26QtLknhe+9JjMc5GKPkaOZV9u4Pu05U3wXV
Zzwzrb/v2soE2aHSjx7RUUC+0aUvq8+r+488qr2m1ne53nPEwBKOh+ZEODSh6MVdH1L//arrvevj
9OX/vPHrISqDezqh7t+2tbxKUDS6XF9lDmFxDDQK3FjLfSbSgNynquPglDRezahHttECPYAZ6QLy
esiDjCWQIc5BoLZ4uGf6j85ACSvTVJABWcqPMZjFrZBG9TCiunkYURJnVe7/7SEV53s9eh1pRDP5
pX/9TcSh7fvI8/7s2vXx5SHP096lIdCVCT47qZdX/O274RWQ5/0/b7o+7tK6vD70tem/3hiHnJGl
LwhrO4Jkax9IjQGvr5Pb6/eB37d9iFiKMMemAXz9kzU6XpASzH7ZbtYM/iUgDC5e2/9998++Sbqj
12ev+3DdthAoSZfv9M8rqPXum+Xun/cvz17vfv0xyyvGpdX65w1LDvr17tcmQ1oCYWgFlyT3GwLt
C6ydrtE91JG/NYy+u73eE1GAQUSiQZlocet+T8dQrYM2ATJZPxckbD4gPil2TB7TzfVutjxGJabe
adNBP7TczR3VPlAuZHZN/N1ambMiE2qux53KWHxeX0P2W/NAMJSkv6JsFo685c8GReLsppbC/te2
ejNg1SPwI/95yXU/Yjfaq0KQIL7cvd6wMMqpyeCq/XosMbN6n3UKIdHyGdfPDcMMtYYfVn/7jEoX
4z4UE2y5v/6GrKmpX9PoW1/fdn2CjHccQT5xcl+f4c8xNIARuVs7NR2/cFthQB9IILu+7/rBqWEV
hxKk3Orrfdqo2kPe4zT7eswKWmxgoW3+ee/1CasrxWFOlVh9fU+OKewDlz0CAv7aXx/W7aHxBv23
9zYpnR+PfsvfPgNvaQGanGXx1+dqGTbH2gKd/fUZ6ewOx5Jc9799hpwHcZQBC7I/v2uG3uLIhJoO
wl+/g9VCVjALlf7tMapb6QmtM53v63fUjYg2VBR+fu0+MZ4dCP3299eWOMGmU6mDn18P2bThT8wt
f3ztJ+YE/9TP1sfXQ9ZYx+c5JtPyr2+n1m1xrtzw9WtbJY2Wc09Z4OuhdsrHswEu6Lqt6+9HWcg8
Czt8+tq8Cj3v7Bb249fm59hD3h6KP4fi9Y1mFpc3VqDuvzYfNUqRYVzdfW2rzIbxJnWrW4uryJpJ
Mat0XBycys9o54xnqeXJCJYBrp6MZ1Gl2SqzhxlJEE9W2TDA3s/V8fosHKh2i+pO7q7P1hgH9m0e
DJvrs7bnyhPjFZ6u5b1zF2S3sWG+Xp8cGj99lCwBetkFAw1SyjXFoJ6uLzWb/p4s3/Lu+lL6M3jI
cIOer0/m5iIVrKzxcH0WFzFBM+Ru/tmH0iIyMoDVsr4+CzljPlOzoDO87EOCeekuKMX99V7gNu0T
leLVn33IWHWJ3sgeiYIwnp1iem3DMb+9bkfXGrd9Gi58HbbTxnDW6iB19tdnhxz+O87adnt9VqLy
OEIxgC+6vJh62XQD2iD7sw8W69N7XWCsX570oXY++6RQXr8G2u+H2S+MP/tXhulnB3Tkcv0QUM7l
OiYp+nh9Y2NOMWACgIbXu2Fkt5gKaOte7wris05Mjmg6LJ/C7zZfdGh8v95bMiMfVNLsrn/o9SGv
vukQHTDTm0kvJy+NtJHK+0AMdeeamNPHguXrGLAaGEqT1Wxr3mjCCY+WiYcOTgJWEU6SEx16smcy
oNLCc91nO0olqUtFv4di5z5f/wdtRW6ud6+vu77jercbK3UnOxqjMnafGyFA4ZeU+blz3ZgX5DeV
5/p311fjXRrQFzr9eb5ueg7VppMTZL7lDSMdR6qRJtq85a6s3enUYuf6s7k5kd6tIaPH65YMQyA1
QCy+bMcZuj+q9f/v+/sPvj9Tom//X/9tsPsX398TsX3t9/9x87sqkcYiJaCCttjqrm/74/8zpPiv
q1I+4FcNfBlYCP7/GAANaf2XJWzh47wL0NTb9pcDUKKuVlXfxf/7f7r/FZimQDxL6NfiErT8/xfH
n3RR3H4Z/hzPxnAoLEeyP0jxAtv/R0VuEzpxa0r/aEJ8exoqwG3WWD674ZTBzXQ3YQqrCG6zBZHD
OKLLOIzdD/T6gpWYRDbnPbY+IQKHv31t/xdXxPK1/vNemXwN7J6HiNi+qvP/pr53JCW3ttBHb0QO
ZoFZNhMUMb7R3eVjAoKNEwm11ghzKJySFcMr8M+I4JssnN5QADXrf78/5j/qlh1SJ/nH4GFaDmgO
x1m+xb/tj/SNIZzz+ojXYkXUfXsfCWTEkVM+uWO0wzJorGdYf2bsoSCA8LJD5YHVONhytRgv1WA/
2r1GQuA0C8JbEd1nl5940+8GdCzfElP+px1e1Pd//1kd4eLfEqYjPQdzSeD94w6HEg6JPxOeu8B9
Ctdh0to3S4MFFk4eXXBsEB2XEyhFXMDaLJBW9x2TS3hku66lW0x0ySng+poUAcorcs52SZ39TEq4
e4Nn3P/7r5fj+l92lsBCH7UnchO+5X/c2a5iEkf1HVwp5vMUkkyGyJfaxOpkSSxKUUJRexzf/v2H
yn+0ui6/qcsJZKIvEyh2fPFPDg+J10iyVwe/9+CJEkPQNCyLqwLoVyyW9Jqm+15j3dsiOitRdfl3
MAVg9Aab/7Aj1j8f7Y5YfqTAFBhPMVPIf/qx5skyjXYukeh7RJkksz4i7GY+MGRHx4gR2innvixd
dA3LzQCEWijEzmXaxxsViWGv4vqWDWNpRNKeOLjoYkEIuBf4R/RmJCwBzPWhmjN+EeUhyWBUhopW
eQQxsLLLZO937q2exuoWCemqDcojyc16a1gOVDndmvvZMB4zIrOVmvyXwLBelJQv1eDpPQXG+bY1
7ougd9dFhVo2KPytD9nDzAkGEn78azBle5MQCqAW0mAxaPpVs5vttfY/QoccRzjAt6ix+hOIhG6v
fP8Djdiwl0EKaM3vkC4Q0MpneYP4OWRDRYIOSliEUsDADQL2WBMj3b+BZ1bB6KPgqk30ypUw95OX
llsHReVaQPxek00JxtwXxNy4w0hHHTGPYXa/Mu+nCnL9yDIz2UnTveejP9O2ubNk/WgkPSuJqke6
lq6DRFL8ivQjsffWyqcHjSs3zlBtmm/MBSnUSR3fgbMiLw5mOM18gYmY0nkRZeEdlS1uOgmwbrTB
5NYzBFbpQYxuevseRqO1n7BQrGB+tPdyCQwMq0dtjvbOmLtkM6LGgbUZq90QZfNDn7Xb2uoB8sjB
PZktrVqw7/GqYM11U0vSdnI93g0gBCBMIWVtOLH/g/8L1/q/XGkkrgeSnBk8PMsN3H86jezQtW0b
6ZKcwFoaYXl28M2ezbCgTGnSOi0IjmjQju0JIkXfkQ5A6H8ZLRdS2rhAoxySxmMrOKft8Biin9uF
MQW51q+fAMVedJQRddei2CzTXypHSeC7xjkqqCsN30NFzpCZ4vNsChheNAr7POkpmpK06lk4NM9c
1k8o/fVOVJSW6/mTViNcnyWTsNoQ7fiSUdU/mD3fOQNOuE1q/Yakfc5bdTtUJQe/AIZdwkas1VtZ
4sEO1HhbllRAY/LMOrwlXs3aVgC2MjDp2mVGRmbg/76kLmpmv8TlpB1IqxZ2LeHAQwnUT1NMsGjL
Gd5nTboj7B7IusQ+9jk0VeNn4QqUFh94Tz+S9nlkXF4NRnLX4/kzDArZsjuLmi3oHMdtswAJaQHv
caIvqtca+ZZfZt8W1ciKahxdUeE+FYZ54fSdV6Oe5lUxGr/RNtPnCn5VNi1W3+mytQW63qxYOMRJ
deNMVC5EZK9dPYN+E0++ILAROSNM6ouisrnG314uaGzCKbAI45Q5mJl+i8XwrWmYVjtuluxBBK5t
s2cfpnrbGhVgoUo/Fg6qjs5NcVGBA07oNYNMMUtBClclDk7fnmR7aVuDXtgk3+ZMaASGRyel7OVn
DFuIWw5IfPbaSHHkzRAK/Nr+4cxy05ox8N34PekWpQhWQmu2QIR4821nUOUo463VDt5NbGr3aDpq
a6j0mV7Dx+Bx7Qqq6S2TYbm1vPIz9F0ofg6yVS4s3grw3qnpK5Q3CI8qFOVm9gSLKyOdPfqV9pow
TvOIfL9h8kT3NEGtvSHtwyJ5e3L3/fA9pk7BGsLzNpNNsd4WHIJzBMkz8l8W0262cLtQKsF/RwVV
Nzg2faPEC8LvXE1cHiY6ZZPxG67skxXPKwQ3XLPTag8U7cWxKBN0QT1hPe73rSLzBuJmHbrNN6Zw
JyNu31VPBDgN8GRH+YSs2Ruf5Rl1/2LXdwl2Df8HKdMcUl5r7kwk3asWzR5XUMwvEVfdI0n18Oss
cRrxoXQOvVl/gFBqzXTzxh6mLMeNdjzCQAQI3ySH+Z73g6Ixb8NRClqLv5W2JWwygnhCwm42jRsC
SbGNnbTlLzXQtAKkfY8rbNgWhc2VWk37uiydNzrKlLRRi/tt21CIHtEK4Njp+5bK6YTTCuAPB0bO
8gzP7k0eXGKr+sRCJMCsH+IQmVQVwDnKC2NvZnRhXRSdveTKUfTg5QsKxGb6GpNfT23dqEnqGL9L
waRHy2pn50xy+16gq27ew2Qan+KwpNlm3RD1ae4D6R8Swm1o2CYf8/RrmWEf8G3bK3Rq9BNQnMMV
QInJ0BgMmjzdp9F155WbTneWnSdngWBtU2f6Peu0SVR3P2wpSBVra67GGxUZ+gYP6Wdq29F+djxa
Ka63R6JJTA1dotFi/zM/fMmdgTPPD7adNx5R7HOVSxxUcgRFeQMKsgBgcVQ6OOk8khHK0rpQ39iC
bCcvcGyGVVshBbHlIMitdC84zZcodJ94EGWt+xb8h5z7V3xrM7mFlqIeEN/aqfUgNfRZYRvQr1GN
rTVWBmJFnrTHI0aBHx3jbg9BLfJ2WUhMDRH17+lMFc0pkw8XEC7tL3pYbqLWbsS8eMp+UOQAj3WN
GBnfcFCJvSGSS5QQ7snQvZIpUu5ZWPFSZ1jnDTgciPIQuAB4K2Je8KsXxRCQvULY5uTx92kidMLK
fOpTekYKdjaXaEKoOuuSl3xhUIMe7QoKVehxdcwg0kWFCXYgpA9H8Ou91VU3QUH++cAAvcJG+cvv
ox0TcUgfGfhmZP72njS9uxp9lyUDOscRgtdkThkUOAfa6W2J3DaT9EzV+NNlGID+eXJK4uLt+NPi
WMrH5bpoWti3Gx9Su8hvPRRTLZ3DbQ6SPXDzHyYeWvKgyLztb2w5fYMesRma+q6Imm/9opGNkDzW
zndX9BSmRosMRVJOFjd9R6t/eHFl92Nqnbca5v5Qtd8KaesTtJMaePAHUI4cDXDj5o8e+IQd+qA+
+cS4d48FvVyFTOemIas3coBEZ3dLGiWR1GGqom3i0vBkGF9ZaolYCr5BCyBoPpqDfdH8HIVJnK6j
rU1AP2JlyHFFS+NQtPUPK2x+p627Bi+3pTN7Q5vj4IsovyH1F/1/7ez8tnkviU9MiPBY21JDtUSo
QNh7ATg+gCE8MSuLespmsXo1B1Nw/DUIpE0PfoBTbRyIycxGVgJtYF5TBZNjM269CeO5jzfnQATV
UvwG8WkIcmKzbKTmTI82JQg1ihL0b31JNNf81s5IGoKEHIR6NEEKOMTstBFML+utrHWyx1KSrYCA
mltYQtsyC+ptszRqnTbvAUNEkFiL6bkapnxF9Qnbe1d9C4jrIK6hepQRFO048rCb9OV2WBizRgws
bpzOdQCmobefiiB/NDqyDOv2zqvjH1PCpSurkSuD4t/bJcmmrpaPCQTukQBlrtSbQHgeRj5z008h
djImF7vWqx9EXtTbDq6Ba072ZfLQGrlTOuwKVB2IDblx5YQkzi7esOLmZ0iJy+GI1T6TEUKOjIxL
b3gHL+PuW+s+qkdUmIBUmDmhR+Ec6sZgC5nvjbDJBuUoUEqkg+9JZI27DhzLoLZjG8ptUY0Pje6f
bVbrO6t0t66IyOUZG42ZFSn3UB3CmtBM0i/UDSP9Q6KGT9zWaF39GdgJCidSH1BNIQMLKofoYRc4
Aheqi6HRHBZ0Wt3U30+jh5e+MN8GPPNbo4CsMIzdyZFTC6cxooo7XTxNdgjESLGSgLswvq059i9p
F32WRORtOhqxQLmMVV/i26Q6slHauycQnuHnTjYcXlGcfTYSqszg9/upLo4Ev/6ye+YIbe0zy4v0
d1cjwbOj38HgVIekTT8JMz1R3QGKIsHYdoHF8mIuftGVBbTERcW0xBNXXX1qul+wJA/+wKFuxr69
89nJgmz39cjnlXduZ791DNuAzYpLVBN94UTNbUTOjBlILL7BTDFTNi/lprJNk4mDvZMsHNZt1wNq
9YBiG+0L0q14O11A+8sbgDTBKgl9GBTzz7IYL+3onnsPoqsrTLXCdmojNGB2XuQ+yAkAsFCILzFe
hsmu0IlFfQM/ZmIGI3J1yBTai6n1dqUxPw/k/q0mZdWP7HmHiInLiFH/IlFneLK9goVsQNhrMFPZ
niL71E6IbFyjJk0BNgJpZ0b9POvu9nn284M3e/Yjtp7mghL4Z66yk6Ek1amuyVC2GGeb2E/gdRUr
kLQ/MOFJjh4TsU1loj93HaPaWgbicZMpzTxRaA+VvUckkGzjUj4R1WHE6jQ0DgkbGq1bIOqj0PF0
QoiCfIV6CI3LKl+UmAjPWrtuTq6j66Ojfnd0fzCG9MOJI/BnDnKUiKpo04tSnMB4iCV949WvpmGN
JeC50OF9HxAO55FxRkcWV3ZDKfGUKWJHmFcFm86V+tQuN02ugk2QtawgsGOptm9OUjjhemwSphYW
2GxFGt3/Ye88lhvXti37RbgBs+G69F4UKd9BKJWZ8GbDbQBfXwM8t+pGvcZ7Uf1qHMYByKQoEdhm
rTnH1G07P/Q+8BezM6P14xC9dYKzsDuWRRwjBcHeZwZkzQlakguYVnJrIkBtswAG4lCu+5j9RqZP
3wEXG+mI1bCTdmIwFxBn1Pj9UzMf5SRss8z1BPUHEuw1wx52MeQlMt/+CuxeK9cXV79vt61ZiiuD
yIRtTxFXq9EqVQpfiTeS5JmTBFLwTTSYwNdDgrAOaZw6zlaVVWLkL1oTARNWBbMutAPMR8u0Dy9N
F/G3sBvv8ngIR/8FYc6qAmqqoXzaDlqZo3njYTLje59FoJSYXIjienUS4Z7h5OM4XeVWbh1zTRt3
fUayPb5LpjGssE18cwVDVprVvzsDMBCsSAgFuzTQtGe27qmRn6PB++wBNbSada2q9AbX4cqYfgZd
0YKLGn8T9827EIgbS/Q6xeSsepJzNhMAtAAxxGrwumqlDfsggdQ3hdG6TqILWZpPDhsd0hJIM0SY
ZWcNH9VAZUzeJsTqgWRSu1r1+roOi5NBgSLr05XF5dIOzRcxHseqcuFyjv2mSrNxMzkApvChBy6x
xD7em6VX1OiDY7K29X7d5BLHibtHDr3UfeM9jFm7BP2c1AOLZ357q2AQc1hWu5FxZZm40XrjOZXm
dRjy++R5T6JmBnMs+asaI8zL5I+g6p4pGlgvm1WVa9PCQIEQ+tRp/MHdtfDdFp7ZLmuvhrpWmu5m
GlnOA8lhFkWh77LBbKvqhON4U8yNkUK++JJ4j4iySK1+ZQNGHoqZ0O3LkzT0V1fqBFm3F2eYdeNl
x93RlRuT6dlqccL7DK0rGNnNE2rXV9/88NwCSaBCYkI6ueuca9+ZxUBsb0Mm3lFjRaMque+Io+XL
G+60tj4IvfzQE+PN8Eq23MTkTCQmVGSj+Qp8kE6kCWkzC9dApJlTfCB6h6g9X79TgSR/hFYiW3Lc
/ilXT2LrahWF1WdtRS8Ct9OyywnfjhPjd6DLX5Gl/YGh+WH4M+2jFdgXfYo5WAWzoXkWkru3HqHU
w2NhVz0skavOIipi3b2FLfWT4QEGC4dkVlR7+wj+HXgz49z31Y0wKLUygvoLyX+p+fbKat3bME7I
lTqFvtbdjl6Fzs6XCbze9uxpm7Y31i3vAYtEc9heBze6ts8YNTa6qHakPuDZHGtuwxjzdMrS3mi0
YW1CBA2oAZH1UT7HCR0FkZJ2h/ILoxmAuaCeuU+5923WXKdD2KLdQwzbKINscmKXtMTdK6fojyEh
K8uc+LgVqypEy2zNFp7qvHPe2gt2TGSLyPoXRSBvQVEUdsEkvnqt5gILEiSfWJrzfPoakF/uo55M
tbBVLOvFcwgkeQPABlxOROqDXQKeDzTxNRUp48BUitcSxTSUhoOrzHod1NxBorSWQoBnRcr145eu
eG06bESpWOpORA8u0gRacvceKvPSNh0MD/bFXfGZZLDVDVN7bVMGVq1uQE7BxFuSP+FWMfKx2tFx
JhY3gmLpczbz0p9ZW9XVmpiltcRAsJtb0rs0YqefsexrKs1f57UoGaEqOZeclvMITVQ0y97J5z7R
65GkTEfealdLrlWfEDTJxWNpXBVUZddWa6pTfiRhPt7aSc1iWYWwaS3ShWdn767p7D+13hT7JrWP
kUvIqB8SXpGEOW1o9KdLUwmoEsEY7sAcHKIa+TTlR5fPAoC3LOpnDBGI4druScY1LsIwBVdB9O1r
aS58TEGQyMCRqbIbVq50KjJA5C1Iqi2/vkWLM/W3UdIbi6hkSM8jTBUYh/I1LSrcZJ6T7qknDdep
pFtgiNRdC5an7Rz4y6A2F+bsHzcMrXWvmeGcQ0IoBVsHSwzMqvH0A3RqnRhNBgmtL1ew4esGQBmF
8xSdPR4Z2O6qe0ra4ZZlU05MU3UiJoDNAAJRs07ic9w4iCPb8uipa8dq9aKxXRgUvlt8gRi8SI/H
UtUqyXWL+2DtEXuFVnIqNzIIsIJOYLCUg1G8LclDrBIB4qMrF1YaJmc/Kf+kvrG25rAXE5UlK/eZ
+CDTm9+yV1Cqh3bmlCt35AYm9wOkwrgWXfdeuD1K3MBnAnOCVTj09gpHaYxtpX9Bb5ev/cb8yLPe
JhWmPeey+QEjQnMlmMNI2JBTmqGeXqRkBbc4SjDViEUhBxtTerDTKuM2Nnp2b4P8F6F6OFxGYgUq
fUwPk5ndR80bDkB236Me5hul4GxXm+HWSMZ9OqTHUdCNmHKjPHaO92Vm9ZupgBN5hUDLX7vjOhZA
jp1GHzduP7y3iphX3Ut6ODJA0Trdu0aINmj2ZZ8hMcKouyVODyZnMDsVH1+KcqmV3tag7n5QZvkc
mjZ+Gm7s9ZipfKl16bdmWT1/49TdWXha9qXrRmDq8jViyu5iC9LkgxS4R6BRNaxPnpqwwCqIkFl/
IWIDe8DBbnl3pptx07F2NlGBHh07ZA/tRf6ZokhzHAv/UsM066vhBCoziyt9qxy7fCLLnqQSmw1D
bw3l3jRnBiOzPMmILK6txELxlMiDhy14l+nEqtWd+SZF7bFIiseFciJ8G/z0wjaBK/zt5WWIPQ5d
LK3Yjexuvlq0BHow3dtNr0lohSLZDqOxyyshr1SdNYs7ZaCD6oVUBdDi4vHWiQCiHPKmscbeEqzF
YgMlxA4qxQCPoe63BIhu9HDwD9VQtzcEePoCj1QDrG9c1OkcrJH5zFMU2JPIJMrWm/6EcA22RTW2
i0CxBU3YcCAsZoPWhwC7aG2TBU5cFnOvjjEgJqF78ITzHCHpoH1QPddJP8OUFpEsBqQTIcVSUt5c
LLh7mSDYdtzodyrM8GsiDGHRYJot0AMv9IBAIRdjx5h05oGaYkc8+vFPIBENu13ogDzQKEZ1cDXr
3LgKiVFQBNhiO+K+PDo1Vs385FnJtBn6nkolOZjbfEaikodTjAwdSH+ZjMly6JhZtoj6lO9o/NVm
diFRiIPqTJoStaRLXt7jsdCPdg36Xk7epR8JNHk0f+L2UiTttE5VMG0Mj30KQCWiybBJ73cojQan
rjZDRNO2iekbwPtmY0cYUBJ14J/AeVI8O/RK4yG2Lro/5DuXaEdu1PZVaNcxK8WS+ll00xHQwbIB
palK1NsaVobWq+qdL7SzbEf2W999UVqnTvZHa4zUU9PAoQwAAxVfnhNbqxq7BjHQ0LIjUtU7UkgE
k3yT0if1nH2Yy2EF8gDPQKg+/4nGQ4O81UdWVr62TgMU2U4xkHdooDPXC2GsyDUY7l1hwiSN8oMn
de/WVNkfHGnJXmfRQNir1W6cJh5WvhY5uy6S7SrVdTYS8P6S6m+ipvbGch4Bvdbg+6yQWmaEdnbe
MB4gj+2qZthH7GKOle4OlxbJ7JbBjiB4kX07iL6vkR2Kl7AZVnqNeaptwDmojPxEKSfoAQXAQX3i
C8gGSCMRQCVr/FEOLROQfDC8em01Mszju6uoNKHHOhLc7c8zlHaJ+pGyYuN/51as3/tXfunIy/B8
ATxcTL5rbDuPJXDeoEHD79jyozy6DVRp8SI6qsLFLUMXmKPf3lNQBrYWbAfPbZ5EM5zcAZg6HlJ/
7cR4mVuqVNyMr2yOCCpG3EzBLxSjOum9PNsGETQOPMGud34HJtFUld3JVZkotbfTgbYqyFudbgdV
lNY6NSZkOVhWKc5dUlSAI2T+rtCkt816mhIF+SSXvP/ToEV8DW1sNnmSnSY52TPqdZGX2m9PTPG5
JCUFph63gWPHF2ebMwmdDL0kfCqr5XPni99DnUskYSAptcmlcjMotGQTE0Od6MkLYfA0km6sezT8
gbNnOZRMBta9boJ922AA6bOaNYUetrs+fydi7Mj1QQpMnWxVMSWLIRhhRiJdXRd6cWg7bPIUyLQ9
xUoGz653DzJ3WvixpGWWZLaHTcMMHrB7hWlqHpNdMbn8piay7XocVwVwpxU3ZiCB1SB2Xbl6uw51
vTwmUDo2Jd2pdOwIVvbaUzraGUGHXnaVNfi8EZ5OhmR9K1iAbMfJ2MT51G7NsHhHe4bJrC1SWub6
WpAvwZiXuktL6l8PzG1N7ZBllPwbp/gwdA9Xm0kZboKau+iLiu5Xj7EqqpufuBH9pptVrv6kbQV5
I/toZsR1jmFutaGg2yGUtnLFXCc1e2dJFS3GrjblV6JiZvhzZ561kF4rS0x5slv1KwmM37HtArxK
rW7RZCy565ZZBP/PguwtEK7VU2pWxQr+A3ikiKaPTHV5QqxPxpOl7WNSr6skd26y1N+8Kkyf0uDQ
5fsgsrUtYcI3tPpkKvcswMaANJNaSRzB4Pwbw5xgaobEX+rC26Z2al/LVLMuZoM6uaIcYDRw5zxy
p25DItVtJJ6u8lX9VNWWWhc9nX/oruFBCXcuLqXGTc4PWjqQ+oBXdP84pElmPnHJrAGA61iewnFa
NxHDa8Rq5xxN9SVucnVvdlPXUIPDhHg35l6QH+vTP+c6k3RjsJopynqLT+tgpU/TuLjqatwLWQ8v
wk60fWCALPVXWWj175btYE93wYqFcDreDRuCNRAEyCTzs+DjiPCtSxZJ6MeXmL3MHRC8e6AZyd+G
fVwj9XehclQgc3FUlvlzToTIWHX3GkupNWbiGe0EOweRMLLhYCm1+J40kpFWn44Pqcr/1/39j7o/
BF//je6vzL+z+Pv/lvzxL/6N/Df+JQzLMV3HFAjXqAL8b8Wf0P/l028FS+q5j6eQKP0b+W8YPEWR
AkSmZVKnc3i7fwsANeNfjsM5RG5oema1ivv/ogDE1Dar1/4jFvPw/iK2I5ZUGNTBPMv8LwxiC0uo
1wm0BZlD93q0J3jCeQPZOXSp7Hua96T37YyyQ/bweIJPTSMtKMtLa+Gn8jviPR9PQB0ZqdEF5qkW
jndz+/q1a53qqyIHkmhrDeNxoB0mV3mvKA83ZpzjQTIkRf1UFTuCweD/Yc6j3/MJ4wDaiURD9zid
huPecvrpboiQ3nLU7vnE6VYoFb82uvaVhEXwgxv0Cc4qxk5CMzd9TWpH1qGKwOQYvJYZK2M1kjHQ
GGJtUloGXBmtp7xLb3o3DKe0Lj9rp10b6VhA48M4RyGy3zRjYK/LFuWI74+zBLtuKN+OzlNqWOqQ
gF7HpWM1b4UW3FOjTX5DMn5BD+2tAR9VB6rWhMM11MqRGLmHvkAYQQUz2jKV5xQRKTJ0ZLJZvpGe
0Xkf9TyxfhJjLm5YYXsPh7je1QrLbSLy4G70yOKEl5o/VRRemD+qd62GOexJoz9UNOWuvZXHS3pb
uNvdX179g1dA/SnskEIQltdXci7n4E1iwdxuis6IeohtJ2zzzSum98drw6BbEzCsvm2PhPK40dU1
TVjoaaHF1GsN8XM9dhcjs8GmGGN4wPM27HslHT5XC7ZMFTYI4mB8mwqjWArEewfNy98g/Y5H+B4d
nNfAfNbToltPIhdPQzwMG63CylcMGiQHL8uZItJ0D6pnPDh1P7EN5PDxBMOd2E666Z9bQaBEoTzx
JEk4xdVZsRlODLhWiWbfGxK/l4Oqo7fSarDZD179YSsc3nlBu8lW71S/9SUxQc3NqbCrFxnto77S
jN2UT+kh1kR+Ioha25h211zbCiNixZ/qle+WCTcR5lfWuM+qKr2/gfbOLY4d2+mtTWo47g9IoL9q
dMKPnrUCc/fo3NhlTqBC16UVZRcFChw3Z2IeidJJDhMRvqCQPIfgWMhbQkr/ydVGAkr9vr4L1gVL
hDm4z1VYQyEY5TeqfEIgEuePggmVaCld8946ZWZMEnsnwoNpq/7HHcLfWCbTT/Y8rBlJL381AcBh
4i/HZ4NYhHVJARjCZcjcnGvrxuFyLoe228T22D5L32LRjVvvLYPEtpB2av3y62nf2BZsAd/duaXN
7sxJ22sWhP6XHDWWmroXv6azPLgcrPDKFqbaStWYx2mKrAM77WRXW517adlwr6ENRBd9QKyEVXhR
Nrb8afN4RsoE71HtphuzJJ3VjuYrblbb9VLyCh13rqbCT69ujDVpcfOvRnGS2B/vkBpVvkPjKC9d
alrrQtnljcx10BNpKcAPSar3sEe+wRdeiHEs6Gq2Hw1FmohyTcIqwLFvtgRdHtj+ryyR7rsKHXcp
lZU9gy6goFEG+rFIVHVMiU/eon+yroHA7Y99TL7Tffjbhlb0J+8sgKYuPYep8DBCW2wLxAS7P5f6
i5FO3CV23V8cogZ3lifh0go0NwLO0tURJNnWtkSRWNHPcH31rVwLA7gtx7ORdILoO1+sArhdXz7U
u3xynR87p2vNUsR5ZiVa7sMgKre9WUWvXmV86ZK9C32TlkYnSIJgjMLnpkm8M6nc8MvxXHxNtUD3
5TfhM743l+IQwqz/8oRBneCff5Ho6fTPvzCr8rPFjn0AGutf+6r+FRta8mm4YbcOw9TbkdeWfjrQ
mgGChu/Q2xkBdLxqXUfYiFYrQibGYDxrhqherGraP86jq6i2AQClzePdhnE4++E3CJjionuNuMMk
9hA6DjCHUajdieT0TyK0Ph9PmvMrqnI8UTfxL48XSNyya6PlQgEW+xfYiP/R0kqidODZTzVxDzcA
3vzH+aFG/2yIXiIc5dAaZgJC2t3tYOj2g+2/+TqqrJw57N1GRcaNQkgOQIzwIwJJsag6s3yKwzh9
rahWNcIjFqQZWMc//gXOMvYrQeHsH4fK8nf2oCNLrAfzKobq/XG6UxWxFa2gTT7/mJxqxoKI+/zc
uVK8l2+Pn0aFlJplwYWaFZBYZUjxupPdO5Gi2o29s38UMkSCNp/Ps+qa0iJ6cQl47wN4d8HY+GeS
7dhr60V+ta04WcOr0SkXo5E1A70CrtOFS2IXN6kfpp8hoT4MV7/1nFYJaZL2VbBs3UdoEzfJUFav
rdd+dYPVfMpwvH1E8NXeutJpbllqbxOEvW+0G8QF7eNzOQKB1OP6kGqDcXXFHHwMS2hJCG25QMgY
voVs4FdemBlPfg5+J2Zs4MWeQvhSg8XKzeI2+jNnxyrjT8Dqb1SrqLTHw/TS6ldL05M/Vc+Ahak5
fS28Uq11OPUISamXlXTotyyGtGfP1MAlYMH9bnKxm4gD/Rvn1d5EXPiN9KWEpuFEoAxsfU/wqkb/
ybFfkrCslmnQ229dJQwyN2z3w3ZpBfe9Hn5Ly/5onab6oVQFqWNsNmXh2cAK+xUVk4EI8X5iEmGa
D60qOtvEHxKC6TdfHq1pzBTaT6T4Ri010KuZNIz8TAGNW/tHtLTDfqwHbQ9RrD3iHyh2IQK0M65w
YyPFAFfJYl9dqiK/lbAVV1kSui8WgI1l0bfGe/aYOfh6v5qMeVBU3g8bwQMmYfLokXGjh0J2Qo7K
GtkREICJCdUkMwwLm0hvtmPutDL2/oCYoAneNn8QXh2JAnd/mwgJEHg2v4dMPRHT4P2M6fAMLan9
GWEBTH7u/woc7bXz3faXo/UfY58H330Sf4/G2H/3tvGTh3n4TZj3XyNthq/C586URFB9kR6EMrVS
E05a4AlqQL8BlqA9+Z49QnyVVKtB5fySvr63nbp+ZyBKtuA6+43TGbsY09wTLSciLFMZ3U0JFUH3
2/Id419JvCYfI471C7yhKFz4gJWM0EtjGjT4xeaZtWrMu5t39ldSseqF01S8sS33AXhWyU2MMdGt
TttepAOXo7XIDw9YBaVu0xzGLA126VAEpwhoxCavgFvq5OSsk8TRbvTbDPZ7QJTDhJLJrO61kqb7
M2DADVX8u0uRcKHFqW+MuMBGUzbokbK7Nd9E/x5MheLKT7SDlY39u+7lh4BL8VZrrLZrIfePV9Vp
lx4bHWHp47DTacpR54Q0Mb8H10eOcneQl8dhBVWfv9N7X3Qk/MxEXpYLe0Bp/V0hLIJg1UKodfr6
Y0BI6tojurDCHm8WxLnH6cihCElWJ/UM1iUfPoXwhZ+l40HvsgvcheAsa9mT2pLpn6kZ7kNG+d+k
bH8gfE/fdKfX1iq2AYj9n5ey2JFrVYX6PqrKjSIR4HerNQBwgAoxSDlyV2pM9NLuMspDdrl4vMST
3kYfremTDFtGulCfTi6Qt/NASXKV5W7wZUXAEed3Cwc0tJlBmVTVfFnEOk3bPm/SF5VVUNEJD3ML
/y2JfRKDeyrGrCv9N4Mk9LXv4pByyIGGl5KBMI3OzN/Z55SP406DlLB5nMYIwAzvj28hgV+HAAbO
+p/zEwvnjp+DU9g9dgVBXI/zzhB8kzbgPk9lSlFmRk9QYiu+3DCBwos28Wkqc/NJA+zIhGJtxkpz
bqFjWrtEjvWKrkD5xruxdjRdsa49Vb2h4iYs3EAQDOqnehvYeC3Nomr2vhX+bnQXXAJrhXXcimHj
y6Z+iQEuHuZsRbSrWYNNEb6T46cbK4CzGmDHp84Uy+uIowNMrA+ggiOklSWVdefUAXiFym8iFUaa
/KDfPvjIDwRuMniw8+iPPc77VbP0aFZdqywmbEPJCYlaHdweDyXF3z7QimsiCGCOa2ifQWEmcIZZ
6RZDnd69Xkvus8jLcGRwfRwZtoBfKwVx5qEZbcKsJ306JwCAEINsbcjIfyeqNFum0tKOAfPgOyi9
BTz3+I1IuDsS03E3VQjO7U7zPk1JS8OAtX8h9AGTiFb+ymv0HsQO1Sv6cgFLUqPfdQOr3JhGvw4e
7zMPtXYXtWwso3ZKPl0TIHwMHCDOx+w6uuSYPF6WqI5xoOOOCkvQgLLTbhoSKKRQgfPbk29T1lY/
HV/YMo5S/Vq3XYm2oDO3xKZRci46QWBYf3x8HrRN9lplmbtrRN1/0kd6nO47AflWxhnSusT7pD+z
MzyjeJUN6gT4S/RSDPDqat6hGXrc7WvTCVdk+I4gp0hesUEAbBK7KrcQ401+w9E+9KmLyw6aSIaJ
QQtXiehBbznWpcSC/oWCjfi/2L/7gJfJruJKSw0i3PAwISESXogIZYC+4wupzp4g6K7xoLEAj3Ke
+PjFsba7C6QY58ltPetEzMs5FmxDqjZzjoM0/GNG8u6GVnh5dxKGR5qQNfCXWWTv+L+qIrc/fA0y
E1pCce98L14DFK+fMhmRmUVTzBSgsEl97T5tAdleig+HRul+5LlV47RIZnUoPk5r7ILGpMUfdrcQ
uOVfqpw3FEP1XlVWCm5IOZfYCNe+iCUXPEc4PAEROxg//MRkfyfYq5Mrj+hXavvS9827EX8zpEZn
Y4aAhVNof/ZmD6koVBovJyg5t5W7ddArnrvEVxurrbyn3mrvXtpXqzzlnn4MsuYA3sOo1NVkpV+Z
E5FPVIf+gi6GJ6Gl3702eYfQbdSO7lSyaaZwb1m68TOw5aBbgmy49/t9ROzgMWnVa6ShxyxCowJ5
1Z9c1OCROSYHEaiII5o9Zpb2h6myDYb+MtuUUCw/GrgynqRPHnvmNyiSr8f/tEzmHhy/p4pNJ7Wf
eG2rYPylmXa/lDJUl4Lm1sYt3F9lxBQEPX7OmFEEstAZ2Bq6k1zLAgGlROI76jr9Li+bnnSwt6ve
cQhNJ25+gDSqRyo56nH1nRQwOIC6QbbErPdP3Wkkb2xZ84POQ4WynVUYLWWdaT80q31Jnb6INLIa
Aq3ZOKka3w0PfUIFIuj0OFQJxJsyRljthsFTFZRfj9OdtCfsgSHRNE77JjLhLwzPKW5B2IWHzBkV
iQmms3JtBaLWTGhgshp3VgahXaUu+tMQ9T2pPrE6PQ7/8yAfz+bDrwlA4lZz698OAuF9gBbkOR0d
98Sm/2w4nf7szafAY8tDkBCmFHt2cpFWznWC0BndrnuO/K+qrMXpcWCppt9oYxAuM79wnvW1Y5sW
6Bj+PxxTidKNxV41mtEzyPnoOTWSbOnUkkm2dpJL43bpxept6Mt2Fi5zrXk2Da259ympGT5KaiIR
/fCrms0sVaPybYLuaIGZxb7apOQxXgYr5mn7in+Z+r0i6LyBJkyub0lkS+4BoW3rgq91mE7/nGPO
XllocLEZpO1Z5+I/Vsgc6q518W4p91RY0n1G4Zpx69Ydjh32FdDDiUCox+A9EHZzMYeowTqZ2CvX
66w3z0UU4wZudqE3Q+/eIvXXDMwN/fDsTfPie1Rm55xV041K6MawtAYCBTRIuO/V9nHoYwNh/jUi
eGZTsWqTRn3EW1A4O+TCxKD2/hfcnviMbO5LJwYvpvOFH8kImtkqCx3TnDFzvhe9AojLiDJz18Tq
zeFS6Ep9XTbUBA2EckL7yGiOLdzGdH53qkdqCoXAi+JLKsryifTx4kmDa75PJvVd1drZq5rjEI7m
hh2JSzu1VKcmAIxMe3ZHbACGnQGQnjtpCL4G+appALc9bzyp0XLORNZz80UJrduEaKuBdnne2+GJ
3uq5psW8exz950HIoViHBDGzGsXZgUuBBwBnR5DfIR4QpssHYrudGnXxCaaoLZMUnyF6YdvjnEcB
Mw9NUANLso5eVTXpBzYKqNRsjxhlmqQL26hYbc0PiFiqI+brESYltsUeY/3NmejCG7iStnnRtbdU
YofL23FbVuN0BC7ZAhaGRrVWZGZCJ6LNr6csFAbdEC/ENUU7CgBrYWJveXzMav50dgGn7DEr6REx
shkMBaLxpPOpt+H7IBDkSxuFpg28CRsK50OWbmD8mAKyAfEnvsBL0OB+4xYyfxm4gCqAoFGk/QXb
SooYYe4HWlTigLgMzGmCPWgMMMuAUnsqJ9m+ZLRhlz7CYOwBDZMjwo4N8eLpE3byRQ7j9YxNId2I
IHJX4ItgfvcjCCQ6RUu6xizoQsQNhWOC7JgfJjtPgdLB3bDpjW8IhzE3svan95IZj3zSoTmDz8Xt
yn1HgDYBNmncd2uPjSZSCA4fD0lAugZivXRnzC/WW0QlSBymd/A+4MCddhcaPjYiV/CxB5AHjZ63
r8SmYMXA+r4bXLt51ZDUk8en7ZsMNakWQYJc4JXASyNiZ6VYH2ym0D2Zsom+HA/ov0y0YlcY1ic9
h+DyeJgql3Dr2vzVsIBe5dIsXsm/sjaa27Mz5a92lAMJUHTk3pp+Mn/agaKn7PHR4H0ecwnezKRH
bEfepwWM/TIMU/7W5SlgQVOCw+JI9v5irPoQMbmD1ansniyvP9dlSS2wFH9o75Ntmbb2tulz/TK6
wKdbSqDEPBADG0QoOQ2SMhZjjbEw0vsJaxoBVJVpILCBLNqV0UbNN6ftdQSK2YChF2nUIK0cydJZ
YEP87ktCQXClt+/mT+zr6bucrODSZcHfECfbsTT9v9KWYPRTQRgenC7jgOBhCMoWsbgor+64Qjdo
HYMhJ8oEgx5ORnGMu20kPbRLpFBcjMIYT7Mc28GKdYEileB0gYSGbP9v7ajxV1Igg5OOwmbg//iD
OSzqeOrfzCEkYBmT5elx2AvzLaHbsRYld8veQsH8XqTIfVC1nh1XJ4uDb/LcIpg8xxghy8DkF+0F
YtCHw+TxhB/k9MYbsX6cMnEqYMPy7Y1eoKaeyhqqMbzVTT9O2nNVOP52TKS+0Dvd8bAX6aimquaN
BPb6tQh7iN1ZeQyJHnzF2R9ula1ryEAKNvTwX3ciyNBLzA+JqZqnOk3//UQQo3Quh6pdVq0kIlOR
VakVIx4WhfMTHzrhWmEXn6IpjU9OlYptkiM8c4MmeZ9i9deuUDM8JOR1Xp50aeOQdfp/P4Tzuaq4
GmO1AjtNOWHeeXtlmiWLz9xJrW3YAMGcshiX1ZT9naqO0pOfGIfWMIr9aLRip7lR8hRC1yQXwVVv
VoqEP4MSu3XH3tCXdKY0hDxdx3ifdjO2KF7g+gHNSpR0gvcBtnbunGg964Qw0WrSlfa3bmtC5oo/
ZO6hMweAsEQrRyPfq4JNh8rjiNHTP9Z6G2/hJ70/TmWq3koqWmQVgQLusMLGy7Gn64VmjE6YHrK6
iFOx8sAgLSdUFXtzTup9HA7eS9jH5oFOXnyXRvehTD3+pr1WLXE8e2eTwMYrvB4SB/VjMA33eiiD
bd11w+nxIKhldpiY0vdsQk8hFIU1yPX+IfdD79bPhi5j1D+myulnIxLuf4JSYajGzUtYhc1XGXyb
zT8eRrXL2sy+m8mXjIwO5bMt7tNgP7EV3llW5X8jo0OmhXWS8Ad36/r1uPVbF9o488iSneN0eTw4
keGdptpdNEqjU1gE41GO9L3cqHOueLrBIffE3uSmp459pqYXUK3uyg3Q1SoGs+NoMsEQ9FklVXbE
R2/vYPVTYfNfczvp7prHDsbSyzezDtSV9gZEf6rWNPo/bQKmzxZZkot+jk3zBkrnFgq+BY3c4s2x
qUc7JttqYbbJOrcstAYKgulC07vpWAzDMissdXZp+21qnD0odkP5qnfdzmUuen4ccdnfamdo8G1Z
7qo20bDZLt6MAeWyXBkp3nUzj8Ndj4lr7Qx+caa8Ux0TL+lQyf4v9s6suW0l2s5/JZXni1MYGuhG
1U0eOImDSIkaLFkvKMmWMc8zfn0+0CexreP45L7nhUVSlCBiaHTvvda3kACW/iFGUvap9miN1m3x
5HRPhY0EKTGi6phadnksRzM71iCieX55t4pI3erDCOmi8I8p/udlF7Yxv+8mLM3jZa9ivmkMgjaM
sOkhnjC2riSCadI98VzM4vTaRlVvNbi/OrB5N26ch+uJPbQpXPSVqpleA28IAKSi3NC9AuOeN4E8
0bLr1sXtkftQ9QwRHlKClIqRIMc6E9VZB6O1qUbxJqB9YQhQ/kNeefAL+kOVVuGN7xjhjWfzUFnW
FTp95yD8dtVoAfVpW+o3HZFhWCXEwp/95BvQEQT4FYmzlLVDuTp18ieyznA36qT/jC6mkgwcIx6b
748Td6CynoaFVF13KKuCVM9kaO8TqzAWMs71L1x4IIzd5JtWjgzMo1zLkFKdVdPgDDjuexvywAN4
FmNFvhWuXKK0pN/cUJZ1brw4YZKoy6sqTZ/toHY/I+0yMXHR6KQwnT+AEL3ukumtUG63DUi9R6FI
u2bO8Gt0b6PcuruDeTtPvbXBCQ5JydSwrEO1CpI5mc4opuxQk/R+oFr9RspyQqokNB06h2G9b0x1
2zhlCo7ifz8YVxHr1Wuhm9N15Tc/PwA0nxjqxuuyAeIhMCPvB9NW+0kkaLyZ2qhKhttqqOx7Sgbm
PmehBQZZE/dRm7lbvWvh8Frja20Z1bs9+31De9ZoK7WpYdh9sRKsRinz5E+hR5gJ9TN9X5jWMW5N
75zEPfjZAY1w6rjhCczua5JosxsjiIk5Y1QvDX1c15TMd2PSPDACWC8mpYDZf0AMO4Xzu1LFL23j
mS/K5lqMYiM8qkFO57HSvzHBo9rW149OnkEeIQhGhnDQ06BuPvv0AxZBOxClEyWo+0j4eGJs8+Hr
jxGBBmm1dAJFpNjoJVvo+q+ii7yvhhNctXVev4BKg93uN8YJD6FJ5ichWROLkIc+5OvDsQnfSou4
LNffmNNYPY22V24nYOCbYMzzF6rGTTLmr3Yg1Vqv8QWmDOVkOOH1aeNoW04xuQWmkdx30URXrgjh
9dbjLnFtLKsSv0zQqCe30oyDnePd1SGnXum6rJeX8mAMlpX6JWq5NboBhd0nHG9ZDrUHEk3G60rm
2jHGA4WLh2ZGnTHxNEiYKaTdfYqora3MIcH7WRrO1aiZa4Ng68WYDaQ1CM/Y5Tq41CIy22dIOxuK
0MXBoLa2rHNhX+tObF+XJpjr1pbjoxP2q2o0tedxioZtQclyTTtJe66n6k0N0HZ0JnG31uSQZsfb
zPattcNx3oom9j/zNdZRGepIW0Ibg75OPvz8x8KaIKOho+dTkYX1SQQY7udfp++S7oKsiteXbVIB
oflY6vLGxQ9w9sQ3XU+3SFEVMQ6UV4AvE2rR19YVSRjbaZbIoNy7mujPLmks18eJxdfejZNvlAoY
Lkw9/ZwCEmRB/ArOt70RMbxmliHNoUcct4hCodZeYe8KxUQPm5/jkldMCbjEOo+axCCUbzlQWiaO
NCwRkmYRoJHGXnFy+1cVbHzsxuE+HAO1FwmBD72NGcf0hXYf1F/6wBPEHbgKS5tIPmuWA6Ik7qNb
Vm79IjM0fUVbO93NJZ5w8KYrE3z5XC3Pv5pdxg0Ugs+qQQNrInE8Z4F1KsaUMGuvdlaDc8qASa5A
ciWc4Jd4QAzSRbXzO+9mmMzrpJ28tZ0U09Krioa4J4DHpQhf8iLtsEKXV8jpzLu2LYptAluFroBo
NwSeTqsJlf+Nh6uYsdKM0MOPO0VH5+7yEPUWoZSh6+0qCXxs7Kzi1DSc/LjPyoNRAvKPDE63aLK+
skym95kBZPaw1QWDhTq91J40QJ1LCuvhXYP0b6Pt7KzxT0nU9le1p8R1/xZG5Mz3jF5aSOGgVmcW
fRlui9xhBw0EZgVGeoVe5MmThn3X+p648yYyEhAtRtuIA3o3DTCCCgPuPBPa68CPv13eVvPnTf0L
jah7o+9XU4Dq16ZitGZyRTBGn71bzXCRcm0j33jsDXsdw05eCNf7apvt2S8nMAyFSyxKP7t97A70
eViChh7y6CiTdDzUUqJGbGPj02TaEQtE/lVnqo95ijNIz4LXzOZ/w5JXrRs/JAs7Nu0FdCWst2Em
juQqiePlGaMTtnB8jiwLUpiMNVFl/qQ3pyAmjDNn0rCkYMpq3NWvhlb7liJ5AdQRvSqyaIzYMDfh
wI2uNwKkkqQywCJh3/keZCq/qE8VWVTUc70d7MhhJThBVtTBMIaaoFRRJ5cWwvQEAt66aIf43uuI
t/OivWEF3VJPzduA2vFT7G4cAXggrIrpxlHFV3z5n3vmkPt07Podyx543Yo0XrO79rtJXtEkNLfM
Syjp5K11b982dboEfkVIo0+NrJ5twkz0QSUge78ScfVKfk+xEFG9AQ+Pp44Omp0BWSgDlpmlVPcd
HmmmYy7LQjJ8mKZCIM7C/FPdEkHlpWFxIl7wOfZWTUzwQNxLgnCVZiwJVAiuVZti8C8kSQSsMT9V
BRbiltj252oAtW3bfrITWMs2LCm4BZbI3c3GuQ7SMFpoHdKokjmUdpuBC8ZpEM8FXY2o9pB/OMyr
Z9o/r1nWbQtWSZCMAFCBkctvS2ImWB32njyhTRv3WlMAgs8SfWXI/o6VhNr5cdKdw/khQZ4ms7zA
gsg0tMqdALJ+Xh0za3gKVQ3gaetqijhsaTzoWqzOKaFMq943xk2n3JVyBeZ/y+xuPXoYV54DTYTe
FfbuXp0FNbAzsExABcXwQo+kXPiWBQXeD6IzKzDWEb1TLNKe4zH1iNs91riyFWLDJ/Rr0To3I8X+
leNGBfNg6zG2rPpQd0V27jTdWOtsd3V5CSfbui0pPUPm3dj12KxmOQKDSzOJJQnL7sYy70dR6hvo
N6BKYm3T4/Y5t1t6S/ZCJ9R1awqpjpCvFnqSJGe/IB9nssKK1Uobn7uoHK4qayZOFVDlx0bvr7wa
LF1J7PcK/x5YCs08TWL4Wnpdsqd1NBEqrnpnadvV2bEMZ2mUDb/ka8OSKnkNKbwkxKFjgO/NEYuJ
6oJVxtr+LNueVrBb1QTfFtt0bPutn+NrC3Ag849MGvysLlkXdDOyoS9udBGX58ImWosugrO6vLx8
to0kQq1dJAdSPMmIOWuW66D7mpZ50kerwAiyhbQI6ssbsiS0tuo3Ey0kjJT6KSuUdxLjtESnmJzJ
WKWH2Dk3dJeGI5y8Y1SkSFnSnPGw+jIUERxZ7EInWQGvkzl5iJhfzyp3xKFH/N5Ww7Vz2SUBY9VO
F+WrXnOsSZKjn0uW1Lbx8ezRXEG3xdEryO5GVh59qlVL3HRv9luKKTifmlijN8cDcJbsuhmqU09W
3zWiz20p4vcug2fgDZVGRTd35hEvxyW8qSLvpKzEwN8jxgXI//wcpGl4E0wwvJSenb/bFbx34ATN
lZNHhyKOm+sWPE0nIOexAgHZEOf2OSO7iz8VLiPv3ej87tZRLjJOj51vET+LQH0ehEZ3WSO6PYeS
zkGtkaM4aV6Alu6tq0ybacLRK5nqonYwSCkDAQYE5XnObVtmMruq7dI7SzxCmJpysng73USVuHNT
a7rOE+0aPzSI5XHs9z30q3Vte1+cWCDLA4eAX+IYDqZzjiNFx9mscX+RsXu+vFeaHswFVV9VnbAW
sqrfWr0095drdbJtc83UTawuL8350iUDmIqkw7QY4XzG8enc8LaDNc4I0bnbcR4J0o6LoGNdeWcT
wbTxbWfjl2TrdvcJckjyd/OXxBNffdzlr2pwHxu37b/AZTmRc52+2xhvmjD3vlmGie8edAICQMo/
Vo5gVDwrr1Ck5ZjnqtBr3iZzgSr+iHgwTqkTIhZJARyarhd+Jf3q3h3t9o3BEH+V7bwYfYbDhOD7
z9zPyDuxK/EUTx2OZU8VnyxPK2efkHqINGJze6vp78OBojmhzekdgAWushAOUV44+poIbPNm6Mhq
RSvQn7ph1rukQXP0o0xdqRInBuEd1tbM0SdqAfIJlmTl3gXaSK/Prnee2w0HT5/6bRWV07WQwrhq
QIgexUgmlkPCyslGjLxBsq7d+MwaOPlVdnZ69JUic/u7RiUktfixvK/s0FrKPs8e3Qw7ehbWBgpi
pNam0ONnLeIOhv7Q+OzShVsUJcGoXY8yEJfRm+dnZ70qh69DQ1dPV9m3jqBVp/ED+lsJhfcipdsc
qm3kOuz3YFqzV7gVpR5MAkhIuPQyfW1nZfdN5cneqgfxtcuL24IooS9xrD1B1mtfnRkBWTW6/Ozg
sONfCJCmaFSHJY5hkuKQPqK+wzSH4ojDyWofCm2ykkVn3lVUVFdNoOozALl63YxDcovFMtzgztBO
ZjTYQFJBB5AqN15p1VyFFlpN7hBCV/gK+Q7voklTKEUu1ZKenpH8fRjY7nYihvIaPJxGXATxxpOF
Hm3U7OpUBlmL8rcdbqKMxQbJzuI2Lqxw3WqWf4d/uYNbWJX3dQDeqjEN88GySAQ3By38lJYwYGqy
hJ4sAZGL8Tb43M7qKYny86Uopzc9wbabN9FDaSHRKurkWIt8fO/pxxZBQXlZeh4dACdCezU+fd/v
xaJjnoBeFKEU5wOzepHBuM5xBelggLtENe+Wbx0DEaJXN+VD6JThW891FYm4exk1WoPl2LvPYqLo
lRuyeRK+qS1i6XqPbQEZzCi04aEfqbjXhAbcm12M67SL3LOJk2ydei2RvKBr1xl8k5sW2NKmhaxw
0vEcXNWwV456WYRbAObhdZmwVAJhFx5qbj47WvXRHvevvafkne7G0LcPJSqkbZ6isq7KiDQI+kHH
SpssZlxWeOMyHG96pee3KJ7LdVo4/ZmevrkiC9y+c/sa9M8UJw8o7Ca6UkB7AURESwoG2ifBqnNR
Kqt7NhVpVKXd+S8jp7WvjOk18pMnmKHZF0ebbnICkL6K0tzlga1/06ds7WH6QHuWzQCmnIQ3QxGA
OJ/2rkPZyZvFcAZ3e9lIVGrcGXvLC7+xrDi0Tl9/rRr3jGPffMuF91mivX6ttCGERmX0nysTjFuv
ap9qD5oJLOb9p9RF2dj0RfQItAJyAbyaexutx4rBB/tnFbqrYJiiM7cdAoZ6pAhSudx9knjfBVpw
6KImOLSh+fczu2mo7cI5Xv547/LMqVWaL358up5/5aef/Ph4ro1Y03588sNmaoo05O4Y5+9/8cfv
XT53eemlhJLSISK0L46DQ5mN/gGjxd8P8v88Swn2c0AfIZgsuCkPVn5KWspPgEsOFr3lm0Q3atLH
xebyCn2xY9OOTLNDoqZrSHXtzYQk95SMrGhceZO0OWaFiHO7jUZ540chcuYC6+5cySHdc35Thdct
eI7bMdOTfRN4XwNmsdqijLTkVA6wBilqL7KKKAk3zYtzomKL2zJZVFZVbB0LLpidaPIsEv/LgMJ4
bTY2mhMWaEFWPOoycwgGxihyeYmI0DkBnnq41HTdJKqvObO9U6qqJ+Ap6jEWEnbO0H+FgRktO2Oq
Dw3Qz11T9jDKqrJ6UgXWER0ddkNM3s7wW/257OTKECaO7F53tnXPdeVkcb6ux1hH9F5aJCqrtRnY
4zfSvFpa6LWFQq4wMQPg05vWuOoXTkPOEm2HEV2g8Twgx64D+uoqupLlUB0cbkmn8jZFSQwbg6pJ
PX8+rzq6NfIRFRUwBWaPW4PFEAvH5kB64Vcf0YJokecGDUYS28B5ovUgZRRph8CizXjt2UG5NLI0
RHCVnMD7uMSkM+ybo59t84rBhrmmv8JnOjOtQ20dmhAU8s6g7VzE9jIHNKHB40KWAWImn7F4YEWr
bozWJlAIFJgzFbQjZDcYagT62SnUgDm19puhdae49+/9JIC6S0z6oqMGphPOCM0qpnJlnG3qB3eh
fMuYx6yLmjep9xl3PrAmenH+0+QQfUan/Qn9Ffwgh7AUs8mfqThRQeuzclUPkD0tpqthN2JwKrJp
GzsR9Ei88EZS5Eu/gyAShPX1aMhnx6vtq2ZkyWEqakv0TqpM9ted28t1iSp6kQ1JCUFujkdr02wb
U6VpxyA9dFOZHgz1VMRRsbdRwQLXAqY3jBAGStFYrMU76HneOG0jG9RnSgm/tZsQ/QndYmh+zKJq
/qYlVqK30b7FZY7btX8phhjbZtk9G723iuNHGTr9ezJBpQ7q/iWe6mbjg+ZYBrh2YILDPAuo95JM
2hGE299bxb1eG+4NHpJp09sQDVK4z44OKDNvUwFLYuf47Us29VTQa+shKb55oXiRDcAcS07OVZm1
e7Sn63gijrdt8ydhdd0q1XMYaeV4h4TGuFdmsdacGrlaG39uqoqcH2Yfld6WnGbQBFLpp1yPbg8J
3s7f2lhuLIyaqT2RBzfG9V4Ts0PjQSc6luTqeNWjC5U0R96EQ/ibGnOf5C4UPZZOExkFUPVm+u4a
cGv9nPTAYgmUv+pDs932IRpGD6Rm10zqxS+Bc8OUmVa4y9OFl+n6nQOwvXDcHfkdzWsOCnVRoCS+
FSxkr1XGpKH1Rrmj2GKsB13b64XQHq1K1xBKe+Wmr5HHFs5iYNJDZQWIld7WN9ARu12Ix+YRBPvp
8rPQwG+QVWVxBLSW3bYNBcayesgjXfucJ6yxStnZZ6uK8ca7TbkyRyjqGVFJMaBaXWRMuOzkCwK2
6SWxNGbGpG/AQVOfJ63dBYJmWhGH4nF0vvio+FmH2ZuII4O/idmHSbHmG2f/ITAM74tC+1/7ScME
r+QGkNI+mW+4TVB8Up0zfpknJ3Wr5ZQGm+pWuuHN5DA7caf4caj0+M3P0je3VvaLPzDNtxMKYEqA
Nkp74OWoadL95Vlvo3pXxEBRop9/8uPhw2c+/N5Pv3L5Ez9+bFTkXiL4PDay9Fk8Q4ijmJLvw/mh
Fy2s3B+vL8+s1s/3l2fg0EazWccK9oULeCDFPV+Oe9PyD84IPL1EF77vZhpLTJwBASZuBUYHlF3T
lpW+bLoGjpPuB8vurkos/aB7QJdGu4DlklCUGu9FMjGndibQdv4Y8gjFt9wXUfMFgHQD9iWHWlLN
VF+7rSpYgvPTTDPy/eXZx5+0tv2bz//07ven5qjdF6ZRbjzZDfuJAsbeV3JX6nylohWMs05X7C/P
WpAh3599eO/HS6a9a5Z/5baY901dwe6bxrJetAniCb3jXsHEaAStZpMEu7fmh++vdVev4EJG1V5L
4hnaM0KQEX7/RqePsGxk6cnCuOybyxuZYbK8sjbD6Hs7I/Mb6oFWvVeRHaz0iDBnLCg70eM3D/oW
1wp//LKxaXSrfTABV5VeYx8vp0cx8/suz3LmbHtwsi3j8oEjsMq62NrU6GRdwXUi7ej7XrrsKmPe
Vc25p5DHDSlfStfwd2D8gnhIIbzm036CcIfySoL6IbNnCSCo2ataMuWAoQOYy4V/oPVrWcdzjjVG
BhI2AFnQbTM7+m4OMqgtrFRWQWVyyGuzX4eSHlgY6e4+l1dKDlRKAx1QGaQlnDo8XJ41Q8ai0R+h
3DPUBn7f7m1NiISsX55e3mz80duW+VmS6CpQeX/FuomptO3eWlsL14ZWSiYRLRCPPE23ZinR5Kti
Owh3erUi+XnSjUcwjSiw8j68HrU4WeuDV3/uLLkhm9b5AuS1pqcfDXfGLBwYnK2vK2dtBLE8VxaF
ryqHk22T681UcOnYMDVx5KAt7tuZSRSNz5aR7KYhTVfEJ+nX8ElY+xNjzz3OhjZfpt4xZk1BBIHl
f2kRGDSeeLWNwVlSeVzEmuMf2zQE5dzTQw8TYmLhrOFWSgJqJ3W20ES9UnZafS4VPJJYM8uji13g
xgBluZzwG/h9OXxOCD5XF36m6twbrINXVQhPSIbhGkEfSZ5a/ymOcKQMwtsmY3VsEOIvexkRK28D
iaHt55LPwHzHxJSCmGetk4a6suYz9nLa0udX31Mt/j8q4F9QAYYiAOH/jgq4fa1e/fZ1/JkVcPmV
v+OBbPEXjWwHcaShpA4tACTA3/FAjvmXI3THIWPB4ME1f9ACNMMlVUg6wsXq4BBoon7CBZjyL0d3
LOYhLmFBJPD+lwKD5jiHH6wAR9gWf8o2XWE7umFRMP41q2WMc2X2NALWIN3vGQBbonl0k/hysJU/
7Zjb73/zvzGbvM2Zs9f/47//y5bMD8lEqIxDXNtsyU2Cm0hBRwUzemdF6vzn7Qjr13Qfh31tUIcy
lW4aoJGF/SF/xUvrUnNryIPZyHW9dK0BKXfvaFm1DtNoPqD5HNY8eP6rCiMc7B0Nl35djiUlbcwt
snodY/h9m1YvXIv0Pwv5iYNUrVmlrZt7pKh3CppzAdcaAoyX3FTDVNpbCww4SXndNCYbu5zbevWQ
G8UpiHLSCSoGeP1Oz8a6v2qCqUk3rk9k2cLq8q5AZFIQyEhMeVBsMYBnxmb0hA/fyesAmBvVOGeS
D7HjrDuZEb5ry7agxz60ttjFTmE021L5o9z2jPI0BXRyRjcCFqC3Kpq8bu+nGoMLYEGal9eKSum0
gk9EqvMUVuO0UWNvCTjXul/vslRLvo09Q/uy5y7WrPzA7Fq8cFh933HyqXGNX8EvyBuqS3mXjGnB
srAnpf5e+VpV3ZJ07cYrp3ai+DqPITPhzYLhgzJJq8oevmCEmhP9RFGQHYLEUnvLMMZoaxOrI7ot
vqq/nVLpMJtMHSu7K61OiVtTOCRs+LjOvjowZh3qPF1HunVnBawlUnQD1w4ZKbNBJbW5QemgqZeD
ORHBQ123bbDExKLfO0h8AWP76lZv0EgrpNKkWPhzn9lXEUJoJtLBlTfAhriSRdESv1H4mAKUHFs8
VTmkmE4FWrLOQAfeKTWhPEmQzfZ7Vjboaw2iMF7cxMdzHPhW2x6ViokZqSojp7FCJah/RIdQ+Y8F
KUw4B52YOBe0Zs249j1LbwEHMIt/iWplqc1A6W/v2SPVurzIUVQ6BZI/EmzSsSRrYDTouVhlKQ7k
kOsQDfGjjNAONSfdCxmk4pCMWprd2onn9seqw9Cx8VWY96uMSGYJrc0MLJZWTvwJ1YEHOShSlbsY
6rysN1Vbld8ktZp47oEKY8vUviEiZ4qddD34IkCsUUzNsLKMnDWvdDUNC0YOHmtZTwnh5aalSmLP
Y0V7rlRLFrGbLk+ltYuyBAGVk8dZvu2RfaJmlUnyMFnm9JBrsfPc6focnBeNYcWMJkSvh6e6xulb
l7NSjMV3iF3NNp6TKiAX0guBQ6ztvAXx13gOE2DLyeF+mNQOgAk2bvnNCD08naNFJM8sbFKzGzvg
ljyTjAkfiBF9PLi9cGFNx3iVt/ngjMEJ2aZu3EeiSL2lnlN2X2MvpPbGdLonir22AWXLpEX9NiY+
sUwEbJH7rI+duTJsIORILeuJ4Og87I90hwt/p1ehrVEbx/8Et0FDEwGSVi/uexQmJJsA2Ap2rcxT
rn5DoRHVhtni71QysxHz2QG00Alf00qfoGXcag0YbaYUTUqZJjLLbJXlogdoXVEJz+WnSNqTNt0m
eh2N4zXtb0uob1k9WipfK1to9q3EJjS2Rzpn1DQhQDko49vAgjcBUyw3oZNie9Dile+WLXEtEgLX
EqwmcIy6sj1xixYC6TknZXijFxxllnW5f9cABLmtzUH0m1waTYAaQahopbM+JbiR/TwtAmnk79gX
EWSVXRg1J5cJDxArUHgn8h1x1g/MgbvryhwQYrUpYs2k29mjIfKdpPT5jkInBERFsdRYusHgfmEE
aTPQ3E7RbTppkc6GsCh8MNpkSDZjkjI7j7toFBuSl4Dv1wQ8ZX0RnwzcancaWaYDfvUmBtSW61iR
PR2dLg5iLr0JUh7si8FXw8J1Ey97yrUgt1Z+DojqKtQTjCxINMvwIGCDQEhr8KavREeYFOWlgVa4
0iaHGIFIAhDI+GO4fywj/mqmefmtMtuMQ8xSJkffqTLr1sgzvR5vdB9PxkE5QFyWjGyM0jB0bWcb
kU6Jk7rvCwIwy6yQe1i2OPkU7Qp3SVRoQ756WyQxyrOB+e66dn3AoFPTTdvMzlz6AVGVbdsiLcZj
SrSFi6BNSx84FskuSX1UOp0ygu6+SwckG1NaUCSxY43CmIHQvyNeqA7pKTbmVKwGIm2bZSxSJAj0
QgK1TmFHZMhNE6JqDK8FhEfjO3v1q8C/rnTiNeg0BW+eW3QvSBzQS3ptOvhM68nfwRpgBj4Spmqs
iCVT8TGuKg+5WeAb5QpcLyHoEe27aiWzNBlguLWji4SWKcxGTqE7LQgcIe0OAqFWoUEPUX4J7FvL
tmtnZkrgYZXGrN2AYs+dcRvLzHRAOEf29DqrgHqMJyZ/PRWG/iSLsIsXKjGkuBKtkjnkTFRVNDKa
3sHip+cnsO2xuSr6gHYCkSicH7PfxllUFWfRoidgCTtHLlmABVGF4XkqfBvZCTVqc6eALA8o7NKe
cihrNC52t3YU0Sk90NsmDNFpjQ0Jr+u81Scg4G47DVcgNxLyiA2YOMuC0fCI2as/GAE5BESdeCke
Q+X2JIy2QPegSQPZ24adFyEkQc8TXvdBgBd7kP1EUq0r0XxYtBPCbYdzHTH5kPeTxCQ2Gu6uqFLo
fcgqU1Uv7NR1gSjleqEdNe4baJSCWoueLQsT4MruHDUc/2PUoDZ7phGse7R5nDUsKiWY19qwMgLM
2GVIjLQqewWpBtkmml0BKyYdXbz/Dw+V5ugWKdSWUC/6U4te6WawcbQ9ZTUl3qv/iNM4qh2rCtaR
a+TGom8qwjjGgEwMBA96bS1MgKLNvyQvGh+mreC4iO+0mB5TFhdMuefYwZ+iIvE2lPi33Wg90SHt
4bRtJfrwz4xLkCLN4ogE7GSI5AAkgW5pGQLZm2chIDhp+WM8q/RBLrySheGfp7m/+b8M3ZA6AhKX
VtBHyJfoYsfQAG2vY8oAp6LV7ds0NuZ8P2qFf97UPF/+aY3wfReYFIItW+cWoT7M3LvIFyyeQxJE
mXbjY5vAFokCvJUomFzlI3fHsHK+b/S/tOA8hl+qvM6/Nf85/9oXrGDUyoPmEtj649VN8Z7dN9X7
e3N8LT5+8pdfrP/n5cf+ez5nvf7ygjQX0l3P7Xs13r3XbfJ9I39/8v/1h39nxP7LkpJVyU/7/5+p
s+3X1+zn9eTl89/Xk5b6C3iuIs1NRzeE5I7l2vflpGn8BV9OcS4QBWKT/spP/mbPmeZfsOX0eS3E
0XOseeX1N3tO/cVLi8UnwZiQ7JS0/yvouZkr9+M8kfwlaVhoq5mKswAz5IfzRKRaqo9a62Lk67ZR
rDYq9f5lcTcvRz9ugquQUE2ybQUj+69Xo61cZGFV6kLBB0y2MnKtJmK+QJqCJM8wCbuJmP/8tPt/
s3D99fS/fC2TDeoKX73QDefDCEBxx2W+plAywDcIB7LeFZUeTArZYK/RFP55a7/5hqZUBit7aaGO
mY/jz+ONmIpUuOhvARDnKy9AUVs8Ud47RqX9L9/r91sSysTN4FIGmA/nTyMbbUIKl6TDLKbyODWH
GnaPz4zWJBXwz1/pNzuQGgPeMahADrKLOXLypw1NTjDlBXKfhSiz+8ySb8RKLU033sWVvkUKcfzz
5uZz4JdzRNicfa6QOmO3sObayS+bq3zBTcWEEmeeDXAYEkR+l7noP1nk0Q9yw+8YTYYcrv/fnCC/
DsWcIMLRCQNzuIgkX1P/cIKMYYKnJ8qcBRihrSefdFju4b+ehv/8WpR9uPSJ5tNZO80R0j9/rSI3
+CeKhGWbfGzJG3TSPF6ETgWmA2Rb8+j673/ej/84bIIKKQMHowZlIvnxvNcZJTHa1Q7Tvm6lrDMs
oQNd8SXBlCuD5c6ft/aPwYNCF99PJ0lG5yz5eN7XZlOX/SjtxYD+nrvNsqm9f7mPzePshzODbUiD
cdOS9H4+nvEqMPMwtl174fT+KojnwBF4PV2oYVEr7tK+5S6O3r0T+tXEiisGI6AbD7iPFtlU3iQi
PxPFspJMJcd6Igzg+c+74B8X5LwLAIi6Njd1x5EfLkht0PAO+ewCH1C80dqLMm1hvphbk3LVnzf1
m2PrECjEgG8YDjeSD+NoE1dumEvPJjFIWxVBvWRMWmBLvAsxpxSxdvXnzf3u4BoMMgYPHGT14Qqx
ghrBs44m1ieFAEfxyjC7fzl//rnzuPYcwzIUHrLv1dRfLg8yAeigIjRgAnrjS/M6CtuHLBl3bq3/
y7e5XGq/jjDztoTEqEBtFv/Jr5diCVxyZBlJzqk2jhtQJe+pRHeshRYu8bgndakbHruQoMjAzN6d
DLHon/en8WuJcx5yJOt9aZs2FFrB8f/1P8BVHCYmU2pcBdWnqTa/+OBUdqA7jZ2dRu8GWvbJr+65
KdIGbohxi/Lk7s//wz/HIwnamJu90uerltz6X8ajXJDVUQ/s8LiGwOWU5qEa1GNQ66c4sbC7Ttjn
zPbTnzf6z6FWwqIlCd12qVnjTvt1o5RPwJgZwlnAp3qUvvYN8sepK/ti8eft/PP6kJK7osEV4ljS
/HjLEoFre0AriHbNv+IFgqSbQFp8Tk3g84CY/ryx3x1Npm22xRTMtVyIvr9+KyNoiX6BkIJMOR8X
ji3eJqPrl5DNgCfU0XvtmVeFHj13hnh2iftUytj++V/43fdlj+oMCsqdK+e//geOFrdDNaToysoE
lWj5ZpoIdxRK3oUnHJZg/4u6M22O28i69C9CB/YEvgKovUgWd4pfEKQoIrHv66+fB2pHtEV75Ok3
5sOMo0Mht20VqwqZefPec54Ddf/3r/g365WHhiuVYJhB8fnlOBNarSu2xqEZamQcY/UkDVF7U1e9
YRW2//B1/t0n7BgGZ4vm0kShPvj1/QGUj8ysQ9EF0ms2TqaDADlujHs9lP4EvcDk5tQlZtCnzmMm
9Yffv9e/eWodk78soTGuUb9+ukWtpzPbH0+tfK9s2vy0yunV/A9exNLQOWoa28PX9WhEjJ8QCdge
OOSgrt+IhmNQ0fwPXoVFz7HB2IqV+OVrUzQyG0Y15GtzL7NzsvIfZfhPm9v6Z/y6vToquAvGZpYQ
zKS+fFmJtjSFqlDACZrPOspI2mNyhy1Fsa5oVnumRp5Js2Y+iX+66v51U+OlTdvVbINnxXG/vL1S
Uqd2RUyvaNbBncwkOX70nevJ+qNaer+fPn//pf21IuH1bGEZsMHpsbtfNlEHvELbJTabKIXVqMwB
Er/doL23JII48bypbfSNor77/av+zXJgy+YiqAH5oJH5l7ep0R8N0QJ6swpLNRmf9Nm+6iPG3GCV
RI4lIizfmSITtp6eFmZ2v3/9v64HXp591XCttdb7uh7CPotwfOLjnZLHjqyfNnqXKMJ//yJ/99Gy
h9uaZlockF/XA4qEyCoqniLUMqRPBA65IHPyoU9JkGcQ0Yl80Jd/WoR/8/zweutlh0/WsL/WVcgO
BGxqjGhVgd+fbpS9HEWW+k0yXoeANJZY/MOC/JtixGVEvB7ADIpt6oFft7YWmmzarkUtbWcM3ABK
RIejzD2lYbbJRvfGZKsxyVieqV1//xGvC/HXhQoZ3mGJCt4v3PkvC7XuSNkkHYetNKf7FNcMgBAe
/8Mb/NsXcU0Wh23Qv/h6FNu0NftmvV0B/Qg9IOtvMm2vf/9G/vpActvW8ZAJmnwaO/Svn2EeuXTK
BQdwbMb2EeMR6CJttJRN2Bvxf13CrK/FI+LSLnGYv//6WnQsNBT+fGjDSMe1QBx4qwADvo26OIn+
4bP767HOO+Jiaugc6zySX96XC0Xf0CJ6c5YV31qLiU+PvBQa5TsmgJ82HeV/WHQ/H/Cvj8SfX/FL
YdpNYTXj3kB6aGf0Jtn3oBRWIjxEUd75XRl31MsAs4uewCTFFvGbQrbUXstABUksA76wiE4qoKhc
LXU4U1M7xsOgKPHDWA/a999/7X+3doTNddCi1ONM+1pOllFkNU4N6t6Fd+N0EVYuzEIAJkH5xEct
TesgzSFB21F1AUH2/PuXp4X6ZQGtLTOTosCl1WNz4Hz9tNREGMWsPswDsjwiaDKBtpO2ssUgOGf4
FH3OpSVD+AVwTftvKuW2uxvm0TJPhN7k2o2mRaWD0ZzmlXnhbCw4MB1D9p8LhojY3WYtYRSjp/VC
cR9nzeibKpAxXrRuhZ4w8PQm/iL5ku90tCFmhiA30/vEagfkTHPRE7fjAxHHvP/azQn+sI1TgAL+
xtzTXCcwWW2UT5qGAOIaD1dKXBbMWSuvX3SJCgM7OyMxs9wB/Gm6jmm1jBzbrxrNncjlrrJFI8+l
yMi/3nA1zEtjG5tpYv2oBdZvz5gIkiVMQlazMQSzwsRjOeCxJYTXG8oJ5PAWKgchOc3Q9XjQs1Fq
Mb2KXHcZSeedttqo43o0tKApe8KIwfhQjAZTWlb9N0g3lfm9i8cESb4qQeGBfWQOumZC6vNykyb9
Yrx3eoGVVsFTqMENhsA9XqpkGlxGbTK3yeNsJNia92GEHhX5CoA+BjRd3bbxx0DHaSJSo5f6CXh8
zT+oDdCyZOEi1MMyiGpEP+AQBvHtDYOIyoKQCNjk96LtKgvHH1yIVdywFKTdw+PW0cwsionnIRnI
dL0J0X6Ruk46G2wNvQwdjUwNJc6eRgOwCZ0vI8afiOZO4hz14MO31rOOmFwjwQtfcHVf40J1l+sC
nD/IClGZQrwadgrGKsA2lyytN+Hcxz1OOCQ/q9doFjAQNTcw5Zm6jY/M6SyYKwz+4bB+t8c6bB56
gjr6Nug6lwfCy+3cyq4LIe3MBH+VRvmpiUVrnMost8qrzoktTL9pTy6VTc3QXiFfNMdDOaq5VvsL
mWoxmfQYldynumrCBUQsMehk/dSKfjNoiersaobh2LqYRObkX4ZGfq4jI8lPqgqm7xJFCP4zaAkM
t95mfpD2yl6iISLxkm7Qfl5Z+xmhLGntqUpYWj+IQHEZng5W0y2A4GaApF4RkQ7aUw+TatS55Q/6
8HH4Muh9m72rkFf4V5g0Vna0ilLt6YfS58RUTaRSoPG2zDDZQBtG/4lCmGH3jNfEAHPB1NIoC3nC
1QqN5mfacYXEQptLZncyMomENMomDjojXjZ1TQcQaxtT4cpDTSVxd1Wq1eTflLJmiEdsZGa7ESqO
HIZnD5wsL5x3pQVzHR2whuEvdXJyqIWNCQCUweojvLfrTnJbOjE+G4WOEKqKAHHnHEoDcp12LNkO
c+zm1TOBS3FM8FfeOK/Z0Dap4ytOR9rwYs2NfQ6BdLsBhrVZO7UIbpgWN4nt1DgqIKztZwGBbmtD
vo62lcId7alqnOk+jInqO/QWiRcXM1T0WfO0oR1Vy5cybZBFicyWFh1ICBPcwmVcaMtzQ5aO80lt
OxOG1ji49VdyWatpn8qg1xN7Ik08yxcKcik0wc0Um0ypSkFv20KeIh8QK7m+kgAVu5N922WKp1Wm
a3zortITCphj3h5vhyzWy2cahSWY96gDHfOgoQCzy6syTGw93FPpOfkPRE4d0dxmKuPhQHpJON4N
kYEDMGlnLcawbBfzkbedEQQfTsRhnxOIN8aO5acMN3km8hBFMwpnBqpGXdDvxxzRDbufJ81/NUx7
KHP+93U+9stcbfejvH7Lf7Rf/6X/F4doa5Pkf6/LfMBt/csMbf3X/z1DY1DGlQv5pEBgSX+HevMP
Rab6L417M9lJ9NeZ6lOjcaf4T4DTz5kMBH7qQ9oI/KM/hmj2v6h8Ga8h8KS3oNIZ/G+GaAwqvlQF
+jr54f7PsMRyafara7X6p3kJa0urjPxz9u0ilneD28m7BfX5qGChgkKh+A2hxkEPciFoABsfXKJz
N5ouUDBrdXMnJTzoQabDXihRunUzrpb0682bAljedZcSmzoOxo1BOgoWixRrOH0DeJbGs6T/voux
1gZtjjM4mgeGXSq5gIMmdlwnavCRTXYcU+toGniS9KSqt662bBtCEFE99CvkMT4myxLkQ4acAMZN
0K+GIX6crT7jSS9K6zDM8uyWrbUZ6uROMavan+LkIQ7jwc/DS9+QOtePqYq7LHm1nQH2U+lWHiYP
NNJN6U1V6O6BbxycSnzmSMhHOK1XE615DMKGtenL1PAKmG1M9Z90IEOHvMt2C3GN9ZROG0wIAK/x
ZSUpwhsIJrjkBmipTuYPCtfCvR1JKqoErNESjXf1cmOUBugfiRSyteMPxalPr5aSvidGiZQewbqX
SfFiMEmw4clsipKxQcfO144Yk8ksCfG3oNzqC/dNhQtd9qZXRu5hyJfLONfEYn5KxLY2RM3JVe97
zX5CXfoyF8Bj5u4EphCv7lwd5yJpvVLirpL4gxfDebKUkQjPPL0tqj2SnsdFyR/jWb3QQQ2waJP1
GeejT/jfyIA+JOXam93lxaa0QTCFns8sAz3m5MRosJc41uaJpwibROxgO54IRQX8c0eU9xo4WN2E
7nJB2+FZIMu8XscvWInqaarDQ97T2U9JHg4cHTuxDuezj8WtqI0N+trPDBIryLjyME3F23KWk4KT
u3QaP3WtXYlujz7jd1mBfhYhJOf80VWS5eA4xoec1asB+cm2BZ7qVbr7LRdwYrtYHmSukC5EDSWc
Cp1JfROv6Y0Joxodya+TZxcz1S4uoX5+3lkfc6L4IsfNK8cMaFLxWRpJ44UL8RBNHX82nbLNS/sx
Ga2n3pRmQK8AHAIR82/qVNdB3Tg7a47vyNssfCUnxDBBQKMb+EcYAdy7BJuMy3AHdpY/vO3fpX4x
s1jzWjMEZKZhMNPt9K4Udu4/6wJjvDWXR7dBRKuPGFl0uQq9xjygR/hkxhnEh6Z/yCa++SjublWq
Tq+xCVVSJssbnGSLQOoSYx0E75+fM1BEnGBL0BTzpY3DQBoYOiI9EZum0s6ImpNb24AM07lNYOGa
IBqqW7cTSGlMX49V5ZDhrt0bsf2U2GmGC63dQYtw9yk5cltraZtNRLbsUbQKELL1d//52xIuxk6b
7ZNaDsVxXn/RtPyP31nWWTG05djhh2NZwTJW4UKFnMomxvejvv5SlZG5q6Nlz4loHUGRE80JJt1j
ZNycf/5Sc2dFSiC4H1XXNTZftf5W1U69lc7ymBL+m/CNgHPrlaDREfPWHkSvk9krow9O2drPeobo
DDK1NJFAM2VEICrFiJRyjE/lpBtg/Wib6NAPaMOZ1omHm1bRpJk7pGnsa3qfHENt30xuciL/J2XQ
we/GSU3++B1Rlr1lgMZDIBUsWvsyplEbGN1wxs9H1vBoZ9fwuaRf0tv2CsMDklmWXqyF8oQ9PAta
B+GoTnnXMtbZy9U49vOXabLfx6HDo7N6vqKuI6wsR0qJEWo4ThqCaFs0RIZJLGfUsHslS5ZAKbGf
605cEf+QJgCrS7tED1xh80QjwuVGIF0wCc2VOs0iTMeta884mQAo67n060wIXwUioKzmzLoCV6Lp
CbWxDiq/BAnRRvE1j9qmhm8TZNOkbBsFeLgYi+e4d75VgMpwrIXou+ipQ1vfVtlDy0MEcRWOfChh
sPTN85gW01ESQciZEuj64MLvr5Oj/hjHrRXYwGb9edZ2rm21+xwfKIEu4FBctelJ0qnutYTIbWDq
hDY57q0F/vpE+XuTDE6941MGAtQuBQkZuF2jwdqEDdZW7t/jsU+MMyCQbmdBSvWJDX+uNa4pSK3a
ownYBBFtA8IqjSvTHxaS6FVQNk1cH6Ka6xdQnLsIRfGmqVnLTWe/84UpxMSpfBNzC8AFY5A+gclq
dHE7k2A6ZdM9Zqj+IbFvatsC+m2JbZ4oRmA1dLWL1M+q8Q2l5sR1ocbrmKs9M0w+3sbky1gmfN+9
syrW560+GuO+TAGXtXBHVqcv1zCr0xEaRxwJGcfUUNXv41Q+Lwj6fKtsuHKOtLPVwlo2YR5uJ2vh
LanOO/4vtg6mpsGoaBYMYmhDRZXN1xajmGzqrlCduxvMiw+AhBZfmE3jL9PFMEn0ACGF/WyiXYJ3
d08sNHcFRVk2kWLJK0crSROpcr7Etn5dKvZnGpem1yvRSbPDaWO3w07lMo3hVJLc85iAGdyKaEYf
WaTGfYyFrXG7PuC2AMGzEsodDBLc2jXx8CLlkXWKgMhW8ub1ZL2n9sPRcKuVLaZuGNlBRLOhGebF
7KwnGR4D08Hr7AqOkjLbkdJuU8HYhT/IIQqwvZgk8SYWrUv1WEtyDNmw2wuyXoKIO6vbxYAlCDj4
6FyC7Z24S7ZQv18q0BAn3dIrYl/iTU5C1bnrQpoT9XRqIOZ6xMHrnj6HzXUvPxKzdPCOLLjV18Tg
CLDkClE2fV1R7pelr241J5vv1Da9gqafvKjJKPaaMWDfrrLwqlVjRKJSPmLCi8FezoDmMDE/xwlq
41XTXA8EzdPuR+xbrmcSNG0PNsuJgNyTDY7FH2DIbBqZ7FO4r0VOVzw1+3mLywehURzd0IXKqSnc
na3wuKc4+wLANMY1donWH1qLS38ot0s9djvF6lvIKcQKOy5aWYAmKR2z1IRkPe7TPrqTXf5pqvFw
n0YVSHS+xbuq4NFE3odnrcqXTVe7hA2lheoNxnhM+25bzZBi0tTsNgrRJZzw9eiZoix9t8zO1Rh3
59gQj3ne9DuXLIuzOVePZcUYSrNuNVKnQWsi0ApXdmNNkIhXmSPGAEyQftvPsM5V4DeQpAzOFmvx
ZVeaQXvn0p45InFtGqU7gYlWvdwdu+2sxt8MGS77KSPxT0LLR3arAHVWytcCynYQJfyR0qqqoCw2
ydI0z10iv4V20t6VBae+JVLyiZNlo3aZvumL+g2Im3Y1FarfF5W6bYfsMydYwNN7fNUJEWjbGLF2
52eAGhh6Qb3rucQfYtP4roVbS1c6QkGMA8maNElB9utQVjxbIRsIwqPiW10RYWhEUgGjcIyHo8mh
Rqupn3xRuy5bXou3QMf2spjkvGQIwVXr1iSoqXJoyjqyb/xJ6dsjLcPSt82BE1G4oHrCRWwWyTej
Z+Q8gMSfWDk6BXNqBfALH+yyxlAS1TfDAIqSD1k9JtMkNmTswFdrIaVV+rmYF3Vn9daLW8Jwd0iG
Suy2u07WWLRE34JZZvoL3NiCeY2RMe02sYPpoeoifZ/n0dNMAEVEQiyzk29ycDB1zQmKcArC4iGp
HO1iGilBO48oTHzKz+KwlEZxHcFnuzYwYR1pgrPvdEaAezTD6w7GAMZFoA4grx0D0F1iVO9o3NXr
n78odnJ29ao+LO7kKyTfTMmVS0aO3ZFw7TbWd4Feed8RRnPd6DAWRqMmfTadfGLGS9WL1Daw6jLa
iya/02fUyp0+fUuU/iZt2e5aNEUbu7Cv9YHv0jFx5EBJI4cEJO1GHTXterbr4jRo41Z38vemTIiu
q6bvpQnnXi/aTag16O1nhUWaQhWrUEt5S0RZKFZ3jtqM81mDNgedFs7mOObHOc23SVx9SAN5uqPY
LxO2L1+d2Bigj8I5TAig1jZ12n4yIfcZjLKdMPVA1pHdAe1gLMn6QhMEY6TuxyMI/CdTrRPk6sAX
M7xaLUOvrdNOm1ZjwtU48XEJuRBIm/dLfnAWqCo9Wc1ENFnw38E5SYKapBfivs2jWH+p4oWVQY1o
ka1SFMKnN2R6eCmecie/jNS9mnOvLsD420V9khEAyTYh8z0tZI6Bvsq2DUvDh2gAnHck0bF2KQDw
328a2zkZItwSYDeEanEdhsVdm+vDvoPI55Y3RaYY2yyq7vTBorKBHM+WZOm+NB9wGOyTLC62JeWn
kpPczpQoEKL/kdbjs1kZL7ENWZpuwmMxaS9MUY9NhoMg1Kk0AFZCfx3pmJaIq1IdU5JTgEjvubKT
GsDZX9wT3eRw6cSf96haS+OXUwODIhUApjL7oC8GRVdC9sCsFC8hbAkvT/QfC34j1HfTO3VMHxR4
PRQO4410o9qrrPAhk9NBaxJlF7rcmXNiKyCPOdvIKIUfsSuIJbE20zDNAY1mJBDxq0MA+11TYEOz
BvLgZ/7IWRuroFnoSf1kDY7TWTqhusXs/thb1TuAxPiQXFnQWj23X6/UqdLhjcKfwGgCyk4hXgjk
eFKaaApKBjmFtbHzdWGOzr7QzZfCnfdME76LEdtD2ZPMoowPBvAhFe8Mz0wk98QGvC8ivM+Q9uTw
JGwlv7E0BWlgxUQpa9tdNifXU2vcYKPauaHcNMrnkIP5DDs2LChCb400PuB6GX456o8OnKefx4OU
b4nV7PO67n3sngNtT7qMZHqKOQa+Yp6pMCnQ8flNuNTPtpDPU7Kcc/gFPvjHyUvz5UZIbm2RK5+b
Kiop0iizVqoiNphXY6z22qh0XuJYO4eYGCOCyTw3L3kktuMgyk3WNq9LbsIjbm7jqNnojc4PjXER
JwQ5Yco5fxb3xD1QkozEyqTlRDfCoba0KJHwxN1IE1ie665vediKPDf2Ws9zWkFeCUv1zipHwn4g
ts2iegx5YILRotAqo+9u1JM+Wrq7YmVRgpYIlKbSjx2VnZTahhg6dpl89cAGkxi8GOaXzxwv9DtM
sipFiR+th1NIaKqCmcSAsbGZ3Kghha99DjNpH5prHYvQJloWwdwC4kJ/A33upoPozW06yjfWhDV9
oaMSKLPYhm1bbg21/RhsCAoxmzyd/mxjisnZ5rK4g3K/k4uJy2Mk1cc4SZRJDXQPZJT82czCtyPB
nfqUT9vBVu+dPn4G47/HsT976t7NrY0RlmAbBw3QuOTzMTEyoXduNxg5OVmZ6wEbrwPFNXPAqPFA
mFJGfm28hUUGtsmGUJMgbluB/KBheSLVys+oOlJOLUe+C1xo554Oz1DCnSnoF+wZ41zU4pbElOuk
X0119HhXGoKyacyo3VjjY0LSGijTeFNZAI7qRiO8BY3LNIDwk9mBLXcbLeG9Uqj3amVfunH+SJWM
MjuqD2GrHOjKVQHWzWfQly+6BrmH8mrPxYq9YHqgtIJhKjEYlp18inpWZuHM92VobI34w8jV11Ky
l9jlyBfuNDcdjzXACy8v2x8mqDPPyOyXOf1mEgFWdMU3ZvyPSoYvh/n+90i37tWYnTwehwtO2u+C
tEaMZCcilKdgbES6ifRziLPoCmvzu7mYDdAids6K51uv0wgvbkbuhJQX4tv8qdAfc3aWnQHtfklx
YrI0mA7NXtqFD3Ze7RnePDlLczFqjcu562J50znsojB8z8LhVu9HB2iX3wq8n6OuXaK4DAalfy0j
A1CyZVxc2HVplr4KjHHesAaQx4+4Nx+XmiQhmcoLbCkKr8a8Hykg6LJw4c+jXU6Ii+emdumPXXRZ
dNC7sETfwby9DJH13cLm09SLuk36mlDX1QwwjimME+seYNm92Zb7WKON05XGe571l8x1rvqO6LM5
Xj4Mk45q0pG1K7XksWzQcqcCFG8fRa4fwv/lJvmQusrjYjXNts/JDtF6loneH0e8+Z6hdEeVj22b
NM4+o22K8ZTIraFjv0YAC4WEDw52VuqHdHY3GgRY2YPCGue9kzvPHZSUwApTPxFsNV1FmTBwe6Vy
9axDkbZVUEMtK/UpUHRaKE6enNCzdA0tsWl2drneYGJs0qu+1+4X2+Roih+Z+feeGjKRiqGihWPF
Iiv6fZvHlgdRZPZhep8ZQ6q7Uu0CbHgvMSEWxCGEmDcrY0d1sSuFRYzV3N/QX1jOqMKCYo4nX5I5
7YUwer2ijx5tDszC0HVuntUnE90g61ifU9JkXJfUEd8t29M8vQkhR7aD5DLPJI1HEXi2MMGtiEub
RiOAUDipKwpK9NIOKhNgaGOqjDRpCC9Fc46p7DANTv0uH9zrpmUJ8+krJK0e8MjfE7BYNsB2EDvA
ujaeFmJVwiw2rwfdILdOIwIz7c27qn6qBi5ZWt/5SnrgoriA971qdHM+Mwh/08uByPvZgDDlwmvU
FBnEI8o63va5wFoI99kk5dvlmyHkygnConnr3Dm6lHb1LR3lcZiNj7WY3hRLi7/3KpIz1+9mgJlF
98VZPBgvyXbEuDa7hKXptFj5DMP9NMf3rE8CVdLXmDgvbyCa2FDgrrWTtlN6+rZpdm+E6EHLdryz
lSzeJeT5KYp9jmqNiw0YhFMk16+J6mxxBDQAXT3HbfzcFtYT2s6C2eRtvNgXLpSnekk6pJUq15GQ
AZc5v/P5poRyTDgmO9r2JMNxONQ02W3cqA4fJvf8USEySGoPhjQbTxNjC0XeRjzgqjduEjBAOCZD
e6JR6KQ+Q4t3t8hfEpQHJuHknlG7K9AODEyFPiLJeFR0zMKHFbvnTI2+j4Hy+vxw+1q3wk1LIII/
5/nbVIpv8LEPwlQaVseiPQ3V4g12X9ATi19zrJO+wkbuVYo2eyOZlqs48c0pOxetV/ox8EiDrLwp
0JYQaPPE4LjwisI6O7GBRfbWDt3byKm+dfV0YCwY+0q03JM3w3Fy16RUck1WXttoJ46paRLRMw6B
qVB7T6GEtJO8EUrb3/RM3PuiHWn1oRwge/cAeIHD3+UODCCx24TMOimwnqwxiXZdO1xVLLMzlyOe
C+7GsxqoJH9tJlMhFtyoXmbmUGfm9aeVI61Z4RON/sNsxQ9VjaHZiDtinai/PaHI2ivBCq/n9dJP
lzTTwAQCP/WWzvK7fGiYMJu3Ms7qg+1IP4znfLfg2vSMWyzuXs1DvsECWvujSgcIggQgXlUNhiEm
Fxnhd5DSJlq4uICwQ+Xh2nm6rQhQwdTDUDiR5JUDh0NasufmL3KMyGHLytboHHkp8UumPYY705HC
L92YUXEP4pOMFmV4XiySMtD33Cbpzuk4wzq76P2l1S6akbheNrYwz/XxMwf7PwzZTJ+FG+UYGRoC
g2hfaa3lz/bwUTTlo+nWVOl5fUcOynHUePSTnKDIeYp2scZumRsM/wnEvGKxJuRjXY2t5pBduBYf
MUrHgcx28hg5giuDy+zYvAkyDa/SSGVs378ouabsF1NNyOecyHYFpNgqJGORq7wxjfpdKfTcV1TL
K+PhwQlT6aHR+04WXMoQZzgVBoP+RYM0nrI5qg77g2qZYCpSJ7CdhZtVUj4SLfGwFICXBN9ZvzhX
guayULjBES6vIgQiuC9W0mM6uSUZUJG1G8KMc6LuABXCznVNbkM6Bm/s//POnhk9jJPtjbjXAjJj
ORVzvyPCQtC17VWa4Dpcrl2eYPkVy0B4S5pz3iPrE8noXC8hW30m+0dLAWgbLSCr6/X/FZU/FCwO
O2FDhgG8wT5zHCp2Mg6R1yRaDH9RiW/QfsBaXwoEdSAeb8cGp1JXG6jHdJKTq7dKGoTyLuldbfGo
2pH60zQ4+50oz83QB2Y/aBtu62HQQ+lYGyCLTgsDOPf3AbXTVXkSVPqbbIIiDq31TN8ZQmHJRXtp
sAZzAybWIO0/c7srt2wYb0gy9b0hmIYpVcy9214D8GRlHfsVfpeYdOBTaR3LyjRZ6PV2sGYWaWvG
HHVxd1gi1d02UQtzgc43gSnLIRdcNscmzQOSD0K2n/BYlwuz3FKBgu5uQ5MO3mQIODYy1wAsDHLn
Ij3xaJ7dAzcPz9o43Q0pSzkr+nejUq5TbiRZSEKWSAoetYSlOQEfxA27GJ4bIgdbBFkJVZ++IbIC
ILeUr8ZKzMYsuZuNhJgRAey9Y2tqCSHZ5ajfPfDMe73j3Cq01i9mNKF9i2tioJPqCCfcL3Aq9db4
YczaKz0ybpAWxyM/PDdkLI/brOZGZWQRl35rehEF9wK1egW2dmGsFEwSwPsUF+6pdNRz5pOnFu7N
KnuvVPtqqgUHNnzxSk8fl5J7i6wICl7MO+5sd1O73JOq6et1e7eE7IAl+Qr5jijEzc9st8oyx0CV
7Qu0w7uMcni7mPbgrfI8OfUnE2IInTZnoC9Jn4rJijej6zWiC1ofa88jfzQ5RDaxMbWBzuEWGZQ9
STRjEbVJiiofVxK0n7Mp0sIZvahoCh/K/H3Oogf9StbcGHqNwS9CQCSLrT2jsdtxnJgfsQlQbpXb
auEAVOJkZ5uZFeSF/MzJX5MoLZdPCUGWPb2TAEZjhfY5AodNXLDrqXkTDHaX7nAS4YrkxmkIPm2T
gaJa6DxLJoiebqBz6YYArM0ap2aq8rHMtkaEAhVlpbKYRHLiXAZCXp6o3A5NLcyLWdjHWPb5LgLb
Tos/e0NTFfnOkL4L+vv+yFfud/2E3qZqyLtc1jYzTtYq7X6I2Jz4kegRTA33zIW2VMpkKBhtg+Fo
rrA8Z3Gsur64OEwXvGAC+ftOZ+sqbccfUxKqe3slmOYEKoHetWuSV2nohiW45aq1iR3TO/uWrlsw
oOTaGIVlQkYx5cZGaAPDaD703fAwmQHioRkSj5Fu0yH9ntbxQ6O2T9TlzZZ2JI9TTVVXrbYKl4aJ
N8Cz3RSCO/jQUnLnbs7lbWHuauj5FV3ZeR8TolS78YcYCfAbLFI2LPcHvg0kWnN7S5TbwZjt6p7U
2vTfVtT/20Kf/zNj/f9XciBkPL+RA1Fbt/Hbr4og/os/FEHavxDa6AhwbWBttLHR9vxbEiT+ZeFv
I9vXxrWsudbqs/tDEGTwz0xVoOGmQHExwv1HEGSo/wKLz/Jy9RWrZpnivxIEfRHA62DZ0NjreKTw
26Hh/iIShiVChnCdFxzbLfxY05lPuNRfZBzFhAcp06awbuxkiKCaNnflnNJEjC3nLBX9yYpT49BW
8z+Zt74Kp/mZeMPIkIVOqwW7/yph+pNESW/jRZU9dkcHBKymGOIKckuyYQSQ7cparXdO1RPU40zT
7TJF+q63wcL/6Ru8/FtT/mee3BerBS1TfN54SbGsmQbOmS8fy4J/N1Q7NqdIxinKw5ZKRzNPKbks
u6Fh2N6mrdi0pvj4/etC2fhVtc0r27x3Xt5CqIVyfFXd/+nNE5VaVKWDCga+9wNgLpDSSaNve40w
LlUwf7G7+pP2RH5VAlM/FgTIogjW4YWg3jy2dlQ+KjT0/bDkJDFr+4qQepeNmVOwv4k44QskTleT
3k43GAOvyWNMtiRpXYCezhzJLi3wFjGuiTxKCJClrfmRtqSOZmtoYq3YhWdSHXkoY4y97eTtTRop
aJdU9ZI2Sb4Z497dQU4Y6cB39d4ejMZPGnhxtMmsp9kxQmzyYjloT9z511q2r45KwddZCFyAslJf
QVrumMBMl9mlXkqa4VTZYrrEZrnPNShDulT2YfSq1YQj99VHSGdgZ0k0GYud3CWQzfbkvPn6/BRj
DzzGLr6EhImGWhrofm6GmulWDPRm20nSKxgeR97SLt/bXmvvi5gRFZZmQm0InERAEl3pSjRw3XUv
XSHlOtvbDPms7JmtZNxnmBjVKgo4c0nkLWJ1oo+WcIDlM1cPlFP9cdGILXHdPLr5/XOiw0f58qCA
jXB01XLs1SOj40v+9UGB+jdP/f9i7zyWHGfSJfsus0dbIKAXsyFAUIvUmbWBlYRGQKunn8Nqu3Nv
t42w2c+G9osSTBIIRHzufty0fyaOfErhmeLZE2tgUxK2w0hL87Gdn0vdWJ5NU79F8WLfzF0fDSvz
1EnnIta9Y63JfkOQ6BsfYmjPIqJV/VHpkVReQNvmzFHfumWzcSqwAh3GDH8GM40A4NGKHbVuN8KZ
nkyv22O9B7FnCO2UrvnTnPVA4vX+14od8FF1/zWkepgPiJY2MLyjWUKwBrskg2lU2q5lxiNiIHBj
4dCcQEnzpur2cUZpYdTrH7qwRbCs9DMUxdviSOPFtdhCDuZXmsroZkjo33ZaTJc0gjhYlwazdQ6b
+lB9GPEAvU5gUq+z6ekxY8KjuaupDg0lsmTryeUFjzheQg0YtE0BIF52DtZx8uXEhQzBL4bayJ/Y
qOGVPnB7a6p3GiCeSiOSJwqfwenbVVAshXeomP/BoRvnG/yUFyUAgOeNU++sHi52vy601KhyeqYB
5ESzgrEtbDNMqgn5s4rSTSWr/qjTyOgvE2d7gtE0cpS8S0YmiTthMxPfJwS7jcfmF1tni3VSMIhH
/brJ2f5DPnQNu3b9Tv25CvU62w/0+Lb6c2bb2nFkAWjzWWO+BlWrrVy2u76G1zyMBVOCfO6+mERf
Yr3XDjPZRVzlfX+oF3e7eGcs9tYNUJHARN03l3LUjxY9qGaV63uJbMZprkufcLdsGaPsyvlpqgfa
jsGo6Jm8U8Q9gyzHC09xKuJ2C6aJ9/qKQTG/1tP61lXd+tqPI5IIqoykEJ2fEWf3hD7feji6VQ53
d4njXdTkT1MyNpsWx8Q+R44zK6RUSI/UaCQkPuhXOtBDGOCLPlk1a6bVJ/eJHqwNp3jfonoOtlR1
YSG4Guh1fjfF23YE+q3DlGQ4v4A7n+Ydfi30MotK7GZx4QOzGnb4ZM+YzfdNlHb06DJNTkxx4jTP
mKajBzUZ1Vs34xXHAjhSq1zciEE3G2GFsZmxd6UF7aR0CqzTIaWDcKTNnDzNR91Y1WaNqiKsXLbh
ZFVOFJNSfojFBZ/KsTWL/NZ7q35bLb+gh6xdFVWoA7OuA2y/4jqu2ULdApiskiP9ve2jr2IZsHLS
zE1llvvIfjIeSdt3Bvsux/7fulLmzcasOGbZcGg4d9NflFOIUTVNSLHUptbH99Gkr2To2a/HlfWU
4oG7UjyIH9R4LQXn42jxwO8tEeUJ2IdoeeZTKzLQzzVmGMf+pcyvgvkYJXVi9lWN600nXscbDuVo
9NQwyEMJsu1RvRHGNfI1bCsMT5DIvN5gjIH/U04yPSTR7xF02NFd3DvP3nnT6aQdALBRrOMgxPU0
IuU6g3Swglw2NnaOrvrDJDE6iSIttmNSrTjghWBqvrwba/zTyCQHC3s6p7pFQ/2ifdgkU6uGQi2k
Yw4Kg/VEauX7AKlqNzL73rSDQw3MpH8kkXaJOy3fKSBcexy3nj+X3lWjogrnU5bdM2N8t9v2BXsy
Fj8vLraDtaDGYIzd6b39Ujtrc14txntOc50MfhzlYVZwWTd0tAz4rIufaEfqgslgNEV5HCWwssdE
Hei9ty0K671aPAxZfDvPcNKam2Y+zjdaoAlceWZWibBPZ0TtpCzva+yMoUf+zW+GRCMp9Ku3JVWJ
Fi19jp0e7Mh+08bpA3oGx4iU2qdhGrcwgXHh1P0fJoTOVS9vaunsk+FCJuVH282Z0W/G+aMcGFh0
NEQR+sLQZ2j6ru6zObRXjyYDMQDSJ1bh94XenJiBlp+99XtVefo2dT+rWAnGEVxOfVNVn7NnfUnq
zs5ubgZZVsMJtAsac1Y3LOjnAyI8bnuu/dMMLNI3yWv6iicUqM56eESY241Sxs5MKAJtx6o7ZTEA
A3pFGBCIwK6Lbw40bB+sJDJUqX8OFejWMcnIfdd1dLY4MreVUW0NI2KW6tTOvjKxeZmZfK9YyXe2
KDcWuvJlPBDcZDtVd5sOb8XRq0Aw2riUngZoqRucQEawQpJk/sZNJxgW2WZ0gEosDzIzGhSqVt3p
vxo3K3FbRsyoCXax2iGInTkocUCNLs9LqKM2LKOI86rUmhNtD/yJkNLDCDBcgXNsK0RO7W3N40/z
Pte4DFPa667acITEV4cMiXRYQcxMQb4wSCuSsDWqEHsHXkC4/7SgOKY7bXno0VF4T2kIvi3Glb6X
JeQ9tYGWieq91o03iyXp5uKrCTFB1aHIdqWZFd8iFsTdbNpuaGrrN3dpm8uod/BkLTzsQ9OKC9O7
F9rMnYtU4k9TZdpb2pry7GIgihP9OdeG+l4+XpJR/JpVija0WDJIpqTmODy+Dp72tQyOd4GcKQOs
rb/j3myCkSLml0nvfqzttOIcpufWsKCZxnlHamGUh8Kl1gNjYXqAfxzFUx06TTHimARQyDZth9Dz
ERvuLtJyRWe7pa4KRHu0rt41r80INVa3fywTRqqujn7Hk/2+YlxRk6fvUSGW09+XZe1CbRq7Y53Y
6dEemou+IDCaBBw3XeceimJNaamwb92oDxTOm29FMydYSiPm0Bz1ywIsbrRM9N1OrnrLreZg1Bic
4Ot2t7Zpu5tFquAiVrnLrlZLgRsOMrFtevfhO7q6iJLhmBZM8NivbEXlycCUZKRqlpMM3OCZi+BH
wrezLvQatVp0bgg20viGECPHMWyi6oq0T36DWtONWcfVCVkOG26fe5zmBKZp06NpomDoJ/E3r9/0
pXFOjCBMYBaCvp/Y/TVhJX4qKw1XF8EtHr/VvHcLp8OYVLx7YDj7727DJk4KrT6vNDxGWle8Z013
yUsJFKNjA9lqXnkdxv7AEYZdAHG/1s0Z1tmKBzpMi2nvGsNjnjFdoAw8TNAxY3Pe2mrCrawia+RH
LRiepsPOMermWtkOU9W+TULdLu1jrWtYRbNp/OwSOnMVN/OptDP6sFHRt7DRiANnw/gmo0wgBNb1
2cmZYDlG85EN6fI5OLR6Qk6Id1lijvwVJdDF+LjoitJFi7F41SX6mx7V8xYj1daiCPfmthbBUhyl
v1iwN4ku5u+qinJQGVHGHYpPcTInagzq+UZSvHozE7t8bgloRF4ufYKK0ZZ6HHUpklqhgcqLQ5f3
XjoUEZd1+ycf++Vk6vXdKDptB4GWpGrf45+1258pzQ/7KYm7MEr4wMeEeWMfkZpzBsXPOHy3MJDB
jtZeFmyaGPTaYGljPfBwy99sczmBgq4+skQdMQp2FxkRqVB9Su9NarP9Ng10jebTK6z+WDIr7hjT
NQLvnoUrIuHSiyr9zZRYDZCKCS8M60lxRQemvpZBF4nsiTRcQM7pnNRZttPcmB5LjxBbnpIAAb3z
ZK+XTs1P2lqM+1HLO84TpHkjYf7obdpocIBEYYT3/Y2GmJ8Evutf8zKHhbPHTF+9cJPPwbDWVOhw
m53pHQrnyXb3UBTKU2Oq0/xpE4W9mKmXvZh9AVa2eLY0Rx6iBnYKIFjnCBeENdhI95aGbtrP+L9I
9IlQzTWmxsag2Co2MVxFg3nlwBBwczpseu0uKHVVX5j03I2xik5uCxG3oNzH1pHfkexlPxtni/Ti
NnJTdoWFbu2yLDU4S5KhwhJPIJSmLB/rjX5I1g+7jJrT6O5xWA27TIsk3uRYsMYlJQJq8SNKVH4U
qTgb02L5cUTlVsoFTWCrr3x90LqQ99IxAG6GZ5iuLx19gXB3JvyW+bqREEOO6JKN31Nhi+TgQemq
y+HMfIio9lB9wSpueRDBMcumzvSRpuWtJk+9gRV4SyYe42sXOHiGL9HYxQH2YlwYwxwfKhn/nESe
HIjWtvzJyW9jXOzn2nF2qmMHmC12Gbp5juKVjnQQLdlzji/o2HSgrtLVuaIn1a/AMzTRXIFDJJey
yN/LkZHqOq/muaasI0qMOBQapBsYCvtmGquXxDAuCGof7qgZ56EX9SlCm0YkMvN9OQh3O+opbZUo
N5u8edMmpZ1G+YDHzjK707VIgDt6cbX+nTg8eBtWmq2R5t5u9uovZHSx6yYBdGDE0++uYxaOyZLf
3YLzopVNuKJ7Gy3NTu+NmDtfNzpSLll5yY3axYpZDpukU9POzTIcX0wYNrP0+QBUMh9RZrowL1tu
KH2o6R5zLFgG6wutcMck8syj1i/0ObnxrVllfC6r9bNdSDxLvfypi6baN45DHM5c28BFnrktRZVv
l0g85Kzkp+xoLdI0TOcZ8oJpl+YhHalEiNv+PDlmeW49441dH978jv3Mo/2u5rDjMC08d4Ttto0L
STfP2+Pfh1OZCLYnqCfHtU2OTiyLezuay5PCfkQd6K/CoSO5fGi6NVmeTauRGkb7Q+FMCt9gbY03
BdO6nqzyljIU5LBIgvfF1LeD0b8FUNf/yHjakdp3y2F8xS+M5JjiV5itnppaM32iZB6nYfabeHm3
HbxHRL/Ps5PXX0dPyoPNpJLO+BpZhBNFoHe5cdfJaxxi1/hKcQgeK7fkruYEiMNGry9ePtS3touW
ra3YFgpt4oOpkqtYkv4FlPgvqgPTc8GUaJOYA15dR31GGuDRLrJCaRrlrjfp4B4qHUGFdip6P/Wz
NjTaMTaGr6KKZyRlx2IqcqmtJjtEtf6tj6dn0+pyhHj3i3R3e1YjyyaIgSTQzYyLlRqCi90Nv1dz
TuH8NvgVV9s3JostRL6s536tTgOtfofp8VbKbn7SmzHUYrZx7TRoPDxXQVmqAF4edeNRpaL6mDjX
4EcGFg2u/2Tkqjq1JqjqYRQWMioJmE4edJ47r2WXOrtey9OdE5n15wC4xPnk2SV+Uuyp+xb1uVez
cq0TBDvbd4dmX2Rm9Ih+Er6cnMZnN/ylcG28d+jWm6yY9BPhkQU/uxaFxr1OPHevx9r6ajOE8r1C
Sx4J/h0hHpbGbshOydiZ/D7LPpv9aJ9V9seu7T2FoMm1ZjLsZ6aNXo1q+3eAFU66JfyUrctWkLfe
rpGnYWCgkZm014K481wXcsWNsaT4i6M5xNAeXVRHGaNMpluZ5+kJRpodct2Q9itX76TZtUc5JE2z
iZVfJBrb1TZ7EUB95GFPCztnKw/FkomP7EtJpVD/FQmD0keiP5M5tJeOkewGGluJ4JfUmJfxIkTm
jP7kJeu9c6bRdyl+3kh70S4t9uRw7PJmS5DEpTWDuVJp0brEInW2KaMGM1jHWKVjPMVOo24j6Y9R
Q6anf1jbUdN1sVzY2dmcHWoMMOcGVICitvqeapIYSKMXu4J+xSOVIqKrHuWHIgqkZr679sjFM0fq
vs7f4jZ7HjMO62Sb3xYO2JfM6Z0L8IoTFcZi7+IYOvWlQ7j0ceu79nIeK3cC4j01L2Oc39KJaNuK
tPsBlTD1F7W4QZcUhV94TIeIfNzLrHD3eW0try0BKiDXaVdkvzld0ukkyhutGjbuaNP9QHb3NSMi
PZpiMGPMFMxuBMI+T0IEyealFRL3IxVufuIMeLWLyfkYaIenJCvNN0WrC6rZaY0fMO2H+UMtBcv1
1uk9qiT4+FNBxAYkJVD4JPE4p+sdTl75eKvDLENay8stpVjfsErYzyr5pCokOtda8V7Sm7I17Ode
KO8cZxFaLWZnnPgfsaMo31AWHnGK+6BbtMeJ3lBsR5Ht59iMDiJ6zpC6ia0lzfPQZY0PESLe27IL
yGbFH5PXPpEBqA8eN/dpmWlewsgxVV36Lvrpz1gv1yV51A5fas1I7+3jZU4xERgRUTZNS856eVjL
PLqkOJ3YweXDadYTJFfu0XLGbtfI+tMYCLm2mWXtnVMPv+UC4MK+1OvvhqAn2YqV5i3suoxGl43l
dfdMNN7p0dvOruGyRuVWtSvDANqu961EOHU7T+6dPK5uDb5+pyiNA7Ul+rGU3Ucz4tfIZ97zmCv1
7mjInRWtjQaj5BMr2fysLPuulobMX6x/Q+Ig8WS2z7Kgx9hhbK04KNxaZ34zh6G/y5U4lUOYYDNX
6sVarZ/mjFV3pBLm7KxkpyZdJdtiOPMIpsasFc9EY3AxWvkfNuzes+PMN/ol9FdMVQ1ldCp/+mtP
cbKdoZlYjXJ3PSUkM2QBIhVHx63XxvlMbVp3LZkj++ljAg4FO9lnnSM2XYpvJKUj5cWQ7MtrL8VT
XFCml6VXbbQSyujv+E/gqqjE2ZVWL+6TWR260V4ZCkkN89W0bK1UpGxsFAC4x+Sucph0o+SqU09D
jI9ZvmZzbbYX4fXZ1sOhf4Kc6Dx1pHgYh9k9wxvDPKtavuRVar85DXl0wS7UiNaZB0pJ2GBZvFB3
SFuUSxZgB9NPnFaI/+rOqa1yM4TXQuZmwJk99ObDaeeSBbGWElc4WdlJFG9639DuWCbvxZKgy5mz
HSQc6Ta1sRL68YYdR99LZWU02LkRd5dgKliRsMt7rD26ZuHVzq/ADUZ8rzgYWOYvCgc+q5h18HJs
CYvMa8R7FHBKGsgV4ufzxBAdzA4HjWgHtnzOW5x4jNHTlohJHn1NnHi2cQv6OaeEjkrPc7SawJjX
zjfa+tmJ5BCAMPrmumTCp4IFOY0m6rbL60g9G57YpoVMUOH4lkSrt444ToUXbxm7kNWq4926Cuxh
5owtjDHCKU2T3+P28SpjPDyzy2dRnHOqAf2hVj/XeDl73S6OKVt0cvxwrnezcF6YnvhZ5Il+gV9O
rsZgQGRNprbB8XasouS5trMv4qZpSLhtjDz242yGgrrCO7hWHEk8tgflr6iY2O9ke5Wk1OxBmBux
/+xIGDEITYtTa53kWKzYPJ0SpyAcOIvCOhe35PqQUwqZO8AIHMu3Js4fsduVQFvUEaeR+a2mOxiZ
s9s/fBu5M5U7hDMJwgQrYFRPp0TdJzUdwCjNe/jFUxMvb2tbQxPUpzbEd4/ZBasqTYtc6PLmID7s
Zi4vHzlpkHy6keoZbo4x3mdLP3iz1gZN7pX7dGKnhzByY6SBS0V1GPjj7olFoAo6yMGx+2UN64Dr
1+XXZYSPOq93iP54cCemY5HytdfwlUPdjD60Rp5Zzn9RLjn7ZYND0dTo2S2yKx74oNDYurOOXMtm
ik5LRH8GvTX+vFTTgQbXIBfntv0+eORBhtjryQhoeljY3H88Tvh0eOTr+RCmnGNDd+zqfSK7dwq5
1MFyma/Tzi4yZQVcldOJEERNy1POQktqTRBilISn0qJgls7wVNFs4Vu1R/iPYbtsMbwWfY8W5+h/
GmSIpJb6pY8/yjF/wUKuh3WLd25ah2stBDJOx8BetwVbhzpDHKn4rpcI1ou7GZJUPSeUu0xAZdxW
u8yY3F/jNDR762VI1mdae1ktx+on4y3h24391T/KApWV7byF+XLWM1BbN8pqUAVd+W56GcPc0nkb
DR6PJWVHIbICf/bS0zFZ6BUf4PRtGcBz6K3n7LTSDRaHlEvS/rZ7ijGzhltQ85QMsnFsfYsD7NkT
3yD+GKe8FLcZZS9d0/LWJNOXVbU73NciJL3wRcjUPEZdfFUD4chZRVuyMmJvUHe5GQw3DkfcmmXW
kJIUSbDC7X2QjbJwnoVfALtI2tQ9xU1c+gSYWkz0WQSvweVBNI58BQoxAHwsXScSEYBRfNDHL5mX
lFR0jRd7ptGrsksV6JGjHqeCaDvXkhnYALKEC+IEaCmw2JbsqST/TIbHwE2fw2GM0p3AG79hKu7S
/djw5bWnviqHHZLPhnbTmYwKDd5jaXssWdp6SAfzT0Zr295QRfw2MvoV2NZ0SlJ2Ka7gOLVOlhhW
5rfNl1ZCR1hyoPqYex3I2k1xXOv4ThZLlPXWtMpnQe7nqoNne8qxwVpGvY/yqr+NvXfWzFYcQGdi
yeJxnsxS0ufjQgUYk8vQJFUItfM8ykEEjNW2HAcCwrBBR1v8lX5pIq08w/GC62No651i8Xxdesd7
emz7caXqJxp13gbDeqWVCwuSosqqN2jWFk17F4RzD+4EIVfE61O3JtU5baEBqBjzZbdcvVpGl6Vz
0pc02uGRH8IueyZrCtQJWkwHcIGvPKih0Ab6zE05e0Z9aGeFmTM+m/ZcsObF8XPTPHlkx3Wncl/6
vPwszf5ldTKBBw14WkGNUboUxE/L6WvJBsgqBfur2AQk9/jWaVipdHvf1ZPrQ2NfEXNTwkS07Kys
jr79ONNm23RO/3D3Gdtcs64t9wU37OKhz5b3jKKuTc8TJ0RCpQndERzou/TZzjSmApN9VS20k5Gp
Oz7MNgtKYqHbZogNWGF9vE2tnvAcNlw2LMknyfthu9rWvMv0nHN+09wXHSmiTnqinCAOqyY/KsWF
OhcSCYQiM7bIVUmhHg9ET+PZP9n0jtn2uadfAs2Bc5wwtScCuXzKMV9F67U+Z5CW0391lHg60dTL
QOmAGVjQpzBp6PEtiSRrjp+9O5O+3JXW/JoKJISMHBEEh8fuYGSBw/bqRQdngRUz1Qs1qXxqZrda
LC6lDFyhHZKPKDLfMTyvR8L4NNO68qV0qCWjV+c7cjiTPdsXo3B83CC4/sviwgO8RN3rv/G9P5pU
4/7SxZb/CGSdOZOxoEc9CBzOuNi8M0nw0H0Y5uarlpDqEF6+HujEAkHAM8/XOooo0F7RIX+48Sz2
qqcyPq6tGzwxk4OmPDh58VGNwrjbQ68fyYX/MAqGnWPUb2yWPd+J1x9xLrYwaoat18t3V+97rkxy
ypEofkwRYYQ8yo9pET3UWamd4X9oZ4Fbwlf2VGMIRoLV0HMUZ2I/pdUr1GH5+RmO9jNGpGWbYGcK
0rl+gYnDyKOUK3AVP5JriLV3Rb42MQhA3T0kLkiLSHe4QTzGs3mcn5NBwAPSnxrKok4PuvuRnt9f
PKOLbQNRcOMJ+01C7IOZZLA7e6w5wA5w2FBEhRSQPVHIxca+w9Q/WQRTs3XaFk72Ky6w4LqSIU9e
rHfafYOxLbESS6hKhlsHGinooXkptYzoTlRYZ1B0P0vFPqfU2uwMMmPU5/dHp1QUQ6jQU7EFQTTz
DKTEqVMILG1hhlgUXhwK5s6OZ79SIemXQMKJq4s+9FhnNtoYT0EOK8l3Y+M44iBl2mtGr7GCTZCW
3xunbJ6cWsy3RvF4t+uoea+SdCvpQmZjbVX3weuyo54r24/T6G63Sry1zvDZJ3nxix7jW6HY5ZQ9
1YO0cDKbxIlw/PtPf1+mrDKPS5YgPNZTCQlmxkqB14ls/6i3eyA1+aVoumTX9J5Gzlo5W4NJAOdJ
j5E4AxL0CNzVwOMOtQLLNj4IO1FbJYeBIMgbv4Kzn1puf/+NBve3pTcPMePQEyA48cZf94FdWV5j
ZcZhqYiVUe7l4BIzbbLqNBtux14v9+gGC+nceHwvsuQiZnv+oSKM012+NHeHfhvG9qVfN5Hro0qN
P9TjJcURE5jrLE+1NMe7bIgWC2mbB0VbJ7pjdYu7yXmba6KzmCD0nT3myQtJqFP9t4h6JJqHGkIn
dUILUI6sW1IkytFqxWIXaA0B2LXSZGDnGem7v2EEaSnj4gDX0PCRHGcjPVPJM90rwlCH2oMjivkr
+hg4Rfk9Iahj0iXs8RB8cSfg0Y+RWdDRrFsjrJ+qKOLPrF7xBXYYzXpjiT9ZXpDZB52JUe+Vvqmy
6LhY39zBST77aTZPkcvz8e+/pg7QTvhLZEpEaz/nqX0yI45gbZu9GHZm3jV7/jB6+shMT4kdExVt
Oz04Gtrj70g1Hv6cn/agLbQ3h8GVGLPyM8r06Kjc2PTxsxefVHPGQWEU+bFcA0NUiv9Cn5BTTm+z
U/XXvnU48+Al+kyd3t12cUe1qiIk4cDNCvrJffKEbD/zPLpnrp48V8ZSPOl99s5RXR6zik39zDVx
IpSv1xA2UjwaanQ+qwWci5A8MfCBl3bSXsfZkVs1s5whhFt3CrnqrWz6NVi1xbonmgoba5GnZnAt
BBRFbqaH/pzExDDyeb56FuwrEjk73GIXvSO1EqewakyQk+iFqvHHlJitwP/vDKK9e4+XMjdHNvMr
IdgKfW1k3JBOoBTrWp9vXJjI7qv7sNHIHd2ESehORk5yybvN+ixOCfycwRPaeQEFwoJKR5hsyYJw
MWhk2fMPTbbi1sJBp8yoT3YJodkl1dj9jSYUsYQ5cyrz6v7Pl85xb6Bb2rZ1MAUBa8PIxSDWODaZ
S2yr8BAtSu+WYLA+kWo/w10qPed50Gxxggo3+tgBqtCcmA0YZttvOrF+uTbiJAcLHygB43dVMHlu
eSbHbUeCmojP7e8LaC550+zmBUvgcJgb6CU8C2DW1emujZfp2njog23W4aVBb8w9Q50Lgb/L5cBE
lUx5nZRt7ZOKdHjzsGONuzbCeFAprF9iNuStWBcO4zpn3EXd8Yo+95lp3P6+rIP9hl+8ZDuf7aqY
0ie3uIIzVTcXGNKtqPU26B2wsSrnssx/skr3t+k1dqI/a4aw44qsP9rr+gzdyN2YOFfDllCSJAZ8
rWvEEU3F+q5ixT38n42O3r/Rs6VEtYX/bTw6DlCtJE7o/+qHLcw4UYuV4LRL7Vs9UIzoaC5xT10F
sCxmDlHnfsQlqLUfhhstT2nJndE+DlopcrmTgMZEsQVXNxr8j4rqxKXUvml6lBIIfrRf0h9zAgta
A+pKOjaZJTyKEXohhYxZoPWFOhPvL4KiG8KK5Mg5Tgd7J7LORkuCO1NCqcANixsiY1ppG09zlf8s
MgiBgvhUQYIkWzD4yQiqlwPx9KDr3s6IjT/zquGLShPniIbxwxWLc3aqsd8BaMw2fWdrGvGbdE8P
WIgUifc4Zjy7PE0G1c8qkiBaesRv+Av7auwukMrWSGu+WryqHMtUsdceh2n6cw+Fyaix19X0JFT+
RWf0U8oMDUhoHazdSKBNZEcR80inWsXdRgjcdPVa0amuxFNFACzkBGEw8SSlWJi1+5XmwxMYLTwy
A+MY10ButE/NUjGfhTnnsa9r/6OQ8P9HD16X+vd//28/FYLEoxyQCPm/1vMZXO//h+jBd0J01b9n
D/gt/8wemOIfpgnWzzUY2bvWIyvwH41+3j8M+WCDYzMAfO/Z/5k90MQ/aABkE4lAJPH6S1rg/yeO
VNP1fzjkDjzSng+HPofk/6f4wb+amF1iB47+iB/QZC5s3Tb+zcTsicQ1x+lBgHucej2neRvheI71
qK6cupNt0/X2XtjEePtSfO8VscBKSb8oovwWLb//y2f3vzD964+/7T/58v98Ny4Ic5PPy4BM/G9E
+0YlGlYBNlR2ncZBTuDAj4m5PddaZj1DVn3VAEqjmrLjcksfvIYKEPzLZ5ThYrtQXR8Mk0nradO3
bDCG4Z+g3f9tFdzfqp5/eX+eNOnTEO7jC7WYwv3rWliDkdKyMWHsygh4K/Rk2DiLKZnCys9GsvMj
DVRmoFqxFuGOxHCK9xzKouK4xz1p3Gy2Ods5sRqfww5x7tyDOACoBywwnaeuwfNNtc4ZUT/Zx/Zw
a5bkiXE2EMAx+s2JifADrvhN94CJoDLC0jFi32bo+H/5SSWX0b99FfyoNHhQkiKYkFJD9a8/6iTi
zISmBogD5Ns7mKPL6pXmTehah4tlwVzAntQvrJUWtUYb7xykmr2LZ31LFO99SSd5G239RyW778Oq
T/e/L8CXS0Rt0sAidg4pCBOdzYrbXOMWngJOJocQnDX7tZROkMYVFdVzRzZxHhyccg9mvdH1F8ZX
lmSJjPRrnBmmb3avfcQmy8VS+oogd46npn7COl9swTfNd9nZvyPijMMwXGmwVlhANXffKZ6fQ2kY
+0qb3BMj2pMyuuSfL0lL8jmbhRWYLU7ApLa3mMzUdk69aCeTpfY5E4tzlDTHCgj+finY50lbhUsS
qV9jqf1I+T2fejedYJjunbWy973EnhxDHLDJEtydor4mHapWBTrzqKW/q4n4aeIUbggeabpDjgCI
5KLdqpkZ7oC37tYN+bpz7IYoTq4CSLjNkVTTFBRtbwZWE0dHYfiNI13ITXLdaWwkAH5wlBt4bnVR
mlxLDkYbqymDcXh0NZcBUnZ9aHLne7FW7jEaOJhR3bKzV70/56MK48ERXIX2hzVb4LzaDBnNJMsP
41Z/WsR06DnioNfaC/Zv43H6qsyr3GM6jy4ZqTuf5quH/8jMbqwy2a1WTroRtZmCGjU/8FUivdhj
d60jwz32DQaRaIFqEJkp4U3e2rJUcgc6TgYMdtKnOn2342zLiLt/JbplHJQNS0ADWvKSlOP3LDeN
o0gqWOBxrjGtTKixtXaaVnA4tOf/Qdl57UiOZFv2iwhQi1fXMlyEh3whIhU1aaRRGb/+LkZdTHfV
AFMYoEGEJ7IrPdxJs2Pn7L02qIkc3Gw9cezJO3f5mvYtgs20kcc2Zp5EMxsYj7mlFjV2RPf0dGZg
yDKm8J8Kyf+hDQFFGS4HARA4Ty0D23Ud1GJjuWGxcW1cPqR4n7yEVHCG+y31BlAxraDnAwKCvbop
Vpgtxo9uCBYc5NUaK1OwnejSCaZtJ9h0+9Rs0getExiDRllvRs85C7BPD4Dw9ZOdNoCeBQ2ztmtR
qBgt8elGSb8cmdwpZySb690LGfIvsjGjF1rBK134/VrKBNRhkzzoThebem5ZGKqZ7q3r/6CJgdMG
b5U+pVQP5EWvO6gd/E6lzxLr4a3sgOS6+hTfGqr/f1ny/2708tnhkPG5fkA2GolMTIz/sc7UtUKx
j6GJ8PVkGZf5dICc6y9tcoPQqo7WMFGt8YbrePR2mg/OwRaT+Eywf+WbPKYHTsLl8btR67ZEH9Ie
sKz1v7zLf25MJguki0vQ9HydVfGfXh/hwsXN55YKT1p0CdnTDwjpoZMxhCzwi2TToBhWCzTH/iKq
x92YZuGOUm5YQmo09n1ifgBjDk8ToUj/9t7+7ljjIzQt4qs919ZJfPIC/x8VeooMucimDsYUxIcL
IJAIg1UYvOMWpLWpq/bVQDAL4cKAjq9X6xRX0qFDvLikEQK8ywzJkGHon520ptmBnb4XsW08+bHf
vKhsCxuyOE199j7OLZh0sNXeJ88F21V+RvA2HlMeClkHLrDDCnG6spIXL0jeQ7RpizIDZ+k3hlx4
41DTwZLpXo/g4s1C27gXAWbhRN9xgoYN1xrDacRjuxyKjsOM8K1nRtZvXW6THTcRfoaEsWKKYQOx
qqbmPpgQldKWvnAda809sWC+hR4H/dQKjt+XrovCYxQySUjmsVfkUpK7zrNgMHMt+QPda9ObojO0
zFl5X+NZ2IHozGFShsbOcQeInd14hidVrEwqoH7h2e6nMxmojXL/rOhrnWk712gX/oyh7t3HCCuH
0FHT0ZRol6p2nTXOjuRJlQnAv9B8njBFWNVxaLP6r0tXgIxuaYPtk/mXMuU0rX2iTta6H3M+TYX2
mOhxHhSatgvMi2VNQtolnCTstKDrNzZ2CfYwFOdV6+u7sJ2uGErGMyYLHVJ6qY64v91zPwh6jdkW
B5D8qgv32OEkQaZi/AiC2iPHcvgq8haqUYb+fQhG+8mgLQQhrO/hqvCRO2MWrRSGaALPObtOvvNK
LsOucxx1c0rJkpLLDyQJxYYHt7jxtx86cSsN+FSGZTLfjHHkPGntGC1sME8rT9A0i4tyJyJLvE5G
jhIZGktA+MdVZibMkU/HhrAzobNdN0NQPBwWNKInOSVPlnQOVtG0uzJo+n+JGDb+WRRj9iNjFHMv
Bbpukgjw9zWJw1dsWiFzdvRRoKBcGTyQRV5DyFZ7n91jU0pgJE6eN1u8wxWAKaM5t1acPrLh6k3B
+7884ebsOf3vupNDOIZY3ef9fK9E8yL6X57UtK1lwP5FYgb2ubAYm52lAhDZnUECqGGsWnhFZlOK
Ly2hVNRbHUV/vim8CDRc0Rjb+aD90C372dJGfx0QXoqZpY4fEx5REm/N9BJ1xkKhp32KMvclwkCI
8TNuX8aM0QnhOu4GimN0ShTOhyDNp4fiUeFbgErUCxwmk3sqmpzClK7xC/vWZ2hr28Tzn0fpVB9w
dRatk94TeiePaL44UKOmMYOWM78KQ80A9zi8ewHxqjCkO2aLufgRIvQ92HWi4P9r6xRszfH7ks8/
Ycyf1W99sR0LBhY0X/Vl2Rn9I8AA1mYj5cncZx89m6cDNAFQjWD4TNrkJYmxhDBaACBZQoN02txD
ueOPNzNHEYboERUmPERqhUvttBSSlBj0vTBbaW+erM1NStFzKWflhY+dY2XGTXop7P5OYRJPxcay
GqDyHQSiUePuqNSQHiKDqZCftLjNoDIcpoJwhBj9AoCjAWUaE6cdUlb70hRMJ1UJqa3sePhSPz6C
jHM3QxeUd8N4z2U7PqfzRWSTWNqYZjgnjcmx+GFkpKVmjoVOtojuUcSyOGXhdI5mvXCNIeMdoF35
rCZgU8LQ/jW19u+NonkbQsvNZA3rNI5Y4597ZKfsDpAbrvE8XMjRSn/gFyDCtguTkyuqZuEl7q3q
1ZfnANmkZ3isLeZvpjd+Jk7oI1nXfzbZ4l8enf9rb7QslxBSdq/vzfufx5jaw/vs1HCNPJeqFXKu
2AjDFXsH69rKqAvnQ3Z07kYdllRhWtouShB3jH4//n+XEGAEdeKLPTLo+N98pv/vZ9j1kLQM1txm
djkFyGE/8/PQsqvqnDTVuKnAHy6NYNCfKp9cg74hGanqXbYn9UoIk3dB+t6v3T54DqN/dfzPJcLf
FhjL06Ek0E2w6R3aczfiv98cRXuoB7GJPSLxyw1ZFA8+lrVPIFg4BOKH3tVbl/HxG238CP8un50P
fX1hgpN0iwhbpuOJtVcyb8lgq5x8ziYvZk0QnQOQ5P/9ldpkqPzj3Vq8W89xUAjMElfL+8cxHJ0q
3q2qA8+ron0BXOiii+AGOnIDfc19Sgyfub/MTyEsMMasTrx23H0NI3ldKKte5fnGlkyJa10+TZ3h
Lb3WuhiVf+9FK05ObJyhNuYsSGx1ThSWe89voIDDuzuw4CZQes/AsQE0ClybAzyVsWPS2jFXFOZA
5phVJEuXQNF1VZZY4zGCOW+i2TlhdcBGC1geWyxtgv6CFeWHOQ6QwxTy+E7ea61OF6xm1go/9muX
U+gLO8ZXlTJPkHjHF5aEuOT4HdMsF9wOqtZgCMCcUPXEonsngvy5Z/+2dRTQtEL2KIgwV4Mj8PLQ
4slEu1JBJtc9CabWrhc6/zwsW5BKJXx3UitqshE5aLf1dIKVMR3SYCD2mZY3Ni3OsRh5kmFcZYxS
d0kfvykDGk6aBfGpkeh9gu6j97Zx7nSrmKn2om7/mLNYOVlRyOfLWF1bvu9FRR7XqsbFB4DRVCsc
Mum1oPPO8LxIV1lfQjwa4IXCWePoW1veIdOj/Gmo47uNJrXyxkWYZtUCRxxjF+KiXU7/bt8dazbt
YN9yZgc5Z6GBH3Ka6/lkHkKXkUirL5KBS4XdhW4DE2yaroEhDimJsJuChRnjLWChMtGXVaZ/TfqY
0ehgzId8YHgFVC6yZnjzXdFzxPaadYqMaEiZdkvXQfQ8gIxW0QdaSYX4QmaAAJJNYhIr0gqJCah9
BAR05D4UsxFKkO2iKo7x9N2tLlYLxTy27JsfOg7kpWUMEjM14rEGtpOUp5Fq59nPcb6S+9uR0zDB
elDmXtkDN3k8LHtg3XuTXsyKlRpARu8Ae0SlI0gJW2IgJA/Wjxi+RclKaugjSPyxYGsiFJ4s+87c
Pjk7qfaM4kbuI/kTuiAxXNXPoIl/p3k1kcCg7CUfhkM+TMrwBOSu9eAfBpGmm6smtD9m0pkywQ+4
wWq2dAoSECJ0bVX6YM7VIqz3LvZomPCr4pPd4d0WfrPzhrZbVqMG5HLS+2fp5sesia8YBVET5FAz
1ZRcCLosTzXnlFjFxJQ444W0buhS9vAo43D5LvAf7PopfjYjz0T1OJ6yNKEt9GcAXrGCY/JKiMTd
qMv6TvtlY7YMcGtHHHUXPQ5mg/HAwQNPMUKtKSBoIZQmYrhpBBFg/2nMvt7UaVYv8EYX1AOHwgNb
ZvdmtG/N6GwSY0EXDGRfp2u/Rk0ixLNyfd1UbNGgmZKlwZgEJ0JWnLrh09LHkV8qr7YFktCAEyHU
ffEiKk1bZTDizTmDQ/eIc1FRuhx6YLVkM670pplgfYrPoGp5cxTbCIamjTe5DwtH9JKkutchzNZW
E1RrzsnYtkpYrjl3Z6xPw66BFVxmNFBSccTKECEChCfGQ1AaQUyMYB8spwbjMF2TcEnC3VLGYNto
AmNdYV1ajthUyvTTyBnmpDTitkK9YYzgEaLdulR6raIFZHAC/mgLZu371He7ToAY87roWScD/UhY
RYrcL98yTU5XngE5zHW7X1OD91DLfWvV2Ml49qWoMOAiu20zsUwtQz2ntl6tpGO9pdVAr8TtXw2i
qndD79Ptsd8cK0GwfvcyJDtDlBHhAnozANt2QGDNcUVMLaehsFkjTciwmBeo3kbFSKoIEQZVA8kn
nJmbot6WdSEPyh2e2KyTndTFKcKuv++NVQUWe0cNzoSwbO2T27jnoqB9qfc+M8854FD5zOTwiV2m
5DVEPXT0kAFQ/6xNB9czblY8k94qF0geE9EgCvXDbRsw/4n4rDHhOisZzJ9WHjyZY4sxx5b6dpDQ
8rHbxkcR5oionK76rCNxa/B37GLle7uxdLZWq96hT+ebqIhQzs3nVL+R+gxBrzYN+/rSm7yt1cGA
C4y4wpXcFitRP8gK9H7wuWpIQ0S1cUiiorOuhlMrkxfhl3/G0Z6uOhxpGs2//eqX1fbxU1gHI8kP
ub0jCKdfWuagoSJ03g1ibuhOEzwQ56hoWizzTkH+noeRajuG053GzLbsUzqT2NnJM62A1aEuNuW9
J/PgzBl4TSbA8NJ3IF1yhVjVK8MUmjKdoURv4JsP4Bdr4lA2qSpeYwc6bupWKJV8/ZEmGJAtNsS0
da2NboObrQyFq6q8yhnGkJFrQAIP65GC43G35d0aW5bfSW8Yn8O6aEDE6/DymEpzg/NhcjuxLZWI
uP3fueZpK89RGjU9SFVR1+Vzje5SpiDzSG0vP2yUFdgYFn2N+rNvtOxYp+MtVABPfVADh7xjpOl4
KaqpyL7FulhPPhYvOr4fhFAZW3PiCzMyiG0AYP2DKGRAmdL9Zr15SL3ZUEyvwtCpf9bF9NZCCPgC
WQE8uB+3DeeRO8Q2umaZepWdCNdtU0iW+XFcWzpnfrdKFoQBZCDz+Ro8uuEltwEDyovwc2bkPjup
QtfPxj3DMsujBRBk0+ZNsPbg/S6nYfzdNsmW4U1CggM7ZoDqOp25k9J1N1WSi4MBWMWSaIspD/cU
YkszLrUr9BmxTQl0WvYgR7GDpj0hWqaDYWJKEfD07tEbakI6OTVtfaRRW1RX47scBUZKDjdkVmHp
yLqBlKENTIEqjVeKqcMXoG0E61N7B0j1M8oLc6uPyh0XVtjJXSJbbQ0+4yssUSkYNohmwhtwg3U4
01U9Bw6HLI5hQ8AZOpZjI2O1NQazwE8chetqJi/WHYdEDdVpaBdzxOUMfJrACIQwQ6Xb3wvit+cj
2hTv9Tz6GYXeOtIH950ZMvG01RgCyouIMozcgwUwVX8RYGojq60uAjrkMa9C8mr6PfyG+trWdXLr
58vkOQfcqsGJuNL4pryahi8npKElQyMgbMuecgKurOodbVC20Rxj2Moy0K70iMn0kM8BvXICU7oV
g2OKp54ptiMw/GGFClYJVtdjUYYfE4/oYWoRjQAUNhH/OxF1og3CUKv4mofK8c5UOgImJYZbQ3GW
tXMhL2kwyYvTqRu3aHFVkW7dWhcZo9kmw1bDGnUsE+FgV6ab3mDb2FqcpC42UtFtwmoFa6eJb4nP
JKXSs6tKaCwkVlHjLVfWmphhSHx9ZJ7jxmII1GrvA56OJ9az8NBAvF3EmlWeQ7rZl2S2NXkAOVyT
B4+/BoqcWnw1GhmeoD639gWyfWpmtEtgJBEDA1hfWG2GcFTCTY3a4MuhE2VC2bxpIgjvXq8bG5KQ
5xSb+aWuQRKCrpOOfrxGTAXZUb7lZLrccJyZL4MRbWuyX29ZaF9Mv2F6atm/lBU7r/pAfU1V7kYR
2sFpaYGKumQ6RKHWe3Uz4dN6S+UO8StJF/6QPyrT7aiE8/ZV8DTjxwsONrpPwkTT8fT9038u33+W
xzq5sCj7TL38CawFpeMQGZfEl78aqDIzu6XYAJ9VR9Osd2bBliJL4510sYDTiBe/pBjdFqNwjANE
2+RF79C7dABkfES2h1lpe0Ddg5wkiD6TxnEXamK79Rr4joVL+pARTgSmppa+pkZwliXWinNclwSG
Rb6/A5+JKc6pguc4wCiYtIrCKI1xG0cm64YyD3Wc6odwGItr3HrRYwCOt7TVUOw0yUuIMa+d3jl3
TyB7HmJf3tragHsM4eJKDZmtTETD1cK0BbZ86xkJEeIZJvtnmmQVmd65sXO9vDvDi2jPVNSPvLDV
YZq3oqlTZy32OHO5VrJyjNBehK7nfSBy247Kan9VAz3LjJH8wtXDae+aRfXkMCRH7m+Sh5M91+az
LuCJfV/CxkQkXiM2GmKrvY5y6Pf08fAWhE17xeoanXyX2oXDYfhcB+ELttTuUAaifIQUrxv6IqQ5
xm1zSjt64YMGmBOj9bCRpvHSDGZ+jwvLfNIsWNq6k/UfOvq/BRDSetbPtk9CClxXFtx0S3Nckr06
nqU6gKxPBmBCTPRXgQZTEJT4K7XJBqPFB3/BQYTd0gq4SJU6F/mpyYJTc5LFl+z7YtcjiCnL2idG
wLRlQ3y5dbPIS7+XmSC/3fkCqQnUVzs1nqh3tGafu9wJT64ltdPQfiUFpbuy8frJGU37ffGmggRS
aDRTHj0ZmQzPuZyCe6r32GgJrisbA5UkstEPa+Is5DttdPFLyVix0aODHJhWJF1tbznIpLekCpNb
G2JxtzW0y637mziWbo2BecDPrKNBp/L+0wY1WLuKc3lWOL/qqW4fiZmWj+Ju4GNDvkmZlAcPQlyM
F9dK34j4Cn7SW3imVdS8UuX1m2Koi0Nq2IxxHTSjHcJvw7Cip74yjT2wGQI+izhdTsqND01CmTIJ
l2jvecyg+lHsJifFz41h5Yo9HGxE1tkLg19164RmdnbB0CijK44TCz60CvTIQc7WAN7rxXA7/eZr
z33AP8xO6+EIZ7uEP4F91zoa7Q0Dm1pFsPw26LaMB5Nxb2fPjt7eN78GCsHnHns/8oLkK9YRcNiB
85uHTx2sOEfxGLj9StnqgSFd3wRphdhNc3pyzOKO2aeQtyy7SWHA82nS5NklumA3I4TT1L7mve+s
pWL8XCVhcTGrnr1ODN1SU9pGzjDytrWrkx7AIRPsCps6T1LaLihfiVYt70E4UVdU6UYLFDknlu5e
2/lC0ne4gyxLj6wpFn1JkiwyYfep9ZX71MwXjgv9YhiCcpsP1nBMLOIrssHfB1BKVqODE5WeovnS
m0wRhyC66RDUDWvUZqwuCamEeWDPslNnk9eFd5rnvMC3XORsYUHftDSe8in3L7AcvL8usY96uWTA
FzYJ5vW+zC9BoLnLJpP6l0PKQSWl+cufwMCryvmkGmzvGk6ZBQV2dTFj8mojOvFOXOWvqqY3S4Vt
H7FLtiZwwiQw/BfCAtdMG5obB0E4IGP6RM5s+pQC7CW8fjh9v2qEnJbUxvEBnMGV0BnjUZOsMPTs
MASWeneERjhmtVBd/G8RtHsV+INWVqzqI/m09TEqaHZJdPdOiXhh3pGc+SLHTl6ov9ZxT5SnTq7h
qQfgdHJwKbfx2O9sYlfWbe1Nny65Dzhti59FnDHwGlRzYTjrwnP/A7XvVsOI7uHXn5gkmdvJI36y
l6ZFIAqWuCY3GVdDsjo4+RyQKiOCxHNLP7YNNiWPOrzspplzpo6gTpwr6excOJKiNfmES98ceqtv
3qFMRqh+gBMZOQR7Ovi2GJEmxQQVZqpJjjKjfdpGzmfm9xV0L2ZhiWWE56B086UTK/tTxuYfVcLq
4D9KcGtG5Gg/5nTT5+du1HBNd2W1C/sku5fEzB1RTbBn5lV/iU3f5Zyjv+u6OmaJJp8jZI7Potkr
0ht1NMsXTRfu5funNmjftdx5ad2k2JnlmLyEY493GkPC2oD4sif2rV4NUA5J6fUwEJoJOawpcV7R
EEa7prKbDb5Pe2+aEAjbrC23Nn0BfIk+QmrXEMvEbTnEBMHViOKjkxhnmU02WUTFykVace5VncE1
ByZGggua51omAI695lbKs70Me2u8uOzMl06oYGUIqFgj/L+LyRAC1inIfJteJ73LNstQgpEVVcId
T42yP5sNa4wa03iTuQ0ct/mi+QyhAlM/Gcx0OWVlw3ZwtU9tEOFm0PzxUA4D+R09Ty8AC3WAZ7k0
g1fqTO2r0mjnxW6urk42lKfYRLyIwh8xVW3GuzB47Wti7HACrwc/httR4loM0pSlndApqrqN5qrw
08VO3jn9Z2EhuupaIpooQqd93Y0cG1XToMkd/5TC6b/ClB6ng1H4mvh+ea4DjFiZx/jTSMlvH6vp
ObathWkhSB9cJ1jjPY+/6uqrhRnN5hS22yrn3cXUlh8AVGgN9qgpeu8lbG1gSJVL0pg7cWsF+trl
w1m7fiUxPzrXAKq5FSTu5wjNaiFyMV0sEFtPMX5nLC5Tc9Y4si1xnf+Kh0ljmAzOL7BrpnVzOojd
rwNSRX/E2UM5EbSZdgz2dk+ysbDlfrSl9anS1luxOiiMcd7KpL/xGpDJYpfW+OG3+obm3y/VM08L
SoWgWxi3wDHoy5WXxJ7ET6GJW0tN+VqGQ4qspsyXtaW0ra6zmmmd++WN9cGAyPLEiLBmGQlvVlh/
cajKzk43ZhfoOhkdr6QCkUMbb3LM10Rm3jKI7dd8KmbChRks41o+u4M/rfRiOkXzkDJuW/0eer22
oI41Ln5qt6fZtIYcOOl+5N2TxWTwi/DkZt2yBBGuk/+Q4Z9IZA96Td2hymj8oiAn4kPz2sXEYfqq
8Zu58z2QhERn1mFfEl/EcQDYvt991kY9l9puQWgLtw1UQ7SHjy4zkmsMhv55Xh0ikXe371edyMGM
mjpNL4eI2T5K3+mvxnh6EizQww6TiQ6DXMNdiXs1IPD3IXFFQJM332xmpUutzrKVZgzPcR5Oq9ZO
nu2WaMVAO5FFK4haaLNNSahRHTSLMqh/E0omaasuUlCXNEiaTzXV1RoBWLizBGZdZf3WiZZrRhMc
o/WzDKfozGTDpxve1u4BxfDCmceuduYz9SfmB8XduzJyrI8RBNlUK/dG+pX7xo88FZgIiPQ8tVgu
QbMMySqFaMcXw80QgERMxyG7Ti0656JrfsdIAUNKrBW25WmjmAx3fnRunWY4174RHUd22yIgLVZk
p4j01Jp0LEh15Y+mgPCJxrnDuJBKQRPMuHy/wkdpHMY2foP33pN+PL4r4BuP3o/+WiDg3c/weuMa
Mand4ytX7jHj7BGkrUHzcjQ/cuHSu3CL5kKQm3Ytp/p3YWnmR9jhtanIr8HJioSpcV9jr/AWITUl
6jb5i056/DQVKSa/uGjXOea4AnTGvZdWcpfKOQ+psN5gpbiLvkgkvqn0mWWcqjFQ773PzWMO6R9r
4LRAbHv8VhdQ8eEtFMcwG4mWE8m1E2ZyYyiYr4bOldustRfJSMWIRf3qGOLJl+EyLXgblXTuAZiF
t44s5L1pl0QrutlnToDvZbKZuJGuI3dhWftbtALJLK9/NIE/K9bWnYfZSKM7+VaSgkYNQ2+Mr7II
hkvKuhPFbrtr2flg+DsvQdwWu1K49aqt6FQNU/VmQMFbBlLmx961yzdp9ycFVvNmSnGBh82Swk7C
Kdv/KTMe6UCF46Gxpm75/bLux3Qbphh7BVnn3Hft8JG19bMkl2PvBvRZgoyDZ5br19DsAZGgLSHe
TyI+3aRDPK2Q0VRXT+UvxLuNq6lltQYZMuzgs4u1Q1LRe6vmMY8yjL1FaQcTenyNwJER1NbsB7Oi
Z9Xb6W1wxLswX6QKxaPzg98l7hfcLEG9LM1A3TtHvyjSzvDYWdFejD4OtYo3Vo9Teywh4TjR+EKP
XaUkSEKzImGMRcWsa5LN+2EPjTsHMDmlb0HY876GKNhCbk/fCpc8Wz/mKU8yAsMqMouevDH6mqIP
FDb4jIe6PYIxjq78k1/fqJTaDVz0EfTxv19GBeImt/HekimAbRHWFqCd7oWZx3qMALy5sS3O2Jba
v26zqmycpSXLT3Qs1sYFX7N0ykEe7kE/sGqxjCKlBGiSaMNdgPm4EgSWHDXwn8vZvKXx7vPBrZE4
jKRNkdZnJOZt0hX+/8SzOfnwjecT3mVvfokGkBtHSHSzqGkXWtZpZ8vfxCa5aAqTz6IRnE4JGbFu
seWdKqtJoB0FkDzoIlMp594xAdK07BzI3BUBgiuCy+6thL5aKB3eHHMHQpCIq3RGXEu/QQnSkZWk
a5MWxEGwHECcRw9AmNq5AtPHNKO1IKUYBluvluDZBN2pOvoBVQJ0rsg7IruAWQjlXiyq0n2C9OxN
ZMazX+retabTeCgi/n7OtseeAS8EhGaCQrcBiHAyyedAkOF3b72bG5vKIEm56qmuaVFF3Jezj2dl
e6F+KG3vpEU0mpFn6Vv/Siq2fFN1ZD3hy4Du4TbybaoFkVGxQ11il5BGnWcShtIzk+ZlSXYtEw/e
gMO6KIbwRhr7Kc9C44jhBWGWbr/IaYwvYk6c/r5P8EZD2GHMiHOchEibe5yWMqK3XMczHZTGgYUi
fXf4SOu8rF9SVzhP8Zz+jIf+PnQK8bG39gdITLCA65VuWvVjmDwgydmwNBu8MF1eVG+ty8JUZhPF
gDk9ZGJCZBlRPBUDWeI127iXMFc2G/6mNrVvPsjTpRCmfvAz0HuVTIxjxxpidm5696tmfK54WL8X
NzEN5rGUDI0zGXdvUaRmPNBQbqtK/qwmq7/O37X0+hksTuUmeZcEMmc7kqqD2TzoJB1nInvSFkyn
IZnk4CbNJtuFInK3KrXpZqet/96X+lsvrHvTBxP5rt6ZX2enj5BEy/6FGhqLGWnJhR3aWy1NsAxY
O0SWEokPAXblp/IabVORZU2e3kIxpl3VrvmzSFDbd1pdHkYFGySbFLrVdLzbWjHuXTRWBz7B+tAG
idxhWl3lvc4UQFM6MWWphKk3eqseT/GiMmPwt/A7V02qGtAJtfUV5SNi3sm7pl1qIBIJqMsMsKKt
3+57e3j3MxjxTvsSpZXaT1oHGcIxk41q1Gdvm/aW1sBXFhDcBRcSEWBcYDEIb3ZW0XZUtF696aZn
POv2L6MwkkNoFCVRT315CObL90+xg70jx+6+aE2BsHhoDswjpU42sNMciIyXh8iVNE10C5C2YUm6
h1ymOmr/+un7ZdpPUMwJrmjaltlw9r8XE8kmoZjBrzIyzF00gQePouFQIx0BY5/2qyGjxx+qeqO7
DtIc/psyAj39/RPGQsQbevyHtrw6mEOsSPYEMzZ4QO3AfP0cupSmG7zPtZItOov5Mvyfn0o/9eD/
JVtBj2cvqxs62VZY/YFbpD/oqusPaDKYXbK8r0TjXLCkm9sGdyNuZ5BSxGkSLkiT4ODPH9v3y4iT
ISGUt6ZMgkWYmF8hxew4EnjjGgO6W89LVn/dE7ZAvOm1sD++X39fFM1ky+7EZmKSg6QcIJ6USpuI
m6WQs8tkl+K4dGgXBUlUwJfmm3XzhI/KuQ1yyFZFgKOUsyJFX2RWB6MsxcGfkJhMT2Eh5NFOhx9k
O59QJBkrZakbR3gG437C/CD5vjITvscdcxzNR4cWQylbRGBvVt/3cDO/6e93WjChWpG9ZBGtUMXH
0sNzWtVVSt/BxZ0/X8ok7f76ybIFkHsJtxU0zqHpI9LF5p9sCbcbjyIPqqmqTYrr4NB2YgWI6ncZ
BfaadglMdeLMYRpjOmqqrWaM+8awMKCMkOU0/uxAOBd3pEnH4D+X7z+r2RKWdWScE48t4/vWVmm2
i7JB7Zpi0o8ado2jZYORqHV/bzfmmx85W+lbcimnFpc6DK4F3VB9FdnCPXxfQoufcGrfG68dTnQ2
zlpFN39AkLRwbPWzgQ4zC0ce/LACrRcRMDw89ILZpbTNK5YluAS+j77awd0bZuKwDoW/R+eDi6cY
EwBOAvlOE/YQFZE3zrgoqAVY28snNwIf1MXVBIQ6+HSYbTJyas8ICLgto+AjG8WnI/Jql2dk1g4S
dw4iWrQnjH68E5qdGpcuNH3DUk9j/7sN5kMRsmHuGLp9GkfX5VhVzCzWk2gSJnn2saxNYrME8BTV
P6l8uoN1f5Q+lgi8znu3a3ZUYzQSQgbzY1OV3NxU+lFQvo8wxcDdXSo9IB+GZYMG9Y0Wk7fpM6Io
Le5YIyzmLo0ESln+jgcMyyx+a93DE064OrM4OkFVCRq1aN4KW2YbHQogjfkd6w+rdJNscpPnp9S7
t1IhYoo7cWQ0zRjJ7feh1Q3gm51+O/j5NSJPui2cu3Sg8LaNR35D5X2UvvlUVjowI384JGkpmDs1
Eg2vTHZIU7Kl5SKsApTOQwp7YwmvtHZRCkUdkXLBYI67LHPeigAeABxcWluhs59QPV+GKdpVlsMq
JAgzbDmk6YED5XkO+JYsVoRoenyLsp12JKcW+zFs7E2SBJwLbW8n0G8eMVJFnE+RxLqRVZ9Hkr6u
HGh+9cVr07lUuVp573x1hXe+LciFMKHRE5TAfzbuiZesGgwosMJob/38H/bOZLl1Jcuy/5JzhKFx
wIFBTkiwp0T13QSmFn3fOfD1tcCIyigrs7S0mtfg0cgrXb0rEnD3c87ea9taIG68cLxvNc4uYQnC
SBcnAKHL/LtGvDxCpe1d3KhDtzHHac20HwWT6QSbJo3xeyDr9VvhbTWiByhMy11Ts8pbhOLO6guz
6qZ3l/ZLrTEjDI6pZ64gHxqrWx2c0yFb8rIT64ai8TlrR4LWkyT1q09CI86elhPjgLwLyBiiWy1B
vkPW8tzPr32K8g0rX6pbhzFrb6wKXXrqEdtQVsV2LqHxW1P3oaUvZJJQfKXSfKllnB9z/BdAdgk/
ELCRt7OJ/nCI2/5cis8hmjFQN6/0URX9u41eutzDXrJOyf3dRym1dRwMr7lOUxom/JmJ0iVICIE0
K+NAq5YI2dF5VW5e4M+xSZqImSYSD+okBKuhopSbkX0yxuqFW+9HQ+zlY0cGjdMRwJ2LnTWmUNcz
YhonGJStuCMMm+gfL97MCPPgvpQ7w60JrWzjip5jSHxAWOab1oZx2K+MyLmB7bpEQzB9z5fZM4l8
K697xzfxqMcMjcKZ+xDlCD25PaqMD7PJnysK0TzWq0fNhQI460gH20Vabadvvac2Q2mdwW5MSPnr
v8pzIz/IaX0WwSc1F4kJUYt4QLyBaEX6bmrmpkqsv2b4ner8UQ5cvJYkYJDp7ZMVCOME2OlYSftX
SURE4DPVBd8Fuyv8ORq5rO0RAedR/mGr+WgQ6LRqTOAlsppoqcPkhF4+kcZMKZMS9WLVWn50ALKB
DFfpjmEC9pGCNXC4DaD7pkP2xt3HZB4CIKnIxbmhuURb0HyMbWaBuUP64OB07llW2SsCb/YxSId+
mcut8qR93xOV3YCRuQOGZSNpKohlPZQBOFKtJtG3tjVjrwPSe5TKwl8Gz6pvXFSPzlT7ZZB8jCSz
q4Qk4KGH5IBQH7ymH+hOweFIpwLg9FmhZRGzeYoTOe6VIBdKL+84DAbPZXZsVFhAysbbwhW6Zmrw
HCLBmylrQ5v90SYwyuhDvsN+8uzqlWIQVFjrwN2WhIjyM2IdqgdmqXSjJd5FTrCmOnc3SNNGUIos
n6xaqmT6U9zQNOSCVVT8eZw2907HVB8ssJ8Jd/BdTX0kw9l10XzpOaAHgyV2PVnBXx1I5Hvsy4Sf
rGRdvcSeInKXWGr3M8i48do+unR55KydvNduixmg3MQcyGTTmcKCZqlxb1ofY4QqJbc1Un1t7ZV1
hLF9OjPUkEdAQKuSnL6gLsdV0iIX4kT+F7YgOfno9lpTPuVWwhiRlA7msf1sQUyPyrV5sjpuP6t3
blszIRM8D4N1Lj7DcX4fdaPbNol7P5bgLw2417vmbCvMWV3V1I9R3/0RCkSyQiifLLO8NAdNuuj5
PdRmrnYwp+ItakR04xTOZh6rHmcFOHq3r95JB4geENXPq1zZhBo27E9zAFbLc7C/NO0d84xzJ9KP
PMhevQK1gZ2Uv7DHad6FOzpqd/yLTiF1OP07P1+4ALZDZGUNJjgFulLZqri4lPhxAI1QuH+zYp6t
0BPCKbnp6abvsYZiJsIxOdFygCxBNtygISoVR52RE/33ggjSfiPEjMqgUgg5DPbYMuWeL0Hrr2tO
9k0Qj5s0Kp5rmxGD6InxdgwNQxQia/qmNpnLasEJjURwZHykjpM569ib7oYBnaBzI1EiPlvgMGVR
w94F3S8cr9963PMtWk28z2+JyXRWGtQ1fYOjx0IVN95i0g0epdmcaObiJhQBTX50VYndXEbH3IFq
wLqXRJ0fzo9tY8UbzGgvOfDGUQNtYCV/sdag1WvjG+FNh4TA1oxe0RpdAm7Zrn+2DNJr9XdCKU40
oOIdkk4iUQfz0sSkU2UZ9D9MTIigvrvIu5d9/tH07O51dGu0xPLwDYAC55SsASfZWtIb1ojdnA1z
omauUAUEaOEGy31lKNRsJppv62oEDGENaXpwiGxfZ3m3KpwRw7Ni2lAy/1wxRWXO2rQfRd4CxXUR
pLSxeqpqTrBk0vzFOVc02K4HaFg3EEvaH1zWK43C89adnW94RQadYljTbpjcuxA9s1ToGMFthBY+
w9FhNQVTtyNd9k7xvzOD8MvNx2KfNBYzNvo3HpJz3xTjS5Ca03pKvl2U0Z7JtAGZzg2RtfhCnPfQ
9W7J4+lX4EXKw1DRFEBs3DEZalw1bSdIGaINH4cEpt4kYxiqgJjj2jmgm6txQ23JhX7DkHgMZ0bo
AXBGzqPc2iYOBuzv4Up3YHK09LNhar/nbv7sfpcU1h6696Avdlx4rAsX02yeK2B6rsA5ROYX2Eoc
CF3jEoAjEGiLhiD1Ec18md1GY9Uemz77gIRekGYREV03mhvR5hUB8MktDYPPxMmeRdKeUcVC/Qff
6R31MfhNPS6tBOu1Ue10u3/Ts5TNPUGZDp1yU7mAXALxI7XqKdOyHWSVdeUgKMH3Nq+z0AErg8Qv
CQOwwKWCbjvexnQ6JaF7YOUVs9FunzLsOoQousNy0JGKWsdY76tDkGt7Au6nrVZwaM5UszZqT27x
4Bqr3BQRMD3d2Q+m85DBpCRJxN4ZTJX7H8NugKDIMdrR/eJYn4TWdjKDExvfsyQsezNWkiaR865p
bbWrpfjz8ELbWmWh21Ck4uQGLRvmHA85hRpmOT4SVTyQgkNasysuKfPFLUT4kktC0/3ZRXIVavor
ruu13hGCVGcj1fdw1kmfQaZuIiJrWLd1hOdGTfNZQtT1jUaQzEijTSqw5lm31239xenqn64IsOHG
HXvLuEespq9Trz71uvFYheq+d52TXc3M1ZaM80LdEUBPLrwFnZWUoR2WqqeewEVpTS9zktNTMbqd
aY8QXyXZeJCU+D588MhCtpXdc9Ml3cmzQsH62O/cEi6N2M4VSV76QgtW4XTRx/FpAGvIeUaJdWQj
Z1Xo2rYIYU5ayDpgTgkwRlSNc91fSnS9q6zLL/ClXlBXT6uEeONSJ4pqCYjjMtfAoebVrs3Te5TG
OYDvfNX32ZLi/JWNMeYYivigJEYsYEwll2NMFmKTwAHRyPyspNWuksG2kb/6qRQPkeBsBEbguQiq
h2Ymvdb19kOVPJJF/1agCt5lTXWfkCHeOsS66Sr8mrtPtCXVJpTqtRkscJCV84KnLYboPTv+7Khy
nWsaFTaUBqcuufSrKF3bM+tNz+nFBw3PreXF6nh9JqMFlcVmtVYQ3fC50PuJJYP+fW9oJLvX+BaC
qEhOHdfgqYheSXSYbhBF0sIPYwqcHM5gZEouzRn+USm9xzSNtJ3iil8bHFgfZZxFR/ItQSjOM/tl
P+zHgPTxLKRCq2SWs3kLAn5N+9WqS0ZGXVABUnc7Rs/ABc3cDo/9TOhxmhe3k03IwqroRvi7XInS
RV8yCIlXwHEsdIXkQgLRjX3gVtEG67njq3mw7hgSlPtGJXKFBxrUzty+xQhdmQC06V091ncJEYHn
SqbJzmyERa2P46QzEcxn8fSN6gyEo9M2LJl2CHAA61aTIuFp2y0lDy3dviO9nv4JAHDjVrUQ2PBK
ilNrgSc3kuasmCMeQw1bD+8S2XedehmBWa5bzxjv6XGpe5HpT02nt34AX57jhgmG2Yb4Yc/IEHRt
XQELupntR31WBXdnTQFFA0uHAjVLK7rNbJu2R2H+JkiaLwwBiG/qAXjR/7oAtJ1PkEKn0/UZeUIh
krfsbURvD0RwgEliEUbkNpA5VUMnTRlzeTZah1sjCmcafhqTk6k561Pm3prLQ6cmRD+QLVHp6ZyO
HAOU79IfrUIk3sR9jQB1U72HpDnGP7kZ4x/n528TTbxBICOSKu+ptEqXoABpWSdFFqNPWx3NVBAf
EEpF93rcL5iPZEMWTrqn3HoqRPzllE7HhD0Ltnpllo9GB9AZ3WTOOYHfO+e98ZLC2kRoTcrZi3de
GH+Tul7fj3W6S6lyXwpwdwfYqDrIT838GGcmj7MYmH1hG6Jb5axoY1X7jAhCZtyg9CpUA6VhJGup
K3tv6uaHHXa7Pk6GX8xz8MmlsbErfqjNToY+wjDusyDRdvOUNAcla3gooqZLX7abovTid9TeTPvS
77Y0Ivouk0lrisAk9LJy61LI+W3TXBoG7t+zhy8SYNhfl4zaccwKIuqUEW6Q7Bufjknh5jhvvWVo
h4nImI2rp4wYR/PP0bJ7SzA1aQpwg3TE7zs9mv8WP0pVtTHVdHA3aznSU7OfGek45V1qcqxw2Bw5
RKBwU9w164h0NxfxOIu+3lIaSe8Cc+to68QwFEHwynElIZ70mKR0JIo+N17atte2AWwLVNTi03Nk
yemsSGDZusOZN2GiImj1l14Ib2+iH/GtrnXvkF6cDA8LfxKHjENy8ryBnW3QDxyY91n3OK8JL1li
KcvZte6H7HaqLVgF3M8rLUiMUxcYwS6g++cje5E+qTlkmyZ0UbJxttYeRPo06fdlqDVPvNUAMYZU
Q/RV7M0hsZ8xR417r4hq//oSW0e179PsS2v0j34RsxIIbdB7QYchZghJD7EzJg+O0+WPCX4Kuimu
sQEoX5+CnibkoNfevS74G0Pg3jil6d3HofIuHijc69euD5qGgAujdQ2nUv+AvlhB5+WogmvhdlqQ
cqk+P6Np7fom+xwL5z7zoksUFv260pxkr5Hus3WwSm+iioWjSBp8EhEy/dTCi6wF7u1oFJxKjBEl
4nSjo94/ll0uNsiBbOYp43Rr1vINw/ZrzDwVTPO7m2bRY9UiVctc5GbSghoA28/dIj7bGrqbPFwf
YLJORf7pxVN9D1bb2SGM4cF2yWed0psxbpovSHCoGokb2ZAqTz0expesdlkLGC3uZkd3T/rYYDtn
XJ14TX9HMe+ti/QUUr7eWdJgpyinrbGgBeo+hlubk1if5T1lf9jj15Ewk7QqSL8JPPJVUROo5ZZM
3NsZM0NAPIillkUaC+OSSR9MkFyi9FG6CEEw1OW73jSouiPok5g8nFPM6VQr0TjmjFHXTTWdg34q
7/GE0AqEjyhRflW97Xcxms4CGTWF1rGgd+ETiIHyPHNu0U2hr0viTeoQG88dR9yHiX4tJ02+LyE8
ab7neaiZ4uFl0CIskAUZ0Xnc4S6tHpTrxs+lQQXE0sEEdR32NOs7Qk7Kkitqaly4qiCxyOZaW8gA
UDdbfN5kimBGwZ33ILX5QkTDyUqqfZpwx4aI5ijQINooQHZOBr9Bz+882b7MMmOgnRJPJpisiTHx
yM4xC7LZnlRd4ILPjMdgtLOVSVG8coZg2Ocy3eN9CtdZgIyL73ZYsdp6JwbC3WrzN2gT/XYJz2Um
9+np8EjYWimeZ3FXJTPZaPD/krr9cRI0lYHSMtIQiGqd6a0mWYb8RRT2th0hbXfxfWJhGyswL83z
ty0nyEY6TUnmU2uE/w2RTcVm4sf7ajQe5mSIgW8zhB6nstktvqKOnzeZIZ4Cu+SCrVCmxw1lHr3z
TcthY2PCSKBXKFOqvRrBa4IEOSiszOfWuytoxa2k13NWzHkvJpDrOgjAPUmdty0OhxBbrmWep6i6
ZSFZpZHaIG2b/MppNkMd1FsRBjNKJppIeTOA6UDjRJVCiuCcdqRf50x0On16bNhsYBF/Up81607n
cKOxUa/JPYpQx9HzrxAO8rvWnp9FOXlbTVUeelTqD2SP3uU5+TN95Sz66uV8XwXATWN0R11+s1Rs
TUsph8EKcKOcGY2ip+Z+9AIisgBZsofgyO/NTSAOedEwfjfJLAxqZu+TOgdGcrEz+4lmnrUOMw5t
noVHsHI/GRe4h6CzSAdT5kGU3kXDWlZlbrSnmwS/LNe/Zqt55/0l36fp452wJaDxbj5H4s4yXfR6
y5LQW8MrJ0UUI5ioK4+QPXS5uyzEbqWN6nuwkvbQ6tEESo3xExNl7nDv7FGa440uNoFnGAysOf6T
C44MXWrH2kxIpZ4rD162dZ9OUu1gUJd7MmgJuiwh9Xi22LiSrvRQUwlCbFmiPSCtzYOadqUq9n3g
454ImqG/n8vp0yMUbqXJnF94k1TPGJb6e68yMj+q+xpNTOnupyj6cwFWhY5wLkOhskPItHhnlFO5
nw3ys6rWfIKYIwHorPNQcuDX6l2aVMqPyGJb29WHKnQmamb1o7e0b3U2qa2AEUF/lAw21Iu2Lu8s
ZvvrFk3LWg0elU1Hzl4rTUQj1Xwy+1EdXDc50Kf/AVtFRe2gXe+iae+ITxVrxbHvh/Ms+lVWLO6N
pQs/JUdnEYTYOkRtj+raB0e7M/o5Wln8O+50ZE4APAmZkRXDg4pawXL3Zq9lq1BTD1pTN1uRQ75p
6IpvEciuza9RpwnZl4RJOGNNq9GbnqjZ3tAfbOeuzE9uyckXR/CLycxtlwV0jwoDrJaVJa8Ve/wm
TS2GsCluOEQ7H8g1vqYEzGhXXDgJo6wybc7Yevzg0gHi5hB3nKLvBC05TY/tg8KnAWgZURhRXKcq
ZNqTRAaC4vYNeOZbZNswu6GH6bp84L+zy+C2b+rfNoIcwBraEZKCIUYXO/Bze01Djeil8Y/Zq4+h
1TEWcghV3IteQR8zo3nPLZ4fzJy5nR1JhuY5YouZWk6EQ7bvnf5BQFqjpzGsNM9TWyHjU6C6d5XR
98AMQuck2pF39OtMeKp05rJT90w35cegj2ikJAKRfK7LqeWYzviD2SdOkW4VP6DgXJmF/hOlHyP7
9XqGcOCpRSU6w8WKbhPOfKSNvznqB5IYfFhMHx1JTDhhm8tUpvRdKxvVBgTVkDs/cdDWElrCop6M
dH5T3ogs+zD09llhDV5L0ikR3SSfWuKqTW11fpDQjPDmMfIHwptjM6KA8Ag7SrRhG3XxGeYuIPwp
PSbOPG0kqwBTHww2lh6cy77fjqW7sYPoQDIxy2FP+Y/algve/GL5+Omz+VW3SLnr2gcLQYNhPmZ0
BTBfm3eWPjubsHfnTarjnpvcvZCkzovG9ZXAmBmP3qNjcIB02vAEPBphkj2QT9/X56EPjtBkE4qh
9o9z19tU0DEeDGWz9bFV5PETE5NLHxbzrlOcnAQYqF6T20ijr6XAVm5gRYMLtx1atnaAorI9jB2q
+Jk21RrU8wFVX7Djvlx30djSEmBGZQvGoSC0qGhojInGaw9FmbAYmQKcXMCMvWCKWiNzgfqX4Qdz
fll+/L94RBfSYARAYi/8MjLfqiDnFBfeOEb7QaflllMARvzOBy39hUppi1SH+6mRHB/5DDiJi/uq
sR7riQQNL/9IiC9awY4Tq7FRbyP/SE3noo6Lg8OvzfB9Hh6M8Ji7gfsVBZijUjvrbsaQAjyJp+pM
t7MfhulRixz30S6Eh5sOoWIU8zIYgnGPRpjO0fJS2a5A14W5dnmlR1I+hFglYRytK7vsn02utSc3
v6kYTai1nHZ9alpPMf+rZyJU1llhJ4/XV1hAdoSDRGw4FUXNf2GkQ7NAv5mCyAX/eSfwbN61jwqI
MwRfWrtLsrC3ZAwvh1mDYpYvzCCur38W1KQ9133GOSpW8mSRwXG6PguTmcq37hx5IlBSnmQ707Mp
GsoTK+Mcdf2m61eu33N9KTE6OQG87nmhoelRBS87wFOSE59w/aPrM9twGYpfX7ujwVitJJW8D+x/
fc8/v/zvv6O7gOYqYdjb6/fUcET/9beN5f/SlVFyk23+/f3X73IKimsrYC1ffvEkxAIQYSdaXvQL
zZW2jr3VZvoJnRZLKlVmlNqIKFjnapAqU3cRGslHGCP7OomjN4uD5SE0BvKol+8iFVhfa7Mb42rm
qxJSaSokn1cYEffgNOwnjnWMKmURY96olYoLtiHD2gmULSrjKNUC51sTZaajdyhAO68NM+S2SgXn
/C52fwtg+Zu8qsdDDxIkmMhrgemQbEGfN/7g5S4SA8LZAfUHrNHRcERpgpkQ/7knGZFie/Ft+Po0
xaeNFgl1Jt8EL1/Li7xgnKwoPPqZjgzQn2ObDfax0aCQeaRhr4CmDweUNaW75FzozdFk+8L3+R6S
7eGbLlZPBnzH64MFlR0yD9OgfWyP0Ez5gt0RMkCJt1OgQRiwxx+DVqNJwAWyE1lAqsGvHaDFzSB8
sNC+AY53mXKBmMn2iIeQADTA8axAfokZnBfs2uyWKPBkVzvzu+bYRCIQmUb5cM4GDceBBWcBXxHE
ylQEYDN6zvW8aZ1UHUiTRUw3/tne+EW0YuI3zUbz6mObZk9jwrqcoZJg2ZOnfkI1bddc5Wj0nqo0
JAegw2g+1MdhtOFjg6tUDhbLPPDlAv1sMfOFBCiiY+m/0jl/mrH+rfvUO2Y1Z7O8v+HDPJv58KNp
th+oYMOwk+hu51hEPdygSv8DyoLBITLvp/5vzjJjZSJ82Cg9/BpqiGa6pR7M9lFrjHoNcQxtryAJ
bfq08Q34mpL3vSP/mDCuyM1mZuXwfmJgvaHjPm3GRE/oCZmXkcaC3yZJsgYDjlGxHJ9zxCtxdA6b
M5rgZ3jkSO4h1uLLDA+c1Rysg1mBkvpm6Hlf5BQfHIIsavHVD7HP2kNKVURjObc9oBOUUrTOXwxR
XizetVUyW94mVcEbo1eQXGVwmDR9JGNG747Ade9qDhJqCScpmXa1dWwf46BFAy83FvNGPl4DkjoI
XBhduUsK3YzcExGfC42CRnE/p4+hx57N+BsqWWVivM8R4VltrrZNrpSfROmwpX98x0fT7UeHQ2ea
FmQnVYTaJB2AcbJIEKsQTDop8epIWr1aZ+0Z4Ym9xf+1TrUtyGm/GEbUPp5Rcp/eZSVyoQ4qAjYS
g7VTsX1YNfhYtVx9be0dYdIvdiyEhoiPV8odSZPpyaSYmrdmLBc/jsnFaRDrYOgHzaPhVbIRlLxt
IYOXsFP4r3RVXtjA7bYs6a67ZHQ5JDCb2Q6+IoK+7uJ6i3xGeh5p2SuShrirCnveKrf9ixnsEqUR
ofwNo2ePnp/XFb7HGuQzKqOv91VT9NOnQCzaj8ZfA0P3lOXNiZULVgGZeFR2gDCXSg2UQIdKRFYw
E7MGtNVs2Ad7CJ6mefBOobhUXPZGCf/FmuCijiYT7UlfZCqZXFvF1J8856DRndp7Y4YFbCfnaI8i
/6zPTD+55zE3EqKZYDvxVZP5mPago8yU6DigZhwyI3CBPeeicn3FZf1/cPv/BG4XUBv/e3D7c/hZ
/HzCaaeZ0E2Hn//8D3P5C//Etlv2P3TLYeSOCgICpGGDgx1/245v8v5hg0sXnmvArBW2BSgNDFYX
/ed/iH+Y+C5ISLBtS9AR84A4tuQ/8SXN+IdwBbc6P810JADZ/xdmuwme/f8CoOnLD7Itx9XNBZpr
LLzI/4MHKXEmiCwJHpx+xhIwDg1iHwNpT/6rEce2aUVcbYMMEmnee9/SgiTomNWr6Q7wEmYXNQUK
IXpE9ly/m6F9wll7kZb7NevWXkFMXRmai9bHo/a02B0J4HhCJhvP1XONB2OdTfnn2Ik9Uik/g26M
Mu8p6wAcCdkLPFbIqRv3M3LIdS0a1nTd/Etnc1jT4zvhygTp+p3l8Qv1W+5HxuBAYDRuRkApK8eq
foYB3llN9FP+RccVcF+ioZXWqXVnOX4XDRZNAu1o93f6w8iAgPmJh6wQgsjMUVUm5YOZe2tUX0Cl
TPVQwEbbWuVW9N1X2SJHwwN247XC5dcK75kvijcLKSLINmJ+7I2GTXtbMbsoe8b+UazVCHCQHTDj
Z1z4PDbNW+12Wz3TqM5qQZ/aOJstk9+cLsCth8TUtwh/znRKNI9T+iYR1Q68WkFYKXLDjuFlWrpL
GrIHaCLMFh012q1+/jZqFvBhIrbRcV9zVYE4G7v7Pu0aP2pw3+DxjlZD1/6gVS1WBKQwPS68tZMO
T1ryJVQrF8JJu00mfdMrwO2RW9xJkV1oDe9iqf/ahfWWwWLj20pKxewxq6nqigroDLE0RUDwl/U4
0aMFtEXZR8h6dWwX4eg4/GKMmG7pl27iRVpayLO6in6QnJbZfKM6Aa3Fa8s9Wl3wRN4794XJJHe4
EYt0NUHD2i1iVlJP41Ux3TqGa4Jxs5Uv8nAbyQX3UyyxuJkZ+547ewx8vQMe1q5CrKnNPhflBnVe
vXUtcYcGm5mmMT1JFxiM5WGsm/WnQbURmmLjuzQlFq9FqivR7NYS8W4GgcrEpH8U//XgBiVhdovs
t1kEwMgDW0AOtLDRBoPeOTRpTjCYxoHegqp7Kj1r2pOqtg8WtXxskbKDjPGmWoTHHD2JWlxkyf9+
uP5ZsHyBNDGsgRa9DkkgWrVImwkpZwZECBXBzzSFkD/PRf6roIYypAakg0JaOlO6Z3SFarpdVNRW
XJXH6zNzAl+2yKwh76C/XqTX12fXh2IRZs+IyKiqVHSaJva/bBFw24s7oRaIuuvFoqCVCL3DRfId
LOJvb8YuMC968KsyPLk+VotgHOj0PRe74ZNuehbW9GXWU3tSF7lIzfVFdJ4u8nNtQIhujimC2Q7F
Ll4DexGrA5Vsju4iYMebj9AF1CWM9X3FeJzuJGp3fRG+a/nQ+UllVFuFKv76L70+qKtm/vqPvr4W
i6TeXsT14yKz99DbsyR/Dikz8SJ7EATH+8y0EOkvn5G3KPWvL1PBsKNexPzJIuv3SnlpNDH7YpH8
z4v4v6eOPLbLQxBeaPLhi8QmwPk7px+7U4uPYFgers+uD+FiNSjhgIAgcr6HxYZAeULve/EnEFTH
sKlL/0jnaTf6YmVoFivD9RmZgsDysDmUzfTUppAEq8UC0S1mCA0K4ZLMxyEi/A2yft6w93TH60MS
mZghrE282CsiA9/F9QG/UffPZ9eXaGhbn+P/wJKJcndePBu6HuDh6Gs8HHZfk+iHcBUD9eQnizQ/
Wh6uz66XtsKgfLR+5sUqQkUUDSajD9i+Kwc3STBn+XpRSu8Z2Bw7HCdgzsUO8tlHcDWjXG0pMQYV
w3l2Ixlse5wrYKm7w9y655q+0SZe7C0dPpdQM1zaDtZnffXA2IsdhigxSl2bENRgMcuUi22Ga1j/
Z9vTRkTULuaa6zV8vSasxXrTivyxiig9hbSt4/VZ6GbFpqNsoAvTOGukRu660M/ObPe7xhHnFE0M
MJvr41SksB2ygD8wCs7UmtHu+eAUgaHD6B5DE1eMh5duxftY8ZcIBTji33GXaXlhV8UJr6eNU2bv
9BrAH8FlKLNz5DEmslQ8bFOGxQctqW8APJF9EGU0/0OUxqGR0V/hQZK4SJlK8UA747brIJaYkvq3
YH7oYxPtyFSQaObssLfAHjCC5yrTD9akn0RX3ZHF4h6qTgc8rlg/I2vukDAFKIrKYmPYakm67MnT
yPjw3LZwIVLS5fXQjxwcnl5oaL3QmtX++Yqa0d0jGWNmOST3s2H9hUWW0Ix7zBJ2DM0N/EYXiLjw
4SLCQRdXyrDf2pUhNrbBZNyqvM/BGlE1lyfU9rxHMOKjeT4M12DpSCs2WskHw3g9fg8sMmuzQsyH
Alm6q+FkoAsGoMf0x7ny28o1bjXBgEmxMyI+VtHAZHMq1K415Is1M/krhdMhJbezdTVzEkpDdWeU
nXZCoIDOw9DuS1bwdelpH2GTo0kyp9SHlTPHsTpkTvrTBNmzpUDzNXVPtJbRcAXOOlaFTDZs1hO9
S32h76YklCAJOneD7Wt1fOzSzC+NBXLDkH6DumXeFlGI7sqmVRn4pjI2N3VXE0yVIWuzYzu+jIXc
M4sm9Kq0f3TUZmZjbaYOx3U0S21vWJr7yglpkY2D5pueQDJFlI5hf8LCrJzoRJAGIRYIlWLLfBly
a0SU69FH8MqYuv0BVpK5qZdqJk/3AtEO1gQWIFETppqDsF+SSvW8ZeCGHkS2sjyZ3puORHE1IknY
lOhUAfJw7FNiE+tD6cuwJv1NxTU4MeQffMShGFocE9FNY1OSz7bxbQaauunIZSxonYKXXemds8iI
GHg0ekbDHwXzSeYdWAZET3TjbuKuzp9MzdsnVnfIh6K+ZemliS5a4FFZ/1MN42qKrfIABnGnJ2RD
moFubauhY6EHoec7o7dompdeDddI0RGb2QzlIepsdB/B0e1r+ayPcbZt0XSueq5NevLmX+ySDGGF
JV7Y2l1h5kakKF1kngtwXA+mLZFv/Vk047ROXQScde1E247ENiq8wKaJ7F2C2rFWjpnQcQoLmKv6
yC43ASlVDYXrVC06zBncbhQ9eK37axAYsq4iGwCA23ynQfnrRPOPLGxre+0IEPsDbzdtw52FTPYY
53LPCmitUOod4BU5e5tEMY97rBDAhguOOOi7ELS1IGWxrWkYS1aC+efKKcubRLOeqwkggQql/o6d
8JkaunowkTWEVJpF1dNE6InYM51ZwO2IkMHNaFxUkP8JDRiaXOaRepDdiGa60MF7KaOGEV1knwk+
HLkEVEA6/LoT5gFxbuAjNj2ntBygibw4IzgEy0m/k0aeKuky8uFYDwpjQKQuRH3X4RxZmUiNCdEh
oKUeJGW7nr+DXz9rXvQr23hcMQQaGKFGZ7uzTkzIm40UdI0L16g3Lu0FrY8fU+LH26A69phXt1Nq
//R69FTHb7wF9kV15bnp3fGlqTowx3X2KlpayiGODX8sKEKGBIfJ9SGMh389u74MEm84jNIiX+5/
/7klCw6F5pJfHjMZMTrtK8TXtxny9m8Ks/4hH6ECzTYAxj5l7N3ec3SLD2wYb8nQPKGfn26Cujqa
S6+Htv2doicxJlEAL9t+MNPl6l9wCFcKglkBAe9pokGmQqB8zL2WBX1RuxohsP5dM0oofiFJUtLU
vl13XiBZyETT7rt3RossnfZ3mDDs47J4a93ySU+VdZO5DAVsB6H5/2LvzHojR7Is/VcG884EjaSR
xkHPPPi+al/jhVBo4b4a918/n0dmTUdGdWV1AT3APAyQEKRUSC53J82u3XvOdxz1jocXF1fi9esA
7yyrsHOVx06wsMV4ktyAQ2oZS88J4XUYBNqWqeWsIheYQY3uJ4/2KZzHRcEivcCY8B2+3HchsLFk
2Z05Bs+jm1yTIQx5C7k1c126PaDK+tH6VnucMia2whvC3dOrzqDNpNLE+hbkRGzaySVoG/PJkl7J
iLKdD4bXj4fK9L/YpftNlwLDk8kD6a31RurEZgRXuARTW5CvmWHadf8x1Oo2SFqTpNIlV/tjaOqC
nkyLbMi7jtLpdWgbY6esGQJN1dBp1piFDCvfptXlJKYgXask2I9G+ERCbTzRI0WseBMx0TknIfTt
rgObf+mqu0l/zpOiPQnuZIdN0M3z9ZTPb3PW6KvUy/S+C7O7CoPoqjQCJpa5+eLPqdrO7N+YG+VF
wRSwT5hbMxtu+5QjUE8DS0tEC40/gNnNPgdbvBqWSg6yZ+SaTyPds7RrlrPF0a5ZI2i+9hKkU76Q
qJFTjNm9yeDV5hCEgpwhT22Ph1Lb70mCUTwlwH30s4DvObzP1FpLS2jnKkmMhNIWVUzYzNfg1hdN
XPpcHtCLB+1i/VLoDhqGN3MTxdgW4jXFmrOrm+rIpftulaO3xcxDmZWlNPzH8lEMIl5mSAp5wZAD
OLl9QK7DwF8FG2FBNdZpuHON+bsD2x06SHuqycXxBxZY61JI4NHZtLBNjk1NNx9NilrhO4d1bcsd
/dDoWJtim2ay3otaNacYhlocZ8OWIJAVw/MMaWV2mnGDU6roaWfg+T7WTniMmIOl0WUCO6wtFQFy
1WawT4n5WDJp64oZuaemERf6uLgmQ50dZLjLBFUEzfeVGZeH373UNaZNGdhIMlHqEK5Dw9YDWBdL
PDE0VW4Ary4QCMKJic+uNvf7ZjBHbj1nX4UM/zy0ZHhmUq6NbqLNMKEHu4RymEgAF9BZx2Ux+/va
Cz8HkzSCxrntbG/TVFxZVngPgmOZKbPYGyP1YVnYVLZ2vNN2c2WFrOBhgNvPqMguI+qVLDVyJEbT
ugWk/40hsdoCDqG/ORUbK+JJUgBOiLc5qnjkfkx3YV7tQ4V9Q7GyI+mFrk8A8G5UMkQPaHqLPpnO
WWOwZrfmbroIZSyC2UdI/GUJRQlaL/5YvhVqTahFlFXYPNrXgMMtz99eWRXcb5+JQFcSIV1gPS7S
RC48M3z3HZB85oxU3pmqtUKZu6RrLNfc61jY1qVXy6M/2SUEZDx/oY06lDmKh4XxjR+gbCvuxi7v
nrooY9UnTc304bvRGuOXBleZ917t09oNsPLU8iQBnS7ai5PMZloaGN5TG+DgdJKuXElr3fSNtZur
GexJY64M6X0T0CEOdYDAshSU8KwXAdMlxYSIa9ZZQKuD1WvoR9PlT63dr7jAfNj3MBLckBUurZGW
xQAVD0NkPIk+/TC6wX0CEPRY0hvZj5RaCwLQDBSPXf5oVSMFOJZjw49PAKnVqhksAHM1hh6rHo5W
yigiiplIVtX0RUzerSyt9M0cTKYCjjs8uhMTdnyDNDblreKz9dhq/5y5ut8V0h0Ps86HA+4szprR
qssACs2BibwoDrYiSG+Jq5NrbNmEHtgjnSdy81QykACEfXL0EFLWzqD3INbGI5Hv4w7ieHecIH5P
KZAgAx69349qRQrSuOvc6Zt0YwdrSrsTwxTtqPeaRRZibepwlIEsxnRAwCkiM8s/CK8gOCbkqBbO
cOPKgQgXphZvxdjPSLqHbjsOpznU8vjjA6irPz6TtXRWdW9K+oAl8j3UmEvJ2LrI8q9ijjoAoYvS
bPS2z9r3dtDxMQ7XbWri5kcOpoYZ6sblA4GuOQBrlg/fBEricTbB85meUbFWWJkKjJdoZWrbzHdx
yWFQdtnjzAQsSmiOgAJgtVCDcT2xyp1yf4a3UJTT93FRT4AqDDqCR/uiinSG+3kqdm5Qkkpbefq2
TuUTszj5AlaTjLq4xig2ZvIFr9WJ4lYu0r6CO9xMCHzLFBMgDKrrTqz8HpIbJOrpmhxjdCRF8ELE
e7DG2LaPRgciff9KSozcez0yw6bkDZ+IQl3MEfUzFpG3ERo0wX8AoiuWv7Voq34fz+WmHciiSAcw
FEABcYrSBF/2KZvPkGZiPXlWf+yttj8iFrpcLOOX72X94QbgHZ1eNearjnQumouVWtlloe8R+q2K
OgkfqyI2rqBhp4uGu/VF9BcnBq2UbVUbHdjw2tpHTvdGGHJx0zBivWfavyf6OXsxkXHs5wEjbu3D
YDHh5E1UFkXEQjpciEcgSt89fanta7zbSfvhNW51BlkYR65xitmsqDntW+xOKKekOuG8KVR7Gnrr
qjLL5jxT7WxRqry1nVutjC78ysvgyrKey1Rd4PkOwsWNXaTmwSpilPIMrWjjcZxLMEq73q0ccamg
OUDkhEMRUlmzj7LbFkPJpktA809Rtx8UQcV+EL9WnctdzNm1SxtjOfjFGwf96jD0zy7xWGz0w4Zg
pB2MJ72Jsw80T8mKXmKwxPqQMD5skjO6uI9xDNy9gmqV6Jzga089+GlrrwsvzZ/7pL6N29J8GVL3
NLv1qYbC11WY1KILytKpS2K5GcfHnnybSudWhZ8k4PlnYe/y0HjKjZahKPymufHnizvyroAsYeCr
T+Dlp7lxP5YxvH4c4dR+hijeHVRNUmqwjF2w6HxjOvUl1nhSjZZjLG8mv29v0m7Abk/gPfSUo5Av
zgVI1rsszv5la3SI3GhJJV15wRgufb/ZJ5IolRx9pbLfhR8+yhLrD9FGuE9VeRulLY2qslqRA2Rj
+AhepzR5iAuv3wqfKqKhw1ZWeBpHHOotI9KtH8EzTH2gBQXpUwfH9gGnx+78yFShi+3waZSWzVDU
bOhBeBwAQdzMUdwtWxiihH1J9iTMuw1cP6zZZb+zHLBVleM1ezlp+WwYRI24St3GliHvTO0ctIem
WlryTDQGSXjSddeyd6pDdWnI/vjsxwfSt++CqdkBQKDtm6O4NAIS2jP20XHAp6VyuS/pbN2Ug2T3
51eVlkSNyLhqO5vYAOv5qandBSrrdp+Y+iBmAOo904HefTY9jmZFjg4jzQ5tL3bc8XWAsdhOdtIq
812eXqp0SMBpqsutl3hPcf5amQ0ShX4ODzJqbwFywXDxyvNUE4xGXwwAmsx5uw3LR2/tM3fVy+wS
QSKU892lS72mbXmdOOpG0VZh2s4ZcW6rbWOdgzgf7uhw3ed2tY6nvN3mjM5WeBzOnl8lC6uvk+Mw
JIrYAC4mF071WnPOUT41ZqV2I+EDe13jZldddJcnolw7w3CvMWTC3kFRGZGhOWIjGbFArU0JWxxU
AZEnagLzqA314JZs4p7S67TIDZjlmqePTfW+D+VHKK4cnvaKe4XZLFh/M8eG6yPwujE3wtN0X3F7
bfEXqYWBxuASN8odLpft7GLA8VduPUJ3IimHhX8VBgLGkk2yocyKCTnWECARRzYc+TX2O8qrBvLW
0QFQ7/t5c7ahq0KJVw6Yh1gsTSfi9nbbR5GPxp6uFJIBzVk6M/ZFdtNCTDyzpj7JlkLs1mzZpVVQ
N2z6r1kbfcDTuiDjQ84KrIabscPF48wnNq1+AQwQJ3DUP5lB9WqIRtxyutF0O+NqhTnsrIBWNaFr
nbBAP7s5QwwYLsG6utThcfZGcLoixy3kCuhoLnBgvyopdzkePEiw7kCGURolpLpbeD7gREwgdAVq
RlSeaZ0O14adrrkPeH10fZuL4ohgt6NiM4hcT5V38+NDM1HEzCb1ieuaq/Yi2h2ZFh5dg74/dPdE
vFSaLT+LgcVEE9dZO5gov2FBYWNN+nXSEi7cOda9mK3qJtLhxprqy1rKcCTItFi4WddtsxGMAv6k
HKmlt0d+/MbfeUhm67Mz5U2uPWY30BU4E1/7Vb8tLgFTjeN/A7rjrAs0taeSUnM5JGgzWERAQc4g
qdu5o7lXWA+FQOc0+xb7E26Awet9Rp6S4/YUPFRufIsi84A4YOfXw7jMopp0lQFOGe0S245ausnp
VrfdQwCnYDsbzlJ6psP8yD+OLbLSJC1eo9h6EHBpnwwX6Ch3as4JdUAvmNU3uqdBoQWSU8ihWDlW
BiqyxQWoTvMrVnS6qE2b/KpSjd65jEUgYPcb3ANnzOTGunDaYUurcyW7OD0ILlVIYoWb7ofaePMD
DkwIPXcRqY+GmexKo9GH2mViTDdqSU4SFTICs6XhosBEh57vuPd3bZPU68CaCY3A9pTpEMltmyYv
Hk3YIGn6b0iR9aa/SGQqAkiusl4cEwSGVHcHBLJoyo3cXZPB1V0nlocn1HGml6LL8DtLu9jFttNe
/TDDNl7yPWXV9yd8Vn7Ub4RpimVr1fGylESFJHgfb2Bph+t0crP7WuP7DY3AfNKEGiwYztwS9jE+
v3pGVn2gt0bvYo7dTWPYct92jkHcZScflO19JGXSfEDA3euCQZjUiuxuCJUmyRAwqk1HxvdYt7tF
bcb2R8jfjMZupHWZU0cLmG3Y1XhfbefEQtWebJsJNMOz8lnp6r7VdfBRCxuWHhk5nDq6RdBbb41i
bE4mgAGG2UfMj1uE7i0ztR5ugl1V+QeWedI5Pip8gGRNue1NXE9kbyvpE8hZtQ8ojpzLApcmffcg
AQrT+XWbU2YSHouZCzWBLzDrZnnxLBp5Oytn+miQC5qh2y/bxhYkpk0InLjyFkrreD/ZIalnsVb7
1DQUoQQ+OB1NYlOHW2wxoRMYMIl/Tkn0CmYveIq9xls60jx0BDwlajO4zmPF6rgMBXYWk+OogwV1
J6bRwJXvPhuO0Ms2nxmfV9y2PqPYucehHTT5nZ07J21hPqeVr3ZpyZs1gZHl7nenVR0DhqdJys6l
6z1AjmHZqS+6iKuxpm/rug72b2I02RancSHL6MXBbVVjwqBeJ/axS7Bzp/0+zCK9Z1g2MjH4gGlB
Ohh62xoK+rqH6bDK2v6TBaJ151POO4gWakPFnXINVC2nzW5TXX5lChVg5RjD9yTx30onvyKGKb/E
qaBSs248l3BAYCI05xibixAVVmK9Y38MSUQ3P2lb35mi22FtJewXtso6aqYnXX7TLpmthkdxDWGH
/MeIE3ghSYadEGV3m/7NieKCfZQXLBrmT07luykfnlyV37ocUIRHPerFnEsnyiPFmxBogmCcwDi7
Ubw3utFdAXq82I3tj1Z4pznP7lRuf+JpPtuy/8bGtB5LRSyGz0i5asQ3/pZNKRkHjaW+JzJLL4yI
7b2GCbX0bhkC3rcKHbaVTmsg7mi5qvmLGN5rO3lpDPUKP73Chj8glIc54mUvOj71hlwYF3td1x4H
qTelKza2ZhMK02/03yg2mCWZZOS5LmN6T4UHossu2c31y+ymDCYzFv/4ow3Il+8bulSNpZ9wzd5k
yAgLM3lnGHOYBIfT2Bz1CrJ3ydzDPzoAN6A6iGxTNR9BEpY3YW+Dcu2TjUz876zGp0a0wdHsZqi4
pb4e9bzAtE68jFQbxr0qsfIVjFP2rcBG5TiLQ1/FRF+EABB887UNfZqMEJQ6nFN3Q5C85D3S2J6z
fspWfs07Q+OuIeMuB3vezWFzZ5BtsWvsytkmwr+uLmGpBYTL3dyGj2Zcb5VbmVdcO6cA693Bd8Pp
ykup+UcdpusYvefSEyV6PpV8axoqExDAuJuNTd0m5fVc2RiU4+hosf9g2gwoGQUrjOdR6oehBjsK
1meog4DO9HUcWeGy6dBdxuR4b3MgvhRbzcIyScCoBoewoHZgaxHmtOyi7xDra35BYK5Sf9glVQtW
rTpGjXrumpjxW6dt5qjYA2vnmEc3MwD1BVAivUQb/H0gMnWlI0hhYhrobxJtNPvTW4hwZoWOLy+4
fEF1d7s0cO/x/zlM8giAgdskF5asgiOzhXkVQPC6TG4SktWHPz6oilm+Gnu5/f0bGr7eapDUH7LS
OKD/z7/+8e2xCCe86QPPeUxHsuyqR3CRBTxPh8jGUTQuxRQtVGIivmZmhQMoik1NHMhCwV3XCpkQ
EXpUiF3+Su4MhrHCY3ZoRfukm7aGZW49P37D3ENljPCDWgBbNRFEdAaJyvVdSr1wNVtM2r0iRntb
IN60I31v0ThZ5WQcriBS1zQ69jQk0mXmUD1F87rwO9SM6QEiXs1OBZbZEe/JDDDJYwFZoHxbS+Xv
Je0YwkoxewZt/V01DhNX/7bCMsSK7t9gn8tXhLqBDPOIHbMigHJO8VFdhFGdRY5oahfw9bzbMsZr
nqJ9AVCjFBQMDmBBx3hrtBnrqgyhmIldG7k0rMlBXdD32EHj7uhMxqqLTJjYbfZmjqo4FFZOn7a5
k3FxPyDe2KIj2VnMWQ9RVtabKqkYSIe2v8/xBGMHYZElRRcGQT5kJ3ID1X5E2x2aqHUk8H/OpnW5
wWEHwZkR4SrLxctYc3ZNxasvio959M95jB4hstGjFny5AD/GNo2CbK3jCCNVU18F2XURWU8iid9t
mVbnyWSJLOL4nsCPceHWXXLhsd5hFiGidNLnQCYbjaVpOWnbWeY1laRkEBvlb7aazlVVPcieUW1c
arFD5YOxPnljkPJlEtm0ZJhhXUdGdmf54UcBqAUmH9daDus4R/k21wzM0pJ8nyDyM8TM2VeFyXlT
EaIQR4G/ciSmutCcNz1w/2Pmh/QXo+Jt9unN08CK6P6SIJW7fnqo20WVt/7a7L182+QsQwE1ttB2
sHTleBd67R3sn0fPnl4EZ8yln2fp2i0qSsvEzq4AtTvBfTnM+BGtT/IJiapp0aCU1pF5Dx2iiMCt
pDQPpmW99gqBMdL5u6aGBKIrQgyR5B4SZJrAauPX2elWQ9MR/zk/mEXc3qWevdDCiG+KkmD5XK7s
ISSuCX0JOUtcsv9fR/tD+/rPdLSS9N1/rKO9esvj7/GfhbSXn/hdSGvJ3yzXMpHQutIxpeWRtP67
kFaI3zwUsdJHMotdwfXI8P1DSGsI9zfftfmeKSAYW9Ij7vxvSlpL8T2chsp3Bf5uYtr/FSntr5HV
0mKGYNsKaa5NA9f+JVfdoHwl/qWjRjEYyT0gzF722cdPr8fN7yHK/w2swU0ZF63+n//912hlHoNn
4rkXsa6JPviXsOJADglCV9bwCwMoVe7WDeN1qKoV57cibdZWxOG+cJvNXz+sdQmp/znSmedlS893
UOiZSIQVGuafNcIUvKalpfiqkcq19rMbv8QealP9wp25aBW3aPWYiIvFhIJ3QF5fFhBjvlX20S7P
0uE4iCN+08LJ/us/7Ncse/4uErAcyevi2vh9L+HOP2mXu6SKwZ1aX6GTn1SCugZZJ9ORKtqEJq2N
DjXaXz/g373Jlwf0hUPotuBo9+OF+ukBR4IqqyawvwJFrihZJF/4FkB8mOP4T57Z3z+QtE2PPdHH
SWqjzP7zM/Ni0lXbJmTOINMrF7rqjNoVaMzjXz8f+++uKFvaPAJNHuVx/DF/eWfbGX2MnUBAEAK2
HeNLUP7V+BxX+TqkyzOHHi5ntY4ChpnV/FY3g4Gy2toEnOgqej29aa0Zqm3kDFYnzpbknjxVw9vM
Xl+ZtLOKr0Q4x7bo9o1NK3jCDRksG/nqSZQ3cmD4iiAX4reVxQRglkR+Ie6KOaeMXrf66+f6H7yk
jhImUyv+Qy/9y0vKQNAH44jPIr9wuEnMtUJj0dLs/VcfxkPlrxRaEo+6RvzdNUkGsZVwT1icFU1a
clYA9y743YrxPv6P8LP8D1aCv38yPIorPWEzX2T0drljf7oQXV2BZURZzSQPpmW5UfWr3Q/rv34q
tvjVHCCVFBR1yhWCQ7zz62vmVDOCXXBt9AewsiI7HuaguQpiR8VbGFcEZTmDGVhXga/B+2nfMasj
bRGfg2vae6gn/AgmgHA4Xm9yTADZkVQLKyTahLqNeJGynHqzvUev7jhiLby+wTdY1MIEQr9zswZt
2YpwsaAO3rVbTcEAEB3D7huTobLbgLx0UVEnEzalNq8J4FE684ItpBgEl6FX92ilHOUCfhFg2pel
mlRwQlhZXNgu06gQ2VmQyoIGFRx6WYchYaXDj7HtTA7VIhYJ8l27v69MM8KjC62+vB96NHPrmgTY
cXFxstEyiSKL41BEw2strMw41iTblXvPd914Mxm1l+5TVzToJNXkJSFCFtQKW4IoKVtwJEzO6jKk
ZNBTm/D3mqAJocJaMQNWJybDhRQnQ9vHdhTBsJDk8c7Mpuze3dkQA/lcDiksQZ0lGlgE6DPgeRm/
ZF3TaLCfbC3hfYySvKYn8uFzpnlzejnnDhKgw65WXgpyH6lGknvjZ8gxCJUbfyUpEQsvIsrwWMsy
3U4QdR7HGew8GNnAsR9oVoEFC9wwARlriqm7at1UjI9tGUbk3srC/x4YYUF6LMaHYYP0Sqgv4kmN
HOpWBywFi17nbYZKViQfREl2USkp18CDgafwOxjYxmGMPhbaeNMwOusHLNCCuQN8lM+5cZhYZ31D
d20kicyl9xoEjtlSb2a5N6drLfswu/aMlOcIC5QBMT0lydSxj9F4ru00Fu1d47TC4BQKLevJnJvW
2PBp0ByQmpNZZfpVtQPMkPHWuBdVO8JLehZMz9NchSHegmmIHjBOXORDvlUZd/RczeGALyttVnFK
diSzCUJwP4sC68uTIxQmVcOLyZZZJoGeemai0pOMvxIGyaAdGMzIfW9rm0CqCqeMpCPRWuV7XQXx
SJ+Bdr5+mzSqy23qTcN0L0I9JLd42OgGwoScxj28CdUwTraBWplQY2i7bgBJ1e6LPxByuCuYKZRv
MzctQjbALMHHiFOP0w3uvIkIZPKqLfKI2kTbiBSowctlge0vflTA8qy9SZURQz2MuNTnbJCoGTvX
8l0cG8TDo/sfQ8g8Jd116w6MghIno7Zr/9kThsVECJL1iCA9rHxCC8M4WM5+72NZL4fkrSQQ+bW/
OJV2VYpCBh/+wK1ippxvAxTLtE9pKEtoJ3ENmFISaKCWoxhJS41CkzhGt+Wmn0olbtsqqJDaYPYp
7GOVm355a4+JB7R4uCBnTfCr7sYMYqxCSvJYNY45G7ZRGQDc2Jh0CAMHVEZlxocudhCK9moECkCo
AIxeJHUDYX1E92CVxXGXOQe/CIp+HaZeGm7naEy+CLHB/t5KmVdogxNkR6CF4pSzF8SgB2XBlVrn
c4ZENfKL3IOnJ4xwnRXKvG0FTZL1NBhOfoZZJqdl71jNcKPbyCQXrVDQUmQ9IhKdbdDN2nDKMyN7
Be0+L+UPLPRlqC3c8Q4PV6WxlPeDJjwMOQl9fvVtygtVc2aaaScyZHAXgvTECP5BMs90VMuYcUdn
Ei8ca3qvPfGmYh02Tfw9h5Fj3kZ5Gk7PM/bEbq2bTNfHqGdeeB1YI0Tgwebm9QE8jgiaYrsyCa1P
qNw8exs5gU1Fof3RU6uuyeu3esgEcLCOsfEpKKPRPEhtVf16EuagNyAYRL9AIYGlFTpJ0O0nRI7v
wwSNH0u3cJiFhFMllphgcd64fTiT4B30GUkKCGQnxCAkkq/tJvLfDMvqvb0X9eHwTZrhjKGzS2O9
EVSWijjOUlmQV2QXXEmUDfaRi3wmqc+W81MMOYWo5C6tskdvNgbeW88mirFw7I86CabslMf5ZD0F
sez0xqztwTlX3KL+g2f6U7Yr67EXj2iDQthLjWSUS1XgQuJei74iM/vHjv1f7dDcfpYctj71v11+
8XuJixYkV/u//vyl/v1r6pHVW/v2py/WP057t91nM9196i7jR3+vXC7/8j/7zT/8kv/szOj+pfeS
9vJbGxfxn9yXlx/5w31p/SZsrg7TsamXhCeof38/NNrmbxxoBMcZ5LoKAt1Ph0aOmvxLiioEeZK9
WP18aPR+wyP5oyTycGd6lEx/e/J/lG28bv+4jLN+LeSUpSi9L4dWi98qzUuB/lMhx+1FljDDDTiB
qlpW4YxYdMAJSg8ueSa9vD2M9PAzdsLq1hi7W9OdWAnTCd1tEgPblRcUClMxYI/0z8Y8PTL3uM4a
J9o6HegZFLarIGzpKhvN9zyb6VaiPCEjPDpM8X0jDeNgAVE7ttdTiCTb7BRStWFwj8C6NgMRgvug
Si2G4/laABVf+IX/rTSuaEsjgZwZkdB/wp9/2Yp9MW7dspC7KLubJqAAxuQVxz5ioDOiqJeQkKTr
kbmNNA915QLl7qxobJu+tdQh/SDPfxMRfsJlPY76XMzBEyx03OLzeOUAOx7tGOjHWFirAEhMKkiE
6oaexiNUC25W9herXLN2oOAbyIUe4RURRL2wHCbDP5Iif3xgfEl+MxMz+GT607QuUZJ03r2yhW0y
1XrRynZaCbjFuCSCrWeLYRlT9OH6CvcFTJTtGPmUe2bTodwBNaol6zvuQYjhEZHNtiC1MU5NFz0m
WT9l3updZwiDrXXqTxVbNTO20XzIxF2f2OIWddvaxHW0jNDFIEFIF9l7JkR0si8KOlFXVISaLKV0
aJYB+ZIrP6oZ9QoDbIdOimuDaee6g90LiyqgNasFaazeKm0tUrKbimb4glBSdVX5zUlV0ufoA1k0
EbU4tTI6WFZa74uheegqUW+FhHnS1tTTWVSVZ9S45Xkc0nt7Jtm9CmkcBzTu8JB9wiIFB+c9TNYF
/EKVtPVgwDAl4mQAC31KjBqIboAOyIWb7fUbg5f0bLdmuskZmdYF8ytgAxk+VjltzdhCmw6rQNi2
eVsGgI+E0X13mSxvm+zeY8kXJScEXeATlimcC9KrXuO4XPdF4sIERDRLc31Dbg7Q8aq7V7x9OWwN
4nRXHZOXDTFeAXLefjoTvbZr4+wz8psaxRhJ1rDIHhM/h72RjvpJBvG6awbQ1mTrmZffChIM96Ki
7Ce59A5VRYWqCKSIlO+iyM9TQOovwJPkqhob5tOJ1YFrHmnHkC3cceXkoryDgszl7pK9h986XTVQ
z7QGuBFG/q5xCLy3wv6hL5CvRVDph+QmTUu9Yb7Tv1ZWs836dr6KPHEY5vEeeJFccG76wDj42BvN
OZKo0FublzYFyngZi4715EB6l88EgCN6RuHPrmjeIki2F0w65DJq9dE3HYYFfUBPR+fHkhwJrtlk
HZdtc+2S27gfkJnK2QeCFfX83eZ0DuseL5jnDqToxDwNz7GJxxgX4NpiGsjAziHv7cNJX/JILvG2
XrADVLfLyfbcjqnYGB0CiKY4+0aZ32QsLAzkl6KToOBTtKa1Khmh2rczrgxy1B4bB9eSYrAFPz1u
dn7ifk5ETywgXVgHK75ksDASTlt3BNhoPkHMehd0r9d04RDcyKHc5nH5FZPFRNLD5D0tB5wM6Mcm
Afnf21ij7z6SXsFZZ/6GJR9roxoeUrBWi1B7yU2YjEeakURILekMec/lNG6t2nBXwTBY901bpAv0
Ny+ARCk0KzrnHHzubE9xk0nnOQc0U5eom9osZ/gi8NZ0hgp3mDv7VdPl+0jVX5afWdc4gjdEBhKE
qcme4JEvpAnwkBFtkt7snu0sgBOl3Y3N3bIEatXuIfs8DNiBvYp0NPLahgOgyqMw5LB0AitfFxOx
Y67J1JBJWzKwMUjU3YSotJus93e+U6G/VITN7qra4TDD2VyLZ6+LgkOib+Av+UfORfa+s8OdqYiW
DxMbUDoKFzyLZwu3xaFV3X2vBhj2xnwWvjqHbMKrqaU3FKVy21YC0D2BFwtslyO5MljhMxo/6zla
9y4OCr8vIzAtxYsxeARgiCBZ2Qo1u1dbr0laqbWS+p7b4Gse45NvTexRgozeIB0WzNDL04T7Lspo
tFaRC0JcjFTYVDo7nWywDHEcRUYVf49gcC7jSqEMViYuwBjOXI69k6F+SEj12pY1G+8cn9TE+E9V
sVxQw/LOOST2ddE+YkZ4bZbQixIvqRA1TdFGWVjZ/SE/Ji0CSKLi8BkQObu80EMZEJa3iONftNnp
lYvEfjcMzHty/ARWAf201tJepyz+9xWGEjBb7bX2ug16LGPtxHBL047ptHM5vuFrQ1Q115GLxTch
mAH30zpkgwKgvYkKj3hY4z0Ss9x4UzHc/vhwidv102Yj6RqaumHQWYHSc0Ys/4w0T3ZihDs7U7dV
Sx0cWCGpIY23J6kbupUzPJolOYhjd+bmsk4YiXasIP2tVBkcfKrrvREE2zkIQy61r4rVEUjfmG1S
8MGk4Sy9rLruVbC1PIQVtgJCZLLdVr79ksIy3sjAq1cFRpfFdLH3RhmkmEQx4iQdIJ7dl5xCYtP6
YYOtATT8kKYgq9EGJVRFtg8y26hLTt4a9VDhsLf/cMWDo7khVxB6lm6YtikMtG6PiOv/Sml9jt+b
Updf7Z+L6R814b9X2v/wX/2pIP9/pQJn0vKPpzbf3vJfhzYuP/BH/W3/5pngfpitcKhhYkEH/w/6
ifiN/wt2BLwJxA156Uz/bWijfrMoyiRx0fBKfEGj89+HNkL9Zl4mET4zEMpm6oF/qf72rUuB/fNs
g+7EpdSn9rZYwm3n0gL9qQDPcGZRrFKOtqipscsCQvVR8hbESvYRlKQwjG4bPfd7UyQJ/s/GXtoz
kDKT0SkL3wnpGafuiaRwtvG7wI26FTQPlt7kmQQNFkEimY1LlJzTD6ACwxWpJTmH+mQ94jtSW9cV
XzL12oNTktw9p+nZndCfzibRN737vwk7s93GkS2LfhEBBocg+SqKGi1Lnp1+IdJOJ+chOJNf34u+
DVR3oYF+KKHkIW1LZMSJc/Zem9ljXVHUmNoULCKL71aYZaaRluC6WHMKvf92O5cVYigur4iJIJ5W
3Be0Sp4dc9l1aHjOgzJ+o0CCEb4YxtG1QzwcRTcFEk9+WV85Al3R5JHZmRP3U4tphqFFb6Zvu7uG
mOdTOlH8N6EjNgsruGX3q/AWrbDKnW6vO9XwNKMgJ10n/s5EH2K7ab9p5fnpIM1Ag5OyMXKUKS5B
YdvcQVAVW7MIQjUS3VuZy36q6hGsSvHJeDY+Z2N8g6gDKsuakz1WDeRKKv0T64VA+VAv94hCX0o9
ah4diG41KpgA66Tf4iPGRtYlV80j38FlFHjfmoiO6vSRCRl0KOwibkSakpsxPHPF6N4SmMyAE2cs
4b+lXkyBwag9Fs30AXa1iRfji6NPD7Tcje476nY8SRRgvVx2KGK+IigzF/Sc722qhk2nY4RQLOya
Wz52C4NwSuD7Uu/al7hwOYft3YYfXnLo9Olnr35jPM+989QJBQJa1/N97tLIrFRSwTC01FZLe21T
eIVzMl2LVFWOWRqKL/zeZXOJmNOzPVYsytI1tg0tXR8y1KFPpv4O383R1LRdnRDuhiOETPMKG3Uz
IPspOD1cCk/2oD0IdkJRaVzHFh0okcpXmuRfUVfDYa4a4ZsENLHLhWVgxeGRwg+PWiK/5ZQeS1H2
vxdzSYEJoyjlDEhYIB2bIxlJK4etvg1Kjs+CCIl4+M7nGLKJXQB59/YiUQ6+Pdk/x15RnntXHsKw
vdVQ6bDxF+KsY+k9ksSNlqkkUkMb7720eTU9vXhuO3lZiji59ioun50r2DTbJ8h9PNQOkRqu03on
u7w2RkWzqw+JtIjcX6kaF2oc7wWXaHs3N9UfwzYgiU5deWRwh8BhcZMH9JmwdDHMoJz1FGnjSu3Q
v9uP/biQn4KK+d1ElIMyAzKY/fDzkFSr+Az7zo6tfbHVg9l66cOKgH2Yo9G4nwo49eszZKmwrosM
xIrZ3NT6oZ+PO7F26HBiXv7zBST9/jYmXZx+PolvsfdFgx5vQP5HmbA64qGOXGsHRA7YEuesVtPL
EF6sBO4PTtVjKuiTpkwvfcDUamN0GFUUUO+ln/a5FT3Jrp6wlXpHp46/PYMqHUd94cPZKYjAmOFJ
5mNGZUwvIW/wWBOKsccWjVAMsvVWn8ENdNH94AzUVxhcNkPuwK1D2DmP9i7uSTroy/KL4fAXmcIu
6x7yLApwiwCfGS6LiQtCz57RRP6Wja4Ouf3qDMh9DEleYofSNp686pAs6a9cwKsN/4Luj3zLJA4q
a3SS2US1612z97PVQSa6ezNOQtoVRFelpXHn9hgeirJDbwfbVpfdEnyWQ4tA3I3FcfQ41k+Ma626
B96r699uiXyJxBOdRC0Y9OmZ4AnHzzu33Y7iOsDwqO0kJdrDexjQ02TGQsyThVuN4qvM41eA+sBz
Xfub2Bhw5zGFnsHcqk/Ip5JNf52b+qZhar9zVfdgkMgF9RKPpxGTdJFgTeVylYe0rwmBsycfcPR7
aBqvUaWjr84HZztF2S7KcOJiMfhVzNl3Bm+AekmidbP7m5o9InQmnGO0jw+9Q45m6K38d/AkPUjY
OsTwbxXWvRHWPrVk4htWTGCk2wMzLqXp1xjOYF57K8BivOoi3Ll9pX0kPVLHqbSJvuZYk2lEfk2z
OjBmephT8BcWBrsaefIrKxfnb/mGXb8lv4HalzDKJMitiUhQ0aJYr+unpujlzkBJ1RlFdI+mETMm
6tumSoDljbG1ZZeN7gn+mDYYkO/qGEG6RicFBARJO1r8asYStPsq3KJHM9BLYmN0CuzA6WD7nMoP
rq+Ic0CDRmgZRgmRTOfIC31i5kbCAK7RUAMvXdBd5XMy7xFRcJxDxmo1A+ouSACMGRcA03GznVz1
lcadOJEvXgbSKwx/QlAZeFb4hm72jlKlxxGOCmJpW3yBHt2iWd+jcYxO3g1Bcb9XzBsITANYO9st
dJ6CNZ1zitylsRnfSANwAwwbVoUfKR0w4KOPkvuKxvcls43XgigoX5vUUcuEtUsx56Jntc4rnDCP
jfBY1g3yrlWpBs9ncXrzCJOJXWC3aDDyvVxWe9tDaWUxj+jknTU6dyMktY0Y3NJvdhANHkUqsCnq
Jek7Q3VCxPVhdcl5jmcoywkxuoM9I/lmvdo5g7hLPFwZxG1SHploweJ8qIJR/zVXmn6MIFEFKumy
DfJ0a6vlFEJKPBeMiINhAGkdz644mnT0mITs4Vfz40bIXXrPQYcwA4dWCRDVOAOEg+nhvHjefYPX
mW2YcCbcEUQnNY6BBbX6o8fVU0+CyQ7fyaH3cFNCRRMbpj17xFwMRmIR7yctvTkaqNDWXsLNAkhN
IkydgKkCK8fllAhCmpCTgJtt0lc0hBcS7JB5hVO6yxcyiiuSPLXE+AYZUN3aXL9ZHj7/8cHuRP9u
poS2Gmel4PRq6bi1gVJvZScb35um9IR/wz6EUp+2LYf1rBuh5FRAsRjLvFSOUz/ENRrUUP/0RuwM
RVldwPVoBxxdGoads4yOS8LFXNKeJOyglnsrphlZFNbNXCGekrbmODbhsctBpJaWQldaCkAcy2tP
HvCF8inu2xh+AYsHIQG8ysRIkrEnfJR8yS+z7VnJCVdjGsGmgsVwGFl/r1NBIAw6k44eaJtEI8fX
mYcRm8EMkwZz+lGo/BMx8DpXnunjNcNzFkZUPtWx5b8pqQBfLs991t7DKzCva1RBZXVvcI/VwTGC
WFkE8RTOuWXMDjPjtz1QASwG4YGDbQDkXCOVynLqd/PCmRdoOQSbyDx1JfSYrjfaPRrewGFgf8fB
q76MqeUPhcUVoKBrF+mxmPvl6EmauRZIFtVhOW1wubVqGw91+dQy9SY9M42OZlQfkOpaz9WwbsM6
zrTWhYWKobDNxkeKkvI5Jlen7ylnbZRFOwARl7Sy2lvJPomxpAFqwFgMW1GhP4J46qMKNqocdnRc
8auJjbBFeuBH7+Qo5hvTPncHaQZXgaVdRvg3ZPNEjz8PVUlIKXEdvxZIZ4s7pk8/DxrzsE3TTA2o
DjzYiqXwSu5qfBWuYtme22GvW+2DRXF20skAsLDL89sSwx4fRkr2//yfou6/Zo6zXBwOG7J04NlE
5Gs2dLoS/VLrotyaORVeGm5tsFK4RRXNgnbZwX9tH2TidndlU13HWbYPTtKCAW5AvDfldKKURyYR
sUeJ1n0EwuFcpZzda9TEw3WuqXKke0Igvh2spLwMLRqIRZRwgNLBvMeUbN6b3ZpGWF5/nrQlWLoQ
I8g+Bd7BQANDPnEBPbDsI1CRR1TBwok5EnAlPMoa/ikubiuyDlSaFsaLrtigLik5waSfE+P8V0rD
mxfzkpsS6t6SrqFzrhe9RmMR5HpHnwjGAsFKmo6BZmBPyZcTGUmXAqHvfe8s9LhstCKGiI6WenWL
uQTfnjj3iaVaPytZVUTDFZDlxC4YLF17p8BEgzUf+P2k4lctG9O7UiHG/nlqNpwLyqWRu1jT7hac
XxRqN802vjkeg/mq5/k+1U39yH0YOOwYHmaH82yQ7GQ77XPtcrCr/k6V99JjnkEsXIfaLrWXBzbo
57zZIvvIj/CO540VpvWBAgBgQ+a4N8+7cE4cfJf8R25ao7v/eZincdwTwdIh094lGu1xndE2Aelc
XG0CmMi2OyLJdZeIDUPnvmHznHR9uE9BBhNdVvhECW3UWr+Hedw/A9G8ZkPn3jsOiUGlDuBorsFa
tEVh7+tEAwUJ/u2JXGzvIeSH0Okj2CDlpZDW+NAIce/lbHWxiQmpjZdP3fbKYKqLb/xm4YOyOwKZ
bYMotJE3eWxxrBMe8VjalPtO0ryGiDqCUtnxw6iq7mjZoqZrBB4YnCkrA6CKx7oozdtQPXP2/kMf
UY6mRohicchjKgFz6JqAcXP1CLnsDsrCfBEktjzWnjIvnJfufp6VMZqYhOsN8ALUb15eP9bUvOu4
Sujq9yUNRGbGATLtkybj8SGWXuNjdogDSUxFhZmL77Ki0ywVUAP67J6XE8jo1mc7ye5IzXHqKCZX
mVoOCSOX7ZJWZxPzo4uHMS4Q6s/o+AOxNsYiDL2O0uWprrzab6E69baR3YmkeCRxyo8NER/H1Lgn
rgV7mICF4lkqJz9wIVlkyAka7vciq/F+r1mjZS0J0HEA6sUDOcn8OSVHQmQ1sYL2GOmYi7H9FWm+
o3sz+4pqqFINOevMgaZFeBu3+/Dc4tyl1gu+Lu00LRW2AiX7DUh0lmAjJ+VmLH0Z2i9tNXwUrThD
M0oOYzL8BncPP3BV9Be8h/Qfo5Ej1qcz2qx/ov+iaXN2Jra/no28j0V6KiJCf9nf3yPVt/s0cv0m
K4MmQqXRNogeMnjXg02OQjy8FAWOCcN9b4ADBE3+Nw5j/W7QGd2gQZvRH2JlMIgQeea9MVkl099A
IYCe+fmggDhPV8tDsWNGHn0fl+FX7Y1iK+BgUWa6G/Zgx0cYm51raKwsxDGJBovR6QErMkYKrafv
S14uRA9GXRHo7BhS11g17+l1oiFshkv5W8fTu8Y5bCoBb98YkC7pKThp7vVLMlkgqGNoWfp0rwMs
2E49FT9pHBpQAk7knTQ27PDNDlPg1DXztvFyKiuRX71FXuXUJdvBhD4xt+rDMiHD9fS02YKkfWiU
uR3QTGAwM76tIn42Bf7iKSbExV44x4j6y46nA/oKZmBu9BwWzhG9JrG8qYMfMa5qIB0MblL6RIrZ
I5D1kq44wLa8nrdVG+Z+7Hi8DRNRNYZ765Me7k6NG4IiY9ovbkxpzZk4GvieNMFyw4yQYIHxD2oV
XkGz/cXE62/hTY/taVxZMD0KMn8wx0dP1hwzQ8P17bE4qCKtWGx6TD19KK9l+GLn2TsOJ2cz9zPq
aEGiDMPaEzCCX57VWwQRrFEpg/XqNvXL4rCiWab8CC3m6iDjfb1Z3lgP1NHWy4ASz6Mk4xQEhZvr
C5iae5dp3HeiF5dZ40LL1FT6yopvRhcFesZorSXk3Y8JNKk6CwZnOLzY0HQpdsbD4Op/vFBk+xAQ
D0PxJ7OPE6BHPPAKGxuGQ4KJ2AEVkbnPvOg9g5yyaWKMeAXZfmt3jtCfKTxEhh2sdJYs0o92M7sY
M1F9UboR1T3n8PsoEci9wr2nNiilNAhw/aUboj+4OUi/Xhj6ZZjxujr6VZlYtHpzP9e5OOEBPKd5
90FUYXZK5vwC71lrjU+TklGnoCPzWH8HgXudKr1nb+nXGnM6Tpwu4TYU4gnoGp1AW9vq6SssgQ5l
sDpxt8Gmd2lBhUQGTRZslp+H3EFDSSuL6rO80JwFZlXBpC8y+gy4Uhjo62sjkAqRGNCB4WSW3ldw
zeA+d4EpJ0ATLr94GU6+7EglbzojmBfrc2jGt0YCBfHS8RpCUvKdduy2ZAYPu9V5MsvUJmsyZ7TK
34cTkvwUlp0hTX9Tn2dLfaTcwRgKjrVjjktvDCaSnfxpmFepcBl2lr48V65Kdvjhl4PU7/RRPfS2
OR/jkiEFmi+sTsU+CY1tbZSDL8bur4K+3LC531vANEqNsBnSDlVmkh2aAr2OgiXSJUIxecozYPe5
RfyvEZKZ1Ua6eYtUBxLGBpzcf2MR+A2+Dz+qnmOnCtNi0+j0y8wk1lnCi/dVMbCdMmr/2MqegWBM
+rK+rBqiArPbp2yptEzsJgNn4WgvhuN9QgbrGLwyrtVs/JuZ8ejVVuYDAYYgWBWQ9ACajUoht5Li
0gv52PZNu40EONexmV+6FB2DGMNn4YFzS5JjnBJ9O8XjS2Tpao+uhZQ1g0YpbdAX3fxVptZf3uzH
OYUCAVCTaxJGBT7weWvr04WcjXsEEL4XxdyFQI2IrZnKkyzHvZmSAcxkbGu5RbHO85hraR09Tmq+
mlzYHkb5qS+7Y052Rmilyl9CBG4ZTH9zmtm4MPWEov0xTNEenoTcRCn+zFUktRMTDYGF5ApZuyDz
orn0Sy28c40y3vX1iBVWYIFtCVUH17WcifQk1Wt01D4noUhUTZCWtPoruItHdkSTSKxH0jYs1An9
6pz1fic1I3uOJQxpG9LKsiQQmRo5tp3cxcbP6jQKPpl1n4PN2vRrxI7dcco2bdzvCvVjqabPFqEt
XjEAREg/MhLhD20yYof2Xu3PJsEO0lhhjGjvLq1wKUdof4PMZS4sLPrBKLSrRu8ecBh8S0fMF/l3
TWJwao4BUUGwsWenh9qU5Xk0uf3ptmPlaOnfjjBkbPmBbJVagNkDoz55HaeRDDbPDGy1DiytSCMo
Q6ITUfKMqxvfoNT+mi27c7mz3BDjrJWDvEIEi9SjgnsSmm+aQR5DD/OZvA3suEwStK2ZZfAXLQQc
E5kM9opj57hRbyGqMiRhM+2iGkyMkhoky1H4kfEhS0yItBO1k/RniD9ng2DwXTd5fyHW6dj0YPFB
7cEWqV48GnsbG+HVYWDdZMt6CKnpLOp6HIMPWVX+LgrnS9FzCUbovAUCrNDWnxdH13dcp5dQd83D
yL26GVYxEGE2x8a24K2t1+9kmh/Y2naQyX7FU4uptYbpgxRtNeEhbtK0dOtO5p9kdoiCxQBRES8c
OGRVMiUZYvlVocfYLG1zTUFXEmVMaFGlUk6Axl4zSYtP+vwtK0fDb2rzoZTLRyrOBimVtoy/5sz5
nWJzuIC//MVYbmSRbtb0y/FP63CvOvgyVjFEzIlIjPGhgnVHEcESIvQebF3lbmMMkzQ5qBQxiaYc
tL0BZwcHPfD9JMM0Gkfh1Puo+/nWOUa3KxPadrn3CveMFWn57AjMMEdPPqj8BIR4vQl0AZAHbsky
lqkP+pfwYRoVG8hPLzgAHywEEkHn5mtyundnrfmZveZLqLdF3z8SHxRfEg/BDF6EPWXj0amqdpMk
NlMh9z1qBtzhSEFwNab+YNgcpOvP0iSonoQoJu21/lCogaORscv6kJCZEOdiYT9JiLK3crZ+GekI
OK90X0SfVv6oEsQa8FWynF6K1VkMi2wcRRluYEG2FwM9A+1aFiPGpwHZN839MfEQDbA8HsJ5fjSq
FlEaCDFSOppz2ME8yuRnDsmVYm3ybW2wuI7f0l5axzlvsVNmyXO9ZPjGNO9jWtTbkFcW4XTTW53S
66VJRQqU9gqA5m0AtHund0McVFTFxQgm3CYsoLMsVkGZEVMku10zSCIwZ/adujnqURYfoJU82S7A
B2KJH4x2B53tGTuDd6gxlK1aE3OHrM5ToX4uW45wumM9tEZKrLScn9pR5Dcwuk6aawD8Y+G7cT5v
JoNFqEtr3tSw2LeTPKZpM/qpLT5jQQWBCX6TNsYRexCvAOA1Mt3hG9kYuTkHxqv9tPY4wepe+zIZ
7XWox0+r54LvO85vcJnA++skBaE20kHGW85e6+Ubnf9nERXJvde5FzovNPAXTG8zruXcIZiRrq/c
tZ0FWsB7KTogSOBErvXYn2yzxSYhnJQc2YVoQJAXWwMNk6NDCfOSEuSb8VC3BYk1qxkl7Ns1r1jF
gS3b98ad7At22KPT9rtWdwmiopQpmc7s8olO5tQ+DeHySjS7ZBAAtlHY6jmKpivbS0ow+8DZT3t1
YtzJBe8SI8XMDxGd0ztsPQQ/mCg6KLb6MHa7bAQylIAcbHPrwWK44fdNH3haa+0ZQyXINYZy2yEC
B2ysfxDFfs/BekQoocDIFyHtvEw7W3J5Z+NwtUwjyot1lNSOVwmc3M5Yoy1FsGltTrDB67cYZw8J
qADxo0LRY9Hwb7jOM5JGpqakrU+2taNFPvpFU/8NrZx5rlnm29GJMee43ZV1oI7Q5cSWaRwb7pkE
sraPHqXZJ6jh/bBjbjIUNL69ceH8ZD8JF2ThMLUf4dDeweqp3kq7eJzHX7SyEInwsu7qMDKIXc0B
vSMQAzFIciPkaV5wbjsNZ1FAKgFH1BIsla61jxwB0AxaVvUQYusvE/rdpWKv0DX7CoAiecC8Ik6K
DazyfL0y46e8CF9F38n9iCdA1KByypzF3u61K9Qai8wlqW1iFnQclmxtjf3KNoj8PzRPiWelOy/q
WzaU+q8Bmmjv9votpSVLd6gT21QVBRxl7RyRqbpwuN8vbQIsqSivemEeCqKwzVKRKkiyT5NZHX1z
U9KsGsk3k388kbFMHGwu5XtFohQ5UHO4hc384pbIfzRDvRUdJ/Um1i6EbhiXyEJCtDKKhrl5zpBd
7eGPFAFvNcpaNfnAKCn3kCEHiVqeVkj50nBU12LYMjSu7AD4EsMaAKFFeJCV99hwMdEYVH9z613o
rPFFdhsX/WoXGS0TyBaotJSN73sie0DXFJLQ7KtJtP1A1Ml2GUlkXL5JtKS+JY+dUA5oQV5CdeSm
wE5tMMaL/TfJjEuuC52awCCBZF4OEKTkTbVAISd6k7OzYyP7dL0c4PSA4bIYRRfkq/oYl4g/aO1Z
NtS1o67CXTQ3+V7NI5O1CoR79xwTv+yHS3E0Degq6dzforl419r4uxImZy61NYl7erPlI+P7Xdyy
4HeWM3MsoDQQMrmo1PnFXA8/eFphBzI1JqST+oYGQ7YnWYl1SXms0UyYEu0bDrUdzBoz7LInNHWA
GrKjEzKeyX4ZeJv3nsRutkTMLfvXGWk16LJkX0Xtq7cGmTLrRYBJtuns9O+ZOT4nVT5shzX+dFqD
UM1PHSdO2xKPGq09CUz8+MLc4dHsIfounulSxJzaNV41RZdwELRQrVZaN9JggCeTxhqOoCblGtDq
rFGtiDsZbWLNX0NcaRPCTJnu5jXe1bF+9/F88CSxr3bL35KSBEtk+9Hsx4m58XJm05cb2lCgrAc9
O7dElvnWGiordecGB4vZkLrn9MxIbg2gFfweG7SRf+Y1nFbWH10DdwFy4bR1jXpfgEbYDkOTsfEe
VWs862vUrbGG3saSG2dcg3DjNRKX62C3kJEbO4Tl5kDtt8CXSVnW0/4hI1KX+7QgXncN2tVJ3OWv
4uPcdMDFi2JFhc54FrV9h8hDkNjbaSUTf9PXzcUKOocufJrmN7f2ykOr9GkPvfZhWCOAZ01jqfdm
7VTP2tkI6cPDWhe+WLODF0KEZ9KEmzVWuCJfuFuDhvHUtsdomr4gu09bUxJHzL80H9QaUayPmLyG
t0gRXbzkhtolpFqvocY26cZmQ8xxvwYe62bzyyEBuVyjkNUaipwquUerd2WUbByNWdwLz3aOpWH/
noiWrgBObtrZNn0RGs+aSK/LhP2KEOYUn8MO6TrZ9tYRFAbBGZtpjW0Ow6n1PQw7C4nO8U+0M0oi
rAgzmxDdgbzDhLQkz9lAajZVMd7ZYpF3+ML4N9VtmM3ucWrq6ljEeNryNVwavFWyI/fD2E9r9DS9
M4dKhjhq6rGVQvQb1TNbPInV6RpdXeZknlquRc5QifyqyADnRW5LbvmqeWhssOx0L4Mpo6uUrdGy
QCGxf90rMrMrOkmb7tytSdpeTfQy2drJGrLtemREVmvwNtSKG1FEZNasodwtTRDajgR1o0NP/A6N
RGCtMd70BNKdsUZ7A9R+XNawbxjUO4dNclpjwO01EFxfo8HnkYzwNSycXmfQGU2zc8DkUC+Fu852
YGJXxpe7ho1nJnDPDl3JuKvWMHJopxk6DGM6lCSVaxOR5WARISOTYj6RZk6fITsYi3FLAeyTWMI4
1yT7HD8d/RfC0GtS0W3S0RudmPRhDUwv1uh0ragpD8b04Kyx6uYasK6Ndk7ornia1/D1AlX5GsYO
OoC71KLVjOPT2+pktocO2e1kuDeQ4LeyiA9eJ9ChE0/apnbKyKokQYEEeFCwVsJ4rMif5s7aEeNk
UkC4+6ZtfOWMXJsYquuKc2+Pxyleg+YnURM5rx7gFcAXGpMXoy4fLXKRgmaNqR/Jq2dQ8Roio/En
bTtiAd+4xK9wyDM+RrLuc0noPR3ZJDBSDzy0vC8ypbaNQXyQ5WAmJ5fJZi6G+6Kyt1Y3v7PTALHH
DR2X1YM2j3dGRzW6zMwHUpDJDBgloB6T9CED9+nUtsXedQdax3H2tGb7MYdUiImK+RTjUnwqOU8N
7UKnskpuM5jhLeq7baTC7KsFJrFh91/vht7w40KKDXftgh2klVs27J3lAOhjQAXoITt73Srp9Zr+
tiz5qxgbgTRFd8/6YrL6QVKipZ8wDKu6LeQCL0gLbsgpaZrPcc4ueLKrVwuf3j4uTbkPk1k9kPD0
m9Y9WpP08eehRFrr4C3cuWad+rhT49M41Q4slsy5C63Oufv5v58H8oFF4KSMWv/1iX89/fliy/wy
Xdqf/3z7z//960vrghSyhBdp+69P/OuL0USRXkRawD9fhpb5v3+5fz72812D4rBKV23e/esT//o3
wyHrVpzg7//ry8zR/J9/epY0p1LSGfq/vvafj2lInLf6wDHon4/9/NR//eifp3fTPLIi/u/X+F9f
WJE96yMpCP+f16cRVX8ctez0z/f/8/r887HSaB88A6lAR0YJdl37rkmGYoBrxPM57Mwj2UL/+ewa
gn7383FjYnC6G/NGwcIb9S2KNBlkFnxCxzXjFwz1zbbrRHT4eTpzkjIshCpar1aDVOVtazcv7hBh
BVlohn/D5HFGKot2qnwnD6k+OL3IdsP44rRTfuvFWOxjzGlnsx6W04gkxsIZFMiujN814EKNvWSf
TWUbflrZ4hK7uXnfhTWWshkhVaS0Fwf3wGaijr63U6N8SkOEnzYBumIq1NEBsHqmc+LCJaJQNw35
GnOG2kII4D5uAMTJPmV4WrVna3qSXhL9SRmG6GV1NzpGdq0sOnl0/g7TXByx13w4YcYfkxFLMuP2
Ep8aTfGzE1UgxStb+WG97JUOKH4xEvl6wJRNjAI2Imtgr2dZWzs7ef9K1xZ9pyIQqyO2W1YjPQrj
cXISJPYFI7CsXHdF1e3LovtD7WMeU0VNgPTGn2qkF1Osvcey+lqEngbNlPxQULFY01vcGGl5ZD6D
BjVltF4k+MkYopCEseyMcfjUVHMmCLWAnrsHBUdLhyK4wSPr9eUGoa9Nc0jPgHyBzWRMgBUVwfzW
ABbdOyO2C3m0zOW7GwwCG3T9PeEIOHFTNxJ6moE5gdOXX41wWc2ux3mgP8RLzjwpNY0AlRI6nGcY
BLqKESUstDdol6LL+0px4/upRd5O04tAn9iDndDuD4pCPVCIC9jTKUoG7IaTJfnnGP0gRVsIXh4j
Yndpcbdj+27KnhevYX4w437fNnaEnhcTTMDcO/BGjzhz1uGozdFLELSVf5JoRJysLDlcxSdbS46G
CaaSmYEbFulmoOt6oiwLTTRBk3XW6DwdYkIoNUN8oPrQz27Vb+kdoXdaMKb02oMijNAXUh479tsd
1C6WJvk2F111IYLS3iX2AAy7a26zgxKkn50VSF4p/NQZvBTiXTYzuzqpMDBOxIZNxu/gEO5EuLwn
ubEf667Za1aOAay6cFA8oAcnV7nG7FSv+o0EWVtc4+SMoaHjOGqqQEbdePbGa6ap8mQKoLAFZ9ah
7WhPeNYOX+I4Wqkv80gcqMU3Xjl0gVJA8PoWDWSW2H8JdNS5cBFqlZVOfsKkbyhydZ8BCFqrjpKx
Lr9qayYMSY8el5q/pwqbLfmbYGu3el6ys06wyUL+rFAjz6lNCrGVxOKhhcalNFXUrcxkoW+YMOkH
bUfTDMHg8Ldr58mnzENBoQQWKr3OT8TFdLxjENZy2+/LRAdUXiBs0Z7NkeCTqDbyXaJzSovK8lnU
q7+8EvdtanKMaBYVoLBJt0KjD5Zmo7ebW+6AqHI3TVt0txrgI9d2ibtOHSD2M0E3qzfc6aHvevBg
bRLZGknRI6JeBX2viFTp+zu9sAKLWZRT408ryaiBXrMdCCWgWzYxZOfoKmkLqmh518hG8Z2Y+suV
zWOt0YbRY86Opq62kBMMf68E5c+wpn1Mc/rZ982XUwATFiZ3dzW3adClycJ6Q+/LY0w/z117Vzrv
DrIMvGtg+ham5qvbZg6GZPnq+07fYzSMHOdCEFNAvhQLg+uQz4rl9BxmjyQcz6eeXs2WVp/0s+jm
MUn1ObEsB2KU/gxd9wtcx8YdKcHSYjJYaaZt7zX2fu6SYz7ksNjzqQrs5KIjjz6iPn3Fg/yWTez0
TW/uBqG9jubwxWHxKx/khPIJixdQHN8gZcAdkaC7I+RLLaKRTFicnHo3qOSV8psB4VLUHKDLbWYD
QrWk4GCUA3A0B22P1qGCXkvtLx3wf3TMfq4yUNagaqVWQZhqv9dfpZflm9Xg3SuhWSJooG0qGCsD
hZgy9ZhkY3JqcjK4+MkzzXbzSyVasXGT8Ckc6fQ1sRssabI168fYXarAiPqnUlubpjX9zi7X+bn2
R29/Tvl3pI+fmo6OXuQsj8iSgMr4CZTYjVsy6jIyrnmnQxuqdCvQyiQKwkHtOpWqQ2SKtxmDNjov
3MBlhMxnqEluHlN01HFHm1umz4MXPw5SIl5VLJMQ2ZlAt7dBTK9zBiPC1S0msMmF0Uv8nikENyau
ZWPoLnbVWkyRAigZNnnoU7+v5ewB28ifzArkQi6MN/xR0tcQWXXmlzM2H61GSm1RYRrA9b1nllAz
g42e65Jpi5ORvp337hfzNfpLtjyA41vSVO6AktC5HeZrNpPMRdpj4QuzrwM/zXgtPHs6NyThBlGZ
HhsWvUOT94FqzRdd0Pxa2OO2BiLSnB49z2xKDL39a/wXaWe227iybdkvIsAgg92rSPWS+y79QqTt
NPsu2PPra9D7HOTFRhWqgHpIw3LasixRESvWmnNMVRtbZt/5RRKKOaO78BwGAIi+NqzYlyxqxEFM
J5rA06YdBB2ywd03bj1tesGZ0OC5dDVFgwbIX9NZjy7GCiYudXZUCyetZm1MptUfThecvBWSMXcg
UzEmwiRuY0yzvEmJTwOkMRDZPafpvnPKZzEOIH9TefGqZp+0o/LNHkkeQlS6jshp3boHUOHw/PbH
UnJqJ2CelnWMFbWqt0p3nf0yd4Wf1eq14B0e6CbncH0ZDxENoy4myT2F2sTEPeQUMmWXiZMZZzXC
lhQjOTwSvL695Q+2vEXeyJE+C8uzm8TPWvLSEXbAchezLo9qbc2W8ItNtMh5nWnXymEUgkrs3c1j
c297GvO0mvZzNMiL2SK/blMH9UyofVWW/tHkRnimfIeRalgZojroFBz6IBI9Vyq5N3PrfV3jF7on
O6eKgBYj1s2s7qawrUemKvBuTRexZMvEOwHedAgZsE2E0229tmSapslTZRAFLZXzoo0MAurBmHHx
GZfEQGbU9DcRKnjfTO1gYLDmW4Qkbjr2GLkylqjmOivbW3akU3P0HgPR7qUMiZ0ClJyos1RFToQF
2EqY4LQ5B/pflNk95Nju2JTjTQbbIwD0NHFgfc1NDvjT3KJBLfARLP26tPAghmo+4NcgZ9SeN0Xe
/CoKgf1zsD4XvX5zoxpJTjQfJ+dYRAxKKtV46FIPlYWofYzFby4J1HTOvbBbyGkjhvLKQ1mYR/NX
yoSOtp03P6Uo3WtpJoGCL7rtYv04cTDcWjGvu6EVjzS+t1pK8KTDuG+vdEaRpd3cgMLuzyl34NOG
ntBd9WZM+0kL681Am502Ca9HVdOdLaI3HajTXkKV3zQTXYWc8KM2xwvdA7LFjkMD0UH2cswfY7vl
kllyZnG98ccY5B1CG8AGRr41FbRabHe/Olr82gKXW7daj76uE+2dvEDvQvRF3O+1wbtBCKhFRX7X
VN59Yg9v1WIap6GgxLI7us9eXpByG5qM59HJzFB1fNiod+euyc3AFSsZvv82nOkOeLFzAdxWHZyu
Wz3U/S2pQdHeyIczL4x2dPU9rHl1R6sRCbyxtZ2YUEn1kIIj8plO6ft4Shio5VqwKDpIeIkkOK2o
82MyqmjTNFCMGpIYh981dCU6d/aLkdl3JiaItBulv5DNsi3T7BdDi+mEpX6HcRa2PLtB0Q3HuLAE
Tm4WDqmI7s1cD1+gym5N9L8n8g3IVF4/M+rYPboMr9cbpmbfROCod06kEZogRUo6S0rTk7yD4WQy
/PSo3Kzc5SzRk/fLCalVWztJxgM7ybaTBK6qMqFSGcF4xCX9NWE0p58PwKaaU0bWA/gGnzK2OIXE
NfXGd9n19a6EUztH4do2KbDtO9ZIXZgTTkJtQyD0rLalsfzRcpgB9uK9Z+2o0/ya79ME+XCe0Ax2
ZwQ+64/UmU6yyPohzct+Y9hMqzt0uydhOc+gNuad1btcgCtOIzWTNlh47NTUDi2obiE9PEN2Hkfh
LVdGt7ZpOIesT44XVtNhIeG25kAy+2WbELLMEYl4HxZSK071U+2gI09c43OeZhGECZEpOa2VOanA
/FjipABibPpRJcdOFPRnXebYnWslQRjqLKUEkHC27JicOl6GBIrJzOSxMobeSv8JHQ0lG20hlDof
00gj3JuJ0BHOOOGV5zwXg97DHG2tuTmsYxbVTmDKEYVJu6a/WAXjTxx2GeKT1OYInKNhj5P8My0Y
1nbC/tS97pb4IkwnJrFH0TA8emJA52nPsNcIkEwQUh2NaWIqQentEkwAVIIh07EVy0Vn4y9gHQRR
nl5SgoUPCWl2Vqw+DTN+oCP1iQBRo9BVr2UMzkBPdOrUiYV1yF8KfIXzCO772JnkX/UFEVN6KXf4
SIPc67/shgOR1L56rrXtaKObTBqTygTKL9L2KkhB7K0u6peMrOIWTxd6xsHdZEzdt3gAE4xS+M27
Ai58Rf9e90hwSZqzB1bZx8eEvyo0b0MJJwJyEmo4HJzMicGU/yC05MO44uDltMLQtYKIF5ro1cy2
k8BwDskv8vuleCkJBmoXEtXcam7IgOpu9Y6UaavPn+JIfrbGhRyT7OfvHBxcFhDhbpKK2tm2QRLr
ff6ouc6LqEkboCbjAjNekPgDMzPHUzVmNM8688Ac+CUUgwbJE/e4EyVXtEiRrI74VugGICEkhJcl
ZUCoZenMyRv+upqYXVWhZmQxhUOA0nCvx8jzhZPvLKf/swZoBmJM9ylMFkDidbiNiohj4qDOWt43
/tzN1+GQz2a6dQz9M8pDRKVhlR0XKrwqN54idChP2OepcWzfrPSrbdkOSzlzjbKFLzcD8Elq/kzb
dd464ZYbs/7i3NruxtbbpRMoPTTmNKxLkQT2xm3WCm/KH7qRy3FIJM++YKPsQd/lsbd2KxKf87a2
rV0LaImxQPlojxgBeJZm19rUBc5N+2I53etkjEyZlIVeaUW09PQhPWSgwzrulHVFaCGXpZg944TS
qBb2sC0IHefe7QtAmJK4g7NoyATVTafaU/KgFqLm2rlZw4UkaLcsLWhmxbEH0TPhQ3X8MuiKOBTt
Ia8m8tiy9NK66g9qo0cHBiT93W8GZC1CA06XdXUHKukdHTxzpsR6ryU02EhCTo0K+40JHR5FnSlI
N0B4bt0MCSpZU4Y34M101wYQyQWyU1kgE+B5tvL8tKXHwpOE5aDoZn+xKhS+8DA0/LlJH7YUPsah
j+FJ1tOyb0V9G3t4nVK3mw8RcV+ctdyDRhcOXt2eiZjpew2nnjQvsNAx7eXCh7jNoiOq6hfm8xaZ
aOeQyHgZSvrEq9SV/YPndCKrJkh3c0b6pdkIJqAU9iy4xW6y3x2T8S0QPbWXNodg062/yNECOERB
ZWdENRC2SkfIhpAEuX1CI9GG2AipRFtQUOnE9KBBz1fKh94Qxbn3KHWlQI63TNoYZHF7sFw13cVx
5qMqYrA+D2cXTd6mM9NTTJbYpipwTpndhLmvsmkhckq47e3Y28F31441MqpeeQdtiY+LqdX7sc+R
ThcIUTgnzUE0yXw3WRShxpj8icaw3MtBzuxoCwD2sXGubYmCvnYZ+NtKOTt3ydK9JnIsgaSLbxxS
dV2b5DjDeBRMODzlIvtZZntPwT5Nrjh1PJlTKhma4PfKEPdTc1X6Lmtn8lwBnberVFjd5aP3TUV3
2xMe4cP0kzASSeWVRkZwrGg/QkbXu6Vxn7W+0u88Q3uIu3NNjeZrqY3u1VRVYEzCPQhjelsd10k/
YJ5kk9YinhcCyGJfqfLNkiZBsAPa5sQ8amP73rBvP9PXiYOx05dbexwZ03Z5wJQ0QIPoHi2tfnHL
CfNco60co+kx1zHj6FCgdEqoLV6fOzer3sJwOVTTq62kfnTWhL2eU89Cfcqe46HIR5miV+ygqjyE
vPI31oQtl6XSHzxzIaKs+s46TP7LkD/Quhh5G3H2wxVqEaZ3NGXP6j7cea68zVZuj1YMNW2O2Nou
gFXzgiYi9qkqT2A40sXCoIm1NLvtGjI46KcfBnIn91j3Ea1W+AvGdCn2HQgUBH1j4E2s41UnflmJ
qnYVgVUudwzLsT+2vfOItf+mJ2kCGI3OyFufUVZLUrMT9iF+AD1il/lOEl+McXmEyLJHEmUGqf46
okb2e4oYPyXIqrEyhteNkV7GPqVUqWu6upP2EdooKDWbWTwdmwdaljyqpjjHPOdbOTSffW0d+h4V
qGmIO8PEgxxGbLgKqROAFY2UmpYut4ecuM+Mr7qJ3pEmkJoySiqNGfMqsRvttMewTCVpS0Ra1G2o
eMIooM1w6SfwBmpavjyNjnZMGhqSh6gG/TxfG+N1Tt0wsEEZmO5NmjQZMWPV5Cep+bW+ZH3isMbm
HKzgA+AZ75IH27OOhiG1bVizuScmSqMsR2iOrBZt74tCQ62apdim0bjs0q6+9oVBqJlDSOl+ThQK
cjEbBw4sURC92xOqNsUlShYvXZZYJTe5y5VUl52H/UI+C9kqgElEkExm8VqVIMVcBTopyoiYZ305
Z1N+G1Xml9EX/B3N/JXbPG+ZO/KW91wOkQJmdOfsRT27ux7Zp0RGncHe3WPO/N3pstpXC30yq3Hd
HSK+bGM7tIrbZlWLxKhQF5hrFTicgfNcXNvTDlORZCiBF9qNPEBHIxcdfXtzZwiopR3iSlFpC45o
T+1TpX+Mw+ig6NQQgGjzbdE0E2xqY/aNNfHMq1mvBy9x92VyC5qquI6Ot3M9DKCYOBWCtn3WQ0/L
JxinqCx3RZWXwWIiQmuGk7EW/D8fQmv+782ZBiaS6yONjgWkA4nPxKKR2iQ+eNnT2y4R7T6ZKN3n
pa83poHuifqREz8twlyrASj1f0oQklRSzm9Lg1wZZeGh4m3lo/FDb8Gm4nKkQHKzA/3m7giSwxO3
j4auYGRRFpzK6JDayjosefRjqanWCDcKudE4e/2IlsCOEaSkGjmc44X0ji9azLdOZiIfH+W70gn0
ku64GYuyBsgZwiX43Ro0+PSwrXzZQxrr0cO4HTm2wxxvxGg8NLX2Ohi2hxpCK7c62VAzALKNXsQs
xlN/spHiLFaqbQc2S+iA0bFC6BTk+JK4tq8w6AOnNs2AgE5w6JogdIhBKI6PZm2u/NYacQdh5BpP
8lOo+VfiLc+TFYU7meaX1MW7lfygxAzedYNcd6kQNTEhAgdaXuBW2ASMMA1BJ7v2penRaRh0h5Zu
PkLCi7FGYwhPUAtWOvgUMkF8dp8Xgm9RfTG8d7Mj+BlgW33SYgJp7iGHfXfoKQ/5aDy3ZUt72sie
eu93meUJKBCEOhlNdyb3ZIhzSPRphL/EuRMBNLOWgDfVyTFOroNXBkpgsODzvRR2uzPiSdvJT0ci
xWx6rUJM+0Q4eEEVM1LOS2Jc4jpgyM58rNTSo95S6dtxB2RyBDSmwMVt6EdtRmuiQ6HVO6NEHw2j
3ZOckAp4IUD1LebDdOMmEtgnZO7bLhqYq9Bej3uUh+Q0eXtQJ5zVMHMvC+ajsXwgAHut+hk5YWOd
0Ho67frhnA6zE5C2AruvT2wc2QlJk6wX0LkJ0VN1doqUt6NZlt/EbXOwVmlrrOyTbWAMqIb+YKy4
MKeMXrsOB2vPfGxnD+NrLfuvVP9dmqzweMxc9tr7uCIu3sruI331wOcs6EX9PpMEdVaa+SspiHVv
h9E6uMmc+VNe+gLNJGVSeU0HIwOb5tsjkV2Y8FdV2EOrjf0R08Ul0qKZarVFIyC76MymHp0hiRcr
idjZqNl2ThPGJNGm/ale8vtMlC2Qb/s8u9HAe5YgErpVgdBxUTaGsW9s4mokzqKkuG0Ytm3U1CSn
WJ859IZPZtpY+3GoeTfPc7SPSqw3ueY4vqrGep9WMYwfumkGrq5jZlkPptVirao5kPcTWuRkGNfj
4fTGfvychuK+MBA8krw5osyh/k1wcZr1BVuItb1EhvO7ivtkR0LOXWm+W1qRHxvH43rnFNZUMV1l
w3pWJQ0aL3eTgGzJyYc4w1JLAbK+wzEGwmBxDczmAlPGhCUJMhtMQncVXPT2FwCv58yTFbowgrOt
0bxvI5+0wGmTGCPcmehDR9M0piPmsmZ8LSbeF5Wbb5kBar451rB16vFodvUr2qjvYgjLowofIaIT
jQv2TYTEKYU1Z2jPJMUM95x3DeON7hj3aJWxFUmMv/pEU03va5NCbQZDvm0L8giwQiLuLEGfUn8x
Q0/2o6FtnLapd0Ni1/CBWBmaGnyyOdMlnbFRlqY4pi4NgmgyD1bUsXPP47Wv7RuD149RogdIsaIS
soY1uwc09kafmPRZc3LKSrxKxZQSxRpxIiNJ2ovktJlsC9H8kgXMiE0YDjRhckLEGp01pkgRDZbS
8K1wlWq5lJt6CZbSmj7n1SM6husMnJlkUmUMRmuUM1oUfzkSygXeqACfrPLBn0Nes/CzFPSVBVSl
RsHLVOp9KqzmkECyKTW82n02Pw+z8QYM/FQ4kc2e6L11ZtPDA2gIwZT5tQun4gzTB28FIkUxM+Ls
sE9tsAf+wjB3yCuAj9XgXTG0RDvymjofFlWgWyk0N46Zmqj3lBgFXrLCptTEYZCWw8VqydNa7H3K
gJG6k9oq91B3kUSfx/hMB5uopHJcZvhc3m96klzveL6byX1FAGqD5WA0GJuXpL506JiDMbFBhXMJ
AaH90ggFRWZK68Zi6WyM4R1Q10M6G9uyKm9CwTGBPtRNppOiDXMuLlk2cEIztCAdObOvrUHAthTT
ISwZQ/QW3iD4qldgTca5jc0OVN/eYVENaWEVyHhh8wNzlFa3ZqJQnxLUR5Itn3SxIt4sjliOQc8P
XIsrSfskF53OMEnIvjHfNCGDwslVYks6NLJIcSFHGZWQYX+0Sqm96fhNHPanXjzikMdYsoSnVnCK
AWlNTU7QOylQWy+LVWC48THp3Ye573jvJvHdjImQVbXERsGbQU6wPnKLjRei5D6l27GexdgIw/qF
k5vpuxBmt453MzO33IwR/yX7RuwGreLyA42VayZtEdpdo/hjYLpjUdvgP4ZuZQ0FiC8vQNqB4yId
pi2TN4QBfT8FFd19hnXOHKzTxXlQFzMGjuNV7p1ewGlp8emircdFuYYOJyK5L9v2PfNywFu2iReG
WDyn13fh3K+y6BrVu9dux4yDIQh3f0DNfKBZ/lyLhWBKfCrHEaREcQun/cuiVUkbASF+GpePHWhE
zgZL46flfOtysW01vXizl8dwIsfSK/8safwOYrJAkgf/teakpBcZ0+FI3ivXITihWjEKMhiN2DnO
IbZ0G6+S3dIucuKQswN6kFhPcYnDUgqaOf5tGUAnlElGpxD7eIHENffuBWbQV1o3L50mD3mpz8eB
Aq4Zoj2SUawCHW7kWAKuHd0X4M8YZw0hkF6sPumOuIEwEs+ZMx6BcJXnsHqak7w5y6W8bzuB5wCM
PrFrt4aLAjdEAxQYM53LZiB2y3kJnXHYqHTmhA3uIlMSSE5h4v3g7LC+pZ6KQgnscdErJdR0BWvJ
2whW0ZR+GmpCPVmy4oRzYd5KGe6I32BXoSrUvZ0l1IuZ2dne0xuK+npmy0j74YMjRBNAVZoR+gOc
EmjTWWQLk0l3pqct49/q0C5J0IYOkWYdKcGFAPqJ+GaPN4TxjpczCEOVC79n3oE3VgetxYvlYU8y
dPiWNCcT5AvhfVd2/mLYFg3Po+ia+hyG69ZLZG9sdx+O5t6DCL20KL4OAiB8FDFqpG1yHm17OaYy
8b1lvh3F+GCn+Wkp4L2mva7vZaIfrCS/cTvC+jKN1DgqQs55dhHYOBNnhcewIdX3EGn1plq64dB0
EOWzngU6k/i7WQJipPmeOiMmPaXUxlhIrP1AgbiBt3ICj3KNiB6jC2GCte6BOf3grjtS0NBBTpxp
2VhMuGYIIW2FqXPRF5/ztOaXS2vtONz6cWPU2Er+1HCPgrxNsMXJ6tszkgHRD++wwYiOsUXns2jY
dq2WgYyL08Q3PphNPoW6ttoiGDA6EvpmywMzlhAQOLDtBsMyw9Lk4EG6qtCtb7wucLls/7kXPRtJ
AawFndGC6j4ioMKP7Qn/iM7zHt2WUEWOnDxRu2N7xa7P0wxsjIAYGnpS8GZl/ITc2mqKNxE2Al+K
jfU6kcdhWB6TmjZ8Y4eEPuJZ6psecRmK1jYmZEd2sIDkwIi/FG4HQsNFeGfOHG/oWm71nJqAQG8T
M0nIbhihQ9d7+wwsa5XU/mJwoB8cm13ASQgu4JhHlxW9mz7eKs+97VP4PAIK7eiM1Z0xL1zp9LHA
nm0KVu+FqLo+NKlb2Ke3YMC3oTbX23i5BUjhNy3TKIyfry4TV261rNsdCnZP20+1ZWF4jG9oQtLv
aqDm1TX1G+gCRn0Ud+UYQnNI5KGsLOY2X/wdqW9oGAozL4z96XfUXEfadBStMr+X9ELKshz2YzXS
XtdwpHeixkdVoSM3mxqP02JzeGUaoXTIPMs0XdLMu9NQjZRZ/zETe5+2rY0QVdMCO5/vCxJdGsb3
+Fpb3nx5uBsh6JzSpHu2c/XEiK8GSU9Hhq0v9EWSvc4MkmoaKrEFfb7PBFUsQTmJkX1xhOIaaBJk
TCgnNypCSzG5SYMvlU0+L9GYzxKaBZVwPTL20Q/6ass00NAQmMssW2nVvutmfO4mDCSG1vuhZVMb
dSQu+DMXf45ycwunghNul6PwMkdGJA3AMl8fjEPiJjjG2+YGQzX9QWDDtbLOxaJbZ7fIb5tI6eu1
0J2zoj/EepaeDLA/PDCroBiVar/Q+QNNKo9kq6DWAT0lWhRCHSurrrMSSx1/4gKsTvSOPFke9Wsa
D+91kjJOoH/I9UTrJNbR31odvjlJ93q1/mextf4BFOTKzGiLtOFZcUW1cXhneJAwPHJkSFSG4aF/
cmg7l/pyaR3xp5BUlJEKT65n82ORNnGSbm9zMPFBJO1pM+Z5tQWCCM2vedGBY2+A5o2srd37qIyv
StyxWCKq64PM/cQOe15wIFptVR5qBPqGg4yxCvdtaSCC0Cb8yp6RBY2cEZNA6PTzBX1Mcxwbzvr9
YL4hO/sWIaHE7kyj1yRXXWsZcmThVnkd7rKaGFYGhSpGXLPgqggm+AIoAia8A4xEGuQ3fgcCaJct
pkkdjiYKYeim7ot3x83SY2gRxJxib4A6P9bninbozBUfowLi6YsmZsyCTYV5gMhXpml0U5tde/Iy
9Z3y+m1iNeebpg2Vn6jIb222A298itsRGV6ZT7smH36hW2T2KW6TSWv2Jowk7IWtTxMI5abBNMGg
HZThTN7ZBq2wRTxr3XviwF3QF5QDpY2felrmrWZMH0PhbO0qS+mtRfjWv7XEGTaSfj0Dik1cSdrR
cc10Rztn6K38InLNq2Gtp6pSXoyK3Uvm7KZWXeKPVg9Q8fHStTyBesXwhzal35XF4ziLY+PtPMI0
u8ZSpymqFPXh+J/P2vWzvzf/fsvf7/vXt/z8x//D9/3rx35+x8/XtCpEwvj/fTc/d/DPff0ff9Xf
P+Lvr1st64yg/+/Pxf/2Ef/rV/29G6sMZD67R+yO9CC1amBsbUkGzIlL1mCUM61ESCVFswMntFvW
/9dFUZ5kma9d9fW2MSJXOv98dejoGW1+PqUXP0P0W7/hn+/991ex0KGtXe8rjrDFskP99/Y/d2UN
uXr7+8UaezKwmPz4M1ofSSI6/XymIo1f+fPpv2+n8A+Wf0bxP6JS2rzc/vlUQ9D0n5/6uT3b65Dg
33fwc7teR/l/7//n239ukon337v/5+7+/tc/d/f39s/3/9z8+8D/fu3vnZeL3m/daPwQblKfgMMp
nVmyXZ3IMrPKQ1TzqbAbRMU/X+1gZf7n9v/4r5+vMktO800+tidilsO9rXXVGcH8L2TLb1GiYcwd
neEU0jXqYC7G88LLsH7oZAbUcP3Ms9wTMBEm5m7G2cIbsMSTP4HIELyEPWJ8ruVFC93f1UhdlfXz
RLDGwVTQ4NL6G80S2yADA5ZYnMJzSTu9ChlMD+gKNLv9mheTDvfKJ26KvlunRCXRDSGY/5xg4X55
RJ14RmMERE8xa2c0Mm/GuBphTOE1xcj1gdFJ3zSdP0augVsov4+gvPLr0HyYBiM8eGdJ3WNU4tQe
lBl5DA7ogoQw72Me3uAoFoj/N25cdpumkZJT5C350u+QHIJcldWtyvN3fuGdNw3zTuvMDG0KQq44
3QFs0Z9pDUH+SWF16UG/tuX1uaUibLJyHWrWkFERKc8hacTouSdLWDs1RQ+IuUwGbsmvVCwqqMqx
w97ZDkE9bEE8PpdkRjAaG1GEzAk+3xbfrLSu+oLccFrS3G9D5uBVO+m+KeY/hdUKP8swH9kmjZA0
0p7G3NkPRdv9Ct2OSqOgbo1G5zley9rSHxWFcGcmlODTV0se5xm5Y3xoBEktfXicsRjhBS6+kRhX
m74fMXhTRYZ9fY1nHECIqIU/hiFtjxCkSLuMoKWuaKgxDXDAOkGvmuAMYlxuekTz9Yyn16qYMyNw
L38VnvagK2EipxNosZ0JQ5Tqx00eZsYG7n+1sxFQoErRtsxafkHzLX7FzbOlQvHIqIJ/OabnDPYD
A88NrayPrDcQS1uJSVoyulNxK82PeYqJQR7Xg5vStrF0brzB/BCkc9CUEU2gG6SClo10AvJUovew
Hbi4sYDbmsWmW6CZNXX51hXYfkMnudKGfnYhedXeAopQptd5MCA0tAWb9IlTgzgLq35LJFk2w5pN
ls13RucgiakX6duqzI6xVvzy0Jk5NS5DIw6LSxTnxMoyVY8ZAqPQoYEwcrIebfrJUM8eM5Iftp5Z
ISorGdcTk4fqqXiwpPa9EE8RaMA+fIqJEM6lcT/nIWHj+1YhYOD89VEKmtSgqKeNAvRcwLS70xPJ
U0ofc9BHxOk4GDu681R+xXSHaACs04uT5LAVW8qNdGo1jDQrpLHbITJUNs7Qpv+eSnXJtfLeM+M8
yNLhWapXYgfTwKMq1/O22smccXEhj3qlUDohwFvRGqsySLbMZItDFqnfJc5YvxJTvu+Yi/hM5Znh
h93BLSDhSMngphNnPNeEEprJE3oJOvYmjfCwzT5qAV+8QNu1kjuyxnrTjNWHlBiCXkCF4aASD1zT
pt8PjACtg96BCFukfdJVjUjd4JXWJozApQimgTdaC0bA4iehX5aYj1F3uc+J6+4z61oKj5JODMhP
huTPyOwHvjnn8KXwEJPgWmwIi1w6Zl5CFDzmyWFCPBT6DUcLcm3Y0M6YyA7tysePUlBrkyNtI5Ax
aNoM1+vyc7Plpb2ZTWe5hP1CeOiCOUjaNgq/9dOfD4q2M0CE//Hlnx/qWBOrTBCUIlbd8T9fW39I
W9QBSX54agpVLXshe9CazXj8+Q6bw1xLeX+Za+xCBnyGcNLegPugfzH6c6ubGPczaLCivwxLce9C
fj60hnmNWnmkY8NKGcV6AI93CUsPHRywynyCAovxDzJJgivwJhvcs1liR1oqWpR0DJkwexnAC8Pg
t9nHolZjgAvnHc3OPfLrZK+tGkkzVuY5L0Cwmg2iCIHVtndzfCreaaDZva2T7M4YZe5XHIYpqqHx
xB7arvixnnVeWMOh/cr1szGp01FY2g7X1TRRGY/RKYuSd7Bl4ep3/+xtmPcRmD4Os+iZeIODcDJR
XEWItsROFyhNDFrJmgMhYma+wPGC/wBLt8mUvaeBMG1DIe6IT5gAnMj7Bj1uAN8B7SM4Z941x8a2
/5DXc9DtCs1Js4yMNNRbYxTo7uzuwJ32yOgs5IceZ5UX/N9GEGXFlefgvR+cJx7PLjKtP4ZIHz2n
vFqDHLd9AsZoXt6KOT80KQ9QSC/w6vyWqGIi5Sy2nLmChxM729lbrhCDzNPQP7kNFDYbqhFpXeit
xno7V92z3hYIIJAdxyMxtRJRrwzPplo0LPBXr6e3YSmDdgBZlmZCU5B6v2sL/FOxd+OsISmMKDED
mQ9jM7RbXYIXdHueRBnn9yFTPx+KdxQ4vW3gCCdjgXDafdnRA+jNCoylS4MkGYA1oxHm5OGZoPay
b/u0mAh4KlNrcEeh7+w4pHQmaRFaHD40EfqcyS4ug/WkHPfDCylTcys+OnRHZongXzd5KERPoBaO
LqLvj7xzvscKuk0/Zp+6IXYrFLDT28/K7iPI+f1LWqh7WeoXNw9/owqFW1WjktND98LByOfIjAQx
rUi8GlL6e2o4DlF130XZsG084wXpVBXYYfE221wiBqXiVs1PIrexI7dX2PhPFXVBb5OoFb+jYDgp
XICb2JE4eQZgpAgw37uiOE9JnnDZivBsq+mm62yPxArndUxyTo1W61IjrV0psh2S7rcay2dzTo6O
aX2XRfqboaW5zzt1nlte3FTYZ9sB+qre7JwGvaZDjIFIWyz9C7DB4TQs7P6l3n512iG3Daoxj1KY
iOdNTu7VOUoaGC5GWSEq35P/yfVAxGb2mNNJ2ZhDc1xKKM2jWx8dAZqSTqD0m8m5uhPXtKBdsV1o
jwRhWUpf1umfqQG1JWQEjTfGlIbtBg1aGnGZckgGAETt1ctgIZXSD5tXlivjGA8Eb6Kg88PYfZ5j
d9z1vXzUJNmr8QN6WnAlcECYjiFdr9MjIxHkcrE7ceSngzUbLgeWolm9HTc9RJDd0MurzCUmPOsE
iBO5vzur/erYMiXO7dI+ZiPhWoT0VEFFthaCuh427q7u70mvG0n8oKqAyzlIoovwWWesKehuzSEJ
itF54OQAn05c22iOsZ6XW/5I6AjQGHzbdb97gcUl5GUvk9Q4xKT9kD0Gu9y71BV99yoN6VUXDH8I
52N2q6I7Df5gmUOtFRoRRrq2lkgWoiJFYq3fWuNpXj5JOPQX9J9gP8BF9nGVbDwBHyRO6qCtKSqp
tRk1blMSIAgt7x90g6yOmZ1lwM/gImGMleDZkAZrrS2DwnuVWvjHCsOId2f9slQ9I+O+/jYzdS2W
FZVM8bnU2AiLiZ506zyQ38DoxRR7DxfB1m6/I0hCOnMXphHDEKSTuCJkhB/i1PuY6T/VPXFhDsyv
jnOEmSQX2VXJtnLKz3aItjzl2RZnyc1s1f1WkQkZzadsKpBQ0/snIKEloMXAt2tFuCVb4TbbVFUX
T3r73vuZjl1im3I6kgnMS5dVQEbXqSU92uh+S7Z7GJLdnvEytT+gJPCnzWkwmcVCh9z/L+rOpDd2
pM3Of8X49mwExyAXvcl5UqZmXd0NoZFjcJ5/fT9RbthtA14Y8MYb4VbdkkqZSTIi3nPOc3hoAB9s
GdAXMQ2ENnbnKpyg2qsHVu8K82D9gwTL2ZY4GrWJpcf2jT13shnb+nfoSdoErgaDsivogUCtAUmA
IKfVddMSlodLhiWonJ4Xk/G5VVZvtMKvvbl/bSPnncdpsB4aHjlRdjaxyzF1DX1uoZKSLN9e0Ptf
efnXKgXdM83xt0/aRhN0aPuGdKxB6kZp/Pa5X90aOz4o4dwvg/UlESrWU/yVWNbfZcCZhJzMA6Jh
ENxFwbHJsU+iCZ7Mmg5I5VbGvpDtY7kYHyAcERk1r4DHK0s4iG3eWZV4D1EF6WyJEHEJc2yTHn9k
4mWbxMHlXoQ/zThlO7tGQhKdaSIaflQjeV9DTozuQsWgpwg4IxUXPoZ89y/d0vT/uir2/9hURcfp
/+yz+v+qUNb5543i9//Patv/LKLVjbj//q+/ifr8+Bx//tdCWb7lfxRaCZd9n8+G07bRXamL+s9C
K/ffSBELWwgLlw/Wa5peQSJ38b//yzDdf4Po4FvcXXwxxX8ttLKsf3NMKW0akXweHcKz/m8KrWzb
/98bZW0bCyKF2J6ADSH4qf/6b/+10KoMSoeyRRQdh2DU1nOqnsxbllwFDT/4fw9YAlhCC0CFsaT/
o8VTycG7Tw9GyPCKriUyElm99TH80eqMqz0DOXLjLix3U2qrW8gud1Vk7RtxhfrgDwO+sWTljDLd
TfH81Hq62oL+y3WU5nCqJgd7up1s3XTmiNjRUeOOhIqW2xADEfAHk3ueLuy7vLIfBBUQ66AnYRQl
I1Ih2JG1akG+o0Z0eS+2ts+/GdzveazSly4jezkVtbcKWse4jEXMpkLG1S1b1MVh4mV0Madfz16O
vZmzzbOqtyIX7RM6wldvWy/E5apj7/UWLQLmznURwMHna8SXsq6V5JTPAX89TcV56fOcscUk7ohG
TipEkTDqaL0k04RWkrzI8MNXv74KP2pjTv8iZHgVYV32yevZwn2czfuqbQeogIylzKnBM973h8VX
L2FmcJ4tMueMIP47elH51zLZv1Qe+gyNjsG5HBd/JQZYCfYw95CmdV/Bpgln98mt/IZZiJk+Oj7L
AdBEnqfZ4OwmlJqdNTX12S0ESSkkyx5v9V2GpgQbQfxQLEkLrql+ohKCH7tPPFbktS49A6ED0Ctz
j5jxUuMa3tcdNV+9P0LdlWZBxqD6Ka1RHDkvoSyPzIfCmitLNcawkdEc6aALuHETwqK9xBdETsX0
obefRznhmoW680L3Ejip5rMu0/ptzhd2jXRLbOF4lYDU7C3wTcb7IBGZxsR/hTO/STrmVmyO5Cbl
rAst6plSgj9xGxAxAje8Agb25gqQLIVJqq0lKCST96g0oOBEiSLV0bIbdoiJW/oka48MZgJGYE5z
trBmbQFcsJmhLlyNUbfFwPeXWaKD6KFOfZRK4oXNNRFTsZlFAjgoTv96rE1rnHt6FCNDttA02ea6
HTTHFbxo3hquX2zOc3lRFoVjpDIJCo9jtVOs6FWi1gkEzO1E2nrVGu7PZM3E3r2yfMWYD/wpdL4L
UpeHCWPKqsjlrsepEJfKv2c+LLVTmWMGzwCYlAk0wK72b/B8rqWKH7wqb6/cP/FzWHYPMV7NKWnB
GKgxRZaAtd7R9dJ4DN0ovmsJyGTPdL+n+EPEiZegrk1+K4bwrQ5Nn1g5Ft4up64uK7vupEIXUcYJ
IR7qAk5P1IeyKg5pUokHD8NJnMRQKIwOxb9BZQVI0kctXvUWJTvkweBkaFpD4V6CPoTQoCHecR6Q
Se9+R0HtUHeZ6G+9pIvv3gEXW3tuADfBbh4xrwwITn6zH2v/nCBir4QI7mcj8WEPEbSWqvuYImIV
DiF1dGecqyFRsoldV220p8INUp1nLLjq4xlEFMxQNlbnYonTN8dTN8VwAasUoXMz50klDMKnZMRn
LqZoleBkfh+c+lznQA1p3Xj2uvwa8oxZRg8kQIVT1aNuCof5FXDzJ/LAZ4SUTb6sfaRk41mopL+O
YXJLPfPL6QexbpSo8ZjyRgr/sgRhAiuvqvdiJtApbfKdERtF8LTmsBp624FFY+F3ZIriZeUe2Ux0
MKskktBUhM+dpmnmHWBXaB67VswzHjc720sJlLM/8x3xHJyUiJ7LzlC7fJZq71bZrQ1iBimxn96b
qdse/CK/y3iQwwrQyLzpFLMvqj1GtGnzEybZUyrvB5fCo4J9SQbcYjVp5F3Z17+zaOiX4iLfmDpq
n1smnXwGSXZf4XyktnOX1NULislDsgQey0yGoUgBPOuCXDvZmShntHqYeMM6mkL0Zv5JSEFi3MUi
Fat9QMI2Nqd9Sv7TWIpjMIO8IQO4sSysrLR3YHCSWXjlhADuu2R2yAR3kyH2yWpgo5j3T0NkMnLP
DO/UByG2Bqe8RTyiNmjDxaa9+mn0unjuNRo098spwSZ09T3MAcbtMIsEHaUpUwwODe81tNit6gOD
+cyYrzAbEbmsnHNbZVeiED5Rvqw9NLN09uTOva2kEJK8dg/QjGU5+yCyyk4eOZELdxp976Wq04ck
QEHnJ23DEEdfbaGfN7BOeJHjezxnH7QrkNiMKQaIimxTBrdRCA68pjvwMokQSZj+UNTYcToeVd/M
z1Q0vWKRIcGVgHbn9p9rcHVLNf6YaurRJZqneBAV2/xekZuEKvvPnwIiQ8wMaXiB0YUlBacm99J6
TP1fYklXqtbqS9VVBySdgGNAd4s5fq4ShDCOVpTI26NXMwECAxyUGDdUXn0PBlRFkdrGKuzxrSYQ
PRI1mCePMxp7BRN81ODtQjjGS4Xx3wAzNBIsrQSVUJbh7xRdmisFMmIXuYpogJ9+plh1CvPJDqjT
mFX548LwrgdQg3Zqbn0Gk0go42+WVi+wWva8Z9W7Y6DdY7zxgOzv+2bpt/jcL0NXnCWBcVkjX8cm
HgOnRjmo7S2upBBw8YKNqyMTOdCT5AWVATKWgXrP9Ay5loUq8dQhbfvmVtVls+knBr5Unnabmdn8
2g8BiGTecIbhJSAIYCdSAwnw0rpvEJt23SdturQJzwlH1kn+SGlpNoqLjqwxMbJ8qqCoU/YAj86o
7iweOAfpNX/g4Q4DmVe/toNN16YnMQ7pCXveOU4a/xgHeAmHkrRue3WVb+7C8cRplwO/6e2CEOnb
wiUXpt/DXNZb1eV/ytKN2XzNfJJ28c7pjRWhHY27/Bub4LsBb4fbyvoIK9Oma03cnHioUS+C/Co6
+V7IpTskItrHw9Udi+xx7uI7GcQkj7pg2rekwZgBcJO3WXfvGvV3giPcbqwVD59xI/3uDByGDpoo
gSFQEMiV44LpLnBy4Bj404p+2vmpdh4EISngvbAxnQHo028AZs3ErdGWyNhHCWvTYBc/fDpliivV
KXweGMmLZiXfYRiCRUFCrNIke70am4GxzkKLTGeMGZO9wsaM7WBFJorktVIthzaPfgK/CI+Cpz6K
4yripHiUJGEvxVNeYUdTyzj/lcXwxVJMhqN6ogOp3pJF+qg6Hv9jb21GrPsjPotVMj14ifNgNN73
0nbFPqx/CgLwobYqLAvj92ETUXLKDNy+lO6T7NwASxvJBSwAkBGDj3TBQBBY1bZfqm+s5d/hC2kn
tt0u7TtBvSML8hC7X5w6cTZasX2nPuacty2Kjx6pz2gkmFUu5r3icFD0bXYG2JgDhmx33P/5ljKE
CgwK8Zu53FZstjZyArETVtazhfVua4byVlL3ersrqFXwm8DaBnlCoAtXLylF6k8pix26mFJug9FA
6nSsVP6XcmnkDN3PSg3lWnkJUolPkQbuMEncdUff6HJi4sUULVoHg+9uSIlBim0Y8YyYnbggkp3w
N3Ss4Y/L53AP5BAfnwsOhIrhbZgTe8Jmb3Km2IdVSt2UPo9b/Scy8rDyHPtd8BkzzGMHmpi0WA4J
A9kBIjkIsBVJaN5b6TFmM4NtbF6ThcmJjxJKPaJ3susgfqoTpXaO4UTrUpdc+eQdRZHywSZPwYBr
zkbB2rYZbS6ueJlSNzw4jupXC2IIZrB7J866LUTCLzwvJMDYi9ejS+wjMVFwuhDTtH1fefVdZ4pX
xhPvsA/oqTAqRlBt9g4T6uia4c1z3zhLLLtQqRvRRFgJJtyGyPL2kISBTPkjt6RvP/YaBuxZI4Fv
YV1CQrFAYr7bhsiFnUlQMYA2YReNZAQ7ElGlsQ9cAZGUuaryjY5pervt5/FeuMhURfpKEwxsSh6t
/Mg4ItmzMPCr80j7sH+SgaJbSW+hazzVxEFJ28alxkzix0vaq0kujGEHXHIrqsxD5C3fQ2TYh65v
7t1Z/djewgsi+roxov5K3ILTTrPojU6OmKmN55DQ9oyOkcN1qtCq429EYLkZTaaDi15NkhpHVa4+
iqISDJQM4rah65LTHx0KaoHFklDYy5haJ8GH13HVHwepXseeeGvQqM8pc4/p0FMzaXA19KhkBnws
XRy/K+BB09+F23ogdzTyfLCDyHwiMXBtY6ZbJiIuwO1CpyL+EJaXR5kE7bHODJAV0KKYR3cPQx99
5OZL0+BRDdFNUYgxK6ng0dGWtkkCXOnIhcKiGFrEzeUpcMeZKaAU5yDhMQiWx91ZwmQHR26amsIe
QJBKKHyh4iOKDIfYSW4cjdzdVAg3DzaTved+6N5q1Pax7PntfUBrUV5vYSCoQ6R72kp7XOcj0Mgw
89sDAtABVnn3Jx5Ikii//yN8YKWsjwR1h1NRG0S3p9fJoxfFcutq68yQhdNUfnQyeZCULq+wRtyq
odomuQPfCEL12p6id90FtEEeBs1uq03ZQCGwCZyMvfPp+M6nPfkHeJvTDqfcyDZ5XI4ZRQpx8Ai/
F0eZwSFwCooF3F/42k4+QBC2da7vPZWQMqaaypUqdJnGRzLahKnNoJul9I4yVZ9IdMfJ0Ks5eNnF
HoYs7X1hySkVThRggfZL9PapoOgZITq8J6kVEXh3YIsTkwLEu05crJi54Q2XYoS84RNJVeXAQDxG
lMVQX8/07JpIAZw7/LUjLV5JU67lJNi/RuIpJ3cB3RgtEN2jD8DWOIF1dByt33mFcw4964sWKfNA
dh9t12s6KmeiEdWoP4QxEXpJKog03dYpxru5jIbN6NMMobqXsA/jszRb/QksqyRt39n9mZRJGu8V
YZpV7jjuXjTR8uK3dowamLd7dg9sBu3+rssbtSvN/GJ509sytE/AzOJty5ZlN7NJvKHKn/3IEmxb
pPvbTO4Xqi8Lof3URb18ALqyzueUE+ncw3sivIKYEF4LWBkS6+2tSIW4mMDqazedcNFVX4AjcnPE
PMIHuRfvbNrbQ+oLyseGlh7f1rkGNQXsOMgPSS4IWXqWdUobuVZOfR+Fw7yF/eedOg9MDqLxjoiy
eQp3cyeoeyYNzLm5oTSWd/j0378IO99Wsvxp0DANWUDxwu+7dQxuFjnSkgbgw+8KSmht0r3Q4MZ1
PKHeG66kDbSS8Y2KXXJeeXNE+3COHij8VdimT4aAdTYW+G5n5yccG8oSYI1wh7L32E3UcR9UM6bo
ia+DQ0GT2Scrm55k7T69h4V1LyOFBjWL9dAi6UEgOlh9+hyDcgaF49z33nBdtONjBMZGCWiP6zGD
CJCzTDK6mL3s0Qwexhi7ZsWBcdWK4JLU4IwtygsGyzssA2R1LipF0umJtBUkftqtVFjCRSb0PZoo
A2HC2c2AHACUw21Pca2AXnTF38RoYT9iDIJFUKcXMVtfEGCIsqrpuVN4XWdBEIz5VV7RrEHnkANa
Bpgh9tl5y5l9uMOHMaySMav3nYum13se8Y/SoVnEFldobuWpZ36Pi19w7aBSFh2mxjIj3qDyxx7s
KbsZE72C4moxfAI1qnDDtMZKYOxaCXOXsuAeAzL1nNyHb3qISNhyjs26pTgk9QvlXq96NnrsQwLx
Y8VyuHD+TMuM7usJBT/sPYBHM0aqMSbrEKd0spu4jlID74k1WuTGVDys5jFrtuSQfwOlroJE8lH1
R8No3B0b5LPtLL9+jMMpPAeDh9l7MUlD0MZbqFaucu6f3WTdgjHE3NQVn21JlYE9/aXs49szsdi6
AUOWyfxDM9WCxSn94Sg+P8xlOW7zHPCk4s9FuLNayo/Z11HCIynbo8XLEWnHM4aYeFg1YP3BdJGd
Zi/gotjPjgcHf+YEhGMO0k29YLktIvbpjkZN4p/tBzi51fhKnLa5JCR7AYrMmyLmI/IAn9Yc5dCq
SKSbuE+S1v6uhro7AxdBCQTeMJ9bXVBX0JTC1VlUMF35otsw22HCKJM5/soaqteISduuS+L69M+X
Bq4FNkz9zxZJ6lOuvz+qKyiA2U8HC2fbgw4jedZzQzf1xXDnfE8vZnfqOZLsarJBfChy7VbeN2Pn
iBai+q51wuQ1CxFSxZifqwRvQkAXNr5bSgJx7JCdDaFJ0wM8UwjsJn28LxrMMBVlwaZuDR50f3DY
wLVraBQ2qRau6Z6pht56CXEtr/Ab5zseDelWUElM7xpnE6YydGA0LLSWxNpN6DXRXcZEFLisQX6A
Y9smuu94HABqhqYDy6l8XpK8pCPDcjZeTN9NNE50OYWWOI7qPeepsHXJW61TxSKX6qZlkhKXBpbh
boEFp5F2jBUMvAcsbueEquZedzZXkvZmKzVPM3XO7pZbrMAATn+mS91zD6iF4KsX4DoJdR80gqgi
cUlHNJXoEvdix8Xa6g5pEguXau7o9cLVnw2ufS6UOi5NT+QjrY4hc1/UePHqWImFi8d39wVyA8o6
K3vpbN2i9rcGEL37mm05FaOonnVVsAXR7ddNBQ7B0I3Y4X2t+7F7irJb3ZgtqM6m4HfCo8U82K3s
S9X6b3lKfV7Nh8mc0Cm2dpFB7SjKL9LMxF0MBl5RaJFcr3SrjUngUeICrOW0dyML9F6Y1DTe3KZY
DK9jHK7dfjibcj3NrM6ADjikwDk2DxIkxdruyJqJXjfE4nMy7LFZLbj2N6llvCxF/5xSDYN12KOf
pr2AlcAMKBE1riXAQ8KsIX3yFlnqwed1YOa9UxPjAkXLOT61J9NS/dadGdYmDaqHURk4mkwPyIC0
3+LS3ObKql8dByG5wu1AU/hD5tf1IQuGLU1jRO996zWZgK+I2Av/ij7Y2Xl/c+vZu3V2gz48YbhJ
OHGQf/cwR2ZsQnuYMjba57Ubynd2U1AwGV4amjeqW+Fr6uGRWrmCdWM8MYF7e7KwIuo2+ULXylMv
H+ue+ZnCeaCobK3TEUBQJ15lOv6xDDQXjxH/MJCU9+x0Fy68hY2qOPpmnLyyunloFru9JF1xnwzt
rZ/IHZRO6x9icz4YVJnRcWf/tAm5IBx2r2nI3MohA6QPFX2sPtQsH3LdHZ+y/jj1Das93XKCSCfw
CC4Nomq22MgiXrZkhn9GmQfH2Af/TnkGXVqu4EeV7upl0UNYr+LaV1Zzohu1OQyjuJQmy6hF7AFl
urumlHAQTCa9aJY72A/lyrZNcpBEItfqe1JgQ+YsfieSxHruMYPvSW0UZEI2cfvqWQTUq3D+YDr9
nNhU+hVzt8mT0mGJBjRq1L5EWGu/uqL4ijgQrKbR3S0LszWgNzc2zSSZOorJKuuuLQkeWmwMNkkg
Cu0B2rsmQ+MkG9QmG7O9mk1gdy0Mu+tiA9usEN6xJYSc5PyjFxnjtRLhY9YW077uU5eWlku3JBjS
YgHAKufpHIZ1enRI9DRgpLwl+zNCkT8HE5ajmAHkrSlQZxqPW4jBXbHNooyP01Lpg3IwPFSF8ZdD
G/d7pTA22CI4/POXif4vcB0295akQVX/B//8+65OoC3m1vWff2riOX0waORh7OGVvQLQBBoQW7n7
8M+XoHxlw3gwazP+g6+U7i5K8h5LK62xBDMcbyMPk1gIgTMrp+Qhk62zLvq8OIb2OAMVJgg1te0l
j+XLwLP4UI7uezADjiQfYWzz4OqH2OHY1kM57sjkTjFRKOPOCoR6pvYkvmXCuYNuqZ6Bbr+yax2v
TsjIm1ALuSoQJmPA+cuzYX3DHrQG92DKQJ0zs+uf4ynTRIO9oOZ17+YBIFWItO4vF+D4rNriPnfh
l4/N2BxJUaO7DNwelLelG5m63UedJUe/sn/IYBerSAcKUrfYLhP7zMhkiR+rpN77pfwaatqryhTA
oTHC0BFIr2qwuO+kEd4VAEFvI12262GZeyzoGBEWnLyULh2B6fWXmlaMwhFg5xoORhkSKnNGh0uq
Duo7Ocp+jcvcoVXB3jHpxE+W1WTZjJnkED6TvRv3GFmWLt9PBog9NTzFM06ixlEK7AsCLU1y44Gy
hlLIA9mb9sUrgmsVS+rdvfyRYfc2bhjOtyaj+l7ZfziPyTvDCT4jhzN/0ZvmycWK0/Fjr53FajAw
4vvq3J3ZBONfK8d/LiJ8JX9QwTpY1nTf8SL8+yykG1SU/M/hxcUHh0mUiXpskhD380Fem7LFlDgl
CQLHEp8Vg02zov8bB8qukaJ+tIv5xcJld2U7ZK57EX3nRsfK5TbJXjhg07LZuAmX723M9DPHhrXz
jIG2eY7qVxxx5nYy4Az42UgAnkb0NacDQiCDxysmZymj+qd12MZRePs9txHbV7J8T55ByrqhtJPh
fYMM1ugICfc7Sg1GftJq0JqbCxM/LDALDMie/K9Gbo/r1rdvS0h9uv1g5gVuZzdknrZYFvBDBDLi
9R8ctuyzMc27wKxYwlgpcMJOm3vcNuoOgBL27ObH7/kkqDZgTtqVf41SRkhP47Yu2Y4jZHWshqyL
nj2UusoWsnDurzxg5CcvWn7FrmuqI6L81pgLroAct6PV/aY0Eq2qHA52jEwzs3pVKQ3bXtxvWmd8
LGcm6gYl4JvEuggXyoOsGGeGKcWAvsWtgWVqIFBj3De1KXZSRxsrozrZLKGujSw0ae9LoU0w2g0T
a1+Mox0yNVYZp/jw584EYZPht9JumjL84TdckB/w2aRcNaF23tTagwNBnWIw7yHV7hwXm47Ufp1F
O3ccaHUYeUoMPYV29iApyb3E7NNq14+h/T8ZRqBaO4LoaMNAh0lojr987RkSg/VlCeuek/Zh0K4i
XD+/HDR9Knn8jaudRxhD7mesSLQ5T1th1kQ9XyrtVTK0a2nQ/iVLO5ka/M6N8C4Zjs11h9lJYnqa
MD+pQL3Bqcekiy3K0v4o3SoCs8DkEIR3ihYIjnZdx9xNO6tgYW2jpfgl+8pZUbuvyuhoslMItSvL
xZ4V0bzD76Ye2hKDLtnar2y21G2mtjhno0VnasDIgABy20INbSm+lqEdXEfV7kdqh3bK+Nv1WBwi
+wIATOq4yrgm6ELINfEuHRYzbFf7wVQX3wGiQ30fvXppGmxy7UwjOIjnCXAec+mZn75atIvNws7W
ExXctoNBZ1P+5WrHm4P1rUf9CUfT2pdMY2jnmnW34t5vCBMWznJXIfFthDt0qxhTnWx/Q+2xk5jt
moGL08Z+V2sfXtvQB1VQC+ZAanFY0aKh+hXau1dg4mMIFB0d5f9Yw5vULj/Od0A1WAcDDIAYjek5
QNM3sQbKenykbReUoDYNYh4EJLBmHrsJtatw0P7CZUCXKgqbHbg2Hy481mAnak+i0u5EgnwE2rVj
sdTexSidjrio72ftahwKF8ab4JXW2vPYBpcowQOZMO6kqdM6EK2DWYJRUmKYFNo5mWgPZYuZstOu
yhZ7ZY/NssBuyf8sYXvRUQKOE3PUnswFc2bUEfLQbs26f+gZBu9qL+Fvf6aAA4tPZSIfkeEeCTH6
QNYgJzX4kTFk2y62bbyhjWndWaNUO7OW1177R1NYkfil532mvaXwXsBMyvhopRa8DeDuS+9ap8Z6
aBJxUZX15LU0c4MoesFsxH4WD6ul3axG/Sa0u5XBL8VaDDl87Xwd6EFaBVk48MhID5b2x87aKYvd
5IfnvMNbbgge3xxtAu2sRUjDTYnX1teu2wn7rdA+3CWujpMXMRlwHt3A/etj2IXUGWr/bqydvGrA
0ztxZpA+tgfl4fftjUOJ/XfUPuBRO4IZBr/mQbihoKEPvrpyLHai49FJEwsQXIX4V9m45SvHB93I
TYY7HUTVQBsmYtaMNtVd6IMVG3OgtzSY87shDz5ps5T7qqJJ26N6o5/ln8pDJ8BTv+mc2eElv7DO
WLvEI4YtumQ4VCxYKxXokW80XkoflAJIGuuxl/KSTzhlbU1R6iKfkxlysgxAcPnJ8ySK9p7iwiGG
C8foU8cTTH4rt8M4aYZfNKE469EgWJJMwzdP8UNSZctr4WYu3Kbob4Hpcc0Aw10vRHiP4O8kcFHA
by1GDA2oDhtEN4uA+Ak/MytG453VMCGaURaFBekdhHB66Hx8EqE8Uwb2ajr1nK57/jROUchoCmBI
ngJWqq2MbK8jGGMtPKMbYs1/DMMAiVYT4VoCjha1T2qSMhhs6kpL61E7PSxqxujusbqE9HvleiDX
AB6pXNoJa+43E6c9yFtIQUALJgddbK67YRNSr7zy3JsIkBOLOvb2sqf40tLtTknp5kdlUw4bLoCA
rby/4O/GlTtlCIqYdDTw3MPytbLV/O1O2ZULe9PNqXjuw/qjSPHn4mjZ0w3H6Lc1Gx7OXDFztkz7
LrbfJsoF13XDWVmBPou5LsqwRS5Vn0tW+GRMuqe+ZyzGYaXgUljjb/F2vfDDleNVRNjTpt/ZDZMy
XyhCItbZHgj5BK75auY8ujonvPQUCG77NCN4kIHmcjOodl7b84TCx1QxewEx772CEGlPXPvjqs8o
J1MLn+XYgyZSCRyYGgFi6oDJDq1YV375a0bMyyTZRaaPO4A7ny3Cwb53Texg3vQLGCI5dC0RIN/4
qCs17gL6Jmh9TTEi8o6FBjks+cTZCM8VbNVri069vNT3czpx/GRCj9uDrgIP0x+yLrJZUuR7x7I3
zOncw6RKnGIwTEa4oxHr86qqxweLs9i2lU26daxl2+QOwa1OxRtrgtzMWOAaTUBcIpfJYS+yrxIs
ZZ93/aaqaP6oPfVo2DxQZT8W2zYYZlZ6NuWc2J6VXJbTUpuPBs80yjgew8kCyQ/cgFEl0+fygcWG
la6KnpVZwhZw4OLN83ieGje+M/OSImjL6+4I1EdkPU9APBeC6tyazZQd6bggmw5sN1yM89w/UTNK
+yh8Ee5h0ozChrSXTD0ZkzK74xyd3THdJBIj4reA2enWH+4D8Cq3sq4fsORbm6LxH7z6LWqLv7Jj
xzJ2DbdUSiraIeIyy3Laegy0MPW/jeQod3QAwxXqISsgdDFAaVqE5ym5maQOTk1DHg3/ybcb2AhU
yR82q/VT3oMjQS/aSWZox8F4JFpxi5xPFGV8drH4A/MuJJRfbHoOXZxehyvetN1sMokKG+tV8BQF
Q37nTsLZYQcsMEdtRKj+2qWuTzGTe4qeHwJuBzrdcP1Zc37z/HhPnj88el6zXgApse9gzxGGzRUn
3HGU4iJy74FgDdq+1E3iXuqBW7DlzpipO/IyF6nGTKY9URPp082CYNl70tiNmfFtpjqk4Sb1KTJJ
2VIa0GOm3Qy2ia+JNM2JJ0/C5Gc7wTy4eCXCOoj9n7xDCVJdD775n5GFdzSG6k+QYOkDIbmMOYNL
23omUACjDzwxHSnx55h6ui0PGQKYSbGDI7b3LHVOfEENQn6vzDbZGdSgbfi8wpNi6VgEasPU94wH
xU+qEhwRNYTjzBQNNrvkntmVlJRyF97V9wL6DvJLNJXGwYh/Uoz0cWvTSud6j4yoHojJ7LPF3KkU
FuIygdvy2YHCb0En4Ax7N6v5tZrOMqgaXJ2lhwmhXKUtyac4g3cxh/JaNMcamQOQPRQYhk2EtLJP
8MBJLL4cCcZYNIQoSPBuqU13174eq5cGrKxBTiRQpp/ZhsxRVRoLNS+8Q1FMddLESyQLZuT5Sc5K
bIqCiazT4jVRUIz2Q+fjRY7AWmvWzYRROdRYFo9UWgUQqMnsmbFJM+zM6LewjPeuau560dmbNq8+
ukArch3zwbZKuq3Zzh9x3R0Z7LJz8x17k4jHsgr8u9Fd3ktryg4SBEoS2uytPRaLeUbCCx3aQkYT
O1YKGZ0z6jxg2jCL4uA75fiiw2ldl6c8BtEbiXNDdG6WM1honkokB7kx1tM4jWcOUwTOGLtTfEAu
MvT5q7A7R36/G9PQX/k+AQuXEN/OGZuH2QjdA37crUXwloKl+D2VjPWhlVP9Yw9fsY2ZYUruoh7S
RpVBmh7UyaJRdO+TLEmrnkxIwpzXS5gR1dHejmw8UR4VA+8ziwyxIJwBajnO2NgwT3hADCMYGUiF
B88Kv6yeDE9aFN/SWrCTBvA24S9vUmj+ewp/rr1p9fBGE5rXcvWnLiKXeJlxphIe6iUD5bYfRvqV
m3H7PaaojYZo3suouxPDPN+KfKl3NkoWDZ34hYjBH/0pP9v5XK68RcQnVWavbpFl294efhoRI1Gq
8q5q2y+U9cfGocTVYfZGFp6z4YyiQ6+j4dApriAmpu30zOJeHZ3gmeQyM7EyTvZDalJeE8c6Tzrt
cOBiHW6rE8ngJM4QBsLPYonwJdjjVxsmD3hF70yiOas8ZV4e02k14rUewokMUSoPpi3h7jNhxdcH
QqY42m11NXCkbHpmH+uEwR9JO0pTCdr3xcOoCZeWVYCoUlg+rYnbS8FDjjG+wIv7ngEjYYACDhdJ
wPn5AojOK99ySiE2XCRvVdV1LO9kuxeKR2mDIv2Zxx8RBRKBN+B3WWqCoQPfZdvvpc9eJHc8uSb+
+5yVbbPzbEw8S/TV8Gh0vSXaU18nNt6Y06dakDqfhmTfVoJEdkgjXRO9+jE7bkM4zbHIqk/ToKJG
0jxfcXJqk8Fhr322A3lm5jWtnAoqoJr+g70z241cu9L0qxh13Tzg5kyg3UArBkZoViilVOYNIWUq
Oc8zn74/5jm2JVqMqBJQQF+UDRtwHucmY3OPa/3r+4nkczZ8aOVe3ogh+5baJaLULtCZ47jMc2ne
V8r4LZbJb9lW4WIvbztlmWS7LOwe7BLOm9KzwbWc0SGU2QjoDeJo8AlXxYCPhceZytCQ3xWhytAb
evLQKoIbIFx3ft2rJFS4L0Gqk9YQCa5Y5jf0EwMcq/QsKTcEjTYV1XTEUsx7AsTQkJT0rsEaYsty
sBuIJuySIvgStLeYNig7CSPcc7OvEE90zaHtOAeonbQTLGYkcEiuBpV9UKroXuKi8Ps/uafeQFEG
yB42OCRd+9wJ1hrxhZ2m+OdKIGycA6p1JYrHSFKpHJ7Olp6yAUVrP45ddCuFj7AQje3AiYnBkR3c
6o67YbqCSfyUqxLMMs4Btj/ssgKXnILbaqyk95UnvmDwxtklqOSL3q/25PG/KCLlxtKFvzj0P1GZ
dg++jq9XFw8d6DK9HB4inVmfUkMKsDJDqCcBS6pBH8gtuiwXrUFjxFBomZ0cob6YVOYbYQ5r0jUO
oQw417PPu4ZTo9SYiGwGDlCpYGgFaACFr3zJTCqVSZr8GjUC8UWhsXMEGUcRf8y30UAhFFfaC9Oc
MIkR+WacUfGwMa7L1jQuNGUfGgpJp9DjVoisi4otlFEeIlTKPqm6DMc15x3SdLtSqzTu5YRyNVI1
IJ1fJcg7bYl1OcfrFcHKYtUHQNQ6YSaXoRE8lmSzV2ZiUREjskOdgDtr4xQR0EB9jEVlXF+3D16W
3GphuRsMX76kWPtF6xW+mZfc5lrjA5f7ZuIvOhUsPPpFj7cVGkCqUeudG0vk7t3hJsSDDzniNUjd
wsHxCxSHi3ZY9UG1ap163U5n4ynSDHVqJUcaQaXaoZL2G9rupCE5MYAR1qba4t6DQkTOCy5/rzu6
m742xIqsiGCP70oVxu/0Jjk/hyzgNjekW3RrRPSGn42iiH0bZ7cpR4qYLOA+FO3WXdmm396XKtEv
1asvTL17bHuQjbXASwj35mZVaXZ3BQWBfG9fW1P0AiEuaxM8fRmcF2wFu0C+EqkZUFi9eSo9uOdp
G/6KPfAIY0loYEx+CH+iVnBHVfOtb3agwOvmITS6gzTqVD774PM6AN7Ely5LfJnRHmh7Sm9+FDZa
4D4llRxF3RZ5X4c82CT4G53HEta3EMnIRlITCSW75ztuM4BwhoKIMU9t8yrNHlLFv2iAUW1wu8i3
Vu6ma1fHasSbzqVj/pWCDY/4/BeEaZXjhuEd5KpqnaCRgT/nBFT+AovAEwPS4zAKDNkNPp3a5HsO
Wf6+D6JzfmO9g4aIAuCyzPHa1CXOOir0CFSs9YhhuUGpoU6ESzaesyyCcOF7/m6IKgzy0twxey8/
1zBlYBBW3Km98dqMJlMKAsQJ5WaXhkncQpFhRcU4c9oE1iJELTV7GD4N8gbjqtcCbh2MyuKW4kv3
yr6vtFg9cEc+l1DNFDl4vSioXaoUCGMxNMGgaO7OHkXN8mSTp28CvK6V+JJTDWbOQXOraoRcXeqz
Nmkrk6wXfk+o4U6tksaJ6yJapeZEp/SlAgFoif/kIG/bsQbT6XNNQNPjEifq5freLhCQYOSdkIfg
Pxa1omgETZ1C3iQbqc6G0FWK/koUEpc74ztlUSj4TfOh98MBriGc5oTxHkKs7kGf7DqO3WdZQeSw
mwg29phukCHieRHvUF91JJlbc60lhI+r4KtlMd9iizO9gUQTUykoxquxrTsKPKKfLQzhsutstpri
3NdqnGAS/LZs+VahvHjtqSRyrAqcX0d4/+z3f0UJd47R5KXAgDyEntKS7ZRAj6TJIwIK4ptYaaGz
50TT2XlI4IQbIrmVc+q8mzON8+g6EXhBqGgdqVWijJ7KrUsb/v8qtiUYKBahRUGFFpjH+3Kyn3fr
4SIkZr6m6p78cwzCg7nNZSHHZCrYGjl+1yEeq1k7PgcWTp3U9+Hs0H5rEcRygibtDrPyupayc8PS
CToW7t0gKx7rULetmyy4MOwLFajueTZWT3i3rc1p7Za8bpcphG6imBgOUJtrxut9EjPZKqw45WCr
ZNyfhASSBmQHhWdQxJHwsyG3/aU1gOrBzNbJWnz78HQNgShIOZVPIsV6insPkIuwMd1dzpCDtqqL
vT90ePKEJVdVeptDO2IlyaC3q29geqZaXAK/EQfylhoaqZItbOe5Y7UiTrY4oqMeKHQEWFp1MWhY
H9pUdzRcMDQtHc/kSL+TVYLWVtjcUIkJXpor3ioDjUAmw70qgQlq495SO5wEkgmIh+PZyjIw2uhN
8otl3F+Q7r2kcKvdVFYXwMuJ9po3PComNvaW3JXcnUrUsR5SKYLTDrd5bv3I0VGxYABYxeUNZoQC
V8lDJ6HVbULpp2oTf0cfv0ry+JrTImkljNzWshVfjcEEtdFLzFv0+k4y3QsXtZtFAfS+s5Ot5NnX
iEmiVfGMpDXaU1Mw8ULgQFYMkCSBZtTjQxBDqYdUWEtcwzUUahjcWI25cvUct+gpgju0+7oWL6Ub
Ndiwdax90V3lE/aoNG8Ck1y1Hly/prL36HNu/aTMdxiO551KNSCoENIt264rOKtjaNYosNhtAoir
IWC2RXlM/RMCu7gZngmTYl1SV9zNOi6g3m0Um8G51+ck311kVCJsDsl4APZ76dUsHmYLPdBtMsdD
C6gq7Q0Jc0cZMtmRDciYZWLto8x45rxTcxbgotoU5neQIRkON0RP8FGg4qWKldvf/+UGymEoa2xm
ESaeGRvdpDYlrqnhQXiaIiejmipJdha8fTA3O7TnGODhPIhSLNsWWdpcca9k27XRaqoyAirfLc+0
rNpavUrBR5SbO7cjVs6BeJ2ERAZy0ySnYTDqrWz9uyb5f4q3vww5Rdg/siaty+Hw6gVZ+q4S2zR+
d9RC8fZ91tT+3+6bn8///rf+qt/W/7A10+QEYXIh0QzZ/mf9tvaH0E1Ts4VJWkdXp8ruv+q3hfKH
oqi6ZeOBJrgyU6L9t2p61N//Q/0DkTLW2eSWLWGqlmL9V6q3tenxiMkmzfL+59//w1R5LGVSNpXl
qi7zLjzpbfG256d4V085P0V21ftRHWN8NfrfB8vexG4JiY5tx9ycQtngENA3o/qVGkPEOUEXYP4W
1KX1LcSW3GUbRTP0o9IVZDWDVbbVLlerMEPvRs78KgwwoSDYBu57NeSxh6yqtfBBdoGV60X9q0J1
I31LsRDn5oelSaNyL5Coy803tYbaX/8+SgDBN52nZ320VvyR3fhKcc20QBvQkrDBWAxJ80QPySmz
xHit2FJlPuYOUhLtMrB1W/lSRopVfKtbjj07sylGmTClj7CgwZlMXeFrK3d3mVFi5HdWUAyBlzA5
BAoQJfjVgDq8Gj9qguqmAU9JCaQX1eJ+5XD7E9z2M8sxGGC4EimSj9LMziX/uScliR8gPmu4g+pu
R6oYQWsG9wK9VB4ctFIHOaR4gw6QLRQUG8oZKROuigFwPHkobe86rpSuXpdxjb0LHBGZMlDSvi03
eEXBWK9sqFVwMD+z+5US1q7yKMWW3FDO01QjqUyrwbdRLy17YzW5Whwa0mvepRp5rLh528XGTSDA
rl1FPUoJqjvxl63SzvMPwsiRZhRuossvUTUOYG+s1vB2lIzZ9Q53FuQgsGji7AoRAh5Xtip1+Qrv
jS+RUROS9ZKo44KZDQ+DApQPjldrhudR64coON3c5vzuxtFDZrVxtKr80idnHnIqIkU/IC+UCyOr
kQj7HPDioqIUwkQG3m0RYJrjdror3reY11Cva0lac6UVnH1up2Ryf1MrppxfQoY3uUBIgEg2NZJ6
vD26JA82XqAbXzqlCKgftlzSWoUXdXA0W2ReK8rHK/vCsLJWu/YqM51gbEGpE63JSuOq8SytpRQA
2y+2da3zsoMNt264RfszqC9SJAWDU7otES654Ax7a5WGjjmHayClBctlUyanNTiOYa5g5VC4AYaz
X6/dzDKxq8uQDPlQ6KpUXNqJYif9hjoyyiLXrSipexCuW3GMUKIU+kFSRnYaElkLkwMoUDl5QT/F
Zh9A9hrAWPEyGke1IOqR6ZiqSV2gVosQQb/XKNKvcoqZoIruxgLpQ+23LhoOyjYEhHgy3n5MUoZD
g/JADDUHUln4KBcvPc1AnQDmi1+9jWxboeLe85WgXnMeb4P8OqKMBc9qDl4RmRtl7AhgG6KQA8eK
Gw3DbynLBXn9Oh3IgvtJS7WBq3f7XB9NYFNeOtrSZd0YuXnms5SFxm5QMdHYVH2O3zZKTpNfdVm7
HMMu/B4/TY6dhpRHPyWV1QVpbuQZjLXQMLPge8ltPbkTqmq2P9rWLbI7ucZy+pmso6/tJerm8nWD
idVwJijbgB8OcdhbGSp51zNpdHviCqULLTi3cbHTZRn5EFN5XaldJyMlr4Nqz8nBnew8NRKuaSjq
g12hKdjoGXfPdcGpTcdu1a6G69SO0BFQv2VxIgVv9IxEGrCOH0tcVBNDPeiNpscEdf2WNRbnQeVJ
EU0nbvxU9fWLxuoTCTaPAjyyMhD1UqeC+Iw/6iSyBYiELBX8O/jECwuWA84SWtsbj2nVl7yCaWYA
omRs3XCi6EMwVcIrjI0Vymgroryvk22jlqa4lZteU68V3cAIvaW8nDXIReNc5p1ub4va84dzOy6t
V0sgh+RgnLnjg4dtKN6hQ8k9oHEVjGyVfDKJox4q0R3Tq0vxc2iUaqLP4Ttw7Q5e9d3NZCPdW6EY
TIpZi5SjeEtid+2iEuIqhm+JzAF7wGVbds3cAmylGeGGRKqlfPdwQAbRnPITt4Pm5ZXTu5VJKFdm
ndjKPoN8Vdc9QltqbrFbrybw8yobPLU9L7SuIz1MbHNYt6WFqMcyWevxSbbH7jKPPBkohzFFwCw3
KKsbEHct5U9qqYTb1qgN40bycle6wAIszTfC7rlONdKgooiVzazdeV053ZbahuBlrcRasberOtHO
zUYWm6BHms7ZfGw5ypkAdDutfcpdFe8HfGliMqopsAf21piqRvxz3GybGBHvqEYpot2elC9CGzek
Nk1vFZkayriPfsaQvQV2WAUTL0x6SiAbIaHJswypida4bcv6hscr7YthMBaEVLzUiIqanyYrAPXZ
ZqqCRx9yN7qK3CgMvkT82sgJJXkg5ZA3WoWKDHrftpNDcbBxxI1gRvvJ1wjjHbBiqZSL/cBpxcRc
0o9ITASTLxixQT9l5Hhi2MttmFXXRhIRiZFMihPRNphG7WShlRT4jihJ5gxWyFFYClj2Ad/hGgsY
fUjrq1IiHnoha2Pkfi97yZSfNapCvX1vZqRhWqreEL3GBRYPpAdqiorAheUbo0yb7oa0IkGLsupw
Q1BHU6EAxIR/tDWiONGvG4r6xxvqxxJqPEbfL6EuJRAaQ6tljZMlGQO/1JcaCnpgp/TnXYZO1Kk9
Uqo7wjL+5AAjJqcfy6xrCnsqXIEgORoEJgINY94hzVT3FV9oG/Em9sQj+sTRViHAMS13wtOKn3o6
TKJy0Bvxpukj39wObP+aM/jsMFsqwFN98+aIevvn4e5vaZPcZkFaV3//j99nurdnPk3XLIUNkPox
hPLqdLp8e+aTUHMMVmpC6GO+5V/D2IqxLDUGVp+7AAPz+F6XTL3et8nEBWhN5A5omn6ftDBSH13X
SfpOslyuSbqWnv/PTQMTp3o4cdPgO7z5jOvn+vkdJgrZ19++PBNafns7+f13/rpnaH/Ipi00TvSW
ZZjCgsL0JydKVblnQGUitsVdQjFV2FJ/3TNAQcn8S7EMzncTLOpf9wxF/GHiRahZlqXKLPaa+K/c
M4Q6u2YIgjzwoVRVo4pT49rzfsiFzDYshwb1zG9Zy19K+OAQGUU3Tng1o5Zzbv3+N5WymgGtQoOS
Ll91iYxxG5tngARYRmBBCEHtTejDGYUvh/+WYfc1iIL89Wfw/Jt79iPLuYF7fv0nBu2f/7P6JxZt
+o7v/sfm91i4a16n22aF0OP//O9/3S3/s//wr5FxYkSpsm3QzzDa/vWEd2PqnvXhb1fPz2X9+u76
+tdf/HNgUdPxhywYJbZp6IYC/OvPYTX9ueBL2tNhn5Hze8T94/5qMRhlYdga40ef7rb/vL8K/pGs
C9vWVOhlqqyZ/5VxxV95N7B0BrY+DSgGl2UjzpUnONmP50OQetPK979c6u8tbeAArZovgYZImGLU
HjHHk249WERPFPFN9hsuC8OmohpaM2XYMgC88LODswBrhyLz9lZx75MB+kP8mnh4qFpk7EJU3FwM
gl+Z0iIHeRihcMoJDiNU7bcdvGa8qSyQBp4erkuMVkXyUBIwD4mBFQOmJFisTAqcAmBRQOvPJVeW
Vn4d+j1el2ck0s/gQUXeTdOBpRjXsTciz8LyJn8IORtAajib0gmTv2GAXbaZ97tK4nLCZQWUMoo0
MBQJuPYOOwdjTcNBwP8b9gFZOBMNAEc5XD5cgAlfO/lr7L8quHnbiLEtGZ6U4m7G1r6wXQ/vtUPl
HiwbH5OAmpCyMW6owH0JWvFYgbXcEKLNzn6IsWp38JgmJBJ2scKOucBJWDaKnuIOQc28ksIxk7/J
QF65HIzwNIAZu55yR3jkQsOEL89fi+TBaCiQg6Pj6TtKwiiGd1fYy56PiN7CmlIp8dhujdFFKlSs
M+MFchSA9XLVcVPSjC92CKOBOCwp99z7WhmHDnHa9Iem/MqeCkEUjU7SrWRkYhYirnScEAsSDvI4
cYaveRtvCsg+JDJLMXKafR10d23XwwYjkFT4uxAFS9/vrfq8pJA1QAiax8FK6l5KjM4wcUHDS4LE
gOr2NbduuYec1+g1XJW4p0Q8P3lNdVgxesLdP6Ja7rWqiWlmiFI5fTTt5PFerhJE3pQGKJR0JwUg
Mg6pU2AvUnAsq+HWxndiwlGQcA+AljbFDkECNbXx1s4ehvEFzhZVb+u4vG1wpw76W9Xnq1Ehq8Xd
rqwQs2LogC5ZovAqrShnarjjokPPCMtjETH4lEu6Ja4Q40XTv45gqUJqmTf7FJaZ0a68IgEpfEiz
r2HxGhTapRXq9H71NUhfa+/1v2XR/c8hIRf/X1OQ8/+zpVmXj272/zfl/vWjDn48v9vtp7/056KM
kOwPDHhY8lh2tWlh/uey/NE/+gcW0pD/UHVd6DZnAV0RRBL/uS5Llv4H6zL5Vd1UTFZsHvaPjeOv
MyW72p8byQdnzGnZ/dcRU6Jtk39DIHi/HBtkpoRlcJGegHRaQkqWsLpH/vLNPvVB8xNS8qPmCZm+
Xe2jvjBbtaACCi/LVidLpV0zRs8q64aahUkXtTr+HCEvPGj68zfbiknO3aWSsnUSamMV+bsSPZLK
OqvaewWbTVXPkLFco/78M8y+2G18to9+lzFFad88jgAQkKAqbJzc964jzHP7ytzpcUV2xf96/Cct
dN2c0qkRuUPuE7dgqAzH7i90M1j3FIR0cLKo2l7phE6PP4nB9OGPmZ31xkpJPJH2lZNq5S4uWyow
0hNNL/2Iqf/e9BNcTlLQalc5xAepIrO/e9SaiR4xYyl+NXa87fX4z/vI4idZGMnG7GBhqKIL0pH+
svJb3DHOKIftlP3nemjquTc/w/cScqMlbXv2fTi+yN7l8XaX3nk6hb9pN4ZFKVPeiVwvvs/IpCUq
BeUXn2t7NrPdQYaWPdA2BQuydOilr616/bmmZ7M6mwrTFWjoTqxe1gO1co6nXx1vemkszuYx5YJy
yVW4mmDQRO28qxgy6fGmFzpbn8/ZoR8bP7AqjOLTHRD2PBFMWfPESF9qfZoBbz5l0ZMUUhLqbO1B
PldGLK0lePmm97l+0WdzFOlUFyBuh27o7qlKRAnyuU6ZTdDItjS8H1pGtnYe+Y8tHmcUi32u7dmM
hGtIUCzM6JL8rsOyIXhw4092x2xCpnUidYlNdzSSvdGKeG1GP4+/9MIA1GdT0ivYdF2fl9bb2yx8
CKKn4+0u7Bj6bDp6fWTVlC02jtTey7Gj5gTCqLdIPrdC6bMpmVtx1pDa6h3iYSQNzHWA9frxN18a
2bMpaRVB7CKRYA+397AOiANC3H/8VNvabE6mWWjUCDN6x7duMlzqOFsj3fxc27MZWZm+iBKZ9x6q
Fz16ytwbpf7cAsid+N1kD+JOVciUgo3xXnLw0nnyNYDKc/y9F0aKNpuSBNAprws4ykTal4oTWWMc
muFHVJ7YFxYGuDablVOWGjk+3SJwuBrJ1qqA1Y6/+cJur02PfLMG+pUL4cdjEMomZeyy+n3wpDso
2Qho9EeSq9fEebMTJ76lXprN0yrXczVW+BmWdS9H15b6AwhhMRyO/5KFMa/NZiueqg1kFr6BB2mW
ZBjRPuqy8GP5XPOz2TpqPWkFYv1OGDwY+VaW7ob2k0NzNlsz0fZKl/we9Ye8uzXL+qzs7o6/9sLQ
maJEb78vKdS0qWtma6Hl+M+p6VWQKvfH217ocXU2W60wVprWgsSUjtfo8qkS09LdZ5pWxOy1CSIg
fYyQyo7BQ6rtxvArHOHPNT17azJvqVdU2iTRd+T2CypNaD/Hm1Y+HuGKmC0yGNGXusWu4eCFh3Jp
I9bputu4v7SNtwmumif4ZlvOixeY6Vzghn5mXJrUVKzDTXdhnZhkYvod/35/U8RsLerrMMj6nrTP
05PhlHv/S7Abd/ZmPE/PNsh6r8H4rIKteWL9+Hh8KWK2NKE7oRYr60qnaR9Evkvr6MR8W2p4+vM3
C1NRqrGdak3p4ImOi5JCKFvuCBoe/1ILl0/ldzD9TfN1JiR5hA/hDOfyCitpx7zutmKj7JoTw2zp
/WfLERILLWJ21A5SfSCCun+iXbHU8Gwh0hVfUZPIrp1uJbbSGbrUFY7uG3QjK6gXt/KuOPGkj6e3
8rvr3nRR7LtDRWy4dtr0mzxSyPzD70+cBZd+xG/J1Ju2e0VLtUQlhpFeEjQ+S7fZSloFq2Fb7Kn3
WlETf+JHLPSWbL0fRnIkj5lC5hDUeIhReSEnxFfBN1CScXwkLT1gNuU5CNWJYmKLzp2tsc8xvf5c
u7NpnARAUVp0II7fwTH1xRYe5Sebnj74m85v5KzCS5SphWJ97VESCk7+xLyamvhg8ZGnXnrTtJxh
nYOZae4Y+n0cfOm0S2q4TqwIi4NGfd/46LsuKWtlGvndr/SWGDiDBu0Uaty1vI623U7aHu/8WRr3
HzE2QB/vH9UNoTcGmtc4smM56nrcDbdUJ57pq2gLwWR9/ClLQ2c2k0mhVNRXMHS0TNvlZn9DnvDE
J176DrMjRYN9OkJJ3l/1DgbGQ+KxyU/MqGnm/PsnJsv0vmsCyjY9LfEbp5V6/aJUy2o/jMEvCesX
ICQJ6psc2Ngwaun+eDd9/Fs46r5/YN1pVYzaB3ZSeamoF136DZPd401//AWEOVsdXDsxqCQGbmlW
T2iVjOpTpy6cgN6/cmyZMPRwcXQ6kHhq3q+pKz0xNKf5/0H3m7N1oaKK2uopkXWKnFqwDlTUZeEf
xuRzQRFhz7oExjRg24hJFjXPTf5gSpeW9KlrjLBnvVKBirPcyi6dotUPkdLe1nkXnFh4FrrFnnUL
AsgEBQg9brdfg+4yaPdSsFeN++PjZGEI2tOfv1nWKFCjlkpMshTlUQtf7Oy6Tg6fa3q2YqZmpKqt
TdMS80j+FUnruvncKLRn66VkjxYy2IBFQPxy4+dGPrFuzRQH/1gdxSRpeNsdMuYNcCpouHzCq/sc
hsPKvPYum7VYWbucIvzPdc1sfewSrhfN1DV6sg2bRw2yQv90vGkxtfHBNLJnC6TShcnkXkiE5NJ1
9B3SN8c6U1e1Q2Hq517fmq1bedenem/xCJF3L3Hb7gdr3LVDe2I7XBjxkxjl7UeIjQC5ycAubkn3
rooOqiCjsQHrcaKHpo/5QQ9Zs9laowmO84F8SbiXf+lb6mQ3cBSGrb7iunLykLmwAluzedtVeoC+
l6c0ME8KEBfgy0500MKktWaTVkXopkvB5ITinsMp7uybMT2RBFjq+/mkHV0Bv4Q7pF5dVe3daF17
eCZBYjje90tvPpu4XlZZrija0ml1i7pP4xwx4pbi4d3nmp+++JvVrCpMuE4jHaOE95g2lOkj/qLH
m17qmNmUTbpML5H4lU5eyx0RgdDeiFgNL7DsKe9TfchPfIClYTObvp2gnlfk9FCk38Mc9c0T7S70
vDkbMzBeiKUn7K6R+i1WHiJIEFGtnPisCy9tzkbNBKX18ijktIF0Fi4SyLLn492+1PJswACkCYtu
2p88Dbc/Wu+RTX6u6dlgUbPUKoDslY43GuPOtZXwW1n6cJk+1/xswAS9VlYx52BHB7+dbfpTZ+tp
Ffxg9TJnA4QCFzPzMfJ1GvGtn/Aj5MervAP1S+ka/B3bcI7/gGk5/OBB87Ryq+S1AWqfAEKGvgWV
ugy2EB1Ntgs0FEwAaD/XU/PkMh52bgORjjOIdFUF373y/vgPWLhWiUnP9nY5sEbYMrHLJ4gvg2dv
VzkjfB8nuywuxUbe6Xvw/ofjj1oYpsZsscd72Q+jpM+dNMS/yvbWNnXQn2t6NnG50yZtGtE7UX7b
1DexduLMurCgGbM5i+QZ1Z7O8C+bdBPm0gtyK3lVlQDHy7w+MYaW+mU2fWsj1oKy5OVzy1/J2P1G
yqkbztLwVN5/XOTuCKFGr3BG5RHYLPQsFaVAYO217MT1bOkJsxncBJrvx+i2nGbYxBoclYNt3qnd
Q9h9O/5plz7BbCpTXWINbeUXzuTvHuOZ0102QNvN+FPhd5Q777tIoP+GUhSQv7YxNKkirVkFEdAZ
1tBPrvz67KzWAcxzVcVl4JOTCECLN/2P452z0PvzJHNG9QJ+ARjsQZvAbWrfZ19BEJ7p1TbVPtk/
s1kbaHZiGoHEOUpc6t6FJ32XTm3jC9utPpu1g6FXZRgoObRlDHSyZ0uuVxNJ7HjfLEwrfTZ35T62
c65tueN63nmp40gY15vPNT2bsXFSK21nT02jXBGPQj2xGC99ztl0HTNZzSWbo1kSfIUQMuIvaf8q
ou81/JnPvflsupZqlkm6YLomAI9rHEgMeNDHm176mrOJKoH3RLVFp1jZraRfacFDd2qTWmh6nnS2
tbAJ42mYm+VVrTkmLnenEsPTNP9gA9dmc5PdOhOYpnACuVG3RLUuAFecn84D/M6EfNT+9KnfnLZN
MxSYo9B+vRbb6qxajWvciDb9mXxvO7Dqv3vbUxfmhbClmOeh+QBd22o8C6zHo7YJt/Zz9SRvlfVw
oa/dE4fNxafMZm3XU2tHyHh6iv6kbUA3rKp1/aicYQ6xDlfHB9NCHkvMM9M6oCk5EDwlfcJzfdc5
sJ6uDu6ttBJ34yo/WxU/y1XqRF9PPG9htdBmU1pNqVdWKvpO3Js35pO5hQSxDlbaWrriDAd6fBc6
xx+1NJhnk7zJes5b046ZWrvEfg3LlT88fa7p2ew2hAGXVR0Kxy8yLr/rqGlSXTpTql4MT0Zm997d
5x40m+v4iUQF/szcOKJdEDkiOi+C7aeanqes06axdHMaXpq4U5SLEBDSeDje9FLkap6yFiUVknnB
/U4P261PKaxhNZvIvAUWT/UOCnsYxMBiGt1Y2RosK/OmGl+OP3thfP2usnizDiiiLjTSdnyajCp4
cFS2ciLtvNTybIM2MbIxrensa8sv7bgSzYmD18I4VWfzXE1cC+43V5uyCyinEKa818PsxW3zk+Vy
0+T6YHGc6qbeLo6JoQH6mC411QbDqXVBSOIsv4DSvZnuHsZ1253Ym5Rpcn30pNn0rkGcUbfBqOpW
4zbaST/kq3gbcNshiXSt3EK3fALC/CVnSeHBB+VCv/3cd59e6M13bzvw28JlSprAmj23Py9i98Qk
XBzOs+muxFDQ/Ybua867TbCj5PIWQ+D6jDKVnXKBS5ex+dyPmE13WWAUXeQjS5Z0AzzrLLClEx9m
YfAqs9M3zlWU8hhR5Qhhe5tcc4tr/kTdHX/vhc0dkse7zgcXjh4jh/RXenhZjc1ZPUZrbIhWWR9u
y/Cqs74YVD9/7mGznT4uCkTmFPPvYDR76X6UMduDgu0Rk5Xy8CwOzsehPbE9Tj/gg+H8W4HyZlT1
Mn72cJSVna2BbKjwM4Bp7qcoAGrrkHigHvthf/xnLX2h2TIQuvGoQpUHUV/gUN30wI5P3R2Xmp5N
f2vsAYtXjbJLIaXjvHhppKdSuEtffjbfXUVrYdm3MB4DrGYljKXSbVtfaxagpDR1xniTytX6eA8t
PWs2xd2hBVgW86wWy24rvu+k+wF87pjDG1eeUoBd4v74k5Y++2zC97jyQCumw2RtOG+IUco/IRQe
Yve6N7+CPD8xkpe+y2y6awEwtTyvFNh3yZ2OwOcs14bX4z9hQXrDtH4/J0EJQModcmVXuJO/aI9Y
qt0GoD4V7N8aMzjT5ScxESuxdjz+yIWf8/uI+WayuIaXiEhhsjQRlmBjg58n5jqH441Ps/uDmTjX
fJEuNSTYLgLEaXjZMRDOMELbFXZ3ESbYV/XSKaXJNN8+etBsm9fx4fELyxh2o6c/QH1R955RYTad
qdWJYNdSP81mukcYSlIRw+/wvr3HDuoaK98Tn2Cpl6ZHvvkEmRblOGEihJK1xqpflS7NwOLbtS1a
TBcbw1LuMHhS8qdCsyozPLG5LHXZbBFQPWAEicVTFdn+UUHLW2EaI69iyDsnNpip8z/6KLOpn+Ut
XAMQCjsF3W9wE6V6IO3yKI3M+0oahPzcpG6untrvp2n+70+T5xndIio7Jen6Ym9E1nboof0UBwN4
QZZiL2+DI8SFQHEBuIQqjM3PfTt5nu7NYGlCbY6Kfa4YmKLYZ1rn7wQqVVzngamd0IR9PPjkCdX1
doSkQh9FZgUJkBq/ucA40b622yA50frHI0H+t3wvHpTQpUS27zycCwBPb7RTOv6PV39qpN+/eALq
SRSBV+4xfMNhEnJDCRrHctdWFEKa7PZB9M3zb46vNgtHPvgS75/WwP5XrNEu9lM4Abg5Ba03mAUi
gArhoALaWYkTB9eFez58jfePigwTnEYx0Gfx2nJAKG+1W/XK/i6TAybytTn+ixa+zDwD3LS9bQci
yvdBXRvXmZvhokAd3ZkaxqcywR8PLfFbBPBm8cEkcAj6VDZ2Krf8H4akWu0Gr0389I7/hKX2Z9tl
3uD8Bebb2BH/kjZDBOUxxtfmxNBdaH2ulfSzEbuC1kQiJvuWtqvTtuwOelACmD2xTC49YTamKkNY
uWdKBg4idvVD0eWIs54evRzvnYUzizwbRlLU+0OOl/keHAomdTthQIrW0BWk0VrK85sqEOvjT1rY
ZKZa3rdLiDUGbk6gOgZ8b6urniT9EwbZ6rUdKDqoWTC8CV5NJ2bix+MWINz7h5USiiOorOkek+3X
ok2Ura6H+wGPSuf4r1l6wPS13oxaNazGMBjpN6U2v5h2fWtPF/A2PtFZSx99tjfmETYynQLWvsb2
F34tFloBTmAnhtTSy8/2RdcqugKXkXBfq9Ee9txN76Xb0DpV3bnU/GyzsCFwWloTRPu2UIAERztB
bqgMhxO7+lLfzCZ0RuLAMiDC4nYBA5YFg1C8bX1q4OA2/P67ZlJXdWDDefe62BY2TkbYVY24KBwf
Nh+/uzwX8GFj2uXQFaO9O3rnvrAwnvBOrHMf9zq0kv/H2XU0ua0z21/EKiYwbBlEaTSa6HHasOxr
X2YCJMH469+h37cY4w6EKpWrvJhFC2x0N9Lpc/4eeTnohtvbIKUd9f5Q99Zbt2ZBbt/WDgxmlb/N
j3qBKu3V0M3hNNE2935iGyjGVAEvG/3+93f5NPpGzwa92cPRDSkEMKtlOSx4tbzN7/t8vDO/Osam
sYFkuCNLAcd3wD88ldBxv8m6CGbqoKeaD7NOT2R5LdMnSAFetyvbvAijHmuw040NFE3xRhGbxkXH
i7xTLWG7QJKnArMHutnAhR1d/zVJbHpCzWmgu4U9rNad2l1+tuxfrS59u820UHB0MkJYkEDh1epg
ekpRbHKFjwhm8INdtycUGw1sJ3oB9cMTdt9Q0gXh6Q+oAXZBtW396/XRf7xyQdLr7+BJO9OFCM6+
h+RvxNUh9VPHDeTCHJedXF/VkyLb0YlQauKl82K5hJ5GiFKdIG0UNqH22Q7oSY/0o2pHJ/kYEVUN
bvPNIXzpTzNHg4e53RVJdlqtIciKWjElkkASAdbgT1wmLbV6sP9BDdSans22V5RnmWmhCk3eqC85
cSlUAMAZDbpO60ZIpS6iy0yGG7RVg+lhjcHbechidPrlYfm5OzWH7OArQGySpzNdBJqt9Uby2vMw
zXfsnhyGxCpD48V5Qg99jIesIHss74YjmNQvugIjIHOamNiQGgDTLn7RIXrI2z5qVHcSEqSuLtKd
2F26QLkcpvNTf7LuyyiNoG+QzK/qt0bZ6IUEn0uIS9sWfqLwH5bhCQz417NaUlxFEFpfe1DVWWDX
TnZcVZVYiRFDNV6xQZS5RsSetU6DH+CIp/x+ivgJr1ov3qMeob8vUj0pS1wjos4oBHqc1EzpqR/A
IPpglIqAkdwC6iLqrE4b0/Zq8Heiyy+APtWZ19mxnKBZDgrhXiPRrqRb0V8uWRSbuo/PIbqIPuMg
muwHY+1PrJpCfzy3qXXwIK9TQCbK134VkGS+adpFWpNcX502Axf6ydHrM7i9IENqvRSNFYL3M8z0
L7SB2g/0Da7/mjQK9ql7t/FgdW0O0A1CVYn3GwFwfM5BdT9HVrxCUFSxn5eEsiMkuFkbdso1TFc3
8wSQwRht+vHoO9D/9YJu+6carZOuBEDLok5YzPsMNBRFp9GTCdVx9zBOioT8c8f8wVLuCJnOXLvN
oNwH6djnKdKg4hYW6JwsQnq/Rk00RlbYRG1S/mlBVEFRpaEuLO72xBwQGmv9CUzzQcVAiPbsFZAH
hjQf14b7eXmFhEOZZV+vB4QkzkU8G2+tdbG3tD/VPTTZtEtpvKV/OrKenOzJzFSIS8kqL2LaDK/x
7RHiSafF7I8ggLu3gd5nnpfM+uuazbki8GThLSLcQIvNQW/t09N6Zxz2J2JIT+3hbcT5HeTCrvtM
9jHCoq95jZVzD+GdZ5D57adg1+euygGMxQNE/ezb9hYi3m3hvIVWt9+fSL1TxtETIC6n618gSRkR
7JZSPhTpgFmvBieZVvbgZbYia2Smhdy3OXdBVIL4tQz6faHeF6jVK0YtKSsixQqj0PZGv+BwsqH3
7LT/0m6F8HcVG+Y3s332Tcg1gdH5uoc+2sY7PnST/66TVjoartZxfjZyhuZU89n0syObuMJLMvNC
lmurCU5xV2svQ1a+cijajV76OqaewvyHF78YvrjY13yCcIPhthdsrn6QA/IgAkP1creFzkE/Oy8q
INRHs73/zl5W3i0n3ANOpW+99gLhGOK9dqqneJndPfXe2bUoW1Yo1bcX0/q6dI354DLwfV2f2j1N
xbK+j3n/+zvb7mxaVPe2NMGDcjBlicFxIaSHTq7YacnGvs/5O/sZQUtk3pH2AjUq3blfVdRZH5Wd
fdz7772zy7xhg3LPws9+kZ57agTAn525oYFk5GvP9eN178hGL+QvwOSu3zG7vdj+64Y9Qa/Yeci8
LqzSHRSu2xFCdRd0PoWmFqOpKKq2ByjWXh+3JKPExbqm5VrX2kQvM65v58mDsoQBStQ8us28kLCb
s9RmDkG5C7H+WbWXrX/ZRkU8SjwuLsFlORU95bvp8oc7goPJ0BRzKfGJuOqafIXCN1mQnQ1AkOwu
A3/rpDg3SuZTXGnRaqn3pW20F+6AYBfy1tW/nf9D2VEoc4qQpOtYDq1vZvSSET2yRjvyal+xfMu8
IuRnrVNiZBtG3no/6ux+BSW+ctiywiuurIsLNWNjw7j7r+1JC4yAvvnQ/wiaE43y2I+2p5viUaQx
I0yfGuA024uLhx27uHgQmW24IldlzhdydeUWbyFL3V7wuorWFR4sqpOczLKwrFJSQDKHwnKfnXn1
ylWteFK/C/lpNoUx12zDgoG9enY0jl5kPPSxF2xxGWeRpoh6yfhFaPnqOPbS+CBGYhU5rZCs2zzV
y50koURouTNDOnzdJf3Mhj9v03whnQVFTHYowZJ4PWhkoxdWVTtrrKnvsVpDBmetflbat+t2JRkl
Ismdwt1aLcesTumPRftK9adFhVH+8BYSq55IZ9bWkK1ZNIxZO6bP5GAcoabyuoX7C3YWqU5dMt/v
Dnu3tHqTr7VGk9PLQB9SduBMC1PwytX/U22TcpfKHC8sqhskm9veQInX6xjnhmW5bash0ph5ZLOb
rMQ2zyuXgJr30/Z8fUZlAxbyNHftephnGKYmuyOeG6IvVzFmWbAImVrOeq75HoLFI9NRK+0Y+kIn
11Gd2iUjFwHhkIyqzNFEvPQ+ADx0Ald2Fd3kFBEPbnpeu4HGC8nv/NtmF6t/u25X4hER7A1EELAy
0LY8u9w+OP2vZmZHL1O1/susCysppGSgBgSJpYtPXpbykwnpQx8apNeHLkkcEfUNBv/V3Xrs05vq
lYI7X7ur9be5uK2uiIDvOs1yC7e57cVYD7X7rJtRadyAXkNZsYSMnNe6wIsVojCj6a9sNHmAXFJs
6GQeF5ZPXmzLsnOMXgb3zIGrtr2jOak6e2UF0RJScyYaiJNWWOeHMd6iJoamb2K/mgeKVwEVIFb2
CUKSumvnZcR24J7lezs+ZOuDrqLUk4SMiOFuqpbN+n5kHM0paLNz3p8nkwardtvmRURxr3O+6RQq
5JfVdk5jmZ/rUpH/f1jxPjg5msL6mXc+Lrf3cmsm42cjss5si+xvJE5f760QVH08gEr14CpyS7an
EWHbDckqPqTwlH80oeyQQHD04H3SH3m8xJBnS1S0fLIZ2YPg3epXLRU05hZ8FpnWcFnc49ZbsTMB
y6C7t51EzL1av/uJaZtqfd3W9rLxr8wfg7rLwUf0+XoRkgSrKeQyiDtoBnr49mJZDkRFoOc9pRHU
xBQBJXOPkM6uYWu1YWEaNBA1Vg6UD6HNbQa+e1spMoWETjmgrL6Ok6uzggv+NI2K3Z7MLUIOA/Pb
DJD+w0JLf9leXPoPZnq47nHJIiuisinewLppnelFK/OohYaXsajW7z2XPsgxEX6tT9nYlRZGbXlJ
Vz6B0ht9MHcOj7mrOsvLRi+ksT63BKmM0efNwQQT3KaqD/uMfTT2PYLeRXnplqXtUURKftqJ4LI7
foe3sAC8ecpOR8mkihSa3DU66OYiWPLsR1MlQ/91UPVXyOrNH86Hd8OHPqLOigx5VH1eoIeDR8g0
mqDIE1h3+1NHEd1YcP4M4N0PtXa5gVg2Xc9+dmbFo+F/aYzAzVRdy7IQEhJ2HI29zd1fz1rXvizW
b2CbQkcrzzpen/xMtRDLZkJIW7BClh20yullMdyE+iC2NkfwrKlgojLzQvbyFK3u5V51suFnXsI9
ONiqDlUS2yJI1KC8YANEbS8QtF0pgjMjAXBxN3QYYmslsmhqLV1AlI8bxGy0AssdwnW57fQtgkM5
1VawwWGhSusvXgP1IUq/XC9oMo8ImetbPYPwIqrO3KWRxttwndsX2i+KyrBfh39QGET4Zz7w1PFn
BHxvNhGxoG9/nus12so0aJd4dVX8O7LP2Cveu8Syst6D52fwNhvPFYmG4U5J7SNJKl1YZCnk201W
cHpZi1NBArCtBbObpLjBHVStAx92v++RIyQuXW2tKeoFp85/59gOoUAV8Z9ONH+F0GWUhXsdzRQT
LpsRIXs3rZmnpsb+H2rDj5Y1vqUN6HgsByJXphlpgPHM+ZTcFlxCKpdZCk7tPSHMfAl6AJjxtAeB
+lYRXPvk/je4XBEiihfqes0hVnzp6SPf8L9i3/Oxi1wRG+oPEO0qClxlNsYnvHydUvaW0ovRDudu
Ct1bFAIcH+p1f4esvky5n80DvaTVK5sOPV4d6E27FFeEiFYGJX6Bpp7LTF4pzWMoKiu2szKX7/n3
Ls+MlEGHG8CNS5snrn2Zqs+3RIrrC/nLFrT7tjOuF2eaNHoGTaOwzP+5bls2ZiGBU4/OPpm99bxC
wwhwREi2lebw87rxD3mh9mkUUtcdt2nEgyY6P+inoj6VUCiezF+8fFuXbzxjMWnKoJze0vTNLyGq
V74xFePMx4UJkpt/zwWphnTmDLuWXT7Q04+e/jk3EwCEoGCpCCRZJggJzJ3erZpupBe2aW3EALX0
DeOp1bZX2nen0gd45iawIhwpNgiN1EzLqsfroQuN1613vi6uodqySEJAbAdi7tjhrIFTGDXvvOzO
44qHeZldIYdL198VlDAFeA+K9G2LllKREDLLzt+Tay3ACoKdeD2PehZZdh11ODwqQnYP/A/qpoiS
HlqL2Eu/b3f7wARzsx0vR+/TPAbNvX3oE/CaPV3/JdlH7H9/Vy0WBiFWt8ROkaN3IvWcg21misj8
eMF3RYx0rnPbmWzU/oz9an0ISrZFAFV4hYtkAxeSejBBpK/lKHNj89o7VdytW3ybS4Sk1Xc+tMLH
7rZt/RlQN75BHNNVhOMeHB9NrJCuXgZiQwj+tRcNksn8d9GfSuC3ek/hFYl5ERcNbe9W9wYUUpdC
JZcdfchuMj12Z8X+WTKnIiIa0EPLK/yOXtxaDwy/iDnlkQMaguuul5kXknXjNresecELJbu0zmUY
vgJLed205G7SFfmmsyxftAwvWZftkUf9aQAZb7A9V6c9n9xTo7gwkX3B/vd3+cSwiA1LsdGLnfpT
yP0tD82sd0PE6xwpvkQS+iIq2kWjdLUuOCJZr9wKNxrYYQswsR+SOhrGUEvqODsYioCVbHxdV1ib
u2wAK8P+a0YW1yfU+wFSDYAuH+aDm4f15zXiYR6rjt8y/wlp3TczqFRcFA3dBhs+md+6Vg/KdXy9
7juZ64Tc7hbdmHIoyF2ou0YMb2idc9sLjCtipC2tMbepR+xmsx0N6Jcp+5uOlq4ImGotvZgcB0lN
Vgy4Y6EzfLnuDom3RYgUqPqBSQdd1MVKgUWsQfcJPsLMVzyRSJwtIqO5i6fLzMUiZuj5/aZbXyDd
rchm2cCFtbdoXJ3ODo4t0/RlrU814NZtpoh42bCFFDZzjYzmgvoPmPXX3C8mCOram6JAy4zvf39X
H0bL8frWKnCk8JzxYJPSfOybRQVNk1yTuSK6OWdrnRPoQeOUuob7LVkTVmF2+n9UsPqSTOZ+IUtH
vWW8h5TmJW2yIAP71EQirlpjZC4ScnRmuWHwBd8wpHUEadjQ8OPbwl1YfIm1kMn2973gPGQB+MXa
AD3bdehbk+pgKtnxi4Cp0RwHsCMXPsC9R23EizokxlOzQHRWYaG6a5Ks8iJ2yt0GB/hAbCKMPh1D
NhhOspV9e1zX/qdXFKlibyiZZRFGVW/m0BKCiVjaR0wDJ+dlUSz0MjcJ+btmReWkBiAxnkXi3pkf
6tKKltU5WS4kqavptvomwpRheDZYhXI/k3NTRfNwx1TlXjYHQiL3W1XnC8FTZ+GskU2yB6dvaWj6
Q9CDnyO6HrCSVBCRVNYCWo5+R2yxkoXT3MU+USHNZKaFFOb+mFv6gGU95yno2bfX6dYbCFEPsvPc
rmDFhDul8sTsQ3dL6yiOn0RIXzPvtXnmI+IxpeG6ZSeN2bftC0Ts1Ozr6cYhaX+BREuQeWhryX9f
n0JJEonQKb1JtaGZenrp6nMz301o0Rj/vc30nlzv1hLuFPWUQeQEV+XO0Z5/pLP1yFVXF5L4EHFT
U5eBXWyFR8bcCaATHLFOdbqVuWT/+7txb+tS51aLmyRtKo/akkeN5n1dfJWwmMz8/kXvzFsNnax0
LenFa4H+ZD8Id4Ohfr7ucx9GPji/ieSapIHXfbfbb9eWH0aVD0FaZgEnXjB12xkccBH1TStAa7yi
Usr23yKOyu+rVEf/Fe7d7rKXegy7z1B5C/ODE+G5iPYReosgGTXctrGyhcXX2/Qxo7mNREjXkLT1
59pcY8dZFO6TzY2QwpxtRe6C0vOik3PKI7RgcUfhKIlpEVw1DRi7QzAz9fZUgrQ3vSMqKJtsDkR0
1VYVvc1L2PaqoPps3oH5NnDBTghdYUjShluYQy3GPan6XmWfIiQ21L7XquspPsX8d/O++U1i89vO
p5aw8DpEM4kH0brLxI9TD6QAu9/839dzQ1IyRMCVzx2NMNKjPhMjBC1H7DZDfN20zCNCTk/TCJkY
B1XU4OgtqEEShfuHVK9vjB3r75JRGKa9UA05Zhk7U8Chqqag8xXnCUnJsISVtsooNfEygd1arX9O
GT82hD739hTpTv3T0fNkbPZ3bCAsrvtqj5IPSpQIwjIzfWODhp2Jyz71/HWofw5+FqzpYzlnip+Q
zbSQxg2pszRfG3ySUwap9U9KbjMsArDAlTHVY4Wd7WTm4f4cNSkbPyUhJGKvMm4z20ffGnIYW/J1
CcuthRznp5ucLsKv2rLopxRv+hdNz8OlXg6+tTwb/RbW2habfLutPIuwKx1gXWLbDJ0N7jG3H7P0
sbYUjcySOTV3v71bNknTcdNcUHQG7cn2HnPVRllmd//7O7u94fRAhlR784ttxCXxjMO86KptrPdx
sIv4Kr2ePWPuDS/B7i10t/xZn770PIsN6CWTxQjrTvVSKkmrP3y8776DtI3F9L26Ncb4m3Q89LQa
+/2vRd4+ULNVXLDKvCWsv1lBJ92yXC/xNxZXXvEJNCMK6KfsA4SktZq6yEcbRW4a7hr3kLp9MBA8
F9HDoNe3XW+I4Ku0WKaRaNj6k+HOnQ6ppbgCkySviLxqSLP5Y4m4n7KXBTQQFMo3t9BT4VjxX95L
0Gh3vMVxRb9oy72T3pnj0/WqIJlNUcIYL494rZ9Q+tcZD4sgkCKef7huWuYRIV2pU5bVDMWbC9q/
orm3fvozee43VReuBE8KIOHfaauD+4eSEoet+ZlDAJoctC9Q560CL9JPeR3wWEtMEKZDxV0ROpID
tQi8yshq6VuPNWVZl9/DUINqGD9ce0eAOBQ+k02HsBJbG20mKKJiCWDnpe1DXQm/lw1eSFvTHWru
9/vWR//imf/43qtVPdR4aL4+2bJ7vT8d+e+Kz1YOWl0aafMHWE0OFRj92dkNe8wCB4GhauMp+x0R
fYUbAXthfQ2852V/dCyendP2YiQA2cUs0T4tiryQPcaIOKwWz1NDTjJcIL4th+wIRuPj8G2ItrgG
14MXX/eaJEVESJY7b0OJqoFJMT73ZmzTZ1+lRiSJJJGgryVbvQ0zrnFdCKt1JI9B8qDYi8pMC4lt
Faa7DAVMb0VsawdTdTcs84aQ0EVFcgsKQfRSlvTe9rSjsQsttr0ityQZ8B8M1lQSu1rgbD7EjfO0
kS0wtIfu1i26iL+qW04mbb+7Hf3ivnc++zbcU2uKUJGNXsjfCqWuLU1ArpzyaE/HopyCoQ1M8xYh
RKwxurD2TjUQk3mNeN/aMsJNpDGxqFbF+ccR44ggqxz3A52/N+lm0PBJ7yYVS97HGwaA3v5eArTK
d91+T1LX+Oy0r639VeO4HdOi1lEs6x8fjeCYv3/B8MHx0fkAlHj04GNLu0zGIXeLA5vjztDvrYkF
xJ0V57CP59gRIVe8MPuqLLTm0rqnza8C7nzXzX9t+vWWauOI0roLyZaGDbh2ckYW9b5eBaPThel8
24WcI+KvoCbSUF5iNmxbP6U6BMNL1YWcbKKF42/r6IOTV35zSbudUDza1oue/agpKHkVBV8WosLK
O82zlzup1+yHCx2HC1VzpATb5YgIK4+Qpte3PwuJOwbOHTtoD+VPcwzovX5wDiwZzreoPiN6RObl
gZjOSEhLL5XrxkbXHXFPrFrfJYkgIqu61FnrFO9RQOf7j34f2W8QD9uf9Pt4juj9EneP9RsJp8/d
IY9vrBsi5CpnfCmHvU2e4oa0A+YTveyKD5LMt8i4TOyJ5NOA/UrlW8k0Okl6i4g6ZkFkWQYcpzC9
FDix1BhiKJNH6UCCvlGlwserpCMCrzS/hDBEDvPLbJ3xPA4S//rkeUyRBzLzwiJMvbTN3RTzbDdN
YpL8kGndk1/aihokKXEi5Kpda22ccXN/mdsnv/vEvG8u9DrA4ny9xEm2beCy/7te203r2LiAwPB3
HrhwAH+A+2bc7XmGcwA9Xv8ZWfAIizFk/+qpAZrx4lbpcID8BXBj/lwlt1kXlmIIhBLL7TZYt50A
hB+RjTae66Ylsyuir/AoDuQ/lCYuHPsHYzsz3DJRlSKxxCsi9EoD++3UZojMxqoODS7PtzxTjFtm
WliGq6lpRn+C6bY/9RZEiBVbWZk/9jB9d2rhhgm9XR9vSL5/lxcRlDJqFUmR5KTiiBSURbmZVLNR
YYo6GGPnX/cIrtq4ooE+hgYOK+NxUFzJyL5CyNmODVOdVfgl3dIjZ2rDtHwxUkWsy1JKhFetdtW2
hQPr5f1OTb8dq9B/a04krA5pqMoo2ScIecvbGqRF7r7A9z/18Vtl3peql1OZaSFZR42WOSmxsufb
EwOFNfvkqqDNMtNCpg5NV7ZNhgXXHF5serCGF6oitJSYFiFVC0Qf7LTfgQHNv6OWBZCe4SrOHEkR
/g+oamZeMfL9AOccqyr25j6w9cDnn24qMiKqis4E1cWzGtw09+iCJcE09CFLVfwqstELOQuVr2UD
/zxeWuosnLdwLPHYQh/XXvEAJak1Iqek2ZZ87HtskwscVuZX3zjc5hYhSxfQOA5zrzcXw/y1VCHz
Xmv/tjImgqpadNTWaY0hVxU5owPid5PV93iSUnhE5nExOQujJMTFnWk1FgcLjKfjs2NPcVWomoRl
wS6kqDYZY7nt+zyzvIOuUw+GQ9XrtMy0kKLaUK6Em/C6vpph5X/uJx6YRHFhLQkVEUuFo2eubROu
OG0ygUFEO+RKoSvJuEUE1cA83SIjTM9GUixf3R9ZpdgjyQYtrKV4WKqonuEwPi2vqfWyptH1+JZE
CRHyEq21Pt7C8MDk8gYkyKX5s7PtMnSMYgNRXHZjrIuIKQ8NK7Qq7eZil03SdmNSmeQ4clWzoczv
Qpaaedpv/rBf8kI70vdObNwCrn+/zUXCMVaDZB3tMzwSaOYc5tvDDJhQZ7+Uo2IKZIMXErWc024t
0bmFFs88MH/7/NdAFHcTMtNCig4zROSJv+4l5ugWnxwvcZzn616RBaSQomY/drRysQmb2HwCQ/4p
G16vW5ZcG4igKd+1jTnDufGidWuoeXfWCl6LIdjIYZkUfpFEvYieIg7vWn8B0NRx57hvvo7OPZ/e
Bu3tti8QknXM5koj6f5cZcV1F5V8gN5RlBv3yltXycFehFHh5d1t6tR0k3xflGYzGNP1oVnRPJo+
lGyNrKWOGldVJGQzsofXuw2302kGqjHcxasDLgPL4Zx/maY3d7ltK2wL6TsivfAIh4MCNfSnZgWw
mFePJvQgr0+HJFRFcJXeLEXKKRKMOme6PBiq3g+ZXTFxSbn5bWO7iebf9exO9xSbd5ldIWsNbH7B
HKJjr+RvSWquz9lW32hayFqrHykka7e9gx8dJPU37RaNXdyfiDCpohtcy2aOm7RVfjYH+lgMKtl0
iTtElJSn2UXT6cgm20vR8OKcDabqeZGZFhI1pXPmTg1wY8VKY17Nh6FUva1JSoyIiDIKSBmMFqpY
7lSBXh8dtOy0Wkw0RQmTDV3ISdZDTUCHLEbCNiP0LDM2lW2CMtP739+lu82sea4hjH0B6cbPuvN/
UluFiJJwfdsi8RfXKIMsEV0Sr0Mjk+EaD1m7fMpbAv3kVYtYUQZT67yskLnUh0oFFvloHXRtW5wM
ayvXdrW0MdHSR6a/ZWnCmpfrxeWjed5NC/OgtaC+5UazJAvIV1P272SOcWNnAVOtVR/Nxv4Dwmzo
Ra4T3aiXpCUsoRZe5c0bhy5sbHQvt02aoue/yi4cXNvLz5bGuvHjumNkPheqI4PESTrN7ZI47KGs
vk7WnesrBi5ziVAgyZhqOURLp6QsLTcAt3od9Ujl4PrAZdaFGrk4rT5qA9xium3Us/ng4Eeum5b4
RMSh1V7VuOYEbTdqzPeTZUNGjh6cxVacKD/aFSBURCzatFQp20qMHARL0VrcAXYVTutPjf8olyLK
259+qqJ3lH2JUDmnnMyTDWx/khrfRnag5ffNU7zeSfz/HzAa6ZYNbG9TQoEOyQ9VFl13vsyukKm2
kW+L3yFqiHbRxrflFl693ev7770rlyDS3iyQ36G45C9ueWep3kll4xXSc+x57+oM450cHlrgf18m
XREostkTcrNHg8nWk75LDBscBbhCRT9v4d6w3dr9IWRnaRAPbaQotq2ma2ZAu2J87qtJ/3p9GmVj
F9KT2dDB1R2EB2sfQdrmpZC/uG3kIsxsmGbLrHJ4nPZVxEfnQofxcH3UkskUkWaaSTtnJTDd1FAf
iE2V/I9k+RFRZmmdWQC3mlOCF6bAAJNu8VNfz8r2Zpn5/e/vYltDS0W/7JV2bMtA174w+61f4rrh
0XW3SCbzDzL+nf2Ul1yfwaifWKMbOX4eDehFhcTpjeb32Xhn3l86z/MJvMONLJjLf4byezY9XR+6
zDVCek6FYbOtsqakzX/Y2a96u4zpYw586HXzMs8IKVobpdfxPcy14t4tD7rP8Vr1+bptWTAKGdrq
9VLzEV53rdJK+raDTtgw54riIlmFRFBZlpb/q7NTpQeLWQHR+ntZqqDU7jUNTIXV2eY3rtUisMw1
CaNjii+ZHRaadI4ty1J8hmQCRCxZB0FLX9OyIaHjC6dHVn7h9LatkYgg4xttHIc1XcLWKmyw5SV4
0dtyFeRRNnIhaf3ZmzcIgoHNebMOWWpFY6PHfprecLGM+i4ye2n5bJZ+VUyJtT2AA9GwLmX6ADXi
2wJfF3J21YelLFI4x1tXoHbcACRld07B4uuxL3OOkLZr6mtWauZDMjXfugJszK+eSgVDZlpI2XVr
oJ5kwDHu+rDQY2W/LPPzbaMWMta3Np00Ke2SjjAoeKwzCRe0/734c6u65pSNXlhXvYqxGv/GpJiM
71PdhXbWPq+eSl3m43JpiWgyv99Gm/j1kOi45ayzyNS7wKjwKKzYNX48fEtEla3Gmvd44ce8Qh2y
uXf6S6Z6W5KZFva6zM9nLcunLlnHJta8LTA9enTILYQ2rm2JADJSMw8PVzC/WN59mhW/vRpak5b9
5XrofFzsLRFABlXUddIs1iV2aYfE1MPK+HmbZSFTix7seFnRIVOHfxx0OC2m6vJk96zYa7S7REhS
a3TcfKMo66BtPHTlL2qYQcme2u6BqzJK5hYhWb3GLBrPGbByrJWeDI0LQJTXvlz3jCxihHTdwNLC
+mUZE92busB1oTBMtsyK6nFQbeFlLhLStXQmsFNk85j4LdZUbpzahUS9Nb/OZpG4jq0Cn3wIhcNc
iBgy0GEMJHVpn9jfsxfrMIFDDUTGl+zU3YMQEXo/AUsq1cOfZFZE7Bg4gWedaCscl0OpiFVrGlDP
ia7Pyof9lvunCInsd8OUWw7rk13dzg4rsF/VB34s7o2wh6QdhO1iFSGT7EOENTjP7b6Z6oEn9rJd
5nIbA2PySHD9Q2TG97B7t60FIzfVhyzH/i3Nzn2xXXgx3rTrsbz9J9+ZbmpKG5PVfVKYl3l4NPnJ
VxFwSFYAEUU25KVnuyCGTKzBjSzyecU9iDneaeMNN6L77AoZreumNWweY+DIYIHno525UNUj2dCF
fAYvhslHADuStDm7eZICHuFZ9xmW4tsmVEhmbfQzqs8dS1ogvCZAoUffVJiWDP0/4DE3my1vMWiy
5E1gtByya2/reG7IjREjAsiaqettp4ZvOvqbrWXAHC9YOFUMXxLqopCxW06ZW0wLTzbyT2o9zUNy
k8dF2i57hriq2cGuPrw02gtNFUEoK5f/AZC5BG8JDIbncIzLJ9CPHEnsBEO0xBkIreZjeVuminRd
td95vPRXltTa94mfAa7OHMVHSJYvETxWDHTc+sLDqbz87o5Z4OQvG3u7zfFClmaup23VqLGEMyts
u/xOM93DddOyYQtZuoHUh4zbxpKeQR3xR89f6pIr4lBmW8jQhjGmgxmWJyvvjsZQHyZG7jZ9Ukym
JMxF4NgwbOugNxj63PhhXTUPY+PcdFwDEdTfFd2YrA1d4jA9dP8M2WuKe6JUu+uVGSopMCJwrCxX
XIUQ2K/NzyAjyfM+rpwicLtb6JVQ10XxQrxsa2PVIBrH0oibwY1LZ70zuaOIGpnr9xl/t+IRvCxy
NtQYf3PYnIirYPB/ruA+2MSK4oULVDnynm8ImWc32PcbdWRFZQRmq8RP+ngDnnTfc6SKEJJEqAgn
0xfCbbSP7XX4M5uygNJvM1c0cX8Ii93nQMhafdRnKJDCSbuGMhh6DwxXO2nohrvOrH5shpDPiu+Q
CNpaoqxhuhrGnGrV/ltpQu6NIy/DJawf/rRdqN4vZLMu5HO3DLVfV/igto/97mCRp+s1SGJXBJeR
ueiNXofdDI9SG/Nik9xCIIo5EMFltBpx3ajNfbLU95bzbOHe6PqYPwQL75aFfTFjfsMMrmOzmuRP
7NAkFRxePJkBC+dAFZ+Sp9//4+xKluPGle0XIQIE5y3JGlgaLMmD1N4wbHc3wXkmQX79O/S7CzUs
FCIqtFHUAgABZCKHkydNGWpWcAq48IxZ8jg7V5fxvF2sIz2nR12RhcIlkkFmeZeYgwAI/7S6w2Xl
68Vu2lO+pUfOnFPRmDqb5OMAJyhz/6sxQBeFTt4bPqS+32tMvdg87fWyOtdB5abI9Fxdh5ZwdWPs
G4Xxo+I7CcH/hTJWdLItPiVh+QYQ9+H62Su0htxgGCAFyFot+lOeegEZL5blR7n4cn1wxdMgM3aR
bEo94e33audKmkBm5N9v4nvK/7o+vmrxkhBXXgmqcwvjm8kDWdfAqb7nury+YmwZhVY3Beg2JowN
0FAt8mDo0BjqVomTAWgtd5zUzrHt/ufl4B6bU303wUI0QfhPtI1TFLrIksTarC2wvJUbGt5naQCa
g9B0dA6LSknLALR6M4htF/iAJXRQtFMfxztEBGKojJOOM0q1/P1k3j/M5oAWFU7dn1rkEabKuHPE
LcgtKDwZcFY4K2ntcu2B3PpEkAGZo+sXUrVk879LTpa6HucMu4LUtZs/p5UG/fs7A/mBLSGzdbF8
69famMdTsQYeumKRKTCP7rGM2CE/elF7YEejOqAjiwPaYT/W9URTCLBM21X4pZ97+w1yRz9wyifm
JIFIn11ymxdmSQJMeO4YIM+Es7TFfnvodTA3lb0iw9FMn7KkaKzx1Efid6THBZta4ATZUxq24XQW
Giy56umUwWl1BUcJxQ39qUY/t3AE/7P/uJ2GqHzBRKBQuOleyagp22BIqJeYZd7AljEhhrvp4gMq
SZaxUVXtT4J1OIM1nCMW8jC9tHdNDIL/c3cD6hDiJmOkJlBVJ0nuIDLjQ0n36FngZBprUaGmZXSU
mXYF0lHYmdb6haZcbnLfpBqjVzW0JMykd820KtPuVOyc0fyzQ4uwL24cXDKoTVDD4uJQsF/kXzv3
3hOfKx07zO7YfaArZKIuoyk7MhpQbqbzt1O5sUXqc5X0X2eeHshaHBlNNTkXhbozJfEVzTQXfY/N
T+jJ7E6k1lx3lVTJOKneMwnLR1hAPM4e9+o1EiLL+LhXr/naDrgqg1SGS/VuM6eixyzJwxib5/6u
P1jH+lKGOrSjwiCV2bvsbOoXg2Tg8EMwOy3PdnJX8k9T97zosPLKndo197tHssgGnrICh739auOq
CvLPBMXd4l9YElNAtO3LFHdKZvFqfZ8O7YBpOPu3NB6N7J45Tz4yeW7JglVXT6hS2zKUymQszWe+
gL7x2N9bB3SECedwguGbhn2oN4wUki2ze5V1YXLLwL31XPHJXrr7ykbQgumOXTW8JNvbmBAgi3ME
c5y3cUFE1HiYvW/XXwLV2FKMy5+KOnEyA2Ov3/PtxWufrRutaSZJM4PXZK0J5Lh3/Is78ZCy6Z67
Om51lVsjo6tap3Ia/O1C7Z/dT95leuDH9Yn/u6G3gHkoovJUaWJeCsUko60oBQXBvDL4ZKiVhENT
vl7ffYU9JKOtlr43qrVCaGJlX1z/CHqUoN9OqaUz81TjS9Lce8nkDgXuP3ve3nZjwn2h8XTcQvNk
nOZDjTeZn25L+Ju/z+md6khbkaHTCSYrti/98qvvXrrx3+v7pLilv4Pj74YGYyEI+cAlfmKzcTCd
4cGbSDiK5CacnvlbfbwbnnipBbQMYuxk6oLMuLerGweWJNfavLxmztadsmYInKUI7VnXk1qlqX/b
X+8WbQ4jYsgbtpvHu0mK6NC5OOFcD86dvlem6uJLMtzTYXAXF5NM49G3jpNOM/9WjR8YFTLQinFv
5TyFQW2dRhaJeKyDzgqqS/LkRVVMEMlBtfDJDnP4sFVk7Aq7CJwX7zYzTwZjlfkyzznY+08Ot8J0
XC+cLAETt/BfwkCVAVl9T0gPsrvuVM1NFTnJ+mNNvO7o+9y+8QMkyZ73NqldCs3h+w9299qI137+
cl3YFOEoGY+1peXcWy72Jo/N4055Nh33cJTODVc9yjIgKy8d9M6ZXIyfIYzdPhUXEpZ3TrAAcHpA
QVik7QmzP2IfXTLJ4sYW7cBhfMn2C67IYTh5X+yTexlxs3SNYBQaVub78uua+06Dj+HWIc+P9fi0
OXd59/36UaiEnErPM21nK1sqDD++LYcxNmC4bqf2m/nbfNFFUlUHLgk56cZxyveHNI/nOLv0Zxda
5Na4C5ORWq05TaymC2SN3NPl3BhP1zfn40eByQgtxjqPiArLLrY04tWbyFhQCs3T+bHiYzLlFwV+
eMhruJiznwSL14VU2x/g4yvD/sBntRMgmhRnmnXOC3jGwzbvT5Ughw6Nqq5vjWr1+5a9exvytTQ4
goxQoIUFFLcT936vedIU/j2TCb7W0cjynNrjyQ6WA8O7k16SMz3Wh/qkCxOpTlaS27oaCzAVY/lr
cd74Xyt9dG6pe3ctJjdZrCtkF/ngjacyq5+cbTsSv9WoZNWmS7JaNU5mmgyBjwmZrIFPwYZrc/08
P3b80Mr8v+e5ll6XcA+3sUifpxxNVt2jvfyw7dcyu8nCZTIqK2mXnhgWXiyr8IEu4GwNymrTBCcU
OyOjsOwsc/yihhlEverYMC9MKqrJNSmuigzBGipSD50BYULf7ahwj521hGzVbIpqcOmRdRdjMBpz
7U7D+MKyJ0Lumffl+omqht5/fyeh25QvxbhakFDrb448gGVlwQb82/XRVRu+//5udGcy/cxesPCN
vjr2HAGwc7xtZEk0CapDTFIiaZinp2R6qHTMAoqXjsloq7a00KRytwr2CCtDp7g84pH94KNLHOhG
4uurVykvT5JR33ThjPaYZTjsqTBxtv4u7peIReu50RXlKSeRpJXVLlm5vd/Jyx7/BJPmyT24cEmz
I7/teZJRWNYoKtGPOAYYzy0/ch3rmOJayuCr1ui9enRWvE3pw7beu+MW9ImuMY7i4ZOxVzRDFyXP
AyptNrMgqy8cjULT9S7XQXBVi5fE1WkKy8w9LN4SoWn0obXeG6NOpFSDSwI71ZPZWaUHrCfJfnUF
i6rO+eyWN6pIGX1lz0PmgYIM8VtT/PCrxAxbI1s16kC1dkloqe2AAqPZ1+7ebcVblpzSThPBUGga
V/Jw66ZjmSjxnq40ntHWXMcbrtIHriSp5cjmDfxC/cn+XCO/Xx6dp/qOf2ti57iejVazM6rlS6K6
kaVM8LIiZIv2MRyNw3RW0r61f7oeTAZg2aQcBWv2fblsR/tonJNoe9kjL//ri6vJWKu2SUZjzW2+
bJOHbVovxhF1sycwjxz+v9cleNkOGrWpuEAyJmvuuqxEP2rki47JyQm3MzrLhE1YheL5t+X3D96D
0/W5PnZGmIzOqoy0o/mGqX5zN56K03Lct0w3/O+Q3UcHI8lx2kwpDBuMX967n1Lcq6wLchrYh+l3
lKEFgooFRZRG3Z2ulESB4WQycmtI1srN1t/fZKEpz47hLMLxMCM9sGNi0kiHWFGdkyToRtsxC311
ESdr7iagW8cwrW/KuTEZsTWN5rAuBDY5WetDjjSQyTLNq6xatSTqdPWAhEAHOTCN3tH22BpfulWT
UVINLcl3ma2Ftbhpe3LQ1Xm2v7vN36MOeap4zmRoFgPVGhk2qGy3f/PoW9v/NI2zxzWZYIVmktFZ
tKvEMFgjfKDlx2AlQU11deCK5D+T4VldgRTtsAy7iK0HHjbf+RHVQsNDE7qQAqSsnvsHDl7ou+rV
fdJZLIqTkNFaW9nQvGU+AiXkYrY83JJv5nTb3ZSBWs7odZNdjACPmM/cPHuO5gxUJyyZ0Vvp94lR
4M5n4wtxv9PurS7ivN40j49qSyRpdZ2cE7CkAima3nnmo9hQf655lhVBNibjsJrMBcp1P2PEdCJE
/sNUhF48owcYYkffF7A2H67r648zeUzGZCXw69DJdQL+2vq7F/8kYxsa5Rhm5T1K1MOtmjTzKFxg
uatiua211YipPxXt2q/BOLnTj7w3Mz+wuqo1A4tsoolaY011zbwUEiiDScYZTI3ObAKx1ayBZT9l
jQ7wpzh4GQuW2b5IZwcH3wLnRN4a+2y1n68fh2ro/ZjeeX4AH6PAluLcF/8Vha9oLJQFWp2kGnw/
m3eDi6nJGDMIIhz2kdlPdLz48/P1df/uT/TBuywDwHJrXNalSqdTdyB4l60LsM3H/gx2P6Tr/ccs
nA806sP8u39hQf+QPN6WCmDW/rHvPgos6St6bWPiEt1w7QcPFVw6Jg/Vwy/jwlKrEjPKjffiDfNX
9YgQ8Sc/tD5v4XKfn2FkHJ3D9e1T3VVJlYjMc2Fl4NjX5LFrv8xac0k1sGTfAwM+Zc7y+wvmKLsr
XpYTvNlQrEHxVMFrduNbP0GyAorepBbrcQ6Tf1jdc0k0j4NCicvQra3egHbbL5abfx2nx9X7kaQn
u9Vx4itkQgZsofy7JS6BloBvRZ17mxwKHfBGtXJJ3LKpLOoelLknQo6lVwW856GdPhseu+3WyFAt
H1XV/pTssBg/Rl/mfNN4P4pLI+OzTI/PzNmDRGs2A+k6oQ1Wx4iud7UqviJjtHp0JamrXTFHXvGa
whek5t9NexHpw8zPjMXOV038T/UdklSlU+7bWY4DcL72XtAOmndfpRbkVovJVoNXyUQlx3xsYycs
Lk48HLMHK/CCHcHuP2U/r6sF1Q2SZKraXGGkIGEHTefRau+75NyV9+Ds03yIan8k69rvfbAvLzDc
e/qY13dteptDIMO1xnQG+V8FrHRVDbj1Iqj7b5vzdH1PFAaLjNLK/WTKlhWEDbVHNxHTZu6971O3
dWDnGpeynoegJU1S35lVgm7lwZhsNtPVrKqOXoZwuanwWmPCls2/wIvNv6AA+pOJxD1BEeXJOqKd
WHQbfQSTea/cugCXj4dEDRrGecvzRMZA8F/XN1EBvmEygGspnIGVM74jj8ln+80KjaBEoQdDFbd5
qL4gXa912RW3TAZxGWVbcKQQJuSLXwzvMy9u034yaquvUm4wDu2XrtavyQNdMdqjaTwH1ZqlZxN1
8yIzEo5qehKiS2Wxvmj2fR/gAzNJJsNaK4PVDZqAn4xPC7rdAVx1TuMl+v+EsK4UVKE2ZOTWkGQc
0ULIX+HMl2VsXidqRn3CYmvRVUAr7D0q+w2ZlZZ5X9htjMrzas3Ab4jg8MEeisH/ktXEdr0g5UOT
v9hGK8rntWtI/waruay+bX1RN89iTcpkCio/szLk29wmMz5t2WKzzzM85zQNfDMBVD+w1opsWWDO
nsPyxyT15iyoUE9PnmlODHST4ay1ips0Iizt/xqTIDZA+LxLxrge0rvE6sK1mTXX9WNDg8pOg535
M6lA3RZvfD3YJvCL5hpVJNUM//GNpXIFSSkMx2gWrJzNbrBV42HxdYQkqqElO6YtK2MzFrKX/vtR
yvsY+d2bLA0qew3cQ6PztLDHuFmzQ5vQY+az8LqoqVa9n8M7v8Bga2IYxMWqHR7k4DCfEz+6PrTq
KPcp3w3dsnUi+JYxXpMlyvsqapAIXFpdNYpqeMlsYUNbe2W735SU322oLa49/tBlt7FFwCj/7+qR
qgBCPmmmeOXLqbSWk2G2mo35WPFQuT5kGCpA5NG4Np67BfRYNACfIFhBqq9VzzU3RrU5koQuW5ca
G8HqabIcOBtiOzWOxlTeZLpQ2dswDLHsTRenOCk9dLMu+odVgGIVvbVv0zCyv+FMvpMOm4XDZTAV
+BBvVNdd8OMQC5WrQvIpAdenY45oF8/Dlc1HPrmB2TtH3rqha6Sa3KXiBGSvIxltJjLLneJ+3aLO
GaK+n+984mjkVnGHZOejMkBiDHthjsFH+UDbOqpACyVEFpaeuPEMJPk1kmFw2rSYY6PJI5HvzJQ6
l0y1OZLsFsZaL67B59iby2AmQOGbc8hoqQmz7Cv803ygsuexZi2aMIIUJPZh7mx+cm87043HKvka
3BX2kBT+FCMYEVsFqqPs9XkwdCVYqsspye2UNQjdFLg1pLH6u3YpjWPquz+A4mwibs9JmLTJbVlB
KvsfXV9Upm3mUEPEfbNpvYb1sOnoxxUnLPsfuJGeYW7TFKdoXbESetcWS5hQ/3T9bVFcf9nBKJfN
Gji6UMdi6FgIE+rCWroFpeOcN7/UKFHVJPvv7x6wNGWLMfp8imHsPAqrDzOgqURtAiygK6hXbdP+
+7sp0IlxTTKjnGLYiPeG8MLK757W0jpc3yaFIMhOhelueV0YDKdgcwvG4epGRY4mubeNLklxvTlV
4SEAH/dbc8kq+6+mr3WWs2pjpOe3ByPlBoDuFLtb/QlUrXfof3dxLF0LTNXwkhj3lrBaN9m182Qd
KEHRDBEHp73RipVdC3P1s8YZ5jmmdWUflrrfwrIv83s6b5nGiFAcrVwXQhbwTVRoghkLt68CkH+F
Y5H/e/1gFbsjF4KU07xUiYvdqa3iNHjeeTDxVJJKcytVw0uWsp956F24QngNMz+yLX8u+BYkRqvB
4amGl8R28S3R+24yxVkLy23KHprZjSYz/Xbb5uzTvhdZg1W822CStE7pZVXgjEWRV8jPFDlzgmmF
aXdb1JX+Dq+8m8pCpa9v9+sMZ4jEhLJLZQ9HgX68179k35APnkm5IKQ368wHbfgcW+N6tlIebObw
1PffZosfr8+gCGLS34COd1/gTCDkFcU2xqKY0czWuE8S8VIl3tu4kWChOXYvPxoWDW3OgwGR3+vz
qoRDEm+7Q+mga1K4HhV45Iz5BeQoGqX3cWCNyjy9Qz+ychkEhl7TqF6e1qIMABYOuSHCwgJlzaJ7
nxX3WC4eGUavRkNC2MBmZn/rXf9hMuqYOLZGgShOXy4OoeAHSOwJdjDN+dMwV5+2aQ2ZvXaBPd9W
wkzlChE0M9jqlay7C9jcmaK9S+dbmle5FpWbvsNtrUq2QcV6Q3WwuilwF/MhTQsNpEJxg+TykNlO
ypJ0uEE+5fecbw98cTT6STX0/vs7mRg5wjYZKk/ixlkORrMd81bXsUM1tPQit+PEaTFMc4wmR49N
MvmRm4Fs+LpQqS6M9CRPTTWA1zxbYpcmp61w8mgb5ovdL6+V7b9en0Nh/8qVIKAwnWovH+Z4Kau3
0ex+OOWLR61jxslDrSVKVUmWZGWLjRvpJhb4B2x9cjiNt7452bMuif/h8Ht26b8HbIFBYbKFOUNY
03O/iUNC9xCpznnah/lDbWN4KfkNk86tK3DlwYE1Tmb/4PO/JtQwV4MfUF8chvZT7esAiqpPkZ7q
2ncHG2/1HPOJH7o8u6+sf4vypgIyfMl+095JAvXyguSrNQNtQu8AFghow+99cJXdcJkw/P5R74ZP
MlDmFQSXSSxNZMz+HePzGUXZ59Hqn3XBHNUOSdLsiZQu6Fo2x2ilcknFcszT6nUymcaVNT6UOnyE
JNLcwTu27IpoQ9MJf16+mr15sdD7cuBZOBITnSia4s6Y3HO9EDCzENj5wngquvpu3fJjN8Z5omMB
/1C9YC2SBhjXCujgGuocXeAeGl88TpapeVZVQ0svdoYMHjUG2CLgcerPuRBfS1oZ0fWLoDojSd4n
JN3nvt/lvWeH0rUvBUGp8Gz+uD684ojkqpKZDcRwcxfWvpuEpMgPAm9TyJP1zipLXd3Nh3YHiLol
qV+3wjAnUCfG1pyF2yAOVjL0MJ3QiY8sh8w2H3w7707Xv0ixYXK9yWw3abl6uNRLbk9fOpCoHIGQ
WHCVRl10STWFJPtj03W+5xJoFq97TpLhC5qxn9NK18NCcZ/k1vHdVtqFs/SIj0HXB1O2bqhO5u2N
+7PP+k6zGOjhaLGEi7hrygeBosgxT+6FbWnyaqq9kWR+6d3ZzwmGJy07Jllz5zM/rmudAaIaXhJj
trn/k7U0PVLjs5+FyfB0/eKotl0W46G2REU6ERcM3M158Qv9eDKNilAtW5Zi1LKxbMRbhOKtkK70
lIBAm/j54aaly8UmSWuUhsgGEc8tPze1/0anROfIKbZFLjghaEBWmAwPHV8Z/XfJYA+Mm9d8v75y
xcbIFSeeUVJ3zWFvIMMXtnUf+mILaLEdbxtektTGcLk/28USG07+ndkDvbTW9GqCv/R82wT7d72T
pg28m3baTiL2y9GPOOjXzmuO3sVWV1aau/Mxa42Jbqj/nSMD6y/Li1bAkFkCNGEOkT5FVrULPfYL
rAtB0XXBMgPvPd5Eyo4ZJSGuQb5KkMgUsZ2B8AKuNgwnrqu+Uh25JMIzsYwho72Iy4zA96xXI0Cd
PLKlrqvr5KIwM+XSFMuZUZXtUJj7dX0CMXiAFIwfVtw8jQ46kZfWHahPaEQ2Q0ePp3hHXUnAR15B
7FqyxF5XBJsvohSZvbqMvFwTvFeIoVyuwoyiqWuCCdqka4O89LNAOM5N+U40pJBe6NrMRjqnuYgb
F6yKNJ3aIJus9pgjfa2JSH8cT8Eckj2+lHCEQD6Jc1/7c22M4Wz9zI3t4I+IQDneQUz3Dfu6Dpha
/H1dOhWnIpeqDFTglfbEFHfpNlh/rTlJkCYWnutsj+jabfh36+Ky4ev12RRHJIPcq8lOQCZSrzEt
7e/G4oFL1V104XDFlZYpSMGvYlY5M2k81H3E0ld3QhntUEZFxo5T+RWUdOGI+339S1Qq5w9C0tkS
fpn6NDbtIXCTPiqz/syLvSdzG8LTC1iSguali4SvazuhOCsZD1+t2DpasTl2ypqxp7XLvOTfzO+Q
3SwmsHG7aCdVgu/1cP0TFYclgzXabm0Xl/ZmXIB9fzivo11VF1csk8awVozvSA9Dlm4UjAoznuQk
DwitI2LotJtq6P33d2+OVzgln0S3xgWlOIrVqec1NHzOdQmwj4msIaqy/reFnTM4SnHen5dyCXPP
i7LFPzBWRRP/NtldRHAuwqyCurgM698Jp69W0h45ObdtFzWz0ByT4trLRU28rNLBTJkAp90SNDy/
cCsL82oNtuKV8Ayc10XIxU188vhuyQQUNRu93DZFvHoZDyhP07DeRAn4Kma8fu8+rgfEHNJLQRLH
2XJUlsde5T4uwoq6xkeLNOfC+Bi4qXVmRXM/+D+LbQnyhYYlqvE1U++a9oPoi1wPNdXcKN1SQIcM
P8viE9I6IKnrX5wW3rltBnTOzznYsWtAlwrfjlr0MKEowXN/GtlnkiTmISktTYxSca5y8VTW1DsE
BjttoHIqz8EtVLRRWRWh76fRMLcBn72gvy3yjY5I0ttT2i1z5qZdY5SwH2rjFT0bwjGxA2oV9yJz
A8+zouubrPowyeJsFzKvhjWsccerOKPfTYefjGEJSUKfJ3A2ZPTnUo2aE92VyQcHKkPCssowR3cg
NCaFd14M5CGccb2nRqIxOhSOu8wnXNiD8IlIWez2RlCDyrN3zAB9okOC5nuZe/LMG41CGSbm4IQK
YmdmzABqHBr67NT2FyOx/73pVOQSktYwsyLZOPCRafnA2F+G/aOalgMwWODqoxHdcYCdLjygej3l
opJZ2H7rzhmLs5VG3ExBJf0j9fgh6f2AURGMZVyYZYAYqEapKF4Eud+9qIpsEqQ0Y8pWM5gnRqOm
9P+6vneqSyDZ63ZuW2DjstBvCsZMuvzlAWnPOjtYvSLg7QstRo2uV6gnGVuGJoBVDTPNiCe7eezE
V39NDsQpnkX6RrXNa1RbJanfyiKsYINnxgLorMweQB3fvVzfqI8rl9HDbNcJ7x7mNGFr3bViixMj
I3Me2x7UHCLDFXP7h3w2Cucv0y8dbgblYBfgbu7yYUEy0bCNvFvxllnWxAOvcxd2SNpZ1HW4iS3x
fjlzPcyPaPiAxjsIlhfMg/2X1sWzbTdcV97zcUWi6cuIC6ySOIYHaV/CneBj2HkxQv9gBf6piepT
d0vNBqaRjIt2rBBidDENiNcs85E0midFcX1+45jf7X4Dtl7PGCxQ6A9TmCV+MOAFnYtLyZ9LMNFr
zlhxf2R490YNPCMlNMne7Wfn+yq+5j/LuzIAxBsES2IJB43DpJpJuqmCcbqazETvhMoKO5DTgcX0
qPkKxcMhIzAYdb10hj8R259cP6i/+J+GH0OYHUhoPCbWoUqCJGBnT5M1VNk8MihjHpklVlqw2HtI
H3euhSrEwT9ASx2zo47oTXV/Za5OPsxTMtUlPupznwU9yDSTiD3Z3/njEFdHEvlfru+ewlP5ne54
d9HydSj6zcI8Xv2PNaBW+rVv7wR/uj76xwUopi+zdJIsKTlU4f8+Iz1P+Azz0fze3G+HEbRyftS8
Xp9K9SH7zXv3IS5va6sa2iJ2oH38Ou6mc9KhA6iufFo1viTpoitdsqUYf0NPRAtEL6n5bfWea+c2
iZcRGk3CshztKIvYm7YAYEDDjD16RB+WYFw0j5/qEySPYGEsaa0VU7jZyzQ/1yOe7e6QOJrhFTIu
IzI8MiD1iVhObA/wpRMrIo4O7KFYuQzBcKkPYiyGoXn7paIhOkCHLPlaWLqwpGLpcnkIGVp08UaQ
P25gWQXrPPOwr/lNBS4w2CXlZ/mTQcohFXHPM3bn0ry6n0tjPvu5tXwmq2N+vS4CHypCZspPtuOj
AnhJTXbx8/q0lHmQOeWhnXTenmp4Ka42U/TJ4xzDT4x8QTFMaOftsRM3pbixesmtMYp0nIbJsS6M
iJdkokGXibOR63B6qtXvV+udfigq5Ikq1wUjCm8u6dqg3Yo4TY3uhn54g7D6fdp3wwPn0XYJwDAX
xsy/BlG8za6jY7JSLV1SbQkqZXKKtjqXfFyQ0iZBW5VlUBbJ8fq9Ua1dUm3UIm5RMsu69CJ/3LG1
HtNVz6qGluxtXqDJrr+m9mVFn+AjDl2cki17u23dkj4z/bSt3B77klCaHu0EpHaGueh4SlVLl6S2
zm2IkcB97Pz1UrjiWOc3SpKM+B6squtWoMkuiOgWAdBfPOCUeKG36rApiisjw74zKmiSJJV98foF
2INqx/bFU3dTIRQzZdj3WvFlEZu3XgYDRScBSRk7rwCq3lT0g/ElYfWLMjNML7culdG+jrVlB41B
dC+5am8kUc0XszAro7YvTQoq63qNAIyEi3JTRz6sXZZWv2jHdsXh9mueP+WTuZ2HZLgJ643RJVm1
ks1L0JiBXdwZ22OgQdUjQdF+eJNEyW4HXzNAJwm2pl3Gzz0rv7e2fbptaElYa1M4wm6QtOQ9iYYN
xAXbv9dH3i/FH4EjbIkkqO26zI21QMcMlvVEHFAgesaL0XnHtdF1Q1ToAtnF8JAE6/2kweNRtGfC
/TSwaavJGqvGlp7VoUqc2TDxMDm5dW5QoZH39m2KXXYiyES7hRDsuVOVj+Y0v9G0P1/fdNWqJQnd
Bs9G2gGbjpC29eaXVvs9bcsb1y1JaJoPZl0mHe5KMXzaDOcfI/M1UUDVuvff373TCwiEVqMeYGW0
g3Moe0qPaPDz4/qmKDSLDOTufKfapqGwL90gvjJYAQHPkj4AF5WublY1g/Seul6PGH6HGdjYnMod
8DLmp5stgd/pzne7YyKcsdK0sC6Nk3eHsjOH4zQkt6BpmCn7B+i06pkpYkOXahnu3LJGGw3Df0B9
2E0ZD6QPpZDVaCSuY4ueXkiP1hwJ/9W7zr3pJ7qsnuLuyEjtpkcN1Vb21iXLOvKpQUv0Z75tuia6
CjUmY7T7xrAKCnL/i21nwTLUgdGNweRdGm0sV3F5ZKj2PJYg5waG8WLwKSJDuoB6ogLwovh5/fqr
9kcSW3DfuJ2TrezCEhqi8vWQbjpA9YfxMBytJLbgLB7XqdpQeTH8LIpftf86m8/MPJs6onHV7kvv
apJPk0Bch12WHtHC/DVrDrOVIGR5k4uJL5Akt0mp24AWFYonb54bj3QBcBa6Luaq1UuPK1/o2HA6
uxdKPSew6zxclgYUz7b31Np+cNvxSu/s3oq5W5vJvYh5/iq67QWtuP6+Zeg/SPvZ5BKRVC27mAgd
GNsY9fQ2g+kP3v4OdlJSJzCYLLfsngzLHv5p7DSrbrKY/mDuX7dNTANoqi9jN22nrhef/Mzs4+vb
spsAf1o2f3D3w+5eSDOb7mWZbDfGo1JHbdZVQV96TdB7xc96YQNSgJauXudjDcFkpHbKeeWZtIad
A0oaEXCeNP/0JROH1UjXG3dMEuXFdYjZerV5EdX6vcM/AWRD9wEfqyAmo7TRsKzKRQrLmJfE+SJK
uFfZvI7frp+HanRJhtcOlnY14LCtGkxTCMubB1ck5MaNkYTYYV7uVBQ+Gy36NJqLIj17Y6lLmH+s
Iv4g9afEtHhSYvTZKo9s/IbOzi+V8Wuz+eH65ijujoy+rqecZNtubAJzEGyNf5c3LHS1jIyq4SUz
WVC+zAbD8FtTndMSnO1jhq6hN+VsGZOR1ryxhbV1eBtFw90yLHhSmQfbFesQlpbZ6zLqiq+QQ4HZ
mLn2TGf7Um/pT1oUD+YAgtJBB05XXFAZCJShETwh1epctpl4nzK/nNowSRlCRtfPWDG+t1+ud/bh
/3F2Jc2V6szyFxEBAgmxBc7ood1u92BviNvdt8Us5unXv+TGW/hTW4cIdg4vdERJVSqVsjILaB94
EIEyr2U0hUXT3EOlbNeFgqhA8bSxqFvGGJrm5akh5r1h9uG+Wa9f837WfV+TCMXWq52XIEfESflz
9kxzXzWHcCV1sDInXtpkode0Gdmlpm77qbdzM+wH4DRvf4Fm26hyBUkBZgNptvRqecVjFU1PbTNd
l5Jt2F43vBJ5KB/HpiUjIs9QPduyO2S58Yn1WxURTejhSuKQEgsUSR2GJ1H02Izjg7NMXyYRhQWh
e94XCVFB425V1mOdYw0KybOg7kAEgfr4Vvap+QAVNk4Ahl2Q06KkU6bPeZEAfltbP1kDTfaap79u
r7HGt1T0eFcXtWPy3r6yWBjLyYOAQeuPBWhhN9xAk02oL0xxGo1dNnje1aTDsWP20fR+2ON8jMf8
U9LVYdXu6psAR6uyn6LERG85d9xrWg7FQ5z2n0Hm7V5dQXddJYmrxCGOtjvTNXt2nd3s6HpOGI1G
yN2tW/bHtw3irn7yLmBMyLaEYcfmVYB7KBTo+HrtMtf6dy7GPBiJMf42vSbfue5KdIo8M8+nSqz1
nxGnzYgs+9/eje2XfdtKiU6RLQYzRVPXlSVp47v9wh7nju/qHITfKRmRUSWIdJxiIVaa0/bFBO9W
sowbYU/nEso+QncPAX8+1iEfkuW5QXXli2XEWxmRJuqpMHfbsJqhmqR1ZXy5Z+hcXkR3ruONsp5m
dBXj3pnjKGJaWddRgkfYvK+lHcz76rREhbjPY9onS1/ZV7MfYnl2ZlBT+6Ttyy1Yrmb2aq0G+vLU
WNzMvc6AfwWJmIawrx0vnJJhSx1H8xNqtabqoYnYdga7Wmnh+TaIVwJUVBjyunSXigohasGmQmfe
aIkIP+GiP5MP7IFZq+pvU++LQ2obwFSTZSlBsXkVAN4N1s/UgG568mWX56qA/54Z4E6dJLvG6NZH
k4ewv5tRZR5uj64xv4rplk1T5Glqs6tdjhcQcflDHD+Zw5Yaom54Jap1qT2XxlLb1zRKnCDqp+RI
XdKhU7bY0gnRnMoqsBs37zahqQP7MNEFrZxeE6tMgjJf3wEzc4v+QROEVNR2alBnSlvXvuZ9ngSG
cGWQZ8TcF+JUlDYKConTgt/0OhfJOTHtQ2vKH7dXWGcfJe0yZWk0NTP5FbKqj7xsv4Fb6sxqFnj1
1hupZpVVELbjzJK0Tctgm344egI9hsIADNy1462WvY8BqKB+XdOZd4dxK1urlBnl12ySPzO3+gbl
xWO7DI9eORzaNLpzuPUlXXAZrLb6KXSfpUARetvuo8Sw+RXQx3NcmD/5lB4az9uAkOmGV7KXMevn
YiIWv3akfsTr+xmXqvsqmzdyYc26q607aTrRGtWP6Em2P9vxk6RxWNM/sRuHu/aV2r1ToTlwrG3k
2hPeacOKNPJIhpJDfWH6LK1+F7UY1l1JXEp0HQ5xk7KrWaDYYsctCoPDVXDvWnrmvouP2qeztIRl
EcjKrrnn/ZlbInzXqECUTKoNH9QttZLBxC01nc6J2TUTbndfme6/aT7UYWbPW0hXTXhSYfO9YNip
q3uUDRMn0TXmSZK62ReeVNC8dFrwy0Z4EPJE/mnuysjnaG3cObjiB2j+Eom34IDr8qI/zgLXkbnf
4oNYw8MHtVMVJd973MA7fMKuLE/OrZGio4wH8Dz06zsndwWjJNbzbYfQLLIKkbeTimWsr9k1GbND
1JlBtcgDK62dZlIcwTIAiGJoKLhWpE39IvXqEzO9XSRghKj8qk1ZU6sDS9p1oLQLgUx5iUgMam3x
dZ9xVA8w294zahhHOqhe40W+QHN0AiGV28Prtr9yyIku6q3aRpToE/dPIfIfLIm+3R5as6wqnK5L
U141WNsryjoH3GE5a0+k2gJf60ZXjrVy4EaKsgW70s4EXzQXvzNeP8mc7+qjAOpMOcQ4jUBOSlOE
y5kyv8zx1OeJ+fdt22jMrrKq4k1g7sAt6V3TyQ5BWX/q3S2gnm7o1WDvznvGXVBsFAWGNr1vjbmS
6sl9r/9E1XJA03w/iDn2rg7Pi0C6GSgplnTjWF+fmT+IOLbip8ycWnQw5N5VttX3pGrvBgkZsMwS
r547+ESCftatT4m3D1sH4Mv/Ggqo6qaTXHpXPMx9E4kBSCPIAjeCjm57Km5L0jSHinPHriP4Tg65
zcwAlHrlgSfNvkdLPIn+7/wXSRsZ45rwqS3dmf5YhGPYJ0oWx+J+J7z/OsDATNJ+ub1lNV+kgu5E
FdMajHrs2had6Xtzvxx6u/yRs37nB6mgO5mTYWTMsq/JkKWh5DM9ogc3C82udMFNN8qNrEXjISr6
jtOyqux0Qkh1m6k8RehxXM5TaTgbG1k3vnIuR3XWoZc9zy55LO+7yb03jK1wrclNVSEHpFs1j7Gb
rl5u4+FvaNO7ruk7ACGn3/ZQmhv3ct0XrP9/F0P6NDIjvkLCBiEvbcwaH6JCW3Bc3eCKnycZQTGw
MFF8EVl8sduG35uw1OH2NtXUHlUI3tS1uWz7xkNKGn8tO0jBL+YhsbL7bhAHlrXH2z+ju1apvT8Z
WVvwWyjMTW4LRlorzGronrt+xMqgLuwAb7IHFwE4yfed1CpMr6Y9txOX23i3aH5SFlPfdSAXdvtz
NGuiAvRoDN7Kvp6yixUnXxfcfoJ8jrfKSP+FiA8iu9ryU1guujMMN72Qyj7yZT6i1833SHskYkFN
ZjqnTvvGy97vXcdv+tZv5lXpoQAKIw9E/5J0+aGf+L3BwOBRDUEKok0UQ55zUYT1sIRNOQMFPEFD
Yg4WNz6zcQlYs4ugH9V4JRFI0P8OsjUYvh/S5iirmByMtmO+KNMtFnRNbFW7iGhqRi0rK+/a9fxf
8ETcV4Z9HrKtgKTxCbWLCDi0qXDq2L0il7zYw+gXIgVP4HJwmPhpme7Tvk2kRI2pLw3w1FEgE0RS
BtRroOox9vOGx+lspISNKhWgkxpd2Ig8D5Ej0BUurk7nbl3VPkw/LFutRfa525GMgm6uN6dgpD/j
9DmB7pjR2QcvQqfzELBdsn/4KeWAmHqBJjiTyrfekj6NX3PwxHjpRkvlh3bC4Ov/38VuJ6KMTebA
LtPg+XOZPRfOT4vyjbPzw62E0ZU1jk1ZD4Ug8s1022Apk5fcpkE6EN8qy2tD210oF/yOstqDRHlV
tC07g6inDhejFCdO63Qj3H14ucXoSuonzB6Fr9iVb7y7F4ntt9FzV2W+7R2m6DkqdiFS8DNKEtiX
mVHZjiPfEhn5OTXvAdTag8PF0EryB7rVZSBRTi9Jn0J1AMUpyGNtQVE+PA0s+6+yZLt0XTe3JRoZ
bbTNJsvvxtlFJ4Wx1XtbNM8Wc2N2KSIBei9jXKoglzwWG0ur2f4quwPJpoIN+UAvOe5toSdIfl9P
k3UYsEH32V4Vx2UA57SRQekl44YdgtPS7fD2BfmijU/Q+JhagBxsvF9niaSXFOVTFI4O0s0Pk2fd
5YMZ8LbcCKgaJ1DrkGxMGc6yGpbK3SModlw/lk5Y8OScJmDJwoqQdAuRrlsVxZ3xRIvbSl2xi1u0
TSAG+rykSf5gO0m+EfbW2PlXjoF9pbh009qVNzb4BfzKKRulj46D74lIDwa3w9vnm+4jFHe2W8eb
mOvQi+vG96Ih43lx2XiBJv345/Yv6BxP8WpCKkEqBueY69rwTSvLzotRbT3YakZX0U01Cv3T0FLn
Uiw1iOM6CGzhzrglYKcbXXFslzpRnTCXvxr09wgQCd+n7WTZahEVoqasbtrCeE3jMZzZdJ4Lct5l
cJVqpJJzDraRvHpzneT7wuyXKpH/3h5as1vUAioaAKhTA3/y2ifkakbpqXaP3AEB1L7h12V4d8z3
g+uBWWLBMU9rcH20hrxaTUchz7MPrQa7K07b5qaRljanF6/su7AcekZOhrX04wY8V+OyaumUsroT
JjHopZqt0B3cNycyhC+Y64sBGcVtO2minEokUkfESTlBOuSV6ZtwKz8ysmBkY3lhzC0fnYnL0Bty
sXFz1q264sFO1g60GKXx2noiYAl+amSBMdPg9tdohldrqpEtBzITAQVSG/yYczXEuH8y7oNufKv1
UePHqmRVzKdlTMvaeJ3bJKRVFM7priZf668W5SKdk5LNGbsQ0bz1ceMcaJFuSdDo5r3usncOkYOc
3GDQInyN2wn6FdLjQe0sW2mFbvR1Qd6NPiHd6nmJlH0RHEnLENbQyri9prqh1/+/G5ouaQMmWxg8
oQ5ozeSx2WT50g2teLC35DhRyg4xKLZfBSk8pOpyqxal24vKiYtWLZtNHbY6+kq+JlxmkFfBRQak
kVtq9ZpEyFYO3KorcxMI4vit8L5PyWGS18xu/boLZP3ltu01IUitoa7IyiZusGkyqNQjGH0HghB7
B3QeTfFy+yc0H6HWTWuwOEjGuvitKtKQeUAP3K0UgE4R1PG+oKMWTkGoErOaYAfxRYTc4BdrEBen
3KJs0Sy0Wi9NJ2/gnDTGK8LmgZIupGRAA+dWeUg3vOK4NIOMDuuxSVMn9inPv8dT5yd1t6caa9lq
yXRIRiYtntV3ILgHXQEVnQOWzGhyt2gJdfNX/JdbTFYOc+Vdxz/NzJ/SL269ERo0h5farTxOlSlG
nFB3RtaezO6TVzTICtuDE0NCp8N/Nyo3uj2quLLIetqSpoIbZF8KsMrM91WfoEL3Mpa7qr5YBsWX
Qd3oAOqI1Da2PHJmi4m3o4Ra5sYqaxxZrY6WI6hlFrSIgR5EoAb7YxmOaZcdeLRxvdBEUrVA6gxV
z002wELUDOeivIvTYV8OqlZH7UHwKmli92JA3vjQW7R/LcCDuxF+NLtTrV7Ome3ifoelRWNSUCdJ
6Flz6PAmvB3ddHZRnLeMo7rtuzW60e5QoudJbLGB60ZeP+jdsVh3XmlTM23fBDcDQpJveeduRH3d
0Ov/3w2dgGS8izIkthSQ1cqH1PBcBWIUw0aBQGdz5ditIEdU84WKt6qjZwoKpbTjd8UmKcjH7MmW
rSLRO6hrLLbBm7eKPceyQpdrmI0vFmgwRDP6iWeHlXWODMNHU8Lx9jprIoQKSUfHLtgHRlu8LUbh
R+PZSD+b61/eS7ElsqVxYRUzW4Fqg1du7168ZK4eIl6MoSlkci45+AKaxPl315eouNnI4lBOHZP2
rayhJnsy67dyfGuTg9nt6nO2bBU2O0R13MbNYrxa9St6ugLoY4e3567ZuGqPc913Y9eXbfXWREMI
37jfSUiASSuObFoj2DZj+ERWuS+uaXYgurU3/EE3bcWVJ2+NZzH2a4zHG0fKy+xutT1pXE1tbHa4
N1vTAotkJDnymB4LYfgDMzZis2ZPmoon9wNpMity2NnqaeEP4lFm7deyakDxFxcbh6/OOsrhG0Gl
sB1B2fnqdWC/p0Y4bkYKnXWUQ1d2blzn5VC94R4fUFsGDDhDe9pZyzWVyy4pqs5enLp6k5nxrTKc
u4xHW7zTH1v+r5bmIjMXD7fp6i0yS3+UPeD51zR9mIfft13pY9P81ddcuj1P8Jwq3oy+PIBXJbQM
+RQn00ZtQzf8GkffHTGEtbVlmJF4i7LvtP9t1d/K+Ne+maue2lPCwMog3oh1Nmfj4ICdqDaPtwfX
nC1/tTCzIrFSWibFXTwfq0t/EocsEM5hOsgw/Zyebv+KbnFXV3hnHaMB2e7CPOM1SiLfaE7OZAU9
PfBxgwxQZ33VbSNIGMQ1ZDAQMZ+Q8Dh+XjXrqdi4G1+g+wXFab2+q0zDsN1L4fSHIR8PAvrJUOrZ
iJg6AymO64q+tAaQol1cPt4VtDpb0J7P++ZoMmvjCz4OO381NPdDDg79pO7fStMK0Bhx6PGmfXt5
NUOrrcwD5SydwMR+iU0mH7oZzwmGKbqNVFxj+r8UpLxOUFQmiztXduIUM9IcBmpbfgahrw0IuO4D
FO+VVVolbWa6l9zrAvARnLm5VSbXzV7x3qrtJhAuee6FTdNrtQAt4gLa5i/w6sNt6+t+Yf3/O+fK
0kxakH2EB1fmVyOeA3C5P6BtOrg9vM426//fDY/3RolmNez8CK92R0dmw2NT7oO7Wn81A5vAqKMe
z3EZAiQTyjnLfJjz9HPtjVv0ZRrXUnuBJ1k3BZ7k3csADLnIp8NoWImfN9a5m/kusA4+Q/HfxI5K
juHoOU5jGXYNeu7jfNhqCNYtgXLutouHp4VJsDOjw585M+ezncX1xvbRDK62Ai/dMLRCRvQ8Digs
l44xBLxMN/Ip3eBroePd5pmZk06u6IwL8b4M9qex2jhudeMqDtsMixO5pm1cIGOAnrvlTJZ9R4na
KotIvHQtVH6hGXdahl8tBMz4n9uepNmJaptsZDuGmXIYQ1gPDfnat6ZfWM+xtYsF0CKqVhR3hFcP
5WDgnbrya9MO8Ha5L8KrolDMharvBBanSx/HQQ+EXdPuUh3FrJWTVQxjyZpiNi4F+Syb2rf/MY0f
tw2u2yWKV4JhtOoMWQnQLhb+xPmp3WR0XDfa38/PRG2GBa9dUc+8FleD3Ivom+nMQdsdRq/0USLf
MLrmN9SWWGGPOfDXPTuPCYN6xWxPKNOZQ4g2xPRYJLK7sH7ZSnA0tlJbZA13jpjNsAwTzU5OJFuf
zJv4G93gqrvGVtsbYl3j6k9dkEOZmeHtJf4Yl2mRv7BVDJhoymsYqfg9GNeqPLqZ5fdpGUaePMfN
o5GC+9Wg+wKairbyjAzc+bJtrwYUSmNHHNpiTwM0PmS13btQGWeAWqV9K65j8hk6mldbvLhlsy+H
UuFVER1BPyikuBbO4KORO3Bw98yqLRohTQqi4qumsh6kJbG+ORGtb/U/alb/bOutSpFu+yh+nGfN
lKQWwGFZunxfaPsq3XTjKUU3tHK0pk2bOhBvE9fG/dmN/bd42So6aqK9CqriWdsRd6DGJQL4tYnv
ovGHI1/NXfyg1l9tnk3qVSNBXnyBcGWANOpYFsnGEaixiQqpcmxIFHmeZGejgMxHMnmjX8e7tHgx
79Vc77Z510AEqZ0ZTm5pfBZgYrVHdrodC3TzVhJhA/ukQPsrwv0oT4s1Psly2Tn0+pPvZh2NLtiw
q0ZcaeSSKx/7zk+zmYS3J64J9Grr5lRO0ICysFUaEge59RTJr3Vu+lX5JeHH2z+h243KKevIZqIQ
fjAuZo+6VvnAoVAoHvJp4/6qM73iob2X5N3Kx3W2Idpyx2KJ18Ixq5at7i/d9BU3bSDXBb2j3ADN
f4Jy9MEgnxbzQWwlfZrpq0iphVGAuqpOgGwwPiVT8Rm90RvOpFlbtd/Uw2tPLNMYQ/fZZ6dBJTHt
6sXvjAR9s9ZSnUez4htRXvcZ6xze7VKnMJrRdgGTbk0RpnUSEOef29tHE+BV3JRlQmWIAa5zkVN0
TJbP9jAFXbFVP9CsrgqdgjiTuYDVW1zzpQtK9+S2ws/lv3a8cb3XzX611zu7NDwCgyE3jItdv2RJ
Etj176bfes7WGV2pPUlwbcZ0Sg0kYwiSs00XX7Tl19t21w2uuG1rkspzjQKHiLCeeuE9uiLZiAg6
oyguSwpTTMYggKm35SNgI77dV1e32MVFYwHe/r82n9Panms0sJwrzl9SZtAA/FJyY+4as6iwKHNA
sYDPEz9PMf/HWq88rlkNG16kMYwKiJJt7rQLXmmv6zsAR3+pWxGI1S+HXUuq9plKyJCSgeTuWcr0
3ilt9xh3g73TMKuHvdvpDk/n3ACz4MXG0zKaTv2WbV0QdGZZ//9u6AFUo9LgWFCv7rKjM7Ds01R5
n6fY2CL7Wyf5wZ1K7TZtSrR7RMBAX9DslPl0ATmGkHeVdB/BobBxp9LtHMVbk3TloHFgIJd+K5z4
OM7uxs1AZx/FVecc1+KsKI0V3XhfdIZfSnYCdXO4b9so7go9naihpkBdwiJ48GIBKk4bxRTdzBVX
raGA17gWgowUxo8xq12fLPHsD3XvbNQQ13LPByurYqI8hs5VvmBlpyINjOZL0z468iW1T8Q5g6pv
Y20136HConoJHRrO8R3E9M6Rl5zQEX2OIFW4awVUWJSU1dQlHlaAyARZmnHK5mJjaE2SoOo3pLYB
ipAiQ2WIFQF1gj56trynVLyY7UZQ0+x7FRWV1RFYo8YquhADPdWiuncrerhtF53Z1598FxikU5cc
Ij0GhFPHg7lIv+zANmpspX462ygemzm8srsOyfGS3Av0AeY/nOaTGd+T9PPt+etMozhu31HPzWL8
wBpx7AG8ZuByvz20rjqhoqDs2moFsxt27tzIb4ZH2mavvOCBZTxZ5C4y8RQWNwfQI+10AcWVSRXl
Kc+wkaKuFPfuSAmUUiL8Qpl3G3tVE6VVZBTuKWClN8foYjcQp2HGgYPXNIOMBBq4Njar7ifWMPJu
R9XlQJYualEuYv0hnuXZHPJfYGL0+6LclxKqMCmQYIjeGjP3XCT57DsAWgRL0kyBmJtoI2LrvmL9
/7uvQKw2iORLdPEqJBERw+XLYbQ5kinK71I3MTYWRON/ardnJjPZL2MbQ9bnUrovS3nyin1p/38y
de8+wUkSWkM+wT0zOR5BVX9NGn720BFz2z00nqfqP5isR1CN+/iKNm1hHZdd8iMWUfFSUwxYEbQY
4qvJALydrWCppo2TTGds5Rg2uehoXdfRpRIWXjmTVhwzZrCwsXe2QhIVF2WbVp0Kghsj1DyCYujR
6RftCw8qFsoFYK+q8jq+5uV0WlqAc2iTIV4b33YtqIqEslzSemyyxHXozeuKDZn6LZoTzTGgQqGK
ipPEawmOAYf4HcmBdYt9gKrjIYyN37enr/FYFROVkdphaZOKa+8ktS+cKpxlHeJtvvBTtvMpxVx3
1jufksXQtC0X3jntnecSzZGBPctd3EcWUeFRsccX1kUWyjyQTE/t4k7MWyUwnXGUczh3jFksZe+e
+zTOfF7YYzAnXfREWPFnXrJ632ms6j5EmZiKCgBuNMIlQWGU32UPTcfb66tJQ03FeVOB1v4O4oKX
JPuSxJ/n6j53TgyVcBskr2zjA/6DIH+Q7KooqVouk+NZuCg5WZn5y5xJv03t5b6li/m7aUt2ZAA+
Hkc0Vn9nphufBjMfv/YG7Z9Gaf6TswEYBNJbLUToMxHW3Thf0PArUFab2FNi0Pp5mnm74bIf28Ty
vP/djosB4V/SufRcNdPRiP8x087nJTTZzfRsidhvjF+3jf9x5LQ85VAv48Gjk4EnW2+867tPdnGy
0qfbQ398jljeGjPeuxQVUTXXqIUnTdI4j6LNifk5LnNWbBzlH82deUylKipakmG1ivIhT74W/FBW
v/BicHvuuqGV7BMPEBMH7Ll8WMQ/afaZG8eFbKRR/5136k5cp63s97qpLDkJE5TSF+tIDunRCNpX
emLH6pQH8/O+D1BSzlTai+EJSz6Myff5TYL/JM12gPwxf/XamFtuKk0HtgHrXWg1JxCvBZHzm3gb
BvoopK3jK1vSHjJeVuUsH6poCdz6wHnstzT13WjDNh9tzPUHlI1ZgA5wmae6fKismSXB8JRRkm3J
pH50Iq6Dr1/1btejjoFyQ90XDytko5UnUt6bwxeT/LGMP7eXVmcf5ajqrGVJljqRD7lVnRrvK2iO
TlX7s7OOt8f/EHy4fsJqt3efMIMxLifGUj404RQuoeVPd93VO+UQ097ie/xQGXr9DeXcomQqcj7A
CapfwzE6Vcc0HPwWWCNIm+cHI6Q7gtD6O4ojC1ChLF1ilg928rXjj/a/GzZa5/mBE6tXSCYBjW2m
pXjIoWre+OXFOaQhD2Xq4+JSXMywOW3BNDWxSG2qSWVp522B7Urqn2S5TrTyk/zl9ndo9pJ6bSTl
JCSrsAy22Ryg3DfUvxI0L5B+w/yauatdNQWrFjAz28XDaKX/el4V2in9p5q3WI11wyue3DpGWTou
dmqUrQ/co98DqhJnk3/bOrpQrTICxTyfZzaA/b8uTumFn9yjPDV38XKejySsTls66bpVWD/vncNV
41CAiCYvHrq4fOoj42vsDGPgpTGQ4ltoNd1vKE7NvGiyh5giLkn+fZigmmYtkIBj311rS7lOE1fV
i+NUd6hyrL4mafdz8AwQxrdbTcu6lVb8eHZNOVcxnGBxsNLtae7mICUbEU9nG+VEnmcjSrMIXtDE
HDqHQdM+CfJtyk63t5Fu7spZPA/gkZ4dxIpuSJ8nNAQZs3eWw7Ixe83w6vURurNR7g1T8WCk9xUp
fDoFpbdxVGoso14dx7gnpR2T8qGMs7vFm5+yZfxm1NYZxLDhbetodo16hWzjdAG1p10+gHv2gXX2
Jy/6s2/k9aPeuVXeAyrl9Sm6mDo3wGNFMGY78Ck4VdTbok2kGMsBKzqbD9CuBXnB7RnrlnK10bsZ
R7zP22xA8kDt5zR9nqcsKLcItXV2Vk7caJ5Qvmswdm99turTEm+ADHRzVjzTZXlcNAXGXUDSaoRo
vOX2eZ85FL/kQGVCz0ciESFhIn6L+mUum43YrjOH4pSmpH2fwTEfZmpMT5as3B8yjvewizOPqvc3
ZgiKPgEBREfxb8KevO5YyNck/3HbLppziaq3NqSv3TQkGJ6cBmRoZSgDI6h/kKM85qdmV1xBuf1/
N2NaEnsEb2rx4A13mf1iQ3Oi33o3+ziuUE9xTVw5DVKNPVLwpA2A7vWNXh666sndw7+2LsC6W995
EunTerRpXD1YeHJ1bOpnTX4YAcO/vQIf7x7qKY4KvGwGNWwgdtDtfBqM7tRkv/aNrLipTIwsWSJE
81L849ZfnHwD8aKbseKmTeE4puu6OP8dGuDGf0+iepebUk9x04JaTpr0VfnA3DSIu8D0rp7covz4
r6r9d6ZNPcVRE/TY5laD0euDJQ7VpUCiPfjT5/Rb/m0MabCdhn18daNqw4zRLIi+LUzUxM9e/92K
Tqb5TSxo9t/DeYtdqTbNWKPDs3kGBVqO7kJQHi/gYTnNcd9snEuaaxVVBQDBd5zgRQYp2ITy2Sfv
03p7S488BM2CeaRBdtwiBfkvg/9gWVQRvcgejS5e91MPJS5/wPsiWKIfx1MaegdxL++TJswG3wqI
XwVlsHW71kU+VWDPEw1NUsmLh/QeLBhH6ywe2H36R17ksTwlWz/z8ZlGueLerQOFw9arkffT4dwu
EoSs9sscbem8aaKfqrUHVhMniTKsUpItwPzed+jYd8gfslVv1k1f8XW8Oi2msdYgyjI6ZUkRFubw
zbTzjeCnG17x9yjp26W1WhwMPWLqbJ6dtrvUmwUy3fCKw/dJVqbzmMH4c+HX8w8QYIFtZk9bOFxQ
bawxajCziw6j8/LOyE9iD1H9Oq5StVqKHI24/Vg8yKx6GrgbUD5vFMQ0oVvV1Iu5mc7g6S0fWgnF
gWZxvhum3JW9UbWxZmhHl5rdhIBh/pH5FYmFn2xRG2oWUu2s6bO4mToTdzZTVgsJltlsvnqA6Rfn
zqDeRqVWZxzFVUGn9/9FYGLa1mFusjHgndiXJVK1wybOW2HXrMPR1g53spyutPi565xXG2yI14rM
bBnO48LI/LHi1Kcu3VhVnVEUD60nAvFdCwEmr1+Hrode1R6K6nWbK85JaJan4+r7Ew4XBw9aWyfX
Gps+OE/UthpOC8ZYNJb/VcWdgzyBfL49mqizzHjbCuaNu7jGMmpDTY+6XTs6VfFQWN4Eyo7F8j3D
frq9prrTSWUvroQsaD7jutyF48E95mF8JBfrRI7FUYRy385Re2sGcP5PiWfBUs1BiJPcum3pTLO6
8buUOR4rMacxcvK+qIETTwwnMCjZl9aqfTRLksaE9diRtlOdHC+7q+1+3z1F7aKpWcFcsOThtAOH
QOktYT7TT/2yMXFdSqV20eQmJEjGFjXGdU3ByH5ED4Bz6fzhQMLsaI3+srV71hT/IxdQvDYFBCAq
IvxSc+QncljO3Z3lhUMwhqsToCJIX27vU02iq9IWowXIHOOpQe42ygcChgSQXYx+6ebM99z+n6Vg
4e0f+hBphXChtts40LITbYU7ZA4NFL/O8Xifg6L04OCFLczN7oExhz+LgfyOhwQIginZcBJNiqUS
HNdznc1LggtaWSanyVxOfM5/9fytcLekmTSnm9qPA8rzBeq2EmW3kZ+Bi8KBPwUQ2d4XqNSOHCQp
Oc/XLIh2YxakeIg+WFW5M1tRyY1bvHd3Y4odYFV5DiatXARFt6/oT1VK43ruoy7zsOiAVPlJDCj7
wYo/395RunVdfeddkLJLOfXehNQ2n5+K7ucIMdKuCPNpXzah8hcLI8FzUYrEfxqpL3n/kDVbCATd
flG8W5Qt8giCmUv52PYQkUKlf8PNdEMrh3KVEbLIpMDQ5WNS+CR+tEVw296aodUeHMnt0bQohi6G
5E5GRmj/H2dfsmWnDmz5RaxFj5gCp4FsnE73nmj52veKRqJHNF9f+7yqQT45dajFlIEkQopQKGLH
Dm/50oXWsdCBWofTkoGZwQrbjeaXH/uufiy9/An8LztehW71NwP45rQwZ0F7qm0UT8x7YCRxVuSs
DwrmdkDfDm3KEVw7GHoADWM3oH7oP2s7uOzb77wZW3Apl7xDeHkKhHfyRvHfgrhEFCzLl/u7qrvU
1GZvdg6Cu77F6teP8nufgj89Jmn3G0jLl1vq8giUEOZf5S5Geqle1rBG5sOy8Uoc4hoU/Pd/4fau
eueydG9+5BsZtVSKCllYaGo7/6l7+9zO/tkK5M92dpFuf6mcPYoWzW2pchebAaWN0xn8Kejqy7wI
tNMIUR8pTuv8YLfj6f7/aAzbX5U5S7tRg1ooTnDXy2aiK0jvxMWKvmQr31G2G3joHZGp9TlO4BVb
NeOJ2krfvHjB8DrknvdstHPzWDnV59aiEp0RexFblvPj/m9pnEq1bIdI0MMsNjKoSGvE3CcJ+gwf
00C1ZCc328ZxHGTtGlaf+5U/bP1vzz3SfQFHV+0NJzu/cU0LGjL1o5uRYpvOuSl/HpOKquA985cJ
gn6yhM9jr6QeHK922FENncxv39+oBkrhLVEK7HMXxvWWmu6OS6I5oireaqkApqhGaPPmVxHjiO99
pM1nn+xc7bplKxodBH045y2WXZIvFBQOzuf7wr4J9b1jr1y83Bw6EVqEPzWwob7x2rMl8vciurrB
lat32rrSXSW8wMYmkVsVscW2k93tlfBrRK5irXD5Svjp3vYgyxZkd+F3uw7QR96LxVK6x46LircK
KqRJSwafB6wWp06QJ+SbduIQuuUr96/tW30oHXt7aPzmQQI7aUmZbhZ5GQrr06HdVfFWS29XLe74
7UEQM0FN5veaWw9FeKR6HWZArdBxlzDfytbZHkgeXkRjZi09aGFUmJXNPKfHWcQNNoZA7prJdIgn
/bZq539bgGW0F+l47vbQU+9bZ60yFiVQdPclrtFTFVLF6wpUaI21PeBm+iyKOYwQ1NujM9cNrijr
QsBwAD4YhMUkDdOclcbVFWTPm9WNrmqr5fQzDWFiNsP+Pq30U7G7cI0hUJFUIRO1XZTz9jC24mvZ
NJ9kEXwRy14sVbNyFUhV034AzQaE3vWWHzWe60ec5jsBZt3aFTWtuiafa9vEcSnqC1unGBzLv1Gz
d6CgBKdRRVG57YzneIi1C2d96M3m67pboqcTy+2P3lx1y1iTfkKzoSfUOn9pp/UBdSXHjrlaZbP5
NstJQxFDpU8dA7Zefj2kPypMiqCoMDAXFzApnuX0xd+7nnW7qNyfNFhmbhd4YBrMOPV8iqjs4iZf
k/vL1niP/4MWfSNqVtoB7yuvfjI8duXlEK/NGE0O2lEDMDiW86Wa2sh3d24O3c8omkob2+uLWwZO
9l40ubdKrTLqttf7/6IZXYVM5evqcgoIz1O/vow02hpE4Otjp12FTOWATMxDiIxKZabOegWt47E1
q0oqmnAqCB486xDEPA8SD5wqKKnaEbgG9eupZTZj27utHBD+lav9wrmMzeY/OedR6U0f5q4Etebr
6qeb980Nj5kdFUXVm7i5TII40UY+VAKVPa+Y7r6wNI6HebMXbw6rQGYFMRGE+RnoYHwRRA7a2Nad
dalRq3RsCuWOzRejlnRYoW5L7SdL322xqJpfodF+s8GeuBOQ0p1URandYg0nq8auB8G1d9I+SA6R
6cMsq3U34GMNkbDEI6Tfnhf3Ah7GY4JRVLfmhYUHM1ziWbgx6sMim6IK4WQVO/UH74vEVbFVHfU8
5nJPPNkCZUIfJv8fL/z3/tJ1QytJXIQW7dIH793TNj/I8OeCNyslP46NreivnNy89TkelAEph/Na
LOZpFmQ9Fc62W9h8O3t/P3VcFVbVyFLUhY85mv/s/9jVugIVNkfoJ3sSH8gZ1NyHbJGroqvWgTo5
NTFPa/8xt4iaeWSG52NyUlTXXdAgZGhwfPhw5U5a1qe13gmA6LZXUVm2+aSba8DmlvDJKT90ax8Z
e0W573sibqgoaiOspgGUHkdnKj081ap/0C5yjxVGN7jiFQvfqhY0Wq2f3PkLB1kzCuN3DKVOJIqy
islwZkQ5kDwrkQPYyhqd+/I/xOh2lFWzchVT5a7dTEDcAkM8GJeA51ZSCL5XqaIbXFHX2aw95MwR
kOiK61hf1r1M6E0l31EjFUU1NLUL6ksIhcGC5X3GzS9j/VKZz50VHtMgFT5Voghx84cS6R3zxW2/
CPs/v9zzXDVpaFcFSUnEpsksXVxN1wXmF5lEI2Zp+4tG5amO6cFfuO3Kmzt2rdCkeQlQtRAE5CRB
07xS+Vo31s7Np9tcRVlXiy6de0tqIIk3dZ+78eW+fdGNqygqQm/Okntt/eQN/anLXbBS7vHqapRJ
5Rs2N2MtBgMS4ah7gEMV0QHlOt+OrVvR1IJ5Qd7TZX1oOSqfzbn3YnP094pwNe6fq+KiQELnAJMI
l9gYvIQz+0xnkdX0w+zwrOPNBw/0Ibxv4so+eXSvLaBGYCpoCvRNPbNL7LHvlSgr7uJyeS2sdce2
adT4L9yUYQ99MeJxaHvj2Z5FxLuT4CLqWXgZ94DG73uargqgMtEIEE1ZAIgpi6X+l+IOeEDx4vhj
NOvyIe+tvc5NOqVW0VRS0nEZKWTV87hFxqY8h6ftGU4KegIU5z1idO00ilaj6x2wdvUtZXMGHc25
u7TX/jQnTlwlRXIMX+mqsCrfKOZgmfC6K92v6Lzdt0U0zH/u64n2JCsK3ixBTacW1m+boh5w4fxc
fxuz4uVWsbUHedaKSbmR89LswXR98/6vy9k7DxcjpmfnguRZXCR7dWG3e+yde0gFWxX1vDXbDPvH
1yAJ83MLlkhu9jHlP9d6Sbo9jItGDVXslY1G8ct8C4s1LmKn0ol8MYH+pjv0znNVzNUsCeWNjxzQ
NrZjPC3Wa19U65lb7l512P+wqrwjKRV4taCFFIgb8AdFHgeftnNwLk4gYG0jlpq/lxOLzQjci8cu
PhWANS6tkMvtcQng8I+NlGBEGO0Xc7H2cssaw6XSGXdDwTavhAtcE3Jq2zxFS9/nFZDuYRKXwd+j
a38vohM4oZqbK+d6bJul91K7I8nalhEp/0gJfrdyibmgUWH+YVW3Y4zfu3Zvk93+9Y23gD7TIw2G
wUsb0Ypo5uCaBhNGdbqv9LpfuVnnN6M3gW0E1YIu2ihEiijAOLXpxn7+tfS+V0RgprPMg53tf8/i
3/7kpkVv5uoLzlxnIW6ay4Fsj4iX9uaPUA4B/VCXbZkPURUY1rgTZnhPN2+zKfZ4zje0kLQMN/Xa
4WJPNDbM4bSFe20qdNuieFkguC09LpiXbhX/F2iwvHO/39+S94zXbeGKGfZHb96oiYVzUMIE20Ml
rx1/bcJL4IOn8Ov9Sd61w7dZFDs80NEiC7pPpfmjPPdpfa6exmw+LyeBS3HPDuv2QHG9BBkQZF5b
Kw2B/VvdZ2v5mS87YYF361vwB3+l+IrB9F1XWKn3qYfuXacLTcwX7+eWbacxRpv2c/h5R1i3TVWt
5G0q5b200o3JejCstExlWn2kP26/83KjnsgzZwZvT+TuPPveBZjcplLUvV9NTucFU7XJdt6S6nSr
UKPnW3l/c2bnvfTru5f9bR5F8QvUHTXbhnmGk3V2kuYyzDF/8C71qb3k8ph1UZOAcynNpq+cMm3W
GuW138T2uQfXEYjgY0f6id9f5mKvWFijkGr42GV1UzOfFGnlrom1IumYd8mx/VdLbWf0eQIsvLdT
FOygbHCIq49oXBX5kRW3GZyjnfted6TVUHJL67AbQM+CIz39R7IBJ9p+GX5XqX3+/zvRGhujRpAZ
FQguhKxMg2b+bFrXiW4vjvizuG4k5/k8ju2OzdfcL2o8OWjY5o40BwfAKJCOaKKw+lAOftSJHwuc
V5dkG/tzf5feu/xxotVmd+44FiLonDw12ZBONUukO55LUJtb/M8Y8J0jrVMcldEJvYmd2bMgOmGw
SzBaEZm/VAES0U0d+Xj+jTmYsJ3vw/q722v8oT0XirHeCHpXriPsKH+UiX3iMNZ+GwWnKVkTkRg/
6njdLRvU2DqV72kK6DQHLeYy29j63qZuXCfL1f9jtHH1Ob+aV3/H1L3vDhA1HL0arTXR20TGXMe1
HbtIZZTOZ7c4AAYMHKLW+vLRD50QnEHgCH3syClHu8m9bgXv32tErfDdTDsvfauA+shcxHWX2xEj
0k7AjbPXLeXdOsHb8hUDLXJr8To23K63J+f3/zUGzrP96ZtzMS43axAmf4JkLyb1vvIQNTBtysqj
a8er1CxEytYm2vIwFo0TS/t7s9fX7n0TTdTiX9rmbp2jj0TaGS9riELdHSOjO0m3o/zWsSSVX0jR
FKlZB19Lir617RP6yfxXj9OOZdatXPHJkCi3aFhNeYqoRULd6iGY2OW+2XoX6n/baEW5PfBEBB53
cXGBpHtFBRYo4/vQjptZnufNehbuv6aPLF99iCwUEypeWelYsrfLIE/nor80bvCQ5+Ln7Dhf7/+Q
RlZq5LrqqckImVkaUFCdduU3Ibdj26CWARstAyaiDlnqUDrFFsi6Ty3guMn9hWu0Wo1eA3dSFG1P
Gdhmi8Qe59MmrMvQ7wW8dHJRFBoNvtA8rFnsdCmGD1VYPzb04/2Fa+4HosatKy9naOAU/D9XeIQ3
f3OFm+/N43ZC8XISJs23+1PpfuL2/Y2q0cmjZFgWlnagUG3Q97LYqwHTjawocT6bztbejk25eIkx
eieD1jv2QXNnE6Kor2MBbji0zAYuChWgicXlkH8ap3FqrqJHf/GPY8ur4QQMleVexom37qVE+4Pw
AZled762gTCCnWepxsEH4f7/lqBYzYqzkVjp5vxnCx6BW+Tk2L9MbwWWbTgZhCdi/q8B26jk1dn0
UBAr9uheNYaSKJrvFW7bLv6Wp6TurqttRBtzP+eGcdmcPYIHzRRqOFws1YxyG3hhQbtchlA+GkF3
WdzuNA3jjuPwvk9J1OB3UFvBZC8jT8dwjAwaOcaDu7C4pC+98zn3ElJ2OwdHcyuqgfDZLp15NTqe
1sXPzZ9joITiehSnSTzOxV4MTnPw1UB4Pc2yQLEXT+eOP7HZWyKw6+0RfeluFzX6bU5jhZr2gV7L
PL/2pYumbuiIa9iXvu+uvPk0tSA+7fh5CbvzfROhMaNq3z7HBUTIryyW1kygLT0efiU5g39gZ090
wyt2ogajW1W0YJ+2zG1zi3hwmmbdooWXbd0naCvHjJ0Ig25jFKvRe1bv+a3N0nysH9BI+xqGe1qi
+wnFCIDJXK7NBhkVdZVMs4lald+uvUcurFu4oua979uo/ecsJdsQo4tDHKI04f7matRbjXhPIZeB
OQsGQM2XAuQ8yKjRgkSFv9ffVLP2v2LedOnbyu1YyggoSrwpnuy9tg0abVZj3bbTOVt1E0sbZoH5
YsnnfHyRLI8HtqduutXfxPbmenQsY+paWbPUKknE0NXX3f7cF7xu5NtJejNyiGabG+ppWDovQSxs
keANurOnuqFv398MjVZ9S71NNE8NOFWF7QOO5e8MrTnnaolx1dWcgb/ZuKKl0DlnwcVDEs5cquSY
UBQNtasqMKuNFak7FbGLzqMyOBZ2J76ioRX1HLdsGQ66zJOtyJOuJdH9Vet0SFFPtgYTn+ugSgvf
jCofpBQf1/6zuxet1GynWjpsNkGbl2EB2+ICWApS0vXkhVW/gy7Q7KhaH5yLkYPxH3JB3vuK2ypu
3CXx6yM1FXgMqcXBpIbibN1WpWgyFom6jUaUTt4Xu04uim7Wdc/Q1L4v0jKvn4dmeRpWuTO0xiNR
q4Ila0NeMt6nJbqYzpuZmKsd03VK/M6MG7DroOHjp9HaO5uaA6TWCU+Mi7JfqHFF78G4staT4XR1
xDca+1W3hwTViUu5Z0meM7sKqiZtnSXqLIIQU3k6thOK2kpZ1SxH+fx1tTqOxnrzP0sVjjt7oVu3
orjegMaAfYADmjfDpTFNAInnHWumG1pRXKO0eNUMOUtB7ph0XXCqdgkMNUOr5cLO5pfSnXiTDl51
zm0eh/ke/vn9WC9RS4UtNIFfWv8WhBdlhTLeBvZXPs2SiyqpBqv2H7qhceU3z+VV8AldsQaxR1Gp
MRZqnz20Y0Mr2wJ/1bvTxTFc9B0AV0G9l4fV6IHaaC/oOkN0FoYH6Lo0Lq0UURGe5RG6a9gi9+ZH
vLkXzYrIkObwFygZL53h+bHlV3s6oFv77SC8GXyajIHXCFql9pL687Uiv9gYD6Fx7I5RC4i7cAjm
tsXwoQHog3f128fV/UPdA6R4N9EoGtzMjK+EQfKdv3D07+IDsKzuMb9brRuucjRnzG+WB42k4jz/
AFf2oFRUBWZlLkWdNymj6LBsBy9ra0ZOsETLvHe5a468WitMkLgN+7Fp0VqyzTarjIbWSMrQO2aC
VOhBP6OMtGzwB4vskpAaWTAFx252FWiQz0HN7NvKhQxTPspTm88Xb9lrLKk58GpdcOW4k2wCrLxp
+Gcn/DgyK5k9kfhgcTp0rfyFL3DlAAaNFimL3mOxx3z0DOnLncF1+6roazEaYxduXZtOzI3L/uR5
U+R6f+6vXDe4ctcKNMoeG7vn6bQARZQM9VYGiTOGdffQcDTmPXh4FK2lzJl6shY05eF2qYLlLMZl
Rzy6EJuKJ1hyWzBKc5qSobwsMqOlEQVmflnnNgJa8UTZQzU8ILuUjB1P7ovtJvu/0/LEUdR5NMga
rkPVpjbtHwLfeObbr/sjazZExRZYjgBXV12i2VVu0Zj4VRG1hmPG4baH8tDNoEAKJjxrZVhg7Sv/
NIVfK2uJeP77/uo1clExBPZI8sX2eJsWyzKAHc26tqHx+djYN/V+c2/VTSioSUSbjsA6RnNTfPPG
PX5E3bpvsnozdkUXYvAC7oFtPc3txyDYua00D3+1YJjNwvO3AGs2WEDiLqjO4USjuRv6GJ21rgT5
6PvC0W2qosfj6o1eMeMHtmJKaM+Tepri3HJ29PddtB6uXbWCuCisGadwm1IC7hTafgUJah6I1MLz
dC7Za03bF2/rY1f0p2nhV4/wbKDFGanKuCV75de6n1Qc7Ery1VnCsEvRpa0GZGuJV8LRXwqNHo9J
UVHrwhLcWV2jS1nrnAvaJVNeZC3qvO8PrzllasFxz5DSMad1SoeORUXrZvm0l9LWiEYtNl4QJPR6
J++RO2/ilQ8ABzknwvcKxHTDKw7pMrT2FlBIHsVK167gMQcfPoB7O4LRDa+otjF5re3Lok8Nd404
UNircBIwS1zuy103/O37G+02eb+VYDUDac5kJEAYXHKeX6bCPd8fXpdY+Z/k2JvxqVeuMhDYV3Qh
e7bDR3ssYyf4GLoPjH4wvSLO/ToaqufAzHwjM6a9kKjuvxSlF6t0CbWxKyXHgz/MT8KQJ1ZvO7ui
u1n/B8H35r+2Pnd7y/No2tTt2SrDjIfViSJd5LNL2I4RE4+2HKJ6MS+y28Pt6JREUfJyCBsbLhtN
OwkqstmPFyAo72+UTl6KepejE9jSr/t04V7abuyx7uezQD+kQ8OrJcogHGqR3sDwLbosjdRNNmTU
JipO94fXCEaFmZktQW/EGaEev5VLVIWr91GWi7VzU2lkowLNHJFLCkoRGBAis94vErSsRFfhPdno
Fq9oODre5Z3lMZlyFIcP7N+x2aPO0S389v3NIW0kMUGABKlv+XIVbg2gcpNO9GDSR4WRUQ7OeGuA
YUWc6EMQLgkd2adQ7LHFaNCwRMWOOayjNUOZPgIV8tWf5tjYqksx81fB6uvg5l898r1oWGKEMh6r
6XNrH4QSqXCyitPS7UPRpxSXHQrgUQEpz77cg3PpdlzRY6NjoTVVOFBOAAjm6LsgogNNyI4q60ZX
VFlYVWnLJgcmdupOJl+uQJUcgnoEKjrMGuymYVOPHV/8RBThF6eUO/njd8+qbatKRjc0foE587Jm
psAwoMIh6M7GsvcqeT/livEVLZtahyyDl4dZAyBM7sVTH/aoqFi83AcAsqlBDfhpsDltn/26s0EW
QNB9JqZWsYkhobU/G0de9FiIopSOv9k1c7ibFYhFoJcEixaRN3FvTckBY4gJbufijdb7qBZitezD
bN5QZOGCbuLioAPxzunS7ZNysfqeWVsjI0FWo3QASPjl1BvuL5AG7Hjrt/346/mI1SvPYUNak+Ct
4WfbbExR7c7fEMN/IesK9g+X7bglup9QFDCY8pLREHvQ2AIM20H+GjBzSUK2159KN4Gig+gVWeXS
ZUHmtZASqvV+MybOND9CLBTYf3XUDO3FAgICrSn6SvwDRezioiR7ZITvvswwuPIKbg0CLC2dkI91
rHjx3etom8/BAptLxsQV9biz1e8L6a+WmiDGnHu/gq/f8yFpvSa21/4abnsNvHTDKxoPSFRbrcwK
M4ZHpujHsymaTDZ9el/NdFK6TftGzcra75bBssNssdCbQlif2GQ/o07kajsoaS/Qvu3+PO+ac+yG
os5WvTgWpXOYCeFaJ1CxrHFn2R+PDa5ocwDW9nBhQ5BNiJEmte9LECxUxXAotovFK9o8O8yrhs0N
s45KpAK8yGmbW4Iy6ctDXgimUHTZJYT0RUn9rGhDFlnuFs/oE8FrY+diejdTg/EVVXZyNpTVuIZZ
u3QxWqrEnXCuc2sm1BgT03FPy3qEVhxarYI0XWMuWqfv3AyhLYAoSR9GrU++3d/q9w2rpcI0K8Eb
Z6phMgJnO1OAZia3S2zLPTfoNHB/Co3GqVjNDo0QZCBDPyOkuuZwaDzZnEr+5/7oGkVQSQZ6PIJN
1Np6GZ3QbWYbN/oCiFbwz/3RdWtX1BlUfkbtO4aXVTPtHvxlG19oDqJd2Yrw5/0pdDugaHIoAtdj
N4NklDQOu+rPPNGsnlAY0/vTjrXQzaEotFcT9LTzGz9rS7lGzgDy8xWBwahq7TzmZNgr7NGJS1Hs
Em6H7FsPR3XdZpRsC5flTyGrcxL7/jR6O8qn2XMV2dQ3juRhTXwQD3wRAY2IUxzyYywV0jSshuED
texn42BfJvJiDKCDqg5VVdqWimpq55U0RluQrETYIyxXMFxuH+ZQJIFzqNYRUyjXW1nLxQ/mNcgc
j9SxrEBj4In1ev+oarZXrdmdOxiKqbRI1hAyyMzbxqGJCA1CmeVDyffqKTTbq8Ju+VShLrtlTgZe
lWJIgsoYykgsAR1Oh/5Dxdb2weagvxJcDM9r/Wit1zXql96Jcjbv8ZNoRKViawNJeUtBPJOVIBOP
Rum8ShRxxgPpPt//B42QVGRtWRRN6QPynHnAmExRvlhexix7OtIVBreOiqclsubB1s1uRj1pfh0d
r8+swjsEz8DoyjEt0GaGd/0WZG2Xo5RorL1oq6zX+6LRWDsVR+sIy1/R2Jxkjr182trhVwuQXDPR
H60tjzx5sf7brrxx80wrD4spt/ysolYWrDKrzD1GD93GKrZ6GcIq77o5yOwOGAl4E7KpdvRXN7Rq
ngsgtNYKTlGHQng8sqJw2sEB6ESuuFvF7DG++DA7FeBOUc05ghj250Vs/xDEO49tq+Jy2dOGKOds
+xkIsH/ZtnF1nPaRyxE8MXukBBqtVTu48JxPxsjxzGRoBDkUVw8xW3svaa+Rvgqw9B0p7bDsSAaO
gGcaLkYsnWBO7gtHN7iytaBqsKZ8wsVl0NVLUBU4PNhy3AseaV41KsLSs10DtD+Qy+KATz1znMu0
fMcm2/L3seUre7vWwg7gIfgZt8LPTh8YkaTbHh5AIxsVZQlSmaorDchmRhZxQ22WXVQ7zz3NuVch
loFBkeQpAz+zpxopKsNpvUeHS+Ah27E8lSZYiQ8JSAVbLiTg5Yo+ElloSyuu0P4nIf6wd+41cTBL
7cRiA0rsjuVKMnszp0Ta85agkLqIhGWtcTh5LNmkXT4Lq+YRRWnUuWqHPUSmToY3ZXxjSwe7WDc+
Tl42CC9/pXmDwNtmBEm5GWPUVPYe7Y9untvxeDMP2ocg09NDnUsb8dWJgU9tqxFMWquT6x3CxNuW
p1hvVIICvzsFBBcDLxLZ9RIkWfnOU0F3kBUlt93RJF5eu9la9OOjZ4AiI3It190L8WjMn6dY8dUg
Q00GQjKztF/rkZy4t4IMvDkfO8OKks9FES6rbIPM5A4yxiHQyAM50ggb/oqKyuSV6xVjgEguYndP
VYfSsTFwDqW5MbgS+8JFg/yqKxAQGadfjjBOzGcPHltf7wtGI3cVvTjkxdB4JdKFZsgvyIVGQ2h9
yp322LWvQjs9r96qrphJxqsNbEGbR5OmMfeeTBq1UpGdDcm3ShYIFgU5c6KWkp+y8D6hSu+z8J2d
+nDdHIrqgoy9aboiJBlaKTdoQTBeg6FvY5Rwn712jxFRZwRVIObgOXW4yjrMSnCPP8MlfhJ1j87K
CIfdQjpetNQhj4f2h1i+2gGwZfd3X/dzilb3brWWRWWAXsEeH2TztOX5KwjjIjoenUHRa+6KzpUA
F2ebZ//bV+ZVNEsehebwPMh555Dp/kJRbrpVOctrFmZjV38GC0dWeMajy+Zk4sb5vqA05u8vvCYR
bKkCmCdxBSz9ezPtkTboBlbUm8iZVlh+CLtqgXiupnliMmOHdFo3+M2nenPtGEZY2+CYRoStD6xI
OsZ3e97t3amxHCpS06Zr2bUmsTNX5sZzsZpLNpQW2NnWtk+OSV25nifLWZywhX6LvkFAavHEyCKU
Psrvx8a/ye2NfDxShnzc/CDLx+FX3/kgE18oFXtALJ34lQs5WFYurXrzX+cNgWDmTSTymt1Ouzr5
K7rLa+46o9hCxEKs58Civ7stjIyGXO7LRuN3q0hN4nrEpzfbWknbA2dZfeb++CiL7Y9BwxOd9lww
nZAU5e3zLbDkgJt5nquf4b9LM+1srkY+KjjTDexVbnmPjJe9vrhe+bGrmqxqDloElewJboqsgin0
ssBygfGdq/5EZqDq7ktft3hVc90WzdI5ghS1DBMnGK+2WK5tZR2LIai0Tu44GL0LXzEzG8YvlS9r
lOFO9cv9xWvsscrnNJg53xw5+pnZdVcUyyfSJC9z9cvDw/n+DDrxKIrL7AAU8FPvZ1MwvlrbGg3G
9LEY9mDKuuEVxa1lLf1hQibN8I0n26bxWAwPY77Hbqk58io+E4wBW2GB6zhzl66MCwK0c0CGb/dF
oxtcuXAruRbNuo7+a0jYv9uKahoUGvy6P7ZOLoqummvX9pwi1LKMy0NpBY9Fub3wpv7n0PAq5NJb
wYtrb8h4cNM/rYN5rgfnFDTT6djwylU7sNqBBnV+NnjNqTLWx7LYTv5s/jk2vKKyUgZlUNvAi3Sw
lYz2HxmbT2hAtOOHavZV7fLiEOG04MnyM2FaH7iz/JjLPcilbujbdr+5BidnDRD2zv3MZ85nw/If
je6/+zK5ifZv7ISlgi0FeCjH3kbyZ/JBEVx4p5yU6ejYD1NePVSh+cg8/9/7U2nOptr2pQn5ZDUO
97OG+/OpKeof3C7b62osBwPHKsLSXcB+VA8IFDFbPNbu0sT+CM/82PIVtaU8NKptgc30Uf+wubfW
C/Wrj0ZN94fXbbGiuQWCuq4o4Gb2QWGcRTH8tnJrDyqt2WUVS2mIepFWCDczdNmStZ71rxNazbkM
yg+U0G+oY/5m5s7ebJqNVqGVMjB8fmuAmw2IwQIH9WwieblPP6qRlAr7arrV4+Ekg28ukeCEkw+g
+dnJHepWfrsv3+hZL8DiSRlyWOAEi/1tToLBQNTRON3fY821q+K4iqAXhumCK0/maAZNmDjJdmDR
4CIZN+zBmHXiuX1/8w/b2o8ePB+C98qcWe4AjDHaXe78gW5w5d7tavT4QmNpkvnuMJ1nOX5jrM93
fAadeBR/eaGiKkErG2RMFvFUGBc7d7/P03YRvP5+fwd061eUWEz1UHMZ4r0SsG/euplR04H18/7g
utOjqLAHJpYBvMgkq70er2gzsQwr8yxzRzzvD2+qSEoxiKlkBLKficMjYk5xjxZlEZmG8/31vy8c
UwVxDfXE89aB/MVSVLHdo2JKzuWxy91UufYa0pgIleEpF2wW6mm2S9lblxnQ6GOLV1SXi4Yby0qD
TLJARkU3WVHj7LG56iRz25I3OtVv2xw6rSQZhi0j5D5/zyi0vr9w3bbe5nwztuSTdNpwDr7RcDxL
m5x9yGdFxd2x4RWNHQcwPcyDiQBSQR9W4yu6dWb9uldeoFu8orLb/+HsS5oj1ZmufxEREjNbqAnb
Zbu73dPdEH17QMyIScCvfw834ovwoy6V4mPjhRcqkVKmpMyT59jm0NY5trxHhkg4zYmx+Rj0ZNcj
i8hArcVtSNd4GH4E/SfUGU4emw5ZqivQqGYvOSy6iI3KcuFRZKyONEiu2ZAfGu3DWTG8jM0qUp67
aT37D8z2zmZVvHbZeJp7XUrydrgkMjrLzS0wkLWoZJOMndOUGJd+BUfQ0lrB1aD78sNEBmgV7ZAW
c1AClpKP1gVdmkE09JC/vb87Vd8gea1DwZW41ib2j4A2mfuDNtBrQaWVhCRB692+H9nW552H9UCK
tAErva/j4vwureFgMJS4xyQPjV7H/ri9If6+RxNf8uIU5aiBpyMOxtpuD1bSh+M4PvLBf/JF8w8Z
DY1HKCKRL7mzmK2ptk0sBwe90lckfbz0PCSLrWuLuX1TRHLwf20lupEnTb/VoR1xzH10PU71yWpQ
Gm3+BEMDCoJAsyqqL5GO4jH1rBHU8T5wNlYfGUZSRbMuZXXL81xwb0srTidzYTVNIVCQB5+9nufh
VP8hVao5iW9NfRt++/+7DeXTKUtqsdRXEFc4x8m2rOPim5pn5K2dtA0urfDUONApdyAK2C3Fk40b
BEu8Z3RRRNlILq3uV2522W0/Iy2056wicbkJndkzcuZH8Ibn4fxhjmhkHcWFtiHZcafefkha57oC
idnk4IfW9o2Ovyxx6IsP9x1btcxS/M59HiTcTaCeQ9+q+qO5vk66VmPFEssoQiPIS+pAX+tqzy+F
f3STHc88WEPGEIoUsDyINVTXJM/CgpdHLLYGbqCa8rah3u1KtERPoFXFlMv+2npQgEA1bJedZdxg
KZxy8HKo3dmMnjc6BuJCW8/RwdVVe1GGDpKxyAKvhLobexqP6WXTkmkfnet4sE9o8T5UO3Kqm+0l
t4UkGC/KNash2vdFjN+5jkpLOX/JZaFmaxYc2atrf5wPBtYVkjvWs/tp+JJGwzn/vacUvH2A5LNW
7YzUtaGZVhv/5D874I/6XmObm/XNbWzJTYvBTb0MwkdX8mBGfQRl1Qs5WcfstCenuv2A5KyMcGBt
fMir+kPpPy7c7MNmya3jri0qw3jMlideFkC9ayyh21IAH12G3NM4rSIky0CeSUAqNAPn9XUxsjZi
jXVoSfsWMIbW3RTaHl2w8yskF/YDcNb2zEXs98uwGJ6aBbdqHRGYIlrKMB4h0sFiNN0kTt668kPF
r2vz8b71b13jsLYybxoZLNe0ZggcDdnRND+ZzYd1PVIU4e8Pr4hsMk9awdssTTwciT1aQoJ8PWc6
5qlb151t4pLniiABC3UCdUbafWuTs+dcHZALDyAzy44p9Ovuz19lHslvod/ulgHFsjZlFjpZ6OZr
aNpHX5ceVq2s7LugErCqlVTXeXlOxfeu6sOca2BFqrElt11xojTz6FVX0A/W1RAl/+KBrbFLcOPS
DOvLsJypq+e5NSFUNvkvmQftbB5S8WT0HwtahmR8cBLNhU3xETJEJ10HQaiJj3DmLoTMpIAo7GSe
7q+uanDJaTPGhyYdWHNt0YEzuOtDOvNrMJb7jnWZRQstXKylHGq/tDyt5HMu3vZNW1rYgbVp76Jo
ca3SkJjPoAARe/QBsK4yFiMhXmX7LYYWVRZa3D5D2vOwa9YybxYb/CopCxxTuVe9zu40ROhkRI9Y
6expktgmLy0nANZsTkqEBD8dnsCjUeI9GmgOEkUgkBEZhCPFOW93+80wPtrOPDtCp43Rad4Oiq0o
M2cZnHo1mWD4pjh6LAkhV+kue9p4N8NI1ydrBCq5ykzoutvkA2u/2xb/RbTJU0UktqRInKW24GSB
ixqleXSnHxRbnUQthNkS+zjpBHNVBpIicV1PXtdQKGL2+ZeWfO9ZOBk6LU/VNVAGZNBkSQcI+9XX
5HNy3aS42AmqeJ/KL/apO6eH4ut9F1CchjJbVpGRse6WHC5g/DtzkYco4OtOKoV9ZEgGJZBB9HsE
G3+JGX0t54/NqInBimnLcIwRtJSUMexN9KPGhtsexnFPaQ47U+bJ6sTU0GV7rBnGP611dNoihDDl
fWsrXFYGYtQmuMlnijPKqXA/YEcI/p4n+oHtAUpsc99W4t2rDSzoI5sHnN2ZU19Gp/xkpk3o8j0a
IdvwktOWnUkLIvDeNGzjtBReSJl/6gr7cN86qkWVvHZcim4S4Du44v0W0rACSeW+gSVHNbnHSJBh
3hBoPNcUhPA6jr4tjsuZus0i0mWpLgVzRYXNgh7m4cnNiwOf2I+gZHMIwuXuQFtx3PcN0gnb2OPa
GJuisO1nkJtxKqP/DDmeYE9HP75ERmMk6PZtUXOqcZoU4O3sxyzk66f7c1cEApkBC4dq5aOJEsri
5Z/Vearr5yz5d9/Q8gHbr4EzCJwj6bSC1O5S5E3YUo27KjakDMIY7NYpjQn7Ztkold3yyAzd+0k1
tOSppjX2ltkZ9dXtvagNpnPW6MKuIsjIKAwIT5upaSA2jn2VPxCo+oQimP6hJMU92A2S1/uWV5yx
/x1c72IN9K9aUhW0vk6GfV6M5Zim4dQDauP83DQXmj30RNvGlJx3MLzKyxYchMQxGTk2XonYNmdB
o5NdUPjwfxRb7z6kMhvT95cOD561C8EI8YU4zdMUkNPaoLo1Onuag7YPkTyYWws4WgtoW8/LT5Id
bKa5pym2kozHYLxd12KBd1Ul/5Pw0jmxiuioZRWuK8MvhsYTPTC59RXUNN9oYpwSLPqBI9jd30Wq
8SX/BUKizqZuqK9Zb4Uccs/goCotzWNKZZnNQ96trFujwtFSrKxYj3VyHKed40rOO3IyNOOAcevl
tNrXUodZUBlj+4538025ubJJtPXVG6fPoPB7os3ghl5hac5B1fjSAQsSdMjHQbfkatHfWTuGXg+l
oVS3vxV+JDPnEDIYXV/AKpb1sbZjFxkbB0zufXOpXR3NpGpFpfM2AecPdWvk/dIlc8EX6DuXqbPE
1/ubURE5ZZVDE+2SLK07hLSkOHTf2746muzQFJrj5HaG4i/SHIpKzNrxoEbxYoksEAqN0O4lv9ng
hXnwtQA5XbPLq/5i0EmmMRm8zEX2fi6imR2LZQ7HPQRSbvAXbU6QAfLltlsC05rCsgWdshV2uhru
7S1KZYHDpQMGfe4h0u4x5zzl7Wk20kg0Ok632/uHyoqGU9IbhXBwy8nN/jSN1UPOdM6lGlpyXs/2
jDnxsbpmdW6yx1onxq0aV3Ja5IG6tfMw5Yr6n8wAW4dVWkFJ1eDS4YqCfDlZk18jU9mf0s4+ZoXm
VLrtS3/R4vCy554/whwiz7/71nzJmuRsAqlW9/6ucPYXM46BFsvRTxdUSrwivZS1+c3i1XwUQny8
Hw8U1pExF2MnqtrwVpRmbUHPSxWkUZq5OsEO1ejbxepdtE9I5jm5m+GxZoCfo2wjC1o19yeu8CIZ
Z1EFJWzTY+jVZgfXwiOQFPTH4Pma57dqfOlgTXowZYFyHgcrCS62G4RNYxwMQyetrLLM9rPvLFNZ
Q2PlHOmbYEIaN2KW0aFNe6VDdN88ivHlEmSXO30BgBSiQFddIJN4MrTlR9XQ0tSNoRlIipzK1Td6
JyLQiQBiSidWozL79qPv7DIslZ9Th6FE3SQHsaLhN63xTEunf3fZRcaDFG0PIOZml8FfRSSWoY5M
bWe/avLm/04+g8IHWXMcrqIovogmfybJHE7VqFnT27cPKlO5GI5dV1OJPeMSaCFEK/eCS9v2zSee
oAORVMT4wy0d3ET1LdJVvgYWq5hqxOQAmlsd9DlSG4rLs04wTDG8TOmC+2VVjymePGuyjhdeiD+o
mv9s3MTWFGhVPyCHHqMsajB04JS185D99Kpfvo7A4SZrKq4HMp3LXJCpZVmJyb/0LGrj9tSc7QO4
vqZjc2DH5Hh/r6o+QQpBXh4Ma8/wMOElmgTBy9pe00AT3hROLCN+oFDvIe+92b+D4twL14HsVONK
/iuWlq6WQA5nMh5y+gBG6Pu2UOx9GeVjdVurJMivrmb/A4QNoY+cwlo0F+DDw3lPT/22rpL/ljNb
x2GrO868/IkOEmT/elNzX1V9gHStt+uViblAyqKEAHFRk1/IHCdIXIJiuu7aHymIje5bSrUCkuMa
OahOXTEDHFJOoe8N0CjUXO4V+1HG+HgFTcA6APOs/ufSyaORgbT3bdesZZwP8Qa/WRu8C2cjH0OT
DT/WctXsHYVFZKYwOzMdIHotoASaKn3OunaNIbf2/f7EFZdAGSRTLU7GFkT+Kyf1oRfXHGQ3btui
4VyThFL9gHQ57jKag60HCfUeUSAJPlHTD0c/Ttjp/geoVlXa9NaEwmbg4oq5WB+SbAinEdX8UidB
rBpd2vbBQoMm7zlm74oPTuf8DII86lxdNUBlHGmzA37vElvg+prM/YNL6xBZrg8GtBaTaY/WIoKC
jJSZxmnm1A3wBa3fo8TeeyfLaXaB/aiMlFmAFE5cE48T0TxW1ccG3TPN5/vrepM/f5v4FoneXaVw
Z1oZLju46pza2DqkD/UFqlshCaHLpLmRKDxLhsiUdpG7yB5vz5O2yaOgP5RBX+rOWdXo25569wHL
YFKLgCP86o/p0UzTX1QQzdNNNfT2/3dDGyXrltTB023xqXXgA8BViUP/vW95xZ6XQTIQcmSJkW5x
suePhRNAnK2PctfWBATV3CWHTcwOap/btaAB7U6YwakunVvqVIxVo0sO2+eQa2zROX31QUzVz97Z
y3/uM4vkqw6bBrsskfcQFTszDgWsYn7kVEc4rZi4DI5hyxpMpMUJEhRTyC1+SFrdkao4u2U4TL46
E9pecanJmmd/PYviZ9rWodu8WGgAvW8c1ewlZw2ssUpYjcxiEQRtfe4hfYGXSVJPO9/Lct10ni1I
CLg1vmGrIjGw4f9odJDl/+ouf9cIqVw1tQzcOWaOMNwfUSL80UTJIT2n8RpZUfatjoID1YB7FPHe
lA7DKu2S1kN/9pX7z4j9R56RcM5EFOjumap12H74XWBIQRpkg4UH9+LSJxEaPn+6mf3x/horJi+T
+8x2WjXcxx22WF8W55kCHWaIw8QazR5SxB17+6Z3c++71fTBeI/Su+CPEKAsInt0YpIWGgdW2UYy
vpWVi4fMItAyZI7WJD0krg7Zppq6FNMWmpU82FADM2h7ul9LlZ2r5Md9sytwJlRGhBEXPUU29LWu
1qclSi/1CewExxXYffuUH41Ds+9JZUvxzXCpGHvoFF559zO3KuhtjeH9L1BYR8aHWQlZ/czfdj11
TqI/0ao7tM3v+4MrVlVGiG0ct1mXW9sZ/jjVj5kOF6aatBTRlnax06TGkgoU2zHpya4igOb2TVpy
06RA5rVKMLjtgtypos0fu9EJNqoMsn3QOzdyc2+Zpxzn1GhMUdbbqCjvK4lTGRJGWcfQDY/DdWVr
HWa4nUX2nO+708iIsNzDRq9NZGyYlXxFs/R6AEBsjz41LpOW5KC0dpbZZpi5ydpXSAAfoCVzuL+W
irAow8DaJfHNrMVa4hq2HDkf3xzeD2Eb+G2Ey45mx6h+RfLOjE+1lRjbs9h8cpwnVv8K6MUwNOeS
YrPLODBznTyHUpyubc9D90eGnBPVyXWoxpYyWY5L8kVYeKAh1Rom1UHQp4Xsu0vKSDCUiGYqQNKN
4848Fz4TIc9XHcesauKSk5KRQpbMRZps9l+gR+0kPDR2Pvxkxhm7H6wBvo/9uMZAaLWXyv9s6WCh
ir0iQ55KAZS1N8Hi7UIPVvmhB+Im8/51gi/3d7zKMNJedEVWLcV/RWr/BbUWLGivo8pWBC8Z42Q4
YHFC0MU1zyOnOalDdPWd789aYRUZ4iSAxrVpjaF9cEKHSdc9U5b86Nz+bKXf7v+EavbSmeGP0O3M
c7jRPFBgJKaw3vmKl3FOhCZl2k0YuW7pVwcdanjWa+yiWE26/f/deUEMx2ggYoStaAVlaCB1Mi/F
ByJ04B3V+Jux3o0vqo6lyYjQS3vrwU7Iq2+av/FKiO7bXLWs0q1O+E7SBAk8ySJ1POVBSOn8GVXk
FyfT5A1VqyqdHTOr2rZo8DoYUu/RtaqDlerSS6qhpdfqOGRTA85bRPWRHQHPOBbdzgNDxjIFpEit
zEZuoxu+zcSO/PmTvaSQbvlw3+6KqcuYJo/V62STDdNk2R179AoC6NfUzYXusqFYWBnXBOyabeYc
1SgvgShnW0Z1i4svGEJ0P6D6AslbTa+3mNkiTBp1G3ouvTBPV31SDb1907s9P6Kzqx+8BXBWY71U
7vKhmXdmg2VSmQQEBpbwUfnwfNEfwbxjRCIZNPm87UyWH8Ke5cmUIO460rXo5zE2m2ejfMk7I6rN
KkyzOrTsTzbpNfeNW2u7/Y5kesMZQCUBNGvsdcnZsIKzGYwnZ4Buos127M/tJ6QlWOwV4lotNHeD
9gPL39pyR7jcxpXCpUMaNy0djOvZH9n0uwj2YYK2obfd9G7XrHbuEL6KLnaC7q0c5qdeOBdjrk7/
/x67DS9FynLqAfiwIM2XWeRsVEilgufu/tC3Yvw2tBQizXQgplH5Y9xYQTJGvjEYbeRaa8pBOmUN
y3Hfz0jhcvZbXiLH38ViST72pYVGIz9ed4Eatq+Q7jVz7edQcG+GGB0jv6FkkkNhcH27P/VbEQFj
y0CVPLH6JrOYEVfCZ/4Q5WuWVyVSznme7PsJuSbdoCSaugPDjq/NozGKy4wq+67ZywIjgLUbnLk+
LBOskV2TQ4Dtc3/o4HbIkYvRvKnQyuF6Qzyxzxl0FiecgPn4exir0PQLyLB8arX8MopFkJVGSDEv
QcKyIV4sxwi5kzbPUzYRTcn+ZqIGaywXpStn6OC/JLkkBXgirCpgoVmBxR6g2cngj3kiavCS8sgx
0wNL57CFStshbfFKd/2P962pcESZJKaYOU/GvB7ilJhoijaicc1PdqDzc8X5IKOWBmsZ/MyChzBW
cTRCrwe/AYYmcI9mgLYtkh7c1N7n7LKYV8Abp0lJO8TZgK70YTgt3fwQ5IUmGqostf3/XbClyexM
Bjq4YgMpzSO0tl6sYOaXrNNiRBS7TeaIAWa6QVKwGmKONsZodYYhavi0I1uyxRMpmItmFJ5BA6zE
ZJ5RaTqXC9F4pGqRpWCelh4dxQRnL5qfJYScwHQe1ihGGKV/mmcSOsnP+5tV4foyICjLi7ScFri+
X/yh5hfivbbLcKiRe8SLzBBvJfX3xS9Z5Gms8wxUcAn2kp9HrJsP7qTDq/6Xa7hxZ5LZYaB0I1jf
4PERfOri6riG7OBF0L89NpERuVF5yD4HUfllBrYmOzmxib8D2gPZuTv3l/uGvFnA2CKPtBtGk/d4
eTbBRdD2ibZ+CCDaHKXF8MbK4ntm5nHuQeIimctwsbs1XIj70pXt5ylDBQ5qsBozK651MgAly/qh
ErkTXEp7+FQ0WR5ms3k2/RlgcE/ToK7wKplfxtuo/ymYtS/MyMkLkAv0A5n6/OG+JRV735OuAEYy
U39drOBSpdb3phqeM15+azeJpKr1PgHaG5K8STWOpvgUGZCCDhk2VqwYY1F3p9WoTn6i4/dQuJaM
RzHSmSTtko+xNTqHyXhJii+210G/yI7sAVmyZAzRsKNZdtV3SLd5hy19uTB4Vw2aYAMsuHQwNCZS
rIeMA62nprLtBWGurwGamg9evR7MtA69+mwPjybRXXBUvyOdBl429xx930PcZf9Qtw8rA0qe2dtI
fwftazvuvILLaBueV94wWEkAuSqQiNiu6z653uJrXm+qdZCiQF714+iZ+IhlRHdXYh2cctGclv9l
g25EOZmLJvEaH03IRRk3zM3GBR18CXMhLjX3bAnikViD8U+FxsTx+1ya3qOR0pSGAzWbOqpSbgFr
5XrM4P/09TCXI4RkIOTdHyAzBEhTbtK01F3CNk+9NVHpjbBY3CFtAqcagcHCSiZgbOltP2qW7jup
pxDdw6Ht9tdy1b1KVL4mxYwlTYMaVENjDGnWU2mz0PGzCKptRwLZp9r4REUVZeu/9wOU4toiw3lK
Tu12IcOEa8s1sJ5GC/3gvgbjp9g/MponKRuTO8k8xc0QvLiB/RR0e0qAOKBkMA/QDWVueGKKZwsE
Ov5bKZBVCL7ft4lq3ttx9O4q17YTS9MZ804zego6/1Csv+6PfJMmaZu3FBcaOrSgeoO5HePDPH9q
oQ1VlL/s7HXMplNjP7nNpWyIxslU37H9/913dHXvdUM/TnG1LmeGPNfQ+JqhVdtGCg2tmcxdSVsS
U6u7EHeG3vtrM/2+byVF8HSkC6NX9U2zjg2JLWhCzu5Hu0oPVjAe/OWTSddoHd/u/47qIyTXRiPx
WCeQ+I2dcjwgnBxGvzoAg7bvGHMkP/Z9aiauj+FN3h3w0Dibta5GqLCQDO5pmChaMgZjDMmasw8E
S83OQdN/KrgfmVjoatQshSIWyVCfYgSK3myQiHFZFU8gaeX84zCVFzOxzxwHv128CVf3GlSshyxV
tRjVOAIwR2K+GufaJs9izo/6pJLCHWSpKtPugXXlY3Ip/MmLFmP9BwCFnXcWGczSOdAzRQ0oi9eg
Rf+K4dCQF4au00xlGcmTRzjb7KdjFovVSkMrKEaUJUCyaEK0SHMzUllH8miXkGDlIJiKV7PqwpmD
MXdcdG1VqvlLHk27eVzcYSXxmi1HWqWP65KdiK2j4VINLzkyJFjpTCZCYjsRRzctjk6wPIx0Fwey
5clIFptVQYvcr4iDzjx6SR5beRdyW4fUU8xehrNAIrtpKt6IOG/7s93zc9qQo7B0SjOKhZUBLYtr
mOnadiKek/TRdrpXcx01p4AiDMlcRy6BoBmdmRk3dhK1nhkmRvFovs72GPPuZe2CfRcJmfdoBg1H
XSSZGbte9WAQEKu5BhqZ758C26l+44Inkx7NgndWNtki3mC1UBC52mtzEiM/9Km5pzSEY18GuphO
H/QFd0Q8Qe3H7cpYOIGmfqBaA8lvTa9mVVdZIh6LP5y8dONxHv8I8AwKvApczQKobCT5r+htyozV
oLGdNfNzWc7WYQ2aNrYLMzjy2v9xfylUW1XyYzcnEJwMTIF8PDmwJQlrMA/cH1rlZNJhbJN1bZ06
ELHnu6d69S6oNUKNLdUMr5i5DHhZhR90CZ9F3DrLK7jeXztzlzorlI23hX93i7ObuaiYB6OwfASZ
1RIRotuWCqPIcBc+g5uPu9g7tYAIFd7vQ1EcROpojKLYNTL30eoGpVt6rohTswk5f1o6fqBIwfea
nKVq+tv/31mG2CNz5hlr2iTDqYGSdTOx47Tq5DZUa7r9/93wbr1wXq2YPqucc5euR9b8e38zqkaW
fNbKx7a0QCMUO2sWruscMa2Wr8omkqcu6wJlHJGIeHGt81CIx6ruo4Xr8MCq4SUPXb00tZc2neNi
tQ/W7D3hwR3WmU62TDW85KWuOZklwHYi5qP1TM3yUqYBWLN0WRmF3WU0UJe2RlVUnohLvgCP+tUZ
dPyxqpElJ0Xiv0J7JQ6R0jYvLMmerF0wZpwdVMqGLVbjz7aDzTKZLvjTAXUdx6gRO3OsMhKocnxk
MMDWHjfrNRiO6BENc9sOU6ET/lWZRvLS3igXUQeY/+J6R6/ml7R2NS8sxXaReY8IIN5T38Hqgrcn
0kIpaEXTKQj/drmpzHfUW5WZip7NMTdfJgjbEiO77BtZ8tKJFNBNyjGyJ4wX2zcgHkmdfcFFJjcK
imIY6iqoYgFM6u+OBSYkedFG7h/uz10R1WUgUL5wVFXQERq7vchABTB0J4h4WtuDikRFM6T77hwy
IChgUxnMDkKN0z/YNI180Ya1D7/VCf8qNqYMCELbrEsA38/ROzh2H1w2Z31YJ6atySIp7CTrTFld
io4qPEZiwI4CKCI3NgWFQuiZRlG8GMtYVk5Yj6aHJ/v9hVF9zzaRd+eVs5K8MpaSxlMmxib0awfF
zQlNqjp3U/2A5Mk5ox241msaZxP6iZCUL55tMH6c7k9fZa/tV99N3yRzuU5rReMeUE2RPBfzA6nM
o7loMrmq8aVDty1IIwBiqWKktP3y4IDgnZwgG1pWcZpbc/vJKcE9odm8KlNJDj53K3LV5bzEvLFQ
x06ORqUDbCmCHpGOYDsouaBBxmMT+Pk8WtHNMZxy153GQ85IUR3uL8ftn3HlDOuAGlJSDoYTW7UZ
HAaTiXO7oKmgy+xyX3FMJl9ySAeoRmPMcYYGmpGlIbXA4kzTsFs/G8mXTVP3/rfcXg1Xlr4CnU5u
tkGCHyqTp87tzrQvX/cNLR/8ZeF7ZuHOcTLb7qdgnaqXZe10MeRm06pnuTKwbRXUKNgIEwF7g9JD
H5eTAE7ia9nyh6nOw7b+49GrX4KPOtB1qiiS1K4MdWuT//ej3Whfq/lzNUNbpf/juGB+QhcYiDBC
MZ0Z25d6cmUIXEFdwxKFOcdpBzJpy0HA8rvp5/0FUn6NFFdWi4OYr+nW2AJjsgnOuZH9ZssSTqCY
aguQKKc/HCSY8zXVxOHtYvZ3QsGVcXEDlL5a08EPdgCaIn1tpstpLH8Aih5WNt11NwG54P9Gy7pd
bY5WiC7epGy/pq0bDKGdTenv+1ZTeL+snIV2orI1BtbHZo1Sb8pZ8h3oJjzeMoN5mpXZXOSWnaTL
/pI2VWfP/RqnYo4syw3t5c3ug2PZNechu/JRR2KrcH8ZK2dngk5ge+xio25s83VKjST5aFEz5ZpA
plhxGSUFMczUzW1qxSawgxnvLzXzrinEtEBkeSx4s9NRZLgUL+cxmRrgFc0gHX/lEFVhZ56zTtcx
ectQ6GoikqsYTU2btQOC2YOL19SJ8uTP/f10y0LbyNLh65OkcdYlKa+2B8BM8bZWvxxynYNj4X7Y
9wuSQ4BcPLNKQdG6k9tBNPOePk4LqoJsAl+0n4sECkWmONz/sVvusX2OdAYHhjUBuQSe66J+7ZIw
z75q6fBUayB5BbK1ASMVRImKrnzz2gxMW45OAObWFcgN/pKAhDjytExWgJbzRIRt+mSTL936su7T
tfpLAJJOrmOjcgqpAZv/BO/Tt6TeR1Dwl/ojWAnqzC9g8DxNQC2U9P2/i9kOX/YsJ+CF/xtM5yQH
f6KfoGWFZ23Yt2no1DiJhmyP7Npm+G0fvbvbOsJtGZgtIHDic+MS9Ct7cDqRaa43t3cj+Qvn7RmJ
ufZoKMksO2T0ucpf10aXOL29H4l8muHuSgd/Rj9sOZ2FeEx1jKqqSUv+OtNxTawMzGboFjp7gHX0
5njudmGvN4tLHoq7a17MDcgyija1DswWztUcgS/dt2EkJ7WtETpQCTqQ/RkQ3N8mSUNv1qymwknl
0wq0SK7bujD4bP3OHCdkzjex/Fn2cQf/JfvoVbnjVMItr0vghCYXh1p0mheWYknl4ylp7dmzNhGl
3MxCL4O6FIT5sh0XbSyoDN/NJ7/IpwxmMavs4sz80BnG2/3VvH04EV/yzmTNvIp7Gch9Vxr5K1hy
nbMzfB7bNPLojlz1Nv3Nvd5FgL7rmzqZwb9WpyRa0vq7QCAQQ7urp4zI8F0od4og80Gc42VteQT3
hPsweCXX2F61sJKvinbomIOnM0pjMR9AQphF/vjrvvE3A8i3wM0wkqOaFFCeEQTf1yCB9JZR+0FI
uKm5YqomLvkpE8NCEhMT783TUD+AA9nT7BnFyN4GmHi3nhN3J46EJmLuXH60nDJaveWhbXXCCKrh
pWcl2jsMdPCjubQoLj27zMarluBKYXC5QcIp0TfpFDZiV1NXJ8gnHbPGSM73V1M1b+kkLVyeB1aO
eXd2cW44uAhQD+sr43R/+JvAZOyWv1oiRvRLtgG61eaXBX0dr3bEoxklZ+NL9WSc/Udy0YEfVV+y
me/dAm9US6LmiDc53thTH5yCbPgSlDoWdNUqSBfiLqHBIhx8CBbjhPRsVJj7nFUGTRfoW02XjcqQ
k+8QwnE7IFEGTd76ZkvKZn/JW4t04JaZYttDFsELN5GaJioiEEKIk3HOj+nJiu+vtMr8kudOFJks
qOXhK8AMMdrfayA7knlHdg5fIQOll8zmExkRLan/j5Gup5rpCliKZZVx0hkqBisZ0CVbsemhRId1
yH1H1/l8C4y1TXs7v95tyRxU2U0mcOvoQIUeTlOBX8hfh2E+DqiXO74NEsX8q2izH/fXQHETkcHS
7oi6f+GAsIDXv9zfLpSmvDWqbE2oUJlqW/l3X5OODgQdM4SK1flZO9+07FSqPSqDoq2sXatlxsDD
T/u8bdHq7D+lMX1Y0TJRnnXVbdX8JQ9eZn/01wKPqbG0Qms0oX+hS1jcTPttKy0duHad1QOy+bjs
gPPjXJ/my/pcZKF5qtDt4R7vL6/qAyRfdhtmd3UOfiS2VP9WJTBlZj7rNF9Vg0v+i5JiEKDygL2a
Ee+UGP2bYUMUcdfMZdDyzOvO8yl69OsFnEXFeu0A3rw/tCLu/IVZRnOYaWysRTYBqVYZWjxcxw/3
x1b4k5xSn1NPJGOPN0kHckYBESsDuM04h+Lr/fFvJdSwa2T6QY4D3VqqHjav0p9LRp79an4orexR
2OlLx94aZ08NcPslyXcH8BIHVo/IUDCTXoqiEmFeAuSB1pz1ifs6ILBqMbbN9S5EtENQLbaHnE7f
dYd8/GL1T6W/75iUWQkbG/AOasJ9oUkXjqYTVpBnmHYy1UOo5n+nbqFRP3PAwHltQTWZFFGPfD0b
NAutcC5H8tyqGXNcm3E3oRsviJ8/WeM+wmIig5Yrkf0fZ9/S5CjORPuLiAABArYY22VXVVe/H7NR
TPd0I/GWEM9ff4+/uIsaTcncy6oiaiHkVB5Jmco8p0iUg6NxbJbvyIQUaQvmpPv+aVlOs2rZy2M9
RngDfZ7CDgHEz0XzI103roa2wY0bMyTbW2dxcK0NiukUNMkTbdISaf77U7dA1yxN9vzE6WgMi1Ov
/0AIvayg9VQNRL945W6Yx7KqZn3yFPej4+pbDNfpOuOxEx58OW7c3Gzmuf3/FZSSTtRz6GM/ZvnD
Qt4NzqEcvt63jW3et/+/GrpnIkJeGndC1CbjKhWfQhl9uj+0bdbGGQtn+b/0PfkcisyjyMkpyk/R
LPZdMwMDpjVNmkpK8OCMw1lER9of3S0iYZtZTJAWDKJYE/SSvWQuPsf+Cia/cOl29GZhBzZrknMf
AvBqQdisV/IgRZ5FdKtf1+LrZj1yOIbjxMCVBO36vyp9GKPPI7Lb0vv7/ppa7GLWIwczauq0wClF
ydxkcoYwMN6a3MP90S0eY5YkMx9ljF7sIF1Zqn8kiqmT0v3kBdPGPmAb/mazV74uoABa+AWCq0nH
nxAfVmk8TBA694ctJi+beQyg4n1tBI0qLvm4Mz2BXADBj7ORJLJN3gBqNVZ94GjpPupmWDKoYs/p
xITzNDlSHe+b3+Y7BmCTBg+t7Sza50oUB9CBhI1CxcvnYss6llSdybuXSNqR9sZzpnmctgM06NY1
+Fbp+LErFc3auN3qMLOtgwFf9Lwszdhjx+erWB/cohTrwUVvxLThqLbxjQtyMS5d50KUASdKkMZB
cdTVus9JzWJkHfSsVhXusMIpyQctaPeyFO6YkgSRyv11tszeLEouIeMUa6Qxn0lYiYwRh146MMVu
2MYW/5iFyYUMnAnE6+0/EXSPwqpAr8i7JU4OMvjtdg9k/rVUTwQiHG1INj5p+0EGsCNegYenLKHC
HRdzFipZpIMov++zloHpeNVgn1BYa0goZnPnv8PV8Pe+oW+/59WGNDdRAd5PHL597Thl2iRV9X12
+i02NJtZDDx70ZzU41C0z60fp6JosnnZsIllMzIZC5semd4xuoUQ7oPmeEbpWPIuWKaN7IJteAO+
vZpUSxRU1ds2Rz78eRbeeUv2zja2AV2U+ka14Dh7ZfEAEscg+jsaNrZoi73NCmVSysSnAtPmePed
0nnDuy0zNrkKlbPAv3MsI3P5c9Pzq4tu99LbokK0DW8mpqZa526PWc8sOQTLleVDNuzjEXbNAuW+
q4auxDvbc8LrQ4BArVr33URMpkIKcmunxTb/3Of84HZfRL61A9uW0UAlm3IPome4+/XOe8G/RFvp
RcvxalYkxzzXlczx0jvIMo3G04KHtjg/u8FO9zOuwze2zCC5FYAMyZI1qC4Jhn3sp+7/tvpXG5Xq
2eBMEKfGA1h90FCorUDDE5RbFzObxQ1MgtWBVWuDfbBZ8ZiBjjr1gAfDrfW0OLhZi+wSzgNJYfcR
9ASHMB/TmQ+f+bTVF26ZvVmKXICkDS0gI8aH2EAad+EPR23kOWxDG9isfZTXCQ9T5wX/Idzm8zJv
XWEslzHXODM9NfJ4qW7ewvK/WBRmnC/onw6eeacz39/Th4NQx2QoXCO3RMkWrvQOGSvIGCzVcalJ
tHGTsS2tAVUe8zWpynp8UflYzXi3ZpGs/5odnzXvc1ot6vP9g9r2HeMknZ3Ol9PSkrMs1ae6Y6kX
sdvLzLQR4Fu2BlOLtcKMHb+JIVpY8Y88qSHg0V71WlxxG9g4U22fMM5UEAy6gSMLclbDfEK+5XMd
RudGRAc33Kff65olwfPir2ElI+9cu+P3oYjqdParjVefN1cghk76v69KdVyr1nUR10aud6i7+uRE
KGhlzfH+Ar8JNAwf/3t4UdYtuFcxfJtXD9BM+OLH5UZhxZuGx9AGhkHst6zNiqhqGKSThYv3vsur
923EPnW7inApvmGAGeLGvIzaqX12EnIewIFxkMOY77TNbUlebf5D59DYHRRyIXUcpOGqs4EGW5Ga
bV0NBLfBMLQlikZxjM/pUn0suve5ON1f1Def3GAVA7V+xwT07kCJVhQgptNg1K2Tx1gV3wZd/YPX
vm8Ddr6EbgDM9kuM4zdZnXmZ+46cE9EX6eLMadK1P3Wx1Qpu+zUGgEF41yVRI8g5WBgAXL4r9Fqh
EDr+Khue9cHywmtxquj8z33r2SBhHMpRFPhzzvB78sE/CilP3rxLailOzCopsMiKKeoXcnZALx+N
2cC2tiDLIpjFvF44ENHfeMY8jeIrSdNwXtMWf+/bxDa8geVq6UNatoH/2FbJYV2rh7wtMuntintg
FwPGYAic0BUS+o9g1DzmQXtylDh2YNi8P/vbLP9TrYPhb7/qFZA7PrQxZKj8xwJynsJf0xzpb6WL
35TVqWy3dG1snzEgjZwmgYyNIucRz1lHVTfvodtK0tjlf6Kwepzr/nj/91g81KybInh7nZMcbjQn
JZj2IvYblLB7IlzYykCz37RMwKbkvPoDpITnA4F06BJupWBsjmSAeW2EdnwXjrT4wyUk/Nzm4krz
YmPnsw1vYjdpx0koOFKBtEIg0faR/KTDVtepZYHN8qm8HlApNDXYieiUVY1MZQfuf6hRL1V3LOpl
TzyD5IpxJvuk8uc11+QcDcsI+o65eKywj9/3nRuk3sCCWUjVj+gY5Aw3uiaYEPV2hyH2kK4Nf5cN
dtV93zDgvPgi8coIO2hYh0+JLq+ofjqKSF5bX+yDtFlStaBreZxbfKJi8r27fhgqdfEnqBkxfeza
ZeMrFqCZrJYlmGX6ZnaL58b1UM9AS/fsV4he75vpzSYf3F5MwsquFW09VWx6HEP+NanDTCbi7I66
S2PmrWDXqt/VRE9Hx6M0dbt8K+y0+YCB8WDkzTzrunj2kxev+hDP75z+tHhf7v8sCwbNaqvGCQnT
c1s8u0R/rJvw1Hn0ya3VRshgWxMD4rHvatBRYvhY6lQH4uBuVdRaJm4WWOVB3rd1lSNS0PKiZ3UG
2d+hmnYe/maVVTuqpRpC7Kx0Qqs6og+QnkBSfcOZLGYxy6w6TiUOhbJ4liM51Gw+jWAWvL+gtqEN
OLurk/TjUhU38dITRJ8Puftt38i3lXh1MMciL5K5g8WrwUuTQR7DfEtn2zbp2/9fDc2i0m+haIc7
8DJ9rqcOAOq93/enbXMU434d1ioKdZl450iL+cSWJslyocH3GNIt/gHbJwyIop8p4T24jc+MTO8F
g+pWGZepIv7GMWAzj3EOe+hF6dxlRXBWkEMFOgzpbt3XLbsLNQCKTI3qohW7i0fXB1b9qgb9k8qX
WYX7zkezkGpydI2qjBJLC4n2dFDOn7xL/txfWotdzEqqvAX26e0e7SRfxn7MoiTJ7o9sWVGzjiqe
mVz7iAmIavM/RdA/1p5/nXfxbOMs+U8ZVaVyBWmA4rke2+PE9YHFu15gMfTtF72CEs11CdJ42ISv
XoaeAFDq03TNuw3D2Ex++//r4dnCFWHYuaoxDI81qfRDPkFg+L7ZbaMbWC1pLx2aOOI5AQ3qzOlR
h1tK45bA1KyW4oi5QPwqvTNSZA94Xk8J+dSHS+rz4KEuv4QE5PDTxrXc9jMMvKrCm9dwRWxBdBVM
V59K9rfWo9pqbLKNb4CWrJz0HLXLz0UQnVcWHh1R7VgBdIObwR0E1WIIVjB18dxcH4aQDmkX0619
/q3d5ja64ZzuOow+0rnsomXO388ieIkKwa5Q5/KOk4q//P970e0rho+6jYz9bnX9S5FHV7dHSQ8q
sb/eH9v2CwwPbaN2BFdOEV7YsDw0Dfg1iuorHeLD2JY76m5u0zdOkxhZk3Jqub6Eje9979Y8+jU7
o/9h3w8wfBMtxHhujRP/EoAKE2cUyHhl+ZMH/Dmvu/O+bxj+SRvJk9AdwRyfFz/Cen5oRfQP5eMp
lltaUW9BAEYyo7so0T74GCdwR9woB6v4zMKtgOjN6u7b2GZI5y15Ocqgv+TrJfoUn4NjcQJDr3pI
/hqPJCtP8fG+nWw/4ha6vtpM5wVcyHICxyqbvzjdL7YldGVxUlM0pObrWFJQz15k3x7CWEMN6aEA
xFr9+f7E3wyGbiYygJyw0VH8xg47j9hOy3lkl0EQ1aYqIeN3cKZBgjguO5S8Ol3ggk4UNP41und3
3J9vnzcQDi0pJ+6rUF4E9/MPeCOI3zmy2WqPvP0IM+q+jW5gfF0n7rpEUfCSOC+u9o792P61qj/3
bWdbdAPekFiJPE0xd6qfWvEYkY0Mvm3WBrAjVjUM7Q70kiTzO7q2/4wuuIb9OMruz/vNxqibWQxU
qxXyr4Gg8oJ6OpB3DWlQrMfZzVZUVlBHp94YZLP65AS/vco7O+XDiIZVvKzvO5nMgA9xzVjxYWCX
SiR4VSG6GPRLn4TJVr+UxYBmyOe5PQI8PtIL3ligfuMfQ2+8RoRvrI9l3c2Ybw56L8/7Prpo5bup
ou6QJsWwp2AEi2M20kinX9rYo92lbZHIeViTg7PF8X3b9t6AAzWwHo6B7pWvIpBYtWvqzU62cvE+
94tTueY/Rt6D9HtLqsyyc5mNNaVC8YGj1+gyD/51YTIbhhjV/kUaoEz0vh/b1sFA94JzKM/HKQJR
KkW3toJqd5eW3He25KFsfmQAfECpY9KqJbo0YKlN8X79tSmmsyt3bk/UADoikcH1etioisoLgdBD
UIurEN3xvn1s0zdgPlZO38aUwE9XiCVX1fBM1dIh+7GV/LB8wIwIk7KdA5WDoL7xxPLgLP1wUjPl
hyFSW+QZljU2A8MAacy+xckKN0J7QbNEHMfgLv4MYM2M3tp8ZWXYzsllWcXjWsoXEW/VCFr834ze
mlkH8e1KcKEBea4a98AQuWnS/Q0awn3+H95s9urSUfT1LL2miy5LWT0MS/CskmKf65gNLyNb4oFX
a4K+o/WhcOQDX8Oj9LZyFTbHMYBFGej/VIuZJ271oyimjDvt+7GvL/cd3+Y0Bq7KklJsBm106Qb5
rJCoVLmzcSG2DW1gKoyiKR9z7P3DqkSa5EV+oI734f68LWYxe17qde2TbqL00pTrh6BmP1qc+2XD
NmgFLHM3+fmjmvuBxqZ2KZMprfLpgGAtuz/z2z33jZPFbHkRDou5KuEvLBfiwKFn8+R0Sr7E0UwO
nJXkOMdbBbI2K90Q98rtIRTcQyTMhZWm5k9X9vQwJPmPqsIL7P0fY/vA7f+vPjArV3FJ4uQSdfNZ
eO5DPSRp3m2VvduW4fb/V8N7sltDyVZ6yUc/5W51aIs9Tb/YzwLjRAxFXY1K8NuB1Y1RmbpahcGV
EpCmibTgQRfWKBgb5fyBNd7YfqpKR3lfUeVPl/f7bGcgu0Oz2eDlDra9kDy3SZjFEagyHHnaN7yB
bF8hPgmCSV8i+tFzf/b9cye/7BvaQPZcrkPtuZh5B9p1H4XATtKlVO/JLGNpzEYZl3ueG4pZXwLv
mtSf2+UdIz/vz9ziUGaTjOvO8dxGAIQzhRlW99q0O7c7s0NGgULYWTrcGPOJVC+8pfOHEuRH+zZT
k6q/WVe9LhUm7uFeqAuWruNWX9JbScKbuQ0MI5iEOlQzQ84WGYzpDAoFFT00AmRcvxOaiLo4kFWS
oDgkbl+NH6uYd+ofR7Yd25Etv03AcCeo3aluzuf8umiissZBRwipy307udm0EdfONGkNX21Wmfru
+KcY1634w+JNZrfGyqFg5Ydefq11+65MliZ1knyr09tyTpi9GnUveeRCru3ikX44RmMP6n4mxjRf
3DKtipqmoiu2rte23IbJKQ+Fc11p5udXBmFwKh763D+C74p43/xmOpXxc93PWcvbbBcOieFzOp+C
sZvx46Dd90FN3EtF0mwlSiz3SVMVogyUj37bur+4eAUooiGt419VeU3ynXyBvnF29KPgSgo4LK3W
b9VShChTKLyNI9XiVGYr1hx1Tq7rtr8s8s+UlBkvyD6j+8aJ0EA0LK67nF3maNHBUekmHB8TvMZu
vWS82V8EJJPbb3p1XiN77lZcaiAZdLqQYlTZyj4PfvMBrGQppNbTlnysw/Icde9ouW/3IMZiyEFO
Pl6EAMLQe/FiefbanUGt2UuTeHIJXDfPrzJElqdroJHHmyN3h3HfWhNjRVw9ETq443xZR4glQokl
zqSMtx4eLJ5EjH2VxyzyRS/za4/X06SpX2jXbOyqlvSI2U/TdMQBNVbPLmT0XqAstbAwW9z1hAqQ
w4wqkWULarcN4Y3bstlhU0jCUQ9UIC2NhXiGOizJVOOOpymqt173bJ+4bcCvnFa0PgsbxvKrUPQM
9z25jvNEqj10IMCE2WdDOs/xS40UHi/GlNfxscOr265d1Gy0mWQBQbc459c88r10qmn/ECJDeNw3
ugHmikygO6IMaZahSuehOdFy573e7LdRIQP7Z+mIq8vAgT3+rDef9m2LSf69mCuouoMc4vPX0UkO
eEGBAGbwfqRsI59pOVrMbhunHH3mMwwPZKVCfmnzAI3ED6PYeAazTd+ALITzJtT0wjDxNByCuH2K
/eKhG8i+4c1+myBEzdDieNFFReNRqvjMUUDcNTs95j/tNkULAhMwXWBZy2+K1X+Vdf3tvjNaDGOy
/rMELPmy5/FFOvEZl/ZT4KkH6ewpTgZIzZYbn1VjWeSYuZP/VEP3HK9fXbfbcBrb3G//f7XBlKFa
5mgYxNULipT2J1997NW+PIhJLcydqJ+lc8sdu905Crvj0jefHbpVQGA5Qkx+YdCHj/U0FsV19Lxs
kMERubN9KTmzsQYkRgOcBb44q/wfv6yqFNUhG8eTbdrGuZoTtyjmeo4u7ux6WaeEdyxF8vW+K9oG
NzBai2CKmazZRXjlsZn6C3ICu+Ydmq00SACQUfQ4Vv0WBX5kJvIlnybn/f2Jv+2HodlJQxpHd4Nf
xZcCvAFhoLIF9Hs++oz2DW+co6pjDm3iprgOkMiedJAq3P+Et5VBf9vskPgwUIRiWqevXTReNSNo
82lK2VYcZzOMAVBn8fCaWsIwoUcPNBeHEt4e072Guf2iV/hPWDImsqjATTxHGZ/Zsdb1AxrAH+7b
/e34HXyh/x6+apc1ZCs60gq/ziBLBbqx99WscWG90cp/cYJP8RYlje1Txula1y6vB4DrqusfFZ7d
uDzypUgn+iWHqmiMhzIenu7/KttyGxAOGCtAvdwW18BZMrx7X7RwN3BgG9oAcKKrWdb5XFzX6Fcn
2Icmdj7tmrTZPVNXgwwdImMob/jfoAc5HMZiaDZuexYvNRtolhyP3YouxZUL/Sdf0TOQLMmvaB35
BoDfvtSHJs+w64ow16tXXMmtC7rxskpMyDX1qdv+8Pq/pn6rDcX2SwwoS6XZLBI/uhSr/5JH/GFa
9CeitypMbMMbcI5rsCU7ZMAqDOLUFT4ojetTV26F0bdZ/jckAf3jv/GWB9KZZQcQ1N5nyR8WN0xB
FRkWP+/7kG14E85QT2pmIeLLILu/tRMdqrx6bnhzCtqt12CbgQwYuwOEY7lTxheXISeSeAodOi1k
4Au1AV7bbzDAOzTBUOSJji81KgtojreN5n3DVdr2dOMLFgzHBoZZMZOy7W+LkDyuU/U3uEDyfTgz
q6xoEDW9L7BdV0iShOi/ggjxk/T3kDpEPqp0/u0+Iaq+UZJZRxdC+XNF6IPQ8SEGp89997EYxuye
meqek7Wc4wvqw6C8XfAmq/S4ET/YBr+t96uTbOorb8g5xb1K8Twdy6qDBqKzhyPyZhkDt2tFxgUZ
5vjS1SMoDNAqI6cLIVskuxanNOunCPMTUUx46gzE8DKgwmmaks/a9U/9tHVHsQDLLKLKIwLhswVe
WQT+cwCZGg/PzJLs02MOTQrink/wTArXCSAXtKBwoKugKyq2onKbgQzUdpNwleakuCLCvdTVp059
8l2vPMQ4LzewZfuEAdt8WRqZ1zhi0O7wjiO3vKQhHw5F1e56zw7Ngin3VtPiQVkLgpEOTeWytClK
w9UGuCzra1ZLRWgaEIXsnEshOp12QfBQzN1n0MWd7oPXYh6zXKpmehG6wQpAawVMHmOYtboDIWIZ
HNx2iy7Scon7T9WU8mP00/vFNSH/qISlBIvgJioVUQUp1vekdg/xuO8tLzTrqLpmzulaNgIPbeKc
FN0ZtWZZ79CNBbEZ7LZRvdqQ3NmpNHdRt0Oj9UmzX02XEbZ+BD/Xxp3o7VeYkBqn8VSg5SofseKc
vTjJj2KFHJT8MPMrHi42PmFzKuM09nCZYBX02i6Lww6urjJPtgfs4xs+ZRveQLXjhYGOXelcatQX
eNI5SCRo43iLgsA2vIHoMF9mOvDeuUxuk+F5NdVefxz01p3UMrxZN7VQmedeAPvHkPMlpMjWKciW
ZIvx2Da8cRg3oBtoIWyEq2IUHb0peqJOlS5ts0GNYXHP/3TU5DqZmwmhWQ0lvpHFmVPjEURW/Unk
81/39wzLmWwWZkHCOol46PGrKKBhG/c/RET+7Bv6ZrVX6BrcJdYiiXNow6ufk5gRc/vK2TgKbKY3
oOsUYvZqFyurq/4QC5INgh1YtOWXNrMYwOWdZHHnKAzfoAXLD6If3bLVoWwb20AsCwe0w84jfF4U
TxSSrQhVd1rFQGsyrDzQDaYt2vJrOONSS2P5biL8w/0ltVndgGvpxW1e6pJfuRJnwfEw2iHR3K17
Up0EnGr/9hgdoZFD0HZE+8908Gt6AJdBpsDOt2P2GN5wyLkuKwQuDYaP1nPns+ce15NCbLEWvAlX
DG+4pN+CrFDdZr901SFCOmMs+7RQ73q5kcV+M8LGBwynBJ1pL/tyGa96KQ9trU6uHL7jVR+qVfVx
4U+QUfxy31Jvnlv4kuGiVd7g1SCcxyuKlvL2qKh3ZN6Tt3zp510JXHzCcNU1mCRKjOR4HRf5w2HO
eFghwL6BA9tSGH4atn47x+E4XkWZn6a8exrj5hM6a3CjDr/eN5HlE2ZlCJInIZfjCj2Jwj3Omj0o
6DGmKkfKSa+f73/jzZ2CJGaFiFxBhx6U+BmuUs9D3ZxBs/xj39BGupXfNAurCUOHYsjimT9CH/V8
f+g3NwnM+maxV/s+8yUUSlbgANSR3fCH65/FJh+SbWwDwmUQ6RI0j8N1mPNjXJfvF62O5aZ+p214
A8IRAjyoOWLqCIGzGR3yqKk/qlJthBe24Q0AC9CydAEdxmugpic/SM5RkDzzfI86C85ts+BgKpXi
kI8cr6tLr5VbpLFqX/xlC1S22RuIbfCkC8l4ILaB2m0ZB0e//eRItnGPtfm6AdmGj45EGRE2tyr6
Ved9fRigrrsxuGXqZsFBpNTgYzcer7FXPYLu8F2dlBd/qLJdHm+WGYBBg+pwcfSV5CrLuxnB3axP
quW7krck8Qy0VghJueBY2TYE35WGZG3OcJ/d1cGK4Q3E5t6SgBUHtmcsOQbheg7ZVjrMsqxmkUE0
du2Q+8Nwbcfh4CrEiGyr6sy2qAZYXTwv6skPxysh5EdFoRmMBGyKevqdTmOgNSjbmncO0EoncHKJ
QR1uomXHdYx25TNgd+OY9WI3bKmT6KtbOvpQ+0MDpw/8vwpahk9hNyc7f4mBXEpiMo29wsbAl6M/
k0ft1reK2+N997cchf+rCny14UfQjCwpqKyvEEJKfbzolMNzh5rert667Vu8yKw8YBWazKoaAEtA
Esh6SOB2u6q0wCxlxnBF5bGgxORZ8Q0XRGjdPU7j7/uGsU3bgG3tJO00O0xfkbh6wFtvOi/FxiFr
G9qAbLz4PXcZpo1ryAWl2hnD4+P9WVtwZTJ7RlqhjYBgnw8E+9uj5LwEg0hHPKTdH//26//zAgKL
337SK3fhBdrHtEfH6yxIe2imJIum9bi4Y3kIx/rJZ/OGALTNRgaApRj7sBzL4Ro78hxK/wutgz2h
OX6Dgdxp4LL3fTFe86k4O0549H11JrQ8dJRsoMq2DAZoVU39NmkA2hoZtm7kaUjwKO5/u78IFsya
lJ5TQcNpndfmWiX0cYz4h9bz3o2CZehm2Ijm3jY/aBr/vc6OWoqojLHOYu7fqYo9yX5j8m+bBiRu
/x45Dle/XSqMPEXTcerr1EvqE4idN6IH2/A3x33loKQU+SBcLC5r/NNYNMdFFu8gFny6b3qbXQzo
Fqs7tFCvHq+Shi9FkvyNitCdhrn9olczT5J10HnPh6tkXZG61L8JcRV1ijilzu7P/m3HiU1ZY0pI
TsIVWzGuZ1eUPhzCSbywOD5ORb3nnQjtPwZuvXAFlZjEbW3k4Vc0lmdjEzzcn71taQ3c8gSdCsoj
ABUPH2nwYQzZu6XfxbCAiRuQ1QuDDHyAe1QQs/kInVN2AknyVmG6zW+MGzLeJlx3ZQj/iy58cufo
O5HNRhbQsqhm5UEpOrQvtXDJyI3OoUgycAr/1UfTc7wpTmaZvVl/kNOwH6rCH68O6IMJG06iZRth
lW1oA6+giuFUJ+g8R5Hfj4DHbjaVqCS+7zG2wQ20QqwgKdQCZ6y19DKPs+E43fhZ749uM7wB2C4q
kwg0OzgLCwJfcQ/r1H2WyZrSco/+e0Ris+AAAhSoqU9uiYqanDxITBfxvA9NJk/n6M2elAz+XqP9
Ni6gSjarj9HOfF1ssrpwSFGgps3FrW96XKtn3b5ftug+bKtqIFX6CaoHwbdyhdpc1uagd6+4+H1/
TW9u99/7TWwWF/BStEiY4dqxVuJc9smBsPaTnqqnZY3OLrKa9z9j2crMQgOU4s2zp7EdjDM9dgtu
aCM7Beuux2gSm4UGTVu3KhKwkBfwv6s5OcuhgJJEuXP2BmZ9OUdtMEXIP0F98TDR5bemUZsieb0v
8oxNRhc4TwLZ83q4VqhQ8cR0uhX+3ze9xXvMUgPlzX0I0l14jy6P7cIfizw83h/atqq3T746wQuS
FKUDWtRrPkA4lldf/ajKIr2LEQSrahytuRNBliYBpPxiPBVseFnZLrIODG0craLqojGCQNDVr2q8
xEwXd9x6F7DZ20DrHHJKKEWkPwRw8cLN/GDZsLdtaONQjYuY6eqWxg1ZCSqW4NzFWz3ClqHNYoLJ
d9Yuj2J9jWOnz/o8mU/Q3/5+309sgxtXYFS0TwV2GX3l7YA21+gSBVtsBxYXNMsIiEfAP9rB2t08
n5IkyDgdH+Rm+Z5t5saByspZ8y6uhuvio3EP0md44iHhn31muf2mV/CpxAhSZB/w0RybCesfPNHu
C2dMnpWxVm47ttix6AyOjy76GHtbzy02kxioRF0UajQ63AJkuLKsb5v8UNbRz/smsS2ngUtW0QEJ
2xLRzOIeKuofe60PXrhHUBHXC5NapSQOmm+rCYFktIC7qgYDMmKnnZu4ybVZKTdf1w4ZFObJ790w
/FrynfA0awPAEZy0ZMTlRbUQWZZh6GUB37zYWZbUpFMplhEpgjHAltVBDS0Hp2HqULJlFsuampUB
5aCWJUQXztVLfg1B/pjQbwQ9qvcdxnInNUsC+koFwzAhus59B/1JMXKFQrZ/tfNvipff+9+wmcfA
aUOcpu9qfMOpmjOlyYl6G+5uG/n2/1c7QO819bjmwNJKo+9BrIIDqj337S4mWQuEj4e1Aq3MtWB5
c/Qrz3tC+rA67rOJCdRW8Ql0UchqoDA7b9g5X4Z9F3VTmpiqhPoyQvAV95NC4TfrDn0SHAaUkuyb
u3GMNo12XDpg7iXPv9CA/T+Ie1oW1ORqoWExOSNd9BUlwSSFzApP23aL5sI2uHGMJmJOdDT7yGY0
zm8umvpEmn7rWcgCJJOrxYlkg+4KXADwPtQepau/3NoSToFfPk0QrNpleVOf2Pf5vEKfariS5JuD
PK0M90XVgQFRUTN/0j5uF7ziGRgXT26s39+fs2X7CgyMTpzF6JjBnNn6AUeFcH6t5T4QmcQsImB4
PXOIvq7+E5giD+EmCZRt0gY8pR/1UwNen+u84JmDzN4P6tPHoan2QSgwLrlgCeb5EOHqEgqSpBBy
R35qV9MZiU1d4gQqbNFa4hid6gS5I0c6x8CPtjgHLAGvybji00rLsMbMZY0oq3SQQ14+qrK7qJKd
RCc3zgzLApjsK6vI86jDM+JVOiOKj34PlJ31vAVW248wAlKVB8WyMg2fLKFpUqIRSinImy7qW9KL
YzEP2X3ft+w4Zo2TWF0pVolNAV3u9RPuYtO1IFtsBjYT3f7/6vBjdORlQm753xhpKh5kjdc81Eu0
cYzY5m7g1u+L0ucUOQGw1azgsqRhGrBwY1OwDW5cglnD0bUXjurKhEpXGl/JnG+81tjMYkB3bifk
v/SkroVKTkhsXPIiQJ/bzkyMWco0uw1mPiXtdULbdeN3jyqJUyXj8z6PMc5WRcoqGEjQXkMZNhJ1
cVEyZWtRymXDPJZzyixlIsgKaDh7dy0nEh+HsmjPMcgroKbt+qhoioONHe5/5DNvZMbMeibmeywS
g9sjb0Kq6knWsd8+9l470jKtg1XxOQ07V7kQI+sDb3nUzGXzM4k1TUjWdaUs53QU3ZC/ixzITXx0
Ag0uMiHBePIxrNnaZWvQVYxDb6yEpmrq/R/OrqW5bZzZ/iJWgU+QW5KSLNlyEsdJJtmwMpN8APgC
wTf56+9RVh6MIdblbFLjRRNqoIFG4/Q5UMktxhidbwVSb3tdWj+MJ97P86Mj7KxCD5yiYfDTgwhG
8dpWePh5jArX89y4nDoZ7bs56u3hBBQ8QdQjgymydkymfGDHiOwsBOivtQ1EeptAzLhOExAGD54A
/xjictfS059qp3bhi8pu5SKGsw7oz+YFTX7WvgxDbw+ngdNFuQswlx3ysxvZTTL2ZBcU1gn1F9p+
wgtt1qMKK+aCxEqVfhww+eRW3r5Z/bPI3+y1wwAVI97K7iJ7Dn27Do8PUDelDpKOXc7XcXTzTEjp
2kVzifLg00qfvZluBLzhrNP5k0jU1MDNIB0YkcvEKwEbsci6//Gl+1vMaGdqGhXu/BHakcEsXudC
VO0FTcyIyNAd6NdBuFvIFsOhodP3CIg7ssyf+gsdwzxF/ltf8mBaNwZvODd0QF37B3ZSsOHCWF7H
RcGyuHEltpdQbC1T0w/Qsr6QSKBvSYd0YJIRmkNkc6zDcdyY6Ns15r0NVzs68ECIlrJhbi5lU0F7
gjWuWFLm8KVOvKDOX3t4LTy5NCireIX03VatzOA4ov2qaaGo5t82JdpCT29qsu7IGI5d0UUbO5Ph
l+n4hY5kgxP1SAYtUS0/gPWlaedY6PO2wyChq3/poDP+Qc5s66XuvZiB/oh+Da0AzOoGcKZd7fEb
IORqPCsb8Hp+ssiODeX2Be0uSrpJRC256YSQOa6KOanEFnTzvVV2M60ltyiZR17e8/za+lXa8D61
rN/3N6n3Zvpm+ZZTvNkFe+ZgA++g2wEattSqg2Ojfk/zVgCaxn376hvrtK54qDooM1VOcRxX/gmv
IhuHj2ngt0++Mc39PJwYgYboAH1SkGgfe6D2s3FL+NdkXstmiyVn4+oMzqkb8xNpEV7Z+tmrrY2d
6b2U7eZ2LaMNXIuI/iahN2dl4kxBWhXtYxM28YzG1/sza/qEFsNIANUaWBADhDBswgo3xlYF0PJ3
LtaN3cnkI2136j1IwYnchY94/zR6X/p8OmZVuLFDGNaOfiuVg0sqb5igGAoaqjkRBH2EMYgDeL/x
AYOD9PsouHE9t+aIV991YvQaj9Vvu3kstkjFTePXYla6wF+40p0eC+J6VjywzImOdVnSPUcP1pB+
EwW7dx2UfuWcwi48+nb0MGRbbeSGzVLvtGkch2RqBnRwEGue5HimavL1Oizu40S9I2QuNsLA5KPb
398EcVaCLQOi8vNjQwpwW8+D9bEp6RbjjWmCtRimdABFGngKT3npn4aZJLkjErvMrgydAfeDzPQD
tDj28zKq8sjHHAz5uSjXM4hZN3xjGr0WvzJqwtZysf4FH9PFGR5Hzs8ThQQBc1/uj/4PilvPL25L
SIvgrPTniqyV/4iEMhFD842q+VoCMBDlfura6gU69weUVv520KUn+ihdlffPYK/JIq2kzvbwgWIY
+gV2lpVQfb5Uv/LOzRMCBEoiVPW/+z8ywlp65zfql9aad56XjY3/SNrwsZnd1PIfVkscuZs/RUqk
Tv/qIAG9/7E/0O/3vqZFfdT4U4vHI//RceQzX9yULo9sWK4Au6dSNYmKxrSjc2rbQ7x2xUPJt9rX
DEtRv26UFQDhK/h6r2W1/BXa7bdpUxTXZFo7xosiYvY44jAEnP5TGTnfG3tLu9FwhuicoX4EH7EZ
x7iN93vwDV9AiXliaK2/Px8m89oW0OQoetu5QOJkZec2+4eM+XEQezpBb+tWi35Q5pJodfP8WmTl
SfhTPIDa6f7ATS7Xot+tQOCFsMiv6xo+VT158AQ/3Ddt8okW9KGgfkRXjHocUah26fJh9LyPjj++
3rdvGLrerFO7yO0FWBiQFtjsaPuZDc0t+c9944ZdUW/VASJW+quXlVeH9Cf0b6dyCkDbJw71sgcd
hFnVm3UiKypBqwfpXq9QPImoM5yCpbM3tnWTd24/7M2RB5FPD7c1/ABrDpImE4es2uoyMvnmNuFv
TIPKtEBZkVdXSYrjhApv0Ndfpd3FEI3dd8f5I5T05hNe25RkGTD6Gp0oiueJbP66P7Emv2iROoVS
LWM3VVeLE2TEdqqKrfcNk2ktTElHqb9AgeURL5FUoYBXoHVmQvv5Vib2h7H3nV1fJwYdZBtm6BTB
Vh+xUx2uL6SoznjVi3PLu4ZNcfTd6eT7zZGV3ZNfNKeJqUNugSe3zsiRgqhatAXUIMbnBSrLIRUp
I+x/IPra51st4icCVrKuh7IvKYpUZSpp+yreZVrv7IncjNvVCu1N3xs73HiHKFHOJgWzYeb05h63
yQFgvom9S5uk+bAcK3Sc3B+4YRfUKUVRDEAWOIXFdRhcyMTRpXriNSvTyRVuev8TptFroe650DJw
g6i4li5PAq8+CfRh7zOthXpPp3EqoxXCxHXzF2OK3mgrqg3jJtfcfs/bIIduxOjWxDlBGOnsFt2R
oq1Qinzf0aaXjWXPOAgumYvtGyjDfjq5xbRVkjZcXPSqsauUNVklXK7Wq7WCPf11rr8qkjbV1oI3
fUE7mAGgkhGV+EIYlGkJZjn3x1CNiRriztlwkGEf12tjgerXFopU5VVIhovpoRtepfjZQNZpz+L5
T2NPyGq/qSZQsM+dg6eiIFt/EKdgGynw+6P/T3NPFDGwFuOcuI7c/UTn6EgiKxW8+wmo5sYn3g8s
CNP/e4EOg5S2iweeX62wRGoP7f86i3y/75z3F3+oE41GUStxs57Ka+AOEHgMU0IBQWLzxrZjGroW
uMrylbXUMM8reWFcHtn4ed/AtaiVvt35QTCXV5UXhynyTnXfH1Gd2dgUTAPXzmfScOF1vM2vLh+y
uMzqzxkbNob+fkwhkf73fI5ZVpUByKhPqM2y6oHl/zhLGzP/YXY3WpJMi1KLWqf07LEtPcgTR41I
6ll9Yk6Eh6uGe8fSyuTGwjQtHu2gXUS7MjfDzjmXYyxr8eTI/DmsrV+7plhv8xlyv5wzgYJby6rE
DmPLbZJsixjMMMF6g0/dM38EpbZzcqE/mHfLKy/3tP8GYahTi4KNEyjWFqZRsk2pzw7e+PG+R0yD
1o7YYZpZGFSwzMDe33fjZ2+ztGOYS124eaLMljNKg5DZBc8hNEUbFJqxfNJ9I7/9ojeHLFBfxLZK
mB+s8hS1/Um1e9rYbu7WQtUqhd0PbMW1tKJ5LDi6ojtU1vaNW4tVAoQWaKFWF8tEnaeoflSbULgQ
P/2/WXQY6kGqOiUJc3BxnK0YD6cHJ+++BFmXtO70V+u3x64RW3Ah08LRIpWVnLFFBe6J99231u2a
A9pL9uWWod7a04XSgrS3756qkT/Pcj3SYH1upy65PwWGlam39khnptlAYX6FAmq8DEOdegX92+Hl
zhWk04hSfwV+Ai1Wjx600Oy4tOcyPDAXqcLp/k8w7Md6c8/oRW2Hm7yLHaG6rPaYOshzqF98qumw
QxkGUaA3+fh1OK+re5sE4bbgcWoZ2pS6jRPLsHx0NtERSl/+vGD5hEHw0DvDWUx8Izszza4WvdE0
ONUqiXuSq5OohqLVlSWgXT3c97xp5Fr8KgkZ8daX5Ng5lP9t+a7fpaSitkjv2zcEMdWCOKwX1nQe
3N6g4lZkEPr264cmDw4zEO+JO7y4jbuRJ5t+ihbDVdXTPOSZe8LL63F1XFxvt56nDetT7/2RuT8U
geO6p1rlCqVvuw3isvGKl3Woh2/CC7b4gA2/QecUbXD/V+PMPIBzSmqjru7w32IaybwxHSb7Wqos
eEMtqBW4p9mr0nL1Emi7bmxDhqxNZxLNOKvCsIvI0a68+m8w5iypaIr2stZKfQy9pn2oSr/ZyKxM
v+MWLW+Oy6LKgpXmmOO1qEBQ6qYOlL12rVi9MSigIcNSgmkpvhX936v6FpCvg/t1aT9vSWOZXKXF
dMU8MOtmfX7lJYmRxcW0h84aexFQ4MrqjfkwuUiLbHDDKEHwjnKtAc+Z3em4ZuOn+y4y7El6kxCx
vAlMojDtj5+5XcQde2nY//bZ1qLYHvjczStsz9mpLq6TwsVxSz/K4BK9R2h2hR+E0iXHNnNGK5Y8
XJ1Y+Ln78/7YTfZvm+CbVTlM/VIRbBFXmnnJFEbHqtgqHhn2Ub1FSCqwSnYgkj5BFeilzTuOWmLm
xhYpaJx13U+P5n/VdbZxPzJ9Tcuje2csepCdo6pRPbNAPstgjCsUZyrxoCp5HLe4/03f0cI4mlVk
de2UX9n4swLHOsp51Lt49Yc5a2OAdjZC2rBedcHnbBEqb8LbibACP72+4iXlxOutVWWyrkUzl9zv
+467p8z2jx1b4kHOJzcX++LY1+IYDJRRNBc4e8omTBiYFgayBXkwrVftcF4tfy4LvLT+ikAwDdbn
D8ukXvaFghbGslPt3KoCTrEgUzlW4ZoowHp3GdfBW2MT1CgZyuK64DYAcpGrmMi+NFFHbaEYI1wr
6pZftvOCMj4498bDvkFrR28ZlazPGfNOdP3W+VnslTt3eh20Zc9I/5dyWH6NrXwA94+f051jvi35
NxtaPQnmTyR3T0zJ73IefkROsTGHhqjRm4YyAiI5y26XX84C6vqpOq0TOapgC7JiWNp64xCLIPyG
Q9w9OU0p07oBpmoCuXZ8fy5Ng3f+7ZcIArxW0PDlV93Nx4a6ceQPH1jgbCg/mcxrcUkkiSZIaeOl
YHIySGawXxYYD5Mpm/bIluA2pHcQLV5TM1r2OF+9LLH8c2bl8WxN8dhv/ARDiqPDtTwrWjwUIFHP
yNz+zFcIaPvek+91VkqpPR7GagvJaZhpHbdFIjatVRk6J4rmgX4FsJBt8b2bTGshu064GI1r5JyC
BoLyAuXBhzEcxb5FpAO2gnIoC9tD6cQDtXZsZ8gD7d6X6SigsrNrnerALY+2RWBZqHOGdCUp3lRP
jl8ALhrNp30fuHnuzQYxSeLXI3ieT0VfxuDdS8fbv+HOqphOkSzwhlr6E8yTOTt2vXrO2+lwf+Sm
udVCOJ8X0nk5dU+UTWnol8du3Ot1LXzDrJxkyyTq16QHwkclUVccWvBc3B+5YXfQUVplU4RWU4e4
+2TTIxiHYqfDTWLaupwYzOvoK3QmoUdkRi2j8VvvJfAZr+Ja2NZH0ZCt3ug/L+Hv1PZ0FBbqGR6g
T3Pw2LD2n5EMAs/h1XnuximRtDhnHnmScwbOkbqPoxvji+Mt+3YmvdEDREHZZDdL+9RlEXQuKibO
7uR559lqReyLxT9Fym733VN1FFaUI0uxSIXG0swq/pq45T6SSi6f7q+EPxiU99x4m8M34VcKAZkc
9PFdQ9tPgpWlbuSmxbIcw/Z5tu0jIEkHxsJYujxWIcc7DUuD4Es+vNQdAGeuim369f5YDPGkI7cc
v62V1WbR01BYP7yG/qTrX/ssa/m1U1nh6PVAsvEACt5rnfabpVPD/UNHbBXBDOZdC9inelKJhWgt
0G+lmDzOqk14/kvRjWfE91GHoa7tvEKas8pvzQBD+Kysz/PylIkyLiESz8ZEzr8Aut/Y8g0Hr67z
3JFVsXGRuIPSMQX8pBhlPDsfIGIVk36Lq9dQD9MxXT2rStp7dX5dyubI56OHy2H0W1XnXTOuo7pW
ESwZr27mneA8cf+plVvVHdPOo8O5hsBTQEbh4XKa1GFoHiF+kwLl2nni1DlfG3JgC2TW++/bnMmG
GdHpmMtILTTHBf7KlR8X6jksf0q8Z4b9oagf7jvMNB/aPmChZihXG58Q4TPEt931++CkTruB8jJZ
1w75Bg8MDhlxS+f5D6gQk/BK14fc/Xx/7IbQ0OWfo5X3N1nv6VTiFdMf7FjMn1p54/iKkgGCEbn8
2QCmdf9jpp+infqOF9oenSd+zS3oca0qYQH4dsnZ2Vq6pg9oZz8AphlyRc9/xP00sS30K4VyvhY1
GDqKcovSybSitMv1yrtFLSual8YyT4f5XIzfmrGKexyc3UYFyLCd60AuF2zVStQrv/oDZGFnQGZw
YNyfA0OCoaO4itm15SIWfpWtGzPhxj44NcNma28yjfzmtDdnojUWUb3mMJ+5R/+bvQVTMm0cetuv
GqOhxXMGvyKbPnmH+aF+kGeQY6ci3Zl66c2/4CwYm7zpsDrDn0WYBtmPJkzvO92wLvXWX3SA1uAA
U/xqT5979U3McyzyOGdb7Op/wvWdVESHcY2OvYyFhw8sp+CEOtgJwXyACkjiJjhKD1sNqKbFowVw
zqkbWlXLr6R4qHMVo9Aa5huJxh+G8/d+gxa8baO8fvHW4LGu8x+LKl9D5V8Kp0shZf6tb61kGdwf
YTinkZg+3p8Xw+6ng7u6tfdElOH3DNCVFG2LtkcRL+3Z9j95+Y9htlOx7zZLdQJnvxzBRZj5/qNV
2N+5uyzx2pB9LYlU53COoqCwyVLzKwSrU08OD1a0rysI3R7/DuiA+fkwUpj214/E+tTJjUPz/Y2C
6tCuP+fyWkqOGsiS+pX9MPVbSdj7q5RG2nnsZXVGaVcI8OaXcfDbH6rY/X1/wRhaSqjO2MxaT0xM
wDYSyOHgHt0HnkZJu8RL2ifiuKWuZPKOlnWPTudj/8dn6Mq+Dy4/z+MWoNRkWothMgLZzKOBX8Xs
pTTz407uqt5SnbG5Fh1nk8KUZs70sSHf6LpFsG4as3bkTkudR4JDpNUXXWKVbcr5r/sTarCso7gc
PwzkgEeEaxt+aP2To/b5QgdwOdXs5d1Mcczi6egISqn1tNbhxs3TNGgtJgEYdYY1H/nVGk6u9dRs
6SC8n9mArOPfsU4b4bszVGuvJHKsY8/oR1daX0qZzWnlZ5+Dftl1xaA6nKtr1krKIeJXdwy7Q9Qx
ehqn+uu+Kb157U0KMuUqn7ls+NXrxhUtNWMNTd+t+sX7JznV4VxqrsCNPWT8GkQTnif+BmPPgjUZ
hDs9o0VnNQD6l0F57uqA6ynu1vkziA8P9x1j2Bd1SNdM0PxdVz0c08uDBZJjR/kPLNp5wulUzUHv
lb2LSsuThbY6aLCkYg+lZxBSHcK1oC2+iUDpdb1JgMYVurASb8w2KlIGr+gALjxMosQRIHVqXOs4
yDrlXfjZF8VGimEyr8UqnlLbfswYR9c9yAjb8gPxRdwSd+NKZTKvhaxt9+0aRDC/1h8i/oHWj97W
ZcqwG+iYLWfOcp/jIn5FH03i+Me8+ea5L3P2kctdPev0P8CtsQcLkWtx3NA+FnOarZCTOt1f64Yt
UudmBqUviolNaD31BAxIkyOnWNn/3Ldt8rkWo1HrcT/oLHZdyy6dO574ThgDvhjfN2/yu5YH2zNg
d22BKfXdl6KKQ1AwqepDPqfzMO78hHaetorg2QbUwdems2PSHUP3mdtenPUHbm+ULQxO0kFbY7uA
WqvD3Pa463PreiuEquXzfRcZZlcHauVZMThS4gCc5MdcvAZbPBYmu1qwrp1yuopM2N19AnHe8QlP
/xsL0uQPLVDF7HfAYyGj4znyro6yk9W4N6ogewvY/f5lhur6zr0U5TAGOJogSPVx4KPzWAqveXXD
Njt5Fae46XPrIoUlU0XlHkkH7M165TkSvQV02c1lJDhbLWizQqvemGaDz3RCIrt3PCqKgF07jovm
TzT6pHmR7lpCevE597qG1COufkEZ1TFtouog8Ma+43ZDXV/HSLRjxfhAQ+tMhjYVeHxqg62O2Pec
cjMd/ju9EYyXis2CX3rqOwM45aBIoV5HF08p3wkSBrLxePJepnP7jhYLnHgAB4H/4Ryq3zO4UH35
3C6vlG1sou+F2s28Fg9249M+wn/nwop+uYr9FOVWlcJk+ua5NwlgMFrVOo5wvqxRxGz6Y83cw/9/
1dxGffvkG9OEgenaLulNs7eTx4yR700LgvH7xk0z6/7buFVZk7C6nF2arjzIyQMwUTz2PTnuM68d
WwuENPop6sKzY5HjnAUpfswhi7a2H9PotWOLZL2TZ3PJLrwnl4W3idWzMx232vtN5rUj6wZ9D6jK
rHM2ylPguQkp5gduRTu2A0ysjpgIomDhVebxS6F8iTdjNeFRtO2ddqd9LWrHStaoSTfFhXZ4gyL8
Zwit843T3OAaV4tU4U2OPTkBv1DRJKvojrNo48zaQqvchqjX5W6u0SJ18KpK+pEswHeb33b4Y2DN
Ma/XtOPRl7K+kHmLsMP0Q25/fxNdeE23czdU4TnI8RLdTmmxRnHtbbE7G3Y0XVPa7lBVWbwxPHd1
cBb50uCJIEvQe/IJbtjqbzf9Bi2IWTF3kCNrsZCkJR7oVLgPxcRFKtcp3xfIuqA0gFt5aEvszB6f
EsK8lAF7M2dbtSfTL9ACmWYQHK6GALrnYGD1AQx1xx8T+sTu70KGzVnHT4StM5b9gEBQflamczNU
ibLJxqFiGLqOnigb0Iu0oWOdO65iEEk+lEubQDhkRw6HSNBxE66UbMoFzBPBT9Qqnx00s2RyD0bx
Zl6LY1WukTUNfniWA30OBtrFjeh2ekYPYqfPMgZ9ifMAooWxWNNptEG41+z0zG1C3kSuHLzZLoCM
Oa9ugH7XDEinG43XsLHiDYtGTzJXmZf1GiGopANaB9xRrLXfMG1aMlq8dn3WZ2XlWeemqR7ann8A
t85vMpJv95e7ybx26Nq0hhTcCvOZTz5Kmx6HgLw2lr9xrJjMa7Gat7zoCrrwm6DaAwU7QD6xc03E
jmrUbUVqh670rYnXCsWtCHrpWVBegCfeN3IdxIDmQUGDeQrP4CO+9KyJM7s5UX+LbNfgGB3EAC21
zrfqJjq7xE7B0X4cC37qmy38msm8FqqOCzpCe6kh1Na6T6sMEo9aT11JN8LpFpXvHLk6aCESoPoK
gio6k7x7bAcnXih7rADEUuOe+w+mVteSHjupSBjCQRWZk6IdT7VHDvfXvCFadV6aVtmB39A8Oo+O
whGrDv2gNhxjMq1Fax4ox1J+EZ0hcpbOjn0AQnHngtQi1cHraSN7+Hwc6wMvm7gX5XPF9/BI3Pyt
RSoDMGsuRRud644CKDbEE/qm2iDNt4BapjWjxepUVN1QhSo65+KJ01NAprhnR+X/2DWpOiRhrsu2
Cj1MapTlxy4clhj0XTvvDjoooStIU7IBvueT/beb2Yeakd9Lt9VNb3CNTi8DmRkyTTaidfRfUNj1
yy4egAHbOkIMi1LHJlBS+rZbYGqnAWJW03juhmDjdDKZvu0/b87VzhZZJmjNLoOYTl3Rnhu6RfZm
Mn37+xvTpXJZA6IjdqnGrmvPyoeazWlFXdPbF6s6JiGvy6DvK7ilqFC38e1T4W8xPRq2X51Zphp4
0bZdh82Lr4hVmeKSknagQry/1k3mtVgtGrlQC3fl87gM3aeCc+sHL4j/pZ7y7uv9T9wOind2eB15
IBUoqteZsQsQyqesW2Jvki91kCUNCr1tuEs22vV01AHKNy5H1iouxM9eVGCRuF6rLaat91eQp6MO
eguEJrYI+cVRfUqgBkE38xqT6Zvb3izOGcUhvnqIWEd6y/cl8AsvRomr23idfX+CPR184ArOWqh0
8ksWkMQna9JLdqyBFb8/ue/vN54OQKhBK+dnocUvNReXfPWfx8l57MPmqSm3pC1NDtKid1SU5tW4
qHMOBqHv89I7P3gUbXUgmqxrx6zVI6ns3XE+D220PqOybB9Kr9xCIJi8r520zI9W1gGBfqYRT5pI
PAQN6hYj2dh3TOa16PU8D02lsxAXPJMfZbAAaVg/WGzZ2JJN5rVzluZ9WPcVBw18PR5rZ7r66Coj
uJvcXzsG1+uAhL73ZtA2w/w8LImLuyUHY9Z904aR65iEzO9CR6IJHVn8kFqyTypqHZdNfnGTeT1m
hxwEuZYdnSWg8Ng+H1xKwByyNXqTY27B9mZLINXMWUhsCX3kRYBpp17iWgZf9rnm9pveGEcdOuc+
ntwvrRWRmEHnOQ6GKHWKYWNRmkZ/+/ubD6wAzaELyEdGb3WJItZ5DOYdL23U9XRIQpdPQY76n7wo
twM/Rf33suSHxmb79kpdODokxEFRGq4ZLHbKGwJW9OaflWzRTZkco0Vr2eH9wm4wehq+2MyOeWal
9+fUsAvreITRW63FiYi88NVOAxDC1k5fJAuhuLRt9cu/Xxv1dGQC9yvcGCSXl1B+He2P3P3SBU8i
uzjVj0ZsNQq/97CHCdYRCnxpZFsMrLlAyOcol7NlsS/QwwWnXnVB0oze8OaieLUDe3z7mhbGUc0t
p1J4mFmE7Z1LZOJX0gJWeH9SDNOtc82UABNWeNeTFwdZSVznhXeYun5ryk3WtTBGuThDb1EpL2sv
3TiXrQTJib2lE2Cyfvv7mxj2iqZe8jZvLk3jHD2Hnhb0Vd53i2Gt6nAFu5vrFXJO8iLC/jgOebqW
61flFR9mL/h+/xOG7VmXlJ5yv1hqy0I4tD2mVcW0ln+rbHnZZ16LYzU5+YyOHnnxqv5hGeixl16y
qD3UKbdVqZ26rJ2doe2x+/s16ONX/qEjwQYAyOB7HangrcsQiG6Vl4428VSWYKZAslmc6q2GecMm
oaMVuD06TJTYiFb2wp2PEbqNmu6lrS72dGbq833/GxanLjRNRp8MVgUH9d0rJKA/5rZ8vW/5Xew9
fK9zy8zCc0bSVdUlK5eYucWnwnl1+8+tK5K5X2NwxV9kVh5J8anqf9//pmlOtED2C0mCshmKy2qh
N9CuE7ZUn9rATya6hck3OUyLZo4AnsMMu6pbj3E9r691a3+5P3qTaS19rhw7m5oQRIY3TERus69Z
bm2cxibHaLmzY/cRIKuhxNrp+3RW1hCLNSMX18q/V6UTbCCzTJ/Rormtw7Jbq05eyk4BCArZiTH4
EC3BiXbtxi8xOUmL6A6vHcWQ93gIktlTHkTXDHp89/1vGL3ONEOXJRNTUGNZwiFV9TWvsrNTI0Gi
W8qohiNZV6RWOb3x5SIkXNBuL5H9WOGeUbQkqdvqMK/gn62vEEk83P89Blfp9DM1ag9ZGLbyUvf8
UNLo0KJ39r7pW0D9tw7h6frUMmOO8FzMgtMPiXBy9K+6aWNvwRNNM6HF8eAv1rq4WEdhJxLsglDA
/tBPP5fyr33D14I4yxtrsTPsE5FVQHaYpazhT8zaB/cAUdq/T3wn5JG9MvBmjcBQ1Vn/Mcrzffc8
nViGi36O5IA1SooFCrV0Wo6DAi3ePr9o8avcHOoHIwbuh/IBuUUqhXMs3a1pNa0aPXarQamVQORy
DvpDF92eimk62NOGbwzmdfQU9BZ8W/ZTfenkRzf87i3PamvBGEJJR0+taupKGZH6wqshzRmqh2O1
4XOTaS1xrkQGaepyrS8yhObm0B4XtvV4YHLILbzeZJ6tWsOQqIhfSEmfaxokmSLfpSr2XU51deqg
Hj3mNkt9gdtTDr2CfHOlmJyiBahUbHJLaD1fxuo1CNRRTnsXiRabWdQHYBcPmkuYF4CW8ulrI5WM
nSUkG3vjbeLe2Rt1XbCW54vbgir+ErkvdvMdkNy4YC8e/WfO/9kVprpMdejaHHwsc30ZlH2YMpRp
RwWmuC3WTdMP0MK04AWbAg7nV8WlFFWcsV9j/Wj53ztvI3c2pLY6bIo6FG05Hda8sF9HL+mtR05f
+fIBtP0u3TqjDGtI55gZADCqIZJQXSD2/qW8aUZ2rPq2awZ07JTv4xF6pbf1OfGn3mnOgSBJuy6H
fea1wIVaJB+GBRPsTcUBvTWPJfFSKx823ucNE6wzzNiR7F1VorwfNmhFs6rTBGBcwe1LuIpvUFTf
Q7KGG4COnLKWSTqj7WBDbvJ4Avd9VEF+1Nt5+/0P0YyzQAoKcNzL7P5iy2ttfymXIXb6LYyyYfvU
AVN+Y7dOvmL4VnMtg+vc/BOwfbdqXa669hxnmBeY9r2Xon5xlmc5fLy/dgy5k46UqqK5mYM6wKin
z673VKtv/U1Ifefeo2OlAuL5INuE02v3idifwZU4bHWOGAJWx0mVyoNuNMWuYNU/sluzTrf1HmqY
SR0ixYSdV40l1EWp5pEG03GynI8eVa/3XW4yr4UrszxacZU1l9oJDnYAgTpIxwwOP903b5hRXSoY
NKxTCBZWcWGqesJjHEI1eG1UkTrWltCkyfW3v7/JFAbc1fuaBIAZ9KBB9NmXtpD71qOOxl8GEqBf
ekDqVH+fikcJPg3VJ1x+ue8c08i1m20GJSAnJ524UPRkBw8z/kc+RV2t9jB+YRPTWWAiMcoQio/R
uVwJWrAyx4mz1fufVU1sI2EwLR/tvLWghwWpRru6+E3+HPDf+UzOLqSfdjlIR0zxulrARQz/u8KL
lVUm4bTTNTpaaqpQDREuwmp16IPViAPoBGLX33qFfre1H67XaV+UQye/ynGC895PFWSZqfzLKmTa
gHmXtRM+FTxZ/Fw12cbBaJgJHUAV2pEPun2nujSSH9uyO/JsSJW/pfhjKonp6Kn6/zi7jmW3eWb5
RKwiwARuSSqcoGMfOXvDsv3ZYM5gevrb/O/mGBaEKm61GIGDmUHq6bYgyDy0dfnIyved/V/u24e8
EYd2TZ78sb5UmRe4uXdth/nQFEt0PwAU5UPGVSUp1NYGIcpHr2S/bRtblu7kgjEssCzdY48iCWU6
mG6cYg96jO3jaCdRafnfqct1zxgq21KC+6JZGtzglo+89MN0mv/zVrJvFZbBVQkbcXROqP8Aze8Q
fcWHCdQ1TpYf7zteFU1SXgOxnNuzbaNyIJomap4NvHBW4GrfZV6GVnGWpRWexOOHiS5gevEe2hYE
HtmqGb3C7zK4ylitwbZpUz7mPPDm66Tb+qjsbpvSN0vNkvten7lV+1jVeIs1oSwUgIZEhw9VWd+S
4I31PJ4hcp9j1BVZvhdJnYIkYi00R3VFJslUL6szizkBngRihddkCM3BxIH92Zz2HetkuheQXMdr
t2Tto79maORhIhqX8cWcR1ezFCgCUoZWmUUOwY4c9y91NUFQl0SrzV+hlqRZ6VW+lzLVIz5kcqbY
f3D6NsoFeeEAte2LdeliCk1eyTRlSfzgQ8mx5iyy+vIwePtav2wZVlV6zTg3Zd4+2gU5+Fn1PC3x
4f7IbzvFkqFUoz1mGe1sXCon/ZOTErTjphrTt8PRkoFUVpwRdANg1Mk8R3ZX5IExFZExeaeC8F3P
upbM4zIvFYmhNYEba1GbgeEWl5ivu+LFkuFU04CjWi3G6pGm7EgW++zOOnm025FuyVAqajgNXbdN
J8jDAwL2V5P9dG3NE4TK+DbVb2rMCJHLkaYuaoz1OwEjT17WaKfUrXe3D+fgfvzbemHkRlFauKCK
GUBmC+6m4nI5LiOJjMo4cZ7Hmmqgisx/0pU21BowtSyrPlSFz9HSvQ/EacmcLhlHO7RHMbXO+BWt
ysc8Juf7+aTYFFq+tKqCMy9vXJflj/0kgpHlwdJUUGgetku2guFZZTw1Jg/TSnePpJhuGVrVuKWY
cwd3PVX7WvVPtHntnH0ZIEOrsO2v5sFJWjA8dGGZiLBZ632zK+t1tWC7cEuOUVtdE8zt8lDxUXPP
rqg7Mt/LxIsing2UNArGvPzkkzRcitdu0OzKFHEps7x0iVdYoEZFxYSqFirmwR01xUw1cClxM4/1
sR0jce2i/k/w19FwcSeFXb5umVINXcrduTMr0OLiIsAW7imN6w/z6GiKjsq0lK31nIksyTD2yZnp
f0WX92cva+Iv97NKFePS+goMq7HEW9GpzPYBwtLvsDOOuEiv+8xLOWtVaUdKhudU0meH2JjPKVRJ
F6K7ILldE6gpY7YKXIZYSdWxR5uTI1sfR2P6WuVt4EASybVxam9/kGX+KNDad/+Dbl5gU6jZ/12k
vSxfXbMqcOqtWOi4V1PgDXf5SYrf9vw0Q7Tx/t/cnHT8zfb3b1aatSnrQniVdwZiLCoqN+x9qqkP
N2ccpqVtOBnjCQQ5pXVtVygdAlM1vZaJ5npfZXvLvzfDNtAFSty8tq6OaftHQUX6wAcfZ3Ymfu5z
zPbPb/5htSidoXFiXZu2hETREq3rj32WpRqRpKsY1ji3rn3JjlU6RO2oAVxusfHPuxA8LhUHOx/y
OO0L6zou7s+iXB86i+EFdDjNqxOAsP46N+xLlje/73+IKkSlgsGnvuSZjw9B12xAHAjxYaksf4il
DePug0F0sgqqGJVKR02I33cpPotNEZjZc+d0f/yqpJaxW52bjVCaofEjxyzUWyNL3Qe8XYOp+lQO
zjmenSgvvpW6i3OFw2RAV1xCnReBGz8yXPosfhZN2S8E2sUg39ySBDRPNIcZhcdkYBf37IWuHKlX
134aQIUmBW5M1w38v7ukG2EmI7qSNHGKZrPu5EfLOfvrT4dx0Pw/gl3kaRqe8+yn775YAxgr8RLT
kw9Z8YUy8np/1m7uXqn5D+hLjL4DNhfv3E3tS2e8W0DRvNTlGWh0pkN5KcqLzFjj9T16QNPJvk79
tRAvGV7791BLgR9Z1hEboMRp5/loX1tsbejRb4+0Pdz3jGrUUvqnlJJkyhe89wzP8Qgo5X+2VpVC
FVFSridrXORux+yr4T3k3meu23Tc3DDBHVJuTzNEEBxP2NdieFyMk3MAhkDXOKkas7QncD0++u7g
2Vc7caOxSQNW6Br3btJtYhplJFcMPS+zQyJck+csDZoHcZrPaEjpAnocwuqk23coplSGcw1ZUYBS
EYFoDadygY7705BpFoub1LzbJ8jrc5ISlwt8QvV1iDp8QXmaeZA+L0f7WB7jg+4QrvoGaa322TKW
DZkR8byMaLVc8FYbWqWtOSsoZtnZ/vbNQp3QzuzNxLWvxC6OM2g/mqEJ7yeU0kXbf76xncWiK8dq
RQR9X8LuoTom0RgUT9Mv47R5aNEsRIokkNFcQ7ekFqm4cwUhfLDkgTM9M0IDo9TsOFT2peQlIBD0
bMO2r4OVBfZ6nnNoSNLnYo/w3xZJUhJDUjZljYnC48zHnB5b4+ju6quGaSmHmWHMS9ajPuSEP/bW
+toljQZKqggcGczVcLsYiQHT7XpY0lMz7Vt8/0FylZWdVhns9i6m8AxIrCYat+m6se7KxFcLgNSF
D4GFq/VOHCC5d1p5YOSBd6oOW8XRtRwpokUmwMrAxpQMm1+8+tL2weT40Wx9sN2Pms/YouLWZ0gJ
a0w9eFXq1LkOR/C/gTF9eGwfaNCE4C3VJK5qaqW85Uk7No6JhBo4+cjzsTyx1miO9z9AUc/+0RAb
qJlTBzW5Mo4+C5LsXOraRFSulxK1Sw2/wN4QoZOCpDhqGjDhDyGbr/tGLuXpOvZTXAsE0Jh8yoaw
qOagpZoao3K5lKh5C0E1I7VQKnuIVfHUriLf2EX3QU0ZzUUXCFnEW0oN+RiAbSuk0+f7LlF4XIZw
sdzJRT8R5FRzASoVzLxB6xwyZ4/GJEqjDOOK3dwaOoHtnrUcfQPP4847O9Nc2CgCUea/GvJqprxD
2YUUJyGHtXrfTa/73CLlaGq0qTvNiPG0zgID2O7ywWh+iVSTQqrtk4zbSvFIzYYFEwr93+ahOQLe
HRq/nSX0TjRqTuxw/zOU/yNtiVdi89UEt9aVfzY+WEdxsr+Jb+S1fSYH8yz2CDRskyylLY09ViaQ
Tb4a5JnQw5R+cnSHLUVayTAu0kAnr7awefKBgh9fy+7Dfc+o7ErpKooyo3GDdE3E17UsI+jMRbss
y/AtinbyNBdwRgmGK9TGPTrecLKM3UJHXte320khLqPVPAmmiUWFJ2TkluicBVeRyNCKn3j6ZOvG
q8hOWeOLj7OTOaODoOCfxuHR3WR5dVGhsi2lJ28Nh8cWNnRumiUgbSYVZBTB5dl6mr2G6g82Z73Z
+LKB5qCxxeABdCfGV6c/+pNms6syLadkRtJBDIi8qjuPcWRlYGnQmFZNpZSHvAGQw7RQzCF5fHIW
8nWsOs2mTjVqaemMJy+fpwZRPWXnXEQFeVx0mB2VaSkVjc7oSzSMY+WMv7A4Dfzmsz3+2pWMMjSL
Ly6fnQrH9txvsNYjczo7uG9asXLK0Kw1c217dDGPpXmm3jOdeAiZ1sX1wvv2b0OZqCljs3g6WUtS
o/QZNKy2NeLIT50TmEcnzHH40vzLFnY3dqMyIAv5g0uJGnui6TE+Ncf5yVqD+OwGU1QdpjN5H/++
/0eK2JSBWYy3C57iUL4yGnkU/KPnfXalTM3AQJJ1LVbqtT+sfjTuatSB96U0HblV84wicnq8g9ZH
07/4qe7mYcvHWz6X8hTgs97tVox5PJKjFdWntQvdYA2rw3Kun3QdNYq8krFXuMAXxcJRwxLvgcSB
0T3TRBP7qsmUUrYEx7XZe0hZYdUvUKB4co2fu6ZThlyRhYFr1EY42ixM7BPVrUb/w+Ld8LkMthJT
W9mihM/ti/tKwz6wnvJL/Nz+WsP+IT/yd+u3+1+guh6WSa2Ym3mQnseeyzytR+dIoPkTxR9HHvTR
FG25SzZyUODF902GzHLVMgeAx96zr3TITrXPoJjSRve/RTHPMhyrtkqzsqAfcV3KE/rUmI4kRxGa
Mg6LCn/wSwPxU5sf4z8pHq6yXQ2g1JQRWOCvYYZgHrmytPg4AxYYVwfI581hl70AtxasxaHnkyaT
FWuATHfVgZN+SLepBgujO7Bgml9i6xk9iZo1YLuKvBW00qpbpJPBM3B4Xmn8Pk7fN6519MyPBF2g
XqIDpqv+Q8rldTC5l3J8Q22+4umHszng9i+nPnZ41LgfRjfdRMDZ8vduqiwNx5hdRq7LeilsMCOJ
qMuDMdV9ws1wgn3pEbfLEyiyD6jVZH5p2mhtf+a6jeDtExRsb257sxNc+pyLlfvk2uBqMnSgK4Xn
FhGIyD6iakT29b6LbmYa/mZz3Zu/qajdefWC/dXGYfTD8qvhvQFNXk0cqSZgc9wb66RNKjOLUSK6
8Utvhug/DXCJ0O5igcXgt496Y57NuNGucsxvinWs/r4mu9qbYFhahJmfONmUYY+Fm9Fj/McX1sO0
alYalU/o34P2rcTJkwq1rUwf5jK0hj+98Uh6zQO9aj6lzC3brIJTcKpy1hfHJIfEpYf7kaIKdjlf
HZwEXb/Hsp49i+nBmb8XnuZGWBXsMhDLxBMaFRADvdZ//Hf8XB3jqI3mJJwPBa5YdSfkm8/AgKxK
6Yo2yrlst3tcMD8e8WzqNIdxLRCRDFCAkOw6aOFvpMxtU7Pv6hVVIZmf/P6PbYRxpTke3qyZMC1l
q2F21joiP68VOIvYQVTWueyrA/oho0SYe3a2+BMpaQ1TAIQ3YvyZM4U2ix+Yq8O1KqKTSQmbGDVf
fZvTq1+SC9Bm7Gi7mX28H6CKxJJpr+a2qXjVwDncf1nQkshrwOO+J9zTrCaqwUuJO6PFGieW7cqy
yz6S0VmCggCZe3/wKuNS3iaWv+lOTuQ/t6pw7+/3gA+Y617rUu5anWiNxLLIf8ztWei2DAQno+49
R1EYZMQUVsCqzzPs902IOzwmC0hgBTZaF1yR7sL+E19GS2VzkzM3wdTiEOeKB7FHcxIgdhkq1ZqZ
iNe2oNfUjQz72FeaWwtFKMqkVq3l8ZWnPlyS9YFDA1HwEJB2UmlCXREtshKX6CriWpPDAPcXeKHr
2hDc9CLaFYqyCFczTHk3lzlQS36dRVY7eBefN7o1+38H/H/2lvC5tLbWBfFam+ONCPdy5/9/3TWu
LALw/xqfRUQO9AxqNt3SogpOKWk55IhAo4Xg9AYSCNqc+Wgf7SJ9f99XqomW0ragUJ1CUx8KsnCi
oeuCvoY61+IM55rzPZt9OExKXmH0TWdSfEJKoR0/HMg0h80c1To9cUUwyegoxylH3nSEPVpO+cOI
hynIylqDy1W4XwZEodrYrGQd+W+J8+FI44SHYp3o0V1aXevLbbAA8WVYVGtaNctNbHnI/55nC4AF
vHB93UKpPPpRp8k51adsIfBms+lxXtJlxt8kw9noecDaA9/FD4VP2P7zjW0SdyylNs5bW8ah4+7B
BJP5/QhVDXub9Temy57G1J9nvPj4P5zqAU2dQZF9vm9bFTlSKpdG7GUTW7KnLMNRenB8L/DqWmNc
NXApc6kJnFlMsAdvXfcce/ETGqhOdq+rQ6qxS5k7j545kATHT2+p3/Ga/KLQjbvvli0iblQ4V0rY
Bu/e2INTXP4iU+M/PRpIBt4Fbh3dt68YuoyBIiwBjdL2SFC5v3hzcXUyMiq70v64gHpYNZvbNb6X
gUPyC9vFzo1OW2lH7HEnQXMvDI9pFnpjsCYfnfHHfWconC3zVU2uMPumRwVuuIhienRaES7Zp9XS
VDCVU6TU5CPazi0Xab+mJQG+1qyhlDJojKsGv/3pm+T0c9/MfcPPnoidO2PQ0MadgwIkbgfHnkgW
+iI1Pt33k+o7pFx1u9knE0eJ6dyHHgq4bu6G9y2rPkJK1DxevUZ4bvbUO+4DSAyuJhQ2gPs4ilTH
R6T6CylZzWEqqs7G2dPK/OHas6Q+YtkCY6I/nHMXinr3v0TlIylx13yA3CsrcPfe/2yKP7Xu2V1h
V0Y8zTXK2FhZ2RO6drLDarWfRzBD7TuuybCnBuFpMDPLnhpvYclzU3t18l/mrA3Zd6UgP4WDRLLw
XFJifV3ccB7XA8l0HXGKeZUZTbiTUrcCwvWpyetjkrbvmZN8q7Ihyrkx7wtPGb1F09wgiVsj8LvI
Xb7a5h9KIEKyq9uC+DJqyyghF0nHBhAZO/SwLcgW0GFo7kUUS6BMw9XbczUZebs9vT8l9UNNn1td
SKpMb6H6pvI4IjEh9Yo1pM8/TGOBh9XLlO7S2oFP5FoDDmRuTBj3kHxKvWDG017Tfb+fo6qBS9Vm
bcCk2VmYTqN8x8rrXJ5GQ5NJKtNSlTFWY7Bp0eHUFn9IeRNRUClPuxjb4BOptlhjU2GhQpyMzYXX
P4j/kgw7E1S65l55Dnq2OkeEs/4oDPOSpu7hvrcVlUuGaU2sNouqQkUcs+d6PpYiuG9X4WoZnrXQ
MrUgq4gHHmEEXWk/DD4Jyl6nG6iqK9vvb6LbbGOI63nwSMEhY1QGZW0ETvfZLQaNX1Tj335/8wdd
7UGLwsKrXm6L5ScbefLieW31s+eG/2Gfi6QMnZqFgRyjwp0HI1HKxcMK+oq+1F2GqmZWylE0QqHP
GZTM1yy+FNZ3vFLtG7aUn9BHGhZ3xZamWAY7KJupCGiT0BCXouXx/l8ohi4jndq0EpD0w4KU00fT
++zoenYVUSMjncZKmMlqZoAk+F/Y75pMYLZ/mPLX+6NWWZc2wR13K15UGPVgrCElfZhzewiqpHhK
G++67z+kuHdLq6XuhJgxiySoiyeavmdoYR91TTS3O7eILxNWddbCqOfF6M4rebhUJzF+Mx3nIa2s
0Bo/te3BdsD/7KSn+9+jmmkpB0b0z1UN86wrXQ9CnImtCVLVXMjBvzokhj6TdfXsA4t/N+ARIe6x
7GZNeVDZl5LAWOemSPvNTelzSy4rSLFNGlLdWqJyi7xQJVNMwOqVPNnD1tuP3g6ofeqk1BWlTZb4
KxZzFC5FnArzoWo+iOFQ67pHFeOWUVFFThs7BrLy6k/oNmogGFvquFYVo/4HFQWJlyWBbOM1X5so
maxL7RYhOIuOuwJRxkT1me8UGVhWnmg2/hCWPx4t1rB9US5DoSBcZTuZZVjXZD26yUut4+JUuVta
pBwTuuALq/In06vOa45jkmtYOhHg2zAxAnDM30ug8Dh12wmjHo/o0AGYaC4D/oxdarSchyrc53cp
UdOp7jmoK3G6j4v2e5n76YvPiE45XeUgKU1zbPCwlNT5Ey/sD64/rSAAnllwf+iKGiDDoJyhmtAt
uW34xqfVjNZhI/k/FsZ/982rxi7tJ0cK4eKqhHnqgxKDGueR6uinFKZlLFQPeve2pY51TQ0eJlUa
lVpZC9VLrwyH4hAT6TyS4I5p9ANjWUOjbL7R4jq4gAbwR1a5R9t7XdDDWq5+mPQ60gxFfZDBUSaE
yOfORcUX1W9vvXa9Fax831TIQCirZ4tZ53hXxju2CcJhXHq/0q6YNIu6ajqkNC5GulatjaGP/WNB
f1g6Ej6V3e33N3tYtIvMqYN3JNyAfimd6sUtOs2BRFUbZDBUBeJ7e62RtuarODjH/uS9ZF3goMfA
PMf9vgSTQVA9FK8XHjvpk4ljsoMjbAXBwldw6QpsfspuidnJEYu/FxQiU0ltN/Q+abF6Df1DI9Ig
A12nrTnV3oYJEvYPVAm8E4BuwGNrdrXw7ivqX5kIXMsPrNgGtVx+pi74iHhzwMuZM/YhSOIeqNAx
BinykslQprWymJWB8v+rfRqf3TA98E/GZ+eETdGHAhA2zZTdzkImg5rGphCTleE4ma9n0p6K7GGs
NSu0yvRWht9EM2QH+2IE0f918bKwyb5a83d/3ysfkzmn6nGZ687G5IgVIkifISUR9hVe+XZpIGHy
pUz0x7irPBNnMeFZXVRO6fqxKS3nw56VgslgJjGKZmh9PKQIrw2Eg9exXEc3fbuEMJ/+7XTX9vN0
BqTmawfFJntyD6XQ3avdXj6ZzDM1uLHTLs2CVgt/AEeZXbMoKcT4FDvCC3Lb0VWR7XHj38caJpNO
VUZa9LzAJ4wzGH7RV85enW44iemJ+OEyL5rIV3yOjHAisQ+lchOizSbNj0lvgH0ALLOiq8GeXRU7
/0R6wEm61o8t3qNA5EdhHSF6EozeE75wh32XAWf993QD1l2YpcXTS+4e/fHJaA4uBwmb7vx9K5o2
89Jmz80rJx4yI7n47AHyL0tzuJ8At0rDZleK0qJbXdChr/HzYtnvR/Eha9wLZ7/vG1cNWjqL1VUO
wvh4Ti6x3XwdXS+JoLvcaoqayri0ybO9pbKXsYDx9qUAPRw3dTfvCsvyG+IystlhHSx38cWYf5Lq
et8dt9IJvpaJE5YE6GruNcnFAC6tmb+kToRiHCfQOFxfUt3GfbvZlJN2+xfpLqW1cVpiS5teVp98
SI2Dmf8aoTaQWGYIjfdjbR6Lfk+/zfZf0sISg+6HjrmPqCRpMBt5VDRG2LrsDPZlzcXzTQjD9h9b
5L5ZvNLeq0nSl+mlqj9OxQeHQSbzKy6Lro6dPXt1HnT+iz99HNriBB7KJ4/Omn9WhcH2+5s/zvjQ
tpk5JJekd77hqn6ss5/3A0FlWUpmSBJ2brNm6WXyizJsC68IndTX4KtUxqWMHgZTdAO6wk4UeO4O
gqUp9Dnvj1tRLGROhaZ2fcKWJbnUU3f0vMtikAfb3fPCuE20nNDNOJRzPSJw2wa8Q/TQZyS6P3CF
T+RHRjY4Tm0x+MRtf1vCjszZD+9bVuS0/MLoZJ47OJVIL9mQRAktgrX72juR6GxoT31pLc2pQeF5
+aGuhuxG4ogasWj/sn8DJB0MVFNHVaalHC57KxnQcY788h8APpgM8KFoILkq09vvbzLIqPpR4Ak2
uQyu+XHJ0i8r9FyJXWnuhrYR3qh09jbbb8x7c+0M3rYCJKz1UENboCdY3Tx7DWiztvYJze204jNk
LnzPSQCmh+jGyeYpumLW/NKVTQUVHa14juIf5EfBysSjIOmxMvQMR0ALao1eGjuB1e8BUSG3ZHWe
OR34QPAUc7FZNT/SKjZCV3iDJglU6SWt8w4FJtrBM/tFOFWQiuTQFXteqLeBS0WhEA7IrdM2ueTz
d9sNQagHVTRc6+4rljKJQz/ECyWCYUkWwEKbbv3HKnSkYIrwlN8H0ynuAeCGbbt+EekL6L5fBZpR
Y39fWMrvhCanXV33mFNrMB/Xej2tzfg0cVcDrVRMqszk4PhJQWNRJZesgX6NsP0/YmCf7ldNlW2p
MBTr6g+QBUwuJm2zkJFqOhKTjPuWKZnIAaKcw4KmieTiMvP3tDAbNce0nizouWpqpmr80gJeLS2p
03hNLmWWjGHVGC+ceokmmxTFQGZumJxx6mk3Wqc6ng4ZLcJcVGCD1b2/qMYuJas5WbQqJie5iOoP
m81D4vvR/VlVrIX/IFaSrlqqeUkvg/nH7/xIrAHogQ55JQ5TYgfMavZlrfzIWVe+aVcMHspH9yS8
9bzuknhEvZHfObthmWOxjMmlWWYn6Kqu2dr60G1Tch39imICZHKHySSNPY4Dv/j2+m7u+QN3f9+f
AEXkyPQOHoGQ6kqwULHYPfeTCQJVGuWmTghAZX77/c16KyrfoWUlrJPD5oORNye/8MM81u0uVX6R
Sv3ULonJDRdrlFOjMcAJ20l3hacwLT+uAd3XxPAHVpGMfROVPaHTd1cnJUJGfl7jXcznDS976SAh
1nwrxiUYjcM67dtEyc9rLa4obBKjmjVVe6k7HjVG8dXQUiaoXCNt/yY6NLbdY/Ss/WxO3bmzd56f
ZHaBjrjUoi6czkzjqZ6aM40/3Y9zxcoqP6+NgoGpp0ekZEQUgR2PgemJ92Ro35Gl0SwiKr9IJd41
ksRfkjK7jI47RaIy6tDtwVF3/wsUqfS/q+Y3qTQSMwNbaY6AHNwuHKDeFBYzS6ImTUfN7lj1AVKd
z9LVY0SYyFZnfhSiToM4Zbo1SjUDUq4uWTPZa+9v+8n+MZ2zT0vqnFZzfBnTPcyhSCv5pQ0EQPZQ
58Q6pROPOv69tBKQKq+aCVB8gPzWRvKmzeKt2OSDQaK+6AKAuaKhwEaENrXmTxRTID+sDWWTm8yB
l+atA8bNDx5UMe8HkMq0lLYlx/VX6y78wnCnYxTzc97qCKpUpqUyT0bmDvHI+AVAtHOdXWht7ttS
yhQDiUjSxllZ+2wKuhz6tZgvTqclMFCNW8pY36vBER/jVmUdzU+srmiUuraOBe+2cWwc/177GnB2
rTnvrVOFC8zG8UImvt6fSUUpkJ/qLMIQef3ML9Crxg1CHpglPVRZujMGpTJgLNQb0tK3TnNvhWVF
D/Gqy6HbPvHkRz8KGameAF558rLqWtLxlQ+Djr7stm1XfvNbrKozVmbyy9KVLCp4925lqw5+oDK+
bWDfVt88603fZvBJ7Qft0h1yplNzvF1XXPkVL/HLPl0mnGz6wo5a5h9Wyo4mn5/axNWc+1Sjl1J/
cc2Ul+6E1E8S3HpYIdSHdgWLKz/mFeCt7YBRROoXY+Q4qL2VbsVTjXr7/Y3Ph9XrwQmGCXWn4aNn
9UPQD3TP26nLAFX423gbx2gsYg2/pCK+umb3MhTF+3LnkcmVn/KMUlizJxAvnQcu9tgP+7LVePx2
9uP+9O+RlwS3ta2NeKHFl8mcPltIfIctGpC8yulS1ZqKpaaFB376dKIh3H9gO29rXfnRLq+aBaSD
NhbQ8nOL5od13NNji8mUqQjiYsqaRtj2qSLdoYm7J2LMx/u1VuEPmX5gaGJu1h4EAMu0eZqn+dAl
8fm+acVEyvQDvpcOqUDz7qVGzZovm/5GIjS3v6phSyuy11uV4bmIPwhjXAhh79GTty/+ZNaBkQ4g
YDXh7LL96SaPczwFS79rucf4/o5to6jHzIyxZvoVD42VHJ2Kaoat8gj92/QE7NgQN4RfjHI++7V1
GOuf9+dRZVlKSOZ1dPYWrJcTLusgt3nw153VVSYDsBbHSQUYEk++NUS9ScI2F5rNviL6ZBKAqfZb
s6+2s7OVXOc8Bw1A9l6YIGPe5RWZDMAugG1eHURgQnG6tW3g0fZQRyDdZT4AmlS5nxF4pcmaMKZT
SP1q56ilvGmydfJqA+Vv5msbWBPuGsck1uCkVS7fAujNgmb0RgL+b4Fsr15EHgzzO1eXlIoYlGkA
vMFxbSIQg50DgYBpDF1Htx1UjVpKnKSoMmzbNpeI7GI03iWr/FeWlBqnqEYuZU+K97Cx3iqV3f0H
JajIE3saG7YwkZYy9JJwn7oObs04JF36ZPmQz3D7/fBWeEVu8x9Y7072gLlMiwIdQjQE5Owzs6Z9
y47c6V9VoxdDZdc6kdQJm8k/ZdkeVTK4RW7wN0nruC6F6ZLTwObhDNIeHMnrPSwgm31ps2kV1TR6
nmk828I5WHbzXggdzeVm4t/nO1du7OeVbYztKoxnUJd/ylf26C/kndP8GD0dw4LqH6QUtTLWcQ61
zwuB8jAFuzjp2YdhLQ+lIzQL0U045+YgaZHDPc4oOKT3Lq0xhgYIIhLPf+T01eHPhbVEA+VROVuP
Q/4ANOb9aFV9lpzDrWGAhARzMhuPE2EhXd6b3Slxk2iffSmJoVzYioXF8XPaWmieOE2+jwp0KCvN
VklRJP7hACjgx2HAxK/FGBh0OlaJrRm6wrQM3THQ6kfyaTWep/l17dePC9X10qssS2dGq6whHQu5
Tmgy+MGa8aOz6GhNFfMpI3aYO3egvR6MZyM1g3H6XEJxA3Wz29OmD9fKKJ3KzNnazYiXofePfO6+
1XHz/n6oqLwirbB49jU4WAUQiv0SliyBxHdx3Gd6+8s36yuuBBocF+FwY+0CqxjCGT1z901vc3aj
8sjaJlbaJ8U44uKCOsuxs7vfLJs/pXGa4n8gNuqxg2mY+1ZER0pWikZi3weT8snzyh9ZPljBSMnn
+9+h8r6UqAvhaZpNK87UAxCNtA3cooj2mZaWW+AbprYubOuE4+PJKthjxt19pmUwDo+HdUy9zHj2
DEhQto2RniDvqtkIe7enVsbjWCbv8pwtxnM5NY8knb/m9RKHU56bB8rG60AB0dnloX8gOY2owP3J
sTJmw7exG37F0PS+b1qxHZH75rNyysmYw/lglz82tA4b4h3Madw5AVLS+vXYOVVPETblk+M+Eh05
3k2gPAqNDMjxM5ezeoThpgizjz7YsY3Q/pjWAX8/nqpTrVn/FGEvo2WW0lyhfDkazyw1i6hNs/mw
tmTe6XwpYYk1eo49bHWn8wNzhjJUcjBH3b29otbbUspaWd+00JG1TxlNA+q/dM0hq+owrXc9jbsy
XqZsVgAgl8k+mRkECaiZsshdiQ4QrvC8DJdBL31pgykbqcv4mfg8QouJxu2qjZQMl7GmqXJst8VS
0g3pYwops6jlXfVImqT95i42hH883wn5OonHKW7Mg90v/slgQgcbUX3cVlLeLDgpgym0YeK1htXf
yWBCPzI2Js3nKVJaRtNkS7OWLEVUWSyPhv/j7EuaI1eZrn+RIjSgaSvVYJfd7Xa7542ibw+ABGhC
469/T934Fn64phSfVo7wAlRJZgLJyXPC+BxK57Li5XJXxgiMkIZuSR2HPr6dk/ESRWnGZnVXqT2s
SghsE1GDprSm1x7qZkknM6LjgxPH+5JRYJyf69FrxnKonMeQpBdRkAtjf27bxLaeRiCTFscer8NV
d0rdPKUTw63R2XJX2+BGHLNYF+WiapCV979QMz+v6c4apYmiQQ+Bsw6p5zyCFe4fMntO5hA6blxX
LJ9tImcKTzdyLpXz6Ou5fF4jr8pBx7hVA7WNbpyRmwil7IA5wVmvXi6m4tgl3oaD24Y2grOOGiFG
jaEj3ENl/U/ilRu3EUtkmqCZfmlD8B6m6ICIeXpkeFXNXDC2P0XRtPN5wmQGIB6IS7uqKR67Sd2L
9MIT+d4JtqRobT/garJXeQvE9sHKIpynxp4cwyaAQLn3ew32vU8Cs/G/w7tCLkNNRfGo/T4DZTUE
VMXJWfZ6pBGlblr0hKeB88hUqjMnVN9lu9Wsa7OMEaT13FWdIwpUiRedU/qno/Xvea2+7covJhlA
PcQzLzSOIdAbTocM4kX6SzkDh3l7eMvHm5ilUNThFLZJ8chEAvnFJnqWY6kgUtm+3J7AElImbglo
sTbwSt95HJT/ICX75SSs2whXyzHHBC2ByiNdqoCghDDVX1bO79fZuwcJ1z/t4uy7H5rMAEK0PW5W
BKmsEOdiWp/WYqu1KH37EmEilzSaWmo9oQASoKWFOM4FoLfcD/QJ3Amogz/zLnrh45Zuq22hjfhN
PIFTG1PFIyn0SXrVfVWd2mirBm4b3QhfOceiHAVgvHOjX1wevMRLf1FLsQudFplApgHHZYdpFFz6
YXwhTpjjYfr7WCQb+5Xt640IjgCBpRxf+yhofUqXv+4AfWV/q1XK5qXGJXcinkJNByEGUvghm8P2
wVHiPYuGp6rcMpBlDhPGBE0W8E8xHJkHGji5JE2f8W6sjjNB/zJe4L/vCmYTz9QEY+oOOLmdV+Zk
vap/TLT6dXto2y8wtl7Hn0s0+uDoWvLPxHtHpIPT5ZrNwxY/iW2C6/9fbWBDO/TDEuPO4jdulS91
NZ7WJia5iyf93Jv7DWlCS74zhVMY8AZCLCMqeCAZitzhXdSTjVx9NcUbBSUT2KT91AOJ5OQ8CjH/
qTx5YR1/SOrpnw71HlLLw+2VsP0CI5ZrN0KvDpSXz/SqfZguR8Geb49siTMThAR1H7/3xwENUiPP
We3kbEwO8+wc9w1vhDH493uvUhU5V6S/zHI9l2t9BNf1hl1sX2/E8eCNo185gpwXXRxm7h2X4Bhs
CRW/bXRsKf/rnRWOPzJsJDmHwXyY6J+532Juf7sMGZq8AkXfygVd1EgNlYzh7e4piaeHicusm9I8
kd5XKfrT7RWw/QojiFXhqRLt4agL1EtWc/eg+NYTyNvWD02ZFEj7/L/wxUHlTnttPk3JD7HZVWD7
8uu0r7KD9vl4pcHEMYuO/T0A6OPdmKoNz7ENfv3/q8EFHkNLkSAn6DgFKJwuYxYwvgHbsK2vEa6x
iAuygjnx0dPiyNjZX77NV/qNYckHlq3ey+2lfTv5hCY6ibjpylAoQSO09xTL9Xs9lPyAdrUvnZQt
OH/jrcqYzVhGFI9ARlCf4sAr08bJ5nRxj5yGW01kNjcygthnvuOX1C0e50hNRwhsP0tdLocqiHeV
xsL/IJa0e30qxVkiDJfnMhS5z92Pu5bAhCyB62nW/sTw0Ah1nJNy1FMvkPnLiU551CXRUzitG7eO
t8wUB4EJIgGJoldPoSruu2bMyczuxhaK25vlmLf24uvwV19+FRDrNPurw9fmooV7DP303JDmMwHo
g2m2cZ6w/QIjFYnJBb2cmzaXdB50JlFbxQtm/RLLeU+B+/ojjAMFbdCGLutYXkIe3o9xcp538YVg
ZCMZRVSE6M5MGnAr1mumprLKK4B6Nm5NNssY2QjqgNglx0heunB4bNUvLwLcaxXn205qG91IR3Uq
5arjQF68Tv4pdPy9W+vfqLpuHK9swxsX+WKt+2H14+aC55cDL9q8iPVR76oTXNfUSD4N6m1FE7nq
MmBz76h3kuEWAsn25UbmmeOR1UMVyourA0D04zNJhg/E1xtnK0tImeCSkja9XLukurAxPgyNe0Ip
O5jdnDcbG4Dl+014SS3F0pcDUsIKTBmUZQ7l2BxUOxxv+43t+414JTygGij95qISF9RjBTt0Yvme
gJ4wTcqNOd7aKrG6JswE0pXlPPQpbAQpkrb6paYFvA5fG/+Txy5rtbXd237K1YKvsluZtr4LJhWk
HvmEHhwIVXR/V9JCrWtLCcM2gxHCbeE3TVcghKv0PSr9E0jadPuFgODu9mK8tQdfDWUEsUS/kKYu
xp8ifXJ6ljtdc9o3tBHAYVHEUT/5zWVx3heEHRt3655t+2gjdiusbZWm2FRC70M0l4fekRt+YxvZ
CN2lZ3TyV9GCHO9lAghnjMYPt61xdQnzSgdDm0iSbigSXuLgf/Gkc+yj+YGr8kBKfyMp2IY39tm6
Zh5EsyawNzGQfmXLGvUvMZn6PlunyN84K1isYzJqBGsTNslYtRdv5VkjsIkP6YbhLX5uYlYYa+QQ
Oam8jBQCni3jD3ht+pbM7JC464533usSXOd+Fa0+NH1EHxTVxav7s0rr41htVeRtlrkuy6uhNZMi
TFfZ3aOUR+lXzgKlviasAO48v+0/thmu/381Q8P91PcK2V7GunlZvLHPioX+3De2kQSS2uG86hJ5
KSSEPWZ3De557G2hT998ib3a3UgESvQTHr1beZmRwVQd5JpAt2l6msYkE6gNLF6UeUmZR6tzKOTW
+f+ta8x1ViNJYDkqQhgMRtSHVZ4kizOpnmp+9OkW975lTUzkSRWvzlKB0Qyvy/QYterQV8tGPLyJ
fcDnm8ATyj0nVlejMdd75ArL7T11eso7GCxeRB5x90jHJU9nNxPRkot0i63ckkr+A0ShaPJs1q64
n6IkA03Yv4/yFLKHu5zNBKP4YG0v5+u6gBL9EGns+tUW8Ztl1zc1HJzUHQs3mYv70BlODf9ZkzDz
sfNE8Xicl0+hXHb+BiMY42gInBkUHxcvGoMMwJ3mSKZiiwDZtgBGOHIwOeE20Bf3Y7Ke+kaewBGd
VdUWeZHNSkY4Tm0ISGM8FfceGY+Tdw+Mcla48kDoT7nwLB42tiRbdBgB2Eq69EUyXFfDz5kED00h
NqLDsluYqJSgcvTMB/hQS+esWbz7cimfwBRxdNVmi4JlFf6LTQk9pw7H4p6hyZHX6hD1Ahx8y758
bsJTutotljbGXrqQJBtQPJNbLHm2DzfO140/1VW14AzT1cMhlPI92BbPcuxfbsevxfYm8qRoF1Iw
XP4uk2T0uUyL4UDR0XZgTplkTZNudbJZ3MeEoLTUaSib4aZChhBgZZeWbbmPZWsw4Sekafw+9ev2
IluoAgD0E6wXMvlnPS1Hnf7dZycjin25JmHcIRlBjeHgsOgYeetB02ew6e0oQGGLMIldWtqnK5pQ
sNDEQ7m3+OSH5Ovtj7cZ34jddQwUOK5Vi9ux+ESHZc0cFywX+wY3DtlEprF2VYdDtmie45V02bBA
WP324BbvNxEpjlIonnXwfhK76Gb1v6bzlcO03KjB2oY3ztnA1i1z3DXtZQZAcNH03Ak/Y6573Pf1
RuzOVedVxQTTRKoEL/GQFc4Ph/6+PbhlUU1kyky6wU9rZE2+yIyl5JJsisDYzHL9/6vT6TA0gy9S
mKVLPiv/Z80+purn7a+2DX39Na+GJmkLylgCLy8hlV6lB44O5XbdMIklmZlgFOL1emp7ZIKmxs16
IKo/jgXe5xc/QONFfb79E2yzGDtu1fJK6aKjl7bWv2qmwXVL39NuPkNPfWM7sWzqJqccoW0krljQ
S+s+4xydVT7JxPBQNdN9VPxcxEZRzvZLjNAtJn/qHIJpVu+Pau7KDldN/9BvafRZPNTEqLQOdKWd
q4eK5luUsstSkh2dy8iVJjhlqT2XTS6KlUlfgWm/TInwgN/T86fbS2zxUhOgAkATSAO9UV6iCqpt
PQM3PcCtuA+uCTvum+K6Jq8CwS28cI7dpryoOEJ+UOAEZlkcbj162mxvhHAaCFEEAD+jqHKtxc2h
N3uQwHW3VsDiOibJTrM4q1g7rG3KZT6Q5m71nU8at5cg4l9uW8j2E4wtNx1St0dvc3vpW9yXSH9e
9S7hXviPEcKDt7hyrVx58RMRZRSED3nQlPtS3L8X51cri6spK9cYzhPOwaHwhgNxh8e+rjdObDaz
GEHb8hQPJNfSgUzq537BZSIAdGHffmviUVDn9t0EGjaXdSjfQ7fzvT+5l7Dag81H3Jo4lFEmYp7Y
griaugBYjkQf8Ca2hZ63RK1JqCN0R6BZgO1WNl9i/XdpPg3j79u+aBvaiFbOY7R9Oxh6mpY78A0f
WD0+jNTdOPtZoskEn/i94H6pRnrRnf+zaOYOF1yfgP8ZOWHRaGu9/Sss24oJROFDHXQTiIsvjXqq
QCDKwWgfvNPdL6/8FfhbYFybrYy4VaqQQzLC/5kzHwnrTp4zHcFCubE3WvzfBKOUaLOLB4La6LKy
9wBpfRKi2QFXu7qncU4uIz4xp8W2EkJRoHDXH+EYZ40mGxVLm2GMyGUq1G48kmtwsWPJ0kNBIT4j
vI3h33Yi34SitKxX7jyVyJczUOEQnqmSJ8I+9mwP6Rmou01ECvfHcl3oNfMgaa5xezdMW7KDb5vG
N4lxqj4MEzISepGkPwapvBfllHsyPN12fNvwRvh2Kqg7F+DtS0plXkKtk676AW3XG5a3DX/9/+uM
X4L3TwlFL+PSfYQG0CHy0k9duZXXbAt7jYTXwy86dlSFSxAb2oyP3z3/KVHfAyDt9lnHCNjKDxSK
6VjXmKN4ES75uDiZ0s1GwNqsY2y21Ri0I9QP6IWn4hDL6DivywmgrI3j+Nv5AFi6/7WOs9YFFQEO
/cW4ZjhIHVa5RfVv+3IjYCvPC9YSYpuXsUru6uZjWU4nGXy4bXXLd5uAk1QQ1uNBHPc30r3rOhEd
Kl27+4xiQk6GuS3qdO3bS+iAWM4bCnLShfNy+8st/mjy5KjenUilcIdDNvtRtmmGN2CZ8ba478XW
xd9mHSNivanWOtXYqoZ5yANRPA/JLnnQwE+MaA3cuPeggUAvcVvp4rjQBXgBB3qh8oSuuGqL1sHi
PCZ3jhCk8cN6hPM0/bnHa+lYkjwct57YbAYygpaypUz8jjj3fZ+0f6hLQcOsymCn/xgxm66ln9Rh
JC+tQ9cMrQA/a2eXMi7sbwQseocnPB219aWa+/dAmzzW3sfbjmmziRGvyxxMTR819WUW9cVtoQWx
xPuSmAmskjVbfBVOqHKB73MByXh8/Vttsf5anMUEVvVu6MwjG3BmYgkUAuiS+f6HItkCN9uGj/83
R9Zl3zmgFe4uDVuOw+x8r6dvS7DsqqL5JqCqdVaGLoK5vaiQ/aXM/7SuJDqkjk4Ou9bVxFUVAPMM
Eix8Fx0W/OAXIajeW72xeVucJr7+/9XuCoEw5XYSVx5HxmWfR45wxyNdFN0qkFqMbz6YjlEQu2yp
ussq6idaySNX4/clbjYoBN4+1KN7y/h+cH8nzdx3F1pdYvEooneKvOMdqjnv0Uq8cUSwGMnECuAk
BuL+1UHOnNos8etLvdCNWo7FPOazqx51RPpp6IC6qbOeFA8BsHMJ4cfbvmMZ3mRLCgUPEsCGcPQr
i7xi/iHA2xUkVk77hjcSZbOOK+pOwPRraLNFCfvjAu9Xzd1GHrYsrolrA5y6gr7ZggoyizI1fljL
Z9k8z/VDNz8v5fPt32BZ3P+QJ1XutEJpHo9XXQ++ZHUKyq07iWVoE93GU0hZJy1SQxuAhD1II/8k
I7qn4wEXEhPahsa6nvGq6S4qnfKla1FN3np8tn24kTFBx5SABwSGlzU9qTLKq2jrVGkb2jzasDha
pwXXQLQyZtPC7jSJ9+UykzRpFEtAQw8XWMWdl3YBH2Xlpl9ve8m1o+G/kCc/uv6cV3kyqPuwVQTG
TpOfTf8u4b9b554tP6LiM2kuzvDp9jSWeDUhbE45B2iRabuLL7Ab6ukdGgXzOWXfbw9vM74Rr8tS
FFVSTt0lwiU56KIs8jcOH7YPN/JwpaC7tyTIY7M+i/TEpwcwa9/+aNvQxrmGJ2Sgs1d2F6g//JDj
mhyZcB8pXsf3nW5MOFvL3R5XBpwPgvhzEbyEw09VblxzLN9uypoplELLimFo6l+c7qHv7pd5385h
oszUGjbVusDiLKCZr93MqT+ITYp3yy3HxJelXTf55QBHdJjKUpQkYiIOuhZ4yNtSQLI4oyleVnUM
jBYdbCOBO5n79L4ddhZUQiNaJ9GmC7+avR5/lqrNI/Wj2mt34+rRlos/+TXsTpMm84a/rEczg1w3
jhoWu5tQqRp64U7r1nD2Ono3anZqHZVHbf0tKrekSCw+aWKiwnrxEz8sq0vvk/IyB+47Wg3Qi1Uj
Od6OWMvKmrCo2C3UlaURAbW+oAH/bhr3CD5gzzNRUVBZU5rWDLjn1TuUnj7IURwV2WqptX244Ter
KAQDqA9tAKrJBxXkBd3D5XH9csNtGBSxBo4KGe6Ubl6z6G7U/UYmsH21kdWV5tCYn+fukoTufThX
f4F337jc2IY20rpMU06bCYE0h1/CWD8qnWyMbPNCI6vHGgzXU4oEEzTxcxqWLzUfn52h3tiPLHFk
Ip6gOhLGE127Sy/WvJl/995fETyPWyc72/DXE+ur44Am7Rx7PWWXgsv7wO2z0mtbSJuUecvHf25H
kcVCpoZVBRB0EFXYrAnXdzOXH6bIeTfwYt+518Q+rZFTcafR3UXH6LsD8pxHyWnfl19/0SvruPGs
y7KH8RteX0Twgffdo+Z/bg9ucUkT8OQtva56iQNkFPQ5c+SpQOfm7aFtFjdiNOjp0vRC1pcxbT84
8lOgqs9uvQUCs41uhClqQRTkbrBK1Ed1robx01y5aOJuq43Dhs0yRrCKyI1dH/KTlwoNlc2wnJed
bUC+SbwzUG/o3Ku/Owoq2ah1drTNBz1sOIwlnEygU9iKlbgzDF/Sj7V7X4Jfql3nTK1bjzfXi8sb
x3dTuiqB4ReUN5F9vep9BB6hfPVBI4GzwQUCcVUcb5WyLGtgCliJJUKL/oBczOTybVnn35NwNt4v
Lf5jQp4at9eADdLuUibJcXLmc6qjczltFc3fGj5KQrOuPUHVN2q5RAfrOEmIlE9lLgb/sw811uz/
P7yuM1xX/1Va6NyoK7WCEgEKrDQL178oDJVQmg52nOOv419/2avxeel1rqYKCg114Jw4pVUW1E54
jEpv62L8lh9dp7gu+6splgnAj2YGGXKt1gpYdSCrfP9Cw/COtuzEWLDTVEYmciFrV9AW80wrFMs8
dRiq+snfgq/YltrIRL0zKYi5lWBzE95XRckJMuq5FHs9ychDHQnCvuEg0nIjwGhXiCWe0T34JyH+
lvC97QcYhwfirHRExz4EFibvyYt/R+n8jQxbEvKWRTar3RPjI2esAlWjDu9avPQ4IrlHH+F9V6Q/
wX+1scZvpQr4kln1jleFhDTW5NzGE1AyY+76al8kmJT0gSPACe62WGCHfwDB7alg0Lpal0+3A/mt
dH39ciOQgxhczm2AQNOrzssJr6UPdImOe0k+Q7Pk7TVTW8gJnHqp1DQnqvIzsao71mz1+75VWbz+
AiOOk2KePGikO498BNAkXI+EJs9qSh6gUnG6voL16xaVt22ZjVBWqb92YR+Bo2FUxzBp77x4C3dv
WwcjjsMWzwIlCUHzxIPTEEQPHpnxwF+fVKtPt5faEmlmCbboJtIGEME4xyqujn7QTlms2vEYe3qr
38w2hRHMXrMov14CkIpGus7XZYoO0MH5pqmzlbUtM5h12CFOwMXphVBNqYvvK4mLzJ3Qtq9Y+fe2
lSwLYZZia/CqpLisOo9pA/6KLp/UI457ma52VDbhriaTPUGVvdTgSHoEPfMMihLunFoa0MPtr7d4
qNlgLCFEMjgjuDicpXhho/8k633cm6FZki1DXhZrip0GYMwSZmFh7pXNjFesdCuUbbY3Qnmc4nFe
rgzekDiTB0cmd/G8Hp1GhGfe8o1nJpuJjCAO0xoFqhn5YqHiPaVQ1PbijUuHbWgjiGcOasKIgtOy
RxPwUroPXfpl37oa+7AuEqftQ3w0iZwvjYC2O9XlHpzb1SWNqA2qqWVQJI0fsFe+DEX3s45p1k/N
xmHXYpX/1GQbyv3uKokFLb+PQTD8BlLs422zWBzGrMn2rnJkUyJYp6TPSQlcs9CHpKhf0t75e3sK
S8Ixa7O6JIL3A74+HBFQH2jQZ2PxZ9/Y15/16ghaLryTtEAuiHwWHsqmfe5Wzd97cxkeb89gs/31
V72aoeG0jNMF3Et+xdJTOhYpJJsSvQXosg1//f+r4Z06hjD3BG5Fj4L4rf/Cx+qffR9uRCkqmEMr
S1CNeTpIgYQS+qlkfnTYN7oRqHWw1tPQI5wcEXqXruDi3iEKpEW3h3/rhQkBZb5kRyNkKyfFoVbS
8dwlY0b1qYiL88jkfYXLcMp/cdfdUTK8TmZELy1G0ZYrJsPT50UM47cmrjeeayzLa75oe6M/LZEj
waBe9g/lKsDKudVuawkrszjei0WQsAebaxIJkO9/HPn4ten7u9sLYPvw63XglV+KWS2oyXJQjgX9
M01KfkpVsJPPzCyJg52XLgmn/jl0xe/F8w9JPx2Syf3UpkXme/65cP2Nw4LNSkb48hXtOVKT7hH3
vCyaP03ANap5R9UQjmPS2BcwSR0z0O8HacL/ViHtoKwQrHJj+Df766/jGyGsVzbxhUbdI2H6sARh
LtvmRJ33nv/Zm6tnlyVQAcGDC4oSJNjYaywbAjECW42iUX3H/PMiKvpzxPnkQQczySBi9dsNgq0a
lM2/jO14IY5UwVTHD6xfljP4wlqZ4fBC/+xzXyOki35Ou5gk8cOSONF76cn1AcSy/svt0S02Muvp
siDh7MwQr3IW+sL7L3GVHGOhHyndMo93/VCzRoelN7uIQ18tU+L446MmJSpzY87Hj6N+kPVnf2W5
Bjdf5Pyjit+3f5BlNczqehoBl1GXLXkEWu4kF/nMgRe9PbSlfmBW1ssmFcE0OOSxcR/90T1XwZSn
PO8oOaxzfbo9ieUGa7YUV1QPsSMwSYV35dAHCXKXLWr41oyfQRQaqC3Yvm2eq/1eZcWGoApVrBN5
JJocJv9HMi9Hp4UC6jpkpFN5q+bD7V9kWxEj9EvRl1UTe+RRzU4MVG3XQLTLP94e3LK7mv3FybSs
HoilyGM9/Yg7ebeS9ZjIAA8IKw4h7xf/c8r7jblssWIEelK6TdcMQfi4hmhqAy91DXqctrnw3aYy
Yj2afZqGA2o6FdfHFiqpuRfEewghEIdmMV7EqMfgSh4+Jk71PHT9gBIt6M1vr4PFncxCPFEuR+dc
HD6mEEXSpM6lTn6zdc2QByl1360qzG/PZHEnsxLfeEOloLxEHteOiwwq0kuuVr5VtLD9juvavwoL
4jlJMUUxeQRW+yCjU8C+g4HtpMNvAX0a5BbGy+JKJjt+uiqtlA9gc1PoLK39U6PmrKvlfUN2XuR8
I8A9GjYeoYV/dgM3o93nsEzzxf+5bxGMmA4al/eaJwiFrjxyOdFsKMdP+8Y2tu1V1pGbuAgz4ssp
D3yqz7Rzog33uZ6W3tiNzCZkFoSzwkYEhQz5V0xfQO6Z0eXXvi83wjcYwqFOFMI3JfPBi6FKOOv7
20NbHMbsOp7qRUIKwvHPok5PWtVZO4mnEBB/3F1Ot6ewbdRm/3GTrFU9DFhUx/sduC9CAxSbHAr2
q6qqu3p+UaXI+6Q53J7O9ouMY3kH/erGh+70ee31i56mO8nLTw1/9sM9IFkkPJMtfxo0S4SDCAAN
PM3ruv6eiBj9wnP79/ZPsJ1qTdJ8GY0kmicaPRIyHfr5p/QeWjfJIZOadYJnbf29Wr6w6Tkttnro
LdnP7FAumhBcyVUUPoqR9HncrfwYCrVzi/CMsO5JPfu8SsPHAV0dALmd2nUPN9h1MYyoropxJFM3
B+eYAPRLVP0HpJ9bfQw2qxg7s+D16g4ET2odDcYHZ43UR12qbiNl2DzVCOs6dGoPVPNIGer3SAC3
5nmR4iXb20imlvHN9uS5kKmr0Ll5Ht2D7/SZng4Q7mmrauP7LdYx+5OXiQ5tX3lXUaDpkAbDkbv/
3A4A28hGDDezItPEYRm35yceLO+Zt8WfaMnT7tVYrzbiqJlFKmiPC6muDz6IY1yORrhNaUubza/T
vhrebVBXW1sfHrPWB49BwlTiJloGWRFttafYjHP9/6spBrr4NNFp/DAsTvrkM8dXWciKfUKIoWvE
Kh7SuqWJYXtUS06QFj1pZ+sF02YcI1ZjUpG2cxCrpV7dvIqdQ1yyb5Bjv6OR2OmURshWNJG8drEA
KRnOA/XzsZo2hra5jhGvkkoyNAIl7DJan/oEobqq4HswRzvQ1lFCzJbkyG1df4Xq01k3IGydcyTg
w554ImYvcjG6TjHEIYwCuQZPxPehiI/7hjZCtV4nEJJCTOG8lO/cip/DaUsC8W1zE5MLXym5tqWH
lZRtDI5EmQ3Rek+9+G7fhxuRSofQB8nQAOFSzr65jgZHm+/sHNsIUe0lXTXoOjjDS45pMeceXqT3
fbYRnkKNICnvMLRsv9C1P4xeudNJjOjsI+FHtauQdEFO0nOFDkl3S7Ti+sP/ezomZtvxWlRAxjrI
umuXHqQz3PVkaxe1DW1EZczAkb3WKE23pOsOU+u2B+jQnG9b+00qSsSk2XfcVHzo9FWlsUkJ+mXu
xiBtFM3mZHDmz2XHR68/NBOvXCeLlm72xIkvIpLvXVV3UGJOIBFXsEw0bBUvJYBFQDbe/jLLzzZ7
lpNEc16ACPNPPIHaOF9CVOUP7hAUW43o/14B3lgzE+AltJzGNuH877jM4peqwvH9uoLqweUx/5kO
AavyNVEUnKJSDYeOd+xDG5fhzykEC18We0F/T53K/VaCCfExnoGuwsbiHgiUcPOQqV5lxZCKXUVs
YmLFYncOxz5GR+WS1v2RL/P0WVLIUFDH30MhdnUFI2EUswchq76K/3auYqcELwvvQMu+VQSyref1
/6929bBc2iJ0uvgvoCYoP2gZHgfdL/sSUmJkDd/1Uj2lM2B0bRX7H+YiTYejxOvFPuk5khjJwyu9
IcEDJiaIepDKKzHd9YqNh33ObmzqTZkUDUtZjcaVPuCXtBq6l7pyitPt4f+9V73l6kYOIb7gzjD7
Dc3i5GfIPzbzlLdjnXlC/WChqzNWDJ8iVp9q/Q3VzSx1wkPah/4xpEiX8T7FdWICyUBvMEDchyC/
NFSA3l4dlLelLPN2QZOY6DG/rjVJJ4Cwsop/XZo694sFVUB6aiYw7aX/UM6OrbvFjGTxZhNQNvkM
DwojDtqZYDIP5XyIq62xLecCE0228CEQHFsfpDrQt+vFWVieu/jLbVd4+4hKTCQZXrKHIh0dDM4T
kIg/BRLSwsUB8iy3x7cZxgjztnM9IE0KjB+6a+5Ma7ZGWy0j1yPXG15sNu+K3i2qNS4qliXjkHHI
sM/uue++0RrpuAj2xWJsRDr2AuU55DpLqeXnidMPgbclsGdzUiPOA7dGvbIVeCPvUjBkAgUBEYno
WQUyL1A18v6EzlbBwzaVEfIOHwOIoCJH4e7kop0szNLOy8PhtyRFBhhbNrN3k95Sc7UsjYko8+uq
91UkKMsK5UFzVWYJq05x9MENxSmN641DgaXURkxg2ephvMDX5TtH8LMgTt6lfgYV62PpHxM4mnIb
lc1keFDdFvfI25VtYmLNVtoVzKV++S4p+3dKLEfmFL/qKAJImOT1xD9RviW8Zf1516h9tUmKvg1d
l6PVOINyTNbFzqkMPiQdyUBsmCkvPNVgbp/x1uupLUDjvzWqN6LKhKRp3btegccmlo31c9PNJ7Ch
ZIPzPm6jk0wZSk5NloYP2FFz3XzpwyCbymHj+GlzGyNbgDlmiuaELHgW6r3oi3ZlcOBpp49dj0NZ
pn28FKK3cNo4JVgyq9lNzPuVh+B1wHTROn7z3eJS0PCTkunGw7nt5xipY04E6UG+jfGZQPcZw2tO
T89+Mh8lsJtDOW+g72zzGGkEXUqqTLwI8yRr/17M8yEs9XFKkx8OXiPDZCsV2uYxckjF5lnVXoB5
lmV8F+IdtVn4u7Zw381TnFE3Pd/eNCzzmOA2sfZL7cgR83Rhw340Zf1/nF3Jkp26EvwiIhCDgC2c
qenJbrs9bYhr+xoQIDGJ6etfHq/66rWOIlh1RC+ETqmqJJWyMkscTaziaSVVDW7uij45nm3i59J9
7Rrob4KstcJ2nLrrr8r75uhm9HroukQ0TPkCqGpRfr79q65O/E5gqaC3WvJ1gMg1vuOAMeM8b0Cp
Bi03FFM0G7nakLxG2DCGqNkQtuP1VGpFl8npwdTtj7HAY+7t36DZRdSe5HLOPIgD4eoTZwIPbmAc
C5s13gRPgGs69Ft3LLaPVpjHtz+nybVqn/IWzGg1yEWLDlzH5/TY5Fbp89gjJEepcUHvZQ027KwY
JPpkrDH3nqQTymo93f68Jj/4yi0igrdVMrOA7APDmkxsUOMUYtuSTbSm3USX4v+P/8XGulmrZ7/Y
dPoB/urDEHWHCRfJeC3Kn8VQ3ttDcQxtfg591u8706hYurmA2usmif3Sb7N7AJ/wFxKKwjC4zmpK
luiZ0y9b4NovDXHr2PfbO9cbPixCGHxQE0cqgM7pWq+oI9t+8aGbGofMKdGKvBm2BI3HqRA6Z5yQ
mjdmv0Q9LgdjKw8iKFNHsqt2RbglKKIdpGsvO3/LNSe9yT2EbQ13tsF+Ec7QuQlzurw8SR5Gn297
sM69VFydP/pOF46z/bL0kEhvrW5OlpwBD9Gyp2wgOCRtf6K2sc7EbaeYbKYGLd0iXZ3jzQ+DVDHL
7HnKHniRfwfRix8jw+4sgakgO4fbTlfJOXpYoxBYnnHzL/PmW4bdRzd1JeptDzarKDS1A0Lt8+bK
+mdft5sB/KQbXTkTCDy/kBoC4Q+WDPEm0KIbIp/3YeU9TzkI+BFUL9GPnj2IpVvPjDb9kUbk7rYv
6WauxPVW0qiUvMHgtCQPEehevlc+NzXp6zxVRdD1KzQOWDtkDyGPfrprc+h999Hzyi/Qsfzk0PVj
JtlLx8PXxalNjqRJVSqkjtKiikBwmT1Mq5s6XRnEVoaOvCX6d5fJVBCdsFxrXtze/5pn6H4P5Pqp
BLD+4+3BNalKhdFxdNoNGWvyT22FP69tZXXRacnBM4P3jnJsCzDv2L139P3KIksCIeVl+HD70xq7
qY/QPiMWOrUq+uJLdmy5d7fQbwPED2+PritCqxzZbh6F9lU28GU4jg/kUB/Cu+3jknin5pQfnJed
X1H8eSESJSH8kL9fcY71oTrbn+RhO47nyPgVTdCob9JNwefSrzP/pVpKETd95yT9MPy8/RPeWwZw
ZqjoJ4hTgPs18nkK/cxDEfkgdLLyk7e1Bg97b/LX8a//f5PEGzlv0mMBBzFgdl862We6UMPR6j3n
vQ6tJFlQijlj7aAP3C0AX0WF4IUUz0743NaXdaCG46Nu/kqubUe7tjsOTpEW9FxXIY/JLz7tM72S
adESU/ikwfyb7EM/fbDJn8pEQqUzjeKXRTu1duGhj31tIZbW+dOz9NuHbhjReBm9VotMOcl27EZY
BhUOtfWO6OeC8tQZt2MVWSjT9XwPcu46+PUHvnGfbKgyb8lDDjWP9QOtlngh3TdI3R9uL4FmdVUZ
hqkVYln7Kxu9HXYHi8kmcXtTiVyzCCrmKWz8DvkBhAghtZMty4+tyJ5rYD7WqInzSTxao6lB7737
59VM1+h+YyY6MeHaGXgvOFqV2Gc06UDH8diHULvaaamrBd98wXPnUuYbOFUhAIoqUnTEad/gQLrJ
K3FcA1A3B60D+sqmuLTu+BHPfyfXY0kxgBqkMHzlvcvt1URKIK9yAWFNBU9Cx+KR5XUM5uVP9vpH
evsETB11ywnARl/XEhSWa+Y8Mlc8Nbw/7vNTJZ6r1cO5pkYWDcLmY8/9X5svPt8e2r2mG7WmAMOo
20vk4YznW/Z8J1qs74+16gpyqmvIHj6CbnWY88M8BYv3KgWwUaDunkLfOq5+IbcvKLDJ8sUTpQeQ
5SYdpz1XlgN8Q9zRqShTmdGtfqKjbKChgoyEGm6Q8w7yaLRt1iSgjhV+tmhuWamzdj14mMuNysMk
wY/xe3Go7fKjvQ1iwbZXN+563mopK/g23hWrp2Ks3PpPYS9o+r5ti/c3Q6JiPjp3WmuSM5HyjaZg
T/pR2MOTZ5uIVN/PNkTloB854IIeqUTq9+LB2qbHqV4MB2vdzK9e/zY8ZxHObVWX6Ypm+21sDgNo
gWy7vuwzzPWzb4anZJGgvcGQrHeOFlohJbhOSesZYvP92UMA5L/DdxsPyLyAzKxd/zRB/akU37Zw
MDj4+1Z3VNGOtSOorOcBjgnEOzK6vC5WaCjOanKKCowDUzNdJKHYZoP52PR53LjDmRbzYdz2IEyu
0alYHpgSPmUTZt8t1bHd2oemDww+ozPM9f9vFjUkWU+4nYMmu675ucksJ242YupC0NlGyeroU89r
yrw+hSziZeheaDnFC96m2slgfJ3TKAmd+JELHD0YrVeBp8Ga00fbC87S2H2tM49yPJtnNrZdXU53
4ZBX6D6Y62C586JcNMntoNJ9QEnqXc2z0p5h/6kY75ZwegTgzBBQ7w9NVFicI63ag7pUmfYBE8ce
HV/JCtVuw5n4fcuTSHGcfmXdEjYVQAUCL2aUHHHlPuSlSW7xfc8BEe5//RJ6r9VErtuH1VjPdHaP
4WCfp7w5+8Q2/ALdJxTfWZtMVEWGRO+Q7yHoSOcfs3NwpKnPWGcgxXWcKeTc8/syJS4I1BbCn/wy
82MiTHqLug8orhOEHmUTWgRSq/1Mux8L+c7KymAbzdgqfCsMoqlj/Mpvz/+duq+5/2uef+/xeKIC
sBhHTbpac+xSvD35kf8x48WuZEZU5BW0CmgAHpUaZJtNdQgcPGg6gfh2e946k1zd6E2mjCjEhlbQ
JaRdNp3F0gAIgnpFYVKR1w1//f+b4cN1JWEZNE0q6wUUs8g1eQftJJM2jcbZVUKtapbtjGMVT/u5
PgaFc5lW8bih56xcTe29mnyjYqUsBt0ef8UvKJhzGvLsqZnC423b64ZWQpXj9Gg3JalTu5Fd0ju5
jMdpzyNGAJU/JVC5t/F2AeI/tfxA3IezZzexiAr34765K2E6WBNwfOHK05rwKlkmbB1rH/T7AlWF
Pm0Z8iOOk03que1DP9SvvJnPk7vsO/Op6KcJsiWSdn4NXmX/NJT9CSq4R5tsht1P4/Qq3KknEkJh
EN1LN+uHU/4aylebfb5tdt3QSrhSPpPKL3uecpd+cO3pLiDDxzAyqVFoPFLFOy2OtcjWdXjq+tOX
xi3PzHYNzq6b+fWTbzJBbm9TDhjjAHLc7yDKjFn9CW/WBn/R5AEV61S4pHFJjwVldh9vePcKSpoE
8Hg0ox72WV4J1skqF6sH+Ujq+d82+adcvtrLr31DK6HqdIEDAE4/pqPzr8RmZ9V/ts4EotLZXQlU
awLodt3okDa8BDpF4ln6n9l4HNA4jIpkEsXkM7y8gvI4ax63Zrrn27AvilTwUpnVtJ7Ai5hSsh4o
K5Iwkxc2m5rQNC6jApUAumv93B7HlESPm3Ok6Ii6cjiInSlMpcXiNZNhb8FfwP6UUMgiu211IN6e
ngKkdxWH1E1lmKOxEbJpufuD1X5wx+fBpG2r8RlVrsCzg6ofSsy9ZF+dnMVc/M5GE2pB5zLKGThY
/WyecvDA5zPkrxq+4u14M4nP6gZXotSfC0KH8BqlYCGlXX0AH/pOf1Si1KUjQcKtGKpswOwx/1Q1
LSCb0pBfdDNX4pT3a1j5HsyybPK0iunc2XTfGU8FDLVDUEVcFChwbuyb54kz8MQf5m01wAw13qIy
YoViZFOFOm0atdOSzG3XJthT15PTgKRmV4ZUwUE02qqIjeGQ5tuzmGwA/B4WbrrzaSyvYoPAf+WQ
dR6KtPbLj4UTPNDZdNDQDX012ZtNTzjAdrpFNKRZkeESRlOWRT9um0STv1TwTwgBsxKsoENar09j
ca5DHs/5P3Tdw3qIBKOie8as8nHasLFfj1Fc+yKZSX8E2dy+HVsF9jhkAiF0CctMwV1GExr+kdtJ
tl9vG0dndyVWvW30xmaFcZx1Sbp5SOZm536qcl/51hh1FpTSU6/9FaKZp7A+UPJ6e9qaNVWxO3Rh
Qg7OytLZg/KxH97JZf5ezu7z4nQmdYW/D0D/XxQnKoZnAMK8o5mFW0dZgEs8oSvz7R99ZfP5rue2
vYl4LoYcT9ahzEgTO+UwUQvtwgB3nzoglwRoiwErWlNwM0z8M1+azSqvkHKgUpOJWVn7WBelRYu4
zMIr5O62cTRpRn3QF3nuZvPAxjSL5GEEdmrt1iSc/9weXeMxqqwFd4JJoq4xpOsgkzwqDmv+5fbI
ukW9/v9NDiANdYA6oCKlOfte2F8Jy55Ftp0nIweH7gtKlpFjyFlWkyEdIjke1zD8tS4g+mQlae9o
tA4G4IFmAVRc0drWlVuVBRZAfOnGZyv6KgPDbVI3tHImqIIhH4OAj2kb/LwGlVO+ZsYzqm5w5Uww
ZpkfuGBAhUQrtNeK8OciQRRb9obyjG54Jde42QRSK4ZMVmZfPfl9qT5Vs8F1dEMrZwLIRHSsFg1L
R3C2hytLlr67BHjOve2ZGp9XMUXdQmt7zTNsITOBTmV3GIzYAs3MVehQLRkDLRrCCWThxxFC2YUY
7p3JRKiqG/763vompvw5q+oZB4+UVCzxSZ1YXn+XNYGh/q4zzPWzb4aXAbNKD2DxNBr9Nrah0HoU
VtAe95n9+tU3o2cBQ1sLGBhSgDPjsYZc5fJ738hKGMmsCZl0yxGaH04scQ7bChNjkc7iShD5k73I
oq5ZuoXjsa2XP0R0R5DCGvRcdBZXgigE3UhRRFhQwYrP1dK8jpYJcKvJjqr4RDihT5NZmHlV0AQA
UuBWVycpg+1hGMp9J2yV9ArsDpxTgiVl4atX/QzL13XalwNUyqs5kLKUDDcasdX31Pfi0iGf+1ka
nFGzrirPlYCXgGMZOcDtl8cMvaaSBN9kux12eaSqOkHBXStWH9WHbG4PdSgPndwHXyIqvKvnltNm
NmYegMHfm3E+FYabnsYZVWCXA2l5MhbViOtvkdCof56a/MNte2icUQV2tWj4y9FmiL0omI6NXz9Y
U5REkEmsAN28/Qnd7JVIxaut20VDz1Kb5vKpbPLhI9h493q6Eqio8zYhCj6wzeIA6U/uRPXPbOen
23PXeaOy4fVEtKjN2k3a2uLQttOxCJokr/ZhTYiK51ot0lpjtkE90g2OLXXRGW6qamhmrqK5aM0d
Z6HwxqFDbwKKeNHK45Ds6XLFbUxFc3F0KXlFNMNvVv7QbtGnsqcf8yDbt+GpeK7VWwIWVvB4EjA0
uJIE7YmGYNIZ5vr/N7tdS9iaCatlKZ+dM3oTzhuxznnh7fMYlalqnUBg2XrrmA5udKnKKZWbc3ZD
vu/Mq1JVFZ3fE5D/4yGiZA+RTU6VtX4cqsowvCZWVeSWFwxQeK0RTQvSQRvmX6PNNuyoOrsrgeq0
VuuA+2pMWdvGtf2zEW1ceJ3hMqabuBKo4TIQGV1PGrg3xc423ke53HeeVkFbQy+6xUdvI+Co1kmw
IGGtexrz8HA7xWhmrgJyPAqOOzuamzRv169kkzIW3DWx0GqMrgJyghn6TRCeQIKp6kdRXfFK0S+H
RwZaC83uoYJyfOH300iWMY2mT7ZzrooAvfr/rOVsWFXd9JVYLXp3DHoysLQo60NZuWcPgJ9mMmmZ
6Ia/LsmbVIDXyGEgDqbv1X8cnExdEAKE0876gMpUVTmi4cxBipzJ99L6Yy0/5unf2z6jm7iypTZe
JYIxQ5LpCVDwNEshbnwcLd+QBXTDK6HqLhxXa4okM1jbJ98PT2uJA6Rj6qnRDa/E6rS0ZQRqB7wE
uwQcLfUjkT+2MNz1lmqreJyockd/6Euejsw/1zU5bFZ9Lot9uEVbxS2KtrAZRT0PVfc+aZbm5C31
sZcmWpv3bWOruMWZbEEti3ZMG6tNM/B4bKL41iz5P3scx1ZJqyQXHrpzoTYY5t5lEsNpqrOHiJoe
gd7PB3Z0/VVvAgoQEx4NFH4JopBjt4KhZFyOfIru2s2khKkzkBqz6EOY6YBtZPPnBLS1aPjzAJDm
hoOHbnjlxlr1Ye4MOJ0C3c0Oy+IlEIc6AYJiSPa64ZXALV3hAB55rStFFNwjHkDjFnhOGjTp71tg
JXSdbrObCW/DaTNYgEqiIMnq1AfB3+3hdQushC5UQKqxmwDib8X80+Zf87W475v6wwgNmdtfeH87
tFVIFC6VTl4FBRA0C9T0RJQPYJysX28PrjG/CooKg3wIeBmOqYUyDRPhU3V9njc6j8Y6KjDKg4qM
b0FaJN1ciks9uWvn8TDLKWmob0Ab6n7B9dNvIqyO+AiGmQ5b1tTELUjSLQF2+V3kNaicqyRS+ZaH
U3RNnpu/xGtQHPOVo4fCN5wXdLNXgjcI5bBtDQyEd1yf39nis7R2Dq0ELukj4jUNxZYosnOQs8uy
inNX+Psc//8IpDqxeCEPMPPtsohL5f6qxmQqvuzzSyVqW1oEshzxYjnJ6DUApDzK15fOSANwrUL+
/wsLWKT/6zQulYtfZbjkO9BhYfxxqR7XYY5L/ihNfqkJWxUglUWUFIJ3VWqNPbvL0EYALvpo+nDb
PrrRw//+gHqTc5cT+A1ttsTNgiSAXuvtoTUxq2KjaNZyCX2RMe1kdrCdLAUHx3NbDDFoY37d/oTG
61VGKH9pl9zu2yptCEuDGsSrINmpjTqhOuNcP/smJThEeuXUeUhqY4EKKNimjFgdjeOouoKZBBJe
+hg6Y5fZvXeLNs6jlwg9XM5wuG0cnf2VuA0tbi2ilLgv1+QM7WOwZpXf3CxPxs4ksayzv7rpVqNk
JWvlXVtHVR6d+jyziuNmZ3bkXjxfytH0FqtZChUEYzPmjcJDloi67yOKixZgNrvMpCJglnECo0aP
EGYrT2rWxj6IPMr8CzWVdTVLrZLr9K7tWa3AUnd9ebQ7Frf0HFh+PGbzoTR1tl3j9Z1ERJWV6Jms
lvbqT3g7HROAn9HqSS/RFB3rqXisNn4vxLbrEmNTJadW4TSItsa35qaIJUBD4/BzDb/vWw4lo4qm
t2zWY6HnBYKb0ed2seJifbVdQ7FEYygVIZP5PcgAbAeB19zXPo1Jf+4mqFd8c9t/vX0QcVvFyaxe
gLNWjtP6CmYop67AgAnMr2HD1PiTipCRZdHZ7YDBw+0SFe2R2C5IN89MPjdhue+qpwJl6m1kGc9h
JTZHn227eaiXqYv7cY+SJE5DKn1OVfM8crtcpmM0HcJgfg6dyVBUejdT4Jx1/f+bpE0FqEohhOxc
WBc9MdB8SHc53fbNv28Z/xdlGFtJqbNbzk6TbV4Jl/9m0Q1KpH1i9d+G5oUMXRwBAeHVL2T9WId4
R2RPy5W9przPtycRvQykjztoKHN+iNbo4mZfeQNow8zivvk+iX9qb8+ejlkquSB33XlyKlKlBdh5
HLocMlD13LbAu76HoZXQhzxqsYLDZLqEbZ/Yzae8+emUP1leJfkujBk+oSQAUg3zRnqvSj2bQ9j9
J67p8WSSAnl3T7RBtf1f58Bt0LUyOtcoZto/WD6DHyx6zkEYXqyG/KVxPxVzw6p8qC10jaVTXdOE
FeRQdZmJR/3d5IXpX5fljW9bJRigwXhbo76zXTJQTEMfbvK2uM++bn72RPOdP+JqvjffYQPforUI
pkttXwFbAhVCU+FRZx/lTDX3ATS4M9gHJ8O4LyGo6W+GxPjuaQTWUSK/yWkLUoCQXJoIEAHZQuIq
uuu86t/bvq8bXgn+NgQEKohsHMS5D5Vp9uxubcKlb6iP6FxTiVoCRA/axcs67QZyaf3sfvaBJM7C
j7Qz0dbpfoESvZRyvBIEYZUOzVVSbvsHvBBjPLum7KBbWyV0m9zx6pzh7FEt62no8rPPft+2/d9H
nncyrwpgmdGE3W4smy4bglZE34L5d0Z7J45Az+j3P60IIspZlvByxOVr+JQD2gXO7UNTmp5BNLZT
YS6ZD8rkmUdVysEGnLPfnoMimb8v3lR6nIplKzRmJbmUHAvTedka+5E0OJYmZ6toOqcMZikyqNNv
9hOJeDzIS57fD9svb3m5vTo621z//yZdeGwBeaQfVKkzTE7SeO1zKeruvkauNZxHNJ7lKqHtsQoP
rG0+X7apOLShewLr0uH25HVDK2Eted93ltWQC5+zP0RO4hAVjukxVze4EtTN3I3WTGdyCVkLR/Uy
Ejt83Du6Es8+mbcKFKUAjCxLHYNqTBw4mKkM6VQ3dyWaR2vJWinWOiV1Vxz9tSqe3H7KDOdwTbpT
cTR2Bxjj0ozkMtviNV9rsAGFn6jNTtJ4WNH8ABVPU0JPDNwErZ/moM1sOegEHJPYiMbjVSzNWBTZ
aAVhn0bLBwvU/xlOhM7ptkNq4lUF0qzZ4FYZCG9Tbv2Q4X09ZTGv/mzFt741Sd5djzvvZFMVUMNm
n7cl7f20bMeYBFUMkG3iyi9uth7X7iMYfGa5R6cpsEMVYgPWa5m5flGn7Uj5F6dc1hdCs+V821i6
NVaiN4K23jRu+CXV+hp1MpFLdbg9sm6JldAV6K4uIuh5pI79LL0PUN5dTa19Ot9X4pa7yAb5UIHM
gb423n1YjNCqfS0gjHB76jqjKJHriMIhOcXUGbA1vps9TbM0FIM1Q6u4GldQwUe2OanVoc6Ph7pt
2tX5YYcqrqaPst4vgwIxZX2clvsN/KaCGtxEY3EVVLP5AwkIg0Wq8cVfH6j9b1FfQBu2z+AqqMYe
i95n0urTHJVmFw83vmPYvHX2VrZWMfd5Oy5Zn05lBz5ep/sdOuWH226iSTQqoCbKOTpvJ6zlgrea
qL3j5fMA9ciiuadGNJNu/kp8IhyHbQlJl/qclZBNGk5lGPy+PX/d2EqERpC+YsEaYVGHNR5DcTd3
zODmmuBXWZB8px7yjoDNyXcOZU/iHupsxqOk5hb3l/jxzXGptdyKka7sU48/EWuL3fl33kdHMEpC
teSz1a4G39GsrwqvAbDZb4LrdygBn/elqSGFbf8biYfaNtWYNUugQmw2H/L0JXjZU3DP5wlYEexE
hvWudi08rlx/2BtDicaK6sJlfRpk9JdYM57MHd95EVURNk4YMi/rELNbIO0DD/MlFo7Yd7pRCW/o
eO14dJFv+uBCyM9mePb7p309T7DLdTXe2KVknCwBgeMXG3uZAwpyvHAygW01qVIF1wi/8aucC8Ab
Rfh14v552dbn2ZIfXeii7ApcWwlcgUebuqyqIeVt9zgE4aMsDRcp3eSVnbUvOlqKwUdK4MWZ9PQx
WrqH0s7AHkg+3p68JjXYyubKw8VyWYmuMACQXrL23s3LD2ObGUzzfswGKsYmtCsfnGyjj/dKvEaM
l2B8YlAo26q09F5v/4D3bRSoOBveV023bMxLy8FJPPsShVNCIKhsEhx/PycEKtBmFEudSxvvnw5v
7kQz31n+LiJFO1BBNm2B5Bj2Eq1bXpZkaxgPo5suxCRWprOMstn2owhdcd1Q+pzHefChbiucju9L
E8H++64TqJRDqHoPvT8UuK8N1EU/iPd5c7b5YE3dvqQWqKxDoqosRm1EVubZR9ENANrseieD7ZWg
BSyzL8sVqb4X9BOqPIcNepFxF6F8bZTP0xlICV+rljP1aOWl9VQ9X2tUJFq+bNJEmKQLLiV0c8td
CUFTcTq5D5ZdAd3xbdi+RhnEsQaDAoXG+VWQzTxVPtsWXMkb4Z62oIzrwTU0X2tmr0Js8OTW0n7k
4GdGd6bFH8Mq+Cp4ERwHliesmezz7fyg+wnX77/ZXRzwJfbZ6nepAL8RC72DZxt+gW7ka9y9GTmP
RjJg3wWbGpRU1mpJ0Nq1L2+q8Jq1WvuVd8JOM4DyXXFnL9/C6NVxjv2+EhTIqf47ebxyA93uwnkg
ypGgLQ3SH6baos4uyiE5A/1KW9S+k5ZTe2DAwVBu6srROY0StUJENJg26uCABj34ajtAgiAh/A80
Us7UkwbraxKnykBUOrKXIEX30pUNqC+++GAHWKpLa5I30hlICVynHFkw1xh/KPz7koR39Xq3y9lV
dM0YNv1gl46TDldK3sz9KXITYFAzaZV6aG4Gz54sz0kBQ4/7q5531xxuz1qTJ1VoDers25hNOIM0
7YBXFPHoBAuLrcDUsq+buhKoY+uMWRdio5I95KK8LipPy7qZKit/b1H/X34K/o97aALSd3QHH431
QWwDCrHVJ9yJTjJ3YyCALzlrIZz6tPRX9t8/t02m/ej1t75JPtkGpFYTXGkI8iaR9e8u/COiL7yi
Cfp3DgSFtrJMXODsF2Eqs+mWSYlr21mswndyL527ABfUJp5s/8NYmMjndaukxDZqy73L0FmWVhII
gKA6rqWJAkk3tLIRL/XacHdDwC1zFEMcNWlQILy9ELqhlViGvCY4CfLJBbTAfV5992PWjYah35VO
CGy8JP53jfNA2MSxkaNnLpKuyU/NIJI2eJT5L9E+z+H6IWufs9JwE9D8EpW2aAtI7hY2yEE3788Q
NpfQyAOocRyVsSgCOz4QVW6d9s7ixAvN83hGHj+wKbQPt5dBk7JV0iI5VugUwKNTGkWv3L1kIOUf
828zKfeuxfW3vYk3r4rQutriJhO17DgVoKSrpkuAx+ptGY5N9E9Ov4gJyrWdt+/cogK5qF/Rog4L
bEJ+GEuw9QA3afgxupV2//tblq6B3leIu0YFpENTNP8WnvPz9jrohlaCGNVZ9MxiE0LTXJWE+b9T
XhgmrXMiJYYlmEXqbcZthjfrgwzW8zKiAJRFX/ZNXIljcVUsjUbUT2anns4D9e2Uh8KQrTVWUVFa
eOkdihxEu+laknM1eM9kl9o1coSKzfLtMvLqzHZR2iuuXaFr7DW1qclEN2/l7Dxyb7acCheYTDZ3
1J5ZAhEy27CgusGvofwmorIWLxLMhVG2tT3WQn7pjc3KuqGVYK2mgvrgMQTLfz/+opsP5PsyGd5u
NX6oArLaqgWJr8Vwb4FrD424I/OzWftUN3MlNKN+aTlpMPOV94nrvRaADd52cA3mIFBxVKNdBSIU
7Xhffmk/Tx/YQSRjPPoxVN0TJ2bHwIoD07euQfnOkUgFVq3u0K1kxLfWlJza03IpH7akjZ0YL6/7
jroqsKpcm57UzgoS7jI75tVyYdSES9IsggqrmmpaOOL6ShGU/hnsmifZGPZYzf1FhVNR9Eev64Ak
trpgmvejf5qAneuxfQHTw13TZJUhtjROqiKr/MIBCfcAJy2z8fMgnBgw2sdmdo63fUk3vBK61lQg
ekffTee2ToYVrEZj9Gmoq9+3h9dZ6frZN5kBBb0SSkHgV6/rKQbr29h9Gpt7cNCjI8pwxfvbB/2O
h6roquAqvypDeKgf0zM5uYflsn7YEuBukuoQ3bGdC6HEczW2/lqiyJcu2XSwquJQluSx70waI1eD
v/crlO1WOkvuW+C5SqMahQKAbBKg9X6AmffYhZkhmHWLrWy8Fa37zQ0WN0X3Ps5t4WXpv7jFuqdP
CRLjyr5b2hWJJPdckHqNB+SomC7OpQpLg6dqQlkFWtV+V4l5gqf2Mjq0Y38KxD6kTaBCqIRgrR1W
A446ZZt4dXjuVpMcp8bkKoBqooNbSLCsp4OfJX3ODgRNepMRXa8zihK+E45+Q9ei9EaQ3/poeySD
fbodurqhldAtW48XMwlwHLG/bjw89k5pyPc6m1y/+CYpACI+5PMEN+xteiylnQQsSqAOZAjU653q
nUhylUAVTSGljxbR1KJe0rG7obmwYU7Cvjhs2x0ZfqzSpMKg+yVK0IK8B9pM2eam9WAdatY8gfoI
UGrHcEDR5IS/mjJvDEVBXDXYAhEFCF4yi/yQhfzDAtKTsCy+3l5l3SeUoB2aweHbQt0UD0Yt3WIg
6h3+bRxCQ3bWWEhFU0kaLtz1ELV+FULYqDoKLmIrdw63p//+i3WgIqk66vihRHUhHapPW/M6VZ/z
5Vs3RXGWWXE4/7r9FU0oqKCqgPZWSyfHvVZo0A3Fj0M/HfcNrQRwW3po0mCwTwRoZesFydSZ2IV1
s74uyRvvqSo/W2mBrLaA4yMW4TImZZT9vD1v3boqMVwG3eLWK7RZvApSxvKB2/9M/NPtsTWHBpWg
aG17iDsgSaSB+NgVdwSgR0E+hd3zEi0Gt9S4vaMErmzRtbWgEJCO0Gb6XjH0SJSWnA/rIqK4KOy9
7q/suJg684AG9tONTYBSDeiH+VyZGtd1C6zEbp4ttAo41gACJK++455LjxxuL4FmaBVN1ebQH+5W
y0vF/EyW4lyFu7pG7UAFUwk6egO0yIe0mIsDqe3f/jZ/vz1pjU+qWCrkmrpp1g2kdm2JAwgK/qub
eJ3YaRMlVKMyt3ruLeN909Z4TdiqUJ5dy8lNb8h/jfvOxqXKzIkIb9IzX8f7OYmeiw/bgR+C8NT9
oEl5nCH6dYjOqFaxo/M1x+H2sSSGDVMTbyrcqp/qwOsn2G3xXrb1S5jdueMDD9APtO957e/J/U0m
EgUf3KBovNT9H2dvshs5znQNXxEBihJJaSvlYMsul2uu7o3Q3dWteaBm6eq/k8//L/yyzCSgVQFG
gWIGY2LwxAnJPoGppw1VOVoAUSZN1Sy5YoQ265LyuM1TOFAGJE5qCb+mpTXjJcmc9AnFtuXenvxy
OvtoQ76vqgb/oyOtVgC7u6JcYAXV9DJN7rkH/8caOE/5MS4aKnWQlch9lKZ4g6pjjxFCPM/CMu8f
GsIt0jFYm46wCnZWArasvHjM9xC1lIszoKfMYZbbhEFCOsSqJhNa8ZKWx379UjURSpHRnD+i+c9y
Aqbta9a8A1nPUOyhD3DQT0U2f0QB4syT1aKWhsREx1mBpl3yzm+9WNX/VuNjh7lZ+fIlExcn/cKW
Y3alw63QkboD9EPcOPNEOBEUseQxhJvUwVbozN49NO56sc95lCbV2Uk2i+QNZqWDrCoMVxLpjMcn
WGtY8Cl0u7/uW5VpZc1gwf++9YWfeODVGsIJg8eL0tbGbFIXLdYCKlqVvo9kai+WvwPykbEqC6Vv
Ocj3Vxc6uEpuu0uAvPTieR8jB0jxSalLJm2sye8ro9CBVchzMPHLV3PMgh+jU4SLvz+O/WeyfivK
6XGiFvH/jzLu9wAmdIBVjtFisl76Gayye+S1e1RUJQjV24jucSGn8NZ51U3sRFcnnLrH1v96/9xN
4tNsucMFZppVsj/4RALOnzl/NBgx8M1VaDM99oXbl99EsDpPeVtP0Nk6D6IhQ6ru1pG355bl33d2
Qsdf0V1VfPETikl+1YeS+xHbnOeszM+rY8suTJ9w/+8vkKNQs3LxCCXTDmyf/ZkU+SuvRFj4Nqro
9/MIoQOxAoH6xgKqKRARPQfsLL06LNVjuqAzzTY9zfQJzcK3wXdLtuFXuGBbnYQTKuVfGwUUQJ6H
aDh9vX/c7zsSEWjWTpK6dTAOB78kWM506v7s/f3T/aUN56DjsJrZbTvm4y7JMucqShYFVDlhBp6+
mlU/7n/DYA86ICtdx87ZC0IfJhc8l7jWVDLBQ3lzub/8+wUWoXMe7W3NEpbPgIKu8lo1blTVz+1U
RFWWfXbZJ5X/4UhbmDachH8T4xvDE84Iz8jR75/2cCft/CMFt/H9n2FaWrPpaevWNWBgixjldJ26
6Sy3Q4PPqNAhWSz3yxExdYwzmp2aOn2S83wIxyf0WXDJnOPGvXIgEdfg2+QotMlW3NYuYjAvnfJo
WLP9/8Mhrs5zU8/gt8gAEPrptE8L/XVM6poFT61gAhwzPK68NCToiR5H15KRmg5Us1rHH4ibJS6s
ltJT1rjnxAqZMliUjsbqp42NckZJonHVC83L124W17nvLdmiaflb4H6j5bgczVnr5MOTZPupS593
2YVysui5afHbYb9ZvJp3hycSwQWzbaNAjBER40c3a45J/TeqI9JzTP9uaKxQoOymMRS0P5QpCh2O
1Ttz0hGxYuSO9EWY8g148M61OEmDI/6N6GjI1lzs6xiX7a+8/asY/iZrVNtO1JBy6dPgfNW7FSn/
57fyhyp7btwpauZvG5DP2Rq15BggTkj2fw/X3dclQccFLpIY2/IXGwq/jXIPrZqWzMSgPJ6eNuwl
Or/5rRVre3GGL577HSMoD3kCT9t61ZbugjsYw+gH+dh6JGJLZ2kwMngCqTmZvS7crc8Auh3b7KEF
Hi1EDmzrhDAtrruZvFjLtIebWdBlSJrxJbfOjDZEVh0mVntDUuYOGLyXGQqfDRT0bWnkTZjE1a4X
Oa9pxMSAljgbENCgpjpSrJR9i9l51fBUTfzFSdLzqvjVnfdzs3afPS//LItjj2xCh46lWSUmJ+2c
WNZfCzR4gE/lfF+RTD9CyxFyOntVt1dOXDrTYx184dPTov4Ei1WY1sWpdCyR12AKOtOXkzMarB1+
gKgx2PiXms4k+ef+LzDgA4UOEasSNdGcNw4ShvGc7WXE+ytLfvkZPZWYVTn8rPIv0/Df/a8ZFFjn
/SomuIyxGPAx/m8DcAo8uMVhm0SkmXRGQMnYyRagbv7vRElE0ijltnc907Y1o2bF4LI0QOaTNmhL
BnP+xJTl/m1aWjNp5jWd7/m9E+f+EAU8PedCWhyoYWkdMEYctIGvI7wFXhWWqA7SOSRNZ8kbTIvf
LOJNaC9pARj35GHxvgt3UV1RwDrmnXUyLxqUoAIsAiDb6YdtSaMMTZr31c+gJDqFVysm7oi6Y7hL
/1D7uR2QZy4Wx29a+/b3NwLJWgbhyobFkwi3AMQWbRQ4loTBtPbtEN6s7ddAshQboXE2grXwRPKH
dTkfE4kWZclctbsQEMmGYknK8jDZXipby7DBPepoMaIo8oMaduMnz0n6s2t/Enm5dZAV85/CRixn
Eo5mnCnH6Czmps6NFh4l7Km5DMH1vnBueeo7VSUdHpZ1SeKDPdyLm0k9Jf2vMo1vbRzllJ277ev9
bxgMSceJOYCVe52789gR43mg9R+bmi1qc4tC72xfB4q1xbjOQw8bbZYv+fqwl0MowHVjSzRNO79J
7Y1Wgkuz5qkDwWPaZaWurq0XwrSuFlQrvirPGyhqCBhFFY5ITTDxPfhyX9wGbfFuf3+z6a7va0bq
zMFN7evIoll+kaklBJn2ffv7m6UZb0kWeFh6INOp99wzJpgdcVwo4Gs63soOw2FyDqrP/NlL45o9
M9vV9d3ED0trAajIMUhopKAybjGyJWckLABly78G+Y8051HJHzP3SBbj0t9STLWPahH4Up5+8DG7
239JVksUfddQsbQWjSq/GCb4MfyIfgxZ9brVH3HVD5v51AvLJ949XXxC03auwNzr1PONv/IfBw1j
W5BaXLBpZU3fM8VH5TEcbp/M57X0L8RKqWtYWscZ07Xmqu+HMi569Wno5Cea79/uG5JpaS1w0MFL
R48SsCSzZA2rQvpgiC2JReHfdV0gw2T/15bGcUnzfN9QISP7dRINKKTFH7X7t5yIrT3yXU+AT2g2
xfjw/7OeUrm8FmQBQJd/XfDsfV8+puU1u+Icb2Rd7kDbt/Y8+841TerXfCwtiAODgPSwURTdPhT/
I7dVeFZx0uW8Jvl52NM/wOli8ZWGI9bjB2mDXNEcjKTZOFz3vn4OWtvgNdP2NWsa+ebXXpFgNEHT
PJUeaG3X5dpL/xVtntdDB+DdPv3GHXtupnDPRx0kX3IgSV7BP/utb20KapLN7djfrI65SLKZmmKK
hyk/F4F6KEf/fGzjt0++WRqZXr6KIZtiMLU+TineE5nzgk5eS5gyKKZeV0mklFPJIPrJXZ7dHYBZ
f31s8GpybPea5a4U2VFSQmn2CnyNDf1EQIEC8NGxyU7U08w2GTzuLQrbH4IucqV7aerxxL3K8vhv
OlfNbH3ZKFfM2L7yf6bViMTGP6aPOoqY47aB4nw94QGp/zFjgm89+3+OOX08JHcdSYxc1c+TFnIJ
dhHNPou4x6NpD45pjY4mDjLwymO6E/Q9nc+BlFEyNE9L5Vmiq8Ef6ISM6aoCLkmASRPNK2VPPsjj
XOexLn8eE45mrUtJ/GSuEKxU972Xn3L1IS8stDYGhdFpGOdqmPfg5ggUx4uXV3/gvn/wSLUQOzQV
1IXedJFNePGvPqz1P1ueHrnBu9TVDHWvRr/rRA6+6WR6Ftn2nCTd5b64Taep2SjIHZt8vU0+yaYh
eFhEMJ6yvd9OKRHqYU1Tx3LnNsleM1ay7BRjzssp7oafPih5hXOo/u9SHTw8EEzmcjD7BN2m35cC
U9QBUL4vG8OeddwwqYSokwFuoHb2sFn2qMVgpPtLGzy7DhZO0W/EuIQLaHb2sDBynhz20FpnGZp2
fjvtN3EpXdNgo0kzxeuQXZggXyYSvN7fuWlpzT65T10CsoQpFiL7p4NQFAi1LQI3SeX2zTfb3lU/
+dPYTTEoZM/V8APdcS+VdQiVaeeajYq19WWmwM1fru5X5Q1X5EqWFM+0cc1AOXVBE4mqQNz79YdA
rK/93l+28RB5B1RcM9KZjH7gEhzn2GcX0D1cRJ2d7h+naeeaXSKBESlnELlqx9MGobAkCbsgOKbn
OkTYbYtNpjW8uePQr3xofsp0/KNOvB/3d284Uh0nXO0zdQOALuO676sw8W9N5q116JFpdS3zdXPS
o6lOVfGWkjnCYDqU3Prd1jRp8Lw662KX1xjV10LydKOvspsxHpz/2gVFsjFbDtf0AzRbZS04v4sN
bOUD5iS+VCBN/bt2aW0DJBl0R+egKxZ/Rs9PUwGfSs5UZpdgTk5rYBOQaXlt93wH2TfGXVTom1Gn
upTRzrZTkdpaxQzL64DmFXQ+qh/VFM+KP/eL+5hWPDrILehSHc488aGdfBB5x26gXtuifMGd9Zib
/B+y7o2bBCI1bYqxhwseixj31JBQ/9Jv9fm+UZkEo3mbNRCNT+g0xem+PdGVXse5+9yuh6rvEIzu
cXogJCZg/mJWl7s6i60Zu5PX02b8EBQpeH7u/wqD7uvIZtCsibq8/YqEzHGPFpdoKtAYe2xxrYjV
u3PQdvU8xYsrnrnT1NFSuDZ+QYP8dVBzN7a9p9A+EDf9enFkfpKYvDMdY0h0qY4Hntc9zzNWlEA0
1S+BX1+ZWgH73opzV/aWbM/0E7RQO3ppWxVBNaHjkMrrkvRFWFXBL9qL6dgVTccHJ8s2UfTm1DEm
pF09jG3iGL7bie7h/gHfDvK3ejyEpNmAWwYNVxUi7jw89ACltsVwlvSTu56mbg0FWyzx0aSlmjGg
g3cC7cc44VWancB2+rKU9ZEzYIEOF96mrmOdggNK8IozL/8t2Q2MeghjidU1C2jWidTLBO/JMTHR
W/oPxV4B1IemjcB5dT1iiWDvKhI+o4XgWZChxmyJOnZq/998Cj51eROpaj7Ur431tUS5E2RP+9Kv
QefDT81WnsC/ecpyWwfHu8eL5W8/642nFgQDT/iE422G4LIHw5MrbYSGpqVvf3+z9A5svJfJBOOh
g+WUYqAnnustBQTT0pr1qmnzx2mB5vToZCQBMGwpsZjtu0kPBKIlyn3nAXNDkiIOat/7Tl2H/et2
nXop0ibtbyBF39avZPqSZsGkdJy6WKGgnfKjvimvHa9+tEI9d+shNnH8GM14A2fz6NriE4XoHzAO
vAbXFIYr3fdABs3XIcBDvjeBvyLIN6t7oiQ7+f76UvqFpYpjOGMd/VtOeaeUkkhP+iSPkq5ew6w4
xGXEAh37m4nWa0WK2Lu19WMGRsBptrXCGo5Vh/qWaza6EwjhMSlUfg+2IQRvx89pyq9yn4+pv68Z
bdFSkdb+jrKoXF9U4n+Y+9RyqCapa0bLR4keq0CUcYrX9inM1kr963Llfb2vMybhaIY7uUCRVBRp
ibNtESn3CxvqEC2sP5hvBbaZ9FKz4K0UdOsVpAPk3DlYyk8L+Qr6DktN17S6ZrVeV9IxGFdofVKe
FEYIDbM8bY0NKG5aXrPYPqVoDmjdKZ624trt2acxbyNGbI3mhuPVAcAtSjrUKbourkHNHYR9OvXf
SSpt7WKm5bWYS/INQyQFw2133qO9qh8XZ7DULw2ao1MyVmsz1hMBZq1F/9+pyaA/U9CLh3EdfuWD
UKf7CmqQvw4D9ke/l6BWmzB4RMR5T8IpkR9auRyLLjoUeKwcmeQ+lhcArBXkU+mRR9UMEQz6fP8H
3PKO3/JCFuh44MZZxnop4TbznUWjJM9AYn7z3BPKSqcm+e/+R0yHoZlx2ffbPKwJ4q+Tf+qbT1sT
fHbVFpYYl3j/C6Zz0IwYM4ParAKUEMnDFgdef5Wz+yJZZQkupuU1K66V42UjpnbGlNFHKekXt8P0
BGErtr8PhMQpaGbcsHLp5hHn7HX5ECXjIiInmDFMzp2Wx8Kd/ru904MVufkgMFX0lDiHYDos0HER
TeLllPkcV+O0PI3kU9Vk6JxdL6i3WrJ2g4Lp8IjaU9ITg4+sfRqeMKiHgXgwvw5dG1djcF7aY1xv
+Cm3DbzJH+WcpIqU6RzP9fjT89EyO3Dn3/vqZVBgnZ1RJrKQZYG1k6Q6deghi0aSYLRC/3PDeLX7
3zDomA60LZyAg+SNwJXnawiu9WvDmnCe5OXY8jcf/EY8I8N0p1HBBstBXTtHhlVanxk91PsD6Wsm
vvu963KQdiF1/FUHQbR05Fj2oo/SnbKgwuiosgVvTjlFu6fSU+ZbkRimk9Use+/Geu18ZHbOKE+L
vz7MRDZh7/PHYLd1CBrCnNCsu20V+HsZMoxUjhewV5zVfOQdjQU6zFbMA3B2Lg513qtz2/MP+D+v
9/XFsGmdl7Eim6g5pyjR0zUsJT/5re06Frwfc3SQbYHGXG8evTq+Dfko0BULbGxUJ58l9cJM/gx8
J/R3GxWV6XfcDv6N3qcAOLK5QQqJ4ZZ9OIGr65yTzvaiZlAffXBuPQey74JtitsdCLYkv6J74Drj
yXRytiOPvDg/zXDJ1iyByh34hWT7IclUhHUmLfmFwedwzWonP3cy1qVN7IHp3K0R9kdAYo5GZR1J
lQBEwgsC6UCbQsGzS1u1eNVodhvs0bR/3XoLr+hktzSxM6kLBu1GTBGUXqtjPlPH4OYSHV7KLxq8
xqRnwedoHf0nn9pU06A8Oo5qS/g4dQ4ee7j3uRxfavrY7FVEbSU/g+brEKrJZUMbpKhZpqo/Vcnw
LNb6mN7o9IyZzCRbUQiC2ovnlv6JRsFXx/l5yPPo4Kkc3L7jKrA46rmnApLvrayJJpHc9OiNM3DQ
+VaI2YNIxjzE3qM+OPTuyAKdjzEQ6OkqHYImGR9VvUAU8gKHs0S5aNXDfcEYtP039FS28Syb+ybm
QQJs8nBJgvrkEhvTj2l5LYdOp7bf925qYjKjTM+6xwKI3OGoM9DBU3Jj6YiY2sSjCw6hS7HVZLg0
AoDo54XS5hCBH85BC7aNl/dZVWFMZtXRPCz38oW3/aG+QBboOKo0a6oaMwjxuExJOJY15pyV/ilf
1V/3T9jgEXQgVYGczC3l1sRyzJ6lU5746v7w+RjuXW3xaYZ8XAdTiSCRIAxp5hhEV0++/3PLpsfZ
yzO8uU2nZbNFrfeVSegjKBIqCrWD8gqtBfKnz9uLKwA7W/fZ8jNuJYLf763C1445BfnptibBEmdr
f17Z92p52TE7AKiiayqv3LeZ9fsnIvQKSIrH/r0d5yUeu+DCFbkUZf8lmL2Qeoe4wZjQB1OkVeOQ
KamWeFLkX57PPxawut7Xp/f9ndCrIHtVdQMLxiWWw1iH6EWUpxkzAC3Fv/fzOKEXPwLSuKyWvooJ
6aOmK6PJ+4pi3UmICGHzNKo85F1nSYNMB6G5brxpY/LqhJ9S4uUflIof+y3/6I7eF5bbyEJM0rr9
/U10WNg8zcC/LrFyHHIiTs+f6IzW9GNnoeVapGz5gOeTBUUQMj/ztvCe+2KyvbGaxKM5b+oCfQHC
iCVOvfzj5vPQr5a/hZuEIi0tQd/0CT3ZSvp88hhMYSX9RxXIM++nC/fTr14lzvdlZPAaeh2kz1xA
41N8IlfdpVzox6r61S+H5okxoRc7xgCDb0uilnjmKj8hLq8XvCE635ZVLJGoBosTN6iRXvHgRAFm
2OMo2oR8W2jdnyQO3nIbft99/9ZP7KNcl4phh47S7cmXfzZK9KE/ZJ+rEkiDjC02UgzTr7hpwRtj
mFiB5+h1gwP3u+yhWEI6TIfIE3AQmi3vc83qnC5LvG2OG4mkT68BGjotIjIokd5VjPfVZKcpVp9Z
eVWeQgcX+jiUTTCm5TU73oaOjb1I5pgnXb8+cnTOfHYLMNpdp2mR/903BIP09atB0oEVr5u7Ja5F
j6FlFC0EzXq+v7ah2ij0i8FG3XnghVzjQblhPxbnvC0vwPuGjus9tDx77CsWbROmD2w2kKVJaJp7
ghVgZJRIdvRfJedyZs/Blp5bYYM+GcQlNNfUOU0HAA78hkJ9ERH2oQmC031pmZbWEo19CzxGOmeJ
K55FIw8+dK7t+cNgy3r1ps3pBngWxSE3rwxom6r8Wi9N1AaP3nioiiP0Kg4ItkCt6LAFT38FqESy
k3dsIDcTehXHS2c8PHXwRG7NX8S+PTD8S6RtTIVB7nq/dO5nwT5yusbtNH5bhhWEeWz9+/6ZGhIX
vWrTc7WBhXJbMbB1jGYULKt/itmLnMk7SeGHGxhrq2myKJDplG8/8I0jVT7fGvD6rrHTFKdJBmE5
0FD1CuMIX9vV9t5l+kmaV1oAr1LVuqzx1NYYptiH+dqGfM5D2QkM4Bu/KfK1LbPH+wI0HY5mzkG+
tA7vmwUU3bV66cbJfxSZEJZKuMlB6e1xbcLWdRrhoFIwZqT7iuf87wu7uKjMpln6GqDfj2RTxEcb
asb0ezQjV1OjSi7we4hcoipwrhVVlqzJ4Pn0UgnNgdvbx1unMgrM3S5BdpddusJmJoZ7kF4smRqA
9by2RVap0qjz84sa20d32B8Za+N62Z49p7Cx7hg0We9fVo7P3SpAUJqaV+T3Jfm3o39x8lrMw7HQ
rRdRVJY6LeooSPJF/yiCnz1vn+rNElPfH5nBhF4/Ec3giSmttxhz2kLPqzETkV5lXqOVS4ROrcKU
YqZ7Ss6Ll5xddGhnnD72RXm5bzQmTdCNpvJ4mrNgjVUimssWEBLSbKovZB0tmadJGbQwuE1JWtd+
t4Ki7sXF6BGBEdGFAOmMSyNSPfhpecz+fy+yCJA2d9WGfrJxP4E2dX1cytVWdjVYo15lUWAbwzDh
ZovTurssInlyPNeiYKalb5J744zr1SVBx/I1LiYKUAl/nd3s4f7xGoSvF1a2dU+8YseuSzxOdfnn
AQNZ1J/bwB+k83MBEdaxz2h5ebbJrO9vhEJe8tzxfza8NWw8CSf1NaAf+WpxwYZw4t50+I2cWq7a
oNxgKkOi0COQn1Q1hnQEll/8jdFrl5H8m9iiselMbn9/861VMFomRbWiH7duwmQg/wXc9kBmsDl9
KgZpM5YLVayxnNk1yVxMQxqjLRGn+4dxE/o7VSi9jy2vOp7crkmxJMtDldLrQDdwB+LhFiydlgBi
OgrdqDFGJR0ZjqID/3kLXmK0p18GR4R7JsIkKMPOf2JqsaiXSWBaJFz3FfmWCwOpt/ypGlFfdvOP
TWCDvxrOWu9tYygZoBnVX+PGr6uzNzpbNGfqx/3TMEhKb2/bA9BzshQWmLVfVQHoK/2YekvoOXmY
od9lbP8rySFmZCb0fjd/a92136o9Hofs3BBQ1TfDqVsqi2IZjoFpVi4VpckI9rO4Sd1Pbpc8TuDp
RlfzsVDENPMmfrt6tG73uB/kiakkzPzkBRDZ8/2DMJ3y7e9vLJrxRhEvRRyiXfYaOO5VUtuDq0kw
7v9dekKptJH7rf5B2kefzBflidexPioYLUYvXYB3bw65J2R4rUr3JBN1DRbbcBLT7jVbHhMnzeeq
QfhZnZNHaJS2zZO/2zj6DO6IacbrzRPmkdN6RV1l/8vNqpPHFSZ64s0VVSKLZhrOVm+Aw4hSZ4RS
otBYJMFpdUbvAuTtwdqN3v/mpynt0CXlxMptTjk6m1PxkHCb0Rrko4/KWDFHF29o3gIO9iGsi1tE
c0JZnnz5x33FN5yv3gK3F2NLJx8fkMWfKflv6L4m1skGJsHfvvnWqNBR59Z14MSNg1kZ6L9KikP9
V0zonWNBjpcut8O2wRpy3Zz1K1gULllpK/cZ7g1659hS1CCwkVh+ln8LfnKX70n2Unh/+Mcam/ED
NLOtg8Trtg1f2DC9usjd05T+eexENYtdFJrTZo54SPL2Ivs1RFcsmh4aS3A3KYxmsbgDVCPBm0Ps
Dd6J5dsDKbLXRNpe4QwKr/eMVTVxRdMg/SHbGAU1+poZmvdArXKugGILD4lIH4lBmKxIWyvEKtU8
gUmTPVQKBEh8oTb9NKj+bw1ke5PKhKMWPWD6UlTgBh3OQWUj4zEk7nrXp6gogsot5ZF8PmfjEvLs
WjH0Pri/xkmGvi33MZiBPhxDLGXq+R0OY+oJfsnX3X2gqEy72Ro2h9hlmdB74dbZH9atREI6d+yv
KQnmyyDG4Zjr16dj7CnHlIN1WOPRqdqw7tw0AjWv5X3PYAl6/1vhVzkF5R2u/kh8omzaZzxruH+C
u7+2pLYmLdJMmVEJSLiD4MvzHkhUP4kqjDg73zcC0+KaIaNzqcw5BZXpnLAiAqRwfNzBkntI8lxv
feNccW918drd9OQjbYsPW3esg4DrfW+9Lzt/CKD9q5hPTKDnGSNRG+eY6XK93y0hFXTShdLjcKPB
YxivtFmSWEOZkOu9boQlHcPcozUW2/aw1+IvhdBVDv6zytwnFHvODtA9vgNujtKGl37/mLne/+Y2
ZNtYg7sq3dPTKNMz7smH3CjXp2E4IMzATHmY7oqd+3l+ybbgoVvaxyMKygMtcZYNYCSYy4aatzeC
77i99sTG6mQSihZ9h55i/olA0jzWcg6DNe2fXBAOWTb+vmPggWa2+04BgqmSGwJj/A/UY5fKZR9Y
qQ5BJLje86ZKpmjhYfkKU0vDjnpf3KY81vPG9Z63tkoEdo2EPF3yv93ef9rRthTk1Pbqb5CN3vQm
Z69IK5hY3Krlgl7kSOTk3Fa9xamZlr9FsjcpZz1lfTOWKPiKYjwVBNX3KTtNRWfReIPe6K1vRRvU
3XTLrQrC/8CDwnhadlVY9m5a/Pab3uydYArCqPoMWQmQFlFSz+WjR7bMkre9n1hxfdRFn5YF8UdI
ZpYlxr28ruo6oJC8lhatNK2vWSsbeTEmmUNjTE45ZTM592X12uRlNPadJRyaDlez2kZyUXUCD5uB
SMIed9AVMNFN2i7qJvlrZjsJ1qx5SlFlHWlcyuFrPkuLRzAJR4u1AFdIudQ3f4O3app+nOfgh1+3
l2Bgln4fw+Z11Ffh+G6dSthV3vX7q9fR5pOHi7VF752bDH4vG3Iddg1MFs2b2sNDBNmjRW4nlf/L
yC9a1WEfVNe0RXa1f2+DP7LGVnl4P/nkOshsnalCsQ2n7dX/1vWrN34YnU/MRyPrv4fiiw41c2jD
du/20lyPvxI8q65TckxRf4OZ0cIf6TxTwHaqSzDO586jUZLbHvgN2qT32FFVOIi9GDrQePspxbNi
NqSPA6+ihNDTfdmYPnFTsze+qEYO3rkKsnGHJRyWM+d7KPt/2kpZNMqkr5q7QNbvMnQg4GmJZS/+
Kv5eu+Hb/b2bltbcBDJmuo0pp/HgDy/LkLjnIstTixs1+CCdWxjgdDRQgq0iHhX9rmoZNun00Q+E
RSym5XVHQSVIRAX2XrL8l8yLM5hi61CS8phm6oCyFbx4gVOtNC5ceVUOOQf+ciazDapr2L4OJOtk
OcjGYTT28zI756lkIcBwY8T47lzun67pE1qEz/2Fd8kACVVVcy0XD8Vy9am2zhI1LX8ziDeK77tV
7/HdozHJ5gsYUa/Jyq5eOZ6P7f722TfLN1XrsYEgd8tKeXGI/2kQv7pqsAQB0+Y1qy2dOu+LGdcL
h7q35POlzJZTFrSWJzaDU9A75oIM/Lb9hjsdz9EV7gfhVnlPTT+ct8T2YG/6BZrtunItty2A32F4
wfPnLhKUPbjrsZZCrqOuWukkvvJQCg5k+uBl9dldxWPl2soNpt1r1ou2121CKzsy836F55z+WNPp
wjwbeeb7ZR+uo68wCKkr6oxtcT7tYeH+5w59WI2oLJH5iuoYJh0fTIV0EFYwBmwse6ipIlkWVYuT
hcOqvt23gcCQS2gWvKdE0qRytpjhpXZIf/bockvKv33wQxWoXmUsxTyS0eJQTTLT7NlB63ISjO4W
F22KgUt/uD740TCCmw6PU9aFVW3jaDacvY7QIn2W7SBCZ/G+ylNdgxmeNSc+2h6oTMtrpp3kGeqH
Hr/hl6a/xlZ9d9dgjgoXMNf7p2KImnrnW92vImcg9o7B5JE/51Pm/uiX1jYC3bR9Lbdu0p3Um8TF
aXOqK7g8/2z25JTv0nbMpt1rlhdMFUkyD3cnykWGYZNchV0PUNwh2ejY1oG1pSNXjExecudSN91H
x+uP0PwzriNbl0Wq2s9SNy7QwtQ4mL/a7FE5NxaXbZC7juUSwzAQJ/NZ3FeLD7r86Wld+hoVD3SF
35eN6QuagZVyDDzCAWStAEPy6zIcd+cs10OTiiCf22ffBMwtAOa98Cfg6x2K1rrqsvvLSZbqfH/3
hpCmw7ccfxRlsgk3DsYBsOscj0jJ9qtnYCxI98uxb2iprlIYUD4klMXCK6LCR8PM/p2t2ana26/H
vqBFzYQxsgRdBiWql0eeoTWZNE8zSy4LJnIf+4RmwFnGl67eoEgrVf/Qpfq8rDTs0eslZPHz/idM
mqTZcKM8uiSLh6FUSfqw8OxX6fef69T5cmh5HaO1yz3zPYkxdmJpz9tSX8aWPzHSWjTJsHu9Ec7x
cetY6wBnsBY/XX/+1oGmNxpy2zRu0/pa1CzauvNqgjMe2upzN/6ot+zJyWwN7gb/qTOKL/+Ps2vr
cRxl2r/IkrHx6dZO4hz6ON3T029urN3ZGXwAg4/Y/PqvMtIn9bIhSLmNFMBFVVEUTz0F9Agy8GF7
J+l7xxkP3sZf1H1g1eA/2CwVFQS3sLPlmHwfB2gJLJyhvM8565TitMYrr1s4eEUSn1u3qdO5Tf66
T2c00x3gVFTDxTs7uPyAvmbfeSn2weTed5nUwVhl5EQ+hhof6PgEsQ/yTriSgHe3IaxNm6rZLAap
I0CHw2vDCPnbZI4+mhB6GN8nGs1agcQWN8BqARrjxDm0H9n4E/0G5fkWczKsXYddsSFSrRsH3tHz
xLLvG0cBVVdpY6YzGJOOu6pqeJ0Fvln/uA7zaV2hSVhfHwaAt94lGx1q5Y8trYQHvaPHmh8R79Kp
Sp4WuM3cN7x25AY1Xjz34mq6sXzC3anz5pcW3YdoDnSklXDWpQ3JCqFaxD/CEX244I6jCX2/b/GX
Df9yoCM3grB/xv6RzOsmHPBjh4H/q44s5D2GA93TLBZOI1GMrvSORR9CaYTaAJ/+2QnFMSmGu959
A087bZ3eYbRuGhB/W214y7a4KA+KrBblMWm+ZrWd6BY8LxQf5zUcNhUZRqBErmyAK5Pma2YLvByD
G3Lw8f7I9pKGe5cE8AZT7+/a3f9grSK50sAHw4KTfCvnIiu6bpO0NkC6QTY62CqY+oRB6YMPcChn
B6jSrY+4xRcbFEdHWrUuqXFyEUzsxSkUUW+Kpd4T/xsw1lg21iB6HWrVe3WMkgVOwR5St0jwvYzV
PnFt9eWGazW6TPvFsCIoIrwkD8Ehh2WVQWgGbkfUPPWWsUjjrpizSrYkG9iy7LDLW8vThmlLNHvu
iJKA6AZHjZvoqQcyLjHf1VbCC3QUVk0TxtHowRfR4OjBU4PHuSUmN61at+GZFrPLKdhw4OaxwClq
+cttEzApkma/c6ygxYEQ+Dgmy5MqFFCquh8k9KAniY3S37R6zYhDvrI6iSER17c7x0EXlkPL0WIY
WYdfDR5ylphcsgBMZfW6prPf3qf+OugqKdw6GlgDfg1e7/jED01QfciK3WleOuSqCpxidd0FXA/t
nnGybioc/hwTG9jhEmdfeQHTMVfrCpXvLSQPjzPgmxs+PwF+Zt81TT5KdgwUseQDTNNoVgwlm0vV
Mci8zesPBx/66l0En1CukmLPYrAG/dQBV8UITdrZAB/Ce1FmOEloGhf1O2EN2sxAJ3bbCq46OxTo
BXF0oAqeX4LmjMtmk1R4C9w72zGwZVqv6ikMr1mAWzqqcrqkOa8SXh6BQskelBuG1pM9pWL+yEdc
n0PxBMShwGheWY4Yg0z0XI9CsSeJHzXnbvTTKQgeQrgNRb0l1XN1X1Ggp3p6t4ubiNbeAVq3bcUC
3j9INnHFH9rFBhkzfcBl6i9HTOcHLnBGU3oGxPkOAQ1qSqpy58jh211Koyd73B4BqWPjNWcHTQ94
HbKANmuKVmGBxppEdNnyL+uP2jXmlZyac+GWj4R32wpeq0VUPU8dt+i9SXu0+LMY5lDwJm7OY/w3
KquXpY/vCTthf7Uja5qht6BKcHNOVHOoQ5Je2meNUDN7n+y1Y2uaZrftmyTc04BvoPHzPhbDRtHw
Hr8Gq9cMtpV8GQVzmrMY8yV59ucdNF2r1qf4LrQYCvT0TjNNU1fVsjlzDq0UvBWC5rvYqGHo+N9q
wwkgecukpOeOoq2qwqy0pWevensY+fL7F4WkNWlwX1f4kIz1zkPnleNj4/+M5N/qPjACzKEZLeuj
1R8KHO4d6WzCHtLvkHtcl/We4wSG1w4soLEdRFyL5hxU3735EYUiXYINKi3RlMGe9OzOKHAL9HUN
PWPHeV/ioExdz7G4m+twTFi7Zqx+6dFYthz8gRq2Ps6S6Reu/u4WaDj4HKIHt3muPVu+xPQhmvmK
sXWhCkDQc9EASZbfb8KIWoI2g1v2NdPlVbL6yQRbMMRPgBTwG5L60T1PyiAizW551RUVCzt6ZpXK
GEM/guJj6eh9Pk3P8ohgkFyIMdwj33mMHHUi0LxT9YlFNw2C0dM8a7KMQyWb5tyKx4h+QiPDubb4
M9PQmuWu48SaOUjqc0JOw/wa1QfoeWxxxYZjSi+la4pA0b6EZZf1A/TBaNi3pTk4rWVHDT5Hz+84
Bbziz4VTAwXiAZrpEfEg8Hn0j7T+uOsk8bRTVoGPCAav8Q4qnoucVd3nRMh0Iutgi8VNwtfsFiCY
3gTcSPW58N7J+BxH35WN+Ns0tGam89xLD0pW6bmhZTaxESpoqhQeJvLbsjF4Ab2NHOFR6wBDdriX
fS0f16jGLwVpR8vopq3VjDWeo7qI2omdVXQg3qcq3xf5j4d/x6ONicewfj2/E0Qdmea29YDiG3rZ
ALdCcqyLxd/elo5B8fX0Dg84ELD6YbCnSxFDwcxwcqR4Z6jekSLe3J7D9AUX2X05cpdLvx8SzKD+
AN6SQ5CWbWsZ2rT8y+9fhvaT0UNNpOozK54C6ItRjg+B/Ebwfc5ST/AQjqvQ5bByJX+g4Q1Ss6mz
ft4nlYu0viy9iPseUG09OxdSpUVUboCOyOLNDBalZ3EaMtZh6cOyk+FzrT88D7Ak8WQZ3CRyzVyj
Nepl0jvNaR7z2P30giRl7g7SRvcdrX/wsF/kAgVEPXQ7KZoT7sfcx391nZdP0KvrttQN9vonLvky
Og6TbsQKrprSn1Ma7P3mU3jQv6ndkfnj9hQGddcTOh7UVrFhHdkZzeF2auYdHonlqmPYWD2h04Lw
WxTW9dlVz51o0zU+KM+GDzWIRs/msMKtYtys7Rk55wDITkJvSMMwH8UHsp1Tpik0c4U+J46a1oGd
GTBhh6rI/K5JVQXvh82Puf12W/4mIV1+/7LFtGLjoKhk53gdto18oImTltgGXzB9gm62LOpjYAqH
0UH/ffYZcZ4NK03JIrZQWr27/Q2mOFkvo6uaOg5qfnFsPsuCVh0mSC6r6uBBQTInFBgXLow0PyZh
Y6wzmLVeWlcQwArh1gVXF+ULy/qZbKCQtWpt45usQouYV6/ggOkh9NSX08Ztl6yfuMVjmIbWzmBS
KcgAs5mdoadZmvReVgubs7uuS5CZ+7cuceS4ztxQsIm5zUbgm4fq7U1BbdjU60LHel2dHCeatB0I
JVbDEb2TfgIG8SmPI1sVwXXRYL2ybupoEcckqn+1jf869ABlmGxUpSbRaLYMeMEJaGMjdl7KOEWQ
zYnHIE1KW1chk2g0K+ZF70PObqnPHrD1RSjryp8rlNHIydaVyrR+zZARha48i4AJGDA08+VVFIBW
XC0Rv0nuWrjsu/B6DrVK7ExXvhmiZd90aHPbNZgEo52/Aan5MpUg97p/L8oxXd2PMNiy6a72uQjr
pXQRB8oYiP0gonWhGdU0vQHpmY0M2CQWzVIX6cURTeBsj1cgtcWDqlPFHVssaxhdL6QLV1yWrdPU
kAhMPtQAB7yw4r0M2qIX0S3Fgrq2bdpzxX5HatP5P4vprnst1vvGOW23FksFAdWwxhsWQ0PA4Gfr
3cUsiLBeP9cOl9QoU82prb4PblZFwK/9jfjjtiXYopGXpNx/3mlgCs1UB1wvSRmz9jwPx5Xupf9D
jo89oIMCIBizHOqmvb38/uVQ74d6hdIV6LrWAGE0Ccst8M5vbxuUaWjNVvuJkbJrUHcSbMihedm3
orb5d5PWaLbqdnNJk7hrTgX+9IYPd9kBI1B6e9kGP6CTp0u3XX2vle1ZxX/FVdY6gDeCqCp26Z0T
aMbqz6opG2dyv3Hvla2fdfUDyW042xghrjPtIazXz1XRPBVjC+OX/Wc8P1aT+Czqacuq8Rc8FqQe
9CWtQ3UIG3kiZQkdFessVraYwbAzeqkbd30MhJsJO4vlLYkhGG14qqwNVg0qpde51SH3aIsn2JvG
TROJs3G1PRqYhtaO3cVtgtah0v1GuhfWiSwh3l1hFNZr3DpcdYtwYT9k/Cnk/Bg2NoTQ9ZgZ6/3j
hgl6abdodt7VsE/YJ4P8UVymjH8Co8bmLmuINCPuXAjQem9wv4n46LnulsAba6hY7if33RxxpNky
rrwAUgELnADxE1m9LIw/QgjEEdmty31Rg17p5qq5oAwv4uRUSwBpsGbdlZVrMziTymv2DKDNMXJD
+IBGTqnX0LQe/3Ldv++Sv17l5gDqvU9UD+FaP6ZTeUD4sehei/Ht9vAGrder3Dg0ZCEDhrXLwYFL
yZLPwta12zT0RWm/nCwEr9JtfLj2RglLh3bnBXf6GL0hHCfQWkE6QXtu1xOrnnCSx+VdiSmsk6Mn
NZxa88X5Myj3DhqUIU+lyLHlYAwnus6OHrdeLUsf/Nc8d9CC19uNob9dqyDt6jYvgVqQAUTovp3V
DFe0akC8hak4fmVihtEXy1OEaWM1g01w31fAZnTRmV9RsQILh8pvr9lgSXpNm49QK10KKlOOWxrv
ynbr2poIG1yl3gaOEty4bYHEqa+HZ9wWOzRH+yBqfpd82LoK35VIwnpdGwkoYHd8UM2JymyAkikK
vRQkmSyOzBCb6MVsZIZPoB6Y6xz97OqXmZ38/h8if94WvyE5gv/DKj51BHERteelP0z8AboKA0nu
x1p+R+ylLP8Jlk0oLI7H9CXacduzZJmCknOonnorVL3BxXNLfuHhzlvof2rYGDT+JSOrz7h6lA70
IgIEwGAr7TRYgN4VDu76hAYd8E20nZQCkuMMaLLbxql9S4homkAz3o40VK2t35475m2cWW1lsbxa
NvmSGLpyq9Cr47BbLWHMEsiNPEIx/K46lv4ep/PW24gc21jnTB+gZaUgTd5TeEMARV1D6C4YgfB/
3V6/wUfocKl1lK0ICylONeBmO5dljru8OvXwcnt4w8J1yBQd1y6IeMPPquS70hkfanYXASLCOmYq
pm6P5ey0Z4pICsSZcfyIk2fcWDbWYFE6aEp2TTlhx6t/RZTN4uCXvIj2/Vyy8qPAqxpfEPRmdS27
cF1Mvp5gW6BWTiSoDQ7OyENoVD8NkHUYbPhH0+ha6MCJV5O1HINDW/WvcQkt5QEtfVcFD/J14qoy
VvUah04AjTbWz6ooZCbL2FZ6el07fZ2iyhtqKMHryuCA/XUDjc13zQUhOtjq764Pj3XC+REoe+Zy
oPws2d5DP3q+dUfLjpqGvvz+JVxjCzSwcmrGzxP/yUiadBSodba3jcpw+OqliUkcc+JPcXuOmwFS
ggfpvFbLW9ln0Hjx9gzXNQbr7PJiGVEQVTM/x+IvsSwZiWzVOya5aNFOBD3bSBULfk7orscsXdC+
CN9vr9okF81LQs51JGvd8nMU/OyKJQ3b97Dfl+JBkrso4MDpaJcTFVNcRKgUJ9LKJ1m0e6jJuvPK
rOPUHK9v0BQM1RkwxNAwoIG6KW6hYDJIXcepLZK5c4t6fib++wiUDLhMW3Zn8l6Hqk11VDYYw7rh
zS9zF/HZVDZCAIMe6gi1IXGhvA4qpk5d8D4UfyEbRsc0rmadUJ9WDgKc+ymmb+P0vcOWWN4k58t8
X6w+DnE0FAjGnauzjF4YUIeyu6D90CVAC2KSxqlGB8PYk5/z4hjYmiOb1qxZ5BSPindtgg5lN9SP
iYTWyD1yk+9VVa3b24Z5eYa6EiPpMLRwEi12W9r8Kl21Q2TOWEvzBpihANGeqfYkS3BjynJTM1wK
dVxaudYOagvCz27/d9i+0emXav8J4z2l+bx83v4gQ3Cgo9Pgjs8wXAYv9vS/Ovmfgj6jKOeLrRTL
4Mh0dBpbZ6hHrkGHnPVlSrIRjZsmISlQXCUjzW9/gsEE/lOJCABqJWbFzytWE9xL5heg/LNF9NdZ
wRDWgWpQQF3PxSL5CToPdtBsag4aBg0RoN2YRzZwa2/GLKKx8454uByErMWuXYfKeYNIOgQKogm7
f93+zOs75etMlPOMfOAtdMozkGSkqnhtGWCA0Yu8qyUOhD+aVVInAgKszudnFnKAITgbJiUw0Nmq
GUyaoDmqeuBAFOOu/NwNOwyZPHXg0BVvou/NvflzHZTXsapgAZCkHnyX/IL6zhR6sIs0GXnWcxtO
wKRsmpQiICVTjj/jg6oqaOEUz3AshyzJbu+xwYPpZZflMFOBwwgfBKuOInaepBryul7uHF4LK6qR
cn8IoeQmwNB/ym3r76DKImOYuZb7qekDtKiirVQtWteDGZahPfSY4z0SJd0BENjWn9uwAzo8jybB
MNSKsVMdjrLKxrgFXENYD9Df5a5N0BF6hZ9ECY3AZ+H1GQEwQNE3h/y+b+yLdXw5VuExQfnMG4LD
MtDtjOp0Ef4OUKOWpZtkc/EdX4bv+Bq6RRiCdjpllwlf8G0C5Lh3jq6ZcERi3Mcgc3h27KC0wd06
otnclsufAtErB6tOdu8BvS700W6bXxFPgFKofRWA/0DQMFrSZN9E3gE6J23hXf/JKaN9OIU7VQ0P
1EffI+wf+vlhRb3lODGosI7li8BXxAUvw72iLYAyR4xSv64SwFH63vb211535cC/+O9tCqDvUBGH
FByVR39O8fqUqPIRuI7S+N54Uwf1zcCEGgZFEewnNIvd0DfNPnK8v2+v3yQizcpLaNNUd1KE+zLA
gIxqVpr5uFh3QdjfVcWEdUgf9wnCkw92oqAwX1C1p6vMvG46QgHPfRl9HdrnryxxAGEQ7udx2gPl
WLYq/xlYTC17bDBFHdy3siCUJJ7hws/XIxbxfkatJaFjGlqzcujytZBiVMGh6oM+Uy6wjgPfiOWC
ZRr8sudfXMjcVwWZBrhgOesvBQ1yk8HG9G7QGr0oE7oUx3RSPISmZCiXTZT6ZDixztafzDS8djL7
3E1mqKQJ962bvJMpOg7B+Ei6+L5Egg7X65uiYFUNBNc+YsWxjaakSv25sL3YmlavHc2LaGdRqAkS
OOVj0u4Ff6L4x21rNVwjXM1aFZG1x+aFn4twJ6HWZ6avtfMwhFtC1mxYLD7hut74OnDvcv4CaUfC
z30Ad+eEQmPTobNxUl+Xjp9oDnOsgkkMCkL8gf9MxKFXNO3px23xXA9MfR1+JQmefcDkg96UeHhJ
5AityFD3O+n7Bl41XLnFS2wrPTd9h7YVfe+KRs0e5HW6VwIPBLze1ZVFQQ3foYOxmNt0LGQYrkHs
N8HwBPQYle+kyP3RxslyXZF8HZIlZQxNhqDK8bzO8gHx4tDE7oYAuYMnwh8ID8BDgva3N8WgTTpE
axxDqJtKIF0aQ/ROSbBx13B3e+jrV3hfx2cla7wWY8yqc1VEW4orwMY6v4H47nHE8nle3CzsyVbw
4Nvt6QxbrmO1As+hxeqB9fGh2vlMbSYVAk/yfcGqr1OeI2jB6wH7XXCYZrxB9Zo5k7cBLmCLsEz7
oDlVCh1lVV24HEqFftR0TcPaVit4Oaz+G/AB7da/zxno8zQNtHbL84COMoBqQaD7DJ66wWINJrFr
/rRDg/SEqoIDCflHhJuUQ/WpWALLKWlavWbIqMCB6xW0OgNI8ZvrRS+SLPtZ/CrLyZKAM8ygg7Xm
hAFqJLxkNaB5UuweVk9mswfMaJbkkmFndTyWrxDzYwTjz1weoI/PFs+WlJJp5IuD+hJBQIlj0I0y
CA5hiL5Xo6+yxPWm+xRSpx1nXRmNI7RuPotw2bjJtGNBddft2P8PHEtODPcSdF2O9bFTx2BcT03x
v7vcgI7IWlbiFNUUBgcRTk8Tws9RGzzjUN4pFs1OJ774ZG0E3CiWwXuFTtBDjobVxjZu0kXNVktZ
qMUNAn6ugOMd0nhSAJlM8jbYCAUMxvofGBapSwrol+Aw1lCR6AJ37ob6ADnt5cruAkj4kWawM2LA
9iIvp/xcb5sYImZIs6RqguwH0EqmtzfZoPk6JmuFxlFDncjgwFw5vVGvDF6h9td2MTWNfjmWv9hV
CDTpQBbXhAfAundZW4Zu1iXRPQeuCz2q/j24AA7AxG3G+aTojkAXRBvT2tVFu1Cb9u9xQ6BG8eBJ
RZ7G/lAWJ7iL3hb1VZWBcTVhMK93PAV9MY5QiZK7VXLo5mgTUry9PfxVjYfhNR+2sKiMVjrKk5jy
usv7eUrnBdgobOTTpvEvv3/ZSxYUSxSicTwVNI/DtBe5hEyuZfFXI0FY/EVmXwYPC0D6Og4sPozf
qv6JlVtW51X7jMpft6VzGeg/ZzdMcNnsLxOIsEyqwJ/Gk/K/VSyt5n2N7uG2g6E1R0YCD8cLnRAQ
yc77aVk3ZShf8EQyFtvaA5tUUvNmavVnRGJYfdH+M8BjRFJajtQ/GcJrctGCDjiW/Kle+vkUvKmd
t503OCszsm3yKJM7lflZn8kNtAvIo83tjfiTHrs2o2a2NXKCJupqeVpfi9fxMORQSHYq9mEKpIm7
ekt2viUcMQhNh78oKOzwegKfNvmviP+z2vBAF3u98gE69kVAnqd2MXGPnvw7Gk4l8DqMxYuEOxgE
/XNn8W5/MmvXptHs2elFFRIBcho3bub9NWTlxjuEzyjr0/G7f88ZD0luzaiDZC36pYBvmShJuXwc
epkudxVZwuCaUXOO5rLslDy5XTZOv32yCyZLPsngL3QURlPIggFGZzxRId4mbzp5rXuCpmcbJtys
pbMlJL+4/Gt7oJk2BQVSTgcq5B6L45A3uZ/jHT1Olj02OCWdO6hly5TQcppPA9CtzcUu7tfMm3/f
NjST+muWPTsopCGZ0RGxOYXyrK3obD2ATENrJnyh/+PhxbKaONpCEmVb+TbGeIPEdRxG7xFSuhSG
nneA28zBoe6Gw5gPFolfLyhxPR2MgdDY+FC/M59wzvdqV+3RCXo4HqHcdDPnzuauVkMwjWa86yCA
MpvX7jEA+H84ow/mr5CTt920/pALXFFMHZvR4/8XE7Q626LNARpdbsS+yi4e+6nPkw2z3BoNzk7n
EeqQB8lgD+QFgW2m8Cked2385JJ/SoU3EQSndymrzick4DYQjah3T+NwSPAxmi1ns0FTddwGoe7o
jyFYWOs7WQD8BpNna1b4h4L02h5oh/ICHaZXCJXnU/hYv/u7IaWbJq+2LBvTcau25ZOfjVm5Td5v
i+j6sz7olGbQZeRSUmAqT1hkQOCyZflapwi4AndsV2xtG24yQM22K960uFkgqsY52Q/5uA9ytO3z
eHv7KwxRpA7eAKI93sgOPoKsbQoNAAOSpN6wb20pRdOxqcM3xhjPjpQwQX3oD+1uPpV/o9zdeZt1
D5mVH7e/wqBWOn5jWEVXzhJIqqX/P9Y+lzb4jOFA0JEbgT9WowdZlJNaoTFug8khiLw+Das5v71w
k+PQaYZE0boybmF7a+dxnp7gxSeTUC25FPsAmoVGL1UH4MC891rg99sT5y+XQ0Agvt+e3fR5F3F+
CcId5g+VGOHzmvk7Xo69ADSv5cNMO6Kd1GWRqHWcZ9iR4gnLt8XGSHtx2FeMXIc3KMartutAXlA6
OY3fO5Wv0+sQfx/Ut9syMSqsZtZM1Ih2HFwUfQBX/qD2/tOctX8FmchpZrNq4yyaWY9RszgBBfnE
j2oX7NTeyYYdOxCI7yvrqfcH0HBFWjrQYW0KkbQVfIuX97tlFx6rJ/YNbaptuYHy86zJ8LP6jXnK
wRrRy20BGhyWjn0IatqKroE560ORg8HvxdbJx9wWo5kiBp2BGrGG1VTC+OEMrBHlUzt2aY/3lTxB
07PMT17qMZPtM52eHSitrUMbGYbpu7TQfFKSJ/ii0e6xPzTHcS93eDfmtt6XBsX+4yC+2CJNpsj1
a4KgXTPQJQjknwS0uQmBkiAtHTfzVWk52g1Gr8MknCEa17AA+SHyrQlSMuaOaxnaYPQ67gGwOoJ0
CQzt+w9R+6Icy7h/4FfX9Fg72kkXkSlJJOgx/0mdLJxV2vdb7r4T4Lxp0PuS5EO0i7sXf+igWCDe
LYVMO09A47KfdfPGnL0Yv5XNI0B/4ecxldVDV+xu67vpozV/wWnDqxi6mp+SQORNG+87WaW3hzbq
uuYlKnggKKthBZ3Lcb5sol39XP8I8jj1Nu6ebGxBgOETdKgEVv1aAONItycciGShdZCXD453Fy+o
6+koCWceGBLACXoUfQg8AEVyFiq25EtMK79Y0xerQe1QUiribt9yL8wRk8CHG5fb2+I3Da5ZfC3x
NMt1cU/SzZXaRMhyNhpiLvdimV8WHXF4DYYYGMYlzcYFJitSPU7ApRnZaMoMJq7DJDzB49UtYeHj
FGbJ0uxk0KdBVFjWb5KLdrbTLl4A4RGL/Sw/nZEdW5Lcdz3QERJTWwcDSgqxX0R1BCQA3oSQzrlz
OzVDHVA9iLIj7qmLNyU6enc9g4F+a0YaRj08TonVPfljsplE+AYMxHdJGumIiJZS7A5R6Z5iFz2z
Ghil2D3oKBfpRVar0wSk8mHRNSbPEUZPTVjuoIO8lw6+b9nN62qIdCKjgRAclwKPcEn9TgiA/3+V
iWUvr5sQ0gutonEgwMLaQ3OIZbtCtwZ4TcLQj2L657blG+52SK+1KqsR98UUQYL3PG+qfZf7JJ3h
7XrX7IrMs2SzDKlXpOOxW4BHB4D/GU8DUKNs+oNAaddsLjGTSyF1QLKZ5iNOa4s2mfZDs9uymasA
6jPH0wLpg+CbNz42lSVqNg2tHdDNwkSzrOF4IsGn5A+uD8imyaJG190N0tE1AcDggWBhHSHkZ/up
8aCP6uvtbTaNrFluI6A/zQyEHHvMmo8uqik8SUZvt8c2SETH0nQx6tHQld2JUdfdqbKNNgJKG9PW
Lb7fniG+ehVCOpam7NqRF3IQ+5iSXQO9Ulh5lKLbYO+3CJO06tHh9kQGMelIGszdnk7TKABFCTa2
zIBovQtJ4yIdSRPiBdqcTgWUzhdJPvnerovmn6RWe9kWeb9EKcX4w1GDRU1NX3LZrC8nr9cIaOrA
wAIc7m2LZtoOkPK4LSTTfl+m/DI0U3E/JCvpTw5Jiuo1qsIp2nh+5XX/k8TFtpDQ9AWaDa8utHtx
HfiCykm2Dp3fu5ZZ7Mz0BZoNd72qg8Djy8lD/3OmJ+KVGVt+3pbO9csTdPn7t3SWtQXOsJYuJ+y4
LExpF7l5IgGQW6uO7SSDRuTp6MUq67w6yaoktoE9DBdtFGs27kNJOgduVRcS2PNDmPG83wdndvA2
5XFK6eftzzMcRzrSZgxKeLgjMMnSbZzhqPwDkW9TaAlyDRuj42xk181y4fFycuYfc//q0woAmPfZ
ts56NAwSql2YWk9LsL7yuN6WtbhzaC187uA6PlSkmk5Ov+wS6W4cW9cU06bqOJt2QSVCKlQnYAoC
auKXYF9uxlNJU35w4WZkOzANxqYjbirRQadtwAiclunou/+LmMUNmTZUM+KujXFIlmo9IchT8L3j
PHSB5Yw3XBmRTnkkSoihRR2oUzll/ifadJfX40wEaZjy98vD8Z1PN0iH3CCYxpk5zOS+TttiTYes
2jrb8Qh3DeiktS+3tidqk7g0E+ZhxJbegYnm8u9FPctpT7GNQNcUg+mAm2moJTRbBlWC1gafw1O7
KzfA3uS+LdmyBcjAW/srer/tJExaqxMiRU1LUSWUOi07tAuzesdyaAMRZfM23Il84pvb8xi0Noz+
7WtHzmevHVp1kvFTH6cOskRLhm3QqZGKfm0pr+BWSdxHFe/q4oXanoX+pLv/m+BBOjcSZB+gzguK
L08zULw5PIurerzEMKEXN7vmgpo/I9XM6lMChcb4xAVtok/HkbyhWRAwNsy55JXrbKsZrmLHSRDZ
uBmeFGt2Tgm9Ar8JCsA8L+VhBVDwdHJaB5gIOu6ghsNf+wLx7dw1dPEzUa9uILZrUgfFD7/rhuGw
TktQ2GjPDPuj93xSwPKNSADfSpNHWe4Taok4TeNqZjIqKOWoF1+dxvqhxrvo1211MnkUHbcRibqY
kqhWp+kY5u52yMFCXrx3nMapvxW5shHTmOxDB3IkUzw4MWnAoeRh7m3RvsqhyfRWboDHCpCxlkDN
ICadyyQIMULJCLPI8SFhJ9fGrWuUk3besYE2tRvDwGWSxq9qM2RqX2w4vAm++ke0LY82II3pdqoD
OaqunICljKpT+ArvnBnaky3w1LzGe7lXL5Zdv0R9VyxSR3QEofChP+hljsf4z2Yk2+AxyN1NsyOb
0nJamfZCOwjjooOqPQKTFMuRzdliayFmVCUtlvWSZVBSwcAVTadt/Acrol773xdEE81tzaxNy9ei
2nGVYYEmmKUNc0nyyfZ4ZvC0OrEG8Xvokb1Cn5f/4+xKmuRGmegvUoSEVq6qtVV2u73P+KKwPTNC
Emjf4Nd/r75TD9MUEbrWIQsl5EKS+d7kZBLRzr2GNmYNk2b0ho5qlpK5UzXdoiimfxT3aqkLB+om
p1r2/XapA+kuv5ZtdsbL1lXdJ3SRL3UPEovO9YBeSSr+aXSFg8HTxyftbSW6+kVZREXodIVEAJ76
aw8iNrXZTP1tPbr6DZlgwHAMQogu8z51wKvgRqnqLNUb07q1MAuG2In2josL/hiGESLKusSANRPU
hlNi2iod0Q/DaFUUhUhN0NqGLkB+jj8RPw0+hFlzWq/5zlMcaUbIeVJNy/1v6HBk4hTaIIbfVhB4
7v6dh9RFD1YkvqkbWX+Oakj5YnkOentbPR3KbxiqJhwLCI7mr0N0EpANErzHp9GodC2Kih4DtFWw
qpv/mc5plM2X9oAb6Xjqn/juZkhPb2pmZe0GjCwKl6OPTfvc2F73DErXm5pL0TC/5Vi+E77Px1Nu
G4YxydVOO6+caq47oW7eckjyp2KwJC2GvQy1oDmVQzVVDkyUes6hHg7d8jsPdxZL9C7mJImqxBFI
uDH8Moyf6tHShGVSxv33V7WewBVuhMYWKFmetyrzN0s4NFRJ9M7lZSXoXfbGu8GjEe7aXWP0+sjr
vmc+T0fnw7teGeQ1lj11nsw2VQa3sHaFZfGGndQ7+TZwKvVBMG83lQ8/x7L6MLn1d1HYSncmw/xP
C181b3SUcFPRvd3q3orofvY+Rh+iMy78B3eXV/f0Rr5QDkM/UjSvdsBv4vGfefJ7n2PRO/fqzZ/R
TtS6yG7vCZXC9k6nLr13fBRHG/eFKQnVG/eqJPfHtsOL0fJbzYfi2pyTJwzssp/OxwCPF/RoSxAN
NqB38kk+l5Q1pXvj/ru6+RB4J4ue7snTG4mnr4cN9FtF3QY9rZl3Dk7bNXk3H3PoiZ2YpdJ5d1pv
/YWWt/Vj5IfM7fBiN/ZPa7Q4Ka/YhTB6oNw/bYGtb8GkIy2WUFdubIq37bYo8CeQAW0crpPvK6/p
nXuESBa6FT4i7vtDPJaHpQgte2BYt96zx5sx3FbuDDcB8mYnViljtgkkg5fQO/UKIWMMPibDbR78
tPojGv+ceovpmjyE3q3XNzIqqIMqLAW40pN/LNDiFH1RH8m5PTrHfp/z1zv2FpQIvKWF3qn8Lelf
eWUjCTFp/f77q6gSy7IaOnU/layvLsybtrQGsp4lzTYpXsvyRicCZ1PubTfef5liJyXDUVEbr4FJ
uGazfGzmbpF8RKD9KJenrrnN+fGxPzCJ1my143L2KU7kDUREqVseSPK3sOEvmjSu2SeZJVgARTve
FnoN++g4zDaQN4NkvfEuZOMgO1CK3SrVHgcyn/xmF8Kg6+n9dXMtY+H4Ebkhvh78tjyywcaoaVq1
luQ1ABN1aLD1t3zAxPllAkHIOwVYBhvZy9v5jasnIAkplrYdKnEdcSWfL85py5wLQR/w46NiqOW6
emWtXQHCLYq7fHkIsu04pvNFXIpL8Nn9TS/kWJ5txe+3T6WrIwWr2S2DPsD+Mh7/JafiMpH1RS2h
5RZi2ggtKxayGze3zDEJMdPUd8iRF9LiB0wZgt5oSPNlFVIhFw77pzw5UTyhVBi4WH6N4IABa1DT
nPz8XTvJgwyegB1v+aS34Zlwbu/f+sq9gdEdwwu8Hm5sW79z58sQJKeF1k9t4N0Wp7sI0R+CuP6e
h+Q8AxV/WqMjEc7nGCXhQz87H5pmF4YGlqL5wrjL423sq/GG2dfGg23ektDyVmfaOd0TtqEPIH4c
DMd7Jyv0c58fn22TXM0NTrniMS8Qkmc192AEckS6lMnnx8JNkVNnWKyKCNBRK7B0qqf7+Ep9yo/J
u+hDcL6PruziSHaBmvnvAzBHHV7fBxzqVpRogzhuDhp3bbwNBv3oTYYABPe8MipHUCY1aJoHvRlI
LXbeI3UgpjgOWu7HMJkkPlIgmduG1g15qKuZ+bbGHM0VkBsM53Z7h5b2xEsOQt6a6tfjnX3bT3l6
q+HY5/XirVBL2Py50e0g8USX/PNYtknl999fGbQcg7GTFZ6lBfmAcHGquWM57CYfpTMpIsZNpPNQ
SofJzyd1xAjsD+cQpFwd5LE+2jvkTfrRzLUTiag70iEDCD61Y5Ju/Lo1Xx/rxyRbM1kVdaphAtXh
aRvSYnhu8BQgo0+PhZuUr6UuNG+mAeB8482lhwibajPSt+W6esehN7FWOiUW7a1utgTtM1ttpbX7
qf7vrcvVWw47Fs9RkLR498pBvRmEVRr58mVwnOPcOjYCLNP6tRQmpA4mpgo8fsL/LuEFb+x79O3q
DYcoxYYiuj+CTfR9HF4C9+Wx3LcPias3Gi7FNgEgFScdzWGH6nc4/u3YCtSGZyJXby/sVYuWNgbZ
wUWVaXferu5TlHqH5aP9bd6kby2UKqVCzNyhZLWAjGucMFPSWnpqDE7A1RG7qqAVrFigcr/AHPzd
CahfyTFIAUbgHwScgK2/wPQNmqF61O3DNcc3qKk9D/l6Ut142re9mplueeCwmg8wJ388h+FapaU/
vGuEDeXdcHz0/rlETL7cugh56JzR/rOUz4P1omGSff/9lX8vlrJ04w0T9bO6iuh5U+/rxrK3Bo3r
kFPx5oxcbvl445Po32+5aP5WXh5ZCgGmhWtnsg43pop4wMJreuB4+lnph9zWUGZauhYxKFlp27sQ
Xq3fw/AS1ZaG7LdzAVfvkFuCxYv6GndRX62r9+dUUvR4bTkFwpjKpQJGcOzQ+jpWMRBZHx9Ow6fo
70tF7gN8OKf82qu0oUfpW95nTHI1/ffDzFkPANxrEoTnRHaXreCHx0s2bK3+psSaopvBjMSvRZ25
y/UOo7ivWOfqr0pU0q2jIudXAnoN+IN02mywUCaFaF6Ah/W09QSrDoooBf/IkbFdOZirPyMlrT87
QQ3J0SDetXdbWmxYm4ZF6y9JbimiWW1MXLn/jxraCxc2uALDJurIOAFgaxnzHH5dCOj4rgUpUll/
fHxATKu+Jx+vnFZDQJaXtLjalawX6SD8Nq38XVB2LuCq/i189qOiVRJHpCtLAdxLCpaR0QYma7iE
uTokTpmj0uVzFNGCizyJU3Eqvq5/Lne4F0xnNtVxn4J04+zLaKBRKa4hiLdLDx1RIPTdIZoketEr
2raRLe46ZaUXricn4GM6KWqbv3xzZyE9+bfye4AgDglTUxag9yWVbRK9dJGq9tzbIV3LG1Uwh23C
6znzAIqVxUXnP2+ksz2Fv+ncIV07lYSjzXYtpikjKAUWxXLNMZoacJDJENoDlI+vNtINk5a0I7pN
glZtW/eZjEp18lvGvgjPG/ZAoOE77v/6yroA3sCWdijnTK3dqc2Xj1WzilQO1U0UttzgTe+A/9AO
6ODVsgqmbs7w5hwcSt6OR88p/+I70dnxD1oIRwNgB0ioZs7qqJ6ARDHhcd+TKzDCucUt3/f1P1cd
/IOWUQrCuLNM4ZQ5jvekCpGKkKynIgFZJfd3xUL8iRZV4qlVeO0f70eWPMXeJyLz76rehQBCEr1a
4yRIoGTgTwiwwSGUaGoHmt5jP2HQjl6r8es2ZmhCGrLNmZcJRQ8VyfVbTQSy2UNXTnP7D14WWW8J
CYYDpVdvItqMEnMBQxZXYESo2LHHxBU8uCUledviYv3GzBRRcbOUUBRus/FKLy2xUXq+vfJYvzEH
IlJhx/sp4y5a4+Yxry5dheJZODY2chLT6jW/5w7gLGuCdspcoJg4TfOh4MxSjn97m2P9yhw5KD5V
fTRlYqwAODiVRz9Intw2fFYJGXZq/666Vx6piZgzl4scwDnTxZ/ApULgk6re8gkm7Wj+ruLjQCqH
z1mFSloF0rK1bw6ldGxgBib5mq8Tw8TnViJiho2Ysqp23WPURrbedpN0zc/lkcrR55qguF+z4gry
6Om4dIRYzMokXfNx69xXHbxcBEiUvP3iNBUuWkvLbDMSptOjebeJbh66txFqQlBQZH0/NGfXJ+xd
Mmzk0MXjr8e+yGBievdhOW9eWdwP6ZZE7jlxigZ16Tv+je29xaAmvQdR+X47ryv8aLcMW1pVqjlW
5WYhIDAJ16zXoXOQL2grybyenNpYvJTzZEmIDPrXKwv90Mm6nYIpi1d2XOfwPfABvi6q+QhgUksb
hmn1mu3ipW6Ni9GBexsL91w6eIcBySTZlY3Geo2hapM5XBzE4LEKDipqXwphq9ubFq6Z7VDzfMtZ
DdH5WH7hraintI+EZ1G9Sbxmt94YJ3NBY0SUBVgVTs+eR2KbJXs7E431MsPK3BYYg6gWFTM58DF/
ckAsPsX9keZOBv7oT4/NynR6NOsVU0QkbgHw/XN9Kjb+jrjFn2ue/4iZ7VHGYLn6zF2JInXn9rTP
hoVcxJKkAHRFQcDZd3z0oTuvBRdmN/EpayO6HOqCTSAbJ93nx/oxbLE+djc1XlWApLjPcF/fLk3t
4cmNKEvUMmnmvimvYqLvDYkcZNBngtODQ1bQWPBzHVb7nI4+fBe5Q9/i6WfK+no5ekF+kKw/PlaL
aeV3db1aOW08f0Br7Jx1LfKdpn6OV+dCxfj1sXjDqYw1u60jWQS9l/RAi/eadKmWc0skON7ZP+uy
iz+JxPr83bLMXodp1iEr6m5+L2t/KVIW08ESdd+uEkC+FnYVWxFSuEey6Q5O2b3cG/ELYJnH08dI
TSfP++iSX+08gyHNuyTALHisOtOB1QyaTZhdY2ojGToRPjscjSFD0UWWxxXDtuszeE3izssYIXRN
Pu5KvkzKYxVvPI2kW1vWf68S/PdGFuuzd30twLQ6K5J1gfwjqND0MJPhhh4E9SEehwAukECdlSt+
7tKXPoTnKLVtapEIER25tckYph0r/MNj4YZzrE/ixXHNltxFgFjd94361XGW0ehlAqjJY/n/v6e+
pa37Rr2yQ4HK/7S4SL48NgZPGAxxjrScLyHmUUq3uzJVLqkj6uOYBKe5kNGJOLuK0iTWi9Lr0sxF
v3go85D2Oa5BjGulxjOpTTP/pl/w1tYhW3IYOSMEzqMLGsmfZLK8atwbGd7SGvm31mQRS3+uKsTW
afBOfVT/M7brZUwA4bU5aHJpZ3FgtD9H7WzZKINV6jVrZPMe2Nv9MaNuQFK3lygXNsOeMj52QjP5
KQlFEyukZ8DqBmpc1CY/ZRhMljNsWLpeuW7XGc8EE5uyQjwDgPKEi+7l8ek1SdYKhRjDJ1KAHzbr
mHPCaM6x4i/7JGvpdrWtdFI9nTK29O9rVr0Ug2NRh+Fs6nMQib9tzAGjSRbn9EDYVWJWdRGfl10z
MwQ8nP8+m13C6s2dojGrAcLxKWmi4VwNvnt1I27xeAYnrpevaTJW3EH1JqPkn0Ii4yujZzGWts52
k3jNeDfwp8ZjAwUF9A/XD34sIYAwla1Xw3RmNNP14pJ74IJG4sGK7UQlwM/qptl3z9HbEhkRqHIy
hDc8Xz0DsZ+k8brtrBHpnYggvagVYSgt58P0LRfbF38ujyRJjo+PvEHt+vBvyWWzsKBasqpss0DM
B+47XxpaWhyY4Tqij/wuoRP1gM5CoImDQ+E9ifIZ33NQ6N20PdiavkAzWtZLqtaCzJnsww94Y146
8SFguwrisY7XHilWutKB9p1yPoaUHLZgEClG6o7zGv56vAWGs/mfad9xCzsl+yUjyi3PKnTbcykD
W+u2Sfr991ehPnebsJPEm7NtmJ74MD7TabHkXCbNayY7roUCaTwK1MqrnwKVpF1SfKGbrcfa4DJ1
tHapeC1Ug6MJJomnNWbXMnTelVFz5pHtPmJSjpZsO+glZshFlixYB/9AF3SirNx2RzapR4uvwC8J
8rJslswJugstqnPPmhe8GuzzOvqg7zr0nc9bB7XLpPhVNF2Rlnjj2HUk9VkvoLYDdCHnS9aE4tu0
ESTtVWHJogxq0ee8uERJWgpsq8vE09Z8kf7wBYTDx8crN0m/H6ZXxx2EW3Hil8uSjYK/j1h+BpLh
rQs7i2JM4u+/vxLvADWuL7f7mQyjBR26W59ipOwcdbYZPtMfaOZaDWj+D5sRb6xJ910sE0sT2r9g
0t12tzAceX2uy1NBEUofRz5WEulq3aGFhrkfH2vfJFwLs5gHXpLOQbW1rf3pp4eZuL/HYNoFFEdi
HZC9aRjYqRn21m2dOqWyH49CxTYmBNPaNXPFS2dX+Q2QgPpoLU8CvSKX5l74e6wZQyDUp7nCpeVz
MqxLtlTb1curlwXciEX+DOj0LmXbbLlpGz5Cn+yigXdP4RFvuZye4k68m1z38vgLTKK1OLsQMbX9
gjhbxnGXdhu4Kb8+lmzSjWazEcai3GTdlizEC2dD1YXGqUzIk5KhxB8RSyw3/Y1mu7E30SmoFGwX
T1Qijj/TlX7fXP+pF+IfJ7YhmJv0dP/9lYvg1czbiMNFFKKfjwENwtMQNLY3H4N/IFrMxYMAKLCl
WLJSeJfwzhKeqM9VZZvgMS1eM+C4wZtzUofIRUb5LZRw/KS3PfybZGvBVgbB0ERNjXioaHWI8uRd
vSGZenyGDMkC0aw3TBh63dZuyVrefxh8OqVkHb53M8PAi2ObcTGcIL0BJuhon1Shv2RR4YuDaIez
05Gv0cQzzxGfB9/G3mzYZL0VZqClV5dONWY8HoM09orfeDkU6PYASeVjdRn2Qm+HcRLu0c5f0EYS
ereN9S+xa4M/Mi1es2Y5z46/Nu6SrZvIqGSpQ+lPIEJZit+mlWtWrHCPU0Neo1+BtB/oDNzWKRd/
7tPK/T9fmW5SDihN5QGMS1J2qYvAu0xxznbqXDNd1wdoV+Lj/A9e+Cfa4+t0bEZLUmU4/nrLy+Iv
3AVpGZQeeTcFdKio2bIRtHFRJ477lKOZL/HVTJMc6SwPkx8CBz9NnNXS0WvaVM164xh4PrxEdCzv
KN+hWJHLJjsbOPROFyUKV5QKuzqGwa/BqcJDlCw7N1XvdeF+KRIkO7hB+E6QtqT5NQ7Trjk2Euud
LTVZC080EdTidhl31oOowi9BFVp21ODO9PEkJsbebTEck7Hkp9cXB0+tF9Q3D3XI0yWyOU3D3uoj
SnmUb6wZoSEReNWvdizCT6pf96ro/q+vTNYFAEh5Jz7Lkjya34/tHKZjPFan0iE2HknTB2h2G6it
igpHrlnQgeMm8s+E/nhsUgZX6WrRtti8LnJyqAZI0X+phR1CBJhUdDa2QdPKNZNNWlRdArCJZ2ja
DA8JUNFe/GntLLUd0+o1o3WHxUnKVa0ZeCrPW1QeOjDZiMAKF3eX899ye6Q3XgH2QPSjz4bM9ZYr
yz9Mxbs6/ycO8qMY6LEvXsL5TwCMWbzz218T/acXy61UV+Q4SILOx578YK5zAx3I8fFOv70TkQ6V
rrYhYAPsKyN9efUj6KmvD49FJwY1afG2EegQ6foCD5KYFacgG/CTw+LzNAc+rTt9jlzbvJFJQ/ff
X5laoMYyXHuCFGt0u0MZ9jOS8/JctrZSp+lL7sp79Qd1UuRx7CMKRFt86IRzFhP7K+bRe8+fb3Hp
fkO/yq6AE1HNpuvOXWi1ldiPYJ5TUZXfp619ebwhb7vVSJ9rUtTP3SFBApTQ9iXq1Q1YexcvQFAb
q/wWrM358f+8HfMjHTed4DFdCvCTZWrsgYCWgL+KPElKszrfLGfLtOWaid/B04dgw83MW7pT2Hhp
W2JOe6gtJSzDF+jNWc0mBPf9cc0ij7xv3DEd6HhtmTxxpL2PlWT4Ar09y/XylmKies1CFbxfYnVo
evC5BvmueXAS6djpeddMvOpx73C7cvTfz6vn9O9CJwYHxeMPMDQERHqjlk9doJ/66INBJesQuy9e
/aEuMc/6LcibU0Pb01z/uLMd4kCfyKosO29wWIlm7OBODgK6kOhpWVjfHppl5PQIWErcyB9/l2nv
NWMHMrw3cT6vGSvKrJ1ECrLjrHX9Y0cSyzeY/kIz8hKAWG604nj5CFC9WlLehb/y8KsohMXUTadL
C+BAFepQVWjXbCkLlgZ18aPHUM2xLUdLhvDmNniuToeGfsUNgDdSZGg0GdKOj+1JFHTXUD2ka/lB
4ALzt2KSZ7L9puqPU7enCgW5mtugInHmiOH61zrjgfTLJQ52FWA9EJv8O0ZgRm7yWLzgZjnzkxsX
7wUAWGRP961cv3nXY9j0Mul5VvWgLgDooyCf2FAG58eH3rCd+rW7dKaAbhwK52V9i+X21FBLccsk
+W4Dr2JnpSiIpBxeZyPnh0qKE7EGAZNozRXgSZwN07DVWcKGdJyHZ4faqLzftB/s5v0vX62a+EvT
ty1m/XhV+Cn6gc+TU79PouXrY32/6QEgX/MAbc3KvBzyKgPI1QdSkm9VM9YHnvSpR6VF86Zv0HyA
AtdaEXM0hEnnJYw+Uu/jYON5Mi1fs888l5uc2Qb8X+keB/d7Kedb7ZJLPuenxwoy7a1mqZgsyXNF
R55NsToDnfl9QmwUiAbR+rUb8wYqlhUKNRQDJnUjj6W1P8ok+p5Avjo2czUqxX0cm5I/b1txHBtb
kcOgcf3GzfpNrA5joP/zvjH/eB8uboujYwOkMom///5q4W7BuZ+McQXkhSDCOD2AEqoIPSD90LLL
FM70/HhbDWdSv3MvxN9o1K0iE+X63AX0cxxPZ+Zs+7ykzj8WB0lTK5Qmsm2bymyjXvjkhDZiHdPm
ajY7oNNpc4OkyhQLUg/4RJVtmNakFc1Si1zEHgYw66ye4sOcs5NsxuMmdiXLnutq1jr3Kk7gDOps
LiO0U/0eBvp9Uh8f76hJK5qhVg0IV/FKUmWdh0EJgVGG0P+2QzQQQbSQOks06Sc9djPEs9fqnBKU
PR9LflPhkKzZqUPcuZcYrEGLPj0EHN0TY3nup+34WPyb1gTx9wvYK2tCe8AY9zEj1z50nyaZnzrO
38twAqxetMc/4i80gw3Bv4HsXgl0JW3fZkw13xxSy+vj9b+5pxB+V9ur9UtfRhVo/Lwr/KR77FgH
9kRHuHsK5ZB+/9dX0oeQFjQJhzqja14X52KcZYT5xJkQvic5xT9olkrBDlLH4+xdhb/11wLYj8fc
DW1gdabd1ayVyEIWY7N41wbUiTMSSDBZ/1ySW8sLi/7fvKhj/ZrBVnM4KNDZDlnZfgvFIVi/NOu7
3n2pnCJ9vMMmA9CstohUF7lzMWbrHB+m2DttEr6/by1bbFCRfn8O8Ag71WBUvKKl+kc5/twUsKzn
9leR29AZDUdUvz63bduJeEA8pBhvPngtAQnMSnKLekzSNQMGhbSiQZUMWe4UBx6Vx74JLaJNqtEM
N1rKfl6Gqs4a+tXbqnTsPpLx0k87d1a/H0sEvnhSK1Tvs2/uhmF+L/oVRPTw+OCYNKMZL2ZHpnhd
4HeoBCbWNHmgqylsGAqGU5lodusDXb3qyrrOWFsdkLymiGWHHCMF+9auGW4V10RxUjVZk+ToIl9O
viiOj0WbVq5Z7ETdxovlhPSsCT4xlZ+QeH/M+129cgCw0sx1jYG9meQUjKft9IcXtjdRuZYNNfga
fZpJqbqZVuFUmZzEqXecr3XZvsQLhjuSkp+G3N+nIX2sKV4mCn75RKDmsR1JH3xgSqRMMUvmZzAr
fa5plAVJZtC/Xec8AAR98SFR+UGMwzPl8uuuPY41y83RbrZW8eChRbq9hA79qDg7NLm78wvuR+tV
WHQlhmYnpILZqPitK9pUKLD5sS3di39CdVqxwXXu0Hm9d63Z+k/tDF2q4meWR5ajZPAN+pSTWzZ9
F0ZwPZtX/C2d5mfBi52iNdOto5wJCsyBLPHmtLwXbvJ9LLpUn2uKurpavHLGTVM236sZsBKNtA35
3vPJ/7wUuTTW7HaqHdkVYz5k81AeO7ct0mpQlyWqT2iBP/bUv8Yt+u0fn0+D+vVhJjBwVt3CI5G5
Cbr+VFyBVaPYNXsHFDotYw7Bi7W6/oJ4G4CWbq6RXM2erVppWrkWbps8lgIwK8BlaPBYsAbnkdan
x0ox+AV9Yskb89BrV2fI1gbMlf/k3oi3oSMQ3ixuzbR0zWqbzSFTG6s663m/pEW9jE987vm+iKXP
JNXR0DPSwGnKeMWUXXJYExvUpWnhWqwtCpeWaJL2rhFXmdj6P9UW7JnTxFnRjXVyl1oyHxZFf28+
/wi65O+Pd/Ou1TfsSR87okTEAAyJeDZ0T7z77vGTR/9+LNqkD81UWRIyWowEotU3SYr34zR+3iVZ
HzgiM+/KPI9RW63+DFf/fRh4Xx5LNqhDR8qqoqaqiinhWVR/zqvnCqwUg2XRBrvRobI4gFFKLrCH
cfvBLz/kbYjxSFTMmMWhm5auBVMMXsoVZVee9e569Jj7W3bRKfa6fTdAfeqIVQTRqPLrrF3pHwqp
06Fkvq3h1LT2+xF6FamB9h+zMA85CkzTsZoHgKwG9CCXxtaTa/oDzTZDuk1zOI51lrvkUMTAKU3Q
glG7x33HRrPPfhDrEhJUPwiALa7ALFxuAHMTxyAUtmTGYE365FG19HQN2//r/8PW3Rkhp5fHizdJ
1ux06TvSzz0ygdBnaYnq7Yzhl12i9ZGjvN4aDDlTnvlr+ZLEpL7KvOks1fj/oyO94bv0iSOigjqk
U9IAmoneGKiGiuaXJ6JDDuRlBiyEkBTHxZuPyWhpJTCcIp1vEMMoACyUKKFHa5yuJbq0OrFc44ns
mjgHyqtmw4R6vgD3Qp35w/JpW8L4sNXtrqIlhN+/6pWRobs3jpsSXnMqMUuJpK97que/Hm+0STP3
s/Va9lonJIyZyKLRxyCuenK9+Z0a2U7xmvmKvvdRNyco3zS31buR4lNY7txTzXR9LHoJcxfpxtaf
aup/LCQsmCZ/7FOMdo1ViwowJLHW2bIAOTMY/fk8rWsOlCCpLo//whBYdIrBiW8UiO//j4bvOrAR
MS8Nkmsd2cY1DfdZffoo8YMG5fRCZDO4bVfvLJbPZXMA2lFax9Hx8Tfcz8kbpqxPIamwLBIW9iLj
9dfQwUArIed9krVMOEaSTZCZIezWAOpzB7ACoR7CT/ukawZboY9Y+XmOwBUMpzxvj/1mK3mbVKKZ
a1cmCylbvKwz8iJCemwXW9XGcIfSiaVq6QVeyLBoMnxSQKRMTt74XILBdnivbKAJBoegzx45/sxn
4P/V6FjaLskWuGlYgTcQwIz77mY6t1RVhnSdIqQ7cRfTayMWTxxj7vB1X+jSJ5BGlqObOMETT1gu
vz2n/eaIdWdF0dcirudv7diF8Jb1FH2J/PJC59+5BGHH40P5f/6PN6xJn0Da/Byxo/DIdXF5+WOg
Mz0mk+CnVZZuOlLOjtvMemAGkR/SFd6hzxEOCGd/yXXgaAAqu7Ttkx8qiOZ9dqIPKy1F0bYJcISz
YfvLablIaQya8cefa/B/Og9V5SS+Lzi0qfqngRyouFevb0rurJToXFTgqAy6sqlF1rPuU6U4mKgC
rnYqRrNyybuASL8bsqlLBZYcSFtbl0ktd7/yKiRPCoTupEdxLXHxTnb/C7+Nf3A07gKz1xI8Tf+h
xWWC5jrRRVA9Ved+4MdNnbriL5X/3rezWmyWDUM/cAcb9LxvQ3+d2Jp63ctgxaE1OCm9KcpdQCiL
psQhi4CJnBSHufpwh5N5vHiD/9Y7o6TwOzqSoM4IwFVBqXUjwA2wyDboXW+NakfsLaBjoHfMS9cr
D9Oi286FGE7dCjKGxx9g0I7eICWZmofFQzPQ4OTiWhdefwjFUr53pqLa52T1Jqmi9Dsk1X2dSdnD
uxZ1E/mpzzGeufMP7gp8ZQRl3fC6RhzKRiR5aRPR7ZRswz/7FKTb7rzKOm4nVMLqW0vIaWSoMNvY
nQ3HR++X4i0tl7Xa8J5YbunQtNcgCq6P1226OOm9UtUUgy6NOeCiXvpDUdQH8A/V6RRG2OD4fR4h
IVDlwRFNFgl6evynpu/RbNkJq8TDEy8Sgqk/ooD7oY6E5W3UdFC1HJtMcxSjBwnNATmo8JwYsLy0
URgbLht2fLx6k8FpEbtJJIauAty+a3Lh81+d92Vm6ZjbWpcNytEbqKYhICQsCZSDoZYKMNJ4sLZY
gEE5+tQScdh8L0+MwD2oT1sxXD2gt3Z9bTlLppVr6fWAsjU4idh4E1EY06+jnEZxi0YQcFq8kOkP
NAv2MBzJhGigGpIgqjfDqtIt7+tfjzfWJF6zYc63OMCgGLmiSbk7VK2zHNemtrGWm6Tff3/lfjYV
F/PaYV9HAQh7UlfPZLYxDJtk+/+W7aMiJEmD+LJRlcYs/tY4ni1BNcnWjHXpXE8JGuPxtV3/dlEx
B0lDzPYVs/XmqTF2eFsO1L067fBNyS5PY9LvXblmqKszOSiguDxbui6tkx6o7LYulbeVkujNUwsY
75wVQ1YYCV4vVSCeAmcXQqWb6N1TK1rsis1Hqbxp3ZObV1/ahX/dc8D/R9qXNcmJq9v+IiIkIUC8
AjnUbGe5PL0QdtsGiVFCiOHXn5UdJ254cysr76772BVtEjR+wxrEFjkVWXR+GCSRjoppkpqu13s3
X2VuXRqTze6ctbcClYIXLxaRTLpJ3VS/61QXW8hUSat2hiemf5tTArCR25tleRqq5srlfenNz3//
a2vWUezl0YTZXEr+o6qmXwE1ffb2mL9+5ootWopJ6K3HEmW8ZeSZ6MYE3kH7gL/vSBRb1hE8QqDO
QBu4bfo8OFVQdXru4SV4hev3+lUntlCpvJa+7Vq0sXpLk3hwO5iBfybFnZunb+8bns0eBYezqoB3
psdg8R4qcz+t3Z9laK+8/+vVDbFFSrGZOS8OkfdUKEjuIX03pqbXPPUo77NwWEs4Q09f9eTepSxE
xBY4BV4kROoai8+hxc92VDSha35l975eexNbzlFAwfoqVsQdvK8S7TJGfxH5Al+o4tppfGG6t5wj
DZsJ+PBE9EhNcxRztG87cdux0xK9z2pFbPFTgN5x6kCwP+YDHb6hzDfBLLKexcd3raatOHQwwgJc
/LuaRp0Z4SXDTB+Btrny+Evjs7lmoyrySHg+hsKifvSjIXEBefbRWWD9tc7dhaNIbG7bJQQTbOhQ
wG1b1+1c3dGnNVivtaUvHEZbmWg6k0rUBe7yRYVJX0y/8xHast1wpQtz6fGbzTzMS9/GFpUdOxZw
jGtPVo1pBRuzt2f3wthswVRM+BFo0+2ZBBQnrhD7srqGMLv06PMB8tcNoKfKVqZxCBUAXJ4yE3oy
P3h9vvx4+9UvjMwWQGXcEvXzqiFf4Q17FAD+YRBr6Lp38VqJ2IKnxpGwqBzRjIKQ1BPq2lk0dYf3
vfn5i/4aGZj/xEIJgW4p84IdYVpnHpqEKDDYYP/2T1zYVlvglIZar1q9ub4tlXyJ4jxTEPQdDHJp
F11JTS6N/2bnNiGf8gJMoWNAxKkI/DiJlvCh794b/Gz1oUsqdcMGRYCYpUmrm6ysmt3bw3NpbW5S
Wl03xlvONceW8jSq7K4m9ZXw+9KwbDZs1LaLHT3U7BCmJAGxxyUsEm3fRTMiYouZigRkW2YfOjkw
lTIHW9GbSnTzlWG58O5bzBT1qn614HTehsQ9+hRhuMj3NOZXMA4XFuVW6XlRqKn1AhIEevxhIPbd
tN8GtQ/e18IXW+RU5RVhSxninnyaoy6ZnQi/VaaOX961ZsLzoP21a6c6juZlWkEhk0pnYYSCf+vE
lVVzIara4qYaqmbGVh/d7qHMxjZr0P7jikMHtUul2VV8ft99G252bW2mwZkBnUCo3acQuxJrkHTi
xXNXnn9pCW0uWycK7oe8R7cgoDmAjyO7gWM2NMQ9XV052y79xGbz+lXcQS88Rxd/tWmVk6QJfwbi
fZZ7sDL5z2lGSXPxmpBwmdD5biKfa3YQ76IeEbEFVg0uLNgQWbC9vHWn/eA+f2cdR2yRVSA4Mipm
Js8WQgej1iJtGL7hXUt/i63qcurDVL1jx1qL+7pzH6B38z4QqAjOh8Vf26qStmeoV+jbfvC/Eynv
1rPp8fvee7NlVzG2XREF7mg1SXyHCnVj3rEIQ8HY+Wb567XN3DXdClrQaWigVR7b4HmSYXGjw/aa
j/2rcgXnn9hsVWjvQL5JlPFp2NWf/EwfqlTGCZh86b82h9c6sa9tp/PPbHYsy3lPHQqKp2g4cvYo
ZTbyd6hSnB+92akLIVNplzo+5dW6m/NAZfG07MM8SsNS5Onbk/zarXL+ke2G9aqIM2vyUxGnvvjm
oU0wg9hLTfb28y+Mz7YZZNuxCWHwmZ+cOPblk4KD6PDh7Ue/Fobg1bctILvItl1zPz9FwS6KP1B5
5bmXls628WOF66AZx/HOe3nys/VYpeAD/f8una1ZY97NK2fwNTkvHeghl+31pXNp1DdbF4Y4MiBl
5f0Xq/Li6Gz2blRNcNHIS+80/zs6ag8/8SgJkzX1d8uRXyOqXFiY2zZQ2bk+Zgqz2xRVFgFs7XX5
sRxMNi30fafQv1/41ym0Anapx6bwTp0sU3g27FvoD87e7n3Lc7N9w6UrmQlEfqq0J48dxNNN5hYV
X6NfXJrjzc71TADSvNZYpeh99lN99NCLE801UuKFx2+7PvMYSyYB8vsvltCFjbvt+riJQ15v4tEp
XqsUylp7XtErx82lR286PqCayrI8D4qQaxpNLFnna1nPhQW5ValbJ4Tz/ZxjQJi3HIZSPRGUaO/J
4AFrRt+lcoFTbUuZH2fZwOk+ik4ghyeNVekqf729IC/t3C1dvqVTyQdlz+daf0OzOnPH5WlOvYM5
FBm9cnpeWjfbezcIRWAb6Z0sckP/gTepCt9RzTkPzfauLbRcyvH/PNrTqVBX7tpL62azWXuQ1TSq
vs23kAQlSTmdBXuIgyZ+j0r6+d03uxWAMJ+ZUYrTCAp6OMP2oXnXqNBt52eqYOQ+TC4/6XZNVVDs
/H5JELJdCRBeHxm67f6ICBq2yg7i1DN3I2Y/K4j/rkGn/1f3hzVxjmJOfiqpTeHFu4co8jvf+ryJ
/zraq2WuljGe81MfO+9LkVdhdAv5Tdq+o3wTolhwXv1/PX8u+slvQW/+31X+/7IUX99AqA/856Nr
7kIYGkz5ieg61V6XzZIlheqyt0+B148xum3/tKYPC9c24hQbmnhBA1fc8o5V3+TV0Pu1tsB5bDbb
FEG814ABE54kMp+sj02bVJAb3PGxRSYr4Ggeqqq68jmXRmuzcclYMhZ5jp6GXg2PlQi8p6Xr8lPb
zcs7OkLn79ls3b6NlgG+U+Fpzq13UBLWYZEIqg9cm/eg+PAT27ZQoeZ8FACrnUoxixLJVqOxh0HU
fUe78vz8TTXZxmsQmCnnp95fs4jQHfPDxIroyiRcmPFtI8j3WlnkEwRV4eCU0uEjaAL3seGZGqok
9MfT2yv3wlRvm0HjzD1QrmN+4rrfr519RHf+0KzF57cff2FjbDtBvO9jDlFPfqqdTry2vFHK7pio
DhWtv7z9E5fGabO1h1Uyr5/m4BTDMsokC4GERBHT4QAN0+g2APDlc09Y/b4zakuvz63PDQfp71QS
mydlPvFd6RXfF5ZfQ3FempHNTof9E7yYWMhP/jgegZF7LMz4CBLjlQk/D8sWKXxetZu9zUQ5TGoR
/NQ6MqGKJ/U+z+3Ht+fi0nRvdrVzDUq/SxmcFt8/8PJXKfxPAqVy5H1XrrcLo7PtDik9joz2GH/I
wYvfNVF0V04tYLT+UOsrHah/yxmvjNGWZ88cLTz4LKzAJw4SsozPkfzkjWuS+8/aXzJ/vA3ttzN8
NNJh0lS72v/ee7sJJoRALBwsY5nl8x0Zu11QRGnB10QWD2OwJm+P8r8582vvd94Kf12UYoC+APZV
foKI/+/VF9+pKO+HtdspAPqqZrzpl0GlsLv+THyxKxo+pN4MmKUKs8n3X/pQ3MSQA2sCf3/ljc4T
/NobnRfEX2/kV2gUDSvtf6BE3+usm8vuAFTn8meIfe8bCq0ct1RZe1/n0k43cizlQ06b+Sr+/bw5
Xvv983L56/dLpJx2hjDFnhNNzQiKOKDP+imGIMAkjjGTMjQ7DBqQWYnkwbD0u6Lu4/4f0eWqWSGf
DK3sLp1YyxadCOGq4gpg+sJ+27YAunWo1SqrpUhiOh4Eeplg7rwvINvW/+e64d24CoJuDol/2g7J
cNfYayj7C6kN5KT/c1Cjsu4Zx4H3vVj6ezq0J8JnuHdPey6DfWDDLGBN6kE7aXV12ph5l1+lhP8L
en1tQjcZzzhHbHRgMPzUZ8XmTiZQYeXRhwaUqpialOd1aqsBKvXuCe4DQumkcTydXXnlnL8wbdtO
n15XpL0WwUiyLpEewCxsaJCUdL6GwrhwbW0lEzgRud8MHmBwuH4fKz59Y15+07QkyQOTtbm4cmBe
+pDNkbz0RIaNl8PoAJjZsH7Qbh6NSnprA/vj7d1/4UzeNgDHhjS2j0ocl4R/zfs9iaGodSXI+rfm
+8pC2DYAO6DbezJM0Os0dZdM7ZyEP5y5Y81vbqPb0VdQodmV/g0lnxT75KufyrY7Qep0JYey0mll
jmWRAimJcs4P+x4oJm7Rbd/Q9ks/d7PBW0nzD5lQrSuugfD/LbW+9sWbbWd6V0xKCkA7dUxPcF0L
GgQDU4gcdFBJWP8DC479ZOs74heg7Qj9ksNL7aYTNmVjcydkizspvluoPqGN8c5jbLMfCZyl1oLV
IQDvfF6L/dDhSH8y2hXLlZm+sFC3igcsZq0saZsXSQTX9J906RRLHc+h7/T2Mn0VBH+etE3oM+sg
b9shxzfAKMuTSdmAFk7tkgotDkKQ+VhBqnGnQhnvuiUfU/AeDm//9qWP2+xCr0Ug7MHFBsMXsgfe
Eygjf3n70Zc+a9vCE6bzPD9f8WwCy/hUMpgvn61eIQmcKH/62ITFcxU0fgr6LzQqr1z5F75o292T
yg/CSpKoTOJR5Z8QservUeHRK6vhVRdjTNa2wQfPn7UrvcXDiE1FZvwhYewbYc898ZOYoDoIBngQ
wn+mSByYGG+PpX/hKNu2/pQc/WDoqQHUP0CVUDncdzfuF9AT6ehUupAggbk8SBLLrV+JHafI/GiQ
ttEnHyrzo9mX7lejP1kX7NbvLcwY13a6cf56LOPPw9kPGfQLVRxt/6jne8KeliZT8l7JKF0md0Pl
z7e/g136jvPf/4qHfO2ZkawM3wFp/SRevdSnXtpCEYk4yCE0JuFup8V8kNOzqD/xuEqm+lPBfnf8
cxzrBOorfnnswxfpHwMAEVHjmZfUwUak/PD2K15aP+e///WGTaFi2tQEb2hp9LVT+X5WV7dEjIe8
coQGm9NqwZbgwk54uI4/tMuzLUWSV08+xsH0D8ydovLU9h9n/mLUkGifJbH6x/CvYrolQZV0dNiX
9ee3P/QcAr/2LueQ9a8PjWlXR26GMWLSrW1WR3kyFWlA6zt3Lfq9NNmbcw2MP7/mzfkXlrFJJphi
+QRi/lc2+qX33xxdptUoj44GG9Gu8/PA7nzO0g5G2Tag107m81i8MkZb1YjC1zD3lv6C31DmtvOb
W9BHU4p7LhoVKjfL3nW/6nlMl3lKp+42Wq4Zul0Yu62ixNpJFq0rQYe2bfYFDMWCGajbX29P/YU1
vlWP0FU7EWubqUyM86c8CRcgx5OmrK4Jwl36gfOc/bW2StXU0cwiGEmaqPimSB4mUZVfW1eXnr45
RErqcx8xDp5OB52E85gxmAe9PTTU/xeu+9qkn3/2r5fnrdCzN/XiMMEgsLckm0CyXQi0ags0mGJp
JnNXGbn0xj4PZ2nAmtd7CPFyMZ/1bKnWgua/AVUkbSmyyEhLyG+5RE1FHwC/17qUh96Hhr/8ij7T
FMJQZi46KJ7AT5tH8WEsg7kIkjVoymFNpzBW9qGf67XpwG3Ih6hLi4q2AcQrY62X9qA1PL7LLAQa
J/oyOIKCXLLyegACAjxnVQ5JFzNIIGWKTqx8gKWWwDmLRmWMRndVI8X87c1WLfcMio+mAgW87Lja
tcCGyTiL575BFbeNqObH838Mjw0bWbG3vIu9p9q1Iwm/Cn9s2xsywajeHH03gSQh4Tzjfs/4ZfUi
xy5fTpwNgfgz0hyCE2MBbakw9Y0ZPPAt/XaCNDJE4NBU5sBb6dSTQi77ttKLfzcuHi+rO6JVXq7Q
WqMKxXKzhuRX1aH7XWQV4aP/gwa4XnCc8VWJQx+vtloTxg2A02kD25L4EBgiga06BwhNSiXO+iXp
ltF9jnTcIx0fBckf176LC5aElrTsphwnpw5A1aNhEYp6AR8L7EG7PHSgPMX3fgMuBc16j41LOrU0
rsdkiXgzf1u9CQFQEhjGxY1fW5ffN+UYye8qR9LtJzJvirLZD8joUXIgrfSGo9QoIb0oaL3RLzQ0
HdJ/GYNBhFtP5uOBzF0/Zsq4Gki3wJgQaJoey2koEtRdepFSXVLv+2SoHGzSS100MvEDy5Y/caQ8
VScV0X2/Hx2z7ByKdbBcBGM9dA/gCoCs7u26ZnH15zEcdcigpZaviGlsX508rTidjkqxsPg6dZRU
OrN1WHsfHKURPfWFHekeLoXBD2E4x7JXrNR10rOlg0eTLkVV3dUFqg1D6gQt9Y6WqiBJ0XkwXy+c
hX7T6Jsqgu/B6LxvDUSeKmjjTpJ/qLmZ4dRr835Rp7AYe3pX6WHIVbKiH7C+aE5kfpeXc1j9Y2JP
uZc1XhXYu3FeahC0PQWb65sRmpEmLQxMchY0WkzYh6mei7n+MJA10Pu1itr86Hnan491EEorE9Z4
oz4NqmuiPyrOW7hjI1XtyH0f+aKhic6LfoUAv5oDHJ7wWi6HjwDrxO7TGETTky1DaK0EJhz2U6f0
+tuLJWlSpgrHvpIBCNKMLG4KPjdRENc/8zgo1JQUrnekOPIYqhiAMU04XVLHhI6BmG+JnHYg8xQG
zMxY0D30C6QvEx2R2X0JK15D/o5Foo4H7OuQige/qulwRAg3nfozP/5Xw41Up6mh1ZABwRrxfT7Y
srzNhar4jVSe197nhfTGf6o+8oKjtr2aPtUuPvPSh7jx7C6ABHNzKsqQtt8mwcbxJixH4Q6ybxsU
81xvZwFFn1kdGemrXWWM6bIJqs1DQqqif1x0S3aL34ztfo6lxLk3r1WxBIkYvZW+BLXPnUpoA2u7
k38+JF5AbGZ0SRbVRPx5yc810AT1YbMch3YMlj1nQVO/EHxVvyMKRkQuC9A6tggqRbF6SazDovsF
m11PfJwrXbOPOlic/pYLTNSea6ASMjvWkBLbaeufC6kUsGdQXPLK2ZtxEZViSV1NBRC+q8eiD7JE
1oRmWtfo8rZSftmxhJi+YDwRQa+8e9f6o/7DEG47hxqYB3oehHvDzIbg6DzlltmvoUKpdEy0Bkjz
lgwrMhT0IaanYUbxRSVdZHD6HtZiGbv+MMCERaoMVkLhGeDNvWJ6mCrPM38wwd7iEsqQu+mkb7oB
IaUro35Ykth0mogkCshi6vtexq0q91Qsfewf8jDKyQdTAfdBEz9uF5lD6UwtQSYjTIs4GuQ5/WHO
PfbgF2Pt2TRkVWsIIAqaqB1ZwIlr07mMA/zLPGZlN6V1oWn+DC9Ca7M2ImvE0ilGiQQZ4ERV4HZF
p4zIb4ESg3JmUlkfYpYc2HsfCs++XehNrh2qTbwpPX9PhLPzTcNJ5fIsrPqGHLCV89gl8Qw4sd5P
Y7GWD1NHbArZJPIcGsjYeWQOgE4CuYd+UrjO+An09TI0iYMs9vIRy9DqjwCEF8WjLmCWfgQ8sZdQ
YJNDezfKQckHl3crP/hrTGqaTIuCJKzUfG0ZyND5styaPCjlrc4h7H/brmPR3GFeS/Vxpm4JdGpy
udg/gkcgdeyrmCo/66YeB14yRUA+pkupormFL9CUd7u1xU3uH4eajov5yHP0gM8GrKT8UEZj7vZU
IVT4OarOFjK1YYUxS33wsKYh4SF42l/KVecSKfSslo+hZ7XalVZknZ52FAwx9QRDO9omuLJUgAmC
83PwzzoMsPRZwlzlP1sODO+9PyvGn5qmgshXOoNq693kK4zq1Y42RVd1iQwa6GxC3Rol46SQk69/
AHEPr+009yB8bzJWei1iEVoPtXmpvGDs610PU/RwPLgiX43e4UgVJiV+0w63MH4d4DzY2c4U7S86
+NOSwQRVW2CIG/wfSemCGjLFdRBXXotcEUUXpD9dY/KvASTa21/jNCCsShB1lE5l/lSU47ir/GoK
2U5q6Xtg9gem/gW2yvSjt34cHbthrBPKo+mhbCwH5LqJa15I+H8VrbsnoIEg5yo9HnAvadelkyhs
VUX5Ce6FVp3WWbg1c57Hl/nAWsUXf1+EuFUPxu8ZuKyxr2jlslCIZYB1vR2t/RqthActXohb9lPU
OFNVhoggcMi9W6FA3F2aFvPSwNAFme3YY1QwlFHcxCmJS/ijpFGxwAHgqJoyhMB6AV8gPwtXu4Sw
RMNVkrCo0NFtz2FA+cHIPGKJa1QO1zRd+pX8PQyrHyyZwEGk7tkKwM6DgOEycKWrRuJS3jcjE5Pa
nQt7FT/ayLVRsWubYDnk7Tg9sprb+UEQZqC3JVD+td69BVqVPdqWCfeRlC7u16wYh6a46fI2bsaf
DQJXtxsH0ek1KUSofJp0/eJ1+qMPd4CuhdmnLNgHP6yEX+9tDSo69MZRvjMvxiAKPuphUfdzI2rG
U4MQs0PVCAcIQ0Vj0cQdPezGYVcACgOja8VrHn6m6PXkIHBPY9h5adBRALfSruw9rFFhtBjitCRE
kz6r2Ngak9aUMbcecTloJKhdgPgGLFCH+FYaHhid5CUYd9lqZmAzdpZ7axBl/YCoDvLZBL4JXVZO
CAyjrIyhpvniCay4D2aICeKlCeqFLhHT0q561xBU2HBdsLBbH0aOiO+OzRwVeztQs0YJVkJRTqh+
NG2uU93GXvuEOVHgaWG/Dv0+hox3d9a7hDIAhHnidj674vHIRC8xcsTwnxJ2cPQzoriweESozeU/
BvQF7+MwQ0bjjvqhj2QptmaablQkokal8IVEmT/DGavy6BDqnLaZdQtY5eliy7zQB6+ltAwTA42u
9bGaRe8gtMnQfHjyy1l48H4DcwoyOwEaIv5DGC1uuAtpbBmO2togGYHKe80FyeplRW/6UThu3Hoa
qr6g63NMjB8cYFnngs/ap+jBHWlUxL3GnofYVYn4e/Tlp7CpcbffrHXodUfnIz5DZXt0iw//RCiC
xN2NjKBQEe7VUk9kOFpvpuwcFVv+HK5RbYo90hfOd0x7djnVUzeSP2GN0/wTwu8J3lLwI3PEy3Ro
TOHfj7Wsq11IlkjJLJBhv8Zp4UP9TAEH0pNilOk4IFsmkI/yjEcTRuc6PAxRX/Xwwmza5qn0wprN
Wcg0cMVpFEdd9HOtqr6vIHBC62qPCy8nkLFpBxhvJDCaYMOaDE20VAlUsdoGDmOkmuzBq1eif/TS
w2Jtx5zo+1HJztAep9NYD20HoSw2sKZMqhKiJo8VdSL4NHSwhvra1SuzN00eDd53LiEacnbE1gJd
YVhBWmR/sKkb6swbBM7P9LxlwjGd8zwuP8UBzrESTcmc2qOpKl2+rCI6VyJynzXFAzO9KtE1JE0p
n+EmUvI/yMfQmt5R2g8rjI7XAdpU2dwOHFXYaIyDHnFOZGe5YFERYdt9tNKihsihLTv7QHkgzY8Y
PFxkSnHnzyxrFk8GL0GM3t9x4gagA8QuEDbfe8M8zQ/tXItB31gQyNrbnnkczqNCyMg7+hP07ne5
BIf1RDoCascI7lqaz7UXdgn4PGMF96NlabGBJh0vrf9AoOKNaH+OZ2gfpKBWUPVhigrUeoIK8/+9
6MsJp0YDUr79gYhuWNzO6toHIHGIc8QaAEBC8YU1cBw20GvMGbqORYCAUiaqaso6W5y04N4MddMs
94UnHMm8Kod4fQpZnXr8zGvrdb9dU5Lit0VkWf+YpoGPXzsTV/azctZ2X7yA+P5tZHIRBfsYeOPq
CRDAUb+sMxxw9wV2rplPMIux/N7oVTgvWRrlot/92vZfh7pcDb+tgc1Xd8Xay0kmEBuZ65/Eio8B
YjGUY6EMgt1EZGVv4OWWozmft6QwoIKUkk3opEZunPehtcS0OzUE4fhcd30AV2UDD8G+uXcIPlFH
7m3rz6AyQWTK3miDiYOIkom4jPukL8defVlzJpQH9cNRzt0NPFfC4tajla+f5Vr3tdnF6DR538k0
au4OgkWh+KhbmOPBewEZOXAMCodovGbrPAjS34dNMyp7JCgJ1Czh0NIiwYEbJdb4BmF33XpgU3Sl
vYmjCRJkWQlPB7OPJEM+NkaO0T+OK+mjei9V4w3YUZCcivh48I0Xj7/83F+WPXVdiKCq9T0HIDMt
GzgX5SNgSsg2nEVylwzgp4ovyyhY0oL7gPpk+x0qaqglp1MZ22ZOygigmTaN4TQFk0Lc8HK6R1Q6
3luwqPpnkJLG6CmoaFXsPGgrVDyrnEIZonCAL3zyjGMdHO4n9RTVk9l7K/IkKlk+JJSMYZ1JyUf3
QpzVM08sUr+MAFJjTnMv2igjc/Uc1KW9XWjI2ddSojKSwJRgzEIOzchOCWxrwSfb3s+8q+2HrueA
4CYwPOJ63AESDTPebDHUkN+l65aFwzkIfrxzu7BgB9hZnruENKvgnyYfEaB/kLImbZDOVPbilOsp
rOntOZkaVSodnKHD42pGnFrPQ4gVzRJEdJzxMyW8RNREFxRcgpuxW3HlZ5OmQ4WDwQfkMKXg6JIu
IxE1Su8ZMiEfceskhf+z70KvfSxjl6NCoG0EXDtWkJzzYreIUdRz0rUm6iAFHnZqZ8c8AAwmX2pY
tlTwmqd/ej9GYSbSS6H/2MmvRuR2Xh1E31oAfdd1l9uzpv1uBQSxwgj4sQMKoNTrhGN1YOFQVilx
JOhcitLHMKv9Mq+9sKdqWel8XwUc6VPqoODHJYAL8dpFRUo6Var6OYDQWQtcDhT4DJPxEakTW9xt
VbWtQY5H3cTCpKwCVDKgZ4yqTCMidrtSNjRBAgy/XbMGLhD/BHSthkcfBcQqwUKD4bCnwvA4t7Bl
DhVqi42JQssOEIEN2HeBdsdcPIEv2887Fsm4upeBHqqbuvNdn6cu9FWXoNpj1c4HlrBpMqGWKKzS
yfWwNwwxIKiAiNCrI5HMEuFSjfpUXck14RHDGbZzM0L473U3UX3HppLW+7Nc2W9QqfJqj/MzFEkT
uGA/QxQYSbgJQ/mr8Nv2OwprcrmfyEonJDG4UsMXFOFQIU28UI7jbyQLdf1j7LQNH/vKthg4qCHr
3RTj0OwSKD4g0cvCoq3GGxY7q/pbaRA32HSB6+ZPvVoENLcoV87NAN8PYJTXVKKs4/e/4qrTKKDl
uO3z9ZmgFDHyDyET0Jm58aaFDT+QVRJqPwQt+oRlWiNAxE5vpaPxn6Aa19CinaJ5m0pJ6iyU6/Il
HIZ+eK6KcSXFblrDdrxZ1inoM2kCNrGdkw4+dHCjnfoyE7pHeTQbh7lGr7nF9CD1pR2f8LQhR6lQ
pEEwjwF7bhFHl59rDx7fSxJya9o2KaICZEwNDd7Bz1CAX6GvSuOyo94uHIp1GVM2ENyOKaU1TO+y
CZZs5mHgldM3HSGt+4F6pRb+DlU2wz/mJYLlYj96RYRjUtuV53eqC6n65LUop34NoPLYyKy1Uo5P
nowxe5lfeW6as2KuXJOFjVP9T9f8D2fn0Ry3r7X57zLrYRVJgGkxG7KD1JIsy7YctGE5ghkMANOn
n1/P6r6aa7vKq1v1v3J3MwA450kn0dU58lZNR94TKKPvwiXG7MksSI+0Nzb1nHRZ5mMP1Ub22zp0
E1dUmxLF1hj0R6r6YedZ+q5pr3BMNa/Ffd3t5TqmQhNSog57Z4VdQTN0GLqZ2+Oz538S3zpLyhvd
BuxeWCMeExKRizvNxCO9ESC8h/NJypJHSBe2qY+haMlDrRptt9OyhFih0tmRgzkukkd29MxU72+L
ZiugISfsRftpUVW8kqUvqqq8Xaizgca2fhiTU61bzmOm4KkHd7XxdlduY0TQ3a6deHzDTQ3Hm3Bs
2/hbUulqajJNj9aLtFv7wPlR9NFaHpue6WpdGpQ9m00mtqsYM6MeVotJk9m6QBkuftDBPa+6CsdP
jGIzU09DNNTJZ4FWmmLVVWKbUs5nl4CkkMNoYz64Bci5W3UciqdYmKSCktzzggFB+Zjv3qd66MB1
DkVuSuZx68BR0gHP64v1Zioa7d9PQy76t1VsyiU81IL4c8N9jrv5oRZBbe7rOWnj9jC5DsbbLII3
oZbE7uWE4kg7VSv3fA1DDkeKNWXD6cCarqtPhYt49bnqxjxvPyRFNRHWQkdYWpbfTAH9cze29m+m
VnjyI0qcpTvXwSplKiahTnpwYvcovLLaqBpLIpfb4wY6UVWHCK3v6D2uaynXl66ZvOWpYpyAueNh
SEmLad1W3Ud1U8bfaHsWmqDSt8HyXrqVKW6Z8Cxq9v+AhugXqQVRvR5EHFryfgNBYp6Xgbgn7ZDu
ZvW3MYsoFj1w0TBBAZiCcQ/bY6IoC34l4TrZBzbppadV7Fvz1qVen24r5jb5T8U6JsF7f5ysjjNg
kzyyh87OUfQB4qMaT24XhnPaltO4TqhMCXrKWmftwptGJYH/EA+USPYU9vMeHyavHoQ8JmiSxVPl
uERbHJRTYgdNOaTIZEm3tWh80nBIQ2s/ks0u9JuVvGF1367UyR8pvujjswScL7/1rPFEeeQrA+97
UhIhYM4g+2P30m7wNQ+9mgvSYwK9mvWobCGXF2shL5rMmbSTv7FUFe6prtz9UcwO+QMUmTl8AojF
59UM6nNSE3567Gr2cCDc1ZveMRMx6js2pmk5L44rTyrIzTh+nvMkLIcsmlY7HN1u2prvHRmDg39S
VdA3yZ1gJnTrpgs+/lW/Z4ZtkrRnu+1WUlSF7J/HJa/K5qf0+8r0H8eWkerbEdmoLJ+1ElPyjkkH
fvWzKdSQ/MhjMSdfuhXe4SwFEQ1v927dghfGt2zyHCh2D6Y2CpGM+2WumLJaoAacJ+9kprwYP6sp
cMJsrEg//lDywoZ0CFFjnQ9zMdXzZVrxxlA7+UkYZA7UiXNTbF7lV1gqLL4cFAld1VNpRbpV6TbX
evtKolrv39aU/1F465igll5KaoEbfANvE+6darWNPyoAKuhAx4uYlnE9XZ/KiHf9EVJvNSMn/BbM
Z+QGlX0McdKI6ejK2c5pPoThGQNJkj/w+tkaILc229dANGJl4rj2tHP2qsV5aOpJPw7WzB+ux9+F
A25/jHzWhstBG8a8oVDCMtxuwoqBywcmDimmjjCFPan2VFd9I+/iSlbjnei10Ae/l3PmDozXvJZw
QY+4rmK8Qp8JvSf+A9BEt1HwARvIJ4gkL3+KbUj4YNtw99R9n3cklqYQGcJ8dytOg+2wXN2C3tF2
yvS/qn7p5h8g5lt4Ys9xxEPki7r95nIZ1juUPPnKvh85i8KvBWN/Ry9T66jiY8TkvTw4b7IrSYOg
U0j6l1mZSkfnaSk31IxrEYE5B1atXpFWk+NOWRsAZtA+e2Ql4O5pGp/KyC+6vXnu+zjydLYBYQyc
2dC7cAKek8CKmH1skRDuuWeRs8ZtV7lHb0BUe7C99qpD0Cz18Ajb2+k71SyRy+ZCjyxPFYm8yxun
C/rovJe25DvZndY4a4aQKlh5iwQJ1hhOHmq/r4U8e9CCAr2SnNcKkmuY5J6kbDjJnOG3SewD0Fq4
Uk41Meij9N3GfncaIAhGN9B/aIhmZTTxD25Ey9wc/D3i5Hryc092+hwVumzCTLZGNF/Hxs5AyNYQ
MnrkBWZE1wM2mKR6infZtXQbLs68lBKGaO5xC9D30BmC/QzRttwAhPmT99X4SwITy2agKQ8GR3Gp
6bTmLcImI4uVEtw4JoLpy2kKaA2ANhVk88z0LJPZuh1o2wGljLnssFzdO1UGxvQHZAW2/1iUyhFl
tvPe1etj6TIZTgG8zjs71e5WyYYSIyS7fDl0E//4p2p3VzdpGSvHHjBJmPUmD1ThpCtEcrudKrPH
nJ/DNkuSN21TCRqFbuT7D67eluCrWAC7O0SS/uwv1ARxGw5QkYsZomOJp/5n1wxCxbzCQsjlUOU9
+YBCMORpOOt4VKBpCesm9aDp5MmJ96W7JDRjpj2BOA/oI9MYyKw/sCOU+Qdw46T7AOkmCriEdm3y
/F7biBBcJ59z+XP1Vke/N6EI/SgTVeSs08n2HHGfm0qv4mL9IFQmXfJBW5WCLETenYnB/e/KSeEC
zTmQyzeeOxf92UOk7NIMdN58htsp1qOrRz++pS7culvIjCW8l8hbyADK1RogC1Ai/uTvch4hcEWS
rN494FTBy1e1/ShoqiZsFnerE87jm4hZMbGTzYhxLCSUv2/b/cZGYD4uFRDSjS6B/A9FDM1anlzQ
3+v3swgnIEqvMmZNKZImKqIa8G39BiywK4QB3hqu8qap5nh5u0drU98yYtns92Ze6jlG9sPFanLp
vbizZyOj1jsSzx98Tlgs7wqjuvi+WHr9VQovOJXFxjJSI/RhOtAHD/dTbJrvW0hTe5yTKWifwrWS
4tgiKdBHAHLVvjU63G2flrToTpVxgJVli4qSbhFN/eSMFR6CPLGT/7AlzPb+5jer+9VFkhzeFzE2
oL6O/qaHAWT8jQjqlWitC2VRMd2R2lN48eBrn2kBtQdHeFXEtJxrZY3ewp97xWKO2Ni8aKTBB6wI
K8gIMbpPWKZ18qlBE1FXt31EB7uhgNOd/Rp5TXyl3Go21O7UlINA7rfmE4r90dqIUQrN2jGD7bj1
iPJuDbXw/sYi+yB+XWB1asMPLma3mDM7Jpztu1bKp8PwMK5GnxXj4GuZiYExG/7RN23UNakb2r54
H7SVI7z7oaVpKI42dOmI2PncKlpSxicNEEj0hsRnHvOeOvjrNf3QGW6p6fviG3yiKOOTSzdDuwAT
tLofmriXw20d7NTEcBZYIj8LmWzJowvBvJ14xDqWmZyZ/UuwcrXCdqSQX8HcgxN44ZJBBAIkZq12
Y35zz1ioRP2aqA666DhPLTjfHQxaWT87cNOlPUIZ74PN3LBadnVeXFkT6NsnA5TEe7fuROzgbCu2
wCbHrlvifD+5g9yWd5vFgVgckoFMU5GpPdHr1euLSzQ5QQZXcXWTtFHY4XanqIO3yGk/RVbtTLlQ
b+ItAfnJlj6EZGNplWqqHhpn1cOLdZyissfeDdrOP49+Qct3k2/jGJXk305lMKeNV4ZOwhxPLy69
czsnnvRvIkv28f7WgamJPzuUbUH+YPKlsdHHvhORKt42Rdd67Y3TCCEMzRYo7kmKbu/eNUyDifaX
rWUtun06d8lS12UaOKgR5gfP2XNF0oNUwfiwylgisHC1N2idIbk0zvsZTSn5YFqv8cGTehnf0gXS
Wx77nhBcYnv7UGoPFU/ZJPzZbJ3nHjA4N2mXgMOcakER+Z22fx+e+2F3vTvmfPpiS32gq+2Nt8SN
/BoFoYfVbLhKOtIVX76fZ0AHDW1S7a7D/DzPHhUdyhAZtnu6y5UFHa4iep9sPF3g/T6oi8uSOwIR
ohtEyXCk8HFKkY7DiKAgVd4QtJ+6kM73Yfes2IqsGtYRkQ+zl1QYn1rdtvDlLUx6l0rOiuWTMaLw
vs0qIQ8DW3ATbwto4e4zhpr8QRG8eGpt1U9YUb0+BmtC4ZROg2uKeyGn0HmXDGLav4Pqe+aTkm4w
/URh18vPHlCcSw1ar3KLDhuN05xVo1qde7hNV91zsaH4LmsIhRvPJqD9mTdRwzNgqmiC5iURnZEM
AGzjYD/khdtDi/QS+zUK2c6PntBPxV0L8mvk6F5IKK63t6Pto+4FjD+wT+sYNtOxmFRtPzD60Fl/
LFXnjT8ACq4wSsNdhI5YRxiIX3FlxfATv862kpAVte23qk/iDjqs9Xc0bx3073rrJKPxyTktq9X7
Gllv5b627jLVnwvRbe7LUvl5+VYN2s3xOQVeMiM6klu+fHCBhsRNk1O77llbl0XnnGYC7/wAUsw0
9nYtRLm+dZWqrDolwBLqYxAPkf/Dy0NbZ3xU2Pvpts2u3I9OmEuzpPXWt/UDe0AQ1WdkV3t0E9Bv
1D/EUDXUWRaKqLtAQUXdEx9lOyebVq4khmFdk+6Zi14oLxePkoZduOz2+MyYlsI/+XJZ65977bT9
jTRxb7+3biMKNHwISU4x2jmGnGrZOdtR25lZRmnouH4gb4BnaE0uldNUI/xztZogC9Yl3/17Ep6L
LngIRe361MPEpJCEu0V7HB72cK2j+3nsfT8+rTw9F5zKtvmllj7cJVsw+3Q5lrv3iEiVQ5SxhTRp
aa6jCMbMn5I9eh6GaQ1N2rh5nn/nkAH+GBa3Dr72+2L3d8gy+u2HGYAb5tRGTG2Oj9sA/vfI5JQ+
OLT+mosv1BQbJ1Iktn7XJxLxJvQIEfoNfzv2g9M1z0yXBko87L2QzrOuSD1m23bjpH9j4Yr3855v
CSrqhJbH00eHz5b38N2FAA4K1SjN7bSapv4FqKPE+1X2quAddxHM3XLTRPh10Y6/Q+xLjR+Ql9D9
3pRhMUDyMz2lS7dwk/sNK3yZPxGP28Z+NtIkxQe7gicdGqRXTp8CYqL6yiqG+jRdFnnVWL2fsA5Q
zERjggHPFKg/QWeQIA73bePAkoX9lg9vryAD/P4ShNWTFyi//tDKZF4Pc1C69kuR93H5Q6OoCr9v
bpt3D10/DvldtDFd6X2IEcL9sidGSkSfa+897WwI+TGXVEJvQcI5Z00eRRyFkEUizDAoRfQDrvD0
c+lBNj+HYxHE502TxpaniQrW3UIAy8pvMrvXe8JOrpLkV2OU2RssENMmbglBj/2vneoXGuRmogrj
1C8gKEfkWfJ+WBdpP6o6VhtKKB1t/sFZq6h8N7YxlgGgIrbEw4QArfq2qDaIm2M9rGH7zIaq+hsG
PiaWWeWMOnzondZxX8BmINVky5lNc3bFSfqj05DbhYwx7hm0bBYGYct0YBABZsoe/OjE6W76MRsN
TNrjOizD+Giu/NVNYUSLcj3A3rl84qKb+C3iiWX9NHpOZ23WsOCpS118R9uBaP3B3OaAB4jOE8dD
dhGCwLQPYxLN5ZRp283b5+scN/0CyhYxpUvtbaHTvOO1+ZIXW7h8GPZVUenE7bKDnif5SiWXujYe
98eyHduHorDc+80ZO/N1HWdUuakuCN6bUkKxHe/B9tvoPOwdcpAvg1sq02SsUn2TAw6oJ1R+Ovow
rvR7/IR87T/BFuXuTe6zN57WeSJ0sBKY0U5tHrfl8+x0PWock8sfKgjyS7mX7ELo2h6byHtbFLXe
P1i7uRv9wpZ8y3VV0YIXrI+39YrklAr0lCfem6kvbn1A4AOCc6e5i7ATle+mvDbr/Ya8V9+Jbp79
286Lbwe4qBqrDJGIcXVYaN29Mg3n3fdOCcK3EQdKMtQvTUnF9JxUq2Cr8QqGwphU5k4v6wPgfQwu
AepRD08ILmxw59S+yO0RLqkrH1UFf/6475v0n8Q29hoJwdKMAfVOLeyxQQoTnYbVJWwgAVxLN7Cu
2B50I5bBZLLEP31ZxoDSIhU5ZruXZbPbbFPZYJn+apQ2BaZv38UoFk99RNpiSBBDizVgzpFBetaN
8jclAct4yECRrbaomgYGRBrfg67uHGNT9BHzdmkLXy93FPWhdwQOCpzLIGad322BI6g2fcAybE3M
uU/3rZ3I16TacdHPoH7K6trCWFHeM3V58SV/E+cItBERIrE4gz+R77KgQuf1G0c77scZMi6KjpEb
7dATtKB7d5dflYkShCay+v2KyM35QWaWDeRRLwgTK+Iwl0Qsadzt4fbFCOzS80lxFFA1V8O4Rb8A
Lur5s3a70TxGBYrxKZ3wNJA5ymIjq8NbGlncJjlNm70lEYP1fvb01qBUVUEToaoOIOb0B3eaGlwE
s1NJaw5xjawDvE3nM2URoQFABkcjpxLVRUNGM5xOL8Pd7cmb6ufwJ5/P+XU7RmyHT0FRbDgvB16e
/Zeux3p/qfFY2/dD2FaTOjiohp4GTuT5TVjrvhS/AG+CJjmszIkofsXeVuvDjkxzfh4D44wPZbi1
PbUOVhD1jMwPBUsVGI+5Smrcp7a/gzfkV19KFebjo9XuiizZMzQf+I77cu62/Ox27OcNsgNp5MtS
2iX0Mo0McX0T0HcOY+rD9mi0kBjYTDrbbujeC4LLIAi2Bo/CmoHbA4unbQXb825iEytlphXZpTVP
3ljfTR0ksjBJzDYcxuCYxBKYKqvyhuBg3jrBvz407hQU3Q2i8ZrY1pU9ewI10h1TRtGpkgfxDvkE
rNcp6Zt8fT/DQMn8VHIeujdRTkbfByt5C7IEsggmI46WXdy0pg63F2ic1XTpahz2jXTYmr0+V6CQ
8iuUYr2DroHf4UIsnK3AMI4YfUwu4RhGPUU/LhV52FxVrz+7teW9CnQyB2AVTotQYEuA0aODBdAO
vwkv5HiICk8uczpiUti259iJIodYBYNW/UswNWXkHXZBcD1Km2L14o+Qa635gDxCFg90ymsYpQPr
9HOx5S1Jeh1uvfxJuJVd2YHFiPRwCshovOE2e0V03CcEc/BE+1DPv0BVA/d0HZiXyGNXrnaXTM4b
8+7MWbL31OcKTCeBhR7JOUiLybHTl6JYtLBnaKDcfN/GOSmrk4yYFmtOc9v7Vn7IVetz1jDrPA5v
IH5E8FyucdXcYyMWV7Ph2Eoijlk6b3ABdMFNiB6gudR2iJrzoifwhtR3WgiTdAnyMPlWRTnNYjon
rstOZLem5Tj3lnB0fk4ITFEJ9C4ugTPk3uA3dyEtCtOAliH2BwZMNdH+w41KIt0Kogfj6SAHTitK
7h1Y+1ZtHfJowiSmdXw/bEvvfE/mq5opDdFL89oxC9oXHeRLred7/ihYz9h4dhTYUFub/dgiXypn
BPZdS2enr4KIj2Wvgpb8F9mPOj5W+bIAzNoyT9KybUz5Ec7OJ8VL+qH1nrwWNP7SyEHsWU7nMsf3
tuSOYC8ZJux9x3HiQEVeVI71Sgt+1Rb0qe28Yrsd4m5Ivvf7NcboZkD3tdUkeQ1myE9Uontxrxvl
R7jg6zGQtJET7v7p82i7abmvKbHlR8QLdM5ev4noJz9q6GoG81aeW2Yxv4FlT+evo+loDGqO5agT
PAPrY+JWjKC4YgWj5E4Os0zCYxtGZbDdom+M22e6fz0eiC1w2i+zGaPmpxlYxd2tcZUvmkNseO+e
WAxNcqbokcMTXOKsGaSJ/UK9V16piuCQz3uA+DWU0yxkWlDAEsVvJ8Bw8NTQobqHly4bpzwkzd6o
BvPjVZiaIiE2bXGc65wtIfNzZ2Cicav6yfMyNms80HftvIwxfnaHzik8eFOv1uhcYpPsm8ueS4f4
cBahXs9LAJ2vslCFDW4UHfTej2AD+nnfq7zcL61RuVxSO7emDA8V5ZJ7NhX74Yvrj7llp1JO5XmH
bhNx8q3WYT/cgX4HgL9D0YwNnl8P1PG2aXoxxOkWUymgWnVx4KRO5PS6P7aMBF30k+EeVBKxutHt
o0vdN60ZqSNO97BT2kB3rp1xnAktjz8Sbq+HqBqOOxO4CCOm9OlnhPlGqvmBHnqtcIvUYaLsWXd5
495YlmLwDtuUv4hDuVlnfCOSHQ3IgY55qe9lLXf3OKo2rtDT71orS8PCofURu4rsH/JN5e5XDzja
OsiPURWg2IvdGU/REgxXXmccOmbGRLZdURlDNkVx5nfe7pX3KnDHMX8qYuTNRTboptBAgk5eJ8zt
GIIx8Y7TACjYHmOzcZpysHRdeNyrKNmeduuK6pdoGhZbqinik5+DxDaA/6e5quQESkEqr3Weh3rM
hjhxoJOQL/ldSpkRlbdNJUujboVZx6k+xlrSZmS2qdf8Q+zqrjl5M/3efIAGCbs7JG+r994lZ7v7
srWj69IrBqAv++PeEkaDVicoUQ8dtNfv02NZJ2A4Zbl6e9ZDkkOKOFJVdZBNCp6DsipZxim1wLjx
j6WJuhiyCEJ7/7FT3AyPpKGxdd3v/PvxOChwMVQO04iTjOrXTPPzgoaHmSmeat1JZ/uMyCA8UvPn
7u1VsBv8jFZy8eJzswdi+9z5SwxWTQKMl3+f6KacOG3iZpHwxarE8gQthOX0cc6NJsVn9pNp82+W
Ldx1dcIJaJRKpa9Cv7shOSja0YlF+N0eg7yM4At0bCdTP9TFWiM5KPkkZAOoApAJHLFWtPiMFrdd
wXREH7hv9NSt0bPoIMzDg0xI54YD3vTOBJKxpNFGBWXypKvPpQGkKt7ggwB/PY7aOO5+1/U7SdCo
MnKR3EFUNsl+TtoQbfJhn6LQbY6tHzr+dO+ZEMaQC9z8+ZK04FlJqowMFsIlOUctPJa3VEN3P1PR
5HXWRGEQvp00CgGNusAp4AGVn4y5B+doKNJSeNg4CjJEnU3eZzGhBI7N8CR0pv4kC4YLqiPGDZ+X
nQlyDU+MF3ENDtPqhn6VeW7UbBC1IyIkJ3WcvW2varcrFX0Vt6KEQQHqesODmGCCPnaa/DiiTu3o
Vg1ByybIkQcwimDPMKR5E+eZX1XNEw2LDjE4EqmBZiFEmNGCG1fJjlbA7xZCamPEavWvaABrovtb
h14PhEl6exwfeIk8la2K9Zy/3+DMzUtSDLPpDkNTdcEj+q7AOyR2SwCMejxkzcewlWKyx6SZa4Ga
Kyeub347zf1ov/XrKGPgD0jbhgGnC/aAqzU/avVBqC3CgBEvPjbWh26KFlqyWQAFXzUt8ZcdMurJ
jO1EjP3IYvcYRM//Tde49WYe8gxAYa6mw+iSZwRHWsMxlxlFTVyzWOhOLNbMYeqWy+yynAmDWbZp
u+8LDH79oWdKYPGJLx1z/k21Jk8LJNniHOcoqNV64OTzzQuVJGhp6pWr8XlOoec6rJkl8ouW9k/p
BOFksUGVIINeYoCNIucMm3xmkR2RrQbdL2jXTgQnfH0SybAXS28Ashi1nl9G7RfmBnffNHUMvi4b
xvrULXj6c9nyZ8TwMH/NQeNVgLP+CAOiSOhQVnhdB/rmihG4dvCqKoMSnJhH4+2J3L6jxpPiMRmQ
3rzDheQ2OwQB4t2fdJ28Umnh6mV6i1wI4eUBF8qinjY0/0iYY0aTF49gAQQ2gQcXSCmnfPGbB7qm
vsRFuWpnxxLogPuxYe9ss7fTIsbgud3kFCzHAD6rmA8xkSnxDbqDaVXYJCqQ5CMp6klUZu2aYwlm
8soV/QIoZSnUi1bVXV1SxTa3USNumFZG2NehHReKiZS7MjtvuwXB62MN/q2ftoFWGXwDtEClObaU
5GMdg5RdExwUBxiKmnlrQBN9m4w/zBi71Z1n8IGo8zUwv7tTekRMUqaoCWPVH0lR28X42NR5E0w4
4BBX5e6hbhBqof4IvabUeGBY5/NBdoSaIDvYcj7uHMzIOxySVLrdKQ4bhw4NWpSA8SB+n/LJN6nd
Q1U2EE1bncTroeJGi+T7DIVnE+K40EE4VUKrajwzk2Dm6wR6K/Gus4aOS1SP4YsKZ8DbO6hLlM8f
gwlwv7pvapd+4x3cZe6Wxa8/29P/m/U98tF8/09vOuSiqibhiourvCffLU3moKP5C9d3DYh8bXy/
fvg1BeH713dlp6b/87+8/+0lzlp7DAa5OIs+yPmxI+wYfiSd56/4mwJetX+7iFe5EGhxlI78gYsY
J3GufYJ48SId/vzh/y0W4noRr2IhepU0yphSXoZy/7H4+M5q96Oc7BtcjP/0++XrEN4WPa7bd70H
ahUeZkIg4jE+/vnX//fnK18H8CrJ8A9+PHQETCLFx1Z5twyDsX+ZSPffUiUiX74O4Z0LJcc6HsVF
E5zConkZS3luVPgP4WTXj38V+7AFrE2D6+8yTf6B0YCPlBL/kPN0/ehXmQ9rj2E4aLjn+Aie/ASc
pI9Pf77nv7spr/Ie+qpTKGIneRlLG2ZVt72dRorqfu7/MrHmv0WqXX/7q0WLVVVsTPbyLh3QR1A+
T+7naCrv8ogJxH9bu7+7iFdrt8tzp6L7EZeaUxf4ECn/lYpIYc/1X177333Fq2VrY11COrH3VFN1
zIXGXnu1Kfh/SVb63av/auHSPOclJYy4GJdCZxhxybQznMg/PeTXobulhwin2RPUK1qQPuVfSL85
iLD8S47Wbx7x68zdrk8Q4sTa41RUhMFtuNPej2pJN/R2ce/92xOIr9/+Hxt0lxNdDuAiLiJoYHOj
tFnCW2CvvyyE313Eq+Ur6GR2PfGeQtGmrvvA0ZyuDGTY5ReO478cMr95i+Lrf/+PazCbaIgn5jHX
OHZ0NJ+Kwn0fb/80as2H0v+fH6+WIagQgTOrNSLAxYxAEvkHp97+couut+L/PyLl65jd1p2pcqtc
XPx9Rjv2A33X1zj65QfxP76nr9bxEu7XVMHYvyzh8Llv+1T15rM3/dN4Im7PqzWMV7GZec68QXWH
Tre6j6z5y6353YN9tX7LJQgKsUY82Ei4AHTaHEoY4MxUWGT/aRH//yG7lSntzk5tZLNmOKOeHXSA
t6y7v22j19fkvzzf1wm7OvZjBm9X1+dbR29GPQV3SxVu/3aIvZ7DSM4WXBkKN7a4yT1jyomPYdz9
5ZT5zf1/PYWxHm2Lm7BlPKgnbvuyJxoU4mNp/rLD/e7jX61bLVAMg/5RtLnJDTJIEjjqu42d+t8e
7at12yeE55BBIi695zy0SfEFhTEBR9Xx3z7+1REMJGTUCONyCUb/3EhxwMT7kmDG/bePf7Vq3X30
VLxacXH0eoFTSEOX1Jfyb0O5f3fvX63aIQSkpuUVOIzDd+7YXqaOWM/ADd79+ef/Zlf7f8q//9iT
y/LqgVcdd6fRj1CWR0fMXytyhyPkq3/+it8srNdZrKh2p2kD37nMSFHoufA+xhnOQu/fLuF1HCsQ
R4lIhbffH/r7eilv2wlZn7/c1Ln48OdL+M3x+DpbtfckVmZL21JuSQfIa4MU/caWeZ35trX0StIf
2/TP3/W723V9Uv/5RHCmFhV5Spe4m3AOSxhu4U/2Hz/91VpugnLzClxAF1v1DwzAY3AifN/hzz/9
Ny9TeL2k//jpskF/3Q6s5FCqCUK1fvJb1ChoNsIT0qS/HTe/u0OvVjRuLmiBnmZVtzZEKFYN2YZn
48/X8JsF9zrztbRJ23uhTxNZVT/MPKNsICikmNu/rIbf3aNXCzqXVul2oQ9bKg/kdZF4j0gLI8Dr
LTFS/1ZQvx7PqKJcLTGQ3AVju5vNrA+YH1CsP9+i/xrvSlfzOt5V+SbYS7LALtjM3vD+M1/yk2j3
G6MllhGUZUSiqeCmBM/88zf+5om/TnYlmadsCiZmXiqvu52i9WjdH//2ya/qamgJZ/Q8LkXGzh0k
31OHv+LPH/2bN+l1cGvp+/+Xsytpblvnlr+IVSQBcNhSogbSsh0n8XWyYSX5bjgTnKdf/5pZObiG
UI9bLSDw4DTGPt2VO7oRDXCv4jta4q+0g4yfytVMkkhMQDK1IRlld9ivQKcLNNwFLwv2oz1Bebor
FSuzLOzb7+/wXBGCQj1cUgcMJovQt0VFEVRucA+XKMb142snKoqislFjWgciI4729LakQbHCqBpF
d9DMOORQp4Qck2IwZJ9i/v0pGsfusV17FKHjqvr8501ft8d9lx9MwPQKBam8ZyOBu3mjwVkhm7NH
HUp8iu2dbKSF7XW0dNjNkwmrDxmurf4Q41XdM5b2CFm8T/dzVRIeUe10ndOMQWCLBqad36oIohrd
yH7eb1vSfVHPFDo9Dqq4YxYscXIwY4jmR+vXHrcUo8F/3/8LSR5RAcUdI26ZYN4OdAeUYzzBuPZ3
UNgPDEdYq/rOl1/3/0cCabp94jtA1Hi0hVYgPsWAssjQxOdOA+0kaf19zQuQxmvWsI60WQJIbYXQ
Ij6ncRqMWqfYx38kQYxpmwpwngoINoFoaQRQEAC9AeXuzXPZ/EDFFuqVsBHIILdlMQW0ZX8mLNJ4
NZp5v90oROC/tRC96c0ar3K4IlncY42/G6Z/y7JXzFSygRHg7WgVSgRRIhVwa7hmHX1ccmhikFQx
e8iaFwDetmvT4wKeBePILstaPKHo4ame7M/3x12GPgHgS56jOCRB7wcn/w1lr/91zaqYOyQ9J9vw
vMtYdwYXAhwqrBJTc3XNwmea+z8LhZL3ey5rfgPku+ZhKI3LR0jX4/jgPiaGe2jG7DHDe+395iWB
IQKum8rWy27EnUsb97DC7ZoCAiuZTqmrGFjZVoYIiIbIKoG0FtJ0BU8fhE0vtb717ehDrBD3R5U/
t6816iLMtVV8kixi2+/vIqa1ep9GOq5SUfGJUuYJW0sQmsEjvx8xWfNbJN837/ZVTkD7CgxzPdUQ
X2g6PSCa6hpGNiDk7+YhYtgOHJ65gcta29dRYHs2W0P1OiRZKYiIYhsKSOOs0yDt+4e1Aw9oAjkQ
amqpsfPGnwhIzvDsmXLQ4oPBmg/EskFRQsG4lfv3wy/7AgHJLNNA73FyFlQgu8cJRridjgllt0H/
cf8fJANsCoBu45ZD1AgxsiAbDKGtQ23UD4zUimlb8gGmAGgUw9m20zMMcD4EyzBtSqhBNvwC21UB
AEkKmQKmoXlWOXZJaTBb60u8kGdLtb7JWhaw3FlgIPIIm5hS5z/TloQosjjui7qA2gjlraXr4FQ4
u1aAq+sjhDCh3KI6OMsGdfuid6g1IBFg89mlwTomuF5orwlZzqhcVrz9yQZVQO00blUcENXFoLYB
ig3B7Yk/swbly6pBlf2DgNx6gjaYbcU4NQ9Ti4f++TBE5T/5mp0IyiP2jYEA3RlX+Q10X7EIg0cA
OlZz4lwPTRQo3m9flj4CdrUWQuuoZKVBBZKAV08g8kLMQnH/Kxlh0R+9xkETGnkaCcDfeck6KIVo
80sHBv39vm/g+eDyWvRI5wXK4LQOsbHMAqwYEyK9yYWT+KkezANJVIuXZJj/uL+9y9OEdlA4jBIa
dEt+WmNoF3J2MyzUy0V7bIywSRXd0rty0JZYW1jgTPlXF+y0I4Tddr6iGQKMwdtYXTsCEKYqu4Jv
A5p/8xyj+GXfKAgwTgtUWJl6skKuE15zGqpp7fxSxS4sOF2f2M71/t/IRkGAc96vOHY0NQt49+Lm
B1BMbSvUpn07CEOAcmNXGkqrOQbAgBl7PUB0xT0MoI7f77wEZX/Mdd6lkGZRCA3gnQJHKKi0VRpI
+msKZs791v/Yxn8EBAHEDPrdPSpwWUC7Og+aFbISaZb9pjBPO43QUTygRKA9Q0qWwhR3fotw3sWW
GPw7GqXzyTYGa18YRV/1RgOzEcYQLJhGLWBkOuPUCwmUVnHlIJlPRG/1dCr1NbV7FkArEIpxX6vl
KdW+3Q+irG1hhTY7Zo6GifxCueShp+5nbDEgrUU+329ekgGiwXpPFpzSUTwULMnk+ihfGfze5i/3
G5f1XUA4tyA9pM+EBM3Sv8Y16c8JSZwz2Cjd9/v/IOu+AHIIWdWocu9xF4niTurHEMUC68JCnZgi
h2WfIMAbEviuaxCsQ924elqznlAR/cImmCrf/wBZ++bfmw1uw3hEpxUNEiOD8UR1nPr5lHLVTZus
eWGZ7t2ej1kBuj3nboETf8e8BszmY+FEii2wbAQEjNdgqTvJrLOgnbKbGZWXrFv9PbGByMjfscF5
M8smNm8H/c0+wrhY2jcUgCkm7o87Dj2Pv1uHV54+FA1GNq3sQ7eC22ipCByypgXMLtDywUnZAv+q
iFEOROnA/4VsU1YpNkcfjyoUD//uukHWNnGakgWQozrzqP0E8R9UVXc7I7P97ftVATo/boeyv2B1
s0uD6ukTLU2V052s7wJiKxeiBlGOQeVdfBoLlIE73Qma5LtmeiJyvJZ4Qpm/M7KAJfrBXNKrAU7C
hAL7fSkpwDWHuVAHdwwcPRbwXYl7biHnaDbxroWEuAJcZxZFEA3KV1wQgavtGmcoBoS1Mz7v672A
VTZMUN2xcIOjJ8NTVSbXWq8uKGBV7Ca29P7vco+ynL/zZoVkP+q+RxroQ0yOUIwkPoVe2POgQTKL
wlkRxeTmqClA8PHGi4hUr6mHmU3SF2swgeEyYD/X0vVzjM38bNBdqwsReV556UCxjOAkmESWj+rN
S5JyxdwmmSIcAcJ5Dk2RAXonQRMnqEgwIHcDA5F9IBC5XeWMkkp7xaxvFg0K4AwUp3E3iFrHVcBA
1nsBxHNUrDbO9HOAglnDg6ZO541LrjidyRoXllyrqta5wjUNik5MH66fp3KsdgZGgC9k+RoS4XUl
aFtCkzfTJWkN8WhoDz040KWjivBI5jjx2Tqxs7hMIL2M4/0QtKikY7N1NRvVwWnD0wc4E31KoZMK
TRZUz0HD2UF19wotwrIGP1yHFKaXaiQ/jmuOcUdZ4BeYVycKwEm+6j+cNdrrETTesRxDDSrmnyH7
cF2s/rhrbnKEuYk6fdtZbm0FrGluS/Ojm80Lo9W+EREZa4NJxgb2DixA/YvXW6DW1z906BPv6rvI
VtMNSJ1WY2EFS5o9VChqSg16KzPVHlQy04l0NX3poEO82ODsFM6tibpzUwyBBlsNvTF3xkeYjuDQ
CtJX1VhBN0QvLvtRgODULgqLaVn/t4R6t59IJ6OIcL4EXZBrEL6gnwYoAox08c0h/7ZvBIQJSZto
bFdmxIKiHy4L5Sdbsy5a0u8MjzAlNXOq5bzAhsuGzEcMP7zGhDxMtu+pkYhm4k5j5G2j4aIawgOo
2yrPXe8cIEmx69mJiFbiGazqkgiyjkHJ2VuSQ6TTncIJGkj7Yi8gF4d80E9m5A7TrWdoAILXF/u1
Nn+937wke0TGGh31oofO5hLE+nLCFZFXFCgRhzSS41r75h6RtAYpl9yF1o4VQDE2YB05WAW/Tovq
OCCZOEXCmtGYTQUh/+2h2rnqiYVtb/Q/m2j7Zh9LwO5SQfQ1nxMLFyxZYED7qsG2wnJVV1Cy+Avo
rQZzWJsuXYKIEz81Ndg/JaMXT91TO1av98dYFiEBvunQoMgcxf8B1JcfYEWAxTLx9TxRjO/WzEcL
pgBfSA2vYKODzA25hVNLoCgyxyh6u993WeNC+puZkcWQ314g9Vld0y7FOtwOX3e1LXK76ohlNYp+
abCUpnHp3Tr9BIO49XS/dUnURSIXJOkHIx+KJZjLPFyJ9RVuUJ497sxL0aGbV31mgOxrBbA0Cezo
iqrvQ5GpGFeSsP+X0NU5LitQvwBB5ewydFP9eUZN8L6DmMjngrWHrqNwFZiaITGf134ylH4bqXzE
JZhi20e9WxENAvGdtcyBqcQ9aAa8Wqb6V9Xws87afQUeRKRzQd8Ovr8abpbaLr6ZfQa3+u7R1pNf
95NHFn/z70+ANDmmmBnJw43+JWLNa9+xfRtNkcEFzReU9aVYzDsDkum2jQPk8lyQKlMgVpb3AmJz
l6ASHk4cuFfSjpBJusAvyXP2ruYifauEImQ3tdgspHT6tKIIeJz7lzktFNGRBF5kcMGPJCa1U8Nh
MZofoduECpWd2xyRuZVqcVfATBVjOsZXO8LxvYnOcC097koZkbDlmFCoGC0wqiqYykIM5wFS/Pvw
SrehfgeoOk1Su+oHGsTjchm12C8WWA5FOxcQkay1FKi3K4rtRQ+qlcciNyM4djtNeD8uknykwvIU
DagWia3twTnflCDd6YcRTX6Favb77csyRoAq6vmMIYVoZTDrFfbc5KnTHMVjtqzrwoUVxGgceywR
GG2GsEgzwrRhOcEJU4FUWc8FpA4QJIDFS7ziUAjZXq8mGVkuGRwpesWFwId/oOviqRPyHqzjvOtC
XOcR88o7xZBK2hXPmyMevMwpRbutc56rK+2OO4YSS5Bwad1bKyqu4EUR9gl7aEvyUKW7ZkU0vd3q
vYNQUTWMQPu6C3PjE0TfD5CkgE+u4k7nwzxB49tC+K7xNk+g87HFeS1OtRtmpZeqdtcfrqVoWoB+
S8Ddr2fehm2DOzTzh+VAL3A+doni9PTnMfQ/u0f8wTbG7/o+JikkVmBkdxm75lg3wZRmh77+XM6f
IdvoRRoY0gs5kvGyGPXrvmEWZoQSUmBtluAvoZv0SduMxRYDav33G5cFTJgOOG1nSBs5xWWKnvPl
CHF8j01fo+nX/eZlqS9MCeXYdGPTo3mmtT/MontgXHUUkQ6FMB8sSdUxvWTFJctNOGhWhxGmChq9
zM43lN15heb6DaSQ4uirS/Zlrnj8tA0GmXnYYV3S8VeNG6Nl+TxAov9+rCSwEA+ea6tzHkG+7TJU
z7C0rPRvVHVJKBkG8dAJ1bzKsHO3uBBSn8sUpsHppEigbUb4ABD/OXAuEZ+ggVVcePSM/Qfpy6Nd
hmn+g/JcsWTJAiOAmvIlQ43A1nsXfAocnD9Pw/OumIvbM1Aw9QFWceWlIP8z+KVxf1RMMTtLkCVu
zfQisRlEb7uw1k7l5PfNT/5tdl/u91sSdXFzBll5eMNaWKFyV3uFLB68vDVvc4Me4M0w4cLo/t9I
8kbcpEG8oLIqG8sAiL0eHSGjOESKpmXhEQYVxg/wJhvQNDLznI4UknL8aDAjnCfFNaAsRttHvZuq
kxjKZNDsw7Jr/JzrzfQHEsFmGJvwAAaD9X6E/pBvPsh/cb82ghhu2JjmwhwaVdfSz06uT79Qb/aJ
n59U7F7ZZEeFedrRCtOGu0YXgqsPWbZz7FvHoTjMfuGnp+R8/2Nkwy3M1jH86eG/lUEwLokgRjRf
YNSo2BvKmhYmaw1CU3k3VOWltEIzeqmIYm8lSSORRT8WsNYocc8VanjacKHEZtie5j5W875+E2GP
Zc5jarZmWV4MWPvCfeCw6qMidSQhESn0hpFDUSzliLZ9nNKzrXo3luS9SJyHKfs0QzKqvLAxf5pI
d2yaN8f0YcuNi/B/d2UKEdBL4CbDarwSXMoG9SIkD41kV8kW6PYCbM2F2etM8/xCx9JbywcNKnH3
O72N2QdQJeTvCUGfUleDKQtebpfP0wojia44J/a3sr+mPagHLPb3/Y+A1YIblg7TOwPK1+a/edf4
Wtp4FtFuc1scJs0+6PmP+/8kSyEBsAx66MTViBFqhfGlj+Cjl6X2rnJnDIQAWTJmZkehz3ppQM5z
YfOe76uC1XWRKj+VUAcHVTK7wIjk0M75aYHv0v2QSCYEkSa/jDbpoT6YQ3FxHoI465dPHKadXmKY
ow9XPhW3RBJ6kSwP7fwhKlyWXepkPOWT8QDpOkWeSgBsbp/2buGy2ZhpfLJwkdmUTxY8sKFybX5v
yEHLcCUbpb/uR0oCB1PE8GijcmfNzNC1euCXn0z9CfLdKJnPvzBLhzquikQvi9X2+7sPgnLdSmbI
lWMSnb5MkD48QldXdS0g+wwB1XVrJbNdOskla+Bn7ECHuOryg9XMxgF2HfBtLY0XyCZe7gdN9ikC
ttvMtN3IiZJLu2AGsRp7PIMHpCpmkCWvgOd6HGllaXF66WcL9bDFIZqyfyBI5nNjUZwyZB8goNqc
s1bD+3FyyVkCdiSrgnmAR+z96Mi2KSKZvqV5Gs2zlVyGArLfMPB9NuZkc3jVPKftXt2scSHaCYYI
zK+hnWu+walLsZV3P57dRaK9RuYqHgs9BnESdiSTn9RT2LuhVd8oRNtyiKobkCq+/52SIIpsewKz
ZzeNl/iSmDx6MSGC/E8CoX1F6Z4kC0SiPWzWbEjsUgxRvVlKZqufRgbUq4rsUPT1zk8Q0O+WJak0
eE5d+oivPoVB+BW6qKqrqa2VD5ZaYwvcO8TjFoYM8F1JcT/XPjcF5GSr4Us9qlZyWfMC5od0ynBr
XyeXhNOXrerTjOcQb7aKTaWseQHknNqWzW2eXLq2eMQ5H6wmJ4ODS6NSNJL9gYDzuNJgfg0R84tp
pE/DCuPakoVLoTqTS6bEPyWV76JvNXUK9c4swTXF5mnZeqthhnCE94zivEIzY1WqRko+ROTS23h+
iFFrmF5QanKLhxqKqai7ZiTdN1uJZPqa206sDwR5ZJiOZ1eZ5rlZetqFYn1bf9+FCQb1gz5kegqc
6Verjjd3ny/7mhaW8JrMicYNeDBaBrMPDRugm9Rmr/cblwV9+/1dv1dY8cF4zu1CJ248ulSfcpqc
aaqicEgmN13AbtaXi7N2fRcy+HtpzfAKSdtP93sumdlEpdSmzGgxWokRjjq0klyn/LebsERbDkyz
tUhxipVkv6iYCodtCyZR+BNcbD7B0ufSzhHcpqGFwtaLsa5eVqWKmVp2+tcFINO1GqO8LLEB16vf
TVF/cmbo99bXdCI+vB0g2AAPBW78E6HMBFqNb6hU9O+H8s9U+sEUK2qqjmnKShiwGCHKB68VLp6X
0boZNvR9i9uqw1EM0jU8eSvy+NQ6D9XSH2Cf7GnWDvBYMEnfluF3Sdiv9ahNyTaUXQwFZI3jaAMp
f+/+132U4lvr29i+a31dzQquydzA7VD8r82dK2unwKjrf+83/1Eebs0LyE/szTmD1FCVt/PfM2u9
xEbJnFM0x9Ryjvf/46P9yPYf23+/+4QBu9LM1QucAinc9srUOEB5+Ezg5LJAAd5cmmtfpI+oudoZ
MmFWyOkSg9Bq9OEIM7TU9p3sa1pxxbb3oyPJ9jHCnMAnCjnzwunCgcONcfAgwQT96dcp/82yn/fj
9dG0s/2FsKa3VIcqz2x3oVWe5/zG2x3TwdausJhHVNeMZINoDyOU4+JYN7g5ZR5cHXNYeVDNJ5UV
PWhF923fdwhTgmt0DSUJ7cN2mT+vRkZPxNJVPHfZOAi7dwgRF05SmX3ILBdqf6XlOan1aNepF4Mi
Wyyqen8J/kT2PvTh7XZsSB9CC67N3vQhBMVekaiSgRa5+hDMseHDhQDBJHFAmbAqR2V9FkBtQdck
taAAHcJ4lPuGPtdHOPgYV2SuqphX9hcCpvmSx83AWR8WDIL7T/ocroni+CIZ2Q9o+vDqxn1LWKZQ
7Bqxrgeoi2GwnevcHasvkCDKsGJZt2AutA2qjbMZzHcgqunN5jc2L/6u3BeVWOEqvMDbEdOE2/nT
/Mabf/a1K2C4XWCEiLLHPkxgoYR6dtg9dzvOQVtQBLiO1pjTHAZe4WAGWLBbU3GGkGW5gFSNVnOl
x1uWDw54FokPH4rzrmiIfII1ghRwztDlFcYiLlteXJjj7mtaWHcNXicwPkbT4/RP5T6P8z7Mi3yC
2GmahK5oN3Yfs/5fM93zHo/hE7kEg17YbplW8Pid3YuVt29FP55H2Jg3uXZIou45qiff1aJHq0w6
r3RUHCPJ8IpEA9RywMRdw2QzpvXkMWszJNbnL/dHQTIXiCSD2IVld+86fQg7YA+7uiU9wxx46vGI
qKqBkP2FsNqyBlrJhmvi2ap+7ju8kpPHPD63E0elyP/uf4UsRAJo3XUhWWPiK0b9lz0PHlOeOmUt
C5h1xoxVOWxpQstuvxlmeXAmuIvd77VkayjKrtYW3KxRBNqH1GQnVrVPSx0l3mo1MNSALd6uPxF5
BBmFlYjO8AH9GNaRp5H0kLvnZvh9v3lJfEQmgQX9QSuGzUzYuOl4IHYP66Zij5g3ECdyCYahhs2s
gwA1cA5yW3ps47es5IoDv2TXLNIJ4M635qY2GGHT96+GTY4xVJKmqTnGxnpi5vdM64+WoWK/SFBg
bev8uz16Aq1MOuidEQ62/snVk+NI9cexaz87pMXOqlZM2JJtg6i+2vJ0HZIcSJjpr4w+ue1PPVIs
Mx+eQLfhEIHswo93qBsjdBbuc5NfdVzwELc4QmAMfCT7bW7nE6XEKzL3PBNIgcIocV+aCQBv6ViA
ZIMsxumAnuDE5J5dWA/va1zAeF6bLYWLZwcHGhTt5oR9M9NatY+TjbuwODM8EeUNHHShiRqdu+F7
5aQnLXL9+btjp4qlVPIfIl2/rRpqazD+OVd5dYYBQUecA4jZJ6vXjoWhKQ5msvEXefsRp0kGG+oh
hNpOdKZ+cnSu2U/L8PjV8OH12ykGe9sBiNcNyDORwF/mJFpxIB9Cq3V/Fvb3Vtcf4Pt1zCEyu07u
FZIRin+SzF4imR+qa3G2lvinYqx+06j7HbmKo5kEhyKRH8rTuT2D8ROWYMtk6RHfeYipYiQkC4dI
4x9hAcG0cRnC1Y0vvROPvlmnb9HYeGUbKyZ22QcIYM/YYJaJjtCYFAp1n2Hzxda3+3iTNS2AOR5i
3Ncn5hCO1v9gBeEZub8OCijIRlTAMimNtqstXE0YpD/wNvN1V6XCLmtaQDLOdiPlDAdiM3cA4eyc
d6o9qyQiIjfMwQsi3nRxXCrH9JJAnGAunVNbt4qZW7LSifwwpzBgJJzhgGA3b3r0mJRfLP41G36Y
S1iVoTO/3B9XSYBEplgDVTdWFjOOTtChqsMCNnbWFYax+XTc9wcbHt6toXxNkibZBrcvNrdbUr1W
xP6yr+1taN61vZJuWewtRhjZ4cAYCuMtU1cMgGx8t4i9a7xOYj1uSnQcDnJhtOqeS9cH8HkVSS9r
XsAqgylMPTfIzKLuDovGLvkM65l2zzsu5imREMasqEmjjfwd2bWHGpMjbAcP96Mu67kA16ntGLz+
VsC1xZrSFOdIG4/4EsVEKWtegOxKFjIZMzJyqdNLmkSPKMW+zjF/3tV7kRHGanjpzZA/D/XO+TbP
WXyEukvrwfc327edEzlhbuxqPShWXThWuNiFnNvwZ1qbFYkjQazICytomkWLHuH9xW3Pq519RoWS
qqhHsoqL3DD4qWvtiBrgsGusYw1HyAwm05lb+lVvHoql9HQnUswLkmEWKWJVO8RlBh30MCLRaSTt
YTGzyzRHiijJmhfQqzvUqU3K+5BYvT90sOCGoWoNFYL7WSQbBAG9rgOWBKwRu7BJpvPY1DfdJYqe
SzaGopZqO4EwonEQg3sXhk70WKadT+b+vOCCiFYK3qLsTwQMwyBZd/K27sO0e5mqZxdyK60en4zF
8dZYdXz6kO6BSUikiLkzLoqnrGhxt54fwNq7Zcz0Rv0ngX97mr1gFrlpCzxw3de0V21EJfsskTvG
QVeB93aM6YM64ThPAU+1az1bjw1X8ZUkuSVyyByYpXZ80rb7hcEf4XTZk8436j0uGYiaSB3TOYl6
jdEuRBE7VL1NlhTxgSyMKiQWJLkr8sdS2MTPOsct7DTAbC7ZSpwnrmhbFprt93eL5jRb3F6zog9d
2Hmz1P02QnXEYdGv+7CTDa6A6mWK6bKmaF5rXa8tHa/iSZAU9ADP29P9v5Dsu0wB2biizulkYE+B
TPIqAxWZ7pcMXqI9bG/j0YWNaePhdV31Qrw1+8G5yRT21RqPI1tbcV0S559zBg7S8GTUzjGm1TmZ
zDApj7XzoPWLz2rXrx3ncVHWQcryQJgDcuYMa5VZ/FZXejg47ilZbMUZTZYG4hqOBTxbYDYfVhTe
3vNwsi0LjEuV2Juk5yKNbMjmTtOBnDDLsS2bFjieKsZDkmAiS4x3U5RrWUFCtg4PsLA/WGn6oCX0
4KZ77NwAb5EcVgy84eCGkXDIp0d36oLI2UPJ3Zrevuod+hgbIV3JUxKmffO7S6r4ME7w470PDFnQ
BWg7PRlQFZ6TsO2yG3QXTh00rO83LbulEPlguaFHjREv/OZewKOPzqXPz9axT1DAwA6pskxCkpZ/
tEffxUfLoV8NnXJkPP1VFG8Tzbw2infGR0CyPeglZUs6hLztv0Lc7NbGhmK3IctKAalY+dekhh1a
2JbaE1wrTihCf7S7146rPGxlkREAq0MWpIDILiLT3MoIXtTfGuvT/cGVdF7kgOkTXETsusOFMLO5
t5qLp+X2rdGiC04SigSS5KbIA4v6dV1mngxh24LI0mX56umJSthYEhuRB8YaZoI7PPKbnfEAD8gH
OIA/Fc3O5f4/qqoJaOLOWPPbyJ9s/cuouvqTbPF0Aa9mhoThNfJxKYxLSsN1hKVKkh1a+o0pk142
uNuAvEOUnS0QVF2QmRqKSczMPjgVimvX7hG+1IqtquRMIpLCdO7yrF1j3DyZvT9b7YEvLVbDVzu9
OP1rxfadC0VamFnluWFQzA0Nfx0TTye/HMO/jwBZdgrwraixjmkU81sCQkDtT6PioCnbX4scL4K9
0MiIVt2YtxzWY+etYX2xz+axPqseMv+sqf/doDgikUvvMOUvK/7DPK8n0099ze9OzSE5sRfqDUfr
1N6KA0oj/fq87+zm/IfdNdpJZqBy6FbgAF3TC03qQ5/sul5wRG4X6xuW2DAOu43T57WGWa5+W+Jv
ewYamlJ/o4HkGSGTg7Y7aCfkp2Q47mtXgHI75Gnp5Fgea/4007dCNUV8nJjgjP/dX+jjdilIgvzW
95V9Yk1petRhqqdSWevCTto0csPN4JV6m3sfqvOOygnk44nNERlbY0ETq2oQDX2pPHP28vSROY9W
ceKqV7OPZ3xHlFaFn9KSOEzntzQajkZyjtnPNrN27RMcV1hquy5xcCmNsOR65ZH+h6WifEriLZKy
nHxlBLZ11S0jPaTRUQ+0KqZgSTxEStYyNzY1GrRczy0sKC4zq3ETtA+QonDqauI42pZoPO1PGRrG
662zFopgy3ouILKu3GQpbbe6wfJJL48V/a7pin7Lwi2AcoWjWGo0Lb8R/mS6t7w+3ge7rMvb/71b
Ul2T1IXrID9qXABBryBOoK8x+fcbl3VawCQboLdXdAh2iXuXrI39dFBdvPzZRX+wUjjCBljrZ21p
Z8QawvbOJyfoztEx0b30OmPLd84C/rM93f8KWYiEBbVFtaGT9XZ1a9OvFvViG/fDiqZlARLQOVj9
tBY6mqZA/uJPg6JdSZdFUlYO6Ziq7bGMNtVjxA+985gPihyXBV4Uekn1eClTOpDQ1CPUlpPEeBxq
czrkA4isqL4ovLznukfn7PvYGJ+4ngRpPtQH04rmQ9KuKlUYSexEFldf5ok+VUiAzCmPpImOBd/3
jueIPC54oiZVBbO42zrOp6yO/XZRFdv88RD5IG9Frla2RGDpb0PjfF2C+mq8rccc7+TuoTtlhWe+
oRzxMigmDVkaCOBOOyeHHVGJlXx9NqAv2D1MriLDZNEXoJ0Na5FNI6JfjfYN6XawjVFxKyLrtYBs
iPcSE94iOAGZv+fsC28+1btsHwxXrJDgcNOJeqMf3sAcp/HFTL7W2sv/f5awDUdcWDozMpKmsuJw
zZaHKaefeKz5JpkUi+JH8d6at/6epyHaH2dRq6HAjIc1C4dRMY4fBXtrd/v93fw/VDA0yZ2IvrTk
V0aOZWugpmnHm+bWtpB+NKKRMVcu+mx2n6bFTr3c/JlbKm1UWUiEFDR01E0sFBGv1hWG5FbXH+0W
Phj7xlPIQpcwo1xplcA5ypq8zkqvBSzbPL2rFGm+jZw4EWzREZYVk6MKJhurLIR5TnVJi24+l11t
v1hT9aPRW5U2tixKwhKDx/Z+dEgawVGqfKWF8TUyI8X0ImlaXGXSuKYQEqyXK2nWY9u1R8ZU79Wy
pp2/07JdbAdmZwRjG025l9br4E0oJDzeH1tZ69te/13SQwM7TmHQQF/qtIpONGnjx2gsc9VBeQvt
ByMrLh96Usyr0+duYPY/mtz04FjcxCAnLeOhI6ZXzD/c+oFOvWJqkCSSuKIMsCjUod7BXjoNdUM5
bbPjCrPF1YO54HqIl2lWbrq23Pzoy7aAvgvcBAdMg9pQ7NfK6MyHB2w0YPScQOSk8VqYtWp15sXW
JXNbQF2lQCAbLQHn1RJ11VIs7KXFyzPekg5VoXqBlsx+orx12ejakERlBKvbCLoJvbdQ7cFGGc79
PJM1L0B8tePFsR0eBckUnftlCjo9O9WOSv9NFhgB2qzI9XY1QOJIoTWj5es50lXLjaTn/+EEgy49
t12iBURnl2pNn1YyHjROFZtIWfMCvKndtxkUZ7Qgs2MdpZBR72kl6mptVemA7A8EhDvwF5zmKU3C
IXHPebQcyEweUQ6iWBwkkBOJwVPiJti5D3lIY2R8DhnI1Ur9wsLbyrIaiiDJ/mT7tndgIySjeJ5H
kFLN/DJN1OPMPa5afrHGPRfxWINELvCUmgRa8aUWGH1/hQvWcWLW8zqorgxloyAgtzZzauhuNF+h
834w0g4vCYZP00TxUCHJf9HMoouWqYWdCHsZnMEvC/5UNyo+nKxpAbm0NpYUuxb2UuivCWgjzG4/
3Z8TZC0LoHWn0tXjqM7DaOG8f5iKxnYeh9FSlj1Jgi5SffHMyqFX7kQB1CxGvxvn18pg6dGJ67f7
X/CxGbLhiCzfnMJ0YB5mN7DLKtQY7PlocVga/ZQaMbQ0ssOab56YGa7Lft7/S9k3CXAeeN4XWcy1
AB93pppz6Zf4GmlMsVHdmvlgWRNJvisUQajWYydZlOvVmo+mOV8sfIsNqlY175LYQtgEPGewkK6a
2KIvMMvwKDS2uj1HYcBYZPuavT3ZbjOylxL3E4SahzhWOV9L0lXU6o6YMdpY8pOQYU5FVZHB/B46
MIf74yqZ4piwyaZuNpGoarSgcKov1Rx/Mjk56Lw7WcYuyzDERkCyO7oJn+DdGbgdrRsvj1wIFJpF
r7of/ojBscVewPPCs4TR2o3DhbfHor/QCm58XDtQ5E80wbcbfzfPCuhJ4iWygG1wBDTizHkI+hqW
/LWHQP7o527kYb17uT8mkhEXqcBDywb4ZdlxaNpaf5gyzs/wH1LtuGStC0ieISVftxRnwtztT1W5
nmBmoUgmySQh6kMmFi8aE77OL4WWhe7cvJSje8wg7X8/LpJJ4v84u7IlR3Fg+0VEsAnBK2CXjat6
cW8z80L0dPeAQEjs29ff47lxI6o1JeuGH+qlHmSRykxJqZPnqETeVU7YPovByqySfUFx6F0wRDGf
edzkHoqChu1Bt8I3u73a9HmbhwKBgB05R9dXGJ6akR86v4+DuTFkuzfxD3BZlSVyGgerHDYYyv3o
/RjP/Bieg2f/h39sjtgnDvfNpf0VJbbxPDXS1kbFYkzzpyCRT9UYV3/PyZKKw3Zijzx33j5GiW/X
n31rvq06KNzjgtG49A120kS2r0T2gqrIOA9hcZlWC9xU6CyZ3/k3EY2gjumIJrlGQNPqwSOxihSW
PWvI5uDEHQzdae7HA8Ttz7U0dX3dTtZvbHEqTBj8UEIsFVZjiT60Tlz552FAx1z9yWdH7nTx/UXX
eK+KFi5yMDmNUZRDfU1mO6Kb0wX6ek0iuW3A/GkSiAoapiv0iHpZcjS7yw5rIiomE5f2heE2rcki
KlKYjC0EsxqHXEF6J9Ohl4D+DW2Z2qVv6uXQfYIS4x3oR52imciViH05NO4qThOITh/bI1RiybG2
qGQLr0FC6uToFR0TUpRnwgCNnFltiG7dJyjBTRoXcsmtrC/F1lrQPeq/4cTJ0/tepBtcCemp33o+
szG4NnVtfQkDnJQhsgoeggfHVwK7XKoQQh5heRnD8rxYkPELDc6pcR4VDhwu9ghp6ba8QBs+27by
U4vCyBA+WPFUocBrXoJmByKBV4HL5zHq+/JdtLbe032za4JXRQK7IK0Vlb8GV/ShHOhWZ7kX/YLK
QVaJ4cv9n3jz8QjZWkUDdzuvq1niC/yn7eCl8om99DTu0vlw2xSiNt5/3v8l3Urc/v9qH539Kd89
Tv3r7v4cORAr4k9emcCJusFvjvtqcHT4h8y3a3K1Ozx5WUDtshe7NpwAdIMrl2YSUeFgfHKd+xcC
lmg0TQuTNI5ubCVsvX5exnaH58toC5JhA/wxaPo8QVPWI8DE2worwVuQuZ166OgCe7QCqrMNaWXX
pgKkbv5K5Dpjt+9FE/pXfzksURnjrB2WpnqLJu2oOF+LlhuUm+CbxC/jnrhQ0fUMZ0fN7qsCfZto
2vN6qXBJEF9H/5fdUlSBf8pufQqiPrE9ExJa9wnK6Xp3tm4FmQ1yv+tZ79lcUBpvI370oaBSEb9b
WxWbtxfkCsb+4SloZ3ARbszKNgDJDZbSrPC/z6avQgvH0opWQ8Mu0ULSelgO3URSu3BP979Ac4hX
ob8UN/0oZ0N98Xprin3cwD3ZZbaY3vXoSAf0Nb3/O7rPUIK4kr3tdhXxr5Qfx+WZsiR/BMGJAPv3
vP3KQnvlMVtsKCMwGw/JoE+U05DkXjmbkFQ6GykRLMCNzuSA7FZ7Np50yqdm877TcoRyUZCAD+F6
30Q6X1ViGfWVWgwrvkO4aV0d/EdavWAfFQEcOAtx6m7hl7BnJ5/gob22DuNguhVoQlkF/4aoV0Dm
ACmoQTnK69CXKKuU8/oMOpfjHERn2gkDwE+zECoUmPd72PrhjCqzv/09kiB2yHLknH+m23biuzw+
tBAqJJjnPuXMm/hFTlaTiHG1k8HtpeFKoIkEFRjckGr1RkjXXOU4ZD0tP4sdLNu+UTJNc2pRCSLz
BW+beXVbbmc7srI+hKI8hhwYztyEGdN4qooJhopxS2bQbV3Giq2nNdqndIlywyLr7KNsyWQa6Jrf
rkx1NL9sPhtiW0Tp4EyGnK25xaqQh4pZlr/XrLhUOzQh5vkQsiKdK8hir5A6on+FzhiLiT7oS0pQ
C5txUc8dXDYqknpuk240aQ2/bSiqQoN9lo9bu+BiVjsuFOjD8iB7AnaRMvxxPw50P3CL+FeJNVo6
F5dkHN5BqPyt8UAQbtdfqtlUP9KUzamKBR4lc5xB4hBQoWS+2lEs2wayUF7coC3YEzlY4avE8boY
xz/Dbvq251IVIjzkoGAsS5dcR/rU1OlYne+b6u3MRKObCV+ZqtzAK1iLuri0e3/o4jDKv64bOTCn
eWJbZJi8bj1uH/XqR3rHd9fWxYKDdhyClO7Wx3Nu2Hx0H6Dsz6u3dHUQ4gGvb2R5jOpgTXILLxaF
tzH0x8/jOao3kT5mLSXEQelj7RuUlC/T4p2rkp0bd0ugg+HL5XNRmN4kdWutbNv1xop1a+rgSvM6
3dvi1C8PMVw7VAURs3J0G88WwdXCcveuTGp7hFKCCROnmbkKJQZvVhUVu02uuHOy/DQ+AmSnDorj
vztQ6XUepR7Okl5jA9vaxjMC7v6S6qZ886tXvrk1fkAFhRQ5JNXX6NJWBk0v3bi3Xe7VuCHKdECC
Y8ou6CsKdCJwaQJuvr0RUBXphSIQI5OU7FKXY1rtdYKfONrN1xJ7geXPf0zWix2YKHN133H7/6vv
6KscTZllyy5+y991qI63hakIogldldaRe3lB+STYhdhfp8GL58mNmbOn1DnL0LAp66avROwokQz2
pQiubnCxxp/S/f6Y2ygxGjAvbGm41BdWRJ88xx7TYi9NVyfdpJW9NxgnaLYBRnFxXT+GiAx667/d
n7YmE6tALxqVFatdG9dKJtdflijXpJGBe7V658v9X9DMXQUVr14TNowgnrqgSkFEE3sgEbk/tG7y
SqgSBp2PUGAtB7BC50V0Wgs/gVbtQ/ViqoK9Gg7uUnar20P87+pbtI+jfD7u2/D3Y9O/fdarSOKu
VbYONOyv+Ii0vj2yF6Cd3x/pK0COVNkdyeQvpWjgNMs0/mg8VD5mYgJR6CyvbLIzsUVbDFjUPTih
eD55UZwDnX/fLjqPUUIUGLs5cKwyuHq1ewSe6IiWOsPQunkrUTo1dusV3o7zPhMfQssCnC56L1hz
uD9z3fBKnK55BwGHBdc6OdXfS+ml/dJ+m6Wpo0OTH1XoVkE7OfoLQyj1x6k+gKr2ne0/29aa7NOD
O6vK6ciGjtFV4qwxCzRwNYVwYjeMHss2KqfjbrslcOswv20VT3gXOZQru9iLidFG8zAJLoDfI2p1
5iqnjCOiEucYJOzgj+n4v82FT+uSmCQXNQ6q0jnSGRfpbhzyrLNICbkq6PhWy2Z4aHibcN+hKnKr
KHvpDn1bX8FbdBiaPBYiOFBvwiPlP1OH/El5Onc/V+wuPbHSGp09fhFz78E1UkI7d+sdnR7ISn0x
h3HJnSZlrETnTR81huO/zn5KgPfC80orBISvpH5SrnM6WCZ2et3QSoD3EGiZdq8KUJOYMHT0JHNT
9OmGVoJ7GUEWuHg+DIO76ZKPiWtEct/8879PuFQFdpVDO7dC4JhMmEDdFazx4svkfq1yK30oMam4
Lita63YZ+jwL1yLDG+hzWU/fIjl+vj/825UzqpI27oEzL4NflRfP3o/Ct5KBfygdHks+ZUP0N1Sp
Dflb90NKgAfc6qpSwnOojaOht559+q3d3ZctBMFD+Mdg5L7W/dAtw7/amy3fDkBqix4BCxCQttoO
rQWYNyPnES9ZOaFxA7aQ+8bTLf7N3179FLrRq7FDPw+6BciaCkd+BpzcOkQUqmx0Ww0M1roPUsK6
zp0pd60eloN6MYDesdznY0vaZF3wSmfXMSSzDLug5jryH+hXOfG9Jw1+qovSQv5i/RcUquKG2TEk
CuJyfWlqEyxBE5QqBqzHSeTWXxFc22gbT507jcfOqda/7i+NzmhKyAf5ROkIhd3L2gzpWvB4sEQy
DFHaiTmOxN9eYXre0ZwcVPiXDcADdyS+I3Ceouji8iMzNSFrPkJFfYEBbC2JN5QXEIcm7kwTd+Dv
IfCVtuPz5v7dUOd031q6b1CO46ufy3YGSePFDqH3teKKfioHzpMZdWhDrOh+Qol/tkR+Hm0oHBVy
Gbtk2gM0HY57P/+1kBXktw99iKtEpOgjz3JWVl9IRfoDIKNLvHbcToDeMr1Ivh30jlq+A/U0Tlpb
T08bm+XTgFIGLnaoiyVr0/MPXg2dsUe+xVHredNgzZYc9yLbGI9oTJsanyQsUoxxuViuSflb9z2K
ySY8WK0oyuRnG7LHrONxIf1savy4D9nT/S95O9QdVbhl2DwIekAJ8UQWUqR+7YQZENEmGmXd6K6S
hZk9imICKg8liOpzn1thlzRLyL2HfMpRqQDCGkSCY+jkZ5S3/xGsfs6L4ofV1x/uG+cWY/89QaD/
8ffp16AagJu29LTU7ZGEWemXH7te/OpAPjJZw2P7r6PW8yIpB1Z1Mjr1tHVjp3D6hKGsut606wZr
8E7WXBwJ+rsMVtO4lVrnWxjlLtspOTVipQd4QJ/UNJdHskwEdPZQYLxvPs3qqy2eqNvIureX8NR3
jfdSzoFA3zHx/r4/+pvcJ+AEUVs80TbWUHvruwu0pmgIAD1Z9mSKluLss0Y8l0Flv3dXYsm4clqS
rP7ikhgkUOQTcJbNGdLlYZw7dvttq619iCH3PmVWuImnwCfhVe4b85IpXErDBq6zxi37vjqRsH6d
i6gJyWnkIs7r9n04Dp/um+LtswFAnb8PXdh73UcO3u98e/g4MXoapHXZXfAIQcYuyKZ5e/anyU8d
0Mqn939S9zXKyQduueSlO1dZhRKIRYukz01wv7e3I0Bifv8a+MzgE7lZ53wZg3egtwGJiFdM7yMO
lfb7s9f9hHKhARfH1It2LLOt80/t0GXC7k644Bj2bJ1xlLyxdNYCqVZeZo34ROUY+8KkXaqZuFpZ
DJzSkRHE284TekmfAPHzEmCfUKOrqYk/U+NMamkxCgho2+2qRjfmF+59Hem18k7O+KXx/pH+M5k/
3l8CTRJS6Qg2SwZRVyxVVu+nxrv4eEDfm5M//HN/eM0SqGXG2W9bSYKuyoj13g/C00KJoYD5Jq8T
8o7aP9o3U5TXE+0u5bk921+qY5DOJAZjfAruFfHQbd5R64zDEDi7dMYqK/eie/JRujiGDTUEr2Zf
o0rw+pRIKM4NVbb5doLNuPY/rO6WUj9uHUNK0rzeOmqrqKiiuYmKMjo1OznK5pec/h43P6maMRFs
eImC6SBLoOlWQ3u4bsGVkHaDYCXYYrpLlddx1352W0Mw6xxVCebIF2jTHvPuEnryYw7oNw6XadB3
56Ez9b2+fZlw1BJkA4T24tdo06IdB3E/OS2Fm4SVf5nr8bmt4zowdW5pPkYtRC5DFUyAKPEsZyEo
pey4EMA0rhE2xp4Yll6zEmo9spPdImwJ1y2A9qR1nSyTa8jbuunf/v9qD5Xg/Szbm+PS4aXGUrT2
iS4freWP+0lDk13VEiSod/vADxHZk3iHd+7Y7Zd4eowgwVErkIs90Hrao+7ic1E9O6T9u7SK4oBO
LtPLjc46SlgvYo5oTqwa246VtXjDbarhICr5U3iFoY6qW1tlb2be5kNpouIZK8bTjDK2Rfljd6pA
CeA2HIO2t3CcY+KwVF9757u0H4NGOIESw8W07gKQpDrzhw3PfBJtTls8G2szGquolcaCeHKJIrzG
r6gZdza50V8k911SN/QtZbzyeDZvwTYUbp2R/qXvxsyyTAoKupGVwgInAzy9jPqsZlASLHv6yyJo
zr4/bU0kqR2izYzCVyCiLiudPs5xNGxvTOLMdO/Tzf32s6+s4tBJTF1RsGytrjvIbp22NmR73cRv
v/hqZGsVnrQDr79QMuXp3g1N7E4cL4h1a1pS3U8oYToyi6J2m5fZnIcHVCYTQclxIKZnbU0WUAuF
E2u2BjozVTaw8wCcfSNSe/vmkM3gkbrpK3HK/bDzKzfvL8Xoo7zS5r+adtrSPaTc8Au6L1CiFTSf
TiUbt8pmsZ+h/vphstA22LpWXDjcdJLWnIH+UxtkXR+ugg+nrsifu3mPJdodCKfnYPFBG3+8Hwe6
X1HCl1vtKLfFq7J8P89dH9vOEgv7M3iVYoub8FIae6kqMbPYLHcJ2wr0t58ZO0Xiq8VPhalhV7Pe
apsoaXkwVbebXlu/R4NfHCy/ePP9vnl0Y9/+/yrabFSF2LbgEjCD7DmwfvHpy0q+3R9bkyN8JZLn
XjZFFHCWifIDdUDn8xDWxVG7QbkXEbSmr1VmTyIuKnqorMeKysDr/W4OglK1PUF4MQPAAE3RseUe
BreL7e2D278AUf5YclZbQMuyJ5A2dqqs34NMAnQqWPU8uoth+Jtvv1E1U/tA+2GaKXpacLPb/irJ
M2M/O+eZ+f/Uy4d5++OhxVW7PzcrCljJa5aNooIed9/bZ8bJ8uH+6Bq3VJs/Fwizu1aAL3CFIHFl
PfG2qVLHJ9f742tcU237HERQrk639qfBa2M6FIe68NL7Q2sSjtru6fmAGYpp4Vnotcngf+T8VzXy
uGuO7fzYFql2fLJmQUvUOvNsHKtrxApQ2ZHEWkxXFJ1xlLgN+NzRpcfSMlEcPT9PmGswuyZPqp2e
RAp/9XzJMnfZTksXftxE9Mz28ry1D95CVXkYDrKEbkBbwCW31i9L0w7ofB5+3F9anWGUjRcFNj43
Bbxm2/k7tHX9lbfUcKzXWUbdcafcr8uoYlkEsQnQCSaFLMp4hJJAaIJ3aGJKbfV0+dKM0FbgWedM
cSmGT/a6nJzSNvi9xjhqq+dEhpJyD35fLvafth39VUQmbUDdzG+h9mqTkk4UybYTLCsaL17DNiYM
V3L/6aFVVTs87X6D3SuYft7cJ+bV57x4rAPAcZXdVVR52y9c8GwJ5n/acT8Ni30oq8rw+K2zixqo
xSqHGar1mcjB2Qal5nIo48h1DUcn3Yoqx2SLyGkLRcOyMsRWOKKBNPHMbTC6ybu/L2pOlrBrQcya
9Vtz2rz5vUf/ENv06bFFVUIVncwh8IERzghz/tOV1Im9Gs93jw2uBGsxjznEvkLsrz4qIG3SdoaH
eU0WUBs6AxGWfClwsoFsFk2HegLUS7jjk2OB/HmngTg89AFqdydKj2OxR7BOM6AfL6gP3W666Os+
QYnVwq63QhKrwrmg+zqAj6W3towRLw4I+Xl/9hrPUZs6bRfvOJONTLP3ZVp7T80sU27iYdM4vdrO
aTErcOXYo74CJUaZp7ZvymK6kW//f5XFqrwc8sqfWWZ1y5mD/M7rV8N9TVfr/bd7/dXYEGRd7Tac
WLaVksR8wCWnmkgDmkOxfW19sBs2MioPQ9DU8eJH4WHynOCx/PkvavH1bwOoBOTQigMPJORmx7oU
hemmqzOZEsV4ku3DpsBiVP7PxQriGoCe+z6kG1kJ4WXuOjcitzsVyOCLYnwi45jeH1rjnmo75yym
De2oyMrr0iUjDRJ/nE4V2PDuD6+ZudrOGa2TqKWDzXBoiiOAI0+z1RncSDe0ErubJ6MpanFh4zRK
hOudvTY0OMltiDeuJGrLphRoKGJbiQId9Fm94hiU7wqQEDEvtUfTq7ruN24L8soRnXZH8aimw6kf
SVx2h85e4oL82JojB5Hpfetr0tt/mjdlBBK/idVZR6czFJ2TNWTPS1UewvYRAQS8bqnNm1XlD+vA
3QZPoqEHlkwXTPSUk8c2dVXHxbMpNOimGlwZ2/d1ZS/13lzvm0ZnfiVYB7soFqi0D6dl/C66920z
Hmryd3drbN0e6/x1VEWXuSaz29CmydBlAO7W4P1aP/ZkDHm0371nGt26KUYCsy/jXy3rrKe+LkzY
wbcjy1YlW1jhlFXhYN6Cz7HfgZW5fKgYYqs9mg60Z6oIJbqsBgQur+t3TsgN76xvlxFsFczVc2uf
RitosoVD6b04kTpILJbHoZN4bnlxCpNPvp0xbRXMhUOy4645TO+vNOvHYYjL2k8loZEhZ74dtbYq
5LKs2xbtbVNn5bb+yuvxCFjXez78bMr+cN/5dQvs/e49cx6Ew+D1TRaNDkTT5MGxTSlHZx3396EB
nPO8nLV1Fqyf7XFI5vIc+V362LyVoKXjVnvUg+lr9y+x88QnJpoz3bSVHXYAZZS1+LzOitZzPocV
7apktkDOF/dd6ZioHzR2V5FbFQEIkN4agCghxCnjciL1J9uXOTEcyd/OarYK1eJB6dndsjeZ7YJ9
zE/86cXiv6Y5a0206powU0FajjM6gbdXTTa6QVxsE7rQXwb3J9oR47382I4PXRZtFayFOs4+dgE8
tHDqo99tqb9XeVKW5WONBLbartkRXBV9JNGMOQxqRnPq9ab6usaXVHgV9wICkgQkudDvDuvkP/Vz
e2xXEweAJj2oDZqTmPshEC3yDx3+9DYADBbrw4QrRdeYMpDuC5Qg3lBjt5gvsQGUT2Le4oZ/9MnH
+zGsm74Sw+gc2IQFQo+sdd3TsM9xWFgn3xWJ65q6h3XTV4K5dVcvEOUAHwUTAIgYDyKPPkYWyg33
P0ETxiqqat7bwNobnHmItA/eQBM8nxlObLqhb2H36lS4uKEXgGGuyUAWFvPKOs6hqf1EY3gVQVWP
5Tzj5txkvfw8LQeJTgDeHqWJ+udtHJitIqgI3sHcfHKHi//kHcVxPnlP+2F8GgxVZJ1hbmv9yjCR
z3cXiEwkBA7Ma+fG3W5qV9J0rIEs5fexIYnHnKDG1Pv01rHWJeFZXKbUP/ZPUWqiBdU4pQqiIj1Q
Ll2PHynJ3673p1uEMTelBN3YSrwubT71u+zck91B7Kbc4yBa302dCWGps70SsqwkJWlQ+Moc/2vp
bKljD+n9SNJNXInUnDWBR8gtzTc7Dt7dM685XjxJ+FiXm61Cpdo8b4Odr7dc/Llb6HGkj8jtUcdW
oVEtpAGaure6rJ1OUbS0sRWEsyHBaEJVhUTlc+e7DDpqWRVySCJ/KopMRHOybQ+B32y1RXPcR8u2
UFPA5Wc7QbQmZaA4vr+iGl9RMVG+Tdq2Fh0OUje2o27b8TpezyawgsZfVFAUuLOAT/LtJuuC4aMs
P1EXWWZ+TLcEsI3f80A0yxVIkcA50ZIet4I8SSMuR7eiSoTyeYZWLo6Wp2ImB6eYP9bAQIAFbIqb
1gRR0BlHCVOJumUhmtA5Oc30bu3fSwH+u64yhKomv6uYKNRxNtDPQsh+bj9H7od9HuJ2FyDTuTTD
qaafoen6kAep6Chgo6qabkuTNZOb8Gk+N/18eGxoZXedueVsBdoXM5K/77wu7R4kpLPV5svRIVG/
NHCdvmpPM1oTO3/+unvrY7ufio9aa8FG4K+cE7jDn0BZkEJ15um+TTSeqdLmE0nGUA6wiU8/OVDQ
Wf/AeobCMHHd6Lc08XrbrhfpsJ25J2vyX7rKPzVVHcvRZjETD55WVQ79EIG1e2EH2zM8i6E7BW8S
J+QJg9NoHF8FSM29N0zBhKXd+rZIwBn+IdrnlELrfcqhI9/iL7T9l9UzbYo6m6lx3BQO60fsWcJa
vuNZ6wmcA1/yIEDrm+mWrsnSKqt+XcwQrQ9H9wRlBhnbjBK09KC18r5LaUZXsVJkrjeQUeBkaXU+
fcnzMPg+UfFYk5ittlLy0AWKxrGcU8C98X09oclqFtSkRqkxvgqOcqOqRInaB1CY23FNwH2xV5+I
/CQpsJqPmef2069igkmPdi1a+oErcNtYStd6dnAhMrzN64x/2x1ejR65lVx2DzeIeQ+DrBt2NJSg
szn6cX/ymk1GhUlFvJP25I0cFYU/I/7SenM8rSYYqM74ygbsTmW5ODW2976jKSs+e9v8axPgkCim
x7KdCpmq8mACen5G5asFJyZNK/Kyu3Ys+Lf75tFZX4ldLp2ccIjQZMP0YxrRF8tt18TOqxtbOSz7
UjRWADmtrAz6tCZfXWDlH5q1Co9iixxpXVo4VllF0jnh2atM1VLNpFVslBDA9np5yzPs60NqNydv
6tz0sWnfqmCvXH1G0ckR9oiTAvTrdhyQC/5YS7ut4qJsupTbuAx4y9uGLkZGq3C+dx87fquIqEZu
1OYFnJCLIoksfuadCdOvM/ft/69M4s17QBY5wb/7Nt4cXJOXB91PhUPVc982jMP9WkhmBM1wiHDA
f2whldOx54MXY6ETzyLULJF9nyBIaPARTUrxlIAMV4tbwQ7XRhfrU+e+t/YYvaxPmzCkW934SlBa
FVn6sbmN72QeS2kZxZ31AsCbYbPQ5FsVB7WMELOCXCl2arn9NVr1e1E7QRyVDzq6CoTK60A4JUFJ
HXH6fSudIi7H7df9ZdXNXYlPJ4QIXQX4a0ahZlj8QF83fu1BuyibqAh76pY1ahIr2g3DkEMmbhcX
YOVNPQO6yd/+/yqSonl07D6ET05RdKj7Nh2C/IMYNoNfagJVpTdwAjwXbqSos9BiZ1l+qPhs8Ejd
yMomGhLWVvaM44UjFy/dmMh6D82f95f037hRn8YDaNsoZumm0m/LZve+DVCNiKK/a7C+eZYb76hU
cDYkgxjiHOAHFKRjrwW/AapQ0/ayd/Tcee2pyWUKuoiTW7ybFpTaGJ4AWf4cyO64F30iCppExacV
zPC1DA/oDUOLdQdIJ0vJCoHb+x/xloVu33D7/6uldUFfMVqltYAVLFgPKFtaF7n0uSG7v+U4t9EV
+08g5y9wYq/e9RQ8tNV+rOkP3GgPj81dSZVk38ZcAmv8zrW+UTBhNPQRTsnbvJVMKXwIvy0ORp5W
P6ZQG2GtSTrqTcTPbWwlS45elc8rtLzeLe34YxsBihRjWQN/074TUZvZ0qqSiEangADhWdRor79v
rbfubvhdNXt6kXBmsvesjEMfDXrO/IcFlfSxjJK+GlPJ5uPKf0bAfd3/OY1jqckUZUDmopUYP1c7
9RAPHNoPDpQBDV/zZqH69jlKQi0c125He8D4vkOOXtnEcwiwvwOm6Wg9WsWYNq2X4KnsUKLk5rZ/
hJBZuP9pGq9WcafgOeBy2BkEP3ZxhqpC7NT8pSypYXid5ZS0wluC02zI/Sv0FZ7RqpmEpDLE41s7
9M1oSrTPkxB7OGPmyzg0SR/Csa3gSXR73AoTi6Ru+krM1yBqEB3IAa4cHEX7sCQLMz1m6YZWAt7Z
25Lme+NfBwhYlXE7kK5Pwo2z7/cXVje+EvaOG1mbU9ne1bYsj8WTT6sxJrnjGSh3b7W1NzYMVwn9
OWeOR6Rng/ahAVVoH+MwJnseh5XXOu/9Od/8H7eaXwk1k27ocQDZ6TSZuI81bqviz1rK8Czig4qu
YFHSiB+C9OcpLwzJWDe6Eo82dJQWqEBBIbX4DHqfoyP+GRt5vr8wusGVE84ytEtT3jhbIU2f8mI4
CrRdz9ZkqMxp1l1F70qXjOAVhByLdIv+A4eczHc2u97x/uR1o9+84dUWWwwCtAeck2u1BX3cyaA9
BUthKsnpRlfsHgVuO8gBc3dCT1y6gTYxWoEf6elEwlARu5HXTXVjleTqCTum8/yyLJC+AwT2vmk0
66piditoz8sqkDC85J8XkJdF9JbQR9NDo844t/+/Mj1ELbaQ/ytwtKLXKVh5nkp3NrXU62avZDoP
iqVuWxNyDaM2sW33KKl1pEthyBaayatyFl1olWj7Be3s1LXHBk2vVemn9+2uSUQqGJL7U2GDigPa
WLw4rmyJ644doFmNo2p59Jvt2Z3bB47g8CAVFLlX3C/AuxJc1+FUhu+ENGxlOusoewFppCtBdB9c
ydikbuCin/ARApHblNVtoMXGAspfeCWUdEQ+v7Nbacg0OsMrO8AmebP5E9a0peGhAkq0RVduBDos
KaKjM7FkMrJ6vO2dngqLjIhvFXLET83t+ymCuNcIgc9H6rZB6P0HFhkWXSM5HKif5R+oaneJ7/eP
UAzdBldS2rhRbskZtMKgwziOIWjVNi9dZGV4VNMZRtlM/LJkdrjBI/G0lubFfm4WF3wPj2Cxb7O/
/eyrnNNbQI5X+wa+flDoDX0I0VYTr/7bPu+paMgOtGBtZ0XkukIeqZ/qdF4/308IupGVVFZGpKzq
+qZvvrvp7WBQh4+IJN3soQTqTljUdvXiX8PuxxIVIOP7TI18bLp5K6HqQgJULCUkkoJpOwEEjyeK
h7YmTyWwc1yO/mUKWS3WfSg3PNTl35lLDbcXjQuq4EdvsO1xdwf/iitZOvfNxS+auGxMul264ZUT
BxJjHt12pmvjfqwdcgv90mhy3eBKdNKopngBnHC+n5eYNeETBz8F5aajnmZFVbSjHTbRYqGp8lo0
Z5Zfy2Iz2FxzY/RUmKNcBW2dm3zvcBifnZQd6qf145CWp/pYpNQQSDrr3D7rVfQ7AzhHgxa6dXYe
Pg0tP0cETEGRqV9IN7wSp6OYeNvljn/dnBdv+DX8LKZ/7meAW/b7793EU6njpsBrlnXaICMX1ucR
PIq7HaHJusZjgkzv/4RuaZVgpZ7tNTsaIq6kJ+CZig6Nsd9Iu7jKxup1dLVyArHv/11cfqyf3E//
38XV/YqKdkR/+CxAK/t/v1IfxtP6cTzY6fj0sAupLHJz7gyL60GVM8y/0fL9PF6jwHBo0riPinuk
q9OEPUFSC0DJ0gRptawJM/URv0kUj0yvwh673F2B4A/+zzrsMJ+GY5cO/6IHi7Q7hcl9R9J9xu3/
r4KsZ7YUtMIy1DxtmwvaAbbr/ZG1K6zEbyVL24nojt0KxIzeJgHb+uTRCS9el3z5c6Z+uuXfm/Z/
SPu25bhtYNsvYhUI8PpKci6SLMkeybHHLyzHTkASvN/Jr9+LTlJbQYTBPjxPqtIDiGl0NxrA6rXc
u84XgUX6T7e/q/pFUlxDRMHzfJvhFzlR4nyarDAm328PrYg6mU1uGg0f/BfYa9ox7LNzr+MyUCQM
V4pmy6hd4htQ2wOWMPT94kxp9eqNzUPrzPsqNVcK6mldl3mdWutSg+E+97sHiJqFFWBQty2jMLoM
iOwFilje43Db5Genf0zTqB80px7V0NIOXJbZCgUeal2G1jnV4Gk01/iYaXUUVcNLe7A3jhW3c0is
2/FrMvqhm57BtHfYZxapPi7tJbZtl2Du4xBkQMIYQ3VIek1bhsJtZFAkgSozazK4DTOyB+wzh26Y
v8RTdlzjeF/p9h9kJHpVvGHBJpktfdg7j9VUB86+UzmTgZGQJuPeSJF7mJEHRTEEOIRqKhTVqtJ/
pzVhgKWCpKgdSuAkahbYzqtpfNy3qFK0jlbjOD7FoprNK5r7KJrBOs09hWraUpSKfEZvX4fKAQdN
tP2CV/+k719QJWQZAknGtpzyCZH098YeAZHxOERo8sOWa2qso8iRshxF3s6Zz7ZwdeInutrB3O95
zseeKIMh7dKMk2xBYo+dr8yiodCWPAqzyzjIcR0opEpQJpRQm+t4QOIg9/7c5S0yENLiXVsNzLIu
fndO06es1GdGlamlDdYA7bs1Vhh6JlG93mWuprR5l1t2s7S0hbY2OLPrAQNbp/RihRBDPjc/+oNz
FEfw5e+zixShbG0cFlv4RtIbYWLQaMC16KzFqymdXYpSms2pPwy1/cvZ6WE7opCXrfuiOPraI4pq
BaR4tYzUXowYZRpbzMidN57LH7fNoxhZBjsaa1yxvm2hhiD6aGDjIUt+3h5Z4ewy0DGj1TzGPsIo
SaHgnAcMJ7hO12KgMrsMdISYnVNZHOE/HreT4XZ42My+9ez4Eb3s+wnStoo7LRqbcYk7VwN6B+AL
xjEL4IB9g292e1sR56VLYlFAfdUKUcokbegWmsBSmV4K2MZx/dzzcZnA46dq/ooqqdW9h6mGlkLW
b6k/tNV2IPRPSDOlH+4twGRwIx39hXUWDEKm6UDd9mNDyoNdCB1u4v2LXPYfIjgXwGdjwqbXJMnX
dPleQy+7ps7Zq7xztjz6SXfYt7JStE61V2R+j/cdOsTHrisjnoiHjHvRruFluGPcCIOxGkvQdHVE
wDY6uPMBD+vhvuGlOnhGms7jFstg+eS4UO/OnZZjl06aA4Iq6ct0cC0ffN7Uv46cyUeGOx3/YPxh
n5xjfYr3gUGYjH8s2qppUq+xLwlwhHMFSXG2B3GGPUtGENmmRQDz3aa/Qc/bPNJrQCtiSwb2JMMK
ApwYxaQ/NGFZfe3rOHK0LCyq0aXILZauLuts2whxNW/4VjRwiMAJ3VWCanhpnx16ZoN/ErmygjAU
rlyiMrfCcdbxkiv2KRne4y8dEO0Jjk+JbyY8KOesjsPSi/Haf9vtVR+QgjaNG9MfamxXMwO/V59B
lOTn7ZF/EQO9c08nw3jifiiGfrN8H1n3VtiFVWiE/T1Oaaf8wI+GJusrfoEM3/F64XR9j1/goRkx
O1fsfHv+qnGlk2uaZP5aEYzrrKHnnkbdbYRqXGl3nbqBrzbHzVYTz1ccX/0g7azrvjlvXvpmc/WN
CtfbNqI0LqtwtdghrXc+df0HkONWRtpWMIfZN8fKj09jAcmlVpd+VVaRwrSdCO2R4P/P1lbEJ5Xi
szDKabB8BJBVD2XYVn52hGbHI9KCp6EwUX1BqoSbJB9Wd7uboeOHHgmgMb6nXnrct6BSeNI2Lptq
wWUx4I7RKkREUkMz9OZv74SnDCUZjYULbztJolwNjdwPODFeajDXxzrSAMWayhRwUxPboGLH7UZt
fjT9Jsi01OCquUuxWQ6078sWc6dNHHXdN7Emz+tSBE7b71tVGU4Sd9B3LlP4I3Xpq9/ERTBDhKCe
96CssZ/KeBLT6wZ7crvkZfB4mJhPdb4ETfz5ttdsZnhvabcFeZMGoMDlTmib5C9ZZ0QMW6kPWp3V
jsN+/dwB23r7KwrHlwnhbKdea9qK5MUaPwhfhNnwDQqymn1JNbgUt+5szYudo1l44o0R9M5YPa9D
9nN2d7G4bisgxe3I+JoNRZK8OGgTMUX8ocp0dCsqx5eidhbL1Lg27D+5S1jz5ASwisYvVXWkTP2W
WS2bBrOtPy9sinwGMfYKDGRg7B6iLu8h9wHlW7MM6/qY7SHwhqVkOJ6fOrFXUSf++8hmFeEwaTZv
hacSKZCtzkBTjb3GuMGNIyC8j2vtRW7qnCtiRjw1o12uKlPDWe7YGn7TVy8gpChPPfOnc1IsSZi3
vu6lR5GSZAxUxswBouRJfCnshw1k4omwAR4k01zTK9ddimlvXvjQkm6B3JfrgUN2rIMkXk8196Ol
GEJ7Kc+FXzyOa3+KJ5y78j29ldvqSzuzMTqceAAvvORx9ui2k3+Xef0EfejykSQ0/e32CilCRuaM
q9ZOJHbsVC/FkqbtsV1iYp+tuHd1EDjVB6RwH+bcb7uOVC+Q8+0vrE/YCxBNutZcRbqSSeP6WvQ0
LUx68cgS8eIn2NGPo9hDceB4VAZIjcLb+IMw+hhzKzQzoLB8PusEKN+3DJURUmuSj17V2xRYYnZG
VxSQ9ro+KNXQUniTkYt8sYl3WcE7RYDYT7NdlS6VieMayozRw1n0pVxEG1YAerzQGhIYt73Rf3cD
BUvnvzdQ0XtD0seeeXEbCJjaB7LWkA4EwiBPA0pBgDxn4dDr2DfeTx1UBkuJEbrlzoivjVYamNNv
acoj0HJVo4hu/xzFtSGVBUBtCiU/VjNXuq3drg15JDRGez8GqAyfsty68NyV0UuFw4cQP5M2PTSO
DlH//jUWlVVAi9EWxKLMu2S99ehBut3FpbbXvNpJcjFGcE5U+zBJVMZTkZjGrB8y/+/tDtSnmQ7V
oIgHGU1lm8CUoBUQaaL6zeifSmPXwxaVGeT8hmR52ub+xZ2+tM6non4t6ctt31GsqieFsOWKqXOm
2b84TRgXH9Y05DqRPdXQWzy8KVMTdDD8NeuFXeuxjzzjkUK26fa8VaaWQtgoxOqhEdC/VODiwsjm
TnAQlZni5iKdDJ603mUUl5QXIYiRw31zlrbafOX2mhqNfwF9bUAT98C9fbenVAZNLegqFF4DmNok
7pZhiGxy7txaY2vVQkp7q9smYzFXkHAwbPJz6tEWNvZDHrSO9/22YVQfkArqosgm4nCY3MR5poDg
3Peq13WbKcaWkVK+x1bBch5fwOpr0Se8GoD05Pa0VXlXBkhZRTovaI/x/n4S3nBG/7yS6fOuYvuQ
oVJiXnM0ejUwzmSGkOT7JU5W93GUlLrkqwBMURkwZfpFFceOiyNAFPUf6CGPjENAXvqDhUdLHhX7
thBZddPNDDxvZ5N/aYqzyYuneonDgtbHncux5Yo3Ccfz4jWps/Gv5SCHv17P+sN6oGc9KE61HFIQ
zwBVj5XRY6MazA9W34a18L4M3RSgd/hw+4eoXFY6HFNirtm04EC2Vs+ZAeof/UOX0mWlWKZL4SSV
hZX+B8WwvTD+A4zTYU+VX5ECOraSGn2wIxb6UDz9hXD96x2z2I1wpTJqSmRm2zEH3kTImcRpgFc7
PRO4Yg1kJjmUiMJK0ZpycQd6ctv6Z7sJQPREc/usspDMJke61SnBcmpgHYbfWFSdRAiZIivwAnZY
zuWk2XJUP0Pag2sjLtg8Qgobz7Eue8TZXlvsKH/C9s034dZU9jwIBjcF8cnTPxiBf1KGzpUU+7wM
oXJtUXXODDsBpUHcO0/HyKOcvRTHpGqQVQXzfwXC/yaLjV9SnyyUX5FCGaV/bNUu9S/zMb2Y0XqG
kqoZ5IEZ0qg+Oa1mmVVWkqLaGGy22DQxAIU/xcmHWHy6nYlU40pxPBlubfUQz7l0uH3Ni/zIXZ0k
nWJoGU6V11lmbOXQRUCBsK6ScOl0x9Ktdv3v/SiVQVR1gSutpbcQu5Bynmrzjtcnm1hnCsHfIRaH
XbaRAVW1XdB1KEzvMvdpkQT2ksdpmPdd/OP2+IrQlWFVJcljD/T6xla4jFD3/P9JbzKuah2rwfCs
zLjgGvzT6OJ22smdL5mf6pqPVLPflv1NchgnssRxj8Rj2/UpQR9PY//BFh3voWp0KXi9inl1IhxU
//m57f5PRZ1qaCliS6ssF7C1okiHBjXLRCjYn+YusnRc9dhSoAL2kaxs7HCNaOGuYTU7LxiK9ONt
j1FlG5lBrndacxyI/9fm/r85bT1sOU1XxKm+IoOr8Aoe+xxP+hJIacOG6TOnYhlknBVn6L8FA5R/
GU33JFYb75HQYetqTcJUDS8dez3umJXv2fGGK/y7dtA3JilSm6y2OXiDqETjoZpGEN9PKRQxG0OY
GrC4avTtJ72JrMkC2fuER73LYHno1lwi0AYGtx1INbQUtP3IOsMuDYSV7YHLmYX2pIO2qQwuRSw1
RtKxCvfnyGaI2KTcfwyTIVZDZtuOmyDXbDXtdnjpfx3D/kLN7SxEZJyVnaTTSEqKamd5YNM3k+07
E8lKmxnOkCup4YmFNYcZ2PvMSRzKNXm5vaSK48p/YFUtFCWcHMGaxQSiGAyK31n7sk71EZhdTTCp
MoLMJzdzg+TtKv7KOxvidTtUzOH/DS2q/IoUs/GSEt4vuCLcc3RR+KmMsTJ5v5Z+z+LLXD3n1opm
jzCddFSKyp8gxW7jdk3hJX//hH97Kk7CGo9SRLEMuIqB/qPQo4ovKRj4BCDTZqG7wVL+ACmMWRrP
EJu1/lmDre/snxuP/T9A2oLTvE79scM9mcuXwxqnH3JXx7evWl5p/y3nX6CfwriAeWR7w8Ptr4fa
83asqQaXqmXHFv1AR/iOFT/VlQgM81OPNoRdg8twK9534Idlhvf/cI+lmLcMsQLTfiEKlK+XdXQj
tLuHfmaFYt6jZoaaRyZIcqp57WaOC/ckjbvjNPX0bjK5OHqJpWMzULi8TIS0Ejxg29jRf7k8W8iH
yaw1yM4tu7xzmJAFOMGd3lm8qeIL6GFFcuYzH3g4jF2HV8ym8mKAUmzSHbopXTV3A+8th2u61vb/
Nxv80NtDby5tfB9P5jMFP5u5pM+WNZ1uO9J7ttqGlzb5dBoQwTloAcACRKO2SF6BfXai24Or5i7l
B79Y+JLWjnNZQRrpEn5EH2PQaQkxVMNLmaFcGzBXW5n7sxkY2gWaOHkyyeIH/bhMmktd1SekDNGV
6WqK7ReQFgqx5YCGre/jsKcM2owvpYg0xk19bufiYepcNDQPQbtpAs07h5d3+8ZuoSgyF+LB9B5X
NwbFQRMl9o4MhLnLu3xHFgvE4UI8FEN9tCz+YFRp0PFin+FlBPWcZWuRZph74xxXfwrWP9DCvnPq
0jVYOuEao4Zy5YMLKqti+iT4d+JoIDuKeJKh07HT18ResaRx/dM2msMC1brbwfRe6tkMLkWqUZmZ
41SYNVRy0Iz7mGa/L+2ZoEtBh2RSOPt/aBH9uck6H18YljKyMzcq7OFDF+sIp1Q/QApX4hqzaQ6Z
eKjMV8cJmLMGsfkHtULS6vpNVNaXwhWqaaUByQMBSciPEwECYdQ926tsI4VqPY/Umxlss/AWekj3
FUYfxe+3l1YxbXk3J5kPbFoPp0nHzw6DlsieKwD4jLyXm3gHLJYJA1siWDDvE4BikQjR8Nf/xsL2
lGl2kXcBS9uHtjV/s0uZa1FZceoNz6L2qxNz2g9OPD/Ufg5etDUxA6dJjiYzDiLtcGTCS8Cqa1F/
70izfVkK5qVPkth3kIdYfD9Nd3UCDEf9MKSmJlmo1mZziDe/DMUzHZFDxYPndSFx84MNmN/tZVf4
FJW2xyyhXs+NFPit2TkksxsZXnc2M10B+h6IYrOMFG85AxN8a9rDc95+FcldPL769qdi/tI+TWjk
v/0TVNaRAs4oEt9PFjiY8N1r2iOQjcr/um9sKeSyjouynuPhuUtpMLfZCdTn0e2hFZaX4dDCLPuM
Gc7wPC4fXbRwgAl0VysBzC4DoUd3rZa82NKcP1/cwgR6q/58e9rvIZW2oaUoGw17QFOI6f50wM4I
WqGD3yUheL7PpWOHOTtlSxZyZw9D0vY1KbK4gEyhK2CkgnhQM8k/xBYN8tV9uf1jFK4jg6LTprPQ
wwfvN71n37mfjH2Vw69X7TcBW8xeZvAc9k8FpEyeqHtOZs3mrnIbKWAH2/LdMUOW670+sJLHuKhB
w7sD1rOZWwpXPq9WuZrG8OxxEaVJdcoZpF0zHX2CynfkSG2MuZkIcX+O6P0p6yaEFNExNo1wqIoj
xVvaNEfZUH/bt7hS7DZgxhBi9Bg0OuhLTrr7xdK95ygWQcZEL6CsAM8TH58TyN4CohqOKb1veh0x
oGr4LZu+cR/obOdV65vOzzhjE3u1myUuwGrWlXNxSgj6hPzjbRMp0rOMhs7oUBsFxYLYDQvjlp19
4m7koZFlheWCP/V0vv0lReElA6J50xhTP/fdMxRxnrOkPJAYKt9pHxZsOrdNvi+pyqBolKVr6jgO
O1fopQhjw3wtBuhd5nH1evt3qJZmyyRvlqad/TxxcoRf4qE3hs+HtSif10RHFatISP/BPvcVJO7Z
7P2saou9OI3Js5DNjjUcbk9fVSTJsOecFabDi4bdzZweRffTQutQUFO3D1xhhgXkJN2ujVrT+NMp
1zOdzX0bqUwc6U1QDmFlx+7MOT+I0v+wjLMG0v9u3x+yloyFXkTFHTa37M6opwDMUFX5MrEpmBor
aIf8t4ElLx75oy5YkFXjGdJtn7itgxS+v2COjJSu43oceL2UD+sYjgQSBpfbC6UaV0oBvKbo0V4x
7mA6r63PB3B3G7pDuWpwaQ8vnbXvs5yUD2Zrf1ji7BXqDt/3zVvasAezqdzS9qvruJZhDk2EOt/T
bIxKQMZIZ0lnW3aZVA82aoyAzkMbpHmvuVRTmWT7/5u4HkVt5NyESSCMNL4kWVz+4eSVTod9+/Xy
ld02dWnT7oSHji6b19e+TY7T+Ch6I5q7o63jVHo/u4Kt5t+zp3lNydCl9dVp+R11vphOBqHcDtQk
AjKCOmrc93OfIyOiwdA9jrXwy4fRm8V9CnCuSJLh2bH4n7edR/UBacfu3MGtXbb9jLkMEuMzLlCD
onu9Pfj7xYcjQ6FNsSSTJ5ryupQfh+o0zl0wl+iX+eZ7kbP8aKddBZojQ6PdYQV4eajrK1BtwciG
END+A+6uNI+tv2r4d3xJxkeXZVWiBFiKq4/TNG/rZyK+cMjlEVEfff+nIOe0KCPftMMYDy7gdxp4
cp55Fbp2EmV55LRzlHo6JO67mg1wbZmU0hF+XzQpwXSgFJwCJrayLvD7hxmHYN8bopqRKG9J5AIP
d3shFXuYI7NVJjVo7d0Uftgd5giFSjSfyZ1/qqL0mOwq4MF0/O+A8gzcodcxPuH62YMPPrsxsT5k
ue6O6F1462Y1KSE0SZe1S9mV13L9aLDsuFgf3fJpjZ8cPoQ8GQKzuPP8D07yYCUkbHGQIMmn2+ZT
BJkMzJ5zTqlRIMiYZ4VAlR9ozM+jtqRUJFJPqvGzWqRkYmt/qcga+BU78qzVFC+qoaX0MLoVmdNq
qq5lbp8slKdJFe8bWsZkV/PUu9CFrB5E/pIbH1CX7jK2jMce5ywFX2VWPRC7P7aDH01deQHw6/bo
CoPIQGxrNOe0tjDreGRfytg71PW6h88JHioDsGtPEDNbzeo6kzZwiPHRKPuAL71m6govlIHXgvtA
AQAcfTWykQeLAckKw/nTcEZNUci2re+dNCmrdfPC8DOT2z1IWxPI+H0yHetQlN+5y8/czw+D/WmZ
hwdzbHHesQJclzx3ftkdTGgJpn1zB+2fMCfnxl4Dmj235Fr0Yea115Ic0q4JKD8tdn1ch9IEwa93
avqN8o7kn8AV/bTUe/i4t0WQ0kRM29J2KeqGWOTZoWyn36fMzSNatTrZE0XlIFNgmukEmo+WVVdu
dyG1q8BG37xBrjz+nuj4x1RuKqWEEvWg0W4ZxxutaBz8L1QLMFNs6jIN5txyi3uL2V8M7zGp2vvW
Br1T/SJwpzDmL5DeDgpvZ/0po7sZdy3fAuXvtVvj+UAmvzzhuKxrilQEhAzvtlbSMtfA6KQEGc0f
FYASw8/baUI1tFTuQyA5NdIJXrQ25Lc8JT8SVj3i3P1ye3hFcSvLhI8TLtHWHjNvIPRc2U/VOgdt
c5x1EiSq6W//f1Oat05pV0uLTMTzLxM6nZ3lxWC+pphQTX7z2TeDL+XquyAXqa4rmicgbnCaPXT/
D8kTuq6Ot+2jcH+ZFrOe3MRD2PaXqQVotneIExSr/eP24CrjSJV/0zd0rHqrvLrZZx8arrMf0j30
uMg+jhS3dpnWQBjMPdiWKzMAiSBuVEjx8fbEVVaRNnM0MiTOaM3w9wp6cNwaeVgZtlYDS2EXGczd
VmNpZP0Co0/fSJtG47iEULwMsiaiVn7fLA99P0VGAQ6DYx+DB349OnQNB0Nz36Gqi2XIN7GzanU5
6y+2kwXjmNwvSR9UHaTvmk9d/jo69OB1c7TqwNnbxcA7+50M/m66zmN9N1TX1P46mI8FtLfa8mdF
nrL5bqn3hbqMABcrmfhQNwj1Pjv5EK+yqm85DlOmraP9UlzmODIO3DDRVWpTq7+0xTUhx8TiR2r6
BwYxkGJqD2ORBlP3Wrd2aEMJkC7roXR0soW/1KbeM6KUDewYba3cWNmdk66hY2ehQT9YwyPFG71V
XurijnmAd7RhBzmFtoPOUldESXFyy5e+XoIkuR9aGuA5KhzyNbodJypHlkoALoiBywnUMY7z4Kev
U/PJmTS5Q5H7ZMnytmiTEv3mKPFWFok2iarhq6jvzUFz0lCEuAwtb92JZVk6LlcOGQS7cQMy/rnP
KFLygArYZHnLtFyN8loYP13joz3um7SMJU+dMmnGuliua1bjfYKEDJG0a9YygtwwzXbw4qF6oGQ8
F2IK52l8SSeNTRQJQGbqnEqSzr6Vs7uMrceZHF1zOiVFG3XoGsjNMawN3aOuwm9kNPmYEmsyF9Jf
++XBSYeQxN8MQcOKaR5uVLlTxpuB1txPEpuyu2lOX/IUjEK/V1AETQBoY60bmvmdN//oGx0VmPJ7
UtgvNnr9oT/N7sqeRXUa+cMfxgAWozz/s5ofkvk8EuOOZDo4nSIuLCmkkyox61a09C7LzNeG8580
nTXbjmpoqRyY0wYKNV0xoX5HnziaE/pU9xSrGlqqBvrOGYfFHpZrWfmBWzgn31731QIyBs1NzSlO
xDBdM37qu4/JHiEsFDAy+KwoOmcwOn+6JsmT4dOoFzq9csWxSUaezaWzZK6HkYf+O55Ia+vZap/Z
8D0Vuo1QYW4ZfMbr2MyteTavc4Gyi4OAxdX5u2roLa7f1LwQXWIT6HvMq197Z8aTi28lmmt0xW4l
Q89aywGxDp6trsYqwtSyP6zsk2H0mrtPReKR4WfVUCYdN1vzWvqPUNVB00noQatz4eGuBC2Dz2gF
RaCsHMwrb55wJgjc7G5tLU32V7mMFJpinuKySEbzyupHIiKr+jyTClz2U1B2z/vmL4UoddIcW8xk
XgH3jvFyKL5agw58prK9tOXafcPiGJxAV0g1hmZZPCb28HvFu8i2lkRjIoX3yBg06H/OlqAd5l+Y
p2p2H6wmi8ZC9/ipGn7bOd/4vQlNwtaqEVI0fiEzxIWHD4ulYyxQ2EdGn+ULI/UKjqRrmt9Drhq1
4mre1dXn2yurCFkZYeYtdsF42pvXlpOTu45n7ObHfUNv1npjlXFYOz4Dq3b1N5xQ4j71S7lz1tuv
eTN0meDWym4ouVodC0o7j8SqE4RQGUTaQ5eZLaNvMHI1mRN0A4sK7UqqhpYC1ayFY6yFY17J4EFR
1Y4msTPBUClAB5eNawvAxTVZ6dmAMDMfrcfM0e0ZKh+UYhTYrMxM1sW8Np5HIkir/lhoTMJNlYkJ
q9Q4jOIrMnCtbQrLji0bO1P3lTfHoh8DewS8/s/b/qjIkzJ2rYPupkGbCjeuTh4x4Mrse5p+hlhp
sOrqAtUntv+/8UsQSQKUzmtyBeo17P0TRyeIG4f2H73uzkplo+3/b75QGByN9iAiu1agUDXG8Viy
+Idl4sV60S2Dwk1l7FqXcd4hV5pXD3gX9AQ4eDQysaPcXgVFrvz1cPXmB3iumRVZhSCweXVcYuNL
I0jIC117jGp4KXyBpBS12cA+prWee/93y5kPNO80+7jKNFIEV5PRTrOAh7YTPcS5fee4exTIUVL+
epN8Yxfo5HZNblHzmuPCP279Q5Pa0T6TS9E70aXEXkcIFrQOyBxVZhKw/HR7cIVJZMQaA+EeJLst
lDZ1cZri9rW2c82Dt8LX/8PW2UGDBi/A5Notz0YdCe+3ufnhQ4li38ylYK085BvfWLGJODFOzEvg
519uj6xwQhmTtqILcXZzk1yp7XxeqyJkIvt9Zro7SJVdts++cZWujAcCFqmtYlr+NMoxYNwCzMA8
ZkKHyFCt6vb/N5+wRENrk9rZQ9z8LEV8x7tVU8hv1n3nJkwGoiWjGJw5RrnnT1VEm58ke4rhj+jU
CvmoOfapviGFaTb7VeKZ8MlWfGuaI4/Pa/mnJULqa36EaoGl7ZYPLgeICnkgafs7JzHvSzB72ELX
e6qyvhSwkBmyWL9O9Eo8Ei6lB6k33VXR+75jy7AyeIjjJT6Gdscv83hcJuwcNCQ6Ftz3Z27LDJzW
sJpknHxytQVFa1N1qNM/b8eUauJStK6cJz1fOHYlawyyfDh5TvFk1N+73L3s+8L25Tc+v8blUgkP
T5Rz8Vz2YQOSz6U7CfJ53/BS1Bal3ccFQIZXZjvYreuzB+aBBIqrZeX9fvsTKutLUUuZDSys8PDI
atZRYcwH39G1c6iGlvbVfp5a1xhh/sUDZJDQxg2z0vpj37yleE0MIC1dyENcB2uJSD3iBUAHI1LN
W4rUziu7zl9Lcs0HI5zjOMQzQLRv1lKUtotLRTUk5rWrTbzuibNYdGfi9/OLLUPKyrqqHDHB2qzx
INmQHfySH32hO68qjCIjydLBWcu5g6eXLQ9xR3nIeh3biGpoKUzt0meDNXbJZ8D9o27KQiBJdhVf
tgwIs92K96wscBB2g6wsXrlV/7ZrJWXcVwcOahsPNDB3Su9GYh4ICurbQ79/eW7LeK/UoEODFkDU
Xm2Ki2wvZP3BK5pTXH+ayBdS6bZVld2l+ETSRTHTYsMuCuvEzPSh8M3T7Z+gGlqKTm+ZhTW4+Alm
7t0tnvsJEHINmEY1tBSdNJ5bWoLH58qd7AsdPplr93PfpKXgXOtuoeu42teiTvEGaxz80T/sGlqG
dLncKgnJYI+Y50foqtzbjY6wV/FIacuwLrP3KE9cHCAhZxNUiQNHD901DzoSNit0gyEUtbJzXT4N
fhrivc6zL7d/1Pslky0jvjghIm+X1TlP8fJjmZ7janl0wU3cVfmhhSTC7a8o1lvGfrGqqvO6B+iJ
O6+Dgf6MIt3nSTLsKy3RoVFzFPO5B8vhzuwK9SsdZE017e3/byqDEn33Xi1Qz1deFvrghSsAmrpt
EUVZIwOxppxPaMuYcXHjP0Jnr+shilTeT/WX28OrZi7Fbr/mQwrZFXKtezfi/fBA8Ox9e2jVzKXY
zWcrwRt6PZ+nuk+TA6c+t/mhZXHhDYek4Xl7YeXQ6J6rVZ+TAppb3tSnw5R941mPXq6DW9NAQKLY
NDU1vcJUMgprKXyvTYwx+zbb9BdLXy90O5diO5chWNXI3WkucBhZ/RgRLU5uRu/pzmc/EED92z2T
AuwQFRMuChDwFVvdg9N5v91eZNXMt9V44/k2cWlnmbP4VmX3VnmgyATltO8qyJZliSnQP97aLgJA
+TsGVHeTRgao6W/PXOEvMptmFycx75w6+5b2ecCL+9z9tFpf50Z3La9yF2nD7RlNnAydtt9wmROQ
ojyD6VqTE1RGl4I2ia0Crwgoh1uWBW2SHyiOIma27NvP/4O+qtasAIGPe3bW6kDQxN5nP2/bXDVx
KUZZ0hdTkaT5t658ssdTWyyQHPh4e+z3AZm2jLtaGRnnkQ9Yz3gKcFwI86UMnLEJBvNlq7+nVwYI
3+1vKdZWhlgNAGoYUFcW37omDePy9zgbotsjK7ZZGUzlJXNiN5vtc3MFSKwMFts7d1R8IIY4iKHQ
LLFiIWQ4lV+UZVs7vfhGjSmg/bGjRrgamlJBNfj2/zc5YfLNzkhyDC74lwJ4SUoPlLUaA6lMv/3/
zeCjRyCWJDzxrc/KoM4g9pTqblhV85YidmBexkRCxTc82pfsG+jRc7qzQpART3HXr2buDOKbYf/I
IA4/j7uunIkjk/FxYZDOtyp6X84PJVQ2dTj5dz0R40qxSjNCnNrD1ZWonph3iq2XwG5x3Q/Q/G1X
fzcBk/9gJHgNAneB4/F9C7HsVbzO5HEZ7jxb4+Kq4aU3V6exoDuNRoV7J4ZM1JGgX7pFR43Q5fd3
+d9czH8z3BtPbGnqr3m30nvjYTy2d+VxPC8fu2j+H86uY7lxntk+EatIgnFLUpRE2R5P8oQNa8I/
YCbAAIanv0dzNx58hlClpb2AwEYnNE6fPkwxO/oadX9TJ/Ejcnyt/XFpLJyu5X122CVAJbTZNGsr
v0Ay1G1Ym9Ka8QX1y/TgHGgWPJR9VJ/BrZ9sp4loDlqhSTJ4ggar0Qu7FVltdidh+DFxxRwtPTsy
fznzstB8j+p3JPsFUdJgFlYjsrIZI8xJoeULhghFI2KjDuWkOg4p8uajhQGIPnTW3IvHzQtO3VjG
7aTrzlLprJwy87ptW5xJZrTvtuHFRvGV1w+BeLltcVcf+Z/SOpRJMumqnY2aj1CmdqyfxmaLA7c8
3LW0DKDAxjHy0Gy9LJ/LWCwsKwMdc5Ji1zKNj0FG7tUgsst88lI5X93qPmnIuInF69apakcz64PL
6K+ptetG2SqOUcZMtBgk5ua0E5kzfuBbRq0/NktG3agNhQ7KLHzm7PnM2GYv89n7YXlu2K/R+nn7
FN/GI5qePPq0ccH3082jnW2sBsv20Q0eMUXFMr75Rnkql/3si3NV/Lr9a29mbPgxyV43wxxC9OqZ
yIzbpKVfuxL98UF38Cw7sv0iMoz/Fdb28faPqbRIsty5BcW6We5mNni/fLJHjM0a96ZaWTJagpEq
ZtgzO6uqd7uHbgXN66ZqXcla+dZyd/JqO/OmcIyc0jmMfP58WxoKVykjKTibmnxZuZnl1EYbWhJ2
2ViZkYXGMh1KQGEEMpqiXhYLPRsczmY/T1NsbD/ZlNqThi9GIRyZDMhtGjQWkcrKwjYeV8xgv+eS
jyfS69e8Cuq5sIbFK2C6JqbKLID5TfXv2yJX7fhqzq9W9gGMGQIaInR0W9QPZtqtuocG1Wlef/LV
0oRPoT1YEAaKpLXz3HobODWieU8m/y7eGchFslWaF7aBaC0yv/dTv+TP4dofcwPzRG9LR+HUZP4f
CyPuiNlB7h07YwZj1Plx4OgsVKWKkoV2LDAXq6ytbJqPLP9U2J/85ZHO6e2tqw5WslNMmxPN2K4i
m3h+YVt47hrdjUThIWXsxLh2GC1OEVVp9xROFgogLAkdemBLnrr7oei3xGD0eNd3yGiK1bHdTpjE
zPjyE9McPjhjdw823PRksh9bGHXeOYi01Ro8LTXf4p4CnXTftiWL7Tsgolndrqfe8A9gCPtfuIwf
bi/9drM8Ni7ZrFWTGYwiFlz7Q/mDpPOxSIbT8ry/Rwf4aXjMD7qBggoNNSUL5oODp/IVss+HNJwe
PZZaNTAPnoZUQKGiMqbCLcJ+5gZ8j7uGF97kF2qGmriqMFyZ1qfKgQ+dBHbu78+u/20rDqy6z8fL
zD2t1y3u0lzVhgGI7ohfjkleNCd79VtvpMIyc09V7LkoSorg+hi8p6fxaBzy0/jVi4pTnYaJDm32
tuD/g6YYetYB0xkgoXf8U+XgIXXTTcZSLS3db83dFmzoQvMU7D/QpvWdtGj300jn6rr+Kx03vAaa
VwGlcqt2ob1rZTsGbi30qzHlZ4b+t4o4qKe7KKlFAVujufh5+wffViJXHnFqWbzKwUorssUJz2Ex
P7djcakr73B7+TffWE1X5u8J6ooFHsrUGSPzQzv8blkX5f4Pd6eZA0pmHejnb5LwltgkKwaJXNO7
BGbmiSYieNsOKitm7i+2eNEWrGmx0IiYDcpWZ1Z+HHIauaBGxxSyqFtO6P/SHN/bzsSVOX+KxjTz
sba8rAg+T8W32T96cybualODMO1/dcPMV9Pf+SQy19qixi1Pazg83z4nlUpLcdrbBgNN9RhhJna7
jIuF5RFbq8/3LS6Fad8N8jrYTAtXm1+08UHSddczhfkfMEYwEKcMLWivtafT8svF3ND11+1N/8XU
vqFSMhKjYgOx+nKYL/Zjd/bi7+MjPZTxkrafsqc6oYkuRVJYoMztIzjZrLFBphEOj43dRuOe7u29
i0shehlCbyLUQqVvOPkoLVkPQmgacxQqIyMz9j4IwsAYcQ/A06Xx3dFi8RXFsf8AM/BUtlRdtVkZ
qDlSL67S6edw2o9z4qXmaXfj2weskvs1Pr3ytOFc7uWw5FbWdpk/0ajwPpre+9trK/yAzLczBZsz
rDWBV/WaT+u0/c9mSwiOfszmqlirq7qpvkAy2gqQmy4Y4Q/A5x4ti59aAwAVo27Ej2p5yWzHZqLt
OG/8EqJKbBO0d4HupNG5SsXqMlSj6hF3mgnm5TL0Q55Zh9GJumcQhWrKUA2vqxcHY+zNzCBFVPnF
p2HXJaaqpaX4jLdceC8Lt6UVD9zAmUb5tmmCh2ppyVYdXuwO+KdQ9nfB44Xu3ZLehVo1XRmCAe/i
2rbHcbduaeLkqY2W9duartr09f+vrGhfZoN0KyKePTUxa6y43kVye2lF7iDjL+hqb2XtIYPrFzvZ
mo9tRQ/cLOIRIE07+FU1OrS5ShWluOrYHgYXMxSoWrFHnv9V9L+aXjf59+2LpOtLRmpbfMFEtGk9
zf2CcVMN+1+Lkev1Nr1srDOSahtEPOQoN5eN+HJbcArvIxPkOFNoFpuDDNvtHtn4RMyTTU7udNeN
xpXBGCEPJo6RuVZGRhIjABwpt0+3N644CBmMMTjFYBVLLzJOjja440h9dqjuHfBqoW/EcxmKAS66
cpsxHjcTgX0KwVbttd8ZmZIV3VJrSDXSUX2CZMSWa9dOeI0q7nTMrZRuqaebVala+vr/V6bm+Y2o
xc7ni9++2+2Y0w+Gp4mFCiuWERk+N1oiUKvJCLMPbVuk7aBDWaqWlsLs6HCvDSvPzqh9BB6gY5/v
0xXJaDs2884vcJy+9WDzD9aVZocb93k1GYexrGY9r/vOL8G6RwbcTzCXmqVVpyhF1bCZgtXmhZ05
4ZNTPrfVQxe+3BaJwu5lHIZT0XUAuB+c5s2fhhycCYSs71h9V03AlZEXrd00lmviZjpXj+1qn5jj
ajJJhYuUkRemD0TNfL2DCtZdaraeeyM8eKt5DEMW175I9ilPq6m9T9llBMbM27ama22dcpjpaIvU
K+4r5Lkykc24THk9bxPqJu7Dkjcx7XQYO4XauFKcHVs7aFwPuZ6zlactaE8LcQ5Tvh5vq45qeclK
QUwxzyiS/K3TbvP7ak06TwP/VKXzMgCjaAt7MQwCjX+cD/Rkndo4f2gftqRNOu1rvcLNuFKY9fia
ty7S1UuDDltnbA6t2Wv0RWVWksUuFMQzf7PJKXxXL2cM2o0Eed/iqnZb9oqty+wzwt7MHPOBraxA
mmOcZ10FTHGmMvVMLcy884QvMgYqI9/5QScehaOGr0W1aSkPJpgh4iw5DpU3H13zfX1XU4jpyjwz
G+/Kgu9wjzNv4obX2cKN9LacFW5GZpgBk35NtxVLm1kJLaRH92gnKOIdbi+vksj1/6/C82SPhlNw
F2ig2jtY9RfX1XXrqw5SNs6V5QMrZ7wATc4hBLehMMVjDirK2xtXyUWKpENTl/0ewvZJNca+30Zm
/2SGqDFWa2wXKyi4fm86mh+VkCQzDUhgliDnxNOkicd5Owq57jqvqtfIqKlpD3nRT/N8CU+uFVkp
aWKSdkmVAvJVnfY/JAZ2OC40DlPxITLNzDBW+2QtFr94joi9cTtUo6cJtIrjlnlmaNcLq/cRROzg
qQsxIfV7I+7LTmXglM3Rlt4MuAcubPi+2dvHGeOkLHP6cVuTVEK5etBXJkCnxS2KrRRZYfys1z6h
zND4YEXyTq6yerXyLGhB1gYpwmDNx7H4ahrkOaTTY1g7R9PTAVlVkpdM2NvD2lompMG5+MGoG7nd
Hwwyus/Ny0Qzob8tvcdNkc3tEC9hkzJrTO6Tu2TBZb+NrLlaVd03F27hqazYNM5BdaSSwc4m68AX
G+wZXcrUrILEJDpmH8UbH3jV/j1U0yhFiQZjO8MslWRPmqRKXD/ql8iJlgRUhnH3aOgwEW+375iu
DJMyKGvs0UTAYmN+JPzo8a+8+bI758b8VK8fu/1rPn1qjA928M53iEZtFdKTAVTV1gPPbRMrsxHd
3Ue7uu9UZABVbrsLBoGiCjXM29MoZgwJMzQ2rLABGUHVj01l1iBiy/b+U+C6UW9kTvXttp6q1pas
2O+2Gk9/FRL9AuSAgAKNpoUxr7qJCwoMFRgj/1UoUoXLHOYeYIiV3UW2uTz3IHhrQJXhrjQJYG+N
Y3wWdb9i/El+F1gIDHX//qjL5r4ZfB/h0+8wA66eJhC5614hVAokWbbhbMYkagwaqotH1/rcOp9v
n4SitiaT0ixo14RiXgcYoZGNUh6tPY+Nxovrajm0/LHYfI2qqs5cMvLBxtCfNiwESgvGO88Yonkm
72xwyNz+EA9SfqOqI8OpGO9s7nqwhHD9khe/w/6Fd4/0PqyTKyOp2hH9OyFHQMtZSKPOMV5samri
gSKkyTgqm6Ie69kogJPiwLuzICXeJL+hT+PA7nyoliFVmMG4D2KlcD92l+wbuGj797fFrjhVmYhG
ODlvoe7zBUT0szgYCzoO7nMSMgtN2JcsNF0oDMjtnwbGjtT1nrtaB4lWWJQMpwotu6/2DeaKN4Eh
btahjVxr19x1VWKRzNUBb0DTdOggA/0diNmicjpv95baZRqaxe5NTCT3kZ1MP8dpjN1ZRw6oCo5/
Heqr9Moel446I45zy/KjfajwAhnRhy0doh43pDzef9+lNjKqqg+Az7XI9WzLH94EJrzia7d9vb22
4mBlEBX4sOdwYeGeecUY4a8k0JaOFccqo6hWYQm2Bt4Vn4X+9h6zBUw/Dntd1Ui1/NW3vZI+M5hb
FTkO1hN1NDhlshg/uaNr21F4SBlJhYkH41zk2PyKSlpf/y698Gmu2mgWg+YupLhAyhAqi3lkbAc8
1JjlclzxOsPog0XK2HUxCbE4EH+Ng0I3EET1OVK4HdFNMgcMwirmo9VnK6Z7d9tx9MjhPjWSTHgd
7SUPQIUFxErUbadGd7dQqaeUSJPObuaiwr4R0lGNYajzMI38VUtLIdYjg20NNeeofR3C9mRY6T2i
cGRCGnshbt1Zzpx5GKOWs+JgzM359tJvq7wjk9HQsVgrd3DW07TnH+nURi3ep4R5XxUJ0zH/tajK
qmZ73VaUM42fFL2HTqnLvFUbl2x1Kl17HUQwZw59z7rfo3Pa76L+MB0ZK+XW7o6xdQO/oLwb29dR
iWN750leNeeVh5l2MbujCXkMTVqxg68rjaqkIRnj0kyt4Hj+RX+Rf2DiUu8kxv1ZkyEpKsfOfwBP
1ZQzz7keYxjBYI5F6h6s96hKpRixneaaS9rbHsWRR5y1QAoGXWnD/TpAtBv/o7WIapK4urF+byd6
4Db4V/iETg4RjoV6jpvaBabYGecleEd4TANdW7JKUjIrzWAY5gYWCisTqZOB7ubQHp3z8MdJ25Sm
uyYze9vPODIiKneNsLGJOV7qfHqxAM6NZnvRIR8VqiTDoPp6Ef4kfICJS4yXM9zPZJ5jkPNqMjPV
3iW7nbm/1/bE/Mya3gsLMcMqNa7s7QECJnK8f893REXTbb1eoBfRe7+nTrw9dg/bwYm9zIv7o5ds
aV0CXhSReP++fbmvP9GR6WuYY5c8B0jnElRfRJl6174D3XhN1WFIds3LLthHwAGz68Dnevk2zS2Y
Wn7d9v0Ke5DBUURgjPtiQY0wjjJquJeIzovRrn9cvS9TH364/SuqT5DibTWByXKfcCqeeeztNDSP
KGDdXlr1AZJBB5B614HRNavyjJnJLl4wPgwj20YtBE7hkmRwlLOgIG/NFSbq0e2Jud0D+C8SsO+f
Xd5psBYKg5AxUqs5NmsxhhijF5S/Jm9Zo03c9zjkyIw1uDbnvQ1U48Vga4rRWUfW6fBGimOVaWqC
ihYYwgHNrHoWTUudeX7xAmqKT7ePVrX89f+vAmVZFwEMHL662tihc1tMxvVQ8mw0oUa1/PUwXi0v
+tHetjk0s7qektLfYq9eT41vJPftXjJbc+pbihGGCMcTGpHCepmjseH84G2G7rFIUbR15OFhrgHE
++wBzMuspGtjI+oSUMuc2q/1A64s1yeWe6Gxjoyd4hMJ86qHuKrwERhBa/xQ1YfbolJZmGTDptfM
Xd1bM8rBjXXALHJMq7R4EYUgbE/pUOvqzm/fjRwZLTWH+Aa3CUxw7n/IhzWunS9t/n0Arz+1f5rN
VwPTgW5/kepkZPRUAaaZ0BxR07MFxh4Mj6D7gIWA9fy0CudsOHu0YlhXOFaRM61RP/3x/S97+Xz7
1xU+UUZXCZCV+CH1YPKm83kh4Xm1zGcr9JOuas9iHjQfqRKnFMaLHvPw/MWds9CeEZms8Ks502OB
lCFoijOKO5+nmhwMsWnUROElZR4c3GLLpa3cEa8qZgT2i6TnuokqqqUlX9BQAligiWf/vUkX7yHQ
9VGqckF59hgRTdmjw8HOCNq9lvXcED/y0EI1XPl2zkz8NMan5TcX+Wlbdo2cFObkSbdmMY/CGwro
XilI1O9ZLT45xYdp1VWo3q5XOzIga1vM1uTjyi973cZtP38J6va4r1vk2sA8I7xkA72LhMd0PMk1
1IXHGcPJZJPNLyA5Bou9rXHQijOXEVoFq/mM2gKQps632ipiAxMJbtufIrLI6KyyCxk6tmszQ293
OrEwqowGQwN0fa4q5yJjtNadV/vMUBbxPlcQ+Jngsa59BGwelFPbX7ffxZXGyFVSkozcryx3cS0o
U+Ed1/AZDfB3CukqvFfh1zXWii8BFp7Yp4Z/9Ld3S33Xy7oj47OmzXXAJ4mc0CFjBkz+sdr7YzAu
d4qE/LvzpupI2NuI7JNjw6k7MYDiGqGopC2ZLuXe5MzIF8Bz4uAtCHNGI5+R+169gSD7d+NV2JQd
JwjhDmhB/IYkxnZfYdNxJTsdMJAAj1hIBeu9f+Smn9lgBTFZeayM5eW2VSnCjQzNIridLDQwrGy1
y6hvrYM9vjCMjvUIIDFVRKcgLoh130HIeK1hC6yysH3z5G3NB4E5NHTXYZMU7lOeE7azjSy8hfrM
NlhZyKM7rg9D9ZVuJLkOvK/CThMHFMokw7eCkIRe4wR4DN3LH34OmkcLA5mS26eh+grJfDFZJOzH
fe8vYnRpwo3xmflDwsscmXrFEihaHS3kvociEBb9q7luWa0rb8h4YS6oAddy+Z8ztTp3rZKTZM9O
R3tDMMQYm3wSmEmxf7gtIkUYcGRjDgi6+berG3L9w8jq1G8Brxh1ty9FmHckaza54RrEGlEWb0MD
TxWCJ605r+/XUjzuVt1qZhqppCNZdhF2QR7YYjsZS86eeenQH6Zo77yEydAtY6ocQ1gw6iF/txUk
os4fD8nx7QNQbF0GbzVz7a67sa6nssVFLxJzJ342YVkO6X3rX/PvVyGsnNgMaFghLlP+yNYHoaP6
UZyszHblm1NrGLYDkW9hMoVLWg6Yzmrk/oWhn+hO4UgGPFPH8qoWSEOM8VlTJtbmcbfp8Pk+0UgG
Oy+T4AAZzRe2Xqbuyeo1IlfYlAzcwpW9LG1uzZelPG/9UQw/y1CztEpbJHM186KtnM0cLkC/vws7
scRWzpfDbXmojlQyVpuKLmwn7HstjitAThjnu6Z7dby9uuqaIaO30AGUl3R2hguhLB4KN+HBizee
FzwBAD5OymenWxOvTyx45ab6eftXFQKTUVwgfWM2nafpUqDQOh9yoTkIRQO5IyO1+Fp1xbTZ8wVo
lTjcMeGoiYayQmvW73IsT3vFIx8cfAO4IRwOVNR4HkonBtoITUrJcN8btiPjusaCsdFCWRRH1kbg
gzqPHdXU+1TnJQO7trGrA6QAw4UWn0zHTq2ZnDeDJISscUP/7Mb7snm09gEh1IyWrdL4coX1yJxZ
tlW2JQrV86VyPhQoaIKbu35/WxlUS0sGH9RTXXC/Ni+G83Pfn/KgiHJDg+pS5Boyqgu19W6bHG7/
b9qagDxOzdBsQKR4fVgnAtT/xvtCjIP/3vbYXpx8m2/aMWeKz5JBEu1i76tLHfR5+SejPRv5getq
A4oqjYyRoEhoaDHT8bJtJ6uO++4D3Z6nMfKBxbjrTGSoxOZheFqzTLioYJoX9f3nGTy/m+Xf94xj
Sw5zoei+8DDUISvB2R80UzrMQrNzRa4vQ+KoX2P2DYF9LBR9+NaBekXC20cbMMWQfOGYGKSbqvoX
sfNf0Jrz9yXpVRC3wrIoulxMf+E2LG2P+Sk8VtGVVUCX5CgcpYyL4yD8HcdtnsDlYdMrfdGEZ3yj
AAXG7XNWrX+1m1ef4HnzVJZsmS5kS2crDWxN0FK5KRkWh0GiQz6Z/nyZkr5N6ImccKEDp8cQWYcW
/DC6bhAFWBSZx79fkNtb7+U2fgidCJcrC03zAqced3F4n67KGLlxqDHsqCV7VvqYEVS3RR+Ze/ly
n/wl3xeCbtnbTYLgTj+AbXPWPSEo5S/dTKbBmc3Nw8JDYryzkvqAWPtlODipeAwT99N9u5fMeMNo
hmBFVTwzRhGLejo0tXm+b2kp67HCfRXlfqWl2HI7WlxhpEte69p7VWov3UyCblvzsnfNSzD8RgNu
VejGoCoWlueSGd5s0joE5wVYx347Q/tiklxjUqqlr3HmlaliJmHp0WFHEWP4FISPW6+RtCpOXX/v
1bpA7qye7SJOOcPD6h6K+rHONcmlasuSEhq5wTBJ3kWvNrWeclBnBIah6a5RLS2pHjO3ngweWBYG
Rp98nwKIXvS6GKJaXFK+0s3bkgAxdQmm1Nje5YOGG1ERm2TOLAC1gYjoselrrr2OH1vHfy6Lz7v9
bWZejH7iyJh0POhvXxuIjPpaLaPtl4lbGUetCBwdGTCtW7RPbRoEiIX3WCn5D/7La4rNbHDAV67W
sFojzwrv0h0iY78cf/M7XANxwDWbDtTl3nFe8vuaNVHN+lfpydCtpJwGsMYAnoKy2uMy5Bp7Ugle
slOL+q63YDZTVpRBRDoeDduJV5+X9c99MpfstfcrgGBCyNwuxm99b8ZNd19vOJF5r5pmDgWZ4c/X
3j+ay4ZpOLoH57e9DJExYNZqOEtrQyp1h8tDYvvH8T6oJ9jB/j3LltZlOw/QFG/6Na883tv7+ANQ
3v53ZQTRIRfztb18ecdNI24M53D7EBXikIFeVr5hXDnFno3iQ9A9rN3vpr4vpyMyvmvZ6TSQAV4G
EMd0s4p3xSruM0oZ3UVcFFPdAjygoMq32kune8ZXiUMyRy937LXNIY7OO41hXIIGXpeJqpa+/v9V
eAuMqiGCY8stexprNN3umKWgcyOqxWVbLMq8LjY8/lLD/B7U9WHf7JelFPFtLVEA+kkgBdCCYOrB
Plxt/YhO2IQf6+M4JSJeEjspMquKch2/jfKnpIC6kmFYGG3wjv1xSvLjlanT/7B8s98tCaa1nXZd
Pf7vDeC/tyYSSOZaVZ4h0ORvZlNixnY8xuUhOLfvjaeSnvCWnZpJnTRzYi1Ryw635ahwyYFkxwAb
BcxYcZttZy9ZTPMAosHftP3Uu47uTfLtlIHIUK/e5NvggAD1MtZfpvqjp4ODvJ0yEBnf5fUeHprd
cbn064/GPqFIPwq8np9t42Hz3vX8y20Jqbbv/2slxMTkJ7y9oaW+aI8F22k0L/O322urVEsGezUW
eAgbhhPfP27xFQB8RRqZH0VsHJsDTYkm8Cp/RzL1HCVulwDvmLkfm09uyo+YAX+x3iMwpHVaHW1N
6qkwel8yeo8Z4wCuZSxLm1ODhjtmIfmZdUmiannJ5rugrbuyRqep2fFTSb9YjP0wuaPx4EohSXbe
jrwl5Qx/iCGGaXso0uYL4iU5bkmfLqcCg0GT28eu+g7JzltqlR2p8WS8NMORTPPnsCliUuSaU7hq
5htuRGbH8qhoGtGE/LIUTtzyOdr6z7uoD6C+3gPdhBWFWciwr4Y4i1GbEFZdn+z2YdVV3VXrSmUX
q6TUKAScLV1ZYg706Lf8cJfYZQRXQW3S+R4uzs3WfrbZaHwdjOFp48GqqQQrnKknxeoiXE1XsApz
AHp+9vflsTDzxKi7ZKRcc7Yq8VxV6lXMbsrCcAIMKsKdBe969Ecd3KmUMkOW47EVICeszK3T4rjR
SI/hpOOuUG1bstxh52JwHWQDy1YUcZHn4aG3Kx3QTCV3yXAnwhdYLlbf7PeBReOh+tjxD/pHYYVB
ydgsu3HspmigOH4zJm7hRqth99Hcumm5t99AF1dqXNDbNXkiA7NmxkTnj9aWNc33NXhkwTerezLc
T5Sduv7zbStQHIWM0LIxpKVxCAysWroLWk9iUU2apEy1tGS7Wzd1S1XBJ7i79dNzB1CC89PtXSuO
WEZnkQHEG06N11t/WL5gYvBpLfk7Vrrv8R59n2nJrFlB51sdmHzREsC3yMGItL3TkdQqwGVEps2y
elCwbxjbiszO+moemtT2D14yJ9f2FWDqr80+xl1FWSLjtASz7aIv4ITM1UuYbT6UU6dZWvGGSFzJ
jO18KXra4zOW+JqgFnH1bpkTl0b0cYrAWYmvGZYzTVZNfqQ6dcmw7bAgbY3hp2CXcOPCPZjBH4P/
REX1tlKp9FWKw+PueWyckNqBT9vGC/L0JcCDdXLf4lJm7RkYGBpg+HK2r5fRfKH2ffYrI7b8mYoi
t7CuVYCTB7PoWXlnuUDGZ5nXYUhDiEpEaHhORAA0Rh+nuK+VjsgQLWJgIE9fmQJcyg9tkxj9y6jr
hrxGvzcyHhmUtbC6Nx3g1DBBpAX4W3hhEnjbd8dfu/tURabW4vtkNCDjBr6sPgXB/0T347aWKEKL
jMEqWTnV1GQWCHnylKOx0OrIA0JNjA6Ti9E6mvKqSkCS4eISg2EHKyCQvKvOvWN/abr5nT3Wmrdk
xZsKkVFZTp0PVegO4vL/hNb8OFxKdNdfr8d5fGd6JWOzht6wBmbDGzRW8GFdx0NNOehli2OT2+nt
41A4HJlia6hN0MR7ZMtc+3myfvT2g7ue9+m+6jmRgVm7VYJZlljiQvOPxWjHC3habm9cccAyKsvE
Y9kcgI/7Upon3j349JGPmriouhfJnFqLUc2G3wpxWVOS8qxK2cn97h7JgR3zeM7I8+1PUHhjGaBV
+K0xmwEeiErIPwzaQxPoSgUq6Vz//yprxpT3HCOd3C3z3C4pHTQN8CI1ONEkJ6rlr1/0avnVqht3
5iiZdwS1eFKU7mPbuH0UBvmdrlmGaKGBPGzCKywgHKzIcPOkMP7cFrvirZ4QOcjyoDXpDNcm0vqJ
petpf7/HVtwmmIisSRxURysF2nWls+Vv0KDdaZPasw/bqhtrqJK9HGZBGew2YheXoGNbMnptcNgE
2OL9sNaNSX/7J2y59m+iAOivI0XyNmF6CxGpSYaD5+ouXm+HAFuu/+eebU5iNJAo9EUqvDLxmvWT
oOjKQ4vbvheay6niDGRgmc/C3hsxgu/i1CdzPYpdc2dR+X4ZWGaEA29A24zu4DCip/nYxnU84Y4U
X5PbMNGBDRSuWUaOdc4+TH0ANQXcIyqqtCxeKBqj8pfbZqBa/vr/VzbcNij/CI+jtoT5V3X5O+Tr
CFDJN59an+/7hat6vfoFtgV0Xa+I6G1xD2U1xyMogSPH9yKDl7qyu+qUJVe0+2VOTN6ihjWVAO/x
uAH9z+39q5aWcoilCHzUKxG8usIUwAf6XwTfdOWkt42AyLCnzXe2jgcoiQ3BqRy/O2DmdJyHsupi
1n24vX/VCUtOaO9cuudNCfqc4acoD3uf+eUXr9RcVVRuVIY8obbkWnxCCbp7QOk+4nGRMNTsr1FS
R8n5tiMiMuSpmgJ3D2z8hODvgwaUIsVx0Q30UK0t3d3nxTRmZiGG9V0VieGxdpaY68gtVYtfT/2V
6qOtzWHOBq0U9IM9RrT83uowGgqtlEFOwd4FXrlBJjawVABKzpp2J9W6krU6ezFOJUGtmYZtylcM
p+4DzdIqaUg2SnNem5sBaSx28BygBNxy76M93MeJRv6mca+EbV77iY3GERc+s7MI8v85lGgLGVdj
f+Om9TcIvFo8H33S9jb2Ph5EgkJG0sdGnKdNxM9XIg7tg8U1+XjrdyRjpVs7Wp6YxKWnqdc+0aWN
jKZL6uAyt3ipRO7ciqPp1lHJ3o3i920PoQplMkvYbFGDCwtf13ydkutzTLBEIrI+TOAZsU/bfV0C
RMa/jkBXsCqEbqGkkXfpcueDrgx+3XzP6KqrDQe4WYvwuxfSy4IWUo10rrJ/40xk5CuI9ixQ68LU
loydnbhJQK1w7s/BhSY6phqF1ckgsSZ0V+HSDjGyPRLyfS41yY+qACdzhFleCN7nHFXPJV5AXDLG
9GCDjHVEmmLFOZhY8yfD0GREqo+Q7LtB8xafShyva/0pezMtQ12dQ7WyFIINQklYoUsvG2uaDhRP
n3Wf3D5d1dJXQ3xl2NW+ln7fQ/Kli66DEndrXWetamXJlM3FmwvA6PbMGs6us6TCNA6396xwpDJo
zO+LcDBD5GxOQyOGMdh2EeHF5fbi18D3X223ZZTYwlg+ESNn/0fad2xXjiPb/kqvmvNeggRo3rrd
A5rjj2ymlFkTLqUpWtATNF//NlV5u5WQePjWeYMalJQCCBOBQGDH3kdmp3lbuajDVgREbBJq3o/J
pIKdMCG3kIua+LFiwNCvDOrj6dJk4FiZVf0U6FhjbbSO9fjNHo2r9qUm48YAIql1hQvU+zU12Fwy
4EnalY9emiwpejaSQCh9jd0T5Y2n16UTdOc2P4TsITC+W8aKFS9NzbwP3uxRy0LxRkpMRHCq9pyq
T701rOQePt5Jmj33+KblpglsNQ6wR5Nc2Q9js+d95JtqtJIgWPpwyQSYYYUaSMmRHquCkz1G5w6F
UJe36VLT8v2XxxHKUZXpMAadX+bc0+ga5cHHMbkmI7GiBnmGJEbFvc6jp0RgcqzypraTQxcbxwL6
NCsHy8Lky6isJDNzAcJ/nPXBs2neN8HhSnFaTUZlpXUUiJBjx9SZuGuKeDsl6XUTb0lbnpljNBpz
5lbNTHYsamo5VdkT7/KyfnxZ0WTKLVLlk16UghyIeE4HLzCoG38n2cPl1pdmXNruYDkw8BQO2EnV
4DXlWa293PQvN72wH2VclghSYUdNL448iPJNE42hP1TlSh5paUdKh9SUxbRuQdB2GK1H0/ypQNY0
DM6E3gd4lL38/UsTL5lqoyeohGIx6ovLp0hxdeNTYh7H9Mvl1hfiEE3GWwmdcFT8Yl1nwE/2KXLn
e6KhO9OW76s9RShVPF/uamEhZNhVk3MlmQSQXaJLbsDTfm7BdX656YXtIyOv2NRDzDtAQkzlhw70
Pm15SrQ1koCFshVN5tYao0w3yiTtj+CHPHE/2JOttjF211YOaTLoKhFZbrak7I8ojRmic7lagLiw
d2QRQohPQN1tQsPT7bQZfcOdNvMjaezPVyR6a+Gy4qi7NXq8pb0ko614yYswGNAdc+IbO3LqPfeH
o/EpqPCyPCuJdo5YyW4sbSYp8FQLIaBEn8PwUtsds/B+quKVp6mlpiWbhi5WNula0aNqs4VEJgQq
oh8FgKIrzS+siYzdCLK+qg1aTztoHCU+g2ryvaWU2b0BopSt4IN1pU1IfiNgdmzlGvxGOJUeEc1j
U3deN6xp0S6kl0CS8XuEotgsamszmA4d4vOpr+8otVwFQTodeh9kXwdlDL3RyG+zQP2isu7hsqkv
TZ/9e7d5OrKmTCIQlNW70dj07deePqjlddp5oC/5vfmyGpuelx0qd4rQnYrBa401P7LgpGS0F3D2
TamNqDQO8ifxo4iPQ7by2rmwY2WYV2bkBhM9MuljExewsRjIejOe2rXSkaU5n0f0JhiddBZZYQwE
h0m4Z0GoOimD/VAWbmG1KwHpwpueJqO9TMTppLbr/kgehce+/H0OoV4WGkLI2iPnshIOLI1Fchyx
EdPGLgCxUAugCUazNV1tEJYTifEvXbdWVmRprSUfAgmXqQIwDod2ax0je7wlNjTEM7a5bAQfNW/Y
VJ4sXQxNkuYFPwtNc3i/E/FzcE3dwNy2NEHToHB1nMb8TEwoMBZmqbqFaa+xsHw0/XPr0sTYZZuO
aogiX1BKOoUq3A53szbdWmu69B/ZwtyB5Paqts7KMRryczylm9AetmW14nmWWpYcHricrSxnEz+P
5M+uBByl673Ly7nQsoyAA91Rm4BhnZ+bfNsHu3ztljc7LTljgLl4x1A2ilotgyY/qyyOnGJMDu2U
+0meuvEw3UZQp7At+nJ5DAtbUsbDVf0QFdmEMUTNLqqezfa0+hKwND3zXnrrfsIqD9SxR2E4tMXS
gxqsnMQfBe/z9MxDedNuWiB1jMQYP+tK4TY2ak3uShTghaD6ukqJce5jHtObPhoYKjVDFZa6Ed5c
2yt24WkGprXbbLtGn7c095LJ5ramKNk8kFSFEqNdeAO0lLtVfv6l5mWbNQKBJw3Bzx07KtNDy6Hw
vVZwsLS2krkyK45Gy4Y/SLXmYGWWSyFmcHlHvlZ9f7T9JYPlsZ0GdodpaTfW1saRkniR1zrpabyb
q6u1XbhJ25XOFuZIBsHZdTIw1nT5WePbnEyuOXwdi5XDZGGOZBRcytIODGgYR93sR3bXtI+XJ2jp
m2e7eLM327waCBttfq66F8AMgeL4UpVXXPaw72UAHGgoIpEozWxbqVM2nZvD11/32fNw3nx2meqj
0RmEnxkqE0Om+rawb5VE9S43/2FgO3+6ZLJWOqUG6lj5OTlZ22kfH9qDuQV0wFNWXxU+fNeZ+5As
dmg5shHzWTJk7ui2c02V3x7SGvhbEIjt7WuiqrkfyXRJm4Q2lOf5uT90/nDKN4qvwDVsiGvAAwX+
Gi52aYtKZmyLEoyAVQsdKOUmjVRfGdeE9hYCBhkAp9OSKPXQYSOZf9mK6ZqUOmVPnW6VYW3BDGQM
XImHZlqmAhFDnHoaV/fZAFXY0dxf3k8LUyMD4VC5zCAlCkuguY/kB12rDlpqV7JelqoVwKVot8Ie
HQ5QfLn8vUv7X4a9NTbRNaODfY3sVQKCb9UfeA7eFIjC6TUQPmxMWV3SSiw9gDhsfu4OSue81jBu
zJvxLnrSNpkf5841VAxzR5I1QwJGZI0ZILYqR7zzh55yrSOSIXCBArkjW2AMg428pcNDqH1dA6qe
P1sy3B6c5W3JLYRTrPb7utsF6Vom98Or1ty2ZKzZ1EFfzayxwPfxU7kvN8U2P4Z7+0xclKr61868
dPzGkBEZzSnKz2ln743ablBhTx4ub9IFryBjxwpRmbkK6oczUk4OL+hhVGNkBGLPhijwypG+YGAy
jGzMw56qc+g2l9r4fVbc26G1RlK+4HTegccKAplBhphqJpOxn5JpR65RnMXyyqxjSdVoeVPrCNd4
4FR4MjInEAYl/UrUvDQt0vFL4sLsk6HOz3b40ne5m67mXpY2piwmWbQJIsF5Yyan+EH7DHlEV320
XsmOjWfFWyM7Xpp76fDFuTsMKkHcI7LTNJxYdWOwlVBtqWnJbGmh2lo7Yc8EzUNjpa4CIaR2jbDm
w0T0vLKS4TYi6IaE4CLU6/y2jETupzhZXKhWpG5maXSbleEXK0Sp/9iLye3ClF5pC5It221v5wS1
L+e21N2YQw8IZceXTXlhymQMGQr8DTZFCLdoVhKnC5Jnk0W110fGj8sdLGxYWVFyCtPIFCFirW5s
fKWwvH7l9Xfpy6UTeBqTgAZAkZ3D6axBzEP9Kdorm5auvFEWIflcGvxMwrp39WTYUsFDPxPW98uT
svTt88/fBNFTmZpVqyEwTPpHo/9cCu4Uaxmkefwf3LtenwfetM0aorUJ7tbnumr/7EHiV7fBg9ln
DoO7GNbgt0txigwrK6221TvUO56ZI7yZnGDalTsTVQDxZq3Ib2nrSOYc1kZqKBNW2J7uUvBRq9Xj
5elfaliyZN4pLAFzNyzZQk0f6zRrU5jimrJH+AkZNZZYfKz6dsClemI/aWT9tJO1VMPC2spIMVGE
Cacx1paUZxBAs/5UF0/p96ZbMdaFfSkjxuJu4JWp0NlYc68PageqjC9JpK/M+1LzksmCYDdGRYQJ
118j/Zjt9KRx1GYFRrkQlMhYsSnWfp3pNfsu6G2eHAr9lLI/L2+ZpdYli43AlwoBJGx3BDgJWFHG
eteKHW3WTpelqZm36hurFXjh14WNixZY9PxB6W4ptKJCk2wvf/7SxpEOXV6VNbjWELHZZbUxRO5M
1NghT7thve7o5rRy21oahWSxVcNyas2OMyWfxj/1gDmVtfLkuBSeqJLRtsCAVqTECoDWxZshe8Vn
2208e6t5oG/dkSuHIJ21ppGIAmJg/Gzpn6zge2151hqe9OPZeUc0FuQxHuVGNK2GX9jwkHUPdbhi
uB97tHf0YiyoW0YYg2NoDik5jmu+bOmTJYvFY82gpgM+eTAPaXzDyBYg3KtCj3fMYtDv4HUq4N4j
U/2k0ODGsvHgl4Te5S2/9Onzz99YVFyA0dYmmJJSBxoQPKA62Xbay3WNS+aaR0mYmxYcZU2e6ODo
01ex9mzwsad5Ry1WVUjK6jmaVptka2vmKWbWFwE6HpIA6nzd50t2agENUvYTHHGmHBreoazIZ/bK
Vlz6fslO87qIIV0zH66kcHAKaoHtBihkXSOV+RDnYEBfQbJQTVihnkUInlA8vzHcams+5M+lL/z2
BtI1buYma6xmC4lCXYa8dXlo/B0oIDV4mOHtrPBSF6JWd/khos4qNevH7vkdEVk7pmmm2nPS5350
J4+c6kexn3EisSt867HgbuGNR+umuC4zqctAuLGrwStew/bmAt3yLj0MzpC47WuVVrud641X7qsL
tyZdxsUl42iTZOqHY9IQ6As/Nr3l2D2IAigkBAfuJMMZKS+U9UQrsfWCK3wHldNbk/VUDMeMZS6P
oV2irQmwLA5GMnti8bbQIR14HMZkE6SVz4v6XFSZX46VzwbkR6fEy1nzqVfXyuSXhiOd3EJYllHo
6NIUY+7kLUlcyBR/uuwH7A/vCrqsTGmPzRjZrTEc46z1WHYLOK3Txv2mGVPX6G9EHLsljTaXO1uc
PckzGL3N04bT4TiN6XZKC6epb6CG4BbwQFkVb5o88SBnDm32lR6X5k7yFNCQNBuzGAeUAamx002k
3paIqVYCzqXxyJC6VIkJHfgYnkD0d4yswIFavaMFid/aIW5aDNlyfWu0uxTS4JencGFAMtKuY31k
0wA5T326Yd3naVgJD5falY75LFSh4mGi3SRCKeK2v4ZiCa5ahtbRCmTyYI7Lz1TLnTaD0yS3QzCs
pHuWvlo64XubsbpiSHFCK3Tie30NuLcQOchAurZWinQKk/ysaJav1nfhrASur8SxC67elOy5BMKj
iyFvdW6RZs+b6hApxV4LlVPCeiB6VqZm6eSSVSv7mPRFzhG4VcyxttRPPMVVnsK98DUv3VxTnDCv
r2TRtBlyOyPopbY3wvTMYOV8WloByXDtNLZ0XmJlwSrm5LTZk8x2yaiubPeF5mWysqisC2ZF87Y0
1HuS5wej0z2tXuOfWtiXMorNrkUA0DACFIbXRLo110gdlhZVxrApqfYrbTSf2hxrquoOdWaKy3Lb
7OLny05maXbmwO5N4Ky0iA7Nel7UYZN8t+NddQ0oEttFFpfEu5atD/OmNPJjRs/c2tN+BQq+9NHz
Wrz5aGjuNpAQRkADfBxXtuaLvgZZW1pNyWANPWUkGyqEmxWeoFW25cFapcOCL5DhWKKAAl1mI/lq
T5Gbj9QVZvqY88RyzOyoN91aDDaH9e9TgrqMykIpSMUN6xUGE2y5X2yTb9N9vxn8zM+3+RonztIS
SEar2qOqE6UCdC0WmzDLkBm3bzr7Gl5kbB4ZplXWeghee8TIlgp1gSFOvqEy089XSbkWYiEZrmVw
u0gpKYuzYMJPjQLKgJZbcuHnVe2yenRS8cRXy7oWbkkyYCvmPAyt+TGhAp5HNdzWuNfMvbYm67zk
KmT2MgJuiownZY4AX5wMYM65S/fRS7SbGXjUlXfkhRWXIVzU1HJCoRd77urmZkj5nR5FW0Vbq+db
sDwZvVUhuyYIwStdNFC/EblbhJ+vcnEycRmxwMBeBMhTUfalqf5syTmurjtbmHS1zhORapA6QY6z
24puY4NYeg1zsLRnpNPWLE1oagTIEWZheoS6hmvY+anRULAKApjrJkayYeinCo60YH6uIpocmoB8
rfnYbnS2hr9fWFMZqRWP5hBVE2JmkpnWjlhga3EgOqyvLOxS8zMW880xAFhKNXKKhe244XTFsLHT
biUxuDD7Ml9ZDCZSUoX5jPiIbnKauS3NwOQZ7YbVuGTp66WTN4DDzIiKx91mGtwp0hx7uu7iIPOV
gb45yTUOLKpu7iZU8K3Rs87z+sHJIqO1KmXgVq3BzaQ5D9wEzJcGo089vbf6ZFPlDVBt41rB+cJp
KaO24rKdCRlxWk5lMfkKoIt4rwyOnWG4Da0A8F4FoS0ttWTDaiIgqhArOGqi9quoi62e3fVKizvd
l8tmtpDM1mXusgbsJrScERRm5LSetQXP0hHQMOXz3zQ5gEauBHNLQ5EMOmrCMukJFr7VMmsbsVPe
9DUWqmkdJbyG0htHs4zhErEYq64t8jMD4PZmtJX6Nh3jlUNmwShkBNc4TEZkRggrxnRnRhttTfhn
4fCSacwmM9KnRLXnF52TAUB5p7hj+Xh5fZe+WTbkMoiINsOeolL1yTB+z5puZessLKgM3YrKXG/t
CD4CYmC7KIm82ijukklxYiP4dt3Xz6N640TTfAjMiCDSyhqoY56vzTLIiK1+4H2iVCgOSCiE68Tj
KlHl0lJK9prpJC6BwcapNZZeJqhboHClUPnKkb7geGTEVlCrFhc2ajI4Y0CHtiN1eGJ+68ZSd7KB
/KmIbuWVcWkgkrXWrV2qhYG9rha1l+gaKInqx6yw1gQvFl7tdRm5NVlVX1QJOhg2wTaHEFuduPzU
e0gv7+JrWDvgDmToVh4nU9iPuG7QzHoGmxwS5fZazmdh+8vIrYhSGwTdPXI+g1I6o6F5HNKObWkm
DtPXIBQLyyBjuLgA6QLDM+DZpD+C4AmXbkcxbeeydS01Pv/8jXVpcUY0q0CI1ZD7KgY8O0MV5f11
bUuWG0FiOWYhcPBWzUH2I4Tth7bBnNCw1vLRS58vXYfTLML6tljcQpiVT6Mk96Oi+1QU1tPlMSz4
Tpn6C9nunJV5XpxrOk4gXu4nl/bZlY1LIbQOofeqJUBKd5Y7KluFbC5/9NKsSIYbj7k9YWHz82T1
RwOwcqtIbhrlyryvjNLKMmUMoFEFD1TfTUV6MK7Sl4StyvAsS61qVdFCPC+MiQ+VTy+w6hW3ubCQ
srCh0oymziwsZJyCm1uIc9jfXZ7tpZZn5/DGhPKJlRFR56dd3n8rM/5JM68MZWQNw2oKmKjnh91h
PkIs3bPCteK7hT0iA7PMkrd1S4F0V8pgKwy2G/RhT+q1U2qpeckwCzYkVdvNQPpkRzgSj18U4V+e
76WmpfM15XakRBROlzWja1mVp7WR31fcu655ySiNBDUGOujnzyx84eXnqPhp8ofLTc874oP7yevT
zZudUgRN3JEG2fYh7/f59KPNzH1pCCfv7OvmRoZkhWPOi2LAtJcKKHq+ROnevIaaH7Ypo7EAgZ5s
4FEQ1tiNW1q2b8Rr1dALFiRzdxlIddHGoMiAx/pXtZg51Kw1BtmltiXrRJVmMUQM4VKbsm1cgR2+
vYbdZp6ReYO+WU5SxCYpMrxTcRwNoZX5LFi7Dix99fzzN00PPM8KgXvZOUQdCgzJq+l1lwFVMsw2
KvKBNEF2zqwdjU/pmoT30hdLVlkPAiwzHS4wDVPdvGhdc3y5bDVLLUsG2WksU5UU15dCEwdE7P6Q
aivRzyv/5QcWqUonJa/CuBvNqj/mA/Oa6i+jMn1UlPmm8dCnhhdnlW9ahqcxxc/pF4Cut82kOYYu
9nmouFSETqMTv1OFV1j3VFtJ7nw84nfsXnxqh0z0dna2C6VwGEbv1UO0sgE+dp/vKLxao6GlsHUE
HW1SO9ToH9Iq/lwqtnfNcr0j8mJqN/QC6N5z2/IQJd21ODVWT1eeEpemRjLnFPzkRYiy9LOmKZZb
JTy4SRqzvypI0GzJoislCnJupXPpmmUyt83HEIDEQiS7y3Pz8QGgyZWQZEhraIeikiez9jG9mfLI
NbJzgIezy+0vzI6cWIvSghmAACOR09pOy1s3KVeOroVdI6fWCspEa871oX1fepxkh8w+qoaxsmc+
vtNqcjKNNXGvUBAmnZv0MUi+6SlxKz12SnpjlYN/eW6W+pAcVFnRoQaxJbIgmuJGk3kyIWWjV+FW
S7gb59XKBl2YKJmsLbEqsJK0eCyeuNuKJ4Vt+Bo/01LTkuvmfdhEk44TWI1p6tAWOp+032mhdVVu
6x3Xd1tRkDOLeYYSFNIOxonVa3HJwsaUtT7tzsK+YVN+zoX5Y6xo54SV+HR5YRfSl5oMwRNa3DbG
fEDQc+frG33H3XBb+pMLvhAn3qwlEhamX4bfKcYYtV0P56A2pyG9n4Jnu7u/PISlpueE9pvjHn6g
5lB3QalQeuiC2NE0LxtWUnRLbc/28KZto+Mx6vVVhIT5LTZkB6n7tUh8wZ3JaLoqy5W66eCMA/ux
t57MNHRIukcx3oo7WzBZGTwXQGotJ0FanAcr3ZIg8AqN7YU6uEUSgq1/jZN4aRjzpn0zQ5pV29Sk
mP2+fhjs7QCZZRo4+nXwEU0mnQshYBBl1Rw4g+8Eee4/y6SynaSpV6KFpQWWHBteD1NV7Ua8DxR3
RlF5HGi5cC00n3fg+wBJk1U/GwuPcJWCJS7Gwu8sse2peSS9vefV5IV1tWHNNVSshv2OfU7NByDk
VHhO3g+KM8V94nV2dN1VWpPhcdlYkKGL0Drud+6IUA10su5l611wbjIOzmisGC+hSnbWSvIXi+PO
Key1k3Gpbcl6Oy3kfSXwYhJ3rfGZEEY/q9na4i41/i6Y4pRA6RGID9uCHrXG853Sk/Hvafnv78P/
CX8Wd3/vkuZf/4P//16UYx2jHE3633/dlj/zx7b++bM9v5T/M//pv//p73/4r3P8vS6a4q9W/le/
/RHa/9W/99K+/PY/ft7G7Xjf/azHh59Nl7WvHeBL53/5//rLf/x8beXTWP785x/fiy5v59bCuMj/
+PWr/Y9//kHmAPG/37b/65c3Lxx/d/eSvXTv/v3Pl6bFn+r0v0yNgAAdGgoMDMN//KP/+b+/IBox
ddAV2QTSszDnvKjb6J9/WP+lAmmi2oZJVVPT8Gd//KMpuvlXxn8BeEsJeKJ1ohILkdcf//tZvy3Q
fxbsH3nH74o4bxv89W/GboLcm5rIWBmgZDIpYa/5+jcOsdaUrO9a0p/A4LzTIYvclOFZL7iPg3bF
tUuH9vu+JO9lNoYJ/JvWo/QWiqwqecwhjdIExYbb/V6r8L4tfJN5AIifw6T1dJLe6Uruv1mXXxPw
dsCvOfT/uLdfX6HZBva5TVRVPmmoMiZlPZjjCUVVTqpB3NPS980U7/C07tuhciv00WkKe2/T5GiM
wjFI5EJT2x+KFPCobZY8gm7ADcvaFzGSxak3hLWHR4HbpM+OilU+KCV1dTasgaiwT9745V8frs/b
SDWoRWXsCPTqSdA2+njSGD9RnfuUFduitLfBX7n688EwtX2gV65AYVU+Jacu027ilLm2MDeXp/B3
oNKvD2G6SW1bxZVYVoesSWHlqjGNp0q1vGRjprmv5aPX4pPaBmJq4a5a42qSoM5zn4zoBowHCtvE
tGQ+B71qoCfCrPrUcNBRFJFjhKnXj9xlOt2CssyDaKJThr0LQfiV4f4ekrzvel6XNyYCWaK8CZOg
PoECl4aPUZL5QkQOCojcojZWDpbXV4bft+fvA50N9k1vXaOaQAEY9YmlwuV9fFRzzdF026dV4DDS
nQNqeKh383CP8gc98A1F3yksd0eL7dMBFKuh4WaB4vd88sM+PKYKu4lJuZ36NaGg1/dH+Vsps1WN
ESyMKcNCLZUOHQlmEm/o2+las8Xpta0JlKntZ4VBhacIHb0KbklIP3fEuCGR7YGecDdMwqtYegMK
Sa+2FLcONoUaCacuWweaqTRmbtnWe0rBw2lOjStY72RcezLq57QrHsdMfI/EtPYuJhFG/b3Qb4cj
heYM3HpaP7b1Se+1l4E2GzP+jHoKJKEgjlnxLXSZdwyUeC0ktSJCH5uM7/Qp31Vttmnw32Ur+z0M
+/U1JkSXYGZgv5IzpQVR+rHu8DXANx64phxFnrhJPgBdpLs2eHSNcI0Z4b1hMxwH/+lSmgDRal2T
DV19wrPSLiLtvqvNG8VAl73xGE2ai8AqcuJwTfT9lcHg3UYybYPixLN0WwaNF30e8GLosZGMdi86
/aVtEhcUQIcgDkCowBzbFLs08iuebRs7dGi8jXZx8mL009620g3YnjddUPigX1Ajw6Ed/+vyYrxy
ULz7QnychtMA4quvcMc3ZkkEGaGzW8AJkNLveHtXV/ZNqRmPdHTiwf5ej9kGMfIZF19Hi/MbFedZ
GI5ODa1DHuoI0xO3GXUAbbnqRLAHEIBvK428xErfOTgIH2r7Gqep6zgoTCwqMTG/v/sS0UESuNb0
9hTq5k0WbtXwbCad02njDdAsepfveqQzTWUNf/76wibNFjoGD76KlzYDYOLfO7b0XrWyER2PTDm2
U3Ccac/7Sjnk2ac40KC80xAOicl9XqhnU1HdQH9SiHVk9fScEvVZoPTQscRaPkjK/b7alA70N84t
Q6WWqkrfNYAUMQs60p4aEe8KVE9CIaxwKoO5A7JoGpl8jWpeUJmPPK7PbNQ/K8qXJqg2EGNxNB5/
6spmY6BoX0OVXCO8y5vs42l75W5hOFd12QyiIMmVoVXb08yYQNN6G9qo49GNbTQxD3R/Tkigcksh
CQPd6jQzNyQtN2TwwdO3H4rxaOeVP2TaypH0era+W03TRpzKVHV2EL+v5lgnVVbBD5/yMnmIzM+s
SbezI4pzvsMxvKkC+yah06GvPJaSnR1OB6r8ZeXVNtNTD2R8Dtg9MpQpoZBjn3fiE+B6D7Vo7oRB
Puel9lU3gabryq9l8yUphRPU3P9i96it0XUXLLQnaypXSqc+OmYBF8MOwIISAwb9+5habkDdZQAC
azAMv4VnS1OfC3VTKOYxnRIEfNExTH6adr01A+WhSQrH6p7ViH8GGB8v7njmJJ8HQj5b5p/RkG3Z
gErTNdqVD44ABHsqLgI66JoMOduVTxqkUnujOaWh8Fpgl8Dl7DTaDY06p62/oSxmJURf61CaFcjn
pSCfQoem9l3TSqfWbsMQkCnrcx7/yPkqGmh+c5F31tsBSjeCXomnqVfQXw8wehncGrWT0MwRw60a
bJmyC0xA1L+vWNnHneqzhRFTVd9FLSIImkixmlMxGl7SnkX7qUYtwqBRd7IQRCooWbIJ5rrc/n/2
LJ2vxtTEqtErWE8EsGr2XVXwIJxVjlaHEOFTXR4+TR13q2K153ki30/0f8Y8n/xvjq86oV0slAAm
3Lcu5KVcmmA3CT+wB0eFdCruY0HoMPxQCxRHracV1/ZBZIGd/O/+ZdZwYk36aM39QybEqbTbInwM
7a2KU7vapcZtjcGvzPXKiOUKMUhTz1UuWGUjrnbwm86kBn5LuQvS8APSyJsMiT/KU89QuGvlzDPF
GhL/o0vLb6OWtrfaWLWipRh1ypCnpp3Xt8ztp86bBN0qVeSYbbupxsAvsmzlmvvhhGuUqvBuqvpO
cITFtqJqE21OLYkcmgcIWlOvxL01MXPHIhg6/Wboa71+6D/e9Cpt8CLpxAAOoOYkisIZI8NljeEO
inBtGFShI9Yo10qYJETh32c6vPi/Rypt7SywaFgVGCmiS6duDwXmNYifsMmMyPLKFJYGlxL1D0Rb
K8//4GYIiel/dy3756QWM3c5hsty4cyOcjC+TlHkdOWt0ny9vKHnQ/adBb/pS3LNpAxwAZ7gKuPm
x8RuU2Xbaw/wypd7WRuRtGP1SBvtHvUvJx34cCveTcqthvscmW67onIu9/UKmbw0JP13p2TaUAQx
YphoWZkb5EtqGjqpDbbe4Kznt7ymEL22TgyUnPMWMrTgEOClrVOctBFbkD34pG42xWBDPk3z+vkq
zJmraQjkitGPQ+ADK1yVh9YbG2Nz+ds/DNXeLr0USaatRhWhYznaWLza1xzmJMrkdANEYTM/iQbX
zBXfMl94nfmm+KZyc9MqxLG/9na/UatVHz93eWk6pTxFAyBJqlSsOSGKhLBxgPRUtS3UzgP82QkH
zCkKNqPOo3bmqio2a5/6qARz05StePtXsctLnyJFjMHQou4vxuxYCFz06EjG57jRUG8TOT0jDqm+
lYPmTDx3tXg4iqx3Mw4p12EWMThq5Zpb0l4LGt99kA7oO57ETcOWJceKngOlxhHulVnHnVjp/Fiz
EMe9JErgDMBklkPiQ/ZBH20vxX0ko3jysFXXoqWj9AlK8WxnEtux+twG361R95NMwKfscvYjKYxT
H/SbVLwoSujk+RMiB8g+Vx5oy0Mt9nj9FPDhrhiUY2rWe11P7giSnOpzPprfhZb/ZWu4VYcBeSAg
FLWm57YfD4nBN2DkP4x2exfq8UMfVzdK+SKqFpbC8ODvJtRw+4BtJk35nujT4CiG4jLebcPGdsyx
PDVGixg93mVFE3ldYThIcp5I253LLHrMGi/gvTspU+3o9fCZGf1RaUMXhKa6UoO+wtr0XXifK/Sm
CDunZMW+bxPPrAwnGVPnk6nnh7yf5beyY00Q+FPzNFX6ZkS2kevac3hgNq0dJQifzLDyaKKiLEqU
9/N+HIN835jlY6zlXzibXGi2fY+J2BeBV2n1tqvT0hH28Dw02tcpLnZj9X+p+7LluHFt2S/iDnAA
h5cbcTnUXCWVZumFIdkWQQKcAJAE+fUny73jbEvtY8U+++XeiI7ucFs2iywQWCszVya578UL4i3W
TYElLWnSL3KXt/aBOUMMd6mdZ3vJRC8+f8UO2O9tz9hBVMGpxYSjcO6kX9406MLHAuVOSG8dpY86
l1u7DE/Sgw8z5TcW02mD74gO8w7WnxvaihPj3mZh83Opu00bFHE5usk051XscYPIXr1lY5lorq+9
ftg0UXtGgFYaUdDSMFhiqk0CJdFfK0TJ4/i7JcOzLPp4UVetC1sg9TD3V1CEJHVw5SFvO/QOpLE2
xiQWz7AcvOLBXX70O1HZMe+u2pXID3Z+QDXuCBGrcIyNlXB333Q6YQ1e6Pmb44JJK72kbnHCzwVc
Op/dLgsGb91J52yX+XVbRNs+cBNGUgzqb+pmObAq3JlFXgHftoSQ8dz2JI5qkZHvZDs73kqItWWx
VZFGnZPoCoHOBi0e4ANj7oKZw83aT+cuWBlcMSjXSpWZA1xMR+7rpTeqtf2aS+cba19HVSdBkRAH
2b5g/nQ0wMb1uba/NcXtYCO4rNirmqYjA7otWFx315Wf1Lm6nox74rXe1LDVlI3Jis7aDCTEr/3d
ZWv58/b+28P2J8YOnWMIROrjyVQsdj7KqdeHZqjSKsSolEHVNDxebvTPV/ptnfavK332uTYYSYQJ
tdLouOimHlGnQbsIcw+IYsIttvRY5nVyaUn+fNnfFmq+AxYpBL30t+TXQc74vgyO3gmxvwPQbAIN
lNuqVeMPMa+HFIN7X3U/lwrl8x4MNN6lLmK1Q/LZYHoaRMAwITkchuDUwPK/Y1NsKSuZApaSdoon
VyYdksL9qEwZ+8pn9NNA8l91IoUXGRiUyI7CzygGnuMCQ+h+OAjWbmVJY9IWqVQ8w0juKneLdTvB
tbVptj31tpNXYrbY2/75qf/2ywYLeKGd8EE+W3Bgol9MZOb6IO0gpbJJLpXCQmGKB5cSF52fIjkG
F7/ia/5OHF0e+78ueykcfmn+BKfEGytcFobJNHoewjXIzy/6ra+u8an4IEUugFZU+jCUt0RdBfWu
xqr6zx7fp6rCtSy/on6hDzk2Fx9s04WGmXKRqemkjB2HC1od7+1/c9HQhiMHvSCpn27MHmlZWQB8
D1BBwF93wPkRxZcXdBqylgCSa8bE+9I1/vddjfuvy366145GluvQTh8sp8GYNfaAah3OUUJnJ+57
0F5YPS2bM7JgxYCD/M9u+tIm/LJiOPb32RQNdiXAcV50UztD2oynYvbjAEkp7o380k39QoP/bXvw
frnjT72jo1F+hDauCQ+czFugyA1Q9HupzeYEm3FiM1SMKOTVcotmCOZaaY9tMaQrVJI4JCyzKzuJ
IgAysLaaEw7vMh55SUhOFQ7F/+z5fDof2MytIWCtPozWW45Qc47FODc0aep9ZbdrLMLZ9Tb/i2uC
ogcFAb0e5B8fv5PFYmKgDsCjy+Yh4WnmkKul6mPMzcct0jZQYsUCCOafr/rbg+KXq35ah7KqOeOy
1AceQuToAsOdGBqcR7xyI2ovMn2lsL/8hZ9PCe+XC35aepOzKMu2LxiZqbMptGNp3lC5x/Bv+WLL
+urWPi04mM3YfssYEovkd4N6zAtZGsoU3EXstxsNkOzPj/K3C/yXO/u0aNSggGWDgjhEQ5EU9XPV
o1r+MvXmi+f3kwL55dXFea9CJrFJynaM58ZPimZKPOHH1pMonFgg2muG4sqOx2bT3Qgj4rC6qRUq
1a/gr5/uLp+/Sup4BPFHxHYwj/lxxRahVMKZwbaYcFm1tTj66Mfd8ZbNJg4jkuYODKG668Bma4Ms
sMkT63Bo4yh3s8EZruvJfTViuCaQzzkQgiRe2x3EAMMqXb8jgrCOR/e1XQd2lFxa7KifY7ifixwk
bR7cLgLlvfYvReP2UqkvAqV9QNcAYNeq6VNtE0yHqsw1HQCHW5sF25rU19a1Lqu4drvjZNn3Hak3
OUS3hrEurjRItKA9glaANffjaMAcRWNCm6t24Ckt3C8Kpp8meB+fXwDkDmYmNAgCB+jpx+fXzBGk
fob0B+pZq86EWx907GgfRmY2UkfQlGOmaNhwGl7dHQu32jlAU53OX+cFGkzbT9Ha9mhmbOTrIpRZ
tOV7DePpeBr8tXQCntpTXiaRM5zIXG4kezMd22Hk8ViPRaq5fVROfiMl3RbGPxnkIhdqY8s8Kzko
4bbiezjNH9Hh7oxN9n0wr301pJCgvjOLbhzNX0MmjrYMn5yGPslgg8Z1vehgC33TqWXBXeOGNzxo
MwAQKH8WH55/c33oPL0u8If01P2I7OC9NOX7AFerhBN5o4U4TRiyjo3pn5QBHdLk7MaqQ4Do03Ag
IfgDcnXRgxSSXRHWnyp6++fX+Cdy/PFroS4yhrzQBhNsu5/9gCMKvitofX3ojP2oXbNryCOk2uu+
VVuEa19H6PJjJoMmQdzJNev8bLLMxpn8zdSHq1531wJIaF+edVFgS5WJ5cqVYAqUV/UWhgWAhuBQ
LH7WDPOdHtxDEMpV0HZb22+e66ThMmO8W4NihW9AvEBAP1X5LhIkHXPg+C1NoBrIvGFO6ugeZqvb
njcJ/AYSZWD6Fmb2XKz7Ds4/QZ+Y5jLDTO8Ho9HiWYfJVdvWQSI7mmNd85U7DynJ4ZZJ6PzYau++
ZPJa2vauc8J9P/THRqM7dngspb0fI6v6ouTzfvoR/e1po0GxQT+Gkf/ZMi2yNPFnCC0PNZ3Xltej
6gmTGmqLTQOI0rWhbalRAU3xGJiV4V7KC7YuGE0LnB+S1a+6Y4A5ppPTg9aKglj7Op543Nre3svZ
JmyLO0eQrWqKtCiDDZube86eSzQIfrer9z5Drpoha0/YmSCYPnQvO5R6KqclBr+wbTukJSrABVBn
ONa127hPfYMGdokbgPxD72+RBPFUlUMyzzhkjBEHUq+aLl8xE5yGZtgQ5Z0crFhe/4DVBxd2gvMx
0XmXMLnPA4wPDnoN8dw2am6cbkm1daOtIO3lQ8tlnKPoaaqX0tEpgd/o0tNtV7yWS7FiU3OA2OOs
+uEqh2xFiR998zg1iAIO7Z/d1zR6MWdeagl3t4ThQQ1FivP30GF19MgdYMsIO/CHIPAheVAZYbe+
j16tLONC67QC1JkrFWOlh7Gkjs6qJZ/x1OiKiy2mrHD8OIk3uKsyKlLbE98vQNGcl/s+HxNp68wd
aWoaeVhCc8jnausIe4Xee8dyBEFEbeyIcmX53tYsdtIqGHSahscs4fJduf6x9u193wgMdMAAE3T0
AjoDGqVXU6xLz1rDL3VbwkHLDqvYbzS/+ItmsqxXcz+mo2UZIPbjbctV1rBma0D0wuk7QYqeTZ2r
RpyBlwQXhUaCFLbY6njCSxwRIdsrWq6QPXOeA3psFnW3aA8Msrv3/b1tm/WAR9Mb8XApIMzkZswp
tvXophGzEziKbKwGW3Eg36LZy6ZoyLhsbiNvGoHVoIexNCZ5wui5m/DoK/ferx/CEgleFCoqhAez
AIbJ4qUIw1gI5O/a5KHV4l0r8UZsmBXaqTWX62mQKeHvcDgVNao2b67iwOis8IKVsDsgMH6zLerY
FfKkWqriMl9weRsEpD1/R4bXU5BHZVJT8T5a4V1T5HfNEKwJkafGltBqONhOHmXOU1jqAYO6an3v
Laf+KccG5pT9kx7DO6kAtfF8VcluI4eTLmnKl+iQIyHYAXTvlcGNGzTZ7IkDh5WaKBEGirc3Wm7H
QcX91G38trpWQfCKxh1SDRFd+8p5wml5bH2ZOup2HPm1x8nKxqoForXi/LLe3ZNoipWWoUFVLh5C
VFieb8X5Qg6DkzfxEGJDLPCSyLdFuFuWHyb4n+XMPcv2bRzrVTj+CC3/5Iz4PzbPgvKxAEAwkSWb
0IFwDGk2AzbG9tXycZbOir2BgVpXNeNxVb3nkm0qATByEplcImycUfGWk35VMPOIVIkGibPWD1GH
sH5sMlhYhKCn3PPS4KOVpbuu9Jhy2j4NUZ7B8eAw+3mbjJan4nGeVg4yeKstJ+5LELmnyx/kNtQ0
2iLnYlJPvkEvwIs3ZpVvzXx0quYd0/txRcs3RIIeTKe2VehdT9W4amHOUDdBB10d7kJY3vdZP+Hb
fZL1+ASK9HpwvdUMv19Ekqwc4xwaz9mLCj+bL6ca1aus64OQQxUPM3ubw34f1MuOux7mFxddxVbl
b2fF38feO5OB3kFB+Qir1zi31ZPb+mtIlmNUPXcLFV0iuf9MvcNSsbeel2/UijJk85643eCvb9g7
DpdzNDWbAVymrcM7KvA6X/oeFHp3UyHeJsbe0aW8D35dxYt8kGp5xA+/5UPRxo0TvkXDlUOiWBbt
Zujx8VQxp0DbQD1gnXQLzi3QRKFTvf388KXVPpVD+W4VvQtYyrkKyLB3re5pCV3QOe1t5ZI6cXl4
5zXVmYztbqLYT/Byjkk41Y+d82SGAKVVEQHbKZcgtvg6qvUj8rKzpfc3wiBiENsKrCw2doulVJbI
6G4giqS3FQIkonRsvLNktwAHDwhXv4u6N5h3JFODuFKIp/9c0fxWFhW4BCUmxLUUtfrHQtN3GKU+
tMWHxeYQNv8YsTnYsss6mx0WlzyL0L6fAcTDAOg0dsPR9qpkNNWay3xfTP2xdqtNg5w13yX3UqMO
Kd///Al/16oFbgAQEio2G6XXxw/Y+WRBon0B+QKvzipXu1rlsV2YrOF5tgC6RETg6s+X/C15D59k
zAMFyAP3PjuV9wCDLNNH8hA0AKVRaaKuS0OF/17ssJFkQZ0Z7ryXc/urzMDfYpW/XvvT/ToB7LGV
tORB6i4rIDelJQLWJX21uHfPK7mj3hO0OuuCiFXlydsvTYJ/WsV+LrsgGgRjRiOfAGr6+MSrzllo
u3SgtuVWjUOiRHhb1yfliDQcXi78SKnkEZqlfcPQYFXRN04AYnpTEI8FeW6r/FvDh2s/rOa4L7rX
vHRfpcQUb3jFhvmxdoNvLSXPcPHdUAoSpm/fa0duK5t+m3zvZDn2jjvk/tK9Udt/J6q9cHPfurw8
9AEE5sRC7TwXG08StG9gZAjKqPSicywpXzft/CzAGshpwCahsDWPk5PUToMdalj5imReDRwL/CjF
eoXaX2aFC92ABtUUyxp0XOCIt7rW974YMMDY9PeyIlssw+fGD794/X6nO8aLh73eJR7U9J+dG+Xg
Cw/WWgq45nbEcTxWU+q7csudNgtVvRoa6GQgiJUenBdza8NL6O5IdRMN9j37ypr4Z1f58ZsPCKRx
AbFhkkKjz9+8KMFjocPqoPYTO43p5cv5L0T57i8bZGlct00E7NNdtXZ9sGf3XA/07FT++oJKGnQb
lw6vyOnWOCNKxV0PcbdnlXE1Pow4pqwuuANA38Q27bPlYWD0BOGNG0uMzYEDpVt8rHNVtfvozrM4
hhi0lwwcJdXPt/ufg0LXf93Pp8mkT7/8P+sf7WV4R32ePvowsXTX1vjnjz/y/9MYE17j/3mI6f8u
P+TbK2TTHyaf8Ef+mmOi5B/uRQVKHEyzYzwpwO/8NcjkYcAJg0po0bBwQu/n7/xzkMmz/wGFneNF
cB8gEcXS+u9BJjf8B+Y4qE3ABTl/zTj9G4NM7idZn0NxcOEFAn1L7TDAJ/y4YyFZwgSOGuss5N2Y
5iCwXXcGMQvsUHpVuJItN7E9+hoGbXm+Y2rau7S66mTfbeep8C+Vs0gFQdvILN5hnr7fLfrgtmhW
kBR7g/V9seQNNpqiCRJzOGRw7pOjVV0T2CrsclEW8YRIQZgafWm8faFofnkpcXOYxwRphLPPjnzQ
Zx9vbmmExWVrl1loBc9BP59Y4KC0DE469F8db7iNwuohb1ESOTL4Fvb2AbhW4rvDc7REP35ZFP98
dX6doPrp9PfLh3HxlUVYAxFgPT+Mos95jRURuotQbWdWXz21gXpWYXsuAygOMNABXcJG+AhHmssg
U2ZiOzgHYop3hPe2/15wB/qeIH8jLgNIonxE0S8dKHoZxlPFApgJqrjTqJt9KPXK8LvNwkfEllQZ
cs1j6iEHZeEX3mVIfYga05Lqs7XApq4qIYjyxeOfb/VT3QGYh2BB414J7hWqkk+QbT1SlyDuFVaK
I833zlR4a488+LOlsrrU6NZ47u7JV1Ql3qNfv+y/rhpRvEkgS30M+X38sqtZVJ5qGpIpOzxXMN4F
v4G2dUEz++fbuwCIH75IDJcQG0cOcS5q2M8+P0ErnJJSTbJ5HDfWWPdAqpApPNpoSgq72qMv/yoV
9jeXpHjXCa7mRzbu8OO9+XVNtT20dtYvldpbs0TTqYNzVJcmVhGd1qYK2i9ApM+l3OWBUjDd1LOx
P+GhXjDzXzBxu3OjqZyUyVzPozuR71rHv0eqyX7qxH5xDRrYZV3Ybp22g/9V3u5v1hAk+nA593HI
40l/2pcCUeTVlEOyQOoQQhpjNjMYxKpB4kmFBr/1rXMRfBU88ruLehHBlgisyHY+o2ZWbnJn9qsZ
YIG6Kpw7SnGz4wQSz3s2I7wXEcP25WO+tAmflpOP5RpcShg8689VepTP2uWKz5nv9S9WWZxk4Zza
EjhB7kc8VfX0zRvYIbQFTzE/51tQn/CvnOp+8/IEmO4IcU7hxMH78/G77uB+CqxM4LsuzaapRBWH
AuurLb/YBT9x+Zc1FeBCIUzt0Wtje/h4nRBZl2RB3mIWRl3SiTnjAdt7IwQpwbkbMQxQgaD8MvXr
Z3L7h2eMYHrsCpi387GYsbA+XrYYqmBmXl9lpRcMq7Bl5wIj+3tuX2k/R09E0SyMdrC1Gb/ipvmO
FckS5bE+bkv9ZtVnPHGTFrxz16apNmWU39cSaYhT4WL+ofmuLXHv1OzYcL5sQ6I2IwgXNkOI3xaA
LxeL3PuvmNC6VhQSjdlE3+3Ouc4rHpeQpBp+N7HmG3CTZ7esH1t7eZrq4sVU/ArCqCHgd0WPWb4A
gkTmXrREo0kNp4AmAXsHcpZAtezXoA2OHhx3G7d4qJR5b8tRxrKtrynmBkP+jeHcNUWYRGH5hPnl
K6R2nHuTn7pJbqYosex6Ewm9tSdyE9j0LifzTvfOBmZpsGSA2SCVJ69cTmQJrwL8HckCMEm6GjAY
2Xj9DCz+MITFFr0RLMKLkyejPg4Deey8ei+QS1wFiV86d5OsWYqQsWDlQ+6VCa9/88KB7jxj3c0a
AyNUV9emZ+F3NsliFZJQ7vEMeTzbe6cv7T3LQd7P2Lq2Ih+haevuywn6lCYUZ+PX7b50w8QhwCYc
3sxrLwS4Ci0eGiBCSsCb9H1yT37d8U1tdS+TKkyiUR4kKi+2Lfw0bjvvIfdwsNKpmA7ad/dV5Koj
vsx3fqH9IhdIIGr91F7yzIXzLmLMof4xblEneW3DemNe3L20Ug3dTjJ6E0Xsh4ew8yNb8uBUVGOY
Kj+/5xjeXhaVauDP2USsW09jxrvN27QaWZNUVeeuLI/kO9pZT0ExrCkiAnbEK0UcYb4JCFW3n3gJ
wFqggyzRAPFC5psiuhoL1u4X7t8EpJwPlm6XjeMD7EUlFlM6DteLiba4ZTdtczJlvTB7LZby0c37
p8gvzrx3MmJMuR6YyhbjtVsFq+6y5TddNN26zr0xlr61kJTksO9FCKUFuL08sxzz7C3evKONS9Yk
asrEdQXZs7JNqTqNA8KEG1hapv3ov/dNkMyQv0DPZqpvXQQFcIgm0mLReFXaKwzP5jBfG05WUD0M
Foi1JaKI1LNcuHfkwdq5KESbsrtvovm7N0QPXM72puYw+C1HjhcVhRDeVVHqJlELXjnlBXoz4EHp
YJx2TpjzOHepWFfEfo00LVakFcsa2/uViYOucs+h9kA3SyuWzKcgflSzEqh0Vl3LdBwqsmxaYeBo
DrIssyM5pQi+XaPEqWLtFnPmzSfo4/IY++18LAGHI3zXPGNq6yYHCZb2FV/SvEUEO4lGsFsNxnlR
daBeq7FGg77bIBB+2HVh5a/muTzz0Pb3Tc6v5w70yEgmjMpPkEDqsGsONu2Q1LboIwQHHAsUHTm8
75+7NkGVuXXG8olAHZjIVjqgguTz3OhEAIkX6CwTQhdnrY+TluUOBrQ/GHi61FfqxZ4mDO/bYEqV
w8ZsQdr4yuD9SCmzbyJuihgi9O+RaV8b5V7Vc+LiE2MOWct4EMXzKRTOghQI67gU8GEqaKERGgYW
lZNvcKfcXxI1shbcjNKwXSWOPg2VoKmI2JJwKIv73Lw7+Qy1kqI3wpdsjVneQmNbJlpEcVk1SBSF
9iWuinbtE5PWIOSgBHMg9hmtl6AT1+HE89hBcgQueglWknob+RmdvScDVn2G/jPOnxrWmbjKAx/U
1oCWZX5qO3DccJgLd0pF891cXmnl4U224PsxjkOeFA7GMbQx9arzIAqDLLsx1fuouupasnkPKuiF
vXiOcy6KE9bdCAisu9MVhbocHVa0d+peZjp0ZrDqmJNrpyJpDD4VIhyQjDrX+bHArnXjw5JoBXMT
4CgCQgPSmW1vzUuCce8XfKBmy8sGejjjQ/tHgiFmM4TLTm/6mLosyAq0Ccg599urGThlYuWLWY2T
ggbYiFUJww0YSNtrzpkAFr1YN5FjWZsK5EcxdASxoWWxd2Y0aDOJx16x1QQQPndlmwZe2aXhY9Oz
MWk6u4DqAHBUZaY5FmQGku6GD06hV1ChPOZ2iFx6bHewgCBLEsDrLkMq0g/YIO7tvLmfVa0w31gg
xgyzronfNC+222AFxCyCn0QuYHEz8UBk2KggH45Kd4+eeEqttvHiBTPl34ZSHY3zHZEU+tQs7crp
6LfA7ZYV0+NpKOrrotSYTa2XG111jxP8CW2L3XJhfe8qk9iNJU7NdAtLsiZbJOgqNXd7D8M4q5CN
dzOr2aYTwaOCsh3cPagq333t58XDd9o+yoZH8ESsBQTkAdli3DOxy8q7djAstLi3pWbmYHrSxaWL
HhkyynkVdNi/R2DfiZxwKFTjFVP46cJTLwhv3dta3bu23WGZpMrz2e1U+eex4UdHNjq2RfG9C9fW
7EBSb5GbOneeg6lJ/DaorrwoEGea45TtK5n5AlLRBqdkXCHpDi/0tIO50nuJgXDPVTCmi964WLLl
UEMunwxI5/Gjftq5kDk3SBGcwrFPlfCxZMj8g031kAxDiJKILgpj184dPIjp5s9t1c9kgA9FGuZk
UQDbHnwZPC/43FdFQVRi52Aah8/QrgcenYWvx9UyRoAoc2i3+TDWOylRXxirMDurQx3USxXPg5gP
cDB/bRt0QQJrLqY4ezFsoDe6G+ZtUPmXMqU5YJhuSBz1tAyNuh1q9lYTSGDyDgoJ0AgMMgkEYP7w
TQeXsSY/FODRMFroQsp90Wi3lklz3W/LQFqn/unn7f9b2Np/Apt9wN/+J5Du8mn+21fo/w2LILS6
f8DWZP2jKV9/tQjCz/8FrHn+P9AOowdHQxEBbb8YCf4TWHP/AV95cB6AXDy0M5fsl38Ba5CewIzg
ogX0IBFCC6j+cgj6CayhB4OhUBSGAI6cf8ch6Ce29GE1Q7tFIRQAuAZM4m8NbGgg63GZV2e8tzcc
2xxUmu0DaZfvnWZ8NTGFBqj22ZmydSNouS+WcA2jdgt+qt64W3BSp52vz7RVePODKJtA4w0DQZDp
yOdUknbN7YBixqSejj//JRTEFb1E1E2unKtfHvv1X5/7V/QKWNmlR/pwQ5ceCkwwUAgK6f1nByA2
GeWjHEAP1dIn6ESf/K6p1rkeWCafhqrDZKwlo7U0oouRWrAB0bdhDhGADeTKTBbUAd20sgaox7Dr
740BEWXbPlqy8nYuxu/ERInuEeBtmcFL0MeBUljUrWHdFA+1ZaeYhjxyZxj248JfIrynfGImxe2z
1CosnAxee615cYQLkYF+j+QpJu9fmOPvHVuf4epQb9oJ9jeQ9aVNiJkUFgqT5DOz4lmXx6llCdP6
B5Wmxt7XrwB/LInGSIo9lo+yIDJWNIJlztLfh5qAT975izkDIbn2ZHtvLc1Lyd4tVZ8wD6zbUCaz
CrHt95jX6kiwBdsa90P1QKWN0RWyWWRxRSW5Mkt1jRmCpLBfGpWSQcBXW35zmD475fTkduW2w/Qx
E5BLVOVZ3Vd1heFftckFmIKi2jeud+Py9r3UdDcsPfKCXDcuatfE88heBsfDFFN169kQLzrSuSHt
cAXy+cYl0xYZHHHOGQRkC9QP3n6W85G1Bt4pcOlAlkh36DgGXFxpJbU1rmxJ14GHoCB2VM0EM4N8
rzm56ZvlGCp25yKqkkFzWKwjq9tDTXdlXP5ch8WJKXtbi2ELd4tdVHp3vnNJyTjB5u9MFpEGjG4Q
L55C7LghnRM7y+vgqoQod+065bHU0Y1f6cd+EVfAEwev3NZDu+dwaex7uZ7Zsei6rZqDJKIFKC3e
nS434wTWFnNNvg52QSTWbV5sZmi1OqCuoQoPHdwRjMSGbnfQRfQ92nbQ85GbmU4ChphiGCtmUBeu
Gn5FSpl42v1mleKZ0uU5r8db+Mmgu4YYpZm3GpV7OFqnwR732veOHaQCFTyJC3fc4CAN2XI0lSPi
rndfC2o/BZpZiabme+5ieqjFQLfsUONb+565R75YO+qUj37TXYeKW+CMwwMLeSwKrH+eH5QbXTvc
euOuOSCOLoMo8BUDgQCxtVXHS16lZZk/91bw4rJNXdfHuhQbq7Y2XWfQSs+bC0FNsZGI2trqHlUU
D7emGK9BWJJ6vrfy4BXDkKgCGrTw04CCRcm3JiR3egIOZfQ3HiLSr1xCB6WMD0kB8nNVGZ3bcTpA
cXdrOw/BUJ1EhdUv76upTh0TZZE3JAbDsS1lz+CNv+WiOrEWcqnBAW9nTmWtHgrYvAEAcN/N4vVw
CwqOq4iZv9aTpsfLj4ROX8RG1jcRGj3JyRGY640TDE8TuP8qd++jdtPX9KVH/lAImtNny6vyqlcW
0dvh2CvnzhvHTYg8m661j5GEIHSAF61h2xLT1l0BrxrIo+Km7u8X2BPFbrVckTraMF3sp6DbNAXC
7dz2pmjRQ7r19KNDxdgt06Gf+ICnNUM5NML7ZzQ/Ruz6eSHfymF46vxdBBh8UN9DYr4VFYrnISLw
cbfMtWxdkg45fad+d2JE7+oZi0XXNo9thCaue/pYFD3ELc6jRo1/wYVU6P0YenKtDBiA1rkTEZqn
CSKisKMYQW7eZjHv7UFCM1FvirZ+MV11Jxr/scn1LfOaLKdOCsEOUpq6E+qnYwlB76jNmnr9GQ4f
15AznruovHOcAOqTgm9E6aDZCrIBEQixYfNhqKMzs5bN5RHmXf3iLC/jf7F3ZktyIlsW/aFLGzjz
KxBDRkbOo/SCScpMcObZga/vhaqtryq7WrJ+75cyKyuVgiDA/fg5a+9dYHDa6uUOMEgcG5sjg1ex
GkrO2MODiSeJWKeL1lwpNNMrbc6vnay8G3CrUyYuFt5zC6aSxt5roi33DK0PlV8d3JUU8mS80eb1
uP0Qdp4/CP531oCXXrtvekVULl+OqVTa4KIWAzVKrQ8zA+Y+6eZwzhfGK9aFq3ootgWqzzyUvsCl
1n0s4gJIE3AvrZmGO9lL2ms3xZyeUzc7Jg6tQkmiLR2SniNjYmmXZTNdVthd1zWrz1hezh2tKaNZ
ztsCNqjx4KmLRc+vKul/WHPhR1vPrGNiXhd7PfGv/KG6sds56k1xDZ5Gi4x10mM83Yr9OOX3Y0YQ
hL2+TN7y3UlxPxqGNPT1ZozS6npGgAbUgJVTW2t3ReudsvzCKZIrzxe3c012LeLHMdYe6lU7Vh0i
Vr+IsFI4uXMGbvzYS6Ss18sSn6pp/KLVzp1hl5dE5shpfbDH8ZZkpid7r03LA5d21TmMkU3Tjer1
aevy+WRrGLGJZbNxJ1pr57NwNcq97oz4VeD0AkVYnz1Vv8ZafJFl2X7w3HM5TduGaJvFUweDK4r8
Sh8fi74++utwnRf+xeyqo6o2LBIGsTPTO8RKr73TPgMC50HvIiYeluUwDKKFIOzccNipua0jBSUR
kSxyp+r1grByopGkW4ZiVi8OPVGhJMgqM0jETu1zMpgnqe1F112bVf4lzuS77qTfJ328B6prg9Ke
bip+W4JbjmbCopaPN12b3md9+dV2m5fWYcuoig9/Sh/tuT6k5le1iUHN/OtcM6i3LXVR58lZp5mR
Wwffya7w5rohme5+KqznuvAuV4jygZ4K+32Cs3aSLz/ipk7CYlSXLo1UumVPi8aLxl9H4tD3Mp0m
yjs6jIMOZqXip7Q1QaXidCe09TatFmAwWgqrHO9WMT5Nlfvuc8QOnLV6bnEZMopI52RkGeK2kOm9
X/b4btX3nShCmuEv7xlr3PTXxeeRbLz99jpvdKnUk1OuL3sPVQ5W5rR87KMhrR2/wlrmh9GrDrVt
PMLiGcGaEb4C6zM7471jaV+0Yn3qRM/eYx8fTb3/ymzyaGn2oT7EGdiY3pkP3SBvx74/urX8mhER
ANJ9U9kUTKbOcEP/OoJTBLNb0zsQ1B91TZliuyu0ikpudY2ehiUvc5jIGNb/aqBldVcZtsZy4bzX
brpz2fuvE8+pdk2iraGTT6eU1qXWMtcAA6LK6y7KQd0tRpPezn0VXxWrCqVpnegDWAeGAH0eD7jb
G8bF4u5gvLqjqyW3luaLvW6pZzNvw9X14lA4ORxPQemqxySx22jtbqrpTc3KOrZudTsYAwxcbVxk
Ojkv7taw0tP5KTfyIUCygyrdS0LbRvOc2s1DrpYnjjtUe+tsRlacUULm3/Kk0A+Lbx4LT1v3uZZ+
7QecApcEpysj/qHyvt1XFrsQouJXu+/oAa6gIgL110qTPqCiM4OmZvLMz2Fe+gmF7iidXT3yALew
fKwm8tqfmqAV4rmLax4/PbYDI2UqMqf31mrUOy0fpkNl7dKKdxIcFYBZ2ve6Km98fz2uU/JDNu25
mTJ8wDQNP+oi383j+rEpFtCfnWopMH6cuK7MQW9YLjIwB/JXuitnBtNcWwsudyEHmoPEzpdeEG/Q
tm8B8vpsFeNgbk/jri8USb+yFLuyl4EcZB85mpOEonro5xEJtDCiromBu+f4Qxb6NYDph7am9U6V
bHipbQb6XH2nfDX3fPXzOusUYFo1HQfGBQGQlB/spU5n16IqCsokf260Hn5SimjF9eBYrFifeU1I
Zmwelln2oKoO/42sxxG1WoN+ns1vNtq7vJvnSFcnCg3JKiRvLb9ZwjZZ9RB/jXRfVtOXyefg0lnY
DpBW3MUW/TWPDiHKwVqt7WFg8Clap4xkJ89Oqve7PEXEDymU3ZizsQfQmk90/ZJAYyu78WbTvYk9
OnBe7n3v20FGKFtU0Hl4ri6OJXcpbp+7qSiNvZUS9xz37ZWpmBvYnFIZ/WBf7VRJmHWiuc5ZT0Oi
HjrQqRxXw1GnNmybPlw786PGXzdCMXQxMErEumE9TnW6YgcANmrX0thpM806Y1VPytroy6W7bRyt
QKOrv/VNesUMENek1ZSEE2V0/YpTWn41ROGEDZ2andCnw9jEvMXjqeVd8WJxhyla3CAkQjKqWSZm
ADr9sMY3iEp25zxImIgfxqx2g3aZql29Oo/ChlYpiDR12/Z6sjlEenhndiwzOIvPVeCzuge2O0hS
SdN7o/SZGciCvn9ivCzWsm+b66px9JsuKTGyXeerwrSppvpvhUu6bpHYYWYaP2xtvZ8H7z7pB+dy
4KMLW817TO4YoKoJipZaIWyErZ87ETc77P+Wfckx2O6k+aLX/p2DJ8PBkBJuY4qzR59yPB7uF9XJ
A/qhOhompwwaMcVsd+wGCueRiYCVoqncg2ur46QB/Rt9WAzUqmqu78GFX0SpWWFrDXhTbHoa6Q/R
vAH91m3aGsNeOPxQHr3Bzh6OJlIaa06dIy42d96YIoXCg6MhLK720Tv74wDo3JbXsuXZALpN20bx
KHCo7eb3pihqWrtAKapjFjkwg4uJ+ZmHj2r1D4sJnZ7Y9mnq9fICfO3B5jc34+bW7quvmjN9t+wv
5oQ2y8F9lb3QCgfplXu7hYInt/QkK3VulPYqhdCZmlbVXncrnrg41xkyYEC8BYLeS+9CVEpAIpkG
u0ZxXZvtLdO5JEg9xOlzH7tRXhloPg0GApL4x9CWXRsUlnrNEoKglEfltjphnnJPkvrrnLcnrEIP
a8Ws1opf8qrrj81lwh7CmJR5Lobv3xYOE8riBD+/Ou1Tukr93M5LHhouUZCxiyYft4bUH5rQwhgs
wEI/sivnJstxd50GSvuqGIfI5g+RiDte2vZxHGcgmVcbT2lgHlPsu0kLNqosELb3tejwy/CAf7SD
lK1FQ0BxIYp5p9OQvVPaiFIkNkCrXlzWxkeWamTTGsZj4q/3/uwBnJb0mw2j3i+x9TjgQBh0Ws80
rlkUFjNclTVbD0k8mo9d3r+URXnIOOGUubya15IPbrQR5976i8qWe7N23wzGSb1WcRKMPbgiXqWz
EyfIYlKZ7Qo2hS5VCBOyGCfY/t0amxctERD067uZqmfcJ2Qw2V9xsHnzZu1DNVvVZDHGbDTvo8CP
ADcOygV7mzAbmvhadqraDUm7j1usPoTVvvXueNtLK+jzwrrG/fCINf41jtJxkDS6RFGjbe4IzciB
uThNs26ifapvZ790gRuYCSh1G3f2rTXiWev1LDipZMPr1nnZlS3trNbJnk3Pukgc+T6LIZiTAdEH
xQSqTL57pT6yzMEIwdF/VLLD3LYazU3Id16y7komvPiuTxh3vFgfytC/dH5+h0cLOqghY/mJmels
m6uOcxx8eYTMlIzqmmYUZqfoJzgauKPW7NtMyTBjg06LHl+/+goq5sS7InHb4aSRYkRBgvuY5rdj
lt1rrckOW3Y36WTZh2VUKTMab6CAHozQt8ynRIznJLPPhjWse4Ns4T5dmO16gV+fZ8URr+nElebK
OtBfe8SMbj+9Y2nDE6n3bSg7Me/aBLWFbUjgBpc3J0FJ1rQD032N9wVtgYo8o70HhDu1BnHhTkOl
yLw21KEUSAG7yXx8j6fZR/lUWnQQvf7REMuN2xw0modwvC8wODanTklrnw7dZCIZX8goxhWfE3+v
UDjpLN3dEgwc4zo96aOpty5IQr9YfYXSf8GXJl+fJzGia998yFecCrNseknE/GZp1WGWe97YJChY
3oJ11N5mZ5bhZCzusWaW6zgMaMSMdSQDx+umjq+ytLzEKx5WgLexSdxo9CYmja69qy3tJnEcVgrd
vGlcdecV60WBpjAid7x0MZipUZNZejZj2pw8ciDFXap4y2Ok+GmFy37+lNXaaZlTTBQtxSgXq6ND
7k4/jK9FQk6qKoi46v3SRGxczru+4lStBv3YxNuQhH4J8gMql4nHxLJmFay1VqKTZOs2AQU1YpMf
Mavftz0mIZoWTxfrbIw7bxw/Wi7MrxFxxPKtZGgY+Kn9fXa5GJUz5Jjfc6N8MjjxBKsf4RjmXnWM
3Rc1vzBT8kNviW+NZDL2Xc5WmnrJE3Gd94ON1DW2rwy3wlSnxC6QKW8W5E9kgIVeKc8cm46uV1z2
Vc/MRV9vimkJqib/7jc889XCUDOxKRtS7VLZ7TNnhWOWi1M/+demZ9/PfVnvbRITdZdjTIxxRq18
hrfDg2W+jyV+YomgvBh/HhtbGcYOr6bSy3zHlilOdVPfDzr9wC7pdm5pThA4ouaXjMO5XOPjsFKM
lW56kak2C72Z2Ie810/nio12h8v8vNdEs0R0f76wI2oBM4DQarV634mMslpcrz1qy5b083AalH7S
KRMzFEFRlm71BtUBUIyvRUnpn+dVWUFDDRXOetbtk5ij/mCUJ8q0+hmG8mKGv99ZTT6G6f3Q7+MO
eBLpUnpIFxRqmrRPcS4uvMo29qLOnjh00BITVR3RvcGEJ/YPhAfcJli3BKboQmnom40SX1Cam3Yd
wVC1NPRoan/zxeNndoim88fUYr7e05b14kOSEI66+SLh8yKhK7TuVFc5p0EKJ39o08h0jNOsjWug
ZKqHMkY66pf2rhm0OJLCPTTr+J6s2H0Mk/mSjc/6gOrWaW6Ztl4ZORBWrPn4l08yyo0V8yTIp1Bo
6pTZ/mtX6IKK0o+jRjXhqtBTJ/VdQsBZ0Pn0osIWj5EoWYv3BbekMJmtQz8OJ6NZX50BNd+0chiy
qDfcov+RsApE/jy+9pXeobWc3larRmk2UnJ7Lu9NRT2OHP87BzSewzR51Xx1X078S6Iz9pTd9GZ1
Yx8xj+lyRXwkURMRh+qdnrW32khprsy0OeS1YPg95lSfCq+muGe/b2sYxmq+6QSLZSXoNyxJ/rU1
0ceUswen0Q6h6tdba3D1cG4spvCrlbIO6Zel0nfCz1uKtY6vn53c1HEDAtz7aNWECN1yeGxdB5Kj
scywQd/RozipTPleSGNToXKuEEYuDqLmSIlAkZv/7mjuTSFEvZdvTi6XsDYXhI7KftGK5yqfHoxs
fef4Y/T15eSYF31qPMbV+rVqCzo14q2RYg6sVb3l+nzqebyiuv7qll0cYNL3PRcV5lmb6BR9ch2l
MxoSzfs65um728dvuNxZh2ExnKD05mho3lo8SkJ30DjuYXYUmFN57lRxb6f+IXGoGAqYr1U7MCOh
QzQf0NI34aS3eZStBeYmrk0DrrATKsaMmQdmuKllSa49O6upKPbKWM5Jpxscs25s5zSa8akowbyG
UQeey5E7L+2H0fp3cWWden2Ue3+0d/ijD6Ec++Y4YKePWBaO2sDFoBkGasIq3lOTEDo7nGYwG0ci
vSlu1wSJK+RztArGR6n2o3TY5QWPr1OYSzRb3MGDnxltyEywIiukvDLskWdNlXtj4ncqPfSwE40m
LQuLlYUF2c3Q65E2rUkE2kwBZy6XqVqHwLE+KkPrA0FodGA5HJrdZ8iImbqTO6t0Tuqa2HuUYo0x
yBcSEtvNK6nE1VEOh0JdkUfB3xn798uCBruGj8Je/NLBdMy2vjju8OrV+susui9Obn4sufqa95gJ
tOjX7Ukd6dpgGIknO4Q6gVkFOvsseXWYypfYUJyThhnUMuovamTl6ARnmu6L4j7qVbhOHsfEbDi4
g7uHBLJxoBgEHcQRAJNw453cmp3ldIHp7a7vnG3J07og7FzveymzkR6es1/rItvZOgsbkzrrosGQ
Vjd8aKri6DbtrizVs87bGCzufK2VIruqDMyD2TbdPdUqZJv8RtDah9uVddTM7pYOsGCn1Qa6YyCE
Qqu9iMZlB42viQCiu9NRV9VZaMzQKYbM2feRFqmtIerNb3kK+720cCp9Pr2JJT3YBZuULssoNcCj
EQrvc0kFYzVQj42M5rpadonmHObJf3edWN+bXrrTc/9EriuzMOOEnNqOyqR9GrP8W2JROFA1ntxt
v3f9j9iUYyQ0HesVrb9sLLqA3dxMiIxfjZqBl7gr+9YI05HmLaTFt3Fi7XPunTvgMBijbgjslmIM
PEsdkHQ8pkLDh2Jd+Eq4ZEe90XBaSYoiqjSH90whrSq8sccRxdMhzGr2nLLalZ2NfdRQ7avM5+C0
6NcpXuqRg3msMBSi/rmHe8Nu21Hvw7DokTUvziH3pwdRe18Gp7xLiCWhWbDXaFuGyeBcCD3LuOJB
BKpHQuYYGVAXXf50UE7YrWkcysa/yRKZ4VG71KyeLFgHWJ+jp9YjDMvRWSWWAhJPUce+6411PMeY
EnSe2X4xpH6h567FAHmlQ5HO29F3ak9eJWa2PaO49Bv9A9IoO5peBhdVn3g+DY+JGoLc19GGo3IW
dzpPefWjb7xm1w283JrUGYR0d46oGUHSfixbB3aoN0LEfvCAgITONJYHu1qOuV7UBw+fg6gZaiO0
8wZNDLmpC7OKtWnyner5W0X2vCwro0bvAoTpSvZyOk3rcBNj+ziVDytdhNCNtwDw4s6ZW8pFj0VW
4n+YZDSdGYK/Vhm2Xl3m01my2RSU0KNafxSp+zyzxsZZ+tyvXbf3BvqPqJDOfWxdJnPmwcmUF3bX
3CgGt2GXSn9Xk+MaZzfcB32L2MYNgJ9ysopyP3EaxaT4eU5hmODfkObiDKdJjCI66vurtIfE6dbq
vFJe0ljCblIawjqsXnmbl5pDUFB+Z9Dj2vP9p5M1Lc0xHrLD2PPlZJ4mUW8Lb8/pXkZyoh8Y96MT
UWHdZ5Oav7SoEzUrXq48wbGp9q/7Db20NwhzgcbUNyyTAr7dMcBZAvcntLnhm/lPkHNDOtsN7tRa
LXB//kob+KlY3p0b1pf14G1gqNwI0Q0V5fvnQZNX4KPU290GlHpW/JG6dEnsjTblY/ONPi3AULON
R7Vs7ZmN561ruyehYVVZ1v4hLfA41UaNzFxPh2stymflT9cQJDHhIft4I2AHDxa23qDYjY6dN06W
4jVsAGfLjaAdN5bW6q+J44rExtjS76X637hbcyNwu5LjZuXC5LrQuUb6FgPrkhk3PAjxVNMJT4F5
kWZGy0b3DmC+5M/Kg9fju+DKu6wfXu0R6XlrL7h9OGqXT/hdTKlGE8cZb6WFv1k5E0FX8dKxLy/n
qvbuO9nWl0l922tLjM51CPwGh5qtWttTHDWXc2UfaNrTtUjK8uSANFugzfHGOMsM2llu3HMFAG1u
JPQEEg3O2e2MjZLO1EUHNK1J6Olk46gZ2ZoAdOPGV/cbaU3AgMV8/XLcNkG10djVxmWLjdDG7m3n
bMx2b2KF7GH7hUnNx0Rf/yotxSVireksPPw4iu6ZXm3xkM/aMc1cN5w2PrwAFOcXzo+TSWFlfzQb
SV5tTLm50eUcv5aDsRHnKei52hj0khcz3aj0pnnKN0p93nj1ZCPXjY1hn41LCgaCsX7S7RvnXq42
LZUpvW1rDtsmMLy5UfE5eLy9cfLp7Lj7aWPnbSB65D4h9VkNWu+C2CeZ0wazuGo2z+5yQuuank2Q
/JShXUsDZQHVJ9kLZh9432Qg2VBLxkD9FXB/D+TvA/ubdH7mYbn3EAFkXXGEea1Vd2yQCHhIBQwk
Ax7SAYWEIEFK4OY/rC2QCIFBtSkNJJKDEukBFth7gMQrHFm+OZs2oSvoDKpNrgCul2z6BQeoVWtQ
NAxIG4guUwy0JwQPFcIHXC5eWoQQPAtMNh5T5BHENwZgIbczsgkvjj+yybhtv2hiecKctmDfidm/
0Vu46C7KTYBhoMToUWQUKDMmFBpFh1QjRbOh0G5oPGoHulqQH8g6UHd0m8xDbIKPDOWHzvBnK0Tm
lYnmzNbM/YGtFOWlV2u3S26M+yKz7+tE5YDXlhf9698qwxjRoIt40EJE6CMmFGn8oyzoJM1l+Wwg
N+yRHbq4ZJDKFGiTostuf/nXv4WBM0q8HEVeQgwM9hPDnbuJ9Rp9k+1tAj5s/ajGcVxD2CdQ+OVO
/AaZUuA5yCiEYWecu9jZTl7QlFYTJhz/100wmKAc1DIkhDQgPyoqtgRtYbeJDI1NbpijO5TWsdtk
iG3BBNct7+q+/ZLFyeu//i0QNTeB5oxSU9skm8Ym3qR+yG4n4KCfss5N4JmZ3tFpiEhY3e7eNaUK
K/PMZOiUbOJQjXP4Lt4Eo/MmHa03Ealgbp+gKoXXijktIzRtN8mp5nnuPmHsEqyWui09Z5972X9F
x/w/c/mHWEaBnPh/hy6Db1VSfHt779Nfucvt//kLvPTFfzgu2jzQS89E6rn5MPwFXnoEMKLHN23b
xVeDuCD+y3+Bl2KjNQ0fcNA1oIsRYf03eCn0/7Bd4ro8NMi2r2Po9n8QNH9WLVrYlHNIB1F08ZEi
InKT2/2iWiwTFHyp5ssjTUQvGEhuz6F/S1fbmeiVgX0za18hb9mN284we6kX/HKz/gGVNLgxv4KS
1NM6oXp4cnkuZmegF3+/gooExn6qKnCz2ANENPwdsUjpHUPkAGkaCQ/VAnmuedqu9yvCFCvaqVAW
VjD39hD0hvb99xcE0vo/rod7boC9ep6PmvPv1yMIlx+n2kqOwmvqfYWLUtBIH8jeAHpz3e86HSYW
UPnHjIlPqtXtRqD/RfO3xXlsYs6/f3A1dcvaOEIeh8jN6n1MC//CXy0tSoF5scQsH81BhbFim6Yh
dWwm9drFDvPQmo51O2kPdppdLuM4PT38/o4Yn24JqlJGlEzdQIENShbvk57WzmleFOQiHg01PXkp
u6amLJ+4MfreXdE3F3lBha+OyaJq8mVW/3owv86+NwAUJO41EKmTpgyVGg952+WAtH7/+yv86ZX9
C23LFQqT8EZilfEJ45+fhJK5QjqNqrY9tmp6d9yxpdHmIDQYy/kiaZDlxatECKyi2Vyco2835q0b
y/Gi9yJVPgutfskX3Kfa3KIx0t2pRBs4Hvn4caWOOtNQYJ4o3UgwcENCPsy7oQXe5AV9ZXRStXoe
chIlyaJhauTUnEnLvD8XusWT0kz1tbMV6pPYp0a7mWa5+kM2MFv//U34/C7/vAmM9lg2hG0K/J//
/gABGpNkW+jcBC8dA8ACZuEShuubTRNiT5hE6BXEncVe86UtVusPAfWfHUZQPpMVy8Nh4hxrYcew
iWZ/XUpmQYHR41I3VWV8aUj4Xv/WVQyFW5ux/Fx12UEWhOo5rnfoVwY+KSY7vqrzfVFvx4Niukdl
/wcU+6cK+ddHg8vCcogL4lU2DGqPT5c1unWnjXF+7Iaq2GbdOIfUGWIrZidNtBi1uFQWkS5CxGsw
g1DgcLgke7Bz97hkSRUZaHo6okgv3IXJIa40Ye3r8uzG/U1rJHu/M/PdYH9BdBZZNEfNREdUuZzk
gi5FJcttZ5WkUVidGxUK79G821so+K7msnllFHzpq8Y8++7mqiDM5VB6/VOTOvnFUjvx3stwW2S8
5Jwas/4+gx7umWe3e2fNjjodlLOH6ykDWOuWcXi6S6qmP5gusr98jZFllYN1ueXkgQI11m5FvhkU
GcdA3TZvTN01Lr0UXzufgfWxWeQuKaf8SwrLEMQTU5wiy3qqw0Hsfv+gmp+W/O1B9ezNnRzlK3qD
z140Wjd4wzSM/RECMdsbZPAhLBaYVY3ZqUv6Q9plzXUD4kZ4RbGrEs+6d1YXZ1AAqjxNLRIF+2Vr
cGf7SqbsUl5z0nSUK5OZPzVq+e76WRH21WtlZvbBo/H3KjG0MglGGuo2+WLr9sFEB3kUHFutjKZr
NbT3wmS++/tv+jNM7/PDx9tg8FpuK/vnNZ32p8EcDCud3DdfJtdlWo9Q7dzE1pMp3YFHDU6oheLZ
mmMjszvfP9sxb6pZxo/p2rVU405Os1qD+9aW+eRtlpCqdhnrJ45xkH0BiOpYSaRpmRa1Fj8uCWBX
oz5UlwiiiN6qEGjRQszMoQx6Jy12ViydE3jTBAN2uw5z8SD1pSDitYgDJkR6uPg0eDiQOJFtJzTB
e3nR5QMWbyNHMIhdjoanKe68O4UhAd0kHbwAz6WLvEdaGXem82w2yZ4unwzQLrnf9K4m6geNcN9h
BugihQsNYIBrZwCyls10m/GsOhVRGJr0HjosQgEb1BgmS+PvMwE8Nnv+2SL97phjMtj1ffj7n+mT
VmNbubAxsfEVoOgibfjTzsvZIgYnx24q6fDldTH2dkaLu77NOSbpHH//aZ9E/X+tk6zOgqxhlFuf
bRPgatxxpiQ5tpIMwAWVFrjY1nCHkdoz50SqZ/raFVcaRxko7x+2iU9lxl8fTxbhtp+T9/czJvWX
Zdqd+5YHi483yzq5mttnhUck10ovHPwIXfH4h7v7Wdvz8xMNx3KwAUFHhKb07ysw5ic+bi4QloWa
sjMHFBp5G22nL+NFMiWADTPacTtvnSBN4yTEWZD0S4tTs2MzGheaf1yjg6OM7tTkal8683AWA/Fi
Tl7dZo3zE/AkHMSfG1I+tuOmTy9b6GUbxL6Fi7Cl/vAT/uNeZyO3cTFl8B1qor9/JU05bjYhnTiO
NRgCja/IGeCsMtuyTjEEFHRCd6FlfRW4Ka9undh+1I4q3lVGcdWPi0aOq8mxtxrbPyyun039f95t
HmXH8tnvdP1zsSZKh4Zd6jUQSuYdcQZnV2lni0kNQvjusDpeeRkci8VGXIRJxp8+fSsFPy14HCRI
kfQEPXf/cyhr5cm2xw2JORCeXFcwOqFZW+Ylv4KPh9uh5JChlzY/NBYKAiI7cWewL4UPYIfdT8Sg
9E+BDj/rjs+X5Ar8SVC4UfV9doNpPaSbtqIEqyqIpMbs99k2NigSz0P8/Ooto3eWyc3Yze4VPjlV
CBQVX6XZXTIU+PIpes5kDjWxcVoTFZ/EqOShVf5yzkfqQ+CZy8FclzM66J2lxqexi/9Qwhj/dFOZ
jsJHeJhBu589T9YeLHLy7OZopbrDOUkPMjjGqwqrS1k0V/Voh4lCL8JYvD5ZlVIEFyzJWXQ9bZsO
iisr9LvfL2L/eE2+g80OlpYIpn/ufL8sI2gGTb3teQM6V8N60mRuQRMTD7xKq4/1MHrcmkJGhc4M
VTX2doTrp9DQZ843voXzrdJDsTL9+/11fT6qbEUoDUgXXxYAeg61f38xG6OPvVx59dGtJMvnTCpV
U5UQJhQ9ZfdSjcVrrNz2D+ePf/hUWl5IJV0MNoT32X6HLnNnr2XacAJqnhanMPCIzcvILDSSvpyM
QhHSREv6/A9rufEPizm2Q5jvGFjwkDj2qbgtKKM1wC3WIfWdHpB51psEhogh38lI7DVIybnaUzcd
GuYGWHws8LS4S9YWZ5QksUhL0wed1Eh+H31t3zst+9OC8A+7HZs8tZ7l+ihMP5/MOjSEmFYM3bHX
+tu4ZyqRG5iS6hxqQzXpPnlEo3y0+v7SB1I9jBrrqRhWYI7pUhW0w3LHvs5haC+QK3dYJqKJr8tE
RkS6ooT9777N7V9Lwq+qzX8oAwS2Nz7lHx5ohvdpn9JYvc2BY8qxwEOXZr+Oq5ixW2pSAybP/cOu
+LOz8mlZYgv2DFrZeK0xZv77kzqZGWA9JiTHzkuJS12W7lgpDXHmeJ1W7iNONzdo7xQ9kP1a4WZQ
aoJ+4zj94Qf67H2+7RekFbE+ckjS2Z23Z/uXFxmDzEy2fonAJKXNsFr6Exe8E7VabgqepaUT2uuy
CKoDy3idlGoPAONuWFnDa7s08/PM7Afa440Uheow+U1yDWFP+8LbPILNtN1b6+rTCu3F0bRSAtU8
eZ4wd3frFNGHniTQ+J4blKp1EQQAcfsDeX4eCOouEbm4RyZCPFbpf5dAOF5hWIEzOTF/IOPcuB10
8x7PbMJl/WLVTyKFOmvIZNlbM5QIo+mr3GLf7Zgd7DjQBOJsrf1haVrkjm6zxyGNF7Ne0UQhtvv9
8/QPL6fJTRWop2nuYSv79zsLrtQCd2gkmJmVxVhOE5FhEOCyqN45ZmV9yNYq/8Mp/Gf59umxMpFz
40ixOUb9j72CuB7O9kuDLMdLlu/dsukP4rh5aAXcZktBm4MgckaMcctstIltsDuuWeKGa2O/jIOx
XMgGnbTokxCVX/GsWbKL+myats3NDMpW1Mgrz//3O8UV+7Q1N725vx0Yf3kGR32lSHEHkuIs6t1y
iLWzuTHtpYFJvcP0gGmo9Z+cncdy60jabZ8IEfBmShKglyhvJgiVpAMkfMIjn/5fqNHt6o7uiDup
QQ2OJBLI/Mzea6v/8eT/21hrffJdDk6fusBbxwP/+lOt3HbXWrg8yHyC2c0AadfB+A37YHnPnF+V
yOpuSf1y3VAvR+Xy+PfNh1Po4m3WEZtbQ1ycqoamvlbdiVQ8sc1L5LL//bP5TzetRZw81z9Jav9e
a5KxK71Z98qDFzfO1Ss/IZ8N57xYUhCp662vaeyXrWbjBA056Un9XCOeehrV8KxTRF8NKBX/P78S
zQv1NzlnYAX+9ZNDbIWlcQ1BqXrjrZCdcbIC+dCV6BqsBTuor8txa41MxGwVf3AJv/tWnbHhbSJb
1E/Mu2///Tfy1u/qn489k0lQGLxwLHX/cZomkMzKQhGpE0MD3bUIHEM1y+oRD1GKQCNoruNgZ6zr
LbKmCtf77iUPeOcfinRpf6pgn5c6e8y2v/QWoxiw++apISTmMAYMqjLR3vUJlujCKvDQ+6sBiRxq
EqTwPdkjNQXT7RejOeU1rhZDD+I91W57TB3P3CrDa3a1yOew6KEN+GoBXrn6CzKpuoMqDAZh6dCF
2pDb5EwxWHZNiZRcIN9oUpGfdbN8M0z2aZiVsy1d83jSZMNALZ9OnCDTKYiJpoFrW0MS81mX1vvO
J77XqRwtItydlEYmcNu2s/1ocUrzfoFetBjzl1+5y71lVNWuR1y2zav5zqlw5o2Fia7OkdkBpMub
0P5nS/jPof966YC7BKO6tgnwA/9x6UBN6Hq70vEe57MZBq17sh371Fot8NFen3BF6TTitv1BKP0N
NA/t3Gz1p6QYLFA9pFf898fnP9Rva3HNMQDnImAi9a/Ps8eo31/MvDiYlUh286he5YRJTYED3wXu
XZYE37g38/9RNf6H0sjhUadKZW9AR/6P82fRZV8t5lIcKlUyQvHVg7tYfy12c9+6wX3fd9bG03Cw
6DP38H//g51//4ttRlIMzWkoXIBj//gCSpGwXZzj9pDKBetST8aQDKbdsqQAC4rlYyy4soTKv+yO
dMpWOUh3M+s0F7DvnIQ5Z9p0eaTrEB6KKNFxJBUB7HvLxVCCAEXjctG7fSPRjyCJ0L8SA7G8nczV
45KjG+sKNLKl242vyj1N1reD9NhdbQjJBHhb6/DTZZKw5cBoyQ/OwWE3duZefRm/ORneBXZWm4KT
4EaA181VWhEVOd56MVT+g03eYd7oqFRMR146MTVvjBIsjDmlTkCtMBAsTaaGzrM6IsSYds1g/fz3
j/fv5/dfjyNIKut8AJIJdZH7jwdK2kvnLEz7AZ66by1bYSYs2bFJA+1AzzSDCKiGmw65qKQ+ccYS
apFdEzdt2zu/ZpXedR45IhV63EEq55SiRC6yzj/jT79VzFiOuRGjM+odmALz4EXmwgCprsYkwi9E
BkNNN+Z3nxAlrqoa7rEA2hviGWPCN0YUJQFj0TSLGVbjua8pKneYuY4DYkzyBdpuFad1GBqX4IDn
CVGz9iFtWwO3N13xH0C/cP/n+gvY/7/X3x5YZWDwtqNbjA7XNvj/qQICZfYxKLYauTSdrScCQoyw
ldYqOJVT+RTMjnisYVDdC2QpbSebkz4E46Znc/YSxB9LECCU7LxXPLnTuUertJ0BBG6SIYWOh+vr
LpnundLSaSkYtCPM/yCTNiWgnpUM48Zgcl7zQJwdLSnOiXiX/Wjd6l/wKM09LLYgdBN9DJO2+Mkm
xqKlLDZegwDZ9Ntz48WHwDO8kEljtinqYFeYE5lMAdk/4xAyEroWYl7Og15+WpNPkGDNrC1jxTnj
VeuD7NqkkruhsMs9/IDQW7rnNlAKfkD+IvXiea6tG7sovElYCxM0m6h3zEcfmVPSlkj8fAt7ULDt
NBJWB+0tbvzkEjfTn6QiJKgdgqivJnvv21jBUouZlZFPKLvsepNL9dto2PwsPRk3lcACWcc4/Ce3
/0vp5OtgoNlprhSHLltAeGbuI7oMohnIRE5/2iBGnD+3f5ZC+46J7dKceA8k7U/jpX/GpCcrkbsJ
FU+3qxCPIlU38x3ZApwakBaRt5UX2QQYML6QioG3LP3fLDaeYjw9/ZxPW3OKH+y4BkNd9TiO6KW3
vW49DQ7S/aJA6dC0TM0798XySaJLJpWGKsVC0AcyHAcyMbxfy6aJY2VY45M9+xURGirpkN73zpOH
BSYu/TuImq95AxRaBQPhXgU1s29DUKvhHewkQGzh1vuRE2w7FeC+dH96T7wFrpb/m1JzXERtvlDr
h72RnsdYabvOz4JtDKx3547M5mEE/YgRVxgRig1TS22noyvmrifkZtIZLrWazLcLjRLyYwLU2wJ1
MQlUQsOqKAM17KaYtOoSXIRfgnDJlHPN+xq3KTpFQ5PfXTeokznj8vZ8uHE0RLDaYAFY03bqM3ka
IOAyEBYAO8ywLpIpUpbR3abiFkAZuEAz6Y/oSS9TJsZtgSZ01y0t/BnHvC1OcFFJWZ26JfGvWrmQ
S4GMICzdAdFAqp1WjH9YWfUhSY0/K5D5YmZLFs6WdIh8yUbUWzq+yTE4Gdls7f1Kvmla5YY+ioMN
hm+1wh2KbTUaz7LXq5BmimTeqt8Z8/Rt1c370KQOlBOz3lFyIideCIlsFk1HtjMEO0+kh4VYkMHG
HDLgPRYTivGglLgPzHMsKnejJw/TrAMCTjKcn8vYhtBfEo+w88D/NMtYsAvz73i68ZYzmmIwife4
1/0Ycb239wuy7vzqJ7Go9dDQR8VU9WE+gckQiPZNz72zGr7NRBtI6sGrECjk0PYzfPJqK5LY5DHK
9oEl2S72IIHGeQwb8Lp3texuCB/t0GpNIA7Dr+fLS9HNd5K4MyMN7jSj7aMhSeoomV6pU6NeZi+e
1bgAbC+YEXkA8ZrtDU+MUZwIkqw7tAHlIU3ML7aB4jgVy8E03/N0sY4jsaqpmcGc1JhMGSL9Lhds
KJAUiL3iz8iFGbZ+fB94iv9bpbtkGTgdSPNZOvxjHUQG22vuU7+KqC27jSY9baujh2yHuD8b0BMt
HEazV3Vng7rOsVGu5QWRkEpznhxira7MZy+sKsXONXh3gt67FQ3Jqnop7gds7QiuzFRNO6ODnJP1
zcaGIbCrrJa4XcPexx3GcUePj8okHjGvp5vZrI83SWL4z+7QDr9bs38gxhvJfBpaoPHQog3fBni6
DfKAczNrF0ousnbciYno+i2p8RZb6l33sZ3lVfbtawwqJjs7Ivt+SDG9pTBDtSTyPEGMcjVGcDJP
jqlhB/wrmLlaOLP/ak1O5Kwr02gEAwlGL3dh3yl8nkX3sVjmBZF2QRObF5vYdjZ9S2RFEs/AfqiN
xo1R4a5mHAWK1jOpW+qri9wu5CJMdnlntyc9Hd+XEv8iphTH5tsSRv0bOM73jNDeU+LG1XSzfXgB
9GkvLtik5EUtfOsFQR6Bedcptqb0aCVW0/ZZtdNZzyl+oIL9ZPiLTdsTEA0axPrOeDQJRT/2CBXd
VnobEq4/4H895Zb7TCe9XaRxSybWtgOF+0KOeEvzBGC8wxbkbFPdR1bMWEOW30oXcjv5QCzTun6m
dcp2+ujwhubUIBl7A8z+7kuQmONhdPItAUnWzlufvMarTgo2TFF25WWUDVfCEhwD3FG13VjcOq2x
0QV9ZkcsnTZav1j1v6EhvFHBPhMVwGe/nnOY8GpNzZCCuTF0R1zYjkLjyM1DZpXnrp+PgV+9w3Z4
tJmtbQbxkA6jzu2F+N2nhW9xwG0hPjwvbY2J2V0xItZ2/aTrGBF/ab05Bj6sSoErKOT03AzlK80L
DkyRnQVQLrvSXuqZLpj94bdrwHEqMrCecwslne9Qs8CfLV7UNt6VKdDnFGT7NkCJsgZaN4t+9jnw
JzkLzNGDtbXO7YJTM527z9ju3hbNP2od4IkuSD9Uzi2T3TKa0o3V5E/zBLbDbvSj42V3zrhxvfWO
1RjAyQpNpBdwE+BKJSDKbogcE+aP9NxoXDnNjUE1JYIUrZP1nKU5U2Vk2U3MGT7dtahhL0RvWTy9
FAJ4bDalQbFj+UW6F1Z+AP+RXmx2mK7B7mvJhoPdmVdZz6+DMb3wHkr+snQ/tvNFIyyyHPQHx1CH
ztajORMkxSX1H7OCHDlRyDUGN6UHz0bPhm2v7P2skG0uVntNsflszCTfmmU6RN7EsnyJtb1t5q/w
sdCLce9uoUthDwV67/bo0suneUzfBraCkFHTcTM5JlHPunwMqlnfdtD9wA1OP3bunSXeTWdOXjI3
KfZLkTLxGgeEmriV4XiQcTcQWUSRnLE7guPlpKALZmJRUW+n5daeBGA+lBR57NE9LaepYs6WG/20
b2of1MQERM49mX1D/uIE1ASzMcXA7J3ytsCZjPrUAeywkdjPofcnm6oHJUr0IaYp5sCl73/awUuj
+fnWI7lmQzHd72OVym2Mg8lI72K/fVP+gKVy5msUyxtN9iP2jXiLl03ux555qQFLcJtDcgoMNPN9
X2Lv64p7EEI4z/L6nHnq5Cf+LceNPTUcvWW2/NUXTXFMK+h38DFWGMvY7vysDraDSQkuuSOiWhXH
rIFW2wpwGX3swwRHW17pFFu5Bz9QxEeQJhY0QS8DcYy/E6bRZkZpEw0+J2wXiInsDWFcEz/TL4vz
woj4znenK2nddvi3gzVd+K5ccHrjiLgpAUPrIrLy+XSOukVxkKMWMJZ5CDUDBkI656HotHo7uxNp
H158m8oYQJRliKM7Wdt8LXyl0TWcW8sO+iLT5HmOd0kCnLgCCW2VjUF6CEFcM3XWlnLi2pQ68luK
q74+lIGxcBKNSHAocSjGLF82D63p9gykJV9maz4yRJt2DDOT0Gw6agAZ7N0+AyRASV0vGDWJJDu6
XQ6xrq1YnRXeucYw4DQ5op9Mv9OQYRoj9pR4WUM6GrRtNt22m9x6qdzNwOE9LXv0b+25jXnVeW2r
ZPx0GDyfVb2ufXvuyWClXerx3nbH+TBZ5o8A/u13ZJtP2PRn13vL07XpGitSsBPrbsm1H0kwh0qs
v2A81COWXV1grOhBxxQYa02tAjNYRkzUqKqdV50ec1uBVbKnh14sKQR87Tj0xUcwfmWES220tnlJ
zVkPOVuxk5+yhd+NTc9Kb5j2ukjvs3g+wooPO1K4OyRmG6rlXxsQmFW22Pg6N0xuZvo1221wZjND
KJqrP/Od2jhwm0T9xFNMXTdhyKrM0KHbCmYF80FSPq+cbXuidm2VeR1JydzkPpHBXs8Xcm5JJK6H
6owHVtupOqP0ILlv8Bq0gDonmGZtZKM/M7+muswseEvQLuX0XoCdziznZzAcmJWQRcyWi2m2nR8B
PaGMwZuAPNNdLdRVHZZefqgzeZ8ghtzEVfWRwB4nNQEGg5tTdeCjU+I7NqoXPs473H+MQsD15HVP
vLB8HGvFWS4rUtKw52+CobPJq8yuooArqOLRh8ZpIO+yWB9Z5oOvVauJDNZAkC6hGTDwi5Pb2HGW
MZ5RmwWSfRf/MppF9uUar11mP+iJtjcb6khXG55Aq1ZYrzrcLALvRJPrzOL8ExkqlJDUIptOxPx6
DDTG5uRr2gsEkDn27qWJd3mFH+vKMaEp3I8VQjRbga1AsL6IYzD21m6sQR3Q6kcUBdcuWbSNUWtv
Kte3mofxpHXyv9LJeVITzlnlsccImp8lx4yfuNbW9bkatOAjdqbiKOM2A6RJ0je/OejE6lFZ/goc
KMu1u5jCMcf67FLjQN6JmlkNeFv2vssBywudu/xPI0gfBz/HfZzSLfS9++t7Qu1mL79TqY1TzFPn
YHTEVkhXwz66dNpmQMnMgMm/V271hJTt6A7db2wgYSmM9Go1/p/BBik0Z8iI7wM3aJiiSNwJc3Vq
my6+tIWVgzRE9WK1F41eLx9dWDKluti1BC+UMKrlVOZngxjqAvicgUU4eZYxySI67uzOTmR1zptK
eE8aqO5UC82xsrdxUR3QZRn4RelBwWNMK03E/rKAhIQ4jEjqFs9+wD9dLwl8Q+JQcZ1SLm2t9qmP
xyTsYsLcncx9Mypx0nrnOTdB82iMyjbGuLBTa91vTTk/uGvsXbXk+FE97zdrjF2d6doOqKq+a8VA
EdUFHwDjoUJsHBdKGzThLjpqWl+y5pVM6RvtmCwJo76iYPfHiT4lLcWg59fXGOvuAdPo2+RxKbbF
B9dlpFT95FS7ZJqdbSPg54OAz7AuQ6VYeJQa9Yp8CR6bbdO8cpqQNSEgDXIo4UFdQ6DErs/Gl9we
JP3i8sVcF25QvkRa1c6bcsgJKXJJhOofIZZcYcRMYREH8XbM1XCQjgMTbtgZxEHuOOH7fU7ZkTbz
NsPfCtv8S9JG7hLZGzsOp4cmYYzgMXJqZpq0RYBaDGbyADXPYKI7hQbB3Gnr+hsBQklAmIncS7Vi
WUdMf6GXp99uKn/Zm7SIpBrqO9LJS7heUKSel0oGOCVN5GNLDdUvJmE7Dj4mOV2mhq5pXFe5DG+6
iKFLyT1I7DGBQGQwY4nMHKfZyi57musUQEY6t5tq5m9yRny8bZI9eiit7pRZvedl620QzkEy0Z0z
l2zM+UISuCjro97mKCuAi7aD+assfK8BvTNadeueew7ZaLFL/CKPena6a6FOReBTFqRjum9bk1uz
7dpdRRGAZ5ESyGDoz/rIiWLN7M5+h9/Kme4cn7M3LcCLZMyF2QEUbyIe/mCXDbEWz3tNAHPB3UoE
xqSzKYYHUiIViGxmbkmm7PMgEspUDz9826rbwGlNe27tll5dR7GEWV/YjE15x0Db/RhgS9jC0Axm
AnqLhXBzn88XuqDm1NjyVqgmCZO/aVi+Wd9ZaflktnX3KOrvsQe0ZLcxlq1K7JTjlKdUmw6Vjlff
1hTG3nS8lVVRHeOxCbZV5z5VEz2Prk27FLU5WS8O3qnMLs5FyR8R0xBmnvuUMjpiAmWCUejQ+DrW
yAiGPhCY2iMuUmDFDUQKkTfZMU5SJmQ6z2ww+v7T0g973ZzdXb/alKeZoVqV4xf0tSfBE5IZFmU+
cixE2JSPSD/L0TxlRAVvWduBjC2Nn1Qkf0kFMJKA5wgUUnavN0h90ioFttbJzSeQ0+MCfbPVDn59
MvLaffG9Hqs2/R4BN7DjHaEAJeEl9zPjYSnaT5+zKMqX1azZd+m2TubI4+BqJgzwHpjHDvhdk3of
sRTPqZAhUDXSGCYvwNOID0Qk3OExZs2NLy0nZDsMOavcjjNxu2Pp3o063wPa1F9fa04GiIpNIBau
KQx6sUb6b1FLPut0wv9f5niQO/vAIDo5mVR3F0zBI7kroYyJrdDbxGasa71ruhkCmC0vXMfoU4bs
I9DALddqOWdpwlyN5pgXb76biucxmJmqroqrOQ1elKczUA6OcO9Y1PXuw5qfELFvE4AAUrFfDBiV
k3z1WDhj+WfgqA3JGlpeIYrOPmuDwx4QKDYzwKIeqtFQq3FB+u10RRRrgLRpxLURd2OV9/u0yp7R
8c7h3FJK+I2xn006diswtrknsgjyHfbtroalWqBmsxPMJXb3VIgAdbhnjlGaWPQzFZ1wQI9d40p3
RntBXNxh1NXTmx8srAnnbjekWHjRTqRbU6dFsOIAFKXdPDaLH5NukZi7No0nfHa9G5mZfEv1KC9j
Oxo8QFQDJa6w3J7TCXGBk8Wnth+ZYbCVSHBTdPNiXdIBER5D6lUMb7iHOePhQOkUPHIEh5keI6Wi
oT3OpH+CZrJAJswGRHGzuq+xEiIn/4iplZ/8CqPKUPV3cz+cEzunqWR4a1jDpR4xrjjmYl9T3MBB
MidRIfvjCKdxNy3Ii7OC5FcjKPxI2PeiFO+0AOS5oP8vk25cX7ovbe45zMlcQVsW8OCA1RCAnCgd
y4n9SIOsfQBlaCyvk1ncGf4KZihmfKi1ETlIM06cGCf2ahC0c+NZKRJy7PpZ7+/rtDtlzIL2CX1L
7k30Y0k4Ju4DVRkqBXuqzn5bXHVGugI2hc/rTboG3bslLcze4lwh2WBGCyfAaBPSnLK0u5CtcdLz
3dIwY2o7KqwG/c4uM933ss6WJ3ON+gL1qcvqNWh7TmeHOl0Vr6D07Is9IMUx8N+PFQLbzsf+7Vkn
oETv5KdEC9VrbAUw9oBkjhWxQMVQHHoP826fthhybO9+oMMlDyKKdT2++NqeTZWBJRqq5Yo6Fegn
tmZdgGBdLEZlKxjR9pbP1kjTMKskzlL4A6bJ1N4R5RRSCD7JgUp4XvrXsSa9eNYZdLrWTRpntOuf
M1k9kVeM9/FHDjMrahHERMYASRbT/wCA1P6VOAvY0RRUd75VnUbGVRo68C3YyJL5VKhbPNWmUTRk
hziHhIG6HNPk4A2824GevDY1849ubNrIkH1/aHzszoPpXwNi+KBeETzjCpkcMWpxt7GvphNLaEPs
+JRNwUEm/AhfTR9254pzVvoR8GLmkS0r3yVRXVSa8i6J29dlCDsHYK2ovbcm5YuJp/qeeKrx1Gpg
XWbvZSkzG3281ezSWohjJ+UO5QFcndQk/xB3QKth3LNkehzjWA+9rg6BBzMqCjLGffl5yD21pWZ9
GGJlkhE0XHRbIoAvtfxMP74PCo2apywmQrPUJ/vzMKgp9bPYvCamx2w0pVj0+2Ynp5qLL1XRWPl3
9chC26w62FjUH1if4sPU1W/JClCu4HVvWVdqbQsYNDebrV8NJNokbeR0drWdwCG7FE07gs0rfAFK
vw1TRkUKNUQhTzjneW8cAcExi0A6Fzmz725mJDjoSWeCicT8pRflL8ttP4Il6B7XHbKXacHVNeLx
skK3wXJ2JKUUX4O3GFeognYkdW4WW1CzoSXR9y57MCBJ3VUQPXFtS9cGFbMAv0nQd+C/cTSxb2eD
qZ2Af691CZwHECIaDaX0mxLEAQW1WTx4s7yQPh+lTDo9Y05OY7DuwlzGkqxeppPgj9mntnODxFPv
zc4WgKa0kWFJ4B77yu3CUdjdzqqYrbu0Zv2gqjstXS0UAzcpRcxrcFUpCPV4zqrQIVao5QRbjRxN
ODnVbYibIQKM0IZDxTh9ZIKoeJVzVLEbrbSeu7L6aj0Fkd+cKIzijHaYvak/3sOovHeG3g4drT56
JhTWRRXsocV9kjbL0dKSd4RIQJEyJo9+YbUEXpEs1SKYFk71J05FtSsAdNOCMAZOzQWuhXdF5xXj
80AroPn1HOrpNF5UQwWGXeEy47BGAAnco5f9zbe4TaehXFfARtTbWKeFm1pRklGiqdZjDFV5btjX
03xlfTdfq8p5gu1K2+gsIZGk1f3f/1n0Ir9P9j2gchAkleR4VzvePuMx8T15Lwf1zuajvDoBEzeZ
lk5U6AC9bCb2fQskQmjkormGs9K7UMwhQ2I1mFDG0xewZlT+M2xK1jy1JBuoA6uT9cAeRmOJlnqN
qGMQVmrBCaQZC9BBi8EH5YhLmm+p2PmqWaMiiituUx67VZI/AV5ErM86qjUZGlp1aRxZWe40r9wH
dWMdKaS2EsRB1NqN2MR6KyO+c2tDPNVWG5wXwTaANZX2lPSgEurWOrEjMl/aH7tr69B2Z8j9hpaE
uCA70z/VRc8aPJ+vMlPnIgALq9upx3WnzJu+pJ/ggbaUbF60eN1w1jj4VExCEvQ+FtmTQwqH+8az
zt3ktwdzkMyrcPlD+GPbtpuA/8+6D/ehbYFr1FyKsUTkX0rSoPQKUFUR/NG7AELnuB/rYU0tcC6x
9QAkN4M8yPjXD2w4elrc7m0rZ+IlQcSA8/6kVruojnLZattv/oB4h8H+MC1NeyRc4BUkgHHKgEf6
FQqncUJLDPmXAHB7tpm7SOuE8viUNw1p7hqsqNKCnjZWUQw/DOMIiik+2PNgBU3Y1TmzjIwfy+hH
aOYlYyXQCPWQldUfk7sAGFRq7sDr0FUXZ2Zqj7ZM623fDRdfGPBMdfuTPcE20YGwOyUNqz+5r+4M
kWkgI6Xqk6fEA6yQtLUZTe1ygg0O8KHuQ7pQPKreqygXpkSjrdHycaIqSydrwXiemtgMEzt4RzgI
ajKYQwEfkTEXf0wP1SZyAIzuid5CjGBGcPYM/nk3CPuux+7NHkgrPHXwB+u+BH+xMfohY5CP8Mgu
/05OTDiFrZ9kNEK0jx7YQunBZXHfDZ66zUJNuvXSAco+q5+uIveqdMVRFyabUtl8eCQGLDbFgwYG
KgDbmKbBg1cM8z5zcshuKt4NQXz1Mly1CKWXbZvzcCVU7VpWPdUodjtfngwzeERwsq1Loqi74deq
V7AFK9wPSBUM5Pxr2VAaUDtcPVHe6TUIm6BiRVFwstAwhEFmX1pNvfHlqa01T++mEo9t7tBVMjLc
LA3ZaROVX8pIppzUSe/lIzDj+lKyz2tXRZ8n89fWKk/cKcFpGbMot+p32t3nTJiS4jc1AYFmV6S3
j7qbjA9Fw1rWrPYTdtKN5nXLat8GIpH5XsgebNgkBd18Beg8HnsfzB5NR1G9jUr/zebirpMmzZmZ
4pjKmXRbddhohrHrZn4fMdbi0vYkHNXePb99o0xeADheXqKfxHpAsyO8sI+CBmYvHoFm7Zs7YXr2
bUFMA+qtjspRaui4auW8tIkJ+t/XzyMFeq3Ku1E4ZxNO2ZMFdT6eHrJ2XoCyCTywjXoZc1ZEo1we
Oq6tNkXwRdLDFhIlTLTsUrG73VQecJHUmy6gKZGDDgzQzS50XX6g1U/MxIvmY2rMt9jNmFR5/k+7
xOFoQq+2zYmkPwZyY0W42iL018ma1n/duaEFJf/Qjs/JQD0Re/FzudJFR1gmVQFkJAUAXVh//v71
ePebTcbBxL0c3IYKaYVqiuCZLRLmdNdEx9NGgQZQpVHiSSbCiXrvYZE9SQ4+T3DGtMCfsi9lKZqS
SjvrmqUiSfDydrQbnRBA74NNGQsmNz7IeFSb7DnBMBimscmuhHxFZbohigx6Zfy6SfGtz9lXjLL4
XS9OFL0lCnCb6eHAW2XQNaNFgGDiK0/sRvR/vfnB1U7Eqjf+iYugP5PUSwHnPyw6YzxLnqeJl6eU
I8xMvtx5JrIb28lYIpMhBDED/u9U+7YxX3JWlCzmx6a8Wn3yEfsAUWMzO6XKOVbwidNeMhMpvoxR
nku3+jUhtZ1bAqIqXLKnoiCaSmv8L+aYqm9grNjvcD2DqCthKatWPDI76hgp8II0tvipit6Bv1is
IwFEPnaFUcPHwMmwC4A+UBpnYoI4uAx6MmjGKj9lYm6jyi1+Lc9u9+VK2p/gN1rrflEZ343P6t5x
7BufMUyy8mmKx3sbanjW46QpoGRRY3p7tzHe6lm8wBO8wvz8TTMmcL5e/LLQupXOwr5PMtmqawrl
YonZ6ldP8F3UbnHcsKyt31kLcbdWdTxGNkTxyKjHY9XoD0UxnolFaLns22cUdC8YybFttw7Nq2TU
MrtbBq9fZSHr0DKrZyabm2ElxMfmvDNNZq0BPTsarXdRPs+8pizd3jnRPkc0Rdw3rtpo9bh3OvNu
aHhfRZL+MYxP3aDd7zi3N0yrW5RP1NJkjyKoNk4r3GUxceJ2YS2vYlzkbuoAWebT/A6W/1o43V7G
BajlVebX6OEEX3MN633LfFXvfDoTxh+L2gQmaiuJSytpwUC6cg5LP0cDWoHelI7knSUzfcge/HJ4
8hwRrUGObDDO8wAhwUeAEwTFppv6d3uilG9ccDV1BhlxHBkpsQingnU9D80hA2NW2HQPKj/kLeS9
zuCzXrlttW4QhMQessyJCs/Uh/BSAgPt8aaoZAstHXeIz28yy4w7xzSOaW0e5oUefEw8bWWyyZMj
z3gXYOtKPO45aaNMhCc4XUm95oDGT2UQs4yy38dRy6P6adRNHlXEaFRnO8tCKjItOiHHyRpo0j1a
K4owK8DKWjimt2UKwlVjaz2BrYuUwK+p0+qRKLHGrOSs8PDMzmAc8NpBQ16VaAMBU7tE167OGEe2
k6V0XySKWeCe1USJiOXgUpr+yDpXPbqy4OHg26Sxeh1t9ERFUI4wsIiYsAgloAiOOS5TFHNJhSDI
hNKbQiRB90KuREBOBzs8TWjuBkEuh0iVE5WsyKUoMfRsQA6jLJAfTBD2XKtWyGaetymHDqZU+RXH
7sFZZTx18Jo1J690kF0+L4VBhHpvQetPU1QdtTjgKVR7LzOfqhq6auDAEp2/gCwhW+ryz35GAJHO
lOKYKdidjNpToxCvB8Nw8uviq55bCg63fHHk8FxxmIQys/hdTPv/SDqP5biRLYh+ESIKpmC23Whv
SIpW3CAkkoIt2IL9+ncwbzGKGcWIFLsbVddknvwpHPEs2waZt04/bVOHKUiUg6ngD1OsHhxn5n3t
4qdhKN7a2s3CKW4mYHTwCrXfX1PMYnMMVtZE4JWQg9e686twCJz33aU9ObL76nLSVolFwlmPSjZ4
BLadhgTIWxdrsHhBBx3WdfoC0G1v5SRrFFQRash2ZFhxufoOkzzZ7xhiKHiT2cnhlsPzMTw0mb5z
sV8wQzGgWVl+CwhlrowWLGLzMztBtuksdQNOXB2I59L7pqnrbTJpjpycktgNPkns5o330hwR2fTa
jkEa+vJuSJv0ZPRCG1WkpGp1Ad4DjgkrIguI5C65T5OW00BQ1ydFvDUA7G5nMHpbnalNzOCOJ/i9
kMfaRSQx91pSZJX7roSpjhwvm4dnR3PzLHPOxli/2va8sxUscosZAS5GRseroNDerv+w4Wo3lgyG
c8kREQXml8A/2wwd6kAXjU3GlYCC0nuWK8/adrMzuRLfvo4ujRvIYzfx6VFXj3Kc+655HKB9hALG
Bry86TktzDt3ZVhq1LceM+yEnkqp7GYv/kcymu8GuhBKQQi6Xv3XIh2k1Swdm26hNvfca0rkA0DF
lmr1hgKmIrZhvLQ9ER/mdOaBHbZBxttpkK+zSQZOdjNyP60I1bMDQ8u5x3THafRkeRpBmMfAszYM
hhremwNqbRN0yVMhmSnPVkyt+VI3QOAy44IZJKyz4N7P9i8ni9BvNBFQ1vXe6r1rQohLQdyXmNiP
Fx2sgt7hbrREjg4kjbZWUyJTab8L5IQb4kQ4RUvOkh4Ewt6oExrtwNM7IGpb145/cCLie7N1tyv8
+jUjg2QDFAKGS6VjAGTm1uJV4TKreczdZKui/MBcyCYyKvlCXu5SyzfNHnofql7D/yZr5+bbhhdO
Kd+dhzo9WdaPl5sUWGVvbf6kubZPzXAIYhf2dfRVUij7bUW5L8jUCMpdU/krQFIauzpTYT10TPmQ
Gwus0JsgW4idZEY6BIz2RZlftNHxO3CeT2zEFIMA/kZOUTw7RIFUBjTVSCgnnEsBwh0oq9DtuJv4
POREejjJvanX6zTal9HIhll0d2cBxVqr6XOw54egco6pR8Z41N+sIf4G/uKyLycgboxZDaTMjbAJ
fA7eQE4wSxxPvRaUJ+tLMobkH+y6xQE5CiJ58HIybrRCVhd7j23nIbQzWP6Qzs3hKG5ORgdOeg0g
CHPY21nw3czkTDcWRSXavqpiatQ5LosttZGd/CB+U2ybOjrMYNCLmPTxEp6fGLrQQtJNcb2bAvCI
5A94Nq1pMQdf2cjHX6hu2llo2xFUrwS8+SG2lle0tTNBCeplRtLZ9EYoPZD/7MtsiE181kpG63UR
ArI/9BIue8dY1TOakHL5Y6AYZwg58p6aG0Qo7r6X8IRLRud7OeSY2soDhu2r6ba3avJNFnnxhwBV
Uxv2t9mx+TMzVpQiiEktkC91NT7bRG5kNYEgDhoHPQyfjeC6qc2LaziwQoIro5itblsm5MRiLZb1
Fjn1LqAtAgEePxWJaxAY0vKCDna3Uaip5oKh4cI4pyRofCvmdjlmLj+zh6yzi2ELZgxGtNYvc87w
U2JbWKt17behYVWSKRZ6JhnLVyeCy2fmu0bJLytj19z3CTPM+dEtubZlj2GgyDS3Yg5L0JniJyND
GoQG54EKzODyqt+a3mWi3E/vbWJ/2YV+b3JMEJZBFE4SBLRxXTlzfttkVQ6MGq30FudJxZJquXcJ
2VMteqkN1+u/tmhwZUTjCQEHBQlggr0niqtU7rG3kANnLJuv0bp1wwNTu8WJhQ/nBffXabaS95Kt
Krm0/X5Cw9bYiPKdyv0GA0xun+a3iGrY+Elr3rNgwLyhp49uuSall6Ks00/jYlrgZTxOJSZ3c2Pj
6ZH1TU/d3xT/5rbdE9th41mACm4RzCC8HBg0Uw05+wzwuF53GAU+oF3BK86zvejLOqQe5JUAt0qq
5bTXNYM+1zmMS/M+tFYZKjRXyTp/y4nhO8AM2A4R+4n5jfcbQHlkueHgJbiI4vLLySQxpS4ItRmp
OCFVJfju/uK4EUkRc0ZGbHqfUjS58L3bGhqLHfn+Xm4aFHUHXEI0bVpcRDAfSxsdsx7mKxvukg9c
+2ybxGYUuUnNvKjHvsqBJDNVQonS7cy2MHdT7PD3WfjmnIxm3k/Hifdhayy8rI67+CF5ZnsrBtqM
MXTYzfPghYkkHL189xObJApyBOCaR5SN6O1EXn5aZbDm/WV4LGpUKuaQ7qCGM59BV1h5eA2iYHg1
1L/MJ7BQeOJdkYEK/jvYRFUW7+O5OeksNxj3Gvehs59bEb2q5T9TTkOURz38m3vi8Ag6hTPV/sMo
uy093h/a6q3bwveyaUgnJgrHeW6ODOR5wXKkZCUjkc3S1P/6GOmElV1yayEwa2ToY87SZOcMKVak
7ikSyFLrOKhDc0zmc7EUf92heFXK+igSArna1+rFGHBoGBme6nId28T1hLSujQgNNiDyeAj9iG9B
Hk5c2RbQ8C+rautrNv0u+nkJYzZ3m2Yxf2urXUJau3wrF//vQAYMU56aA0wCSiaJHQfK0pLg2JLk
M1oPS8J73GjnxxEdC15Uunt7IgWNbCUU5RqawwRKoFqeUW4WmLpChmrrBh3qsBeR5uuwAYKcum1S
+W8xqGjjObeohCoUnSTv5m4f1n2074b+n2LPc8yxQCMkedc2FS0YifPQcVCaWKy3nsjONkucX5TA
X5grYqK5MFgj6YC61RlI6AqykDnjsPjtVOBeFhX8NvL8K+cF6SdDnWLT5gumzAzHHnvnrO3jHHPn
tCLu93MfvLJzOIvxORtHkzORdsIoPyrtGJtELC1BjTngmPFRWwvh6hUi54650b7CFmdJYvtS6MNb
t6t++tmbw6wmvBNe/TEtFaudweNsUSexBEyyx/Y1VQkzUljr2mXH19BkpsanEqQYLhDKiIk5GIUO
DZvVE5lyp1ZLsuFj8eHlwwe9L/qcJiJNA6HBcUnATY0MApVoTlGx4LNBCB9S1X8mWfnbXaDogwWQ
WzMr3ntRu6GrYMDHIJ6oZbgMRrs5GVP/bkUl6rnS5euaB3ABVP5uUoal/ZQ6+fqCOW8wqf/SNiJ8
7Yhe5CW/Goy8LsJ2/tHJ7d0APZxmKTU6V7i/7SHVFQIruUv1TBrc8m90cW0EUr0XJSNY3Eev8Him
7dKDDfOUw2zOhEOVPevBZeeE7A1KHTUxICGpidsaAIfter5o6AqSvQgUGzkyrI+S3ahj0/j2on2N
qv5jSZKrJ6ecUBEiHMvxIzKr3zLqIpiJxrZGh2hjNd0ueBx3ZdeNYWoku8T+Y1lqPiaL9Tn28tc4
TfmqAOX7k8czEjITLtN8jBJBfJeWp3qamOPp68hekLQFV0CaS0JRdw+imo2t2bAfkgtPWFx5wMUp
Rc+1mF7MEhmpGZlvHhzcTvPjk5k2bNhAvDA9PdQda2tjaEj9GuQpqdUhnXu18SekN3bctmfPrl7d
vDvCXCK1rIDOXV4G27phcW0OPBxzuJQum1I7P7dms+tGdhmuGVqklCFioxE2YCbWy3dRrE8VTpCq
SKlTo16TJziS3/MCruDL8TuMM4MmT0baZ4dYAMj82r/2QkXrPRDjFeruhn9P0Lzu2VRVe5Jev3Gg
awS5nFH9pbXlTWRGgRWGSZGZgHbITLpl+CfprrF51dkhuWFQVj8DlumXcoHLuDRMBTxnYKWbekhT
x+XQeDx9/UxVPLWfExmcq4wbKVNkjCsPYN7W0uTG8/mIArd8Lf3+FoQ9yX+45nr/5EBLuyj2Wjko
64vd4/eMmhwIodg0DtkL5lQREtDo5Wrn8RoZREisbX97/ugflzy5DTE7+7YK5K5nTAz5bGKVZJSs
LnGT4TxaRjpj/2u0W3vn5uLmszshzgOnhpwYEDRQg2kdLfcg41iGUa8AcuoI45kCtNp4N5GQ9Kgz
QfGWDOKCcuwocmQBc6BOsyF/zIiSqXA4n1NiKqI1Mm9kh8aUtGU3ga47V7GzDZoC0g2OoaQ2aLDi
lqzPqj5Elm1QbDhEz0XBI3GAv2W6zvbUXdfolr2aiADb/xezmWbbxKk9KOxPrFMPHWgv5swoylrP
3NcxggzmRoTmtMdqWvYQo+QVj+avZi0OUXF8jlUNrQ0XPOtkdal/9X0Xn9T6cZG5uOeaC49QDMQG
o6F2hSBPC3hWOILDweOvbpHDdZMuTJFSZ7v6dav5PY/JRO4H4gesOf2oCrs8LNOExqsRt1oM7SaI
Pd614IkKAh8tiKu+5T4mORhvh8JrWHVHzFCA3/PyRCVOh9BNf0qHlLMMKTrzx3PUSRIGELY7BdEO
3vihFbssRmnlxnA096xqw7YM9oWBBKgTRLxZXccw5aWWd1iab8Sd0cIROxBp1rx2SdwjPnH03/Qq
BmvqCQrIhvPjIyH3Jh5ZQ5bI/0Ph75c8/d2NmHymic848o/oIdfta1IHT0PuyrC3FX6zW+P5ty7/
O9S4SCSKBqJyHmoruePixVztCxE2AxkcCAc4OrKT0rzgaeF9Waj8GSmQNxGMSbutaodJrztuKM0G
BmY+tZK7T6eDtpwjGigAl2AIypi+O1mCv53JWBBoQMpQhrS6JHkueSDCMrPI70VF2Y2VEyK5VFS3
ay0hcGKk3q+ZeNQAIewWEkZBgAMh2bq5ISvHyJwSzO4vFkNIK7ogwBfEgtmCZTmPv/CwodZIlIvk
b9Qb3C88TtiyeesQyGbh7LUPlIo/pZ0Up1S/9xY+TqIwkEGW6bqJ/a1SbNcJ1ORM918DetrcGKmQ
vd/FNH0FdQ0/RJnHuay/RMocGjmTpAQpfqbAhJa1apSIiILuCLjBGg4W8H3tZBBGmP12PJZMBYfH
jrQ+Q23Spn+NGwXNkj7LHh4MWjs5eQ9W3J1GesRVuP7E5fWkIhfPdLJP4JwXI1UxrbGr6IobMCrS
ig/E4zCuW37Do+PDwQ9HM/IyyvRe1BYEV9d4d61TVbOXjRwkL5Wt/uXpgrSFBOGhC9qLaU9fg5mf
OrRXTJr1z1Rk1EQ2c6el+MIaonY5DeS2VCzxHWK6Mtm7gP+CYdf3vLbTzUC+zrcO3G2QchPRXpfK
Z+BpqCgsvWcaD5cVJ1gkd8EPFsSPmTRJFFlHvfFqDuDITid5lA0bqEKVD1FTPhaTJC6t+8ZlG/Hj
ZiNOENF/wJRACCO4/Tj7EefxPwmvuY5d8mwIauaWI87Lic2Ie1whNoOrYY7D2ekZHRh/i1l9GIrx
QZpOL00ACkbIz9TxfpVo5Fkooq9X84/qaaFlcXGjsyKLJh9KkPmsdH2M+JtGJL8d9oobq2/xGBHF
MCT2Jc7iHT3vbzdwH3vXhboTnGY3/l5m2mMmsXJNlI3y7OIG3radcoIkE70jAITmu4g37vjous05
wt+zWT86TMzGQxEgXbP5HDM3Dcmw8HbTGoHX9dPaLEYNcun522ksgToL9W2SXnRck8FZ8cfc6S8T
7k3T528oynLWDOm/PinZdyyIjGVyamOEtXP6gLeVjTdjv5gADvYEXDtobGeE6I5/EMr7pVHm7m0L
BG6zKkAQgFrxYm5GwjOtQX2PUYEzQZWsn52kRVewx/Vhjh/cG4QUaub8+BQSZ2z2AsU8Y/V/+Lf/
mcahJpOZ6eMqoZO3CAHkmnP6ic/oaXKZk0dIYsbqpYlcIurtdS/V4llpDI+oFzb0m8BAKmRV3Q+x
hWaIuOUoKBNDC5oNnHEC9lrSOpsTTrwBQOyCiCswn+24fi3+DC65MBVpIBReHGNDK/EcM5IiY/du
xqOxm+3oiXCoj2aJHvgUETFUp2pX04T2QUMyrEW9O8SEp2hSdmuLfS7BVKdcoDNgskkAboo0Ylql
H4lZnVzh/eQTUsd64AR1RzQpvb9fuSCYaslDE32Cmj/5k+oFP5M/D9tyfBqDlhQ0v7+Td/97atyf
IM0BBFTEpy5eH2pLPLXugpmXyKjGdfZtwsuxYMWJG5Np0tjvxg5V+GJt/I4n3XlCE/BEwHW0GXhU
54Rj1GxIM9LTfcKkyFsVlDdawIHVh2d4WICnnp00/afjjd+RbGgo+tbnx74ZrfFCtGy+T6YF+1/9
KGTCjsZgGJQFH2latZcJNXrWsYDULX2i+KPd/IdI2kc1OXtBSMVm+UOSjt1bN8560j1gEtC5ygRf
cstNxGcwaHjCC3sMAHESsmq6M1iBr4zRIXFTyRvmVuaTbODXb+251hspMddRdt5u5jTYTnHwSFrr
Kr06eQktQRLACzO74MLNlmC6Sv6SqFiG4EViG+EPJ8Kly1W9lwXbXGvUO9mWR92Je+/aWN3KVw86
D/L1Ds8LQ3BWhEyxOzSintB/M3pOXCavnoC62krrDXL1Mbe0DgsNpJs3ZMF5uW81PyXt3RFf8Yaf
e9zJnAyxJm7+T0Tp5LHtWf87fg73rHmtB7MJKzws1JXTO3BkXgt/IXhv2qqGWmEY9RPprcnOWYkh
ap0xWSXti69TEY4u8ovcwecX43BXwQ5BEUtDx32q7EmGVVLbm87UMQVN8KEYuG18mcV4Kg6s79MD
2lRwHfhMEUZZWx/h5UwjrgyU82vKIjgT0ITVzarTf3k1/yDbJy0Mkw+ZiSjGu7se+l9Flz345Rrb
gWsu4Hne2GsIoIOfG7nS+rgjXB7Tfe0VtKW2bnb8eJhOJII0u2JnP9+aOTj7QtUHBjpQnsjbXXZR
Ff/MEXthL57enDQhTAP/okI1MM7ZgePosXCAe/vDHVV9iPbxgejG91x6h7hSxQF/Cus4m7//mqBL
+5IehA24Z8iPtlEjPe8ques8rCJNXiISln/Y6hDNAQTkQDgf0ZlIkdI502EzV8FxsChaIP3iAzMj
oMspDhlXgspTyiDVz/LArhBvWtoQnS2Z7ZLme3CXPz4767bMfkzSKTe0PQiEJFxLv+HZAIdJsdfi
5Zi9ZNuOmny04iXweDNM5Loh3buCBkkbUEvnx9Q5EuDM/XAJVlyVd+1BYGG8V2jd3cIbuG4JTZmB
4CsDepgdl+yIC2RBc7dEp6LP7w0W2JCt2bXj6IpNQ92q2kLE5frJeWyd4VdC1DU+ZaJWqZJ3RiO6
A+yQU93ALgjqJgjnDs6R7I23ZVSMNhv1rtWwvNoIezgyVEqCnFFbI6FMxrS3Ov2eZtnZSFX0EVx8
+A6HvI+c83z2izB/bm27/VNk/mPaq+wS/R2gXeBYxhqKXMY8jZJ1M8mzE7S/miStFNVCscPYQ6RV
FV/7JiBJFOeB00kTeUhi7kqZ3ateFTAUWMkleG3B0bwnPahBXnibMt14sCWTbrMqH2Ib5qnfD8nK
AlMHRkpLTkLbnHIDFQsaiWQSKFldG6J8jDrcNOsT7vS/aPYD/k7ylV4dogyr5rwRilesd06ZfDJN
WV9jzGFhTwIBlE4/u0i3eNGSFn1Ct6+q/AHcGv8xTb/ashxfINq5ZCGi+wFgjVQ/dbsLCZg3Qedz
RXi1rWRs3IqAmofRqX1pG7LO6/6vDUxxirCg+YqJfjsocW8tClAET1yKMcZ8PAz5FpnxcrMELYWx
zK/9+LQibPLMeV/A2j8zIsCiPAZX1Sg+7Y5xwGGahi3oxdDQ+XRI2EBPlrVsZ630tTKdr3hUztGw
cxONZ+RcKxRAG+U7j3YLNeU9cePuiWVKsmusYtiRMgHjpRfFc4JkvswlpoQ0KH9NtMVNAdpCmm5w
sSZ2qV4z8RJ0XXKpTMVJOr6kdDEPpEQ6d0wMZ6MPXhYew8vCqK0wo2PBJhtKPproPkJnjLuyf2zx
F2MNY3GFMelPlk0PjhwmkOmjCkeFxGelK0MfikKvY2CC/Jtli2Pf3cJuKEOYbaEBuiOpiJhARV9+
/ynJwN0R4Hqu6CM3VVcHJ+GD0EI9Ge/yqmDv7nbjvXTlS9qW0VUR6rz14uR3m7EeAupGz7aAxZo9
n6/ZOQzVOiSbXSsPnWQwkZB5wRZy/gBP8hikPRF9Wm/tiEGOcR9xB1e5OR7MCOmlU2Rfg1qeetUs
16zinNepIlZ+tncpUup2AvOU+HwkLcObCfUGycjiFvjaPwBazdktme32VIoHs5oUSvzpo62IvZP4
1faTLDu4CFXh72y/1Efcs2ieLa/5Rd/K3NUB+9uJ8i98kpHjOfDv+8UQfyHnlJcSklPmlPYWolB3
UEG/BiQEmPusD7hRb5GFCmQQznXkvXiMVMS4IjHLcK5W94PPCRulsbOLmyuPvRhp7vJ5Mh6DEkOW
6NrLkCd3qrDoXkTXFJzAFUZYfkkptnl/3SMW2NAUyWc0Fs9xj6GI2AYIFxLEohrsf6KgE0lF/2aL
drgk5gfBrAqm1ti/5zZ4hVxEWHuZyHsRPYmw9E3b5OnhN96icNMnN8joz6r6XFayvw3amZ5kmVDP
gPZKJsrxNqDLxDnLrr4eITQ4rChL4QzXofaOXIfWzRz97hcW9BPaqbPFjNNezOpTJEQc/vb8L7xH
zoMwoBJAjjOPwxoWxoAxG/1qJ9M2YOs98aSW8psogOYY2MUOU6P6FcmyvJKdTYdUN1vFaPMtMGoQ
cB1Bs16Vzwc5Lt6DL/hAwoAheS9epnBou5/BMd9ZuPsnWbRVaPpM2VO5CuNJwVQLiuwaiYs/1/ED
crNvHZXmwXLzW62X+MGbv1tyOZ+MygzLPrHpfpkzJFVvXlqDnB9FCbxZ1OrpqqonhoPfs7KLX5MR
06UFMzGhakTcbO2NPMYvpbOXOoDS0gQdgnADbAB3JzfOucx/1JJnRwq/DDugUd7z5RKvjlZfaoQw
1L+b0o7He5DVl9wY3lhnDcfUdw4iU8HZWj2MARJxOrZsaxcLkgPowJqiruEjd/iX62lTtjYTwOy7
7sbx4oqUklj73qGKGO0ltjE+qCb5J9xW30ZpixcID/hPFptpeGwdV8rmSUI62jC6pF50W1aMtppP
pgG/axaLeY/plgZZYBBkXxoSgjpvHQQw25yhfjhkjv3g1mE/D8mv2St/4Y9BOIqamZI8PxDgQ3n9
/6Emw75VkGp2MTZdMohNi503w6k75kO1932A0cAFRmI3jNd0XaUuftOig+Mu09oRV+0/dB4oF0hT
kHPTJ+0NwcN/nxUTSvjpPyen7CVKLOPV6vgXkBp/uJH2EFP8beka9p7191/L5qwytdmfrNQbz8JG
R5kkBKcaFcrSOUEea3MLBXFxQvRdUIUu6+5qms/kAO1jtE7ofOy3CvvTIlYBCljn5x5R9TDYv+LZ
s74ojWqrHs5ODStTwBIDEcdne3GC5Q+I4xUcHPfs9tVPF2DJbwcAQ25rtk/FnL01CwG2i4BTxmZ+
69b978yeCOSOcEJW3vPoJ/K8LEgT3PELJeJfcFDiYLJj2aBwz3dZYXanZcyOi6nkGb+yedCj/XvK
Wix9XnWmYiCesxbPY4/Jz2xkdfV8Rq/maOmd78Tv1gTL1a4YIFmKtZXCKuWBDsHqNXZbqs1uo3PG
KItys0OWGD6clfolGWoUqVWkGUepFv3YHFz++wVT6m6sQP5bQWy/El03YEYb0quKqnNdWHgGDXQY
BLq3u2EiAUeIrua71O4pN9jHRZmz5rNbSBt1MJ0H82ShTjlGbsr6buWhiAAvawWZBQ0xE1rLRqLO
pPjVLTI0mVP62HfahKVrMA4xy4+pGP2D439rl6sF9QrYPCt4DMZWYiog76phDjqX2gWHhFmm4c8d
8zJ91oVRg4jOf89tbzw2NYdnNEXXfiif3WhZhbmTA8401WzNHlPQaXGy5BdLl1++P4lTacYgVJi7
Dt1w7MjaZpEPE8+OmciXLQs9IrAOAdPl+9xZDao8fyLgmRWWM8SXLkF73WizOA9W848zuy+G/NXp
q2RfTvQn2gnOU2z+OAFKe1ZMchsFtd45emLcWt2nyB8ec/ShOLMPTZCxmZ7x7MIoRNSC3J/YT/JM
G/kZ6VgxrBbiliC/Jo9qbxb4Xn2J4ATBdlIQ6YJFK5gh+xGHjnaovCCO8nnDH3IRhNOUfGrTezc8
ljBQvfEoxhT1OvabBzUM7wD76BDknhy24a8XoMNB01K8KKyeNL5mfHZFdc16mom4U+6To89slzHY
tdlV9cOXO45/ygJQKJPk8RG19zTo4WWknp2bdhoxVZovfV26BJdJ+9qPwyXr0M0DnB2BzBCZWQzn
hjE1WoUOmZU5Lg+Rz52Lbd/cSScFUWi2VuhFBBlgkESXPwn3ocRbtZ1wm2RDbjP2tQx0qa5/oSH9
a4IaGas+OJVTQ0/eG2tEkJH86XyUMujUeN4T79YhywKx85mo6K3Uuj04vT+cCskq0PRctP8+aRWF
zcnjBuBvJ+8woQNFS9UoPHz5RttPYl7IE5EMuv3WdQ/dXO70rGU4MLC8j7n9qMbUeSbzinXsuFyr
uKMsXE6q8bwwWMzpUUu/2luAERE4IOHy8k+bWuG+ACunqpP9mwTej4sCLlHHJbxB8PQwCqS71bye
48Mwnn38YNRS8Tkwkz1wmMdxTBCUZPOdhTBToRZnixG57ZXl2rl1Sc2l7CWxuYEmakmltrmgvU1n
ClU8I821z9LqYJt8W6c2mbp2TXEF60FeJffeAXoCIprJrh+BpTWPU4671outZ7NH1uFkOB/6NEov
0O+4PefZRo2Qiwuaxh64pvk4DJU62+UTea8E3YrVxtX06wJfH4SjyKxcSo1w+cVLyLjTOTosr3A/
ZZXh+cq6M9jucGbYfnLxQCwqUxdaYT4uongXHowAmedHcmRK5PAsBdbiwV3KM628OEFStvdOr/4o
UxZXV9rmyRjNwzCy4QS5xALSnUiZqvGf4eycNkWJQsYOrn0PX07q6J4GPHiIPIjbwx93o6HywzaI
e9YNJlnUNmGENFI4BRuaC+396e30mdFQv18SvW1ZP92wtD5JR1QvlJW4ac0r0hhEFHWJ6Krs6+Ok
69eyJ2DOnQNOPDNKLklVf6eY4qHxQNAYJgwVue09MTCIz8oVv9kiMEkVyTWbi+bFtbANIIuvZjEe
C0Od1QDueorr+xyZd7/T7tecXwuUrFa+sFCOb47SHVne+hFjNnSI0XpnFngsGXTleDyZ/wP0bV15
mrzxgTCzS9Vkp2UOmkNMxbvFe+jRQVxstqF8UHrrLMzhmFlm/6QoUrVnPnfFIM/mnJ/snibGHG0M
70l8VbkE3zdQZahJdU8u0gN87D0yjQjzXh3ARDCCXc8ZAVYqmG///WJbuRHS9Omjkx9dBbBtcqE9
ATJOzlLFPKuKsUuWjC9u1IK56E5VBrJbtOZ8c2OR4V5OG3pBVgdNgywqsucr1vGDlSNX8914vhe2
GE4mL7CDbhHfkuRRtqr09t8vUdseosIdTxQi6pqVC0qoDEs8HksCfjLvpBR+ezWreev38cTovXjE
3hBd+qx/FW5nE6M+3GY47EeHUe2RyIR/wum8QzGRybIYWDq1yJo3BrdchN6lj+vgs++beRPzJ1JP
XSK9CovZwO5XOj0EZqjFNVEUU0NlOa7DZgAFOzSgTOYd37x2kuzFuajPVq1aRsPwUR3s4XiyACIa
FJt4pMdtyt4waedrhNRiGOMqROdsw8khaTsoYehEcfDiwFp9zg1zhxv8A9kACFKcV+fWB3PibUhZ
EnfSjQHO+L61mRfi+yIEoRw+9O3uaoofnPNQRPkvc7JjUJJDx8AL8IEDxHCW/O9U5DGTZpu0icbI
9ngbknDKnRe3cl9mfNnbZHbic7o2/2KsLkFrpoAJhLlXDt5pS9Vx6E/tJXDHiqjk9DtNzpkirXRT
QvbxCuh2qdeJE2VrE65KUFkuu0U6L0swzs/+TJ/MLtl99DrM91HbnyKUyofen+aPTuQvRHKYT651
wdLTnaMG9ijTv+aYuxxQST0NW6dFPcbdNCFBM7Ezu0FyZjgcY7UC1h3ge/gQJtqWiXsTPQyBhwwn
HrXChRTWfnpXzZQ8d2M/goAD9dvZM8rjAJku09JvOn7zGAgsPZ3sy9BqsleG/yjuVNG/1aiNbnyJ
oyWrfzjc8j1At1VwUE33onxgwNyEELl5kLJhacPeFUhw3dUFIotuY5M+XiFHOs9NiinSWT0BmMf3
YmY9MyzR+1isia9NQpqMwklqdfwiPG96p9HlC1a7ZHD0wcom9eKwUhoTPlqV4MXNe7Y9Re2h4Iwz
WDy9Cat1DbmocGLFvq5u1ACI2Q9tpdFkAFxZc7eXz2F2sKwNL4tJombCfO+qiViHPo2WJUPcHLHH
3hGQRmborPOwTGS87WFOniMy0Y9k6lwyrLTnJcJ4iOScCJP/cXZmzXEjSbb+K2P1jr7YAxib7gcy
k4nkIi4itb3AKJWEfd/x6++Hsr5TVDSRuJZmbWUtUopALO4R4X78HL+mltZ9nEJD+1qWV01v19/c
eaipYFARLjGK5lsN0ZZDxb3QYKeJIW27DGNoiwJjHKlr1axvFLFDg9g7j+oMC5M+Q6M0dig+K1ah
o+Rlh4DBSvsL9WdVUldfIcLtjpaAN2VEVM/gycFRK2YeAxXQcoe0RKdhfq0ycisr/Z86OhsCXnYi
AqN9TENIvtQ0fZjyrLxHJ0Z9DALzijDKlWv55XMwtLy6F9xZBe42rkT8hHK6yHU/hpOLbG37DOBP
/wqD/Q0pd/GsZcons1M/u7rSPABhgj2Fmp+80cWxLUCWar4b35QN5J2BhcCsNVZ3c2ooLwsI7rI1
nZ/1JNQ71+27XZxbiIFoGuSEQ/cxo8aE+yin3hQrH6IoxEk08e04xFSaAgb/4Kgci5pTg+abKScz
qZaff1i6rl1qcCZ9HWrqrSPOoSgp4FlCiHVfQzdwSaEFSIvYnz7pMIyAimoULbz/6z/u5H7yNTDB
ZGDVna6ilMfh6ikgWrnJODuoBclsAV24Tkgg3PtQe6OI6x+HAZkcqptiEA+gIRTSwPuyT4Yj8iJH
hwzUE1ZBhITHE+kiEu6FC4CQFP6hNeA7VDrso+cleLQn2Gf0/icIpeZjGcLTR77pOjAjfWcOZfUV
FQNydo6Alq7VuSFS51QNnXPdRLMCEfXPTljp9yhEPR0tBg7Qzhg8G42hq7KIqd5slGofKeWfhDma
6yFxyj3Yvf4hgKZob1G0dQAHQsl/ohcvbH/4eK3nyciU/WhjjGPXjdh5mBy1tDAfNSqILmLddA8A
jvQ7HbKl3izcG9W5NszJuCPPWt7O+uS5kQUsy+EMDRTjLjTaVwvxoWfyZ1S3VNPtNOfuzpg098iz
krLa0f4+xcK4UoPhSQxMm25XBAszCmtF3323l4BOnUMA4cTIAlgTtHECLpDLtsrGh0bcGXpW3fSg
pEGzcnMIibIB93nhIv0jo5LmUGfcEmFc0MjE3keVCZEb1EE7vVbvzYqwNJcGsrSo6LSv7c/IGgCU
89h7FN14tElO3/UQE12ozUMR6nApKTbYCw2+q6aJHmGSmDy9zMECUQ3MQ/WDNgWwgjUVrxELRVQN
oqkidH9aZm4/9ThhAGNkH4H0XKi1D3UT186rWW37D5HeDDdaHz7kRfxnGsC7PpkONxRezJQITgAH
anUfAwfdWUZ0zIqSyH3ccAiDCjAqkwzq6BzASw6gSVOUZ+csuCqizkOAFASeEafT1V88/NRzVbct
3ETk4SjlBLNwXTrIC08+D0DqJZ/yLn6x1NF9doGHEpqvTa7LTUc2X1cBUGiA12C+BB8yElnbUTC2
4NOMYCfqUH8ACePhXcNdw58IhJe/oH2Jb1rgKBd2p4fPxJI0auuhT1S15IMjLJ93V5hdUe++78jD
/XXHcXQIBJCJJe2mzsaNUlegn5b/B3nv525oYu9qFnj0QYPcWlE4r9QUSoyOkshrlWs7lwafLBG1
i30EnkW3SEskPlS3Ltx1Wl3cUVHSXLuGznKqR1gTsifdKJDlMNt7HYpQCuyoa52NyOvU6kP5qy/j
7+0IX7IwQwBGWn2j9BOl5XzKdW73V0RvvaBUmi9WD5ROmQ1Y/y28aRl0+XWX5Xu96PqHcIgUavxj
isdB40QGHJjKfD3rcNC4YSEutXL2rwufeG5jQkeD/uR8HXSCIteZqG/rxMQsa6LBMeV0OneE17wG
atKOxSsphPwWhEp1pRAYvY0wm5tYVa0rva/LJ0rQj05WfW+hZ/lRZXcJLv9ZVe1HKFej+1Hzv/kg
QY8IXXxWirKlcqltjjHU/bu+hxchqmtBTAJeBKtWmw+d5laPQjf+BMGuPat+c0RcpLgy8sreR0Xr
PPc/p9myPRGm0YWm5C9F3s0vwA6oHCvau1lJiiu7mYMNgRXtP7VOhMVDy0bjyUCbz5W0Tpg8RVUd
J/csnfLAyly44EqC90mtV7uqnT47cwB7tBk8UanPrXFuvsTchy+75ZLqUghwy6OZLHiZCkjDKAbs
QN30Grwq+Pa/xDv+z4/xv4Ofxb914Jp//Q9//lGUPCuCsJX++K+76EddNMWv9n+Wf/a/f+33f/Sv
w8/iwyvhwZN/6bnI+J/8V35rlt7//XW71/b1tz/s8zZqp8eOY/fpZ9Ol7V+fwDiWv/n/+8v/+vlX
K89T+fOff/yAyrRdWkOdPf/j3786/vnPP3T0yf5XLm9p/t+/W4b4zz/uptc8e63lf/DztWn/+Qey
mP8gTqIjJKMZttAWBd3h5/IbV+cXumMarmEgdWcuard5Ubch/Tn/sEzh2A6/J/XJBe2P/2qKbvmV
+w947UjWCfY5XsFy7D/+37h/W7+/1/Otrt/v8pkK2oiCFxA6e7/riVBXNNZGxWO7tlOYQook+1Ki
xBZt7O1Fy+VvrZe/m5ckdPK4DCgRSlDlDOLyFkIFnHs6wZ+y63NXazcUe34Xk/u7F0lELtQL0ZeN
KBfDwaunjdN+CbMCHH7ZgLrwusqarYcWTr9kY1xr0yZJaeljbBV2NRdeqLjUGw66Vt6E1O/Nuzf7
59/L9HZZJKXav4cki+O0cR2a6VR4Y1K7vdd2mt14ljmXX5Wemr9FuXL4STFP8KykVJgbs91S1VuG
cXlUTb3+dPoz1oa5/PyN2owC4MM0za7y+pI3xaUVF9Rjo/2cbQkur+0PyeWFfWsh5CFQ4guMHrpH
R/sVp5VjXtowu40b22OtE/33UYwlOPbQ5snGm46kTBmmzj3XdUCdWT3MG4JVa1Ol/d5J2/I4tsKi
8kDQ9PdOVQ4P1pzrN6cXYm0IkphcEZVt39YLgqKOzJdkov7pEMMRbhKopprtcLqXlTGYkjNQAzfU
bccviJW1/dVcWWQ50jx6Oq91yRdAy5tTNBCXHln/7rHSSupMQ1Hb9f50+5Lw9P/ajCm5AY36J3Pi
/Pds8tkDgk7WpB5rJfCNPbBxMPQwiRdcQCguJHhrUWqkK2EIosUVkXpjZRCL7QmNUlXHfaAcL1ql
dbjpqYkdbHzi7yf9318ouY0pKoCYCxyVPzsKgqaF2oR73otmRrZOcYtvaJ4EgDj8vDRubQEeZA9r
iD5vCBMv3bzjjc1ld70xZ8uESAzJ0cqzi9rhcumbj8ABIBef7PJGIdT6/fRKrO0jyW10kMAm8RBT
bFcE+VOmLGoRADZL5zzva0peI4jKOSEcV3opRDlIhmh59iKy0NnweivGZkr+oh3sbkR5tvIGcmiQ
TlvxR4Uq+h/cxrMNb7HWheQtOi2oU8pKK0/hGg9aDmjXFTx8oN7jUIgzzVlyGulcCwTFndKDgSmi
BsoyyFokGZXlG+uwMgpD8hcctjxSfI4HpJK1Zg9IDclFgM5gAJNIjT+f3k1rvUh+A8o3c0oFyt7k
/iDWHJROc8g1Dn36YWzgrrg43c3S3DvGYUjeo3OnVvitmnumGJbSMc1M2o8CIQhxl5N/mC59Hd3j
K2AYQIT7lKDueXvBWKz1jVX2oVppBjBtz+6j/FlEGlw1PA0rF7aJAMqH08NbWntveMvsvukF2OPQ
jsaABBW0hjzwJ56Lyh6mwQyBPfjOJ8Jedjt9O93bigcwJA+Adnyp+yQbva4pnXzvlw3V5zOhiJfz
2pc8wIimnGEWOtfWhIs15ZxN8aeZqoGzMVtr3y+5ACrfSyWvotKLXDcC1mLDIWSn6f70168cA4Zk
/cUI80mtUgoyaEwJuIxAi2A2AAYmXtLZnG0viRpryc3HpXMD24MzgZlyh61zYM2iJMeQ66QfNAog
PaXs3S8+pH5/wguB4knWOsrGWbMyg7rkG2wFrHtVT9zJ62KAnx+lZxKPQvw6awplRe4cZIEqjKzy
nAgNgEuYKEx3HwCHI2ZbROlSxBJRYuj7DoIPXTIlX4VvGz9Od75iS8uj8K0thWOUTJXJRUP1NT3b
ASgNQy9OQN48RiUlrB9F2BbF0+nO1iZScg+loge+yFO2opnN34mcBC9qPVJmdLr55Zvf8Qu65Bfg
/1Kiamwrr00nNJJHyu+ho4JgGZ6RqnhJ7ehwuqOVTadLLiFD/KcjT1t6Dswa7d4Y+w5SnaKCkY1o
3NzuzutG8gxo91K1UfdMlwq+shPVSwteC+mh9MwOJNdgpH4MgTCLTxEOlA+2qoG/M9w+Cw/z0Cbf
Tw9jbVkkF6FXRGIjUkMeaaksf9FCA8G2oMhIzLUUf4mrmXQtSOHcJC9zustlId7bCZJXyJxILwyN
+7kaa/kT4VbUY9Qe9dONnbayAf4Kf705gYD6xKQcecOUExIWF/AQgrhwSqh/yGmPpvVw1jD+UjR/
002Qkl5qfa1EThH9ULexKT/rqvLMQUimX2R1RjYea4TSz7jJBXDOEozGczFRJXZ6AGvzJBm8b7cR
iRueq3aOMAOibNXeaoePShO1V6d7WFnpvx5Qb6Yo1EynUhDY8soRfplaoC5WV4G20fra9y+9vmm9
x6KzPqhZgMYwbnS8SZpSgAVZ/dbtee37JRsPFb1yM4gxvCgJq9cMKG9BCU2UfzpveiQLd6qi4dU7
cm/OpuK+sJRpX7nwfV6cbn7FtP8K+byZH3tWtFLngelF0/ALufICPrIGyPSIdmPr3+VKeH+6I22x
3Hcs+q+fv+lpyhOqGIqcdc7jh1mPvjj+dKU79UOTDLdln6Eiof/iEKWgFxr5jeGtLI4qHfxQWfrE
W1wiV3F07cbK9xmYw+kBrewsWZC7NZsWUUg8SChMxEtcKPE1WF8vajJCG/a9GNk7U6ZK9t2NoDLA
6xSgpYaDReXgrjUamxpyd1faZvX19EDW5mjp/c3CtIXSA5FnjpxQhaEb6OtFVGTV7nTra2NYpu9N
68Lto9ooueoXFcT5CrSA8KXGOxab6miX4qTT3aytxjK4N93kkPj2yD3wogD1B7ka2d77ihcGaHxN
7ZIzt5Nk6wpw7gY6HpgXnXqvDx0s49z+z1xt/fchVEbpiLDRWYfgvtTmm3wyLig8IkfcbKzF2kpL
5zgavWYPCKf0KNumNgz48NjD7m/Xg3d6FdYixap0bDtWRRlEVReeks0KtKKQBNdwT0J+myMKgXzD
kwFz4b3TQOlGismmDqx1qettxs+nv+DdIaquKxk8InKWVucFJtOWE06/aJ66CQje6dbf9Za0Lr3+
NTF2fZGymYH6K/dBDMoANhfyiTBPuDCqQjdjfi3nkdK90x2uDUfyAFPYoX4UIs+rJxoiD5SmxeUF
xfHuWe99RiQZv1ULyrwXF+ParXIR+1axLyL4qK3YGQ7njUHyACGlRSE60ITVHRsCwTpzL5o2DzYM
f21Jlpl7Y/gtqdY6hiePAczxx4yyBb+l5kerukM+5d+TpRzo9Dje9WRMlWT8ZTkKqvIa1iKccMfD
DDpPGMNtG5jBy8iFYn+6n3djP/Qj+YHCVEM3HUbmCyoYD3a++oK3ypfcBEjZuo9zNcFpW7XW59Pd
ves56U5yClnTG/BtgqYPozIGJYFGxoS+mDO8KFXrN2duAskxzEqf9HHA5I3K6FyCmzaPDsnGDb+z
YiaOZPVtY4bo/7LFsH1xVZZFd3RbatfPmqElV/p2iwEs6Q03xzEHHeyHXV5bO15EoSeccesSubII
zrK73+xiXaG8zNBwLJMZabc2+YEHOOfQykvhnN+dHsbaJEmmDnMqGmITLEZNQ5V3wDN3D+FNszFJ
VDbwrf9xWwEyINl56ejAaJMm9/TUzR97K6CnuEu8THXmWz3pGigvUXx1Z6jwqjyF9hNU8iVautHr
CPnhItsKKeKuEjXQ5aQ2lmr1zDAhLa9gZi1iZylgbv3hGagkOhFOAvDLipNrMZfdSxpBUeSr/XgT
pSaIE9HoP4CT1C99PQQW8u6GDnMCLBcw3rmxeonaoE9GNlX6u0gPKepIy1nAAhLAI3LpcCG6zjuT
gvuEbNc19frzte47xb1mosNIbQ+0YWAiIdvU2uwLuCnjPhz8GaUuW/mFgCkUOWjK2I+TDmv93iyT
FGpRAWn0WLWfunkswOsEun2fDHP6EkzWNzi91e9FElEdDXPDt2wKnc96S5m12lgBAEziElYOmp8B
cgm0XB+lz0H1wqRuDySY1JvCVpOjY6eOxZMcUkRjnvUngPqw9Wt2+WLHOlwQkTIOxKjgeqaYnVQu
1UgG9cCmQPchsmPrwrbhw0Q32YFiBDr71v7ll6BV9CzudAi+HYQejNi3HwazcK5Sqwgf4RNBm3GK
DOdTZoNGOyqhWyCa3mf+z6KNwq14wJqBSP5jbEzTmc0y82C3m3dKLhYlPTfYG0rTbty/3r+8qK6Q
vEjuJhBLNmqKepShWNdUAyK8MM8irQ5qMGokx4BbGke9QzfwEDs+Jc/FrAyjF07FyJ6F+XI2Nj5m
6fM9Y5KOtbIZjUQHs+6hk9s+t7kefSCA+eoPNZXdkYokUjnA+UgZSOV+8Gv43TZOubWJlk65idBB
jk5z4aEVrFLzElTA3ihdzOK02fDWa11IB5yVDwCXk6jw5qat4JUL9GlnkOn86jSwPZ85DulYa2qV
ogEjySkKhWZWp1Toz8DNUFiGUmYrS7PiUYV0MMC9bim9bqbebHeqDsGT6KAl6pzy61keW0inAipK
UQ9BFGQhqpNQg+PA1hECMD3d+soWE9J5MMGRPIhJTwBhW599fVG/Gdxq1zpBdqmnC9FdqnZXzfLH
NKbo5HSva3MmnRK+qUQtrJCpBylbQEHfVB8sKKU2TqFlZt4xGyGZDXVcil1pHegUNERHwGhx+2c0
VNpjWBkmtWIDPFQVZeLDxhyubGUhWYviV2Nq6HPjmWOixrBMVr2DKFnioLMOD8mn8+ZMMhjNigbg
g2HjQfJk3fipSB8WjdPvp1tf1vu9OZMsJUzN0XLcEE08K4DHpQe/jWxsgh5R0sUC5cgyhi7odF/v
R4HwsZIfz8EcosiZKtRp69DNGSXpOJiE5zR8HdPwBab5qzEqymPHbXcw28fT3a5sugXT9vZ6NWvU
p4XF6PMkSGEFDqCOryKn3hjUyiawJTeQWI0bIehbeyq1NzCvZ05g7Sk+d5GvyXy/2Ohmbe5s2R2U
cOi4UVl7JsXQNwP0i9UrdYxheeNQ9eHDWU8E+CpFDQsdt4ji3uMIv1L80IVjPW98xDKmdzaLZfw+
k6VNfRKJucLLa6X5Fs1zql6IKgz2MAYTV1j4fRLbbq8orTHHDaNeW71l4765HCvcW2E+bkIvqCrz
GUIrGJ3cLdta2f227I+KyOA5V4VUp8CEmlCLvaPgKNp3JNwjxf18egOubRHJL1lN1FmiNgIvoSLY
RK4kbL9SqjqYu8LPzOvzOpHWxmk7SydK4B7MqKCPKjUg16Y8B7bcYne6i7WlkD3RQAUdHM8uyvF5
/8k2DIVqcVdsnHdrayF5ojHzdWEqiX/whWZ96QtAR9z7dUopBrT6YPMnwFpujGRtRSRH5FZ2nziK
6hyqPLLhNuL2q4A0R5MDwvjTk7VyGMlwVs0AytCWFLuOqm9FP0VP8vwa5FE+HBQ1p9i8IpLfHceB
u8l5PUqeqMmCJK7cHvoYBW3LvIGA5YLSIVADsP5yJqGriF6m4dqoxp/ucWVDWJJPokgiTEMrVg5N
AqAHoZe+LS8zSP+0jRN2rQPJ+MN69GG6wmGjnUDlowkOLUG3r8rmjQ5WNoK1/PyNd0FXSq+RCvEP
YGdbatESKi7Cbrxx4v5MB2YtY3vTRWXpRTxOGZNUocTc9JO2ix19C8CxNkOSTVKEL2zVpd6GAvrP
yDlxwNlDvhHxXGtcMsm5H6NBN6fcUyiWuremYVETc8XG3K+1LhlhQrYHFUhCBoqIofpxVddrW03b
2JvvYzBVV4aQQkWSWaqP/HoX2NmXVijmJdqP44WbgMYOK+6CkxjBNhqUetmlpt8Uc+pei7iPvdaJ
ai8aE6TpXUgYgmnDJ6y4OFOyUKOyVMjZnMwjfOhinMIfvrd6FDwmWmL/7IMosTdO6pV9LQNQHaia
oH0lCFNCHnoZBr5zJ1TNRIc38s9JDjO/km1COOMqwGgI8ZjobZD8b2/TQdWfgwBVjdP+ZW0UknUS
lAFsgOf0zIFATCvsHChwqnpw8HcbS7KyCc3l52+s09cH1aHgASHSHBjIVZ5CqEKpfg477+kxrK25
dC5ndWfBfUIHSN1CGtHbhqdwXboskbS8TwtqmU/3szYQyRHEEdWCmeLD05zUEJ1S/TpUsN/DabYx
U2uLITmDAvH0zg4pF+tnG4WTEFavLhUakdwMzrXTg1jrQ3IJxLdK2079yPOnOL/qVFNNd8owWRNc
rrb9elYnMlZU1IEgpOezIloRgsuw8zja6WJRejQCxxC7092sLIghGbtZATHR0ZL0UP+ANRyWDMQX
hHPeasgY0cQ206CA58WznNi5ban3vuedqD2mcWV/OW8Ay45+Yxp6745wGdAFtYmvKKBFF0Fl3p3X
tmTZKVVzti4y9MCapnxwRgc6P9jTznNNMuZzGEEuNrUdcZajCQBDGbxwyKkpVGG7sYa+0XmDkEw7
Dkw0W0ol8mw1hG0/cRwUmHLFcLZStiu+w5BsmoAtQjyWE3p+YL66zdwgzBTfmuP4YehHfeOoWIkE
yRBQGG4cZ6IohVEYH2Zt+DnkyJki87CrHO1zo+jiIog/msr8fHrWVmzckGy8THoer+FSDgpJcwrL
qWbcqGbQflOn/ixYvurKkE+hWnpaK2RpxhlRl9mfxUGrnfl4egQrli0jPkc9pqR2CCB2KDTF06Ci
80g8Gxvzs7IeMqQzUIQW2GlAhmmuXNQnRlg6rqOwM7+3GhBjSHjD6BFSCvfblGkqioyTQ7DeOz20
lcXRJZtvIcMvIUkLPChZx6Ne98pj2/fRTR7E4uV0F4v/eyeIIMM8NaPuLWh3Q6Az7b52xM98RI0n
mNpXF4a8iykmmm3CE36ekcpgT2TlAbUQlPHIhEBPq0H+6E7UL5/ZvOQDilQxVJGyAxQzdm8sqKZR
ufKLDdzUyiNSlxzA6FeQHZZF4GWJ9lCP2YPVIJAbqMaXcBaf88bc6Gdt2aWzvbTHFu4C4iCFYhdI
itbtheoTB6GavNqYqLUuJLPPuqmNEKHgeZ+D0Liw3cz/EFYKggro8DTGeb3IyM7aNHXIuxtCLapa
eWIqGtj93AxNkm5Km40LxIr9y7hOiODL3rDhgbEMZO7mpro1huks1LDqatKbWpDORiuxUw5kodDO
rqDvz0ykJSd/w/7Wvl4ycYhJejt26EBvCnjSNbVGFWKszruGyoDOOi2HXosVxIaiKro1xlk9Vmjg
bJxVa9++/PzNlSQbg3SmeMs9dG2GTp812QA+EHI57ZnWWpdsGUJdi0xRHnhGW/xyihSZUlvbip2u
NS6Zsh6jxT0pjXJAQTs8lD6kJUKF1PH0p69Yl4zkNCpUCVF2gbMHmmMQV/BtVDslC3nbtqHIthKT
a4OQjJjk4DxQRUMswzYg9oWTal/AjXTepVDGa3bU9BpuDLmViON477ducBgyPT8vQCpDNjVnbJFo
9nFAdcWlwOrjdoTOpup1NDs5Fja26MpKyLDNAB3NPmzxc/YkfgU9uhx6qd2VMMNuuLiVNVAl+2Vl
UUqukNapY8g5tBbZLkT9ziqkU111GdYbC4vyuK+UkmRJbaPwkZgd3GyWW0JvaLQPp/fq2gCWn7/p
Qsytk0YxNNdDORCf7svPzdRqZ06/ZMNFiZZWDen2odKCFw2aJRMOSchtv5/+9rXVlazY7wqATG4a
eNCLoKYDpvGGO9jsjf20hZVe60I6i92paOeFMepgdPNjOOXXKrKTKRREZ+4fyYZRY01sI4qgkINt
+rYoswmp4nrRRTg9Re8vryODMCs0UClL4XSsktH6BOWS9dRWKPSd17r0qs5NSOXGEOa4sJ6DW5Gh
oxl2QIpPt/7+g8txpcM3c6ZhGkfORiVHagOAEEmhUoyXkMTkgVZseKK1GZIsWM91c9AiVIcraAxA
vpdxdRFEEzqdp0ex1r5kw3oCJVCW1ZzweRId/Si5G+Youjrd+NoULZ2+sd5oZLYRgFQOKPQNF2g8
gq/y7ccej3QJtcZG7OF9I/gPAhq9dGIFKfVlE6nt16LU0uauyULdubV4+mxVnK1NlGTNcVoa/QAr
6iHFW1wO8GATKhXjxjK/f3l3ZGyl7UKYR80PM2W15tGCcfyxipCggoR8j3ZW8lJpjr9xgX//UeW4
klFbGZTMaJ8tiulRtCuVpL52wTEdBVHwva3lwxHGlwmi69zYMMSVfSCjLqccV4junX8wLfvJMsg1
tWlwhWjWQ+SaW6jblQWSwZew0KiJm5ET1J0I8rVOi3Yp/GcbW3mtdcnaDaQ4U5TalUPfQocbN4gD
oyRtbFzJ1lpfJu6NoRSDX8GS3tJ6XYqDb1P41adG+uG0Ga61Ltk4AJe6dCpSb0YeWOOBiHKOyJzw
RbwR5FgBHDjO0vOb7w8goQhhduYc8vuvXeF+bl1klFwFBYth8kwIsnbloEMBGl+r/vjr9LBWbMaR
ju9qqAp3Dn3lQN1WUQNRpWznug0S6JnjLDRRhrKEgcDlZI36xkBXXI0jOYHWRZ84jwblEOp9+wCV
4uCpplI9aVm9VZ+yZivSkW60kTETgnQR9kgRk7ZaHanjzG/sr3BPGh+GfK435m8l6+U4kiOoHFQn
4pnbQ6FWdvhUTXqd7MH4I65eqlX24CtwRx+LJC8R9hpEmV00MASO6JlR+H8IMnJg+ynJ1f4pgEUT
eSs7RGoKnMkmampl58pwHB9y0KEQlntAtgr5GA0RJM7yrYLCldWU4Tjj1CJ67C/kpUZ3q7ThDdIO
1xOSZqf358rHyyjRupkIlgZo5WQA/7/V8M0jZSra4tPp5t+P/TkyphCW+0BDocU9tIG6N2fzey0U
EhTxczwv8qia/9jmU/lBifqzIuUQvvxu5CZyAn1oVv6hMfKPczh+sN3qw1Ch/HN6QGvztVjEGydi
kEfPyqx1D4FLnZFuzelBUdxmo/WVxRaSE6wAlzcBqPbDOFdoEDuPdqo88rLeCvCvtS+5QBi7rGFC
MOPgV+kThIpHBWp3y682jHWtecnZDVELxN1JuKf5nb1IhMWQHCHWO1bleQgNuNt+n3976KOxReAV
ov7mR6Szkex643qz9vWSU2t7w1K7Dk+j+I6xFwhZeL2ZI28+ucHG7lx2yX+Gih0ZL1j08NH5as5j
dAjFszWokWcIxX1AWvk7BM9byfKVQ0eG1hmFnzZ5CRooUANtP1YI+gHlLJAAjNq9HlPRqQfd1rm6
YhG2ZBFOGPqVWZcED8tQ+6obIvteRb7YuHSsLIoMaIv9hjydToWARSn1Dqbp+ZJYYnGYUbnan2XS
tmQUrgiQLht851CadvlsIox3rxIVOpxufW0tJJvQbTMfcoVdVc8VZB1ll7veGNQNUdyg3yUIayCa
PAllw4OsrYZkH5mid0nWY4KBbU+HeizxgKlZbEzVXxHhdzawLdlI1JMEHgKk11sVGVOET1PriET6
+HNOyBlcxcH0oKvl3p606ME1KhEc9dBHEn50Jz08UNT2Q6A6UN/GJSLarqLZSO3ZZtfu5rlGdKxp
HHPjU9c2jnRviJHi7coxcw6kSaPPQxW7H4GyNgTqG7RjTq/tSh8yJG4cFZjKI+EfssjsrlwTtaHR
zPt9pWxiita6kMIDSLkF8TD3mPIQRZeBG3yoB/FLD+KNa/eKR5IRb4ljlrOFCvbBrIN9n6JMSgBl
vkj6/rGDkGF3eqJWdqUl+Yik12bfiQlyCA3tjsQai70aWdXlea0vc/fmTO5bEWvoHPkHQh3cJbJA
/eirono63fqKActwN/LrufDLzkXFKr60YBu+iAJbXIxini4iHkKNFnw63dPaLEmuQjiBEWUjbltA
cfqqRkGLXkvofzyvdckzdGYxKJChMo7A+WRZ5Xjf+U74fLrxtW0k+YUS9m810ziW7VC/mfLh1jD0
m466s8E3t6CNa9MjWXRjK4XiTFy9UATUrwT0V3fj3Fkvp0ew0rqMroMDRtfVmKuXa5jJIYvD8qIs
fXd/uvUVM5aBcuPcK5ZZdkBZ/b79bMA3+arPnXJT1QriYef1sWzgN2agRMVsN4ProB1Up8ciQzFt
tIoOqRj46s/rQrbjzJ/yIrccYmXpNazle1NLv4qs2piltTVYZu/NCAZTs8oBSZZDiijXTZC26dEv
E3XjXbyyR2VknEMpSGUnXL4E9NXXI4yodwMMTcdMmwC7EEhyN478tcWW7HiISaMKJSOkGzSv2YB6
u6reUuyyBSJeeVTJJIodyo7QFyd407LMi8vZAr5+EVWWyA95mbjuJeV2kXVkfdT6yqfKAAH4vCTW
cHoTrKySnMNH68y0tDFEW1Dndulmk3KbITDzcF7rkiepfNdI4tAUhwWFuasQCUCvJtE2Tuy1PSC1
7to+4YQa+bcA7cCLrBE8U8YWkRZ7fB4JL541BlPyVEqHjp+vzDDu12X9OrTT7KlzP228U1bGIMP9
slEbI+FghKaSHoN4RCRLKJ6bUoEUmOhxnR7DWi/SxWPqFT0zE7IqepDf14P7gubxh9LXn7sU4N/p
PlZ2koz5U0K7d/WacLWZudW+qHz7ULt1vXG1WWt9GdkbbzIX9qzVfoOzqoKRFHim70M7+nTep0uu
igKewc70Vhz6IWvQR8iiNAb4AUHnxvyvff3y8zdfHwz9hCpe5xzCfvRRp2mqQ5gl7fN5ny+5qFJJ
637WK+fQITZ4ayVzvrd77Sx2VOoYdOnbk2AMEgGqYQiL6CqOehQ/GmR6z/t2yYZRiWw612ZdrRox
Hbsp9cPC77qReFjb95LtNjns47UTOAekqR6MVOsvmtq9M0XSXU62+/WsIchwvsxsuG2klThUfhN/
1srQeBy6stxwcivnjwznqw1iF6ir29TSKyNqDGG9U8BBLlJR9cYRt7I7ZUyfrnbqUKohHq5xjAYl
8DH8ZGcR8MfzJkiyXbXh7diYhn1whrEL0H9EwfEC/GO9sf/XpkgyX8MPNWGiw4wWU2d9nc3C9KbE
CY7lOAePp4ew1oVkwG3QVia1EBw1nL0fOzNC5wdNux0qqVvI07VVkKy4EKYbOQYPBmSpq4t4aBrU
z8qtyPNa65Il9DmerVlOACMQex4O33RLnTbWd8XKZFibiXxZGo+8nIes7QJ0p/XwGGl9dyjGFs0f
Fynys1ZBhrb1QZfMaskgCHJ70yj2aPB+dTPj++nmV+ZIBrclPsJobTLz9IQ49FOWO3F81Tp6nW6c
9ctp+068RZPsoJnzdFBiYlO20HeKgu64M/6o5vQrOWsvdSbEXLXzLl4y0E2LgxpYqS0IGhpJdmEo
NUJBUx6q6plLIRmEQA0pygreJ9WoVRd9mB0mzdmPvn2eU9UkazBHIx+6SWANI/GYXei2oKIg+DXP
UqZQHU061rqkdtK2drh4iT6/QFVeXIZut0WOteIvZMRbYoCScQKM+f9y9mXNcergtr+IKtCA4BXo
we0pthMn2S9U4iQgJgGSAPHr7+pT9yGHk3ZX+WlXObu6GyR9+oY1YNhdpjaqvzkfVm2gjl95/5fO
3OY8a2qrHqZ10YEK9rx0etp3UOhXJqQ3nvOv3D0XDsQW8jbUBjoScK87mNUDiWoESc3PYTrx/nH7
n33/j/OwxbzlswubNp8xeKzjsoA8Hoem01II1ydhAMWe2whuZHcALcO+oekiqEt0QxO+9n3sjX9A
byDfirmH9GvOov6mAhLmjbExDnZRPLcf48mIrbIWeL+zieDwcIi8eYUJMouWZF7m+Rq/4d+vWGwV
tVzNwnWkFUebCMbqSeQ7/t02Qevv3n/JFzbiFvA3tJZO7Qq/sE6Bl5oJrB/8vXgX2mQQcBS5cgX8
+zGiLeyPQxRwAaUL7QpYdH7JKZm+tysM1D/2EOeH+yt9jkb0fouC4KwO5QO2DBp2VN6W0jy///mX
fv357399vnbOC3vdRQe/cSE0P8L2FR7I9ErYv/Tpm1CG0ANBK+CFDiXM2+I0jqtiTvtZrPGVg3Tp
CzahTNqQND3Edg5oP8W/kRi6z1FHpy/vv5xLO2iToTeVmFfoSsaH3kX9ic6Dv5uqFvDCPAo/VmJv
pRlzyOyAn1CiXZfXhQGhB8Bs+EPCNf1D21NsUX+OYCYXg7N/UFBEOYgFzg5dK6+pX/z7DYmt9GIx
iLjOYfd8UDVMqAuKIgOmn+U18c1/96zFFvYX+w2xwu/4IVDrTZjHfVo25CDG4VS2usjKfv5Qkiu2
gou07JZiyj1+AG1+PrQehh81Y/6j5uvwoc0kzjZdf5+0dq68VTYjrvW5mb7wyQvqpJFDDKOZdfG+
vb9j43/mWSLeHOdGr4KW5SwOsGvkN/A3Zr+JGbWf9pPYebEBl3p+AbMrT2bVVvv3v/Tfh1Bs8XTw
cAAWJcKX+mLBcJYOJqVef22cfemRNtf9wAa2kDPUzASvebNCKsoc4xKt7YntIG2eCZS2Y3AVo3lh
R2/hc40jldPwUTwwBoeHZDIzJEW9UbRQSxXsSlS/8Ma28LnVwgW6WEDGYKqZ9jLS45H3ZP7v/fX4
n0Tu/2YXYqtbGGEMzKYoCg/K2cRyf+/mNtXND9eYBN6aSWTZrSH9zTrqRBXjHcZaH4OpAwaw2eUr
yri5EuevdgGmBDRO4GABESs95h/bbltFw9DJph8jFh4gqA9fZEZ/5XX8MdUgmOb+798vDR0UNXCv
tW0z7KCKqdNxypsEl8qV+uTCft4i6fpFMWeguHSgPE+GotnDb7dPFIcrI/HhvbM8xGuUSXqtBXFx
N2zuSCSOZixh6HtA/6oOD03td2pXWdn3CV29pUolTOLzpO6reIXY/qgW2KSu4MuFfqu+zDWpQDqb
/dx9CKolou2timK/BdMeLccQ4D44hZYpSs9rmp2XjtYmXHBQLoCSK8PDMI97XHSvNdNXWmoXPnqL
MQOtOJ5Wjl5pEy5uB7GjKdV6vobfJufn/8ep3WLMQr8bHFuRioHDFtld5Oq2+A7NPwi4RFD/HRIr
veBTWMjRS3LB8vwGZkBiTvxy9EXihZ7vpfDqCngmV02C/VjG0KerJeHmNK5u+enTSGQeCT/x3MAc
dEWWqtIZEpPh7v3AcyF2bkFrowSgzJMRP6hxOAZ58yqXpUwU4df28qUV2EQXqYQfxhU7f4F9C7DM
CXoiHyMIiS1orT636oo15NA50tAnjN7atXiJg+jt/Zdz6bef//5Xpt0IA0fXEWX9FHEN3u44Z17j
XyNWn9/AvzbPJtNGF5AEYhzDA2whzCOaQ3WZLJCUzRQk1nauLeKPRd8tcI1LXYmVC2RKEyM/B0wf
/bSmBfbk+69pY3X7/w3woJC2CQ/giQITCymLQ0EGU+083tkmDYDo/BxALeWhXRrHbpvWdOarN8qq
2DUr6R6qEJErg2sIpFU4QDoOjkku8lIDR+kugV/kBHfrvmwjSKUiJc7graRDGIy4+RrB6dIKbAKP
V5JCspzzgzHy9bz5z9tHFNOQlNX0oXoKKPv/vYeWIl9X2RFxqEEMWuH3FBKbMuKZa94GFzbpFqWr
6BQDuIl+tTYMQr7IeG6aktArV9+lT99M9uN6KmDi4vPDitYiZOni7gS93epjA12xRfA5aPvhqjtX
m35VvM39iJ4Wesn+NdWHC+Fti+ET2EpmmheOO4uJZB7O+IFGxEmQ+x+bCYkthg/i0uAbhSY85PDr
pskMVaLvZZ/XHxolinATJZyA816tDRagLYYbWnKTitB0V1Chl5Z3k2j08FTyF6M5CGzUnNbFNEcs
+MewV2IL2YPzXNMBV8wOfcDKLPdinkWr/8FCNtyc3kjDk8Z02DsUcn0llKqrtkiI6mRxqrkN/7wf
3C7soP8DtHNmBeMO8zJLhumFFcJ/FsTJNwjdFd2VS/jfrXbBz3//656BEiTA3DUCNBzNfyCZa6AY
6itoBa9tzZDZlfy3jQv5zYo5mK5854WV36LvAIbDmB1382GOy3JI2wAK4EiZR/b7/fd2IbZucXfe
NHSo9TEJhOfhECWj1ZymbF3jX6FQ7LMDSOH1/W+6tELnv//19kCrRa1UjmhK1tI8SGQ0/4VA0j7n
ddh97BBugXg1D0U+9AQzQS+0Nxw9PYzWgvrKRPPSA2yOeBf12rU+wQPMHR/TcprzB4ibRf9FyPWv
3NGXttjmoIN+IkO4hnIsdyVAZA+L9U+pCGMJX3snboq1aPL7ecQPSVZAk65ZQV/aBpvUoIkqio3l
EL4K9hj26sE0IltxKSIfror0/R1waS9vIgHsAaNYdjN6TmEQP9LWsn3f8Gtw3gufvoXnxYy12MnI
YFcblHcRK4KjLXm9e/+3X+iXbeF5pW6XqesCenCdsKmFzugpZHGwh3223Y0mzvdxlFcfOypbKTvK
wsp1EGUHdKRvXFqWUi0ZdEglBHYBy7hmVXRhQ2/l7KAyZiFeX9BDhMN41t14oXXTpHKJPnYet5bH
DSv4WhUTPYxcupu+kj1McNg1dbZLC37++18BJW/yJbBBxw6+qvt9PQFELmZ/2L+/4Jc+fXPae+ju
w6u3YYczZXJIiJyCzwvMjq8ReS59/uak1z3EXr0Cn1/SZ7aK9oGtkfpYH4BtTjNQEDooiwpp5jiF
QB6x3/psdPyxF7M5xWh4QwFoRKYzy7W6DWopwaVX4ZWffuGcbaFrk1qWoJvQl/a1ate0yus1AnpN
rTgMjDm+F76Jv5YTMT/ff5wLhAWxFa3L81DaNYjoobZSRcC1WygzoMnqTcm5X3VvVdTCfoDAolFn
PbWwwIAqK+yCMiUtmxIGNwK9IyVqpSSeSejSKoRgORKDEVayeeVD6QmsUXqKWlP+fv9HX9g8W80q
T44dWhmwngdJyOxc7vOsaYePSZ6ILeiurKC0BL9WepgFBn3J0ne1SUJVuQ+WE1vTZd1gTNX6MwKP
qcZsCDRLva5bsg+9HHoOd3/FBVIxT60cG2adyXQEKbJ94m39MXMcsRXaa+ZIQDfKJwdo2wwZzDnM
qVsxPqmb6prY2oUkgG5Cz9yj6B8UI2jj1Y/OMoDMiLwPR/0574AhbNlE9v3VefyFW2ALxaMWMKRQ
dPQAQR16M1uPpEvO2mOEp7qSOV3ILrZ6e1OFyckIxXiAj+NWpKyr+6+xn6shpV0FAUHmh/rapXbp
uzbhSUNCR9uWBoeONzaL/JanfkvcPYUNws9oou7KLrvw2rYAvbAwebXkghz0uhqMMKAsYpIo1iVN
e9Po6WPRdovUg2G8mfR5u80Y8R7hvZFnJbAlVx7iUhw5R+G/jkprfRCwNPUPXhtFaclCkWFtroF3
LyzFVvau0UuhQ4zwD7C/6iAo4p60P80Z3CIwKL0mAn/pEc5//+sRGq8RGrY+BIX3wr6Ava9SkVP1
5UOxhGyOoovKmrXKDw7hWE1fetZU9/XSXnOKu3DZbXHyUxfVy6p0cIjiUSZrb9BlNNrLbeLpwv/s
l8M0gaDu5Veokpfe1SYvkJRwV00zvm+eAUlgtk0xZjY377+rS8u9OXkzZ3ChrExwqI1sdixkt0PD
9zMvXSIEIKDvf8uFZ9jiAp0poqhZ+uAweMXw4uBr/Mj1fK1HeuFUb8GAoxIkFi2ewTVO3i/Si259
Fbg2Aavog+ifLSJwBetigasNQdpdsOdiNM19HxLy42Pv57w6f52H0kZTj7zFP8Civdm36HVlQVlf
80O49H7Of//r0yku7UCEkX9YdLfumzhudDKNLj/BbAQkiY89wvZIuwjaZIH1D3MT5FkI/7TblU0f
884TWxCg4GOhgQ4IwDRk/dfCW7svoOtdbZVeekPkf7+haFZcTSrHGePzCG8yrrMZZnAgAVb+lbLq
wpxziwMUvEJh281YYq8XXxRy0nSZhiIJvXm69STtYLnm1yfdT/UXS901pOmlJ9ucb+E1RS9bxEIJ
Hw+SjMPAf8YuMGW6wLxu2b2/+BeiyBYeWDLtFZD/wpXkqLsJglnuPLBX9vNajLtuMvZKw/9C7N3i
BFdZBSgnPP8Q1LBoPK4tjG5BHO9svcut6IYddAkqAkHgc4r6/qNdCF1b2FwNZbyp7zr/IOGoidYR
1LyMLcf9xz59c/BXIabIL87i/4suHpX2gtfGufnKnrv02zcH38q2gA6cJIdA2HE38PInbDnXKy/m
0pqfv/SvqMKHgWjwf3FmlOgPi+/Fx7arV/ASRfQAEamPCcYLf3ObDx2YCKQtyGFsGfpng1NnKfRr
jW7K/wdp8I9Zob85/F7U+S10fMlhoUXxx2czR081Mq5qLMQuGl0/ygHthBu+1NOSLKNzKHEHT64v
eaebKXNlPvqPfAakM3Vj1047aLgugPehIs5TKKLANaLSfNBfY/A2/SR0FZsy37NVskBawZSln7II
XIK5+q5Hd5uLvL2dY5o/RdS6J3gp6bQbxZSqqVySMRpqXGx9kHhRPyeg5JwWqb8Hg78kXVzUaV1O
Qxpy99bXHiwURzafwjVWgOSre/R1lizGGCvL6/w4M1smXu0NSdiqHHZqguy6GC6OyjWpAhp30t1X
xX1vX9f9r4nOC6Tua3ASveJJzuvvbsjPxnjBK3fjb7hcfuXG/2LIHKY1sWsy+WZOA5+FqTLzXacJ
ZNgC1u49EKA5gf8tYL5dWlT8NCnvU1jSMeum8BMcV00yVuODHYLnOuBfmh5aI5wgCW36kKejGGDG
HPpzWij3cy2W4eT5y7cIFMmdiGHWaYLuS9TUr2VcP0749x3sVsdsIct06E0Xp0PjaJfUzsKozqtV
QuXsXgujyaFguFGqwt4vOX/J5eLdlNAyRg+fJiT0n6rYNglEur90sEJN1RoVmKoOQxYJ7iV6Gr29
KtybslCHlsxXifVDAwRLcbLxIhMpIBCn6c+K5zPk3clvlbMnn7X8wVP2hAxJQpmMAvwh6W+feAM0
VprmYKb4Nu+XU2PjE5y933iz/vI0uxnrlh4WZqJEhg0cvvOVZAsS0wTcJoVHVFM6lvWPsYqCzE7M
JUMOlTr4FlU3rYBuOhr7/AhDlvZULrrMAimXHaX1dyHLO93pKAlNwBPOYcPBSPlnLlmdVKQpnmzR
P0McqgIGkbdJbcSQKAyhE1ENv6DQ5DLTN9NONP6XXkxLimVbYLRZ28TFajku2uYYEOooo7ZpsgCl
XWIq80q4fRny8ZF7ASC9Bj1anKMIs1wAJmxUvhTweMR4WtcZX6GJ7UMc+FCs5iWArFiiRqjVqXId
kl4E5o658R6H6rfo/aMoRJSOZ4r/BNumxKcx2Xm6mxLSmc8Na1E/Bf2b5fwHuFtoC1muUoihQm+Y
YBVtEX2fulbvOr8Odj1aFKlkpUrYXP83kBh+sZ5Fp2VYEx20Boeu+80U6jygiB9GFjxNTQTDzWm9
ccXUpbGo7ziL90CJ1bfrSIqUU3Qm88m7dWWzHsdVP9a6fF499ryGODYY/HcH5SHg+UP3KygsBWS4
G/dKR8htFU+5MPHeC0ubBV61pnMD9FLfF14aNuubIVOdgIsJVX5RfzKD/0WK+Kknzuxa+E4mJcJT
an2ARmYN9LcuDNuHufqlx7kCZnUENqaXHL5pbEobqJwkq+2KlDgwdyPiyJH2ssyUY+XeOOvSABYD
N0MQjnD+dH7qteyhDcsyaULxplz4aoYc7BMIdWOnWJtMEJc5BAyisHG0yBe0k/ipt56WyeiDOtLT
2P8aAD37dcwruJYGeQD9kXEY5VMM10eW8l6Tb5I3lQZayoT3TkfjSVpa7TWgJM/jgGhjfdNOqWDo
YacCis9lMnlhscfxL1xK/cl7rSbYcYuCjgWWgYyHJljYsYey7MkflH/UsCrZT7RiuHFC/Ip8teup
Xs5e8XmAALoAQnETMmZeuKvHMY1zcM0IIJLovPVO3fn9iF6jLLhkCZ2BUUqgThs/+Lar/6xlyW9N
D8xGopVQBwWDyYzha2ViQ1reckvkcTJE2CRASf7Joyz43paTvgVuv/0Tl0PxNEY9fwmKqFrhhR0E
T0Ws3UNHkc2mEe/bJxYV3i/m5ulz0c0Cqxt5j3yV9WGGDUuBO45Xt9oBwp10fefuxVhrdd/DkAtW
PDxsvcQQSu9iYeajpnJp9oWn6TFejTsSq9fPUxTbLwb2x3eeAyk+geljFSZtseTZSM5eFr3ja7sb
STT8FlA6t0kplx7a+Q4ig4vNX7wz/xUR4qGc+dtgAEFpB92mQRNXSW/6N5cP83PdL6CEUFj+Et8f
P/XwcjtBJ+geTEuXULIcopB8zRv6EmEDJRD/G3F54ZnglNZlvR1ePSJJBokb9Lw19h+Pum9r6b2t
2Ei3rNBPtuqAnIKo8+faz7FJQiFP8ODIE1jhkF3vB37SOpAlEMafeS1OOSevYF7afdRCLVm6zp2k
Fn0yzLxK9QB73WbATB5k7gVhV46fgJ9mGQfGNcWV90NX8rH20LUOR9GnAAoHt46NsPyMwjWlXD1V
CoaWrRoAgu8wrCoG/4GHROEux2Ed4HN5o0TzYGBLCi5H/nkxvIVhNdkxtPgzY3uOC3waU7JKlxDd
vekiBt3VhVVq3TQhqLcG9z+KkMbTh5Yqmapw8BIYqT40qynSvG68FCNzL1lj8NNaRb/Ixul09ZFe
KLu0N6ocfmAyDEOqAgPPFtlJ4qg5zCES/yHSayo5j9IZBmgZ8MqfewduedWs0A3zmx+RnGAZrUyx
66vgFSKwdVIGQQNscceymc8dmqXxlLbe+J/Jg1+QDigSXTuXxaN3DHkfwWm+rjJTAQkIXcLXFtpI
iWrIsx9QdQKxAvBRw9192DYRblpaOYgFdV8LYVo82ij25ULnfa/6+oUB35qsZjm0RefvJ9xvwJjk
9xNQqb+XeR0TXPL+EcCEcu+RPtwPY8OPeUk89PDBaYnDqG3SSPdiX/gGnoxw0ikyeGzLClHeVf2T
qj2ci0HOGNG18BKo77mi3XiMwFvfy/V8XFAXnp3OXcE/0cUfenAGoCaZ8lqLZ2yyKSNERzc0Ds6l
u+x+TetQ3YRltx6BRHU7NxfjDz8s+1SoyH6KJkZPJJfR0clV3QwxX198StijJot6zuHTWyXEcO9n
LrV6XgKWP0CXM9x78VB+68CVPcItM3+G667JDPodj3lcdr+hdVDu2nJY7yGBa24huVhAUWjAuLnL
2z7N/SpukpHMiBB9tL4oyqDkFnXt7eSmWeNaho34vPrxrV/k/gHCPvNuhvjyk3NyzmzcrAyRcbD3
2Ovkmy5q/bnokd/0TYVMvKIzqHmuxxEOy9cqGKsXszZk104uAjuWNilWBXlf1aErNmpFbyNv5XtT
8wBb1i33he7zzNKw+zIFMjo1ipcyiXgJDgtu8jtVyF7uV6rqrKiKKKUiJykImlUGDbFiDzEojpE3
sTuy1vSmjUm/k6X50ede/tbZZXlr5gLvqaBkF8Kc9mcczvFjjI4gdoatvxj41TyPbT3uozhXuzru
yoM0dZ+d1/m+g4UXMgvRASCae0e9lMOxGSxYbGyEzA4N5xMYzA2SnRUQVgzJdyXsTVOkPEs29i17
pf4a3k44u1mkqXroJzNk0jMz5hBt8MkAqZ/qsyCdrWcBnGBIMitC7ykWPDw2BlOoZO1ihMwiz8mr
liYejhDkgeu7Cc28g6lvI+FkKvo6iUvtfw0N1IySFQTS+6oS3qn1qwasw96fE5JPxadqnfkTJsj2
F1uM/zoHnN42S5D/WEgefCUSThKvkhcKDV/XEDgAaCe9/0SNl7kfApd3qedpQ/6r4qBxmVzi8mcZ
qKm/l0Hf9zvlwBKEMjFU/VJZcu8bbF7zBvVJUX+VtPbAgyjQtDkFE/eanSxslydI1inLaF3Y5YRt
3gwnGsF8NCVjV3I/6Wle/WEA5yCUezUYh00ppDvG4eSzRMd8LDPtwLhHnkr6YTcHMRgQtSqL1DI7
kCPcC6DTYeHp3P0mNbzPb/XkqvzY5FPgJXKS038CfqePtTAcXPFhqsLbgrlw3Y+LF1SJRN5XJqNj
/fQ0rYzY7wa98SUFogR5kuq0qW6iTsVBMnui1YBqEtxZHUzUYDQpz8S9IRI1uIhFgRIJfvO9n7kl
X7D9aizBs4drCAq15Qh3BdDi4+4Q6FL8aiCoPqcgUwbqzhHgILKclXF7YraOupPyTNQnXesFJo37
dVgfWB7QGvRPFd+pYEBiKJfRsifWUDBZ4fKDkmGNucGtKYz025036grD2MZbX+Kha+GTwCnm2hFl
q91LjwZsP4XL8gzKvkd/ApWKkTThA/ywYc/Lql2L9F3te7Z49VPlDZijdEuV55kag1DC6n6ohnQi
UzgeVNBT9dOvrPGRYVIaoPRYpW+fIZpHq1M99hLjnQEKMafIBgHSuBnCti+ubpboNHpF0B4Gpwcs
QtXKarnp4oYFN3nTm+gBbQAhg6TRM4nTOZ49nViKZUuAIwph1OgqVaL8bMdfZS9cd+84N+sDCTtY
iCerX5buJ+1oVaa5FyEgeN0YRKe66GyUxNzC9hZT/2qAHg7C+44sBpWBDxmMOqm9sjkOJC8ATEea
AJvHubWIXVAezncN8YAaxU2IU1nICffwNGPy97IW1Pe+nW2y6d6SAMm0X1cUZa/r2SebWwp9ZIwv
Ej57UX5PHSNNVnaIG0el13lKMBRva+z2asamkkUc7txYaQ/dDt6pmwhQZP9nDpuXe163vk4oXIGR
OEXclHimHnpEaxPEbu/DFYqg6A86ie29xsOUhIONZ5zeHlobiPxTv9eBMX+05NNPM0JJOZshWZsf
qw6w8IdQeSQ6EQJ1vxRo/mVKkMbR5Q7+X2uQebovu3s5tdxAQSJq2pvO5G2ws8tEO5iojb19FZUL
6BeiKWIYbvPZpZMuIh9Wmo0oTiGnkDdmHv6zyyF+Tu6K0ldPuo4x10S5mes9bmXUfZTaurqvPOeJ
k0XCVUHSoIYTOI6gmG7AkrOfc92EXz1ZTCU6NUTzdPJzDCNSeHgUeo9Kundv61RS9oDhadn/hlFI
YH9DdB0/T8E3bUciL5ZvZG26HwFHfZiBCGVowhe3Tg+DD/7YY7sA7ZfqMIq8T7D/HXUW5dJKpFR+
h2E5mMkOlwFhuBeA/kaHaVEVOEaz7orMIZdBKLCylJ+gj1GP3wofIi4n2RX9z6WKpXxiHRngYshH
0+5U1zUmjVyu3GmNTB1goca6AdFTOpo4MtP1Yc372R2mtnPeqQld/XUopCmepnmcaGLtPPc32Du0
T9wq4zKDnwlfdsE6q/lAhjr4Q/vS/62nCP9fGyBJPKC20+JuFDpoUH3PiEVray2/HybwNG4sN8o/
9XRd1hs21uO091nudffYMQF/xsjBoncFrjhLLQ9ntgvJIG1Wzz5qeYqj/h+cZrX77fuA+34uAWpa
E7SPa3aIaBhDE1FYKLVPTRP6ADr5GvrFddmOt8x00ZoFgRFyF85Lr+94aFeZ0pB50U1D2tCHLJ6K
yKEPJhQDMZo3qDw8Pa/7ctXjr1A3s8pYr0aGO8iWzR1m3Iae9NIbnOEV91Vmvabmu1ysZbwzRil7
QGPOItTnvMauh9xrmZS9XtguqsZ42YHyMaBIgKiDl2Ci4I+JbdCGvUVmwMq7okZJkVbjPK2Zbz3G
dgAheg/T0Eh5iAvQURIl1xKTSsAQdaI7P6xukTX35oiykOnDRFXpsgYRH5WYWAp5Kzu21pknF7Ki
W9blf3zqefMurAbSZVLVzfeGV8UryLoqSEunyB9RAqGWtJOtTDaUgg5ZaWf6BA7D8Pv8R+S98Jcs
drwsvToLmSq+CSjLBskahvy7YX493iykDPtsdMOE2Fs2XtCnvNH0D1j9M99NmMGNKONzdNUILZEd
oS9YdLcLZAravTC2qg5a816eoLEUYlFgN2pJanNl5F6JuAzXpMIxKneThlDP89mno7wZC6gnIeSG
xfhkY5g3pRgKBeH9uiiwigqnFw+gh8WnIFCYtpnICYUwF9ko8Lx7DTlbpOBRO6J+klBewgaEPQqk
pIf1tZ+qEmbtqPjDxJNs4f+NNZiOnyikCJc9g0xN/QKMaiAKtMqgfZCO0thnUSnAkDiHdtHnpuLV
eGwKUKF2U9w01c04QMHyV8CLKDjFEBkG8Slo6+obrK6bdo/4HKLlOHYEUvQ4kGrnFZXPsmq2qnjE
BQbb6MrzItUlkFOFrjwSEAz873LAVufUwdYCByOu4uGtUzRUx3URcgGxRa3qFiKKCz1HQle2aYjr
a0xwqfcyiZFt4uKuVDU/odwk+Ie8wnBm36KZ+IiMThX7ES0mk1izKJcNIfDxNyWyxeDEvE4MJ4XO
Kju1RAZH+E/ruwZStN2NajrEHkvoivJzAJNzR7sAxkJDzymGDorn3dGMuhbAQyv+Mru1R57eqDpE
g4UbtDvqKc+TqiK1ycKAcbRa52YcfxlufS/D25T5E5zr0CrsFOMvCpR8hSsEXc4dcBZFsMfg1CAq
gjtWZdAfk/o0R33+TeI6Le9rONoyFKdyEAkUktf4gcdyAPjbBb1N+jiaMlqQ+RZ+GnObGDWr46Dj
4Bc64v4nNLfFN9I6FeLynIfdUg8T1OybYX06J7kqcWUHoJIM0ZUWnYmfysHNKsl7geaxZDWMSXn5
HPOQQuDFd2+ii4pvuFam2wqeeJ9zL/CR4spuOPTrOiCfrPSao4CGjGHVBsWeeKXYhdDBuvdnlZsE
UQmnlyHmw7HMeLdjMFf+uf9Yl7uxyauf1TCjR1I7I+5KBcWXVFqPo32YL/6uzX2rccfG/g4EaPva
BqSzKIpG/tpo9C7yCaDPXTVW3k4YPZ5qrCuGD9HoY/PkMSb2uoIHLYRkxX7gy4zaGiY94Dxp++go
Gb7kdbvuOXoU3anOCwi1B9ais8Q88i3+fxydx27jyBaGn4gAc9gySbKCs8ftDWF3YM5ksVhPfz/d
zWCAQU/bEll1zh/zVXXpPLYNzEMx+yZLgQQXNn1z3Zl4/P3oKlax58FuxwfHyNiLe7160/qM5hGt
rJ6ybtFOUjN5DAO/u+b15lAW4vpYGufNE5x5nXmzSxiEXBj6N61Q62ETWK7vR/Z7VUknVpDfZ0f1
1cXk7+WsGYpXb5TWM10j2Zc+9f+6wS8isdlyDQNy4Y/jLnQr5ALcwH+3gENC80hQtrik4NDea2XD
ERe6uxLzNYqLqkzvZ3InDpx6cNIgt+efZunmr3Xs8ofFLpY/jeeDxEvfXHCysgGF0u/k1WNJ+SZI
1+TMlNvUpPvc4kMmUjS3ItNbhj3OFTYthtZxtcNdOKYKx90oitNa+o2fdFMmt1NPz/2Wss7/rlT5
XpX2lOCzs26Gqxo/MvBiJQPCeiZB9rXUG/pFTxQWSC/kfTPBh/ft1Vd5/Sktq4mDhQiq3BfFK5nR
3b8BDua3rxbzT9cohlfZ6DVXkjPF+jg37EiNmE7Fpr8svgbJW1q/TS7qK+IxOOfS3v+z6nKK9CmY
yUWw17ixrIHWpTaIjE3L3i2vvLff1rtKpn0lNbAgjgrWSIRKA1nyGnc4No0VACxQvcuPa6eSRS0J
uuxr0PcMMnDzU6mrEvCobFLu3+UTMxLzC5r+W66yoycdPdEltQSOpupQtCvm/MYTX3qdaxfBx1Yv
+nZu9H07rms3rQmOAQ2miDa8v3eJ4I9JqHgyYylM5plOs8XvndTVNH0Mnc73fjd24AZ0j059yhlj
J5Nmr5eV8pzT6PVBupQjypHOsyN4SP501tQPdelqD+7qzyfYN+O4t0RxSSYtUnakG5uNn727Q7Ce
At1weS0dlnLXCX7Tod15IXev+qw1S9EMRzUHf1j9sToOK6NjefEgOMKACOsQClIxMSxarJgmDnrB
crpYw/zk6nZ1mlc1UwAjeRu12n7sKJZq4Nn84UCBmAxbkjVbhBC9emGEd+KOnzhZN1EUbO2a9tSN
ozj7QW59rsW6nguWrEi2WhVu9cICbVad/K18tR07emsumqn9tEblfQiRybduzp99W18x9UN99aUs
2YHogir5mV71xslPuzOMkT+1YzqM4/AJuu8/7U7Rf0L6zHbsC4d7hQLN2J0Wt01GR8z6W1+1PEu6
mJqDjzo5IX6jiJFwd6R2Ov6UMEzZidBG62VpnCDGutk9FNWqmDmDMqw6zyBh5o5nZPMIlWPLeFCm
dVuGfI3bZqtvgJLdoTA6IzYC+Z0zFVxpri+eVC2sGJ/BeiwmUyZtx2rTGVoQeWPxk+3WrZhHdhij
tqK6l3XUUBx1D+XOD7aZtfG0VPVKa7kHUtxlAItg6jvMhm4GLHTaxtcY23bh/N5GrbgGTW0+LJm7
mcDOd9B/M7PURFoclxBy/Ghl5kZinao/k1uo0LWW+mObTM4lGKaT5S3Z36Iy5jNhDsPDWNwZOBwf
9oe3SwueSLDKR96Qk8mcbYa6ynuDryMbdCOsnS96Z9mfjuMNK7sklv3Is2iekKX5ZlT9a+swNEc+
aBEgdzkKiqMqeBdPcryEQ0fcbJhbhHmFxjCuRGI0xD/vaz79oapBnU1R1fEoe3eF6ZupoQd4OU2+
ldFcrcy0EM3J19flVXP14MPY8/mnrODaRsbT2Ccy6bCpVsPYV07XfuVlxKXYnVtb807tWhU8JAsE
Rw0k82oHVsNPqNFz2fC/RuMxjUnWuNB7fj8nuZm/kssUpJsm7R0i0PceuiIIACO0ykp84l+/etsg
94xyrsgBqSSiwtNuvOhT6AHl/1a2pr+OneUebY2DcNq24EHQA5EuLPJnZWneFdhvvvb7DMlk1kcK
W/OI2Db1DTpXJPoqqifdat7b1mgeZDXWcOXz9jWNzTM+eViuYaIsC63Noe80cWIi26swN5SbVsp+
7zkXwsoas+O0cmCtgTB/FU1rvO/1phHYPtSfrl01h64xDCZjWA0EaPt3puvWP931/y5EN8NcjKMX
37MVYHUCuPWgatO10+drYzhb6tBRFQVOa91WTnhupz7Xj1U1NzGCGexOTeAOB//epNPpVX9W5Lmd
kIjkXwEg17MoXXKax7X+ktYiDp1w9ld/c4cHZSxaUnXl8BgMsxbvvY5RuQ7iei5V4vUlMqOg+qRr
KAsRepSxr/GymqUEGC6Yq02r8h6RGMo0K7b82mTBDxbT7tnr7yBTYI7bWcs991yvNcQfuM2zXQ5b
KioBxl/qVhv1jNxJkQ98s27jkNVqcw6C0YGoYbqaE6IN5j94osybFgRaurplE1eBRLLMRPwQOIZL
MYGnPgzYOba5yr8URLZ/DIXf08arJRbtZ3FrBu3FNEg74C+x8t+d7yus4ta3qIbu1m/Nc6vv9mNl
0k0zgTVdoAucZGq34mg7mfNBx1Lw5ag5u+015GRbjv0JF6W6UlldPKC8NBJd7xIkJt5TxSyYaFov
DkbH7RiaE1ZgvYNW6dfsV0sc06UXsv/TTwAt0q7AXLp6AkoURaLszki2CfqvK5Y1ZS/OLmyc3nEG
YUx5L7j7AaJOY7Htf+W4Ep44Kee8tdDYVcd9ruc2ooBxdU9Os3cwJmUqxr1Jp3ayUhvR1mc5LwBP
lf9hu3VwxHYkbyjpg1jVUxWOK7obVAqwNqRi+qlAccjcuIsrQGR/q61qPmp+Xp/BKYpwXpuBNXpo
eB9IU+tRM0dzIGAcXJXHLZVnv8YJamQq+yY2MwYgAgmMaNvBFApul4trBO8N2d4IcObpokEkvOaC
0s4QKHC9mEVQXeSgvr2p0Ah0yf55u5H0k9W8GJahiNyC69BM3QlbZbQp6g9QesUcVhRzKstMHidX
fI9DMALnzWYEZ7UdlBrcGy4LDRysFs1R9baWTMr9zUtTkUUsh0sw6+uR/WtjlKibA+iy/apBR51w
wkMfNN5n7VDzmeFdZ3WgSlGYeI53fZ9ORnMnNnZoEym3DkzDWcOMVf+tbc05dBlNTwFrbLSCHfyA
HUEX04Xw6dV+/bHfvemFThxLVs/amZXDPznMxM+byI3TxMGU0s2JmkZj0byKJaieG+yun55cy6em
pANzuiuusnzsTtDhzbWcxkcjEPidRvXfyCCQgHDmUTs52nHJgtvs7kGKVOb3WnpbrOdN8aExdTzW
xJul9QSXKb1GPEgogmNZ2J+5waufzaswiYGp2xjSe4h93+IeKpbmL8Kr6VA4cFSavyzHXdu4JjA0
5hkDLoIB9WftG9ci+qDyHko/6MJNVdVfNcCBGX3RJZtNEJlrLk1qQGcyiVQVpzubAX6//KRbKKAa
gJiKJbboHjfXAprOXRGh3prB6SwvKo1uuHSZM12mqslOuxTyoAuf7PiuwGOHQ/iC0W4IfZsWe8M1
ZSRyzTiwiehPyqdAaHNcdwg9QITPrYKO9ppOi2XR/ad2s/7t6ZJQnEDY+VkfNx9sZH5G1eKFbpOV
sZc5fy1JlJJreuow56WMq4VjrvEbhtJumVOlyym1s+DX4KNImqpgizR2LaCsYX1c77+pLLv//LLX
U58AqBe/zYLrrNwpcpcFwq1UzkOw678cViWw0RmAIWtPOv7naNbKG/mRTJjGsMRWuwGMkuDKdNZ9
tj7j7KqmtwnMMZYbKBbifRVnXdl+kyHYP/pDnoXKF/Kjqgm/NyyrfKh3rT81fv3XdEXO4O2+V4Fj
Jp4lLTQo/hhbA0jObPZ6Yg4o8Tpiby4yW48a6dvPHS10MZnMFVcWr9qm5zsSDg4TIQiYcYvA4tdh
zYBdrSN3EMUxqE2D28WsL5YmgVkM7nFdN4gtc6q/s6GJyKn8/MXQOT8JrEJbl0lvTRU+snjuJzhS
at5ihTTp1KJjiIBa3bBr2v5hvidOzYNEzwfnEoI0d6dua9ZDV9EeMU8DRpuOfJdCL17IY9PQjXTT
WTq2flmkyL9MM+CPihG4bSJMvLPzLN1qN/tYW9wyWVaQhOksy/PKNf6Qa+3XGMDtLovCd1E2vFlK
b+JhdFwIGL85N5r540rnP8uF7ZG5Y4SGiTIVwUESBBmSNeTP3BXaQC5TZ4gH3bbcR9zz3lU4tXml
EL6IykV/nitXnGxUhnEZBH28T3Z3XnSACnuVVYipdA3VLMA5crTodt2a3JONGwbQaAgk9O4EtotS
yCBi0DJYUXNvFoluoyroaAp1t+4rq9AhoHXTwxzpSZijkAgF9ohIw//OINnm17lcg0vFJfhYubVz
LGS2feo9MUWwHUb/eG+BDdepFS6HUwuQOTirevf0kg0tF2YCCqJPF4R3wRPiMUQYhjkRGJhtR8Xr
/QCBtz+RpFGgnNRTtAzTtcuzf6Iy8jekOE7srVyGwjSqc0HtEkQjOXP5IqeXktjHaB5I1l4KTaZg
m9kF0tIIbQderTS0n3wG8BNbz1Yv864nkqiTLXIp0lURYvys/LIv0GjjqVjzMnKK5bmc+MIqvX2v
t8U+VCUqeY6C5p6r9w1/UUWuq539lm0K+h+rvY2rSn6Vd+nG6orlUIxFE/GpNdC+jo3os/q5M64R
VfMWV7375W/jjw3XevPdqmUAHc6uZ9zWiXQmZ5BhUw/vu6WeFVlksbkhcbH8KfW05b/Z099HXZDJ
JRkzdqU9DbvCuNR0ENlBt954pCyYAcuKnN79201jeZh8zYhsCyCcXsQl7JBFHqq5uLay/M/bWI2U
GMbQs93+r06R4YXZlx5MdBg3yx9bll9EvZ8+Jte3TjaLjtI1YD2rMfYL7rT/jHmZD/4oxqPTlEEC
o+Ic5RT4Ua0hwkCwiaQ8UrUq//TlQGayKjYtsuEbD9oCRKqmfDVu+gJbOrHx/INWH65jy1TQ6ZZb
h5m2DXHwf7mYhbqqWMREsWA9QTnZboxszAT/cHIw1cFbvgLdhw9eVtaDvRMvOirCb/Ltmu8pn+5X
vXDPUw7qhgAw0x72vrUYbna0mcKY7b8BzSP/+ryn+6tHFcwF5ooPo8WAwSGjUUavzaupx5z1fZoF
mQ2tL4hZsLROfgsqrY4+nWHkxnn7yS4EOh1XzfJ5GdwRon4b082u60Omcj1irmwuQJ3mtZJbedy3
qWXErmdUzVSRdKlhZe4/FA7laakhuip3mN5FUK7HSvOQoXQcrVMdWM89o/yDnHF4bnO/xbZqxZu7
6TsQJX9X7Du8qhqq/o/J2Ys/sItEgVRtoANkEhL/H5RN907J5PChF06QWKtdxWuvbWdd14cl7Lda
hUM+zH9EoIYpdBd9N1JrL5GMUQirVDKjUiV4rC7HNsy7zDvi7Zh/07oBasvXWbNEs4wxSRRXVjPt
rNEDeQGTbBCsVYuJrFsF5vceEDWMXLXaCHGqy8fMhVLk1hmQWTBw3gp/MQ8tOb4v+TjrXuwQjQyi
VIFzsO2aoV90zQdqpLGDm/cWlvGduLvLrno9iIB4+gC5Rt1tR4i0/lvmevPRB/p6LVEasNwppLGk
SoKmRtCQ6LHdsfW2pHX2ACrE8caz3S5sLZB3Rh7q41LA6hR60CRF1eRLNLajvX/oGzNvGEgj96Id
0Cap95ahsOBVWyJ7qC1AXaeyU8PcxMpyUve/UbZ64z222WQNGLy1iPRtWykkyhe3j+tuKRPFHAj0
0yxsCgzF63G01/4pmx0vgWm0bn0Lh3XKFPGp0YAwwb2uOsA0oykhf2nvdnoQTnNQPwRdzgMsLViB
xO0EYJhFJWHFwLzBW/PCar8qAMD2pc4KUNOp40uJZnAfEY/N4PQxtkXhpxvloWt6n/SeZqO3g2Sc
rOkJoXtwWubc6+NOTqqNUL5oQVwZGhSxKcrGYpxcym+bYhQnHBjAu2RvfLkhblE7FoLKnYOTV5au
RxY0xlU+kGbIxozjbQqs30hLl/q5BB7bQ2Q8pn3e/d41IyRmtkhoZcvaSHgV+NbSL9UKyze1yN+A
ftWtXOt+OiKxb2QIoMbnlHGOy9h1eyt7X3pzzl5l5+/9r6JqhdUiUtiaKnU7WMNPOFa5HrySYWih
eX4fq0OnatOPM9GVH1XejE89sT5vZVd4TaiB2t8mreSn5FxlVHL8wmvj1uiBta1RTh/wRFYZg3pO
6iRoExmidl+Kz7kyzCwa6XgRD+NWTHust9KD2g62ufoNzWvbz57h6cOjlelZc9jQgRFBP2sN/IHr
ItmkVPJOlGymz2Waybuce2dqpy1zUO+23PWfra/LQ6GNdmyYo0n67PJStwW/Sa5Xxyzo2piYneXN
Qx4aL8b4zMItzy4RL8lky5mBY36u6j5DmO7nEmOA06VyrfSwQ+sa024MCssPGoEf9zclDQaKut1p
+6N49FE6g7GHTGxgzvDGCYy2/OXs4pkLsT6WprDeZtuRD7bI/ceZMgXMeyOKJpWNh3xwOHJXa3lX
QGwQ0vJr1RGA5TXC5K7YitiHfkWWKbWw8M3qUBPcdJ8RyXyr+/4VHopx0xb1szS0IUaPIFLfK1Qs
m167bvaAUsPBjL0J7JSaRHbCNNGnelVllL56NrOrN5n7bWG/eMyDZduSYPSMX1CVOidsD41lZsP4
uVS7OA2oQQiG1Mbxgk5Sm6IOZbUZMaD3cbXOfqL5bAQ4YTjswmbM8i8kntOlrNn6UBQZ2y2w9xHh
vVynv6UOZG6grDSiNfBLA7NLg6GgKSeJiMeQXBPBvKXW7JiPAWwGOCUPFPyseM2deUlET2cNvhkb
7X9TvZnrmJ8md29P0z44f+reZCg0u+Gx24vhkqHFenUd3T2bheDW2Mxm5lJjYQkNYQ9F2pf2QKKe
KVLavlnYkNFRVk2IO+M/PNyX9Myatcrv1XmSQn3ZE5BW6Ox7IEOCObO4gsY7cRnOCbvKh2O62RhP
7kpFHZ17P1ONJGcYFuPVZvJkP1q92JAOebUeSmon1/0PD1T+YJYU0O1L+ZIF2hfxJzWUXF2kZOne
2p75Q+3KO9mE2qacjCcP2VtMnGOW6CCXbHk9X17/6E3VxRKdnlQ6AsKq2xCw6eVyZpPAFmF4Dhur
9d2XJbL+3mwOvZiHsLLnp8Du11gNVRW7YiXwZvWvqmNiHoO8eah8z43Gxd1jbZk9TDzDzV/NK8Kh
ZGis7qiW+jgVW1x5CP/6abZu5JQ8dR1iaoq8PpqitQnq7Y3/qFv73uH6Q1sMfqSJAoWU57zBc26J
RqBmQvf6N8Kiqzurg7N23snRhsviuO8+wlZSl+QE1VNced53MOgOL9GUm+GeGdPRAmPK1jWPfatK
nK15W7X6Zyp0pjMIEdrKwEuLk+kUl2xGcIUX7Qr/7IX5aOgnf9jpGuOoW0I4Qi8ml8SGuLKTzCoX
Rj3t6a5DRffOK4Yv2RrH0zoUxVvp9jdLLWtEEW4dGVZeMZ/0z5nE7NXnBXwo33wowVqhR+aiDavR
LhN7RNY3csNBa+VWOs/308ep9fLKhPPd2iW4GbdKAnsnUKHNHkg0e5pVDxq3FfC7nYmHbrKvQ799
+0Y5xHmw/wpQCRYQp3DTuXUqAwXKt3lO2hUTBo5xALewyzHaYYVPkPBWovyiTdYFM5a1Dd6foIPY
8iTeH2J7rTNpV8MzRQPLm5tXoF1CljH5L2tcbPaOSjW4Vv2ueNntPPhYA+djsBpKJVia1hT1zEXo
xvCuec3V39s8QmMV0NXs6r92dxt+Cj/fmMo64wp93VQXvBOchVDSF693QIY1RsU926vUzBD3L9gA
9rn5bw5G+YTvB/IY7UIk3dx5kJYwjlZg7V8bp/8bJFoeVyO4fVCajyuuKmiwTQ8X2xuhpUsTgeWA
g2gsvhmwMYLlc1G+TJpu4EhD8j93XiGjrUPWfAZSgC2c1p8FzeKDjZ1vEbafZpWJwGpanyukF1xz
/juzK3IRDSF6U/KuezD9ubuvR3sb5z/dZKrjYOYnfG5Xm73laJhFc6sQlKAH+1X19bueDb/qPj93
SIQOAariK+nMawweLWJ/7fdffHjGQTFQx1q73P06w6I9jPXar6G+O+a1NzEtFjVvqdfuCPjQPBQX
/OK8ksuItXGxEWV7lhnvTeAca21zLqPv9ReYbab8Yl1+e4Oen7TZ7f8ph+fDNX335nEiRVimjBTp
dRHVQrPBI9fh0myr+lt6czURgw2cB0npInEIsuLBt6vyS3RkTnQrtU1tZ/WfbcWB6Ho1rJnzD+9C
ft49af6D+pcPfZE1x45tEdkkmd0WYYjHRRZ15FATc5uhJ/krfedUatgWMWbkTThT1nnxRMayo5et
/SVMxcxRUPt6yJbZr64tLpYmootc/9cqD7TNbrdxfZH1ZCAcqYLgQ7az8+5R3luGYz/s115rxTGA
aSwP9QgeBH2ul0+mHXQ/PDh5c/Z6y3vJvVy6KA0djHQZOW2ru2HZuOennDM5uhdCyIxnHeV+H3Wt
lAQTlfoWO0E3YiBwtZ/epV5XYqDY2bdypya7yWqfyqYtvhZ26qMQQv2d1TZe6qCu1piN3f9PlGrQ
D1Wx74AMFZpYoXtPJg/tHG7VCj4msCYwDxv2GwqwwIn6ThnI0qD/mNWK0QEvmMabicrurdYAXqx5
aC74FOYTWA3qMbxT1zEztauqaZ+ZinLMMLtNnUyNrHDjQdfmic/cM18YOl1Jo0lQ/nJQTp8bW59P
ZefsB5Oka5Q5i29dEfG2z9bqd7E/bpgblt66apNnXBhR0SWUhCSgXkEcs+GVxJ4fzG8dA25cGHdU
T9f94WlAr1hH2yDceF6XJlKmCbmwlBD2zv7LNtn/ZjkuH2Xha6mzV3ff1OY/V2y+rDgWZMmGXT7t
GvmvcsfyuQkw70IpZsPfyhiYJmbU9EzzZGPk+ng1TLt8cIpGPjjj5BArZOOqy3p5tUylpTwjdeK4
PjJlpax4IXDmo2p22hy5/x8hol8dYy6PKHkVspxyNo61bgvcq8DwqLJ/63YHyFKwjimn2SJfgOmN
GDFCo3Ffdcz74SBG/H4b6Mtomfkbwh7nVOfKfCWwRSTziALe2MQSicaAPCps/AmMQ7iThz1BK2ex
rPE5TMALd6UCcN7Ib8ZWzv7Acf0mLL2Ni54S0iVHyc5s3jPyuPnJgGLl0ABQtUzTPFEFDJDg7kuU
IVZ9mgxH7iFCE+MP15BM54b2CGedADE1lnTatSV7RfME5uunLGZk7sMBoR3cEF0E7qWcAd3Gogh+
0zt3R8UyeQmmQoSemcHM0qSckrPClO5CfRdqvbVqLxHzugwPRPvENP5U7OUBBGtpZI/oNbaIb744
rIV+yavpEcK5Ag5FgVXNMyO/61uv9p3Qa9ryn2C9CTtZE2guCoPXcS4Pu2itUMe0Ei060iaU0kaS
Y0DkH5l7G3qzRTIZeLetNt6DQHhRj8rqaePj+0L78c+6W1S6nNXOKPUn4XRF6nlI/cCFgD7ZWEJj
JDV6FiJPKkSbLAy+BlLi7Y8uiZh9pdDQYswc72aN2dhUSFOyE046j73dgM01lbgyT7ThlG9E8G5H
VyJFyx3kecYYHCdZ88csFlHbuZfUS/tKm1MZDQKjpz0SHZrZA9fH4P3jIKDYqZXt39bxxcFW7h/m
4elxtEo+TgXQgttiOYscd/NU609UtfjHpffHU1lmdegP/ci6a85c9ci9fAvpDXYnBiJYnE5rMh4v
ZzZuDRrAQ4WeN6rlDoN37ycvN3KMpBo+67W9dywxQrad/bawAvKAuNVhC8oAAgcdrmJFfqBN7pOE
wiDicjsDQa/85nkXI05oE8+gQQb7X8vAb0Hi0x51qxA9fher5pVMKYtztrxtfCGiUXvkat6P5bRO
bLjjgooxdzgMNuRbHcLghV39gHfv2UcvdNYcvwGpb2yG35L1D+T11G6ie5HIq9Zcd9iSOCOCBUR2
VbYVuXghQuajknwuB3kCPrqD5xcab2+gW/+5+t5GcB286V0vYeuxDQyD3gHBKe9LBHt93GgiuikE
yy+yEWusUQl1c6XXpSTM0k3KogaU0Mz8q3QFXqsWbXdW7BGFHfVN6jJncKu62PSlIjNlsY4kGL2u
ajZiXQb3fILeudoY5iIUzeDGJj421vriYSzbK9qpR6cemrSc8/zQZMZj3Y5XDTVbZBk443zZczEC
zpxmHXnXXvrLfybWOIiGdkYO1lZHaZdeKLxsf6yyvsL12TEWbmtYouDkZNNFwql93bo7+I+ydp4Q
znRt7Z0X5ZlvS8Ha0AhKfZdygBra74bpugfanjoA5UpbD6BUy2FClfXUuSScVPYiwspYH1EX/6dt
mp7MTaaFSNHmq8XnHnt2+9BbxX+o3udIl6ivB4dxZNqXG6Cbep19b7jMZDwO5vwl3WBMa8y9wG5U
uMgZ9DO36YrPTKaPjEPDUejE8IW8SI7QSK/kO9WWP07JLe4WckiRvYikq1txsJrimtm2lay+8+rk
q2DzCI5ubTeJqgM91fM+5+sY322P/z7QYRy03X9TjSpzc8w9mcAKHA/D3EitQGKhSjl6e12isa3b
UzYX87snrE81qRo9A9xDZy+IL0Xwx6AfmVHO6CLb48HbVY2/HX8v7vCGIyLIh+NgB+BhZflqSTl9
V3b34Jrl/o1Rqz5ntZk/GGblx7gJybHtp+/BqE0WN2eCbd2tR3olxM8k+zpVrJi/qsYS5w7PQ9pj
THxtJhxzzoQoO9d0VDKWY+LGsB/JCYDiDmD+IOFDiz2Nmwq3oL0akelaj+wWLbkLoISCwmu8SUc3
s5+IPWXekYdBN59zbUk5GR+QhX9Mc3ExKu44tHNlNA/Ijj0+daR1S4K//Xcuu5pLtL3fVCL0jXqO
uVdvWHNRnerVzSTsgkWOg3XIdEyyUrtmSsRDviRBIXCarNqN5nInWcUMKLuYmCfzg6sqlHjN+s/l
BiaIw5PJzqwZS977kHp4Mw786g/OKRb7hjhabIfkgzS10SfGstdPZblcmtbnCbB5qnKNDwKv6teo
zHfOwi8HJjXN1gAPX6HZ8eyuKLFYb5GctmXKPa7gO+s8yfMgrObBugVWARFo5O+YLXhJmlWd/dp9
tYZ9O+T7/mygtCPQoUfVo+AcVV03rOzYz4fR6M7MbuPdXtP0QI6Z+ChXigNmExGBYSpU23L85Zfz
P+JE8MkiwfS1FYVDk+UXlWEARZ2kIsyPeH9GWm89unCPdufKaM1bHSqQAaZtMKYYqkfehFAotHq9
hNua34tcVSB56sYadh+dRBVlaNETB+d0qM/WpVnyKSxqOEx314aowwgRglq/9b1lhEtmPlHEjvSk
AXOsHRsXDhBdlLfFrxz2vQTRriVa9VGLSvauxK99P0Wg3kVO2/7NevWhArdJKRO5Ez7No12aI4LQ
AaldjY61dDCRBtkIjWuq1LCVfAzq3Y0KxqaPyVJrNGjif9Sd13Ic55alX+WErifV6c1En75IU1Uo
eBIESN5k0Kb3Pp9+voQ0TVSihGxpruYYKhQgatfvt1lrbZ/TNQWuUlHuNerE3KGBUl5SWZNtePj6
rqwh0FPkhUJoyZdTUBuXIAsGCmVhtBPBBXIrDV+rYfAhmo3pXlHbxz5J7yrSiXZPUmxh40cHWa6+
FKb4IQw7KIlDODuIcqbsakrZk7joZjQfzNaoPUPtofosQP1SJq7OMpykbH40BwQgiPDoAuELVOg1
sd7PIK1oqRmTYlb7DB+tLmd1n2YNGGD4gZbiChPegj0mM4dEkNLoNjREFjFU9PQbrMvmM5msvKbk
rgUIp07GJZwhbkD4kdK3iDu9d2tFrbO90FWC5E7kp4q9XInAfoJeQHHGrK2W2pWWx/7FEIQdUrJJ
ZIRgdMaKdRSU2tprWldYN+oQaOOlJNX94+CzfR8SvQduIqd+q9uFrvjdjjp51FBxsGaOGvlznXyz
COgL9Ee0pfn9V9JKK1U+v9MkRab3114XKmDiliVOX014VD/f1oX6C9kucSXbNQnzOI6iBldamjPw
UWN/Rd6OrkRhMTlvm5AWfaPXukf6uhVekMo9vF1QbpGoitIBpzqW2HUkuZwJAB+yPUVU04Mv16Mv
OPvlt7qtJp2cni9n17PUZeUeuZbx/u2vc15OSl+3zqO1A0ea3NPeLwr8L6viYdOGb5nef5qVaUNn
77x+mG6tpDMFXIrEpAy/r3I1w330/UeZZE1kp4EKN7eME864VIE9f3tQ53eJbq3kvYKwMhKgqPMe
mhvJCyGd3U6t5ff/7NNX8l6SqAyUZ+t5n3eV7hLyqAdRLKINfa/zW1Bf987DGxADOdaZq54CGZhT
ET4RyU7D8Lf02f9qelbSXmltFaIJsGRfSFZG7zJ4KDI+YRxu6FL/1Z5aK3vlUg4hDq5iWN2HcndI
1NKdcMcGYauj519tqNU1QBElRZ8rm9FvU75VPjVB6UZ4VORdFdXFP9xEq7sA+HIHDoKm0HWik4OY
NMGTqQoc3t5EfzGCdYO/EW0OrRTjGedsKXVrTbGfEKrYg5iYXK2WfKRFqtL7Z8ZWzTgS8JKR1rIg
Ta/RwVCE69KhjHCcgiDamWWWk7rqgz/U7/7j2/i/gx/F3R9XWfNf/8m/fyPnVkdB2K7+9b+uo291
0RQ/2/9cfu2//9rpL/3XQ5Hxv/VfOfkNPvhPw+6X9svJv3hUn9vpvvtRT+9+kAFunz+dr7j8zf/p
D//14/lTHqbyx79/Qyssb5dP4+7Lf/vzRxff//3bImD9Hy8//s+f3XzJ+DWKtu2XV3//x5em/fdv
lvw7aSm6HIgq+jMSujG//Wv4sfzENH83NFOUdUlWEGVDtOy3f+VF3Yb//k02fyeTYyqiDOrMIqLk
l5qie/6R/jt39fJf3ZR0NJ/l3/7v9zpZmV8r9a+8y+6KCNAfH2wsm/nMY7RulBj4MOYRspEPSVBN
YG9EdDCdSKiyQ2hG9bEn7QO6sFvgwaamwGEngNEnO1IyqUWdBgypGYoG9d6m0H620FUf/QlKH0AM
pUM+rxs0kvFZn1IgN3oyTTMfS+5QTK1Po1SG1ABq/R3pXxE8f1KTbs+s+A4NigAUtCpZIiWaTkJA
qBOCnwmJeYolEsn7K0FF1wSXx5BKW0wJsmwD4rjmBHmk0owjjctF2Ef2J4I9+MM2KTbwksjTDTjD
FIX9q1ogtecZ8LM/SIjhIZxAGcAT5inOoXxPreYShYOlhCoN1Cj0q7FxFSRcDxFqeXtl1vPrUBrT
z70eTEdykMiSDUhHZRPFNVz2GTqfRHbo65Ck1i0VSgKBMB1aW0KHy7Jbk0CoMjLYBBIYg8CupKz4
kaGEcYXUQ020XKIXlUZCcQB9ZH1ucqH5AdkguNahot0EhWK9M6Q0/eD3MuixagAsogKMT+zSNPLb
WSOXaw9I/uwVHfxDZvbVU5uK2rFK45q8VKrH79Jirj4DgO7eAV4YH8TAAqqArIBB3l6vvqJto39X
1RS9pVIya6DxBfUIGpa9w+HtJDsgj3UHFReEmiWrFezWVHUNwRSpHEc86DmwoAvCKxjPhNijDiKt
1r7RaAu00oRsPlV6kmOFoaD0MxTBIYytyWtmSbowdCA1sLCFPHYlUyK9TnRwJMuIXpSWCQxS0HBc
SJyaPp0Fcj2hLBRR77pCdSEdXZEHX3esEU8ZnWvtZzLVCHhE1SDKhzCRfeB+qt4+cQ9qyYHyiT8h
w5JKqjOHlXILABSdyB6ZG1Da3NFf2lQ2TAjBMYAJUjTDZR5m0rWVi2nEqwxYwJjrRdfAL8HKmEGU
GjsgYMInAEXqQ2Tpwrwn50TSKC3G5igJUvBTqGfyIS4CIHK7E6AUt04DzwItqUqGsmywhuRMSeH3
SVkKkOLCFEiOsuzkbqhE0AFyep9qkfGOophJmoVif2NHmqQeVarUFyhYoGUTtJV6yEMxuqjwbJ2u
kMMfmcLoULIO+m81vZeeFNPKeqBWkeYNlN9bT7Ha/qOvdCPCT4WkiB8z/rK+J09GKKSLRfsFDBAx
bChNpoG6iAC0bvLREKw0E1ASar5LHi8s5WQvGN34jdRfeqGbM9SzphXSOzOduwsZ5fTBDouAKrdY
+sEnGQGuW0Jj4V7VeuUgICQWEPYFUOlRaEXzOdM1u4sHCpbIyHUHKx+Ui57XzKU6CqwiUgLpc2vG
ResM2Rwt8mGaUgF6EEm35/J01SeIM9jQfttrU0RWx0lDiVxp1kqWR3/aUANcUAYu7ZehMNCk+q5N
4+na1ys5Ra1liXa70E/eIcoGz8sYBxXYZdZSc1Ey7SoWEJlyENE3d9WcT3dhTArAMcWy+GyNYAJt
uaKxAmxXHUEhnS8z5OnOEuG9AjKuySHkZnTZjIpxI5pTdItASN9DQAsp0kX+9K5o5A9ycN2ajf8R
1nXzoTQ5n32mo//Yjom0B2g//Hh+uv7W633+XT55yPc/iuXxa/4/eLxVXs+/frzf19G/rr7kCRHN
H67A8t4vv/LH+21Kv/MyK5wwiz8sZXml/3i/Det3TZZFwB9QbnR6dqM8/ef7bf1OgdRULbrEWRRg
LREH+c/3W/vdktDsEtmFBnHx8nl/4/1exZI6F8nyvWSNNxhouKitAqxhhmIAz7Pz1L3xsdyNh9ae
dsldbZOycfytyJWxvnAWsKapC2uGvt66aeGgrPo/Rhqwd9RMkTb2eld1zOvJiQ7NXr2T7sGnev1N
stvSf389wlOb1sobr8IYlFCqkV+5HTzVK/Yo++3BANioZLhbnb02ra3iC9nPg7bOsBZemPvkEBwt
p3G142Jtez5Ppcmfp1MxDNl63ioSNSim+4WiswlwvGmMqfLii+AAcXg/7NSdfIj3L/bzn07fSyfv
WSv/l4/3bMdU8TRVGaGdZQ+f2gGdERlaqRZe6y7LpriRl+3BHrigJJ3ZkRxqWrfDYaujxbnJPLG7
ij6mLExlqlGF1++knexV+/aJWt3V7GW75qnaiKc2ra025zwVZQ5UufAGZ/BmN3VHgOK2alcX+uV0
qdxtTOry5d+YVHW1L1HPSFHhUwqP5G0K5CeyczfdCU5+Ge8yh+StyyWOevK+eqj3m0u67MO3rK/2
KX6BWYzR82ARLHzs9tkeiLsTfWr3zcbEnhuoRjl/2aUAOdXlUnixS2mmUuQSBAtP7t75KDKhLSe0
Pl1WvlnVHRSJjfTH2d1qWpaqSKouUQte2RO6fCxkOS488ajtxvxae6p++J9Ut/dkN3HTDzh3KXJb
d8KnrbtGXUmS/3FSXtpe5Y/MpJhnAXae18iQy+l4LQbHLEsKgnW5vOjoqJG7uW6E93ANk32D+oCt
WulwTE0Rla8IBG2MTOHXIM6SR7DjoGHgoGcOeIz2Xqa6qLhz2ESQxRTtIVOT4SOdtqvy4Js5rmlC
RQI8dObJAEk+w7GR4W0gE6uHZn/nS3LrZhqtDUEs9oWKAyNoV4nchtEhKbPqq6GqiYqchTT4LlCG
FtnnMgP2hBxSjTctAsqYjWjubXjBydPEgEAta31uy/Kk38NRlTWgdq3ZXU5SUJMmjxKgnKo/mxS8
dRGBra5Or7UW6L095FnxlaY19U0TKdPdUFOVNIdggInoF/d1NSQ/xCpQi0NnKsoPiKb0E48auQa0
o2dZ7SFS21s2f3SJm5AgklFFk8LqQ5Dxpu5FyEHDpTaJdUxxh5LswvyS44Ub6h98ZU6hFhR0pgU4
RJ/JMGlAcpuKcYtai67aOaRT8velYNwTw0ZfwKQAHxAHsa7tHojytd5TKwQvAWvFjiKDwLXo1f4O
CdTwU1RQU7aHib4HNg1yaJYnwWEqnLgdIlh6aD8AkBk/K6iS7CBUI/DZpcpDB4jxNpboPWUbc6fe
6VI738ZzEjwMHSWZPlODfVaMgAOnKlVRPM2B/DRqDl6+pyDRJXp7nOD+O3NRFseaRrM3CbVMp0wk
2Y0iCciVDwoz1aroSgW96qq5ZiFX4keLJGK9m1JSyMsEui2qyA965+v3rVWXt3HU6VdwhJV3c1EB
EpZkA4HeUbrxNdSE/SkY9/SnqGFiRcmTGonPUq8+HVsVuUegpPMHQ7yoe+DMh1hLM6BoOtgGqxTS
YSc1WYn0ajFou4hyqwTP31B0V0oyWCe+IlYa/D1igJ/wYduEFabRUfcIS1kwHruqinKbZAlqW4EF
Ygpuspilbktz7dwFkzGnu24wq9QRqm72giG19r4Ort5uEPXuHHm5+TTkB+5TNu/nfCqRAGjBtVbk
YHbyNBKaJhAfv9KQOUJy3EwhMdagN20pjI1dBtgQtVw/QFa4zLTwOsdNA2Yg08eaIEP4jHJDdqsW
AwWWFvKfliHMpaCN7KKAFJLNNAenQZnRU5iyPRLSTehIatwpyMzWpblH9yhAyALOApgvw/DUOlbf
BwpMcrsEd7+n0W9wrSaScutPyBBOvSW7M2LmfFGrEtxkJuSkWlQVMjLaNVApXwTKscskYDv0fege
mwAaJhTW3rWo1V4UclR+JDPjq9StFMmrLcnw+jZOa5s8zyXV0lAAN3yYRfna6gzT8/NqETjseuk9
euV67Ia6NoMU760D2MG6cCv6QKdgvJrpKg0V0IrZqJdXlQhsx2liefjkS7r+MIcEQXY7NdbeGkWQ
2OTzbWUIMtAVNJEYnZAjL7mDaMwPgFaUI8G27mlZlx4lPQD3I8QmtTESIFcj5HZnytvxawW/wF1w
6ABUFVhyEggGyLJTVF/6sWUKLg6Tj45ZlSXiAvmAuzRHY4IobVmod34S1O/QS4F80CoNINGaSZC7
acm8IK8XuVmVl3AFUXOQbhF1a0hXaNLg5amVVV5DbZWNXYvphVIl0R3qKKrg4lehRlpqLXjexgpC
VO7kMjY9Izbyh8iYpkMcWgtFLBoGJ9R97mmCXG8S1GiHjAA8OF+7pw8IIrfyXO+VMMyPMgcBtosw
Au5oElucYTFa8swRi3tCbLxG4IHig5QE2edpTAK3aprhaJTKtdIiq0jVUnNmzpWLCmZ83XAokI6p
TQee7QRzppj3o5XeK4lcATORzAvSYtLlaJUPzYTiLhyyu4hY0iW/czRbDfn3GiyvApXVT1RIbSH9
vHZDDDzfykzOugjIRdTBArZxrt1DO0Ode1FQ+IYoYXcHd749xrHVXCpIq10Bz8SZtQzxLre08FgD
c/MaYExQkMSPZODQUDYRetGGKucmKwBA+anwvu9USPcx4HZBsn7Sa9J0olwI9tUoZO+7rIf67ud5
hAqtUTngKYUjwdho+ybrRstR831RkTuqR/9dxwkhJ4iue1i9l9tJuhgXBR2kiypHUwMTKBPkb82s
ZsEbSgtFJRnUIekHydWhFn0CyEl2TgDRwPmfYxTlhywyfvg4mHY5VvU7kCnDoUXsDUi1QIV4FsIR
3cEs+E6DCP8y49396huNNd7N/qKApQZZMl+BOKb9gQnFel8P450aE8CDy0iZODtXlIHKv5rWN4WM
El9iCKU3GLXk9T3nn7ws+g1lI+3QqAQ3iKQGAJ2YhylCKtcBsYf+RTKgRJD6wy4y+1udDgd2p9b3
+kSahtxFdKxrs0Wdi45IHRI3HpppFnBHNfkZcYZuAqkAHYZUB3copdavKcJBKMDEc/7U0XYEGaOm
dvyW8yrPgQmVqKntGfADGIre9GS0h+4KdNzgnRvGrZ62yZFCTRgekV6dhCsYYn5yL1n0BzgOAolW
ke5kT22fhzfw1+THImkTE0HyyYiv1WHK76daDyyotDrw4ERAYbetO0I/vw6nQxHRhPmQk07cC34r
X2hFWR3nuEy/0iqGjDOtDqTxakBN6MosKl4ezY+uKxKUO1RDJ3o1l7kXSm0zHnqljG5qRSi8t4OD
5550a/fcMiFb6IYpqaq4KrQpYZ5FU08nX/3a3EtuT1cKyFu+i/dlIyfpSB+Ca9LAF/D3jnSTQILp
Kr7eDGYXK6ffQhNxoonVcXzImq/ivgxcG4Q8dE5Qf6Rdie5EnumCFRxd2bIVp3W4TDe8d/m09Ld4
0NgkWWIZpqlB0l8FJmaqTUvn79yrXUgyTnzd7grUC74kh9StrvU7pGzaSxUlS5vnwEFJgxmBbr3j
WYWqsxWkvU5YnH4b0jovY5ekEcsoHtTcK78Zt8bH5iY7VLQUsmfDnu+BBBL+jvYk2pvx2fLBq6nH
mUId0lJM2ZLW09DOUQlnsYZIuSfBrTnVfpn50Qvp0XC/nUmQTyu6z9Muyaao6egliGSDVktdZoYk
zQEbGy9+Ik0iHZbYvroOHTILHuQkd9gBWiMgTXYQl73CrffCRfH09r4/s/jWkvKiQoXEvWWttj1A
oBxFTsQ/EKkgMc8WILsJ1xvVTfttS2cW1kLoywL1yN6W5VWQ2NWKEitSNXmt9i3LLo1YtoVp/7aN
M3NqLSkvQwIabRnrwHecKXPREGfyZooePhSFZsPA8y5Y7ZITC6twc2hgOiDNOZGyCN7VrrQzr5N3
GbhimrYcxkPkpKmd3nScko+IC+66S6i6G1fVmXBbO/kOq51TAL8S5pTvoO7JYfAwTl7mBff1pz/S
Q72H5GQ+29aP6J/k9k5tL6mHF6kFhD0hQFFw8BoPpiPB8cFylH37JXBEW3C38lHykpI5nW5DlGQq
rYbJsirrttm8NEpXjHnudUfESH4Gl4iOIiHg4oeETuyi9wremu20w8MAxWvDet/IoL7O+PENloKv
gUCoSUHpdMDmlKACjQwUuY3goBySfUfGLz12GymbM7mwUzuriVWnZkCGAjt0UdvBxfQsJ+XCVXfo
UdxuJYg2ra0yb36bZWCSsTY4oztfLXOJgsTltFO8+PPmhn39qtGTTuKOYwZ1VVtnTS3CnMmfsabu
/f14lXiBBxmw9Gifthcvg9stMMu54SkS9Xa6FCgaefbV8NShzfsOgqlHOOeiUG0PSBO5qu3fdnfT
IXt6+9Z5fbMZL60pq7xilMR1W9CfwiuMy0x+KhFLSTbgOVsjWreaDsWmqco/RjR4wSU61IfkCqfO
kQ/Dpbmx519fo6cDWr3BIYqEQi4woHj+mWT6B6iOP96eMul1NvTUxOrd6aowgxFmkgc6mntrN142
u/Bd/Jyz3zrBz81tV5fIyfosw31xZ1Hgp0qdYkuzRQcunzNa9+q0pyApeCRgHgOnduB5ori/AFll
b9O12JrP1dPHi0HgVPEFRprI2PH3hcvh0f3IEXeqeSDj7KAP5W7M8Gt/5nSGVy9VKEyyICw7ZnD+
GHX3Q3CWWpO5iz9vXV/njgCFNapMimaIXNSnUwwiHsB0aTHCpoes8U6P3g3AN94e0rlpfGlktY5l
JgdyUWAk9T+MyX06fXr786Uzr43y0sBqncZo1v1UxIC6by+6a+QhbOE6PIgHfaPb6OsEPYTQF9O1
WhtuSDUkP8juz9/rw5WFGi4iWUjf3ZkaQTeM9Y2RnTtuLw2uXrEGLrQqdYxscOad7BBXHLUbYy8c
wZRtjO3s0X5pa/WSdcBywnJgcBbqdvvuHuliJ7mgwZxsk/PbuHulMzsPNQWueQM3enEvT3degep4
pIOS9JAw6gtbfNQuo2P+ZF2bdnZX3cZfZq/dGxcb87lldbUVM1QWs3EwqTp40g7ny4uVgwbKQfJo
97lHBWw/9gcat/nyhp9wziMiOpUoHYNkUaX105bFo9LMCJk8hyl+8j0UHwWFJJ5+rx9RArgPbxMn
fIzuEI8ELWjn7Ye+/oLi5tYMnNlRL7/H+tGj9ysdjWu+x39fqk+GJ+I/CHf/xH84sbWKUEMYvXQW
Zo07B6zFjuapHsPcj45pN3fJ7Za91zERlRdFpu+SqMqo7a7MJWUujWMXlh6JNctOuw9B+5DAqkIg
wty40l6bgrUgLkB4S5IW5ODp7o166DaSSY+VwNLQioX9ECFFnF40xlb33jMexImp54314hXM6KBI
DwSt9MqKREKdX0jZQXQp9+5KH9154zYSd2F3KcBX77c2y3IIT19g1XxZpFtdP21Ki2BDoEg3ONGN
8W0pLCPnZZcViRV6T2zHDa+fCpU4HvoM0AcFdZSVQVxRNj+KLJ5y2z321OrDj+mucLK9dNPtx8M3
IGZXS1Zn/FCndnmTufKTcWdt4cJff4vTKV9tpFI0+7jyWd1Qamg60lF59pXBefsu2thCz4mtF+tK
yTAQm5B1JXHiogOzaPLpT6xORWu+eGO/vr73Tke0um0tXwzKzseYood2i3JchNLE57cHtDVrq7sV
6gz1io5ZayTgHGRA47nZmLMzyZfTcaxeegSFaV29HIYJeZrCtr5l8Nx3hM0XSIbwOApO78gfw0P+
yOLptnKfXUie9CG/lv/+a3n6TVauQBoguDRbfJP4IjoU96GLPMNe3xW3wSZUZmvxVocihU2s9aBV
van6kSIEFGbfSXy7b6/e1nZcvf5VLSC1XC57vvgkJOJuQi4CmXqyyh/fNrS1TVZXZ5jHfSQXy2h0
6wDa/yGNpof/JxPrN06L/UAzl/Obh9KjjpzBZGSXf9uEQdKVtKMpSQYZuNMHIElAjdZSjpB1S8sV
6rbXI+0M3rYhvb5+yWvLOi6Dxj/JOJ4amfoQNnRXNXgr5r157FGJ2Fsed+BD8z1xo1vhasPgssin
9/2pwSU2eXEnFTQM8bMRg7UrH2ExPBBXef6nhDufg7QPb0QX3YTP1Ey3wp4z2+9kqKsLSvGFjk5O
WDasD2oiOGln8LYFNPT49PYYn/OVqzGSk9JEQyNvvjzip2MERuGDj0eYagEvEevQV/c9JGh9H36a
r4yPOikV3110yJ3ZcK/SG5S7d+0X2oFt5o6Wc/vWN1ldIRZF1txUVb5JbN1lcsGXGLVj0hlPoooS
e+fPf/9ckCKXzSXNKi6793ToJjIHCLIZ0LchGwYQVZsvb0/us9+zHpIigl3SFEuz1HWyuM8J6Fvd
R/VrryGI+k3Z9Q+ZF++Caxre71sbD5cuikfFK27za/RJ/4H5JU9lmbKqAgld3ZQWCPM4QPf02b1H
wd6rjmLgJMdwR3m79Oh6qxy7C1L39LCCer6NwztzYs0liw14E2efSPF0hiWq40gAlO2S4t1FhjMe
5E+9Y+0Ll+mWgMz8gzyn+dLiGrSZyaLvKwisoi+PnIABLqa9T7RHGbdJv0FIgn5XztuzLG8M0lpd
S3T4KHNZKlovyYKnPJDea2LyPdJVN9eiYxnql1TRb/T8A9I/e71AujYPvlFb9Sz1kghzn0j6DROI
MEWf7KsJAZL/hZxfY6GG23ozFcsgu0A3aeN9O5NNWiYKVBMXNoHnum4Ta1qeVnqFUt4uf0CiEbCT
RTlqh8yGoxyVz4OLRIGXyztN/R9kxM+58SYyd3Q6M9gb1jqX2vuaP1EIbb22Gr80ofy+hJ3sW80N
KiLfwwA1skCobrIIEkLsiw4NwW70uNiYhGX7rY+nJlvLu8X/lXWdRQjkdvYFWNKog1MVTpiGovgi
51yF5CWpodFJcmO3nHFeGPcvk6tLrkwRfzKh2HP4SBzTlGB05nLr3VrepbfGtTr34VipqtyKVMz3
xRdjtxQ3AH/BjXdofLzpj/3FWv4a08pXwpaCrjTmUsum0SP3G5pYtrJXjpJHczHv7fN27pl4OYOr
OyVQBnRjAqyF0vQRAsXNbJpPTaheJsku3Vits6dkKdlwUtTF6HL2X3gAtBWrtTDpGo8y+UPyjlbU
XnKf/IAwOb/LrsAvE/fhFJauApRp//ZAz14sL42rp8ZRSgVvEGB8eZqt0CsbFz2s0Cnuc5cWGU76
/DIjOj47RUbbRNvc5XQm1O1kt5X7PXNSSE5RNuLSAOu/dr3kNBYtsKMNFznidIdoDxLeEw9bQ15G
tNq4J2ZWDtcAFSttB8xo7ftBqWwahWwc+TOO1XLZ6fwHcqOxdnesMkyQiZqxkMaO2iDwGdzWqPDI
wcYhPOM7nhhaHXRUmwsEjkU8OGSfDONCns3Ltqnfm+E+D3ZxsWHu7My9GNfqyFsh2n3hxLiGTPte
5JApG3UD03Dm6rJ4zFUUFGRcmvWVPSHGSiso3KUGEUUrHPZhOe2aet4IJc6bUU0VwVURofrl5y+O
nF6apY7SVuNVov5OGQuPAOlgtZ/ePlxn58v4ZWW1PIOKhHnps9MsqaYLH8hR+gLnGw7YlpHVooha
40+iKTXIaSOTb3yIuou3R3HufmJNfg1jdfWCVAhrvcACnSR7e3pMLukYcfGNJ3uPcBa15NLpLiA2
7rcClDPpccokLyyvrmFDGqYJ6AcH6c/aZHD0dwae3XTQN2586eyh/WVLW1Um9SJGU1vB1uAoHxO6
l4Ew5+6T70ApxO/yytERX7KHJ/km//b2BJ89xRTtcaANkqjPIemLzUiXNyukBQMCcGidz3l2g5iV
B04MncTKyeCh21knbfrtZ4+ACd+JcMcEXbPyKJsGLftqJmxAxNcu7IXzpO06MEwZ7/hMIsneJnac
3asLcgrECeTwdawg9Yks0y8VJRcpuBBl8N5NtnHmnj/j1fX+wsZqtxbQWYNi5gaR9/VFewWi1y7f
+xcGdZXeo2e9V+7Vwza36ux0WjKEd/w8iumrGyWwxIXjazXeJIH9lhK7QDsyQ3/q7b1ydgZfmFld
KYWBlP5CrILR/SQCjgykdMOCdN6EpqKUriqIg63cEVUX+wYh2iUhkV9YhV3uin1+2R9nxzqah3If
uNo/umGsXyaXr/TiBKCgGFV06W28+Mp6T38Pcy97wVG8WzhjSIVKx46Kt+TRu9XdIladX7dfplfr
FhZ9oagpo+3nm1z+ViqfCu3D22t29mZ5MbrVmgVNNQhoy7Pr6YiD2qhTS18SxOtSzT++bens2mki
+4PFM81XwLG4NvIJ8b3FhRKHD+YxOS5AuSTdQUsXD76N+rSbfN0wesZZRqteXoBq/AkD73T1kC0V
rYQw2Gt3KMpadqXbem1ru2bfHsRx16Gl6KVH3xF21nYS69xuRQ3NoswHR1U1VsZbFLGCjnaSXqM3
RzSZ6eFtlBsX9Lk98tLGanvCTKEhISq43tBdNX3m1NZH4Bgb5+78QHSFSowhLuXK01ms6fpO5jFt
PYFecumXYPQ3DJxLbXIz/bIgn1oQYdtrdGRZonF6rySXFqS+ne8ib1eA/OdVzfexsGX03OZ4aXS1
PqYw1aIVMixVEx36Ar/364wN2d/TDckVcmSBZzp5teJu1ppb31AerXQ8IN9DM50cKYpcuRnz5r5N
p42jcn5Nf03Gak2NSYghufC95PSpGO5LsbPV7vHtk3HeBnkH4KJcp+LKfdHrEihLg+TfqP4opuJO
acP9GG9lWTasPCM1XlyeYtDEKOFihd5RdFlvXIumRnR42VjJLTOr/Vl0jYRejdB4Y1x/CAsVFfUU
eknfVRuGzu+Y/56150zAi/EUigDW18eQkqGnrUtPuqkCG0jDr0GYX0ZRs7VHX4/MMuCsg5uUFj9o
fX/VgVYJSdvTmnmAYmLs59K3S/Xp7+4FjBDQiBIATUVbx4StDqWypDuQB8Ntp9eVXcP0HLWNEtnr
uVusAJAGl61BiV4tUgULMxpKIKdpKKKBXLnGkLgatIcpmmDP3L89pmX/nrpap9ZWFwrE66KKBazJ
Y0fTzC+0j6YNH3j4iS48okqH2su5/Pm2zdfXJDYNlIP4h2nSL/f0EqMdMQBtetp48ah69FOxu028
3ev3+sTE+kDFoyH5ViRNnq/uFHM/uzC+mtmjSrGrL9FYbo+wIhVHfAi38crLlK2mFGdcX3TtAVVI
i+rCS09IUI0smAdzwUy3rlG7qjdfGl77c3ARQgm34XavYw/LItZeKmrPofDKHvIyXV+GzeRFEBU+
a7fEqbulpNsekQCOW7t3BhfZ4a8pbvOW63UmvMM4PfeMBbTM9bgy3vZ4mnBWJ491RruZLplq/0CL
wYvREKGK3YRD/GNKaRnfC0+A5t69vZOWT19NtcVrqBmLO22gYXU61bNfSinHZaYb1OBokNAC5UGt
Om+ISkdCA3xA6NL0t2TXzoCwyPD9MruOMzuaIqG4G86ePDkS5PrvzX3ljF/zSw29Glf/SOsOs7XT
/axs3Kuv338d2IyGrgXYbAS71nKF8IuH1shQI5qO0k71xgNaQ+LFfP8HCKv9JG49Ga/O6srgKhSr
pZp+hiabGfFspxsEL0O6/G8u4srEahGzzhIHv8OEqIxOTl/nIr3ING1v6Luk20XKaCub0MdXZ+bE
Jgmk043TAqMmj7Oc0aN6BGB1lK4WAkzvQN3WbnB+gRrHdnhPFajeQrC8PaXQf05tw98WspgsmZcG
M2pb7y04am/P6PltsjxRlq7J4qvspaDSKhFlThSiwY81EYIaC1cDZej0cfRaRzyIW9Wt12HLMqMv
TK4ipFmmk63SG9Nznif9Tgs8bNJH6zi4+q4GeLmZWVrczpPDv7K4PKQvnAxprCJBQrsZJJBjvVd2
5pdmL1DmN+bDH9SxTXWZV6/KyuLqMEiTCus9YIyDUzySF0Ai90d2pBWYPTqj19C0/gnS0mbh5JVz
szK7OiAhZFlNGDBbGukubWM3JutJGsrd2DUbdtaPpmYJZUp+iwk9RgcDbvLnyCu/Dp1NDQVUMC4p
wd/0dWshX13ip8N7fmJermMfzE3XYTa+QDUepP+wCw80ez9sDO8V3HllZ3m3X9gZ/LFvO5n9El8U
N/muP3S7/KYlF7JFa3wGyryxM5+P5wtLXStGZVJhKb0a7scd3schg7t6KG4yr+Eo+A5NiGCiUKJJ
7Oyacu+3BZSfOHSvnd5PC1jE2yoovk6qrYa/XEsvvlQe6iqkN76U+XnGJSnssHb1Y3CpHCjpRt4C
kPGtaaFY2NFu63o4d3KIioEuQywyKeWeGh8LfZbzHNe5RquwKsKnQOwjepwLNGIpjL8bFzLSl8ZW
Cw1xhOMy4F/61Dl0I/ZUlTB5/rixn87dPy/NrMLiMDRNZIswQyc0T7kCLBvulptAcqxH8Urc5N08
n7/1tnppcL2CKAeAoMXgmH4QS9ntNWs/GYTliJSE7eeyj5yavqlyqGy80Odey5eGl4vjxdaR0U8Y
9ABvum/uaS2+g5kDLKNKdsr0/v8w92XLkRtJtr/SpndosEUAGJvuBwC5MrkklyKLLzCyihVYAxHY
ga+fA0qjygQhQtJ9uWZt1lViMT1j8/BwP36ODsK6XtRfP5/cOVd0anFym6QpQWyXY78kCKrsfVq/
dEux48dqwfs2QT0AcGQD2cPJniRQYNKGqEeHpp+/qPmmfAZi1pPogc1U9DO6KtpzljrR5nydgZfq
/9mcbE3FdGqZjI87mQMrVt+qNvf07oGmt+pwKKBTbiQL1bi5aOPU4mSXNtKOq4K2sNg2F4ZSgNWw
KMRCwLFkZLozc6hTWg6G1YKlROtbj/N28/mOWDIx2YNxFgLpNmAcIkH2tU29Tjx8bmHWQ55O1WTT
geK8J2BDRbNn7+a9OzxRUEq49XF4LC5A4Fmu5Q6weICEttxbjOznPeTPnTGJZoQB5iMjxxSGB+ju
kado2z9AnyK57A3cvxJic4d8Dfa6eLFEtzSzk6gmBd4oz633PZmtaKavm9JeWLzFszYJYQK8+WsJ
3u0VapxXSuaF3DVuQSDh94ca2htrJLY9+JTlvrB5R/LHtL6zC5+4LiYyw85MDC4AoCqHlh8RF6Zx
/fnOmZ1BW7dARu68p23O/SNtwiBMxxkM5LcyvQly9Z+crxMDk50JaWgGpDtclWai/bn6OlKe/IMh
OOizBlMkBVHyZPslAx5eutUgOgh3ZQWpmKb1P7cwuxInFibbDHoRHVqbYSFt5S5gCD7U7JhYxlLr
6Oy1fGJnstUcaH6XHEK1CNIHqM/8/vaBIumAyAZqiv7is2DB4nSPiV7aEqKoo8UW+8yF3ND4NLeA
jxsVqV+gtLlwIX9Mu4x3189BWpO7KwP5T6ASnCcdrXvkIkfsCOSAixr+fgnSM+sWQRCChAfAmfjD
xPNSG9KCNELYoULOxiWoM7+QNbTpvG/pi7OBOrIBuNjyq2fuqjw1O9nzaPqiFlq/QG5Q1vsGLV0S
UstJeN0Yg1uWhuJmZfqlb7ofn2/T8WOnQRZIyy2ktTRT/0CMYrVGJ5K6xmiTajMCP2gQH6uy/9Ja
9bfPTc2diFNTo1s58U2J1aGfu6wQQFr5U0+jPTL+Pmh57j43M/s0Rx7SQjbZQvJ6CshRo5jECdoF
UFHM+Sqi6+giRdGocaUf3EEMKYtWyziBucE5tkoxlWgb+8D3EdQlBDs7BRn5oNlVepw9EWhbFnH7
fWF0c/sEYirIQgKrBQLIyVFoK6UHtzK2p7kB81C8E7vO3jk1+p4hUrYRP/hLfqNpG+2H9qXaLAOJ
P/LJ4Cie2p+EdG1jyrQdM+jADawMn62UfG+RPQFyGt/IdR4oVKu9wM39jLuOT5BydnyIBm/InQpd
1KsqWiggzGZ/Tr/R6K9O9lWTmG1cQJPyHbLb3eftCuU6L9sZK/1RY6DpWHrdfUQgTuZgspNjCLCV
wW+hdOfnt6XH9vQAPZ+37hUEhc8QkRSlO7Z909sA/DI+MJKu83X4+6EusOPoLSEOBR3oNBftqIK2
JYEfVml0oWTWs2pANvnz7TazrUdSZOR/kW+Hlclu00UeJlA5x01MpRfK104Fy3Aij59bmTuymga9
PGgWOPYIzT9fwrqOsrDl75s6uYU8Hal2oG5F+76+riNAb67QnLVZvFXGrTrxfWdWJ1c0CFtp1ARw
uXGOJ22wH1vECCSi3davSlffLqZkxp34mcHJXR0N4JlMOpwddZ/davexr3jl00jzoLoCVPqLmZm5
e/N0hPYk75vVo2Tm6CyatbF2mqd6Ayw9JrWInqA/uRD1zlwluENA/wOeAB2Vrsno8sTOCU8oIh4n
cSWDfFLJNyD88vU+3X6+Yea2pUZAgDvCLlF6Gn9+cuQtXspBc8b9oowccyZkCCsaOdBHs/8u7JJi
Ak8sTa7lrgiht8XwMpc2wMZAwdTpSl8KqOdcGKpZAJihKRmnbFrnaBreouxAxre5th528KAXULK+
GJcqXzPFW1qqjyWdcVgnBidbH5e+Dd11GGzWbNvcGRfsCFjFwUY9R9lk17H8C4nPj4D4idHJBpGg
mDQSB0YhBLs2PahQIgFR7UccR/u6mACcPWx/DBHZ+vM9kqUjNGUc4jsJDlhirHw75sv1db8DLLLU
vCWTo5f6cLxRliOWPrb8TWkyoGFRtTp4bFdafk/YVQ+N8Q6KyFV419YLYcDsATgxNbmBiMKUgjkw
JbsBQrnY+TnKf1XofX7Oxo/5bESTc0a12E5zC5kwoN+vLVU+ZjlduMXmd8XJUCYnrOcFtDSFgTQf
xNKhh+Jaa7mBFIS5YvcqWNH6pfaWWT91YnBy2VCSKOCDxtw1GVRtyPPQPPfhC1kCmY1H6LO5mxyx
LFMJyVSYyRX7Bgm+yBU67mlOVhFQIjVtt1n3j/wiUAYOxAcslMImwRl0KCCR2MNm6ZSeAkANCDpd
CLcsRAXz/urEziTkMjLWaW2ONQseoJ6s+YgNEk/50qysfXFLL6L1UiJxfr//HNh0v9sWIzSGQRlT
t3HAMAVVwKFd6hyf2Yw6VdFWphsOtfB+mAysoFVfJJyMnXntlwyv2m9jqQuVb6RHF0k2Pp4uGBtD
SYJo3oLbP/dQamN3aqOjZYdcBxu+BsdbjtraSFwwVkQi0DZ47PHzAz0/wJ82p0UvBdzPHYdk1Ipq
aN0l2+wSFMsgn7TQ1zZKKizFyh8XTsdEoiQ7cl6CAWMyoUHbhZqhgX0XQtMgGAc/UgR0bLv7fFhz
M3lqZbI9kohCQ1tF5N/KzFWVayP68rmBcSnODzNo6jAAlHPmGJAoxN5BkKo1uC8p4sSxmKavzX+g
DEHP7UwGAoFoPP3ku53OhyQ0pKDxxAJ+E7nDdt37BToXkNn7C40LM1No6QbIIjFMtKvTias3uxDa
vz02RmnVbA+knOUx24KukgqNbB4q7YpWEqbrAvxFYGlvN0WssDvwHidrXgr54KjpsLVzo/nbdxBY
WtAMaYHCEsam1UXIVqFIy9Vu1Rm1uSsyqa54aQQLjUJzB2O8to2x3Zt+xBBUaRkONKIj1DS+11fD
lqGR3UZvYPFXcmgfQwXdJsgugdZoxE5N20y5YyGHKgs4zMoTO8OX0lW/Qo1X/67eQS0edKDKrovR
1+6Gy6QUM5sZyncq+rDgf8C6ODmTXdHiuh1gnLjBEaCdyu/88laXyOSheS73rFX8Unxh38MB9JN4
By058483IwZ/Yn+yyY0wCQqSS9gPjkkaApkMtnyWPbFE93RoRZGw//sX1mjSNIBUM8C7O82aOLUZ
QRWsauDXASTOwFCDyBPFSwPje8+SLhXFZ/wegnlQrsItWWBgnfh21ODQYp/EYOuk2LS8dFymhRAp
L5agoB+jGYzsp6FpNrYRCbidedogrZV4LZf7wrHvIfY+uMxkC15wYVDTNCwYn+OhlUmzUuiL05o+
OgNcdSk1P3s0TgY0iWFEbiQFFNoxc47p9fk94HZgOb+z+GOQyb/vW84mb3ISFGiHW5UzrlLbuXqK
fsd4oVYyN2XQjYTcJOoZYBqdBJtF0BjSDCNsvOROt25MpfI55/7nt9PclJ0amYSaIVeEbdYwkhbH
ABDIroIkS9JBGQZ/xt8/tzbzeNThJEGmjPwqJFum7TZWKJkloHOHPix2C5JYN/Rt0G9CD2b911Sg
5ifxp8GJwwikAJIjh8G4ODrOMRwUt69/fD6quXN0OqjxO5ykFKRtCdNWYCM3hB+p6VGViR9n/Fnt
h4V018xVO/YLI37G9NEP6JBUZkWtg8pkJUl55IWBXoa8/n+0MTlFjZoZKJmEuGAIRB71yusVtrDr
5ty4Df0hKBA5yCVMueoK6nA8QTGMPDC8ANoardUc1PTFrB4Bb7qOG3X9+RLNpAmx8X5anDL22HEo
nWKARZ67deoWgE8pq2AtFXTV9354UXg1wvSFYX5sJgW0+dTqJAfKqNaokFipgS6Mdf9dVyr2o40E
HeEuuxwrUYNHPLotES2stYXIduZoA+2MuBl4X3TqTZNqNHCsNuRlt4IYvW914LsJufwOiaPM6/Ic
yws5rwWnOLOuDsJAVL9GkPGH5v4YskmhowUQd3M42XVaGq54EhZXfND4blBJ7Dc5Y1slIEsdLjPv
StyKKto7oWiHP0zzYKDhK0Qfsw68AtVBXbXg2vBHkgbbHV6aMUO6lAOeCYUwtQSuGUw39AM2X9NJ
poWKhEEW7CsJmYyg1l0aRHtob3wboP7sh43zXQzQDvt8M8/4NPDPGCbQYWhA+xAgjLyWg1EmHZSQ
qF8VYgNOzasgWMzgz2ARRl4NUJqguQIUzVMsmlNCkhDaNSM41txXO+pJL0pc+2akssx9VIivg8do
kaNvJvV8bnbigOw2HRQ5mlX3IykvyMs31mq0GO6X4skZpNi5rck13pJORxNCgXRELWy3C5PNYLVo
WbkUylPaZV49sC8kUO64rmw/X8UZV342uePPT24NLUpYqqWwbMknK9D9CvKkn1uYuZdGtQhctnAC
kBKYBBDWQGhPbYHStwJYMehL9rVjHLueZxdDiTLT59Zmx0NHaiQUUFEQntyCRtwWdqRj1UQHVRu1
eSx1a6mr7yPJKTWAnYZQ5wgegWDmxEhmtG0eRvFYwrTBBLQaDmBtDHyRQQgi38u36JJtTPc9LRyt
ARRbruDN7JjxK0DSbhQSRRFtsmPQL6PzMFeADteIdNuUkqsBsp3bVC/ZoWw77VIGGp4JeaVtan0I
diLsuoWL5aOfxXdAFwsi0DGvMH0i6KmVcEfPcDBJ3XiGiXRCG61N4FShE+MOCbSfulQuGJ1xsWdW
p++FvFHLGO3DqN26NVQZkYxR3bF/3tr0u+KSrcmCwY/799ze5PbUCivgA5ohV7I3/Qytf14JTR/g
KizdTW2goT7fwB/d6rm5idspa9oz0iToDrKte8HizlWzcKVV1lLP359MJEpd4EsByd9UvABqX0I4
JgeE6NJ6Mg7gPfAolFDZ95Hxe5n0dCbqHkf2h72pviVr49yC3OFvHQdaiaTBSGBU+5btSRDQjbRU
zs3fT9+NRqFjgtwIns/THsCuzpMwY5jOgRtHhwwH4DVcJ1zS55kB3ZzbGXfRiR8tW2Eqegc7I+Py
CGUoyEYHj7pH3RFKoH3BvbEyWle95e0/2jE/hzhxsI1oFAKtP5hmT6Mc9SjnZZTmgpWZa/h8hKM3
OBnhIB2wdegwMxKDRKBMUpPVKAQzZiGgJRe4oCOBRHBmLwTN8+fv5/AmiQgoOGmkK+FsU/0qD7Y5
e4xClJuNBRTG/Ln7w8w0rwyBvdBhEsccpLh7plsX3UB9toTtmXeZP61MnMkQq1DmtDCYDGJ/SDoK
b+jlOqiDjZKrrykJG6+hS/wcH+/Es5V7zxyerJzMSoW1HCvXJdGjYuS2n6rmYoZqdp1QBxhLN8jL
TSsPWpEaxdBgAiG9sqHStZBp/goyQk9cGZlPABFwdvoGODC5dMbfPcd5cnu8gNDxjY5i1O2nbYVZ
AO7ioMJlqNlxcgiDmnlhwaCjVml94KlxABmaonmwx7QCRNcuedgknsHzt5yJIwTXepSYoP6ZBWjv
CPMuPyIIhWinhm79wdTuqFQLX1EKzXVSu3V5ZqXQCSsgYZlKFGMHhXmSmvdqB0dtpkkARHWfPYYZ
9M+coeruQBY8uL1G6m+diiqnaXO5Y1ZruhDrCTciUpQfRED1/fOL5OPDC1kbSIUB5Yr4HDH6+XlV
U1bZfcewoZNvMgigy9l7uV24aQSBqgoR9OfmZt62sAcebdDtvfOST+y1mLiBJHWHUqsEaxErnKsC
ym6rrlDau4C1nU90o9mnzKTrkvehK8cJqpzevintEuLRvO2vhSPYUrg2d7LxeBjpOkGCgwrB+UQA
219EbTdAoE4Il4tgx7jj5mRYmIC5U3ZqRj83Y1OaQGkYaX6jiyR0lip7rUDrdgEuO+dATq1M4r6a
NEIjTEMxIVVWOmAAUrwQsMxTuqrB99h++XxV5w41ui0NyxxhOB8iXaW2RFarerfSdWxUECemjad1
sSerZiHMmlsl5NSprWONENNO3HyOOFNGat+tmHZUU8OVDvIjdv8PDgUxAQRDCzIKJVMGpiTqwUWL
xvwVL4a1Ba1R0V8qJhIT/SPLFiOsuS1xam2yJYbCdqAjBmujS0QTB1T7kNTEK5IBymk+aR7AFUq3
X0r4zE7lySAne8SqNbszc5gNDYSoHdrabduVfGEnzj5BCNXBQENNNDdPMzsSwvCt/A2m2uABNEpP
tYdsvdyf95FuF++tE0tT8le9EPrgRBhQ5QMbOUDXS9yBeGMkIy9Bs+CCjtJ3ds0GylcrtlbuPz8D
s6v4c5xTHtgs4HmsqGG/YuAvxuvySmno2+cmZmNx7HkgFcELQEAkce48wrYOkpbjBht3CgSL16L9
juTcbgyKy2hdmX5sLhy42aMNygMLDtsCceLEpGLWStsZeL3FQAsozbCRhXWnkwBMg8FxYXiji51e
0HSkPFOhegXWtcnhjkoZRpXE8DgCuX0URMVG1/viS5Vbct1nae6bA01+kCrUdpFTObcKDvChVCr+
feGbzN2KQFbjyWzh0aNP381qZDpRRmzcUpBR7C/tF/IInGbD0GmNfsrctS+wlXwdKsF8wfXMbSMA
mXBHWhDUAJTgfIkxyCRnEq7UtvroQbKEXTs1tRdW9WM+0ACmFslAUKIh3foh21IgGahRHUCCVgtu
tF6Wr/3Ayh8hhIhjqFSCdqLSohD8mKBYIn5HFLlemOLRq00WG8zQqHebuDEAQ5ksdjakJWfA9a4g
obVOe5BSq/aKZcGVDh4e3id+B7UJKBivy05sImLdQuh68/l3mPGAGlLNcE3Iio4tYudznVDhODxG
VpTKaKsaaJg1Q5F6mjEsiT4tWRpX/SS2rgaN0cYskAVVHqGE65bxrWBL/AAzR/VsOJOjWkamnfcl
hhM33VsIfmU31h+qWCEuoGcLbn3WFoAiYOcZQQTTokhrhGA4JRzCon3UrUTtNAdD6sqRQnvUE5EU
q7+/VEBFALMw5nc/ALQ512OzGMNG3ivXwOt9KWycviLOl27juZWyULa2QAwPqrbptgwxFNLUMKQr
TXqL9i950QdKnrumOYiFMzBz1pEVG8+Ajf4b+NfzXWHESFFBAB37Tw1KtxbAQnBYep+5//rW/Td7
y29+O1Llf/4Hf/+Wi76IWFhN/vqfy+hbATbKH9X/jL/2xz87/6X/XIs3flcVb2/V5YuY/suzX8Tn
/27ff6lezv6y4hXIpo71W9HfvpV1Wr0bwTcd/+Vf/eG/3t4/5b4Xb//+5VsOofXx01iU819+/9Hu
+79/MTBf/3X68b//7Oolw6+5Rc3foum/f3spq3//Aqjzr4g7kG3GvEM1eLxI27fffmL+qkJuR0XB
EtUh+IZf/gU97yr89y/k15GPFtwbKNqAjQpu65d/oWA5/gi/oxpja4KKpXz/wF/+73udLdDPBfsX
r7ObPOJViW9zfrhgF+9UQPNASQ55Aqg/TrzFIBBHmFqb7bj1EoMcgmn9K16T1CW9cz8KhbmdCnyg
2ueebqUXXZCtVNCtbNI0eMpkyNEUJ656J16QtJlgh96/1wiGxFARyo1VuvP9ajlK3uMFle4SzflG
m2Zw9ap/TZtM99MIMqYsz3fIAtt+YYXMj+C3a8kXHMHM3Jx9h8m1oUD9CddVn+5a9Fp7TqIfzM4+
akkJfKZtL0Qk52HAhwFPk8i1BjXzpNDSXRi2r52QV7xUXkK+g3TE9zSiDyf78/d9cLruM0MDXSLu
I3AQ6eMmO5/eLA2TLAiibAeyxAvH4BcGzS6IIzRXicVCAPAeKv68fn/bYwb4KA0TDa54ko9+8ORG
knA9apjV2a5Sg8cQStVAdB+yPHDWVmL5VUiPeq/5YCzbBy2FulQAKWW1Tw9ZUn6jMSgzFY0VHlF+
NCR+RKInd6G2qbklVb4X9g+n4WBqs1nvSt34ohvx4mtdPX/ijgMAE5cJUBlubpyXKapUKFXHQpCb
bEHwmu9yo0b22wjx5CwM31HjbUdA2yR6ka0QvAYYnyh3SQ2aFZI7wEQzDsGsFpnJJAeeKOpuCBCb
FxLxwKEkicBHOA9cT1rfyRNQdxSDDeAM+IOMKFvHdsN8DmMNL2o3kt2xbqPyIUpj4fYlu2WdEbgg
okVeqINANAlM82g27RVN97Iz5K610IAYGDGowPVvvO7kVdOpyRcEnddcxydqanAkzPIdG11vheyu
eFJ97Wy6rfIrs3TMLZI2h7qExEWfDY9mrka7vCGtZ/ISQEamyYtcC3MQBXd7Ho4pFE0XN+2QF6sa
3XvrvC18lrZINkVlsuID2ZlOX3qOwIMzZM2mI/ZB1H2/oky8hIoNjZKkfFaDfNsQ2W6pln2HiEG8
loF4HkJTuPWgAWYWuhz5m1sFizHgUd6T9GAS/j1pRbM2afGcK6Jct+EAwbvM4W6bGVeppoWHJFJC
iEd+TcMUSEBertXGZq5uaKkfGy6qD+F1Z5e5x5V4cG2d35lCh3ehOWiuB7k3E77V9fSryoedzXKv
isyVAm6yTdqj6UiThYtt0nsmKS4Sw8STiURAdxIyrDtr22Qg7O1Q0VzjtgDDoHhAt1TtqVp42dmZ
5qWKUm+gn1HcqmLwOEIcV60giENrAQnnBu3HEe3c0iqYmym24w8M5Z4BDYt1eUtC28Uzx/EGApkH
vTjw2gkuZJ58LbrG65HUsuzgC2+jHwUufWHT72Ehr9Jyq6Zq51mPUlaAwqrtc5glxMXXaS5J2qy7
wFHcjqoQIapuhypQ3aF2LK9puepKoDYMHUrrXRF7GK21sYBvEGXlxrWNrBZBNjGTKYopMR4YNHoM
RdN7FW+fizqhm7yvnuJcqzFjzneMqXcVksUulyL2Or2jbpsY9+0PCw8wdD1G+SaL9X3kBJ2PHOiR
piEqX2Z9n5TiaBfA4Zjd8B2yHXyl6S1U6sxiW6DiUe3rsh+lNpqtpnLbbbhm4myhwxoaRYcAh2C8
8yRDrSlvX8Gp/GBk+gFZw4cG4su8TEKvfMA7ScPuz56pGT7hQrgCcn7FFGF6wig1V7Vix7Vk6akp
9DutOHqRLH2MtfZVCvBKpeKehUPmswEZHhdRQHWh8kNTBGBmEBH0GM1gfGtmwQVvybUBShj/nRzb
LPCF6jo7pE4uLmvZ3h/USDVvRPDYRmF6J3XtKhKN5gWqROWj0l+44Tyama64dkNr15EBTl2D+o6d
PFNuPgyA+bgidB4lZgHlGHsv0/QuYq3mGyYIFVrOngSVG/C8+z12oZHU12pdCh8PtcaLNFDSObFx
gNDP2IvZeVVpPXZp4ZdKjY7NIjB3WokqXYKOgj601afe/K6WTyG3yFdIDirrpklWhJcgcM6D7qvR
gQsqzOCWIn7PNH5rM5p6uUOKqygRnso1a11bTbEzpR5vWZMkSHzH1HeKptpHDUFIAuYyl2ibkcLr
mVTDJS2GnXBq7Wub8iszwtNniER4aSsqlhvr6qamPmx4N7AN12pzrUjrSqVBvakcXXpqy+QDoMoG
WfOqjlDY0SCZ3vbV2kli64opbFtCUsVN9UbdVVGW3Q6xCFYODQDU0uEyWlXchHle7RLWfhs4kVeB
Hubr8T4ytOaHYzD1wmb6OtLM3E0adlPyinmOFjlb2w73BSZgzyIcOBFrFJTegenTXJUgWYJgfZn0
P3AVRp5ghrmKE1TYe8Uw3RIhil+k5WHIBKISvR3RozL0NUNZKZGSrYmWogAtk8jX4dM8msmjlfUg
juKOvUpl/CMDltYOFJ8YgD+A6aL34z4w/DxSLo2Yb2l2GeixvFXjWL1Mk+EFGlN3dqe74JLAO4wQ
Nxsd4MCG2kdJeJWmF0aYmTdDRR8YXN7OhlCIU9jULYG7utJin+qVyxUombVGcAzyJoW/sSO3iDo/
xYvSj2lle6GZbBWhf+EKszeqUto+bbjlIkLG9ZNTlzVXTmSSfd0rF2iAK/0aAu1exMkRyc1b2jDQ
q6JfOB+eeEeFm8QxVB64cSvL4LoJtN6tOv21sq3G5TEpvbSp7lQUtrlW7RyRP3EhrnFtORtpNr5V
B/Qibrtdrls7LdWuHdSufKMEtqI1g6NtoHFBROmNmoP1GqpQrh0IcUA2o3XLHmjvlDrgjmqAc7MU
kM+HFneTQHO8wswAzpDdkx3wJ5KLzq0ysc/Lcs2x6rkw/MgizI1Kgc9ATNgMB9OsQPEl7dCzhqeS
xvGWI2KsBC4MZoYqqJRdU2n0VWkXuJ2k9SjYD/DqZSvSOS+Z4PD1w3XQNmSnFslFMKBnMG7fPg8t
oVOPeO483jPBLYkiKFiRAHabpg6FlGnnoMyNkxDi6lEz8AQYwW0Ua+sg5fqRVHnpVlCP0Ww9cSvT
frLVMHejQL/CO/m6yhnoXdImvKxjvFULdOK3ITxllvHkikh7BSKmryUN9RtpWncBdrqOhKin2315
aHrnwuqR2DZ1htu27LFVDCa3AOZIVGidfJ0rzTqwoaFjhdwblMAvuMpWec/W2CgrjbStGwTWHe/Z
Ni/7Cw2HKRriXRZY7dYw9N61ovIRSSvksmv5HbQLQdzrqw5pZ28w1Ogioc2ht9R4b2khYhCp3EOp
1rNlavkdQnzPccJHs2K+3UavvaK0LqtC4cNd3Rhcu8tYvg0oWWVxsUGC+y0tCYAdHOmpplhlevqE
hAE4kZvsqs5qj7bJraHza6drmh0ynS+2nl4mQ2aCN9VECBgGrpbgDjPL9kYR6P8L9k6dKLtKmoOb
MoggR639TSbEulYs0Xp1BjbQ4rIab+Ioj67DbNhykD9s6yHNXUXtdmMcRlqxIYxvaoD81n3X4sKx
lVWbg8o4ViJPMSPpgzHnB22L29B2UAPV+guWI9mnZcxlaim2iFdv8lhV3EaaPnbLJUsRkNVA97s2
uTSASl+PlUI3yHuvlWbtguredOsY/evW1g6+KlnzPJpJhHnRoG6WqfWWWoiyM7ERtrEBtOQbrguQ
JpD4uZTJc1vJTVLhuZhdZzVamzOGGCANEDZpGIHfxBekZk9Bp24J2BSkYE/GoB6akhRuUeFbqeGe
k+T7gP6NUK/3tlZtlII+8kheQbkrdWXYQbmjsY6pA9Sqnj2E1FfL4EYnkL7LVUQdhUmOldVsnL7O
VkXWv7Y9gsOEoo1Ba1MfdYvYNZQ2djMOb6j38fPQQEAiSS9Iaj8gafNqOSJea1x91S1+xRhORNBY
aLYIsy2o75UNUezSVYParWVznTh7gadAXqPdKcm/jeXxHQ3RfIT779Wo4+8sDLjXhRSrHYBCcCi4
i8bGXgMdbEV47KaO+RYTiNbKELcI6WsP7Ietb2rfEiweQwnzqs2Le2WoBUBtGRpeQmdH8+GWD1C3
ia2sWlfZDRg3Cr9hBnioy/JImq53eds1G0mbnSrj9EEBeILf61YUHvBO3JZ51qKyZzOPxsTLaVih
N0sn0NCIbhCaUqwyvmjL4itW0ps+k5Yn9BZNBmXwJW+twEf29zJw4quuxKgilG4hsOA8qYp1O4RZ
CmY7EzUa/KiwaIt9W96ldnmLyL0+pJ2Op4TVXtg9iXxkyJ5TtRcu0d+4jH4YJQelNcNhEjH/mkDI
N6kSnEgFBTSz2Kmq0C6t6jKnbQh+BdVyWR8Jt8scyJOJ6NXKAs01hXHDkUMBhZtf4lnSNfR+4HHk
Gyoefzz10F+0R6oB9I6NwGOG7xVT4N1Q3QqzkL7aVYAxNMm30mo3RDpk9fezd/d5hv9NE3Jniby/
luDbvOVjbqycftT/h7k9NEue3HBj7vAsuXc1puT+dZEXby+nGb733/o9xWeov1JQ1VNg9glIlVRk
W35P8enmrxCpBXEDEsrg9qL4ye8pPtNAIg9deACDj9XK97zg7yk+w/oVbNgaVI90dJOBhlX/Oym+
88yvMrb5oaME2YvzrEvbRJFoWcduwW7TbiswBW3aoCkXQErniaSfnz7J6Vg0UOHfpHLMRbGODftg
41RnVRm6fTqsT+Z7Jll1Hk/8tDHJTZZabas6GqNvE1U8WLS3PB2IFs/i0evnBv5siiZFGaMSlcz0
JjiWCCpHiLq25QwdAP/s08eq1Enay2jKlEQBvr6tR2Cos/vLKKjpQg3vz+ZmksADbtAUlZKyW1PR
ghVotfMXvBb5Cg3Qxvbz73+emfw5/RO2hxYWlGGAiaYMUUwnLQJe3dz2EXHWWdgcSbzUJvEnlt6r
7SczZQsn6Vhso3VRyzehLrYJEjKhrb06enfDlGSpk/BPNu17W8qJnTJo4qGPIudoNSDYE1R3GUo9
CHv61LPDpd6aP1mad2DmiZUq77qBo/Z8REvXcImRkbuORNU1JaX+5fOl+bOBjP/9xEQK9HVXpZl9
jOv6ShUqwD3IUtPwLg0WYXR/cjjeo/wTG6hioquOUOuoMvqspA1e5wV5/Pz7T1AGf+ytd+jWyYcn
diFqq6ybYyk1gIaiFVKGeDft9OqLPTykpuklMl4ljbKyQD5OUZFNl4A3k7T0T9uTUy8hYofafgnx
mUCC8KDaKdltG19SBpEM47WzE7dTBrfRd439BOUMl1PDTaXcB+ohcxL/9/+TDVCn+i7TYkSpnd+1
8VbJfxiB81tN7aykdpqpn6DYfn7NiftQ7QKK4GHTHA0l3BnGq4yeza5xA6O7KPgaonh4EKF/p7D9
iBl7K+0802x2rRH5n6/RpLfg5xeYuJjUyWKl0PvsqGZ4L7eO22K+7KzaaBRTM3gYfWs/BeIYoEcr
79wMOrNgDfMCE1nc/+XszJrkxLmt/YuIEJOAWyDJuYoaXINvCNtlM4hJQgLBrz+L/uJ7X3ceZ2Uc
X3W3ww2JkDZbW2s/C+4pWeuE+KswSy1uUiW89en/u8f874+6CErN7LFSGX35UIzTR+G250mTN59j
vtioiMuaRJPorLCYg2TKZdzbygxHZJwpdgIvUGT36OFVGzL496pafvSU3luzcVZB+aaH/IvHjK+m
osls6sM0WJEo5qNvGmdPoeqqi2GP9PpJB9VP1pB4CYohLFGgRGxHbFTGHJVZthN+dSiW5Y5CZ4nE
4EBItgWc/GgU0ICijIgsf7kbRrXN6XSUqjgggB/Llp+p6l6DHDVgi++CUWyLsn4oKWqK3PATF6de
rcUnqKfYRrjwQ5MTT6xaH9wRocUmeWjKbGejklbXfaIVipKt7F5mTpPP58OFyuo/Q395CoJDwpy7
kvG0WuiDXoAnGTh0DKqAkbTMOzdWtdWcEV7bCLUhUJBGkNo+v/eVWPTPAc1v4WJARdZz5ypLsbVP
hGriljfbzy99JVqT9Zv026WrycJZSINDC2dq3hR1Xw3Z7K2+f//88lci9Zoa/n55p2uYT3ubp5xb
fVi7/X72+q0FD2/s+/9PYK3/vpj10X57hNEYmqr3XJ5ChwPZKvcM+0EMtQPmFA1u2XlcG6f11fx2
E7u1Z8/J5yGdZX0njP44AwrC6S1f3muXvwjKnhhgm8g9nhrcUCHKDY+ZCdJgPlv7z1/EtRtchFPD
1b5R2fmQjoE/RQBLwdpzYARVAWJt/u4WFwETZ1lBz6kpUgAl08UwYDsi5ImT4pY747VlcBH8FCre
LbwOBHaRWoVzS6pkEuzWK/jz1QEo/Pcb1r6uBt+ph9RZyieK2iSl+c/PR+bPCZ4dXJzmNwGkO6RQ
Ig2q7FdmjQKi9yXNiiwdC/dj8smNXcm1R7hYzJ5v1HKcEKLqzHQirDt0ugTj6+cPce3iF0u5so22
cwLJU6aDH9IL3HDulhth4qLH8/+vYRij/nvwa0vMFRSyMoUJnhxl3HhJJcd9NqI1QMaGlX3PWRdz
aBLDTN7ial17ovXP/7WmIeFiPm5qBVnSD9YSTdkwx383XBcrOrdLc2HCx+eCm3qvqsKD171zS+22
Tsr/nQfYwcVybkZUg3AQLlNwSFAhXbpkrNkTZ9WxJfSVGFbYNf5817SDewM/cW2wLlb3QOm8EIbB
QlZ6t5jD0+Sgpvz5WP35K4EKwr9fRNB5OZscKVKcuH+oVkWO8D6EMlGydW7s5q6kc/al4lVapZ+X
vdEjExLVG/MN/gN2Gs0Onn7ZhmH+RXXLLRxuBiILAbkEEdo1H0lm1CfY4nUIxXmGzmqTv9IG59+9
VZmbsdLIvKbcTsylth4o3CtvzJ4rI+JfRAzJGk9rg8h06qakNwD+tZf7sm/PCovj80FfL/WHKeRf
BItMNZkIZIPZj7Rvl7umF3qtsVO290KccSMzrr/RspQ3vEWuzB//InwscoIUweAy1TUJTUEYErai
uDGBrl38InzANyWDPsQY0tqrmnhgAw8HH3y8z0dqvcqfRmq9629xAoeJfKnVLFPXL8q4c7sKY+aB
I8B0mXx+i2sPcBEtFE7hAPZgIs2tCsjjbKYRrG3r+POrX3uAi2iRcbuXJZQdqSdnKzTt9q3JbD+s
PesG8+radL0IDj4w1U1ZCnx4RjEefOEE3+dAkfVkl50HZ+gf/+5BLgIFnJ8Vs6kQKV/s51qLrRQy
Xbxbno5Xxsm7SAE6A+UQ0UiZ2gz1HaPYtgFOYcgwftz4+VfGybtY1nBQslXmlyKtoH3Zrw5jYWW3
QVT2pr1znNZ+H3PRxx5HH5H08nYjLdaHSBgCSKULHhlyUZHrQpaYO0F9lKPZHFFI7SI+UgjGSj9L
pqDpsEOajcjIMrRh2wO+BQaftyA7W5u2J8G2LtxnPmZNbIK9FBuNb20qJby7lmQW9pAD3FP1ZCfM
c0WSgzp5KvsM3+MCPeSsJ+4J8ocp7MegjiXOEs5QCXobAfpYEgA2d2dz9sA7Um0tu8sTdFHMh1FK
9UXYRrWv0GsXj0zmG2g3itjqPTNEFVL+3wTa/8kj/tk3/7ZUh8mo51l3PIXF4KltiAj9svk+ld5m
3dd8/havZHOXzCpaAI00srFPhTdU+6DxnWPr2vPPHjupsM8FDMm5Y99YutdmzMWMDxwI0EQ99ymU
/XdLr99QjrkTc3eEkurvwtulDrvsl0FaNb6MTp8FB6l6Kwzy3DsKiRzv8yG7trAuvjUjmMdDTmif
Nn4AR2wUDEJ81PJ4UsPf3mIdwN/evKXqmlEfIpTSHO4KnNDjeL1+1r775fNHuPYi1kf77fpSmmiK
nBy8CHzroyKAqyFUTzQSZVZsqYZn3uf3uTZU6xfit/vohTU9ZNNDimbk+yBz7gZdnWea3Zi81y5/
8aHRJUNeyCeeusLNvhbaYGnllRzWwuUthtiVkbrULivI4jwyS5paJQlOEF9/85YRccbz4by+ONPf
fXMuDVcUWiFnMVs0Rdq2n9vyscsgeXDmL1Xwt7e4mFOLh26VscctGs/Y6kU8qkqcjTo7t9YtJuWV
93HZ9MXmSeUAetG0wuks3G0rNErfWHTrjPlD2kIvZpKHHHd2YbiYwhjpWMnqZ24H6V9NUnoxiyyt
KRcDoWnmVX40Ge12Vn0eVtNwq4v5SpCl1r+XgQiMJZv9wE2NGjLdtjPSySTPjewSI2C72SxupKVX
suD/1YuM2ih364amXm5sutzfZP7yMyvMA0hVqH2bVjwHt8zKry2Mi1guNJcWFIV416yX5yXw5igP
RLnr6hKY9MG+1YZ/ZU65F2kMsX18maDkQ5aq3BAUmu8ZEeZpmi2x/av3717kMUaAbgB027jp1JdQ
pg/ntkVztRX8/PzyV2buZbdOXuKn9pA1p8Ns4pAKwJCNds1b4Jprw3O5qqsKAP5Zuemi/FPN3VPH
5ZPfkRtjc6VQDA3gv6cuKwICdTBFmQouEA53k9ypk2VKvAUySTiDcXk2UMnu81u7n3/AW39Y6e7F
SkfToV9Urk9TXZ1aCA+7PobsNap1YrXPKDPFQ39uhRH52Z1uflr299p+Jc6Croc9Uphw/S9+KBeW
LLcguNe225dER6fQ3cyqxkv9bAqp1lEw/VqCZyd3Qim6HclOOBtx1L3Hqz0b79pWRB20O5MzRGzB
ERRPKr6enXDa3giHFz0//8kN3YuQMlVVt1Bad6mvUYspng20e+RQXhfo/qFdRBdQI5z3FjJ2nr2j
+rBFQ17EBXC6zcHJdPT53F4X4Z/e1cVWqXVk2WO32qV0fFhAaUILZOR1OF6jbVJUeWypN7dvks9v
Zq/P9qe7XYScImN0IqXfpHKsso0YcFTm6pZW4SCct36BNbTF3Xmvy/57kY3PU+BzKJ76+V4KGIyB
qItzFbf7ZdXDY5Mb0M7XArJOYmYROOT5hjfLs24cFrp9Cxl8hS23ZiON+Vh8UC55KAyLQdcj4PFd
OtDFoekm1K4Aub5Y+hsjeiVaXMJGNHQMrgL9I0Uv1y/LKngY+GiY+nwEr8Rs5yLSLbAn4MQ0m9Sa
izycXRspLO9ibQcisvJb1PFrd7nIj7XVFwQ79Dq1oZsOlPpJ+Y5OL3S5xe65NkaXMc8bOpsbY5Pm
jd4DNHWqMshqPx+itWHvT5PsssGplMXC0WxSp8py5L7Qy0poWcTeMxjo4nWZY5M09H00Gn4d1/OC
Mexr+1S5jTg42ii3aAXtIZ6sxcOCYsFxHgRc58sCO1UYGxzHSvJoHJSDTKMD2rCAw9iNZPvasFwE
zrxeMqnaEY6Dpgf1PSzn2a0K3rVLX6RI5QK+VS1ylqLDYOe08tmV9dvnA77OvT8samd9D79tEdAX
OTUTGM1pDTahDaSl6Reh7cpHjzunsTo3mr3/3Z0ughUBts4jYDTjUyk+ig66SOjeE/RHnUsY82V1
/1YYw43v5rUBuwhVdl23hWND6NgNEAubOTfjkhu3Cub/mO39YdAu4Wo2NPf9YmroKL0EzVWxBfeA
yX1o1Z7KpHFJaHgaDQg/IezeZrpH4yVQdrWL/rwptOmL7xSJi0OhPACxaILvtPlkoB9hKZ5Z1oR+
/+rJBLl8yGzrKRv5psqq7YT/dmXy/25h5t7fxTv7IiRNqO5XsLGsU72Q76yzo4FAZv/5C7/yEta+
39+nVoUhsrKyYylsTI/ToBNPyxvfomt5kX0Rg8qA5dRgLUMETRty75joGcpSXpUhX9KK0m1G73t1
Y5977UEukjAbcLsCUvAaeb3TQucEIzvt3DgKuZJA2us9f1t/NbjoxezSJnXpPkdNjO/5LYnWtZ99
ETW6pm7NiWpsygPGNgFGf9ejNHfjFVy7+kXgQLGubbBvZilQtOfWhI6Z5D/+buJcRIq24w1r0NKR
wtaij21rDDZ0bvnm86tfiXiXmObC7XyqRwsRz2++oBIjQgMoemXrs4eeLEbZjx4dLp/f68ogXfIW
+s6iBuWqSr2iey5HdCSVBYqwf3fxi7WbLZNvT4tuU1gmoDW2+AaAePd3b9e6WLvMIVD3wVQ8NSu0
Wo4TPgpNkFm7z3/5lUl/qadFgxWEcGYJTTt3Xpuq/e649aawwM3+/Pr4gPz5s3bZN5PlPWOKtmVK
LGMLr2N0xu5d+jJZe3S97EktQjRsD2jC8KZYL3JTyNfVltuarWjOFzTtkThojAf4UEQmPdnK3grI
jabhw2bPuEi98NCu3ZOFC1E5IqirHbpLQ6eZ9+P0OhvYedhuxIw+Qls2RSprMxJKiRaIJUWcR7dJ
Yrv7Tu2BIV9DO3ToYY86N/5kUZCiTeADwWnKLrCd+DpS95h56ERpnIOAMF7tLQYkqoV2gL6uwdGH
Ht6BFat7wofDz9T30nz0aBHje2HgxfkdqMpVscG3o1M8NAtni5/APfnk5hw6VLiWzEdXfKuaPdSB
XuNBUYCOaN4lwrJDXNLUsJTNoNGrzvg78Enc4Ce4poaCzVvHkfAsLINXIuxtj5b3fhgi3iY0u6uy
n9TlG898wVdvJP0hq50Ykn4cyWdhK/gBJ/RBlq8n9Ou3EDDIsBnre/SyHlHgeM2CIlLszMxHs55j
i+O/XDs04ZCaW/QVvyEPsA8thkgJtHmbbwLHE7R13ztz2nXOtG1gWUIJCL45Otzl2aKnATWMFjtB
NdRRTsyNXizI/tRuHUJTkwj7REUSBVTQgq46vJvS/ro+JJlmHIYPMX6KnscIcLt1b+Uzekb5IiQL
ifHAn8/dayFj/fPfPgjFhOPrwHOrdKhywK8y9yvaM2587dev4x/yln+cQ3+7NmuKPNAtNiCjE7yg
fD5j2Gs0KM4tHq2l5MZtrkTYf3L7327jd4IKiKcrlM/pFt0eYY9seCFLxAeyHVWfkMy8EUmujdbF
p4Iz3rNWDcgxVOHs/Q4yOUd7040HuRanLtLIXumA5uv+GiLBpyJH3VnxHZPNDSrPFemufSnW5jiW
d13ITNMW66HQoB2L6YAFVyi0rXnJmjMN7GEiCawJk84mqSlfPp9laxz/w0y4lG/XWkL3hLwy5cqh
71kw9M+900wITxl/tiFLv/PVfEvvdvU5L74mIqgNU8DONEWzGjlOges+EFP4m3lR3dbrKGqXFYdS
I1MB/AKFGewXUS2bBh1goTeb/absAv/GjLn25Ova+G1yehSbA1E3bUoqNIOjYaS+M/KFPM3M8WLH
mfONqupbzm1XFtyl8NtnhkOXuWpT22cfzSBeBp9vBQEvtbtlhnjteS7iRS3tpREQ66RmDt5Aj/AU
kspxo2EaSGpN2OMCEd3dOCe5UnD65wX/PngayFVfM+zOifzeOcPdtPYkNuO9CND1wSQcyVkWNtkt
150ry/sSbusD8ta49VynbOre27b/BsvCG3icK2v7H/XYb49iF2IwYEtTp70pjwGgsiYdv/pU3phm
V2LgPxuX3y4/K4PJyrGqVJrOOW+c9QO6l3V+73IUAxfra9DON61vrmQ7l3LirhqEJJ1Z43Rm1y2H
hu8LCHzxj34+W9MPQlG/5Tf3Xldm3KWC2Mz8TqGlsUwro/Ce3GWgQMu05JfR+g1IX1XbA/GBqIbO
FstBs6LphmWOcAZFQb/Fb7FO/iRQLh27JRmnboyzyZYyGqRT3tiw/bPF/EN4u1QiiwG0BrMPilRp
dIjDA07BEqRlcF9oH5D7zP2yWbMw8c1x8nhNzVwX0N52W62FfOAR0HuFj/+wpD12lBV293XFtvgT
7NQlbTbMazZ591oIBwywAkc9JXKoJmzYoxpGVKV6lEg/iHob1Y0vxZXJeil9po1HerfC8+BkT6K8
VUXmTW8FALH+/DG4xKiLoBNTTocqLfyGny0YjcR+BzorfIB21Da8B4dO/s6i7J3Zg0oA1BIbZjYE
vlR1vvVa91EQj9CwAAhuCx/tKfKlHkINnASS2i7YV1jEXcg1aV4Y3Fs20hjz567qqtBoFTLBwWzi
pQBzB/BsnRRk9g+OOXZ3ABzqsHIZ38rOb8LANH90s8uO9moayntX7oJu+A6+Jkl8S7eHaqLWVghh
H2ekBUCXGMtBmot9N7qYa9YyvA1VOyYF9JkHyO2ML84Ak9OFgSYCOrcbygXdS17do2q/FAI5Rae2
BgmqeCoDnHPIfuO7hh1WoyAJFMN5QqweTBgHrb3MLowj9WYVMwA24GnUAqBuVuL7PJL6sSNOc/YC
q+rRBzHmYOBa1SPwca95bjVR21D7pWoM7IFMOUTTQkG5MaDJGIoaju0C/dBOJjFJl+kBHNEavfYL
ekIcey+broQllP3gFjl2DQpWR27hKPRLT95uCPL2AJmixyOWj2hX7uwDWgryLeP8G+rbH6yfyr1V
1tBGVpb5zDtd35NJ2qcAx/oH1tT5njTVCAKNPY33LanldpJagdFkPmnqD3ExZ9ldYYg5AW+Uwp1m
aY+V0cM5HJYuL9iDgc8AGhL9VhVwqlh6UMPLJii3jkQv9QwqN86ou2XDZmXeVxIH/FPpQMREBU6X
JKzIcpBe+ql6NXz+HQ6loCQx9GYNJSyp0IBc5+2ZeArwKEPEoNvtC3/cWaP3hMaWrSqrr5MGRmpm
CEp5rmUEu4onz64Oile7pQAzYbBGRAe7fM3HcQM29UbV/EgKG5W3oNvwrI1pPX4MHtv0noh0gH1T
me3Mxtv4JThZ87lq3SSQ2eMISVQ+BnfZLI+mlkbEiuUD6i/Y+SFpW7Ikt78RHFSYnqtDx05su05m
BMjcgSuDnWS4NVwPE92CGAJaGaygh4GGAg0IdrsAxYFOefzNnnVbAnAyUa86o1Gr36VCTZEg0IJo
4AkGHdU7GGdbA1vpEHituLGc8zLhbKxbIcjm42TxOwezmHK64/YEfSZYOXY9PlqogsMwC+j/sZz3
+WrbF844PwuxNz1lBTWi0l0iR1s7PDXoTF3Y2MXByd1Idd+cqn63sNR5TzcLxnmBosttn8lgxoUh
kdUZERjm38axjERdhsHcwVrRWcdvNPEmy3m3/lVMyG2dL5HQKsaYDEhhcnaPyIT2eQ5wzrDtkZDO
FYWgF95xJtvz6r0x+30DOtHiDmeUzqZRpHNtxUMNbodt73r832BNtdh6BAp1HhTYdGHE0nsCJhXa
xTEsddJnbThMY0SHBVSBJ7d4ksP3QFiRRlMmnkM2r8IvjqT5qQ0NPwSjiFw76a2fLK+WGGU72Cdu
RzqcWt/bj3J215/vCmi0F7MCmovd4+1blgeLkbNZQHiH/9uCU9awlMtKTt0pA9AjTChNs3tZcivU
GMCa71eMf0ehFF3fGLVA3wFiGnyhDeY1XgI7FCXQp4B2LeC1kEWGyPzROeZ9HZU4iXYmO5TB4950
jlnFoqof0XRa+ufCwWzByRbOc2HmW4sEqJcIsLh7WJyqpMBkg2PabvanuFTlWWc+IpC5qxjkbwpB
NHeSqhRx3dW/JGMH/M4emFKR9WDBY/XrBHS0fUHrbJut0xAP3Q3HwJpim8sHvCPWZQfsaq0IC1Zb
wfpHnjHc4R9Z5e7I2PePWdnDQ02cTNKv861G4b50avTNDcC26cR38gkorOlD5tkvVGTjyURvqP3B
tUQPhHcMcnEE1ykCRyTMFdZPaeyLJtv048tSj2DK6D6uZb/Dq1uzlBxQFIfM75JbWxMYVNMqYUF1
X5T7dc5MehpQDPDgHbB4P6kzbK2F4YvfRHY+A68F2g8uI5yHXj5MS+q1PYL4dOiB9RnmvUXLxMaI
5V71xUAaQWq2mbOn0mZhAP1+AdbdurIxtwbA9IHPBVbrR87VfirrMEcVCSdeoQQzKxiKuNVm6Dcq
XNdar9914x41mYC7qx6lDZFyQb6tE54vX0ZXP2UBylKIsDX5wOWd5ZVZX9DyFXcN+gtHcofh55gv
63Jbf8p6E8aRHBmgJzT4lBs7hs209lxI09zd0LzavvcmsU7wiuVCvzsgRKhm3FfoCqTsgxIYzWEP
UC1f13FvRzQs9tWjqp8LujxAIrwDrmbf+d6X9RX50ns37OWbZZanHPYI0TQvZTwUwQMwYDFchleD
HAAjmFWGsDbeKVo9GRmKajiUKm0Jb6aifWsnI55Ide8B2yLMKoHy5gVHPSj9+zqqLIbDydnmsenI
gzOPe9k6PgRwg/HINaZoCwCdB1ZEIdwlHjNKzuY4RsYMMptGs/HGN8UYsmJ8aZcliCA4d0LQXUAE
aRBoTZPXzy74K3h9bQx++c5ochqXpbKSvDC3kzkel5rG/ugfLUc9CaJfx254XGwDSl2R9AvBNhPL
F1ifdAIPiSCdRtvCFxSk3utg/jIU+aHGn6t51DivFOrUU//H3Mx3Is+SpjXf0Sf5XOJTBqlDE41O
D5IYqQEnAt8QKg3vjreI0pQaJTo0+0e3H17w3WyfUXHdqVImegpOVW17+3bC12fWtEqYTaZjnQXL
FnlT/gP2VM5Wo6vfDrve5BGfalhOBR60ZRQudFAeA37LZysZaV5FpY30BeeIFNSZHh8pWwCCA5RI
FwuQebeQokuQHhcrGsTkgSUj3EM/eS2AcnWvE/QCOYfJ6/aQfGPaqm4ObW6G0npzuR0FVrEXYgK9
TsOXnpfe8mSi7vYAWlZ7aIPFfh9IaZ9NaHCA9p6D8gB5Bowl6WS2T7lo8i2Z/AHnaNJrXsyxtU+u
4YhtV44ONCH17IV4KhtKLad49eqifJvQMXFwO5wms0bqLOpb1HghnW3uiiJg2W40W7qOt2ZHic5e
rGtPL3tiN+59DR9fe2M4xo8W4MCwy01wmRo0rn6RELlZiRw6+oR5rXeB2bAC0KrSBF2tQ2PyUlio
+HHRLE9zsNBI82n5GAAaRqG17mf48LmazAnyZrT1+X4DEg71DWxVLHzfH2za5yrsSi1/VIYHaQSH
cdeLCliTEiamX70wgJPDatU52o1t9eBj47Zx8jyYNiV36o1y+MofmoQGU6hFXbmaSIMFXIr93HUz
VBdMdAn3MRcdb4Dgu2vlOXO9FtJvfxX/zAWkrMzYBv3SbseZyTrsfPjHV1WJLZOcwF5vJ/VAcAgV
27pREKkv3RcoStovuYBSkXndT1+3KNECUYMJ9U1KpwiNrnV/6KJl+6Ee6m95YctTNSgr9uB7E88U
gnWn8504y3qzBsaHWi0+8I36cLkBCrmVW4+Z7JgX2otLUQ5e9xEK7UDgzdDN3M8W4Ic+eGlqIru8
8KCfH2sjBqmxiQFSCPBIhMZ9gYfxywA8P6caJL0zh86KXPzrVzlJ9TqpBe4IkP8lhs3t+1KUrErQ
sGU8gRjsfFiOyM8O48uxEdZQhw4p8jEEsWoGnBLiKgPAnNAIahmaJTW/Yd9kfVW1m0WDq81TkxMV
Z8L3N8oFqRDYHhd6ZAcC2J6Qk9Y2wvecTdP3kbZZQuyK7gsxAirFOuswC9s/GiLXiDv2/NSAtPWI
9hz0VlsonYZ4BDtCi3Yfz9Kw4fA4zw+jA/plPUxlGapSkTfTM+C7Phjj3q/l8EJ1RhJAxsr7vCJf
zbL6QRrvvjWxKcTDDqe6AxELAReJjqkm/E105iw2YGuNU4PdMbQItwFsOt1Vr00HfELsWuJYdQju
0Ur6CEpr7CA7cSdAC/zlmVgTMqYWPSyFscRNY6Y5vF3jzMeXDqtoDtg5cLpELciva9o+VC5wcNra
ZhxbqcEST5VyzgXNNnAafwZhLXRBsI9hmYkWX6QdOtiBAxoRm20qHjzmAGiJVkGclE8PSGC+wsAU
7nf4a2FBPPgakG3hiQffmYPQHZHvmSYU+svd6A1b+EhsqwJmWTP3wyko1rIPjnl8WUU2EWA+mORn
3jtfPWLA2XKY5tQycpROxtcagSBg5HH04bAHCDMQmQE66cdMrpPosamXqEGzSlz3rp8Q6eOp7STw
g5eA18jWh83UlC5aIbzN2CKuS0kxhCYUU051Hpb+3ljAbvTao+zZ8zB1CbMCfNrHzowJ8dut70jv
bm7tfFu1VN93OfH3CPw4u3IyG3ZjhNlby1XIFmRmmIe2Jf2zjeOSJmkWdV972DLMQT/9GMHOuYMf
EnYHVnHXs+yOdsUjWpFYVAA8y4rpOKK4CqCpcaZ6mVenoiMUpu++Xf4AWqvfuKUJb8G2+eDKvZ91
eWaDm9AS5X0LIOPOkiwkTvcwNT0amz2161cVoqRRwBm4cRVySvUy44JiVD+mYPQ2MPITYQXgaZh3
TQvmavOLjRyGEC3860FHBqmrsn+NnGISTWeXzLtViKXGduM05U+L4P8phTiWBPRou8As5d52fe9+
zVnoeRlSpZ74zwMQoQD3enFX2SNUxd7bJPB8FJ+UcAy8rUP9LWALCarej1XdeknWOXKDROnXAC2I
1S0tuOhNHFDvW8D8ZH1qYvUPTTu/w9v1IBvM36Il4hGNXdXB8Xr6yyOAeYIFXT33COchzdt9DtOP
PZ39VbEpn3NOTq4bHAwpdgabvsl63PqjOlCADuZiGTdcYZeHnB4OJFltwtaxjLSZf9RKlVHX2rus
MxAQQOXC2gcOD7oEOUPHB70CUAgj+6pE7R8pOnviLOhtMKT9UEy1H2FjE7WgOIa5ro4G3heORTXH
EWWXh95ingQxKqD6mnfguPbM50e/WO4qr9iBRfodNlvb1mm3tnCHcMjrOzxTEqiq2pjYFrt02Ywy
/wHMCXjLcKkOIb35WhfdkUB9uaHgGidLD/cY5Q8IpvZaznEgJmeB62wk893QoPq5x1kDeN74Md52
aYeDBIqEj/WRBcu3HPWRoRAQJ3X5vS+xq3L7bgSe2XvwuTp5QXuCoeqdbWb3fjcgV8Tscyx931jm
AezVtbvimw7KXbMAvOuNwXuFPnZ8v3FaqlxsPRt1ZCs0DavpYUZhR1MzHoUPPp7zYOXuAbj6LpSG
v6+N4M1blvt+Iicn179AMn2ePAulAKYOzsqkQKPIqemnLzAeOdmje4ZGrAdEA6Wh2qv3paUfHBls
CeO//A6lT5LLFPWar9AeorXBux9q9e4GyMUxEnBOem48d+d27p4hywz1bI54bfmzzsk94KO7krHd
WIIGqQGc2UJ/6WLa2htPzxwlFPFEhXcvkcSHQFOe/XH47k5M74BnBn9ZOsOuQalqh/Nm0Os0zj4K
DmsYCO+lRGKssy1mdIlzgwGgYEDN1YRUhRrAYlDtfrexjhtqGZhLKLYOeDuRD2b1aegCtS+V256s
zoHBpeTi0Qi0uwHvfoBwatZ1GNC+Ty1VtU+l7xab2ak+Zja+KF3WZ7cFBJNpyzq2qwINT4m5bmjb
OgHLj/Y2ZZpYI3N7V/8PR2fW3KiyBOFfRERDs74K0GpJ4315Iew5Y/at2fn19+O+nIkZH9sSguqq
zKxMOctPra+Xj0lP0VN6S3EGqPPe2kk3TrGxFEFnN8OXU5rZ4q+2ZQsS4O3kZ1ITUXQl909jFpOz
A+LK93NJOkpamuO57Tgu7Xau812sj8MfPtX2u0IlAJUiHBzA3Uxv9/1S5XdL0cfkHb1nVhoC4izG
NEWvVmwjut4fEAKHbW9vi3Xuik+24a63HrObx8g2m2lXDmb8QdswPmPsWYFkDsvOoFz5MnW/aS+c
p8GI1YcYVvx5JlcvCJ1VRpSdmsxqMfaxJAbILL0VZ+YUpt/CmcICbyaOTTVgYG7X2SHVK6Rs7dAl
F9nY4tyqpTk3feae/i+0nKwiuS1E74XVZLhkL475rS29Ya+PDfx66qigzFZxwwPR8YU+Cp/Dq3jy
1tL9m07iTxKtyxZxl81kxadeGuZWP0q6M0PtPSVMzA07PTm4TGwewG8TGjjXMiqL5QEH5fyo6xEs
Y4VVoJongQ0+2UR1jCE4LdDoHON8SF8VSy0H1JDLru1S7ajWzW47z9D38degdsgv01u2Uhh69Idc
n7XA7M3iJNPNcTNize096WL9026t6WGYSuMtk1PbEwMw54+aU0d+nZXtbVHzj2xnQCzeQfOwChkH
JIymn5gtdIE2TsOhbKLuobd66zjjSXdTKi5viK6tc5YX6m0Ypfmq6r55mLvU26m4iHaWOdRhzOLs
zk04WUTfFgEW6xJwGBX26po5YD07bACXFOg2Aj112M2zjMF4cycSDAvXFg/V1FWhG+cVuVsIUuxF
JX7c1cVFsG1yn1SFht7s+tDkEQ4qRXdetviB55Zq/QynVmBKh9HEHuUp8VpZ7+jz1D8kSlg/LX3U
7/pOMHS47Ma8aYWF0pCswBRRTDStd7OMBCKYTuUGRpyqmvExxqDc92Td/M3iqUberlwf2TSm2nXZ
Hro87s5ZASxM4uUcOrUcw04sGFCracy/5cBanag0aAGFqmsnSQOYg2ixyucK158PYTv6nqNIv6tm
i3902o37Rdfs8fCu+Gqu3n8TiechGezcJVAAga3LOowU5uvEidaPAO/rbu2tBTygaQI754pWWT+Q
NSm33gjXynHA4Hxp5tr3bGYAWBP1uRhYuyZZMvPbpjRYuI77Lm1c5DarsVeRQ/JPHHdXZ3TGABfv
9EYA7HzShGuHUkvVuXUsB0PmzAXCkzYmsjPUYkZiq2zpFDGebv80XZ2E+A0s+7KbBtxTliWGN+oi
FUQdCYZK57R3WYjY97pu7sdoUdTkqto5WuO896To+EODv303xrzjJBm+yiWeD7q5rIy41oCBEg3U
qLDRF9DnmMqm+2SpVJCv7KyWhf1PK7PuLBeNVjSKrlPX/MaMsGlVXqtSPREUce1a4yWFDiT0LX9s
MiIrItzZ0xJjfWpa2eqfMqeTLnDvDNo2po1oTKyui6wKNMtoghw7211N7MN2uTj0TPHCIPWME/Cl
S5KUlZX8p3Bb9n2S7mWNDI4NN9F30Vz/zemfa0+xSROF5MwcRTYkW2jWgfvnrxZbYe4Zh1xP76W3
3KvWAjmNvHDiCC6n5Dg3pCdU6I7McX13kTGprDnCjJ8iAeJJLuCb56QvqmA1wsvTN7ZWtn6neG7o
cUTBZJ9udrRYZT5Ea7/4G4HPANcxQxVvZRO/aoN5i4vmrbDc36mVJ8vN34sJl4M80oQf2xDHam1b
Tqj5PatoqLGhB5iy8+uw1WAAhGbnkcCGPVaVMjQ6z+NAaqeQgK5287bqOpbHy8+ST191PH8My3pS
kzz2K7BkuzhPY5Xd2CX7jWftyRgtkPF036jafnW2g4POefEzN/3X6hWOrGmzX+lqQSNhTFygipW2
oHONVyMr0aNpHz00KlTgsYzavZ5Fb55MXzIJ/RJ5xpG7CoJVNq3fYCgYoOWPryIzPmbNeZdd9m46
8cQmDZ7nDec8uP5ZKvkQjSAv6drGD8j8ysCpy71TOT9L1S/cBlvymVLs7OLmGS4tIrJK2zzUMlqM
pesv2chEWpaWj/X9Z5doNyFE5nuJPpzmbNy8dgsDCzLraWLBHhYAjgc3YLxjrvycl3hN7iX1w5+7
qgutzDmQr/lLVPrVbYxgrsVtbgALvMa+565bAxu7r32TvrbuIsI2x692TeevTYGYpNN9HOWBqQP1
iRWHHv+y22hoFdMwGcOzFkdMtov7mLpZtbMnFIZ9LRpKWXU1ATV2tpQi4Hk699UYTjlki6bdiowP
CCry4GoGvvfV12oAo2IhDe7eiAAAqgHghkA2p4Ry33pnC6fL0Fvip9TuP9ZWFACimDr3UzodvIQz
s1eDE4y12E7g5KWrmpPnDNc2pb1syovD3R636O0q59duEgKW11fYuptA6O+hAdvlelRgcOI9moX+
1LEj6RvF8BWlprOzi/SRryo/K7Jzo7vfCbtsxCTD4FSqfFKjebdzYOzKELfCrRs68R7vaIO98tX+
XEXsnGSPC3W0FP3eSiJs/R3s+zcBfpnTRaS1wYmNl3lzmTPd4y6I3zS1vpXmnIXRjDtiUreKE5dZ
qHARIdqYEd/MvLT3s6Ml+7LhooO8O2ESQV60jhtOaf4rSuODvqnz2SAtwrVd0r9Tjcd/nST9DatV
O5D92O0b0eVo9gdtF1ve31hO6mik8pWCpBimpu4e62gzSKCE7Jq3JQE7XYMBq/fX3mJaSHK5hpPZ
di+GPvzHBrFHwrlj7NSYdiEiOnkeHK0KCttCWIza8eZq1b3mU0uYbaW1ixXYlQ0qckhkjF9+WXsc
Mso4w+7nvt4bmPbn5MHt17z1As6mgttEL1+EtcyEJbT/siTmXB4jP56kOtO5z3eOcOe/fumsZ6fU
EPyoSCw7HMfyQKVuc7Hbln/LteJImAVEacE1ig3AIAE9eGLKinwLaP+PLLXPdoJIKuMkf0nxPAhr
4YB4Nd4SAHrgHR2RHEl7Hu+7WTnXeiqIejHa/0YyVYKyi0vmkaSCucgoQ8ZUfGqimW/6oP9WU1nD
zdYw3VPi+q5JNHCZt2NojLhnyzy/LCNg5Whxf8FocHdTumVv7RLy8Xa9xUiWjaY6InIBzfHQzE7Z
RPAFVof+0OuWT0GvQlFDnANxJWGSGJR6vOPSnShLbd/b0Ry2tTP6sYu5oU7P9CT6pQ8UNB7Util2
ziznQK2u4GTkDsjH3kp49JvpVmGDeZgstFxmP3/UHQKWRo+9x9bTGOENsGUF14heYz0Rg4GFuxpt
f3SgOOnjdEjAxPsTmfnzXBRmSHZ2tysaWZ+MWCf4QZjtPeU/SAWsM9Kbmdpa0fUs+MMZWfLZbit2
qd6KMwyezZQyjMSzcOrid2T6jG+UUcItdkNTTE9tHm8jDegO0cJZWOHSFjTmlnzt6r+t0kqktYb0
sx55zOrQJ/argO/2xC0lYc3nMHuKrVHuhCQ3W6D88Gdbu2VSLTugOITKJbEPXtqIfcl75BQf3pgy
v7MJZYQ5pN4etfYfwqrSw9KlZ5nWb20yfccx8GMjksYv04ZJ2SODiAYGIHLsVr9jFPZ13ZkP8Tz9
pxs0D14F3k6SHUPlKMPEzUbYUCztxga6VZVivjsz03Y/8hnrciK/hjwiIkNIHsqqaGZe3mIEVD35
XRyXfHRWHLTO/C1TYYWOXLod9n7Roe9ISDUL8Zp7rnVG4lEFcTmsQdvxBqKcDMbWAHbAz6TeWxmx
FIto/6aVOx5w0sDSXBGFC7WBlJvWLgAu+aRT/gAhom+aSUxICaXSNdDtJN7cpEQOeQ8iuTMkNZF0
perYK+d9XPrEN7rhAZVM5iuLfJiu5u0w9QChrx7qFZ0f010qY8l2vZtetbp71qztlG6mo1knwFYr
VAw5GRWzwTjg9iDe8qImddkVVeC18YVYZHEW5HWcmFnqR1VKG+GV/eRZWhbKPitCdqTuTW3/7XtJ
w5Qtwu8NcI+EZBJ0LdjGrvVcBmQN8Sb0WAJHZLBBi1fsDQsQJyqJDjEEVhNOtkGIRibDdC0STOLb
+JPglwY0XQLqNAvG+/QsSbG8J15TAv7WMFLIhAPgiTqopNVczKgAbht1g1NDM4PanDlONKTx4Avz
m2WqL60U+mMdRXFo9lH5WI4mp31kDFfdSbqDjaQ0cGy7P7RTghJyctddjoJkTy75+AxQre4ppn0H
8uGMVwfoFuJDLYFt4jWhxZ73MWU2Gao90vkBrPOq8AIJe72Up6bIS9IgmvXCrvOm3DdKUKxsCeJa
8MBO9IBxPTxPbVqe+6nK9kMuIt+YE25mU+tCkLYc8i72djGpBIHTcBZ3XWc+MB/Od5EYRAGpdlQE
tbPXMBNZ9Ej2Tn/WvFHzzdyIEW84xNlHvfdh9PiQWnlnkv6eVId6HfPXtS/FPo/dfD/WiXyMhG6H
ipXCu9cY8uRpYGtatHhBgjH4rRx5HVnf58TVRjaxDEP7NUIj7JO4a54VmCseRM1AdkXUIuNYCghq
ORAkYJWT2rdtPsMFjd1BlBuQqGnuj/ASG3VIpb8QL6JRlUlSntp5eYCHyL6dKEO01hpJMFfV+CfP
xQVNxC1KPOAtZ35sJZ2hRdzzrnMjUIKlWv7GveXdiSxO0UAs3UmBqNIKDcUPnLgbn+2OVKD3hVxW
ypoDntogMhxOREhbnyr27AvYqBz9HBha7YSyZSBqWz7GPdZuetaqwPbQwaVzHZ9shqhQr1OmpdFt
22unR/g00U3D0EcuUQzO5N3s2fhvjXnGLB27Yg+uLyB5A5eEmqSDWuXgb3qKobDghJYKsUmhpWC3
86SfSOYxg2VyR0Inq8mPpFKBa6CkcXR8X7sGZeakzVPo5Ka7XxQcxZxEW65IXlkP61itB7u3Kepe
78YIz9R87QwUeZlIrD94yHakTeX9W6a8DaaK5HCs6ml9sZOseiBKvvxPX0X94jExfbDu6T726ZqE
dJFvxcQnnBt5eRgqpR+MwlofuKm89yVTQBaL2R5mR80BZds+uXOLTsZc0nAReb2PunZ4HFN8NGij
QearZGieMxi3p7L13EDEGrrIwZSIYSz9oNum/F7MytgjLUxInifZ3tY0Zt8KM7QO4unbElSyERf2
IIvL5Mdtq+7I1GYFhUya19rLVDgBweFVnY3P2ZwSvLxoyadwRnmPh9L+IIpvuNVePSFjUTWjteQm
KXUtnMvC+kPUnPMoq1q8NF3i/JilVN/R6jgPEvHB49RI83Px9Py+pDZSs1LAT5Sx9xLVffdpWvF6
QNRYHz3XoNmwkn6Pemx8aZtqCq0S1hA3rcUNZmNNH0TRqWNfmARYDXX3QY6guVeDhQt3lHUH3bKK
t0mI7iQjsFZWeo1bCacb4nU3/DOrojt5NthLZLflR7lCvoqB9CgxTvJJ5T1AWWLFJLRNJhqdegrI
R6JM5k1Cxq7IWW8aAD+UjD8yZ0sYryep72AKrZvV5bASbBNc8D7sz65jx35aeNPLJJz6sLh2zDM9
aeIN+n19YN2+um9iM5xgDE67WNNrLHjdjgXuCP1TRvb2vsLfBJq315cwb5z8aHesCE59oeDra+06
jlZD+Avv89Mg/EUEUQWeQ+rW+LfK3MFPJjWeMPyGypFYCp2ws2tvcBGsgdE/y3ccz5IHYdUT46PE
PBISX3P8hToUyGSZ/iyTXE+RqS8E4NXTRPzR2l1Hma130cTMCHmlXdcl+uDxHkEC1pUHv4mG4zqm
yAMb9iz8KrUbPB6b8bdb2YD2i6UdXud+zk6SjMt/rlxkEGdJchls4C+QGxh+jHzH62IlyYEYXxsZ
TJ6FgC884onmlRTZXv+T9Kb3akX0Or611FwksbqsN2VZ3H1XJXI6AtjU1Wyr9CFpquYSRbVD89UN
w39TQp/fGjk5fCtUTb0jGBRhYCLH90zLxZ/Bo7zWq+6eWeJofkx3kj8xE2LYyNh6NjPH/W+VUx9a
faafnTrGjG17TvR4S4zkkKh8Egvbm4NvJtCNHh06NyWlmaL0VS2jeygtV77Pw9Rdk4SYlqUbjIto
UhuDZJykS3cdv+LRILSia6xm30h72Xtmt75iNFkFrojXR8ejBLtwihd9tUTve6U+u7vMM6IwQ9JS
QczlRWBjlB+sA3hSk3bzWRO5hQNnEu8LM4WzNpb+DsYoAkutyDHq1dvnYD/3ttLKg4VhWoC1WY0m
z0wOi8GBWs8SgWnj/uttBD01XfG17RvvJym8w7LFFRWLMO6prKedJnPLN4ahvkGkisBRNLhFqQ1o
WqAjGygsphOBbGee830cQc13RpMfXHzZUWhyH+Rd9xMVjiSDCTIcfypE9iNJRF5ZorOw8nWfVTqA
MYNOGGf0TLVGgqo3ji3s92Q/EkI1PdqdHAbGRzYfwST69USYmvOc5chJyYmQPiYeM/GKq/Hae/N7
m6HmZIJBClLxS1C20piVY30w+YSAoGoUqIXzlKz1W1qmxpMmZH/RpCsPZLyS9VVPZTDM6pQBmO/K
AhSM2eU/SW5OgsYZC4fM0nyvAqcGlMPJpnYN48u2wU/wkx6mv5rLAO9EkR4so14cREog1Kg504nJ
krX+oVoHBGsoJ710pZHXXTn+4KyKdoB0sPu8lMZZJwn6XEXUpJ0rO/tcrNWR6JbaV7FV7FJDOjvd
w+CDkZtes/U6fTcUsgxSl1DFAZfixyyyh39cnPUrcy0EM5o9+o2F9YxXVCIAPal9QOPxlJvtD+aD
0GGzNX5Pq2exDBm9D4v1X1Stfz0+NCYTt9pZdm4/DaN3Zs/vZalZ8bfLX49Gx0/yaL+sxhUbl2yX
jHCPxlS2dPASX53F0W5lY7pPeal3yOPz4icearhhYZkHz1nLnkkmAqMWK96O2Nv7U6uEj9RdgGFh
t8gzd417vECsjWaofwqjOjSo1PU2lbtBDIXfeOLYO8aJk02jA0a8TVN5iJbMN1pKfyLfumTliNXn
fxTxk8rQVLnV+t+8toRFqUNeeQ96O7AEtK3zIhWUThSm/Olk6lyhd8Cz8jyK6Lk2hrvWEWdV5VYS
qBYRZgz7wI7DmYhT6ase02FXlg4ORAk6wE5QTT00fyevZ0nYKpwrm3BbKeNLU+9nYzeF5so32QMz
usfQP0Gdj2aUhF4meBGVey7L5C57547HwkFEhHjay5VgOW5w72x2+jFNiD5s0lte8W+r3MUG8oO6
rX0Q28Kfh/Rg8IrnwrjnWM9XdXpsKnViDEDGqaFmb/dlJkHN49DYyExiHIO1NtgrHdQNDcR+4nFb
o+muz1HgeijwDdI/FZIint6JWDbNi2/uwlRWS/OSwEMCF0yvyK3Y7Jqujs2Ow8hF18j7y0tBKNYm
kquN5eAs2WcrjDdFOUJ4t2KOsGNte08o5IhIYVwyAhhMehyAz13UwtE6S/up1dRhb04utkz4yDF1
f222ELchih6SKL6vljJ2ZKg+yrKF4Cjt965vNAbvZn7qM9vijozPnWMh8W3XPcfsk7XEQHlNu0O7
qR1FzhJv2odKX1ACrO1JLimtYrI+klMarpr9mlkddF/7lcnluzCSu5F2dSjaiZUNJLgGbfJOif7S
1OvDIAuCBa0+NKhXO4NOUe9EIAczcJjewOHjZztL3oqKV6JshnjntSQlG66vHvxMGy/aDIDalwYp
xoZzxkb+Pa4rjQ6yFajTc0E0Lu2eeKtUck3RarOgrrhMw0qGzvKgu4itbcPwV0M7L1hPWW76s2TG
kzuOX/AfXxyi+0ZXrzPW7Az5FXGIEo6m1Chwo5qbu5TxU782+7FNP3Ptx8QSlutYrW4Awxw2tORI
Xa86+Pmqa4ERJ+8dc6daDQCd9rNalz/S02B8cx6039b8XJslmDKFqHc55Cyj5xOx1cqyvicz/0vK
z0+Uk7rsmp+qlfs0w/EuaQ4zH22frU/LWn+VfE5WBNTRLb+txNYV6/68Lp5tvgc8/GmIqcIrvHc6
JA8jsX3WaoVubzFTiCcLh7bNN7TrI0glpe/XbrxZcQK0Tkquo7ewR0v1XQNvIOnaM6g8GI7AxMH2
m9XZYdD1ZZXF00bVOYPlN4ioEkUgXj38qQmNtaUV2tb6z+nilKUDxmdG1HmRX1r14RqDb7BTTu/4
1DvZM0v96ZwdHIFqR9N9tlr3ZTqezWrZZ6h4EL49rWv0rCHXy7PkcRjTSwvaXNozy7zGvZoNNjhe
CNwLBwe+q02XIHJITOrJAp3XgKYusHS2NqSVIfnGyleP5ocSxSLKp7lM3wqo7iz3jkbConqmHjPH
2W8fVbosB3i+i0vmjkoGWu01EC2okpI7klAvfW6dyiI6lUCoqTWcFivmWNtyC+svqNPLypb7djsU
2RhaLi4D+MWkgo0FshyhOl1GmdIv5Yoi9VnhJLntyqN9CBpup5oXvX08huwekyoOrER/xzcgZiOf
yEw/tuqbawHTNdBMfF6rXH7GzoE0W8PtusVdezCi8obFdrxr7TawKw5NboFu0v5trzEv7AMhvocl
zkJROa8OJSU30wzzGLDbZPoj7PIsy+4/FoAuxtgfPLc4bt/YFSNg1fK2lVtw4j31xvfiJsAM/gGa
arcYjNSqPuQY3ng2iazdgtZ28AfRIE8tzgD4f9fIPM5TSUKQaZFGLf5gWO8XVON8ng9WRouSGcjv
sBJYOKQXkQTt3F4IJSq5s7arXRMauQzjqUlh9RDKd2N05eRUvHoV6HBkRaze8sZ6bObovuKqJk0J
kduApjaPLID3wIMviWM+LVb/yhaNoCpk+7E33qasPc4pceddt12lmtTLdCCFwBSYTzmHBfHbjp6Y
CMah+IvQiVDOlC2dRWsDa9U8mM4OIbswiGWTAVjZoUrYYam84+QtJrW+7nw7U8HqJI8ydo9ZGr3R
k92jGPaaN/CDiOAWZ8W+aNOUkSlRJHB6uj+hkzo0OV2BjcB6yDZpJaGkepeGXZ26oVZaT5UaL6Xo
r60l3xqyPdNpakK1GP+WYnit1oor1j4UY/oqy+Iytss39O6baupXPS7kLlqHN7IPjhTwh7pnbUDD
BX4lIpW55DfRo19yeV6ENj3OzH6t2d+0tT8Umb0vCuMKLAnKp8b2wv7Z1dBdA75uPQhn7XBHYt9w
QnexvWxAalSgI2msWovsLqHRiLabKlWsrMwxE9kysV406AqldP2CsOa5sdY/rUdyZTOzo5fOwyFL
tRusmXaks7rNFDh25SzYx3ztL+Ncn+YCfMUjUcPDxavleUuUemonj1MORw1OZR9NOxrYlidRs2Gd
jfigymQ/L3BHbsEyR2ToJSpFforb7d2pOOdDdAdafkH3eVw53gTQFssycHJxS3zy6sLiioFEO25O
d/AQi+bj2RbzU6sPMMlAr0wWnN7IZdsql7xDeTE1cRtXgMpMaW8e+6DFUJy9XL1C7OA7UiOk0yng
YELPrVAHqzO+W3aMKEly2qVFYrDelX53mgb1whlldMCLDI0PUcFzPsTiKpTxJM2Kc3gy92lX/Ito
iSQ1J3GtwV8XZwmqaBW7IZ/2Gn4dQzytgMe25BvUlveuOD7W7jMq+2NZGl9wMHqYCHZttuewJvGr
icpj3qCu6R25Qdvxa8ruBUatf6TZ/pZwSVEX05XR2bf6dKUJY1tFH8/T0GL51D9GZf6maQXbF8Pf
jO+0rPqCrUGArdt1bBJsWqaFOUtt6d3jr9IhwezMO+lZ97aRbq2l9WjIi80H7l+duOgJlXYpp/Vs
LPomlv6HaPiQJ80mHj4YvXmsrOoRqOvItul23+lV5zsciEM6nSHHny2qvsmJul3vklwc4aJrQrvf
aM92/uGNHHfxvu483+M+4OrTbCKdGie/IH0KA5KHzYxkayfJsdzLJXr0SvPKjsLZqIcXfU5Cy/EC
Cy0ZqhiWR5xAU42vVVMwsW81bx3vWWrRR4TOFCWdWR6dsX8W1k1MFaYn5SeKgHBRW+aAfa2ZTUFZ
P/jWUas2R5ttd78rsfVlD7GazgkSlchOz5sQBi1S1ANLF9Fzw2jN/mPgRSccXXL8VYpavS25fiIH
9wtHhWOErqlCWVH15QN59fvWeYx0i/XMnz67JhbhXhUbtB004NzCTnfxJV88H2cZm7WkeXXvE60U
Lese8xovlQfH6a98dbvN6u3m5+JTco8jSGbZcuCj0cJJ+SGW3Y+iJ2c3rnoZOSKTsb7y/8bCYH9u
04Q+AJJvex6BoQMGalv2+XZDC2eHrrMM4tT1tVn1sKA91pLcy02Hoic+eFVDUn1UoeGryMLmCbA4
yvnRmVN+xgbbfpw/ZjIck2G5xnh4IK5+9xLxJzYnvgaAMzkXhH2B07cv25+mKA8lhR19SDBDRKgs
/8VO/5J3COh5a0hotcsMNto7xWF0xaU1zaO9mEHnIFKvtefC4PPcIvPs92HThLJ/tY0X9sv22yx6
rGqsz3DzaECmwFDylo7uOWoak4ZPfDZVuZeDFzSVRfzzfFjnEg9h7ZjwCDm0zCShQy1nzwWFZXaZ
srHogRfo4n5bpLsp57E2P8vxhigEnZWxW413I46uWh4dJhuZyuhH1bvdA5oxZWvRqZWE+f7CnfgV
YC4vf2WrDxzcRwkeVMkvJqABC+ivNuzxbs06cGgvVD0DJKHKksnLk+1pTfv/+6PY/W/f3LdDfWqi
gM440ZGOAKmSHseTuiwfBk5w+lqdOre/RLmOtwBVI2l6ZFu5FzZxTt3aoDi5QHpDfNm5qz+AngAX
O5+819l+2aJRWCYnXAwJXAvXsD1RNp/wzEPbU8YiRWPbW/IQoT4L2L2qCZBCuQv/hBy0y/yI9MWi
OPA3w5FtWIjpd9z0zFyOTJjPJreV6bFURt8Q8+SC4yGReLKw0EX9x+QPIUOz5i+aI8NojFGYiLBA
Xh0hnC546Ng08nEaTBdU28j5PdSnB5W3E/xRLXZqoZg5GLXu2JTCusBDeZAiTaPLOqRZjQctdnOM
hm9daaMWYk9gK2UeNsJEShwcw2ZjxyKWPHubDXkvK+POG5lphOyk+bO51CRFvk8H7bwVIB4uCxa7
G9K9gLsgtYZNahZmmGgGg/HfHobHWFgvONQWJNq4xn8FIDBq/nMM5Z9TWre7VI9ngBbBzcecjxXi
sq29TNNTbI+AceAEdQ3qqP6V5qbMpt1u4UC3ghfduKZ646y+rfpyc7xypKqCKJeoyRCde6L/Lgqy
140poyiUDtsuLdtrIoq/GtVHcO7uH69ECSve6wIHKKzJrkvc8iPm9ENQsckemREvonHLRinZcawu
Vmw9lYLtbNt5yiXqA08bfp28fDI2lXcq3pfVPBXVq3I/LOO/fCy5WfJwlEEnx+xk0qaBQ4vxZQT6
DTX4h5d0xVjQiY3hr7uARJbaispvaeCPF5S3hW13L1FbZQc1saNtJP2bvqCXm03yXUkK/AulZSKM
7McDwbvF99o262uNIpSV+2ah34jBfe3Z/LJXh90SPe+/9TZuvzSzQ1hl5AIpWTwIgBVvbP/Y5gSM
0KgB1qWnU0EF1oZiWYYL0RrTbtk6E27AAaqNZIpsKeLjyis/zHlDCrvRutk9huI+9uUcMY3rA2R3
zRRmYXUbwa2GrrcaGDSs5mcMPJoduriWf1c5rkWgqhl8N3NIbRyM/sHMButlU3lwBi1oXPSYLnR1
usQ3C8XWo3S/x5TS+T/qzmQ5bizLtr+SFuNCFJoL4OJZZQ68b+gknZ1ITmCkSKHvLnp8/VtQxMuQ
mKnQq7CalMWIQdHhDsftztl7bUWeIhEKqOiQoAZ5TNRJ+0ym7mfpB3AWFPvSRdsGIKGdsv+imwQu
LsrYsbahRpKgsKN8kbkeZhCeWGubFXa8T2VAo9lqoWQtzCCwqmXuJe5t5QrjmKYFK7gdJDuEfygo
wwqZ6jRKnXktKohOGY0t/jzsvygNYP139mUk2+GKdZLCoxupc11O9m01dBGdrJwNOxTWvfSUvbMS
Ei3nv6hXBOEER34TrhBQpBvR9xQDBr8IT6NmF9uWWSoY0kfOTdmiLoZrKDCHgWJFTs18aScKz6fJ
0Cgp8E1HXRUPQvjH2fk2+OUxZwc8UaExFTthF/2pZ1zl0ghJaMVa07nlmRIHZQUpH9wBi2qX7ufx
aeT2o1Xh0tW6Dda/LcltK1uX25mCrTDpgeioj5zHd31nX/hOcNQc+SiVvvaCeGuDAdWS4NopnIWB
UyWszFvluA+4b3aWMC6tJt1ZjrZ32LJNnfYyP3dzicBDzLwwTYrxCNdU3lylISm9YfCMGQe3kMfC
5sXkgFYhu1OOjYt6cFsWJUW5XrdPZtc2V2ZvXpJIc8AekW6boNrUqTryiOPQtKunLtI2BlLWqQ2o
6oXeHuMGwiI3KFZ1KMi1D6HnmRRHbVADxGc4qXbVGDFnUuMqEyDQK7QOEX/b2Wlz0Ak02LNWchYR
7Vs8gkPp8jtijW7A9kKhEeckppYvh+PQNfdZOkAyZzuDMvqy8/BAATdZCr3ehml9Rq+CMBVzblbH
20l2Gyg53rIabbXASLj+ugOzrFNgsFbhs9gD5b7+WlJgZc/IuHdTRVcmOnp5du/p5VNXpHxhjPco
I1omHq/kvE4MVbvJI3njJ+3lvBFSrRiX9tCs4t4o1oOrv8yfOqmMe2sEpZfaT9qQbnSRP7j1PP2F
zUXm46xvXA36k6EfvKp48+3quq+CQx+71xSFEaakLhIyno9RXFUlwjKDsgKnfnYmAMzt95E7lLrq
U0g3m+PmNXXqU9d06PDNXT1WaDqEhrsieuRu5WBhTBy8zdbvzVUzxfcxKzokgl3GwzGDBC3IPhmq
As5XHcZO61km420s033bRPd+lH9BlVcw3af7FCDgyGkQNds+cTltu+m10aD9x4+CMdTDNsLJyPTK
z1U1GCu75v2H8URNJ86XNET30ByXM9vdDROEtIRYOAaaG6Ach15PKctwkvSi+sJFrtFKVmRWhNdS
tnTgh9kJhQd8YfTMmvX42I3uBfrjXdcCIwz6tSW1K71pPhmM1YATJvtx2kHa57kE4ySwazS0ak2+
VyP5To0vEXa1j30T3GQ+eALkN+dSg6NjjZIDT2vtKA0huq+Klxz5AWSa5BgjYj7kZnHdlDhTh8Sg
gZuQ0JuF1xY9MsNtHlHdsW2uijM3f4PQJVyrRCbXM765pl3DN66Vi3IKsVmXqGqxA2GfjJAbhhzM
p/C9seV1E1J8niC7qTw/1L3xCcX4tlDZdeW8sMWYH9JkOSAoG8aIPop76A3tDZfc/fx94hK90Zjb
kLi1O2Wj7MkS9yxUdim59e1MFpy/aZJU7JvaLU6RGj65imO45oTm2dba+8wCA5o7q3keCiIyn6nz
GJjyMyWfwnDCXe/FO0NHAF8pdTb74KlRySVCmru0Kh4lM9f8c8ltQsN2YYGinIH+ZVvQd8iHC3/w
VphLjv4kcACLx8KKYJTMFXDa8UtZau9B4W3dxOFgDMUgK49a1fAg5MYVdJcn7AfZ2ivwRalQHSLy
uf0pZDhljVgEuQYDSasldoz2Er0rvT+11rzxHFrjtizrizIYlt5Uz3Hvfrn0B+OzLhxvlgGB7PDR
ljuY+eaDyyjlC5yc5wyTXhO1+6aRh9SwbwqDQY3aemHHTP6iRganedM1Vf6NZ+QJ7z/cNR43WExi
q5oIPbTACM2OmK42wlV7k+ghSDt9V2InmV/VKfMbCrYbLaDskukoel3IDQVmBbCydKYNEwOpAKja
1zcg5BDz2u1VFYbvdq+uXXilbpmsBqNf5qF/MQcWNZw0cuVs9THed8n0FgjnyZuP9q11qIqehWeI
Xw124FnO8DNDtmwsWZPX7VH90QtFHGxa+TL2o51MXErIKR3P0Du6Y7MPKNfzxZ3zMKZU4Uo2EoX8
Ysm8fU5U3t1NtY9exG5xUkZ712y7jVMFFNKKgzFW6bI20RUWxnAVTf1iQK2yleOUvEujvjCrYMMs
925lnHXayrwq0asvEPBXKBjabQ9qQRXWzdRJ9OeY9Q45MIfbvC7cM3JNWsDueG4MjENZPgcr5P7L
1MTBMnMD9jm9z/myNTCWsDOy3eJGRN3r/B7A0mwjzb0IDVQ2dKw/hzjh2Hn3PEdqDFYRiddTbV6a
sjbwfmOSr8NhNQbh3nGmu5r5grZ6hZcHLRnCFUxC3nNkazdp1u8hHi2ywqXbaV0G/D9dG25USANR
2Wy7w/zejSPseJx3xgyISzMHhdCNgeQRhKjfI7FGs+pSTTXfsKWsgyg6dao91NFriZ6yLjDNlmBw
LaFdzjPqxHRkIbNImLfdvt00hrdzepTNbq6dU9PfQhCgGmXG90JLnzBX3+ddxrSK8ddQO05EVzgj
DnpGkclRj9BATn3UPDkZjaYZqb+VKc9VLwbg1flz5SN7jB1k7e2TnvrNOgqr67YCcthS4GiC+CAD
y+IUnLrbuE70jVlTII8dQWpgcqxcxOl9x2rqt+xI/HFeRyPv1reC+xalMR1lnAz5dFKlRQCbLMkI
UKDIJm2j5eNjOIYPWijhb3SrofeOiPTvkna6701JYWZiGbZEWe383G9pgplLB3LdoiCelyE2C8gv
ZA7tTqd6pxSaWqR4+a3WqWrT0XhfdTY4n9bWhm1XAMyamo68dFWC9vK9wtkEWkW2j19OBx+H7ewd
gayF7BS/rm77G1fPQBZpHeWpkSB6x+Xe0AZPcQizvE2cqZd4ETG6ddOrqyh7dOgMbgBhTE9B4yEf
EjaQ4aF3WbB9+6CQvb0XttW/eG0erYSj+gfFSeUMpmDcOUVSHzrVU0FzY3eaC4OHlijOXVhP9g4/
H/VAny7oxrEzf2WEVXIwbUoFdtIiee38vtxFOiQy4liaboUrBy7YSLMib2PccZzUqqekYRfICVmw
n6whSh1KPECcGTvc+kYUrb0+0LeyDfWjh/CA/UDWIdhRwb6kDvZIm/mtc7r66E5lsywizT/GCSCZ
wqDoMRlBdNvkbX8xtPiwy6xBe5fRjKdijK6jR0zFPqS/iJhsDnpOHZ52/hPR4t4lx6dmPbmudkVX
0joEMkjhURvG3qnUnbIHgmO8pHlCVFAupwKxoM5+4woDIgEKSj+PVknTuUVPWNEaWRQ9cC7eOYde
3ynWPGYI73VHLn2DqlkYAL2p+jK+7FMLFHJhpZ90TcbspBvrtTBcna9e1iFEBxWthzr+ojNuF3TE
hjtORuCRQyp50gPor9toCArsBkuqEDWCmZBKaiZjjLoSetvc3jH7Ili2sqU5rdOHG0pA4iGSLLTg
VH790gJHY0jnBUkeQ7+K+10Ax2M5TH50sIF7bKuoT/b5XE+PJm/4YpYT1UqdaZLNRihX4+yiKj1S
QfDE4bQrFA4pre4QMNQxXKUonOodguXuUNjB+Ik9tbvUbP/RMIRad1Vi7X0pG/yYA9AuIxbeWjjV
s03BboUoL15DMMrChfActO1j5rqYmaEdxkoPUSfD4TBDZIRxH+Fct2HVo6htF1VsZrs0MW/0zhZn
zwDppU2cBtzoUgiPcBAjeAGFdcchA3t4YD/UI4UYBH1oVEoZbwQ/3qZafJck6VNn6GIXqzm9uqlu
kl682F3WMjNiN8M+CFMuKB+swYzhWuj5TWLmpGtMkf44ElK8kKWb87gPqMUKW5AyKCq5/A/FiVSr
Rdlem6VxDidjJW1rP9dwqArugqw8pRG+kym8nrBICB/nNl0zzs1hFQA1T5b/UVp1GQYJxmXDsE5z
Yaga7PeW4qvysmdJqXVqEnrn7ErHuf7KE4Afrl8PGe63VlPVVRMjzsOb+pDM5DHLfbCwNC8aoeoV
nox0FZjUz+2yvA9L+AlzrcirL8csg0CYb/OovLO9AnwnIqU0XQJ8X6P7vU+adqaD4QFDWhLEqwTx
NXiE5tkNaQ6CZDh/RSj/5+fh/wTvxfVvONH6H//Fz5+Lkgp5EDYffvzHHZqlIvuv+W/++W++/4t/
bN+Lyxc4Xh//0Xd/w+v+ft3VS/Py3Q8sluzNzu27Gm/e6zZtvr4+73D+l/+/v/zb+9dXAXD6/vdf
PhctCzCvFgB++uX3X+3f/v6LacMv/s9vX//3X84f4O+/fKJiFtV/e8nf/rZpmzZ/+Ze/fX+pm7//
gofa+dUwhe54pmFJ7LQAR/v3338lf0WPZQvXcy3HMiXgbpBuTTj/mcWvkPHrhqC1ajoG4NkandbX
34lfLcqhMAk8m/+Ea/3y/97nd9/UH9/c3/I2uy4wlNR//+V7OK8N0M42ubj99Q26wv3AghZu1pSw
nep7WMAcnyx/FW76ghONVdtP3rCJVFuvvrlVv7+Fby/5PTT3t0u6LCeOMF1Duh+DFcQgR2k6ek2w
moCwpq0yVGSWgzYwz691qR7//HLfg6f/9XLzHfgGQ1wKZkUpzPreGNAG6ozCTsPyp8HXK67//FKG
8T2d9veLuZYQwhCGbn8MiSStYyypxDT3dLs3DvuSKsETbqC8GUKKHl5x3bnhW+j6d5QjwkU6qxhC
QVsajo7vUwCp753WvpxUfjE1t7jc97Mb1pTB0ZTOXVPOk7CKXgs1fW6pkavGu0SzcauV7alGkTLo
6cX8MRk8z/OuJtRsYO3GetLBMmXtKYARNhnVKWJdIGl3P3TSXjbKOhdpDdRVyDsHEhTeo/pR7/07
224Oth+tup7cskwBzOSXQZg+C6NdsVQ9pqSRafqV5yTrqeRBSTFNF5b6FOApowtq73ERLnvdTVaG
266aWuy6S3p5uKc8fy3HW1Nz2c93J7/NAcAbDy2Ql1aUt9QpRWZcyro9JbJ4RMb8Bj7ookINCZhg
nQ/s9wtQbVMDq6cLjpSkbwGvbTK0BctE50bgxsJQhhG4ecxEcERCR+FaNievyNZxl153vb0URvAg
my953J2opW3qzLxO4qdcZNx7/3Nophdm71FP4jX//Dn5nuX99SmxGNfSoF/pcjj5EByTJ4NKUFHX
94Nn7zBQPdhR9Prnl/gAmv96DVc4DudQoZuG+fEazUhZxu2d5r51EGxRWNPH4jqiOFFa+TNAqG0A
CxiHx6OgQeonPgWQ4JVD60/Y4v9uRLgCWbuum8I2hPMhQCAOJ60BQdnc1xPsPD9+HdH/KWs1NOY5
ZgXEd1U80oK4q/0St6+zT+i7ypZ0kjb60pXO7s/vy9e43D942PN98XRT6rYlbGHZ/3Lvgeq7Q9H1
4YOTATUMi5p34Bln8N3P/RROG7F1fUjdOBOWRcZDExj2adiNYQJDpJ6SFeb75z7EstPJdeSaNdQi
dtLlVNzmMxQpYIRM3bCOBmrSMPbAalQcvuWATsDUvhiZsWLPvMaysVNt/lxz71iQxZ5u7ifHKXdY
hJA/dvS4rQl1jx1umsG9C83xAT7HqR5TFNDOa3HlquhNYoZbZr3YmkVwtPoB7lN+0fcU8ck8edM1
9UgfDMwFJ7bSKndhl64sWT5iamG/FRYj+wWkuq3+0OIcWzSR3IecC2jy3P35PRfWd1Tt3+65zVJI
AxHpsy7m8fDNFFy7XVEMUoUPSdwj7QmMZu1Y+cy83SXFhLQWWh5iqXjBN3aF5woEMLIvT2U4t9g6
WXXwJY3vIFt/7i1xSESw7bzxIev4ehI2n9gX0QkD6eDgx7lPE1tLnzWYCsxfkH5Ct7Rza2cfDdEX
P0cRlFyGsQViiYTa7L3o/BtTJa8A1pCjm9WtMKeHUKa4V53N1/vwP71NOkWfwTsUX5qP+6Tvtlb/
izZTxgyl//Fm6vgyvSRh3bx8twP7+ke/7aKk+6tl2KYu+fp1dkUez89vmyjh/Co807Ykx2e2REyp
/9xD2favQsz7Gpf9k+Pgu/vnFkrov87/3/YsR0qPFU38d3ZQ30/mGtdljFp0eL9/qJVjdoy1sN24
hqkAYVRxBdChK/OfjZ7vBs8/X/8rqv6bQVPlftiEeseM5PdUD0OJ73Llm2ab/LdWoz8u8GFjBMbD
pwASoSqZjP5YEbJ7tDyRrb/5Lv/Nbm9+lT/m2z9efd4FfvP2x6mzWky5Pfi+rEQJFA3LlAkUZBfi
5El/74lJ3+ptrv8k8Or7Hdgf1/uwke2axGpQnCJMqpRx5urNKqkbCnqiHH477nx32vl2A/v9jvKP
S8yX/uYjZRS74tEuMGMP8KgJk98FnfA4ZQ0wqMy/+K18mCtHoxFx7PvTJh/TN1iAWYBkp/V+lmL+
/Sb8j88wT9XffIYSR0ElSn3aMDTq16xKjMvK9rWjjnppa3oqOHgy+Gtp7Lb7YZ/jxXK0rLqZNnSn
ISLOkoZaFI+9Vxp/KTvQdjlDfftx6toZ8cVxBbfG27xUVAiNtXRFocA1yp+mqf1grLsfxno/VcLB
5J1T7xzbz1Tnqf/Q7Kh/Fg/0g9d35liKb74Vtl+odvMu35SaL8+BNMerimgW+dfGxtc90Tcvr9Gt
J35AZhszyYtdUTbhrkuUs2ztwvptjfvh2PjB8HM+DHefDrqRmFPGzrttViXfwCbVIAqN+B9v/tKM
4nwY4TaCU81A7LYx2uQKCXne0KdIrCspLXedpvWl0/3kPPeDucv5MNBVpA0O8PBhA2CzOYZEVG0a
R6/ueo3NWZJO+k0YNTGpy5odrf/8w/1gbvl4cFRRV1VxozXUeAB0OL2PHTl15v5/P1Tk6IEzhqL8
59f60dP2YQ6IfUxdUOKAmHe+TrWcHu8hHmr9J1v/f5+lwkH/+4eZGg708thE8w6yGW57lTXFRRL6
iIhaTQvCXe7Uo3/fyyQzt7Umk+ZC02xp/myK+9Gj+GFO4BnPCLeK+42EjAy+OxYrpibESxH4/792
Bz/MB0MkPOURirrpcQAGi94vxZXZJdpPBtPXiKR/s3jaH+YDT/rA1IMUlEYPkbBeqrLpnZcWZ0Om
UXWt2/DeULjednZL02U5UnLWX0ykg7Q629iX4mcz+A8eS/vDHsEG6gpexyXxZvIxPIJ77ftTYCkq
nEUaFYqomKmpjn9+V3/wxdkf5hDP7nkcgzbZ1C71CddLRo3GLXbkhSpl+JP8rh88/HOd79uplgSF
oK5HIuElJqVnKGoS9qfdBeIn6/cPFlj7w9whoQh2/WAkGy+NbPU0VOFsXDBx1++73O/eY33mflpD
Zf9kCfzBZGXPH/SbyR0ypWf1KkOPOGlIYmFDKPeGeHo6d2Xc9gEN3QrTyZQS435rIZbvH/7a1/Vh
GjE6YPZqInqkkdSRdiUEDQeFctUU9P3h0f1krP3oqfgwnSStExAbpCcblGXZrdS17k1lXfKlBWJp
/eQapDFxt/7diPswaQTclqnKLLFtKcLrKMnbkJzxKNHajd1qsbP2DdSYp7wvhHvSjKxtV9ooaFzg
bcvhC+he3Kw8a0L9DpdOlOeaiPWZlCga3BxDbxrNqfFkSBMXxmO8qjzbDxZB2ofTHrB0N53CEkLv
Ux5pCAs036+KTygANDobQ42h+TkftAw0alkkI0iGDKbIG7o/p4DWFKTQfEMHbC4SPdfM3nxvjqNX
ddAX5yHolYN2oYhcRPiaU1+nfgq1DEWibZxNUUfTwW5BbKzwtSNC8TrG+CLqQUm+JkRyRGs19TiB
pTbS782GurTfiSnz/ZvJxRtpnltoglDzEnxvdGcQB9czbtA27dcYuZS8tcohQBYSZoX5NqTtTHXM
yzkTJYYdi3DGm9AC9DokppPe5XVzm8sK4zre+sh8wdZK2zYESArRGIu6gdythyOH32V0kkhbAMs8
KdrvI6Qv1KmI02LoZ2iFwxJxxVC2IscZlFRF8poJP9DvO5yj8oUgMVt+LnzbGN6aHP3eawrVCgOw
6oXqd2CSYzS6uWS98tbxoKLCWBZO1xmPblO2tFq4tVm/zso6ejcIPFhPqaZyqKm+bz5qzhCVBxjw
INUXDltuVkEjlMK4JWAHKBqnIX9SL7KKavtc6QYmKiVtoZ8BX3XlyaK7z2j2IoXwgvR2RTauF7Rp
DcWlzCFnQaSEEN/IPIBWhG0NfUroFmNy6Kh9BTsZmm5yGlLfzTZpjWcG4K6I3EJflA7hOsWCfnjn
vrpl1BZvntliXnThL8f3ue6VFlZt5t0Dgq60aLHI8CieMs0rhqNG6bpAN2x4KTv6QYZ4ESYXATzU
XhUWp4FMCPO+0yrHudVys0ShIaOkD8aVHYHzjij8qMy/8rLAVcRll82OEIVELqc8ZCUtKz2absE+
Gzpt1TSMHWQEyvExMUYwAGmC+Sr2t6WbSSWWGS4Sh9gxEfQOy69N0WkxCa1q370oAIoBcVmbEowk
WV3rFIeiqpmRY0Edoi2W6YBfF0pjmV94IqWAvBlDxKXAymAUt8857QL3wderrjm4UceuocRXoK8Q
3an+EbNUmS8RDlfeJ4ZkHF0ntaWSg2H1CZLAIXLDbK8Mz6PKhnpJyNu6RCd2CX4ulbcSmH797ljK
878IM/O6BkWuZPvP091HmH4dyMXlsPATGUav0gn1+MYby5nyFlVjUqxpb1MSJw2nNyAm5UUCaLvQ
REQ3uHSrNlmkiLmi/eCalfMaJV7q3xMTgTuigVRcL0GilfRwgauVUJdGD8hJg0C5OrVBheWMIeLS
kR+apsHOil+qPCaqN0riknVUhgUCRn1P4JLXEAAmZO4tBgvOxaEy4NZ/Ioc2iS+bklbqnaM1nAZi
x+9SkI0q90ImSZHj19GbnsBAF3vrBV1kJa4RflgK1eQIghTeKo5zSF2FZxwoe9Lj96NCLHMfw9Sj
O3Q9vMYxwgMI50rmVzgK63HhGpaA7hlKL7vunTDwVqpMTQTnWcE6G/X+SNqXB3Fy14eVHyJQiwaM
5ZhsZLY09dTolgCNGCzruGj9+hQZghzkElYAn3AUZu7jCsGtATdJcOa0bonJy+ObhkAvQud0txOI
ESZVCHTt+KaLsyesxtgjqRMPDrQ+NCEtBlAddrbdIT5Mw26LbnSK3nvLzFAjNNCw02zpen06x/XU
iA9wFE46HgQh5S4k/hARnQOXgRQGkRgST5PuuffEqJBcXThaBT89iVBcLVOpMMEWDT2Mi4a2DiO2
HieA+BT7vXWWSTNAfeyNTmXBbjTCIvOOfVbzvBzHYUytclXTwZqwpRpm3995Qe278jIuYGUhtuxZ
12jyk+iKJm/0jda9gxkdTbODWa/fNKhE1kNvepiIGxwKDU9A1GvPeUQqwLLDvw6VxYyMCTvCWA/e
ex5AOswXwkhjqihuj+/gLoXDZB4cPC4v9NOQUq1jfFDIrQMtU1gOPKMP933n4Tu0otyc9plVK+1x
9HS3B3GJDGSNd9t2X6JyQGKMVExrTq0nG2A1wzCiqQqKkGcdqSYrdAle40ESSQAKeRChCfMiEiRv
TUMKqoUQgxCRxlj7Ne8bmMrWMqzYXHsy9+VTXkGT9onwELWBPYUK1A4kb2kgo6+0aqgXIZNxDI9S
gS0bS7KeNm4EqhmXnN0UpyLTu0f6vFVyVLU1OORCuL4ogHSHBMlRERhop9kaObYrToFBeYNbopo+
ETIBIAdlqJ88pkRqZBey8brkehReCv+cma+7jCcRq4tQTeQLDWQbASngwibUYmMshoPVeA3ofmXY
VL21GMMAcIIsdvAqOxVadTQ42ir1FTTmbtId/UF5jQmjzm8zYn5YoCb/Is0JwbonRiwpYDk7xvA5
6vROPgc0xItr1yABAwyyRqYGlh535jLZgVqaiV3170nL7EBcB0bQs0yn3ruCaV2hjgqmsVj2tlbl
XwAjF+qmxkrvXdWTHmsnAC6hv8s4e6EXbhOzru7bUBXme0vwnPNAzmWrjp2fQ9ABBz6ijpAt0M2L
3str4CImRuLQQr9So4iT0pHTZ5vl2WApyAasyEWiBPGMfZ52j1PTRvacKdfnxKxEImj3GoIiWmn4
hBGDDNLUN10yTjc1Dgkc4ziFy106lWR50bpKZMt+PKi9VWooB5q1Y/n9m9NWkuug2Vf9Edjh7B6l
GDMFd1jDi2Jbp0gu3+Z5RB/fmG9DZ1tDc5+uArfxrUuvTDNoHZoN/hIlymz6n0QDvQxQR6aJS4IU
UntlDg04FCuMsvjsJp3qYHAUBDYWWuq4rxryo/ScZDy+730XUU9e2yJ23a2vt9LbkboSnPoaldQ9
jPUYDa0AlqaOgw0g3bRFqe4m+nzFKmiBYJJSYFbZuNJbyJCHriu1cTVG1jTc2FOQ9Q9TB6D4aA20
tvsV+qK8WIepNeKAjyFMPJa9L0p4wYyYJfQWdoM17dl0a0e1ZuxDxCrpposMVuTECEr1yR0gL2yC
MkdvBpkJJlosu2YCYUi/a022qqNukdzV+skdcY3edS48/YYGo5kW6yZHtnNdNWYKiD0t+jhcdNKJ
0IgmdiYgInQIxVJO8ph6PbO6ERNL5M5K26y/0wPihW+KsUwpbeUA7J47Zp/yUxNpdnhfJxh17kvE
gf1jWfXSPJp1U0NST+eveF9jreiv8qBK+k8J+vQvTo3L+jK29XDaRdxln/Lo4A8nmv7N+EwiwjRs
7G4q7GNUGq62tAGWDDtZdCR/Ks10SAUb2XFPZKToWXO0ay69ndqmQJI4KZtFFyKxtTcAF5ZXTqyJ
8hjrSLJ3XVhWnlhlfgFskQiPqHnGHZ5ioRuNfn4eEEa2d0EbQVJrS8MsZi53moGJ1UVr4sxgqw8y
WZQIdzPWqNYDeJ7iHJOVSvRb+npaPQeNZZCHi1JK+xmgvDNdkEKlrLdyxlKTE+YNxCugzGXThqkd
XjsZFVYxJNEqDCgX3/aBZ6VnEjRF9pwl0uz2OgFhjEWZFYZ9xIyea7tSeqSbKG2KrEOGut3/5LIi
N/HaZoMzvPZdIqMDgvY83fVW3SOnYyEkZnUq7W7HESEbP7M/GNJLK085kVihrZKr0ihcsUm7ZsjW
KvITiMzWoJvnnq0BBv7IbcWxpahkb02Obepz3094jCPZkPnF7CpsBlnZ684bSWuxB1vJlSkQbiIr
hmxb0jQgK0X0pn0s9NbN701rIuwISarNijS1cfjY6p1KGUeM3Y057znhwOea0RBykw81kodAatUu
h27MpB1WfGvrorAz51JAnIwweFkpti7PSIdZWK5HYjyRuzVnGRA1MOzoiDGgQTGV9XPihAky0bFC
JQyFi1FDGpdF9Ok7E0rJzI0ySMeOKqooSZcdbBzjobdjzaHu7efuOs9sG2GL7qTB2Y+7ESbeMMTe
eOHkTHVbCF16uh+VhjPAcHSSAzNXn4bLAkywdRE1tgZsmTFhs/POU+ccg1HDD117wMGTyHNRb5LQ
AEw3HJNwqzWwxjg2uqh+/QEh7yFy0d5z2NNQGMH010d1hhg7woUs4cJs/RbGc7qAS5vqt5k3Bc5B
M4umex7SPPQuJ9GO3u0Ykhj64pnMdnuJbsC4wFLuDavE16N+pck86lC+TFOHsTDPZbDxyTkw9noE
XfxL2HCUPpkFSq0tJbo8OJep7rdPElovdCxf5W8R02p1GCISZje1EFHrwKsJrWaAMJd33gSIG987
BmEjQUkaBgh6NqIzRYviE7w1eOBa1v3niUwg0JewidFMLVhgXTzzkVMYDL5JsRHWvUIrzknQx+Xe
KhNabhhfRm0fwBJBajOGpPgRE2JU4PONopPhoxFHRrjJXXzxuGjLjLoEMhorUyuOZrML0jGjzj8K
nBraJg2tHqA5murmUwSuOgmXBnB/DSNaDy7O3A1eUZbkaCVpEnzWMdMTHu2KfgC2pWvU7wTPhOXn
jx6aXvfC7gvk0gu76zQJ9IJNvAQvEznyYtCsrCF3uqikd9/lmNqwwvSRptL1mLpkCxPTogNLZVML
4FJyvvWbJwh1xFsYOP/COxWZYXQ1OrhId0rDD7bTK7YoL0YX+sBOhKVBpbeZa8Otr2gaffWzduU1
ilIR3XtlhMFTEiuHYLRJ7WZOJLNSnROC3cX1c+ZUkpWzsvEKErcGHpZnRnlASGOy8Rah0UXlSUV6
TUeiLpnivFpJdXRtqaGDSjnpnYoxL+WTAX2SjL0KI2axxPbqJCtwnBqRe12dkIwbuHYVodSY/OoN
8bPFwOQNUHAVES7AHHQRkVg6eVBfchu35m3UGg18U+COID99H+vlRWtS7MMfGfryxfOCpD6aVZVa
xLg6SEuAQ+N7G3f/l7zz2JEd17LoF6kgURJJTcP79ObmREh35b3X1/eKvA94hWq8QQM9afSggKpK
ExkhieQ5Z++149Dy3JFg8al3Hry6Nyk/w3ROkruOsyLmG1FDweolMu61XVXAnZjOa/SoJERaJFzp
rLVhMtBWD3ZWVQoTZOzYpkc7ifz+PCelFd+mTWS2O47RjrUtEfgCvfBMvz1HPBHirrbxFN7YdRSh
O29S1Gl+kJvmIq9iH5SFMptqNbJBe8fGmYQm+qLwjAQMZMkX0O2nGAiHynUi0mxBqo9bQ6meQ64R
ooqH12gBA7Ygq8QmnBDPJwXgmz6DJg6riTV7WcCgInmOI13Mtx0wJADYmsNI21nzEzUF4HFtA5K7
BKgIyg/tdTBGllSulvkVDJyOl67wPevRBbBYfY5dIN37oCN1DXyh03HiRmqk0X1LEkYFDCK/KTgz
urmq17jUpU+TpuNQTf9pzKmImxKgt85rEzIF8ojUPbipk8tfUchm+0tlE5z3NU9bV3+4c+L1jzFH
l4pOGM8+zuGubMhsEglI02bjhFlne4iWUxjjCLNy+U4zjCdvRWs4M4gBxMruLDQp0HRQ8tk0dXNw
s0yWvwKb4xpARqJzRXSXw0FN0yN//FS3u8ZyJ1c9pin+0vyJZXnAFR5x0cWmxBMO+SCNk3yNMNyt
tlEUZzDBCQ3KOqWReuqR65+HBsmCB1SA3ogyCT4Oa8sibPm8MQfpmnAC7m3iLLROClp/RGMwRnSt
2XhMpiqHLZzzF75lRNrN+3DWbvnLp1diwEWdkB/Gg4d5LBydFBZvGnvJweAajK/I+Iih6KagaD8G
Wv84dWuH3AiNKbP25m921QhAUIyBvSj2jZ0rdkRXZxLyVSecgGwEJPH2ZylR0T9jYgSIZpHsOO25
b4fkhWI2xeJC3RncJfPo1TUYnFSnn5VL9MjJdILZf4qEJoE+F3g9zt1VNXcHYF85GPiyAlP3j5/B
fMrh4OiA7J9CZmJph6qPiA0JqblpC1WiPkpy7LUDOKxNPeJeS2nGr3Etw/xZ0+QQ0T6Dwuqc5dQ6
3B4OPdR2bY9uwCtgvGrde2kXYlCrFCsXnEsot8QDTMWs/RqRG+0xvKVYkuGYyHz08dCiOSNqh3AT
npGHwSuukdMOWUsD46agTTrz4mZlaQtyLMekHt9S8rONFXkloYF3Ji1ygn5Y3DPkc103+MFGZvnQ
HY3Gx4GGealLeW92TE8hXJIo6kfjFthQbO4NcI/KXCXGaOXhVkbOnFkHoGfQCSRuFXWakcnoau86
Tlfeou5y3IrlCV0GbU5VedmZZXsEM6e9CTWZM5nBJhzdjCO0wYZ7E7ElDPeNqUq/OMwN5vqXn+HI
/7bm6/+UmovJ039Wc53ei+bvanhk7/znjxreMtVf0nYkMi5MFlox4fkj47JM8y/UXVopBO8cB69a
rX9J4YX4yzUJwPRMj34TYxTGW/9SwiOS9/CnmJ6t0HNabKT/ExmX5f4ICP777Mc2/zHkTOAlDHWH
fx0dImQRet2PkjEktpHCqt4CSsZL34r4MwnFcKGb1Z1tYTjpKs7nqt+jQc7GpaWUO4H8C8a3qDBH
tAEiL74JYaZXa5K4YGN8I8N5nGd3ZcShQ2qfA93LaTP3sZxSC/hLVEwL8squ0k+ecgYaGadVKK1F
ehlFrV7Msh4O2NsIVvHS/nLVm+0aZx6eJXZgPNZw2FHNSrd90LUOHukIyVMdyW6NOIngMbP2k08Q
GsHG7Khkd4E1iN/gVeBV5Woyz10dEJxjZPp+HpHPIUJt3Wc5xy2067Jqnp3p6l92cfY9sCTZ1pZE
YYYyZcRYsUwB2zDyvy5hSd6cYl3Zd7bvJeUaRxVQiGz0TqY9Qo7Xw0gLU0sqiQElwq2Mre6Bo0n0
XI1+9eYMyXBMvao59lMFNchWjJ0j5Q4PuZ037rKLCFAh/WAwPPTcTKd6o4C3kvYCKWtGyGtUdMWH
nfCW1wNAFLp8JqSdOGvkxq0mZ10k/XTTayu7V/7sbT3XLDfCy4uL0XkWfUP8iYtZSMxKfl5arxGU
svuCkcOznRNKGHiGzW409uXTrA0gsHVTHLGJhmv8nGhDgPEcsiHD6QRsv1s3vgmLx722t/w0CJYV
fcn7lCHOyWGv3UFNq5c0n51zXpQYnogGuPNwW690mtHCgelytKMgPxFCAuXZgLPQL6Mu9+7rRhSX
1iHkAIpjz9AgMwljNQZusUWrLWtDJTluiT3T+LwhlRzK1PNXCYoCwNdGtalS0q4rwxa3wdg0V4Al
NcYCuIS374bEgaEyOs/MG4LbohPRG5TR9sIBsr/0LhZRjGVxCAvB8NdeHrPD6LG1ngXL+xcXB0OW
nGJnDZ6FQ5dTSX/nWwXh2rkmoV2JpIk3Ns3OWwcc89HNPJjWEKg/GfkUFAT4I09KdcEuVKkFqJ0h
Pas+NaNMibkyUDxDcgvwoVvkxnkaVnPaERwjZAhIANqBv5krN9y30Wj8NqVlfVcz4V4hdOwOuAuG
Wi9L4edF6byeLQhCnhPBlxhkFB9TGVUHb9LZ3qFBoJcOmMhgRbDCuBwQJ5D74hISPUfDG4Sa4DUr
rX4928r7IrGUmGvSvR67PoxPFUfpJ446/fNgGBGQ43T+DqMOOEo8DwAN7OvWR8AbsEfDPsbacu6N
qTTfddFjp6TIwUhR45VMuWqHIcH4mbikfcwx4SLIMNJL24bRcUh77KQyHiDSzI2mDzWH2Y6mZ79r
XTGCMHGHhkzQMcX8ZRFSoBcFAZWrqB3Umeb7cAY9Yy9t0cQ3aoL3oryWPlxfT4yakOi901kgstlN
dHsbExG6acnzZEoc6AY5fNTAU02Sd75cvXTxBGfD9Kwnzqj1ulYtFCGG0lecUpSuzVpb24nhBwPy
RN7gQnfAUOn4NSmy8JdIdLxr4gG8dp2l6akvO3cdTxY97yy2jggiGTsDW1jxl/U76armBj/ddLFE
B3tpGLDG0Bwnbsyv5Akf9PA9jRxxH/xcEIwFH/SxKUiAp1MUbqt+Ds6zWauSg+UImJZFdJHnBJeO
THUuivgPd6FNNd562qAZTm22BImgVhijpttO1Cx4INsnJD/k681XrGizbRH1AxTmxt/YsEpmkDmR
twc9f834I4pdmVO14SXTU+lY9ksumv7QlLRciz6KvsOh6m+bcsK1V8ZI2GNOP5C8+tm47zPLepsx
Z+HqxFvuT+u0k+YubQqJWd6VahVO3kxQ91BZb94YwjNhYIXklYXups1m7vgyr8rvrDGiTTI63cXR
U9tuaR/JI/Pt9sR0kuDkMY3rO1yl9b7GIvlQzgETcPAfF8PFrFGKwHnxke8bC3t08scCfyDddz/D
FQFSkECUnGDvcQ5pqAZjSe8tmE95nnp3veGQAKB4SpoieBXSLx5UCjZwHJ34xlB1thN+qt/GmOqW
OGorODOucD/bQot1JVrGtkx0z5QHxMAPKctS2dfxZ1mGwz432gwKBK2K0Z/aTW6kepEBv9zRkPSe
LMtv9xb9Y3NtISt/ZDap76vUS3YEO4NkqCbv5KSpuanbxLyUV8YdlHTgACWwa7FIVOEdi3BUWyJA
w2tQa/xVBeM1ZVVHL5YjPCyzdfWgZ0d9F2KmTcaQzHjK/DhZO4xZ39NQIlMsk2blMhQ/zanozwUp
EJtmEM6hD2mBgpDV8hz0TKswXgESGtjKf4U2WWr+PIVigfzB/KhC3ROhmMcgI7rEJYkxE+JC6TlC
PEqK5DIVjgNBrbN28FDrJbmjq0SpYOWUxD3j/E12w1iGwFyM9JuZqqoWQTQDyVNkvzBt6hqKP7dX
BLagGltENI4e6Wz3B8/swD42st9LqEJ3VgjShhgfscdNFd7WAnCRdAreCy+0LEUTVqSGOcWWrTsG
FGMHD/QGKPlpcgMwno35RbhW/9LwEN/bg+KuZdpb0O1B03lHmoZLYyDS4XOcVyDr7aJ+j3hGtnXM
pJUw28xfEvNSlyuFTalYxnVtx6u0YkxohEZ1CfMerpwRdieSpaujdQ2Bq3pJIptnjvZFewEWGLft
oaFhNidQo8hOjhj9gxub8zuoknmfdnh5ElnYb4CqxYaJ+fDKcN+9zcKs3meBPx3GcgDvBaK1bPnO
HmQz7Kju0IGOrElgnb/SMV5hRlu0ZRFDKCJ7MerZd2NDwc0Ou2BJKInxHGSx+gwrKykWWHP0hYCS
/KSMyVoboyLSLE86kJqU3cAUqqF5CR1tnCrHl7sQkQm8gqDJa6QKDK0DcpxWhZbmEZhGtp1SYeyI
gLFPjHjdz6bTnPuAgDW3hO1mR4Bc5pGdLf4VtWJ6JEyKg0rTV/pQBFNwTlPl71TqTDBeG/s8WH1w
qOn22mxbM2NCb/TUcYYNv5aO5dORLCZ9mfM4IUtJ1ozakuBRTFm/b82weyVPddoPHBde2MvyPezs
jsnXkBhE/PiGT+wa5nLAk0YJ9KYZgQQoYuF2Nrf6Eyem+Dkj8hWckQWCIQ3kcFu3ZKvWRimABmoj
WstU5zaZf3RWkF9iVCeRhMyAmr6vnTRv4RUjkcZA9V2cAcOiyDp/FYQAjaUsYItnxfRCP3J8NPEK
PLraifaIzHwot3YkQ7Sr9ruv+2Q3Os1LpQf8jT74XC7Yqoznxl62orAeiVVmuS2RHWHBfQefTySP
AwL30gY4t+rcIdzYQAQPodXudyA/wwUo1ekwCBvnZ9vn+Sfjl/5OjTp9sosk3RbC0WezySp4iHPi
n4rA1De2SfhK3fvjRzoa0XOEkpWqoiB6DP/TZNyZhhufW4KbyOhs3PHkkDlGYsp8RdP3RoSgg+h6
tXVUwlkv7+toEwWWuQ6EOa2ZstIKaelqngs59dDHLf9U9j3rqduZK1I5xNq3dasQXA9ocuqwB1xo
SeZB9Fk3kzN2TAmcyd2jw7bB2UiJJ61r1HIwbP51St072n4c0cKBgxjD2RhhRRKshzKoiLkJUtoZ
YX8bx6Z1KfjwCqQEvCYGntyClGtPz72bKJBqjnFijjF/5TTvVzIGh5/XcXG0YygRKUkXdyiDkneB
iOxBexY0X9tqx00u2zbgUIxCgGway7pzipENdyJDJi8yseti238ee0kPau5S40m2ybBXnWWdRxjI
r1Ousve5Mdjmi5nI03L22x1tkAJ/WdxzM3md+z577bBjgmSAqjHGLwxx8Q2bWvelB90DYI+Lk04b
gBpYIQ+ynuG8+Nk1TZeInLeh8Ms99Ur72FseIEqR1reUXgpCtEW6Aw/FvIbz6m/dmlbLwlcjGZu9
61LlqfFzaHz3N+ZzuO5ARR7bNh6+OmsKlhDYyYY19AhQqbDeJXiKnZtN3svEKAyzMNXUglaXv4wd
Q218J5tvzC5g0EBHBOqWdIPslklks8kDFT71QRHcaUuhG9QEuFhxkLw72BsPzAGdm74tieAcRbKC
KzHfofqrPrvAcZ5Nawrf0KAaX25Z00+THSfDwtKUtZ6sgT8LfDTJhAgqYTHnlAWBcxQcvQcrygnv
jcGDymm0wZoaoCbGqXKOQ6ja28otuYH5bJzLDM3j3TatmKhJHXzCYzCHZd8I5GGZNs6cH/tLaLio
4CwH4UsnBV836T6uXDNxOFAL8Vl1raLRbDlsjIrkPpkH1rpFA7FFJ9M/sjrZFA/EHUdBlZ6cLCbt
2y1y/dspypB8snmWK5O7vF64stArE7Pys5Il2LHWI9CpEGrVWDGIDp1yYhrlLL8ZCgJtmE2iMABc
UtNHgxoXLZOAG5TyzLaJVvWPvrLIIbUIuzuJ2eVD9tiQShQ3yzQiY4LKK2ufB5vzXF/xR54puZqU
VymB6CIa2zBQjW8iithbAqz8jklfB0ynNo1yzadVr1PVRncEDRotwgyq5cI01O/J6TiZoD6BA22K
wyTCa3gmSPTrBJanzBAfeMbb1xLtC0QjV977uotXig4o0HYwXEx/nf4GTRMQSzQnhxnBPBxnpdpF
NM22swDt4dSblvzBqyeg4Aw2msgwitn+GJIezEqXS3KTmB+qlWyz7ODSRP0dOkGrLn3lGzWYymzH
iyyMSuhdIUjbiveZ2fEWlWySt4nY2IyyaA5Ie2V9N0I3pRMad/ONSsoq2Ztjo8+lkRDL7pFthJ0k
tcX9DDf4yJKVnmytBbmp3AP7sZ0ymEzQVLwbZzS7jRd59rNA/vtCFtoMYLoMKeCUfDIT2OaDqRmp
xgQcQjfrquCtQrvy26Ro+IicrmUnoWKjQDeuG0IZ7qPKMF/RYdE8biYyyDU0mGe0F829TiDmUNuH
slm4YO5QVSKYXMp2CodFnJYzWPDW7kEIjG7yO3YnPjgI+eVLb1vNd2zkzleYxBlySuEmX11QTDTY
53ZjoGN8mItsos2bJ/QzyLeFhylD9TlN0ji7KkciSLgWy9Gk5vSTIL3qGJIxvAEYO7yQdsTFq2S6
jeOuO/dso9+ZF/ndEngzCj6P5LZ8GWVo2+hRI/+lLo+ZRPq5JLMxtI35l0zDjBNiEvwKk6I9jBWg
Ipeh+D3KVO/r6iQmcScswxMgs55WeHkVQ84TjN4G0qLIhX4xLKsELSnR2BoyIwIy7wbqQdpoyz6r
qg66N8OwDbLRvibtsJo/EvpqclNOef/UVYinadLgqFj7yrWeW/KUhrUY7eqrCzNWA2juTGUnHdCf
UL1rH3g+8nFbKI4gC0jR3i6j0nlFWTHeZ9IscmAOdMXwIZfmneE2zZpEW05NcROg+nLCTr9Wlekf
PbSs06FFs7+sSzMD/M3YkwDGVBTQiiLHJBpvJDwCKLX1u2T4/uLM0Dq3CA0NFA+Rj3pUjYHmJ0pY
XojUbu2uiSyWL0q+L5pa0y3KMIDqhpVIdm0/c+OFaSXlm9/QUmHwGJnHWQq9lQXqqAXMNDDkgWI8
gaK4eItHxqdN3sunwI+ZLihDHV04aoeysnGjRyZih7CS82UyhuQk7cZ5Q+ZA43Tu+vGlFmR6kheh
zds0H8ObvCb+ck1Z5a/zCrk1mEc7RuEHOX81hIFjHIjlZfQJdiI/ORYSpKQnoqaTQ/PliwFkIVpq
B7hfIGj/1+4ajJB4KpgGLVXBEd2fy+S9ZwawA05knWRmZeh72r57RPcht6Kvw0vdlNUtR/SUHObS
hhQ4ZfNdaTnwmAlF2URhQaKFFl2+MTM5hSQrt8Y9ManzYYwztJmqqNZyVFc58UA+lcPcYZW5ZNAe
cmCZi6iZS5hxJFIuchKNOK6q0iWAoQIiqEm8WaatyB7piOoN0lb9OyUm+LerIvPGGD04k6ZfEL8m
zPYrS+iVUvBHq0iO/psBYm7rMcU5loEhIcy606n2B3vPhsl2p/Ws3vUIkTojbnkhss74AqxMtW12
YbRoEd5DxTfcB6uz7dc5MqpvcEvhL9LHwl0ABXLyRfQJeGvaO46aX6s6R0ZfeqPFBoG1YdkkyXRu
58G/x/Eo34basOM1gHQbOJnbf+SZifw8t/oV4v5ySfGR0jzx2tQAFzyW67aL89+JV4IjGRhic/YW
bwkEEYuwKl09ovLwvtywhMecE6J4TyctQ6Q6IA6Iyo5mKQr05JShliSuRRG0lyfh+qqHh+RffiB5
3qEhItpZZwQTmZQ9w85AUSWYTLJgCOltAzvNH+T13dqIiiCfRSU0SRHxc4tYDRn7UMuOwJSf0nEx
9oV+tcbW+Hbm2Xgvwr7d+4KduWVxKrjbgC9lduZQJaNDPDVIm1BC1KP8Vfe8xkL36H+aMBk6qLKl
PlvKbz4Mq6D7lusGTDTtNfQZ9XjqoDTuEdCKZOsRVTwsQ0LA1iQhh5TkKfmRqPrIVDGw8gBlsaNq
hyhBHexhJl6bDps+GhhHiAYxg3ZTOiIldVLWAPw6sm6z0E/PSDxxAvmIEKYKnHAxxiOMR51vu1jk
41WD1X4hHY6WaU3GFy0BF/edNGbOPyNBMhvb8eDlBxN0w4w0Qp868qAlE99pRrKYuy0wefpCW6st
+7UURnub+KXBqSzIdznhopvWDQx6fOFwx8I6rGn2pPshcGxyrC173ZmiOjTatM+pJeIX0SDI5Bza
ejsLRfsSy7D3WEYClOJMdUnMl2D7Tfp3BBPWxucgsYsz3CoArTn6MfdPd47t+Zt+zOF9ufMVfh2T
Ds+gmOBWmUYnL5hghSHEWjjX/IG0BkKeWAnaOuU0Dxk+qYvkFLfkkMp9hxL7jISj2XkpiulCKYQs
CvEMHzV7a0Si2hjbDBhbvCRbHwn4oRqEvEmLlqfXaI0zLTxmQZk9WUtYrNbClmP9SMy4za3h6oDj
duaGhzRW/WaIrOKIy85+KKyuJ8zBYBpLOFqTv7PPZz1KGp25Kz/wmq8scBJJ5dNFx8Zz3dVIKiO9
9kQ5+3higIWxwY3IAkh8JvRtkNwUhbJ2AWraI8RaNE1I+Y3ybuDOvCc93AdYPThFuk2oNGNC7gz7
I44aeVPNZfyaNa4NymT0JRoOE/0kQQ0SdkZtzwsjIu0mmozuGSuOfIRUjB8a745z79tONW7YCBMS
3qKxfVX2FbGp3AYCthMW8ZMNHfhAK6f1VipR0X6C2xGwE5sGKcW0oD853c0zstMWMhST4+m6wBr+
uztKLgF6HnNc4wJglxeT29/DN1V3oeeQFqnQMV+gDwFIMKbIJxfWSQUmk7AcozXUIjA+iN7ydNX6
ExyhBGWEdQroHY+Q7hv0VqYoUnoEZjl9jqHpTEtRlTZdehRJRN2gaeHUjbBt3DEt9LdFmnjBcepr
3331IDX8NstZew+DGLVcceXiJ3yG2DLi0JhJd68FwRC3DQ3p6JO0u3beWdyqUKiwIHxHw2zXFwuJ
AFHGdMGHzzwPckVs7cQ5AeTM+G2OBZlvHbLtcp1yIa+Td86H5JBcO68zlDOOJWALP0dShrKrvZ+k
8WokC5h2Vyd3gWsVV9mJQdQkDRoZr2Kgw7C+0R+QI1yiyN0UWE8ORWtQXgQzIXGVMxi3NqRBfEQh
USi4hFrrg3De7N5MVLhDKzE8WIFXnvu0BftX9qB9A753Oti97b5hwoiRM0PhT+O5vkXRxCkwmHco
dyrG9IEG+T31bIGOb7d7tjsigFxTcGDFbNEuGjakdqEzI3yFvOB9N5xovwcHVOy6aw3W1ZRWGDBO
tArfwRBATjQyD+8M8l2wv3TocDrRqp5MN32P535iDMig4NL5nj4WqW6XqMzT30o77U0xCxQZwUjY
nVnLfV7zDAHeEGQv4yN65Y05a3sGWzQgf74JiM48KjPuXsAu1ptYzHiM6NIZh6zLEga1Iz9M7t57
y+C0ASMJ4j+npHmn68pxm4lH+rszs+xXQez2TaetaJ1bdvM5gSTelKUkYRVSTnhGCQSPTQ7yrsMi
uAH5yVGubRDkEBEPkLnHpXefCbt7aEdQ/o2juwPOgVouQEZGr1IkBTMHRVfJmpqbLBz00UeACTA8
YdrFZHPlVEoTrmaUrInW+DQB0ToRbFQfuqGV+yYMjG2aRzU5G7C6a0ITo8XQFdNFxCAGB8q3adFp
0tgxLxKHxOdi3yc81Q+9gg2Ppzu9hnLjKLFs0jUqILMKgmuU5MMz1aGmw9829i5JjGAdI0V54/Dv
3ZZZKLaWkQc7z28GEGpVarXLBgcI83HDvO5sDVrpBTng8smf3alYJWabXdiW1Y1MZpjPfhO3ty2J
h/2JMTLQxfBKB4osX6yygrMRZw9JxODgnCE/IlRhQJIsbHd0fqE/p2+oxs799JBE3WQ+V5wCvNEH
qwoDCjuSy8xFluHF48qNjrsWVg7NkUYWXLn/7+KRKznjP2tH1k1b5NH73+Uj1x/4ox4R+i9helrD
+qFeRZmIdfePfERYfyEA0QoaotBsfFcBx7/kI673lwShinzXYqeBsYh7+F/yEVf95VqSisKlvuO3
8aX/AUdRXEUi/xaPKNNUwlborC3Efx7+wH+Y10GHxUYiA2tVOtN4C/neY1zVUR+a7KIKtf7okIjc
4GxNK/3dyPHJqTWlNK0Hr+ls2rLuDTuwXEbKK9ZpRjZvyCpIbUuqNBx3weOycSpAzQwlUY9E/T6f
05PvNNZKgBKF+1vMm799+rd//vq/g27E1Vv99zdlWzZGRdYnPlQ0H+Y/XNE69IIZDx3loS2skyvj
1zl5s4z6JbazeWOzGZEZCjmwrCvSwAR2pdIT/XKKJjIDQ2BcAex7MbpE4jX6WRNLP5G8m/sV6bvV
tOjBDC88Hf/RXP1HBomy//l3m8qGfuBYygLMxDX+x989MFoYxq4yV/FoPjPOYiv3arx7iHSXfmn2
S0xV/cnzib3tSPpDiH9jWr9mV8VbvLXGCvcRAuvtz7fSnpFMzqMH8lZm5JuK1JXB5bEvSXOOIY1v
dCbOkxo5PqIgoSC7ZipUxiYo2ItiMqJR4FnBBq0dyokwvKJaXSBmTUvkjOo5gvNrXZLXOdwAsqlG
PkA5mCVNXqBsVRsvVDEySMxLKCeockeXubrsJMoRpmI9LYStsFl6eMvmzhTlox9FFl3bkaBUP/2I
ooDUb1ZyuIheQzxkRN5NVSO5CTFOIvOel02u7lEPOfsrvDay0miN8RIN9PW1Tcxq+egBl3aASqRg
nZZeR96fI6/fUMIRkuQRjSL/TvrkF0l13rbOcCcBf1mnOTzmn7sijq9w7mBdldkLWqTdtT+yiksm
By5H9J87hSlks6JSR2FRppdi9ppDk2S/eyrOyXic6+f+nfmDvygaNu9aVBsocs+a2PtlMkumNteP
bWpOHiHRVM88OIFLZpWos2sSE3dniPx/aRmpQxT0NEAlsQH6+f2DORtv4ZTZ6ypX3z+XgZ5WvCib
3NsSArwYddkfdeLd1Swv5Hyofmu21B4/Lxj7DDJ8XLk4LOt96hj3ed5/+L0meCPCY/zzEcZsi/s5
I3Has/2DDOvymNbJzh3w3Zgp81ev/0zl3K4xcu8Qt7wUgU0YcsOwziUgZ6nteE+H+dOG0PrztNG1
D5fTgLXJrTp5VbyWB+f6tOGm5aYas6cIlehKpILgcZPqAdnB58/14yDyIfkHOe31Oh60RU39830W
AtSNqJ1yWQ3FikhHyme683vmVk+ZIuDS6IlvQEmxZHkjuLtD/TpXn5EMHiPtwQsnvQ+R3HWp4hcp
z2zXdEpTTOTIWIxpYzbhMydjhAMwKYmmg86s7LY5YnABj0pUZdwefu7lKt0McX7xeg7+mOy5CCP2
xxQm9p/HN4pJpft5MFsOtYhAttrHue3RneJhM7qFXWlu2fzap4X/HdnIiWL99XNLoCzYDxac0p+f
59imtx8/kEcnY1kyWz4U8AUrH/n7ykNOvQrpxS44xzWOp9Y147E/q1pDbihzkNt/f8/P3RvbRbMK
EiyqScAD/3Px8YcWa4PJ4gKy5fXrJSOsTWnHd9mVy9i1BDhHfnob5WwELWUdCtmcZPmg51axWKkg
dxOQmfvHn0v/84f//FtaIgZra9IqZOSdfxYj//oZ/Ky9Py/9885+vq0epnyZkCkz2ITQjJiXNib6
qbsI5y3SP/+AS/p+Bh6/zGISCU1GZbEdtIuuxFP28+0/v1olHuFrKQGWbe09zu5VAbgYKVMXCG5I
WQuyLyOoHzsbMeAYJQ+SMm+vrm/CLmlhj1LDALj+p8nSTNeF1DN/HHBCO9ufvzok0TNwGXcFQbAu
K25BL+3sJTaYD9+KXybgySSzPAWwTcmL5oaQFqnjwUBbI7RH2sDUu+sg/chTxOBGJ9dTzmk7qpk0
icrbsEW7POXRdpJmty+yYj84wXWzIqEhIwJ86UGB2bCfLqQt12ZUFrgoeaoKE1fKkBrop7xt6uby
nARHahF4DEqv+lF22+S6ZMB6xUGkb6vr0mF7/XvSJvcMqVEmvYCT4jG8Ps1plzzZ8/QY5dy1wJeb
l4y4zH0QTJSeyUQ+gJtvZk+R/lae0pLe2lTeJEjYV3FzzK9Porg+YdpqrNPPn2fVDckMAXZZexVe
t+mupRvlhOhCo6e4Kmm8YszCQt1ufj7laoIXAX2W8VtAHM+Yzsswkcue5aS3GubyzB2Zl+Ju7QiS
R5PJwnU9g/hYLRfxXL3khtZbVQCoUqlcJ3SiVgiqW0xmkVj8vHmj3JaGGv4cC8p0iHezRZvtz+1J
5mTnxR5aiIJ1iM+XMerjGPG/SRqkRC8ODXcXGYIg8CK2Cee6NTYOttqcAgJBCfEdjnOurwv+qJTe
Ypi8ReLkkxwrLySkNAuMDhBG80nco+o/O85821y3qtpGxS+QSPw8GT8b19DPTKBcEgLY2K6vO9L7
WAzXTVXDVFo0aAx9sWGW16wET+3Gl9YZsx6/Phg6tIcZyl9id6ltLmUVafD1DUmI3Bus2vPm3UUN
RIAWW5ufZB+zuDrUvGa8QD0xqFKgIwOUl/u66rayyx6IXomg3NOqURKiwGRw2VtsVbBHEiTFZiNu
Q/fM81vxaHD46jMEOo0M9x2Aex4Z48/Rq5RZvDfyjHEQjfdD7NntGvfC48+BErePSeXO03E9panG
Q7lbZfe0GC3EhsHKrBQVbDUffu6uFClZEQ9rs3qZsDDvpv+i7LyWG7e2df1EqEIOtwRIMCmnVt+g
rFYLOWc8/f7m1Kq9l+06dp0Lu9xuBRKcYYx//AF1/J6p8rG0NOCF9Whklr3roLkgJv+Sx5Nieliu
gPbtZBC6sZsyVq2ndvmu62cSPmEX7BZPJQQay4+Dkg8P3USAZEOowUF8BsrznFcE7hkn6M0uDvZ4
xBbiOp0M+Ese3A6NG0XLrPm0pPgisM+4JtRswWCgfB7FJYi6CAKE22eXnjO/TjztqjnLRSvBmkjp
YwrigmGY2WO+2G/yQUCYwQlz1V7k3ac4iUh5IXVluq+agWO14AEj6kme5nblAhMVRhXp+8rukkMZ
cb57LsmwQ6xaB5DuH41OYMbYHnPVWgLxpljq2AQ1BDJiKWDy8Wk+I0cSVkAywQ66EUkla9DBqLbT
KbzE93DEizwMmgfxpzij0hrJtLISABpRhdmO85yKCjRv+y1IMLn2ZSFRGiNUGc0CLOD7puZnzsAI
+I3NJjeh/K8kURvOLD35fjPzzIGqz8Wx9jaOWrs7DSPrw82MIqgZDcAuJqGAwdsEAUYloYi47HVn
VO6zvAUdOHPQ5YyXuH9K7Rt0S4Q9idKwrkm1qlI4WjngQdU5VODu+oJlA3ODXPCVxa+R9+cszhpP
lOd1fVaL7R1E3fDLOCXerG7DHqrfQa4wKyffBTOtfjfoT/283rZu90Gb77NCu72lzPsYppGfm48q
mYpHME18KFbtuBDyA4ulO5laq+/LNP1KmacuSzHLva8LNxAjS2/ijbNZropRvLh5tL/m3BPadv4k
jxKrGmEP4U6wcZsvJGqzyJf71vxcE/K05XtoE+OPwUgPPZyynTytEO8MWA5TUmiiNMP94ZKIQ735
he8MUbviejBkJcJNPJoqOIW4JOSh36nFpRGi0WzkTJRnl2KxJaJagX89lJdcVEgQ697dlOkw+SfD
vqlpgNo2ZmZjntfNfe5FVVGlLN3/3z5RRWmIoT8DTs12HecvVmCTQIxh0MB8EDWUXMjt4j7FbjQG
i2K+wcpkQKSrUbiVUbl3tSxQbYqDLE1OqImY+5jJu2L2nFWq9bW1+pu9cLyVPTrmgZlCrHZ3neP+
m0Og8WcTOEc1VFsX8Qs4UhjCRvgvPn4J4lToPlq875F2NyWOBrhF5Yldwb9bJwbl2xkeP25PxkXW
8ySuowBl9/WEQpAD0m+hmxdeOGsUGhapTcSJ30BN4Li3ZsHv73e9QJ8yy93NytQGI4rZPSmPIV6Z
pp+n2hNbdwo875ORWBKuyfguy+It6b+xpP9nU6wLY7s/9fKqjQuSix7H0nVbN4W/2n/5xHn0KlaX
VIQMiB48KanQlZiejmka1X0ze+ECUu2TygfwoP+ntbVsjHmY0t7LegeYzdz1TUYQWd8Y+5J8Ljvu
uhM4KlfAUh/lJ69qw4nq0Z/weiESzr7YSN//5d0Y4tX+7d1YGvMZ5rqmLXCd/343qMxTDx4rooYq
GFLrC4XC6mt6RBArIxzQ4HutG6k0ewfZF0Trkzw4GtU9jXbvBPVa3KXq/FIq0392mdzbheLNR2gP
aIz197VIAlctV8o90jLRvAhpGpbshAMeNW/hbqVCHVajJmuFe5+HOqp4/bVmOCW//nmDGWID/eXt
4lFJJB/MB/Sl5l8kSrMLYov2It3PJql4mjOhBrkzEM31XTle6h4woUubfZ1Ft/A7F8pj6gsd4TOv
ietQFnDiDpEfBdHsB8dx4PYDr1OwICscOalbDCH4Hnu/tYhmzSMfcXdyCwanmefhtC4OGPCvFZJx
/6SndYDVxdc/v0/tb+9T4x1qOPO7uueoWET8+WOdB3WjA2bKJa8oF7FikExckAyXwQnUAhxsoqVM
psOinVcvf8KSFRxpxVkEFsHrP78aQ9oH/+mx83J0sD3LgWfKUvuLt+Kcqo4Xa7DE4BZ8jrjOhJgs
0mnAIcn9aO6LcN4AOrRlhYnZJrZvNiRCorGy9xaDMwC1goBm7XaL8RVZB8zZencduPeWE9S17pSY
fOPU38hjk9j6n31GCYwP25U2lepJXKB0njg6wU0X5dHUqsRYbtwVYbaybxHMrvuRGbbsLWS1p0Qg
OU40PuBRyv0g++K5D1Ur1gNdrX11K4AaxE+W298FXXFL0nGjOIgFGhlnVoub+aL6m+X+gdk+pC0U
zfaCCXkrWmBRr2fkpWNH8dVXyyM75/Ld6w7GnoLsQ97jtbhmNJ3avYvcY4/kndQ/rirU5+ynN7lf
upQ6HZskyhLNXQ/zOnCybjPq/DQ6S2gU/50uNF0YxgKwECCDPqWPUU09slQlM7zY2GekfTGLXVuI
weauMbznQlH3i0HdAeYjmn0o9FvEK1EWDj1REuGVMN8QPnHY1uE8mzQ2bd+/ykZM4jrVBK8wo5OY
S3CdhXHCrp7T3zHTkcG03g0rIbbYAeLts/hUJB7q5zIqDpk1YeBb25sf6/UhHpKX2IbXzycpS+Cl
xiRqND8q4O1rCV/w2pXpfUd6JAyBg84k93Hmh+26fF1utxWor97M3SigJaY2XyahK2o+BXNnnZPC
TALdpZ6IxHuKybjOjBlosUuU55JSf9K251inAhSfFgX3dMz5pAN74m5yimG57/GvDnGJUNI1gWU8
+owv5sPULwo0ubb0Ua5Rgt9bK2e3ZntUOQbGTFnqa80Ec4k7oBhIjaiTpvf1EpsT1bBf5V2C+yFK
ty37lEdu7qxgSkr7XTxpsB73v9EVkXRoZDNR4VycvZNRC6rtQ6ykzxjuNTsDx8vdsuHV5zjrI6IE
54w7IxJKPPWMSOUMtrrTDA8vHBT6NXwTdr2mewzr6Lwg1OoHkVUn3+zQw9bBKungrN5yttzJvZqf
skBLFV+ZUEjJ+lWW22uXBz1nqwHGmFXJ4zfcLvrPQt3aEweNyWxNWdaaIjPj/5YbFAgcFUfXOckL
xE6Gu4ay3Cc6mLZYtI2cKpOPYq6CG53w21C3hBU5eRJXyZf0NLS4U0AofvKS3DwQlih4/dm438Sa
H4iBzBjsERFED664inpqWmbSZRWdZ5JSM8vhU9Py3xgBKBh/zNoVm4MD5srrpclaPhrAAqXkanbM
+MYmMrxenRVzWl6e1uHgqC5tJDtulQovYGwH6snBAlmQ+HovwBGIzja9AGHF+3jGaBTfOtxcRE8k
9/D/gvn/heLGXEdJNrxp7cBoeqV1NVcDLrra9NtBdigZBRMlLknnmvdC73oqBIxQZ95DU5PL51QR
LsCN9y6vAawvjV2ZAsHioHqw8N/c9eSmnQbycxUc4Y4o1Xm6nsKPs+7xecn3GrWiRCxx82yDzilH
UG7CRcVFqdCb+IqSsPm5s3HqAotKRN6753lnV9Qq6QJetsT2Vd2cO49RomlVXxJmVMX6HbniEduo
1LBkuRvTSb71WZwSaRtVRzezQg0XwBN2GN+razY67dKP9/3HFN27WfeRivLLndO3JcdUQaxaWRnK
HROvHDxQUhHr64t5mBXt6Fpw22QjiMPgD8Mk3lRvrQ+ikIvwn+88Taqd/3LnUSR61Iiua3tAXX++
ghHneUjZEidYUWtfKzPUSjcNatGcDligfs9PTHHl6EV0TQLY4jpwE71lldCH1w4BnCb55FfUobuu
BmbHzoz7nMXs4kAoFA4w7dMbO+1fJ33IWVC3LY33VZzcnWLm+zVprhLfc1ElnTd4b9wPVHZ9yi6o
X+RGq5KnPB88XzSgYGcD1iM6HwyN84iE8UQWJ7nUEJzlp+IoZAeX6Gm0VmOxi8ftiM9ZcYtQW5YI
IpHoQQ1aVg+flbwlMT53Tvpc4YOkv6n5ol0lDLUsFlfntgSaht+pNj+VZf/ipe6LbMiMClyo5az9
RollD7YA9wTIWfzZddWdgnGNDTnvxtGTo9OUp9GYyMUqlFCnowg6whVFjJa4osTTgH7xgzDy+XuI
8r9/ddHAXA8S0UYtvItSB3Najz2Cu65BqKdykh9H2prAUHAodlmoimKY9paMTssYHv9lzfytGNd0
1xHng42DlOa5f7ErR1xqFH0RO4EBrZqlwvmhF+kTdG+J28u1U7jTz0ldfymj6VFvZpeZ90NnxAkJ
owqHPMKK/+VliSnfn1cyCdS4X+sqxFEHZ4E/r2SYNcu8OJMdtIyTfC9R9tNkPpvWAgIpV4r41ClH
/WK2xwMyNzysyFc5/MvLkNkHf30dOrWeaTOadpmY/fl1eImLS/YGANxpmReW+Q3sCSVQ5+RHnWK4
IaASWXXEkIYABRE8VaMl5jPcczSXU4y6f4Y6qyaMsUSJJr96W7QTqYKvimtXkJw+FQXJ8GrlP0t1
wyuZ9aG9RDmURDJ39fk9EgCNsoIndDhtYYT2iNPsC40rkNJNbAMqwHNN9yu2nrgI3w4uQwJkHhdE
qM1tPB3TbFhvY6DUNO2qy8BoM13V4zQC4i/KTHaulVpnLVpfRk3lxK08J8gche8A2ZA7dhUQb9bS
BM/gHK3GaAFrrO3gzR+rM9gHuE6vS2m8uPF7ZSkIWMSRMuHRu6uxWl0EH2TuXJBpXhjQJoxtg5ag
Nt4hN95/96lOFRY9F9MsRuEocfxqMZlSiK2xICOms9excUnXx3YGlaMFwkGHpyJP3XFdEnH5Eknv
OoyLuR9XI7cCo1WR0JNXY3XXNM8OUH7Bh/s25H9Q42lZdJCjtSyiXqJW+z4fbRKDQucKGRVOsqi1
mzR+tpL+vajMB9klf2/RZvpYUecIcAao+rcSH+XblhWgHPt6ydmLF07ZBaxQgaruK843bC53FWkK
cXOtVfaU3Haiwe1bwkNlgS9bNlWceXN9aSIsCScKlXHkg5C/LbOvmdmRCd4dYXTWw5ySjMWGlBNQ
+bJ7G/NV9LcUVQxv+ta8la9vdOIPazVBNzipxJi2d5Fr/PO++RujAvKBA59DJ7tOMw1kOX/eNrjM
pVDZJiNgrEPZLnas3ls0unZzIajmCNGXTkyOiazxcR1Epy9uKV00HfpgPupjs+1F1qJcetj2XDBd
7w7f2CQ4q1NWDKDFdhOz58FD62xWL1E57OXEk0Hnv8EW2t9PSlMckbZuMBYwTesvsMWAWdloW6Xz
PQvOC2rdRLPvlbSCAzCn6HDNTgkkvt1XVjiT8robNBN6LcJPOXhRVh2l/9oG//y0DfE0/3xImfjw
6RrnFPbWpojs+m9ARZj0TJCX7QCz7ReTARVGrGxOV46amwNgy4LvgOj+QExk44ZJ08eWC+IBn8w2
c2IhqNN8KCXIZTU9LL5EIyJPWoljynFg4/QPc5IZ+1XA2rKmkli6ZqnUVEhie9gc/xL1QM/+N1wB
7ARUAThbIEYkg//53cUFBOAYyJxBPWHRUdYxK6vnE2o+Zvra+qXPdEgOsx0o7XpiZuGQOg92jz1p
nuN9V5VP8/JiO/ULTrtow8dleMRh8KiSJX4aLRVfSPGveEZJvc4BXU5/IHLnJ3qp6E5Dmtp0KxLe
g6o2VxwtrLN6JhTRuXVspdq1tvdLKabDSEw1+hemwNoC7T9f9+bNynDnwKPK/GqFK6OV9jGNcRGL
SuNx4triNSPxhaBh+Rjqdb6pxNupp9fetGncx6jJD9nMhIQBw3Nt3TDYZgy5cGHA5g2QnmrPan7j
aUQ29NBuj4Mz33mmgJrVwbsi2N9HSYQIFVtv31OgZKqt8omxxYOJQi6M2vQCRTE+1sSUB9DmOii5
ZA+22WnFpQ1dSRxoRb3wqvDGobVVg3Y8MPAKzDxQcgVKvHemfw0h/547pTh28C2n+bV013AAhky9
R5yYz2lW+KsTcaBvd3mfE6MAqySI4LHklPX4o3wa8UKcx/i1cYqhRw1KD8w2SZoZIcLsZ+oX1Mzn
LHbvknHvzCxNYzIPnMwx2scADfBurJNTNrACYcRD4EFbMzxUCt6rjbbsEgRMzHwQ/SjXajXu+rQ4
pq0X2sHW6YAg7W7LsuNarOdS+TWUpxZ3R7/vi59ua+Pvy+GdutYPptiHxKneYCB4SbC+GPgL2SBP
O5VUC6JH/UxDxKa+LUKuihJ+r8X6vmmsMKmdm+6if42WcasuUF365j5Zln0LbXTXoSHjU9FuSF9v
qY8r+7MlztRQYQht/kErmQrm5u5mzW685scMzIeBjHEbKSTuxoRELwfxHIv4dRrKYLbrU0XhvLm4
h2rTl0OQ/KbhxmL6+ub4dotLpacfzTyCm5amp82Mqe01nub0wW/sao/lW73kXVjib+Lt1TkOqH7d
7nZgNI4MGjkkjxEmK6MylPjKkUec7GFOBpHbMyRKT5q93m4DgymtKPce3pmYJXs3cVtesU6/MAFi
IG1fegMuOz+8bs0Pqy0CZXT+KMZkH9WfU7/6hZmf1hr2b+7db2pDJ6czq7Tmp8UkNyJHTuRo+EHq
SdDjwed05WFIljsUuEfkla8RAxM8PrENL97XfHzEuQeiMRYX+X2RrX7VWq+rlfwgOBxUB+3h7NoY
BulhXE+XakFGTGIvZvaYduQRFgzoPfPePC42nbCOiw5DgsXdzkk5H3DC0hla66Far8FsEYhZRj9w
EgQOiuYzw9W9ngB7WjlFWjslxzrS/LHDRUVvH9f6AJvmahXLocdqI9bVU+neK8p6Ryih3/Q/oFv5
GDU/5rXho8x9V5FPZ018QSW3I+DDRriE6fWtrvT3WKbekQn1bhm4u2L5Mi2MnsyyOi92HUZVdacX
DDLr/mZQJrgZD8g+b1GK7TC5xKbtUKfqNXGNu7TIHzak9Ysd3XvVuE9VNbA9BX8VQBD3wkEScMlT
YUaHPMXAlrF14nGZKJ25j4f7VT8q+YPXpT/zRvvwcN/emerwODfeBfMo7G73qg5pt0YocSgQIuEm
YSS/teTlUpHzlo49RFzYC4UZqE+paz9UcUAm0x+89CWKj40Bavwymi8RKR2F81Wbc1CB2xXxccP2
phkxXTIcygZj36AiW4KN2AL3ZkiRHOpPqoH+5zZaSQr9pTb3arfA6bmNFbb8sJ4YfRyaBNIRksII
Q3Mce/ysFucnYhJAUw+ci1IlIg/G27JAH7qnESCLsIS7dnF2sYoIcA6HobpE3kXvzr1W70g/gUOD
K1+DtyWSKDwrfdQ2d0t/7tjQjVLuHGSmJqzDfPrAbuDR2YZLb8aHIMFga4wuLp+Q6xj7eXCOGD8f
YvNhM34tynhcpu7Rspdjjy3FyoubcYjGz+yMNmWHt8JO0aarq9RhFX+13gqke91a7Hon0lo6Qm6g
g7vOu9k1BzeGK6OPe8/SoWLl+9G97Q3ioi2k5fSbSAhgj0M0cPBT7nFWi+6T6AYw59hq2FXp+TVb
Q1WjZHab+9EsT4amHnqrAzz8wE7rulTdyQA5NGyTioNnQMrGgjOgZexrTCT92cGh36MJByTmFjfD
jCiaAz3RqUPVgj3ykby4IMNmdkQ0ajP32UE8I/xCOTmV+qhbbxlTDEV4JU/Y+sZBFH3V7cUTJwlG
EES14Enxuehoo8+aThuFUCLKITIZqOsGxnuW/Ws0oMm7SHgMcha6V2Je6IRQpeV32gy0DGnRRlOw
YhWOU1m+x/rCT1P15CxfFihSgie1tQFVaO5b6lGMIv7q6v555CUi+sa3oMRJCY04tMdHk+m1wgxg
AauCtrlfteolVtenToWm6ClM5qzujHH4eVaWPWQ89hjYW+GbandU2iyBSIgBl6re1fl4MPI21LrU
V6VjRR+WynHUpvcBOTza6rbwq2a+RGpxpxr6LxvcWyVBuFtNLuci2DyuFyP2SY6IMH6uDCc7j+Z9
k+S/FkSDECdw59Eq5zV3cLxAUIjxNTho/YlRGkLACvNInfczOm+zV784+XjWFttHD/e0peC6g3B7
wTtWf8XkM7CVRyz2Ah0D/An9VtCk3RPJ3fedinZ79szPWsPgAntSyngW89bnVxTkR6POHsf5ZkR5
kBgvk/3ZTNVFV1pYs/i2kBAzYRZK1qbv2TAQm3NfvY1kJcyoSBIEbFp56EGsSFz5w5gQna3I/ND1
ZCVOfthgHnVccuPpbtqyi8tkUC/zI3Pf+8Q0GZUWhxo+Rml491ixEROBN+Aeq1Y4MOQ0XaCm3aRG
HuKBucOtBt0eoxhmCe1Wv+TucK11KhAoxh/t4H600Xi20Q9dbFyjpnhlUpG4F72g0qFq2kA7rf3a
xdojk2xfiwr1fYNBD7eSsm2qxvEhM48ad9Ds5Rb1I7q0jrwTICHtYygWBogILTOz6qgDEgP2XVB2
tvoHFDuYTmN0RtIfnWOH/8rWydlVQ9Vd58FFuu7M1aWxaU+TBAFpXiFyrte4PepKpDx17oJKbBsX
RMNd/Gyjzw6Nwm0C+bd2gSG+O6znqcSMwlcGjICHouIu4lsjC8ecrVpgo4o/JnWNZw3ZFGh5xBdn
6287rTHmhjtzaMstf7adnAvYXYqz18Y6o3oEhlTG9bWP3BafngvK++p1xbb/zOYFm5vL8lWdR2w8
umYJ5qhoTqRxKP4yWfahawZrL7+k0/pxnwx9FcofsACKckBsznFetvLVyTjQekXVzvJvDTE7rWfY
d/JvvQwKtEKey7DXid7pjOjNw9OEbBAGq2ZUQ9MhMZh0pWOG+2Ibva/R+tGrvPpK3wnOelOnJ6N/
KuzyMUtxPddQqVTYHoNurkcGMDMpCDu0Z745pXttLn5lV01rHxJ8Dv3MbkJ7IqPKqdEX9ta51nDI
crvAnIwn19mMHVoEZqqMh35k0LcYEaVvyK3BYM8YET8lboRsfeQkxQQRSurXmuEVC3Ng3kEQCE1l
++1y04p/NHww8gaQH5+TA/7iiBsax9rhKqOtxw7iFGSnjhdbHJNZnw9FR9pEVcaBiw7MXbU74luD
Yl4OWGYy10riF8/oD6Pe4+ziHlNkii1GhzhFbeepFrYYc6jAOagQ+sG8j8NhG3GnKH8mpP6Om30Q
NK8ECVqBeZXv1j75GpR6OjOLBrpjsiXQR7UHz0V6n1U3zg4+a3KedAT9jh2/O4kDfbeDPE8oWlDN
wwSDDJl7nr1z5py9uXpAqd/Q4HqJYMDCg+KMqkDnN2GHoO9Tk9O2rpN7C+K5Ok+w63vg5Ma+YRwI
942Z8Ti7wI0YHJ/V5M3uXG5+hjtQ0pZfo8r008i96+Leket2cZT2vvYGlkW9hYNqBGYPlbDToZ02
ThcWpES0zGoDSvgB88uhrqtDt7q/K8oDTLjoOdFvFY9ZiZ+QWfpKbr3myBbaGY5sTXKlbl87ywjW
2cKhMtk56vBktveJ89nwQ+PG/M2YFne1CLmzc6ThfakqUgkyK8KNTwmXGECCsKK9o6RHHR/BYQAg
ytcSD5N6e7US0E61/a3jF4FuLIvIYHvw5m7aEYdY7gyTDR1bEG+zhNkPF5o55rdzyhjfispyXxvN
j5qLEHci455QEQij+4hMdnDaaVfaVDbRhA3BQpzM1j9ua3w1kETvCFt8cSzyMJv+jNcHAW5ZhgfZ
q1Eo5jmedhWerLfpSJBqmuzLXPduFJszooWQdwPt4n5sHwwcT094XKPDREZxpcmQAzJbtzdwgCLA
5ty+aAo5T1upuHj/DWmIufZBQbV2cnSIMDo+1EfGFDqdZAAJ9BFBZb2evMEZOIrm0NWT9pzX640k
gm4C71fs7S1Ky/JSuMqEv5dh7jtiZ27wGD+vRkb/gcoUuayu3sIttf1k66P3FsLeqdSU+KIWhm9R
UaVhIeDS0rAwhhjLbtfhI4oSUmfBl0qjnA1ITEFC77ojgPVpgxUexhqCvLbsLuvaRpd2ci4aowh6
NubI8HyNcGhV46KPLvf22GYHwLUJ4f2Kl88G4WdyTQvPTuetxP7g3iMqYY7V4d41vN94oV5Gw1wg
R1OfY3VoXBUCwIM0Nx9mjTqI6JPpKBnAUzEZYVdhnSae6agfcIHbNaXR7UfT1AHHtxWeMcFIKnDt
rhk2fc859lC7+6Xxav+b/S3VSG4/HpXJ3XzaBsz1DeWPqncf8Bf41BAOMOKDQrjF6u8trp6oTaxA
PsoGlvMeOf+hBk4Xc1ZDSM4h3bxIXYeEryUTwPECFcvoXTpQXJoO40fx1UhNbwvUxPvIpkE0wBK+
v6NmM7T2YuCXZlHmIysPstx7nyeTMmXrT5Mgg02j1e9/lVIakBsaYT0l9pBiRKWm4AgxFo9hMW3R
OS1KtmE+XSbPOBYGBE0VsxfoukjUe36TC81diiN6khr2TNeHK3RBT8y5zMQ7dmn7WuJmg4Ntj/Vr
NzMVdl8kO0givSUSSQxJ3SyQfFcPhGlHtRN6FSQ2K8ESRHA/5PsljOi3XuXVZdHMb5awHHTb+OE6
2UxfiEdDnvLj5C+XbAc59/8/oFC+c0KJfDeBOSCHRPInI6RVGOlNOATAWsKrQHlW4+XGGiwWniDP
ux7zC9or+YChfJVg0ihYmLuEqd49cD8xXPpmLsgvSTRUEpsLXdQVE29F8JxQaLQccIvvCM5/CpME
fllgegxfigwjq8Yu3gYMXnZt2T9MAiyXI/PawFMpSdDCzie87NJwWX4NAmrXAO+/ZRbqbhVHWK5h
hiZEKWI42WiwqHSkYrmZm3sY7Q+KOVM/i6FArMfvetmHksngIPli0qgC1qV+51VswiU/4z3SBQzA
MYl01PuodCWnVOlWZOxwKzmmlCw/5aKodShQ5v6HHO33o/aK+9El89rye9ifi0kHoTbxTrf7N6kX
2bZH2862GzHrlG9RYrV613h8DdFzgqgu9Xzx0j6BRNiSTDKXkBUzTn/5xGLD68I5bfeSCSupFBJt
jxERINgtvqmuchQvxx6r1wVr19PEeOpe6pUkF0OBBQ+/H3jQgVXiKxptWuMpgTtbr4oCRC8pufJx
S3J+5GzHuNxOtmKSsuiqNmRE7yC3jTJyBi6wNgPbShjuFFhp95NC7zeW12XUsdMSc1o5YJbDpG+B
i7J92VFaAXgpz5PXu1JWgMGcQrsI7F1R3sEZzPCACJTWY9+25klcUUGjMhSPY0bkETyiiWOERsze
LUQl7hzBAplrMW9xWSm1W82HEkW/5GlI2WckZEYVpq2Tyv3ZuCUVhPipg2W8WGnHCSjQdZDoyRck
E8nWoyf2DQM3J+D8TlK85Wh4oVlqLVrYpGFIgk/3TgOe9uV6SJq9wwKEIz5pQDhK+D0is/XGT+I2
wJgTu81ADuXkHAlDIw6CMpyJm97KsHMxEk27UmfBsG47eoxQfg74C7h+lz7LwwEvPMo67N52ncKq
Uyt8grvPfqAnNlMwPb2/k0KZbmJELiZVzVJetq0eDgUxYdgDIjxDGuPrhneUH08BRod6BoLs9yVs
6ITwubP3vf2thpp9cfqDEQOfelBAsBVUmKdgiGz1zUOHXQi/M8bWq1s5ZTimvykrcoSVL4gTk6Mc
BnlL/zlupeWLcVbtec/qaD27qXOI+5JSWBC9cgf1uZIvqGbwOpYKkGiuexhR/EwGJYyvoUgKEku1
QkRXy3zCz/u/jjYpiVO4id0BH4asGKmNtZSEwJr528BhKw95s+vaXdE7fSgXfNdy72/JnfzpUYoW
05pyTM8IVdxjnMAjzabPuDbf59hWfAwpbuQwJcvWx86cSx5D/aEZ221TNu9Y1ewTr/tRJ9CsU52J
u6Vllyg3nowJixzVbElFiZtAUZvm1MIA+2bit+R/gc4e5P7+z72E46lOySnXkBrT0otyZiqy8dBR
+42xTlaTwbRBN3+OGKkCOZcMB5q5gU4khFoDqhsfKQDmhmIeLZQ8khEvl3mmU3NF6E/xUbuVFK4E
4kIwOo3qD4Wzcd06LS5WN1gokhNqJBRxXMKOvdyZ9rSXasOJLMZdD0d4ZziWe3DbpvHlkUc2vAnF
y0YfxhKGyLod2y5h1mwmBwYGebBO7VVqJMRAP2SK+N6IQj53kXcKNdIyaV+z89JOHRBDZ/0ylcHZ
R/P4E2tgvCZt/UAQBb7+0CVBlRkrJm7e7bTVrnzT0+vASmzodEZ8QLUK7IgNxY7YWCt0ie771nrL
7S83oaqgvsv1O8lTUtaQqfDRi+v6WylSTqYI8iGFa6y3YBAswSxliXcmyxKzEKiBxh+YCoWYHKff
igFDS/MgLg+5UJuqkwfsznbjeX7IAZ0clMvjQh558nPRkUvsjQ67HqF0KPP4U9F067v4lSQmw4aw
qr9X9qycZNU4DDDGdGRVUJycW/lG5FhWXIa2pZ8aOBtQGdLftm1BL8KNQcV6bBR0xBbomxSd+qbv
251k0BFjjlYH/6QdSiF5/MsLSc3tYxN7Z7lJEt2CcIAgiaeN5NvF3cmrmNnUQoouh925jdBNeWCi
8oh109uoqLh4wY2UJUKeW9xeiRKSkvXNXfk+pAz4F/OKQdqkcF04dcOCLylqhF3ZTj4luTglHaio
eny8QGXOY3eUJaWkv85V/CO1xi95zchTJxu8BxUKxPftA9NpYIKVb5B4SNCRn7Or/cqyGJjLJJXH
sw94OIdSIpMa6Y+KU1TeavITlJwAnPQ+qhjIUd69uGNwyNu3VOmP/3cZ4+0crH06hVkH2uoQcC1V
MBg0w3/JfyL2850Kxfo2ekDxQvQsJKJWal5XWia6fHiCpNWSUFCbN+KMdPoYpTr5MIqZ8b2STAxB
YFfF2TkHfojs4n1CvRaW7ONWW6ujfFZZM60YkUd4SnOfTWBonJuwZZG/YZ+XmIzFqxwOumBNSJpg
t9C3LzHOvZKjMdTT6M/r+CL/JMl8RQ36ZnfWnYa/5Zk8TrCRdPRCNUOIF68E5zSzg5GIF7iGcpkz
/XFFIi+PNksQO6VMT94uJH4B9N7lQvosOWRuwwcNqfaTROQEO84SyhqalQQD6Tkp/IWnfpC3Mw43
IMXq4qfIoweHswZzFg+1Jfc+/PCe+l85yR0GKbLZ67/GBh5QHKWvhpKdNAKZzllBTkhlmBUWVNDs
JdnM0ZDzJobHOSUesF3wVFRnvifqbC/lwoLAsk1UO2mfPRIU+mLWwbLlQDSCOmMsGVL3MgoV1BB+
ukZ3raBbC26ZLBdcGBAbDG9C97Cpxn54hmxHbsvJspbnntwPygFeph31bytdtz4KvQ5k4lJXIILG
oam3ejh18IWV+pcxGMODM0dC6sUpGbsQ1Cs3vsWBYO9pSA1mPR1YBJ+SaiHlBvKBOFN0BawBZ8p/
bPM4H/UJWkAjWg1osdfUzFh+ggcrxW9yoUm/BEk99XREdKVDAlVM2vl7vCHr6LYQow1mW934WxIm
x0QIUSMo4oZKhFBrqPe2A3qaYdBs6B12N7lzg6Woi/epHvZNfc1XlWTRzA4IVdgO4i0bQ4PkZRq+
1XXDwEkYt86zhfdESAidL5+36Y2vU28f5Z0mNonk/8kqqYqfTZzrMKDpFFwCiI9gZciuRz4EWWgP
omuTO22trUf3f6g7r9040i1Lv8qgrycOwhugu4HJMOmTSW9uAiQlhvc+nn6+SNXpklg6UldfzQAF
VanIzMgM85u91/qWr8OEXN5kmduo6lGZ/kPiI2vhB2hZUub5iQ/pF14pRMa+kjbMUL57GdTqpdI5
m8tMILJtqUdHtPRdZbS3ohSuY8nULlKgOhfRl9Tdh1CwDJ20RUvpd+thSEvgCHFDUAhvj5zvIlL7
NoItVmezU72iS+e9IMqHqpty7yJ77Gva4vJysjJO1reFPTmAVA4I3ovi6XzZB1iJCumSJK/V5Qm8
jOGxkUVu1X5b9jVRdyQaqsEHgLcRrsmBDd5Bj7OTvxiWLlITVY4foCfTf9IXo3onEoIi4RwcJP0a
LdJTkbQH6gDfxF+0G5+AT659TWMLKRbOZXRou/rtcuXkbLhJRwj6UmXwnLIWu2grFx8T8QoqLgLl
62VddRl2LuuIuNVhUOftqWhoPEw0yBfB2EXkCqUULsWA8XxxZl5cGhq2WrRGREEsD/JFztwuLPpG
rPaXfe3lhr9MYHkRnM2gdH1NfIisobTnh8uLhpmKwBiMsj2m6rcBYUC36re5e1+Ngryql/snKdnu
UoFdJ8pCplPQbREvcoga8XEgefYya+DtElYZcee2KWTuZed+UXz7Ynb2rZzACRT1UdtaZ9ogAXq8
iyJazIKVX87HSG8JzmnLVSp81IupGhDY9nIdp0THiIC5r5/2rFQI11jKG35vsKJGgHc5d2RTdkVH
LDFDDfA+fH85JSwpdy83xkX2KtU+qFVEBeH0NAcTYwlmzU2nhNfk72DCBkYH+zbZX77qIJh3Sho/
6GET2mJJ9+xyrCJOxV2n6aJdL+bLseFtLle6b8WPmujRtqNmfRn6L/+7ssAEF7Gx0ouNtgyDgiDE
jtCrT0K8Fwax2l1GTG1McRFH63gWZYjZFBy7ArnExRCsMnAuQ8XlYi3/QbYnF2yxKJSZTaZ0jro3
uCU9G7bdMjyLMjYEeh3f/K+X2a4jl5g6RPJBQfKImiffirq0+zbzLUvJqQMF4YslzQ9ZtZdu1eXb
BgLYxxy3ABp5xl5/VHISeenYZap0SEgl8kWN80/+naehmTAZLxcGrSf0tz3bJ6q4OcRErRdIHy3v
gr6s9pAjb2BTd3+4c9lRsm/pmlURXRoxLDUv4/jlpr98vlgrA5aJbFDMRKUWFTZPfulmpM6ctVwF
7tiqX4M5ea5SX7qJhnUwWv23XRTA7OtxjnekYaDRXlg4Ayoltnk4CJNabZhYU1I7WTjoCKdoy/tE
aRFK5Bpz1nqkrcxh+zyT4rby9bmky906YohKcgxobJjlzcXQz1Zh2GspxdXLxdLhPjtSQ67gMsRe
5JtdzJ60t8yrRDWOl/kWCyDb/guqCF/1oKZ2PSt3S1Jo2MgfoajtL8P4Zc9sTBHq8whpwWX4KAzi
3o1w3qcxY3Ri8i3wtgZ0E4VzTeAUQofyWiMR0EtzkX5AyTypq6xz2Q2NFT12Zl4Q8WiXV0XMHKOQ
Xo1n1CgfwlyCFCpF67DnnYOOkk9GX/OyHjPMfmdalPY1NBwj6/KNoMAXxuNyE7fGLWUqTg371dTv
/Kt2kXxVRABbSo9dmAZVVuXNFrC5MzMXN7mfOYSfanTp8RXmChzUjtRSXxlqas1ht5YgXHkGtCRH
B2ekoStgYCOSt84YhAdaporZl5guKPLJhp65stGcIRb7Ho3jV2FUDa+RqfTnxgYuKRPMEL/5S0w4
ruZnQ6s3Wi5nux4NTFfB2EnAFnqEu+Ps2rPlYrgzY5Iv5PEqKFAxC2GyBnVNe5bI9ppMnzBog3UM
FJQ9ldY5ktp1TjXZROIMCAIMCHF4Y6aqq/YVUjE9T3ZknVa4s3p61riJIKkGFHfRLitmsDenGGQG
7IsbM9CNLSzDr8Mw+QgAAIEMTbQP4TEnUwMKqBNc8P/uHI00sZRC2MrciUvmsh20MDJkACGAK9nN
JOWhLxYYVFKem8wq7U4uTZeY124Q26OvFKtC8+Hplto1Zo2MjT/VpTFvZZvAeIqOE8NkOJ7McAw3
0raqq8yZZmGnA6Rf9SEx2ktOyEcb5e9hzVPSS6O6Vwb13I7V0+yLotsPsBAuf5RUYMCGMwrLQuHl
4XCmwkTBulM+5gmNYVLOjiKM1dY3iGJqJHR2KFX1zuhoRnNpG5izK85MjhkXLO0UyN12RNCahWXM
fKudddW8bbTSwIQ7BauZ/njbD49Vkx1yjeKQbCCHb2ThCRYw2CutHN0ag19omN2LaVWvVtCUXm3k
yJuAuAczUmO5I523irt0Q+ZpR4dQ8+m6UXJQ0J0MRXgPt5/PhDKEErN8TvKYWCYlRODrT6wsAcgY
gm6bI6n28bKfo/30GhjBNS1x1IBQ++28yW7xgH3Bvgl1H4pAndT7mqBR10KVjBVmSFdmkz6A2CRp
14jHld/uw6ynXthZtJu1wE7bNbEcI8SZmH22q8Rqsgnr5XVVpCw9EvjpfevxYsJ8yE53IguT2zik
z2w2NCLd64cl72UGU1jXxZNKS8dDp+chu6PQZd0qwRcDMcWhjAGtY3bYG0NjPXTyq1UpX7TRUrww
iN4icZSPEU41efbD0wNK43nv4zJs8ODAtaK0pRiF05rsvRGaIzJg45LQbkdtBD6a/dtsyNY6N8Lb
ji4AZBoE/AZJgJUkE8xZKDCgs+mhk2rDbdE75lCOtioZKecGq/BQS6BTK6k/SjAWBsw9SSytzDhE
0W6pxN6U6tNIDWef90tdqKFFArBvshs/frdSIdqqWWvuDGW46ubB8CJWUQhC2HIMxSvJL8GCaKWA
kNBYDouPxBhJYsk6ANkALseq52tEE9TYCaeisIxt7DYBYZg5DDS0WsuuoMhy1IykkSEXFA/kqirI
OTWXKobsNlr34I+Vtm50GEW4s12wSP7BpEakhka1HYzynlLcWlGR3uoabq8MviZO3TBYd+bQHBdK
ptAo0043shZNGJ17kWrHrjZzvCjchQxuaCySPSnJ6Qp3lOxlVo+KR+NElFZQIsslF61YdkYGkTAX
zfffyib9V8GjcAXei5IoryBs//MObEqR/fvyxn/+z3//4W/H6J3lV/HRfv6tH17U/Oflx8HXwnlt
X3/4iwvWvJ2uu6/1dPO16dL2nzDG5Tf/uz/8X18v78IG9ut//Nt70eXt8m5BVOTfMyUlDSfQv6ZQ
Hl/fX4v/dft/cEF9e7vtl//4t8tr/ogxlZR/6KKisGNCS6IaS47oNxClxE80RTEweIrihSn5XyBK
ckxxMYiGaYkgFU1ZRfn/B4iSH0mibqqipCi6rlvW3wJRfrLQCxwFJLSiS58E/MCAzbKyqn5v9Krr
WycezXuSU4YAZcpw9gEWDv4j2tth3+aHxFKevztH529Oge9ZkZ+Yi38e95NfUAzVppUbxK8s0dBj
pNKtOBToQ+/Rwm1EwgCutLZ+RWVDdCB7amPcGMUOg3an3rDhS/kFMSXCYv4qooPq0ty1MAwX+tWy
Bx1UcwMOc20mz1Cd4XnvO4qe0/j2688uX0Aff7of/vzwn3gDhtX1WUwFe59E21H8GmtvafSCgEhd
YMEoYtFYlO+59GGMp/5dIoErcObhzPYRVdvJms6DVUPBOgnP0Rt/WxI1inkzywdJPqCW3VXZrZHc
JxYxeGgnlB0CNmoxFAvdcVe8VB+kNzkxbYhtsWk2+TF/acIV1R8PobxXr6eN72oO9Fy3cxGkOkwt
B9K2VxhxXaiVNuoJJ3HzK2H1ZqyYQlh+rMID8WtMcQSd+o8aQUOG7MnpHcG1rBNipnDpWS/pVt+T
7pKJrqHcJwR4DqI7pI/orVdJg+yVEXHSnBTPbH9FPKoZQF5ypnT30kDC3GHN1qIrlhnVjYAuttno
dCFx4Bee1iDE8U8EiznJyCqELK3rZLpCoU3OEPTwtL7jgP1ScpBYf+t26XtxvVOrw5Cd1Pahyqng
bRRtI5UbnWUNsun+XHVXZgB8dy1itO2/6GilZWHV9ZsFz8Q/zFDadBOyG7ZiRNqrjFaGW75Bvrhv
lLWW3ITzUTummodrWXVTYn9usMQhISlRD9jtg4D2g2iidnLU+spaQv48aVeEjgSuqBqJeXoeqMXI
ePhf1XcRwecK8llukHJqjquGvbSEZ4bWeWpLN6Nh+/gxysrW3wv/yqS+kD7nkIuiFdU2AXL4bfSE
oNSrLOlx0KkZB6fGX0/NHY0mm7ynFRIxx1dDVFVOIxwjlq4E0iQ+Ha9XfeEQ2yh/NIfzBISecil7
HBzxqLPSjWIghHaUh5k/LJfgJBaE2jZiap5ogyQnXd+11kODTsuTvd5ttsjkdum9tZF3mmd5mie6
lDR8W1TXyVsenX79iEnLMPCzJ+yT82bUpSxsTYvE09v07O+qnbQJr5STdiQH/TSe8l1+lM7Z/jdH
+5HG++fzvPiAvoPcxGOtqGLC0fIDcPpTfR5vi5fwNlgTKXqqT9nzdJu79dE8Ff/TIzKuf39EeTLS
eQjNbi9diTuYjQ/ztlqHV8lRP5hX2i49UbnayI/mSbn7zXcUL77an53TT8ZWjD+dRL5st1euqspu
ubzcX2iuH61TtBu3+i69GwtKgqvsYdqxOdjAdPFgi3rqrvaQzO0kr3aUbbPLD9a74vWH+gy2wIv2
Oe5OW0vBvW9QarcWtklg/85MwCV70pU6eHIC28INQOyT8IOjckLjaFeZG8rAMldAtmWMJqvuTcrt
4ToanVSmMcECzOnQxLuSi1TTsHvRPpwK75o255h43bTVWlt7Kg+YKESeuUPbX4u1LVZe2a41fSM1
u+BkIUduDihXDUqn5BJ9TCQi87UfEupvH2NG/MwqLlY64F6sP6tsnV2LR7BsGOjM1+qmOln7u2at
YGHJVxoK4MJOju2Gfg6U3e6pDlbTeQLJ52XCKiJmmkNuOcAV9F5pBT2xsk0HM45KWUiyyQDJUsdo
N13gQXOosl1XfbUYfYvyw8Lp856Wz63yIOcfgUimKkCAzfguH4e98LxkTqDNU514nem7MthAH6i/
im/xUdlGH42Gdd6p34O3+XnACxXjrV1lb+NZvCaOmUFrPyYv9EAgZtUKYhw0EIhDIKzQP9qAKeY/
6P1zQzQfbM7m9+iEFHMTbKoHpbqmt8M8othcJGvT7Kc9SQDDo34j3ojX6Ta8U546F2WcR6zNMT0W
m86ueYha5wsqO0f36BxeWWfOvjQwPHoWScWV3XOvyE7J2Iskfqs4qZes8412rF34ADYa3uthWrEH
c3GwuMmpqGzRZuPrjZ51JX6E5z1Yy1VtQ1NZoSPj8EAlt+lT5VpX3YPOon2xekHaUF3UcK65pdfq
kYm34yuWW3LEQf5y8zvM3CSRP05X0il4aZI1XbaAHfT00PAcBHd4Ybg1iUzU7Sl/E79a++qmfK6f
uQkq/iG0NV7XswNJAkGm6nJ7am5N99wOPkQvz93onpBCQfDMfkuGSntHEp8d4uubVsU9yi5eyhvQ
4cVaI92gyDdTT7kWzxj3zfyG/rNyI26F6/o1PmnX1ZN0PV2ZBxCrXuYqB6Ju7cSenHYVO/PqTrex
090IT4anHZaTKdi033cvVKL57dir7NzJvdBLjoZdrp4lW/e6O91r16E7bSrvebTfR9f0pkPyJabf
8Ny+Ruf05N+Sx1nbI18pWOnnZEerf3k3FCK7ecec5WAwp2n9mqD3i8i1t8PKIYWpGVzpTcJf6Igu
nWWVlDlUlyUp6kz8IpQgmomEIiE2gFXDHEyMgcpqbmWtLC/3+j1Pm/olrlfFE2oqI9+bOpvAgmY/
5ZAyXelec1sedd/ppzXb+cwR1sWBJ3FeZ4csdMuQSPKD5mIiv46Eh+LF8KjpY4vp7Ayz2sdQAdze
Ttz48lHo143iLS04xRstTybUANfjC93MDRI1L2a1pG+lR+lR2ahuu0W0aGIV3xKUfpq33ak66bvs
QdjP5+G6f0cbMWKsC+lLOjyRYLLpA8kVlbRV/E6aQXbNJg9xLLvHpaNkggHdRtSacSz27OEPZrLv
aBZ3TjNea8qmbvZze5bZV4o48WEWaoRFkwh69qcT9S0aVpI7jLvyMb9N9sG+PTTJrigfZOm5NN6s
5EUXHo2npXjaYGuoWngPIsVuynd3wfRB6DnV2/g+pXTR3jV5+magQGshhlJXQfTC59jEx5GK/ptF
xpFuuhP+J+qgbHq/CE/9XX+2HvuUGjWRHC+F3BwMy9PJVBUSik4RIi38HNXX7Csuhhv5LJ6nq4ze
fsd6jxCK9/Y1eG5v+uvgqRrO6dCuEUO58ljZIwnbYGQRvXdVtUmxuEQvQbrW4OtRguyAh4d2EcHA
34bJNs2diCVUfZPj+29vza/tF2RdrJqjGnfToTu1V+qzfssip5ueVAHnNuX7ZpS3OFiApHJLGKvp
NYqu+n4d9Fs8imngqTfFl9jf9/Sesd/fmg9i/5Y0XyZpKzxlD+2Tei1yx/XaqqIzx+JWN23rTe7w
g67wDg484qC4ytAu+4e58/zcixZ+COeQ1WeJGrcfDyVL4UAPjmTzKBZJ6Q5+4XJw0eBXyja8L9Pe
xaK4ah9Vxzhqg0P5PmLYZpDV7Cpa69ZNBqnd3yvtuZK8UrnqUCGIbr1n9UwRUj+oGyxit7635Mai
qcb9R+ixjes1n+xyovBC1DBLPXeixUm3l4Vo4Kr9XkyogoCKc8f+fs64w/D5PDO78dX8AzCza/89
+BIi60QU/1Dm5yl7JpkPgZyXTmTnbHHHUoMh9pxVJp1e3G8qaj4GCOq0X8lXC5u1JhG9c621lJ5t
xjmuafyBQio5y4f2euLeKyl1vSrKHkZMpr5ZKg0gBHl4pXbs7aT6HoqEXWbYQMkap7GKXKR0ILj6
SGSkvUL1Jn2T4F3oEBs6YmcX1XPykI1AccYvkX/HtGmwgCHM8Gp6YGy8BjbS8NQLe6U7ad0puVbd
6IZ8+qvySSle0iec9sVjdFtcKWSG4IRpH6i6FVt6NDfSy5kxyW3t8h4VX+WWFTstOvzhyGO2yRMs
tAycVImp0NCf2ZiAtmgr+fngTNIjKWf7AO+uSANB3NIKnNezm5xrTGDTZnoLimv5VrPcrE/skO3J
kN91t3gzdZJtHvGb31VnErjK2aZCyK5jDLG4rMbr4V2ZGCaIQltB/YONQox2bZMOw9bgHZX8Ie5s
9dG4Mz3K6podrwmC9tkmkKR6276YqPZFT5DXVrk31DuI8xEZevUKI17nJM0m3iAVfEOIn94bzM77
7ja/Tr8KhT0eucMpZhesw8JV8RZ9xIeRjMYVekz9Pjwkj/4JYrtAUw3bQLABCD5/qR7BA6a0N8pl
YSPLG4rHSNIrpu9wVXviDZcZiYks2v87mnCHFz4q5sgH/yUwGImdstHN+Fp4Ap93TzmYGSD5Sj4R
nHFJBH6FvitcUTNjuwSkTR4djVUOWKTexs3n4g8UxWFdkrapCs9S9dql+AS6DATthKwHX+ATHhR3
LD4uy++/VTz7l0WvH0pjp9c+yj+K/y8KY+zOflEYK3D1pj/ms0gaL/lnXcz6hyWLhkQJTKbKJVNM
+VYXM41/GLosUf0C/cy/LV7zz4AWil8qtS/9UhMD08OL/qiLqdI/NFwXVFwtA+wknNa/E9CiXhgP
f90tifKnPWENccMinTQ7wiAjcXZjWakqqazroq4frxR/iszgpi60QHGC6tIkTKZWyRySsyOBUrQW
dkgPCRux5BlRy4DoOm6LoP/aEdi6GAgJjaTZoBWCnrNImIuUerpIjFBnIDpaEPNyIGgjjsNZqmRW
CJVZQXqiJ+ATXOxH8xJ/KWZ+9ZokeGZu4h5BJIvcfNB0MJEWMeR2bk1T/aXtl5BAm77ugN2z7SQS
TmmFZBN1ANCxVknLdIoLWhhz1RKrvIa5ELAqmUegj2waDDNRHJwDXclCuO6UnJrX5KdXxLPSpN0o
kVXjM9JnP0hoM2lATCjVCBAmpJUmFr2CdSLV2HFGcTjQZxnzaZFfl8pkDtWqEUWxOpq9oQT3icGp
eJkFuURS6ctKmjyogTqpLwGCH+lMzpmWX5mTXFg4amQRbdDKQJwhXUtlMQZ3Fma98BxNmjadSCmb
qtxNfDzMdmYi1HtPzEz4QlLkFNJmiol3lkTBpLRsJOO07oTRKA6qAoDKq8hoT/ZKMpisRXTQk0iB
S3MOr81urn309+agxsd5NEUWKFZeAMfNeitEgiuaSJjPxTxFlwQVZDVlXSf0fvrMYpIKmmW50uS5
dDfPmorbVU6NSrrmSiiBW5cRQ3/XU1w8C0Ebl5s46cv60JPqQzuUzN1aEJnu81i27KbTSN+zfcya
wE79jgw3YmwFdQ5CZxZD7OqwiAWw0rYkWEVPD15Nk/FNncI5Zf3eJIE/08aOEoGdhFRqilciApRe
xLhoQlZyE9/BLgdlUjaaTjYzOcyqP594E2tm6BwIZDoCTCkb+TRJqcoshbUzG5ChDzw3rp5hGLuN
hXkGHSqJaioeuqgVhfdg7Bqa41OlCNmwCWVA05AJWuIYyGfRyBF7LJsIpvGGD91Hd7HRd8OtFOED
Ch2YjEKPCViRy46NtQFDF81AXCSWaAejKVUBG8u29gvW4akgvSERmfKHpmPnoVEeJBnvIxyJrs5W
Ym75RLGl0pRsm4w8iNuaYE22fmaYoZWp4qh+EXVsfPgxm05lN92QcRA8xGaitYdZIWqNdpboN9Gd
miGuP0mFWsKzQ5lBjhpC5bEot7wXpkAQ16F0o5roDLemaA7+NiFoL1S3lpnSmW6KWYleLeJo64du
0Eqe05IE+YmU4bpJuuVxVYTkrRsSXUAFLMdGCYoiLjK8KFMcKutM0VlRYG7UY+M25WJXXqJYWnIK
GhHGE8nAXf4cyh3xuX6XycnXVExK87kTtbKk5JH00/SS12qE1qZOxInwGL8aGq8u+3E48VsNVcyR
W3KkwCsnRrHIzzsUnOD6fXWVJCk9Xdh8negUuFyo1Lb50vCqyB26FsRZDd9IrDPM/WQQtnkcDW2u
XOhRmbpHo9AWVF9qa8nBg6yY9seiI6t7P6IsF97Gpi8aQnq1eNpXRhaGm7DSYGTEvhZla0GKlZ4W
6UB49rCVm3zs1gjgZf1eViutJuKZ7fspp689vChDHw1HSZlqih2o3WqFII62bWydHCfDafNUr09h
FAQyt+yAngb9RDaZaN2npg4xxCWC0J2CIQmTU59p3XQyy8RYBN6EM9VAUwRJHPdgcdT8dQrROhwq
UpULegFi3neRHSc6+QuMWLG4EVotZRsErzQGiiiZCmItq9LV6NAGuLexJsiRfqtmAzTXlS/0U+eN
eTHrrNyHRooo2oliEZ5CgqOo9arlaFro6PE0ndWhDsuT3+vifD00IKkpv2mDPjzIPI2W05XQUR0l
n9SciL3awleLrMGkamaAuQM05xOug95EGV0rrsP+ulKqru8dU00IHsf9HGVE6oZ1Yn2ICoPUAc0K
5ECYBQYtpFWlcnN0NB77NiFDdp7EU6WaKeUsczLNr4oQxTS783iU6Fbgtl/PtSFGd3Wo6cG5ssY2
OEnhNEg7cEZzfADBTi9WaeLe3OF/H0VincSyemRYxGSZZPA53UgoAmONd1FSP5CWYutihp208bqx
OnU64oOXPoI6T/wPVHx5eyz1YSI6KA9j8XYK6m6AKlNOYWaHllFCxUmNjvSuPJU60QWRGQVnfWZy
vG8aSw2fYn2sJHRFZcGaeTblZ3TsH+RGpm9kZCRq6QoDkrRz3OJxcKteRcqWZEEg+k5ZYcmxE6GE
dwCWp+09rVcjjMAKirCEcx7o5RsirLy58lPSYSl2CkONPMRv9flujqww2jepFmYkB2VKeBAbHfMI
iv0mNh6LSZnS/SDEWrchobQD1ivHvbLvfDkRnuJY7VIokmUVWk9LfmOyEVkAxC40iVZpncQaqvYR
zLDRuGrd55NOUzsLjNI1QdAYm76WkdvlYa8UNwq3FwELWEn9KybtxrgxLWvE+hHrYOFvUbTjYw86
a4jX2oyWaVXlojId/bmp8ESz8oPhrMxpiTlImsKF5ZKaZroULjH4zi9Gqenqc0NenfaSDtEs7VUS
lUNvTAJUnmBPWP/fFaXfDnsLRqN4F8qJXG1Jqi8FFEZalKbPMWHGdOQK35B3dBDk/l0z8tI6llUj
cGUzdCvuIPJWW3K9pfxKKSQ5gJUdVLr03JCRXT+nfeArE4ZjPinEwFEnRXqFJDHMGxxxjVCqnhKP
HToFLNtN6sQNtO5Dyr90zbaUoMRZD7xYnveYZZTqIW9Vv70eWzRErpV0fUCdS62yxakac6snjjXW
otWulJgMbM2mFyZDKuapzvK3uW9QVHlFJcusRAaxGNPujcUY2NkTlCK1Z1/mJ7WfrmdGEORQBaKU
ASZDHk8JkhuSZiV4HzrpYltkU5EpuaAPBKt1itZQcei0TUQinp3GJE5UDqcQdPlG6OhRS3sR5an2
EbOEKFpy9+JZuv77W6H/hkTgX0kN/l9UCOhsQ36xEXpNv0T91+YHgcDykm8bIUNhu0M3nzFfszAY
/XMbZMj/0C249li9iMtQgNz/1zbIWCQAmkVGDOEZFpA6fvTHNkgQ/wFoVxMtKDqaqkm6Lv49gcAn
0p/K8VUOz0eRAfxe5Avfd6wYtKtUyCIIYOij2+I6bzqnK25jaoC937lUFllYbJjcvO/O0U8UAp9a
gIRjcmBFlCQQqAYaCekT0BFy5ojquxWdTn2yICeLYnYAFACGgUZoFNN0IYqVh28hCYQo3hfMg7Tg
JEbR0dDzJdbuN5/oZ6dCEbH36qLGKV7O+venIhdFea4bTENcnRV4LvZZuj2HtCZZEpmD4MiLKXAM
d9n510eWf3pkOIuSxA7XkORPqgmi6JtSnTkXbFEIA9l1mbEZW8GVp+I1Hcx7X/ggavQoBeqRPZOb
y+pO16l/lu0e2dOTwbQ4UaxDDAwbRzIt59efbyH2/rlX/napVBIYGDRMENDmp48nEF/Gqou1IOnq
q/EWri+BhvIR/J+TTPRWCYGaqSf9+qCXG+DzUTX4uLqONlsWtU8c4WUpZpARjazMHO2aFkDbU0Gd
zqkKDYKRnBiCRltb/vi75u3PrsZ3B9aXn3/XNoZSZkW92ItO2VO9Y1eC26a9So0nXYMIGGE6KseT
qJp3oxW6v/7Sy5n84TsD2+YkSzr1EoSw8ifZjhwXaS/iWyfULEYZGqMspFgOE6ophN88gL871Ke7
XW8r7P0th6ppQRRB5MrJ5Pi14MXS8JtLyRj3l2/FM0MkEBDx5cH/8YT2pUjNIQL4SLDbimTQTUvL
Bs7Hb8ie0tLp/nz2vjvORdfz3YUz+06BFBeIzsIiLC1W6Bpwxrnbz9GAvZ51KiqWPKBySu1dVa3b
X1+8vzwmXDxJVqg1GZqmEzT749dEOU7UNyYaTIdrdIskoyAAmoJ1oI9OTpONQZSahbr59VGlRVPw
l2/93WE/nd2w91OL0EwGD+RWbOEMnE8rtnirGhNpK6pU3wmdlVS7ZE/X/e5hWb7UX46usMzTGR8U
Rfv8sMQKvGeFa+vTlgoTGxrrpiWxYliMYSQylvoOmuCrmb3EXwO93UxLSpLSbA0eX9VIgbJ1+zb4
3VD+00uB9M3SCcoh0Pnzp4IdV0bErzkNkP16aU9BlhTUTVPRSUlmcIpbSfQ7StegW+ZkY6nqrlOS
1ZwW60LLzr2pHQmQj6Q9DOrfXK+ffjZmcDKmVF3RPo9rVjgFQR8y4y5XSnnOisd8AGxWTmu5I6IU
B5+GZxLMpgBmpQPkNfvUKwpSajllEaW+yQjc+Usty78ZfOSf3UkyVVk+lMzy4/OU3AkpGZYK09C0
UIj8HpvjtO7nh6CU6SCSLCRbB00x77ipb4ppOtIkknNqFPD2MMgFmbaZ5PygGua9vJ/a/momkjr7
u3MRD5kiysQCUe5gvv90Zc3Kn4d8zkSHWpBrNNQ4gU21gPrrEtUGZwkwzlFRf3dDUZP+y21OoBnc
QBG4PauDH59tnWoF/lFOTVBb22ZkOsj8W4pibtfENrG1B9mChtmEu86gkVzNp37gY1j+Q/y7e/tn
t49uUFMXNd3S1KV6/sPsNGAEoIg2o7OoUcQ166VgTVV2zz7gPYpeE1wOHPc3N+3y/T4/5jrR6ZKu
MjWB9//xqJmoJBR02tmhFAXZeaWU/p3FqJoxM8KvQHwTriSh98KmvfrNoX92VxqiwSJAEQ3soZ++
MDggikJEZDrqHD713bhvwFHjwSXBxi0Na0vWHkiMrU5dePkEKkLq/8knANGtm7K8rJY/DeyVnpi+
QSioY+YIak36fdm0FuToRtXRCwAiH/eLsn05enI1WcLTb47/s5vPkBnORMlgoSx9OgNpFNKSNzn+
PGWbdjs9yHW6aYEfUY90ya44WeZ4tTQgx7wj9ZLyIP6bKq9/dyV+dhMYmsXmw6LTo3++9dSw6qU4
j8nv8IO10oU7KtMbYxYOphTeCIV/aNL0YIWAVergd+dg6ct8vgEZfFBec+8rsvHpASwNcdBIIGbU
LMi8oiaEg0pRe4caJe6/ybH8eqsZHc4i3x2lvayX23gUfnMn/OzZMyxlobYzzimfb0UzK2sxL7gQ
8UAvHJNqacq7JVJd0ac1tqK9SfhJPjq/vv7Lou/zV2crSBeNxx0eu/bjsyfm2kicDSu1KqfzwJpU
FgUUSbhd2IsMQvSbheFnLD3jM7GAPOpsC4HuS9qn2z2MJZIRBIVFKK47oCS1mm3AldEQ8TQsln0I
sVlbg7ob8tJmfjtgkr8TkuKslL/7KD9b0ZmaSRFZovuHIP7Hr05ic6MVFtzWUdVtw8pWUXZuSvlo
NsFNVjZX4jCeuuQOqNhh8uPtr8/7J/E8+57lRHDDy0w4/Cl+Orr0f0k7s922lWBdPxEBzsOtRFmy
LMfxkDjxDZGsJJznmU9/vvY6Z2+LIkSsnCAxAviiyWZ3dXXVPySTNCQYeLnpYOM8B7XD1G/t9B9U
uR5LdcCoMz551QhYaTrJtvRjjLqfUrvy9S/vQfY7iJ+bPpaUOl4R53MQ2VE70FZC7rWkJgf3y8HM
HIJX3GSbWgV5SKopj8M+k9PNygSIF5ytPKKO/T9DzwJPFTdjPaakr0LrWaS0Uf5uEIsOwGc91e7V
yTh2mX8fKuGxGn4WTfvSOOO+CLX7KnIQZl2tGizsQJ5HlUmxFSwB31OYDyl+bKuZj9Tr/70gDdGx
duJDVen3KOu61N0RTzfvTcc/wiredmF9C+3/UOuYYY149BntXp+ix0zh2Tru9v1qMr4QInWb3i97
h8dE4WX2saSom1LMDNy67G9ErwGyO7L3EyXZ4I/p78zuc4j2pdeuHhKLI9sMCW9EVjgrz0f2R833
sypjsVbBkzCIhlaNSn59F4/m0XLgA4DN/TNU9T/XF8lS1oiGgsNn0S3ZMASX5WNCogahGergKzCh
5HangkzBkLEv+hvfEJoT5kEyokeD89sooy1F8S1KufWIK68eHUJZXOL/FGX/SVIbKqPSkwbVjZ46
14Lrz7l0TzKow7GZNYpr/O/8OemccONtvZEJ2mgV2u8Z8EW5VN4cOf4eTxb6+RaDK+NLj5qrbrVb
dVhbvwvLF5NvjExUxVbFUXr+DFNdTEgXkkY1OvMhp4chDh+7zDtQ4j/YYwpqRz1mdriWvi7kUFhO
iAHpyqoXJzd6SmZamCSNZRjs1cC8kX/UyPUlDgV1uMaNNu4pU24nsE7OiKx+tprFLZzflNRE+ogO
GUfL7M21uu49I4A76lX+TQlVs0/RAC2lU9Inh7G/U6E5sLg2lakdMu4Z4xA+SX67EtLf4R2ziMbV
i8xZs/D/sPVZSFfzSQkcG1O5obS3OuIqJhTqSAGt2QUGMrbT+MUq5U0HgjmO/B81utaJZW2wObzD
pxgBK3+voAQcUlcvgmMiO7+kDC8hFa7sdhwd2I0rKcfSaSzKvQqlYoqlELrOl4xBcRYWpcxy0fxn
1ONPNbqtRlO2m6I3f2EMci9NXyLYUIjMhQ4Ke/vARwZeT+8i7VMCr3VlGy2cCYaCKBWzaGN1JBA/
H7d7ZMRhr0CBdRUEKftqRGoyfUjiWIUkWqL3KpU//BYCRKbdpw5MS3vI3oJxhBjO7TXR7xuk+Iew
/psVzurS2eAclxdndR+VXBlRNYBB5WH4o0/yBgXeA9p0NyPufjaqpsjKqJvJLx4zAIZCw86X0z8r
syNysfn6Elw/CurCXmZeA4pzuR/LkWUelOmh1NKTrRWfrQyvXa+7SZ6jCZjdJHWfOqf4EcX2c1RP
JyfWbulPfRvgcFx/HJGpzZ9GpbDP3QFUkz4/jZI29FQn5vSxwuqzGXX0iexfAXaTqi8kl4H95fLK
cbA0pMYdWRSzqRbPh2xq2+qxs8bCAl2X2pJdUbVNewDuyh6YypYnWvv0C0mioekmZR7Ea4kx4vcf
cgIUKgut9QcOIMX6hpH9ThmMA36r6PdwT/erB6+UHn0FiE/P7Ne2v7ZFxZKfT7PGGYjED0RP2hnn
D1Da9qQ0FQ9QZ7TM49h/hW2MUhF7JJZOlhEfUNh+zPUAbRgsfvJ234LslE3lcfh+/YMvnS+0hWwZ
MqpMG2O2OXMan904oJGcJduicFBAw4bESh4nG37iYZBtl6LSzfUxl8quBgVPcBBczMRXP399NVRH
KbE4WEPyL2eqH5RGv5W22UYrrT+2EW4M8iA5yNGaGPYrYy9FI1PGBFsAA03z4mruwCMGyARx0oaS
8qc37Gdsfu9q2smdZRwCycAUKeFEwTq3CXZdUz4EjX7IJWC1mn1XSJ9XHmhpMZqGYRlcHzQeanbO
+Y5ZZT0mUjggIevdBU8TQpe66u+HpHowo/qBxjVo7fQ2UzEOD6cVZt3lAuCaSCdJNA0hHtuzZCyK
enkofOYjx5zVZx1MyRF0zbPXB99/xDJI4OKw8saXuQVD2rJK3MXs8eKNEzOw8zFSIa2A64H7C1rE
v3Vweq9GjYvaETEYKBjAJiztjqrwKUTb4S8eQWf3cUiqGh1TsUo+RACbElDrJQmkTU8DTpQetOG1
TxtXlMkSBNNt5n3Q45uJArVufI36xF15gsv0RtxJTB3rSxImiODnTzD5WoWjAXUIqnF7kexafXP7
b103hrRsbPUiPUzHrPhVqhGi5Wi5BePm+kNc1gnA29Jhpm1kEYjmNbpMtsDlOfkAEyA9xACncz9+
DAEh1AXgZ8Lw9eEut54qkxRyylFmJ50WS/HDpLdxr9Sk2iCweV0cF7CcGvZlb24AYP7/DaXPNlUn
5yCUCoZSkV7RJw6T4nOTwWMw+rVgtvQhHZ2qh0WyxXVmNlSu6akB3Iw2qteybKtHe7RuugoQYVZy
elASkbdyXWCXTi80UnM0lIy3qDI/Sb73dn2Cl/ayYzDDFD8Mm8rP+QRTTUjJCy2aR2F+ypz6FqXd
l8BW74OnonuzYHcgdbFW41vYzSRPeKSSonPFngeQOoeTD0ZmcGvkuYAYH2IwrFotYVjX7abWu6ma
8NBJrwXLVy4yuCfel+uvLV7r/DQllNAcMWlpE0fl2brKuaUrTYolZ7szh3wfkTMG8bdefW04vuxx
9Y0XvrjKqU2+Rm0VBIRxPs16XVZhVsJO9QIwUVaAyrb3rEdU2n4HtDQkXbsZLXy7HPulMm2QetmT
Wq51uxe+NW/NfYQXppU2b71YdWdqfS71rlVKO1nzn5Kuv9OTCOMGyE0l6nhj+J3e2v31uV4IGQRM
BP7oRJE8zfOFrGybQYvK3jUoh2j0CcvC2FZau8tqKO2NvxKhlt6SughnBDOOSopYfB9CRpejuF87
A0wZfINCLpxWEOywwHRjGMJZepfTs8W6YO2EujyTVZEBK5zLGqCT+eSiYUeJIsLuuKNn1A4vJmKY
UxTvSdYyayPLkFzkpywUjqJ/ESSRI6RS5VB2cMx5vcqxUr2phb2YGZJtq8mpRxGgbXGSDuKV9vfS
5BqEYYEd4H427ytmKnjGEWkzGJtIH2gY4bFzZDm8rTEHgWazC1BvalGJur6EFqqkwpRVtllHDm85
7wogTh8puWP1rqP/RuCPSYxvSiR2gyB/C2kG5NYPDSpkYvn7IHWeewU8i2K/XH+KpaABYkLELBoT
F0nIhN2hr+fYD/tJgEmisekM7T604UdWaEQ6+JKaa0WVxfnWgTSIHSv27PliViO9HBA06zENGl2f
3mwhWKbCY8l3DYvmpOYWSbtyEi4k23ixU13UqdDbLK3ZFupNgMg04lGsc1BH6jwEQJT64EFVxIcl
FrX5uECA3jnhEoJ1pFrf/veJNskwyflYYqpArX3cwm1n1WasMtGj1x2gb3MsAcm+yRrfNe+GXlvZ
u0sBirqiQ2YFtuIiLk6aUTcVKvIUD4NdGbTbOEJPXP4SpBRlaLhcf7mFWjuzazC3KObYNP1niSRq
yjZq7zLbFfKIXcKw/a1M5g9quDhC3+Cf5pbOY2+qKyf9xepFPMjgqGfpOrL5DgU8m9Qwp22Vgziq
8B8vQxOrmp67YnNn+gIC1O/oe/3XN30f0tZtlbnVuTCef0cDJaBWK0fZBRaBcnxa7aV8uHPy5FNK
j6GwzZNXTpVbDl4K5G4NKvOuP3R2yDM80ZB7u2iycPacDy+X0JbNnvKAJJfIAUffkWRwmmpTchhv
CzP9Mw71T8e2PyPMHqfSqyfHv/QSWwtNaEiMxl2YDK8qCjrXp+X9enbxXKQeDthKEG/z8kUtmXFP
HAHDozq/gkR6ltr9iDuYEXiwvqTK3iLYMrpKWEBJxlRKQf1FjR4yC73K1yDZO8nXpEtOdh88ohn/
jyV76bZUmvvI0g4hLTxP5qSbkFmE0gsXPcIO0LOOuGDtOC/X+jcXm4dJdmSZj0wdRlGcWYRqcbTt
8YYDBRP12xbhxCmd3Kzubwb8MAy4ydcnb/GjivKHSCBF+Wu2phq9MkdZrmQXgc/7ElOZcPqRB8+i
Wy6apJmCzEyHykvykoTRDjA0fOLereoExq//Ypr21wTT5ZWHEunb/IuSO8tkN7QzZVWE8Q85hx+O
tYVhFTBC2LWbQEYPIErhtat3YbxJ1H6P9zJS5trR9LT7rN8NZbtTwFhuV57jIs0UH0Ojgc/lHEjj
PHDDLcfv1qN5XuAkpcAqKur03vPqnwTTnYcmymQKS/Lwe93aX7oapE2C8FO6Er4F7fJyOnSOa8oE
oDnm+15r2q5HLIYFriV3dj6heRGdjBGemI+QouJ/aXv/CeofltRIthbSY2FyblOI98Zu10AekriA
QIF0oWg+IerrDrL51Pvj/Y8I4f7KoI3S2SuZjSpuz7NvKLAPnLFM3yX6xBjSooBpAsTNlu581hCa
U8aXQA9fKzRugzLOtr6FQWdHk3Zr0hkPI3RnDL2+xY+Q5iWwgME+aUX6ZvDLKm9/Ju2Alapk7aoJ
R18vkbCr4vCkqr7y2UUgmz06dQkqE2wKoJ3zwoCvFYUNvQ70ip1u0xLhBGUnKQUuRkg1NfH3PMME
oc9xLEEYOJRfKn0Vu3P5CJYMfFdAByhPcME43wFjGTuGlduiPid9URsObAyiUF2/Tfv+Z43nRBuf
eg2D1RD9U9qGwVqBVgxwPgfkZZQJCKcKVeh5hmhiqqeluLy54ag/26DtpuxkeP2nuH+FbLmrc3JV
LEEj89f1yb88VhkXzBYJmiIW+zweBVatyx0vHqg4FTR0IgPpFJs/G5SPRfUbis3KSr1MIDg0BCiL
EqxmXsJUGnhrmMpGNPgC9Z9GHU52KT/qXvY5GPPvEIfzqX/oDf0wmkqwstQuo72lMiauGfyhfiE2
0YdApw9G1kE1HdyS+5s3hbsGuw8lMo5Fh0cZsLTrk3vZTxWvymuyujljjPkR7vmFNwJFnFzV9341
HJW6XKMbEmOqagISAyfdYg0TBfGj1nNoN1gnmMaPlYdYXFoCrGJhPA4ebra2yyiG7IaytFsgzmZ6
1q70khOKrU/GvYe/ex03t/mdUcRP18cVK2e+ojlTweIo6J0Cnj2f61FSJEPzLNi4FUGbLmajWrvU
+gHy4Ob6SIsrCugLeEeuVow3S7hH3OhwsOSK0XtgV60auInlFD8z/SEXUnuIQnQ4Y+XBd77+9+tj
L6woqPgk+uSIrKx5Yd/34gaGE/vWNxJ31GjZN2Qxyh8ZCJxSmiupvjiIL+YUcj+xCunMi3ukZKjY
FjucKDpgKsF+KKmQp3V75wx4P3CXJZO8b9fqXUsxgvBIC4ElfHlxhHY9TIhh00AQRqyW8k8mqT9s
2Fym8bVA7Rex4aivv8EwPpiD5PqDt2tQQdGGjnzuUVXqBzgs07ZF0+i/T77DZZ7OlkbDdV60iKU6
a/W4B65AP6PvG6zcUbIpPxmk6227VgVbmnxAHJytJrUKkvLzBQ0TcAxRaR5dK+9vARpxK7gvvOIm
d3A3NuCiygGy0vpacrZwNNFD5gKiCsQ8HYTzYdHiD2RZYoWZenScwuZWEqono1AoMgTXxH4dIu+g
hyhKllP5WW5i2gfhymZe2mIAZsjOyInETpu9fEpLsPQamQ5GFTwbqf+78t/gMkLgj24shKSyAKFi
E1VIU/3n+kdWFuadoqNB9KJxoF2UW0cEg9M6ilj0IaLinY/N7rBHpgwe5idfWDuaw8848V4FtN5L
k7e8bH4PcuOajcM3mjC4jW793jiZw2fBBlp5uovCmcAcUEsCLaE4GnfT88+TA3OaMoc1CN7sICxe
u/h3x4G6GQGIDFZxTEMJd0A0l4wMZWXZCd3rT7AQgQCLaNzJ6e0BgZyd4HKl1qOZt3RWU/kTfPNf
fUw7f7rhWN/Fk7SyEBaiOokCdRVQpjIA/dlqLDtv0DUirOvr5hfDaG7RVvgkRcqbGilrVbOlla+C
NMHfijThAsYdgKeG+M1YjfK5gP0rcJ2+Gh4LrDVyJG6ISUjuW9ug+gLK047XkrKlhQf9ziGuwzUE
q3b+aaMizPGR4Spbl/ohoKo+VPp+SlhlY4ko0PAJBVeNtsb177kwqgqCnkohxSvwrLOdNth2aEtI
UrhDWj8Yitsbz3j13jh+fzeo3z1kfYfJ+Yuc7J1aRxOFvxeLSPJrYIxlO7hB5GMB7518YWfb9fdV
emwURHCfzARoZYb551+8LWwBKt3Eb8ee3b9NHBy6KqCXpA24DbTfhuI4ZQrGLfqhyBDxgjTxdyko
1W7YOPA4SPfnCYOnt9okaXxZOMlSPN16dfDStd1OQV4tvq2QfZ4kFGSb2+svu3CQqtSRAJmxoDlE
Zlu1V6pGK7KcUN7Dh9e0o0YxvZhsrCbajYNunKQbK/O7FLhVnYqDLbg0FDjEZfdDyquYyBdUQze6
GJscPdnfM95LmOGcDfSwaiDuRfC6w19wqx//4m0/jDx720GT8VBGeACieO1G06tNhw49S/j8+wF7
ydxbA5ksREKqvawiOKJ0eOd3qAG2vGf2tLiNrqeK0h6NvL4x8BqPTE4KbSWvXoiE1PRtQASAKoBM
zvYpzmZKKFsC0YJJEiI8NyWYzkH67NXt/vpEvi/HWdpHGdCGGWjbfMh5TygcAsw9YBO5jRzu5WCc
tnDdJkQ4o/1Qhb0rV+PRg88PfW44GdawNSX1WBoGDNCqOyht8Uf4NhgF/s+oP9suyisrWcri1NNU
AFGDyhHl4fNV1hlKnBkjkxEh2k1CvAd9vvcol8ANvoEr+hfXZVUgiWjLgSLGknI2XjQheiDgRH7k
34RGeprk7C3qszelOqHqV4cB/ptfp4FL1fVvsbSF6TZzGHCVwqZ9dtyrdlpaeRCSclpCktDc4max
CyfADKaQ5ehvanhW14dcOhAMkn6gmLDBDWf+rpOt954D81TDeEYdgcQUeyujDzu+DQhyp+V0SCFr
Xh906T1NaOdQNRVKvfO6gF8GJe5mhCoN4SbFTg7ofDwkmuxmqoez0fAJB521Zb5wUSUqogTATUq/
LGFVJQpG6ImxzNF3GpBSRLXyKLUUY4ZXxa83QwTVDisao7BXhl6aYsBZ4H6ps3PRmX3VKWtxkJyc
gTAV780GnKoh2mP6JkA9v4u+TWj7ecZKR2MpgNBDgS+HrADFxnl8LOrOikIG7YrwKAq/pDsI2mju
X7RYWT5cHaCevpMW53WPYWpxftEYCqeXvQqiKjPwhaHWotbeStRfnEoG4sYPRRLE4fnOTKq+jwYs
9d6hAjK80aLt78TVcJSbLZPP1/O/jdpaXrpUalG5Bf7PuOr5uH6RItkmcUvQolOSf5eQixxlG3GR
hxH3eDUFWprdjdB90wfBP/yL3aJRPZeBV12yz5pIk9FloUBddunJifpd3TinOMpPQfukYqnT0mm9
PuLiuS5AdIJptgBL6LrYm7qW07UbYXUi4rPHgQlNiuoh6f3bwNJuYejvai9704q/ShcpXoMXEPcA
otL5ZE8x5kNWV1E17OFQRzd5YO6LbNrHt6mdbFvsKaN7iKYrd61LGoVYxnRrAA7Dc7ooFGtS0rVB
BoKs0NSN3XEbHSf8jT0NBf/yXvLwLFdb9d5I1X8MuhV+gK0SvjCiczG2WbWpcaJGCOe+HwKM0muc
vfCnxv5PRxNbweG2XWPiLkVRyEEUVlkWcF5m8xSU5agmEI9cy5r2hY9F/IRM4tTvEXP9bFiuqq4R
MRdHpGsocNWWaIOffxkfNLvjtCr2lUitK5O3y2DTN2QCRvemM3gWrtEWlo5+KuYOH4ZmOwfG+Yi1
NtReYNbETpiXeiV/UurUtUbrJQiVg7e6CBZfEF0UGdQXKMJ5j8jWtanv9Z5aeGgc26a9daoMocDy
wUArOd75ZrmS5y2+HzuMsWiNwd85f7+qwcEpTHi/yrmvPGeroiYsxBmy6SGZ1kCSS9GThBJ9E6F6
cwHRp5ocQQViwQQB/EX8NCviWGT+qGsVKM6DnCJzrqwdvEuDisUpGt00kOanAwYcSeS3FV/QgJau
+k9BhUJ8LG8UT97lmfCGVVG0WwNFLw5L+Y6v+K+c6fnEGh5txzpg2HQMd2EZP0pAXjC13wuWfBYn
bxBLzNRbCdWLBwVQNlFFZZ9cXMKmMfKNWGHYsFW3RY2D3M9kelZUGIOw1CEv0vXoEoSfzWrbDH+R
VjkkVLpO8YT7/Wx7ZmUWR5nMQVz800/GTa/7hAKHojHYybjfZsMaK39pkh1AIbTqae1e9JuLNNHx
ZPd4W0C3lUSuER0o7tyXsnZMpS9DbCFM/FfpObUhpGPFujLn2SPwDXjQPrBMZWxuIxWKCyjjNIcC
GiSIdLa3UZK8KfbvFJXVlXPxsodMpvxhaLGdP9x347RupLFjhif4QPG4qdmq47gPiLSJFfO1zZ2O
Tg55kOYjSOnvIqh3K88gcpz5fY1GBGgv2j7GhWCUbXSq7Acary9PDKMdDS+95bptvcWCYUFmW31p
Jv+ztMq+XkwLqIgL+pGQqponlaNeNdDEQIbmFoZWLeomw9eqlV/LqrwFkHFExHfr5CjFEz5fV15b
RPqL1wZTTzdRW0IGFQqJARa0fHXvORvxRhH+faR+SAF+UYpX+rkPEe4M2q8BcW62568xrOEjVCtr
YOGIIFIL7NV7DW2enYx1YMReMwCFNmgL1HRK0uyU+d6hdBJ8vSm5lGsYrIVcniFJiUSzC+qkeKQP
q052VNRcpYkEm3xjiL2Tg0F78ynK6sPKJIvjZjbJVCOhkIgWkHwhtJAgM+ikFZU62YIq6iVc/nEO
qSVsYrC5koo9ZgI4/rWbBAOZlbEX9hZjgxMRjSCKdrOjPnQkyFmFwlvq3rZMjSPQs83QHPtC/j0M
9osz/spD/zaxgyfQUo9NV9x49s/rD7E40xRBBCpKaJzM9rdjRspElQvwtRJ8Q1DHwXmliz/pkvbn
+kCLq0g0TdHV0DkbZ9ezJrUVaTCJYbnudRuJgqzcOQkCjrFbY2hlkgBvNBMA4fVh5wFbwCBEesNP
gbWet4yTSlFtb0T1WgrlvahueCa4F4wRdCveFkq0HxFukkmxrg97cSz+O65FV95C1ulCpCiVjdbW
Ixm1iCbc+YIvHwYY1oQbHTcyw0Rep3yR9jWw/hCSdFAba4trHj3EA9iUVjiVEZFx5llIJffwIjut
c80UOHf+KfeF1m6IiR1idtGLeZuVMX4SILRiIroSb+zk0QRFcH0e5l/9/Sl4AtCbLLCLUlsVyqpk
h4hmlGa/k0AJJxwRlVzf1nV/q5TGTUnl5fqQFzH7fUyIMbbJVYoblZiZD8Gj16LaySu7c6M4PArM
6ohVQOzf0djZJjJmSF/4LhtL+a8J2L/jYp8otpEMl+N83GlE/LhRmfEBIQttCnZTw41RU5AW9z4J
MT8bESruSvvr7zvfwe/DwrxikZsU0d77fR9f1yvRowax6aoVPsgB/H/kX5v6Z9Cqa20N8QYfg6UY
ikIEzE5GuiyxqFGYa2UyovqCN4ujoKDcFntkF14E5TRXf+W9jFkcqk042Wl9fYrL1drtPF7/+wgQ
/xXWNpFkNslSE1eVNva9m/3y4/4gBq5Qk4YB9KK2z2phCoHyey34en2SLyDn7+NSogTkopHTG7Pw
xTLVw6wCFezH/iaKUwxsSjpnyUnG/Tty9rQLtjICjgYNbbPqdpRKt9wPVnb1UjTjZvg/TzGL1rFq
d0Gk1v07qf6dzVBO+zzub/M8cn0wEkK0T0DnVt5+cdYpT5AKkmtfBO8YznehDVXviugZA0QVumHV
oIO7wbo5xW+IxRBIw15OspVFt/DKCFELdDRdiMvaiFxIdR8bgDYNedhUDcqY4RbZde3gmC8Grlsk
Liu1IDGJs1XOiALHBYQLENss+Zjw3yYjDHo3GQFVTfo9TkoI6+8my9lZ4Vq4WhwNhSETewpwKPML
eEvyJ3kFXQchijj0CJzpaHZkp1L+Wjhr5NXFyQQNip4ZgRECznmIakO1CHyf0NhikS2uMGWDFagV
bkEFIP+J3KlXfrPxsr++fuYIUDYP6RyJOzrOqIjNs2glt+nhlRKnAAjdWMGFJ1f4cO3K7liK/AAq
ROEZrAxiSbPmXCQpjTXJZueiNH7zTstAQae0wmMccTE1gGph9FdJEq8srZw6izOLTJNOE3+BZ+SN
0ZQXGK2+B3+vfRMCUUmenuCspbxsbMMjCNcENRdOVzoYnPIIe1C/m/ddJceXOsB/Pa62Mt4HIbZ0
L5bZ3sJrEthZ56+yCiGJxj0ftT64TbNydEo2m3tV3LuN1u2MHHM78FllmH+OcE3U90Wg7IWoJ7rR
WytuSbAQocTCqLRWOlaLb/7hOWbHwIAPekwt8F/WRJZ904avgeLfRM3XIXP7aLXtO0/V31fwe1vB
QOrhog4YYWxQKCa71IiGO1EH7AAOCCg3RpSK8TmXkMAO0n2ECLmQpfKq5Etsqmvre+H8Bc5N31nI
HFwix7qi9zGZJ6lsonCfGd3Os41tkJk7NZfcCadJL5J2Idk1wsXCqA1R/esbeWmVQ1OxqYaCqeA6
OIsf7GPH7EjnLFgivoQnrcLlu97KymuIZGxCDo9BzV8MKqD0wHFEQW0ePezC18tsajtXU5qtuBAG
3Bjs/agxegp4+D7up5Wc6qJFLL43AtlgpAzUKckkz190UstajjpOHdqTn8ecu1h1KCO8NMJ+43Uv
Q/VMOX+boIWXWLeo8G1kc9ijCbELLHvjV/c2noyQlFZW/QUV6/2xYKiSTQODBT92/lh2moKLDI3O
xaxlE9i3pfrQRnd6122KAuoqNxr5TTAahSbS9S+/tOG0/x15zoeW80hJzJDkVnRNBcm99H974c9A
ffMp8EnV6v1lIeXgA9D6dujRGxencJApIbIvA/eXUD9o/Z3QHWt7rk/9zmmCJ298Retl06Zr9Mml
85haky7kkkzBFjqfYj3xw75KsasIWhDcSGoJkEdISlV5zZMSezfX53VxOFNHoYkdLe5J58N5bTSo
/dDgysRW1qR2myO75qiPBh7YRbtWD18cDcqvAb6TVH6OXY79KlVbpDzdNAr2UoMemaEe0Z8CzUvy
oThP119uKVyItQqGVvyYhwtrLHN1TFk0WUf3GeKt6GWMzXcIAxsJ3oRvoC5YrNXfF3cJ4H8RpgiS
xI3zOY3aupKMXunAet342ouH8EnwywkMrrnSjlMJhb09LtND7axACxYTEIP+HWQbaNUX/YbWcyoU
6NifvUzdHf/wyEMPjmrDFHkn7W2oK1dv9G1pr4kILGxP0nLqZYA6Eb2WZ5kP+Y2uZTVKgL6Kh7ch
7SSEYWu5BOCAC2atHwUD4PrHXVhLfFOK4FwJhMS2ODI/3DvtsglttYRmayjltoU5pFbRLmhOsWTi
IL529i0sJVDJnLzgywCtzgNy5utD3WRG62YSTbgAYLhILyJzK3SytD3Nsm2rJCuvuDgoujZcuNBV
IUk/f0WrjdPRAe3l3ltWs1NDiiUoG/lc5SvsByOpvPl1fU6XFhAtsfdeBg05KgnnI1ZWNw1kNh2Y
otvO/CkwuAFHiRZgS6m9RPJLa/V70F5/MyxgL9ooAP8vgq3n6502+OwYGXPnnC64ADV4fXIaolcp
uaNZtRGtR8v8z7V9TjQhmg3IzIYrdKFv6mDdJDU2EUlRJ1foZleeq/bdnvLB7RidbKfeON+brtzj
6LXydZfiBPcOIXvPKS9fxF6Uo+0pk/m8QrlGJLNdbHAteXWkdAfDHm7awE3zJQJFiDrpfw/8OoUU
yqGWCsNsjtSUGm1QKz0mFFfxTtGyIyfsHWLKnQpEJl4T6VlcWFRfbXgOgik5P9bs2HeiISi4n8Ao
LnzHtX0g1DCilOkhin/BtFDCcT/1q/zmefNGfGA69pY4cQzBNz5f0cbY9T4cX9j4ubRzfNw2JuGk
ER6BNmzo2Qs9byEEKIKUhYrbX6xsMLjgoABf8f6zs4CaxWBKVcXK1oytOPHCHsQXCbwRvIIxQXIP
p6zI30GWXCkjLJWM9I9Di5j9IUCqmcmEA0l1hVBoUOHwZ3/vcewyamSVm/I4yLcmKDs7v2nJcLT2
Toezt/L6IluZ1TJ4BnrRuIwsiIiPTluWup6yypCjMpEIyKVs34U3OiLaehiC63ED3ONBmJiReTRL
+wvuSLc2dnjXH2QpkgohbVQ/KMVTqTyfCwU+VlfoeesmUfeYW92Nzb1xGPE7n7ZCvjksMZ2QirXX
X0giwblTCYBeT9VufkEeNC1OMqdpkQJUj/I2lFt4v3/yGu8//OPRIiEzaG6neC2Mi6xtNu0sdYr/
hhAuoPRx/rpAm2Jwam3rRq1xwMvzUEEgLc1n3zcPIU71rPkfqdlshzo5pPJaRXhps58NP1t5WpMr
ZWRiqzPGxlEuAEfD63CA4MnVjdM/jC2HWFtvSlBr1z/ze2398sVFJ0nUh6GCn794XDhW0dcUzEKA
B0UG2ZODcoK8Ue6EKFoYo9OKkT2gtV1YvPTPqfQoTWuscLGY5g8hej0Uw2GRIJ1//hAJJo9TFXmt
O0Q/bPtPkJgYtlOQWI0uYh4vBlKFRDpVGJqIs3m2w16OHWloXYnPLMThPS881gg0qVawEZvKYJut
zPDS0lJgL6lgl9lNc1S2lFUyGUnUuU4R7IzB2AhpGRjgh260X/pvw9aqAuGW3EfRgfzteWX4hR2F
5AqOuOLO4lwY89gx2r5JwkbGfHKH3rs/Ok95XsNwLhGnQh/arviPpI3b3lwdfCGKAHAhW4DgwLV8
fp+oEFZL4o7Byy74FtTdTStF34cwe7RK50mgh5s423WTt5Gl7LPnNHdp6pyUytr4k0K52sDTorkL
HL3aau0Ton1r4eYyJaYGB8kE2K240V2sh9LX+67yatfkM9j61kKvNK6DvYdfQhsEm0k3nrsme/M8
yC6m/YyVEb/7p0imT40vfRXhlxbLyqXkcpGSNguxJVpEcPvmdz4Zqnc6aGrtVvn3liDQB/0NikR+
+qZa8THCTn1liSwOCHYUnIooSs4pEv3IGnWUoRbyB6Hy3XruamMjkI1G9tipWyFRR/LhThuw9sje
otJA2UikmFF4aH2gFJyPK4+kX2xUcXX430eaHz+0s0Ov72u3qHVYuuZGV1vuvsgPlMbGxt8qrctb
rv5PPkYT5rcoQBEEUENipoeVJ7ncP4CGRTGcM4CW3QWgMJ6UwmyUCjEMYxMhX10XLY68PEWN5kqI
pA+Gr7UX7giiNytjX6ZiYmwNjKu4zPDvPC422WRiVqpWbpI9GPLntjuhSKDYNzgYkhsgrhacsvC3
5KzRxC+3LQrU1HJIPKGpXxTwfNDfejI1letg124hR1rlVMcq3r97KIVjkM9Vrn9cedvLZciotOvA
GtB2uPBWAwNmKrWeVq4d/uut1qQgXYGF9xrGtgcD22JLx4uHVfD/SAc9gg6aU2/tjnBeQkTwg53W
rB1PC9gAygOCxg5wC9TlHAKpyxJ8Nc+vXLw2wX1QTA76d9ukofOP4uJjEtbFuFYeH967NNb3lcm5
3BBcYEBTQbMmTF305cdGMkY1dGDdAusKG3gWxwiZkvxNPEqK7EWnxEjOGBu8XN/zJAHtkrJVnTRx
gz4/QQ1grtjPEZhIzo1ZouTEVdPXpVa5kUxbtX6pkh8IXtNgLTeNEAX3Nw0h6zmKd7rzndVzfRou
4zWjExGFVAQBYo5sUuU28YrYrtzABFhGYRM10aH6ZGnZJgQqcX2whdyI0ZAB5wAD0gXc6Hz7YZfs
F2MY1iz96p2Pket0okCv2f64b3DNcpSjdF/5lDUwedWTg2IlJ3TU14LhZXpkQE4UIAWKcvQ4Z89h
G6Oe5yP8w7cgnj5L8GxzJBUqC2Azip3CaUigCLCOdkUKY6Hh3HnSDvNw4Pfun5VJEbnYbAHwFNSP
6GdQ3JlnynZmpLEX+/gJU9EGirzBAhuYaJp8tf3fVhFv8hJ7V26LxS1O8lrVbtRNtGr6cZlUMSUf
nkLEkg9Xtb6TOH9H7h91exqTGITuWzc+sTKfKyR1s8fKBuopGa6kRzi01yvLcCE+CuobAA7sVlCk
EJv1w+hj5ilTp1gFFOsKY2T0RgOcuWijpaGxVdF0JuG78dQv16d+cVSdJp6J7BQVNTEnH0ZNRz/K
8sYo3CDcJwNKO3x8IQImHH0qCI4SkrWVudLNX7gUU26hsMWAoo81hyXZRSeBTyD22da38uD/DGM3
DI5ON27CqkB47NdYHOLpKcZ0rFWslYle2oKgwShFcB7BRJ5fTzh/DF/SCk5fGwQY95LhxdDfxBEg
7oMjLrxSgc1J8tb/H87OazduZVvXT0SAOdyy2UHBSpZkWzfEtDXNnDOf/nylDZylZvOIZ234yjDg
apJVo0b4A4P4yUTuVSiZU7R9/epX3wJ7HdAfUfjyBhgAjUdanNYfQBoxxGv7Xc4tDO9kJ9SDBUhM
XJBikIeOvFeikRnXW43yj27i8vDBr2GQpHMjXQhExU6am84Y1V6h6Fh4XZcAWAAy5w9lfG/Brjf9
kzX8KRLJBaeJGu1rkjS7bLpr30xpN2iWW0XPZToCfNn6UiuXN6m08PcA9UuQWtSRo56lkg2F2nMY
TDTzm3qc8RzmfiJtrVFA2/geKxeBSBAFIZA8havo/CwwQpeGUikqb+ir+wQbefJRoMVpbf1WJ/3P
PBuYOf7PHS1yhIybqFFzyo1xLyXWbVZMJFU+XZNB2fppKwnjB7mZd0hpQVVx/tNyuy3lbFQrr9bm
4zDgJskZFY1vKaJhWgSu3kLC6d3B3OKSX/hAQEYSQ1C0w4DHChO686WVrrLmUZ0rOvutOz/HBQS+
kpuALu2EnJsoPEddyMrFO4eOhtiscYO+Xhhc5eXTxidaeQ+iTSvyBMAO1L/nP2Z0JpCWlVl6UzDu
h/T73IxuqqjXtj7ddQG9PdBHUZXfmsYWYfSCJ8V7EBMH9JmFasIF7aguJiyhWuKzaqUefGQUIa9T
nJBCDDCAGgjTVBljWixGPAHeodG9swpwNeOTZiZ7kyTTQqu6+y0Fppel/U1dDS7do62gsnKvE1EE
L4qUUuiin78h0ttGhShXeg5kF2ZcrtYMmLCDCLAf2k7aTzrON1LhydFdb9ZX0wRhPqIRikdozMRo
0rWtDuhKlnn2i8QV9OmKMaMRXfDJ5oqB0evQ+8GyxE6vc+fNpPppoVGJgCfeFcd6Mt8akk+l+N/s
Y0hA4AXBc1F2L/dxLceZ5kfc7m39cy4fJdzq+zehgdcQSca+3YmdLL6agOJWUoo1DnlQSBtD2SrB
1r4RXSkkTtjHQJUWR0oe/CyJ5bDyWj3h1nVeapLeOM3viu4eD5oreYx+iF8y9caui94Ejsb28w8r
A8G5DDb74+LYLK4AKLPcxQRastOlkcRkREM4FwlnHIHgNtplNiyWVPWZgxwRhkP2Gzld829vOpFb
4kyzUaWtxHla5FRnhF7KkGU3qyP9VoaUUy0UhHtdZyRsuBVUD6Ru93qieeEmT2rt8uViQZ6OtrAO
AVLUJJ92ZaObpjRrWvnheOxY/1hBsxOQ3QGjqLI2d3aZorFwO4TFwVaqK97mrq43yMorABM46LQA
QApjun4RW/tsrtEgdQqvlCG9x8ewi73KnWZCKfC7xnyuYdgwFNglJmmZ3u0FgFhoPPgxppPRe5l1
V4rfbt02KyeWnyUYJ7iaXGrtNsw2IZ4GnNi8vWqtF7qN1wjs43PCbejQ3aNL0ZaRN3Yvva5+0J6Y
57jbQXftKwncDZtSIAguGPM1SjGjlNSlhwnqTmvbnWRlx+Y41cmp0Nt92T2VQG1yXL0SLKUiZu1b
HuRrdTo/gfEkmwWPM22xUdS5GEn209LT1d6t8+wkMrUZk9qxQhwKjpkZSdSl0iGquztht1xCZPj6
2luJF7Q5YWGSp4t5gvj3T3vVKWh3lnlUenIhkCjdhy/9KDU7ddrCuK0cxbOlFomGVvSWb6Us5XQ/
6iD4JgA3Qv7YGYJ9HhAQ5x//7bPh4cDkk2MApJCe2PmzJWpnTVA3C0+0wQQNVFWkAyrimOttnLbL
tyhWEvEf6rAA2pyvFPW6nPWWUXzYVADOFPM/2N47Kd46QKsrfaiuU8xBOVluGalMkqLtCi8niISq
ej3N4P7pzuvDVvNiZcrDU4kOEvMtRLOWJp2pXuppk0+FN6CtST7WjMHRNtLrEjiaz6UhBrrM8t3C
ktyvv9zm0ottaY4RkjPdUHhNU38weOeC5nsNPk7+xxh1t9FSt1CcXUDI2FhabMPzC4unhtEifMlw
3zIWb7gqjVjpq7LAcbxqDu1Eu8qq3GwEznxjxc5ese+G9pjU/Z2BGbrANdlRdsoyuo04SW5cXysh
gnmmgG1zhwFRXzo5yBL4pgGDVg+wRjuiK91mt1J07FAlFxWlXkpeaiCrIuBVFcbVm+Mg0axZvg6a
yQKpBp2A43S+tZMibW2/8zlE43eH5nU1cWK5QeLkWY9SoLAMh6AnlkSrodtSb1nb7fhfiatUbMMl
KMcI9aLM0KT26oQTrJMSU6fSTXRlDtjGdxffdfmgoNZJnARYnnH+4kGT0BlU0JjoWVMus+ul5lrw
mRqMv+nKiETSR/G5VohW9k6hIhrjDTDBxeOqGnhA6jDBgKE8XYSRiSsAUhVQnKQP9iEvWTQOGOEr
FABfP+1FV0yshAAA9hiw5LVli85Mra7QYjP3GkM+Yk3yoAd4+6hbEIWLFhDLCLUUUCEKOkPLdog8
MqwbM5YZR2aVYX4VmfYuRbmql51bAYqp0A7T4i3M42VhKdalD4TKJ67iF3f70ARlWDVW7mWSfm3u
i7JhQtztIlPah6TeEm13FUefKo13yDBdD2F3Qwa/D9UOJ+6tafnFvSd+DKx55DjBX6LPc76xpBAa
mSlJuZcHDw4ssZxgHeSoiLtZ9vj/kWKtfdvP6y2uvT6jUAkcn4dvnlDAdG2OJ4gJr/Kno5zw1BxV
q2ldJ9t/1LViMBZGeyfZa8XGNrtMsnh22t+gI+APsAsWd36lFQWCq8RxI9ZdYcaS56yutfGjMs0F
/mXpyZrS05xCDSl75WHqw5tURi+/iLfER9cOl0FMpxHLvmdnnH+GOq5z2lHcnDEVa5NHe2FjG3LW
+0LfeOyNpZZtf7Avk46KbsHWxqWjiXcdAyjR64438wFlfS1GUCgG00hZFjhVjrhT3NQFvQP04TLM
YNhYbZ7/I08IIuj59yipnggsWNlqr6nV2jv/ZzJNPzPQ/XMo7Swz3Oj/X1yg4pvjykqnQKCT7MWN
ESq+Y8w5V5YsGTsBTeq6+NfUWe9zgbU6Fk9fh7L1PcbUQ3Q6hc7IYr0ubPK462MuCZVj3kX7skUh
GYc2NA32FRfHUNDlZu85zve8C/a9ib7QFnz08qLmqRHgonsD0o90c3F9RBBwTN8kbZCkN8G08utD
M86uiOI2QkMmakp+lruBcWuMyCso3zfewkX7Chk3hq9Qk9D8vfQwbZKoMLCpLMAgd1clSiRjY/nu
XMSA8Pw73b/vGILVvuYF4fz69dqXbV5wlUjYoFXF4pfUa5UxilT0fuY19R9cY2hdktmDlpiC4aBK
/SEWXCG5O6SQlARDimYM0Pu9oDLmfQcajGkQB5Hu16mv3rLAdIvh369/4yUW8+M34pILfFpszMUM
JKFBPeYYAniixSmkxGUHpiF4EqmhEy/pO2HmKni7upFgebMVEtb2B1rmWIAJ+Ks4H+fhJ52Lym5a
3tEYvWAN5Yomp7B+i+fukMBuUBHfQ338GPjhUbYfpTo7fP0GxDE4y294AQyByCKpVAiC2vkPaMNk
SkrD4gdo1Y6Z5KOOdaKGfdPXy6w+6Od1Fi9anaJAbsU69BjKeUCpCVLNwHhh8GkaJrvGwSM7cp2U
IC/aDcrWfbv6qUXrgxGoiS/1koSogXgIw1JnzsJ4r9oX6b7TDi06f61NOkczOczeB3N2zWzLSXgl
GDPpgiINkZTXvEQhVq2h9waeetS1ykEewlOaGF5LHpLXyUbvcyWrYL6OvrJQ0GSqIH7Kp8Id9enJ
JCQR1yP5XrTsAzonVGgcd6572hlRvrHix2W93EE23SQBfUMDSF182dmfJyussNJRq2KHsDBd12Rn
9QjToK0YA31Vaa2KObOu4Fkc+DROomsBKQf1LKCQkY7QuL5Rr62kmLyH//yoRfSf9bCgAGK7+XSR
mrHbNdNzyJEe8YX5gJ0iX+9UG4te1qccps+rLt6+lpSZMYtXUci5a9gAjijH5x9K9jPxJxcOrBvP
pWu3G1rD6+uSSaLRQ8foAt2T5ImCLTCSA5X8livGyaQEFXQBfcAUlsGEr7/2dgjnZQtTshrj4bsg
uUjzH0TH4j2btd6ZgcTKMzP0gBecY5GNIYJPLu0osIoJ4u3Q7qwJtR6ZYqJWdm18ZUKp+iib4AH3
oX4ygD40UY8AK11xBhdfB58LL3RbfJdPv3LxXVS9jRNdk4Tp4T9M9Qr5pI4qXQL01CJwEAyRfEP1
2it1KtwskZl5vu6CMURmyN/7liTAq6P0t8huxJ4VPOU53siO1hI2fqKOWgU9YmbE4mB/OrjlBO2x
M6LcK4WNGy9zBi1rJ+o3ExNQUU5HIFW6NPUEUEh4vQgE0zRysjROHgOiPJI26s7/x2sT0pb0GJgX
L15bpmc429lJ7tkvGGwfdZOxBdDLgYwSJJX4geJoy1p/wMxL9isvhf83y1zXZniksegKjl5Qmbva
uKuM5Fdr06wcZH+vthsnT/yS8xhkYf7E7neIP5c0A7nUKisxtYhU45b2sqfrxUHX3nVni5pzGV9Z
CJFr6E6KUGpffKZKyscRF9jIs1IZWd7Ok3HcC2N0MWuGBvNu8K2NzbuyM4Q0PeMjWi083ZJ8acSm
3TEpwcTHzL5FwPYi1fT6sDoG1RS5vuW/xqV+Z0fd96TOHx3aIW0+nOQq3EnPU67g+7NF51sJ+aLx
h8UNTRFUZpYkEjVvwjFMMn6SxTBvkvdJGR6nuXy1e/0xHaWTKSenNESuCaEdRXUbpf7HD4PvgSr/
CVTXn2jR2Vu59sqnoZ2AOgfXHjij5aS2QnKnGLQhgq8buSF2gZ2c7ZTxqa1az8j2urS14OqXERhX
ilg+D9jz8zPb9dbYxX0ceQQXGH+zm9k4bNL3w/LLjEETxT4tjvDYg3NqLWOvi/aoafTvIMhpfATa
QQm+WUO/lWtd5nQoDxoowAtRAuRbF0G5o5SQVEMKkc0or+VG/xEr8p+++tEG+b6I2+eoqg5yVlzj
fBpMw7/gcX85KCNhevAHqeCvY+/aSxLmjcLEUSAqlqh4kEANip+Uk/LMzgzru0xqjmzo1s0wOA7L
nV7a3ItJsjOVHy9VXFzNaiy7Tcy0IbTzI4XjFjB0JbBBfUJcmwYMUpf0ghYfjgnLgH4w8qFFf5XK
aMwK9b5K/VEnCLm0ScDZzmpAo63qhtOt3s8/dQc7mkLJ91LcXQ21f9/oV41mv5qU07UMmFrSqKth
P9DzTFTQzlsA/JXtDb4bUpPwagYYsPiofS+Pch/Y/OZSu+3wuO+r+WVS/OtBBZAeaX+qybpWMu2v
o4ePaZWetEekO2/aOmcYP723TZ3uimkIYboZx41vvLLh+G0AnCDyUcx8ZAmfLq+oa9ssQRzB633l
tojUb0+VrN4lwfgCSeWH5kB9Qg0KrzVPHfFeiKNfmX41yNW/SCdvtcYvOtP094QkEYK6jM5At51/
2xQZzEhqkI2bU+clasInFDpfhUFa09xbtXYrxyki+oj5yf6TgFptvArx3y9uoo99BaYOiOtFAq4a
qSPnZYwTgpx5iBIhicSEWcX2guFhEv21UM6JQm5NJT5MVUDdk9zWdvu7M8It1v5l7c+boItoGdQd
FCCLjh/NVRgkbYBsLaoJWD7f9nZ71ZjhUzznD7JOC8AJ7+yQzls+Sa8b70H85xfvwWFGJDCuJBCL
ujIASiUzoUC9D3koC4t4gThtVNwhku5AJhZixjHVz5FxzDVt4yOsHBVQ3zr4QuHqcjHdx3IzNqXM
6uEDU9UF6e1cDK6TY6QST/sBImKzaRG/Ul1SwdNHgE1PT1df9hHpcpdygXK8N9I0ELooSY4XJAbQ
ajC5lQOP1TqIbga78pRJGw+8Ul2zOgAlkeRa2Oss0pJOz8z/cXN1cFhxbb+sYTlYvdt3iPl2E0Zl
nYnULt4Uilz9I2dCLCJn/j9tRILLskv0MfA0p9ck0CaLwNo38SgZmTl4tl88AHV5HMLWk/18H9j1
tUr3DZgngH+j3rhlLrFSnHoGF4wTBMSFEvf81NPB0WpZsocPoNNsk2Imxb7MviV0dQMsOkC0/G3C
6LvakZWazlM7o2ZqMLwJ23/zUt1JQbrLGzXiKPT4w8avVdr/NrTxTohqfX001nangz2hkJkUckGL
QK5IVTfbkoOvcU1NRHQYovi6R1AixWgVXU8jTjZi4mXrlZfzacVFngIcRauBXSCjpQPwpfPWsWpg
/rEBhYt0/L9+Pu5OgBy00yAZL7EDZmtKY5QhtBjjdlio+nWh45+ZuXC8j4rp3OrE4q9XXNv+H8hy
JtoUKxeuwm2czYPSotsZNL81xJD6ROFqj6B39tfZmxKQdqXqvVUWN71ePDE3+/v1DxAvcBHsgHEz
Gka1BZcFWXyAT/efLcHnVnMUNeciuiY3uwkMwDtWeUqt4vD1Uiu7hyIR5BSMLzDFy0l/VuXNnE4o
g1tFvBOKC3hG7TtT8pK6esB5oI62UMMrNT4EWtzSyN3oEpLrnj+drI5z2I+8XQfGUspIyKqu8sTO
d32ApiOq7EpgnIrid5AkLSmG9DoizbbDucVlh7sj3d65xMEjMjVaq53rZ7qxr4ugdQP73//+5SDY
QyIiWqoXA74wn7oSZZfBs7C2YKOclF77VtF6CJrk2qLXnjn/tRmlmN6R/lOYoSigXgyIg97JJMkk
8pT6fKRkvq1a/bocEzfx00OobylBrwwxWQ9ojii8WHLJLA/lFovfvCfB0F7z2Drkans1qO1BQxmq
mPq76MoYXsxsV+TyLsXXWpFkd4oovGGgb0TdtUvvg1hN51yIfi79W9rSltG7TkekmWN0qIu7VHtt
gvRxtK+wpACdqu4r3To6UvsbY5n/vuYnuyHbND+anUsiAYZTRlBYZBiFEl8LWY5Zwq+3vtKbLaLE
hXed+MYfetTgssi+rcWQsBz7qGiEFLGV5A9ONd7Upr6v7fpFNDskuz+oTvwUK9FJG8Mrtei/lW1w
b3DD6smhSItnq/HvGghobfxeyukGymglun/+cfbizgXaGea5PyClO0T70O4OfhSBqpVAzKPgn8cb
aaW4npaxzhYOgsgWk2AveZ1lUdCnqtCayaT4Ay/qW/oO0vlG82ktpNLuAHOBiCyUoUVGE9dpWTUj
koF03SZLZxbTMi8FgsF49uugsbXS4uMi3xBmcUu2KLiiggXmmLgoG0hbGxuvbi12f3qm5QA4CagJ
hpKV+gI+Oopig4Ior9YD5qCzBid/Qrn164dbGYPiXCEaVaL8hne3CN56VjKZTNBuE/gV0cEr1Hhn
KN0hVp1jBYfA/jtOH/qS+QSIhru52pJ5Wd0x9EeEFC/tzaUu0hCRszkxckwiAgdA0kel22+7Sa2d
AwCt/3eZxY7puiJv8V6GoU7fuQv/7ZJX8FD0UA/R5jBpJc8V2iJQS1EnBVC9OHN1FoR9a6GXI2Yc
AoxvMTRKK+kgad/admKe6yM68t/roRKHSBqRNlHg015wp5wOjYGxR7UmyvobHfNY8Ta7qbvRovxN
ilrPCfKd1OvXam8/b2ykldcLdJz4B1CCP8ssAAq8X/uRySMLUQm4BAwpBcW1T7HL7F7QSXqKy791
kj42zvAjs/QOmo47ROO/kjTd0JF6DfXkZ6jaG7XPyqcgzaS7JKBwyPWL4/0p90Ln2qrykYI7ZcCW
O9OjLd2myC5UsfGM7bYV+25T9Rt3z+WWFuBpUmoFuQnq60XCl/gdXZgYESrV6Q+69aoS66f8v58b
MkyCrUZdCGMNHZPzRzNiefQlXe+AOz51w5PTIjso/0j0jQne5ZdlGZCw7CdRvy7b/JOkgfZVlc4D
keA2Uu2WxR9GseX4rSq3HmllVCXagMQcU5SpgNrOn6mwlXKw5wqV7Cm+k9Oa/LC7HR0fUcP3zqJx
VjhuG72qADe+3sCXYZ6F6dwjDkCrFsWy84VzzapGv0cQqCt915SAWc2Oq6eHdLO9uPI+hSu5Q2rC
Mspypt/LuRr0KmIkhXIVjz6AwJ9N8chgrM6yjX14eaNg1oMkKvBAMfZbYnHrIgcbPjvU2IkD2+dd
yzDKHiTX7k5RVmGbtaW0srYgbuAILNBZAVqyOG002NVmTlhwTN7s4H40fwWhB1FR+NvEr19/sbW9
oiJOzGN90K/kBUROc2Yd4ye7RaP451vtPzrde9ZeJ8mhwj0VSbbu19cLXoYSNiRdCyI6pBBkOM+3
SCilpN6AoTy9eo/Gpw6pKhmvAP/k5/DCw7+Nv5HkrOwUQTQQB0EThZX4QZ9iV2z0bZqZAVJNccNk
HmHzUWCV/KM2X8FG/frpVlIBtBfQ5adLa+kkzYujV02SU5Y10l8Kvsa5kxxzM0JKvT6ZGUVdfPBH
Ou6GsZ8N+yaLurvxW68//G9+A4RrsjqBZl3GmjaT7UwNkJEJo6ehve1H/xhm8tGK/KOhZu7sJAe5
tA7ylNzULjMcdQsgsRIGoFwyJxRdKpQIFhtYl+hD1nHceXWeu1X6uy1fw+ppZqb59ZOufVqxmbgn
qI6YlZ1/2lyvNaXyZ5SnansXNNlVrb0oZnLI8uJQNN+/XmylQAG6yEcF2UL/8QJm5o95NBqZhkJN
be1UqIKB8jj6ozs3j2b1kM0aCtu/CpumRPAL5nE+Z/shH/aq/UflCwynwfmlq9FGxP3wrD4vFZDB
JNoKqQWO1LITVEeJYeZ6xP0VX+e94irBA0QJ7CCeB/+1UW+Bqripho79qW9f5uEtkA5d9dMvvmGz
1smPZff42heZO44HMzvKZetq0Z0+bVZ3lxMDXh6XA8pGggq/TOaSwci7BE86bzTelWJ4gh1yyIJ3
O7FufGdEDrW5mSErS/brRMPw6y+3Ek/P1l5skyGYmlKZuCvSXExN26PVN4zRX5S2PIwQUoJ0C6Sy
viLSqHSRmGMvaWi+NZdV5zO5xujVrRlq0WZwowJ52/7WaLB+L+SNfbC+ImBf1EeQ6Frm/1qt270D
f9XTw+HIPpy7F8xvjz06zhnqH/7479fvdCWM807/s94izk1xXDdmjQranBLQem2H5x1Iwhm56Hhf
vIcMIMb8n6/XXLur6HrjA4r6kEImtQjlLbn5DGOXW0nF9kz7nZXalewnO6P+I2naYTD3hjyDcVFP
Gwuv7V5NVARCR1PAfc8DjZ7CUJAQs/RUMl0ZpNNYyjDE/qYD4IASPay0Zy5NJE0tzDy3mjBr31b7
aHuK4u4C2qY2aRPTzWb1MnbN9DVXXkLnB2jbNr2Lta29u9L8IqLQ94T7gq4SYI/zh83r3rZyNe+8
vrx3kCwZ6EE0yluo7dPiKhuPfs7DmuFO7X/WDBuOWnI3aVcbb3xtf/Gtkb9HN5Q8dvHGh0SLZQgo
nWeND7Wq7KImwiAZWt5rovo4dumeXD6ZJprcvZv6svhBEIUU1NFK1zzZXe0GEPmyaWPbr91sKKQx
eeG3MSBevJsU29TAL8mWIuVZFEBJ3DFSV4DVbimjr/T9+AwYo8H/oeRSlj0gJZSCvGfSihHtn+iv
YBOgCB4nEEhp+jNXLFovk5/GYaMGXelEi3VhC1Pk0+H9uAY/5UtOpDbRGHB5h/2uK7DhJHhAdDqp
w1VuXne/uj8GMLviKMlvdEKL6EA65Tw7AA3k69D0tkrPSzYtsAYuDBBbZPnk+/r5dpQgDUnojHae
mt2MgYe8dFfMuA+Et2kunyLrQYUa1Ti/TWc+9LCcU/umQZrNxyIQUdLyYG+iLcSKF1cuPUoFCisV
8bL2aKmvdMSFSG/EbHnQbs2xuh2Jg7i6NW4eZ1eyfBcoLzU4mdjI3FjKrtM0dc3Z2bjZVtNN9oao
W5E8QT/5/OU0oWqmlCy8nADFyaDx5GBgDveUhJmbF42LVbNnSMnO5g7qlNrVrstg40hcJGF0KdEz
5pITgrdUnec/Ab91BkPZ1Hq2roN7YN2co6gnO5kJwUYVffm8YjHEnOhFcApxOzlfbAraJqjQG/Py
0JNooik/nObfyr92JldJ9w3YtNC1sIbWGYXJGy/74w49++6LxbXzxVXM5QNMSHhS5bqLHp+txBUE
79obwu+z9W0Od7RsdzVvWzqgQBDJ3wZ7X6aulj7K9m4+TWqM1+yvNh52VuBaKgWWj25tsct/q0m4
i+wYhqNygtxxUMOHcr6v2ufEeezk1O10tJsr1e2LZ1nLXJw6dpg47/Iw3WlzuVOmRyXbB9Y+tX/p
nexWpNoGGoiD5gZYzWEnULlmeIDwHfTvGFm5RmKh/IQaj9vFzA5PbXbfgA76OohfxHDeF8FLEM5h
Il20IXAVyKQob1ssLV4EE0qoBOeTB5aAUTnaEASQzNx/veblmBKyMXc0g3qSExgHix2SSlIXxxJy
gKJDKdD+QnQJhIZbgt+kX1YkbzFiJlPwKzQ2Cq+V52U2xRMzG0dD01ksnWeJMzmF/SGOqGiBYPrr
zl9J011rx8yiS7bgSqIDutiQZwsuNqSc1xTukdN4BVd0BIPcbLFDgyKc8/dAwtGCY4GltxDh23jN
FzFQvGY0QkW/h+tZXjRnnTTIuaB41tKIXCu4yQrTRZh2JwDZQltOVv+mvHzDTD1lQIVPCE+Nw77a
ShRW3/mn37HI7Wt5LJ1C43f4M7BeTDw1pN7Kod9PMuJC0oiv6eyVGyHvA7u2fPGAQERm71B2LWPe
1GhylUdm6/XVr7b5XjunNnn2092kf5fso93925MXUtbEbeQZx8Z3/WqvjIekOgLTFgQxa6tJdVkH
8kFoqghgLj0jbspFcHLK2UFtg6bReFDqk2WdnOnGrJG5+FmepJny0E0CFyokHfOs9TT7rpa9InLt
H4V2axytAXGqXfVuDDvHf9LSq6/3y0d9d/HG/vPzPlL7T1lFUeNh0Ee0feLQq+a9kR3wWasf4nRX
39cTuhyHsdrHNufyNruVwdA0Oif2Zi5Oc351mzduormoubfyPlRAAOxOAACc4VGxNuLHB6z24ocS
q9ANBFYFf/L8PWZxnPqzwntUJn1v89ZCxKJgzLzipfgeB3Du7TG7cmQsAC3FYz65Hwf1KnW6AqpN
/RO5Oxd7E7fz/9ZxcpzLH+hq7aueFNqQ7hPzryFDVLBOKWNU81sZVczwvUi2T/ZQnIwUVXoU80ix
sTxQnUPu5ycARFeW8UgOsJPUt7afmYX8REuxKV+SSn+IZPkA3C3B2jTq0lMrKf9geiq07VXhUvga
J141mTdh9xLnz6Z5FYc0AIxvenZEu91NpNtQqvYduHdffgjkv532ELGRwXckWGmn4kGq64KMv7Dm
l7BIDqlWX2kpQB6El7mQvt4m5lpYUT6yT6AXtAoWIdRw/GAcC5UrQ/zKQ/NPcFM9GsOhRBuK2/Em
7k4zWF+odOpJMYG1MZnZD+NOD5B42cHIqNRrpdk53cMV7idynLihgr5V/s4G3xvGISKbra84fdqj
8q19yw5TS2zaO1zPf81b/1aS7uDwxOOu1tFB8Wj2qMaxjG/K9t63DyijpU/KXXVwHsISlHH3Cle9
j48bL+Gi3hNHGcA3ma3ANy7Pil5JQ6BVeutNXbHPf3b5g41W4u/gXvrVcEo6C0vVf3w6SyOb6jGz
b5T6StH3enqqwIJ0d1Z7ZZivYfEzdQ5V1MJt2zWNp4+lWzK8ro5Svp8CdVfn9AdaIBxXTnivQtWe
FY98ZtYPMKYxSHgNjYPVaC6CucF3sCXGvRW/D8NN3t0Fzi57ycpfqjPsEqU6VMGd4WNXlRACGQWB
WLnX/OOI6p8aBF7RvQNgvI2CrXHD2osCnQEQFSli6vJFn3GS1cK31YFsEDIWHTmOZLAXJgRu3ryB
Id649NaWYwxGrs08inbbohJJMk2JJSundR2Oey73ojNPwuIgsf5qMXOxZAv8bqzc76CdoLUx/mIo
ucjunT4JpUFOW6+EzDeVb0KuRSjdfr3ftlZZRLwR/46KySPthZDoozu38/g2KfVWsnJROrOryYzg
qdLBuKzoMzT6gjIVUMXupYT978D9mQmjI61pJRlvsvnZCe57QUDnGlcmSEvjcAfIY6/XFHLt1sR8
LVOkn0uGiMgFrJalorcDRTY2csSzKW8JLoNqX0uooOb27zT+GfaqR1EZ+IpXOcrObx+/fumXvSy0
H7hmGEwI1gmx7vye8UmazTDWKOaHyhW5m0ApCmK+6v/1AUmkIbJqwAmK+vvXK69kTDRWgJJjvIlA
z3JTdYOT9XFMB9SOSIMRGVTRl0m0fGdCTi3eHc/otia5qw/LkImTw1emg7fYYsnUZeRRcQN1CDvX
8EWwwoRfiMhVhdah6CNxBLBfazc299pXpnNA056AKhuMes/fc2QXs4xDAI+b/CiN91Ryp+ZFvGcr
fpbbezuE1SWBocRZTUq2urIrtfEHSBdgCAoBFw445mSYI51vRIgd3036+1S0b1AINPo3w6q2HnWl
HIB2S+sGh8wP8efzRy1RfraTGAJADPTeqrOTWh0MZcYW+l4Q7JoGFUULdir6q19vqbXvK0x+SD1x
LWBausjC08Ryhs6xag+lqZ3ZvwlVeEtgwMNXgsmHUo7yJoRyNtYV6cAiWTtbd5Eu4EWsdjAmqcCR
mh/q91a/VYajY7xhver6M565vPco2wkeX4BVxNfLrwROIW3F/Il4xrx9UQO1g1IPBa1GZtDmVTvp
p3L45Y/R1kOKHbp8SLSQKKZ1wTNaEsHyJMqJIi2RQn+duieDVmNCBRvGudfr3QHvn4OJfLLa3gtt
8TwIDu1ou6b89PXTrvReAGJwhpjdUnXSkjzfXqkEMUWZ0PMzaSvEyPPoqEsa9Y+CbN1uHkXTrTfc
2tHd0aYOMyRv2JKOvYxd/ARcIgTng8xoOYo3/KKwUlsvPcGk0hBNFCSAKoMMGZH3oXnRldH1nG5Q
fy9P8fmqizQDx+A6iYQ8aVpmJwwMkCtAV10/gVO+rcr8YeM9Xx5jwfIGjEJ/mcvhozH8qVRS7CTL
wgSmp4+tPKbEbl0ru76B4Zfa+Cjs6gYXKdyRQ9KrjaW1i61GtilwKtCcmQEsVZCMbmyIVszhZufa
RFUrBniFbkKnZrd5iVqyML8GV6azBWMQmUJH3Jy3XJMv06yzH7E8VkkZlWFshLUnywFWlCjhRsZJ
hs6j4rvuz+C/trwML0ce8CiQpsE+AdEU+pjipH965VVftbmmTJVXKcU+CQANmrIXa+2VVUl7IX5V
CmFeCZsLQ3cLVfK6IX9o0/QUYiCpbfGUV2p5wfxE5ZWdLuaHi7BG3jMkdThWXm+ENPoLt+1j73cK
ujdH6yxoABlSHgfIaBv9QTg/iXtU6AWbWNnh/ONl2f0ArKhDN9ge0X4wNYCW90WHzVvpgmT16BN9
vXU+xNzPoxQ/Faw0UvuoOtLvO3+F2WDbkzK1qJ+O8R6OHgobENZpPAgBeseGnKkHbo0kjWp3+2Du
3FR+EH4R0VXe/aPPdx1Xht0+jz0Wit11HKAEArVBdG/qMLw2E1wB1epKsuut8CrC1sUPZ8ol0BLU
EUvV8gpHSbW3UEnNkzefbN5E425ACBqJViFcYTbHGeXOgd+Vdls58cpRp3duy1R7QipreW+iht+Z
klax74hjIgkU8i3JbOzK8qhmKDto2BLm3cFsNkLaWjA/W3mxxfAi7JiT1pUXTVjooCkgBFGEcIxY
3dKv7YynJwvlbxFmPCoUfuv96y1zOeES0xMBmAXYv6JW1JlaLbV1X3raAHVMlAOAPHNnOBRdcpJp
Jur00ttkOiaoVxjPG6tfvntWxz8MmIyAWi9JHn1S5IUVq0R1yTw088l4kGbhpxnv4uRb55+w1Ts2
ZX/4etnL4Ha+qrjsP0WatIGYaU5KyQyBr9x9a/7liChGc5UWiddZG7D1lez3fLlFYAMWPGqlxkPO
augCl3GnEHEUPOHRw+2R5GWfCf3PIOEz+y8Ct/T1465/44+0BR67CTLq/HmrOJ8x0ZaReqV2beJn
NTjISealqb2Dzx0a6Yc9ba/4tzJd443Fxcs8P9o8/afFFzVWG00x7MSZDca0RQGmgL5Cpn1zfIbG
mUSXhGguPjO+Addpo5/CDM1xLDnzais8rmTI/4ez71qOHMe2/ZWJfuccenPi9DwwmclUplLelOqF
IVVJBD0B0AFffxc1PV1KpuGdipie6GqpCBJ2Y+9l8CqAg4HjAAiRMU3POjEcj7tGjHLZ2QLo8FY+
VrKDNF657pPRav2BFBxb4RxE6vDWDZyEDp13cKaADpqax6LWAlCjhCKYjGnI5Lsknk8BygRPaCbF
e2Rm42o3XqehaTjGq/sjTZwK4qhpAy0w2A3pCVsIasKmHFWvOkRic5PJt5nhPdy5cUBCZgh1YQQr
kCHbb9GunZjCoqACqWBYWYhDQNAMh+5qgB+uLZhvDciDoUJNVlXnPp5v/MjXjtha5JwQDh9K1hcs
0gqgAcoAZj/rOm93JPKhsETgW91XycfA3s+3d2Qqo6SEgQTQC0yoaW2pMPU8Ngq3DFREv6qAtFHM
Zo7wzxGaLBfABcHBgYwu0IMHmAscCalbQs9OMYeVMKAGnVo7Ulo7kPpWIn+GCsoakt6gt7qPozir
Xbj3ycCRm6zePLP7SbNYovRkm0GU2UHswR3MvYrd7CWzIETQypUg3kPUd28tjGEWnKZry+qY70KS
MQDAZZWkSgzhDf22Iz/O996hOYgB6XxA9sDTRt7uQIKMKGnZOn1RwpDEhmhQt9S9y7pGGh+nOvKm
Y/zEzWbRqAny7rk/WDdA+vm9/jrzHkeWI6jDyIEh4IQg5ZTEaMAwG1Q2SMUpQA3JpliTKL5nNNnY
fbdl+bXoO9/VoF48FJcjE2fcnEGXCbndbGvccxydz4z60a4ZKaTYH6Axi9Tm/ipKoQkO5B3U80SM
ZYMUej4g4helb/SIBqDSBvIZdCVQTUtLUA0qfxRuLIQexuqsvdyRMxmF21/vMrliRibRiQb2E7RE
EG8PCBwr8sKhrmCT/NKOmm2M3TmBQ70bz+Jtjq2wkTmDnQT/D+Tefj8gfIbkQZ5UQQOZMlHEK7Ps
Vz0MgWplPVauR0cn86WKLUTbxudRUQ71Sqrx3ICModd0GaKwiGmqIedlW5MzuxrAJZZClIA+gUxp
bVFqRQo/g8KW9anmVtudL20VeQ1YmUA8aRjWM7P02BtgTzWhqjhiOqYg5ljmmhx4BcE+9dpBTkGD
9tQo4i+giQuZkUUEuwdriJe5E4f62oLvxPkXOLZKPKRmkWXQEJoZ41B9CZK0wkwsI7OwKxAUsQ1w
++HBmeLO0qT1f90UUjiAr5jQef6kWe431TOlbqCqVAaRrl44Lgk9iLEbPMYpNjOuh7kLCOIiczJq
VoBWOs2BylpNnSYFfyYyVT8X7hUoZTvP+ZlHWw51StVIb/qu+O8BM2gVx7+lwcYH2oOTMxLHNcpt
jQatOhfcYnMIJaFbFJEKZdMWycYr2aL0ujAti2XUJDtDsS6Stp/59EN9mnEUAcEfpWBA55rer6ss
dspOgiqpDFrQlj9Tbl3gOgTvc2VVWgyVRKwycedq+YUhsyXknhRNDVtXQghMrqukeD4/wY6EY+Av
Y2aDq4cCEvAD+8NeQvNbKVWoh3i83SDICKCJA06i+ZmR5gyOSRBLcywohAk1PN/24eRG06NF4ygc
ghNgssclglVOLXXAJHDg9BqiFO/GoQRSbcnN+ZaOzTgcd+B3Qn0HHmjjMv+yjHhtxHC6RGksIfwC
egjPpSM+YJkctLxT/MZxk2Uvq7ka7vG+/dKssd8sKnVEzUYNSOBhKLIU9abQs6veZRngByzoPH4Z
qfG2d01Mt2F1/psPZbMw1VBOQQQ6YvQPrvOppae6xaDXVjcXtKkvClG9Abi/UqLyB+nE2sIkT3eZ
Tl40OLIhsbdlFbuUtuYLP6+/t1Vxd/6NDiPFkSrvjkc+hHJwtu13R5pzpokEOygZ2EYTW6+FPFAO
NxSkpju1wtZuzexpR8f9S4vjz7+Me9Vzy6Y1gDg6vYI67IPi5E8K+9FHwC7n6S5miDic31pRvxqd
Zu1aAbRXJfGZ3A4S0OGTQoQiQ/FXxKHi1IsuSVZNSnauF8987vEhx0THWYViKY6N/e/tssxyoo4A
/5MPoV2BdsGbS1oAZZK48PmxN1lRrnKdLXhdwZTU9R1HBEb9BMzGT7jXX+HWcm9U1szW+6nJuX+O
j8rIWOYoLmILni501xqySInAsRss5TJOOuJnQKdG9k1ce/WiLnkZygRQkQrq9gi7Eupd0OiSgevl
6XEgWfycxDbszaOqwfW1euSyteHmlF9A7eunTJWF0Pk1KETnp+uRePBT0BmluhFlDxeG/d50aWbC
SB61eg/Y48F9rFu/ccMYuFunQHGnf6uH5srRoNm4zWBumaJAmxPvbeYtDu92+28xObdI1lSgouJ+
BebWEuPlf+O3kQWWSwZaFbRlnUQuUzO/UuN0bgc5tkGPmQrwcFHRgJ7zfgdkzuDmtIIVAPV5xcI8
tj5aVaBAGVfXcZtf9Ia36lV3qcYcSYvhOVK9FdHWCn/UDFDYypn94+h+Oh6dMJ4eJb2n2eBBKznQ
71CyZTngdmgszwBz1gsS0hi7l1c/5My76VuXoOhC/lv23JgagwoBpFBcWLlO74TCTDybtAjFYlWE
zFUV36z5RlrNysv4leFWZCZWOLZdQotAQxp5tM2cysbpau8YzDVQ2xqMaxh1rSq7vY8sawfPwLUi
xB2Py4vzk22M7KcL9WuTkxMZeBHDEcjyQ18Vay8lq1YrFnHpLKFksoLq0UyXHknKjelG8KlHg14P
V439CYbC91BzT0MWPrYuIOrtSwj4qp22JQiogR5jQcYrH+4wHwwWx5nIAUIj/dx13zy8bEGyHRUG
0Gcx0w/qio0h+kKHc0lgQfMyN9rQUdJdVwFE3dvJOjdw+WoLxGX5U9sk67QmL8Jon5FOhX8kqn9E
0X5QFcnyBOWwiJk0yGgO+Lsrn5ycrhyjceErkHxLrW+DDiRR3a460X8rjQF85MIFFtQUl7UDIJrD
yUOepwZQSiUqPgO7TFMzzIt+YdT52qqtG6gaD/75QT9UswK1ZUz442TGqXEgIhfBDbDvh3xMCZDv
u0Q6T25ahDb3IIGuuq3vRIC3ueIl7ZqtFvfrrNWXnR5fcJJL4L5Nvkjv6qaACAyiqkiji3XRx2t1
6GfixcMNGfAFdeSaYKAwStPjLUpkrSuZlgbCECFXOVSlsjtJjOu8ZKAfq/xb+aZodEmK7CMW9M02
4lcBqyWZzJl7HKzN8U2gjIBjATEzgtj9iZvkbWO6Nd7E6b2AsvaiMfRr6CL7aksXVGYbHkUzp+jB
2hybBLsTxzpuMTiT9pvUo4h0XemkQQTuB+4DUcVWRdesMjdd295cXx/7QCBURjIpZA0Btt9vLdVd
WSadmgaZ9r1AAXSgDaqOT15z3b32zUxKbzxH9rYdfBrUXXDQoKkRG7PfWAepappQqBwb+pMpY9jE
Nb5S8eX5eX54fIzNoMQBxS58FSxh95vhVq9ZsP7KAuHwTdY0QHIC8gSGp5F3dyW81VIdXB+Z7bim
3c+0fXCUom1UBPGB2MlxBZ3Evow0Ki0EIKjEgPNxKrapnm2G3PmWlNq1ZRU7F9QV3Ia2onIXyogV
N7IdHbpr3FLXxIlQ4STt3Ho6+lKo9yGNCpMMRGf7HaJ3RcwUTrIgT/NNwq8EwBRqBzXS1l2mEYhO
sr0oI3opTM/3lN7PPWRCxXCTqxLkElEDuebMiNYclknGjgLCD1MclzWct/vv5PAiJ7aiwIFa5cvU
ZpeKPoSugaoAsW8kKJ1OpC5wj4duv9xCgWou83Y4F5FXhuIZ+I1IaOMw3G+/rDULV8U6DQYUmCtZ
L5XoxurVmbl42PPgDIwsfAQzIDIak1YG4Vm1PqCWrdZPbX1Xu7iFyh0McVYz8+7gaENaAzgG7MIA
zQCaM5l3KlNMAlXCBFaHlc9QZS6UJ9ZHvgsrElDem6Vz00RkptXDzQONjuLIFs700clqvw8rrUut
SnWSoLQBEud8VMH0VaVYQxlsW5iOr0YzsdLYX/s7CFoEswbIUJDsD7LaojQStYoT7MdUXozFW0Wv
b/VIrgo72RVdNHNkHtlKAHZC3IELDdbzAQOeQ8uwsvIoBex9vJJAad5Wt/BIu6G9sxRYQo1Hl57J
YmAkrKeZMR2XwPRjoaU6iuCP5aypSZiE+mSbMTuF/mAUFACtm5F6rWaoXlN5SVwdEGa+Mg25TfTM
l7QFkrLNZtbpwc0a82pUGwC/B3PrgAesJl0ZlyregQjqMxx4wm3v3dy+chJ3Cbeft8wbbjM2EzAe
axXkOdxERvwsGt+fWDnDD1SGMxDUI/BtpE8H/RlmcPcNcYOaqDdFIZ+66ON8hx9t1UKABDdb99Ck
s2p1g2DPSANeflgRWybl8KTpw21auPD7He5gh3xFZukXRwYZmFhsDTivDiljBBhUy43QwS1zV1ru
BUMnn1xcRAsFA2u2j076dv4zD5EQOKBGFVuArmxweabHAfEyhN0UIB7kbjdZ6+2g65yO5w6UHcwL
o+kehMrDHhSfOPvoVMQgGulvS/YbZwD01DV8vI0yLd5oci2AlGVBmhQcwQKaTqY63DJp/7SrbKcY
/S3pVFgZm1eY7I+Dlr4O3pxJ15EzCO3bI5IeaVrkRie7s+5yxEU9ojuZ1QvLkgurWkP6ZtX5NIrC
uobjJOSFbbiDAek6t7WMHzdZ3YiFRr9QFKIOC3SF56UM9FlEXohS+my4rbNLDyaQiZ3vtNi41hJ3
VegkaFpniXW5UyPuQ4djpZA5RY2jE2KsfWDa4+p7YBdkKVbtkEog3lbFGpqDZU3WSDtd6RAbZga/
yFoVsDx3SUp6GVfekwSYuMZt8fy8PORhY146AFtiFUBnG+fY/qrnBOrxMRn1viVbGrm4gU1eUEMT
cfTqzRKx5oW8zyL7xaAuUMUdXTF7W7sLg8aBWcFmQ/1h5ep3Uy+h1G8ZiwyPaKWc2Zs+i+zTgUNw
Dg7yaNWA02//NQVNCmi3RSSwqXdNE+s2KfobrttXXTxcEaAWs16PgWYngVVqKow6LdjaoxDiVx77
4XIVqJRqi+ARPp81v+6U+qpP6ru0KHelx1dw1VmKAaN97TXRnaJV72YbOb4QxVazIcHiAvlaEPPB
xpm7VNrsqtQpElUoXbmJN2epd+SAR30UevYoGQDOPf1UDXnV2m5gRTDiQKsesOKYLi14WjEGjnzi
NwAdn58ERw54HLPgnEANzgPzZBLHxHAMKEsXN/K2ehdVdmtjZ6IsvcNt4qaXzkwe5LBMM0450Krh
bQTyLFS89scyN/ssA2UWxhuxcdvl/NXxhqCR7boyOgj1g4GWtmbYgKIRw8KuEuXD0OhgL1ANDGVI
o2aYmQxeGec74chBhKw53mZkwSDymHRCUkVV6jqwA8k0BfPne1bUG6Vgy5ZC/atjywjkQTZHwjq6
/MCSgAQgMiTj7Xu/L3SF5GyATU7Ak36j1NEHhK8Buyy+dYXNMOrie2tIXx/sDXOLVRMNi4bYywJe
C3HTrsd/jMwE55nq9ggpBNoAldoKzldKcL57jPFNpisQyVKkcPCyhwpAfdlwgsRhEnTiSnX6Gxc1
YS+N2CISmro18u/IYD66tOG7hkZgUTLvUTgQxGQW2DetB5pqrEBHNqsDx3sYZEuWpFUiAFsS/I4K
5lHlgCeeGOBZKdCZL91R6BIeDFlkFBtPpqBHNvKnU4iVKPV1RZ/Pf9+xVeeBVjDKDQNoP2Ua0yRj
GrSRsQbwbQRHQ2Bl8tksiqesrbZgeuOw7O3V+UaPhbqoDf5qdZIJgH07NXg1JAGo7TDXuoHw/AZI
vWioF70HwQs4Ozr1zF567Az82uZkyqWKTKE+BdEIoea7JFOQwYlnAthxBR/MFQtplDGMRcQzOVSg
J8+pG+OzNIiXxLr2vWqKhRuVd1HD5g6wI5vXWGOFBgC08yAwO2mr5KzNFIE7pRTsUpDhVkTKlvVl
BhZv7i5lLW9cnborytRXM/auDcipGJaf5dmqrYa1Z9R3BsxJ4CelG0sYb9wShyYLWnndUq30kPHq
iW06aCmkAdyiDJPMfMD+xBtZLAbkxiErhqTJWLKf7DtVKYSgDS6RCQ6a+0S5hzMUOO7aAqHDwk2d
mXVsjSflr7E5bG/cB7+U7boysurBjZB+LTgoqPIRCOrLPq6RLgWqTFcoQJxyq8qk9L0IYO+y6u7s
GsTyCKTyBG5VsRrfdSq5NXCTh9RtmMaPfSuCAUIuo1p/Cs+0lgC2RQjALCKAW5sju2VkdFu3hn9E
Cty41AExcu/j4Vk47NkeyEt61TRq0Cp9mMT5S282V4XdaEHFoX5hq91D15sR7Mhx5+Mle20B1W8Z
7CcLe1Pg2ttxvG3XzqkWmgdjAylsREUwGgQAD8fx5KSSkAEBd9tLAq/0VjUlKyfpAwDyoQy0KJ1r
dNRykB2Yz2xbE+2SGObVQwNcQ9vX170KU/HSaR8tVcCJt7gdYpiq43JOU1wmiQHqq31fx+I6hVlo
wnxzBcfmRashY4a6gBg+BE79QtkSpdyRhm21qNwZMBETwtvCeyfQqBrw2glpddFBmh4sv3UvtJXQ
14MhZjIA++sZc2Z0eB75g7iPA8kxzduYQ2q2noI5E0uALWNI0InbQv3ptj/P74eTbPm/G0J99bMq
OAogTfZDA6ZTXaYj1SA5SBgbU3MWBD43TslXtZrceeJS6O51A88P5nr3tpJ990A+/j64V0oX5EUO
AwZjQyPX8CsD4iW9BmjbnAXDJFP+n5dEsIRtEvIM02QxzRrTlkOG6zlw22raPNuc3hc50nYD9ILN
CGQEO/fN9kpAABIw3zJbRWp9FSl0Btg/iR7+epPRjxXCOEAWTfdZVukFQPXleHmOEBr1u6Jk91Jh
zzTtd30lL/XW2Qyxt1Hc+qbr6Z2l6deGXi2EcQ+Ugq/3+gqWHheFW+9SU7/UB7LRNHCBzg/r5Jj7
6z29TxsJJDSAEtnfc2wrVxzUe3HtErvE3GjuG2Mb6ly01nsLUBLCetI9nG/z0xlrb5/DnMWFZuS+
frY5uTEYdawM7dimWiKaTeqrsrJC70deVStV6XbAJ8NRq9bLbY4tPckpsED1FZF3UtsNABPoOTxu
Im2VVeANJzsG9RpufliZDgHB4QZ0jfOv+5lXmrwusmsIrqDJjPTANO8ELFhcVhGGktLhRjHpiqPW
a9X3vVm/F6q1rT3zyizjCwfsASEMf6RwgNwVGr17UbTGrm2+5/Kp6hm0BpwrQ2jPsIpphb7QunbT
mQ20GPUtYn/cIhqQ71toA2WoRH5XK+tFN9obNYsXdlwsjMEDOSMO3VisdWZfmUnuS4TlVAkq94X1
C66A1KopS6uFN0JWbyyRB+OfgWpfasWT4ipwndaWeo98YbwyWA0hyDbQoCMGoFBo8OxWZeyOtvR2
ZJfJ3nnRZXcT9+QlFvl9lUI0wei/e93crePg3AP5eSwww3VrtGaclphdM4uYsDEfaC9hh37pKQsJ
uGnfLg16mYAKXcmbtIBAxYNaQUSn/PcW+j8/hv+N36ubfw8l/9f/4c8/qlqwJCbN5I//eqgK/O//
xr/z9+/s/41/7ZIfrOLVR3P2t8L36uq1eOfTX9p7Mlr/6+2C1+Z17w/Lskkacdu+M3H3ztu8+XwL
fMf4m/+/P/zH++dTHkT9/ucfP6q2bManxUlV/vHXjy5+/vkHYpovK2F8/l8/HD/gzz92r/mr4Mnr
wV95f+UN/rbm/ROQFmOsnEL7C+nJP/7Rv48/8bx/Iu2OdQKgs4EC9wh4KivWkD//cP45JlSQmcd9
DkGVNqZeeNWOP1L/iVoM8nAwdhmhYyM074//fPveGP4a03+UbXFTQUCK//mHtRdLKcB4Q5EfrUyK
XUVZJAUS9DxE+H6LCDMwMfMRR8zM2f3Q9u/HTz0qOJT/wKUgTTjYQL1D34gZ6kbzHlQ1XXlRMROs
owu/BIS/WpkGnipBbhVsEcCDrBBCfSuSezdfxvKv/vraP/vx069Hjx/2JcbM4FRnwoW7Cbn+ELXa
kmfveXtj18NWOldqG8+cLyeGwZmEZ44pYk5s2oQ2+igqUJuWElyXuSvGfvTz6yvGZr98hUeQriUG
Hh/R1HehIZSrO6+HdG2F6fw/k2n1tZtOvf84Ml8bsHPTNIuqCT1JAwWEADjAo5E2OP/4U+8/OQEF
MSPHbWrM0g7kbeA0U8h0ufEq8aAH5Di4+Z1vZwJF+9VRk+O9kyin1B5D+npBLlId9/eg/Fm+ZMtk
OfhmAKLDor2MfrQQorch2eUjxxoQv/edYE6X7VRPTuLGoo6gecw4DymBRabCXxwIhSGtNHNKn+rJ
yXonXlKCMEB5aJkNAys6vqY2Ijs+aN/arJ1ZNCcasScXM9K3uQC5iYeq1y1iSFVEUvVjHXWJ7Pc+
YwpH5jGJ+65redgRdSkoAd8jXvelCph2vDw/Fz7hIr/imb/nwqe64Zc5rRSuMZQVuqpuFN3xmYjj
tSVTt/KNwYm2HdX0j4yk5jVSBOmaUzjadpqaBMhIyA1HybkFNCm2vrXu4L7EWtsuegkbZ68u1E3K
i3hYZEntvIpeePceBI5XCvxZH1VeNQsv4X5ugWI7aAgfpNEoQWwZ1orRLMe1UklQhndjvuiUXL8A
OJmCcgv4JhCUDbLt0FAbFFnA9LhEdpmw7jo2PLKJ+2H4meSWC1aKy9vUT2vdeVDARrg0Ip7u+KBQ
eNATmz8h7yVvaGGWT+f78tSEmKxfyi29lANu2LpV+ZnrLpr+Ma0cn/L/KiP0a6wm67Y1hJM5eg4P
V61iC41nyLaJYgbpOU7bYxNhsiRl3UYgHJQ8hPTsTy8h76SUu4ol75nivHacP0YaD02vfvy9zho7
8cu8U7sMxq8d9iCg3RZkeB+adwMGxvZcrvzUYIw7z5fnw4K+JIRjh2HRG3wRwzK6Imq9QAn834Hi
Xpz49TA4cRx/apZ9aYAXWsGMCIsTLj93dlLuIDA5tyhPDMVk++K2dL2hw0EgWyhoK9rC09Z5PadC
c6JnrOm+JUu3bAlWvKvFwNBKH6ea71AIdCnFzAec6JspwGfgLJVtl2JrpBHdVnGUrBRgz2aWwaQ0
+fc6OChJKmXd5jTGVJXSXlalDRyhY0dIBVOYnLdVteg8VWxsMOi2WseM0Ey4g+oInfPnGyfRkbVi
TSZvJmw2pFHFYaAAKqTTrIHXWsrK+704Y0r1AtMGLCfUvcLCisBBr54ZiX6oRJ0B0Z0anfG/f5m5
Ka9L08kFD2O7WnYtijRuPrMoTkTCn8nML48GlkjKxuqxUaRkAT92lMVHhUIdQnPSmePmnXr/yTZY
8IFpVoZ9duion9mXLJ3pmFMrY7IFRoWatfn4YLvUt032UgxDGKeQhjJmIq9T3TNZ2PVgmIUwCh5C
U+CytJqLqovvBql8b/Py0iTOzAI50UFTbxPYSUqLUExPWsB+aYjZA6n66veC+M8c7Jch1mIFp7WT
8TDj9g7G4vcDa3DroeXM3nFiEKaEyxxe4Kkp0Ecoo146eruNGIGNcyGue5bdnz98TqzfqXFVXqV5
SzwcpFH1RlHFksMLbg4zHXTqA8ZGv3RQYtR1X6k4SDUPyMFYHz2nbwTiJEDjZ+zmTw3wZAXXHVwH
eYtlhoAG2fZFqYmZ3j/VM5MYRripTp0Ch4OeAJqpbTHWfivTma459d6TlQswUw7hDXQNG9HrblMC
WG3/PD+mk5z036fCVIgKNpQM0G68etNnsDxXLcgQdRUc9hoCLqEy6CiB8Dx/i3KerTNWqGvwRvtA
QZ52bUrZ3UN6U30Vbhdvm5RDVLaL7Y2M7RiWb24RQvOv20oz1i+5lcpN4sE36Pybn5owk11BJKC1
2Ba2e15qSMmxZaqWr51Atk1vmt/b2ozJod+ynumRkE1YimfFfiWaXPaq5xeNOzNxTnzEFFuZ6YMu
HbdvQiXK/Yxd2fHIUUiXbjpX3DgxNacw0XIANTA18AlRn7jfyqbSNo1denfgKsQf50fixPycSkcM
ra5qUYEmGtKhPGCZ1Hs1vH5OyupUH41f9mVnKD03NzU49Ya9s+20kb8McwAkKMo0W/3eB0w2Bm73
TMuHFF42Or8vaitI1TmpmlMvP9kZWAqkCZFIctkK9WlxZUflQmpYHMKcWQenBni6O7RaH0MYFlOI
I2dOogAnC1B1c0iuE4evMTnd3bIq+65MmpCyN60ffNG8GEMBm5BvvfNwvvtPfcFkJXP4IPKurpFH
G9TAbvmySKsbadL7848/kaabGt1IJekM3hRNmGW9eI6KTFtHLPOeoDqermtYcfsgrWuXsVd1MwfN
iUE/sILVu6RzqwiRdkze7BhCHnYE64oM7tOUanMn5omR+RQR+7IutJYYMH5CjaZk2ih6Cn34V7v2
4JIBKeNh5lNOrO1pFTDyYlcK3UNcoTPhs6b87gF1MHOwneqnycquyyQvaIN+SqqnznzqeLQe2u9y
Vozl1PMn63qooIYAiDUCRwL5StUsQ53x6yhPLqjW/15wqk8WOKDRlRmV4yg033QczwJ171a94fID
poozS/zUIEyWuJ3HUVOraANJ+Nq3kvaNOHNM+hOL77P4+mUWGbJX7H58/7S6Jra3iIVYeOq380vv
1BSdrGxS9nZhetibIC15UUMNrNeeXIALEstexMbjbzUy9djJ006zew8JbMupQ6OsQ7eQb2xgEITq
ytdeGr8Zw09FJ0C7GSCjp/NQ9FHgkgQGLXmgO3Pw3ROjPIUfOE05SK6i3AJY5yU84S8qPZqZpCcG
+ROr+GWQkQ4lomqQiWoU4EsgHUEttqwLMzg/AqdSC5+SkF+er3ReRw1Vxd04a9JvXZfTIM2ZAzU4
qt+bMWq4TMK8jQypd6PlKd8UKYbHgFbIzAo5kYab4nuVuvPqBPLToQGL1Fcw0jNo/RWhCW0guNPN
SXCcGqHJWhckqRUYETSh6VTuRm87L2ijXp/pxVODNFnlVm+3uUIw/kNfbovU/shK5Z467d35QTr1
8pOD3INvot0Iiex+rF/1uLQHtBb2zLufWOif0IgvEwAwZUt4NpIjbgpwjvEN54ZfEVze9BaimXMG
iCf286num9a3uidqlwI1m0VLG1fpZQ7f5jUMZJufNO7m0KAT9Prfl6Kpb4Xsc12kMqEhsehFBeSp
rgC9LtStgONjOlhLL8mfHbhEFKj2dFnqy5Z98+jMhvYpzXMkUTYVtsrMPpd6JmmoNhmFZIuepYav
so4svcoDvoqYlQnn9yK2doZZe8QvdfhjUqsG+AzKrN9y14JOmKq4HxHA3Qv42ug3LVxLrwsqCpi5
qM0GUxlXySJHuJjFDSyRuu+dadCLNEmUD5EyJfUTGK4vFcmGJ8D5DL+zO3UF7zD7KdZhbOL2nnyq
qU5CVRTRnG/eiVhtqnBYMiuRBGKtIQrDeIOKPYpSbCIgGEuR3ch+2NWk+r3LnTquwy9ztgbsjIKu
yMIkaeylbisfcCy8zR3tA4C47+cX3Yl1oY6L8Usbkd5IwB4JCwcr6X1aYzcyLdiJFbm+zhUV5UEN
0L/zbX0eFMemzWR78jBvTDdRy1CJ31Jd9+G0vAH9y49Vc0Nwt9dhDywwdAXvRyqQTzxn0Q9IWMRp
oOQwCLFAxzT5zJZwYjuboqEM1GXLOunLMHaBZ4yNJoM2PJiyvZ7Pnjununeyp7WpQ0gLa6SwKBpl
mQy5thaeXvuQJjNu+NDDT6+N2ZKDwhjAi8aBWp0q112dO0uYHWUroy+tMMtz6IEBAfGs6/g3r7ed
cGZExp4/NiLT+MdktVGkFHU5mdohzzrnZzT07Mm2YQMYlQAzVvBcWiR9AtA/fpNd5IORQnbF4oGO
pQ7duHRWEfn47glqwv5clCZzY8tmfaiYMFSq6BIAeCSrhJ/NKvONR9Xh9x5QLBLV6LJasjxUrRyC
d7WZDJWv0Dj6kSLGvFY8rhg+BfHzp4KewX1S0yLYuQqjXAM11i61jrOZi8vxqQG9wv2vJaCt8rJz
NRQbKigBausyLS/6mlzahfZQYss7P8Snmhk7++sCBxHWtqFAhcyfYyB3qRS7VGmAi3UbZ4EvVWHk
qjX68vdam2xZhV5nXKSqHqa1MexaQyFX0LeuLwt4dV86pQPlG6V3hpna5vGIASL1+99meaICbsPV
wwGh3Ro2Wy9uUrszu+8EZ/qfM9aZEoBY3kS1oqZG2FWesyaABKzbWAFOMqWGtjAVNV63SD7cU2on
4WDo5YYosNCEnLeyzKMyWup15PlIpcNS6nzvHj98DmRBG9kMpeCtASckFA/jS1VXPiIOsz/RL7Q0
/4ai3O81NNm2DK6WMUwWDFTi0iu7uodM28IywfrqYJGFzOqny+T5pk7Nz8kOZGngNXtNbIR9Vq4S
x1oWlbXScG9xveZqqH5vsU2l7nkRsdwgth5GJEVe3RyUhSrtCkjh9MUg7VuvNdHMEjgxKacKYIYu
LUj3mHpo1jXxEw9mW42rr8731qmHTzaNJkFqmzREDw2aJnd5LNOtB3zCb/bSZK8grsYbpUBpw0m8
YSUBVboh3GMXNo28226gzqMx8PL5/KecGHh3slUg4USLLhE56tV6Dd2FqIZ+nCOM5BE+Wd3ahFJg
H7StpQXn2zsBjwLLeX+3yIWmKV5Z96EZNy+xXt+1ogO59QE5ngu7y0NGy2ujh/1azVdlZS5riMDL
pF3pTvyBxbAwdMiCqhHY5gbcPlUsOwfRaLZoIaKg9Hlo0Wxm65n46P299biTQAmmF6RIVasLTRf9
4IMsS20oDZts0TZQIO4MpdoCSgDjBjgYwdq99wxcXksKGBFVum+V2fxsEsOOwbJMNB9uu2DhROAA
qQVDmIVwiq4Qe/B1hNAnAM0zCwqkDJaRAlf4JtLTS+rV9KlRhui+JxL2XnUK+yA9wxDNjMYEk/7r
E8cT+su51HNRSBJxnMSqoayiTBcIcb20B2UNih3JwuKeuwO4ub9XXTjSLQmuPD8sZsq5tPSp+Tfd
4ywbHjFalYfd/+PsTJokxaEk/ItkBohFXCGIPXJfKusiqyULJBASIMTy68ejD2M9OZ2dZn3urI4I
FunpPffPAeFBLtOgTwjHYgGYp/w3MPzLs5euqf/F0v1JbfNRqsrDCRqrZG53lZ2PggRblIXPpEoO
oW2/sCN8dkk/6lVlKMQMj5ZFj8ntwLJ99hsDzHLP8kEhKzjgAWIOnM68GvZi8pVp5JNN6aOguyNB
GPfWG3eKthwUKaEPZF2iHJAVskvmyrsZvbJ58DryFdTpk0XwYwxy4yKvrTlQMXUZ/QDMK/kG1+ZX
zbrr8vMPFeJHMSshAzU2JnZnRDRmpkvgyGq6a8RzK7qHf1+KPnkYPgJSm0m3c034X/Oo/oJQhOoi
Il3Cytyl6SVSc/1V7sVnn/RhzQMxXcca8FM85B4Uk6a7h8tr34fpihT76ouV/LNL9mG1akkk4rh1
aF4Dhr1rVy/dLLDmIGwYff//dsU+rBZaepgOVjirjTgG7egyLNuwiuRbhM7KQ1Qufv7vn/NJoxDf
9/8uS4Nf8nIYocbu3aADUIyKBhP5wgIqCiR3RZCtreQWdd8eh+YjM6/V2n1F9ERk8j+3CZOPFMmE
TFZxyKh30GZ276WN11sFIIIGNtJfthXvwoMJFv08rkuzL3FyOKa+XI4CGn2k1jRlHqXAB+b+ZKfX
dMEDjKRHAtLTXLbbmTdbPv2q12ZrQF4LAuCWVxz1XZOeFDIqhnrcDfoCLf/ed0GxztD5NMEmFYh6
sk2RQE4cNOYe29K+74cL4+wlxt+E4HZAcnZcCEIyWVsizSWqc4cukA/UrZgKapAsYqt3UA+hPEY8
JZyPuaV11g8ter3z1pg5F/N6NL7YJVV7wa6UkfGbnKG/ja8BnX4KJ3hwKDmpMxm9VRoHaIQMZGJ4
jlOkXZjktxq9c1tDsWI4yby5yUC1y0kos5mTbbh47zJ+JrosNCXHZPE3aeP2zVXLeW1nNqqI7EOz
Ih7UG3yLIF+E8HT6FKzrE5umLYySt9D/b3l4bPhPBEPepdH0Fg7m16xvHXZGZDNv/OZuav6E/LcA
IULG9QxUgdyPPrIP/R6S8mkTDn1e4hwd1OG+L/tzmYzvLSnh6TH5StJjxPcxyG7IILVIC1/Sp6FN
0CPpgNa9r8U34njuq9vGyqdah7thrTMePFG+ZiVgu9qM+eK/CQj/jAQtY4i3XdceqMAOL9p4UyWA
MCNZl6PoYWu9KZv3qe02Sw0HYXmPGde2u/L/tIKBjW/6mOWsV8Wc3MEye5ya+nA9lJNx/knBatbe
cOB0PkjWnyFgy/ryGAzfQKoq4qbeBXB6KRASpvQn6M/cs5uuXR86luRG8LxC83V49zuKpuDJBuJo
plueQsc0An+4yHFrvdNsX+JAnSIeAMj2vQnqO1q9q+m7khzP5G0l4GMOBdmocrfYMN2jTLhYgNKX
6ED92WZgx2TTCh9iYrHQjfc9wH8df0ezK7c8OqtIu52l0yG+5roiBYCU8Z5xpG1p/hSOD60n7znW
fTQG8BEm86pwT9JxrxJYzgJ7D+vZbZ/qc8eQ6N4bIARHdKuIldvIQ0TsgOSi9KfGf5xDdw6n6i5l
f2wyZNEU7CrkScHlioe6gTI+zEPjQ6iPro4QGyKRnABPWIfTeim2Q8B2ZkT3NE4XQDj5G3TP6FYM
+AcgbTj23qPqc2zFouSNT8CpANpfbsr+aqKOwN0gv1fDtqj+itWikWceuiTK087b6z4K0VRBu8lE
8uTDGLt2SGrk1a5KETdGw7tqTJGx0eZl9WThKgNqtD23IWZiWr+jiZURABESduuZe13fWdaifl9u
TbIiKgvUPmtOM5iKM5RkvIEjsjroBQ+rTbKpbLGgvlkgElq9bms67hsrinWCJ8LMELa99rS/ndf1
zZ/O8BmjqXvxlru4u7EIrJ9rl/f2W5s2PzhpT5YgJoqmxySQR9mrjDi2bdeo6LRf9EGC1OAhV7Q8
wsH90zcoIUHa4f1NEv1sUlmQCDJ197Na1FYTuhW1j2wvhZdVPSVA/gQjDBQEM4i6Ahgfl92FBQzK
v9YWEegKwVQeeiiNyqApzCx9NrzMPYOXJ/oZi99z8FYFNgtjvYnBEgBSJ8pB/N6uNWJ5o5nfRyQp
83npthxhXUmnty59c87lHpOvrrz0K1TtM34vyxwidkMH1EacXvNnkY12DY3yun2kvzFfnOaS7SL1
1gRt7vv9+7gqpKGI48TQV+XKzy3jR7t867px11Q7a/WpnG+91T313aXtAdw3FzLx787D/LnCPoMg
5Rb2RKPbCzLhAZ6leRhilVtkznHQaQFNbVSZ1/GyqYJ+S3FoE3a4JYsHj/9NynBeCt9m1WQaeFAe
vsNaDQ612RL9e27uBjNv/KR9KetvYennMWDHCMfD2X/Z8AYhd3geFmFOsR2PlUe3DijpqVVI6GiK
pXpn12wI9kPL9sUgUntO+syU03npcEu6xB5N1SK2ayzqZsQrGWQUoedYGnYdloqWNre863/4sAEH
FZ7u0U7YJOYLQbw1XPCneKoPIJUD5JGseRMEeQUAQDLH+9JIJL3w74t8UgPQrSCvVeUKH/qcVxGO
fYl9D5vwAMdBDlfHDvrDPO5R+oq0WAekwtNXbyoPFdVI1tN3zsNothwK1pzgdSgYh9XBP6sRNwck
qryjwa7pfgTjD9XIbbUgpqsecs3w5KLugPkaC9ylVPjoWvyqK5wNvafAIGY8gysN/igEKvavIh3F
iIWtnU4+UJGwTEQSfb5eWn5KoBFjGey3/AbU9uDG1BViipyHS+i5KMK5u1Lv3uS8x2BANAgy0sxD
De7ctunxC6DXlCvijObhhD7xeJ7JENFNZPj0oKpSXsZq8Q81+KXY2VPRH2sc3vRmGoLqKPxYqWxJ
ysbl4SLK09pH/YA93CF9sPf9Yh5ZAod/LfYYBCdzjhFw+EcKmR4aG4C8mqK9FmWeFBPLO/BskOcS
vZQA25/7ah1uDZ9hNoqaRD9Vcws2AdnLzjvHyG/vS9Kcerr0az6sbXe3aAXSJ/qUO4caqSghyy/g
VfUyaD1+KjM/L2l13T61K0zZH7qG/gSfWJ4A0gHAO8DKpAU8QStk1oP8A9LYTdjzPPERX58MJz34
EN+LYeuI1s+y9M4uUkWPATd0i/EZE50JMW/iW8kbnNCHerIXL1y3Vkzqpp+n22DpTDFHoXcjV/k4
X/U4sLicg3rc1sEoTzpxfR51Acv8NbCwkUFNLqn3BnFjoRuYfJEhfV+nTGWhjkPQI9RztLB4U0vE
edeIoWhSUcPdgwWuSd3zVFWvok+9Q+u3BJCjcaNYzDNMkfF2CbBnjXv1A/8gGvs4svAMHuKBaiTM
QmH7DYG7QC/oBLtnjPQ2iWljN88x/FIIHoeZOPNlPyLYDm0TaeTDhPxlQEn32g/vgG266ep0LyjZ
mNF7dV2LpDIU1T60I7nPwM5fl9fWx1hGVOybTVx6qCrvMWHdATYwBXuRX3QMdQtATLSWW1HZExui
U7sC/dj07akbvCvCY/ku7Dxv4CA8VjZUiFLlx6GtvT0pgwwNnme+pmXeRNFveIw4CEg2xTplrJ+1
TkMJ5zyEoiApSW6TVYe/tFjWnAlAkqvWJQIdvrKqC0mRggQYELtmIaYGdQXh69zBpEYB4IjGUagt
hudB+zAOTaJywkIcjgYfSjWiqdl68RTAcl0B05HSsn1t1rQ3gE24Jd6Ny6w4/nUo3xOqTQNGqQbi
PiX+vccWegKlF+APavq+Q929TuCoorz6mXBaQ0uvZQdH+drAhr66mG5oQ9hW1so7M9PgTJ5KmVwQ
8movzF9RmA4seLAWQhsXRGnu43+Q432p6TbhbDL7qV+nH35wbTs7uQC0oPopRsxjR7ZxXa/PUFXE
TU6mKe1zua7pbugHIzLmDZ7YpsiKOII5GecTFfZUBzzG6E34dYJltuz7E8x3jSm6mvRoNuOquV9h
PclqxwjI0eFCWb1t2OoXltr1HHUN8njmCMkOnarAoiR+iQFD5GaJxxCtDvxtLHNRT6qo1Vxd5NiI
PavG8WEiA65jMsUmPoZtolDRpJAwX2EgdYflsmF+loaoUU0K9hFNyYDtve64PoQqNfo40qC2BzfD
cZHTpeo4luoKuVminNd2l8ihtUXFvfek8TToIhhebtIFMLGtCXCGg7KENGW2ltE1SB4nZ7FfHJ+r
TSsj4ExAVW0ygQoGhYaCK15N1ZxP4Hb3GfIVVpzYMO33kWWHk2mWVB15KVsT3ACfDjO/Df0fduwg
YVoIpMyD76kHcHHX7qhU2oDiEl6JnU0V2ruY+3Yf4nnegb4TnaIyEahZgBE/uiRcodH0x/RUYT68
p1Evn5nh7FYbNxSlWuYHgxsxZyYM53toRkeSx4rrW61BDI/Gyt/Z2PMKk47DngGVhkPfQm/CIeku
8IcihXue3aPo/SqfwtW7n0ocXHIPO/lWadHvlnLpj5ieipOKEQSbeV1Dtoz18fskfUD6WprcwPqv
fs5EqUJjjoffFMRtHlzLSerCHtk+pmI7cLRg4WwDO2wTzGN2ipcRVn2x3PAo7E9rRe02ZqAj9Ign
gjguCv0Z20B1SlH7J1EHhlea1OY8yTCLm7boa3lgkpUya1sfWKOudkddde3jWDt+Ltup3EoVN6dB
lNNTWQ1821/L1Mira7zpk9f+QX3TbEY1/Fya0WSg+dzN4OqjrIfkLCLjeFpieuxbgYXC3pc4ggDh
Mwd5Q/my8ZcEEyUj/viLudTRWn2X0fRjTTjOpgDkbqqePwTB2OEY271BclbmY7WW2ym2z15d6ZzV
zXDT4QneWpdy3CLrMrOGXuHh77BC968SWOLcb9sXAm/9fuAj0mdJjPrE8w96iOlu7MdpH1QAtLEu
qLcKbkJOo/nE+QimDvPKi06QZCy7lcJBK947jlVJxtUrKBZwh09SXyKROqhZxbTtOLJra8RinJnl
V7maWQuXBulmmPQCCugyb1w5ko3foxK3Znmc0qj/nSaKPROGXvS8hOwGL+GCEJKBIfpclrkF7Odx
Nkwc0hZHQ71alq9lwrZ6oHGReJI/cGi/TuFQdZmccFVo0zYoReNXPfYeNOItz2VjujdeBgTsu2Dd
UjOILdCK0a7FUbCGyCrXCws3DJX2GOLgGUSEZci0XAGSh4czMaR9clXFL1YiOw3mmhZFPK8AIIrc
UThVZxOHQ8uqlJ/noBHHwAzTg9AEqpmSleiNqAjHuTJCW2Za3xcTpxkMRa+2oQ3m8nJ41BipHlSg
1t2qm2kT0YFgsYdxNo6EuhAbdzlYvQ6eYocQC9Y/KVPitsgKtEWBfN5aicJYMUNdIMbvYeXst2b2
Evijult5XT9GPZkcs2O3iavE5aox31bSJIgWhku+q7rywtc+3jV1m0LZg4uMYxi9oZORF6/3kK3a
0qgocUS69fq0Ott6pmdajuUG+gKWgVoGUVKELCavMiU4zb4iGzkPIp/i6bUJQvAWWzfnID5hV4e6
PuuCad1EHU76ban+NMp7Gul4P/uRzTEuvBPj+Mtzghao6+9hfY4hyKnWvPKRdQWph3iuvBSdXIir
s1jS54Yl7WMIx1Mx+Inb6LG5tz12URVQtYtcQnZDOjwhyUrkVKGngh8CwdjCumIx6tjbkR2myuMF
mcGKF6u/CUOOVxcz6Kyu+p9eN663K3DrKecYbapAv/gI+S6GYfWhJPD8/eTKdxGPbU511d8u1vce
nNRtjlhEPJY+OwjocgoFi2Dh9UkJQWIlQUKLXmx8zZ8MZ+BarQ/n69yF+8Q3BvX+9NKrEv2lGTE0
Lg5w9nDrya/kzSxShl0sHvduTLH5cpLeNGVfgq+2HsLYkJNIkftnAhhSuX4vAaHMmXLqHFnZY7rU
dWCiNsE21D7bta1kp55cN27mzxu9CgRplfYWddgBr815llhLKMF61wfstxhIf4cvf6cTe2n9QdV7
12kUXTIGFi4ZWnWLpk9QF6ae1xJ0uvnewe6T4+Rl7mm0Tr9xmAjwgIBBBopOObofJSTNSzZVYjgg
vWUsusVwEMBiJDpkKlH3HjIactou5H3ogiQXtAkfVqH4Zp1LksEiZgqcQ6er+nY6pL1ONxQR7Mgi
Dv0sqOCW551f3c3QO55KvBePnbcuzzgitlCwuxHapNZS/3eMQNItSgJEBjaivqv0ex3Rbq8cjo2I
bFl384LYeqX8MF+WAKkYNYD3wLyWeYri6aTahlUo4730Zcbe8AQ01Pgcgqq2lf4U5vDJp0BtNtP9
EszNNpAVOI+YQAx/bI2wQICmqnmzzLoGOkdO6jT1A05XaQsSFaZ8Ur6FpQPhYTABPoQO2E0q6mXI
TSLf+7BW6NxpH30g7j9URqlnO3TJgx0AMPPnID70A/hzc0uCE4j0CG5LR6xGk1g8TDvRB35B9ZWG
BesZB0/An5fvDhgrna1g5UMosMRo3/iOw6E14wjQ1hLTSzHgPJetbdhfwsVNEBa5McLqAeywv3Ka
I1vEu4AmE9/7JW5dkbZLugPMwu5923ZZ5eOaX09j4y5Yl/JokjkoklbiKUSOhDwZ4ifPa6gxlhWe
QN/Q47b7BvhY+Dteo3jMKwUbGaobtL9IXdYF71LvTDBUeFYh7HYO4NEfMhjidjtOSumdp5A8CaDA
jF0rRLzWiy9EhyAnZlBD4zWuEOwL7WucJy0sUgVcajDCriadu3vwEER/0YiRPLkKZCU44hokWIoK
rURoWyEHMY7IXQ2Qd1xMbE3UZQFrdm8JhadWigS0XJcgxN3Dxc5Jm/Ab1yXN0e+c+B1LHDsyVmp5
Ui4sfwnn7CaWtX6rW3gfQQwHTSAjhLsLop/dEduOj2OxJkKA6FR3SH5Gt9EFcEqgWbDEflFjetxm
Q0I03vJB0OQWRuLyZVlbebCLsL9s1fjPQM5Fv2dHkw3xdHXDy1Jvy6qb7nBxu8dGBtj2mpTilFEr
iTifZQHtXwD0i2gujszlhG4q1sBO3cTxjZ1BpIlJ2LwASxoX1sXtOSA+fVW25d+QFUjfXaKQ8SVr
2picrmwF+XcQ8TkmOgWSDlzpX4HfJUhISeq7dkWCewQGAKjs/BwhhfrnlHqgoXrpeF45IP1RNPUF
QsmwtnfpnILYOjS/WjE2b1GK1N/CltM6bssJnQ30i0nZ3yG80VO5TCxBBBUe4d3USRSibi5/ikSJ
TUdasQWuJzjPaTcVHtiH2M7dH4GuBTYQcHcyN11deSpClw3r8gNbsMi4aD2QrgXaOlIdsiXmHq0/
+ar5gkeIv04wGGmYD/ZO419UcTIWbTJvFI7kAB4HLiubBjmg6BVLU7prbO+CTKEEH+DYOe7Gu3as
T8TEJnMIhsvWut9OixDIV5qw1WgcTjZKY8O2nLmTXD10+evuuR35jo1kDwQ7unguuU86MOo860M0
1oTFGK7Y9uYUzVKUYZXovttJ1vdXw7MO5jOOEoXVDlTFyfwO3fIWhP6jXvClgg51tQ43EavPfArP
AL7t+gboj2SJj57EubgW74kv9wzBwAt2WQ51gltxsgIIE/CCVo0npyQA02wfJLI5L2ltsorXKGkD
FaMNjrdw4R0mH60LLw353rmT0+RFAUCNhg3Gd8CpwSIqdik33xPJi3IIz2JE23EGyPRkPXWkXbrD
rGA3wgwau2WHFYrtAkShoXu4pY3AaVRhV6a3pBlIPrco2jHAifFSr7tlqaDTlOoyjEirJYhu2KG1
6r6BbLx2238fSX42Xf0gkDK61ESbZdzNYU/2CTZ4jDv+KtLRv/r3j/hkoP4RSMOj1Odp0qsdAs68
Q7TasPCAJP1vP+AjioaNIxpvU9js5EDG3BAKheUwYw1KV/rF2PaTMfdHlDWEPWTComUPFGHvhY0Z
2UTLoLZVQudbQ5vyvwmk4g+aJVoq7WYCRVQbeM2uQwPiwaONfgiRrlWELi6LUAf947/flU8EKh9J
JMDrTKyLlvGgsXjB0nulIiwj8AvpRsEpni0AAnwxXv/kGYs/TPBLFXg6DeRwqBCPiTZ86cb7ZFy9
Fwbu4PO//5zPHrIPI3yoyqMOUWju0DSVeXJREOWLi/svDER/man+QbcRf5DzdEuqZKjZeOjSEaVJ
g+RAN5K3hSFCz19CdKe6BvVaXWNbmEMfh1AOMK724k0IyfkBwMLm3sWiKxydLcbDXpxVwq+KFvkU
+0VCcPnvl+GTRzW63u2/6Z4qr0E8PWCQh24KfESfBckFUdT2uwmvitGg/kpM8Mkt/cgyQeGuh3Fu
xgPOoxaVYru+crqCIhn1y1f49E8+I/6wNMm17Y2LKnogrQ3QpEG58hjCtIC9cvgyjuYTfVH0QZEx
TmnFlr7SByDUEO4JSOF1iN8eA9XLs6rb+luKQ96KmtukrxjE8NvGwXxIynYtOhRrT/DN4thaymgd
TjOkccXKo6nJQxCL9zJuvf9mZP9/OdrSaOi5Y7yvMYReR/gWL1b0WI0WzDL+27NzvQ9/e3ZQJSEj
QuITXFruE9SuEF5QjGPcsGWB+wri9tkF/6AZmoI6QBbggHXHJ8GCKS4mEdb09X21oDpqNL22/NMl
VxUmFV8sQJ/oXj4CZuCWp13ZjuNB+jN5SvoQfbeKyh4YMIUhr/SD75HvQsw468m/YWRc/qOmGiDK
/3NNQYTGwKKsxgO0NxrHxlD2J4bEigjMtBrvP6SW4RNan+h31xKHqOLfb+WHeMj/1T9GH9arFAUY
LTG0PEyQky4prU+jWkiMGWGJwNN+CJt93Iv+xJ3sN0DvILgRvf9d07YaVWRnv7IMfqYa/Bg42NRm
igbUcAcGG/opHmQyZjTxfZnFImnyamnVpm74mLcBas6MTihoMdwQ3ldwoc+E9uGHN9wOFpomJPEd
0BMLXhkfArtp2ggHSp/0GDPD/HtK+zD8zUqKJinyzeeX2I1+U8hU+xsuJ7f3fEh0MXYaUFl88Ux+
sv9+JOIgsQgEQJjIDkjxla98mADqRf8pF9p5m5CLHgOHtP+iBPvkBfiIx/G0qIxo/PUgaxKCMhzQ
3Mcp6RiJ8grYS9YDIszqbdsBy1D5pfxiRfmLsvEP2+ZHZI4cB5yRXIz/PYYMhRkGe1FDqh4DUdG8
TLrI5TqGNFgZl+ypGKGwMCv7HqEJcR4MBHlc+pALlV579JYqfmjQ3Cw8HG3fyqn1QQyZm6Oy0GSt
6EclhdBD8zKLan5ZeBq8mBkRIMgmj/RtSwD+nddEFxiK8B2sF/VlsSUUS2vPOVzf8QTRGGaoMSa4
RzqN0UU2PP2iRv1M9xd+WAamyQ7eGsnoUOMQnWQhW+0vhMQqL0egHHtWXC6blGn2PMeDGaFCG9hd
G+n0qDjqtC+eOHp9+f/pbnxcFHDpozAcwwNLFQe/HslZkG9PNUP/Va3lb1S5ooakhFu1WaZS7mlq
5kIpDHrh3fN65Eg7keZzNZp3LQR7WRUOhdnYzZJlEuN/jEIwXLpAyRG8TYSxm5qL5jGxWFPA/212
laBtnFMzqx9sXcWw0WSsbtt5rH9CA6juR4cJMHofX8VhfVJB0A87WrkmVWwYGNtBvdgtyNHdFi0T
tBxH6zZfrLSf7Gfhh8/QBIO40Dlk5jmkwvOyswflBQFwvmSNkEgEVef3KJ5kYXzl7SYxBu8hrQVm
oqt9DGwC2oOlEdulrQty+CMQFIokPDgRjee9jb61X3zRTyrDK2P577s7VwF6ryhHDp727yUOoFD6
bA0NN3ZAtOAXF+OzdeZDpd/KhAoJI+2BadK43QDhSZv3gZiPRo5UbdBEJvfEi+hLra4towiv9jNG
Ld4zalb2c0Kjb4/QcDhbGIR3Mu9NANkg8YalCEPPvjpSYrgBwffy9O/f+ANI/n83yr+Cjf9W9GDG
jghepM8cCNpqe7htkefACVEPyTJOJwuVq8jaMCCvaN6Ee1hJ6UNkuvqwlsy/x8xEH2liEbEpKTs0
UxdJaMLUzLOaSgE5saffgiWo7/kqk3hD43Ep/A6UO4ITfI2sGQz6D1OCZuu//5xPbvJHYBMn1yUP
Ix18PTr/SujS/hQ9gaphQZg3xPPzV7vqZ2/W9W3422Wbo9Z2E0N7n9KV3GGo67916cC/wcbTkS+e
ps8+48MTi3oIul7dQ1BYj/MOymNXwCuZbvtSfcXM9JHE9M+L4kdAFJtt0I1JXO3TskPaA7IEx1cE
dyxFMvX8OWKqvoG4HUNMcNLHh65iscpEKfpfWur1se8Gsk8TTMauWGfqZ4oPdFd37TXL2lQBHnHM
FM/NVJFgM9YIQtn6mHMhIjv1wi3DvtBClUoQYw3lw3ACodKSDJ248Q+XeonzsKWIGQUWQd5FQ+u9
m6T3D45LRENB/oM5cTWEkC2b1c3f9ayDx0C39Qu45TEDcGROMVMY1ukQtuNcYI+D0RlE8weuQu8e
DWS0L0nHcgmV1h/BrC6sP08oTZOS3I4ogbA0Dbyzm3GgiN8IrKoxI/KIB2+8j0585HlPnbFLmLXr
CEiuz9yzMT2/kETSp4FF63kZRX9ras+hK8NCaOHESkmYQyrnTiaJO8wY++qCLzHelQbqMgCCvODQ
1dc/1bA8fUN+A722FhWiUiKI4rO57kySNfHi9rIBqxXzOgRF+2Kg7+visJp6lR0vMbRLt7Ov6euQ
hOW+7CBfwGwm7aHdRHX5iyjpn1p4kb6lfWlek6XV99RSuktjMyT52M/ROQoXgoSrwf8euABD9pCG
O65KdhPWHe3RAaTDmdMEYl4YJ/8AJA4VXcOOYanL9xoVBjS7KGvuqsXaZxvR5cVbwhcM7MoDqaMe
Cq+krn+ZAGw4QdPlIbATPSdKo5/elcl08BnSUWac3r9r+B10VvWGP01LHJV50PbhY9oodpd2CLVA
I9b2uMDwOB77YYJYsExpg7/yFhStcz1cmmXRByys9JZHFGP1GhFKRRX5MgLb1kdUMDYftWaWmGa7
8jI88mBJCh4CdbVnk4fJaMwt7BCVfLXIZ0IvOoA3NgvRB7iKFtLhBbW1/VEtA5fI6jGUQVQ4QvCe
EBshWqKiSbtdjIcGrES9t5lsyqq9LMPoTGkPXsk4evw5nqD/2HJf8EtAG0jHqUTxE0dLNeRkscO4
CcIZmjPeLrSCQjtAS143qj9a34/njDpmL+grMcAlA+VlKPEXtsHzxF7YwFZ8aZSUESLmF7MvxWAQ
fi5nfhIDF29JHUeHtZt4j/lm0+d9jSFS1iMZ81wKyx8d1H9XG3V56qD1PVVdVB8C2VK7QYqRDXNk
yLFxP1Z8UhnIcs1NEqPOknw0PyK3Qh2JQo5sRSv66x2hy+8AY9EXMEMMYLrx1SU395vK6uA3BB0e
+NMzrRGz2Cn6DKvB8EPBnldufFKae7gh5C/kTfETHjuE6MTX8h1pNcnFLSCs9atpILPCjBJFD/sF
Pkv4wwgBbWOp1nXXY561j6C7IrmrB3ar0MV5sr5YX0IBSR6i8YZv/0PemfVGjmRZ+q8M+p0J0mjG
ZdAzD74vklxrKKQXQhGhJI07jTt//XyurKrMqkF3Y4B5GcyLIJdcIQ85aXbt3O+cO4WYnthB2m9i
KbsERoD0iVU5IeADMqVlssoNCAMNWqE2A5j5wVq0I7b9dSw1ZG6Z/CjsvtnNjmp2XRE74ybPHJvK
xojlVYxJ/9mHi6g3asiafNX2ZvzdSoPkSN90oSOhq+8oEW27LmcU9GKRw4/Kb+ZXxS3yqu3IujAa
r7+1Ehm+Eqo/fQZQjDsz9La3pnvn3DEuxgdJnxcKrr6OP/tYdGSIw0i+t1MVYJntMrn1pyh8Kf28
PRhtF/dh3+VnK6+C12XQxWWsPPWk8yFtGCreh0/BECqxCivRvZcSDvnafUQ0Km0QSQ3jHkypf73S
Y8vwrCjn761Cfa7szMmPcAEkMQsRD8HKt+fpHBZIHFDPS7uaCWkGX5+XjJmoQf2iinbGOh+zjGYm
f0kn7WONmTv9LQoW4NQ6isrDaM2M7xrdpFkLES5qXTdX5itPmDPInOi+tVZ+nbfTLpEBNo+xKWx3
BYHRGiZLSia9DE1RvbZRPMSHvHeZ7kJokfdiwkkclsSvPgMVdlvF3wpOpBsBTPy5au+9rMheBRXT
zzDyIXKCkrWgzpPxra3C8GeyODM2DieaXhLS5m/bua1+LUDfj0L35W2Yg75BJfYGHTRIzV1UF/pG
jB7tX5DC0d84wViMG6PCAUB5Qg+IXKahEiq29OWGgCje1Y63slrRZPZuhTcsO10l0YnonfKH38NI
OnZpI7F08Yw7umNH3kRQbftS8CpXhWOwKUS92Qal1T0xfLEqefktCIsXTss6XCr3PpPgsuwR8lKC
7sEctOSUZJx3NED/XJPmqYoHDPj2B8HnzAvK8mqzLFmAQcEsd0HQkDYSF859yWmUOTp2ccyKuQQD
S/SN56T2calAL7wyy3cBjtfzJC1xScshuzMD5EbS1Sg07MvFGkbG+p43eIqdcQ40laM/7B1BCM0a
T7OsVkU6ZjeQV0xArQMBH9hXxYb+RLnVXsvFKEWwHi1pGLGovFMeCnYVr6hfQo8ZVrsWswmFto+9
v0cXqi5RIrnEPRPF0aqxB++lpvsbbXAbsSJ6BgiYce8zoRxBtrwLfW3Pq2TCQbLAcTRwo2DKUxil
l1ojNeXMsqWlXoMM1E7tfi+DuryrIgv/EtXKDGzjK7mu4EYguGwreSwoly+8WfrD7WKsKF7etXfu
YOtgFYgyPFI3B98LFbKGV3nQ3gXVQKhMHzEiZp1HxnvUXRhv7cVZHlo4i6N0a02BJFRj1oMto5c4
YMroSGwCJmUVaAxwafnCpOBy68yW4Xar28ehGfV9ynzO0+zlEOpO3M6Xng7QNzMXIVae1jpPhT1v
hzryP9qQ5X/FKBdn33AH7myULDwE/P1EHmioRFJiTST5D8xOvJsaQsbZAZq1tdT2uqbfiUnH764H
wHHXM/6W0RN5+Npno3wyVdA+hYKRX76wxfeyVtnObkW996Y22wYZXoOgV+/jLGDDEsiYDSFzErYM
x9SjJ+fkLp5ls2772DnEnp0xTCoUlChNLvtqk4Kmr/j94WVRjnVvPNHEeyAYNa20nArKVo93Bnin
ExeunaLYpJXbLzeM7xxetJd2/fM8wOpdB6cvPiBRkb5VTHp9j5hR+mzVKhGrxO5iuWJ3lRVYl41G
oGDPxw2jGByf9ms/HbUoMdUN4VQQ+TZ25qPypVU/+ZOv90lvip8FbDegSRXpas1uSn5QUSbTNQLK
YRkf5oFJirHd4WGIgTFerHqZgsPAAFyX+Vno9FAV/bZVXb8NnEg+VUliNkUy9ICJ4WjfZkFY7oYA
Q8MKIJoBDAsj6abtNONrD4s5eR0ol3eRGCxMMxada8yz6xlKc9sGzbTtfOEe7Dwu3JX2XPV778cY
nXhVB12g6IILq2M6ddN6wOr9kWo8aklZFo/VrMcXwwq899tW3Lpu4wfb3pbZ99zV5QXuu/kWmXp5
ZXJPcpxiJzsp3+hjXmXwhGnpXM2MDgIme8tJTs3w0TRu/hCn/rcGR9crS2RxBPWy0NPZlCpVle89
A2Pvymacd2zb0XPTxfbJ7nR1HlsvO9gLpjQGUS/YjdogPET9II7SiPgFn0b44rDRsV7MLn9Qk++S
qafFMStAqliJ+BjzB9rOfQNS4RF8yxBVnBwPsdRMPcyKanlUAUstFrZkcfFgTP7n3LMipFNcfY59
igdpmntVbd3eAXXz1Hju7TzbZo2AcfcLg/mwipgavU4C0yGM1RGHDaPVturC+mE2XRBcGcnmZOwy
OVi2DXsZsSFuOA1pfVosIU6zTPq7plmqA85PDGqcKEp3ZQJiEJYhn56HMEgvsOTRuaApFJNW6gSP
1TRyE6ih3pC7vrwsicq+W8lkP+e1E+4h47tyrZha9dhpQsUiu3dvKss0p95yBqBwr1uPdStPgQVO
xmodYdBjaziGo+keICmZZZQv6a+4NexxyWitOw3sMwDqMHmCvIhpmkETIeiLW0cqaw+JNm3zIWK/
ZHXobuqiC/HqzGF9p6Y83+lILsRX94aw4I6wmKQL6ouBirVXCIvemUlaI4bRqrZuW8tJHr3OlWdm
8S43OeDyWeWJuMD35JuQNbQywXAMSH9+0kqX4OwJ+PmKsMzxPl4Ge5+WPQYTBq7Vx8JP6s9klA5m
2Tn9ZRV19sqOXccEsYZkYjvSPYiRI8go4uAUpPH0rWMC72EMRXJOizF9nLCFhoDUWUpCAqaVbG2D
wflwXZaPcwD/MLhr+TZqKzhYqPfUyhglVkvrTTV8UlnbgGqD5UC9i/DdnSzvNvaXetMNU8vg+ekq
qo5NZa+81mby+hDp58m4za5Xxv1mPCvfc/yft/QGlgMATfMxE7pPLZvUhCpygYLWd4UZ+Ocb/8Lm
OtzgIgh/NLHlHkL8WtYJ88FkAIbS5FfiJwO2pUzGJz+fspuUyUnHYOr1z9DX1o8wTuctpG+1lojC
w4n6qmQwC3TM7VhnAqeMCQ++Wwv6yRw9ApFULw2FHTsLXj7sdjXpIRZ2HLdlxj37lz5IrpZ3Vnrn
12TV7q805Yy9DJlcA8vEPmOgqmgnCcN7xu9QXqIqocEVGWD0NUGLjM/sLH+LqpAd+a3mVhjfPnEx
BLgKA7OKAzpXgQAK4ZrqjhORn4CpmAiDOGgwUcPFEaqWh9NL41jZfQNus9GZ19ziHSCzFQp5R7aX
c+o5WZ792ONebGX47oupqze5V+hw5TUJRtU+RWlZta1TMnuVjT7mAO1gAmRc9J0ZRRLTh6yrmyFb
4CGKuOAeMs6wGsqJMdNU249JtnS72ivi+6gtl3NO3Xhr+mC8aWyOd6MM9Xe95PO6ylyCVlyRrhWT
LPYmSZx1bilGXSc0AfFbzODc9bIXqOB7F6gOuG2cuTRLD3nXZLDm9IniDJurLVr8I36Yg4xaY7q3
M886Dk2ModgbOYMST3iK07TepI6eHosQu1wy4fyKIwBEtxyDg5fp6Xb2Rzz2DEbS+7IZwnPfJgls
o+fzg5NJzkSuc+L1omg/V5G6t3o9CxQnvEgc8vK7EvDgIe4i59RYLvxINukrNy8uSqXmlwILL27l
EIhLOHsdgZGu8b5lfdG9SccRP0aTtrtRh+WZ1RsftnTGulslA+j4jqEvi14bltSfxdzadOhUk56z
eVL7xujmmEl2zcltxVvuXTOsY6IacHXnFm+covH2OcztcOf0ujwCL3IH5aEKvRVz0IJHO6Nmbcsp
LA8kFC8bnRbDI6cP3DEqi6dtRpDEjjPliHd98U+0ba1tVMzhSfrF+FYvVvxAtdPtljS0Nt2Yy9ul
M8l3xE6ZrI0Tmq2OVMYem9BYURFpjm2pP03WiXktXcWozbDIexrcRp6JpKpepTuUB7eDgI6dQmD0
I61hVaVKwMYu9b0zeuW81caIu9IZ2TR9Yd0MTJLee57dHzuqrhGZJuwupEEtF/IqnA3DuKYXTVBO
uJ6DIryB2u1XLL5ym/lVANVQWz45QFV2qawl7rea6D56VoxJhAadkEBhfCsSCSa7G+icAvOvR38p
8RG61StroH0ZUdCObV8G94oK4i11GP1pMFo/BOHgbGUa+U+d0da4cZoA6rOzvZewYjg4eoCXnasm
G+kAa6iWrlIlKqNx8XDU9jZbFvXADqMe2/TLJJPH8ytKuNMzO1r3a2ybKXO/q9jZ9Rkw3+gW7iGz
JmatGrt40L12MbLhnktxt53zqWTYNYvkFSFlEVly5xFzTf4Ioqt/xWUhz02jl58ZXnes7NOinqAA
Iwzlw7yNytFZJc28/KSavFKS4biFwJRbidy60TYT5n2vCgCXWiKQuYZPQwJPDsYu1iOWg23ZYCa2
TSsyAtzd5S4jSeKbxTqYrOe+SvfanYadZUx/Ia5puifVetmadKrGVdDU1F0ZerCXDMHWsuGFeSm9
3mc+Q+zDrMjvjOXFLPJB9jgx3yldxZ5Mv3XBBC2YdMCKeAYYdx95MzVZoJ91UYx3EEAt2tSAqbaU
nJ/pXyIFlfGyTaasCA5phThHxkOePYex1f8UpLbcREtcJxt75Iq9BVaMqDqL0V93tYtUOGayvzQR
Vfe6YN/g/vX1rnNgGMepJUUBoKs4+2nYB2fLFb7c1JV0MAhIFrPBBPm924Ozd8rxXpIsxiZLE7xf
GUxGJDd1486NSutQ2N14aEcLZ1+PnneTInta67EKp29jZgMI5xXckWN8dYfGGz1REjmPuSDggxB6
aiC6wc421nHMbK2sxShaezp7R2hMuF5NCmw8emm4twX79AYHRO4g/YzNuoYr2iP+DdaZAVqhvy1z
z/8xXVlh7HPxUfTGffDGeg4vnWXZG2cggOrZHTwr3CWOtvHpucLtbsBPFzQ+xxVe/DQQE/Kh9TLt
OUFz6BYTY8Jv+8kOOsS9Nn91LE9OjIzVVfxCxLNXb4bMUqi5WTTc4i5HIZTWdZAKt2aEdL5OtKCA
DknNnegDnOshv57SlSKiRGAtsYxK1kQ1eGprx3Y03Hh2NBeH2LB5coQJhR/FRxnhqbHIMwAes5WF
NjSCQ2yzrAlSwhOc+LZRWLIeHVdXL1GDrrHxTRJCM8+YuNZJlaIxhn3S/CrStrc3ZWJmwx8IWeHU
TPCsK3e2ZgbiFvSH1okZE2C/xJutdZYUNKXccBn1StAmf0H30+O68anI9549leOJHgl2mngcC+u9
KmrCfgQJB2zFwy/iAqT/VqbQ+0Sr1hZpBYVW6d71TEL2qzPUy3EYRudJU4nZOzLds3HFDpAvaBqG
/dgkvdzoxYjLErcec7YrBqShhA3icVKZ9yEUlQGI86wvzOzmjV/mkHF9ZUlih053puWibeGPv+Fl
yTYuIufGH/v5JKKIsw2Y7i5g9Jq7xn6DZj7JVqEDpClpLjIX1aGQVrT1qcWISfByDoh4/PE8LFm2
a80SP4Lvp83KcKGdMBHG+wny/8nUc77rHbXEG9ra3V3jJ613QEyJce9jN94WcmjeWn/uPhFa251o
I8mUQqTFIabjQ8M304hEIsOtKtJ55cXYf2tLLRvTxzlGbw/J7C7X0/R7I69keR+PNjdpqe+WiipI
2wvN9VbEyZ7VjcmlzF7YD+ki35MxJR8GPPu9TDJwRRci4jaN6v4dIia7uNyej0mQtgh/QfO5ZJhG
ql4vO+w9egccZb2xCNbJmhGN4xbDfnZKTDByHKMt8y5T8lOXsas/xRLTN3A09gG8IMQGUip5qbiR
jTV/uig8au2aqX7BnZrshmYiJAIb96ORCLh+XAYn1JvhJ7vBiD7qGtYV3qTsNFhe8zGEWXLOvA7T
0Vh4lVjJxBm/A1DIhJ2Q+PYrhIgBxczIeD0BdZ81Z8BFqJWSWP/NKiF/H53Jqc/ICuEJw1Bf7MrC
2E9d2bNYRUE9bFSk2xixIsEtsUT1FkeTjzbsLY8tDd2bGeLwp4r8mBdZQDuMg9UFq0aL9lR2k0uM
iqmRYiKaZ6XVnxNOoL8Lyq4tEu91K5yRxLs4CPq1DPLqpzUY8eGlVXKqrar8YOhx9pNMyvbQDBOc
URR51qbPr9ks/3lH+D9qol47xX9p1LZD1E6cZXDjTLl/WLrWuUPVLI7+9RL++hX/t4df7/8fGmt9
jZv7x4zf/22s9d1n/ZH/00zr6/P/mGkdBL8hy7m+7zqh6yrs3X+faR3Yv9kMs7Y94Qlh+/YVz/nb
TGvX/k26rhuEHk8IPXENEv3bTGvh/ebKwLUD5bFRCSn+j0Za/xFe+68MEDXuV+T7X66H1CrmGH+F
Ofi5Mg8tV/SFk3VxHAmBxLLDcswm3Q1Y1kd/cL5NPREbG2Gwf9pZ6SIf2tz5kSmig05m3AtskTt6
wNjIC00IhJqzH6PbQ3FkAD8rTj7DZ56g1NgdeUkVCfabsVkIf7Z9/2eJSerQRGl7l1QDDaaiE69S
FtWtdFwkw5648wBH9dOSA9vGi2N/ZlQaGwa9GbMydgYyVunsIcRMdTK4QO7SsbrKbnWDwlsYld+H
zBT/WSp2wbRgiNeipvRNpJlRW+RNjzZkQTEEjGivSu2RvhGAY51U6cpTSczCyUOBOpfEPb2OiZO/
NKIiDqsbQ2wfktrJ3/AfYOdqcn94FMskc4T0xHqDHa6mVZs7vBhD9XBYVI8hkHLHuev5scdgwdO8
KoSKX/rCz0mbqgwEmEzc5X2ouu5cFMgzqzwv9PfIz1AabelhG2lw2mmsS6/uJMh3oBaYb1JZ9L84
99o3SPtLtcYnIvD3xTNCkbDuMY47KOdL8Eq117zPNFWuoRKpZCV37FwhX03stTXwHR5g6U+7wZnF
m/Rn0s36qu02QV/Z73FIf2slKjQB4j3qxwHn2v2Q2xz1527KCFkfaDduvSL3fVr0HbnXfuOEnFFj
hw1CmcL5aKCI89Uch9Clcrh688WYvxL23z9mXWkeIgX2tloc1aL+ZG63NXTWNppFOFthSyT12Qzm
ppYWioY1sUleZVXwIL/CdSuSaD75YRXvc0eO1TZ33crZJWQF1OtYJ0TBWGbIOwK/iR3KwjD8Xvi0
C3XX+J8NxouMFs9cNWuHnlK8iaR3FcyDa5N7WCb79wr6xCfFPfT2keO6l/TajZ6CkspuzhX5xVit
o73f03vyMvIC1nM9+j/IR5TfNT91mxJ99SMboypehVoVtz7VD8U2iSUof4XUZ1cavPh+hHVuTaUx
n7tYWzBjtkOOR69yuSY5pkaSdf2jqY2p1/lMLlbBfJ/zhJZEeFuZ5gtZ6i7kapLN4y53m+E1ixOr
2jXXjgrWxRg5cfG8+Jd2nYaMD2FvnW5Oqh1GgYYmuxHSJoPQlq/0svwZ+QKCcp3FqZQwES6BQKHp
s3qH9zvYwhj3bwHvxKG05LAgs04EdsmU2PakIV5kJLbDeSAUFwxAT83FjEo952mlNyHAhz53pgjv
pkjKmpO+GdHpJ+J5dn4QOxEk8tj97hsBXkBd6BOdEQJU5CMHl73Vh9g76nGpaEChPQORWiXPtJnW
9Qusbih3ctLOrur86TkcEiYTt1QFR7Y8mjLE1YWvuQ6a9pSZIO3XelDhg7ekhh4MS3O6rump0AQY
aFyvdV6FyGBVOFN9DBTMgVcVF1cBPXIixOtOw0WPHWdSutoNg0BtaAzX/dBlNr6UWW/eKronJLYp
8mg8P5hJsBHeo6rq9KkoejXSV1fJcx03GKOTbNgtg4XG1RaTd3KUjZfdT8R1OVNIBHYjMyLYrEqT
iGUF2XYxi04QpHwnXgW0744gRrwkZUbI5UZV5tkRZfWJOG2+d24QPMRu7J7TMg5+yrwovmETLH9C
gVbY65Bzl3XsWoUHzYCzu6H3UG2IGBHTTjfD4qyGYphuPOUT+Iko03Myiq7edJp96Gd94JA3l9Kd
RJaNl+WnUwyDRYqSL18ZwedgtWPgyopt0b+wc9gchtzsu4EsOhCeFZP9lQwEJSj0zI/GUzXD49G4
k+PsW9NHTHF+PULXDiZt4YCXOLnuyCXwlSnXgYLLiLJrIEVaBUNLetUA6lAt7XDu06GlExwzQm9X
ILoRZQidlGwWUoo5qecRTG7V1IjIU5o+6iBnon139W5EU2jdKA6jtMZLfJUY4BuflcGvo3wbS64l
GvxEStaZ51p7t8drjQe3IKlkdvuyN6sglcNEtphkIa1Au7/3qq3eFQ3t7eA7jLYtjCGGzMpem7zH
zciVvO26xP9hl0v7EU+h+0ZqRLX3Ehf1g3jSqsFo2wUfeRgOT45jCIdJsIPTmvNb/IwmnENJ0Nzi
mZXQrXorZQX+1/WsFWPRWvWKBmP0I53BGe84S6JYLraZfqGAcgd1BTMsV4NYPp2ayRVY94tpV5BI
tssQVH+fPcu+5SRQPTfu5G5tW88M8Ciu4YYmZ8DNHAVXRdeZb01UVh+qlcuwaj1tnpaOVWYT4gHY
LPxJNir0XQKNrIG+/lR73k90Op8GqSede3pBV+6Lk3G3y5e+emSojf8ahz2ecZuqG/KFw2fszS9L
2tQ/yH1Ep7warPdpiHEH30Y2ImbbIYmetB/qVTYEDc8wSSmQ36Jg2/jOtCVsczkVXAb+ysomxjTV
XrMfYplcrGn2nhKFaOA1s03cX+UUqyj0io+UWddHf1yms+kIKKjcmHS1biH7FEv1xuK/Tgxir28k
sNtt0SXWRYycmFFh+nSDP7r+NUujN8RZOJvSM2JcdSaNb5Wnr/mXcXbn+9p+9FOG5K5HyLljtJQu
mEZVR2REcLbDwrq4zbZqFoJNLFN8j7GcHR0Gx+7boBbHjtPSQeGwPGnf84hazLmRjR3Z09byq+kW
k3gt1pEwwB8x+9pERnfZ/0zkTJPdH/o1GW3FRdK2eZF4wAPKKMf8PoqFrMehDJx1odtl77aK/BIV
xNa77Vj+a5/iTp4aCYZfCpOulyx0j0UTDmc2GO+gbEsumzae6JLTA5tuVVLqkraNdG5o+HW7BLYX
j21MBkEf6Pc56axPRo2TFOTak7VPiGcC3iaDHC1Wu5vZw1ansnS5U3VCqJmEK1vRQhZkAjrTQ+X0
+VaWprqrANYuJkaGqlpC4ElHRLAU87T1Zb3s8t7JbrF1VlexsL3hb2LfEFkVHGk3JRtJo66AwPLH
jZtcxwXkct5xkK13fUXHHTA4vAly2gPEWI74P1Fn1nXdQjQ6iusNdLlEgSnEoJrHgebFG6OI/Ttv
iPqjpIRbczWEj1WwlPiB+l7dMwV5AUnKEtTjLkxIMMDKfhmdSp6xnZi3MIzMfMpaWugHTXAOQXJV
VT6kiPLlq+cGyTeaGk27q0iI/D2m/7N36DQe7Gqeh03i1Fm0Hzons0kCDBMiy6QZvgmF4BuFEdHG
iIXQqwugFC53Man70a+Bi9w6Y1MRXqOTQ150NUsfZT6IETpmuZVLXRxGKYqbAUZ6nVX04FZWYNkH
GJb2POdd8Ixgmj3qhBNnkzv9miI5PjbkcNyGFcLdyukalyTZOhi+1VEzHCdSDHaxVld3baeTB8bF
NA0oVSfrVehZ/vVV5PfRmLj3wFAsjEwpjeIbiaSEyqsn+hDBSOQW/DxZbgQasYUxlAFCBN6IMMig
gxZKWr/f9DBpj6ndQPKSrtAc2Jlw8GniJ1yC3bofdJYL/UvJyBdb3twWCiSMu2nFZRKS4SvmgcaP
HtW3vm7VK7s6CroFRkNYT88GGbVkd9lWe9OD0ny04IGnwczuui+dRlJ+mfazMgVGByKYdjR3CtBX
T74QzZo9MsIE3pfGO6FmcZjL74Q5jseErsFt41+jWOLAuoxcoWfCk1zi/4Z4R5BpTOMzbfw3BM9O
EzfjWIhaeokOuIZL+57ovdZ+bAzhs2FacRn63bCPSJk5MbTMCOQS3L9DGkH6ugs9pTCr4qeMiJSI
cXWl97wgz74k10QjUjqYMNxQ2ALnMbBtNVi88YNp1drSk1VRB2ftC1wRSTXtVOffQ+XKx7mrrFcT
LdlWlwX6Vtx220aqlrscPXpTuN78aoqyuKFFR3Aa8RI0Jvym2BS5a68Hbo2buV2iZNdL6b7ZSRC+
LlkZ7R23vW7JJvMe40rgdgvRMesVkRd6D7g/N+vMq9C+erUwmjKU6bNDpMqRMkIflXKiY1t0aHqW
P/UbHyM+Kb6k9DIawL2UEW2YkGYKGcZ59NCKsX2eSUnBrNYVbHKzB65AKuH3qV6qY+FybaxTZwhI
vBSQZkQEEUFdk1ZOvDVux1st65GuEgFWIAhxfagaDFgk8knGQ19XtRWFhbxliY+olsG9n9teCsr5
Wftwbi4xcSny9I3L4etczlN6m9X9Qr9SUe3ZvnmKCfP8HZ58PvqmGX9ElkPtBilzsTgUfZBIXBL1
oVS+cY0DFaud2n8eqjwcN8xQZUnJ2R4+8KTgkHLlEm2romX/tAF17bVLtAUBVdAnr3NgaMsmnCpv
ZzMMHypzxEOaOxP+RSeQO69Mx++kv/gE17FLEH6ZmUsSVVFxqQe8L+vBGiwCf/Np3sNAqZWwwuTO
Zy7SJkin8hSKuNhlemkPOI2WzVj5yz3sUHsjJ7hp27Bquep6eP7/XboKsd78x8rV3nx+lvlH+euv
6tX1R/4Qr5A8fuMgLEWIf11dJSrxd/WKSuY33yVCihRpUrQE8Nc/5KvA/U35TM3CnGwrj1B4vvU3
+UqFv9G2hYQJPYaKoPv+2//895/Tf48/q/s/VKn2Xx7/t7Iv7itddu3/+LevUV1/ildKOL53be/x
D2EsITTxX5whldfNoa3S8TZY3vI2bs5z7QJminTY9hYxyWXTlJS71y9+fbBnzZHh69OEhI3znz/z
9bXxH0/880eoTBHru/GmHAbuVnsin4vxSDRPusA+//FpWyw2hymcpNkXPPL10Krts29Buq2+vv2X
T//4IfpWNMxU1Gx006Q7Lw9b4itn/+brg1IJUSdfnyLNgakJQqCLLJ/PeVbZ1clpA//G0qjJ9cwA
m68nNlfj4okSTRxF4h3+9d/pylHxyybvzVuKeZ8ZXW1mXi+3Ym9utAe4EOgQxZ1HXx9EB/bJwn79
bl333WoeJQ6nK+FwfaJ9fVSbgG98PUc1etd3/XRW9TzfLcK7YWO+tWPhEQma1jT30suc6eSZLGnv
DIoSYzlzqnevn959WsiPHcDIfrJwJMbZUJyhKIITwlRIn/T89RWiCMvTXy73v11Sf72EuJj/ye9z
vYZ8qXzwBiQUj7jqf7mGfCT6NpS+c+tlHHAL1t0TVEh3arFFkoFKwPYJuqs/fX3n6+HXZ7qAsGLq
UrviLqhPXx9EbtennMYYkNT1i3/59OsxwBWBLpMmcC2e7DtATo1F4PL1oR+d/FKRQDYGdQAfpeCj
uj5T61STzBn7+1BZNzl94XYVzxiDix6SyFbvqZlWMID2dzNDIrS5rXZ95JUv5Fnu0rH/mCHc90mK
hy4ugmgj6CnfqIAYn8hWAWm/f3/49bUSupSBUuL169Gf3/zzuZai6llFOt6gHR/pIFAR29feWpDP
J1sBcq/+fOyQcSXYlvj+H9/6ehYN0fk01N3fn+pev//nD3199pfndLAZx07LtU0T9tK2ECx5G2y4
6+WlIzGJMdMeo2hRNsWqHoPpmA5w2vkkksu8jJ+QQeahqzkjzwvZj/nkeTAIf/9QcPb7y0PfrwO2
2pb8getTmJlMOURy2dZD11LrsoT57+OMm3WITkQ3Rafh+kGAVhOYkhGhnwbX7r1/TTEghWqK+/lB
yT7YBDr7r+xwX2bhf1r9AlcKj8VZ0hBQZFH9c0tnmGw/mpSb3zqC29Eb43avsuhsiJD3/EwOaz99
j2mFPzGL8H8xdl7LbStbu30iVCGHW2aCUVnyDcphGTlnPP0ZaHpLtva/vc5NFzqBEonQPecXpF3R
+5hL+aDrVFJLfa99Lcl2ng1kYYkszodTXqe7yWt/3NqcAnHxSiHCcOePbOBlDbjdKMs4a5gKLPip
Dzp3amIOB6zq1pk6hzkqg/Vl0pw0fwiewQ+81kl6zvS+2wxK1PjbFBrWKUy1eB+34UnUuED/flML
dZPP34ylWLwX5PkV9fm9oI1lPg52kpy6sdp5jhSwxl4QZiICSaqfkkBZcewqqTje6uLQ77QXlFuq
rc+eZ018sl9aEpsOZMRBjEbttzgksoTe3g8y0jzGpPrQS1Z98SfNubJJQZhslIgnFJJbmamXLcTh
QG4IdtXcWqOemgF8YtTt8LcBmCn1Szami2pA/kKym+qcj1AjYJw1yoLgggE6yAAPVnYbx7bai2Jk
JoLRjv+U+Z2zC5x/yA8gEzhEenYMilj6dRjKbXZUCrneAJKApFH5+f7vX7czC7D8/nXrwDCwrDI0
W9YNvvFPF6IXNZGq2/38SkBTECld1f0oCln6VR3ynN3AR12M6UTjp+G3kaIRKYZNOCjZ7mOIOPp0
GtA7pOPnT675Y3//lKKy6oUMpQ/TEKk5kvOuUB0vo7XedjI2rK0RH3ul4LmqpCkgzCpFH7eu45Xo
iUZ7hiHZYfJr0CBl2Z6V8u7WJmbPhU7y69ecj57GR2ZeKkwCnfNpLHGaebQUSc6aPQ4YOyefeJur
NTqWGO25om7OjaLKLalueLxjr9xMzRNrb9czmgNRKQnjgRxUppWExh5N7WzVKj66FvORaGuL6dlW
Cfdjf3dpTW1dNpFzrPJe38l9dBE1KNj2URzVIYr7/3JdfH61cl3YvFxJ75iqhgoei8ffc86DY/hg
jjXL7eFMrLKpV68+u3SirXXMDjbTkNSjTZkUUEWwCsD6ogfd+lowghxBszw1yuLc2iyKSF4s4rmG
sQpZHtGR63lwrFnTZJ1fnPtYLRCp9X+mbSu5ben7ALg5SgD8kSSoceT51NMhWojNptGy0QqmvZKi
JbEgqg/gSIVv6Ni9rS8rlMrdajQt12xZj4wS0TKicS+OWjlunE7OQTIL5wBYFa6HGskrUf0oqsH+
NeSjjbWDcwDGP7V7GYD80Sj6wi1Ne2VZ9nBE+gYJUHHYjMh0bFCFwaskb3mEa34AA4BBmVzH20LR
v1SDF231unwBYeodYm8Ct+75hH4/6hiA/Or5aIuCQVlahoOTgT2t5FFJkW0ukGkvvPTO0NoApqPX
4QSh92Cb1H3RqTx4yrIvVn+/SKz5Ivj94WGY7Ac1ctyaoykyC/k/L5JEA1o0QJ/dt1CVkGNGOLVa
g5hxtnkNidJWtRazPls6DgXp1hryAnhw53lSWuNQYyfIE51qZDXttrHNEc32uTcrMyR/ZfBXTgeY
yJmqFTj26n4qA5cnKgSkuSa1Hc9Gp3gWtSHO63skMv21CmN7LdpEwd5mPeb5eCbyAs7E9lcVKatr
ypbgf9Vq9P3uyrlgNAFg5wpJb9WNk/OMmxCJrOBbWGc+WTdM7lFiVu4UO8QXBXDcN1vufyR9I92n
avZInPRoArA5pVG8heA3XEXh6bjr2en0ZhGNcz/a8YkxYKwT/DEl5d/Y8YDfPv9YlmwraFWaNngG
zfm8WG40fNBVGf2YIh4L4obE/XLf5gErDqWg4JC3fHYEzOmtCzKpi2CuirbPw+0IdN+ihA52VB2i
wXA9g83nQWKmOEenE50jnMaLcN55oOeu7eDbHRWxTRFtokj7OQ8nDk3EexGOrLVdWKTHjyGiXfuY
J+q3GfNZB84qatlU1UeSYJHrFdo68ur6THgbUfykcnjcdtxroip6TNNBSyb5KSolUMwzzqb1WVSl
xNH3sdFfNXDKt6aPzri1vE069CRK3id8zGczqazIEUC/nXtFhzinqI6ozS8MizWp6Mg7E6kRP0It
vlO1VWVV9m4q+u5lDO23vCucS9Uo1pOf/RStFnDJkxUWs6Qsg8LUCbbFBDZKVCsdDQIH6bMVgU7b
Tcm5XtWhR2SnKvE0YXErsZBC2xpXQYD6c7cYA9MFe4QscE09h7SRdO2ElqXS7qVevdyqooeAsXUi
W2UB10YaFjGFpenhq+NlaOaKAlqpfLR6xcpXuDQAgESgFOHiapl5cX9IMTk4ZXJenSZWNt2qJ38O
FCAq1qJHFE3Oap4YPCOHUTG3Rm59ubWNmlXtFLUhkh3KwR08982kBOrjNOYKuoEIz/MCvhc10kIg
PEsZmYS5M4GTufLKwN+JqseDa6sg7LMSVbV988o+uSCWcwZ2gxfKWEBLKiqdrdXUgl+Wg+xKXHhu
bPTbmFSps6vo+G1cG56l1KmuUGi9I9wnKPCBLT2zX0p2cgjSV1TJa0+Yh+jGTlQBJbDwJNl4ElX2
9ytF7hCg7lHlSebXgyhK8TwHJRkepOCxVeZkYaj299pYQQEPEx54iYGsX4jcNsygLA9WUMchEKMq
uCpC+Rvq28TmMqu6tH3/qyBPABEtvnxqhjwrD6WKgv4fo4fiRQVJcxbzk77H17pp3FGNCHRKmnWC
KRLp3FKJDjGJ+CBNohMBt3FV5QZZT6uxfnXnQcJVxhR9ypLbuF9N8xiUNe4CoB+sHYYTOs39rfCx
zzvpJMm3FvetGmq7kuthTy6b/xx0lnEA/Mt/niho+6rFdK3aesRKR5HvRSEP2JgVFTIrour1enlp
eU3WZYOor4fvxbotx3qdYyGeLgcfhFSlDkTdO7zc4sew0b1/srb5x9DZKykS2sHWUEHYiJTsgJ/q
uFENpEVy23xtYwDaXlID16TogA5fFFNDblpPPMLPtPHjsROZi48O0SZ6RcesW/nbjDxTfddxpDz+
qjp1vsTLz9cWaRIYcC16lRUIKPVtIitunwVfQ5mAE+4j+Zkoc352TNwT5ME86LlWaCt8sm5tU5mb
B1wkK3SY58HzuHYeJ2rjPFXMJ6Hn3GK3f0QH/wjlGJ/2IZqlaQrqGwDmkBxRrc9vJ8mInLQKe28z
JKwg2a0UL4TYDzF6Cvdt3VkPwBTWEQjSl9gOx6NVeWB7hqx4yRrTh7yDZ1fQBSVy4XkIoZVvlfX2
CxgqfY+MEUTZ9zYHveF9MH/boimajzIzwRILA5Gp7259ovl9jjhPP/90oum9ne8EhYj3c723mxoK
HqKGwMicZe+LBfHEBrG2JsGHK83v7bjL7p1ORaMdQupGVEWHgYVgxwv8iNtMdl/AsDrHk7wTNTGK
hEcMc8/AQPf9RFMAliyGT7UXQ7wsfpzDv1vZicuDKHDJKAEkURD493F+MNKV6KgjrTzYtReEe1FP
A7TeUDpcB7ocPOh2qC7K2lD2IzYED/qUascmGJ8jTA5yNtSpulBYj+7FYBkZt40qg3Enf6Yt7DCU
7ljkY2bXxs6qUKZxLdpQ8/fuLDwkoB6W0GvnquiAFYHCTlpdxKwUGsU518mYWWWy6bsU7L7nVHcY
jJTHYiCGBNILdPN/qqKzmUckNqY48wj8cxgR/aea92N1J4aJJqiyFx0REdwgwmNlQdGV+znXhKgE
bp25Y8Mtk0F0a1k6oJU+d9WY49y6RGOVFUO+FY1INj12Ml6U0Whic9eypDfaO3/Cq9WFzln/S6Bk
Bp/+vvhG/cgmrI8iEQFOVSHU/+fiuzC0kJ2z2m3a1Jg2Bv/LwXovgkk6tU4YuCnItXOb9h6cBf9S
N9MEzS8x79MJNRffRG88N7V0VhL8R4O59izBJMhROJ9q4CRdf2wTCwounscHp4i7RUZc6+hoLcra
qb3pvd7bOo6hvBAq/gEM4+I1Gv5JZjfcicL3v/ZTUVyLiW1RxtW6+/sO5HP4gi/BcSxZNlRVAVEL
j+zPL8HgL8AlLIdgiFuTtKrIyC/HObgVmHrryhpMoywjphDl+kSYDXZTkMs8quX21BUZqyxz2FpJ
a7pqoJnuYNmnykq1bWfHmItp5NT0vOi2bRqQa5ygDnVmstAGr3eRyoNJEWU6pnOKhzdM/BSjubKf
VP8fLGn77VDkzjEp5bceAtjaD4CXRpgtLPJRBYBU2/fQpMOhCxYWqYsjgR5kKAK2RCooK7/SLgVy
Qjr+ChcDcYC9lWSv+P1qFzVTniCaDG5t6flV0adgKQ/JMQkQmSNZq16KIE/3nW8idD5MJwui2cmY
C1gmzTLxoeqrbIcWWe1JL0Hn8eOycnTx4PFf9XrYQqu3HvCrqq5TPL6J5r7SMb5US3stJhGLAwJW
q8MJNdLsJcbW2+wlUCQeTqKKtusKw39oSpST2nyRaBKsQgCla/ZT0b/sPz9vaXjkGUCKdJJcmqaz
A50l7H4DQlt2Uue1hywgRn3ppret8TC+F1jZYutDbhqrRtgHEdSPJXHBCtkO7mZ1sLIT3LASVMLh
o1ADi59ucL4XpV4cPIAXi0zznoGu8vUmZXCePMk/25rinysdZvzfL2cR3PxtQ80/xB1t47ioWrwK
iY/9+Q/h3TNIFto6m2qCYojeX4QQIwW07Zh0DH6+XGjmRrQNcesfHLwRpLbIHkoTVYQyaHGTKof0
QeuC9qIX4U6epTqJfuCBiTwJ+lHRuPQG3uxh6GDqNq/yP9byZhr9ZN1LUh4eo7Jo0fY+Jd2PKRzt
M4sI+yyOWi+caew2YeS5QxRZ6cVLa4TUNYmpQTQBzO0nnhO9EZz777WOlAHh/vHKIs8+8JP4d73T
5huvADZeAt940EmmI0qRLzqlS/etlrNBJUcfA2jgUBQd+f+lGqrjb23zigIDNozR1n//NSyLb/vP
X4OgqOnoPMBAROrWp18DZbE+7jUYP5MpOxcruY/GNEZQ2plVpSkKp6vW+QTdGDSEj7Ga7RytYnDT
+Z9DtyvfWZOcr3GxMOUlG1Btp6MhsgRjnwWW96z2uo3KDWbcdWlyQ3thvw4K7yBHxbQDD+8sRttf
dhpiuiOib4NjrewhSbeRMViPUeSPaAOwf3BA6O782pFwOuVZnxeWtQuU5lsDrx13urlNFEZlrzqn
bY+iBrYAHATwGUIiMX5t0MzWOfwlLBLwwUVlE7Ydr7rjlGZLJBJxiU3hKspJD5FY0cfTjAHB86+/
HzRELFh0aqt21MNjX3btfVPMphQBQm/ovO4mOAHrCp0dOEYePrYjfil5yOtyztCBpW4QIkC2nlhW
NF+TySi9/f2H/D9uKxKnso2KEp6YJujEP28rZSz13snragPZfRvNETwFCjs09TnAJ+oIA1RbnjOP
ZRfhYBhHBxDuIMDqwCpd6+MwUKPKFY0FjFiWL6gPS1FQurlelK44EkUtOdYGraeTH5ikFG8dTWBs
HRLRo15sA7NQIQ3yqh3nfcBk28Ol8lI0CZpxjc4zF/xcoLICoiZX9QXmsZDhZeRWzG/D2AAxyfOq
O0qm3B2xw+yOompW60bFOsNR7PTwUWCf0+wLH9E+Hnc5ikwdOJuIKGLvaW4JGJc8qbfoLX7wXk3z
Y4HO8E5VC+Nf3tfW52U+0ScW97ywbZ5zYHo//RJ6o8tSiQADeQF8vVusCjfYVmerooVVjEOaf+dp
YFgjxVB3IcaKJ2kMtr5hxmcdIuZZqj3uFkxl1uZE9mghGitseM95WpmrqO+MZatl4GkMCSYWW4VL
49T1ouaZ+8R2yCiO5ElDt2z5RhU7MxGO6f1LMxdWqhTnOerY+vkJuFl+Qk93PGSg6i9oOq4U3uqP
ajn2j5oVuiP0QDA0ZrYGUOfj6EqMuhVB6UkOkNrCZFhyRSuevSwlzPAQZJFzgfeytetMORah4VxE
E4C+2I2U4aVSSYwtRNvQkGLvEo0nwjzrY/D7fIsVA56j7QhKqsnxz5JPf79r/mttxW9lyKBA+L0M
nf3ZpwVm4OhtpKJut5EMXFJNh0gXNgn9I5xC5A9LuV9OczXyMfSz7Z2IBvGoUNcS9KTFLBbTBobu
DnZguKpWGq7Em8kdnDdWts63qmjWshJLD2aCD6/IxYoCYxbJHbQUGLRJ2APcg3MPz985JF39LcDd
uB7lfK9NA2jDgo3sDNiA1bRhpVg9G/wsLGgQB5ekaWfiReTagVSvx7HtXMdKfi+yuCH9+dEoxnho
udqqPW3Def2INxVp0rkQ1Y+2GMo2BpzvYz66kyb+GaD/vA+EoPLAO81sAMniqNss6xTSuwqMfdk2
SpdvoMYoMZeBFcbZKmdbtbYDxMUaNFMXYpfC9tLbEFxGTM5kpafIkbm35Mw7S830SpAnW7IwsfYy
4lX3EJ0WqAN/+ftVoAiLhk9vQTYYOhAy3bZM9XMmqK3GZLQa1PLSCNiwFbbarrEIgq9LzT6k4LoO
fgLecWSjAnpuCtYoBrNV78rvYo2MMTWGZXb4WJtK7yp5MPDYAwKOQt59Hk0LvR5LFzvqwA3QCp6f
oqII1bzdgOd7I1A0YC7AVxgPSnvKnImw5IRtuTX/nL0cujCCWr2Rl6EKwKczhwkccP6rENVU66+Q
CdJdUIMUHs20PvJSvQaoF2/NISvTRZ8k9wPcB7RA0M4YJU1xE8WJ18mkfgM9N6yJW5bqFPE8rlZN
0Tt7n1XpjgIDb2vHDwFmhydYUiami/ue6Ta94rvw3dxwqBDSjLvO1VIwNZ4RbuFxT66f2PLK9xTs
GE2nhakSYrqV5Y92EOQHiUXSEbG2+HhrJ2OyVXQM5LH4rlZtOC/O5n2uEkpgjqp030DXAvo4x7yd
mfKcaXK9NfNSWzYysgmdqWWHpqnJxLFhPSmZrx67LlljsxdtRg8rVK7Hfeo7npv5Fr7UxDMXtpJm
Ln9gxi/jpa6C7shuYkUS8tY7QGJpikVlNdUhnuudNWr7CmdVgnv1I4ICX5BmKE6iVk1qtcLvctr6
XuCBYQysrcSvfMDmkcBwzRZ8GdXVA7FJjK4VE8IB6hpbI4lsVNZIoCzt/kGGlVMNfvngm2G6bIJ6
2jtaN25K1jGYfyL4PhcoBJSuqKJhdRfCRzmNWvIV0Uo4s7HVPDbBMynHEQXfIIJOFk1HGJYjFmBs
AzIZt9fALOEopCpLBIo88qR/WVYqOiuPP1eWuuwo1rxbVRQkM2cc3J8LEhD8g9ZjR7NlHbiIpyLg
F1e++YCW726F0itbX4f1EekYV+N5qEirWAd9hM4ZHvB6b0jkXPR0d+uH1vJc95V6+DhFheRenzvW
RTRhc8VFgXbUTinyS1QruqsFan1B462+1GVVX3C5uKQ4ebi54Te3pvf2MPPm9gSX6z/bRq3btV2I
9bcSeBfVqJxLK2cWzEosK0T1o2OUEL8DOcp1rToXNc6NvV90D8gKKwdR4HahHtApjXjzzYc6gCU4
/mN7lZB+3Yq2GOfhIrpKoMbfxgBFj9jLsOubq/ks7adhHsB/XR4ztcYaJDODNwcPEnyE1Prowyh7
xu16BRc2eEOsY9wVQyCzq2f6UBJVNH9gUdA8SGrTPADRwQRPHa4YADcPtgmdDAQFRrjzCCCuzTUw
irXoFE3I76KSOLTZXrShGkX4kofnQvTeijS4a/rUOokPMEYp3WoO6tGi0zP18gHNAK9DOT5Dk2Rl
qGG5FScLg0g7jb3BroIPR1FwbZJsuNqG9GUiawgmQTYeZHC7G59k9qqvffPBxA3sAqrXrTAEr5ZE
p7/+X2PFVE2tvk22YvEA6tKNrafqM1Jr9zKS0D9sXX3SnTF89g38eA1wL25lxdGVdXq+FCP4Hzul
17/L6UqLsfZ2MKO7Tskw7WqoIztRDTXc/xD9Tb6Zqr+qe7v5x1Oib1D04+ccvuY6474/FnPBHzJ7
ddJB+OZbhOjgvg99eVXFYYOwVjIgeghgjldi2a1ihN82Uwrs3uvC+L5ywpcMqDKmKNTYxnawZ5G/
8pVlH+Px7djTndwa6QMpIOTide0FMD4v+myCjzpXZWSRVkh8omrtB2fQheVB76TJu9qdJLuRVpfR
z4E/UpnU7iExW6zP7cTciWoT18h/z4J5vYFR8bLOivPgW9V5JLPwEFjGuCmsTF+JqorA+EJOefmI
W0rciKxVlK016C1XPflpVgN/1gMQJduWdByanf+5b2PM4dcwp7EaTo1D45XGVelM9WmumaDbrkYm
a0+8aG59apVpoq8g73TrazCI//+fJ84pz2f527z508UnvH+e+AQSWcVFNtuvk3Fvw+76BvQqWU1k
hE4hYEewTykEoT7UvzRWvwSXonz3Q9uC12Db12aUQtcLFeSlIec/G3F1FSOQA/5haWX1OJSSvsUg
fGT/G4QPagutQYzALNO1eN+9IgtrrLWieprCnp2g3g0H3gFofvIguzNicPIFe8VXfWqe1SGHKfPq
2TnKEmi4PJlDZ74GeikvUQ8c7iLJcDaSk04HcRqztb3baUoULj5OAwqD05w+TpMjd7bsMTw+pDgU
L5G3/su5HDjXt3PZUv4830Ocq4ZbsUoRTmeloWmnxIHuFnP/izuZzNdlksyKVE1mPMBrm0A3Guhv
5rNUS+jgs1yGkfZU2TCPk17+VRW9olpjmDsnTLt95tT+HjYDAH9jxMtnSjs2/0Ha7Yoyb+5FoU9L
rU+/6Q6YLDD9D+ilNCj5kvTzC0l/qMAUPsgs4+XSy+97xwsfqjB9i+Aofu3qsV0gzS9fnSpQj1Ud
B0ia0hH34a6TVOl51nDe5eYQb8miOq8tclpigC6Fxgqdb3isWXS6ZcrQqJKsUj6JbNlHVo2kEzAt
Webh2fP2Eh1lhdtpP8KXhPeyA8nFk1yKyNCC3vsqydLPosvye8lBGghvVqBIXCwPcQ35RO7jJ2ku
op7Ioa1lDyaCe0+RUZ5sR/UuYkCbEdStA4iBojMfy4Blm125oipJWbXq1S0ioFZUq1feX2Tifdn8
PgvaoB6gfM0y9BAlOoHvlKYOtdGovkTNAOcwNr8bfoYSed5pd4FaVXtPJxlELCJ/Qsr8TYwwg+Fe
Sxs2ZWb3hEULqPc2VL8M70e+If0UTe8HYlRg9OqX96bbwSXWa/MypXbwhLDAQrUQ2oeUiXEZlksL
fa6y59Lg6Yqtalu8NC0mzAbq9cjKravJ0M5t1mCEVNrTUkIqi7QkOvdZ3IWnIlMRn0uiwjzLBWZs
z6QuU0AMTXVKlehXUaCitSeedfhoTzS+cDHio602J5SY8A7sUntGDbzPD5E5guAr/+Sx4l1FMSAr
sO7lFsaX0fxqkxCm3WUWnF8xRHTMRJaTnMBfnqd+jC3Qx0gLBW1pwKOiOTO95zIpffb41guq847r
eOqrbQSmqyOZeC2S3LuGJLyWmSyF2wHVXwxZwcOsm4gdq+gWAxPVAl1bdjiIFrouLVJbqk+hF+9s
y3Zup5HKnmVf0qChb59lp8PRVYCZqKlzLfmjhgZUz/Vnnx0jbq+yEtV341x04xklcmUbSyqZCRMR
3UuJct41zloM5nvSIpEaZ1dR1Kj9HbAAPaIwi52LttRrS3n0I7O+N4Zsac61wmoVHsDpDsKSehU1
jOg6QMUl78S5M7NyBKWdJNmKqmoRH5XBta6g1L15vtavSiONt0Qjh8dClX6aUlH9yONqN6hd/eb4
aH2A2ZOOTo3QcCxB40r9LH5T/WwvhlZO9k+L986jjTjUBsNtE7+ysrk6aI0uh8zPfmTbBH2yFcok
6kZ14t61asRcod4Rn5irpaptB6SJT2FeDSdxFKDeOi7eB5dsqwxXSe3OlXjXiCFKOWz0crQOlap6
52IuvC7N1lA5TYiZ9a82cZSVKLdFWbj91C6qKB5i9C0P+67G4QHGCFM/zjTmgXQWbbcOmd33+5nG
1tc3ZWCoG8SCvqb54P0zorMVo534feKr4+mfRg8T0UTMuQLbRZC9Ow06CkfdUE7P75OaLF+w1Te+
eym6H2IStgvWpg1CrNRq9YdWyepzhGaD5lfja4gShCvHSOuSpR1fHYwwEFuoMYT472HqPCz9c1g/
BNpzjs+SaEevKXPT1n8xFFwMgkmvnyctxYQJo6vvJc68Odg7H5X5euXFqEQMHtDaKB78Fx7a4aot
NINEox1tLdmYDrZqJgdopABHprCxybLb7TUqk2s4mvVPuUC5z2/Mb5PqGYsO22lI4BJ66lXaHXQ5
bY8qCjTrqNKqR5lMyyKIg/pHkAcLBLjrn6Zfv8hBrr70edKuujQMLlE0O4hmwy4y4hEXNnX8Yhvf
5US2X41GyXdj5A2b3s/HL1HxQzR7gfOpmcSTv5iGqbkvHadeS2Zf7xRPzl6rRD6TeKrua6IXd/4Q
PhWqkb46dcQ2UYU/KqpAUXF1ZqNyRuWhfCJitBKzOxRgefso4aous+zVSWVk8rsoP3Sxlt3XIToy
yMgSqYsKDYmZfjtZtfwAOyK9a6T+3ghj/SUESLIPi1ZDqSB7UjTdcHt/itZppklL3TKg06qI8FzC
PNF2qBP8I2oQqlucZbqkO2k1Ai/ziI8CuGZ8wRcHTPbYHkS7NTeJ9i5B77CTNkgyWGPZuGhRjq9F
8MPnQf2sIYh1LJOGJMXc3PpBik701Lhd0o+v8fj9f47C6/vXucLxu6YE0nOmBtLMzvd3aoI8uG/Z
wRZnGl5iScsHFPhpr4rAaDa3OvGQdOGXRK+lYbLuSi+z7sKx2jhqr5wxILDuOiSwL33TLkVfhrpG
YU3TUbKmYquw1T6gytgcsl7Lt7xAx2sTtIRuuEuf0ceO0V3Jne9mH655Z3C5s4NcF31lfUdkiH1W
vQN0mz4hbCkhmpnDkk99ed+hHrGbWK9dzWnWKkj75DVR5Gfye/rPqLgYbLkXmRfJyz5zfGLaSrOX
cvm/jsb33v85Tur0V3gO9QOq7C/IjcCPTyP1FOResBxUcjdZBOkBpSj9XE4FHuCj/U8MFvptVMdg
JSXyePDayH8aFWcvxpu2bq612ja5c/T8rUk2vuX7XwqrDHZ+xpYz6WT7AR+FMwCA9YA6FcbzoeTq
yJiv6mmy3nK5+R4lYXVHZNXglehMC00N7Le+RQgQi2SsmjxyoqyF78p5PG+8dM2fiqWhSl5dLb/r
gaS/pYshD+3zADkYErGvk2PULJg1c9tceFqoH3yvBKlOTXSaqB3djurCQZOpNvDknNtu0OcknJpt
ilbf7cwf88RkVYMaCIimSBp1pxdjffgoeOY0/7uqgEQ6THMhZuRRgvFNn61TJ/wOfx4N6l5OnmwD
WhW49vgwztUq082lpVb2TvT6AxIAIfKLG9FrgInfVJWerUVV1SN7Z0u2uQzMLHnim4/Ay6KnJHrF
Z5Ch+H6rlX0L0DE+iKEI9/YPfoVI6/yh+MikT3GBXAXJpI3nx8VKH1oCfGmnLCUe5ztRLes8OCEm
8Sxq6jwCaTOC4K0jH0SbE+DwkekJaxkRETS0eoMmpn+9zSjbYOOXQYKyrwIX3onlSyib93hwIhLV
O+bS5+K/WmlmbyOEl8k8tSrWJk0BpiEvnqw4LViT5tMPlPnJZnLXIFDz23QWY9MVFOmv6TjoqCdi
8MUa+Zh2q1XcXlIYGEfEEsH/K/LwrHZVv/fDWEKdi2o6tvoGrLi/Eb1aZQyryPCnnejtdMlaVIkC
hGceXNTNa47m50UdsuF5AERc6HX/4JWa88iidNHParkkCsvdZObZmXg6ehwzChhxAmWbepK8NlkL
vkToDSwh4ZcH0TsFxc6HjPoAwqq6VwkJiOYwVBQ3iNlpikm+n2Vk8SUSt/Mpc7gVpMpQu04GlH6j
IHORjlVIaf5nyzlNL21WDveiZUgzBMkTu9+JDahfjL/Gh0aQVqSMXwbi9PdGHDz0gVpK2Mdawd5x
fBldATLTYAoQde4hAh4RJ0Do6b1N4jUECkFtlmK0zhd6VudCdGD+Kh9rzViKdqUr5UM9+W6Pn8Hj
0Bjntm3sc6U12SNuJuEqm6W7RWcpT9Ee+Rv8oubeMU6NfYfRy0Jv++hAttXaJFL+MLVGdBBNUpv9
OhJtH1XPsRt0H+ZpovH/mkIqV96h08elXT2qYa+8IWVd7Gwljzf6XPUVFIcjs0C4OpPJw07NMsNl
/A2HDDRDRnkERe55s/Hbi5iuOPgBol9Us4eq0lVe+P2yaKLkEE/qHM1CELNQE4TyGyQ34ulJvMyt
MVR3SpwTU55HiUk2FhIH0fvfk8SoFNvPcCbbkMbWXSBlFHNq76Mqjqq5Vxwh9h7vTEUBPsVYo8y5
Sj8G/33up1OJM3xqs3irrIvZo8PpfOdgZB3C8+LQHuypQpXEX09poe5N3obhyhONt67fJqTaGC2R
a0cGej6LKOAPTPnpdsJWAcuV5fZ9UUgrsICzKJ8B721Rh/BqFqPTy+c0sKczDphbHpUDYa/0V5No
r/V83Jl+/v2j/TY1aLnne4vnmNakAGWKtujPZMhERUy1kK4BLgE7iWQgH1a9n5nMwFf0b/SdOOnt
fJoKlXb01fsw9nmSN1wvsSPFZ/IQEyL2UK1GTzvdaqJDFFVT7kkHaaTgGPvRbpGbPaed/iNI0min
i3N8DDH5cpdlCCTst48Qh3XrdStdB4P/Mfo2mz1NvUESEAlYcTbxCThWJec6M+8RfekWLfDYdScn
zT2WZs19XDsXpM+hgs5NmlX6J13370SfaAoUmCxiUhMkSrKsWutCADr9NKGZp4sJZo9QXWPZ9frj
JO+fYkYsZiIeq5hcRArWjlHhNKcy8V5DhIt2t1qetSdNDXWgSnNvaHH55DFnrece0SaKlJTqgDhX
CvZPVtOlhkPub91idDlPgZNqb/F5+XI7q2gTZxBDwsAuD0ESrUT7b0NEb62PuNb0oK4acEW6ZqFd
+/8oO68luXFg234RI+jNa3lf7VvSC0NmBvTef/1ZRLVUGh2dG3FfEMhEgt0qVZNg5s6959/KV6CM
WvhkR87uPFjj+G8x8vXwAAGe4Sg1O5iAWJjgaVo2uVuu5Ir02U6q00w2R9JHa23Gluamm1Ouf1w8
BFyObttGBvYifgNHAFRcjMVzmPuIUurNxYdiCZpeYNmaMkOYsjQpll3xMk0V+Xq5ODjxmoZasfEs
K3+GFLmfewph9WWnvJjf5+1S2D3NwLPPjYO5Bzl+k4tyk69Qx1cgxwMrvpNVLS9zSPYBRfk81na3
/6Oi1dXWzS9j79n3X/G/XaP5GXsPk7Nf/nsiXvpT17ldW1q330Onftmm17BMoxOHsOpRZmF6u378
i2ty3ZByTlc/ylAq7Y/SJS2ZueH19W8b5bXklX9thAHwr9eSl/kVdb+8/LGWVd4u/99rDfPv9V+X
3Civ9esf1E3GF7ecz5RzjumXW0ZK69e/4C/X+78+jb9c6//jA+oGKPM9O/hqd/nWahzzqjR0xPte
lm5sYYq1PEAqM39knP0j16QHhi9zaQe9A2U9x9EurvIzbFwv0pqoUz1XGQoshQja2wm1JO23hjUu
gLCoXvpk984FyfQB6eNm6FZ6ZpzqmG+jXBkBhJ9vC01DgwnHVh5mMjxptJ87oaiYNpSN0GWbndk8
uEN+jietO2m5rZ4TzT6EeuM9ouzD0HK6V9JSpx/op29IONMXhZauZYhcQPvEgBwBlvPbtnkvzcvH
wivGs3QFLtnCMoNDvtHdR7lJb3iTAEP17e4a6I6BV1LYSFIQJne2dUqrX1y4m7tvMp/Qozu3rsiu
shyFxNGLtGSp6pcl15QaiNEcKUtHs1VCDHr9b+StxNUlTw2ySCngEmT9voSuEa5KZXKPWq7N7xjh
S9J5v/vjCJVG6ODPhqtHlzpVs6WHLsJaaHV0kYMaB/FtJpq8WQuYy5Z/LszBRQW/5GSZX3/bMPul
WXjgCtFAX/31unOYV+vLuuNPSv4itzCRdEeFkmZOwSKFbtJTD1OdcpfN3NFeC96YPqbSG0Wpoi9l
VNgokw0QlQ03rwwQRuXrS/ACO/6F7naYLxVKHwRkJFVqiBw723GPcqiTxDuOutq2gEV+OrNUId8C
EMfvGrXfhxk37lkRgOOUmLx8nVlqvyBxj/e2Jq9ymyY+zfYBShMNbwuXqrB5zwRQURpV5KzSamq3
LdjKRdvUjo0OR/qj4HV9d1tG2bA5KIF67nKdJhYkxmaYqvDWt+WmjP3zVB0L+saRapDXLz2URIzB
4Q8SPcVc78ON70BVDDlfDOIVH3DKj5li6iOaMGr8KY56a1dVWrDT1Zy0jkhTk1xYj6B90Htnu/n8
m4sO2eBaVsNLm43WXkYNqcOGTh19IBm1s2oFCF67WUP60izVqGovouY5aBmivQ1mkrmLWgf3/MeC
DHY15RzbYQJcrje1hfR5em6CgtzLa0jP/Wq1ZQd71TXfeqcM93GgvsIRZ5zlIHLFHxeFM37TQ8Xf
/uaT02qkAzZGCU9a3q9t0lRyF533OleWbc0B2iEnXaBbcu5jjmAo+oizNO+DDNMjeovnsPvgNCk0
3cJsl3bjVpQMt5psV09hzFnDBOas6YQLnuViP3ws8gmMC0fUXxNEVG/1Cx0ClOts3kod0rSU6XcT
UNjv5h97fVY1qI5misb4QG1veqZYrC/LtI12KtR4z7qeakf46kAFzavS1yf1MYZo6ipdtPKYa7Wx
wWT6RASB0V67voQX+Gd82heIGERqfrxtN71m50e8IjXdZ4sEvrawSfhc0tLJL7YPK60wC9LHYsC8
L8wzuZqIrl3ZE/WylVzuRARRrHTOMX/u++8FUeUtl4E+TO0qDhVjo6FK6YIraLqVNrTx+mYLqxyv
U7FD4yelm2QOaR0oJ2WILP5YGRRw8MVqSw1EN5kxpf4e9K67QcqzPqFXUt0GYeRIHvNShlBPH5Cr
s0rYakrzfUKCdRPrLpSnTme8+1PSA/oT49kNe3XvoiG7SFyyQZEuTMq3CXSfJB9mQFj4TcxN6nlB
6Xty410o0CLrdTN+8fzvskVHDmbYjse7+TffPaQ1hn7j5uKratOOAErJqnn5+fOEqE8wOxXGDSMl
j3JyoDr9m5+qQgoDsJ8dshx2cNstvtIQpFIh0OJXjVbzFSAUm+9OOWz1ETLtJKlRk2j0cdvUunHV
Ul9fpT6l1Q6a6gXc3OlXqtGXINJfVJB99Llp4ybNGmsjM/O2b1IWaTuU0p2hf3cebm/rUCWce5ve
LPmWLvc0/NltwvnV/r4nL5T+3b2QEZsWWlf4lyhJpxNks9CWwvIMqrern9F8ksZtMMpnJRT1XE1g
vRTw7+oVpKSkxQ+VmPRVjHKjcI3mkTbGhhJ5vpO/aESqG+LrwFrKX8kc6K+uOzPZS9MCtyg3hTCM
PhdGsZNugLwfmzTeuU9tFNMymejWMTCGd0QQxdOITPBTiRT3poTEDPVAfHIIEy2iedyId3df4SQH
wxvcs9wVuTS/AQNY3y/kB4aCyEugw3Lw80K6G2iI8fGgufuaRP13Qjf6oIsCUqFOpOsyrcWJvF1A
2wmasCdpk3inFSeigDa2WQg3whzkmCk4xXsQarYpLTymj9LmryA1EDl/HHO8jAzQ4TvmHC68VTp8
qY2iPfYwpAZrWPuP0oSlivcbs32Ffgsy2LTMHuTgZ1r2kBrpmmROf5auqbKagxj6x8IKS+tsZ5Dh
BuDcXCN2V3Gt7UILQpc0qPRNPtesHPcV1HryuciSeEeS8sOdRa+t03L3q6CkcVQyo6n2RFdWy7dO
9ff2bHat4l6UMYb2kYimuzYV7GCNDk3lsh06fvc/BjrGdlbcrftMbNtu4zi18Y/dv9GoCOSmnxA5
zKrsi52JlJ4T/aSiS7YetH/UwajOclA4w95mgSfClaWlcw9U0hz7BCQcfW2/33Arj3w5lGsbJAii
E61sy9HpvDOdURxUkzNSP2a7zTIFsSQaZNdysTCNUl2podaCHp/gMWeDImyPRxwqn9C1053htN6K
c5D5pXUrY+l3Hr+pXoknqjE/cqGYXwaPMyQd7dDUpRmAgRDouNwQqeg1OFZCN25rgtYSjQpfnHdO
+oKm1V/mWAtK+Ekd3VYjuSpNCxHQm/krOKQ0+Sj6SIBfhblRDT2IYHqxHugSeml9MziOUTahTGVo
L27t5A+e6uzlomhxibpdoIFkP0lXGoc/SiOLz9KCE3lhseWYJWq4criTUhyzhboJ2iQ/OV2N5KOc
dihGqgnSWXJVwIe9hCyeB0PMI3uoIvtkJXEGwqb8Ks/nOmC/ZTf7qw7OhMTIqRsYPZ+DT/NtJke0
QhtYPIpwKZcyR7N6jq+z6inAEv722j1qC9VD76f10u5S7xsl/4WmtbNwAHxapmHnlKxKipu/YjOK
cUseba6MLY3WfC1UkpQZsqzZXEMHyLQngdJ9oXgAVMsfuwe1iPtdmLn+zo58+1qbFKiTPusefbum
yAkqayHxVYatd2c9o/+08TvjVZpytUl1/Wb6AKEXA+T557ADKVHqcbVRQqQnfQgFHyfSgXDShdn3
3K8PluEb73+LSAOLnq+pg7l5zo8n/TsfALWJ2ZCDzIdbeiqgdGlByP53QSbQB+1NbuKQFBi36+hB
8LHBgu530diRQhPaXB6uePpalv9QB5P33GUQcc/PGVP4/iFR4aGKZlMZRmdFP5tD2fv3TYaRes91
o/62Ce7dNyWprsXcmm3VNGN7Nsih2Eshvpbd26Wo/retJHW3knv6GQhPktRYS5/ExUvf/ToQiwia
bQmhZzIB/VWbl6JW/UNQZsPVo83AXpSiBcqW92elwHdbgIf7kgyn2ya/d/trbzjBaUgmlHMqO1yP
Q63tay/43NSVE64NTRm2FfqJCxl822fDPLQ20EVdyiuDUuOnuVTaIPCtgnUajcNVhstBtNrbkNL/
l6jpTn4c8h8JWb/DJvBq0pT/SKNLUapGR/Pmk8EyTvrkRyCD6ab8iLt9ntI25n33z+q+T26R18q+
1dzSd2EMI75e2aeg1eyTGEcStXdbznQ0DhahO5YbaQ4iLT9iwiUazc2FY123B/vBsbqkdoQ8dHex
5yFRAgU5cEoLo1yRTjnUgG5gSfOMbYUMx6Vqu+5y2204nwuauiC796GyUfXwU9U+1DS6ApCsVAhp
+Pyle6IIva6L0r1FkcV/beNEoQw4KU+qSI4yqouKjLZtdVxUlYtGcZfUy8m2jQekQcyHrva0E12b
B+kyZ5f0V1667WtURqVfDoWCvqs3DM2WCrC+jMN22tBfS/9xXcWQow58tUOHKvUvXzyk9WM6D9JX
1yM8UXOIHOIk7pZu7HtL1xWlfZmJR1/KsKHNRKtVmpcH/WgEg7WGD7x/GxPzrcwN+0eR1AdACenn
/zO06O03BQrCH7ybksNtPkKFof9+1VQ4sLoTms9Xrf73VQtUlGCqzZcofToPemTqiBh22Rpicc6m
sw+N9GZHXz6CKb98yNPW5xFSVGOOkGFyCMthpZhKgcKK7zwYaSCOQx4/DZPhbKIYKmDY4FFlsHLt
XCMBPi7k1Bt7b2mgM43Wnv/TmWoqmbE5fIxAP5ILGLYyWvp+290m1DwjT4OMjMoaQOz5uolO+06n
IT3qTtrRJqX0gR11rBNU1ipa7t0BecHsKW6i7MnoS5+yhobEzmzKBU1Xp0VrFMVe+jjjZE+JduT1
sH50ZoMmXSgE4NtZyDUZlQhkJfQ2UdYyRC6kqvKkqR63oPnaXk7nF832m/tPh/153GoDkhn3n+TD
/U1zSDPu7j769Re9VkUH1QteAhQhznKoTPAyixJwbznMRC/zgs6HwH+FMxPP0YN8M8dBqLctUa3Y
O28KnqFTVs+1DS+tlwm6jgzYDTvrMAXTcJGD3XrDJcypE0DESzrsP367FGs1jJGz88lFynReFpnd
cdRAh8rMX4h+/dFPeXYbIkpOgxLYJ32+D7W5af1m+kgFrBzksJYy5G9xd19FuUFHcepwj+3mC7ut
s4Gl0b5AH9QvLJJUtKHZwXPQh/mpKYcvtzzFnKyY5gjBQeEgfb8iKroVnj2UsfZIyPTIjg/ag5kZ
yE8G6fSlbIABQ2KBECRtWLuyQ4HQX/hkxhcgNKEPNuCecLx/pFEPSXKVM9e2kytN5Bso/fLT3SVn
Ux7925WBsfvDj8Rju1R841EvA7DbNOVQlyy4X/b9ppDNN0DDdmNOL7ntVeWysmwAk1ZsPdiitx68
SEFpPPXKJf2fUN+6kLSc/BI2izlEDgAJI+i7+q2eCJpxDGMPgyPvsJKWNpzJg4wonHXLjH2b6KWx
0mDKuagES58MC0BKQvZSuuh5kXDrmsreh3798mfGLSy/TCrf8ogOsyfAGnSd1ZP+BmW1v+whMH/0
5lZKCD6ycxC1+b7ya7FV1Yqen4kX9NS0fozcT+cjR3O6D2ki2hNIP0/fRPXV9Q31KBc5n6qbUB+/
NTQNH7p5EH7Nf6Oc2iMtfXKG7rEO0n3u8JPLox4UG3Tg3pze4FRJ+v9YVyU94ogi2B9ThECo+kI2
MvNTwYQstmHZQ23F56V1dfzmtsLeuqGBqjgZ5FdXS65OJbpvXsFralrHw0MJX/TRd2HTcdyi+ibW
cl14ND87U2MdcwoOVJtocAOl0J861aIxvPmcdWN39Hpy3TwZcXV2/bF4D/OVoVkFQVwvZch9ITLP
xaS2h0QJo6PrV9ERVGF0vJvSZ88LciaH1J8AQwAhJj0aGs0K1T3sP4L6CcW4tMqOpFLEk5+E/6gj
LYjSQrA3eKKTQsu66VF6+q5Tj2HkfZJLt6CIF71orJPVfU9oZMjSVYKk1nxVOURajexaEV6kpaLb
ePG1fHO/ED0yzg7evffUqbcNlcxrNQ9yZs0HOupZ5m3BHfzSQSDsE9g3nURdZV9DM3CukDw2e5qV
vv+xfYRSb+VkI0zUc+xtu2sYDwGkBIePqznQu4YRGBBDwP1chlC0rPIa1iPJpaeM0wernuKm2ulu
UlB6GYJrGmZwxrkCnZ5M/WFGqnZKKSadJ3Kc0yp3ERKzeJCtJSTHqy3/kk3jR9PY3CaCqtL7FPjJ
OeYVfMt9b+7zGMlFtzmHxDr/Ji05JI6GfqKcjn4HOkwPYBZxlfM9RM4iPUihYJ7od0YEe1lO9Sfk
v6znZHQXY+Uaj/ZsIfHtoDxdAgObzapRLEiY+3PWoaVcFGm5STlCRODXIV/myeftK8vCrlMFILPd
XUKzcR4HETrXkvvrLdjjJezoxvH3WC7GofPIS0gCf2D53PnhW+xACrdQ4xZ0AV33sv1+nC3Zai+b
8zO+BfRTZCllF1q2+eqK1W2bjEkD9a/b5uZ8B9WRY2Hp+9LXPV50G2DzfqV3sLUy1U0FlH5moRJ7
98mpDHc0bsde5ukrGS0HHzkg1N3n3UWmko9pETq8Lzu0yoCcoH4B7yK6UW18dmk32TnIykvLUOIY
nAJ+MQ8jFQyeX1BNrwL6PZfSeQ/sSK/eouW+qAPJ14rIAZTJ5nucnGUBlLqLnJtj6fjWUclnsr8J
PnFalGgsMjdKYA4nNBCGk64FfON+mVmQKRmgVztaAI9Et31e8eZBzmioTlvgwj/3WL5prZMRTpxG
hdB/IS8JXVvpl/kVTivv2ujqi21N3cGGt+sqh7GOipOjx3sQifyHS19nplBMtjwXfnPWnv4SkBU6
0CT+971gb1eK0SOBcIlqtVhN9Ga8OkH2Ck9BefWtSnmlp/bcIVLzUBQZ55YxRFN0TBeyQdJG+niB
0k79WHZmtS/RYNu2TqS9VIX+Q0bQenikjJZ+ClKvW0POYhztNKjJNNiOuat8r96pjeoduh7qYt3w
wcxL+zaV3oqaYoZip/cR9dd426lJtwcez4//Bk6Io61LL2qoTkXTNmqsbwoEimc5uEX3Mbv7urql
WwHW+bvrj1jPL6ctHPjf5PaQHDu18Pma98vpeg/kE44Y6c/8/lIPLdTsdaE9NDQGr+rcj9fSpAVN
e0ghy6IJs/x6d8lZNYwIG3A6DmBuhEMrn/i8Aa9si9RXH2SISOdbAG93S2nKBTXlkeCiWyMvbozp
NoWCHJhfpuzDKHqwZjUMmNwGtPYykHfzwI0tXsE2rq3Usil0VNpZloHGWByyIXcPgSNQQYshI5SU
zo5b7lRvJFMFg+c4EzqXksEzTf1ulh4EujcE1nBqi+BTTVXpbIGOffGLAD3yqU93KL92LyGqdts8
dbKVXM1gOTnrif9VLpbcHk+aEn7VKtjBdcWOruY89LyUcftH8/6+IGdDNWa7aORvW5reBPOnnAWD
Yp8mnqfyIlB9Ad+Xl2qnYAt1THACXWCd2+hTkY3i6CaOONrzIGd/8/0tZEhaOgujafX/3jq0Pb0E
ur6WZCp3npW7KWc32hW5fGddkdQr6czKImf3hVStOvjMNW1xX5B7I3VEesZt6fobDITI6NzI90GX
g2ZLbWc5qFPKmc2KlF07lekRauz0KGfTvALz3wbBXWjyNLuGthUiw9JpLTqqs0S/0Gk2593SKnZO
UN1A+1lkT6M2vigUED/Hjmas+3juW+0xScYv2sQrabTrxNFMw3gF4Zv3lE3Wtond6VjNQ5RmY7GX
ttWrHZV0vd+EvR6icDibMkgLbL/YyKDbtKqzN8OOx72mldT6ksKnDt/HDnAD+L041WTZQ1mncEBb
aNLOlnTd46RpIWa7VOyuOBapu68Lq30DsNjtlHBuMKrN7rMO5t3lIPK1BwW6btRKOYS1bzzxuX/3
IBf6mjY5z4pgSB6oNS3UrA4eJgR1m2dVz7JlL9RpJUR0ulVNm7lCKsudUc7xH32Pk7SkX/CKtqBn
KV/WhqMtDVskOxH743Ou1tORft1okarepygc4iuQDus4wpy/gGOveSO5EFK+FSk1WMx48oxNRRcI
GHjEei13NDaJ7MJSVZoo0bbepWPgX6RPztJUexemBwczMrIrNFi9qzUPpem5V8sf3pK0zw53P0S4
/Unx3a0MQDKv33c6dJlmpXiPwgdUGEGmQaJQ9Au37qHEnZtqUdKL4RpRPtNQfoVHzXRWUxHaJw1W
EqoM/rThgRGs9Lntu8iNaqEGNDBZU6O/jj7YDGneV7vObU7SlKvSVBu6bdrcjqN/6aEo6ZrI/J2l
6NMqQGzp3XXTfgWQKIIAl5bPPDS+DaFbXbWsjd+73YCM77utmcpa5ZjMo/X75IAfkswTgFPpRzKn
zZ2aoqEYcNB7cOX9KGC3gOqwgNAUQiHHa6wbAwZCgvoqExHU3ZIBI6gqi2NnP8EeA0uGlXD/E4H5
MEReQDsu3eLCKsJX8FrQEs0+IcSwvK/KmfTlvkIHhEPrY4wWOB+z3i/HYRo2LoyQUJwJCISrYAoh
bFWw3R+dCf1cYE4VLI2Nvm9abeP7JvJK0pfSu4Q8aeFVtxjp1CyEnDoC//D3lROBWeaPHnEauKi3
xkwjUNTTIwLe7Tr1UxXmNyc4Ax6K1wKRiaUikvBs1wpVczS+wkMThyQYs6rbZKmaPE9Zbi9U6hPf
PCVc+00w/Os5xrkZvAicgWnyCOEnlC5N59Qmm11EEfEcIRG/7JogW6FWASFzERfWdqSyY3JQPoxJ
CILMnp99Lt8IUN4+vP3ueOndNNshwxVP/YIenp63LFO5Rk2jXAcn+BRmETxWsyX9QRbbh4g3V+g2
c2iGPSt6AswQP00R0hfaAIZmQhElXobui5E4ykOVdRehWtoumImrY1SBKXfP09+GIH/PPN6b7y6k
gSxY+DNnbm04wr0/XeuAe4sbKf3WUsM2Wgfu+FjDBXGI5lUZwrsVCT41AJPQgnNuXGcPoc2FFOio
UhwLVFo3phezJTUrmg03S+XRFIr/CIsckBBd+yIt6U/L0NyMueMv4aTxb2FWN3RLtcy6rYzrytq/
dvQ2czN3n00Lmt4oSLWNOfrFp2hsNzkV9m+BArmZHZrTRfG86kz3sLKUr/dx5y5ivo2fazT51gak
aYc2SdsjvSefhAKTWYqy3tcc5iikFCmdJpO5bHot+tGECdUpvxRvWmRqqxFYzzVurXY3dYUJoS+6
tcpgvNamGSxI7s+KCEEUHRqQHotbrcAbyYT9aXfzumLOzLpxTB5M7gebbK+LyU8R46AeHWrJxeWt
5JhpMQ8Wu/X1bVVRXmqdUFvAdicOt3ITwifPNp3I+6ZsbWcFnR2p4dKGhansge5pfbqC4BY2Ww5k
ZBmbHMCmbnwyI2PfK2n0ozNIcjUijV8qRYxbASBzn0bovxcIPy8cJZhvogPqqCpcVQdpy1lGPfXD
KW05wAwfrcHzXEsazsfcdKsbcMos1HylaFG0ygYB++ToXlVehPeq3TWgIoZ4OvTzIGdy8Ax42O0o
6NCqnumnS42kZQtrlmSF7undulFJNzU38swRa8kiPUiWgl++e5jcJf3zNYAKuEAF203xSxpFlaxz
0pbDzQ7sGtLauPluIVB5KOGFyBZ659gHaWscRw46H+CHk4/ePiDjymc3wp0K2gVJD6fQVuYY9Neu
qnvo65hFpPmXoJ+UtfSJUhU27L7juGjo19veA2W0F+TfszrO9n/4yTSdS7Mzt8KbHnK7+FJrWcPL
sTBenSL7kg9xCAWVJDT14BiLxLBNxkS/Uh2zVkoQGi/gCUBBpFG/7TtN3YgWWVOX+sIXOctoJL/N
7r7i7kN2lBKCAlV1W2iPXjxchF3V755Prb9zoEqUJmQsEGHHUbSrUqt+B0QRo9GQdhdpGj6gqNh9
85q0uJLA+yH3VIbNPaxy7ZUMslQ7guiL2500a619TgHcB3qhXBrEoR6iUU2BSdSfpCWHrM58kIAG
FGNK5x0y1/QOyTx41BR5sHRbmhQo4JPm2nhRMQNPNO3FnLngXCOJl3I1C1Trkgn1UVq3DZfErbuX
wEvzNeyH/dqEE/GhBZKzSel2Hv3gCsgIYHLkbSuQ/bAQM+gI1O80mjMXg42sHSLWWnE11GjY1536
Kc3gdJGuMvO8faIZX+wyQZ/QDOOtlZYl8D61vySadqop4D9LV+eP0O+7bnDwmiQETnKibyTW165a
1gc5WJZpb3mXhiYliw5uVbz3ldptQAnVyzZVhgeYBcYHxIles0Lz6EfCJQceXO1aWKLmvvHTV1TQ
lqPqupebpnmnXCzY3qf+/9pOuaRakYvkNTmCMLeJoEiXA8KMVbEoAxShUv7DoW9gBdQbxM5OK1i6
BUi3Q3az08FPyn6C1oLAzIfxgpfQn9w9fyx0gl5p11D2SL3DiSjfMKY6LLuTfPmQ7xmTUbrciexu
MTbk1Yo0XoRWNj6UTkXTX6aT8LZpHF7AaB+crSLbNaMTImPgd+/VxInoVkqEwVHdW4livNscXgKz
sF4z2sCvo678I93qRCIQuISxnsxhXGtZEK3UOYefwfa1o1n0MxoHwGuCX6oCcgHqu88yTPqlsoCc
yUWXRWn9JiUwb5eL0KAsxdjsoPntD7RG94dGiI+Z1g6/m17Xk6GPwie3mhxvp/DFOYZ29SmoxnKf
+N34UHQv1LC6qyNPdHYIPGwqJx6/o8vTzK5f6iIL1T2Jx2oflYJSZG70mxZQDk8mMzrQproHfyCO
vRYWiwaS8Ye89dFxrqJPICXHLU0p/OE1XvgpcHQk6eI0oDUxbt5KIB3UTcNPbu6NxyEIGoDL7PLg
KVh1LkDaMQxeDB+d4lEf0A0ecmpe80ydh7vvbiJn7aHi+2uZ/a6Z6YuJw36dNddYKQoe92X6vR4g
RzbH4QvJrAgiPhewjRpzsONPPmlRo/Jh+oPGQXQvcQOyrk2R8L6twqP9lNreQi5Kl9aHlzix0osP
iAmKZiuqyi1N7ln1iMJds9ANUa7dnhKpHBxwhTCRO/zMsfw3Aqn6HeDaS602/WueA7sZkHnaOrpR
HfyZZ6uIfkyuHSP+5Ikr7w8zTqY03o2p7bepkXnrRovCtQeB3aqbHPFQ5asahtGrXXsxJTN71Dax
0mTLdkyDB6fNcKpd9F6iX00ajw1yQPZdOdh29zj/R2brLOJZVlVIFC/B0ynBU9aM+bZPm68CkNFR
q8xt7c5fa1nCksOvhUl++wv/Z5Ur4oB1nNghS1tTola7zrV+3J72RV185+fE+14Do0Zjx3/NMjs0
pVkX8ODQ1ewolXW25kHOYjewzoiOqCvoZ6xl0k/JtJDOe2DnprsqAGUp/b+FwAfubMFO/lAj3TrL
1d9COq1sFpWNLN19RZhUUIaJW2yTTO2C5LN6soZiN+TIQEjL6EY3X90W0JVuOUnluxpE154bfnQa
1W1zY8sFTw2Hbgs7BxJlC+mEeYopTE/DaQhPN0suhOb4DkkG0C3ouzjmx+0/eXx07LL6ETgVSafI
GZ6cXuu3vh9a+9F086vPzWvVlEnwxXDqvdyTROVjXJT8vfX9OvHjf8p27CiU+91TbLg/MnIpR+my
yK5eXNvdS2uMyv7Jt6EBqpELWpdDHT3CqwwOV33Uq85fa9RnV9K0OVUuFAPRy3CWqQhRAZ+sx3ie
D32mHLXG3CqDv06NKnzvo8k5WHXPX33RtUtPaNaBmnG9sZCJgdNO4aSKAsdNkEOrqL/G7tWHUuLg
5V12KJpqY1maufdTOC5VzS/2GuSDy7yDyh8ak+isxjSEervaDt9G06nW6VzUBD/bwGDpOrP+QdiA
rPHRTZvfnOSAGvzH7A+fqK9jEQe3KG2O+j9D7zvlrPSoaRbBnE8Jjp7iXBxPcbmDkwCL1+OsYhlN
QX6SM1TUqeFLG3xZfuLdejo62UEu+o0HavC+eNtrGbxFWMrXng76TsTfNXQ0AfeP8VWUbnisApX7
Q2pn74Atr/ItAJq9Tw5ftdcQYZRNICJ/DxFBg6gHElhaMqKiJbi7wzRXnv1R6d4zSyzarrdfO6j6
rm03fpZRhll7u8iBhU6aFi/VK5d2nr00uxjwkKMVj6PT0MU4ercoyq3Vxm6Ch0xAWBaRddzbjRld
slKEa2XKrVcOZWA+iyH7ZyhfeOZZ/7rR+FpWbvWpCuE9Q/A6ue1WB9XYk76JLhwzP3ZXephwnxb5
vDtNICcI7YU5Fe9xlkYvNCujTpFG1qayeCClE6yi9C5/K1qa/52ysy4anJPnWHMDAHUs1PxFqpnI
v0yWasLSWVQHx6283TDEdEclur4qR7O7Jm2nbHPhDCQA4uJko1298QCIPKaeb0CwrfvvTlx9B4VV
/hMAe7+x8wwqta3WCA+GGGdalZwzso2+8bEbnP6o8AZFIXjaS8sCu1XSdFNEJXTRP2Nu9m0Nrdnh
KJdqTYN6JoAgQJq3IHkVv4Afoe69BOwtUgNy4K8puNjDVXHD7CyNuzsAmnAJJtgl6tTVt38syODB
6PTV4KFZ586XdKwyValGhcG+iqMOpnS9CY0lT5MzFLXWm8ij+hQKOnZG8pBviVGWO9vonJVc9aD0
WhfR5G3lathU7kJwnzjK1dpxH/TW1R9qD82wMMjjXezwpSngy45rPTh3waaxIOUBGhQ4a6+hmzSL
s+4kiursQXAlIDxH9sP3gIKU4WOraSHJDoYY3twIdsvLLSqzikeSg84xzGqatycFWkylNqK9DJZ7
eQkalyhbmf9D2Xktx41kW/SLEAFvXsuSVaQoqSW1eUH0qGfgvcfX34UDiqiupibmvmTkMZkokkUg
cczep20XgyTWceh1+2BPoLpxKwrzc8/Xf08GsH0m10r90RJimofUPcL6UB99gAx+ceKx/TgF/ZH0
Pbh9k0UGLB1c/VGcFV71LoYKil4JfOGTX9JADV7GX61ThY9bv4WclBe9afO7F/12eH7TZ0NXX73Y
fTATU7vKMDchaZx3xMCMdV563Gy3+lktNNH305uFmx12aP1ItV22k83VAvSWSlU9SC9BepcMAq9V
9j4e42wvqQUZ7tHg35fFVbIVazJDZDWDpyolwF5EAWlf1xLGW+PZ6hqvPk+j0+60gWIVjVzus59o
tHvJFPJb4znZjUGuU1lcp1ebFz26vV8B9YJvOvVF/8DPqwpg83Tbamm9SprTBqC3rRQdDfvzqRj5
xxVDrUJiPnqF9lhw2n3pIuerVG/VScPjwTJXSWxvktgWTyn7AjV19ZTuzzfPOsrsIxUW3lF6ckOg
5aYmGl+k/9ZIh+rkGaF3EKOdZdlnQLHEtg4LdrShA5cqrbq23wO9bUe/iFHWJA4U8bln5le4kf/g
5vpLlxgKhf3N68DRjiB58yzqXPFtlXi0pu5iv20WXlflWS8MoIbEDtrwcGrB8efotHLX3gRkhLv2
Rr4J0IhJ5HwJ5ay0tjd2mdLu4e+mILM5R7RAjBGKqsCrbCoOe/vY4nUm0mzAZfrs6hQO0RSZelFG
gkqdltJc0t9Oa7egrZBxT3gM6lO5ExQhc8EdEiihTRTdhkCkaBRTpUnowBJFC4U4U83mUzPoTwdp
6zYyI/xomN9zwR4USS2/b13akt8Jir9WbELr1Vta0P+2/k7DHmv/n+xIWqHTXGAw1N49RU7rPBsL
saDMuiRyYQy3gS9Ps8umHyoLbsFB72ApVpNxtzlvG2jLLsta4icZFRQ/Ns69zt2ZKlHOzMn8D5DZ
lHuyWTR5L2LejhRjLrPMm9SH2k7+TafbSM/Ookvzdk+tcHjJ/SAakl3ph8GHoDPVz2k+QyFVufql
rBLtc70YQrV6qhdJPFwTiqg09wHCWhbIQEpjV3bksvsxdfd12o9rEMRu9K9JAM1BUUIdQ9OR3h/V
yqgOrgpNwI5aHbASvfqRJAUh3kIfT71fUYgl2DTrlN9NvCLbCHTNPYqNKO+QbgTexqaZaV90NKq1
+6CkHwtcyJYbS2EsGIk/pNmd7eEAYXTGId9z1/tK2phHXi2ti9xC3oPz9OKp3bcUZB7kpnN3DxLd
TIrpwS+cLyLhWj7A5rnQEDuhnuxucEBl9Tx9NKhYehLv9zYF6RYKvan31ntlIzdEcUwWMFG6AuB3
oUC6VunJc5IPW4H9oioW1RpDX8RQGZIPagagpB/FLe3xSfs0tc1fa35Py+eHTtOtF0nvmTxLDqAS
8i4OOQmd1LH3Mi/1SNlEnRp8X6LZ1LbZeaeY3gHQkXCVIWunP2dVcc9SgJ8sf3s1oMdWRCncl5kM
a3l+GlRE/6EzuNHVFTBhiqlxHoSVG+QwDgJLVkDEsEhPa9D/TVxzBA7tsOdAHQFjbPmrTaYSf5bB
gr4XdBFNP6eUEa06m0YdmDqSD+IRGmb0gd7jRxop/A9eMcK4tDSUcwQW4E0e++rVMGjJki/Vm+ik
nX/oAYPaQxQQvshgTEH0kgSEhAtHt053hjwNs1NokPe6MwygnxDCIIvxtpNC99LOG03AQd/CW3bT
Xki4zxcJb2USB5A4loshJgHzWAzf04WrVgYiK/U6EzFQu+8FxDfnO72ImalWz5A70Ag3ULn93vp6
KuL9lBDRoWwo2C/HkO+OrxyGMZ1+z6x0OGo6mE80X6cfNSf/nz1c3z/YBdzGZeA+K7NJfUpWklrs
G9jtfF3dlXlLr1c8pqTYazBGzQU3QQartoxr3VoHle6GVSV6wGJ71tFZXmtK+bSK2zK7tH7zO4MG
l78v0xbcBXDjEwo+LfW4Ldj8CjMojwPZjL1YxdBo7keXwsnHDbK1GGyy1Fl8WZFdFxEKyuiy3okE
sjVY8F15bV0NkCPSZiY6sfqeCexvufeG/JEqRmid/FB/ru1We66z1ph2cwW6GBi4e9U10C0GHexV
WPEWWeu18JyNkHBUPcHjg9hlC1NVjX3tQjQvjjKMRRpNC9zNb+Fc1DxG2EwM646rXO41DjBHoxq9
R5gag8+2639xyyH9vTAt76iPY0EFVZT+PhX5QSPZQhwyimGjn8jRQhRwytQyPVdF0OyLdlSuo5bb
v84AoC/gmSDjKsAVG986M/80OhSm6lEMt0BazY9uXkU70cngh2r70QSatgVSYNVrtv/dG0gSioMG
TZ5ruRYNKISRhALaKkIatTgvgf7/QyczAv/EkqSgVWRx9F3r1fGu0vVu8barTrDwEXrMs4Tr8i1A
N2V/Dv0Y0yxN2FqMEsIT8YdtjfZtHqn251hR2i7um1oWYpP9Nts/9xvUnFyCkUPW4r4GRiU6KmKi
OlFwkKnfwg4G5erjSClqddrCqO+t26zQNd0us8aEtxcxt7VBi5tMfTMajy75D+iNXaL7tKbWT9My
gH9QP0VliVJkMyGuQB1mcRIfMW+OIq6DrXyb+tA4jcRMCWoz6AHs0zIDWvwfuv/VL4Q5C6QM+yzb
Ba371+xY7omKluy5azg47GQqg0khYaFl07m0vex508tMdHPtc/7OggdR3a8Xlzayge8nfUlCjmts
a2U2yCU5Tu3S2FSvFu8cpMLArnOn+VAZKa8KlAYCYcKMwhWv2MlUBrIKYKwAHlws1k3/rrNs4y0F
ZGLedv2pTg+McKdG1MJtzrJWVhSGll2s/juHUFXZA3kzX6EG3I1x1l90KQHrlpKxFAbe8lGm4qPz
lD9YFRU49QC5Ai24qQo7MJ49pNU7GmiL49KUfdlo4oQrToZiYY3bxPd02zLZRVzudFAlLamFDHSi
hYpO9ekkh736n9fcLqe4dXEEu2DYOQsKhqUYD0EG4nrVuvkHqjwWKIWlXqyaIdhbDLe6xadrrIem
GV1AQBe3RSU7yWwxauEIkk69s/uEENDQewSmE7uNFiTa5FrBJPo6TYNxBgob9kewYkN6SJsYNAUV
eHFVmYDvDwtFo2wnB8IuG8fpbBvpv0CZxmLUnJStZXj1bEKFpqKwPq5rxO6YOcjOC2KefD4lglNT
8VsbmJl/fnCxAr5oAwzKTySDOS2YIyaFFdTzY1nl7Sfedry3pEoMaS71wCcQq9tr3TjA0Q5Jt87i
UtHLncjrVOyzHZslz9Ef/orV/dVacXoSq+hXF5HrATKK/Tpddqdfob2Obvw4TWN06TwnOASuXx3G
JZrRjx5NhIrEOGpNvxg5iTyxdHUPqOESARERtMbp0U05ii/6IqKbBOTMY6UN1nUbLN+iWr1PfqUY
Jjjf6X8qUuJuXWWpuHisDylgW9dvepgfwY/Q6ZId5gRY7Mjs+Q44Vn2u655yWj2s4xf63qFg5Td4
uFFqpB4eUhOQcfGBPCp+MQQym9ziczBWvH6yVvS24qrXIMnP6/3crSzyRWSc9tttGziuZr3ni259
GsjUozfyMMVKvL97OMwFL3Na0VeHSS3HJ4MLgAdQ2TuPrPAFXKiRQ8U8kvPBanFezA8iU1Xg7oou
iY/xYhbdjVncRzUoz2k8/iHWvKF6pQRNVLCZ8gWgSWbUdY4NxUULQtM8TfUerEUuojlFwqmJVp+d
uMkgiE70kuV719RDOP80KkHpCIGyQ1OCq8xmXQ+u5LcW8NLFcjMt3BweunWVLFACE6pIlXbt2KHZ
wVwaJxa4mXUmujmL/MtI6/mdPlwWbKvK0choIkvBjf+7QVy2tRO5EfICfXncLjZYZfxAE/IfUvPT
qEsazh5+k/ogGl0GOLgWnVrMv4nHLDVDb34/1ckGwntPTPdmT1kwpaB7TFoMxxVwaBz75i+tOg2A
Fqr/kS5pGFL8U58M80kNy+g3HwSHXakRXSbwkFM8EB6aPIl/U4LAvIRdYxMLiJWvffGrly5MBLw8
LGPI8chfBvoQ/q02qXEUafVxyCtae1Fsgy0LRSbR/7p6M4tu3XzzURLfXS+z6WLwGM4Kzfyismqo
aI/rZb0RyrLdOhdjqnT9w2TbJ6V0ICALvE67GkssWWYywPbzBww880n0g1388LtZ8o/p26LVX5Za
f993u8yNj1yx9aw/SFVRRrt8nJu9312yrh67IKBF8RfdofhKUcYvea0HzyE5ur2b6eXv4OaQQLc1
68kcc/sLTdYPos99hX51d3QPEPZQC/THAK0JXcMUVju8sC/IKuXvfux+rFyAcYFzaOBN1aD8WfR2
0zl7vxyGq9X8kjpGclDyWL3I4AaNeomycch297KYNs/NnADy8bpm81n32GRxd4xofN14W75tGWzX
vXGvksDdh3Qw7AMowWFriV36PY38ENiNBWo5OhnKyXYug1t1+aoUWSz1YpFZqMFpdb9m28JsO2A6
NvnnW4oPzCxUE6mES7Z121W3bW6uKh/lzmc1z7bXP5J422VBp19SW9cvJq9axl6mrarbkGACa5yt
DuKVL15i30SZVaqiX2Qmw7pOvH1tPJhdYzzIMlE1AG7wKvy2RJROY9VU2cFrqFKE6S1FmlKZKTOp
xJRZYVXaZRNX71IKN7c1vuyx2u59t/1kq03cljuzca76OqDumvrQzS3QbbL4jtnvJ8ppit1AtJRU
3NBEVz9WIDw1ey262ssgSi0aq2IH6i0o+6LQiSafcrP/42bltoY6HePVcd3/ZueSLsUrpSkGJS7j
b21Aaqtxqo/8OxfP9BRDTFzzmNxtcs4/KXHDSDltuhsf2QG2nnUHcfGkREOmMsw+xbLcVXwYULhA
2nT/zrqpOrttkz6T1aNRaGkCFLHX5rk9kHRMn42ap/2YPYqgLZrJcTneih/t3hm9iIYCAnI5cUzG
rFJWBdqm7u7aQi2ex4hQ9WCN1n774DJbP718liV84abG0/Zhbz68n1NKGUettb9RTk1VdYc8O0/D
pD/pkPw0+ThUEBlTLH4g+zlds7orqp1MZaAgeroWm1JksezK2Bivm9PdGhHXhWBiT6ujKA0jKKvd
zfIb7d0m6/pA6wjJqP1vOtCNZ2Np4klmajRkMJeiQQsYoNVQChlnDYDRjVIc20V3Z9h04rLtH6ba
sZ3pKigdN6dYgsGu59eBXuRg4XFGJtQ/07Skdju/gh5cdFPWU7qxuQNUOR5aG3JjXc5p757W6OcL
uJtPNNws5zw5xnXd3yA6N5FmOOuR4L1tPgw5FBdCiDtR5cN3wWa1TIOh5WjYl8Cc5nW6+hDDTFb6
XHGRdesSE3jvZrd4N2n86n2/Y5RV5XSyabkUHzfJKjr+li0Bmh5pwmu/enZHY1iuURIb1QAJB70z
Qy9aeuGHuevmvZ7SYRoaoKnuhIu4nwLLOhFpaQnUmjRXBLYBqh+Mc09ZF+Kl1i2pyqH/tm4ilja3
uktujAtKJBvLNcRQZr+boO0AGLbsEi0sfVNaPcb2CMDBMvSeAcX0ROV2A8lCuxPlzVRrOg2tT+eM
phKdX9YURfG6OuFNDGDA3oJOYFEa4weOe9pV3MT4un5Ztl3UhCTtoQ2Sqyxa14v33fZ9C0Y07AYn
CgXJpmdzqV+gwOWJ8veBZIJ+qa3g1VBl7g/v/75ErFRAmTx1ZM06l+3EdqsdE/NqO712NpYbeZFC
NL2DJDq6iiyzbdh0jjwBxLKu2UzWstHklS41QNlu07+3jej+B5eby723jZuCsjp0yX/EeOP8/vS9
Le5XqvI0E209pP7OG7qUL9OPX8zPf1E3lxxqOmVzt3R2eQriCp3P3cWCUCMFuRA4CfttoA8F5SaL
59QTNtnJVJaLOdKB91+3E1nMMtsuse1zs+/dFcXnTnd3Ka0rnZNVg/CwfM7tI/z0kuKyfkBZcnP1
7XLrz393qYZMPRgDamMG0c5QzOoBkmL7ai/xhlmF6N62BsAjkLbBiDTao0QW5/ZthdpHWP6+bvVW
Z8Lwp9W+asTLMfp190DPi3rHSwI1ILCFHdevcqBx+pGpDMVyOKmWQZfviMiQaf9wWuW6CI96OtTr
wmnbo2ijJjzJTrVWWPZ+21Rm606yyc3+PQUwNixYe6NyqCWMyU7JUNlwym/iT3VaFQK8KWZj9P+n
Jf/r1nd+d+JPP9H/4PdTFxUOv30UqerBjoMTgW6anNUecKzM4mkBOHUBTFu+owIYBG0vpjdepuKT
gE31MA/elzkB9GrXTykp7WWxDLYFmXDTAPu06dZdyUX3MFXp7kH2UgJHh8BIrtDk/yEklR/yCLKH
5fQoQ7Oc79ZKYI5hNXU4+r9F1y2GKubMc7Csf3Fstq6xEdGQS0xza/S1l9huPfc+WSQwIhajeKgS
4G3AMHmyMYibGGQmyMqy6u9brm3Eb4ahg4veGLLv4KMQ0F0GLVGbU9PYvwH7Dw8OZPVE95dpmQ99
dJImg1VrKGG6rhG7X139CpKjrjLCX4i3Ko+j0k8LtDDoUaHlnBNQLc4AJmVPHQGrp0CpiEmm2Y5i
O77LohMrXXWvLqJbzYPjJUd/sPWd+HiTAu3qtpms2URZOM/lv5okdU+iT1SCUJ1BkfcQO1QoGl7a
fbBIl3XlXF5VQNc/uFSSfRB90Az9kwJa951ejKrlQsgWQT+1Laid3tIWqFb90NBwclgdl00dy7qo
QQgi8N9zRlu6SAxbHklE1wTllpovgHnJL22+d27bUivLX+AibM9hX1ZXqJoruJd+zEY7AC0KMqQv
dpX5J7GK3+Zyo2s5BrvQBRujZtLP2ignXe/9VVTbwHoRg100GUji+XQScTMYlfk4pHrwtKlUJ56f
XCgdSYvukkJzLxIAk5kMEqjylmiVzDbDnV9gujMAn4uj+Nwt2bbZduWAEpIADEuaDKSd3HCV8iR8
zAPQWc+lrQFgNEAMr/sAUlB299JVekrEIR9OSueZl6SiQEcvaL/ayVQGODqs1SKiOFKN9Krb1hU1
xDJ1PYZ70eUKWbHdZt72orf6h0X2of6guJTRY80j4CqDv5Ql2G76KopON/T6VAzTf7TJsGpg1HAR
w+b3nu5t2X/3Xa9I2JsH7HJdqOu6g9dE7klg3YOsbIHiCb6LJOjvdKW82OD5gVAJlHzG2yNv4mq4
AsUnNCF8pNt9XS3+gUb1qKpY40UWVFUcPVZxCzZJYs+/pDO8dk5anqGwSz759NO+RL5OPJwOpd/B
qzX2TdDwseDT+erWQAMMufZ7krjTqTdBqRI33gx2RTHWv5pN21FnddCsHrrtt34dSTQX0UTgUpRD
aPzIJd+klakXDg5qplZ7cbqx/GPKe86j39jBowXRypMMxttM15qo3VEwDYdrQNnFYtAGvU3BpXqb
OlkL4UDpqvsWLJN2F9S8at7YZRrSD3GB1H0f6lbY7kRXBTOnU3FXKx5+opzpUN/pnVYCPMA+q4/a
pfOjNdQVde4wEz57lUclSqTzXV3wrvLejk5U+dgrwJXoVsCrxEr9J9oGRCXDHegVXSIxfLu0v94g
ZP1/NnVJIKuHVgv/7L2M8i1zGL7mbVpcK98LISdcpjLUNv/VN3LSd8WVnFm7h/OYqvQ3RzGIWPpA
NKX0K6z9InY6ePQJLl0jFBzFtL9VfypWZXmP5QKK11ajQX/X7MMWWsbR6pgvlsnSHdqxaex6ktUy
uHSeVlTnn2fB2xNH2ScGa/KkGVO0W6lIZiEzWYaV4WROG4J/wmtSOnSPgTae0w6EXbhKVrPIK/eJ
uL8ulV3eGFLEH0iNH7Qp/8XfdsD5Sy2webR6vMhgWr1He0lDrTWFmUnGr2qx2Y366rC5ig6CBDw3
n1VeSCa1AWSvdTvq815Xe5ZumMfV6ad73l1iE9cPBIDhCM5gp8KUMjzm8sq8vB7LTIZBXqY3OXkz
N8srdC1vwptZZumyj8xAJeLlekr/BGLLWPeXZWLctrpbJeLmEs9QKyhFB9Oo1xJcWwoJVL2kmmAp
SJCZE0VEtWxT88622j3fuSST3b+WLxiZPij7daN2WT53k7lrYpDRYiO0+KfW+g4MjcV06ytXGX53
xyVVLR9DXGSL7WNMU2YDi7MsFuUUAyEamRHF3bK5KO8+nGFl+rGuQD6orTw0jmUUAwpvQpTxkjV2
e/G9OBr+Ei1tQtSWGxZdkqadjgcoxFs9eBEbdVndRTN773FSmrDPKKMC9ebil5XxHFEC8dyWQOWU
NEavBC4K1ZGAcDEAWgb2rK4/C1lLJPQuq08XGiG0qty2hsCCgzqKL+Aj7yxCyOXOcPTmCkdDc9WW
2Sbem8Un0tIRRicjooxWJbN3f5+J4/7XJHAguF5uM9sd5ubOlMn9SLeCcrfZPaP8Cm59dgYrPXgC
STt4ktmdGKU8c+O2m49p5EOvsPnIzB/IMR62NR4FruY0gfrBpuuKjjMP67bVA0e5azk9tO2gXsj0
qYA0tMq58cyzSKLv34ybTmbvicRpAXbbzO/53Olk/+0TbGv/u279WFoHp4OhUmBKGQpMkxLNlUCu
hHkpNwIRRP0gGhkkVhznVzpl51W9BYDZxIUU5kNf1NQLaPVF3hKcNKIVEprtnSJvGNu7yPZycfeu
0ZIJ3KU5h8qbF5mbN5ftxaZ2Q+PqqifRyKAnKXhl4Lk5ES9id8HwMM7qx7xK6Nb9SeBdFkiEnrsL
ty2aGc7yg6dW8dUfAW+Tn9esBpLlVVivuu33I9Y3X9Fvv9M3/aaCTbQ+6x0EUYDpq1c9ha53v04r
NageZTq06VMInM3D6NQjPUWL5+hUlrIHY59Sjcr/ofXLZQpUhr03pmJYdwptAGjHpQBLVsJRHFWP
RCYXhvvZf+BtP/4MX7ECNnLaPYxLjbXoOqM9JkWdvoiUNFb0nCr+B5Gg3i6fw57eeW9ynumedp5l
ZirGdIGemV095xm241e9m/Y0S2hpAYOyunc+eYZKamehIM46qlsHZWqftEXkjvvZ1J30ow4b0jfN
UndpbXdfNH30fwlCFU4FnNI2heNGGb/KknRwgictmQ1eqDBS3wPe6jDWB7Ga/vzgdvT7FyA79jut
cZ0nkBScJzvmjTSKaWdAELVl2+2th1g6qsBAlvH747ZUDNs6memWUjxkifVZJHvZdHO789USB1If
3X2429KMtEtiQtJVyZHRyZXnOQIJxqrozAoBR80XlQyDBum9QXHASXyBMqVfSKZADZOeahuQV8aT
YcTtixs5wEV4YfUJFtvQ78J9q8CbbanVn0kwa1BLfMpgD7PObui2pywF4ZDOgumDDClISjChJcS8
O73RzsrUTdeh0C7grlvf7KJ+DFS/+AzWDP8MHVTskf3NTUPrpZu1b+KjUAZ4VaYQwvRes76Nrlee
W1OndGrZAf5TCntbxX9QLfVlDObkMV8SIjKAV5WAJ6Y9qTxHH0Q1SH7mzoUa/tcVYgit+al0nA7O
tze9HvVgOtsEIC21r+ljLHLr2bX5F6sBoOhTszmsAADS3d/q7YPt68OTgAA0CxJAWuXuw0TvEriM
CyaAKDMXkHPTpTN+QwYw8tl5LjQDnqlCPVMOCGF5VFDTTf9DcpWhXGZ+Wlc6FC5QsNqZEuzbkUKo
6vvkWCC8kgNy3VnnQOnpV7qmuuAg03iRZSbmxgldKBzFqeBVMkk1ZXejFKdtjVX1EOPdy7kZfGmM
vDhv+95dq6tj77HKjP3UJsV0MuNhOk6JxyEkHemC5r5IPmhNhA6K9mhA9pVRS0Qun/dEpnNXGJd7
eTWJ9mbBzVRMstTSpvoIBkK4u9nvZn0DIPzrBY30aEEVQNG4P98MzfJ4Hh29zygux/Iqv+fzQ/ff
XUxYetb9/7uf51vUpKzXBH7g4Olw5Lz3EWTDQgN51kj9X4zGSU9plBkPNvGuoxtZFtSXWUFhnvuh
jKxXSOFwadPp01yjmQksrLYPH9LUzPCiY0/a9GQGuTQ9QDJNEoNWtvhsLYDzkdt+qmgPeRZJq/ro
kScSdWOL8c3DKMx/j+YwH+jiDola/kDnlJnodKp5gPB5M/dV90tcmrw39u10dYtkorfPtPad/xA0
RK5oTmq7nUy1NnqGNNh6AJI5iC6w0rT0dufFoV5Yq6ao6QCl9XYibYO5kGP9VBQD30EgMtOeCsNo
6YkChwKQwxGm1sagi35wrnaejc963wYXOp6heRuCF7XMgpe0GvWzOai8BLzpZKbAWAPp9dOdOtfd
8KilgCNJT+XaaVm0g73PRjp2V1naMWE6o4Jw6eoVzzFoTqHHGR1g6u7Rt6gJJyf9rFOYCJ7tMl1l
Lvts/XGjThYq5mgZxCHlYO9kuvW4qcRDjKLTS6WEsLLQqDz7sa0Y2qoNn+o0+GbHfxLvojPMDbwX
Y9b8g+Lz5u11kwOO7aDukyFtj07adgZ99Z7zQS3p8hpL70kk8Yv6KH4ARMs7AEvnnduxny+VmXKB
h0xpSRY0c6Xy5OPslGqWe9QWnod0odQQw6C1/t4yfRhbwlC7xmWlXWVm01rCXdaMjptODFFa8FdK
ZBRF5ozntjQvpjna8E81xkewZQPP/hjMcCPs3CL95oducBUdjAo2hWZ0sBLAOji2qh17AVVxbAIU
um9rtE0N0KHZ5IvABXQs/onoceQ/cQJ64bl2zySb4eie5+lXuNy2bNFdfuUmRyQ+N3Iywna9v1sJ
ZmdySAsjgOUOWAtKkPMnRU+KE23KCZUbP3RiqMGCaCnIx0cGK6qLJ0MLqLQZ04dh8P1qZ/iAQE8y
1ZapWRqgr4+AGi41W00z84ou021IlhItIqjUaS0+IhoTYAGdR4GQ2w/mbnDDlHtCEO85Mxr7Ig34
c78NBtBV5MnfZJkZXjFfwAbgkNjoP8wljDtRaVgPoWY0F0VlSKhpB5hC6ZrLxI93kdmqFLt4ijJ0
I7pe1+ndcnGKZKfNX7bjv5ztt8sF4UktCNL7dTJc5I8nM/mzyCx8ywtuhp/qxKVw+/A1L3i3ZBPf
ddwu/645aFxvX5mVS3Gvpz0oDhUqATyee/kzmWZVOEeZVlJ5t/1Bb7zkjymWWkro3pVJ/vGtEFMm
5XrL14BoTmXsN9kOKS7h3PS4eoth9blbmCenxo+d62BnDWwf8C4ERvBAjfJo/PomKkkQtZ8VzfxD
92uadSw1JujoUhHmGB7xBYZepVtilYM89FflFOlA044JIRy/4TG4uefgW9SrrNQxTrJo9df72Dy5
Q/VnXvv7duqgu6bDvd8ZCx7+Oq1ayBNsMIlS8AwfRVJIVj1NbqL1sG8zFWXcl8ne8Qb/MPpKdQKm
Me3IYQ6+spemTmnnlFnOn+9kjXDhbYatFXSzbgBn0LOUD73jlOAPQ586jl11DFV3/Jhpnk8cn5bA
3NdBG7OnXwU5eGh8i0a6BU5YA9RHo1PlqS7KHzruzPS2dvSDCNiwEZrf3bYuT1T0DpdxgUfrl0Fm
orsTNxdFZ286YlinLzhq2w6bLmjSp76ev0GE3D2BNgOd5MI40gxj9K8oa79MvTl+sUH3O3V97OxB
bC/Au1F+H3jWXgFmpCAgLqh+jBeGEJG3QXymN0cTml2gVeJxX1VF+Oms8nj5JFNHncNPdBw80vlO
gnixeosqqpu/ePJnbV2cOcQb3ufWdqF+I47WFIZOsVNcOyfQ7JNjFRK15lED1Ob6vh37wSFsMtqJ
5fVa3sw5JEGo/vp+vryqrzbvSgN+fdlOAPLw344BZqOeDT2tHu70K67D5nd3ehBYh7slouuic94a
wNE5Rq7vjaKaLuCOlJwig3kCRiKviEYvWpHtRbnaRbkNWQQ6zeq52sXVkfXOZI4PSW0dRCcbTXSm
QEG6bCeybHTzGcSiWrW5n1Toiwnet81MtcGSvbSX4ui2bl5nm843s+7gaopKapj3eaC/8AHJUzH3
suZGK/JqEi/NjFngZxw6OV4oR8PV/rBdLz7rlVs/UXuw1xUag0l8U4NTBY85ZQci1Y6jgNhQKflO
pq2SnxQtGK8uNDYJBQNPvPW4oPdzNJIhNrSF3W1UDyL6edQbu7g2vWuUUFa/nJbWgxOpKmpUi8nZ
J9TeZDYlrmRMqo8ypK4XncYcePBNlxdU5+YjZcSq/iJqvfy1D73uaWwAELHnwD1G8HtQFjs0z0RB
m2cxyEx0ZDJGashd/qvwuHPT23EcIXboz4OSfoBB0T4H+tC8RMtg+CkoXk32mYNfzRbv63PBoBVf
EO35B+KbLpIMstGyh+jhrev3WdOZh0bxgycw6LWZBluP3IM1fRYdhWBK8yxTv7DhPE/yS9PBeGRm
xJllELHOgUrhEPavNVOQO9TyLXmJym6pCW/Xir5FISmGGxnKaP2yyquvLJNdhnziOQpe43zoFf97
atq/ZV2ifQPBvbxWqhntw9JQv/Xq6J5np4qPidv9YYJj/ZR3IP6N2ldjoGlchBJwN/L1/leRGoC0
PidxOZ+cdiDMvLiLLhgVBaiYuHkI1OKLTdUL1PMTpJOJlu18CAIfRRQ2RdC5sl0eaa86AYmAm+pV
t2FGTIX1uUicHmQDjeKXLKiv3YIl2i/4cLZAiW6ymMXyns4ruqpct0iUQdvTINfvPQEq3dasW/5c
FksJ17OjB4+mPsBC0CgJaMVqcOyruDmscuU4EQTXhg1l8GJ3FbrahuRFt1yirrH/EtIEQitBmBiX
WKbW0swpsgyrWC8ITDfy4i7izXJN0e0HWlAPmx9EtnTl1P5nXzHVo9aRS1pz9X+vDnhPZ0o6P48V
9dhkDfQIS33BvaNdzIe5BgbEs0zYJ8m855w24UPZy9RbMPpon4GhROTINfKLq7jGfLxxndzBPHig
xezbWIO7JVGHQ1Xm5jebMNRx4vXtVAOM9TEg7PcJigvwuj2Koo26iT/JkA2zsqt82zxvOqUKy4MB
zdQxn0LnQH2pB7GH5b9YkVLR4h4eWztRXkQlAxhR7RGIAPDWhsCF32FxnkztY+EC2SfOlpf3D6bt
Obuxr9Qd4DX9U7lE+5pUedIyu/uklU7xbSb6uoQE23kAbzdUP9kiOXl68XL/axbYR9Owpqe2WA5M
N9Mg8Gvqnzt/V7uuf4GRcH7SjAodp7z5yVsGcRexHpTfR6cDcPtNf7PjulfcAcFjNQ4l0bL33T6r
vwP+xDEeIkJ+28da/UUh150VhT9NSmvf5rN9lpsL6x/AJiMnLj/c9tFSO8nOCTibxBuH53pypkOn
jjoNIwlwN6LcLLD86HtL4hgDB9+h1Y0TSJPtR6IR7WNja+EOjHTNowYOpT0Mlzwz2qfIK9qPvHy3
H5uMJxI15cVBdDIYWTR/KENnXVRqHDR34wAYfED193nzaycVEuNgCHcRgKkfN8N2nTe9k+V/u85i
UHJqmmqAMWi4Hojq5/6/cxiNf4kVbXqww2Q8z0bYf51a8wsYPNn3rHPedYjBbbZcUC3VfJ+Ovf1X
EJGuB7Uy+GKbU3QO5wDg42rQXhwf2rdmNNRdmIIdYUVLLNslOtXVYXuKsuZfIm16EWUI/ZKeC5kS
XC8Ope0DlLTgevmTMxzqMFP2ilr/H2NXsiQ3riS/iGYASXC55r5nbS2VdKFJ6hYXcAV3fv04gmqx
XnbPvLnAgEAAVUpVkkCEhzuC9AvPlw95+5NnCxTGw2+xU49skzneTbMYj3aRF2ucMZIdBZIpuIzq
HEB0BESXJrDOkqmI4upkJs4nMi3BaVQj52vuWUiF6Vg1zYZFwO51v57D1YMLxgMdh/tPyk4aVpP6
oku5kZ79m9mTaDiXIfUeli42vV6lIApbTEPsBvvIQGpWayhn5iS0zu5mJv0ZskDc+r59HM6kPwE0
f8mZXn12MjVnHlsvlI1QWtS3lDhAPWYo4sR67VOrP8Y2yoHmBEaTpkjQGjjUjOAHccAAM0cA8zyS
23TwCsAA8B2TYITa5F06QlcBGB9TN4EFLhUc4UF7rIcL+IeGBAMSdbLvnCq5AAHI7pEAcWFdgWaV
hqM78Tv18g4SNgKhTTcs+d3XTV7WPjBIaqz9dRzFICMG+rUEBgF1yVZxrmvAIVEq/cZyHr4Z+SBv
Ea9e8NiNZlOviqMsoEyHAJdax13hbCE0318GB9qLpK4YyRQSWimwmFqrkezUSKAQoH6G8yxY0k9W
1rcrK7b789AVn/7vhDEllkddyFaVTbRmRVFvPvCsLMKBowtBUC/Lpg2RtBC7CjUSzMN7nE7fw6LK
URCBMPWURUgx/+fwg80APXFo5NaGbNTIvpc73+tBiq4Pzn2S6tOz6rcCNb4oKsFxmSaQifPvPlt3
TgQif7+WoJGCEtXSNLHa+pEDtsvfdmFA2KqytDj0AAnrhwlVa+2qFnAOmnDTqNnnhtuvfNVXdxt0
0FvHBVQqMGUFIvvYre5JmfJd3OXG7EOOnltXW1Qjj3j1jexlytNmXbVq2ir9ElNlyC48VqjbWcbU
awdgkusO8psTTTvMhPvvNWYZ/ehHK9/RddErbA4JhSxuUdSLHBuODGItddzZNm1kEuiaOKrWP0Rs
3AhES09h1A8n63ePhjRBtj5uAF5axjS9LFl2WGzUayR0iBj768G8+D/8RNZH4/yr0Ipl2bICjMh/
/yoPPjT8t9+RbKbXOkem7pb08Q/VDetatYISsxPgEjqwNeesWUPdEgljaBu8RnmBR+/A1aqM2PRK
NmWbIKoyJOoda/baT6Bert2x3NEkC/N0pToPnNoGS18lr7/yJhm/eThwrWqQHt3BzccAw7nYmckA
6Cy/T3ZrHCwtUrs0fWC2qDpDJdtio15kdc7BtIMfiz0s3ehul55/Q/QA4mIHLbQACp44eDJEEzw1
fWeAJYRxZIRNC13lllu8Y/mmDBvbQElI1h+cIgMDhnanhZASHS8qjy85uZBNK85l+Kr1ifdHnmTp
gULNSyQ6/h2TFh4ewZ0J/iEdkSY7uSWlBFczjbNC0zaL0BM43oErdmjSALWCgBOHLMqfqGlA2nuy
0vqTP5rZbCK7rS8kNmL1hwAvOZAogrYASjP5p5TX+VPqJMOpz/EJo8IHBYbuoE54ogIuj2rzczr6
35OxzIq13QEEuswWIyTJWtfbukGFYysUoMHrRNLBS+PbQYyUJmJxiy3Sn36vHwlFbiSbh4k6x9uo
toNPZO8HK9rZlQQA4vepYzldQEZGgtO4Tp1NWgH3Tj6l6Q7z8WR0+LSbgvhLO0bZeawglwVVDZWs
hsgctyGJytHUQPIOjVaR63SDr9MFFJVAvSf6gQ1q+JurgQe5a4fgbY6jK9Tg2nCvJyoRIMHNkybc
L9NeCj3bOr2XJmgnJnBnOBvLKYfzFJV7ESofunEtTlK+LaqNg5QoWBUdc7oVU3nIR9w3x9YanA1D
uuDg9gAB0jAvInbjPahHISyb75p+6iBCrNdRYx9bV3S3D+YEwU3Avfu1xYv0iP+F8Y7vbrQBNSfo
Api4jrwI/gr7Gr//4HwNvGJYJ53AiwPqYqsPdODUJa7wtAHxciCgNPCv02Qk8vCuQ5AvCOXOyrON
O3717HL6JKvAQyotK4+iMNiLMEtQUEzggxujtFi7dazrWduxBawKZOCNzS4DasIuTRxzhD1McO/7
Kf6/u8oDYVYEIErj2OFqACfGzm+z7lJ5HjCxemL2cbWRZlqnKU6ebyHUBNNipxX/ZoNWHOjkKnAR
/D+c6UficbAZh6g6Pfwqy4+gntEC6+qZ6i9edxAejBzjLWbDygJj4TkZiuzNApfb1q9ztjWBn32b
/DC+DDnHKccsHdA3jisH8bVX526zVRy75sEwQvmeVAYAxRBocpA/2kFi94MdasQ9QFJ+DuS4nZaf
p6yBaG0dgUYQQht7BNzVAXfkT/OQe01+rieopidT9gMqM6tQS8jYgGXp2Ld/duMOjEelNUEzDfyQ
u6F223M7yO4M0EY39xab8lkRIB8BpgXThPrwMjO5o3tIrLpKfqYD2N+ZAQktqxHBq0icJ2iajV97
k1cbsgttR7hztkMx95c9sFIDCjbmIVDVXhl1e3V0Fr5tjPhYmyDFI9V4siXB8EweZDJ12h53H2NF
k9SEfvds4z3yuMcI/WXbgU7oqMOHhRv2YNBz03rlREG3Y0kDhs6qTfLt5KPaGsGq+urrxpoDhbrb
xaB4aZ3gHFkBVju9qvddWv3MLMCUqJG6l8dxuUOpVLdC3Rb4n5dp6vlTHl0L/9Gcaj7UutXMz5AZ
K1Y+8/iOjKXoquuHrVK9f6r3p/3Ih3rz6rAdomsjHvcfZBQBVgGNnblA4YEUTwwSpQrJEO3BOBCC
HVsXMTzWM8xOD/UONIQu0b4qIaNES/JMArobeUevAl8XCLkuuKDxa2hE5rUltsd6atUR0a57qiIb
FNt6+lc3CENEyMATEWv3D2vIKdbwrkCocE9DFKhBGSMDfPs3dHYklKxTTvWWN2BcW/Cyiw/1qCFg
7YPLg9+84eLzb1vTNg/raBh25VfIDZc7P5McgqeDnZ7nbhK1GaJZpY+7dMncdaen5m6t33UfrE5l
BQiQawe779JzWUzdPmfFbTH9Y3uaqmnnuav3HKCCDbSK3mj+cRBYTSbOIVPw995Z7Ip1GNZqPQZG
c05RuleuoqRsz9xz03xHViQTwmDtd+WpRJHioRgGUa5ohpoP49mTrIneJKH9IE45rXGYn9bzeJl/
XP9hK7cF/ZdtgACkZIkB9k6IF8igrm8GsDI3Ey98vgoi2a6EGUb7ZSbWPjSUvXVXk3CPtEKV1q+1
NMnZl7JFFSXNLav9yXDOiO9vF9P8o4w64wfcR78uE/STAoFiqwh5/tgEiloTGp1T+z0rAZqaPBdh
CN0Mv3sV9PCq1ewG6HG1onkaUy8eQCYQDfF9WbJs88FN/7Ah7RCFXaaX38BqlNxIr8zWNDs70jSN
aZ/5N1nWtKJP14Bg4QU3oUrY50CQk1rzLMwMBU8TYbdo4wSqvpBtFm9mKKk4NFnyPbFEuQ9kxa92
b4e70Q3co6O8/NUKrR/gNsq/G6rXmH4HuFtL8FMXJCDMQoDsm5WAAQ4OUH3GuVByfi7KHIz2PjD5
GfsxiVG8pUAkvvQi3tS1Id7IVJr1hkXgcqWRnBhCiVZ6pZE7DcPa8jp5VIZy8E5WxtYwan/b6uU4
OOXHsDLWDY7+J3qJS5mnWxa1YO6tovytS2IH1ZcO8Dj6nS7ArPkixDsNyD/O+h+mnTsXeucPKkq3
E4e6GnkgogyBwM4cVrQZ3qfQsnX9FTLg5WfLyxERMqB3h8SjOMSo0zx2ZRHc7MJCMIH1zqdasD+L
ceh/+k+F7O2fbed8c8B0PK+FXEt5T4zQ+bCWe8O0cV1/Xos/ymAFRAgilhr1HCP5vO2DLNwuqGfb
AeoBl+sMxd8mJESremv72fhMC5oBdeeJEt94l0xAzxVfQVQWfYcyDshQ/SF+xoXcxPMlssDggQkV
vie1Mt5ArWit+cTUKyg//HNY2n9lvVbRGJL6PR8L++IBNf/KLGhnRwh8/vLVNrPxVlnbV89p7VWv
RjghegAerC0t4Dg9PCVSbUXQyHXBgmAryqm9uLrpdTFVoQ+S1CNb4OR8PerSK5pIPB+qDHY4OM1q
7pMX8t7HMRvK47IP9Za9WSTGY4y8IX7jEsSvSI52ePrEAUJlaYyrF3W7tJMN1NOH8kJjoZ0tMw9X
SVsDnKyHZPvHGppCNSlOWQIhlg+r9Zp26KDS1pgH4t0jHj5Ur4Rn6pFtYenjdltC2s99f7CT778t
fbDZ6Rd9Sj03IPLuEUy3ETYC+n3Vywo3KNsPodXgx1AbAUP2PF58yMajFFd+4K3+G7Ma0a+1rf8J
+dJgB035GNBBBsJ3mwGpmY3yFCYuxPn0fZYaozC+Ah+ZXVLLCwHXdOQJDKG/PFwj3TOnqOQ3Br2c
VQHcKIQTywSnK+UcltuImVoI/NL49yxdU6BdDQmIyPLw949vOuRadyaSoE/0zQ2NBsHTgRdgXMdk
0lv2PpRpCuAfHhJm0PMbUDT3Dijsev17Kfnm+Htfy6YpjvMzAN/jvSGrdFNwB6KHRnMqYjMTV5wZ
tonq3H3hTXvf9fwnapilQNzVBF/YOPwyWUC83VO7W5EDZMEQ2DC6Zu/bBri49UryHSANA01mvzgW
kDGcdxsDmYJG2/SQ/AI1QebF7ZaKmahkiSqafCEqnATZZjFRj9xcKoSiMcNjdK6GYgkeYZ0Tgnsm
rKFAFyRbxJAT3L7Bn0Q2qq6Zfk/M5SRUW+PYdrJVDpSroz5fV06V330Z5ncwWOT3vofMQROCh95y
E99eFXraKsFRnufJd/JDhBYTRqbMs9GEx2Ut9TJdnyO9/WKeN4I28SYTk7jQjstPNYzsNYb4HcRB
8Tss9nHK65XFBfChvyeiLpB7I4OqIbeYcc5k6W9D2WQoK1EGmPZhowkaLg3ZaJZsNGyNclzbYeuv
yYYSLEPN29BYQSfp13hZWKFkWzVVvfu3rcGu1G7LjIOvXQJEbpdO8256LF4HUzq+NbHfItYfxs8W
DoA7R/neFVLZObTeJ3CRoIjlEHB1L3jgrkqry58iLrIn8LHkT07tnC1c3S9kF3jYbqGGBEEuUrPz
NS15aDEUHEPxczsbZSPqrWIAjBE4okWhzE3+jTzF2967oWBqBJkqMMV6VLpb4DvdWWMF6q3buJ++
kY7KopnyYfigv0Iz9YR4DP7V0GNBhXkB5MzkbeI4H0EXJRGJ7MqhXlsCyebOVOxGNmpsPYtfp3Md
OZvJIQcT8g3UACAiBUPIarHNu+k9qgiBQgnVTPIFaDFeu8h6IBIENjRqpsqX5a4+JSNdte2k3HUF
bgCeU6agE27tG6qbEJUKg288AXWyEUv7ttinAOhHacU/yEST5E+9Zgq/W3rRYiK3orR2rutAVkGH
vjIdBFNRF849suE/Z19IUADTJDWLLw390vxsFt2feBHlx6nNCkjzWZuCJfIVVFsn0Ac4lxB5rgsi
td2h5vyJTIudesYw4hxPflMGZc/EAScQzfRhVgGEqLdZ1rih1R1cZv23vepKoooUDLcbw8jPM55y
EihecsbkXdlIcYVDgLBpl3jZ0wC+ZzMAS8so8/ypBcXlk3TdYkd+5cSQUCa/ohWzH2gRxCYwRh2L
+5sJY2HHwBMPnBgPLBhVX1bbIAggxKhpNJZ1RI8BWt8XGaB261MoAZ4MzfpuhkNlbSJWCMiJ8vbo
4JFy9CA8gXImbt+pmTRnhrKQdq2QCtw8TBiW981k4Xgku8sr+15kqKVt8e0drW+9NIx9ZeMEy3uv
fgEasHlhtlRAnotgTzZqQuOPUYbyGfyCEkRoe/oo6JOKwm64BG50JBN9bmSv+iAGDHf6hy/4BWff
HgVtwNVLHzIYbrZVbVgfHBVbn13O3qGyXjwp0+VvUEVFVKazPucqN/Yopof0yfjU9hC9EETsjej2
dWbzBkFDegVkINxPDWRSZuNM/E2u1GRRgIz3APW3ed6Y+vak8vpsCiu6ZBKKkBHqAd+LwBebKJTy
WBRx/F5NGjReui/M7OPnppN/kBeQQME+4ZBUpqFVFROo6tr+2skB7yQjDY4uz20AW0q5n8/Z+rAN
6NA1wkH2Smdtz7a8W9ZUO2kGLVSly6Y4VGF+y/3+BvZoUJ87FWgtlrOkUtXEdnQQlBB23XHm56vl
BNlIIy5fVmJkkIEkV0DtVnnoiOP/yvBCXC/EBLO4jNBMMPqKzeQyi/3ffMnWQZsuKEF3Dub1kttn
t0GI1xpAMS5qoAAR6HFvnWW5NwEhmhVkStv9WMTejSaoqRopDwg1JbPzsqLRy8C9iSIMR0vqYidq
aH0Q+jdcn6baXDNALtGY8RY1AyhgLCUk1GxSQHS19mFcDRxy4mRuB2glknUeQw5y57ZjfCRblZW/
Zuc15E1GBkXdLcJyiNPr6J7vxMlRqewONrqJncjW5cnRNafo9CFKN3dNTcPZI5uzIUe3iBF1Zd6r
iUvcRrqGOoLtx/rst/59KDr+3HVcvrpJOZsrl9Wn3h7ApKG90rH8uCgb3LuvMvM5aMp5UWgU8QoC
BFnq78GjtOYIq39B4Vq7cmrbA9lhX74kSfRWT6z8AmEtsXUQbz5M2k2M7Qryuew5RJJxxOl2sJqb
dKddD9Tm1wAMxNveFRxS5E3/KefjL7sL8ioU8bJNHQn71Oqmy6DuMPe8SHwc6onuwfYw/O3ysNX/
Y3tyQba2xo/ci6S379Qww7HvTYPTmcS16vAwEVp/lm3V3RYzhJKq06DcNzK1iIbenerwIOEhU1nu
VS7eFz74mTN+8VNKC4XkwAbtrSR4J474kmzUpcZsuq5ZUZcce+7Ojo3+VtVG1+4no4me8emLmz3x
dYy39/OgTdSLwa0eIuhxX0yeFT/jPQVJyt+uktnIyUgPkQVto2aMbX+Nq0yxoyH9lGrsvW3RWhmS
Cl0arlHdqg6tg3Jbuz7VnXPukrbYe70XXpfGrbIIkfIWV8Qptv8MM17syVY4Di6H5KgK+ZnSl5Sq
pLxmUgNUypSMgE5A5pMmBgNIDrdJUVcLU8sMvIbrEmfVpFIRNEV11tMZAUIGYcoRXwZMBxM8l72Q
m1LXJjQ3XGbexddVCrbXeZcoLluIAPcvbVEccsfJ7gij5nfqjUOa3v9cjGHaZ/MMm/z9VAPLvJjI
DSiQH64IgJvWO1FDHkODlDPohEDkoCeWVXEYDRvoWoybxUa/gEzHfqeaLlwvW6V6LXPM4BDU4kef
CaTQyRnAIucMsZHDwybzP8BuW1SyDeOx1pV7k67m80zXuHWVRLl74VcHS3beobTrty4CMpSaMPYn
HLIJU9oRftTWyNLFYTSPgxMVKUNgiKMWwC7kcw/1uQPUGnDrTJh8Jptjplp1pnr3edqcpLR/FNoV
JSjDVQbyIGo/ea6jMXnuQrd9atQBoqttCNwh7JkbABWeyHVWd4iZAbHW2SMo1aPithSDUNGItH7N
BdZzFqtPTuU5z6WI3adqerLTtkkAZcDfPvAsf8zDPqicvbLyfE2+KsjdZ6VCaxOUnbWlIU2gcnZA
utRLjxbIlgG+TotN0bb8bjmgB27auoEUA4ZGIfg9KtF4fTttap5aG5FDVIfXIPZQunYiC0ILaUzH
A5JFj3GGyg6R1b8Au+sdY2+qINEk08xcVXFYn4FtGg58UAcjLesz+E2A8DH1hYXG1JBf4w1DOS/5
t+nFlrHnMkMpQgopkDZAXD9AxuwaanR53vBfvTBOB0y0ayMDxQwKUjELXB665KMgzIfbtns0a0AM
oZH1BaWh0WsZy8/h5LsnXx+5xCRRHYA6uWmw1FW4VjusqMv1uK94uPYsWW9RlIQZMiIniSyXbsDq
ZOygASZRGvm3rbb1/wKNI4YsWR6taQCgJZDxv91omNgRkujxmOJWiMBBCeH71cSj7pIVqrtQb2kW
G2j18l0sMxREAhKYm+lP4A9wMAlrce51Qz3DabWSbwlMYG7FAlWD0t4KBHhwrmIp6Dy1cW5oPC9v
IkxRl6YafDbgd2jLLdUHhkayz3NN91f1KC4hGxcBCkeoKtDXpYHUs1k7nhJ8T80MdfcL4sWT8bSD
6CEAdBp9QRMaN7+F5Hay4dWUrpMyNg844UevuNwFV2CRb1TLXHPoayJzAu6uYDyAdysB7DR2zn4O
/tNyEM12ciwo4WqbnRnApedXeu/7Jkq4O7/jT6Zr4iIcgUIBjOnjV5pwoUwKtaV439QeaO6kpuyJ
EFxHyazuFrHo3FcFXPRqstoQl/nIAPssAganpRnj1gM9pi6lIiOujfEq57xDwqUszqUXfmwaOwZP
12J88Mn0kqlzPeDbgXNBNdp0SoU7nqKqmcBRg+Fig3YHPhEaF7K4NxFKRf7Nb7FJVVnHwvtW5m57
bYq8vbJhxHWKxipBgN1RoD7OB2SfdYM3c34F/Sww9RDDw2MeCB0VoYmGa04CeSmQMtfAcsV+cIrn
Ou52nj9C4iE26tcOpwUITib9kWxAiUMS2UZqOBvLbQqh06tsDAgkWTF0s/0WIHxfChZvA4nT9wC1
RpUN6gYEFsB/bZeuGstND4wHCCuOL0u4g8IUqJxTJ2eyrg8REBpWGgA0DOwweojlVKBDQXY564s7
am36TV1FbNOPLv6D/SERW7z3+7UqHNT5GXZ+TDNDvIjcCzdBEaeIMCjnRSSh+Tx1bzQghwTA7q0E
9GKrugoveB+sfxqum2Qiw3dKdyON0PVwRtjbVvO0mDKhQM2bQof3iLvYjvhDqYkkeHHncV16b7kf
ylNiZgkABKh5goJ4rWlDfr2WZO4BuOCpN3pJkZ3n0XiIfWg2sbDHJaYKoCOEqLcc8WiiXpOa34RV
20eADvyt5YOv1ewM+QxJU7wXi8xcm2H/FXHbEjAUOTxzx+6fXZFbIH9Mbw33rQPqAvt1zpxs59Us
Axoh7PkeLO/B0TeCU6ZGtnZs/813s06D2L97tsve8woUCZ1p8D3EPdOXIJZn6AnzTQ4+nI0WZblH
uhmjurtD2AGVcFxxwFRgSwyrPEsD9QNdwo+ZEWTv4wSIkRs58sriLH2uQ1euIhNnZhCaoGolty9F
xawPTQMtj0uAD13Yrjovk+TLQx60q6x3K+g+hFt6pvre9JOlAZLH+glLD0d6to70xFwes4/T2ltJ
52Z3cgOtUr43Qy+5TUUmb9SjBjddlJLILtwyPWv1CihWR+R7JKOGa9FnPc65QGc19CWU+gtHspRK
oRTO4m1wL/NMp3en4EyNNwA4dKQuNJrBN89me6w9gmUSVcjBuQpxPm2H5L1h5RuVldY4bkPsTkJ7
dSyCvWw7fqaSVGrIXgWWv/ZQE7olW659aQK1qdbRdtQb2Yfa6v1Nj00yvQl5LDstm1Ret6mY37yI
gqPIs4cAIfRhjT8iIKwvcV6Mq0wPUYXsn3ID9KG1SCakNUCxA2jGoBvq2UBugygsybaLLWZ5eilQ
hQGmzN+OZMwGJ71U9viMM467p8nFTj2b4XFpKJQyIy7XrlE5321AwiEuMkHBKwNBYl76Cnw3aKg6
mnr47v/0PIPvHuz4a+6bFU4CaGkqS9ovnjTz/bJ2WRI71nbgqGymipFw7HCDyYsDkGzDlUwfGlAm
Xcmj9LLDbAemaoOMvdosr1r8YSFhHI4lhJnx+jWMNLNXzEbhT8vMcw+FahuJgf7Xi9lwk22vQdaL
qc+Gr2KI1VEM0HkKeN8elkpBKjKE3O+vCQqQ0yxN0Ar0fq2YKw/J6AfFP7ahCc/NUkABOh8qTJpt
x1rYl+npOBAxj1chxgiMPkg8HBfPXkvirsDb+ggddOscTb51ph7uWo7alYisgo1LHcjmgE9C7QT+
ZGefLo/xoSGwsaZCTEDK2RbhD3c111o+VGeWeQldcAl+kqCMg9tQ+VvEA8UJqkH4M6FqTarbzGJ7
WqU1IKQ4Nb2EplkerG5ERg8wfqihRjXwhrFr7RQqa4+Udgi8jF/mWVJDpTHN/Kffh0wFzW46fbCp
3OGI+hmGb0+WnfLPHWpvd62XF9m2AWilRIb+yrWQNKlJJ56VHqFfBqgjuQRW2K2ZBLSTfFIXImur
0UbwGa/Nf11XKV9uegU2S6oXSV27uaYNP84VITTEo+g4l4/QEAf046wZDbDqP5z1WtoJ2NsVeHFX
kw5xO+mYPzEk16rJLW5koiYrKm/LGuGuaQhwXvZEvb5MP/iSPSksCFuBqcnVyR36yObPW/9H0Iec
KGTDS+MHffjLx07D2VX/1zg1GHpcgTyXH3yPoKt4HceCv40V4Pmh4U4HGrrQqIJGzRRvacgDFQBs
NCCaCzTImzCYfOr7BurhGJHHVOXQigzuXCjEz1X8PU3LdYE31JepK/tdmKbpEf+501vA0zdyAAEK
7mBm5d/t/CY6cOQuSRZKplATAqNppzhtLRmVIc+ARJKBsfXsIbokdRGhFMYGmHAZRwEoyev2T5o0
jArvduo+jgtalxRpvh6YWAHHCZ5mMfVPqEYs11GSpj8m8wvHo+xPFw+0VRFUIJwURghItR+9TtwG
UgAHlC1d0JI05BffNwqJZ2uKshANpO6ozgtHqig1xJ5G1IRU2LWMbQ3PpmHEenDeo1ZoTYkf3uF0
3vg2LhH/zBuRbXHr8eBd8kZD7Id7EGij2KYz6ksbTK/jbylzVB504HzKwHLfN71co3zQRMBMQXpF
+5C+OeIRECKUz5wV6aXXKXZvSqs1q2V2bPXQMgt3z0M/AU868vFxIcQtyuo7jUz+RcSmt0+kHO9W
aEeb0uLll6Hxrq4RGn/lnjpMXu5+LVQ8rBEkNXY+1KmxH/guS9AbHwaU6uERGsfDwUN4dFWNAvWD
ZHQnFB8xHCfGLIAPFJycTcxTbyPatnkCirR9qkzcEXKUtmW83tYGsgU6dfqhaeV+YIFxKc0O0Szv
c8mTzxCcTN6TJu6QeFHJDm+X+D2ekAeeAKG5iazJPkVIagKHHr9rbvhzBjjXmtzSdGw33EPxNM0m
/nDoQuMsUs/e8Cl+xr2cX8CCyC8AACMK4RBcmwxhGlcH7QNuCzxS53nyD0AMneKyBMUbHypck7z4
MoUEatqb8Q2kSYb9p23xe22b4ZNTAOTssSa/QjfT+qMsEdunocjZxyHNLs5MOy/DKLDkHifHaVMO
qnkp2dCjZmFiR2YZ9Yvfo6g3sL/SHLgB6xfZhwFI48LKuTkZ4lBxVGzBUNq9icBqz2EH0CsNo9bw
n/vMWdMoVqJ7iytQFUyoTEOiq3sbrDhdt3joHH5lnQV38Mf2O3NLPV6BSi8GmcQWNUvjGYpOKI9E
4SbCCcB8GRC+88Zt7gfNKoKi65Wa0qmqK0IB3ToCXeOGbAy/8HXUzTIUOXePuWUcyU4eNPkwRGnO
FyjoBtBtxr7ksexBvg241HZTjQ/uYYKGQVaCxBPibANwpE2ZrMNc5Lcwbs2NwZPpcxZFyEuK4C/X
gZAfbmvf/ThEtC4v2vso46+9Xb2N+iVILGxM9wpZ5pAkH4st2ZYJMFsf8ZTKL7Odsa1Me34ErwY/
T6IB6pi687iOzLPFHECgp1RTc8BFm8JKi0Y+Lnlc3VcoyQ6q9ERrbB6mW13ivS5qUE8A5PC1BiZn
J4HMONAwRBK/C76EtVkdDGYUu9Rs46/SCXdJHxWfQHUxnkD8i3uVthdiegtHo7rF07hXIuFPVQDw
YeUiuciMlj8ZqcOfBHgDjmMuJG6/f9uoh5tyCwGrJ1rJHBt3w4KhmEOWm0aFkDhOGn7ShCvfcG5C
4AwccK8WaO92HHDFC4gbw3MJadi9JWX5nIUuW+c87zYMZYBr+mBwPHySKkOG14XiWGW2OK+MHl55
egS5mXTja5mxiRTGsrDLtuCEQ00OCZKRF803+G9CPXCUbbzEbjZtZoW3NmXqrIIg3CGDEn6qWhuK
lKbzp1NNOFF71pdB+b9c01gp6LWlOK5pVxHwL0qW9carmnrbaBK4VBfjcRaBYySrLais6Ka1u+Dj
eKJ5cjVNke0BQL6T47KEJmc/MUBtPUuiP3zD/ys1uvxlmGJ+HlpcjDxf1t+GutkNvlt+BiVIcQj9
Qcuu2vaXSX2l+c5CHSX2Ag9W3DVvoQqe3Xaqv03QD1hLNe2TXDQovJl+OOC4PKVDVj8TmWYszR9j
4CAGpxTb26L3EDyPoSuR+Ll3onFUsnfTTLoNKD2PslbRfXK7Ntj442GqgUCeR2MDaOaYZw3+NPH4
wNtJXYtx+mQyGbw0Q55fCshurw3T4rfam35QNIQaITP8mZqIZC0Bkzi1mk2JBCo+eAD+tRBwQOq/
1G20Nhz18KQvzmP5SoOy7NJjL6w/moLbf4ypAY75zox/9p8bEdc/k5b9rKBk8QkJ2wjPt9G7dq1I
T00zTXsFJb3nqMWnxWVsfu07APL0IlSAHCbIUXzD51Gsqy50nq0gQt1ebiJ9WxoQq7W9GiVLHqrQ
p2ZQT9R4XWydcyhuF37Q+iuyodAoRtS0qo517/3yA/W7AncaKBIWGzknQQa538m9LPa87Bm4xjmY
F6pMPdFEX7DvkyoBCwN/wFF0wC0nIFx99WsULgiRaaI+1lQbZEn/aJUwVyUAvbh5RNk9qaQuJpuM
A2Aa0T1TEtkd5gafusb+YdkF+zmtc68wPkUtBzs7WKEREarr56lJAQYfs7MhwvqZ7KaTfzCh5qxE
ogXc1JRmqEf+P5x92ZLcOJblr5TV89AGALGxbXoenL5v4bEpIvRCU0RK3PedXz+HcJU8UpXdaT1t
bSheAPSUM+gkcO9Zlk6XwPQxitmdNzdxYI1HigSfI3IuF2YaZA6R2JOoJpp5pu/aJCgaB4mQ+D3j
3OvkRAT4pn23yXsw6RweY08c9+ey7ZAwlmCgQYWB7vIsfEAm5WfXbbAi8KRWkBJxJ7u0IMb7aw7t
kCInSBNuWpFCYNmLv5u3tGjx3ypTME3NG9w0Mbw/gQ6T4d6EHWQjL4TZCxOZs0oYemzA4/h8VpFC
xtVCAgFay6HegAauNgWNs92AgtJCSVE/mGZCZcbNS2ArWpI0176+2kYqYfdmAqrq6Y5NeAJKUAwT
Nx1F4jYs+XlCMkbfowKm84wHsxjcLAH36bCY5QGvsawIuK/2G/R7p4e04djvKpJ8BH3ogigAbh5p
XgOsI/BqSi4sgHMR9OAKhkR5A+vxOQxRhnPxOufu9UdpnB7T+Udb6nSVZBBggzk9MBTmh0vNcBFB
HnTIbLcYPA9UruwP0mKtiT82PY8yoWfc7vSMDEK79uSEPejcd52bheRZ6fKiawqPQzwoQMFEAa3I
1aUIihHVVwaJ5F99Ii6STeX490xPzaZHUvmFNxCFbFXwboPf5/KA8BMUpO2zX9QQhbTr4L3Q1qGE
lK4bNI2zt0qC7QSpwzuPWfiNTbuoS8IVHjg8duGGAvcjOUAFCzvuhzRH7tQr7qs5MD2wz6qgmB2D
qVuSwoWjAHmwf0yMj98jG+IBcSD7Jyhnh2sHPy7X42Pan6nKoA6c2+26sfp0V1tjj70Bf5pCAnB6
wSiyEl0P/kb4es2mhAKKIb4AvfaqhIkMaLCg3vjvMb7IgycAlJGR4kc5J0inugAdK2sGfmRQR0sd
z94Xc6Sw7S2WZo6ZHWksC9X0TeCni/QMK8r9yLps1yTgiSkL29CyyleEDVCLmsOyBcvHHJmGJAPW
V3nTuXZc5mfq2dD6nioQcKUet8goZUvq+PYzHCY/h00AWZHbaAD69ypqx29tV3WLXtn2hYYRv6Tx
4N8NUB64ddlzf1mKRyS6hm2TaHmi0g6ey3RdEs2ewz4On/N0Xc8B7FOnh6F7ruvsIK1YX8TUsOfJ
yq8R6yR7zkTyKfo1ZsV2/DSCBZEDPVXZ1pdiLNSd7JF/IbH/0nVBu9e0Q6J3HuzzKIfYS8jXYBW/
s1bLJWCW1j043R9E+eNXwa05C9X7J9Mvy/gj7pzP/ZMD1l8/OD0eZCiezRct8zPrAWDzJQsIex59
5ZkI5E3sXOaxXzPN2BwxrF+fCVJgx2nUm25Q1G00FkA+cGivZFtVTfM6tdl4KKAGjKFhfOVNTCF7
IGrg6hGi4BHH3evEwuEQZ/Hk+kk8vjILWxZNfX9j1xY2eHDdAL8KCKGDiSfcH4cCJtRwopjHP8UN
C54SvP3g3FO92WGcn24NAd7jUwhCxFvjB3iI/rkfO6oQLwt4FZoXFhJwHdjEk4383L9eYre+21ts
GiBsrLLB5dADeauc2XOCVd966Deu2rCt9rCotx4DkT+ZJVdQ9rlLpEzOELCuAPD25cIMsMB6h6Ms
eZC4rgfigbHvzWs4+KWvIs++NBMwhQ1Slae+FT8bCsr9KaqwowUdZFwnVWHBn8+0ZlJ+yEefXE8w
p1Y2lkBW3V0fqeax27EpOh7M4W2B9Om5++mwjB1MTcb05zLqNl9AD0YRDmcWX7+lYd+d8giFrjTg
EYhJxN+Wc+gMtQ+2C3IWZlSGukW5NfhqBiMaZSc+EiyO3GyK4CWm4H41lwhM0xmNy6lC1jebsPvs
UbldmBGvgdUTD6NgZcK8axQwhhYYVZwMbs+7aOuzLnnMdRaceUbOoNEljw6qgo9e3KhFiNflzvSJ
KWiOkx9/RTFgKepAP/QO4ItZB8MCq3TsF5l61VrhW2xMCCo+CKv+CLwGj16hWRzCxUSXx5A4W0lz
5444kig8VrpyBRwjDI7nzlsDRuuzbzG+DCOo89uWrU6hahQACaG+HiXZRCB8E6tlXwr4KZhhMzHp
o9cUGsdulE7JsYbQ3qH1GV+DWV8/CMiAuokQ0Tch7Z3iOf/hpd26YmX+Ps5Wslk5EFCg7Q6qywZw
YprYJnTXie5yUy+9oVHaKBfb3up+SD/PongxELhld7Wu5BlgkAg0TaTbQFnu7r1pBvFMRSn2k5zu
W4olUe47ybacJugDzGwWDw+ymCb8zhBZLMepN+MIUdYb1YXmsD3Dv/4umMkwZkZmp557lXP4df71
0zirN7+NqkiCwIcimXuD8VoURbE8tau1gfBeBybRnfyhWN2gveaohMTMda4JraBttsBedC78wUCf
wWpxEfYheZRI41962u10Gx16nhdfWjXVW89Pgk2vPf6qHeWWgxTfpN+0S6w7/OMECdl7X1XVAhJE
/loiQ7es5+yUyUiZRqfRLiiDbndLXTWzqIAZNH23cJ6bIKWxu3WZaeYj+4r+qFJs/1DKnnkdRQjr
OXi5qIWnQHEQIIKJReD45aYWMcH6Z46duKruYOXKN/DhbK6hnqebgdxKs20DD6OF6VPmlHCkDBs7
6X/+CB2TdIfH2buZaP6D5hOaWrId0q4vtw81/ZnNs72Y/MfrZ5q+boygZdHfISmSfg0KJC8AGvqj
5VhHdMITj6Jphw3WAclu6Mb8HvUfZ0HLsPqDNHvaivIDmboWtLtM3NnQK91bUNABl4x0zyqtvvrz
h2Fjd+zTqXz17qy10S4xqiWT1uW2QY78pnrySXrbTMHzNwPyBum5RQBU9aK3IVJ5jc0QoHylO06O
2JbJ+NjgOzyoJvBO+YD1srIm8gZFpcS1MpWehB6HxwAKo6Z/ZICHBHXKt1AAo29YAuQ0wxK0kndV
jaS5eb6385vg+tQ3MYRpvoYBfmm3V8T1bZDHDj10VF9Pu/bJXK4LQbxjUc1rAsvqXKMZZ1TdaK6g
q7QUo+QlsklO4wZWjutmpOWmqRJ7YE6ejaCcme9lSXi0ArA2Z3zRrbnZAZi+38Jb31BFAfCiybP2
NhBBdFPR1OQiizw5YykJPzgFgRb8nbD4+3XUj74rwdE7/tZfJiw/5wnUEeZBMz8pPJ8uzKFQEGdy
RHcdqPhgrVIuqQsse3wOPXHs7IRlblw2DNi5km0GUToPlaLYxSRkeR0tICu3zEVW4xmF0QS6uQ+j
AnURwbWnGPgq11Wwsr4ZaZd+LkaY5hoOEMu9isv9NmzmKFvUoD84+aqzYMeN9/8hmEVloTCizpal
gRKnUIeyFDCGpi+d9WnNUegnLWyQHNyR8xlmshkwYZZbroK4zDEubcBlzEBrRdky0qENCgk+mbfJ
3dhIfSzKlABVVHzwtKcPfsvJQ0ygMqojpTYm9INK3gfgGM1jprGBzl7DQSZZAqhDH4gDLe8ugM5u
wKfq2ATQSEWhNJ1L36bHNJ7HsYEP1Pjso8RGoYNJoGvlRUV3sDys88wRvB3nxSCDiaQDRWLXdOp5
zlVL7RZLyt4pKwA7M2UbBt8f8OPybQ/L6h180gBlAR4Yrjoo6twa0/drWhAB38AHWq6gxDe5pEWR
w3il3TzUzJHpq2BIRSKgDEyXcV4zHmwm1I2S26nTj7d+UjTAkwOCY5HUh1bmNJ572FR+GQBZoKT3
njQkdh4G5AvHuTtlYHxijQSNsTksQOve6EF3K6sANCr0rH5XzfxieM4cwRDljyOr9ZonNlmWQyUe
+6y37mSgNiYC60s8/nl+oODwa+abQb+SHlYpznW+OWmeH8+fb6LbfDXF4TrtcljdzBn5zGmLYQHA
4Afmko3pSzmBjMc8yjk4BouWAUwF8SC66AhDbIZujexBpPq5DMzFvskyjgJQNP5M55l16qf4mhUA
nxmipfNUM35dsk6A/MQozEMPtYGuDEA1+U5yiMP7IuoC7Kj+HDd9UOzwlK4WDZUYv833uhALbNuS
W3vODtTUD08+hxDQHA0J/k6LOVmTOODImXRCKT11SSJw/KcUopymz0x2mnRYkmFoVqZv0PSUA6Z3
aRq83nL9jAuU3Q9AWWCxZ31pSQms6oAb0YRkhMx3IkcP3FKMBskgIevWB/sx5QDQjk3xU2G+ghgi
lv3Hm958ah5/nQ98nAMRud/QxWaNNw+KtCTHzmPJBshVZOaHCGLsfQ1Z9vnINB5g0de+ISPDJuyD
023wv5z7V1O0kw/roI1TAGQcrN3bAmSXkNTbIqTIckEA8tiTrFrHRRE8tBxYrdTJqteggm3J0LDv
fGYDlSkckYFA3k21phse1Gzv9BoiMmR8KzsNF24oOUM50a6fwqp8Jn4cvkcNPMbszCkvudeVxySy
qqUZ8LByyEk6vtkweljXtszBboma25maUwKLRWTNqpqUe0vM9s3ET79mRXPXKL/2YRzyDKYs3HOy
7I+akealdmS0DLy8vlS8oZthsMge+wEoyQXW3k8dFBSjjEFHOCCHqAcbktcwAPfDpt8VPqymipmt
FsYEjbBLvKXAZTN9pknqpybDcwR8H5Th2uYeotL+qgrHCmpYIRbgGcRpVkjy/iu+jU9CAhEm4+FE
eqBlFMVTpWT9ADdMmW04SlqvESsexnzw7gtoJOOG1m+m+zargfTjK+PVgzUl3r0Mx3MQleSjglbe
nbSJcxHuo+dV/hcIJZUn5mCva3b/FLmBJYozYkd6u18mpJ8OTU++B+B/PnJvRMqldoZNZJHmWVoO
+Lpx+vEXE1LJZ6NUghw68nzHMdFg3/ZIZWSdB9WDOTQDdj+SY5I6LxaJYIrnDeOKYAUPtjIRj2mX
qhP05R/qSfHHSWXiUZbdxSa4HwujFEVg1LWFKW4A5xsd1wtoyQXAj6HhNAqOrPI0BHEHvvxtwIRm
ipnciRZQCRND3yPf+zYAo6WEWjJINYOKg7XTZ9lTgzr6wWfI48WxSp9KmfLHiLpmzPSkEYPKtxMl
R9NnkWBcsbQKUOLD/Nvp108bpf04we7CbtMnGrXdYxitsG6Mj11QryEtNu7SeUOPmy0+mn4TApKA
R246gCEM/k23KOes3lCzbonnZOvCnocfqQXc+XVEzSnBa1xr+x4gsXJr+sx5o0kTqjljaOLEycO9
AKrbfIzpCoZZCA+2DctiygAGKy0PEn4FEOrMy1ERCJL7sQF6s8U28Q87g3xd138o0jZuNgLI4nOA
lqbQo2s/oNXzZMffLGCk/ijq+oD0Z/cqhzJdQTKrOqLe2EBqILp4EhvOiVOAUcu4eYPWWwINljdB
nGg7FqicmTCsg3WErN6Xrm44gKngr0XzNKhjvvahSgA+HMVJi8Z3zXzQTNnstzadLdDJ7oH0/8P0
VwXcRiOWkTWlETb72QCYTD11O3hd/DwScx/kEbsdVAH/blTM88ynEMFPSckg0jLns+oMnhhRNEA5
71cWDCz5ADJtt7h/b8DBPJqeNgLQJ5OFf0yb3F44RdJcctXwA3Y1chnFsn1/U8qr3xuS6iV2OgxL
0Ryo3ARkcjPMawfg1Mp6hsil3iSsAUx7apCojPQhG5u7ETnyi2lEkPKLjsslVU2BfP2/+vErs7Fc
7YPtrQ8p5BK6rx13u4qdimR8M7S+JPFfolyKe4aa4p1jUajozrQ+p28LkMg7tk+7Sbwk7M1087RW
24TJfmXC+exUJfIeu7DqrgRz/9PZCv/+vVP21TFm05soaP2cqG4NtHb5NhQRLBPijq2txCne+qw5
QBzBh0w1B9698qE/MfdHNW1cZaNybU4HtRmpWpxeRrr9dDpw9AcIL/hPE62xKkbiILcUNEtIvIlH
23/TlXPgiSCPdcqKcxaWYCTP/V1r58va9oa9pXr+Wr+b3lSN6d5BAmBpwtBToAA4pX2ecF9DSQWa
YiajCUdNfYqKEZK8uNQu1iz6lI7T5pbLNDMqRTZiGsF4oHxR5rqATiS7SCgFHYDteVEln8kQUVcc
NK9e6oxX95moq3vT5aGrnLsmVXgLMH4AY2pBTlD9mB8cEYDFYA6TycNDm9Zvn/rMxE/x9dD0ijSu
tKtHlR9EPS1yDkKFM0n2EbRL0o/hR2SX2g1RcT/7kEc6eikIAaROxVtNIajfVuwj99S4cFD0u5dp
0wAoVAcbkK+sp0a6sPmqABYW0T3Qcj52gIATJUkjvqUQURxDX7zGBPmcCIU8ADSCTevQ9JmR8AGK
eMW7o6F47wXOeMnyUh5iCRlKM4C7JQDw9psakgpss5k/hDXqfdTgKpgJSczeFFf6Ef+QahfiR7mO
6s56bWh7/YTUq6Xrdel4ggM0BGS9sgIntjorPHk3gOGDOC9gcbYZCxQVZVok8JWZY+GjXHiNR1RR
N/YcX1eB8DcDIH0AM68tNfhb3jTd9SRN7sCdolhBooxwGwBUIrmLvJYuqqT7OcDjYrpL5oHfzjAD
vqcwUFQUAnSoPJiP0mFDlxU0J3YJo8+jZck3Cgz9Eqo3SEihaPPCgbKxw1a9tX1RbaI+DzdhqtVb
NyInCOu2LxUEkvdV45Cl6efl8Fo0nv9Ql1lyBvlALqpiBC/Nsvotsbm1BeFtdHtd0idLOezEvfjN
RF4jhkcCONQ8ZJrCdo64/OTOamz6lEF0f5FHDlzB8JLctUyP89NxONFOOQepAXGfo6veJCgDMKQC
r+Ea/nkeF1Z/gsXpSz1OzXnoQ74NZ54KAZnnleIWXqRV1x/ZHKIM5jUOZCbg1QpyvweE9dwNiEW9
Qqqq3Jpw6PV9IFW1hktbt0kNk8Zg+qG46mLr3h+6lPb5JsxBP5TQHAX6DFsNrzhkBHgggvTcQw/u
FeT/VX7C1pzusJXm27b06jOewcUK6M3kSUj4wUp78r7WkXVSDqDJi2rcJEVRX5IRKVBQAEGM7Lzq
kjq6OPZFXC8newzfPamwvgmnN0vTn2tvv47sy3wVRh98qTygQIfgutwaPyrHYyGAv8sHXN9hAKFe
Jrh750Npa9x6fVKh6Jw1C8pa675hA995DhikDoAFL0wCha4r+z2Cym8KNA1U0/lTC3X+FYPHwrGy
/PTYsslZRUGqnpwkzxbDLB77Y4CM8nenCvIFsySM0QMAsIbC+pL4nvUF3L9unye4iUwI5xpoGfaR
vTZhbLfQfg/bco28SeIykvQry9HhW2Tpb2kZeZeoc6aLirI/bMajt6hpypVCjm2LtwZCVIlUl0Yv
DDcy3Own7pqznb7QC6iE9adWZe3ToH7Obyq72QxFTNbmdEqSuxIvncesrxhEU1A0kw8jEo4PQdfx
hw7GMlZXy6OJSj8HTWaCSLQJrRYzBs01XlhdsDNnDb2CnjnXeCz86zOwXneWVgOJ87FW/PrhA9wa
qrRcsyCAVByfXqOpH7+SMBOulHl3hIIgeUj+1T/O/fpX/zzf0974dQDa3R2a8ef8Fr/kBN5IeyzW
q+XQNfAl4xqa23ZvfYnwFnEDwYNDNv9N4M73gLL/dGmrcvxSYMU19+YQSbobPX39uw1jd6YZfsMC
6jEvrSYxCGgMGABCxy9ZBA1WZr8wWnnHqA1BSJrDsPCA/YJmDpy/EVYO6AD/xUmt7c16zvhoc5Jo
ZY63SPFXJ6HkIR89qraZHq1NJwLoX0WpddeVvu32eAF+LRRbh0PUfofy6XPRDulLG4UQXYjj5JTm
4XSIEh6t65iFz85Qhgsbhf7vsZ0s2sKyViILUCKxlIB6NRrRdPIIcBdIaaCYuCNL5NHxq7JcmmEy
xxZRgPIDcBdyJtcO8lsPU9WDTwqA5zsfhxUB7ASKtvG5AhLxrbJgTdWm/XApRJZsbVsMwNjX9Nzn
PVs4XnSvk6y6S5Xt76BoT7c5Mql3UMYOlkEh2WtMYSVFxvpHT1HgVWn+MUY40WOsfUSJC08IJJEX
tIUW0Vj7OnBVMrgTnk0woZrDWEEDr2xhbtF394JV+T10/4ho78M46e5tmLBeMs/H1muO5v6IwE7H
Lhss0uSWE109galXPdW82UI8prxcuybguy1AunZmMNDw5wPISi3NKFcZNpLE/2EGJXgvT3+YAZi1
VviA9OA13g4qos2XgGb9trYiNWu7wOSor8GGaKZvGXxtoRBCvT02FvyBY0ds+p0phbvB4CfAK/J4
B5AFlHua4emabyKEk0NKpp9h0XTX8JqtCjQqdfNkoaFuM/T90haet0/ISI8Ra5xVzAbrsZFYifCS
gqefsqW0IZhYOPih8ar66mg4R9Ag/w776XxRa+ycA25D4oLSF6uz7IeZ6nI0/XlbjF/HVr44GRdr
VffpckwcbH4i+bWFdwPsyrwYe/7OWfdwMTlg+VtB+B0/Ipvo8dFpfL7gFmEPQ0Rg9545UPBmTXeg
0PoCqWQ+bGa55TEFvbxJrHbR5d6bqVndSlifMNpmJCakWYKw2romvM3+rUJmwnSebLPo8+RPFTZW
l9CdjGrXsN0Moa3ooKo8V9CRFLdqazmA93jlv5lhP+9beLLP1LdsnqPnOT1NYTgsh9hFVsaeFkEg
nZNpygbewFashhX21t4pIhWGzWFLVb2DYPblU9/1sOH9A7Ly8e73D8OCloPmkPmu+eykGPtTF62s
Wb/fhtAOnFXL70a03zRTAyf3SgcgMtjOVeDf9Jc6XOVhlJ1vU/sAVj5FFsmd+TBzQmojm6sSUaxN
H6s5kqgppOTB75fgPs6XAD8qD+sg7DSVXTo/SYNmhCfWFC5v459OghKzcHNdc3ADWxvr69o7FCRI
L9zhYgFqSfcuaXGyoXrxxZIovIyQydryqrWfRRFfzIQGtM6FxoP74mUphGu0Zy3r7odPa7ZidqzX
Q8VQ5osIDJ7ltCcAqe1NKAKuXepEP4pyjBdFGNnPA8nikwk9/GSe6HCPtA+osrDWWtIwC94m36sX
UISSZ2X3UGAM6dkDZ+ytrwq5bhhJNyaMux5VEqx8iAd70uvFhReKH+f19VKby8ozkKWQHfN24RSJ
WS9Dc3dyZhMiE+PfLii0+oaRgrec+QlsKzzlypgC0z/3mYaqMrnzo3hcB4PjLW4D5gwsbeM9dqAP
pt9rMrFoq2xcd9jxnKUQexBH6H6YI9NljqYUTkVpvjRBmA7NOUTi9GzCPo2sXYF6kOm/zvg1iCvD
1vBRhJT7rz5zZCbjWRcvnQzC8rc+c5TUsHO18A9ZwhogW0iIs24MkpJ4kDZeIC0HGKbKFo50wpMB
X14HwFhlO5Qf72dSpViaEXxMvBI8AqTWgebJP//xv//v//kY/sP/nl9yVNbz7B9Zm15yOIzX//lP
W/zzH6gnzt27P/7zn8LWUmshFP4PjVBcY/zj20OY+ZhN/5dfjhYwsgJZsnqsPwo+PeD11e7J3FRN
1u5N6A93wDXbgDj7x3ooVwS+G5vJ71DKAQR9A1ndfpFDwf4UDEqfBtU5JxPSCRRKCwy+DmSaQzaw
JZPluM5VBUZUk1WrMhLRihNQVkOFwnA7OdtwEuExHmdhgUKhxEbgWq3dv/na9K++thYM21SpmXTs
P3/tRuc+fotAEALP1q3lxHusYqbwGKnqO4fmpshK+AGreBPxUbqOhSW9adR8NFlc7QgDmQc2S3xm
nQYJeccmE0Tv2ScUdl901wxMP0+ATSPBCBM8AX+DBlnHI40TVNN9+Q0grGjDsO0FAQCND/usv/mW
XP7Ft1SKaKIg58lxV/35W6qMNR6kq0CcH6i1sRMensXclGOnNn3pvFde3B7HOMjWQIOnCxNSH9K8
ubbPRV4R10ZC20De3Dbr73vQVM+Rb1vbVCFhKvhEds4EnHFeNxogfjS+HRwENh0HExXtCN00MJ8W
YVKmLz3w1iF2uGe7dbBGqkS7CIDDf+71SM8TuavDdRQ635qMjV+CWkerpGtRpg6RU6cF/tNQxMrP
QbkQGq+n//kt4TAOdU9pQ5fO0eTPFyu3E59bum8gfsWA+c58yJ3ODbQEUQEB6GWdgXOwL8BSXgAB
JzfoBj9NrQoAcA5kQIYRtiLgfqcRDJPtTl94C5wkBvH+r4+o3sHX2KblZYLDyCWqIBc9VPircJG7
BWlfdfTKZ2+9Nq7zlQ0JI+A5/uY7cvbvN4SD3K7gzLYJ7nz+5+9Iy6GAoV7RrD3HURuGDZ7AAqns
4ZyMnXTTJkjUzQ1YQdgdtPjOtz5IA1OXiIS5fp8mB3tw6EprlS/GtqpPM8I2KyXwKqEHNPh5TCIB
zJdEnQ5SS+EJdBT8AJAON7rJKoPSSQ8lQ2i7QaCL+WO59PwMtb45Q1/JPFsOqm1WsQTC1imbdstm
gGngJ9s8Ls8+91aR5Yn/j9+LI3GRubApIbhAf748eRy32TA6ADxgN34ErJMdeQ5ppLqkndsrejdZ
ZX+AyVLuJkr6Z4Ea3bbx0hcITAaot6WwxxZ2WkKsYbrjgsPNgBYp7H2TTuxDHSN1o/l9WqCCIYaP
PCrU49A8A0k+7unsXDxBWBqwLfpcxyDbIrnfbDW1dl5Qr8ox8ZYQTkVqMejoJeuHt6gUK2Sdkg9O
M6xRNf/exfm5ZFjAwoZybzVvWIdrtUj48m9+KuovbiMl8NRknANB//tPBTRXfKugr9dIX/gQnMS/
n88eW2T+EubI9GFHM0O6e8iwx3sJGudjiyK/jUfK8m7yp2BVx9O0zYASOWiZrDwope+NuDRgHihC
WXublAzLjqbZ9gnfFyi2HApY0Wx4nj0heyv3VOQXqvpwkVTY9E1WsWXame4qeHYCGg918gYGEtv/
/tuzf//2KK06hDEKnw6l1W93yVRkpKhEUiP5D2ookKIK24cRiSgW383eI4/IU94HcZwuS87yXZXm
wd6yIfFeIuPaUqiZm2oQr+EA2+fDxsu74ByESXBGJedM/PZHzyJxzOq220LvXgMtnvfYMoLiIofU
OmsAUdf//Xcyb4I/LwOAObG1zfCeYIKw35YB4UTDik1FvQZxhbsN1ytUHdJ9lQj7WOe53ueALw+w
mzo2oNUd20T8bBwYDrq2CHZECWTMU2u4TEhcXKo6ZCcrPOJhCFX60TneGt2K1SQhT8UgfEEc6LjH
8I4IoP2G8nXSLswhMLIDauNo4E+ApHQ4bIgDVsQMBgP+wz/2IsUSPEr2XdGWbui3J9HZYmuwNHVS
q2XLcuRsKp4/1DH0Jqr4OOO9Vg7rgaDIbOzUauUGXtPPXxXKVMRie8tTKXS/wNEMUjs4xxaF4g70
rRcB7f0La6fo2lRt8EGxZfmb57M9Lzt+/zMwxvH/Wmv8z29/hhYSguD6oGYZ43INyziFzAx0piFj
kkA8pPtgU/caqMoClIZZZ4dzb2+1+hjWPbBT7YAd06R3E172O3Dw36ecgb4wN8Ovo7aB5k5JSrUS
DGbqAAJjk9hGR2hZRceoGp+wkI9OAAi0AOdWwaLJ6AZ/3hyaWuX939x0f/FtqdSUYPHpCMbkb29c
ngaqhVlIte5tyB9WPgpVraN6ZHB0vPYPY+ZBhc5Jf4x+cD9mG5Ha5TEqsXEZcSdYgL7sIkClgwpS
MJXa9VaenicpO2xb2nxXQxfL6/LM9VPZbiBT5gB6MLyoKIHlB8Q/3SyvKnfqOmfj2Gm0DCEGvYrA
SDgkc8NsVJRsQGXcEboF+35ukFV01ipHfjXMi5NpcuROTroA13caZ4nwAvr/fQM++jgCMlTFDz7E
g1WvuwuU4mZ35iZe5hLKtNLpm6XMpi+UweIonPJiX3HW7WRgQU5N5uE5L5RcZSWctGPAvv7mTuP/
vgB2YKIzX3TAgQgX80rh07q/CLoJi16vXE89vJlmwAuZRL8NpFyPuZO4Tk2HjZLgrtKh+GiU7u5C
G4wkqdfgJqcvGZj6yzKHjWBdqG+Fndvz8naRkY6crAnpO0hE6HWP0oYjynqhPBi6WWTcdc6FhB6H
jLuzs2HLtgMcAs4ULWn3NnKpZZfbW2ENtluCS2MLZzXmEqLsSYpLY/FlWcls2w3Bx//8VsRTTykQ
XCguivPb5YDyWlcURVqtgZLEPwD2FVXafot5CQAag0dBQvTR9/zojnoJdUFo0hvt6OgRehftsYIC
uE+yrVFLbIoy2KrUZBGkPNaO066mKSvcHoicspD5s4C/4gKGGf5yAOHQz8b3RhG2NcsAlPiSPWqT
Yzjae2Xn904CEAc0caJqkTtQo7LjBOmOlp4MKBxlk3pT1pDIqxPg/zwG7uS8uoRn5lfYWMMBwUiw
zk05wIAZQND/x9x5NLetbXv+q9y6c5wG9kas6vcGABhEKlmW5DBBybKMnDM+ff8gn3ts0bbUr0c9
UYmkAggCe6+1/ukiriZ5gBijbFAOpa5TKwjDhTbvyrHqNznC+U1vzfYNBDn7Zkk2LRI4GgZxHKAl
XODzVb1Rdhlr1Xmy6hmarmlgVuu6d1p2OVUywylV1qE7hDNjym+ssPmaT8iJ4r5itY6YIevgHxfg
LuqZDNRjk+n9vrUM3c37Jb42muEWROI8zh2IQ3FOhJYj9upojntsaBImMvVHEspSn/1s8WNqJ6HL
9wU36VDoX/LSiC/SUL02QDf82YZbyh70oekz6zBkVgJ0UpHnFNaQVyodm80lRPZmB54Z1uz9+Rd9
Sidw4KY9t1KtPbfn0DkuxfA+gqhx7iSNbyU61mZBnsLL4YtAQOVZlmQ4IrAxev1afj5dJ6fT0k1V
2oZF/c1C9fLWjsq8r4k94NbuTNrpkZCfHulF39cL4zq6sLhWnia7/lSOWkL/kXCGB6vb1tkK//MZ
i9G5ZfrPklzWwi/K+zBLdn2+DIwlinSr8fsQmBoyI/VNS73rB00TfMxpq9xyqSnD0MtJbYrYrddM
mm4yr+q0vegkrNQm1PhU4dvGTXJ8/Y0b6+744o1b1GWaNKTDNM1STwsz7qaymgauI3MxthpBjUeC
ZCRTe6JK6jjedoxrvXR0Bq+dR3zoK+7PBF6rxzwr9esJgSHyJvk+nW8X0KMdisR834XIktJRdUdA
ZixvM/ykxIhJqpOmW2yStpOFx2zNwPRyVqZtYjC40MPY2JITSYAd62lXhXoN/ICTluPMj/xD8WFa
BNkMhJxzdh7bxnqHPZuCAnrOtqjuhk2kjMX73HDF6hdZ2EZ+0BnDjomzJaQCFWodbYKppOWcGoml
YoJtte0MPlYAtw1Y0gFAQz90tdW8Ufzav8yL6I1N6/l2NQ2WnpMOcsXhEpDojAReph3Y1BAArjoX
Zk9pFTA09J4fUploi6sninMBZqpfCNh1/BRJfGJNEufb5y+B0WZw7otx8/05zE02FdWjFxtJ8a4Q
MAUDxei3MhuKd8/PwUoC+6Fn3FDnBxe91ueRr+jY5SclhAezL5br1IHaTt2pPurhAc8G1W3qQb92
Mjn40BwixBvYi6qd6hyGsXEOz9/103KV2may+/G8AAZD8bz+3Gy238Sgj1czW4iLX1T+HlzB2Ha5
4hyA6LuLyCASqjCW4b4I+y9l16ZnzYjy/ZoWgv0rBluutLnfKDKx7udhwMoFycS+yQPrHicveHCD
IIUwmspzuFb3dqPKXWgUiZcp1nQooIG4iMfLC3LXD5VjawxVhvICjUua7viUCCVcTUnMqIMERRGr
vbGoaPKXrscSgCOaZajg/0LaJ6Upqv5KkWYeb+dZj6AGAwh1dfYBxl2DkQ7Mnpl9/ZNZ30mIEQ+O
mS+YOzXBWQVYequQ3NtK2TzosME8ueYFi3xBs1wZ+yCJ8FcsW0QFtUXcO7FQn+gcb+cmJGU0q/mk
V3DeThdMzjXjsxnFMBFVEd6GHZQTS3Gqo2Z08KLM6n2EVlDP45pIDR4xGC13jtZhjzGWzRXF5nbo
kYPBlNfjDRkvqletIlxCrZACK2a4SbA61Qh+umXsJe/WR7RL6QVZoB/mWolvsXD/Yk/oBr4/GrWe
Jpb8vueHyjQ4RxwhU/f54WgzMavzwXOKWV47MgwCqqIHg2TZqzCXPIJY0LiycWJoKwrctpXL+Uzo
NLKRtiRK0N8/szodBkTusBDG2ostTkH2O+wDa4YQxvBZIQO447r+1iuBb6aK/UUyIYCDynQhaVtl
k7Kdn3cBczk9gF1toY4/+fU8XVPH+PUo6Z0veguxxc6DbJ+3pgKmGYMCpUV43cSxuYVlFZybThGe
iT4tDuPiTEfWdGuHIVF/WVuDuTGwC3rHvZ75su2ru8zAuyXv5/JTrVePkZrMjyB6Z1wOJIT0HLzC
tJw3mvkaBqJPgVnfYIzQnJuy/5K3UZZD6I6nQ6w10+H5u/Sf76YQTvrru4hm/nKl2xrMHMpBJmWa
4+gnbUlhRrjM6mqwgTIy+kZkwKWIsSJ4Vl5+12S2MeiESZXExcIgzM/yWcE29Ob5R0Zzjs7q2r5t
V5+9H1/q9aHjyPYQzJ374/lnJz4EZH//7PNDgZSy/v4zz49//PRYJZEH86TzT15QK8dykUfOfrfK
cIZ/vvyw/jp5LlNCcaj62+FZp5NjG+1rhnjIApHsG+ygt0MyUyVU3bUtRHCjWFlzaeqtir0ozxtM
Oz2Zw8mWYzhdVjObXFhoOLuVzfx1HORh0goBusQ19RjJsNw9N+HPX8bexPLg+dt8rZ2qVrTY3tKj
Y0VbHeKW2mqdq5PxSXa5zugrFRZ6rBTLKOjhOEItIxos3PdoHmY6vHZbYHngBuF8XwqnOB9WY4ig
KxVyObojc7kOxghPdRo2+KQmsF9UmtgNs+5AppZ7orLF5yBGyJ2qtXZNB9juW8YLZ7KptashSUNf
UVlo6qR/gO7W7utYvVcHy6QzVElJRiphAjqxP2cdbmNRGKMWXwndeXNr96X+ADdG9YOxC/dDlEDT
kSXTTMpTi1nkyO3VJZupWW3CZPefvK01easMrQkhuCXao7Z+eX7ZKrq12VwfD1l0GLHE2j+/oDUL
7OG8ADnipBO2JUljnkxZXUZ2DC/ZHwAfnG1HIjdsFrtmiJ5nSMVUSyMBsDIV6/j9W42YrrOkt7ZL
nvCKmTLPf375p595/jZL4yDy5QQYMOmkTj8/aUyAVa/flb9uP7YmhUaUmi0t06SwfVnUslfGog1V
4qYMddloKCSuNFTAumsSSqIWwvYwzZj8U6fDYCNFILZZLfs9Bj7B8flLqsyQUBWFgiEm0BPiEKXx
87cYJkWZW4mJYTWWkYfnJ5+/m9SSFdiw/EzPdnRl7fnzF/Rx55zh8L2arNa6gSHu1abJfRC+6VrD
pWD3fCL+1wvErn1G8B7Lam6ID+hOHv73LSnTZf6/19/552de/sZ/757Ky4f8qX31hy7ix6Zsy2/d
6U+9+Mv897+Pzn/oHl482BQdt8S7/qmZb57aPuv+gzyuP/l/++K/np7/yu1cPf3Xvx/LvujWvxbG
ZfHvv19akUpt/cT/QTbXv//3i+vb/K9/Xz80D49P2b9gjT8gOvnlN58e2o4/oom/HJXunmGnCRFj
na+NT99f0f7SgOBt4DKqW8eQ//4XA6Au4pesvzQqTUk/T/abLhz2i7bsn18y/jLBU6Rj6Y6mc+XZ
//7PGbj+3ph8/+h+j8VqL/tgemzd0qkatZPhgxJwMtIAF1ujSS4TxEK6qT+aEMvHhGo1VoZrI8et
v5FALEWzm5PoIZrDa6xtJ3zs5f6nE/f3Yf0MCZsvR0M/DmN9/qeR0GR0ohytmeyySj3Y+Gj7UVmF
bufkxdEGROxLPMuDJqeGnbtz20js51AZN1/6r3Ui7ldkMXi2iRq0B92qGR3B1/StFmgpxkKXliy7
HXsdR6hovs86AhOnhWQIs0xuUDyWN5pOmwqr+ZD18ae2Xu7lFGPAmlxmSnRGHaCjFm3GfZHhsJA3
aEYXu+w2Sc1B9vryZNjBWQjInyzhdT23W7RNm0jNbuu8v7Ty1HJhQxOBYE+KyyzmU61ojwXCFEdW
5xMmCRtRdmdFpr6fjTKkI+bLzHr9xuDtZCH7cXZPqgqtY2nsVr4lmhbC5WBy9xpvfo7FDcEmHMao
uZUjfTOLfCAgNw6qc6IrP5WFdUbMJWQjFrqhJZXcGh9ENTArM/qzSusa+A+XJo8hPbMPpFm4pfDM
z8YQZWCqYyJfsVaR+rppZpSYeCf0PD1l3gKmBDhk3pJrhVDRGt7VtXX2+sUkXvaL/7xd1Xl5MZlT
pyLjcobDHIzXWRYdE8Zebm2klyTNU0HoA52fEVgfAmn27gy1TI+zZDMsYecaXb0fTdiKVfgegeHO
cMRKLgsIbBGha4XZR1kKRDl6ahzC6PvN0If18sZHJdb77sc84cexn+w1aemgx1cQvzVBuHdi7SCR
5ltS7FQ9uIlha/b2dA9l+NNgqvdm2nkOTWjajH5lsbGSHpQgzif6c+TadXOHEZAkLtQqb6YC9/Rh
eas3Wwc6vzvOtZD96YaNiioyUitqDn3fe4WDSgy6IeTqGz0Cr+ym8LEh5aO0y1u8K94znhq8IArV
vT6YjHaq87JcbYTN8g1OyZ8+8pO5U1dp49SZeXMYcgb5uF0b/WM02P+vn8oJmaGIEBmG7K0Hfa7O
66w+b7t5dGtzweRqEJhsURZ50JtT/Dm0Ha0fVKQohsIl8vdh3uZuokZXtOrHvm3Rx2bpDlwjca0s
/qRm6XtNtPsysZ5ev/7XS+V3H83JmGSGMtgtUNQPhoZMkuTH8AknHDdNCqznQi+Vb9EXtHX9+N1/
YuP6+SKAs9rGOSRtEOTxTJila9YMi2bS+oTtNj3JJ6rY9DoGF7gyv/7m/niDrDfOTxdeAHmomLKi
PozO8l6f7WOS2iQG6ZRO7Wh+S+Mi8Jt5Uu6wVvNivC0Sk8QK1bzpUxOHt4Zc6T7ucKcbyGnOQvVj
UsOTaZvhi1MC5uY20k6Gm/lbx/unK/NkZzONWTGD2a4O3Th8qmI0XSJGZ4/IZ1k/jochbvZlV96S
rXYXsU55tp5/aASDAhtQymO/2Ygw73y6h9X/yx91w8OZ7EimymPNAj7O1eJSdqh+pSnIXNWLN070
y5b0x0p0smksNl6FDJrqg1XV29AoL3Ef99vCdJn6MugjCypdtot6wBF0F5jA4KXwMLk8wKyHfKdc
NZh79DiOTkn9SaHjqpQcVTY0/jKGOjw90Jm4SxOfz0ZCcDsst9ePW/7+8tedk9W/WG3X8sCpD2kj
N0UuVVdBZHK+wPrHszweLh2sjTbhPAVeNPWzO4x0OXjuPHVBnbhZP3Y7Q4P0k2f2gisR7lEWPpAp
lFsHsdhqBEUpFORyQyezy8hbwt41uFPG5F4GiG9K+ZlE+5I062zXt/GD2mrRJnSamyJSH2IqebR5
GHjkVu+PxXBHSuMbb1xb77pf70bdOdk6AsRodqlr1UHQpeMvezQROeam8zQYMMeL/jJtYPnUR2OR
W73pjmphQi8sFP/1E/+HGk5fa9Wf78zC7ppecM0eUnK9vGyZc4/VGMk2EVbXFUUHfpDsU3Kp/KbE
6kLqj5VSdx6ypNK1HNnsTHiqEJxDhKIG93T/dcqn2p0MrYfFlITITzSyvZjSJmRv1jlS1u6dNRdY
1ojuCO7ly6o55tlw1BXSTXVoIn4R2cYGAZkDg0qc29WY7hwl3DNneFiEYlPGDfiHwiGmYFxaP8x1
gfeZJHAKFxhksupN2YhxO0TNZyNIJFVEcG3MEZEMJRloRXeXZtaHSKafsrg4t+1yr2clFDu5r6Jw
M42EG9SR/un1Myx+v97qzskuZ6mYi5qDgCI5UQC3YX3bDnrtY3fIpifVyp0i0W1lI0uu+Q4l1Yjy
3WTJJBIySrc2hYqHR86Dg82PH1d6vo2CkGl+1x0a9k+3mSicXz/WEx7gf5YP3TnZMoeyC2tIjgMu
nON5l+Pfdymr4lqX2RGQ6Cqd040DH15gieDrSrRh1LnD2ekaQx9/MahrxFktk8spl2Bwy7dmNh6t
pbtJoupYFsxA6gFkTfUQz+ybRe4yPeSdBgTx6Ac7p8MuPyN1PasDfA1w27pJTesomvY6yAtQ1Xdo
NXqqV/6gUX2ehLUNTVYvxuivv/s/flIne3CwzFkcjQN7sOLoOwn2+r4G19t0Gjb8mt0ALtiMkglA
wXcIL2yuR2JsyQXsNWN5iJUm3OvJUrtxXmSgoLXlo7/MNxqcTVfqkb5v52l562B/33zpp4RUZYYn
QVYfGc55agivdObwLDaT+aJNSwsADtpDud5zquyxTygx4w2d8hy0GnlgERNAAAARX9tx0r8fc1vx
QPebC2cohEd2ReeVo8y3wFnMfdqn18+vue72v1vr1ud/qgLmKSxjxXDKQ2sgREAjHCPrSs192sba
dnCqZSOjqts0VM/+rJejP5B5BtSPf3YewuRY4hurDq6MZXmoJqq1yqCUrjI87qbeRBGtBtiP6URZ
Qs/oNhl5G4xchepiuExPY+XA6YgPvFaLP/VOeN2VeUgmk9D3hUL0rBQ1ARDKILws4oVaI5MvVmfM
Jjq84Zo5uTEC6sC1kFyBFT9i4jfM2SfsjK5jcpoqHV/eQGeSG4SXtlLAvVpKxQ1Rd3iSKehZMKfp
phnWOl8tph0Zmh+6FPfOwMKdYrD5hESGYg7yh9y+fsb/eEWf1DFajVCdjrY6BArhyfAVKJrasWKj
y4PJG7o09MKwTnF8L5dNp1SLp01ttXGKftxgD2Jg+qh9SOfmPtaN+xGWh1wg0w5hap7pbRT5c4Eh
4+vHqv2+dGFw9/LqgExQ6ITdZgRG2h+iofvcTZx3Q1Xv9cZ4KEV0bTnmByGsDzl02wnG/C4rG5ZE
E/PwpYBOWov4us21hzmJb944qN93TLp9UpdI1lYY6gUjjlqLr3AnAhCOB9G9D2SxjxRzvDeEU/ui
mg3YEbqGaSHyp6xWIOfAQtixpkBSWpggXYTBEu+aPgjfuJ3+dMJOJ5ximK2u7Zh+h9Eycp/XDn48
uDDKDBMPyicUKIhwLcW86gCu3MXp0KeC0W5A+wYPix79KupLdauMvWC2oMIq5iJ8YyvR/rA+2SeF
hbYUsV312nAoUHUh9yfG0vLGMvTbtv/YDOUGAyqcivWt7Awv16J3b3xif7iM7JPtNhe5qgmSVDFv
13YdqQgEGzATi+1jFNh+oKs7GDZ+zVwWfaUbJAEOtcFOxDPGj4VhAx1Nx0WypUXdG3QD7Q/F7TNE
/tO6x4dvkH+pTQdrGO6wcwMF6VBClOl0HSQTTV7LXMVIi6eceXrBSiGj8r3OLMBDH2psZKckm1kL
H8uY6F7Uuw+mrVy+frrEurf9Zk0+JXhzfapVr0z9oY/MaJ3phJ8DiuVv2qw5Bz6mdi9CXKnIQN/G
8XBMGZV1DNpSWuOGwARvQL22H+yh2s5DH8M86MZ3XWjGvtRwASFVdTETnDLo7wqVIIy6u3rjwP9Q
VtknbWxAeo3ldHZ/0Orhzugce9MmEOQ7xXarJv+kpd3nMWR/0GcdhnH3YDCIZC/Bxxk89TI3lYs2
DktX7xGbhAvXPSdBeMXEcCm2zbfu0XWd+N3pPdnyzErB0Wg0+oPQyM501ORCg1flxSoS6Bo3KVmG
V60z3lXZcm/rJYxTNjsEGhxYztHV0rhdEFADLH6wGoqxfvSVSnS755P4P8II/jjbfwEa/B5J+P9x
/G9xofx5/H/5NP7Le8ievmJb//Bi+L/+3t/Df9P+C4qzzbReAPoirfpn+G/KvwwodtBZYN3iEM8i
8/fwX9Gcv8gK0xxo3mhCzGfI4O/pvyIE43+T39OEKTEht+T/ZPx/sqsjwxJCBW3mDhOAACARL3dM
UAtH7+Ixvk3C4XxqcsydgCxJpCsmv3PqG4JbUKEZykVaGtLVysWCAB0qezZXwxOBXflQo95HkfEU
BoY86wbcRDCegOoC937XqcYbU4kTNcl6wI7JoEE1VdtBrn7KVob+oTXznGHubTGKXjQb5lPUzi4E
5NQN47r1EXgUISZnYYBRnhKPPork1RIFngcVb8O4Tt5k5ZgeapQwPS3coYb7usNN2reofgkYZaan
YhwKRNl+AFwAu3XuZJgFXj/CORjr+l23U6Z59vNEmlvoxtLDdSTaDXWzG7oWCrtSav6QDfEmLILE
a3vF2ZlteDQaHcZJu0Rv7ZAv14bns2IjHTE0TbMNycl5+TEKpL4cdV7cRs5dU077ue8+UGudz8MY
eo0Nt4JoZgWCkuS7OtgGU6ifOV35VaQ99Mcu8BXyB1RtKO/jablHpB55HQDUG9uX/nJH5TglamtL
mBoORIbBTfHyOIkILJq+qxgOL84hVhvho4w65JCSwOrPgyQm2753FC+gm6vhyW8DOQu/DEuKzPQ6
REk6KMVurlUG9hD7or7HMkimXtvVhI9Cp3StqUbGb5FkVQ3fLNN5hy84iSHqQwdDBf75/LUmd8Yd
BrP1kAsZZ7ZebOwoj7Z1jyItze6HCR9tJZl3wsn7TVnkH/usdLA8pkUKNFF6C+ZiXP1YrUFVHyPl
jYnhyRzn+0kyCHCAIy2lrZ9yKVPCWPmw5vI2hAKyn1gNvMWcnLOxBgZIxCYjxG0z2thmxNU3ywJQ
n9r0G/IA9AdVF75RTJ/oA54PhyXMNGzDtNDdPI99fio9ZK87k5b19e2S5w+SM7Wrbcg1atymrkI3
SlUW62cEZ/qlxrAHwIvrrLC3YcxcJcJCo7GwDFHaLEN0WcZXFQpvKFB6DAyA0ezUl3ddY2J0aaNI
QWB1aJzwpki+prnQyStY7lJj3MUY/d0MElVqPEW0QBAulwZxyk8L+PX3zfRnGFJ7WaN/f68Wi6Eq
0dkg0jy5j/qAGI48j3A2GGMIFtF9HyUPYQi20m8L7hk+dHw6GhK4rWCD694Ftq8uQR+0OkOF10hk
bZa2//b6UYmXg72/j8qGWyFgIeiafdKCwZk3NaHMza2KnYrLtI0CeCGlWxxR/A+u0NPLoR7v2mze
KVmAc3pylVnNvcpkh1k3hJiPUU/WDaQqC28VbLOTaW49OlR9A6F0k1gYLIyG9sbJNF7UK+tRG9D9
0fSxAwia5JNRSB/XfWXjun47Div1UVGRIhoL6eQll/HrZ+hlVfz9X0GuBhd3bIc03JOCXeiBqEIn
5l8hoyUw4/NYMclLMP5kb76eav0xR1f2xqL761pmsHMi3XPYwEn/Oxm7YluEa3LSWLe6FX/tR+ed
GUC1zL/izwJX0Fk+vf4ef700yfBANaEL29TVX4QrMxTisnQm3iPJUK6tu2hnumoA7CsgzL3+v57R
/x+15vcTikLbpBVGGocu8eU6rQw6HHhzsG4T3DkIUzEafJvrAMFSsoPiEMEiLMPtrCd7NdGireUA
EjyYk/XGbv+79+wINCO8dcfRTk9xmtVxn2uTfRtzY2BHMsJ/oUmvovh92r4FeGj6ywbm+7tGFGSt
GxOKwdO7XzELU++K2LnFdcj2LdF3xxGzMmi+88cBAZiHn0R8FkPgckUP9BopWL6X+nwLjRPKd9oe
EySnW1UtL+Ko0i/scmPg1ktq0V1kReeDZhH9pjoETWbLo1PN7dliq4c4065tMypReCjtvrEh8ea9
3KbDFO/sKCzIeCxSb9SKheSBsfajuLmZiSyk+oh1X6r93irgxEtgFSzK4O6iBQ2Hz2Fpb6Wi6m7c
SNoGQnr8ZBJnsZPmrNjmclXPEvzeZH4uxUbXZtXNZLmXUYc/UTbe6hjd+Qx2iG1diVhqofpmZ76D
sTJuOwcvxrBhFy4DZV+itOtxVArUWPsYKsvnZQmuemxo9qQTX9vQcv3b1oyBPMPy3sFZAEqpFrhF
5ppZqW8U/O8ymKPbrC13wdw8KTGziBTYbKfbZynzbbfXstYb1Zj3ou/QlCwu2e/mZrqO0fSex2H7
zUgddVPHKaavkPD3sxykP8bkZseDsiHmIfYnnCoI0TUx/BvLTTfF7S7K4YXryVUL84oaqNraan1d
onEAT1hKr1XLbr9k/X1lgw8E960SVjgxJ4d+DMp3Ztvc52Gv7wPbGnaKrtxRdNYIlpqbiCQKGIh9
tG1xxcLLEfc4KrdyE2YU2E2O9N0ZTdvNIijMWfmYibD0yNYjW5EwUs8Jak8htGP/+k39a60vbYj0
aDSQkrIunw57oiSfx5F57l0vUmerBeMXU092WaERbVPW8YZQc9cqg3cLuyDDYJQ8KNi2ltXg3GIp
mmcoSBRjYCZnhHU21tRkgfI1rPZKH0ZvHOzJoGO9F216VBPkB84Uhe1JYxL2jTDGvEvuWoZjrjlP
xCzAVAosLFqVWN07nEa3pXF35dyQHpZaCPppU5qs97QlXKe4qOhyKJSJ4UCVXF2PZuf69VP626NE
QmQLUDfBMnWy8aS1ygTB7JM7Qk18FTNM/OAYg8fXDlECbiUHSJf1V2dgmOAASMTZvA1HD2WiCisi
w7iS0Lqi75utjYnylL6xA/+mcOATt01I9OjL2YxPtqgwK5ciYXpy12nxN7PSTBIHekRd9XAG9T93
26L/Mo+omDs1ODapc7O02DWZyQbxXo0ZFjNsnGxIb1dVADXF8IoC3rkeBUTU28iWGhU2taXpvmjx
Y3j93J4ASOsV4MCG5pOn8mTTW9lxP4/6R8xsI9bH5k5qVA1EElOMO4ln2hBpZ9hgR/JcIahPhrHr
xdEJy2af2+i+K0XfDT3WSrrS+9Q8j47R5Dj8wLuAs2K6DM0/6SI7FAgcoVRPfmsTUUXEZ7iGrg4g
ktpuZSdddkGXeqKdAl+t4m+aTKlR0dSQGXBWmtqD+FjMk+5l6Jt9Z6oiV5wTriyZ9et3I0GxXjfD
g4dzmwzaF1vCgn/9BGmw/n8psThFJlME+gQpmSK8PEULgYI5LhwN2eKfGcPZ+9Ew99WIgU2vlfct
XeClIcurTD9Xy2i+seEO4aiYRUQAERVHYuckyXNbuqE6K4ZdtkZESi08U0J0p2FjH9AhfzCSroIH
ppXHPN6zjTi4SLJsCHN+0iG5omF5h9n8QGT1oeyxR+hF9S3s1MwLJxmel4h+wwriVIhZ2u3zIyJu
u06JvTlqs31mEOjbG0a8cVbNpSbWpN2+07wyCvTtFG+KWGn5U9S7XW/i9tapjyBoLNxmt5xLYUXu
AknSi4RNtnK1s8dFO4bFuUTucmnfDpi7+mGbDlsuDYjLKMjDIL8uNMU6UybxRe0FUY9V3npal+xS
gdhXH/tj3YX9WZMotdfI2jrkSJ5F1PljCLPFTMFtSDn3bRsqUDaxSxPKHHilNRNnXs2I0sow9qxY
JUhwDjJvJjdUa28KDUlwJeqHKcRHNa4c9Lij+BA2GPb1DvaEjg3mPYuG7C8bzwoZBb2rJdAtMd7C
wS0plNVcbSYSy1a2jQAfrWAfkUo1fNGiKb2Y427XpAa4OwDirustArNS8ysdd7aFuvd+whttW8Zd
vM8ykrfxFjsqvfzW2uJDGgntSp36930cwsoLjIp+TgE41uwveFaMbo/n6EYOFdTupZUbFYwKpHm+
JXZkN5kEVSrwoIO6tX2Ctj7Bk/RTow8ugokEJdDbY1ENX0PDoKMS8rKcseEkDXiNx7PRecbmOyur
m2MJfZnrJLrJsbkgvtXZT0Lg96TsY2F/dSjrZYKXS69ImPgJOIRA4zvZKOhxM9wIMYXwfRIF3Txk
lAVuR212e1WU9qUj8tvEVr8GWmeeV4jY/ErAWhdZCCu+H4+mg5tya5DbZunpBkva8CYMWNoKmFOh
LD9G6iOFBnr9GFJJQ20ILxzLZmGew7OHDapU1b6OFmPn1Lhhh1GP70L8ZSQByc/D4qEKCdsE4RXZ
HpG1CQco+1REObw5sl+TCYdrUvG8hkYNf+ebvBexFxpOcZiEvBMUpKSh5u/iLHgyYged/IJVF3nl
mD0NUm5tJyZ8b2YyHTRJtoPogE1YNVvbYGZPShp0kWaQdPtSjHuDu4l8xCrepap4mlIEpgAC62wl
c/xFbWsUl3bmQfZBA41KnekHEOpCmK6nC9gTymJjycqOvE0zGe+GRc88Qkvgs6HPAel1kR+InYlg
Yp+QK7Z2/h8bw54Os/mED3+2IYp29JKevY4yFYeOpncLHBPd+XrRMsq7IpLMFLJLMxQ9aa7c3cZc
U/Bn6O5nhhxVNh4R8LtzZOVXcqzwG5+V4yDL5AwTLTes8B5eFgwTK11e0PN2WzVdtNtSudGLlITk
1BQbBxzukij27B4aG7yUNlg2apG/t7UKyb9i41A8WmdA8cm+DNraC7A530+ZgQ0yXqKXE2Hd6fBU
t858y3T3SyH0+dDq1gZr/Goz5pFXzUABmU1KyLCyegeQ/CHOr3EeUK7VqnsIo2Lal2Fj+BiUuY29
0E5Ykb7LK420kNpNRu2pLKdkx06CNg22imcbpbZRRqfbgBK2fmM0hatEKam9wriYzBj3ZC6uLGnI
ihYVKhdKPUBw3ToGjT1tME66F+oUngWlJXbOYNVeVBbXpW45V0vQoGBIxNFW8yutHx/iQn4yHGUb
NNR6SbrsbQLdADXUPdFhLIaWAW49YNcoJX46dRF5Q2W+G6XybeozSYSrAycUVQnBE60/VrhVO5bj
mYqrrYnKYdUx14JSi0tVfT/M9kdIyMrFiFGvrfbNnmSmxzHJo0Nmqpc2cUztEN2Vw8Zy6uYsY1UD
WhnvMP5EJN9L3T93Fr11s1ifPUVdSAy3nGur3CejYexn4mPR2TbgMngNpBJaMiEwEsHd2F5RUNwv
omt91cAms2b1uF7WLWjYwx2xP4Lu0FoHUN8Uy5y2WGLi85qMKNKVnt9FTsN2XHk1ZBOv7waC8tq+
xvC+2+LUE7pTVglot+jfGP6GZ7raXDI7fIRLHm3GJqr8xYIMaA0NYuhC1heYazPD1qfP0O/yi7Ee
kT9Nk1dHsXW3pmt2xtkoo/9D3Xk1x21tbfoXwYWwgb1x2wA6sJuZokjdoEQF5Jzx6+cBfc43kuxj
zam5mSlXucqyJHYDO6z1rjfYj6XxQIgdzvqR6C9MHD+OLkPXrp6iU9bjVYANNkb8szpMQwoXq4r1
61Q6L26lX+f6MD+n8K7chOBnHP7Sfa9z/bHzPtpd94k0SE6Iur1Fz3klE0shsaREQp6HX44pzSM+
Y65fgPpFWUxJjWux32XWIcF81rNaBbbUzK6HbSGa0Ghy9m1IO5jigoqh8Xqowik/RfZHPMc+tRoR
xpiVNcemV1/ipUk4OcevpOQtZK7OC1SvPjmkeZWcWKMFfs4dIpyJEALTJqBB9LzraDw6pJNvaXcF
rOdBbMGvjIOhsydm9X1B6XRINMZhjlWwCOydRkTjrqrwF9FHYXnugNgVqjqOk+OHe8E79CPFJs81
YnQafZ52iSHpg0jhwAERrWdTrheAfOWhuiHVyknciwXFHSxOe0KnSh7eOKU+OhzNG4cR609Kj4oK
3CuGwQ1agjR3akaRAvRmuriLymmi9pcY2ase0bVEre9GdWBvl9YWKpvBOtOz5NFIXeJIs96+ShNc
nkZBTlOTEGA1aZcRNtxuCsNHnD0OyZyxpRX1/ZJ+nmxuia6Xj1WdTbuR7nY3OAyoq5qtOtLrr5ha
4Ct8VPQIO9socdAIn5rqWvTxZ6GmKMCDAzSh4gckuIzaj8gm7grdPeh05hQhKKbbrnx1x/p73ZsP
q5F9cDcNgVHpj3kyEj4Ou+Cw9M3HfNEDpWVPxqhdDzMO7PQk5CPnjua7uLq5T3YXrcG6qTg0LaK4
jnjaSx69xsnow2kr/CEywDESGyZAmNJGGeaJbdVhU4nUtug+MXt7bWbl7ImSvdUZlnLZxm9V+JkW
wD7h3sTQ3p12EGUh+YsB0uYw3ZUkiwR0P6eh00LP4CwpRmirvY0lJxaBdSATfjkBaZMx5ikI/W3k
0OH1+zE1dibug4WwTvCbWF8ZBIQZa9hwMsjNWTkBUGLjHh2RNsJxa0A7TtxdTBSc0YdeU2K4MkYG
4jiML0ow9HDV1l1LHUxKK9YRg4yDyoZ1BUBeVdrk9yZzEFFVSSCdieub52s5o3XKR5e/uydWR6ZJ
cYEWSMq6TroCJB092uGpv1IjFRhyuYQpVdwuocCutq6Sele6xlUlM+zAounPHUvGzQwlpd2EIfIO
xSN2I3ZQNdlXbKQ633ESJOQtJwBOw+2F6u26xl3vPGjxBYJmclK5jsxECboiVboHWcxMTHAMo7Ow
fb2dSzJnC2xtLYzpVxdWFSb/6IDpn3JszV2WbkLUz0DlAqe7yoOemGXC5sIycPPy+9p31mUZPjZK
dgFGSF+bkc5jjvpD0dTaVez4NUWbh7vGFBiwDYIxy5xnQNMdluuewpXdJys03U+1eWesJGvm1IV3
ZQ9TDAcwHJlA71WFOFgkKEPQpZBEsXxqGxzONXx7GLRn5R4yGCYNBXYJEfW5PQz99ZRhFTIvHOA9
PuweXqEJxq50hbnTzheh58/O1obMzeKHeWIFUQFjdai/2FGsM/VIPxaRfJl1VKWSTXBCds3BMGPc
H9W8rm5AtysR5a8JxVtOUOJOpizqRfswxOQ7QcHbDiNcMZv6tgTkgRVXmWe+6YeYi4Op4XSV8gSz
FROVuaQVbtwuwPz4kG2cn4zTUVvbk7mgP1p74SW4Adg99hxOb/pp0vHjtO77sjrxnkwLb7abx7RN
ZUDy4bNTxJ9xrXtoiBUoUR54Vs0VLlFPY2mh7QgG6nxKLo9QkK+axie3XS4NBoSf58rlRkgxWNjU
A7z8dVOwTGkPp1226KtipM9t9Ew+/aPKnqCgmXsusvhgVz3foC2K3agLYoWTZj80peMXLQ9VK3Lu
8xnPjERmDzHwhDel2RuhdF+cpt/VevTIjJDmNcLIxaBVslyNCsk2d3y6g5FVMRc3dWgdDlAw80ox
xB1ImNisOtRBSy2qj2EqvbogmCj/tJYRfOFpuiCmeloj9WTH67lY8ct3ZGL6KIofm7J7mtwtmps8
aS820mXX9FAApRxNn817wWscp6wMt8eqQ+dpaMc/97DMap8gHROriuRtiJvqRFNqwfOvD3K1YYKV
pEX3N1hZvSVZ9qiJ4QXeiXNAa3OfoQYneh7IvIRCSnpp9BL3xoMRmS3cpK5C71VyeuVzikdZd4lx
PdglSxjf1hbO4XyKsNg8r0hi14yPeWTZBydSHzLprgGjfYsy2j6rbo79qp4euby+tsxC0IcLYwcM
80SoaOnptEK7Ziyv2y58i1qo9prISj9Ph2cA6oclZJCaWFq1yxRmGW6jPYlQHovB/V4tFI8t4uF9
1juUxlDgHCDmoIgj96JwAmAu39vnJmpOUz2A9UJwwLlpwyYBpDWNKugdDFoUNtSNi5cDkv4JoBAr
qJWWLsWeayogG8E2X+BsJ4Rp8EwYK3IhFgYxTluUY2Q2mP99pOAgx2V4Itflk2OHo0c3Sx6anr0m
GJ1iry3w7clvrKVj9a3LXRbVAqInUgENjMADhO/PkCOz0DS8OtPsKxLsyAVNrH2cED0QErkQTI55
xs7/zcwhLDY5hgPd2DJ0Mc98f/OC7eGRqSt3LlEDjrEst22/Wr6FQynZvoweXUObPNKYuSCM7Ms0
EPiUGrhX2JujNO7eF3KRvid4foLgYguinJ1AyLhDQ44DSElYKaRHLFS4uEDS3+yhPosCF1bVjuxq
zxaJeIrr9Zt+1OpuuMMLBiggd18E5K2gVlPLqZpkp9TR7lKy/a4m0/24SCsw3FCnrv/umEV1M/b0
yateuufCyFDB4HuXJm3+hC/qBX8TWrwO1LTpqvxUb5Sv2dWfRANBUlfjY5t3Xys1x5C9i6+D64vO
7l8cex28gpA4LKiKDY/2R+RxKEd7YjBb7LelqX1KEvKm2yjCxUadQs5Sj4R7/FW0V6Mva2KuuZPn
6K0t1EsyGschtL5ojn4tKNLOaoCdQMQUFU1vILEH91kx2sUWYuChUAGbFdYzDNGgHzhATalDasBo
gqMvJt6s67UjDnjjnOYMuTYW3cnOUXj5NUlzKjuK12hcb1Z8hvO8Mo45QqQAQzAKxdyglSdw3neN
8VJm9OM97eENbOzKXzYTOXPMBm81Ip8Hu9l7X5XFkPj2VnKXg/OsRcM2+0QcjwF9lLp3XQz/Y25W
zVMbhqvaCgpvibnHEIviONWtr+Fh49tm2++XcH6d4zU/REyH/FJjHcQKk+CE+t7fNP9j0Zf0/Nlr
68wGnTLsZ9H7EgbzrrSooVMwFohn5T41zNVL801Ho7XLThj9G3DQduGVI6J2+Oywo33MWPazzr2+
6pjnl2YUYCpQ7gp7WYK5ctgmHeBhYrvzg9OT4hSnDLzDikZ7NJB8yGtnK4ciV3sxZg2K3GxnXjmm
jyBH4mC3lw5VyI2w8yvo609tqkMmlOFTmk24uEvSd6IB27h5qQ+J1Q2npVCBrnXkyBs1UsJYPs06
8t1EERa+roZ1YWIT+411w2ws2zd652OefVNtwWTXq0kbqZtUWEUlV64yS/pmVlL9Lkddd8bdUuWv
NSDOMqrZi3S0wcmQYO2HNoGEaFqe6L7CLWh03W95ExN8ZLf7RY1ggMRCmW0d+oXssmM+yyuHg9cj
SOSzKOacBAwuPbeh/YfJHA/iultN4DG3AALJhruwOSy6SbKCg5yeTb7G+Tmv1X2t64cMqigh1ea9
NuDD0XTPYVsdo0I1p8SASVK0qKtt6SWuEfFDOYS17lUXCoj1I9hJcS215W5oCPqVAkdF4UJA0B7K
JfXIcjjX6iW2VuweoCdByWnSQzr4OKLts9TmkZCKYYWwi7tM0rFPiHewwkV9FXEYrOreSKKIxi8V
p8wJH5Cw36pwvMrnRvPmzviC3V8KrdVM/MZYrrJmJAy8z0s/Gj5ZauQK12KvAuT0MhESEi+n7DKN
DGe4dxPg7H6805hwemwDf8Io9VANI+Pt7SIoHJVSo6TtjRWN3wsH0XDX5D3qkYXahdsqAOXCny2M
vxWsVaj+Ze7Vlk6l2uraHuCHdzOa16VAYpMtWkY7h4vhmrblHkNV5etaQuCCEXJyTaA8q2zbI80A
41si8RTuc6957ZAu35Weu7hO8P6du60y7juXafSQkCot7t9FO118ayfm5C2zrXnUx6E3N9YUDLBa
vVEQDdbIUKLYjjxMloqjWbT4KW4l+5RHZ9y1yX0fvPRDvW7aKHNIPtnwWdZy//7guWvGK5LGr5d4
ao8WBUHf2sVD7pAECjS8pxVZWK+9ukw9PrGjzpy5cY1TuvTIrjtbwbcSyh8mfgyWi/YJaT+zxqkV
t1Fn3XS1Xfnv2Mm4cnwzXrwBnE+ewBPAkR01nuqywiMtxfLHjfGyItwnQ81FSonrZ7n4oub0m0zG
nCWwPfiVpqrLpq3HxdrHoLZguGSdEmRFDK8jd72aw1hg6Th/g9+w3o1Ukihxm1NUF/oZDuN8NFqs
mATTWLvcZJoTC5xAn3+e21j6X3kGLu4pwhWODQ/uL7qbFgA0QxFafHBdIFq7WO9yDZ0CAVB2GYGm
tjYse1F5pHIxo4OWthrDMUWmuFfpOO1t4P8s/pZa/SnTszhgSmvt3fFubEKmA4sa6IcIg26n3UKU
LBaYgVg6rpo8eRhNMr218DQPWQZFUz1mIsd6RA4xQhmso500vSp0hevumnhmvWZBhDXKLmo4rDvX
Szpzoe9EBLCm6kas8qpJFtLxMgvwx/qYpg0ddYdhmIQsyn2lHfR4oqIfgIktWsduxotbEt+rC9O4
kVgqqFiRfNnJh951v/Z97cddd5PWNOWRaoOOjMOGgQjmgkBbtGAG8NVqNt+MRPsqc4IJDdCA0Tyk
eg48FReBG9Kn6muDs0zXVbu2bJ+Z9Wg+Pqc7vXWJ38IJhEQpGNKjrY50KM9LMpZAJhwnHNnHzk1R
a5bF0crEbV0wLZX4XfozSQW4sJSzV4QvVWaexTA84WtjepbLK0usOGM6EF3Ij9tnnUVhlawS/Ju2
0rCw1g1hYqMII5R6TJ6Siku2G6HPJTQtS/i9Hbchl5V8q0jCQu0IS6FwnFetBwsgwbGnwmLOJas5
GPiMe9tuskC2inhw6xwVJRF7NvdOTL7IzHUOdyImVFp0JNs3N8BMtGPszFBauxU3G64m40rSrXZq
a3gLWHpNP+7SJDoXTZPhqJ4/WbVED9a+jPoMfKvh3G/iNBNxh+JXx+HBMli3p4niKubDwQaE/LSz
5Vjv0gcDiID0lvZamjSxXaV4SLEG9i84sSOt26emE8gonU/ubNPAk7MdcH884UnW753J7ry2FOcl
G16nZCZIKkjC4Zu7VBrW74hA4jmRrGwFnGZu8k38bWEiZ8JXGc6xheirPXrTzrMxfwGDJkRMQOAb
y9Xl4adfxnpurnEMO2AB+qWdw0uYgW/ns1+7hrlrcUKaMsc5yDlJPas0jswWRgaQJd6HUxasGW6B
ZNT4SEKUX8wwTGpqt52dUzDgCvKaqAgf3+VuWq0FZ+H21baSR2GZd6qxbnWDZh4E4ZAxtvJM7Mkw
TzNAaSKs6Kv509TZaDosLoBlrYK2fEtkcymg81G0L8waw6/68gjVz/Q06aNG2Mx/wEswHMdaqeVN
QIoNlD6eYjLPHQ2oYYpcfxNj2rXscKBkOrYY1rUgdtTTqoo7cEo8cg3d3bx2X5amYjCQRPcoirMg
npegEDWBsqOVetFyC79C8G3HOXAEM4N6qb1+HW0ALK6ypUm/CYv3hUPIDi2dOpbbjEIAYkcl2DCk
ZXAtwyRbRcQPk8M2rUa2qY3PfEp/Uopa+FWhXHRYn+E0sLZq9yXvwIRko6fekBPAlcs7rtG9OYF7
aCMHG3D3Sz/OX2IcSH5zTBt/M1yHgwKz0iWgARL3L/zF2CLstXfs8kOV6J/jXuH81YY32vR9LdrP
GC52vqp4A/k6HsuSetIWj6UgDfD9vbgMHNb4d5bpG1/jZ1qea7muA2kReTvZGr98JCIqeiz9sPM1
q2plYNwMDBtjLmOzOdUkNQoQRmc5/fN99Tc/VGBC5FqQHR1T/qpfq6vFSoXSqg9rGrW70ZFf3MX+
0kuoh2N2LAUWVYPz/Z9/pvEXQjt+qsgjYMXAxjX552dmQ6onUWoYY/3BFDVeIyOUL7m659DJ62sA
uRdRfzCYnl2FMSdWb+D2U7ZwvFr5KiucIttI7bPa+MyULSVlMlsP+ZqF1LH6b3xHfvFPemepQFJB
KIu7qK2bv1IwKmIYl2pYmg+60SoM4WyG1aGPWmClJufVWCU7uoi+NFDY9iaznUX1s4cbVOwXC+Z5
rKHfLty/8oVdx+WKlVLx3pxfH54tNrHClA0f8BbdLJzvutDtjlDID27JE4hd9RLmLeewA1NVHyKb
KWt1G00UbNL5NjbVd9Qd1sVY2mBuBncrPa6Q9hae1VHwxdbY+vgoOYqYlFEZ681kIEavSpNZro1g
ro4Avmt38VuZfTFH5UMApqUqcpzy3QUT67x5ESOwbe5m2iXlKNgR4gc/ObuReltcR7jBe622jT0X
iQVyotWB0U430s6iqxxiHqku6QkiIeCtXd+hQ9U8Z4HzoDS1uWGQkll3yb1VQcEKZ32XTdX0THM+
Vsl4HKz2jIo2WAqM9RA8I+NKLK+IIQ4bkhUdv4aN0Z/kYELEy8N514Nbe4aktbeivSSMw6vEVBwT
pmm+Km/bNLxwjCR8QhfruqZlYjFKvzXVY7yuZ0BnzSu1xkYaA3ECfCtIEvJAR66PwMLM8lRie1Cp
4joBW+/KNDDdLPXsVwAhHHkncgEHxnJ6bWFHKLQH5hl7hiYGwL/5tLYVYyCnNbji4vLIGUjgtN4M
qKHpxDW32ruapmOrjp4Unedrb7gBWRUfjQxD1BVC6c7d6D9h0e+xmwuaJh73buzpC2LiFCqrH8vJ
dyL71dQhrZnx5NWz/Cx0+1uxViuzC4wRXaO9t9wyGIm1nIgTgyXysXZKGEl6fU5TiP+GAhtk2HNF
BOVd7caYLTT0VFqIDh5YCKc/HNI90v663xGkfi20Xc4NRCqO0gWkZLJPfuG/dZggR7pdLh8swZpU
DjFYujU6/tRnxHSW2h2NYBzEnbvuGZD5Zvl5DMnvzZckPPcQn5dkBtvNnjvrMOfTiBsE6cjUc4cY
lpOvFkh1ugHpj7QNkqAtMq/d5UM3ZydspVa/GqyPRdKRzhrrhymOPTHl+jFXeIzYKpLXayJ9HFJZ
eKFwPhdd7ks4PuNAcFnXe0jwYV7PTLClwyhjTT4Ni/GGBEI7auO3OLGtzSu0wgcxI5owST/OU+Wp
UJ2KFPy7izv4/+Nen+cX8hykq1avVKGDP0j5eWlrce4s+zHb+kx9gWSQT/qpDl11Cd28PeYVA2qv
T7mfkQpgn1IZrNa+JC/H0gMAya9OnTILmCvSeQwSLwxVnBNqBS+s0yNBxQmH303ihgvIEHSzKbOz
fVc3ECrmZ6PP2DkVYVdp+jbakYbomsiIeCDlFhMBNZXWITOYo6g+32NqzOAFj+yiI3UYytifFMn/
Srb4f+db+P+nttHcyp3/rG18TMroM1lb337UNb7/mX/pGnXxh+5SDCjEiBwZOszDf5ka6ugaXa5C
xBhK17mB/kfXaPwhJCxZChgkLJjub9v136aGfxh0whjfbv9GdWAZ/42qEWvCnwolPhbRGtsP3ySU
ji3e9Q0/aJaKLLGbpGWmM63rTQjPfWyRxXQbiAAfnKEnh3vrYtregoHPlJa7WdWPjMLP5HT6c1Lt
VnJdGtDSGRSmoncdUNN1DKbJmtL8Phd7FU6E0LUOlK78O/Nc/ooGHuLY+NocWkBMDgOrtPZGJ79U
mJVAswjqZNLpokqwO0nVlkMY020PO2uvg8M4J4VNs7Xr2nVvTNlDo2XBtMpT0T5mdAlZXXziPMA9
LDS9IoFBAZp7dAt16to3qRys4BU4vg7vJBr9MvqSsp12mV14EzyGJaFARCG3p2DY9+KhVeb9Frlb
lvYxzeXexJdo+6jbh2kaZ5+HWoAdy/UIBalTm/FfATTLCCHy7bX3OLz3xEgyLYRsS/S6bdcvsPkf
S3fFPScafJGhVJrKu+3v4tLycKn7BE/o2OiflSwCGJhB5hr3UTheO4RRQJvTNMzMZ9gByY3tgibL
D0tyiqyHXut9hdmIjpNu69tE4+HbctIduGuxfZzFA4GtV3l8bIz1bMbhk55Z5aFpjXyHjCVn+q92
Nl0IhPgS5p04bm9XDXd9lDKBFEdGeX4KT3xtB+VXSyJAofsXvNN3SVNewJtbLBnr1w6Ddf0N05+9
ZuQXPRupgx7QcnhO4dC6P2yfXK8NQts2szGb0Zk42mkFyFTeLcvD9kvbq9n+4DKKQ8QU2eggxPFh
NESZqnNOfRN9dVL73g27l+33j1p03QjtJdMKz26wey/5vfSYXsE7XfGKVqm5Q6ze7TKDyXqIYczw
5uBFskyjT0eDRPwhHx7K6kFn7W0vAu+rYFsQzPn3tqQwIVXGPlCAw9lDFZbF522fmAJMlIpHDs4e
r2MoWM1BikMibWIwzN2gGfTgrOGC8LYJdw0GSJz8+O8GJHwy4j057dftx7elfdCwxTfGPHA6cxdn
7EHWe0QQ4zvu2rLCwPrbHHxWeLI2d+v4EFFVYkdzrObijgDfmzIdSassP4kVekPoHIdZPjHQPS8N
9uvy7G6YMmsia6J9NbEm5PzcKLKeWR9LkV8Le0eTsSeCCFA0CQiNOFi06FHOm4/5I7QLIPPala7l
h6LgkrRhkfQFHFygaasnnp40hYTqsA/nIIdi0pTyps9shgu8Fb6lS7YWmXv77a1tbzTpydoyrcOE
pcjE4dHghg4V5nrbMfUw+Nt7cOGSyhx+4EzdxItW8pRreFgbxcXdkJI63i+ROFoGe5v+ns0x0OHU
OjMsVT6OwBxk/8K+Hxh/YA4kNPRtrPekJgeWZHH2flOxtaGmbWuH/6zWwsuGB4swsLWKzyGe6nF0
s2TjCY/US9uqUyqafYLUwcPuXfcSR1ZsBmfyMlQT3gC7dMhwAipS+Skc6uEwF/Yl7Y6czF+7cAS2
lhYG7cUFL9TlUFRV7g94NOdu4cCzl5/clqKnkhDwYmgOlkmBUDgxMyej3RtxSD7DZmJZoZhBYHuT
TkxI2hgICtSn9EmI518hmhhqhrAmHVERO8Dc+Wg209u4wsExcmf3/ntDI4FFHoGxldldLLL4oBNE
D2KAqZHpPpSFQcSwamzfnkw8a8gLI07I8TkNwYsohMhV4Kjv7B3IPBCEFPBDYEAJxzyOXbF4hp7Y
cAxlUNT54MsZC6EmQUe0fcn3zwlNqwmBbakQecX4gxqFAwthLL9jLl7ucs28zo0pOWo2baoevlqq
KH1rU7B3ZO4gSOa6GYYr5dToe1fHV31fHkwtccmwjF8ZqB9SjPT2zRR+n8Z13sWWqR0SisIx7xi1
ONNb3unWfoiAKrmI/BT+JI+GE1gb1i9ko5LvtEYfFyy6IMbDnLNhHSeqbALULb6a3X0N1lrHAnNC
Zhttsq+yHEdx5NXorNcyfKnzKKiK+aJTvkqUQoZ+xkDvpJGy8UPJ8XdqXPPvbnGUHwbJMq5NWfAz
CKAx9hORmFCFbVEPDUcuJ4isQO05TdYSN6+lBMd9i8TohwhyNbhQv/kIv+QE/VlJbOIZVJAmnc1W
zvyoQrGY/wA0Z9UBJ+dD4daEBU4jPH+1j7eAsu0+5v7Kw89Z/XW7R+eOLjAFFFla8zqz0s+0xM9p
wYStruA2x/PzlN9D1ySQ10Zkz9Rx17jVN/PA3BkHF8O6ZXrnbwc021amzR1dACPmEcdjeZMMAraB
BEBN6aefxk1+Q7UAgs/Vsh2K0UqbxUWADVmwHeXbgxKrFhidOOh1+ZiNkFQIH6obT//Y5+qEMNib
WfdkLp5K2cI3O8mx/DRxKjkdC3zkz3PQ1aTar708lUZ0rseIVLMwaBG/JIlzVPDftv+WWXTW1efE
QIPHGZjOD21u7ug3CGtExLjI05jDiYfSN7xFFtcfvMNqKO6c1EHd+DBtRRfXgdw8s/g7GJ4cwjC/
TAqP4ql6dFX2XUNj/V4qGJgjWVfR7Ny43XQD7ZTpT2CTKxtp83FmNE38inuz2dNCxyQtI/+OVnx1
rWO/iCMcnIgIRG6Nk2Hoy3VfoJcBU98MnX13QWHbs7QUnImo7IPEFOjc3INY1+etkGrw3tlusxll
H/g9TKow2L5KS3UwECjJ+b09KZv6T4orApx96ZRvXVGQYli+VvYaCPFWrfaNpuw9o9bfrNifVcl/
rlfsFYDqDDYsC/fn9UpMWZczPa8OU7iABpB4S9JjzYGeg7FfbWSi3+yQvyu134E62mvDZor48w/U
u2QcIkyxIenImyHpznFm76QSx0nLPqHVvherQRna+hHXxnb5lZl2WLjOqJLv//mz2D+jhn9+eamj
doMsS67ur8ZNbheJUiWYecxj6b2XG1SiSwZGhF/DMkR7tCZehsdr5VxpySPT/Ks1u+hW/yxMKE+m
zYWmPDu/75DdVurkVl8XAuLsCc4g1+u2KuMvrW0dnEkLQPwP4XRV5/KmcdRpNsRNqLVXyvrYG3gT
zpgQ9jZzYmVdRw4drHjT8Bt0KKoIvt2ZC25zDKzQPh469sk6ea2zTSgYwpXRmTVizc1j7ZK1SMUU
lkAlOJpTbf/zI7P+7pFtmmdaNmAWFs3Pr680TIRgelUdtrIuD9nacX0kW2MnXKQL9UeW9ZS/rWBf
20YMD0P0osejL2aqyJDd2L6x0aWLlMwJ38u5ORXH7VwegOcVxdlkouNS3pgWh+6lEbM/bLBiDGrY
gSdFAj0PvY0mb8yNiagElOHR/82X/LtNgYKc5hJg1bJ+xYEmF7qFGLhIeAlbxzEv4uBgSf7OJWw4
3qZyn9cba6bcHB6C2C3Opv2GBirI4redcsu71ED/FT7obX7JqaCzma3O4np/hfXD9sq2DirPukAV
J3RfV/Mo99jfmKI7zco+bf8XG7j9Uv/uFf6iAvxz1TMU0BkJuBYa8u3b/9DsWrWWlJM9s+rT/A3y
ir1gx4FHW9LCYoxiBw49+C3dj6TR4vxjbQ32NyszbkVBX5BypKNUDOvCNzco1sovDQt0O7Q3Zss6
yXPdFPt/fiXvx8L/HmX8+0MThW4LBIz6r4ZmFukYThuh+N46oK3Fm7XRx2jAmwrMFDm2lpLBcjH6
q+GHWsOMOrtYRhnorryxGKuK/GYSyUkTzDzTF9TmzLSda3Xbzm/JhxAFdcLDXum0UsbaRodqAhdi
dv/Wy09ZfB228XPFrbmsCN5cTiPMFns2tUMDulrHWNJC81v1GNflRO57Fmlk8GsVIWtV97Ltxn9+
IuZWSfzliUimLFJQ8Kj3///Da8ydNYSMm1eH7Sls7cBWlpu8BZu55HZ6oEZFIkVBP002Ca2Qjsjr
3jrS7Svq1euUfthOKxWXu81tfaBn+81H/Hmw8K+XJhmFoTelLPtVT2zXNdNzg49Yz857O+LyUXni
W1u49aA1T3HrgRZ0f2lS/lmn0XNa9nmePzW8wnc4wOYY5MbWQPRoksiyC5zodw6s76v+58cpdCAg
CXqM65Ct/1K4rTy5MVzZFWhw1t56qDqCJnmjsqXR4rKfouW44dqJPBhK29DNnRUSQMsRm/U3Yspw
Xi1/czn/Mi3aHiAfirdrYWahQwExf96qU2OG+LjYrHpqLr64tz25QmpBA3yAFWuw9dus1u3gvKx1
dec00VmbnN9Y9Ym/rrWfP8cvp35jRnPx7nqVreTRIn8Vyj7ASw80MjjnN8xgdhWjcirI0qGGo9zZ
FqLSnGN3n41dsOWNZdBut/U2MLho109Vdik6cuqc22S+Zi1fye5tnlAuLFe187btJZUBwNRkh/ao
sjp5g5tesG3B7cuOLOmRgmGwh+f3RftfIbx/bzn3E3L7f+Zd95+g4u3T/E8szv8j4TU6L/U/I7zH
zyh9f0R36e3/7VqnSeMPKgGLak5sc1hrw0//hHc1KUBxBQ641AsSFHczUfmXb52p/8E5ztFANgY2
bT+F1qg/dPzvbAytbCLc8XP5b/Bd8+eixcY5zHJphZQgF1JYGA7/vI10C7a6pm/sFSuBmrSY0a1d
mUGvZWi/dPtou0ty0JdtXncGhMM7RENhY893MGueq0Z8Y6QyHigXYCNM8Up2Cctyss1dzakFSW+4
7cbU3qtxvFXLuiIHw4OLfHvLV8gH391h0mSyTj+8gL/rd+X2yH+4A7YvxtAbzz+8/xhZWe/+VD/c
AW2mKl0rMOw0l/G6XAyPhj49z0had000mcFoPRj6UJ1XRnZzip9Fzwc3xoSk0NJ5MavaxaIHA7Sp
jaDJY8UctO7o7KYiX48N3ggpdjoH06RPrsNlDWbZfMPWNLy0wibxSx/xS8ks4xLRDRY1fmdIF+R9
JvqvBR2Ou4jiXvZERG6QSx3GntZ2m4xowT0K907dBO4WWfQhd3MiQTTDj5W4HuWn3nFuifUhgaW2
bmHPcKqok5V3n5MYpdBs3BRW9S0ZAS2RE5qhEUgOY5WTJqxTjtJ1SvOm6h7hV+3HqHuwI/uagIc3
o9JuIUc92DOkkWW4Mdv8XnELjXZznkx5Q+bNrVNCAADNOnVO8Twa9QMe/TsDEp3SthK/Mk/T/JiS
m1c7/L9yenQj4EcjvogLxPdjOxpnJDAPkAe+C/0+zKp5Vxj9l82Jbdagq4ravs8LXDyG7mudWl4b
uq96X/8v9s5kOXIkTdLv0neUYDFsh7747k537mSQvEBIZhA7YDAYNnv6+TxKpLuqpqdG5j6XlIqs
DNIXwGCmv+qnrzwmwZDQMhfM7Zce4LBy1F3plGl4NClyJTFWVQefIjl0herEq3IbAinkpx/aRJ/b
ILnIKP7ppX5fTPVY+eV5LLL3bDhBrbvUjbsZgvxIsuycOOGhGIkqRNhw2PyenPI6ayV6EyxXzyiK
2yaYsLDfdfMa/1W6irVHscFYPqhs8lZpSk4u929ivfirKsi+yLve5B2VdcpTW8hEgmjbfBsulsJ2
ZCTlGfS85U7y5kdfJXJvYwMKsuZTEP24BWxDAs3fSR9c5sy5yDh+RsP5lST2k4Z0DUTv3M+E0DMs
qTpXwX6BTJaUPsbAGrc3z2c73JEskBsckCSXm+TQpbSIMAAogWGeVGevO6LHW8du2rUw9l9x238X
OGEUveh4s1Sx1plznNOCiEcAp6Ft2wafVPDWVh1FTSV2LhjeD9ZI64d1db9OrneKvWLZ6njE9ejp
+yakrgFf8ZWFUN/SG2BvQX2xP3Y6ayOYJ23Q44+dPcjdUMj9RIxzZenZP6Syeqkqi+hTWuN/4ES3
6bXvPFt4mC6ERU6T3fs3YwZ9cfSW3yHDW1AduLKIMMRkV7x5Hy3X/0ISoq29iDSeTcNBAfg+7oMn
CUQDH0wpL0LwZZDRPUZzdXAJafNV+oepiQBv01Iti/YzSlqqlbOhZDOprO2QmcdRY8zNq/ljzqEK
DACe18KBVi6MpEWabYDrkXlCdtzmdYTR/foGo6HLySErXiICY+QPpBAyYCZ9WJzyZHkep+bUZzTv
Ag99pZRk401YcqRT0vtcxHtMCYfBUTXlOPa7EU4HqyBprujQgvRruWxFBl/IOF6MJNvdAjhTB0oy
PhQp+T3sqL3dWd7Jin6XicFSniKsX9caT/HNTuJpjsp0m7mm3Vi4KtzJfabYQN4VYUwviSY0XA3h
thwN9VsQa/YyYGLuhLiKvcDC5JDEBJk1Y2pTUFwV9RwQfJlicKvwlrrsdJj39eTWrs+1g9+KtwKp
c+cqw9y7+r0MPGvGmF/edU3BSAqZvB/Sfhe0bKCyGb8jPYnZboS8jAEunndSLDPJbrlTU02paiq+
kXetIxLNrfTJrrW4X7vrGB5HGmL78pA6dbZlqCrPjGNvFArMzZDK+5qBwjDxLdQiHohiK/q34hxP
DmrjoUwkDzlyup13K5bsVz1l5Kut5rXRItlZUUw8KJjv++iaAKGoEl7BoaSI+waCS0/pJM9TrkAw
20FGnLMqCm9X1EqAm7ga+piSVfMDOfHiIDr7O+xa7KmcF2WthnNfSsyeRbuNhK12KkxstDt1TyBm
0/D6oCSTRK1T2qwYRuba2foOJJiur24spjJruq5YVNJznAqu0306euT2CMdSR0xC34vQcMQhn2tW
pLq4oz+E5L8H2Wn4bfWY31TKZIRDyjZL4l9RqOSGHvYXqgHe4e9Xd1E9qxUJEbGfVLkBq3BPGQva
v7JYBLOJyVI6vNrDl5y85Bc3oLPqBdjs0cZDGpvF+jU6SbqVHWJOsgxPeMWnrTuH89aQf3oqh0g9
9uPxzx8CwBJd4panOLLe/N4KVgNBDXyWDZ6YlOiL23zkUZ3dtPQP7xL0Aaq9rfss8PWLCIoHO7UY
DaNNKZl9Blmdb7QBAhenvIB4SJ7cOrrxvUy85kA3alM5xeq54YkOqLJm/uiN8V2HsA6jJdy3ZVFg
SOt2VuP/Chdo+03grRYWF+wc/X0rx9uqpIe3vwaD3cbUm+J+KgJQE7k8jHRdcba0/LPuig84Maue
WaqmU2y6PsLGWbs4VojEJWnZEXwjFawStZsDRiizW91l3dw9eFcnqB99Rqh/oiRoKkAeY67l9/ma
H2dHOMo9hUm5ad7ZjOIdz7kAlF/iUPK7o1W3EYTzgR+ZZ+x7HHP2u9Yc7QyPUsITH/snOJ5EHxI3
L/cibay9daeXud86Zf9MdnTcEcj8dqdxOfpCtHe7PFDTuQTWsQg17/yiesfwtRdg9Zjvdl9xVr96
k0cin2jaMJDSstMuPkbXRpWx0KRKW+xoyLyJLe6EB4xvYaGBo4GC3BoPnKYk+IUcSMFEzyGPYX1B
F/OmWfx7w50mat1ty2YcCOOC27suFwxk7pwq/SSy9jym7r7s+7+8kC2r794vw+Jtlt4cXYhHTMYg
EPkUwM6Vvg0qvLgS7LFqZiaZYfU4awaIB6gkW9/KL7iCThU5scCNv6cOd9I0PUS2fKCyhnbvprtz
ZG0xKYf20JWUeY3+WxbHN0Ue/GANiHj9Ma64K8mm6d+ahk8MGORxSfthPWTT7zm3oAhMJ7yAWOXk
yNA9fKH+CM92xH7HdLAs+H+GKJMgh7JHP9O/td9sP1x3eV1IDx79Rb3EVv66dMGDleq92y3vUNdP
QSMJZq9ViAbFBpJwsuJj1eYWPzbsporFy5KP0YQBY3nOYx5Q0J0JO8RfVWwYlziVjSM+OLXM+Wmw
cpjGWU8mTu8suzqlfo4/OXY2Qva3EXlsaj3qj45S921T+mcqqr7Laqq3eUOauoQZPeewnkZzcDL3
10T9jFepe5mPD4AldhJ6VZWbg+WSGGyMfgOn82OJ5H1M63hta+v3mPekQzlI2yIj9aoelKdPjvdS
zy+V6Xa+GNk/JJWByhJvCL2B6KpWijJ51mcc/vNznuYU0jNdZweAtx5ANVoW8dalghs0xk81k9At
JSD92vj5BlG3XF9VoNJgxMgX/KYjl2KZH0I7PfRL/WQn6jMJozPzXFbMoLogqe/ItB0iY73aRfFi
OZIIWPyosyXYBGZ+hvm2ipT+y/UX7zDXxSGWakvqKb9l4pqsSOAdJYpvByRk7XQkLhwXk5i0Nxld
cVvt+O/4wblSp5i7X0d7tJEar3g+kiYWdKNgvIMq4Fc7fzLJTjK2ocfpasrURAQW4xPqjIV1C6np
AhHsJam0vHVb0pkjG6B2Lq8V6jYUFjkeK3or9sp4D1JMpw5PdMabR23cR1r+ONe5/RA3r0PPxzod
+qR56SKCYwVx9HW1K5LprW3UkVUTF2vXYdNZoJpQhsP+oMb1yOujlXSr6S1aj/PYr5beoq6n3I4A
jnhUdT8dLTQVe8cK7B9hAzagTHfDeP6sXQw+mWSbzxyORELIDmS2v/0uXdZtpXb20r/Mnv5xpfdd
QozqvRwTzcIRqWDK72TDWk8hMTOLXTvgtuZcqPq5Zz655qEDZ0JxILYxdHJkKuz0zeJ2r6nVwlg7
f7AZOurpwER8QwjsUChHYUYpZv5REY3um6eonggn9MtOy+zWhuxFuZ6nqE4D6rOkS0SVaXugrvpX
Or5DizZooWm+6oq+AMiKLSRa8DUKAlQROl/iGGLKMXdRx2Tb6b/Ik/vrPiZOony2z171EDjxa2gu
bqje+SFPbV29zqwOqYUkZAfZ1bfRrT2PLUTYPQ+Qu1Zda/81xOMp7GCAN2QNMJ8SIMfaiYsyXOkW
LQCQNMFED67VlaQ5ES72f2j6oSU6ijZaNRE76vFzKpicEpGBsEIqh61GBsr0zLO4WHkQ63Tf3fQp
0TMTPykvJQ8lu/PUETkJxs7dzvjFUlpthnqodwPvY6ULermIKrlbW+uRcUbwnRZ1cyaha3a5r347
ZF8vpEgYH4KyEmCuJpIb/rBMuzGhFCN1ik+L5LI7czYvUMW2FE/Y0GfsPUzskt0PvgoufnPoVfzs
RV0PLpXYzcjPl1X8vqgmWAOt4U6U6XPTRiUWZDddM8J4NHkcrfqAbYdpZbulwpsLvZybVZMjKRjG
YXLE2uBW431cpFhhSwc0R9vZKyw/VP8S4+7kLI+27hl8W/5mdsIXGErNFug8rqXqbQAXzIyYl9jm
+RGrK4HI2Pxa0ugrKCDg6KR4orVM7u1Zc/xmRV/GFB3/euv0AAJ2RbQcsybhLgRSw4AUvjj3KHhB
HW2TWOIsaq0fWmoLIiKluTQGHGjqVGDk5kas/EcvHLx939NtEg7jU61CfWoYL4nKaR7qOJw33csy
87Dr0icv9WZuAW3fZg0KhUXXK87m/Oi29XWFT06Na6yjFbwjT+L/crvHMYV4lSr+KmFmca2I90I4
5JabXTgBcFusU7YILKEpYkhxtZzRL0/9N24VBoPBnrrMxz+18xi41nU1kNuyWBYc36f7F+xJLP5i
hSrPwy7J0Af6WWzS3P+0I/MZVPE5yev6xgueU09Pl0oguAswhhmRvtBZhq3JsGfZEVZHr8Z7kmYL
ZjHCoKjGEgQmWoMy4aFsydnVMXCkurIr+jlRSER5setY7VNwV25sBSevzZxNNJgFWle5HIcl65iL
JHgf7EufhOnVvhs9L+CGxom7qSSuA+IQcm8O+ncTe+NpGEhpyYQMGoZ6dZ4m/cQhs3pY8CjrRB2z
UPxiZkCvJF9CoExzrqmx8hWnTs8smMh4YEaexe7ScC9lnNk2ibRHqpwBAVKZyJnRo9wQE9wdxmH8
KQuxebfidmLt/IyrmevZC5rNAjbuSgI+KATNHcC7w5/f4fcu9wW0nwo67tEn4QM7JzFnRzwnsiEJ
ZXfYwUcBhUyAgAtZwrziPGOnAQ1yx5mDutup2tSAJLBY1OXFDOWtCbHZuIvJtz3NB3d0J19ohQ4P
fNjxDdatv9fDA4nhQGfZ26Qp6Q8Khm8gWHIz24kB5rXgwZHepW1oqkgH54ckMw8erzC7wA2KTfGS
kosVo5c/Tqs6kt5tof3Ln09GoNKAQoHIKvC0HTu4BH8C2hLVYjtZ8xW35yYPFRj/tauxI3IE1JLQ
a5kAi64dZR9MCRpPltQAwlA8xIGY9xJCWRuY+CG0ooOdWOUVmQkyZJnn/dyNGFFykNiOfSAxtGwA
gja764H9pQDfiUiCzyqxXppgQtCqlgdmoNFzEWaHcbJ3nGjzs6DaajsnyQ2jvPtkkY/9EsUseVxV
V1ArYzeQpeE10+gh3bLXpWNxbM55DOIeYCZ/UuPBh0GyAY14WycDnBA8jpmFU39AX13VFleOBy4p
rWTCTH7dpvay7msggWVYx3vhZV9DHAbnPHE2shTeZkCQ2eSzugNg1x2M6ni2ES0904eFz7C0sEUy
p1Ccb8Os48WNV7NbfV2UOXwU0/LcslnY4O965fE9Ea7sOlx7KSwbp3+33M7sJmu6FK3Tb+Mc8n66
kJhUFM7eeT27l8Yb2c7V5eOS57Akik9JW9g+N90vp+E56MqgpNWc1ZmT3POUIEZpJ2Kfa1U/gzeY
dSo4Fdr4k4TWHz0Ux/usoXrhCgGfR3GCd4mvtWg3vev26wRc9SZ2OeJbBnZIMM7uvl7IBPYD3ZA5
dJM2o3LM5M1LVbuXfAimGz8++1a5JlK03DaMP8ECASfIJ+kTkfFSRvfzAU07uEs68w7+ttqxPvxM
jiR21ZEYYsLkr6FuEPTW+vfkkk6aOSRayrsUg2MOf65mk4ZYCrzD5IWX3gcaA1CJbGLYLHs/V+tm
yc+tsewHOJbO0WNNZnPHBimv39KM+plqbl5JJ0FK84YL5fbpWfLEuA720R1B1hBUtQTKeDe3T46r
9WMbkOQvjWGe76Z4QLu7ucQFq2dDED4sb0sccosu+WDGOdl1Isie8n4NXSXcd2T99qMQ0c4yPgvc
EJ4oNcXBJyAm2t2GGo94NyQkeAuvrvdmGXkc4GajnYFvkZEjDgF0zViYApYSuchl6fDITix0nR7U
WsUzD6RF/egsDhFDB7aeyKBnKcfkNLwLXZYngSOlcygo6/sKnlziUcrreCfN6NUfyuCpuYmqIThp
p4GiwBKcOWX+gMFDnUjOnrq6kxsyvcPeuGScJJLNfiyj8N5qxt+Lo16on4OHSzZ5F5HHu4u+k8Gm
u3dQ/aWqkjerUh0P/K7bFB4JTXspEXiwPHtZfDKjJhmLEW4X1L4+cBvfO6qQp1aFG6r/0lM26RPZ
8ejQBwtQtCrihodBUZErJ2oZ3LLjck/tGKR3bZzHp65TZwcCFvIK9hE+NAh8nA4SInk3tvZO5cio
n7QoOZwR8F0j61ueo90NdlJ4srynKUt2C76WGytgMxhYSbKOiQQf/AExJMOfIqHc5+GW9T0gCMQF
neeZe4o4P1Rh4t3C29p27BYeWlPRgBysi7jmbzdExhsp30VS9Xf0gKfQTGQD/4nYHDLSq4WWuQkJ
/MOTKjRn1CFo13ELdaKNxLqgHuPikaiFtqUkvm3T3ZDGelsyxeqp61OALmClhmZTOtMY1jFNbdpL
IfLbPCOKPasb+2SKMwQsC2ILNRt1vFin2p+2Uo3ZSQfq1NJy9vQHqaBysMLGmx+ph4XMPAQZEgWR
ZeXICiML/mYxubACU+sjAYawDfy/uAJwPWusvkYR12uTzWK1h6bFJRtnzEJ0HqOFtXIXJBDIGrNh
dCI3eZR5h7rSoPgq/wy556a5Ah4GI5ZNEBND/PuvnVRzsLICsqJAquPlf4scJIF79NiOnlFcl3NU
lYc8m8TBSqzhRk9mbYfNA/vA4IzBbt5NkFD20/Tc55XatkXWHG3Ljfd8dilbCI7A81hBk4Vdloss
vHMGL98BN7v6fHUOXlT81P0IVkHV+NPmRh9kbt8q73pacNR+4PTle+VmXoNYDDY0jCIYV/s8YK7D
AWeTaHZXDBwAhAN8WLmwEoC0Lt8RcDnQRNh9iw7m5ORkIb7yIjuNMSmwcr6JLRa8So0/mZvjH52B
+sB2/LRcgbxEbK/gpEO7DyE1PS3qYHigxddt0Ixue9CufqGf0Rxyqjfrggu5UNErY1eJoO49M2kI
wFpEYNst1ATjjvjNC0Z5NZqCE4Puwvkv35Or9XrRv0ByHOrezi9ewCyMU+oprNAU+x5e0RB9lPSq
bGzdWjeyGQ9VCuaKngL8G0501aVDgt3YLo+z5Tz5LocF0Bs5gNEUcDfu8sPM7bB0qHweIIQqeZEd
OsMAsGCcU1zL4DaZOABtnfwf0ZfDacZAR/US4UWS6/jioW1GCmaImzRqz5KXwQMSJypdpxXnjvC5
qb6WoYFYbpMet7R3yCHKvLFjqR6cODUvUxmf0gg0S+mU1Tlp4tPcRNBUSw53bWCTmK/jd7+V/bbT
emt3S3S2Oe3XWOrxpWEtGvNmH4JL21BeWAl0O5hYrk2IVcfOqxVrlPzsx5bjt+sGRFSqcTnUOOpW
YZqwmDYRGBje37+fE/9Lw/mfKTGWPUYAeFsCG778P4+/3TZIO08GYpssXbx3OHqIpYYWB9dnrhfY
h227KeHIcCxleDcNWA6Jap6iwuIdaPhuCqt3UU1MtqoFvPj8wJ1CfsEcZFBXK2EPHxMTuB3BkBPY
7CfPIyVVRLrdVNH8a0iSTUolk7+g/YIeYXLItQDicWdXbrGFTt48JfVhXrrkJs6c079/89fGvH8a
kQdX4wxzDkw9IvT9f60V6iNk/JArYDt1CWeCJdxXkwRmBzGYnpRDxhHHCXFTgjvntWQ/AJo6kGL3
PAJdBQo9CqxDlXXhucDSt8qq8Stmdr7vbO9TM+S7jVtuCKKSt4Bs6dck4ZO6LOsRmIwo1d59otRN
R/aLQG/44Sa/mzbPTpJQ50nWfxk0i++iyu7dO2V8j6CIAR+YxuQoKJ/f+E6BCJJ45iZc2EGRZ4y2
Qa1zIO5tc0mp4x75421eD8TYea5Gpf01qFJfutq/mmZrc8mBHroDHLGECNFtoH9YPdmViBKIKFzV
eedQlXX2RLYLYA+d/fjH+Ob/VnvxL5ZD37+27yEJEv4T7v9gwMhiE+cjZSzcMuKrj9sX8rfstT12
uWk2sN+qygwxkyQQvkr6lt3EhgySpV/CcMJVUf0zemOJFZRpIrv7rRijauNHbUka9VRet4O9TbmD
j0BFkAYIS1UGD0tn5c/xTFI5LlsQmzJE7XDCp96dCpwgkd71ts9+zZbzuaS7GooSVwmp9g2AxW8n
7QTGBv3JUOdp6G2IauN0ddeWm3SKpk3gu7DfJjhPDhRiWqRX9twlfCGVdXLqaDtM3BGZDBkqMU4I
2iZ6TFP/o16gL40U620KU4IrTwyVKp77Xmfa36uAsZn0HaoTvGg1MEyh9FdtGW97a35KdBPNwbSx
xDMbghO7m22TkFWq9EzvPXDJdWyjimpDhkq0lnMTJf63E0TLhgmYObtZ95UWgTh6i/nouX5vLF9z
Ygqd4eiWysFBadq9O6CBsl5eGAI5uABeIDKvPDLR26lYGuzIoKlQPBCVW1duraJcSB5Py0kXoJ8a
Z3in2y1zuJWjUvKGPPOgcze7Idd1q7LhmIxOsJsHwrmMq6JtV8/TNi1whKW938Ii54odspSSN/1L
z+X9n2NMlDmfQ4Pr78/K8P+NXjChf//nf3y3Q4O78vF3mrfNPxq33GsH5v/Z6PX8WeRl3uvP//0v
/T3LG/p/wyFJKJdUbgDj43qz/93sFYR/8ziyOX8CuULgA/svr5dw/gajyRVhGLrQlcMY03HfDjr7
z//wgr8FtJ36rNIhTVowrv5fvF7/bN22XAe3WWQT4f/nZ5yVkqqq0iW44tE/defQwFSfUgqQrTb5
LpV4/4fP5H/wXrkElv/hsfJfvye8Pm7+wXEFaNYjdMWeFAdpe58K27oJOYC8BA4snTM7suCtwjVR
bySQMjw4lnFepqx6j13UULsd7J0zo2zjziIRlNhs0ha2Vi9ZUKU0pYn52au9bjf5av4sZDfcSiWG
S4Yms+/KfLnje5HM4aopXv/7N8TPuppJ/9sB+99v6V+oBygiURfxddM5lf4WMrL7m1T30ICIJDXH
rpoyf+O0ql0wJhiOjGEtf/U9WATs8+F9Z2uU4rzqhl9I3zSLxcAFim/EL0vuafeGJp5kSlcYZ+dm
vOVoLsAxWSYFdDKAijLroIjcc+yywpoxiwG/WiH4EVgBesBjDUO5rkP0dmSs7G7iiNdCCMzt+8LF
F4p5rfotbe4DITTSgp8HfBe6DrddrwJ3RxRZIGbTbXpn+Ys/Hn1EEaBGdQTFte7AxPTpHC5bNG+r
OGRB313ctumZ5GUmvkdyEzdzlJAE0dLMT1pNDB49ICM4Kwzg7MzxX+uIpN/K1dd0LWio4XXRYnoq
9JDO66yIwQNfPbwMF8Yq/MgoZngQQR+/N47gfNe7PfFUqIWXmPHP2cxVEO6jsBN7gyicrAozorxk
CmtIHyHIQORK53sVF7igUC5wxlRJx3jBUnNxSQLfggliwGKj5WOBi2swk1YLf7s0XH01dQR+q/JP
pymZBxCXu1uqqSNDiuwJDj5OvzxtIwONDCHNXVHrpUDk9fz3CqL+QXsjzr9Uslm07fQY0U9CUYvV
Xii8TF+1yGG3pjpjgMVUmHG9n39PPm99lS6QbhklMF9omL5QN9FNI8Ytq/jogjn6srgCH6KQYHBg
BS0evKi9y4Qg8ZIEOLVBh4nppi8cdZFtJxc0Ew9lw06pLpj4X5YM9AWWiQDf2uBs0FnRfVMySvsr
HyzjLAvKbNDG2UXktfeOqal89nrl7AxV7Ftdzf5dyyFPMSAmQ2Bia35zfJPf1IvFsTFQ3jdnMb9f
JeM1MxwX0clTcUKYuVi+okD2+Am4yo+zXJZTpPzqLm3d+I3xYH0TKdvd2dGV02iz4W2DQJ81+MBz
H2fBxU64PFZuPhh8KRDyHh2MNjdhh6queBSeLagv9x4GFAB4VtTdS2tyvlWK/Fmn9HGcHVhCkkRm
TvwV6CcdAQMOygfHLNppcRim0ZMahzbZx31CRVKAdei7dVLNg1/6Z1ukLvQMciaUaVwHBE7wxa4c
LGRBX6zb29M24l9a0KJ8oKazU8gPDwH4Ls9U/Q6Ps8k24JTktyI6QRtfXSlYYyI9uk7ZHSwY5FRc
LUl6x7SH7FI+8eF1NCFYVtbcyzrmZzrQxtdOVE50J6cFx665YPYirKj5Kx6G5d4Kw/gQioXDl0nb
l3YRzsFtIvWmfTY/tZOUe5b4+s6PB7NnpOVdOJAGmDg80I4MR2gNLCpJtVfcye4mwNILolYXO6Kp
iiAL7tE5bouLdK3ugyln8KAnYuOMj8f87EwBvbGmJ9Jld/PtMszDa2q5419JIqZdUjjDK2ay+SN1
8uJjXKQEC9laXD5tgrMrcp7CmmHmyuqArXNkp8agwx+3maPeKTeF7gCAwXXeMZsk1T3UMI7aXHv7
jC9va+eJeita2ewTPcZv1PbQJQZCrBjZmqbFYaSTiAFvS5h0HqmtWRk3YBYfLv1r7MFOWkSScLpn
pjZis8uHQzj57UFdeccmHFr8tCx3W6TQau9Lnb8AZNZ4rGqGBiD/m3ArWweIihNKc7amFDfF5F+n
2t4CTxrNiOIWEIFdcbFCSt/WiamCv2aV6/1Qu3CCqXypIYfXJqcWSdg/UyPUgSE0CbEqIGmziIYQ
nRUROa/JORYon5s6UeFaxBYUf0/303NsIv2JFRUDMA60I1l8aPGN3aJlh92unePqmZEFDOAwJ9qe
JdH3YhXid9UU9j60jb9tyJuellFF+wbK+zvNcCVUgqGlDbqZv1vbsx/LZuE6MS7N475w27cADPs9
u9H8hNEpv4mVx4JLzTBxIn/u2JUDJT4YlJlNYNced5WVvsIP8PZqXOxjUhfqowTLxMU808bolbTw
rPlt2j40o6JGk1vXho5gx1/5HHifyITqqcdD9DY2EwLY0i0Frpk4mXbsv8Q5y5vwh+ac7gb5xj8S
XZHHpJE5Wf8Wed5YRfruptPA2DLwn+O+40k5ssxS3EFSd9IqozWw8DVhe8AHXSsHCJL9XDxkYdjv
M/AAd7bJaoZ7jD9pS8HfqoRIHntVOIzVDHt+Hc7mh8eGi2XBWNndGDotj9Cx4KCQ+80e+P2IfzgG
V5wLBOVVYlve01CYdtcENpdUYsZbDLV1xSA2c9c42ygkdYX5zSZSHquAaw0BysYSgBPxV63rdl0W
sv41qbF+c/2FkXUKoD1qMLvgE9bEU5tifqdRYMiIHGZQGFo8Dhl9HFmg4WpW02vlevONcumYwjdO
X4qblRM8WQrn0jbEJukH89kruu7UxgYgHf2/X3MfjK8ms4nWz8lyTBD9QWPa8tCbJvrtyimhtUFM
5Dj97ExxV/9ZFziarDjFqdAbCyo2h8jCssBoOzizHjuVF49VIZIN+XOCmPZYjoS3c/8SYszbI4xX
K7oxm2/jV+jPqTVSejbavDAPNlgBC5dfaJfLym94i572yfPjK9y2czjwWbndty6S5Q2UifhavJxS
Zj3mt71qrgbKoH8EwJ+pTcXwZhuFTQuHGZUZpFxy1m2JoV62It/ly4KLEc/fowdtfRykPiu87pTQ
LzGM7Nk5BNPQ3BZiGO4Zb7RrgOjdMWhN/CiCsrzk7ajempHjbx+q8ZS7oQ2iU4RU1AbtvS5l8Ho1
fnDqjpLsQIIOxoCfuiMgM1FhFwkd57tMl/hjjKDmN8nUrlJ3Hs4NchW1hCk5tlopfbaqMt8DkgRz
6tJthxfCqWK0jGT4GERvYyjE7mblTEDWgezmS5Ys6BqJT+2YQ+x3HQymXkh4Y/5aySBIbt1GJA9j
TcKgGtMc+HMlx4PbmvBGjI5FHEJ2At8TSC3GhHhMRcTtaHWN+KRmpt3KoiJ3MIXXxG5uTq6A6gBe
jqK8aOl69mKu/uX4V5BCGtflqwgd9V7wAHtUAbZ0LdniLdlI/FctSPXDBNYrY267LrUbn8Xs1ryi
ss8+o6Yuy92IwxVl3m/iS0b8y9/auNHcTe07WAl1PcufWkXBl3Cj/pdh9drObO+ILFP0+A4zvvks
uywKOTM07T7VVv8pC529hR7+w8yCbAdJd2BTP8xnR/oCU1HtgfCZx2XjB1P2PAvkFKvsi+OVnLoD
sti/8wwqoSekQMrzFpbokitWbYzMEabSFa0vwZoZSsEAijiIoz2bm5cgpmErIcdz6Yn2A1sLLL+a
QjNLXMdgcqHZLygoAuYrD1ncSnk7B514wz7pHLpxpPnNKsxzMFcJpQqq3YX0a2yL2CDCd7SdKbcj
cx3FICuYmprkswYaAIHCFfm3W7buLc/Mfg2+1jxa3HghZqwATU1Yvb4N2wnx3QJifdvbjt0eKzLj
7k61Zn4JaknkE6o81JLEs6eX2a9Rg4ugq27l0KVcLc6Y3oZJJb8rrWpUKMvqH0fgEI9t4kB1lZ4b
vNeWXb7YRs1b6miSTwlNjppaYAynGmPd2//i7sx25Ea2K/orF35ng/MA2H7ITCZzqKxJVapSvRCl
ifMcDA5f7xXqvrBULUuw4Rf7XgiNbkmVmUwy4sQ5e6+tZylaH7Za1EtWVoetKxO6+akvaM44k72v
nWneF4HGY5xDfkCzaafVq9enKENkVgzFXivK8coDHHwEA9w89GXJnFmWwbnPJtZn9A/Taehy2i9z
0L3ztAldQzFlycHTlHV5kXcciswQ0YexlxZTd2JwyjQLAZeYzzqZqsxskS5oRw4PyVWyZCR8dUa7
mRrHP8oV0evG6D2wMotCdGznFTDEZkITRuTuXHQ7ISe204ZQuJsYB22yiYXqtCPfo5tslJr/IIje
QmhN4DLGGK9GaMUsFj0aXT0vxrXQEKuSsUqCtumlkFutG5KMwdgKGhmorR31dSfIxyLa/b7qRgLo
jIFExKwUDws+jhOzXPPB8dr2tJaFAFwkOyCUFu16htetzQR/hCWXErwsISBBofPq0Oyt8tzadYom
cZRnIl7lqwdw5oqssCZCauNek0wJIH0e4XukgxgvNHK9k+1XZuRY8/Kc6pZ9kC6Q8MxBfFCPviDO
07aepq4hyVIj9Q1yNw5wkigSXPIcuwC82M3BJf+OMt6xxb7RTOtMaigjJXQv87u6dr29Ay33IfHr
9KqZ0/HKpgOIY9UDaarb3bEjH2tBXZubd6tLqx+oJtoOZoKvXe00ZAkKY7rUpRkj1iIQwKWQrrfQ
ILR3RK3o6KtT3eTaMcrZB0Vcvwjma9V1kcd5eSEhY27JCPf6U5yNOfDjpN9ZmYkuFhMZ0LM0G2bL
3uhGMt4JDjndpU79bolmqkCY2no+Iusa8uBjMqQtgLU+Sx5GZsGoBACk3ujFRO3GXOGmo2W0ZRjI
JB61bft1RLr9qPcEYYNXQDVlsDc9ysYEkNPm0F78IhN3aemANMmwE8m0d0Cqdan5HLcfOdQ+WnVQ
fel7EAZMX6p554PjJqyBeveOrDv765DQq9rQ3K0WDm7kYmVDIq+t3ripSK7cEZ5rfeaeGA1s3tZy
9Iy2+cACq92uo2/DV17j5jZoV3k3JhKbbCWRCGYEcny11mK4Hlxr3FpYEYkI8BhVVzGREE5WXlNj
u69d0+cXcAcFjQSOyY9dOqu0i8WtomoqLXKf3GbadwyMkZr2AMfxRCTJfV7qxp2RM6qf1mRm1WWu
jdl7iA2XGGQRf+isfiCNkDG5cm+lSJOT1bY5M1Jvw0h3luGlr+J22rILMKrMhyQBRtQL/7nnFHRr
YIxLQ8YGqM4HAKkIT7i2H3gU0KlmyKwbvpvcbDk3mV1+ANbkhK69FjeVnZybIkMhMg5OTqiehHyQ
JO3Jii1/z+ZHoe2s0FRA3UwvhYZStipzoGKrgEwK/wMjlk8X50NFJ590KgRfxC4whanaCilWR9Bm
u/Uyb31USrV3dIyGs5YE43nttDisgznHAe94zt7AsICdg5zPkkhSpnz6dOdVHP83DcBP0Na+k9/n
xLqlm371sRksstE5dNoagCsChYjjZqk+EJ5RXYpSA+Znlc4TB4+S5kaVKdBVYw1Pg0Yrlg4NadAs
hUClHAJj2WEUeLu35/wa8AIS+WZN4/smz9lWwK/Dui/Ktpyi3C/xAOhARawU2ljeJmQt4pC/SZbS
OXEoTj7BG7Jv2AEXgygMa943LKzl0QXSHhHOk35E+qNuDRqxJO1wxFT5BoTaMk9diBqqp+KSEPUW
jrapH+akGu9dE+X1QMBupuKEi3bLvcebHUtHXC8VDHyB+gnbG8/akYNOc+8SNYxNk109r1jC3YyV
kEVjPaayrt87AE8JvUEWQTz2cKn6ejB2sp1GDJelKC8LXUPOsYXcFzodFr7iWNy0k5bcr7kcjoUd
eCcnGaih0tXD0TGUSXFN9lx2GJkrf5ksAQ9d1Eazr0hCYl4ZLPqLoH2Big/QLvUJ2lSSMfepo8EX
G6T47Ouc0tnrY2x8MWGfL6XhLgdvoBGRu6CwNHbMB09zLflimPx/oyY1W+VXfi3zIkblPjr4j9gL
gIrFHTIu4s+aljC4BVrZJjBXv9tlNkmGWA2rOOaDuvPJByBCliz2R/x3hIczQg66RQKhMvgERDDz
GtTqDurmGTgYR7MgmnQdO9kMHonAqWx03jMbtF4LtD7vhBSqW9rUbCLQfJsLYRVEqsE6TZ9sf1ag
ubz1txzAkkseDO1NMyX9ygl8kBh8edjHbambxK/6xExnWx6naWeipnlYGf6xoAzm9TojI5WcoQ4d
uSmoSDzBc2JDr1htE4IWL33Td454WfxK3OTpvCB2yILsGW+os7eNcn5l71+iTtIzSDMOVk3BAqLI
Bo+2XWOLKbwPGpLMg12Pzi5zzRHBaFYyPmva0+jgdmj0ddqAGBEXr/HMgkWlRBxS4kb5uqCFSyKe
mW7amF3QoxGngISGXZHqrbuDWicZ1CK5nOJTYdvB9WzFebohdMa4rLqDcMDt5vnJzZrRP3DuWR+6
0hDb1h+rx8FBiBe0GiC9oYzvp8SpDh2eZFS1glmrU9rArPwg3+sEVj4MDQhE35XTrROn+r7piREC
bSbnLWkPFp1wvZOo2xdLi2aDAfIG5x5qtjrRcDlqLv6wuWbiWch6AWWATpjWGreG2kRRa2AY97jc
tauJZz2uqnI/lDh+ekBgK4ehCcOMWGM2Gi6ddrStJT6ixG1OJK9Y0dr3GY07I/8KXnSG++jV7RNx
rDr0aQFrYa7RcRJfR0nZ5SYjO6UhopA9D6tukEorss8oL5C3lyZCrUCfP9veGB+pwcrPouuLh9Lw
rHert+TvnNSsHtMyKc+mXJZ7Z13tPeHj3mnwWuszQjvjmfg5MnBjPcHe5CWjjBxNaii5nXy5Km2I
ZFNdOVSLULa3BD2x9i5d6Tz4pYfkS7PrT6mjtzuJOeuez2mdgyl1H92JduZgp8NhXH36onIxyS/y
yGkq5ynpNo3ZoYf3fQKD3dToP2UstuD46g5yXWqS3WTZgoVnoTraz+ZUxCH4/fKOtxd8AZqHW9pr
mgc3luVVG5BuisU7577PZhKtE2quMra1yGQWSwQ3WtkiqddH0528h2ay0Zi7XcxuuPQD9Q2i8uEa
LL33sSG795J4eMCBbw6PqU5T2DRjcbaTqU24IjrRSXMfUNKk9bnSnOF6yjoDlKClhCSLSbxu638i
4YgUFsQy5q07C7x3bV5ZPMdpv23i2AwHQ6s+AXFuo2aoEaGSrnJHASpZvEryU9O+oyCj1BvbgBTe
etUJkRKSCD/uKOWJS/yzC8WQxCuvQJtCloSqZzjrGFlnhV3QVscxQ0xocC+8L5fJ+4w/I0D/Y6AM
mTI3cpJYf8B3WtzMlTT2zkhkBkbGsX921m589gXOFXZcrzpqDnNjAOls35Yx72qndO/jnEwwCOfz
FTIpEu+H3LkfAos8cQ/sOapwlRKVru8rYTYHMYPM8w2h38dNhj+AGRz2B3T+00WbHcZ/0oBtvS2n
eH7y9brOQvphENCzzn3Ua236xCFd2syhkpWfAwGKOqivyLZBcIiiMGiYv3d0YeC0aZKs4xGHndOQ
jr5bZx2UqsNIK96kCRBrvAmM+ylBJ4CalQwLJOKvVLQ04hLODM8WwzTmVp1Uactx92GwyuGEXpjs
ddE1/EnLuhrq1Hvo/KB9bB1f8WeC4jafdOC5NDSr+zYrmoM2t3AiS+k6T13v4ucWyZI6Z6SYpKTJ
lhnOnuarDlm2XOyNa/qZ/BNH8789Mf8/BD0xFWfqv56Fb+hZZ0P6j/cZ1Vr9j+NQvtafhx+G6eoH
/DkX11z7DzpcFqcrnyhz31Y6rL8oKPwWBC3T8XzPAmFlMOP+JwXF8P/w4HD5umEYLqdhi9/6azLO
bxFzwryeVEM3+IZV+fd/hRyTfGn+GlGDjvnh3/9RA0BssloM//Yvxo8QH/Y4x3fhW/OD0OZhmVVk
vu9G17YrhdbQNtyRWvkylM2XmTDjwrVJViQDezY+WY15mWtElrJ9rygW3126n4zMf5zM//Xyvm75
8FzoZgVq/Pzdywf047RgLGJQz8ljXLnHAY5CjYyfyPkjy/rNr1/O/9nHhW8WQBDnq0DH/OPrpcIV
uTdBVGADvx+M05iXW68PMPr096Ze7Wq7/tIxBYRoesgrg2dwiLwlxtLoXFZpnXXDvErpM7Zm/JD5
4r6UYCtW86yMjJNrXAhLP4qnpXCPLGzXpE4N6JvQerKd2zuv9I6K1IrR7rCQUCeREiYGbmcypLI4
nEztMIpyx6ghYLX01k8xmXe+dpROcjfgIchPNEsOCmai/rhZ2CfP0/dtJaJgIqHULE8OGAWZHwwz
OeYlkxe9u/cMgtWSY2OUd2LVbpycOqalcdL0YSyrXWHwk0YRdYAdi/R5IM460PSz+qE4Uc72al+j
VPy6pP2fSpv/8s772TcfcOiwcC9x831Db333zRu+M7LA2QE66esWop8sUD8NVzE+erc3fiNk+PmL
OUhKfGpL2GM/fu1AB4rGlfTLi6ULA+xK+KtRvJ4zWlBxlf5GW/mGwvbnXQ0o0IRszz3mv72rvTxz
nHEyYCToXrSSQcfn3yIzfsRGolkBmWpVvJfYjJJLCY268vSzyEr0yetTInBgd66B6G75RP7TBV7O
ljjHr6P+u4fhR7XKX+8SaQ3vlJEq2PwfL0oapw394yUgh8XnjE2USu891E56zfH7d8oYR+lF/lNH
8teL+bqO0NTzHMt9Ize1LTxDXsmLlS601hmG/gB3fnIAD4xbunu7zpV7NI5hnWenIpmuRz2yiuHG
4qFkIsFBmBwKse6MWnkD+OvtFII1Og3DVTf4O8d2DgVR8bHEBskvCU7Gbr4ooPfcF4eAJhJinG0D
KCCgZ+nzQuPKH8M88g1Q5mcnMiYij9GzRcrailHCrMZtYkg0rWlEP36/1NQpk6Q2lJsabbIxEGMz
0wMRSahBWvdzBCFmhxf2ecTP5EzWyWLkQJ146sc01OfXzv5ASue2hXdXaPij+GFMGyNrTUNzWaLa
AARilIcFHtpgYmOY0tBtpzN9CGj11aHnCnFS3/OoYreqdlZLdl9AkUbv00uScIjJ482eAu1ubl8c
IkVy8QLIJGwoWBC4RPG124ptZpMMg0ON2UM0mmMoB1rI1BDMCLR1xblHuZMhe7Die7NOo7iJrzAi
HHNaEAm5curjJJwoBGiaqeXgbgXhosCeHTRuXGjGeTTTwyCSZ2Y49y4/Nc01zov51pQpH7k6oJY8
oA3Z5zNIYbKZrUKGDPHwTSy7Yno1R4yjS5ma17TxukOWmxMdMuKxTVD7icD/MjVnTDLeEfTd7bpQ
dc9TlwLw0qFWOioRVkvPbQOHeK4qGWkwYuxAfyhxt4E4OGOf3up0ZcuRf+d6EAEW0oY5zILQ80rb
VxmUV76BnP9e1s7GT3DFZeMxIz09GUeYJukp6NFZaBPIi/nax/dQktYdAOkNGrjhW1bfE7SzG1Ey
WBvsU9Jx07RL1NO7RjvK2BqwecMN6GanspYfe743iK7bzDcPGMivCmwTI/b1BAyE9B/BjhxbbNtS
L9g1LM44XD//a5CUhzYh3gewiD91eICScGwnkKkIS8f5GuYfbdgzSjemAmjLgvww8N0Vq/turafr
Kqtv/f7GNLLT0HrvJuRnC1/CwPRjybCUjmTA8cl8APODNpO2E0c0RbY8E0u6KI5TmOrpwchum3qN
ssQ5mR6ThXaB0MsONsJYyuyDEYs9QZibtE+iX2/kf1vQKVYUh8bjf2wfb5V9pse8jM4atoJWnvuk
3nVmeZUUKIxI+lUX+zcv97e1Ur2eY+o0m0zbNN7uVqvvcUeit9m1jv4pH8xPQd+/kn96tyTTPktd
LMNgok3otXqHTCkJCcq68rCaDhYdhMI5EcpTW/Z14HavDX1D1E7kfPAoogEJHW8MNVponFtPqV98
sFn3WgMnKc9jrH/Neh5LFHNT9iia9YL87NDrw5H+5FZgpQJEGtYdHeShOsT8nnqwJZCrpjqr74NO
2wbBxWHG6TpLfWvQtYc6QLPmPGtfVaPdA7Rp2bA42yQaGrEtR9aVFo+JuCV+ZQsFYMOZ4pASm1hJ
JLrOFnr5x3m1T7FvfNL98lsaBj9l1/A2jC74TTya+aMGkb3j28VnG1VeBZWW9majGpYUTQEXX13o
NuemnteoQjkUi8fA47FdnY3ZzpHQylvD8h4sH5t85GXVjt6BWvd3PXyBjHDFwtI3fW9f9GGNZiv5
TTFrOD95p5aHYYVfLnfJW1PFlGp0QIcq2I29RLOF22ud9nqbn+p4D5NkLzL7sqzBVT2tEQ/MVcry
3C7pCSv5TT77jxbZ83l1N7TiJigNdEF0DCjSCNP4RktX65ID1ACHxi7vWB48D7+mFkr2Gz9ZIvXf
ZvB9cHq8AryHeiZY+NG9I/xCC2RmzKWzU4dHrh/j0HY+klrDbtDdmI51KltxYPoG0GWOtFS7quDr
BEgSlt7G6qehiTks2rjvi/YYMqA6qzXMiZn/F5dZrFFqp3cuLZGq6I+lOUX9WB7UMhLQt1atbL9N
w2UezyPkACdgYfAlSs4ksvo1GhuFnC13qcuemiLNgiTAjE/v8i3hsgetB0wSY+WDXKQ7ioWMU9Gg
XrD6yJJhAL9lmNMTUaHvENsiFie+pObfuSVV/VATZ5ETDrIGa2THSZQ3aTgNpJjwo+tlClV1wPlj
v9YWswAIPGa+G8uL4+V3GdfBL9JTVqT3QTPvEzwrqQ19AJKXh2FlWdFyFIcc04j6qcbiXDQWOzvN
9990Kf18TfcEu1V+ByXziSjBV5Dit47BoPJoyfHsyQ8NCIFEvYVqvs51ua8ahuC9vE6AxP96GVNF
1g9FmHqQdI+Djw7y0rLenLYaDTcjoKdgF5sviy331pypSuPwm1d566759rxaBq/g+4YR6G/k0EYw
5pPmsjijCwg1Lvzk2IcxJZ/NZb/qk3unyk6C13UqPM7fJIDj1vNJ5dXIuZkncoTKXUBQTZvruwmd
YMLv+SphEDydlriPuMS37fLVIzkmT6sDrJFTm6WRbWh7L/1g5+9HOyaSl1lITW7xXFwlTnmFchYY
wBIlaoyol1eYU29y3sxIewb+PMK2ktU93lcsf002bnHVE31q0/xLom7ClUhhoLb0uWlujZ7s0MLc
aQwYfn3x7J99R3TdPevbCT9w1M733blI2ou7IscM4DE1V95aHfyluirMHFubwLhIh7TKQr8Yt0PL
rxm9EVh0hLqUJ3ZAiK0l99iXLuqToAS9LoICI2Z15aVpOOYZNOvrrhqPnpiuM08QyJedpgD4DYQ4
J1sjWVqh2R5hyYFTZnfKl2gw8KcjZtHhuWNFuiYLPTR1lStIPUJkstoAfn0N3L8dFrhP6cLoYKxZ
7XX3jW7fFJM+1SgVmT1kEBa2LGKMoljv8mnv6WLrqqUd0k6mUxaRFFAGaaQWOqIytiAMN6puk54D
eXPZCvGsFuJCV2oHB2q7c1g9albNBjqcnwrgjVLyoxf+iXJQlKxSjGa8+guo/l3MWMoEnu/5BCFb
LNZYU6B9kEapKQ4fuGW8pVx6VcMhst6JR5MGtEZ1L4xyp5tiC0kxzNhCdcI8Ow10D3y/1jqT9aoP
/rbOxn2C764YUMRTXk/9DElEHO1EHKtZhujAfnc4/VnpxHJuA7UmY42Mgx9vMIzIud55uDq1HMmt
oETJ0BayEAtGw7HcBf7IRSbEoqsOrl/cecsa5XOF1zdnOzAvpf+OkdLGgbCWMIEDDMQ5iYvvD5S0
Cex1WOxu/aIWX/W5f31r/OzpsFhRcIYYpmu8hfC3BA9ljp/TNcjQNcCrMiHQzSL4zU6u+gFvF0qe
QTpznI05xr/pF/Rdss4DerKdMbMvkjkaB/nLrz/JNwzv29ewdSROFDiGh4Dmx+9BCxiezDUp9App
lnMb6hoLzWLREuAsW2SnhhLRp9DueTZ1UKFqMfN5EpB4bmzbvojfosV/dmt8/5be7A91y5sdY97S
GI/HXocFmjS3CEWuzJVo9FWGv7kEqnD72yWwUMuRtEcX6FsC33drnQOYPBY65uAJg70NUBdL7VaS
pjkC5FSVcdfWtxa1gi7lvh5dGgZ4orEA/I/eR6CT62C7lqW/WW9oGRmykjEDP87zUqt285CiHYvD
rKOOXFkUqHEhBdRWuStAogSYRYV2/PW7MNWr/O1qYIXElWoq0PWbq99ouO0TGUCYGsRRVtUBN/01
eCwaVtO1uhmWWt0k/JMdCNUxqqDxqJ5KVf1rzQgH6GUg8FVV+2rxtvviNxfqZxu7/d07VN/nd98X
oGYs7YCg6JmFuV3cAGBirPSMzn3TjLRyyMpVh91fXxfFCf/bdaF/w5JFl5xm+psFK8WyCU2Y3SC2
hm1dtYhZZQiWYVRnVjBh6huJWfVjoaamNAKcy6/fwc8+NokYqmAykZ/qarv67mM3BcqmJedj4xb+
bNA7MCGnYNY9qAuPKI/9h0LELn+3Uls/ez48U6c9bwL0xif34wsDE5f22vHC35o0Ds0aIw0HPT+p
+mNhgJ/myb1aNsaWdBlHblygMU0Cp4ZcV8IMRQraZkvgfGPeqoNqUFUfGu5hFwKqqzLbAm40bveR
wdbUZjuMOvffSlqf3W06iySJar/8YGjpSZPOBb6Wjaa9ZNlFgsiiP24zfpGWc1KHRI2zpCjEMeEh
Kjh5aguqEqq+IpXHrt1TfcPn1EKMAAQPpszVaULRN5sqTr4cUmd5gCZDDgVHNlWscIJS/TMcRAfB
xqyOcpWBHoRSyFJT+rE+Qgq1OEXE1P89Gj/RUvuwqcVCQ5BZvGB4Pn3rH5rxvaq1VdmJhGFrk8qm
SkxOGBPy4Vyqgg8bAu1PCvdtnMgIXyp82IGYjOwaRbFaf5ocObGxWxIOUbx+HiAIydHbGSeZDceE
MX1HcaD6ZOi2j6QaT+mwUbXDaiw71VspFh5ZBLbTEKqTP2buSM/LXT1eLcMRYLm5AI5r7ZM6/rsP
6SoIwC5QW/tXPsseCKeDoVmHBS22M1LgmUskOc76fWhktKnEQ8s+MYLaGFsabT0eGk1uUoKllm6O
Ek+GqhIpAt49jUu3+FxC0G6QRDGmjwZCm3PuL1FxM9DZoxjfd4ScLtZX3dV26m+5LP9r0x8r+0al
rYzMDazaPqjuA27gUMbEyNvk9jJx7JmsFpIz+aIxVprCHpxjZ27J5AkpZncW5mO1l9X0MkEr7zXd
e/B77Y5MpkNh7JsliVCnbmRrH+Bs73sP3A1nyJjBhvqaEhoQndB2DCws7o1xDR7Gsf2QYDRyxzOT
77AcaHc0IIEEnpyVEsz40GE2cKHS8qBsloBQ6gVO0225kItGneKw9aRgu9W7K/WLh3mmhlEOrHr/
65Xkb553dTTyWMgIpCfzlqydH59oI4YcB0uONV5Wh9pHA5o5B9RH24SEE3IDdqnNDUklq1sHlJ+n
brBO7sQYaZhPFnaeJR2+UPTGJKTJL+opIh98F+hJpBZ81YpTR6hfv+efFeOe5fFedSK6/hYnAINK
Qw3OW87Ml3UmZs15UKqllP6j6gyKZPzNLmP9rPrCruu6+DCZDr1d9gaj6YI0Ydnryb2GvY8CFRpb
Wr7Y9NQHKtbSty7qLockdNJ9Dv/sz6oXW+Tae4tud0HLvwRE2vAUEM16pVG+qpMOnKIDeNNFF7ve
G89uMYWW3nG6uSu9+ykmm74rdyJO97P2JemrPy/k//ak/P9diAh3/Hd33O5VvP7jSy0ysVy/VnjS
H9ePX37iLVd/6S9vufUH5Ac2fsyjIPXgdvxzhO44f3xLew5MOsGKJsGdRGddGcht5w9Xd2g+0I0j
1MpVVcM/veXeHwaDeJOwXheDuen+t7zl7p8pQP9ZuDETcnk+ELoylA94KV8dWr6rD4gsttGNyipK
+0mJ1qcTDLrbxp69EEDFuJFywe2T4JXp/M5izqMmgJD29qmms6XKGlncnGwTOY4bmnD9BjKn8jjR
ss9dUtDKzE+uiXfDicoIKkv8u9kl4lnO2VOJf4ZOxHwqdbJqTW9pYeN1T6kDf29Fvb0BdSU40kHO
qG2/iEQNSdM0XzvQWrslR/9Yq7xB0gtCh75T6OfpbVkLuZkAIeMItO4gTvNnUOIZbs3+5Bn6thQu
GPEYbh2mh/imMkJyFZ0rVItMcOqDEB9MvY+J5AHsVFqDF9VanSJnB3FYW6sLVD/+ElSweZYiWM6i
URIt8SlDs3KfdEUBhNLVUCCn7WV0phdfGGB+UjGegegl0+Se7XmYD+aEuSjX7TMYrmDfpP5THeRo
8bOtvur6KY79+RSfTKe6YkSVXON00+8RUbmgfATA3+RjbekWLCE2acPNxEaPSU3qMyuNhgJmUuWb
3YvRW3dCxOecNZ2A2yx+77Gt5XSmcN6kX1bDu3FmO/9kiOWZ8yqNV0791wRy5DNK6lniqcoqPT6g
zGrJd4TGmzcsW7IG/+YHzbMvgQsL3U12Yz01z2YfrFvPiBvGVxYQoar0qJjuXKdX0Gks/g2u3zNk
/A3OcXh9zlVcmfnFlyh7Odpgml9MGP+2uIfJE8PIj9tjjrS+wPV3nl6mMhjDssdJIOTqhgN4Q/z3
a7Jv0Y5jwExv466rHibsludRKDWoLs+r27W30+wChNb8l8Yo2kO1whpzFrMLh/sWYShjBt4RkPpD
0Ts2GHC8yK3d96hktXI34DGhl7W8Qx791Wrnj6ZeHnMk/jC48Zm0xHi0vn5I+iKP5Lze9jiI4fM4
xGznhKwl+btx5OPmowwx3013zuqPiNc4l5qQyByS5hDUT8Y9kZ67bHGMvZ7gt0vxSgEi1MRmaBJj
i9LsnKk275hk/T6hitDaFY18ZdwPjTyR+kGMppMT4p26nydnXcIBEcFdTO6op5e4vKFbRXLIe+Ts
sRtyZQ/x1H/odaq/pUbfi6CfCQRTMLM399XkbRIP7LG1ONwq05LQzU4xMcG4ClrnmjIbwkPqcWrq
W+e9A592TJKXta6bT8sCm7r4VE+zFSIF+CjnQEYiiR/zXOxzacrDmMdHYwSBB4zv8+Jme+x59aFG
Uo+Cv4uspTaeTJeOt8Adm6CEAx1QFsBmLEQ8NkBKyzoGS7WeGdnSYk1K/L6V/r4Ry4MJO32XL84D
0rLienQhIcRQ8F5pn96s9ATPdSeHPR31GBXffrIyKHeErFgpNhvmdPsFV9MpkKg+vVhelcVjRbJL
ZiX5GdymvidM7taOgAL7+JTrlcNCRVABSPwh64ftHqdbdmUmT/VEyRkAVDzpsXPs8ZIVnj++yEYA
WVOR9p75STfreaf73BguWnPCXZ5X0FO77BGGU/NeH9yHmB7VxBExmjCmbQcHLkTipq/WOABOFEQ2
NG7ZMl0xukPcLa/QOUEuEgboJesNK8gQOo3vb1DbfbDqtLnETXfp6R6nPbEFNoNXELM6eoOSp12H
uBphQlz2vupGdeO+GlyTjqXwNka7nksdQ5hckTTrdj4cDQFnu8rL9QzizQx7eF/btU+fi0LxfZz4
Xd58thGy6zXmo29Z1LqpXTgjckYiBNp6WYzqLk+8Lz1oh63ZiCcNsUg0BqzKjYexMXbPKYiC3ZyV
9q7z9dCpbRjqqWchr8UDnqyg5E3NfmcN+o090ecg2+RIAMT7ADwfbWTG+hPEIjsFGgT5QoZ5cbcm
HHSzsY8fqxfhIia0Bss/rCnc9aCn36ll2kuSwXRHKn3fKjBh0Wr5bs3AyPMYe/DecVtmRhjPDr4d
VoJoCDD5LVjJjunCKVTP4dg1pl9uXJgt7wLtDBMj/khTQS+8nGUHrZYO9lvm6KeX8sER+tnLteFK
cnlaOHzhZM3Aa3OWai2+SYSbba2VSOfBwzwwdhCwg3L4DKvc32jsI1t4+y+DaG9x1L0AX2esprML
Y187T2VVXcdmeRSVy3HSMgAns1gFaZluMM1+MotCPrOfjXsctm1U44l/NzHXU5kLS5C40TgTHhMn
WKZpR8xhWmnv0v4w+zppFcXUh2MjQxJFU0bmsFOXEitq3LnPnYPatHUDjn7KPCTQ3iYPuelrMD+Y
vcYWgBWMRkodvM0E8DakxTwCY+OxWfeiD23Ut5AnhogG4XzC5/peMzlv9prWcqAyA/pFQRB6LYLk
zLJb9mPX5D2k+x77KIVGiRqgYE8FFR/7aGeNWm5GM2g2djqVp9kQORloZs2oRdxC2T4VREeesqF8
KLIS7mVc6ajbqDp6K3+XPvrkIpZscvcFaRN6xnXvEyiNq4wfaKCTc41NYsoh9OZz/nUpegMMJ7al
GCK/1/Hsaw0GoCw/i9j8PKcJYnWyKbbYSx6CxdePOdJm9o5u62dltyuN8cohxRJNHyZKN1gx7IHs
HXnVKjfdSGpMV8cUcYjHYh4LB9KU7l7VrkMoK5bunRPPUTZ5hvroHQSe8muQwqtuveUudTCTkfuW
0a0guDZwMtiXiJKXNpZHmRsnr+dt5BWgDMILQqzABSQ3MtSyrj5lrOeNo8NaGJatMv3fD6O3NZc2
OSMPXa+k3Y5X7kvvCuMyasQtFVkDI8i6a7xqVvYDMILk25jjE+Ynby8JKth6Y33RNW1EdDi04Zo3
6MU2bd0vt8ac7kogL8feL5djHlcjAwz2InyLeljr0LgbH3JYgCHiVGntc4VxJ1pnB0CZZg/nqieR
HfbwQRBcvbNm83WwJpQDsX0EQlhsAZPYKAaaXfMVL6kf+hkgs3RZj9JsPSzs40Pq9B/LvAfvLL09
1/WzVcVP/YTmsB6hn8/GjkzKr/pkmbuSpkztaCmSgyQIcV0fFzq0kRMEp8WK550nmNJgfre2XTM3
KHsMrDwp8LrOTSZgtN0nv6uvhpZ2JCduki+0EWjbcCkMm6iOvYEL5YDZ1N54eaqY1O2mMLshHB3H
Q8tTQRLXXAL/lo2J03SLRyZj9mOxZlfBQ+bdDrVZXRCEFNvYiTtaCjTpgxQ+/LefPy1EPgUZ056a
GAQ3iLNbS+Pal9Z/kHQey5HjWhD9IkaAHtwWWV6lkncbRqvVogE96L/+nZq36dBEaHpGKhK4JvPk
0RK99SHTtQrJZ/iksvHRqgGzSzyFJ9kxQQsJq4mMmevCnrBlxxIbJO8jXmiC0Ms65k4s7Jfyz7hm
HN89xwahgcRxuGK3qraKJOhLS9bTY8MRs9jsxsQo1VX7pbsjJtMiUQDvhCb44I4kjhr49JiEINhe
Cc6CEkxnwIwHUQTxc9nGWczzOE6hMUifa62Nj1ax3s/m99rILuSC4GSYODH8W+5GBkwn0BpGXE4e
StwaHynesGQy3gZUCSxZIywc+RnGjReNoCsIdbLVtW1xMsC4PbStTWxq5/zFwtCHcTbfuvwSPo+b
zoe2nsz9oNyPUZtpWOWeGVZ1ga9lYU1W4zw/4STdk6JjRbE/kw9TFgdq8yVsRc1gIveaS54OBwfJ
5b1gPTs6xpNv4LyZu3kJ7bF/MjCRlhuv8JrDqvN9YC2UHL5vhLNa0sjkeDcELBhM5YR2zUF538FM
PpPnyvgvx1CZ3nAPbegBCT5NDLLundSUdy4aLIxKzaMXjNeFdI1gBC2eMQC8IPhB7JOU1XbMyjis
IchGS8M5oauiPHBV9y+t6Z9lT4yPZeA/NqzF545Y9LYULiDy6oe5oHv/3x/9lO/Maj7LJCaSqf6b
jd18yUWa7Nxqeqnz4LGyzfbqq667/vdVR+DHPs16TA02CeBlV8Mh+qlTXd+PPXvdZQZWgjSJLtO7
JT714JYxXKxL4O4GUspCXhU2P71lRAiI3f1sWf8Gv8jvSsygZuzYZ15/myTJutjk1o2yo0scqrD5
a6dpTwI0DpF8wyeYq/LadtVVEGiAXMy/N5bG2ve1gbkrQx3J/j/HnlPIGIaU96jt1TxBQWG0VXiI
IANmjt4Bo9fWnW2AzLZBZl0KxYWWBtlHAF0maPZKAqyJi/hxATu/EzP7WF7ldxONLvmC8SPJlj+F
ip0t7reCZnkgGZLdQdVCfDa8ZFcRurcHXmTxXNaPqcQQbbTtZ8xkvx+aLqqHFY9uSscBHiaL3NXH
vuKZV7FsFpx05E743dbHMImEAAUYQXBc1uOHAi1/F3swKdoR56LRk/+kcowfsgM+E/fbtv2zeLER
uVX5kw8QY6vE7aixPR/LHdk4gdK8WMW2a0k1T6f1kFaluVPahLcNeb40lB/NMEAiYeCBqdW5m+Kj
i7PqGFNYUUPMTJuF+RRjx02WeSR+ixY4aF6S1tH3wFpRo5LxaEI0c/6fSherO5zEv2VhMVkE4Frk
WO9Ktw0wwy+HajX1hok/Ptden6n5gJJmKCSsihceMJOx7xLKz9hfjX0bltnyt/CYqeONJpeelxqC
DCvOrgKM6VRbPPlTJMfsGTmAGRZmu+vNsYiwmGbXsrFbpEvlB8ZXF/YW6k7fJVZ+gimyzOk593Dh
BSrfGk7+yN3ykothuo9R6dyTLZmwC7KrXWC+50Xe3h5/tcNOtovv9YJ0ZFC2BdpB+bsEjVXrVDkX
J1HghgPfuBMfTta+xkwD34eujIyb/EMO9lPlmHkk1+Gpy5BbZA6zW1am7YbAvRcJt3aDYbxCMwWS
monqn4S1v2dS/zdm0+1uKC+8rME2y6d9763zvem2ANuBAOPhkuZGEMdxWVMcgaXoJTMTFKpdbD3k
gGw3snpD8Ic1afEMskc7HgbRfPVL9y7l+whrmYcs/SwJqdSOua2r4aVsQBbUIOOmmzWTjBhGNeOj
v9rypfKCDbzne/LTq6sh98NAtGvGymTflNmrQXV/6IcCYHpOlT2XbwPz3hxdDxMejoHF+NTFc+3b
iGcT3bHEmLlAex8oSdkGW8dYesAU/ZNo5fxYHbO6ZQDUzgepTHkwxENvM+bSXoFutRHUlaMKB1v0
ONG9H0CKkEQXCfAsvj1VyDci6azN6wdecTK9avMg6+IhycRd6Q0gmQQiNYLAH/L8lspkUiiY7V+H
s525VPqnY3KyxX7NjyOZa/WFvZPYlwG9sAK4hzTrRmolNx7g4PNi74t4kkdngDySTibbhs7/xR4f
2hNpegxpdr6FfdZzVbktWmLyHOtzyo2ZEVrLcMCisHO1RmaDFzSak+8uK7DcdmYWmTCTScSA5SKa
O6str4nd5HuwGTivYbvFkm6zD+DV+nZjh4BR4ifJnR727FhzMHLHFmtJ4MX+pUgXZFMJLReBpeQ7
LkdGITb+bCqMkjSjZ+l2ofY0UnYIVY9UhT4C7Cmgqje+MwZSJ90ujzI3731tjw+5I0M8bQB4Mrww
TAeuazo+ZxUcrz47MMMhgsKI+70zO8fBB0bR2eV1mKvz7DJoh51k0dbwC77zVvvZgCl4Va6zbOpR
rLdjcc9280Duxr3Cc72zlpW7lqFBSMDdecicMSyKhGP03k+CjyHxjHMi5C4mWOREzIU8/fdVLGik
AYRFPuC03dpV34XxD95EGuKdRpVVxd+q9wm4yAfCmOflzY/7ddfOfgR1vNitTBs487y/HgAVZK2o
hAjOINjNbra0invpmFaYJPrN8ufNNMZdpM1BRIXi5fG6eN4ZXOSjXl7gUi6piUXdH2HtxOvVxAp5
qvLEQ1tY7FWCGnearGieiunin9JhHD4KxPRGE6NY4bw+loghAAnwtK8uu8QMEe50Y9657m4UBgaE
tDwWBX1GulKjGmgeMIO/rkT9bZhJgI0hBoVNr+hoyDDSek7V0BlM72q1iajRtM49KXtTq6stKaxE
LWnRb82FvLo6jRZbkZ4Ee9FHSHom7eC1dPQN2C/IX3RxqtLpNbiNeI6zd4hmmrRmlFCBdR8IJlY9
5Spmgg338kqGMg7zA5u7IEi/9WjMIbyx9iwSdXW6ZzIM4ciQWcXmun5ht38uU0BSLVmxVT79lN7a
7RolosARMwZoNNIg9pY7y77WGHAjszO9rSRI6RFq33S3es1HPVYnKoxxtwQIgScIZJZN6ieFvTwE
zEmV8WlpBzUpWPwNiuIjKggdFpYPCybNiM0xkqtIJ3uPEXZVDR9+np9GVRNi7VTfoEOea4s2YsjW
W3Z3XlINuciECc/pXVpWfvR9ogxEneV57pevxEDaOCNVRUPJNB+aWX8Xk3EbcHYCMw2ADeDqKOIB
x6g7Dci/pwM56Ke0Xrytn+tm43vj/DiITO0bIPcRliGsoUlLUnCOnLkdk1/PkTceQaJ2UwBAjwOI
wrN1eFTbfj1NOtH71rXvGK4wD8mHf2N/Q7YsXb+pRABFWjN+Vqn8RMO2npXA0DZUhF572V+Q0B71
hfXWKJndrbF/5HubS/angmhZ+6P9ngaxOsfIiuc8+dusNAkU8OluKsun3mKfn3rmf7HFOBqaDI8y
6cZo2HJzU6VGvTM0gyP0HHkI0/yQrVTU2Kh/iNj9By2A49NoMPfR5FUYNyr2vtvCpv3Qerx2afxL
CBi22ZRRVNL4tFbmNGzs9tAZ/RLZCzkIYkki7TCHvN3B5OYc3fHi0nwlIKJIy266qx4LRG0dY+TU
cX+Rw/2FwzjRSw4XaoYJUB1RyVlNmoGXj2/Y25vUWC++eRwoVyKnQ0eSmvn6GBMEFbYkNRVu5u4p
ZffTArag0rxglecgWjYY64zqUlu2uC/hg/ix/x0EYBK8Td9aO6fCsmJDW0CsnX4kXqGPdt29Zz0c
WBvbzZichcf0OCkm8+jCec/yb879PyAjedNcuG6JXHamtoP9OCHhFxtgOzbPIWYS2rXhLnVZnGcf
FaNfx8koIu3u80xAxoTjaCQpg6AkZWmkEvHRFxT4KOnL2wy2iBaFSnlh8kSS7bJp4UdtbGi/YQUO
98VeoMogmn6N27LkjHbvpBUTbDzB/pzX+abkwPYsp5d1Sl8dUrIL5vcdiq5dMntoxUTYQYei47VW
uu+vZW7+rA2tXD7B17Fqh5pA81T6xAYs9UwA3IQNPyYR2kGxUiQ9YhTxOjfEP5jAX6yWlEDfe3JF
Zd0nNPQZiRAHzyrBTTnT11Ax5DAgeY3FYoXYK5BeYovfWQGPDySzDa/1v7y5meqmH1009U6sh3HM
3j0wrOgkUgAMFRQKmTNRwdsNBlRU+zamVIgh0WACNwH0gBcqFmlEVtB/ZxwV3bpcTHJfbd4OA9KG
O8+AqlIH5ggbPlJwE2pBraKK0T3nMpWlZTW/WSXWvR9UL2uT+cfSXNK9GaMWybANbL2O3b5qf2+h
epFmMgNPCW9cGnRTWNHhxF3Vo3vqvvyxO7WjxTKKGS8YeCwihtfxbKjTLNNX1y2dXWa2d8stIacQ
77GonzWf2wHjVTGI5/KWgqFIs2mMu5jF1EZYgIx8z3y2rVRS3CPMwU6/bG4AA52xc08NGw2/Ko8y
QHcYNL4+CLIGA+rCo9m4LfCZogoZTsC1QD4d1TTQ40ES3Bli3e9Ryn7WATGzRM3BzxTxZ1Um+ykz
PnjFIjt4rGvT2eeQRlKydCXNCyJEETpDkX+igcWTYO+sWw81KhIUe4uWC/EmFdNXUFTT1hdUdDO7
Td3k72xkgPhhxW/YDNHQAwkg6swMHT5smvCfcuR/pyKix8ig/SRjflTOLTeuNp79dHqXhJMOqv1a
B+LbrOFMM6zu5q49waz6M6w+ezg5EZPNkCecExtV8jJfXUQzjn6GesNkfZ02jOOSUTJ0XRq4JKDT
qN4RUSdZADfVANniowHiKz2DjuEjHGwV3Jm3YWbRDJt4SIuHCouwDfZsJ/x0OWZB8rZoaw7tTm4K
4WLHCiqyNqYnpwXYZJC1cV8kQECCkQbFER3XfFdt57ykv+mGV1PC9Z9jIqzWfl7uUoKWA/2vMBpG
XumTENwrtqjs0Lbsej/rcdcAc7vLkjICi3U1ixGRc2dSdGrUU1xbJ8NMCEwfBs4YaV7a28bXyYlw
TIP5wH8d2pHikwUocROdV0fLI+KRXKWNmfakPDjFpTVadWCJ7YEa8V5HuMKcRIPFEDH/dtTJL+WX
H8jfqnBJGe0dg2iKEtKndR2hNjBvOaKNs1mmei+evVw9MaW7ZHCiPEbrJGJ7CSUi8zC3mDMtt3Te
KrX/TZnPCcqlujc87y8J9gQX2O19z1wj7fA49757b1iEgbIrND1GirmbGTsE43JnlnxgGTjX1SvH
l4JxUVOSZFxlBZJLyHeEhRjNHaymB2E0+AQ/RquryEFozM2gRy78FqtCwEqQtdRrP/j1FnP+EomV
TYbTf7iCbmImFiYsSnflDza4lV++cHA8cuoeFXlioTsSVxEn1h/Gvvm+FMsXaTH1ro+NN/ZWoEYa
1qZVx9LaP3gNijmyXYCbphrrkzLOMRFOV9drPv2mfZezu3fyZdiwwjVOo9YYr7OOGXGa9NvSs07V
cEXBdLAcg9s/WDuWLg2zCni0DELzbWIyhm7rHwh1MQE7EwY1wqCMrglCI8bBOvLbA9KqrWFnusH7
WDl2aFDQFMyVWQoMT9Jn+J5hSFv0tfAKFc5Zs60K3wqHCrQh5Ll1au4DbYWl1wmgzjq/T62GXwvo
sN045Rs9yPpcV59GItdLT63WQFK/HAVijK3puEDBTfVuoyo8rUzMjmUpvyuX1RWBed3Ow6fqinXr
+4MLeyb+nk0HuLMdIHNHYiSoVkm5J24zD+0+fe7xMmFIEpJ19wG/akbmTXlmRGc9sFeAmWYekrW7
QIebt6BD2FQS1Fk4H5UbXJrWeu1umYlEX+ydOthNSUQgIqlxoz45K6LLsXv1bmt+OOh2TLxuAVg2
cpIGSpnu+ITWLiK1+YNRSc0IFYrATfkWdA/GzDrCj9PHXKObNKjYxXYo8RWQp0XxB+Ez4zdU56gR
Y/DWfd6KbWAxfOpVcLX99n2gvJSNeyFFBjRf2/oRWrvQzHt1F7CBC24XpL+Y1RN7jUORsrq1asa1
SPQPZVr2j8pnwgjLHSYTGNORgAX2fgAb2yIJmXn3x9i3DTBzzqEYs5d8nf7aTLjX7K5lwX5pq+55
mW06Dxx+GGetKlL2chBvAmjOZuB3BrxvxN3Jxn60HOcak5UUlOluIDhm43QLtS7evr3ltaQZN8HJ
kmAb5wpuanqNJyJdCBbb9X1BjLhgXD8ID0yw25ySvLt4hpSs1MicmRLkrKrPn4yktClgEhIkexCV
qQ3FLcOrQ9TXmh28rgrCYRrBjw/tyZ+G9gym+mvplbO3nRVW6G03LI2YZShZuMwPfnkgmQiMPzPK
CmpzFkBlsooHYzGephxJj+0kd7DhaNmy7HwTtyBaeOlNUhRN1NtrEuyyqXTvQYbXVcCulGMpH03i
r3AObMwJxBXKxkMPQ4tS27SYFHTDpjb8clvbKEus+c1RqOsz3IXeTi3uK9hbNo+o3jZtjC50kJTS
wvXP9VjWzJZbdhcxwaAZjVarP8seoJgkJ6fUElxdMD0kjXkJYnYR5cqn7MRcxq7VonKwl4vPhZFz
NZ9GFwVloY2CDXcd5sQU7ZDkPWhYaBx6tQWdn1XLxEjsHOsm4a9BUpOK3AEz2F75AR9SCtyz776k
zT9r7L5B/Cje9pa+ubkrtdlFgCHhDIL6I8GYh6AYWjLk4LXOK5nfrPM2U5Fc06I6AMzpKRowHSpv
fFuUu1cm8yUbjt9h9KuPTLKkWBCEeNAQA+oBgvWsO0MZCJsHTc9Ywg5X415PzeuMoTZknBpslBt/
rRbfbYg2DsFsePYcn1vIShv1j0KwYlVOtWt527GGrmAMMWoTCRVbfiLcqU+NMV5ap1Xgy1iitSUO
pNHnLLBgpHuGFlveggVsCJGA7YZ4jE9GohfSqouNS8QLMcnjA1RroloDQrgCdWYQCAG5WclxW0BK
SdagxCZc3U48BD6eEUcX4KU43RMEbKfG1BkXQpjOVf4OK3+Xte4eIRRtzxix/3Euc+BT4LrHFIZT
VGRBtWvr6nF26wc4YCbGHxHCjCGcOHZraq3Vwyc2pXQEIjvblT6nic0eerQYbyzncdE23nr1T6GT
AlKHMqx7C3LjjwQWTSwFIdFaIl9ZvOG31S1J2cP6AtIV2tvEaA98V82AOEAb1yTgZscvL3G3adB8
l7BrGLUx3XEntlBCtBcjtt9HRgR3hXbZE6Tc4CXiaIY2k20iLUv8U+30t428grw3dMfFXD9J8j0Q
EoL4qswpD7ohi7zb4H2+mMyvb/5DxFqNX2c7dIAeOc4VV5xuz73BU1UZ2cei/AdIXH+MeDwlLti3
fMBYu05MRjU7AzYzVC9L3G6qSb5WLeMiL0D5NWK2hhDALMepo75hzOzd3DdxOR5cYqToI5o1XHmP
HW+rcq4Fn1mRhUDskHj8JkmT71E2HfVCXbaSlZnI+VacGhXuSeuLdLlDN1XEwl7BTU53pRgQEI/z
G5w+vOGDeNeZ/ykavW6tz7TMNIJu8x+P14vlDHeGyJDH3Fi4krqlEvpzrIjl6+35AVlVGLjkw/GS
DpGfzL/mpP6IPnh1Zz6G1WSpl9MYk2+OVxzj+aYUtnVxaxhrhvWgclCVegLV4BJ2ReVZ3sMP/CHJ
MJFoz425SHeqqO+t9gaJAxqcBlhFh7esZvyTpCu2S48PL2WVS6CP9ZwQfv7WDeh+p6zMLs1KXFqv
g56x5Ya/LN/R+q9b7zY8wqBObrOVXWocFHtXMcIU1WhRXKmHPhseUqwDJJU4X+i4eaz13VpBriBZ
0AoDcjZYHxt1qIke22kkc2QP65NM4eDPRYCKOI96AYE+m+p+z5pjD8ps23cuhLRxBT4WaxC9atg7
W5MYmmeyePiOmqWBuAeIzoZgBhPOsOnMxXAw20TuqokE6mk2J2qxj4B26aYXTDOiFxbnprsPGpZO
cggeevlFhmO5LZtYRSUNyaYnhehe99MNuNJxrpZTe+6AeeJy6LcWio8H39bHXk67qvQvcZ/P9651
SJrqVxQGmenJ8kr3NGzlKDlujGxHZUyQaUyLRglawvXdNGgFrsiDzkPZNGBWClZJMRolvhDmCGzY
ChZkTx50RkezR6YdIKusfCsFpW1bD+aGlxZIioPA0GYwi2LYOS+qJ5B1gnWO3rFFx0Vsikl/aJJO
XDiPRC0Aew9TcgMP8Sfbt/yQodmRFQHPty1LKoa/siNMGQDoW9mJjq6MnoSl1LxdBGWQE/8GcHbC
uc3PTdITwR5rc2/lHgkVHsnS1mL+2NZcIcuizyLBEKJefYpR8TCdM8/xuvwSmGq063o2kDcJsd6y
EtadZRH43M2mTUeeX+yhg4ENzS8Efv53bTTDHoAyiPpnebFGcWw3TTeXe3+M03CSRJ3Q1ZqbLJks
LOApIlD2AukIfcYWI62xhpVqosNrpnsKWZQNGTGjxdR5ezqeHydYXgeo8Y2JPEqW+WecZibgk1dS
iG4nZ9Z9D6LakKOw42bPromfknbU7WhLajDcZnBKk6V5Lpad0acBmzcyIgzNoIN8I2Q1zGAMj17M
QIzh5zarQYC7m9kriXLpW9Q1HpbXLpn/ZjeAAOcosPt+3MMkvHS9/+MJBEt1IPODCyayH16Wvtgk
dnBIMi99unVf43gjKfoVs5cM13gv1DU3S80AovhrDWxaXG6iweiyvZp8mKi+3UaCYBLOXrRri9Jw
gRUdQKn7vdIFIpu+5sIZeKZIAZg38Px/5JC8UuzslHcTq8ZcK3YKdBilJgkKcjM3bYz/P2Tknx5g
puyzBrHn0Jh7QmGXc2wHf7tWqi04l8zrprskZ2bS10FN5PcyRG6eXGG+UnqW8fPSOvPOZ5Pv5Jcm
Yf+wFBZgaXETNZfDOYYhCdyYHhqmuhp7gRcJRGiPwGoziplInmoeDpn/2OCrCwfZvAXVqI5NhOun
4gOkyBFkV0Zd3p1MkXyuWYltufU1st5cn4LYCbUqbwun6WegTSXuoyu+xtWOUi2K/ZIZHV0WswVg
MtVhdN2Wr25xF4T/8Tdspavce1jH+yAHCuLb6hYf9dYOpdjZuf+ug8VHCbnxRvVql3XDkinFQc0d
IcotpTliAGnw32TNnBnFSwL2FfUIZaJJQsKG2nqrpvpTEuWz0askait4g6WbUO0svKb5AqOJZI4c
H8DJk/mwbUbHZtk71JwbYh8sQM1L4jLDGIHbXrE9pHdgLFT0FCPu8GPMCj40r+vR0WiKTBJKCMt+
rjz8kX1mfyI0vKydR+w1oUK6vjYxylt3jD9GsAVM9MFetKN99NyVjoesxxs72XG40Ts1tXxm60O+
Du6TTjj1GYujLURxzvTdOvgBEYW6QaqXgFkBrHVyivg8SUOTvv6vWclTngQD6cZrzqUiQHYl720z
xb/+5D5YL4XNtN7v/uUxQO5moMKu2w5gmLvsjYB3oTfFeeEd2A6ot/LYVNjz5sfY9cWeJK2cVBOJ
AJzwjBae6LaZspgtZfXiiKLZl0OWRX12EUlvsAGt2PZq923kMuavrL+YuVbP6UC7mkr9ShZ2xpMA
I5XmN3hsgGwVLYvadb0BwPv106tKpNHFSuVPmkURL/owNsY3ypo/1bo+ZqS4ncf5HwGO9qak0c6T
22Z9LVMwXMCXAvVheMUrcURoGBGBqsS+HxP1nNa465j/iFOQNPJVxqw35EhitCL+3F9cAo2bp1Hz
3Pjo3EhhGsK2WZ7JJdkawmn35qIkd4SHSJTYdKaHf2RhXhx62u1Uz6DF+/ZXLWC6UWe9qHVON5xl
jHGnBytmwWDNZH7EZn9Ro/k8AdykCg3oGAlGF7eMkHK2P9RcaGhKDYETCF4MWb/m9jqerG44NGPe
HloUEJsxh2cCgH9HyCaORw02dSr85bXwCBot/7lN5p1Wo/92DPTH0zL/Yeuot/WqvX0gzC9gFpu1
7YtTagZX6r/irmBGw4oV/fQNYjA68iEOevdR3v6IIWqAs2VbsaK0lmABpU1NtTBdIqBL7KbVfUny
Ve9Ieu+oPruIfb7JPIwBKiaR98E2DhBD61s+RUgEEOnORh/vYxcMH0GFlDP7ePLLsF/9+znJiOzI
i+7NYjS89yybUJomQZqmTGKaZgN8f1u3WNAAr8nygsIAES1+XWrLAHAzVm7PAW2fQXqu7G+Wmxr6
GGr+gCXrxmhBHEsnpg5zSlxavgyN3EtD6Y5vAWd0hNdnuRMVOIil7PkZrfKPRUxsJKgzyIQgY2Lk
/iF+wCZqiRWvuMWzMx0nDkugxqJoqw46br9zFpXnggZ19vSjkXSw0d1sPkxzl1xMt4rmAeGFxNKM
yCZ9HkDxOcTt4chAZ4oh5OIiXlO8WWZVCqZcZXbuUkJq5qF5yA3AE3VfieNYIdJiCYDSnJCIYH5D
VkYgn1jQGlJcrDJzPm1zefFGnqheF+VRGUh0E+qZLivPvaoZclcInrEWPZVDbW1QORZ4e3q0J/zT
mvb3HcIX4li5wTrzki7si2n+O3ACmtJGmaEWyJGswv+ZcNTncf1aImDa3yzLSfo12NrdGz1n8xp8
2zw5yGME0hLZxTAp3V+tzTcR/JMW2xrTq7clag6o9WydFlH+GRaDQB1DHBPLe7D6Ojs4jftSt+zg
YclxoaRBvl99g/cnLa5DJkLPSQWwhineUzNw9zoLQgm0nrnng1zJfG9fjqiWvea5LqcIOkpzwm1L
SLSRX0TDD+lanG8FiRww0jPYm121m0duXDKVvidLb9q2eTY163i+u95Oaa7uOQI7O3M2ELoVPD7/
tyzVlykyWIxUjiESNPYFKfjhBlI7PGikziCStusKPUt6jhmOZoZ49gPdJEokkxLfr6N2zF5Hr//J
cnoVx65/8z7QJ8KON3W5YI5oPqdGapQRk9qSX2Yfx4yOqXfWsNI7w7HSVwXoJ/RSxNhl3D8XJdbW
ZS5Cg7WqlNiTi8RiqTmsFf8+OpakQorWqi3jvvaRnCWXAi3qrcB7Ryn5WqyksnspQquWogwnmLmh
22RLY6GYZ4+G1KT/utkdiqKZH/hU2eh0T2j//trtcrOI6/SKBJVhZ4YjSk6nofUBUi6fgw8OhHSj
54b8gIeudz8lBzbxLJ+xTLzoIfFX81ygd0GdNsOLi/EBCMWsNIDfrdXyYoy2CjVOkBtJh41G/752
2S1aWO6ndcXyoPrP2Ags9maMyAsDzbka9FOBKBc9ROBvEGmd1hsCSyfTG0Fh1rnzZLtdevvDqtmM
mqvKjk46bLx1XXf08A8VTR4bggIjfIXjk0EpwfLWVbjqvYsH3oicvNXJa77h9Wb72XMZoSt0E2RY
4rSTA3ElJd+dP5kKo0zhIRJxBhtrD1vaPjPag9vXQzQ0kdf3/a4kB5BdApMnE0wv40dcSlnxbudJ
vS9ZNg8pygmLNTcy7id0LN3F1vova2vCK4lKshtcvcG/avEQcFs5ViMWOZ+ukmOUMV7UpiOe57a7
6AErE2kQrA8JXtnM7mpjn3AbTgTvp6VOD71isjZJlXHR/MAR9R9q906hHWBi/k9N6VGKGNs8D3yK
tdDHsNKlfWgOaEucunYvqiqeUWREjUFBymCx2JG4s8Aqm4qtW1r+xiltBEU9NXPrrIdcoLI0W3xl
2P37ahcv9kOGlV6VqBpUT7JqHJwGHzuilglSybU5q9l/xxHGxlo4wU19wkMepC9GHSDpmXEXFJn5
7Ba2iBZiYTeur9A6k+pycJs5DRH/tqdgnR66ScqLDNIosI/GWIyP05g4L/PNslWzxkAbdHL7vHpG
gFEeAcEhe0Or9OxUCx1gbK0Uz96fFJzv18LSEDMIsxH2gR1NVEQ6zHIhoIE8h1k2f5oWMmS3FD/r
SOREjcqdxjP+Hvqguxfu+OAbjnPsQEAumOwO7OZGfjcJlQb40oi+mRXHcJtErrA7faFAEvnV72xy
61q+8YrIU15zgkf3djreeYQShisxIuRE+tE41sGRQYa3GXxXv3pjSdNRddsgm1i1pRU65qHxkRMW
GQv/nAGU2U4H08blUZL/EUKci8qZcTijD/Pp6CNez9x/WcUUS8Utw9OHKRheYFszX3fUR19bArD8
T6apxb/YJFBFU+i6QVpfES1rkuTzFJNbCYS+Sj2gB8byLuce1Upt7TsAm8gz9605YG+jJOrSo1Y9
5PflLq6TV4Iqz8VZGXbGHo5PntA/4P/FtdFdguQlIAEU8BHzgwiF/Udl4WUt1n1hsLyAac5Eb2Le
kP6ac/bU4QzaBqJkFcm0tklX3FY03oRbzU8Iy6SZkMvmed/KWn5rOb6x1tliNAGlDtiTOaPNGpux
LsW1f5PcEyDRRD1okTO/pm9252o/OkysREfQh/Qp9efqJxvi7ly06a/fFN90vSXAhvLU2C5mH+uO
F+SPnJD12SpPQm2rJ2sJGDpNxxFpg6yZVjfD+JTVIgiDSf1Kn1iHNtfisWnuY+KLtprIiIvxWrlj
e4nL7F1rz39EkVgzAsFAs87IY/5H1nktN64s2/aLEAFfwCu9p3x366Wi3YL3BVdffwaoc89ese8L
Q5QokoIIVFbmnGOmhBccQqXPOIlHZE7kEhM4HBwsLLV4K+0TTVWwkTJBNcjyaJ90rOGE1sFed4V1
SoDuU246/++r5XuPuwFHYVeWwQfJfdhlPRL0GoUsiAtFQYYMkT8E4NlQn4gn9dS8x+KEynJyambj
Loon5dBu0ZP7jfwya1dMvn/ucyXOtUjF2WtL/5CV3cGhET8Sjtsq/MZdg76OgAyuYpY0U6Lo2/RM
y8jdRaV8D+pQni3orWhvO8A2BMbYYJfOjxtHFtnXV4+7gbbeEoM9QVQ1JRp0EG7Y03g/y8c0SUD1
f30J0wflQo5HwnTd+egTNRFXRr1TI4dxirW7pZKjUd3b7TlrL0Bzz6OjnUM4BhSDBUNOFxwxER8Y
cpRbXWrRJGpFMHKzSxwa2WEMgSCc2R3IknNruSlBgu2wB9RsG4nFjAk2aMK4vuDOqlGyJU9ohBdy
gt9cGilOZTTTLIRMUeNfxP6t0pmLSEZsWiwzf9eirDtz1RpggW6dPttbhe8dxx5FgoxKH5GJcyih
WHNZQQe8gp9DpShDY4PWzTg7y9F8HNfHV4PEOhxbI0a55T/1uIkn56ob7BUecmIGQS0fvWSCIWRa
fK9ArAlV8YD/aT2R2HN2ou6zzrFDzCCBy1ie6yJQFBsjlFjDODbl7wAfBPZBSj5E9nS2U/NkYlM4
hbvaz/Qus61nWwbi6Pe/3RRJGV2B3y76333QjFdbWRbmBxPuip6ew46GHFuGCB8SOTWlHu+uZL2D
L/gcJr1x6vvFjobqEW8YlMFqJG6laGCP8NFM6SGaVcSYjkkmgOA9jn5JnklJkIrsUImqZD3b1mmU
lPphPje7uAYzGfBxfA7F1HMiyAXdSqsBR1N3QGDeSJlgleyd3TxZWzdT6mCW2QhQJXI3/ggUyq06
mjKyNdlALO6JYGTibUdsSfIeF0FnSb2cff8IQ3RAo4ePPGajWFl2cxorIgbhqEGp60PGvs01VpJu
bzBMp6+vlrt28RQTu3f0aqM5OctNsfxya5Pj5tnE7pKsqU51qbsT1UBsZlBIh4/EBc/jFHG+BW+U
bTEJDQvUGCrBYJD0rJnrz51CXJFlpOoWvsWhp5KyEy7nwuytZ9XhjPK78FaF7ZtAEnEWkceeIaTm
GZidBvWlbgf3rSWJeFEfCqiJ10j25yAn69nsrIYxt2fSDQ4xKkLLPi6R2a8SzVhTTLQCa3Lktb8L
/WhqsDnFH/XsvlE0K2A6mfMqyFtfgQX5Y7q0vGuU4lz2aELFve886TIFvB2Tc6mna1i5LOZT1u9C
ByMHNZxAe+jiMROQg9bYadMNigY+KU7QHlJDGN/n8ONhMA7cBkuiPwV7iA6ERHOC34xbzH79hwqi
4aBR19ACi6YdLcH0UOIYMZNy/Mhyy97BAbjR0Ycso73mxcv0SymJ1pWFW7wOi/o8ogzZLxHs7/Ok
vytpTds2BchskMm2Klqa3LzzknGRRBgCoBtZbJneO+kSnOdw9XfFlUFsuy+KisUJtRTeTYsFYchw
FTB6JzAStxkScG2lXEe9u5cp4weaYW+fm4G9y54V/ZCjmQ0BEbDWsRBxva7TqthyeUL0SXcmmIz7
Ukpq0TJeQQf3AjiWz1dw8tNmW6v6t2UDfzRypAZmW7qnTuunUvTd3qqqX7ECP+MTC7OTcIbpZXu0
nOM0OjowVZ+9FjF1xDtYKz4zTihvifNH4HHjoOfELIgB6M9crTkJN8bYzNsiQr8L7xJMhBfrmAKW
TlztVtlz0nnyHKUdQuNewhh00RyR1jzbFdFuRRPPB6ekdx96qThocyJCIQloc+MURHW5k9XcbNC6
YTKdt7b/i76Z/Sxsp7jMkflSafjnfjCkJ0+azjWI7J0vht886xbnKCDk3v7poeYXVl2fBbUHJ3bc
01S5GmFWnRKGp183zRzIUx1P/wQ4zuF0lZCqYnvTOP28chTFeVtXzIdd8kNZFAcJTDwB3TkUo3v6
uglij/RcBpcJCt+dSL/PzNaPDlqkVTSWNkXwJylF7dos8LfXNpAs1zqxjQoop0eVw4JOTqWF3ZsR
hMHwGyWbwjZJgRmDZoqqBPm9HZ9pecbnLhC/Wfz5lMjaZPTHddn2WE/RuLNYsx1wt/bg/fO1dj+i
k+thstctVcPZj1vn/PjK/b+v4kg+x74e90Td/mBA6O5S38Fttdwo8ycETf/UxvQxKhNGVOMbgiHx
xopi55KzFeFjDQIgr/ELeWNbE2+25FXfHT+3zm3fTxfHiufL46upk9j++TSuzZFJPuo15q4WVXUx
54QuzSZybizWdM9JhicdfsA6YTPMkdH0s9IUZHWcYV0gAfjrZrAn+2jkFlTP2UMFEoKXIEvxMgxj
sLHiRSRAeEGhrO6aFrT2EHGWOzWP//vr7vJExdBErPz5tWLPc/YQA0h6MuxcmuDADJaZWRxc/nPT
yqG6zM2xhFl8VcidkkKke+n0z6qhBKidoFgUZPLynxuVe5JQYKAwFvNK3/4O0uicJnN4mXx2n7k3
/yJvEj1sCbekB7xGwj2aatICepLQchgZGlWWnn/jL1qFTmdwRO0rbU55yCeASfHyVBFWXWLRg9Mw
DPKcYIYhWTW7uM5LLUmuyLg8ot6Lj/HExCtY/kImp8n1cVceMpeGSRxP3/0cUB1uUIJRac4j42HA
F1o52VxNccG129F0muIP9nX1xnRIuMLEauxyhXDZdFV/CqumOpRIp25WoUhhzXL/VRZkKpo0Ew0y
JX5opT9C10s/6VUT1gwrLsZwhl3VPVbtkP6iWwkZsLKTdzLYg03TGs7WbwwY03Fi7jMCVAndalFI
DTG8FBnu04JSI4aEuKHj3l5qZGQr7NRcU5ABIkMn6LtCchquK231f9JGbZFHit+lwSndGLV5n5ru
e9ha6LiaJH0mKeJxArwvwXqs5cATNcl93cia5i1yswE+cmtP2T1QsNF6rz6guCrOTvBSC/GZ9DDt
EaiQRfkj6LNbYxjeP7rmEpIO5m9juVh33jS/FRN65GgiLkSH/GuaKqCXmJlHknmRdbZQ35AGwHKg
PnwzGlIqkUX1fxwqVTUv1oe46q5NNHwCahFMXGq0JCZb8q4Kintt9ag68WkMMJv3gXYE6GCky0bo
fJAuzzChwXfIeJpUwES4H5lD537gOG7FYHkfJjpDpvZlcHj8FDkGLW3pRdfH75qyOg1Esb9AyLPe
i/Tp8SAgK8mT4xDKtzy/JXP8QqaL5WN5QquIZlRfjtp+Pdaw9cZrhXl4PKHvFGw0esu5PH5Xu/a5
QoHwTDxb/GFP+8d3ZwbyT0ynXh7P4IOmwNGUGqvHXUHIBnEThKQ/Xi7RpsvFgKHz46cIYenh0B2/
PF5O6PrqjrLFHtyqDyZSjwelo+s8gX59+t/3wFaY4obox+X4RKA+D60ykq/3n0JZ2kS0gQ+Pl9ND
gJoHMd3l8eBRxHc/rGIMrByJx7dE2CTPaRXcHvcqpYsLsni2cMsj3MksDulI/szjp55o0m0zzgZI
fF6aOoQobSiesMc5kp7wnhph218HHTRHHozdRxxE6lmkBZoufgXUwXCZB3Q6j7uTj8n6cUgedxmO
V9tQd+7XcbVdhvFJMGAbXH6XaMGXrq66r+c3Stw6TfRBVqvzDJz46zH2NLsXwhHHr/dfFCmhrCVS
6r7qEUCIzrlYdu5tagQ3bNKyP0mLSJF5dPNiphwlPfUfj3uOKS51YLALD8CG01G9e90kdpWiDRPk
pf3uN9FT4njh3Qwj5x3CyzGK/2QqEffHjx0/fi4ICPi6R4bqc0LX8/4Ve9xnL06u56+fdfxZow76
r3ti6F6hshBXE5v2e6HFq82a8/WzZpzeMEoUX/fSOX8HNpt+vQEDBJVnTtHXz/y6+0jGObz5Bbqo
wqnqHQEB+3BwpjtmhAjmdU180XIX1DfuzVbtzWr6a2Sqe0qz8Bkt/il3arQmOjxoZRs3y0iY0seD
eWi9iFCBvlfsOxZrmRmgUrIKbztFbXMnSU+f/cg4mu7CUeEytG6btrtrswrgwBhH2/qgFWDdE0l4
AAMvufEXdkfq30TJpFz5ZFrFZMB4oNIuVRG+GxFj+cDMQmSgBIyvai+tTzLUL241VNuAzTGX6eCI
2Wi6M493j04pPry5d295mcHoLtJfj3uPm3T0QW02qIVz05nObjVRWYTslVxG9VFdmScj8k64Lsxb
1Anz5qRDci3KezEi8nAwubL13YZArdgQhDh3Rv74xEaGUteCLqbvLUOaJFhbD6t94rk3C/nnaM32
JaxyPOqRX+4Hhq8aBy+jCFbdOFS0AmngrNreTfZRmrk3Hc/+3sEXunrcbbXn3NzgztRovMYZ4KEM
MuuqxKBEgYOdAgCbfyPHy7+1mbUP0WaeR9mEByP2P53lrfhJ790eXz1uPA5RQTf0qKhi6Z9VkJgG
HFwVqp/HcWp9ohhjCkdz+Rse34oUM9/ObNVOJLy7rEWO1RUMCfNJR4i7E3dtBiGRqy4W9lXlYiqA
hU70r+3Hu2QGmzT0icKwbI7roe3GO+G/oOXNFB179NLR7bkGy7t8fBYeX2UBrTWPpvzmcdeOxt/M
rezDZCXixjz8Uo1mT4JRtAvdCJkuJvO7LU18rb0+pV5WHUdVMQdNcaWFkD9CFzM7IlwKN1vepime
CDHVe5WTT0GYqUc1A+BgqtvgMlPpW89GVqmjI4iWHRqITaC8GY+2yEEfN4v5gsIi25n4pqhm+j3z
V0hoQ10gSQ3++iEkir5ns0vSWgrbF7332MaXQmUWCSQGYRbxy6xIv7atykDcOxENB49nMC4lFexe
hWg/BElYa6o+9jNBCAkuh1QExyZqjRWbsddcNT+Hwr3Fc5pD5f2APrEqeh/aSx/uZWSe0iI60RXJ
V3CnzkI/Y9lImCy7t4h+CxO56aaJmF4heQq4yMviZFpFeTKJ82YJ+b/7MLvK03/uRm4/aSbNZUjq
bDpN/36ovfz+1zcfT9XBGkQPuTwV2jAMcIOykQB/PeK/nvfxC48nYM2lrPqvH//7Zb++dsuc5/rP
w/79CjafkPb871f7z9M/viLmmK7sv/+Kx0s/fva4+XqP//1+/v3K5uM4/ec3Hn/m10s+vvmvP/7r
df6/4/D1bP/94K9nNMGJzIOFGMgAeQUF4gi+LNpDYXju6Waf/3UzhU+JWS1j6r9jm1ynxsSgr4s/
tKL7U2v1GdYqzG51Y52phiSb1+ADOqI4zfbd90V9JoOgPvf1nn0NZiXS6A+iKnZKR/V5WG4q8rnP
RR39Q2uTXKh62WLmxj/JshHrCpKsjdL+JkXhnkU2uucQW6A1kIYsZic/Ibhi1vA5xqwSdVcksDHs
C/vacN012CLHqMeTuMzc0U+foRYhQs3DC1m90VlnWUwoYs30IUwRwZpWuq1C4g8Cz8ovj5vSkQ2m
hiYnkHWeyLdxGPVQA238ZbtpljF2lhJXSB0kH9nUQZxAiX81W6QjaE52dtcC0evcfJvOTOZ1up9n
8nvtRSZGI+DU1IyKy7lFp2hI1srmLEX9DZcx8uIpm44GjOvJt37lniFOI9f1u06nA/7abpd52U67
ZrnuWKSSdEAm76i3LkmPNnHya7+YsSInaBVz9b1zHfM411ckAM4BA+M2U80rFssM4eLZQwW6osWX
f8TZvaVVunZ18DsgcHabtSYxuAJXbsxm7homqKfS5d0Gc0a2lu1+lB5ahZIYPNu2X1wRlEsH7r0p
ymLvGQx9CRBYiy6oibYwcLU34hJEIAUldcfkxfuGdtWlt/0PzGPdye7DP4rxGtXBMtPJGH436aZu
ISa4hhOsoSUPy34+MJCmNcOFWXyQ0iUZS00njE+klyQkg9g9HC/YaRhE8nsKYGo7Byjz6YLhZ2Oq
wcQPJniQoM8f+jdXV9kupFG+RvF5bXs0Z6H32xyhLQucpQRGyJNiAW+WdTK3cbtNtbqe09iJn7oB
KYWwwuqYIH8Zm/B59K3stRPIu0fsM8S2MytDlIOrzzmSOX2UYbc1I888dN3MiteNwOjzv3Prdluo
e+j9Bn2kKnWeIi1oL2vaatLYg5p8jaJSrDO4be+4uDGyGmvQO9YZXQ4N7Ej9cJdvjUW9w1J+c0G/
I1JL9PABUDNEG9v4e5P+qDNC3cHKMVwtOZ7LvI2ebOySYoz7vU3lFATZEwKbaV9W/IZrsJFrJw5u
7L3kC3gIB+onsGOGXMjtCeeOdv85w0lGpT+qUzrB6XQyMOJG7p1edv8mKjbWzJSwejH3ceqFxJh5
R7eEspn36NP9mX9sTdtW+j2XZrtI1zpNApZ2w+JUQyCaT+VRQ8w54tjAZz5x5mdd2ONfZGjIxMBJ
i4ozLZhIOAkPWcRYxJhnex9Myd+ixIIjpV66+/j35qwiY9NKzuTiXvzY2iYd3ug0hJne5d1r3eN0
8TliiOoJ4pKgChbJ9xrn/VoYPZOfNvtetjXmgpDZdqB6bPgAU5XrviR+0O2lnz3FjSBrRUUd+DY6
iugMvTmz936/GXo6eakkvc6d8l2AWn0UrY8V2ENP76qjFXvJPVu61jiTZeC/mw2VsMIUToPOvzAP
wg2ocJSPLYDruiqv+OHRcebWW9tW+lzWPYYwExhb7sQ7Z8j5YFbm36FNP1NlfQO9ledVsE5hhqwt
aHQmzvu9Mp7lGD61HVrexQs3YFRfUXD8UiWv1IIcOo6wPIKld+BxsKDFI9u32CjGPn114g3iHJas
Wb0hHkQGbEe/wkhSpPnz74aMvalqrBdQAc1l6txrEtUcU2IX1xbOsH3uV/9gwWlvXaLbWym6bN+W
NZdSZbsoinklRX+cj/ciLkt9UDH+mQ65B6JphMBgyXucNt8zB5288HwuKnV7UIUL9lB44EpoJ26H
wP8Iu+Q18zHTu7ZN5zB0X0oRKzhXNl3ICTFi2mHeQCg5F6BJojL0LoDM7B4HP5cVZx3ErYW1r1mp
rnRWrUtCQFTrX3b9R1dYjVV98OYKjns27YYO5x2mbHENaxprzawEATbDycRQsE05GZCdYRyZhDHu
pp54SebtlwygJPoEAaHQstW2tdqnln7DgbHAFurkmtGm2Idqss+Ox5xonD+JPTjYNVEKUUEKbsfH
ms5yFNPRNTaRJ9/DHIzK3OtLHIe7Mq+NswKNu5KZwVY4T9Q+8cqr7z4NvphYaN3zBBc5cBAoMBoe
pri5Bkf60+WL9jWOrnjYBhXoP/pWTP9cvUQGop+Q9nHy0xg3yRiyeZ/+mD1K4VAKg+P2rddtu0mi
hDI9oTUt7FxthpSrIPLA8blNu7URwirUqXkH8EusUDE8wVogLlzoeBd04TFro/mofVad1hk8UldE
ihrkMPhU47JFnGFAgOafOr5Wfj8eMlp2q0AK/9g5zlUMOOyzsetRQZkXoK7pwecy5zaWfRg1TVpR
gWSq2kNOiEw01fWx8Po7ZBam+ia5Xr5PxpSU3/22n8BSmj/DbEQ7Mo3JqgI/l8Vdd6gD8wJxZVtF
qD66ye1WUcwu0SXKD7pLxwUZp0lY/EK0WK3JYXLWffEbTzLrV9/xE+RwUcauJumY6SUvQ1S+BdlU
7YPBeZtKaKtERm4aAUi4bvJil3afpSJelC5/TCmg1nGTtv9EgmKL0BgCmVAsmsQzrJNK1E8z272j
p7uOSbvFoNRwcqSiBVK1OsjIBeVKU8MJKP+qeKF9utNEl2j67IVAttXQhU1dlVK8CeJLpgqI3dSj
0c75B5R97W/TxDzaGUQNM7M+sCwQ2xiT5RdzFvXjqXVkuhfA0AGO93i1cnSUreGvw8R/R+GdnyNN
9zzScbtuw56TvaclpmwfjbNX9IgIn1HFLDYRjYk+xT6YZvaOpk8D6oR9DvghuKeut1FpnOzyQF1T
Z9HHGg3hd0gIHAHEKjJ0Qh7fFbernAgqEmMZ4uoGQe5E/jLri17Qh343zTJ6VkP106ywR2TOe4NJ
gKaqAdEKoU8gs4goLgSDLvKCdTPis3X8qt7XTDomIHxvdZ++K2bMay8nECMRuDkxz75aXpfQNgXX
U3j5uC04As2Ql7t8qTpSb2uUAOBqvLj7jIolSzRKjZmUBBDMBwQ9dMcHzKJp5Yidq4ef0eh0uwlS
Hy7qsNg6OAa9NNnLuX5OGpgfwm2elO+U57mckPrSC+wGJvwTLcOhgIquDX1Qbs1FsPgzt7NxsAt/
ryExgNkMIpDdeGDSLGU2WBxo99HhkvXW7c3+5NdRvYcH88zIzF9pnf/QS83rOx9oiF60PSETHwTk
2JYrhAr9m591n4OwCJ1dOPA+U8EZ84CGF/46XdQ8zdvECt5Mq2r3kuAWiOjdEdu+dfCwFcFwp5DA
+viXuNoGS3Z7y2anfx2SYAN4fpfhXf3RwUG3oLPa84D7YcTgWS1iyzkkoKNuu/zivQVegzXRz+wV
xuVmQ7+hjPpxP7mVsXFpmCe5T4K8kZWo4pDxLkJVd8AoZCjj3R5DBO+oSkb6+HLkGu51NoC9pCDH
tjZ2oPVudlT8loNGR+cHb3lT/lHa/Utgn2Qpig3G16wICZEnFeGK66ywx5Uecdai6tqMVh9tjACV
MO2a21gTLYNMdJXbZXCcRtPYcKqrjuWCwSd584UFg23Ck7UN+jY7m7M6O+Z0rwjG3cAAoSYwkoPX
eCeZzq/LHnpnpmOzmTv8ekUDI9v2LCrsulqX5R0F2IJh7rMN+NFLjFRmdkd8kuCWqH90RnRmNW9N
B0rkLDlXYFg2G8NErwN+mMmu1S2zwXLx1c17VAMFmXOy3GeERA4lYHbbMpFafR/dSmzjvHi1QoYq
JkXRpbKrtQP4dIpZQASminVTBuPVcYenZpH0xy1eX7d3j32tDxZIkW1sxcF59MfXCS7Vin6jfyYC
zNqAv3xNiPT0bVTVZjC8GKStNnlORImPAxFUPlRAvzhRt18HRdhvEPd414amW/seeb+EwfzGlra1
y7J556oMyBW4ieui6zB9/STL9gpP1NkgZLqGKQVAWy9+ehcDcNIiIBfl70bRRMKAj99zbO4sRV3r
/CTkJFkpNXvs7jDdKKF3KMp+qMxcHAR/JXJJMpEjwN9pveK9o0YdWQL73r3IMf42ZJ5xJS6CqWIR
mpuhnlt4Ux+6tLmyDYTySkeKW+WKz3omuNqT8M8Z7S10JW1fhQT6Mbw34YSmaYAw0PvjkQX779Sw
1ZhlOazprmLfXWhvYVbUxyaz4l1I9khaoA33tH2sNeu3v+yUGgwGbRdJlLOjuTZNjMXad36NpFCu
Qi0BetjEnllQVBJX8QlVaM/EwDCytn5iQg0BjoVoprvwPCqcM1Co85cS8EdeEw+VZOmEeSkYnonh
QA8kx1eEKnwGWXnYJMoXle4nMoXgdWCdKvjLaTWYMI7sHS2sFugN36qi/gmBHday9nUQU3Vkaulv
sQA5nz7rRVcE3hNt7ZdA9sXN7eS9wYEZGXPyViITWLkilkcJTA6VsQ1ZE5tC8EG/y9wOPn0RdBb6
QqX0LTVhOyTO9J51pb9zcew5aVAefcQQ5zrbFYGY6XbYCHBllu/tsrij6FOneCqeh5aehiWG+lQ6
cDy94MUeBrgmMusvI/2UVSIcZwtxS5ywuJCnRmPPkO4AlKJkc1+K8bJpoD2eHbRpHvijCNNOJTFr
RY5xU62R4w4mdGuI5oOtg52ypoMjpuY4OrB9QLF5xCmk3ydJqjyYWaYermJ7bJ+s1IF7QEUWE7id
SFoQSXvNRdDsoHwwUMuwRiOtGKoa1E6CDjhl8ztlCAZtKREeUQw2zG5Fu2N0v3TyJ+ScosQ+LKD1
8HyawofzDWBfCkqAQqc02KqPXBBtKz6Y1rtbpHI3Ab9bdWcj0J+GadXkAIj3bKh+TYvSrJVIMwN4
lCOYtrUfqJdK6G9eicPT443iJrpVhfk3gxRnQGLbGAnZfPEM+snUzZ1GJv6u0XlD5wRCbeko6jxj
SJnAK6ZlvnFj1gwKPbmFlQiEB24rmzr3yskRErbpgn0AtSDTbFNbDnhNtLshV/wVgj2gVCWui6Zh
LVSbEpTMLsvqcS1tcvGaGfk0Kis6Hp2N+gPV29mO9Y5TQl0t2MprO6NpVJbUKBpioK0h/zKxj0Ld
bJNWXQ2w9BvDS/42Kqu3oK8qjB4YYMrahq8UQaeGb7erDO9nETSHypsUmV6tS/NlCPeFROlpTbCb
O+l/TwtqRvQ4m1n7KU6H1Dl3A6IG+qVbs+GKK9QP3MFPpGeoN9UsWBVPplQ+CUvKaL2UQbmfs+JW
lEF3wQavV0XnQI8N/LvubaDLiKWybsCXgzY2iz4nDygz0tQSA9sGtYe1olq8KRPrfF4tM/OCvAtr
MJhhjljTxhFrSzfRh8zlX7QZ1YGT4rlI5DvEXWcrtX6ram9AxAhT3XEQDpqLql40FQTqykEt72cb
p8/PaM+7dWRYP1u7PWpNfFYyky0hbfAHKovOrOguaCxr3LDrh/rDKThaxR7cYdKmz1hKkt0akREZ
1X0nnxGqc2b2iuF50WzKAcuLjNGXxFlxgjZnnlmED4mM5Fbo6pj2frGZW/lsOM7PpgdwoBF640OA
Exr/ZesizyYUpfWS5KotBMj9sW97Y2cjlI4Mb9gBPu2Qyuv7OEk082278BQMZ6OEgCbbmZ8Ruu2d
TrsfYXVpI+RGpXY0Uv0xPyLFtjaUsAAPEFDsh6h6pwJCjT93nyyA9ZOyOeshdVw9cmt2HSMs8onh
kzseXcaWNdVl4X3qEO2uWjiKG8KrqrXyLyEE6G0/kEiQuBVFvfA/8qy+Oqmf3mr+66Y/WWcTqwlc
bLWHGuEzmRmZCEBeVABQ17EP3K0VGB9LZjsb0bsnpcFfiTCTyIIX5IW0d7GPcmCIjZyrtfOE29rY
xZOu0CWuCClwd3KBZLk2RL5uZqcxmxKy15TYT5hMGImiEXIXnNihWzJHfDtFsCRduRk8mi6Z7dpb
iQwIThnq96HykQQEAlB9e5cue5+qjyDjFZBwXIhWo8BWVtXNe5YwZrK8ej4VJk4HdMHbMKXWLmaQ
bOlgo6sQ6MJpnCJpZ05e1x/UWIchmH4BYaEk9om4H5Z5bt8EZ2ZT+psoSB3IivENdbT31DoQJ4NB
f2NYRdJMjqLi8aiafLyNLevkRCLM/M20kJtCxXypLSN/zS3z8PilyUbuFjLSJkSRR3XfdE4WyNj4
DeuvHj8qgRM95Fp3spe7AwKjVQ/U8KqNaPpwDO+iXEddCkbzVKnpx8RAOoyyb5EOjJttmn9M2njf
aoHeJ865jjx+yOgx3SpJYtnjp36Bnq9rVH9V6Jnfnble9SHr22jQKuyH8F0Sj+cBmnkFyxK+s5jn
kXmEb1O9zJE/MiLjo63JhMp8/V6oIThKvJhsUEnHibBbbtsOniwuDNA+ULyA/eKGcBFJIkEwf4Wj
4KKSptDGlLgnmX6fZWt/pBaiyS5tSppf1BkUT9k6iDJ4WznrljNwXUrMgfigola7zgNiHpQ9D6k5
9fIAHuRsZ/VvV2LUZwX7pN1ngS8dTwYTkg+T1HnTaFeAyX8mOeJNrx+BydPKTuPYeSlM4ycrfLiK
G3BLRu/fOt/j2kC3l2Kpsfc169fOE5d+6MwN7cpz5Dftdqpc85sTsuWpSsEloQUO+aiBhozaAzw7
WS3kOweqq1+hMp+IvDKPfoEN1ZnD+FAGoMu6rDG+TemtsvoPNJjGUwfX8EV3rOcy/GtSXzJnpiLk
Y9Hg5sbE67Hn+DZ7n5Rl1bYsR3GIgizfDUkV7mlEojfrkP0+UqcntlYU3wnrlDch5RP1sI8SJuml
Ex+REqBXWtrAtcGFUYW3cHGu+vLJDBvmDolkdACTMG4A7Q4x7Vl7lPcS09J3R8awKEIajb4DbUop
G39jLyhcwKG2HRCwqh7jVZva06n1F/SvlUG1rbCjTcm8H8YYOe4whDuXWuCbLPu9ZY/RwZ3hbhH7
jUPDTKetgYjjWxdY3xP67ClOl8M4u/5bhwZv14J822ZGO23wsSEG81DGhmWxspH277E9zW+9B1tc
+jog9yXGWFyKhPCuKTxymtZrWBzM1/tLk/jovTeIp3/m7iDv8G4ZNXBhPJJg9AG/gagP9vMwrXz9
3AfDz1ownSmb9ozg07ygfDJpkbFLbAft7guAkDgXkFwh8RwODfaD1I2Ka8f5zEcYHpI1HJzE23os
5r91ZnmrckCR5uR0O40J0ZNpzOPOpynynqjiH7+2xJ+6pUQMy/DTDiC7i4Azv/Th0mQ1gJUxDkD5
DPrHiFrMyA3rF5KFXdCy2qpxURzFbvBmJ/c5cTYjPs+PzjXUU2q6XHwVjF6yvYACFMm9bNL3iES3
91ZP6t6iPpm8+S8FSHQlkUq95etW92ejNJrrHCpaFk599orJusDTaMrauodQ3DCKNU+PmyEj9QKD
bITQovrmF2Z5Hm26OWONBSm1K2J6Fv8SpOLN5DruFRM+tC4ly53rC0LusiKADB7ClvJNqNHTk+1Q
UlvBQEmWyGul/oe989iRnEmy9asMes8GtbiYuYuQGUydWZUlNkRJaq359Pfj/zemo7yTQSDWd5lR
KCfpbmbubnbsnOZ7Bm/yUHymmecrkCI4740kOw21q0Cyvq3Z7nd+Ar9kkFsnIzyOLbm6YE5LD572
VBktZb7I+NT5pFKHSnuUq5arUNO3hxbUUN9SSDdqrkExGQbOsmh5emOCTJz+oQuS2eHt3u0cnT7h
Yu8btQ1P7b7gQLPNivyEUOs9mVAQQiNCTiNQCpVQ3NHqwJmLdEhBMgup+7tBH9M7J+AGWGKVNwDa
+dZusiH5h+XNm3qDbA0UWY6j/iwijgKGDbtK7KmPNP20UFP1EDD2rezOB08lcAxyL9lwLw0d4nz5
cwcJOjIUxnDSlEN9IwPlOJo9pLtFyl3CITWJYpa214Fzm/3HvuuTYwIdAglygCd28qxnJsc5DieG
0+BU5GdSB0ASKrm7OLZ+G1QZ7nWFGbV00B+0dBHuJ4BFlD25yIMHti0Z2Hdl3KtUqbd04gIxL6tt
xzWxSTnQyHL83S99dDSn+qmkXzDw2ACHiD7kCMo4jduF/Zzbef3TspEbgQXH2zn1mJ38sNuwoXjU
d9O52ENLsAdoZu+Mzvew6ihZy2xqUtrpD8Cm3vqIStwDlGb2R6rX2pR/oSFQe54K49tA5t0eswI2
oIbSAfCYg2Y23G8maHWdYss+FN5bbafem50bFLSAdKHlA438RboCLuoCoHGfGydgE1vd6DGK/FUu
TRhZDTB0lJeSJ2Vo91INEzRsWD4yUzn3cdM5TiFCBh7cp26fFOmJ3HF2lw6pcoyNLn0wPFwc/Vj8
yfIPVBw5ppmsje6ZG62Vum2VckOSnYI7UY2uAiqnt6Y+0aLTgEnxMr16AMMKhNwqoeMB6m4Bm9mk
jdfc67F0SmPV31rk+jZO2hb7oRt/kqKHlbpDCQvk+u9p1muCu87bl9mMKI/oZ4RN9WCiLrUpAd5x
+4s+cY6Hf5nOzE0awwTDJZeNKqaajzxzpZAR5u5wj6OrR8mD/qFW6xtnljApoTWdpWEOkQ1NkzOp
UG6z6UxGt6d696bkTgpxA4muqDCCHaeX8CbkpJNOCdTKufQT9tiioKGxlimhArx9LBsl5+wxtCQx
+3HvQWtDkqzMHyt9RmQD0YYcAVYaGxGHbYLW9j6Iuk1OXtxNyXEnmDjXsA6ynFpWH3XymZS2DXBQ
NeJ4kCPFjXmQR8ipIbR+pA2OShK7B6TfeyRFGgohLZwiVvGbKzN9tEZKF6DMpQHM0FOTVqc4m0wQ
NQgeabCFoOkTwkq7hzdlXzXxi+0UPRoFB02GQjGGfY66A9JKZQpRohbDtBIPj8Fct6DbXL2hpeQL
dKUdaw4Js57S3gF2XjqeaaQ+/a0u+l9Zmz7lUPnU//MP5U9tcEuzLUdTFAUAqWLIuqIJavF1ME+a
l3HbL1HeGixSp41+B2dLsuNiZR/gaxm3bWff6D29vdyxD8TROTVHz39ld3crr6PPIqd/v+bp5//8
46/3AbSnq4qKVruimoJIemGqsZMqGRsK1KSQlMwLDIZ7B/vHPTb14jmq8VTIccy280hBkWtphGC4
M5Mjt3Dcm630Bk1+5HqD9CaHrl7mbBOZ8tjAzbsBO0aCQzLQlx6+Jx45Ampouzqqny0vuofVMiFM
0vTaeUi4OVL9tSINXDa/MY5vTQ7La2KkH622f0wHbhdKmz1mNh6fRvDEefKLV/XDIZLQS/XaL4D5
WyjjpMzNZP1DYmTybeJXn7RGG6HarG91jQyyUj6S0i6xFhLPFiwHWyP1IXAF2HsfG6+Swp00JPO2
q3zji5y+dX6t0PrAqUvLxicni0gtVoa2V1QyQmqhv5jU6/oEdIHTpzC/pdnnUmpdgG4ILNDVsadN
5WXMs73FaaeMRpnTC0mLJHlKp0mnaW8iDTEzpteQrViI4EBKYzzEWUbKd4BDMKZllPKMfAPZ6zbv
wzfNm/J9SPcbiJPc5PxV7+2oxTULTjGGmd4YczeHLwVfPSCEaDzWP2DEekwsa4BfqJIPndbvPSOB
eaZkezVH7RlM/Un3ay4hs9p2YTg7tK6f1NH81AHAPCSafwq02KCMo8QH7hSvWayfdLmBKtiLv1oU
j+BVhbtubtalGYcEmgGjtmmWv8kodXTsZLsmMx6MfKAkpPd3FdLdfo8+RZwa8WmYd0YY5TeUdfwV
SWpdFq3bBsqp6KZjKLIqc7fi388kfsEoekpmB8Rem7ZPyn+8RTW+QAd2HLy6OLWxYZ1KgnBC8+Gx
QnUT0pcW7fJgW6TVF/p3XzrZuZUkuq3lonuwZP+uBRlFTREteav3IKCB+4YTVLrRqeluFTKudELC
EKj7gLIpTtOeR0ptnJLwIf4w+IqyKzrD3LVz57cp6TSe2hanBphSOZJF4IO87yUNM38rmP9/EesP
Y4EY9Q/oDRsW7pcf5hkC1H/pVM8BjhLOWUT8DxHrt/BXk31L/+N//K1grcjOP7EdxdA1ThWKrJj/
+K/+V90Q1mX1n4qum7phQpmrWA6q1/9SsFa1f0JNbAG7RXATkTv73wrW9j9RJNEdR1ctyzF0BvnH
//3vH8P/8X/l/9o6auHv863kT7l1CcURC/iYqs42f2bTPHPMpyTnCkhILKgiSRCfn03CO7vUn5vC
/w6tCDL3Q2gqVVIkvauY5b1iazstjn9Ipf/1uuEFbwTgyXFFygagqda0CQHAwM32GAIGXPH7pfdn
Vc6nhtKKk8Ac2bvyqO0RliR5kqePaIdpf7vTH2txPvcs/Nmu+e8Jmn8/m3unkGK7p2nXNaz2jm6o
GBgSNFp++RoOw8ozlj5i/v3sGTYyCHnV8hGt4SsHnXaAvVYhMWt2KL5dXogFE1Lm388eMWQNTMJq
3bn5iAZLFJvwPHFs3lwefekD5iPQ2eh5h0RTaaTofKMmt7dr06YhxJK5VkJrefkRSx8gnKKQcAxN
bzJbd5QlN7HTPRRHKye12Vb+fTD69xITP87fHjxsN3jx2Lmw/8nqDeypIEVaRba0Jyvtoa+OUK8C
yo7Ibnzd1xAW/nik3QJFS52gdbUSRWKngYxLoa3ruuWQhQ+CR79Sm4r28tJQ70mhP3YqTRJJO668
vXC0/d8Zk8WAlHhwe9Dw7LblSO9SkOlkbmehAWNfjdWxqJonrSq+1QnUzJb0kXL/iVaDGymKVzxm
yRqEFxhAEQ/ZOHDsmnrSNvpT6ai/LxvaHJresQZZiIiqmhYJSfiWJpXA/ynVZBJgQXaOmZnWgQvo
3d+FUV2R3HTCaeVwPgeT/3ymYgsLplMJDyZrrNy0+Am3CrpGNfmKj2M5rKzY0gOE+WqiWuWyOlRu
S45c8pBSlDD0jl60LDtdnrf3l4QN8k+Tzguu9FrIN1jO9Gj04a1Bmezy0O+HF8USdhEjKOLRM5SG
eoDhFmTGUtNx5VRzLw///pursjA86UvPipoC7adGuufWumkj6/Plod9/c1UWtiel5QJjKVbrlpYF
+UjTy+WzGjQAIE205i8/Y+n15zU/C75jEZJ0qEvaEArZeo6U0UPMBdTu5dHftxxO1H+ODpVvE8hS
3rpWTTdvARcKYR5kVgOvvLVySlhyufnLzr6AwoNvTj5fYEHcQPajgBtNGhrvrbM9FAd87mwFkhZ0
lyvxt8uftTRpwo4VWL1jFjIhUukmA+EoCBcpQRtKdHt5/Pc/SXEEbyji1ibvQxM3eqf3PZvIjYkY
lGTYsJL2vyuj6GEny3fXPUwwYPTF88yLodrQZTSmC7Wvd7pMPznUal5foVHWUhOkL+7y0+ZPeCdY
zQfh89UaZHqKa6NuXISxKSD7rTvIyg+IBG8d+Lh6STmhfvMKvm5tO3t/rRRHMPDQbibwyxpMIpZd
wMRlOOnTEFoIgV/+oKXxBRPvaZQhWcX0hWZm7PMeeSawvMGKA70fAhRnfuqZcSeSY8XgpxsCllPe
Go0CcxNp6y8tvZuHyx+w9AjBmBung1EgxpinwqL1uPlZkljalorxenn8pQlS//wENSnHAj7+2qXk
NXbHLNNR8PE62nuvGt8SLAquaUQckF9EdcHYhjSf+Lm1uzz0wtRYou0goDcpZla5Rh4/pnn6RqHk
SBf/SuRamBlLMJ2iGgcp94vKpTxkwV4bl0dYRuL95Zd/P/YqjnAsgP+QhI3OxmQV2afC7z9lNOmC
+k03tK6uPGPhCxzhZFANcdxJBUe5grI8mixuNEKdcfn9FyZ/vhefm37f9lFVFHbjOl1wR8/orlRp
uENN7LrhhbAnOyYNzQXxB9L4FO0kBF7b6KEyacm+7gGCXQYWCa5CJvA4cVjf94oiHUqUt26h/ZxW
7HNh+m3BPlvYEkj/U9J2gAajg6zm8cqxYGny59/P4o6hRgNbgor6XH2XxC9x3e+8cM2tFizTnj/n
bPBMgfc1gB7KNcr6mIzjSdWLHYLkH3wpPV03+UJQG8jRSBEi524OyQo6avqXpoDMENWQy+MvfYIQ
1ORArca0anDdVnoMo/wuslNIbtW3lsbFy49YWFxLmKVCpTO7HIhrGjRCyM7v2ki9uTz0wttbwux0
tmpXaRZXkAhqtP4ohypSkKFMHajurOn35Ycsvb8wRYZpJY1mYkKKpn1F/REei+pweegF67SE0Jb3
Xm7Gts9tgRRwjGRda75AVnbd4EJMg4eHOvI879L0EAIyhuhvQ+5jf3n0hVkxhahm15af+QWGw6v/
LLPQIi9v/LhubCGkjXBbRy1tYG7UcAqxB/N7XQS7y2MvTLkpRDNb962wTBAesGgJbCxlPyINPU3d
SryZh3nnWGjOlnoWEsy6ICuvJ0yLpb0g7H7XWxIkL8NrUA2wjRX3133F/HVnj4EzRBkKi7vg0ObQ
nMToDinbIu+cCAyMXT1cfsrSGs+/nz1FUouwTiqjciEj/t3J46c++XJ55AXHNQXHBWE2FgPlMBdS
4JGWOWj4WjN6CbPuMaSl4fJDll5fcFy/zuVmaBQcIAtQvktex66+7sRjCo7bT45OHxeRn6bR3xUS
MgQddFsuv/ds5u/ZkOC4eTRM6UDrkhtKT2l4Uzb9Luo+DslbOXyNEe+7/JSF2TEEB04pHSHByJlw
8CdglB3QJKlQ364bXPBgjgxtbbYENljN9ipqVdVa1m3ptQX/rZ1Jip2Kkc2ZJK2E49V4vvzOf2WB
35l3Q/DdAmRCm6N65dr0hw8G6KLRpvsaqBmtBLTl04QLOWOyTTU6Y7RD2U973YLFN81XtrOF2GQI
Xi13muxThK9ho9SHvVp1fvuVHmQnf/Naw/p4+TMXXM8QnBpW9sYy6fl1JzR/WojAW7Crsi9t0NXc
XX7E0ncI3p3WkPUUjgPPZ0ijFRrBHceuDprg64YX/DquCXmwe5SuXP5qctfoP3b+r8tDL02O4Ncy
YAAZgmHoP2s45vX4RrOlo46ksZ1cl8IHDPFnUNVb0MBZblVuU+rWpgX9timran/5/Re8Qxecmitp
n9chNzGZPp6TD2PitivD7nh59IV1FavKpHpR63HmiUfYw/R+RcrXeLquGECR7895kdRu6IOcqZfB
zugJMpjSsOJXS7MiOHYcWY0M+WXpUo4/Bkr+YMTjStZ0aUrm38+2yLjWzH4ozNIlybnJpy8GXZNZ
+nR5vpfee/79bHAFxhILCVPI9ZHX7rTqmKnqyh6zYOi64KJIOAE1DZmSkBaxEl6WapujEylb7coD
liZGcFK5JWIVmlG6gDa3TomGBUhPmsWumxnBTxENTuARx1jgqNxWPnrXUHBfN7TgnyGtkllkarx4
mWkvVmrK9NrQ8n159IVp0QQHVeKxt1RbJzTqysMIe8aoyR9qxBUvD79w/NTEfXeog8lvSbNpQwfB
bkt313fInzWongESAeav6KuLoUXQVxZi4XtkwY4yAGqaVE2la9JYAA1YlP1GCnpl8AX7F+uDSK0m
ET2A2H9GB2k+E6N4b5cnamFoTYg21eQFcQv5ttuYys7W6++liszb5bHntXznHKGJ4cYrxzIfe47N
vvaWgdeD9qGghb77oPXeVyWsv2oTDC0BtDqXH7j0MfPinMWJEhYrs7LD0s0rpIK70E1W13chTmhC
CBqjuQCsM7Tiy0c6c+j4kG914FQ07q+U/RZMSBNMKK0QlmtRhYA9+L6x9Bszocea9rDLc7M0uvrn
3JAmbC0aL9huob8ZNqbVpI8qVZWNEqmSfl2w04Rw1OdV7w1NXbpdKEEl7XTPFi2DUMOVKya1tMJi
UKp02YCxmWWYIh3ShLjeWalm7K6aI1UIShU9dJ6WFjixElu0Vdlgy1EPDdJ2ZREWrEgVwpLeTvT4
BHhb6SA/VuYnK1ceQFICNobB6/JHLEyRKng0aaZY7SaOPuWQyuqu9/wyPGZTAUH45QcsWJI6f9yZ
l7XpqOpRyiJzsdw2NCuWCf3f9evl0ZdeX/Bh9HktE6Kj0p3oUjBDcKRlt7LnLM3+/MizF/faIvJH
J2JHGzRaRl0rf7BJGiDMu7/87kszI3gwxWKnR4GdOC3JO5JO+x4B5QrO4euGF1x4gPJB9eW0cnuj
ToBSoCW7UQvYLcuxDn9dfsbS9AseDOVDZHjJWLjjmPgfimzsbpF7NK4cXXBfGxGQFGai0i1i84dk
1M+SSefIVW8uYtfGqaE1Av0F6nbO9yK077qKPpXrxhb8NgzohukNjLIfTNSwvW0BbcSVYwv+Knet
mesmq1qUKVpa4NFho1M1NNGeL7/8gtmL+B+nzZJJAvPs5hodK3YDhj413KYqX6exvc40Z6DkuWuV
jQ21vUPkRCXvBu3TT2NiH/Na+nT5ExasUjH+HD6k3WNUcjyXusUD3CwutGcrybGF2RGhcMgDoqmq
+CQ70vTWGNVdrraAv223pYfq8tvPK/nOOegv3NRZ3AE7bUpeUVUuOpFx+TCpulze9EpWeJtJzaAy
T3zfVnc+lDTDylfNE/POI0UQSzfVtE+XLZfIGC44bmYwvuRHSHuvi9IikgXotFfGWVO6Yx08SWX1
zaquPu0KtiRHSRDQ7cWK2OaNGvsfLOQFLq/Egh2J8BUT4GPZUIVxbdp3mlw/qbX2ct3Q8yPPFrmB
U6mIp6x0DTqvNvw5i2mt3GYWXltR/xy79QstsRNmJOzL3z30P7uo0vrrzmyKEPGlKEL1uZ4rg9C3
EYPibcLEaLB5rJj/koeJQR8FdkdFxdVNy/ENmNBtUTkb2+y/511zXYJeROlFmjqkHR1OrjdWUbRJ
p7A5BYgOPl23tsIX0N0xAAmziKAqNORZ/4ge/EoB469p/k9PlUVoUKLXdd7NSnlwLOwkdTy1NaTW
MHGUYfBRCofXXincrlBee8MjL6Gtoaz+OnO+92BhT+MgoWfTnDoIzeHUFfo+oxkZ9KQHv1BEM4pJ
8v0mU9N2i7TOAyB5yLkQYDInZ6vVwy19w3v0YWnYqXdaMz1IIaWkrEYwOPup5PWdrE1f7NG6UZMe
6q6A/s0aplfIyhXncHlV5hd97wOEjVMfRgPmMrJCKBbThWbxIXdK/0W1IC3UpX0freyfS88R4lFY
qkqlzCdSx6JbyINzJpOOSWbfw8ndbKBf9DehZK44y9LDhJ1OVzxT7zQ2UjLdNhB5CD/hPZk6tr2m
OdU0xtN+snIefj+syCIWqZR8OKAquXSlMkAMt3zsHOnL5bV5f/+RHeEk3E4NLWUWQ49QBmaptRsU
+amp/auCrewIATGxq84kTV+4dty+OYnyrHZrcfz9aEVvx5+xVupHrW88ci0OLRBVWH1II/2j1No7
yVnLfC89QggnQ02zkdbOBzJPDlD7ck5RL+9aR31qkrVkwsLaimCbWo1jqMIIWc0QHgGbQipbHi+v
7dLQQuCAlNG2hoZUrwkrmhznD51RrhwrFszGFlx6mCBaQbSF20dn0HHnhNCyIc0V+SuuvPTqgis3
NtUsZ+LVde7fGhxRNn3kl2dl6dUFx5WaJihsWJVc9Beeqlntrugf8iG+6gggixAbuxg1ddLYJrRW
/hjoMpKE8crmuWCOtuCruQO58tSlhZt49tcuyeHbMh7sIfqQ5/rbdZMj+CsMrX0Uz1eQrvaOGlxx
G70Ibgb0Ni6Pv/QJgtMaRl6mUVyRFmI7OtBo2Hz16r7Z2Gh9P9uxHG4uP2fJfgTPVTyDnqyKLSeo
s1PftQ+mXlx1Yocr58+4k2rl1NBHVLh5qcEIXm591fioefrjVW8uguZn6h/NmdjETKPwd5VqeJvY
t4zD5dHfv+FQQ/rz5fViMJsuUIloRfuhy0tUB4J9F5ZHxOWNTUzX9eXnLDiZiN/knKRo0BwXrtlm
r6PtP8aFdoTS9+t1wws+HLR9HoD0KMHExD8h80FKCzotQ9ZWzGfBTEUEmNWqke33mKkVtrd+O7z0
XQ9dD3y6abO//AkLFioiwSw43+DQYJ2lIdjXsbpL7X+1ki72vs2W+M55yxKcOKK3Dlkt8n4VbF1w
Xg93kaG+SYH0DEU+UoJoJRbhrvGvg+TJIiis95q+iY2RSz855Kxqn+FKu6ltdV+WkHJfnq6F45Yl
OHRWt0bt+YTVyDBuElOCoipETbmlP3n67EiQ7MpauLv8rAXjFZFiZqgWk9yy+hKszoUZvjhy8qGE
nfvy8As+KDbyw+qcdU7IwaVW/J0c+58bDoxT2dxDivisoA92+TFLXyG4ug+FgGm0FLqi3oFQxh/a
TTymP3orvS4hJovQsTCRApT1alSHKpTAfeOrASvdynovuIcpeDi8hlEyBWABpyrvjI0km3Gzg8CQ
fvXL07PwABFVoo2tpJUmBuWjXLaRHBRqaiqd1x0yDGGrTpxs6mLqZW4ZoDkDSWM0eC8z7ct1Ly94
eK310AmaEsevfvyoeP4RyMTKCWBpXoQdukIMIwMhWblkduCg00B52vvr3lrw4cimbDPpZN1j8qcP
VgOPId+xhvVYiNnm/EFneR1nQDo1KPQCKlJpEwOGqhrtxdajm2iqVrb+hSAkggD7NGhm6jiy4n14
rKfxpKTWbRPAhWz3kArqanxXBspVKTDZFNY4SAxr8jhtuHKi3evt4FqmtmKdS1MlrnHZaFKS2ExV
kIQbLZhcNYn3TgVBIiIxK6s9e+o7u5AprLYHmbzZWEPhWrC8WMa0Vfz6MPprSYWF4UU0YKZHpd7o
oAHpBjtYbfqTyyvaVBArX2eswuVpsrpGgmqscNuZoDVNH8Iovbk89NKrC5GZuopkZKVDDj5UPmu+
8xv9uLvRhLLs8vhLLjwv+5kn+ObY0r/BfgzbBnLFmQ05ZoHYxXWjz191NnolT0YyylHldsrgUqV7
UiEPvGpoEQzmSAUCc0nPnKvSkS6IX9Dvfbo89MKci0iwoUpNTiVYI0IiyKyEWzhf9rG28uILDiVC
wVAbm7Kk8VlRZXyrs+TJDuVbSoCPVIfervsAYVEVOY+HRmW/orr4M9aCm74J7mLVPFwefsFm/mIf
Ol9VaujeKJG5diALNkP/xbeNlRvxX9nvdyKBLkRmtYxKFUDlfBmL4+923iAV2PWQlKKvsSnlWSgg
7lpA1dWDF3XKLhkj+hLL4WC0enu8/H1L6VsRP6ZwzXTo7CzdrMuOVS99Q0vjhWLhbVRGx4r8Z5LL
X0s9v5+hU1Ouf7783CXLEKI49A2qnnbcVHz1OfA+5D60nRBrQ950efw5Zrw3t0Iot/TWUaKOWOJn
3bcpQ8fZ8WLkaurDpEU/LIRHV4LKkgMJ4dyBrDWuCuwPFcVjB8d0PZjbQVnLVS0ML8LMLJ++HsfE
/gwPWaYUliT7pVfKFe9fWAURZRZkdQVaE8TOrORl5vJTpMVHry1vTfXKdKSIz7LtwCsVIhjJbbnd
qa2mHalGFNuk9xNksvV0xVGXJmr+xDNH9Q1Uc5yMyhiZmjtEuBCVCU+F1K6UORbigDY/9mz4EK7q
VisBvoRhs4Xm9jBCB3zZVJeGFsKAJyPhDHsWBRSUzUcYiS0axC8PvTQp2p9vzTk+U6cB60F558bK
0l2mG9vYWLlJLb244MOpavhZIc1L64Rwrqfw9Cahfh0PgCxCsRyFgFhkRAgaXreViUQSGb7L07Jk
9oLPkkNNaPajnj2Vjql/TaHW/KrCdtS96Ql3kVHWtWplBRbmSMQVDFIxJFNHHaFTp+A2U0tpF6dh
fV3wEfFenoZmuheyAk4RPTUoMTpTdYg1b8Uy/4InvBNFRbhX4JhAXD2HdJWq7WFbPBkWZIu6dzfm
6r4LxmdV1nax19+XCKk1wfQaGOGtPvkPXs12FdnPl9drYRJFRJinJ406KVRLLLnbxwbq15m3MvSC
KYhYMLa/1strvhDlib2jTbeBokK5qLxZcbW77u2F0GE1YZugVEOtx3JQCNHG14bS6JUWME/ZWVzy
kQHr+0DP3UIOtklmVi+dFpmfvLFfOSAsbKSqEEJou4K8eLAKV9KQSFPHeufY/p0nZ0eDKjuFoP3l
WbJ54fdMTQgmJGXCcYS1C4YJNdv0stKgap6P/gYWLITjkDCrInQxg/RzVeneincurb5wSgi9CnBb
N4PF+nJvwbLHORucuwWxa3Nd3lokO2varPCdloxv3/ExjcbKI/lurCz/gmeImLE8rEKvrqmSZb2p
/Q5kRJ2SCg2GK4efF+vMuhSNjjiLuoQbdXb6sdZpvcvBr644hjpP8ztrrsw2dzY8Xf9mZQEjcgcD
IjgZea1KCp8bSUIjUwG/qnmzqukOYa4XH90cvZQPfh+6oRLel2O07zzzQJPVXZsPz5ZtHMfCO8JY
emrlaa35YcH6RdyWogW9WhncvAZSt1IRnOIE5mlvUzUj7WLxdVUBEcJFGhWdcYXMZ2s15ce60OJd
qZsyMuMOLNqX/UtRZ096b7YFT84MzY+y0MldONJhUm+L5G0CF7DL4jLa+l6o7xEJxUYH+jnvQJgW
eynQje+SZMH1C953k9SmvrVmudMiQPIBysF0G6usWpMNXFhSR933A+pKg6yVO73rfqV6EB8TWDFP
FbCDTWhO7RuZD3+fJoMnb6SgGXbUqweUo7wABvMMWTVHSm4RIZl26KrALOpDqzqkszzXGOYnqQbi
IyktlPOwVh6iKim3Q9KhTplUaMoZCLqVjSOdIKBrbkY9TzfQqjibigvWtu4QN7JD/4dvT7Bjh1Zz
tCpppqau1J3dpai7tEG4m6Y22/pj8bmCJBf1zrR6UIMk2gft0Gzpug62Q4F8F5WcccPOqO5TzUue
M8iFb1XDqne1VOb7wXTaQ+wEb1ENp3yl6hoLqiKQERWvWUrLoYwu0EFGamirq+ja6149bIjk+U/I
wbUtDKj+Ls/HWSvIsI5j1H2Ho3t68VSvQ3u2gHfFgsJVK/Wfvm1T5a+c8GEolPolhZ7/M6o4xXHw
c/W+NOT6JoNDdGvJg+SWYRjf0prrHCNb/4DE2m+vjCyY4Ir2Fkl02G5LhMFyie6eQkLzCZlxBULj
0vsgGeWw100NzUhJ99AmlpF3UsN2N7ZI9EwyrZWXzXQhoMnCfqb4cZV0fuGcmvBbXWeIQa0xPy2c
hcUGFy+CYt70cucE4Wyv3laItMFHeOVrzz53FsnUwJTVoZ4HV0uEDiROlvrKYXXpvYU9Cskno2xz
hlboCdfqaTfLK4yrPGcLEU7kvguKUKfDq3NO1aB+RuTreYSnYuNb1rH25TdDivqVKXr3QZYj4sQM
IN6+qpbOKQwGAFfJrziJvnlm/igZ7ee2tF4uG9DCdIlQQziBCz1VpsztabXLkKmQZPkuC/OVe+Bf
mNf3oqiwHHU/oWaL8oibx1L9iuHLrq1J6klHJA+nq5zbNAciqLSW+qVKVO028q3xi1K23bcxsIpd
hdeuzOiCryjCNUYtU9JqIZ1CJamjz7o5jdlmIpivnP4XyqUiJjEc+k7vCa6nscu3dYDqXq7sVLjM
giHajmg/lRp6OcFaaWgpHSZCfhMnzyon5nltspE+tQ92ssle1Vc535RfJFfTN/IKXmTBRETsL4SY
TYcYAIofCLRXxiOak1vKp9etiiwkIjpPCU3yD84JeRH7OTUy9YU8n/HlsnkvnFhFAHCW02eM1I5z
6ttvVfdZTr81ToHM28/Lw79rUjipcOCLEN/ITAsn1RHFAV1hOtnKtLw76YwsnPUUWQ9BqRPGpPaY
YDhovaFYc82KMrgw58YEHiRRMueUm8UGxnYIfTZOvzLlS3Myf9FZbI+iobe7OjdPFuff7dSQoVHg
p1uZl6XR59/PRtcbT0qsNLJOnG5rhMogapuCIbnmZMnECGe+EKkvX3Iq8ySFRrv3A89/men9bxCs
iFfqce9aJI9Q//yAwbAkM7EK85RKUXAypCa9ySRYU6MynLamp19FoMRzhMDrlJKqk1s1TpHnbWwD
GTMI5Utkai5b/pJ9CsHUycqoCKbOOFWZuVfzr6Z3tIs1PoiFRRbBjKFj232tNOZpqouNb343+99X
vbUt+KvutSTOvMQ8NYSBXYxKvV4Yyc4y6hXPWlhdEdBoSWQPM0k3MCDvmHbeNoqK27qvX9to5Q6+
NDeC747aFJWKbxgIa9TceHTaMPocJovrJkhwXj8zQ91AL+eE4NWh8NAmogGnqo2Xy8MvTY/gvYpN
a5kcM3xb9Ieou9VnkHhLl881lXXLEaGNfRchpppnxikYISWOR24+to70E4wKTu8dnK70Nl4SrDU8
LziBLfhypVqRkrUOq4160I4Gvfwg9zUcKo201mK4NGOCG9djpNVdip/J6nOjf0z8+KSUL1NWXRfx
bMGP+x78s5G1xinTfpZlgGC3g9bhx8vLvWCrIsbR18tImcLRQJ4Vym5kK9AcVfS1K/rS6IIzF5ZE
japl9Hiy+n2D+M1W5ja04glLowsbsESZoVZ7THUIjLu8jT7lk74y50tDCy7c6IEe1ClBIs+z8tus
bdWhlxNJ9eG6aRecOG76sh46xTiFIH0PRhJmhz6z1nbg94/0KCHMn3W2BU/IC4dyILGzxF9zJF2d
TtmEXHVRyN5o8aeorFAxyn7YjrpB9/PUIuZVxtLK9rk0d8IObScdqBOVh6tKiGJWZ+ZoxMXOlYsu
OLRTmnmkKLZx6v3IDjap3ulwEQN6+33dygjeTDu4RT94pZ8ym/I4qCh/ld9tIVCIyMYkRwZezhP5
lPf+nkPLZkgh+Z+sXZWE19mVCGgc6e/o6XqTsStmnVvNoDr7qyZGBDMWSDMlGTfoU+lFH6dSfi3T
NYtZCNIi8V2aIb5bBN10CtuC2Imyjzo5u9TJ1uLQ0gPmFTnzB1PrChTO7fEUdPa2d+ADGdP2ax3a
K2eKpfHn38/Gj1M0Ecs0mE7NjHYIs9DnCaVtH8DtR9cd2kXUW4YQuapF1nAyW/PezNJ97cgrQy8Y
poh2G4PCoGg+DSeydkhf6dsyCLf0cW3ssjheZz2C206eFOsV6t4nE+rjTT86H8zhKpSV5YiMd2g4
K7ZPCvWEFFawD8qsOgQ6tZW4l+zdda8v7MH0UjuBhKQBmXiIsZpknwXeissuTL4IbzOdXqnZfPsT
aeW92uvfIsc/TrL1gEjT56ve3hC24RyUjy+HDo9Q/h9nX9YkKY6l+1fa+p0eBAjE2PQ8AO6Ox56R
e71gubJISAjEpl9/P6/peyeLTsKvhVmVWWZGplwu6Wg551v6OyaWk4Kt88tN76x8ujmDC69DkXRw
xjMKT1k0VGdGbVaO9sqy2Wv+Mmi/BBYy+uNQT9V0JstHKR5hmgb/86fXdX0TtAoipEtEivFsIWoN
U8yEjPPRvi6BevEW+mvXm2BFTQGwJiyZeX7WoAufhh7WiS93fueQ/TfYsfLbxa/c8Tz3UZR5jPOD
P1/Tbd5rfBOsYsT5XTfTeB4oPzq6vS1ncuVitTehm+M1bIKlZqqczsDQwAUc1s1RiF3ZvHI5buJ0
8nUZUK2ms24HkQTtN5Qob1qiP7xq1LewRT0vWqxjOJ7xkDgZE2TRfI0/eVnR/5aFjeItbJHFE+uK
GqtxCRRQ6lW4Ih3wgffvgERhVwZ/Z1634EW6NMT0LhnPLaUdxNBFmcIfcsleNzibWG11A3sRdxnP
tXSebTMfax5+fV3Tm1CNIN6yULcZz5OFU0cX3TArrkzpzoLcQhbXALzMmhpMaRU9Qfwqq5fmeSqu
eTHsNb+5DNNOTiMeKuPZ4O2wUPibjiB/imuKcHvNbyJ1aKp1mR30Pug1SoOOziEW8wVW11e2mb32
N+FKRFOAtdqN55jC87hgsHbOelkeXp7WvTW/iVZphKEMhcWzE+ZAKcmYnGqOalNzjd210/0t1tCT
IoAj1YwtvvamHh4l3YIlX/uoQ6J6OYVvX/4eO3G1BR0ucI1xVTyO58ZCsLn3j0JeK9fvNb05X5sx
iCvbFuYc8y5FTfXo9tfyg3tNb+K1sH63eiow5z4K5QdYhoS3wYLr6+vG5DIlv5zcsJqMcEQ55rzC
zSgDexZCN4tar9wL9vp++fNfWo+qqRkbWuNwbUgqmH/kZf3mdR3fRKzvBmz2ZwzLbMKTHwOMMVyD
Xu8tx020qqC9WDw5w9nlNtVw+wp8c+hGeiVY9wZlE6yWo1Ljz5U5h38wGNGrVza7idIIz8i4E5Dv
IJOT0qg5L2Px/uWxvlxAf3PobdF+cdREdYisyplHn2wLpPFgHhttUf2xWTGECWxMrnyJnaHf4v78
YJncSmBsSkO7rFjq7uxODsm76bV78RbTBy9weCCJaDj3DX0f6P7eVPMfkEC59oiNdwZrE68wgdRQ
Cl/NGXzYXE/TlHBGs5gASuHwty7K9ek685N2/VdWuLxNDHvD7MeQWRzOS+ud+cgfIr8/RuqaR9zv
kfpR7G2iuKqipp7K1pw1o6nUcIT234XKS12kXUj8tnPdRCx9RgVPXFceX15zfxaTf7foNgHuLD6c
cqrGnIOxyIYSiCsNt+G2zwdrDhX1z2Ntk4LpOwmH9Jc/c2/1bQI/NKxnjTDDuWRT0vl16kJ1ZV1f
t9X+CUb7ZTOk0JHwCoNpKoBh6nl4gBTX4XUd38T+vK5Qs4OfMiAOXpC7jigy3bcmi2Dznb38EZeT
7DfTsQX8xY4EsgCSOxBebPybGSSHL3JgosIze9LewW+KCT7wGtWCK8O1s+mQzWvYXdUMkkqH4bLs
I9TsedLGJoWR/Rtd6RNz+rslcF+DlYRf7eb4biGk7bBJDGfp2O446jFM3aZ5laIIWt/sCNyBlXHY
Y1nBCsFNaMjmA6vHa56He+O0if4K0hmVN/T9mS1OQoFhPfjBkIpVvLM0qLOWsIzxa3pOly7/bhVs
tgJgCmAI4un+HBc3FHndWZVQLngHfaPnl5fZ3gdsor5ctAlAAu7PPp8SZdaPKngqvCpzg+gKkGbv
EzZBbiq4wkuk1s/tGmSaRDLhkAXruu57PV8L9Z0zYKsMBpDbapqI9WcBWx9HwSg74Mcq7GXS+PP3
JsYRYEmUzh1csF8et51LxRaSMwuiagsN7jML+1una+7W6VouYKfpLRzHZz6DYIdC0yvLBBw1PdjV
vdzrnQ13i7xBihcHL5COZ3/+RGyQFrDMstU1Rai9jm+i2l0Y/CNcps8TibMiXLKh0tnrOr4J6RAP
lcqBSuC55zIZoQpcDO+C5dvLje/1exPRa6subixWn1tVlp88V1SQNxLu15db3xvzy6f+cgzFcKIo
4Nmoz9T/WbYcHusdKrnXwHZ7fd/EbziEQ1E3aH2KepWZAswiw9xrNda91jexq0blQFsdrWvSAN8r
8nK5RjnZa3pzK2/6qizjUsDyoPVMFqhyORAI1mUvD/reHWqLduwuVFrfApCsgOFdfJCvIxAmggTI
8SK+EbBi1l8XUh+DdXhVFoltYY/13NK6cJcG6CGCumIhxfyhHWx7zQl7p3rJtpAtbDhFMQCSd470
p8Y4Z6/0bkXX5YMHlF7bvp01y2E78AmKY/d0HJMRZTSfLa/aOtgW1hVUzIf1jEPzQLxFgvLWrFBn
LbzDy/P1+9XAtriuqm5tPwV1lE9qhK+WKsbcL5z2+XWtbwMcmlEjvALDnPphstRx0tQ/X9fy5fv8
EtyuqQMNsPWUD6uIjxC8IxmYvfLKqPz+WGNbUBfgi31U0nLKl8Agjw0VEFIkQXhXhCIh4XBTi0dz
jff4+20KJe6/fhPFBgKPT4y7kJCjoro5gm3yxqPNu5dHaq/9TbyLeR48ADKnvO7Xd63nH7s5eu6c
uHzl+txcyWMHHjbdgLGixRjDO4E/jB3olRAWyl/1BbbQLh+WjcG8xFiYdpwy5QzPnoATTK/FlQzL
7y9KbAvxaotqcsQSjbkx9KH2HkGzvA2ITov5CgJhZwq2EK++7eSwSn/KHdGlpKmySy0TvOD05QHa
6//mjCaVXh2waMY8BtHDFWcQO5NR3HXRle7v7BHs8rV+ibWxJ+0UhOuUuygei6E5K3e+gr7aa3oT
xlRAjbVSMwKN6VsiyQHiINnLo7LzrmZbZFeHIqlXVXrK/VY+aTq813w4DO0lmkulUxV4XxbSVll3
wfdq8brKMtsivOIAjJ9hVFNe2eXISPeoib2yne6to00oTy1Hbgo4dyxUcu+VpUirAMh+2n96ech2
tr0tsgtvhQmZ4mnKw3A9LlOXjusfE0XCw3Fu5tAcAC7Gwqqu0C525n4L9YqkWytd8SmfB5uWuHYb
XbwK/8C2UnZD70KGh2PqZTkeKuVDi0zbg+7DV9GCI7ZVs3OmBs7mrpjyoJ6dw9q0Nyu34QH2Md9f
noqdqd7K2MHiaYIGRTvltnKyxfk0yW9+5V0Jjb2R3wS0y4xCJQKNj04DewYOaAs5vNzv32dP2Bbp
VfRk1RFH0273HerfiQXt6kJl0vG3eLh2O97Z8LYKdv2oYa0Cda68QdosaR15XwAC0bv0S0/cK6fO
3hhtjmUNTintF4kl1Ljp2OnMq9Yr+/XvExlsq1rXULecCP7PY78C7bZ/q4IpnZw7j3l5GciDna6l
lvZW0eZsroMYFSCDEPNtcFQufI4FLT925lphfmcitvAu2a4DxLQrrNLSexjCORn0mzHycT+6xvXY
+4TLGP5y9mipYm9Ql2lYo6zBc4LTIYliNyn1NejCziBt0V7u6DeqmTEdLbLJ6+LnxAy343INjrvX
/OZ0VgHS4wQQgHxxOAgfNpmGbyG5VgzZa/3y57+MT0/iyeFtgyPBPkgQBQO3TxaQJF+O5r3WL8Hx
S+vCm5Q3Oc6YO2GYWt9PQrok09xeCYSdzWKL83J1v8IeG7top+mSaid6CyLmcSX2TdV2Z0nYt5e/
xt7nbGI5LpuQkxJfI477rxFznuPZ3nuxvoPhUUrH7so9aW+tbo7nSMBCTAl8DMwICHsTeVOio/uF
/Xj5W+w1vwlmQSobupDbywNfJRN9FPRTPd3I5spVbGeut7gvU1YhNQtWEmuLZKj7iwZLWg7Xomxn
P91ivtwurPpBsjEvLs43TKxD2vLg2jN2r/ObDFjFeAixVLwRyjBUYGmod5GNH4cgrq8s1b3ub6L4
klqI5h7dBzn/tFjnNOMK+fK87vX98ue/BBmJPG+JwhDPD09/7oMqM2O1AEh8TfVzr/1NEPujb6Bg
4o9550Sg97POu4ftpQZ7m1xzSPm9jAmUAPy/fofYWAYgNKjQehgvs1BY3T1WXTwWKSWTKN6KhjQs
73g/V6eQeRpsceVAbaCK3LI6FpBAWbI27Li54Q6PKqAx46VIDK+Ca1e2nRnclkMLDfmLCKpoOSvr
GtNYwaJn1K9tfbM+qt5XIG/64IKPDoxbbNZ2/etuInSzexUTDScplyEPpT6UnK8Y0qvOGzujQjd7
Fptc1jfxMOQkhvvXTJ0zh8RJ9vLK3mt8s2PVbUnh8jYPOXfHw8xQMbNlz66Ezc5jZYt9C0t/rNqi
x5KT1cnKAntiKO96EDzSpizumKUKWl7Bg3DdV8nORmyLiYNsidsCs/bndQqGErVS5otu+KtYs2h+
s4k1TVtx4sohLzHf57rR1V25IiJUMc1XcqU7e0GwWaZjPEONF/L8qNe/r6syicvuxMdXHiFbKT8q
cNWcZjHguim+jQt5rgakmeA//PXl9bTX+8s6+2WnnLhDixZW4rnt2s828O+ohJiCfV1xGTIQm+aV
H1SRx4e80QKZ6u4rhA/vZ1YfXtf7TRxb22rOQOPJm5AZeDqU33jQHILZvXYX3Am3YBPLyi3rxcIz
M18m2JQHge1QwSqvXdb2Wt8E8zhpNRiNwZ9DbwFrR9JkJPR13Cm2RcaNqKrD8RN9L2j1yTXz2e+d
08vjvtPxLRpu8mpbTUHR56NXZgHu9zBpuRJOe01vIjbGG5QQgxUzOW/qZhRpTFHyfLnbO6/ErTWq
O3eC1tiLc0q8L2J8K+lwRmL1WPLpyGofkI1r9KydsNoq702YUIiciDFv4kDexjBu/AFbHjYnkgzX
vIT2Rury57+ELkFuxzUuxekrIZY7y+FbMXXXSJWX4f73Yj3b2qL6dTiWovNw+DZtSsMPzQxhW5FB
YqZSX16ejb0x2gYv0460Gh9RxNGHygu/wyXvQxToa19hr/1N7JamI520aJ8syw1V4wl6wjfe+Dqk
H/M3wRsuXCkKgZC8JNj1u9GBhVfJv0q4erxuuW6hc20YeL074wJUz7xNAtp888A/Cjx94s2QRjJW
oJSHr5uNLXrO+LPt6y4YYB0FsMnlWjQ5GQHs+OXJ3lmsW5xZqJwGVHtcFeNanIpQQjg1vJL03Jnn
LcTMVUsdrsYOeTD/wcF0NFNS1a8sxWyV5OgCnBKUWYZcQEOklXdQNYqWKx3fG5NNADRuxbswQtva
DemDBFsKt3Pv2ka6E8FbyFgTj8z1vXHI+9DhXSKEmqAD0Q13UbM2Z1JXxT2IkNXrQCRsKxnnQQ+e
dYMZ8sFvTqz07n3/Gl99Z4L/DT5GO73WGrd1K1qVBkY9FGx9aqFTk7xqcW7hYrqP4IxqcGPngTmZ
acpK6b3upNyiwxwiwEoUaBoeCDei9rN2aa+AkXaWzxYaVkBWxU7+hBF34uq+cMP66AsnvNLxnbfA
VkTuQgqAiLQr8dBwHspSf4Lf8MdyRB51YuTGU+HHQfJPLTPsddGw1ZOzbRD3RGuZQ2vN9ZKRjZwm
LQ35tRW6t4w2d1HqrLKhopO55zU3cvA+Rf18rJr13cuLaCfethpOrfF6XXA95Gt7CLSTAA14S9Y2
xacmbLqW+vxz0f/mYN7Cw6pmiAdNWp2XDlT9xPel6p/LDrbKnUnVGt+X5FYELjBv70v2jhN5gPBy
Vogxi7qva8vvmBNkDXDp61Xzm71x3RyEK7Klpoe7eT505ARa6bEryZuwMa9b5lsImfUd2vPOLnld
MJZ5hHTHRbnX3tM7GcAtigzQ9AHYunXJPZDUajI9jEuTgc7zQdJrrrA7cbpVbio4zICIp9e8Gnx5
dDVKBdph1/xt9lrfPD8h09ejDl4seRutpk2IIz2RsioIv7+8rPfav8z6L7fMSqp6Esgc5Q7303Fu
DqG+hgLauY5vZfMUJ2ONd9WS433b8cTxTeNkDbcUViJB39pUDRUx7/q1AAbJwMrkx8tfaWfBbkX1
7OJ2K+odCxBgX+haJE7/YVmuvbr2Gt8c6la2ZQD08ZKrAodu/bnXDTQeXwd6ZFtXaWcN4NjAMGRm
cm/JrHI4fb0JYA768sjsTfYmlKPVOq2pyZLDg6PGtT/kydzHV4b9941DDOmvK6kMCuUBbLzk7tA1
7xkSkQDKSxghXDnF2e/NVSMoz/z1E5pWg3/O4y6X0AII3vUkqm7YIqi5Q36g6N7OEfGad0PJ69pP
XK9fRZNIYHkESSgNseQSXFqG3iQF7B7kOaiEi73bZyp6bqtiji9Gd2N9M6zLBfs4iKn5A7oaIzsJ
Rnx2gGYlBU2PtIbdqUFLc+QuPDUOZNau/okCOmR03cA0Cnat2BMyq+Eckk4CCo8gsg/xdKqWTviP
5dA5wyn2FivPprM8vJ87FqSWrstyQDX4Zmq94EOn7Pg1qlhwXz3j0DHumiwukO/HVUn3W105akEh
ZvTD3IetFqS6+nYssdZHsAjV0vtlZjvUhuA9qwL1ljTe9NMukLNL6rmxIBq6w7jezMGg1XffJaVB
M9UlATj6dVffgncn2G0L35b17TjNpXoLq491zKECwuTduGoxpeEk8AKuNDyZnjreFeVTYZuBH7gC
QTXlZSzDtPXjwj2CRbbSG1tUvMqWgTOb4AHa2RNscbunIAIj5gfkCiM/jbHTlWnAuf44tKQoPsEB
ffpcw5DJPXuG6SKrK6QQTnXXiDAxKpzGn3oCG/CpAelLPc2wK2bntpggCc2NlCKNRsXcdJmpZUlo
QimPsglDOEn0hbGZKHRAoWXgIBfagfyqj3atA5nW3uIAH7+YBlNnfVgDuLMhBM/7OWI5E6Hbn9pW
lvRUkXgIsxhDWyQVcuXroRFFU2R0DK1KXUA6H9Q0MXkYgX3EljGVoilvBhCN2HFcTQHcUeczmYEB
0k+p1qu5o3SmXqJN3UVJ2ZP6qwu9fODEmsjeNQrwj6zwoLL41huFI/JirtWYBLEUHfgWDpDS9Ugj
8jFaVORiWLupTp1GxviyQ9QEx1X2FUtwm4QgM12sLVIlFbjQlEeDd6C0Dr1UtsxHBITzUqTT1Ns1
XWxVVomJKLiLvYyxxgaf8zBjLo+nd6uNqiipFwAMwdCkcQ+tTloFhy4cjc07d9Ve2rZe1TzJEUy0
BHYeejpFcsZ5E/N+lO+cUAsjEuBEXZFb4gr1SNa4WiCgC1KJ+hHVcR9nBhjf9VBjAsEuWsDMh8Z8
VRGg9MvxLWGShynTaomydg3D5gjlKOsmpi9X+kirGS6cKYdzjz1Aqn0eVSJ6OYuzLH0WHR1IV7Eb
2TrQzihiN4TSjqzx61WAUXke1pC7R5fL7qPwnbehJgdb+DHSAm6gbyMxtdV7w0T5jsxB9dW6puOf
TMda0R0aswjFD/MwBeJNHRZC/kRZkoQHyCp5bEzAGffDm8X4kOlM5FTSSqYcxjcdhM2NO8dQr2lG
cteFbjCd+BxSesdawwXMmTlIQpAoH+37QTjt9FhCObw81S1vi59eOcKnAMPht+X3ARZnOrNIiy0p
r4YJYNyWAIMggCWfbgpDYR8NzZmJHlss9uqz5T3XdzipWZMGFEv1reo5TiVU5sv1kxOHZf0cclnI
w1qBb3rfRk3MT+3Ye/xIzcRnnhrjCzCAVjoEqOxQDilj6BXOflbjIqNP4KC0LaxdCCRL2q6K5sSP
einukEcuoaDHotI/ePDUCjNtaRzeN44zfwklk/qsuM18eJHXyQyJtjWtl2cPQtArAlyiRBUkVbEm
1u8fbQlR6Hp4w50+tocG1s+fa6iu0DSUYWieFl/R73PoDpADWW3FIV4mTZOX3gojgYwGTeqD1PSB
B5PbpyEJvURqOAtHcQ0XgQI3bRUxDvvquvVPYA/H4kzHqIY5s2i+jkt9H89hPZwrG8RnL9AUwb20
/pDErJWfoS0uxLEOOEGQNI74BC93bpN1cutH2gzf0Qf+lax+9c3r3E6+UZyFkBy1IUzvIO3mRgfH
QmL9xtRstCkez2TNTNcs/I3wuds9rGUNuXFDQtInRSE0rE0UC8v7dqH+EVa9F2KCew9fD9zCoiW0
010An90e++o6yCrhxjHzEa5+pb6XqicYvRmHZWobGCImWhHtJzHkp8ak4kMRp9J2tQuDeBBNExmq
oUh1uQJC1o9j2d50wdqvtz43U5e4NhphdQ7mb3ycfcXlKW6Fs6YerSG3XjkMfJ4IyYblxlU+uV99
vgChAWGhMJ3xOqVwwiSeOWgoeSHZWrvheDssJVTmvWBWaKWC0ZLt47FKSt+ubdJEhe+d25Jjd4wL
1IcyPQwlS0Og+Nl93Toaa8WuGJAgbGyQhKUK+8+dHXX9KVorRRNsdrQ5dqRvgyweZ09lgxWEp9KP
Rf8sSuvqO1uGQAA4sBL2wOAHR/qucW1x8XEuWHPQjuqaxBdRWWej5aN/rkHxg+k76AqPjlsVJKWB
560nx6tZkVaddJqThkcHSRQoMO7HgIXTZ4qdvIP2dqeXVM2SBNlKsYE8TVWr1KG2UpEbRduCnqwn
OkAc52BOkX8iJKs8IKoSZrxVpEvVOW0OEOna6ATKx2N7767zOKXtOAGEP/Xwe4do+mw+1R0Y2XeO
KWt6TzoWj7CiwAQD4ABB0C9TNFCnygCJm/w3ZYg0SALrpNg/LYul+TDikvTZCH8oEggsty4MfNqw
htiGlKelL4LlAc6FECVkshv9TDLS46YEFb75aS1g9JSUJsaI0gLKjm8cucjm0bcQtMZSa8W4phWZ
Z5FOXb+Yk4L4aXXTR5B4y0Kc+Th7m25dMuxn9fpJALbtpC4BwjTFamphRVJO4CZLHYoih48EtmBU
zoWfAZRV0nPbt/2caBYg3qLazMU9nXBfuPCYwdnqEUt4fsF40Xzh3cLsUwsNuDBDlFY9BBBas0KM
fuy6W7zZHe/Qez0gTIhy8QFMWQh6UVwE+TmITTHeicBf2yeLU9n56ZoBSC3a0uZieCXAxNC6DWRC
TIBqmnWcidwEAxliwK0G8MLRG/tzlD5qw6QuvBpzHDF7DLtB1AdiYeb3GLUQLj9yhRWDHDbpyrR2
4PgB1UZnbrIapA+aTAWd/gDUunGzhrh1dBT1FK7P0HjxgwzSzXxKybRAX0RCQLpO6xiWiccx6muR
VHYenIOI+EhvFxDnvJQWQUwzrmIdJ2vlKZLO4+gt2axjzCguWm14QXOp/jg6NHgztqu/3GtVDuVJ
BI0cT11nLNa8XAtzIDjG28R6tUuTrkQl7cTbRQRZwc1afkJKwoMXgzKwzIps636kgOGaYx3RWR3g
MFQBrhBxLWGgOxt1G5UwCQjaht6igjL4pxgoqvK8NrIN3ntruWSTbx8XgwFRHjzjxyIwD3MNEBSO
V9t+9+GzCVdQWXcwjpwWTw23BoYywbHAFvHgh0LpxBLhubkTwNnyiBoQH2/qCXprWSNcQzOcZPyt
HcgU33qhN7dJ7JmYZGZtbHNYvEmTFFeCCu4GuE+1B7/GQ+EBljwiOjFDURFuukDVp3otxPqHgGMw
5JWtcegjvJvXCT4A8VLCQdjM3lnPkezh8Noqc0TdpwkeHS+cWeYM8/pDy8mHcGBtwxwPlQE77kIi
nHlN7Kg+8aRf3/m0dNEBlwTHdrJQzoN1PCtAFena8MChfVKkOGlMcTAdTuEEBk7MO85DxbDB2iD6
4VURqeDzbAr3UHXYJZIBYLI2daPKuAe6NlDNa4c4+Cza3vlaaNwdk7WJlJMuMZRzbwtOizib6djf
4SrqnmD3gTVuR27guxFBpj0qOLBKzNQwHnO1S5KYVNGSBH0FD4FuXBbvRhZj9K4a4JF3z5aq5Slh
QscPJa5cgpwqHCfOc9HhnQdHYj09hUFUXdDtxP9Yj1wAKclb+UiFE5hvo42WMmE8CMOsxS7t5qjK
BRD9A2UDlwRB6kNXTE0DbzyLraFH/genMkKmSgAO93TqoOSLd2ErBbbCCdX4sx0bX6Q8xk0pYbge
PTdMKA9+E5x/obhIf2IVn+Nc0rYXqRDdHJyK1Zvvh3Hqn9TMlXPC7j7AzDy6rLNJTHN0KqPQxeOK
NVV5Ykp1M/akUtMHXrrT8ABtqzg6knlc1zdx3/Pgiyyr4fuCGPmJBB9MLWasQrjArEs5p3r1WZcN
xRKRU9cD6XmnxyjkJx/djx+pu9KHYOl8bIr16D+7qpi/GFsv8jQNUbAktEIWE8TiriKZRN5dHnk3
yvIowgVvEWotNCXd2olIurLYzmdteybTqK478l72tSX3/rjAUwDvJqB9q7ijXVo2M1Y4zk15URII
oUOSKQGR2cSFEYs8BrwNhqzv21gcI18O9YMqVcEziOKF3SEkDSlyFyaV7f1gyOXYgjykf9v2nr++
88HsWc/AfK3knVdqPXyv1mHV72vBh+gAM6lwPuEd4YWPuMbI+GdfU/QStB3ir0mzLjZ8DL0RGYdZ
VLZ727i8+0pgmuv9sejQ+LdOpaP4s1qNmnFPxIM2paJx40Ncqiq4iWYXJ6tQ8AFNlePOECCXlkA/
0ZElCZ6c2HG/4EGJp73UmseHZpCuvoUq/eieGgAy+XFpoLJ/UVcede6OpO7hXwy7JTz8JelTB2z8
BrpoNgzuiQYpL7feooaHbsELH29K2nbH1fJ5RHojjAx8ccORZ7Al5c65NaWF4rqpqo/War1knR+D
cDIagLtTLxxI98CwS3pZ4QcRfV6k63Qpzg4zw9+9leNTNDb6gF9AmW3yw5YfC1aT+CdeanQ+yEhQ
nTsuA3RPzxMRzwteqDOeDEtRnSdBIsqRsFkdc/ShQBt/8rGh1jxBdgkXNRb1rZdUYvV/dPAz789a
OZ49t9iIoJ7iyLhekyhoh+nOhrK7EMa5XucfzUwgK+gvTfds4JTyRRLrIxlSLZVNBhpU36eqYW0e
hKX7njdB7KXO5BbQGiIr3sVqxD6CMmFkgenAR4lMLe4UHQbYurAPXQ+h4rPoKJScXeNX7BRxx8Od
rShl8IHB4N1LOrz+m6xZ3SqqL2YlQTxgW5FL8IdjKk6/MquRPFgnPeJlbCyKziP3lvqARAxRySJa
ul7RNfh9dhYKs39NpqF/vKkLBU4mzFbzKGp1ppEgT4fIoxCI8ronqWx4AtPvmpPxXoJwm8omHVFu
23f5gldXBnVtaHQs5l9wwv/4tvxn+UM9/U+NZPjv/8Lvv6lu7euyMpvf/vc71eK//7r8m//3d/76
L/779EM9fGl/DNu/9Jd/g3b/9bnZF/PlL785SFOb9c34o1+ffwyjMH+2jx5e/ub/7w//9uPPVt6t
3Y9//v2bGqW5tFbWSv79Xz86f//n3wn1LkWF//j1E/7148tX+OffzwYR1P0NGhFf5Pff/MsfXwaD
ZgL2D3AlI0IDCt9AQjH+84//+Un4D0ZjHGGUIssWXPA+eNaZ6p9/D+g/KIWBHhTD/YBAmRNZ3UGN
f/4o+Ac2gwAqtz4wOnGIys3/7eFfZul/Z+1vcCd6UrU0A3pD/oST/m/JC+1QvB/wYa7rwlHI2+Ih
urWVvXJE+L6n5Pto1T1t6Dtk2qBYEeHxVdT41ax9kwasuvfC5id0Qouz66zH8iLpKW7IosSxqNo7
g8cj0lHlTclvAtfYo5riN0PoOdlKkOF0lL3v7UNUoKBVLl5WK7xMYdj7f6g7097IkWtN/yI2uAS3
ryRzk1K7lFq+ECWpFQzu+/br58lye267UOUa38EAcw0YsNWtZIoMRpzzbufOoRYHdfG8g5b4KSgS
LaxdES1pD8kO8HxXCI8KsC2abVWu6LLPqMZicIzr4JO7xpyTfZe416V1nnXULUf+3mOdZY9iLY4d
Q+YDplkxjikdblwhwH7iW+n7y2WulZcTw5Ny3bpza9yOyyTu9BpU2si2ZpW9M6nqMl3KnXUeM6D8
28VQjKDSQA99r34oFnnoUu/VoBUzBnGfDTR97M/1JjGGfVtkMhBLcjsAttoF3doZoKjytxXbyVit
t4un0pC4loPV6WFbuV1gQDMFMo0/bEYDxDkgWqmSqylL93EvN/pqRmAWgeOUu3RZN2Yjn7SB+Ir0
pZLkHbi1dzAL7Rvj0gjoyb/S7oWIVLIQSw5Hca1WuTU1qz0gc20C42CZ3fPCzGtMTxbWQuFcxGZ1
VVXKjpD/vSvDe2R/3ReJfk1W3oNOrmU4d851LLQLACB6it5+tUrwMiM7mh0cpWZ/a2T3pgnTixJL
fflz8qWXyVuhlhu3ulFM4tklJliUtrabIeHPSw0qyHnWT2rBcWKsb3kRPw4OGLNBjLFw3K9Yeq+J
sl6aMv8iMlWPlJc/gtjSe75VaeOEy9ihz3f6j8K4SpwuDYpan0AMDMiu9FMygzRosycMD2WAJaEG
3tzK2b/ps+I9dqnPW7u87eCuAqD+PGjT+To5z5brK+86HRE8CgBLaZGnxOjqXSWtJsgcr6Ix8Log
dZb2jCnfYwcc1BgfFqJuI6/UugDMMmORLGm0wvYwEtOPhgaduD6pj3Ly7XAw8zs9KSeIEPPOn8Vd
NedT5K3qrRu968ZydVTwyfkwItlFMvhGy8soaQLV99nGYGo5aXw8R8obyqrJeq6Knd2ly24UG61r
7aCHXAiZkZZtkBVe0FzvlStX4jx6Paj7OrSs5IEKsIscXX1qubjzXe1CLveCWoODmSlrWpV8lVry
1Tbqz2Gv6skMazuLBmeEEZ+9yCq425007/O5PEgwO96r85MjKTro5ybMk/K2VdmyQUX0PtnGEPDm
KNAxg9ujmqOn8i+ire7sLZlIZdDpCeZK3b8BXjwsZAEGA3rvoDlVhp9fzHEKlZnAxxr2li0LsGwc
r/qcciMpGYcAznCj25dpqm9AEk8jVO1urDSPt2J5SR6tjnzjttT0vQRb9Uo92zqyZBRacu8TNTMz
NhNs1OwCmeRvxeg+YkFLmGU2nRjJsoR9pK8yibSmvFP7TsR2kM7lYzdWu8pWnzkNvNSd69H2rEPS
efsVcV/CNPlb1/vmSFZDqZVNUKNfD2Qt7ibH68K6Ng+6a9xlVfo5CmZ2xHdpI3Usps697q4uFRoq
B49Sp3FPJjd/s6z6MRUd6am+FjguqYYEwRJg8eg4I5DH0lyW6dxtXIZjEgNX3SbLZTx0V8pe/C2L
55YeZQ3a2igZlMhSb1p17fbLpl6Mky9GBizJ+JEZcO/ZBGA0djv8AcxcS3kQbuW1TMQrL74vGDDX
TdqKE0fdnWaUWIe8PqXrSi6nrL7Vp/GKEye0MheIxCBwZLZf4965gp2ZA2MqDzGgawCknwRdzx5g
z/bOL9N7+gBYo+FCxKoO8A0kUdUPfxJeElJy1hu/8A46VJNd8a20qrwd52raNLbH4OiSJq46NmJ8
WVPn2mThBi2Syr3VT4yPGkFHwZz3VV89zFSMwdiXHsxK9dZ068l1/G0269eLbp5iyNNgmcBX3d4P
nLFlXERfQgxxBc+B8FgrUFoOKhWmIqC74SWRsFAidYK6y5yg8MIWq3CUiOJJKyYZ1aUVjpOtRzMW
gFA+dzbsX192oac5Q+hoc0ZxCcfk2ZtcazedfmWu5HK0+nAlvfy41sS7uUR+d9SFhkGP5xRPhRw+
dd+9blbunk5wXmD3Gp2aPgAsLlloVqYRWHNZRwMIiNmPYTYy6bmtbrV6uGpy1rtlIrZuaD3DVI81
qBpN0dVW18lCsG01Ej1DbVRFVt63QQsRFFUdIJJZtF0wDV6EH+cGqJtRzDpvmAEGUJ00ZzFDeslo
SZwkgrx6Up1x7zTMPMxS6Ak5XzcIHkKhs3VRUbhT/doW3tGYrkWXbLq5fyuA+oJqdB+aKYyNkQnV
RQkrtAXDnCKd9g9TH524obWhrumYK632S/eAmTUmQRqt+9hMzHirVUKrOiwTlEK3jRvdP8zpAzKi
+VDXyYXl1uwo/DZzIeOtHq9bfAt4MhiI4K954DbtC/3bizH1Hw6TJ92B76qsgZe2hAleyge3JWsp
WXMVSDHewBSr0B9nXp/8+ewyDfDuQLw4W1ufzY2mCi/qRgJs9X7rjuLBG31adOcxHimVQOU5tsv2
pemHKGPpJnX8TTjJVwxeE1TCa0GB7pKxenfrkYQ91/aDPAH3c5wDHfbMB9iHEcwlzla5Wezyputy
wrPW7H22uisj5dgqaBFD0//WSTy1pu/unJWPTSYWcj9ZuzJZTqQDfa1t8jZWy5PtvtRzPG/ycjkR
U3I1N+TipNp4RrbIFkN0E8hpWyX5kaV2bAo+lArzmmL2MtMC6qR5Aw+Qh1psnmyXGePty4Avduf3
Hthsse+z7KRr66nuHBXWI7ddzzuI3/UaQ8njYjcxSSbb2JDdjTN4R05g98CMCkb/0uzvYp21SOZV
GjEOQgVe2qebbu221MkzK6QCDNcdb29nag+tbBw62YWD39WHxgakmb18L+pxl8drfAnLGRixXDbC
4iEYQr/2k625VF2IYjTZmIm9UfqiBxPHZzhzJFs1RWJq7zOpXeiyfvCL8s2zwFM9ukRCw5AmiEBk
SZg1vmTd9F2INuNPYU6RgV8AACZjak/uXOuxYUeay1DS2QsYNuKFnDPWriGRkuyKjdmndWhq2kY3
qa1K034AM5W+qYKEsb5Znn1NzHqAc9zVRm4BiPUmYv5WBJpawom5Gxd1nL/VX5gUZCRNMW9Ure0r
tbSR06SRna1FhJMPOs5/QmLdhv0q7jL7sxNVslNmbO3JMWG+6z0cUoi/hxuicYnJ6qM5dh4zazO2
w43gXJ/zmiVlUBVikqN43PeiOqxj+bCK6na2s7faIE6JQa6LrL2I0Nl3ufBxjFkOdaeP0mY5ab1D
mTVepXOzRCl2kHnmSuAhlHljYAkzi3T3vXVe4jy/KNacDTnleOs97U88uVNoN1mQS/dQ+vmbPbUv
Y3o3Vd27K9xHv/A/Yi35pOn5lBaEXJZPXbR0+cdk9peVmni2aeJH8GZl4Cte6ngub/NsOS3mvBu8
dNvn8Km6ToE7Ditgg+UGVtmMgd1ZeeA72p92lR6IvL2Jb1DNfmo6kElTMBkbjvWNlzdE/RA21piG
1SMmmk9NsuHydB9jzX2zybiH6za1YJq7l3mCqsqKl76I3wye/QqXEurwO6HmLqc5y28ll2AO7HBR
kXESeGb6YneMiE31mSGm91omHVQS8lJrOMKE3X6MrJKdY4+3puptUFK/CzhxbTv7zGf5Bd647Xv5
ubYFf15B5pVxZ+bsCU2ffiHKSQNi/fd9wl1pHN0OD89ijm/P7xX2xyB2COOckIRwONRa0MFyB/vK
jd/HdYZxYAocsZMs3ny5qKfyXZeTiMY/Y18lUa6lX99vtpaPh86TLSUBZWmtwnJwn5htGkC4v5q0
Bn6YqZy8dbYvv9AeB/tcnuvdSenpJVo2HoND2TFgRQuMWmWhLKCvJg6JcqFZ1J22odiaH6elfGJC
ShW1DUl2o2PHwWDp6VY/y/rKU24KlBJDq3YmoohU34/lKi9gPmk6jfStOU6AdET5UHKlDX6QjunG
CeX2vPQZ5UASKETOO8XpvifyhJFomC92caKmoPb9h3gK/e5y7I9w0DLqtfyWgkBEum6ErdWOgZ9S
bFvafMrUAJdhqsvBNa7rEttS67uPMi8vveStVyQJ8K5dmVQx3JTPvBcfomEwubVZG9faUTIVnORF
IL3OiySBpoEtsrveGJJNrUPKzlJ8dA0ajvPpHw7dfLIV63uhGaq8uI2qrD62o+MxO7l7KcrmxU0o
jL30JEmtUHZLydiAWBtR5dHSDXEVUhRwp43dIL/VJmcc5bKDHsR/nAjqdFWFVFZt03TitqnxpXHP
C1mXGzPPj06znhB0VUtmR3Bzb6iMHtFzdSF4xy7LrCHCaBsxKfpTZd1LOVPveQ6mDEtLAljY+8Yk
57iRNOGlMjkmbRsid2mzjdndKek4AWcGk6FUfVri2QkGh+oNsSXdEIKfgOnlJa8DQhN6A8G5nYrc
3bjQLDvNf6hnH31DU/fY1vU7PXW3seO+zPY07ZSbvU3V8mKjl3HKeEG1Wd+OU8y8GuIAEbU8TL73
jQDcVQG3Fx2nikrOZ7Sl3lc3f5FaecxhYMK5tzXEEnO4KnZtr9eqUBLVFeRu8lB47Veh3J0htNel
ZSPoz5rnFWXCuWJzLPlZ1dnb0EHR99afrW+Yke5k46ZopYds2b1zJesFKVlYYcumSrV4pFcJsGwY
z1RRSew9ri7gn1/7J+mUFVyChRQnb0N73K3vFI2t6uCxTAoQ2wHCnvy63zgcNUHn9dHq4oYXddEE
2tSzxrsMLRcB5d9P8lJWMlyq5EnG5kWR2F8OeoJ0BNxsB7MJmNi4S/vlJErLo4KnoIT86Bg+nkXC
gyz2Vk2Exci/KNtXBk/3IZ2cHcI7PvsJNIosKTaXGk2Opm/cgSM+ye+w6T7QD134i/to5MZNv2Z7
3OJ5kJG3qxwRKWB39k0jTFw2AlfOl1Z3M9thYQybhtGkO6XfEaR3MWrirzyn/wgSvVIfbdVVX/2P
gOe/YKT/B8DpLz/o/0fk1BXnhIxfI6eXQ/mtS1T7M+z0H7/7T+zU+cP2dcL+HN0RwrYwm/0TO7X/
sHwfq40Ntgp4Ctr9T+xU/GEbrmWhVPV11zQdANd/YqfWHw4fYqAbtWwBjWD+J9ip/V35+nfo1PSt
MwBrCZ1gJRNw91/B/AZxj6kZaftkjzSw7YHe5qU3S2+XSJQfRpp/OHb6rvmAj74HbcLc22ghNICK
D7K4nkS105O73DOhyVP/oUtiktu1ZUfDUdKU9BewzNXeJHJkEt5KUS7YoqfloW/KdSvT8Zud+29c
Ro+Ye6+tyD+/Iw0ZQ8ZgjvVLmTRAc8VBCCqW874rLJqSuJ0hqIzmgBgpHNqe0JQcxm8ylo+ikMtu
6fono0XviNu+wqyGPAH9S+ihlYpQF1lykcfSGe40tqRVg2POy8znO79lcZtHshN3VOh1OBnZt/N/
aweUlSFcIJUd0uQGw1fHONjC8f1NIq8L5lryf6B15wHGEfsWmRvPJQkFu8IFp9G74sjk2gXJNOXm
tGrMnbdsbm5zr9LqsfQ/E6NUIWfx5do1TaTXz4bvIBr0v5Xrhy9L2ny6lMEjhDdxqouRT6kxD+1d
Lz9rve689VV26W4ek62fxFSZ6l25oB5eWRxR0Z5EQrGhdcXWq9ZXmu53tShCA5uHwc+P8Ggctq3S
ATSZejfTko9a9eauJgFkbX41VrDNUyw+2wrfjTl4qDBrbIedJ+7+AaA1Yg0cXCOxl32ZXnwxwImF
et9GRSpGaqvqUyuaKlJ29o46BBYz7oMuqR6kO17NNRAgcpmGglDdFEK7BMo/H/Dpe0zBYajpGxd7
V5Qy6F2NfV7Lvdu69+4IiDdk7r7s7oyKkt4UtdjpPUT6ZKOccqc4NCY1HtAzsx0b2wRVxb5YVyMs
bQQzbp5+5Yl+qtMNPfstiXvo4yj6RzGeSJd4l2Yq0Fwtz6ZRFmR2sfqac68HfCG2dMy7kSpygBnc
Lc58Wzdves8P6F3fZtPDbZhcwYEGtl58aG1Ba/+SQuF8/+fdaG+8Th6mpX0oF3kZ473bmCW/nfTm
pxzvl9OgDSbTVrSP7/CTPbf3kJosqP4KSgLk/gzQ1cnnYGiXGUyyTQarFHngJc7jUIKFOhSaXZu/
wSH2QdlhULenVNuCDl5PGkdPp8to6e02TPvp03bydctQ3JMS8Rr5i+WEZOFWw9zTJiGwk6V37XbW
PstpEXG8O4yNzD51lp1oOAELSoVG+gCf9e2ASyAcZXV0tOVkzvc1Y8kJpU+/zoh7trAibc1+0Jwb
30fPzY4ZrO3yUujVbeZDUhbma26Ww9bJEyqwPNlPpnifl9imwyHYYpS7quXJGIB4lnGMczPd1ydj
pjJebWsM9Nm9mTTzTp1RvzN64PuUKasru6ipxy40a38hCZInKS1ab1/IDsCZL4F6hfpp0Q+Ii3L+
zrCXbnPR2u7MbOD6LSXzaeeU07LXG+tyNmDdRdcmAItdhFjyBd3yzlSASqtv7aWt0Jku29qgFk2k
v4UVQVxBOSizWkSQ529dzIOvahsl/ZOVlg8dNyhtqBP14laJ5Xq15aYsx43nUO6gwTwOVZKGqVm8
W2txzxSRoC7iZ98cP4XIk0gJSws4RQ555+kBTBKcC1+ubMCFOuC1xGPjzNW7W8rLItEukhbex5le
tcSK/HkNjKV/kmq868vsk/L80QDSjSsaK/2uOk+JskmO3mZec5u16aau6SCszAyWrhi2SzsdRGE+
QM52UcXQ8nAg+gaxbh7RRCzbfA0GlZbHEt1R4CKBC4vWpV41VXWhb+OMupFefq8BrJutve9nTUaW
LB/ahQ1VO4+kNQ9up7b2YtwtIntFmbmxxuHGGPk80eok3pdfdu3wlDmS+CvHnTDpLSvmq4a2lr6j
RjoKqzxYLu9JXIARdkhdI7+YrrS5uPG6KVgdKBlNltXedfqbZh3vVZM7qF6NnTmLOSRW52Uo+KZx
lfEvrukuqVM2xDaSip/6/VRFXlOmYLw+qtFFPDir3TNqPl82mVPczk16XH021dk+r3+GQQRaimBG
FsyJzPHaKtEbx7SIBrekBcxbth9uZDNOxe6VHeHcYpd3fsbNQx8gN4ULZ6HS/NhWC9IEWvOJiaiM
BwKPKI4I995RDZAGL43AJO8LtX13o/FSlUnzcoYHMja9SU6n1XYOlrgjAy+s9bjbxV36RutAt5x7
h6anZ/0OE9p6dY1UJ9b/XGwgoJwFGsaa+oo9sfNj++Am9dFwma5cr8+IIw6b2pLpzapNCPa4/1k7
HiRxvqIhwqUt73M2o10Ggxsk90giuog0BFhSTiBTX1FbgqvlqDpyEONIIDTWCwmvOrs7HpseVB6P
oIznk6DbTWxzDfQO4YWarohCuU1qM8wM+N7e4YAceQJhngJKCCCyuGP3FQ0dl1kURoiULdE2nQ+i
PaU9Yr/ctqO4fkV0dOJkSALLbF8yT77rWfWWPXr6yBTyWL/jTsnIzMDsjELt25obniHvSvDMGBa/
JjLqg0wwxoTZDDzeXo/awn2t0ACFHpOWgzjzT5Xy6Ck9GswatPBC1PFzj1I1GmeE7cSaGwFJyJcW
oMemGZ6Y+tKEmefnkV3y9TM2c8c0MKlY1RyJlt0qbwGac9eOIF+tg64e68pBNqOQWuf7vnGPlgNJ
tqDtPe/F6INM3jeJ5JNxWKPkca4XdmNMkVzcD91gdWW2XW58bTpqHvChg9aco9T5ssVfMcz/D9qL
/1G9wzlM6Nedw3GY/yzeq6GV/yK4OP/SP1oGGgYTlTBDe2zSTmGacBD+o2Ww/6BNQHDHf0zoU2Cr
/90y2Pofhid8RBWOa5s+MPh/tQz+H0I4fJbPaEHfNMhc/g/kFsgqaAn+1jKg3+Q72BZ+F8/VPUP/
wQu41HYirUGKwOz6PpgzZ4zMHhD2vKEBslwqM6v2KdTWSDZcUBhVvKn857meij3eqW5TMOEpBJ/a
iHZl544FMj/L/9Di9jkxijQcORM2HJIqGDqMKIUfX8dTu8XJZdMGIx9gEwYwNvP3we3upoyeXmtL
ZLDTFNn4JJAfvrZmvWtq/VPWTRu2SXy99Jft1G8TaOmtZ6uvUm8vnWHFltZXGyOhTmqs+TgK791A
Va9MwzzEU3xXIxx2kqmJbDm1iFu7J1ROaTCOcajxzlLK1huBabrNYzRrxXU85riEK/PGEcsrDo9r
lfsHd0DuYNn7oqTeLZ0LbfXLmz52NvIMAprlqIfg+K8DhQDua5ijcjOXSATFyvyoQpWI9EtEmxVZ
igOqBTTRkaf5GAkkgBmWv2FTlzRj8eKGlNMIfCv30zjbypiMq6MgJkw17sU7eJMZ6LHu7zl434eJ
QeCYtfBjtBNAv13dywy9qfWVq4H8UoZPLvp7Yolp1xIRlJnZnQX7HdKhTdjMiYFHGT26SoQaob8A
PFMW9J38zFFg0klMFcTeDL/W4sorlifRTcc8vW4yVKJ+KV5yFPmqSK7HFijMo3tBWfnluvo7AxPY
m7Wbsa2OmWoeXftcnhrTYzc7J46DLKrXGHGdO8rNOZUZKWMcQDmv22noj5mxfrZxeaPIK2mZKqLW
2cQbtnEslxtY2Gxnjkdy7Sb+9IcKtWGd1JHrEoFnfeKLpJnUp2Zr6N6zEu23xde4PS6FLaR35AGy
UlWw5gtzna7KtuiCFb3/vYd3E8dKj+7ZXgKEDcMx7k3gMFAqqWpAzcl9KjFMgQICZM+e4iQT6bbN
zpJOqoLa1NNwJScwaJqxoGQ1NmgkA/Kx7nTtzche4C3L7dqvJ8OztH1iWgaFYbJlUrmc/I0Xqwu1
LFPU2fU9UWCI0ecgk2hz69IpAsIgdvicusDSpx0iegM1cQ9DK56IziDDp25P1oIofhwBQNOPsl7u
XBOxhd9QnsLNLiiS804moT7YJ2eoHvWRYZCFFV80k3/05uw+T8aTaVUbbxJNpLWPU330ErUR2Qdq
YwMjoJDbdT4qAzDPjKkxhOlcwcs8eyPUfNGcELVHebIwqF5bsPNDlgm6vyAxxmcbUwd1gdgIs3no
EKJSeiKbEEOPhWg4lnNzkRkdsF+NpHxYt8DTW/v8tdFGfzPa8TbWhwJgtnntYjwm1rFpEnLqWnhV
VB5pnn1YBWnSQ5OiXvL6N2mkF9weWgr1LYPbyLoA822MNzJaztqL4oIJuWMg5UJr5Rvv7UikjFeY
4ZyhW5Hlky27CusU5+nY7JYh/VZlQxnms/1R5kkOR0uBnpuIbRcXZYAkOlNk7Utrluamy7Iru0LK
bkzdAWG0EYqxwZqyvEAL5KGcs2Ml4sDpsBfOc/4tNc5gbZo8J91M0eSl3cZvh1dstBcKti0HoEmL
8VaKdWtrzUhyloEmgGDKQdPYR5b1uAjzIlkbxQ1ScqM0u8avIq40IZMbWOpsn8Lb0lQUJN1Wl70/
oBXIBdUTgHKIE43lnkTw0tPqGPyweNGuFK9D4M2GAROjRWMyffWTQVrXJBDcO81Dv84MP4zjKLfU
oSWgQsYazbKrtj0jwsFSbud20MLWQz3fwQZeM3Nsb6wVev7uAnDgbnCMg9B4HtVUeZjXvpZ+3vtN
6YK/LvUm1vC1jd5bp9uvmZTvnDvH2FWokyBb+ml97Oyw42YuHDVdXDuBssQ2w4CwsfRiCPq4RriS
acgNRBauwlppJ9xLDVc1weYYstOsTI+hRnwx+vB29A7J0JNp7+gPJSLIaFR1R6+gPxuttdM0ed27
dWCd4Qst80MMHt3BK4mg9vVbwOmMMeu01Yke3/cJG7KxflvS+dEw8IPht7fCeZiSqEzzF2XTVcUJ
cQjZsm7ZgeKtF487Bwhic965AmGRz0cEQMgkYRxhRob2BoPvNZuytrcbdRTZ0EWa0R7iJKX0bNYI
MAHjt5WJXQbFwkhNtW3qHC6tp052Ja7auaRfnKZrq3C9C8tCOF3o2JgLrwhnr2pD0MNAdWSPp8WU
32g5vDC4kUkpulzaRpwHow6uYqVX6EEmVPvNxWBhVzTrpIwk4Nt4h7D7lvHk6UWS1K+67zynCXav
psTb08j8QNP+xVFwrVedFwKWxcUq6YgYeoHLrQ8NAW6DNkCWsO3IJm4sJFcnBP6XYCi3dhx/rql3
R3jSxl+HnVI+MyGG9EU26ORNCQ519sC6edwCyx8mmOacogUSipPUTeAPautDdcKIVFZupIbwDHvJ
/ao7xRYT+GXpaYxCm298GpSGXWtD6u5XlWfEb+WtBiULZamh+t+ZbvyRupodNRlWLnf5Vg3QEUY/
S2LVv2wGMmHag0pyTlKzZo7l8SrGzWP6/bFaaPhnv6iDyu9e/XhYglJ3h03qTPf5YP4jTvk/qsj/
b6D8f+EE/gcppS3DOQfm/Lpqf6jbb32+/AX3d38v3f/63b/wfsP5Q7gWsl3HZuTfd9nzX3i/Yfzh
Gzh/+ZkADwe5/yfezz8ROJL4JZ0D3NBt6vq/8H7nD4uAGT4HhN4XJnPR/pPi3TjX5v9Vu9PZCYQD
cI1c4O9hLS2E77iIwSXq8aKzy4/YxJRkxk+lYey0Fo1oXV34080g/ehvd+kvtfbf1dlnaf7PLniW
8v8tHaYgRj43O3M+rLoVNfirzEEH410VQtn6/d9f4+fDovirfghu0iV2l1yXC/NJ76dVRKLs8X85
7CxyM87vMbMER2VetuzhMJU4yzHrYgz/zdXPwS0/+xPPP//bn5g7hUHkA24XPZ12VXHmEbWwakHU
uoJQpVtdYPjE6IYkLwRtOpbF/jdXPpMzP7vyD6SN5WvKLxtG52qgMF6161t1sInCoSi5HPTxdmrc
S5eMhVZjsM6cBr+57K8W0Q+NXyYafGHEJByWeePfDNcMZnpOkrA8Yb5IfnORn5pLPOfHAUSakZh9
t1bxAb8hkm4/Iit5t7Q3yMPpq/woQYL0mz/nvEp+chd/HEWklkn3m4maAzXrbl18FDsIdmIzsKW6
zW3ok3jdHYsRKvCRvjIqinbzm0v/4gH+OKTIWTUoEgR6B2yAu1G/7fHh2a3cKwBbG3S17rij4rLx
wJYorP79VX8a3Mat/cFF4/mzVqHL7enlEFBPfmTp804bwfF4ZRDH7OKVwxzP4L+/3Hkf/en9/WHP
QX7AeX+2RNQv9YP6U5Ow5SHy6vi5vYrpcn67Ln91oR/2Gji79NzINgcf8WRlPRYGkhQAxPPyWdnR
pBU22rA1UutJ/+0G96u7+cPeg1a172D7qu+rJ6EhK4z+dliMp+a8aNmM5jR7n1p1+9+8mz/sNsZU
MEhQW0ws4PpZ3BtNQu3dPm6o6NNbl0rYiAkRHM3A438j/PvNqjHOj+tnr8kPm41mTdgHZ538zPPC
JIDPZfBlS85MbL4lMa0sWEjXvikK/pgXZuzr20KZJPSg4P/t2v0+r+Vn3+LHvceZ2RZMDAqeuNSZ
yaAXfjgwOnTy04tujcEQoHW6/Jlgksu4aKxNZcuLNbExEHS4bZGDdbUB81Vilx0nEFa4bNBnhb50
XiZ8sXL0D41q7lMVtdLPggGp28XkMT2xEGrTqDZitx+ixqTMpT8IJg3wxQS6L6YB/hRntt2NaYCt
nvCLZ3dRm15fnlJpHGblJVs4fXTUw/JK7XrTzQhb+hxJqBS39OtXS2lHDIluttTZdARrhOAnxVl3
nYxlREBqVKjkoSLOWhrdOQq6+G5S3y4pViBkxdcliJNfTvir36X3ZvS/cfr9Yo3/ODVqSLAA26S1
HIy4AQrClOsRw2JxwMRupKR7CbCN9Nr63Y7xix35x1FSaH1oLps6PsSKXPAX35fvHgMsZoUhtOaB
rRug/fvFu6LRC1oWGBvaf/M0+HHKlKDfVI5exAe8/1zLRsdQs8jP50FQVffJuDCo4z45p36kUNCu
+7sL/+JU/XH6FLE5ZjHL/8XceSxHjqRZ94nQBsAht4FASGpNbmAUSWjlgEM9/RzkWI9V519ZaTOr
f9XWpZiMANw/ce+5WnSELHJTAbWsGg8oq9gmSE79rDlby3mwb6v67g8nye8+5V/OZUuUQydsCery
iMLvVHTyEQvpYf2UszoOc+1ykMWNbXAHOeYZLaF//Oef/Ju7/de8qpk1VN41DvMVzz+3FsKvdDh3
vsYdN58b/v96wf/zj/pdwftrbBWpeYWHt8ZEpKffJJF+8uyH1eSg4u7RcypO7ZQ2l040Kf50qa8n
8d8cUe4vJ/S0dLISwjeOQ9SftTVHfrzz/HlL0kDYG8Y55TRkRnu9rs5s/ij57P7pkCal6jc//JdT
2oIzJYqUYmYazisDICoa5gPtJqtX9uM6DBY1QhDIdJs87y+qJD+XhX/NXMdo5VW1TOelGEmWjl4b
UV8IM+gSbPtICVuRBVp/MJ2d1zGnP7Xdrq7P88JRtM/lTuPbM3ZaD31GgVIyDzPFtpkv2EM4ZXVE
DR3zyq2KIPtMiHuchMl9FTBz2ox3YjmPzYeFppTyJ9kPw176x8o7YCKa3ANWaXfa6VNYg7BEG753
KFVQUM5I3/MXYV6N5TmyXmzrTpkP/vTcWN+99VRW9wa4K7Ef3O+hPzBuGbqjbu90Y1/mB73cG9P6
h+6Ynk57g5hIwgNRp9tHOzlozY41O7OMVU3MnqExLwZvpsQesgmstnbIhLiGOvaQmfJCIORX0XLF
yvXso5hQbP+dGTw2qCyRDrtc+cch3iZDezXN+XHJxD157Xs1H3V9ubK8Z+E8DnUFmmM+FDF3KK97
31jnrLB3ic9+05u+DLafrjff+wW+uU5431pl3M2d9whmxCDFTxTOgy+qy0qUn72fnF2QVoY1rmvR
49w5YVKwpi4BWyWQLHwtNObuc9S8nd9USJjktsmq90Un4NNLk9vUQ8yyzJw51mNZZPulxdVAUAbK
IfbImadfwKV+QEMM/2RjFz+SdZDLrLNrkTR8p/FBql3hb4sBepIU42Wy+gpsuddrexV+jZt6dA5t
TLuCiQaEIUJ+7zQCWYq1JmSgdUNAVeCxQB2akQXlvLedU5sWZ6/xbg0gOVU/sRBFtNCmYYMALeb8
T8wDcLB7/HvXiPDxmliUJzoGrZoF9D6aoFCJ8ppu6aHPn0U+x+BWqHZd1BpMGu/ycvxsKtSrlb7z
l4ZUY4UNv7t0Cj2cswxWgztdzamHB2K6V81lCxlpdaKzeEe675ZMseeDqaenMcY8O1mXanbux9jF
jT+hSei3uW4eEoBdM/C1Ht/lfNPmGm4L+3bQR0Lo8k21OMdRV3ubTpwx4QGg4NG2zCACF+gkN+UM
+gRrite350zlYWK+ak3E+zvdJjHO0DTaRBnWNytP30EC7EAxsotB4qa/cLJuctcNqvTGcNI/3dG/
O2h+KcRg60n220od2/lI4ODBawck8TJME29rr43Udwn6sI8oqZzlBPrvnw/0n1Ezf3O6/hp/52Im
tpAhDUdPlEEUR5dxzwteDrs606+EggjNUNfqelRiV51db+oS7Xq0ArtR0t+3M4+W6wVu3G4b5B16
o6NQg31coXIqWQ1FByIlIOMRBiUAHmKxzN18Y2GRrF51nfLjK8XAiOJhN0Jey9d4OU/bRzUjTEq0
SbHzMhH4+bfxgEL+LncV3tk2cB/KcQn++SMwfzNTcdZ79S8DB5I1FiyjcX4UScXa8ByRnGI+VPor
N8zGpp/yJhV6aJ6GeAqm+abDp+ZTs+oIZHSIBNNRrwBagjZ1WBL26ZYtM9k981XZOuFtksd/uHx/
Blr/3Xe1bpD/8ge1DAt4nZ3LI6CmY8Il7Gr4T+Nxj1Gst+50/0ouORp7jHXmrTSNC4SKZCH1F2bU
78rRxYIIZ665Sc3LAU8mDxncQb09tc26WpQBrhalrI0sXkTP4/ahwNS1RbRH17bJW5fWywk6H8xN
Xm2dqNrBKg66ATcs+7+6jZGYhp2d4sVD0cmJ0dYPJcsPNGwl62NdfBbl99oC2I6Oe3J19uVASV2U
Uqw4rXLjSR29DRrM/l0b3ww2mqN50diY1LT5thczChFEZfI27494483s2jKRYBEhYmCT97QpQO15
UbMR73e16e08zFYEEAVs04I563YV/3lp2pspKsK4dJAYvVZMnkv3weL2tqYPl0NXLfIPj9Uve/3/
mQ2uYuO/flsawjCRQwg7ZhdeZuzhE+j7wnRuMGbvY9ZfYMfs/l5hpWCp206vbXJrl0OwWmJmR4WL
8gI2nQ+Windecc7ibZenWKR+Nlmn0Z3vbQAwU5sEsZSXAridwmfnChXMfrTPcnnt58QnpPV2ZamW
Dm5IHC6mN2wTb94K6DYdc7yxZ9+dx2E7LAcLs1bGJhXq/yn33UNuttus5F5FtrK0dZixyjIqmG6W
uzEpR/759ftZOv7dU/1r3RxJYHboEo528Rp1aI1a55LL+6wPCxqj/lB4GERT/9ZU1lejpQ9wdkhc
uzT54vK4uBKyPQ5Oe8sCxuIxz2btenFqHEH5Y5dYz2bZHZ24h5FjbjWrxtuWByh+aKKHmJ7k1enk
BYFSZ0+rD8KEg1S8K78KfO7ShaX4NGt7rFTIkVmzVBqrmPa6GZ1jDM+JxVLQKnUw5jcL6ywp9LDI
6tDpp8vGVcc5bQ5pH4GlxbHH/2ItQfnpoOtW2+ypXcnea8dc30cZFFppYwfGvA1bTs/3ue1tJyRt
Ebqof/6Yjd+dctZ/Po51bDIOR0x1SlsosT4ykKbDosjyPBrOc389afzlwts3MeuUzn8sIwEpkPUn
85d29vd/Hpj9zLT5u2987aD+co4t8xBZjAC0o0dsG4eXOOvzdTfXBoM6Nsw5nGVYpReFOz5Qfh/F
ct8f49w725g1+EI2ftvfgkFiBQaDEKZUm6+GfE648qNUy5FR9QklXBAVVJ9ef7fUdXYSYMFN/zDa
xz7/Q0Lz7+bkznqX/+X3cBvLdjGSO8c2ss7RnLwIUF+Ns+1ZMONry5xz1cdPpi7O9XR2hLZdevUn
MPlvf/gvnQlKfiP15MDqgSHnjN2nrbxz3fjvpaXOSQscdR7OYo7D9Qv0s+Is+UI14Mp/eJ5+0187
vxQsRWU4milxWGaley2b6CzwqUYqv4ky5tZ1Ev6cWo32zVJnT//8M38zN/k13lPmmq8b02wfDRra
igWI592sHf06xCgoSsYECYD9f/x2/5+0z1TvvdXiccyc9tHhVLajYtfYX2bin23vocTRXmNkhlx2
o9nz2U2WMyHjf3hdf9PT/7xU/vJoDW1loI037eNKChxLZ7+oq9nBFsev2eXR3mz/OE9eD4C/eRtX
CtFfn2JzWOZk6ekQ2/nagMECbutR53dcP1lNaXv53bVQEVZqmdWBBk0dbgCK0uxPaTC/m2iva7q/
/gkqJPy9EIt3zLknQa2D4wInnaP25fPENLrte1TDhRfgqdvl/LH++XH67c/95UgsisGQozV7xw4E
du6+rO9uGz11pktps6AW8bZORXR5k9+09R8/7999tb+cfj5yHYSAK3xAKeTPYEOqJ29mJJAx9dNs
d+Ngx0ALx0g9U/Gpwg8yxS9j1L8pkd3ETKKFtLZx9KeFze/eql9OsaIVqbIVXXVTmO8R8q/Oss9Q
Pvc52Oa61M+4Fc4GGNs/fOq/OTjsXw6uVpB+CN/JP45m9gHxgMxUieTp53nlCQz2cIbq+jmlDf7D
T1z/y3/3hP9yVHUIAWzN4wm3eXNSwlpMu9mK8QWEEJjW7macGRM3eFH3uhb/386qn/3WX17gMlH2
NGIOplYfzvECgIYNkOINXo9FAuTOOgs4g/v2D7/jbz7VX3M9lY2BVuaWdoQUeF4PjJr3dFoE9/Z8
NqW+iRCJAazd2nb03z/zfyVu+K2Q+D+UC38vgVh/0P9Q4f7/ILyZ64LkH1QLP+RH+v5XscLPf+G/
pQqm+Jeuu7rvG/aqfkDO+2+dsQHvDYfh+ndcF/qbxYHzb2ui8y8DT67lE5lqGRgGeTv/bU00/2UK
ZAz+uonnb9NI/C90xlgh/7MCxI2IuNgD2W2Yvq7zZ/nlwFe9Ag8ekQzg+pfKMsG3AQXeeJ5xlh6I
mr5IMJszyTLLvNk2/UnIbDiAj9wPi1q2Zg3fTVsQL5YmbWCJY7Bq5Fc8o3bTU2FTMJbVZqDPWwBf
kAznPAO7QvKVxdXB8YxrgMv4fldePTxmhI6+A6dtmI6Uy5RLGlWayLetBIapSeeeysUHy1QcqhLP
PFpNLcBzAKIRs3aSvy2w/IHRxmAuvQnmTvTD7rNHWx9UmEQlA06JqBcMHfYG77LMvOVg04bpxXRF
cEm7kcb8NSqXOr6h25h0eeeXbhmoPloCM6JjGCFxaEP+UFT6EjqxBZ9jbJpttdDxZ5FJBYtuEEsE
wYANaRSpe8YAqwfkxMjW2rk6iyTDdahpqwhEfARPDbf1pshjFa7MKp6fMF+wSBIpFtqlIYOy+lE3
7bXUXPcwm2kXLI5MQw9YWmRnZZgq6CgLTN2tago8d6MYg9yKLzqH1W/sjGpHdkYakl39Q+b0Lriq
aEKGYq9XJ6cbiWfInv3pSUuNKyjAZ38ev4gWmHGn5O+RJtkl585b0VZElqwWeGINTkuL7yu1zO9y
YPBtYUic+p6MDiu68uSIOoIviCMcov0i3kbtfrQheCurY8rXJMCQnOjgNFywCrLaxh/aXSnqj3aG
JSovaKsINGgnEgR9lLkQoTfSlVbg9DQ+6VCHZhm9Mxxq++q+h0C4ER0UcjD+eTBFl2o09mR+7ggd
uGyG78jQD8WQPJGZVmz4tLAnIXjFiF6trBJCYZC/a8s7yyho2D5L1yg/ptFwP5vjVVOWaL7592Dx
7Rd7ec2ygYBbvKaboTJgT393cNjRy4IF1b5GkRz6uAh5lJmGoJcMZmmydtTE0zG3IY/lQDKDplyV
xx2KfmFfRpp32Q9MOaKtE/t8fIpWwG2dd9iHTzOcbmApHnOTkcRwXwPjOl44VXxb2bgEDe/FHhO+
X5OZa2kF3WjdJxKGqyXW/INooJEdvisjoaTIA69Z1twKfmWrVHeSRJ2ayb00+ivU2vdk9Bx787uP
yw8nn69hjj/GU3SBke9aaO+OM+9xMc2BsJNnBPq3M0meoG5ju7tzjeZTxtE+rvqDyopLq0l3U/Jo
jRBly/I8V+1d36ZHNVyUkWURPkAmSVRJc9vpzqVMjQcIDMc8Um2QxA4BnoX50sr4jq86MF9dp/kw
MzTdhYfuV/Tap/DSlxh3MbvxjezOKgbohUL6zbPycaP1XRIYZ61Khy0L7G2Nly8Q7fhed+LYz+om
zeAYSjxr0Mp7R76Da/+0reEVNgHbIjeIGo4kBBo3TW2ib4D0EcXwTvqTE/MwCl1dJKV2K8cBS2vu
nk09f8qMKpCOVq+MW4x1STkHtTm9MuTbTvGClpsBRYBs++PgLJXDkwqxPyuefWTkQc6O35loGAA9
pYUTbUBHYzcjrGEz3sqVWyygPW8n3zwiAeg2JY8hKPDpWWJcHHQgeEqPn1iDrBFX4mNKMAF2GehB
Ngdw8/uNAyxuSTCMZJ+qbI6aZV2SB3HlDowvddu7SVu51eXCP5jgEFtG/judffBzJuWKg9/s3Yeq
rp7T0XfALo7XFpJa+tjV9QAqJsAF80bOKqryjun9ukoC6whvp9u5dYzVrjyBzj2POr9UYRdwYHpx
GbX5rY+muFPqS0i8DPFgdWznBNqGkqegYTlD2kMD3087x35mhsIYUOIXH6mTIAsY4zTU6dp76d5O
3ke8/sXCN5m/47gzxTPc/X5j8+MBQgMy6e0LV2v26LQY2KZT6Gq8tn3L7K83bgevPSM/sikuuxVE
Wty1rk5ekrPV7RifPMwiNmBubUSBUxTuhmAQ2i5L7trucwZIHJQomjbDaOLbXJ6HBjt6okGUEbmW
4H1sn4GmK97gid8UEXtqIlfR3uTy7GuXRTF9RbFzaeGm1pSzuvGPLnCmDXFM72mJljXq2r3TLy+1
h+OvgLPKDiXsFXj/On308vmdJsWg0bRuUw5mkpC0jQQ1CVEjxygk/OckBxo9AR/aCsIWuviMnfTB
nu0YM231lSfweKJasfNq1MU44pOweufARNfcxBOm1miFIJFOs9G8Kt0wSjE3QwaWcvFfhl5A/aEn
GGsnqCLkL0tZsAW4beGo8WyIpwEAch919q6ygTo7bnUbZdrTgLoey4ZywzH2buZmTIIe9Qo+8Z50
NrcI0zh9bXuLiTFJ4lt8sZ52NBpEyImZ9ls1V7e8vWFmOrAtc+42oYpDYUP0zJVaUxi0T9b7j2D8
GQRHWyJ0co5v1PflwJCo8EZmh+qY8cjvNGO6ySq+Fr1HtyLHHIYhemknmwMPNUTaNcinfPfNNFpW
nMXjREu2+FMV4BjwGEqfAHM3gcoghumCo34s0sCbi31JTA+QFGb8mByIC469s26MEi/EgmEhXQHq
6NAHXelgokhRUQXDoYjTh5szwDq/4vkv6DUFx5tWbdl+2JOxmwdCy5qxD3vwX6UJO5JIlE0+md8u
WyHdbZ4nmAVmDPYGpuYFIV13Ff5qJDefhSeToO10AOSLsYv7UuA2jD50reEFxl+9takM3Kr2DiKN
QLYikJ9zunhPkp5U4qnEVnrXxS01x4wcusyGMyj5KUh8472e/JAImUPSQFDp4xxXQrbemNGDNhCi
Zcn+WZswRsx1ilgzm8BzimKv6RXtLL6aQKzM26yGgVDR9C51iVJH6XdZrO80XbxQD+VgKBIjRN96
Mgz87Z6cVueBHSRtBUtgJf9KpQLBBjI2a5hIax6Jv9aak8BZQUgApqmNX+DYquP+s4or4jtQUxna
tJ2L6NPqoh9c+8fJA5huaPhJl2LepbD426U88RRDUYsP1gSdSIK23cgWW7sZuX5oSKkRT1bA1dXF
QZc4m3RkqRHDvMBbmYWDfwVIijXJ/JGwk9WgJK4/rSenqomaPQUB67WIDfMqHhBujRKS2WW8xGxU
orMErUSoElLPHFRQv6hoOxTytY9gEyffRL5cLzJ6muLyM07sa5dhce1PD2CawJ4WBSEqdvLmGjfT
ANtIm1a7Ti0B1zjHBud7ME/2V5b6YY1+rCsBAAgiSrPG14L1JqwyvhZDz4pDKZzjnOsTSxxEUoy6
OOXx/FaC0Juhcj79xHhKiJL2G5vRMIgrw5Zm4DTNbQt3tyEnBe5XyiLDkMBXy3cwJv2mZrm/8RSZ
ZZAnA/BbdQAv4qGN8xsaKB4/wka2uffUTs6ntBOfAl6iMI6XU2YZYVdmyyXArPdG588sx/7K71px
IASuZhWkPUAgvFvwZ6F6WC1OLVG5RDR8E+p22bssh00bVVFmYNUf5AFv+JNBTB52kf4N0DSlS96h
bJ7LnS+RFhS4ZDYa+/mgjG3s65mZBXJmixXpaNBMoijCKnZ3Q5UQQNehXqq6ckFLhCnHwuLUjZkd
EDiPFSXRg4RsLriERbPvpvozWyLqF+PoyK85yiFizRQAPatOZ8bAIxu33I1tVR26AU9QTyDhdo1K
CKpeRIEOq3iFCyNd85tbP9M97hDWb2YmK+h5r1lTRKEncHZ1GgdHNy7xoTPJnqLQ3hNE8xBRx+9K
o8MEXqVnO+/KS8TGYGqrhpqwLo7+JHG52RmJWul6zFIyJ2ygppSniS0Hf7n6MRkuZ5K4nHokglqi
f9oTQYrkLnYczu4dPagWRuWFXi/aTpXiq2pqwrsIpnG0g5b55YXnWvSKuTkHi0joIW31baQ2pY2G
69Osp8Bpc+vZYePXjaxuHFOGIHqmLaUS9C9X5EcttJshJD20Az+8/oL4avBbe9j8ob7wwVU1aBKx
XzLfCYay+dHbHWwMaG2imF+jFJAOQXH7YV4W+tWFRBX2prN07YNRgXXNLOy0TWiP8EJamzCBhVIA
GYcbAHoJfI3uEGjmVe3arzoj2dCuqnstT94aOXLoFQkFyJjdz53xsOjwz5xu9gKlUda5L/ooiAsw
5Rx6qtsPppGczO7gEp0RmtlSX8UJPlE0E2NW39e9uMUY3p1cHdlhXMLKGZlAywoZtUkMEq69G70R
HA1TT4icFc5V4m7bXmZbklBIzEnNLdEePfbNmucrMzG9FxF9D3bMqPa8C9dtue/10TlZxfSqdwup
kbPl7kDHcqGs3YcB9jWpONspvr2dQaBkCwvysCQio8o0zsTKd0GN4hkVp3UtFfuryT0nbl0fY3O+
n/W62PcZNKDZ0EjrUfUZyxM0sTZ1N8XUvqtYOft+0O4YQ2SXLkRXVhnV2bCzizbxafWi75XrdKrn
8QnGxoxZiFmE7vJgjgMRiQYxHXtrxA9QWvx3k9IuaBo4k7XOPaq4Dc2JUqK16pPD0xU0WNu4t7d1
yS3o26bJMRXz3nMwOWaKyz8XBjh5Nthl95j4bx6k1bWIYOXZ0yiVB2XPYauDqyt51YKBjMp2Wti2
RBovpoU81kr0m3nI71g37ajxrW1r7CBje3ujFFDstQKAGVobhFzQMTLPDBmwhymyshOxW9SU8bSF
44J0fBKXXqUObs7pktvdQ1UafqBLB8CSUX/PykqDwfSRjUltZ6UVnBxsoBvdEIeaaxkh0uCEbaI9
xeauAc2H+426BZVNuyFICcxPex49dGKqyAHksR0PWlfOBBgvB3patYlijiQClL6qxeVd0DC29rOG
7iiF361DPG7hKrM0boYd4VMvIJgotA1zDmvXYJAwPBZaP23bsqDyZO+Pz8sKyJEOXIOeyTbFOael
JuPWMINdLSxi20ZL29iu8yIna48KaWsmMC38RIqA2zIYBJ8MdO0hKNBWWC7YyFEb3ANxqUHmz6xq
/fqk9RSd1lTdTrnxY1Q+NuZ5gqid7iB7VAGpk+AiYoF6W8kzTtUbMz4M0n0pp+Zbb3k9yqqewwaf
rJWSZMI0iTS+zMAd77wWVRWUs30q2yfHH16cISrPssCP7dn1VYaz7FAPUG+KxqyDRkMKWCTvlGVk
WWITxq23IYL1M7PNfVOMj4xfqbHx7mxjldxYuvvwcyjRAxst2rQKW4cmppfaoVLN/aSEzsgoLDP3
0SuzJCwW9vJlMVnB6PIjQfB3GIwH4sXM09Jnt6YkkXO5cPX6wFFrBbbNbtpG1ALkPz8PSrIulYHf
5BaLMo/xAJBZDCFPIoXNLFbQnjOeEj//kSSjRtuh0erq7oE8aIYUWCo2wo/fdai7EYq95rn3s4Rb
CUxs3n/OhoFqjPcf9OKwk0n31ikv3voj4FHS/TSGMHq9IufrlIfM1pAzFayQ4AwHE9lHJq+8ET0r
s6RBNT71ufjwCo2EWF3/yv0ECq/GQ0ERz5k27luDd1qqPN/KGh0Xx9eyquiMxgks9OOBa9tcBSQf
bFRdvSq4kQNZl1uCLDyAHNGbDzAL8+udR9yCaK1XAQxzsZ4p0l3yDOXXmMlHo5i7TW2mj+hBpED3
w5DzR1r2Ly414SYXGS1Me58o57rUs+/e1D9GQhhRkw109NWnOScHgm53QmA5NKEzolgbz6K3P63Y
pFLSH5ZZ3KnVF1xTymdVdKhR6EEXgW1qayjt2O3Bnr/3RPasS6ykP/85wjg+pGW86JzviKS8HQtQ
TjTljRvWRES4UMSYGlb6wrMOHvGQgA3ITyuKiviyrHGDwjoy7tz0GQRzsmZq3LxZj6CEx2EiNKKD
opRgfPQYpuB4WFKO+SjmYnVHEnr7mnrRR2jabIe6fWpTYv6Wvg0XA/l6ygNPbWjsiCd6TWePbgEY
l1s/r/FGKwybw3O8BXUAVl9Xu3Zp7xHzf+i989bY4noE1dt0q9ofHBWqKhhFdHsbIoHqvV2b64B1
Ppfdp15B7amHeN2S5Z8prcUce/fLaNz7dewiGKPfXXPeI52pHMg4uTXhy6AK9c6EPnqR+UkixFuL
xHAjF1RoSUQHv+ZLGzPDtWpOKONwN5hOAsZLfQCYR/9hArlEO89wQFxIJixxRzyR5OrfDHy67SiP
TRlfdeD6mE4u44Kxytg169+3Nf0jiiToaPVArsIh0au917rQ3yaA7Iay9/UA29QlCJgqiOzfyPoe
+R6g8m/8seezNjMCI8vHpEM42iMQ8VcVCgGqBL7ir2jqjgSLsX6VXvaK93Xpxxdlh4rMl61eItVL
0Q6y8VebEYBZrWewAD3jhM6DiaDZMy+LuTotfYcJlwTQWvKWJ/53UZfvbTeQ1CIYI9fcUAlfxgx8
1ZzER5sQgWYaHMGDeSAsVmA3X5VXubv1Y0X28Ure6E04/bK6LarpxYoxzMMrZsykXzeG3x9dgRSH
TMGTnfunRXS0af5og+UsX3uABl5Ejy0yEZBn7G1nzW03sd5csyK+NEpkqsq9yHs7DSuud6SiPVwT
RA24rXuwwBced9aOuMEvFqpPClgbNzauY8ndtrbwydGudbhJzTiFRnfW1CD2EWHie09x4tS1xFrO
C9dP1s2S6ZCQKTi0dXDRDGwL2h5lWuHcwmMFwBiJcFwWStACX9RcqS9Svrxt4xAw1UukWnWjowty
Ht1aqS2A/JBXhCMewQoZqsTv2V56XcieCi+/1AnsCnHXy1Dm05WIZnTLkfFA6jOlXh3d6qs+aInQ
AEy5HdQL+5Pu2dHjuylnzmK2hh7wmfMGGAjxUOURSgetdoDi6lFD0S3sdVsmOwscyKxpB6/TYiqj
Kx3dJhvorN3xQLEtxOVeGPOzkwJ+TitVEe6otdtUlTsN0t2mc63rRqHwa2fgKQOAhKIBkRRZ78Wq
J7I4sFYd5GsP2zEmtSGcFu2xt9mHNKLvgwgqD3/2kRouyUI1Va9sl28n5P284bYZqs4ja61ChynE
E+MKGCDqtCgbhVtmoWlEndm4+hCkRp/tFbinnWGn91VjfcyF5Qd2O+DUH9TIfEfjUFoqEl2lXYCR
8g+9Y/8QMbCvvCuSwCzpFb3EDUxzrg7ZBDmSbFIm1e3EFCSpt7NLJ1MZgwNEeCp3Q9w+6VKX27zj
s4+idjk72lfaxvvKrKhLe6YAZlZthTcCcvCKm97vP1I2a+TKoFNmfjgnlctcAWt/o5wyHPT5ec4d
uVtZJgkQ4dBCUIM4mwBPn07SNpoTRC1zm7evaaou85HtcRSVMPZZk6Bn42O3yf8dnPor0t5lfgNi
YAD5Ult5cbE68goXdwC4XRZK0NaIeiUmHNfsTlx2HiMwf8HCvxAVoS3DMcmf+7YtKIEmJt3I1m0B
PaUck4uKKT3tpZ5uTA2lJkHRoeEIY2OrFjV+bLyRuQ6Mg6kkeUR1oBqE7Jp/E2nj4zg6T3mvrzu2
kvQEgDYpGDAa92za2eU+T0V5WiEocx+AXyJzU/WhEEDD7Tb7jCDm6NFrx45Al8mjAMAK4058T1EP
SEgveJYIoagXIt5jTnxAZwnjGxvxcetfWECYudKGZ7KOiNrRyFVp+aW09fG2JUuoLuqpS2iunCRS
cLgZlWS9e4RptCGw2A6wmk8IX9Od0albT7DJwl8CG7qtWYqilS2TUzVRiHcGDYSXwQ6ao1OVGlD1
ZQN7EboDmP4dIaA+ir9Pv5lfvanJtlrjWuxBmcZm5Gh6FsHVtT0eh9rp4UKUVxzN32aTa1s9eiPY
MA46k1krsR8/qN+MhthSLikjiOPufSF7mCm1esjb5Ee+jIcprwAjlag34wG2t8V0ZfIg8pdldJGr
21mNr01bJodZzu5pWoZDGmOCIBHSODn+u0vstJdYAyoF9yKL0zeipGPaFqT2rdNre7ugyPJ8eDgu
b6HhAqwwtHJCJlOGtTXk2847GaK/UKV7nxTnikNb6nxa1UhAAFU56nCKqTmHKd/MiJCn+VW61syx
mXcsN33uW9M8W9H4kC/JDx+NDI1LR1nd8NJJgF0bu/Q+Mou9RzfqcFmsEQogP3yp9JuykQdtWazD
omXvEbfamgvyvQgm2+ZiMNDp8PvCGM/AKLbavprlFTGxn6qjFa6xOQSD7d+6DnAfK4+5Mc35oNpY
29MlI/ofr5vIv2iqlE0EnTDTCgTpQ2be+TnrjKnF9qDQJSfdp6P5D1L5NwW8dLDnZF+x5nLyeD/E
l2T2VCGZjxLvCLSqxXmKW80IIrp3v/P1cIlRtrug4IJI8GTZFLbkYkerprcn2bFnBrg4WwMGamTm
z60a0qsGwFCW6AcH4QBIEg8G0AykxjZ+WDV3CLUXNzH3m8sIuxhhXkLIBp3ftCd7Sa6VWzoAeTxy
PujCVInEm5nVYOpM2PUSImG1jjutsBeSGJM8O0MVlAdQtDR1ooER5S28CG3xVXreG1r4BmpXBRHK
JrD+gggpIK25KsOsGN7qNuwGpnSEQPwwsBy1U8xgud0U4tZ1nZEnaZAX9KmbXs0AOKLpTsXJRy1A
17OC2Pmu9ZlUCN49+9LydxGs4C1sZarTdN0wAtztXkgd4l1yi0dRMcnq2iF7iyWCMdhm7W5SVrHT
s/j6v6g7jyXHgSzLfhHKoMVmzCZIUGsGGWIDi8jIhNZwAI6v74PsGpvqtm6z6eVsSoTIIEHA3d97
955rp8ZSNwPlNKaxD/eMNPq556WPMvdtrYyXrlltgZnIW60heO2qaVea1crW1GKvOuYy73h83Ulf
1QiFdTO9lkHhXJOtlGkG2ss6WJO8ObaWr6lX8VVQhunfFgv+KonocYWy4uJJKulW4dwy2Em2El33
g42Gp8ca3J3M7KMV185LnPXuQrbjwQRDCjfYrneEYXfrPihPI+aoUBUe9WDfLbFO0J8cHWiDZouv
sxiHZe4oH4NL2FBEsqpltfUydZJPmwlgbRuLeCQ9LB8T5jRkNJNKM0jOi2zoycT4s2sPYVG4B1bG
l94aujWlwxYpRAnOy7GX2aD3vuoRoIDcX7cfWlItvQYHZ6XYJMJ3L1l5z0l7Xw4Vo8VmHFYhoGXs
gUitgu6Ig2KkmxBplY/rmnaKBSeTIKlqOSQCuxZOAD2wjE0xqi5lKN1YIRwF+ax+TWP00Z7IRmZ4
ED15WwMZaGj8o5ED/aCR9lDox7gaVNj7AhbR7JYbbPGgzMeB0JKjLMjbKFnNp8pawyiYSXs0Orgk
7URkss5kaymM4ouY4XaVd1gccChPwo780Hhmrr2F0CT2jjKk6ySZLf1sZ25OF5hM6i1pXc9Cb+1F
KCiLTKfByoyAeal77mdlu8OBDR5y2SwQEbKhI1M7x7SLP23dIk9brRYO2vBl6tWfRZ40PIMcdMjk
WBMwum0i6JSTC8wnJDEb+yyanMx+i6FthQ7wrSlyiGftGHwAoPVdE4/+JDR6EJZcw33l384gHlHO
rL2p5RxAQywMF3pX9+toAk7A+/2TMjGbRNmuBZxBJr/5Q/PwYsi6o5TvCn6c8GNUGnwI2oj4R58z
64xGvMPIWxaROt0dt0wwWqRP6A8sk2p16oPiwrr3jkyKHdJlIGgPFc00HCeada9aPgpjqv9AageX
VjibQSW3uJAbUkMiXAyIQcJS/rb4N5cBpfZSU+ZBr6NWG9XInrlgTtna2i+9puVu1+rZbOpnyvmX
eCpS0gRw2HZ0DzoZHMvCakmknHhH5DLmK9IUNk0Dc7fOyXVVrMylicp21jtP4EMdIUXKo1Sh3faa
Ql4ghr60PYwpEPPS9bIt/PW2Gw1OIEFyzx3tgBXoXGfeb1fil+g9ktlxAr/H2fArsJWFFWMpqkgQ
ySlbAlwgEc3Wdhx2gd1do7LdVTpl06gRVtsNNnBziREfi/xSNgyB67reJiU5M6PCzukomb6QVXHt
RxInOQ0OPCekoGtp++G4LWCLUgd3yDrSZdWRY9eP9dSCodsFprN1q+ats5ntWOz1L3HqoSmeowRN
i9OUUx5JEf/SbVKg6HduhDfAnx3j76rzflI3/xNbIMDgCt5LxVhl1vgm8pEROE+VlZWMpFluloOa
/oTMv/Dp/g6AuW8Fy/YS+jcTQPNSqra5T43hMoyMP0WHISXPpu+IOtUtabRMYXvBGME+lGrNUukY
WUu3mR/agIcWs6Xu8qV0nLOrOXe9qOYUH3pMmsHMRGs0fKF24+4bWhBBoX3lTTctDFFWL+obSi75
Uq2DsK62Y8MlmqeVIkw3PM/zMDPaBQ1D9M00pKupNpgNxxktpwEKnzDwJeCNYsc85ZBcF3qBncNT
Vz2+RdpjqFZcTfviaMTwfZK0JTajLhm+Smb7jhN9NKyANbUoY1sQx0HmFEvYNSrMyCW663etrJYd
bNuiT2hotmhgcIs6ab9pVWoSUqUgdjK1PGBpR8IZNa81PDKogbJY6GRNv1TEBWys4EZWzS1s8AQJ
QiFDKJzEwpRAskfcWeLUY6V0NPvulEQJNsN7ORRseLr3g2x0wza9gfaAQM+Kl2Mg76LQ/qicEt0g
OfcGw9+wjq9ZUz7qOABm2VDVx6k4Dr3WbViYjmpyYJfENWiM1gJSHQ3/Kn5aUcXBNR19ZvnM+E8J
AXUwqImC8/iJygtGWPZGucgUiNG0Z2pGJ1rak48i5MhYR693ylO1hnLrlN0usVIg/VYuV6jFn0mj
/XZwU/tSr6925Sicjma4QD/6ydjt4KbRylU6Y4GRxVkSEskha3KA9hpU6zh8VEF17NVBjaqoaFdZ
qDRgLfPUd0zKilmVFEmBNTViVTbGu8mgMglJfks+K1WGNE0LXJBBuyVLGsYjWaq7OKVKnC2LOpDg
m5UUG0DRv0nNzL/NfLo5hVB/rFJsnaz4aNmjrxlnSU7OQ3HAUjqGo+oDlbswRyg3MVUHt65DAdpW
1bOLja2puk895/aVio1/eyh2TSiTr1rJrmNBwW5XAkwL2U+reiS6lo4dM/3p0mWXwlPDvajrb6Rq
S3T01o4xBPubjH7Ho7WNNac5zfKywPgkLw7O90Q5NYr+y63Gt8LR0i2PNIxkVtN1a8OKLjvzgc6Y
YqOis9NOPL9x5apbVuQ3q6+UlZeIVy0F7dezeG8DnsAxaNNzzIQ+6WivNUDr4eKQlUNLxHF6zccY
qNM7zJb08sSXFlDPMusFrrNWBW7jPGr3jkmMVs+AYZELoeyCtq19e4DCSlCluQURZfQntyepy7bL
Je0muZ9iOnaKnn61Dl7eyAx+4sD4I/T6Oa9kSbmRUtVWmhHryFSybyQAou5psXP4oqG9SusCWP4k
gYq3BCpZCyIOeadednRx/cCtrL8AxNCOV125cSkWpN5M63qyTbRO4qNNy5B9LylOem+uG8ta05L4
VeiqX6Y2IzlXLBhhvNBGhXRJU2ERGcEelOOKAOMvxErzTJcpnkC189ISdJlrTsH4vuFCZIyMJ5ar
0IhPLY6ACcrvoS5byZyr8Znqs04km3iy3VVOMtOiLfJTVtXuurELQjiHh6lmG3SI3OShwXmOE90g
I/rozcNkE3hpcJii0wlvZVh/SOtcDL25IFiP5I/AOoiqONScwabK2BBFpy29apyW+UDTs0KddxBW
TQggS3bUOCvXBtk3wO9dxArRrh3isMZV0PaKGAQwbdhU1mKR0MC1HGZWyhjvRs9b1UWt79x42nTN
PCiI54nArA8MtYWnwT/IaosKogEfUijNrU4RvAjaO66qQdKJnKuYnYOKczQHdYt2y1db59gawZbd
Re5b6LVNjWQpQCwUp+ZKt6EEFJBDOaQjN0lK8OcENYtrlqTHnJajoqIFGlP3mvIx1yGdEbLqRM1s
IwhM6ujwdUzXkiMAChRyrkJFui+2a34hBNW2hHIlVdcgF00ZXckQxQmDnEE89CS/ePr4M7/IAPgh
2a2XrNLeDDO4Szd8lahI2XC3VTRdyzB6jTrvAUv5YJMvDSNmmRbRa2b+8aTYmFN0M2P5GLXoaWTB
I2+t+4gf1Bzfwto9wbB4ZIUNQPdOu2E7Tvi0NIKMveYkU4N8FG1P83erQHiLHeqJxt5EeLnUeUvR
eaEDzgEj/2qCW1O1B5fOgtJUZyX0NlGQviu27hOa7uNbfZEQe+zhTPW/6wkqqKpH4KTfeh51bBvM
OxTi64dwhonWlKxRxGnGFLfS2FgJ00yvZ8+MyEcgyUQ5csx+NcYQEBudZ9J2+2gTOEQ1Tpx3deSP
NIC2VP7vjZJcR1PcJ7aleUFgIFmTGWv0qyr7TrLgkz3lj52y6Q6meNpxeEYgwtDBKRAOlXuTDnZK
RNWLwRNSq9NurOSxlcqtSst9URMmK7cWqZCuSYIKCrnRO3KKs5vvwdorofFOeuoJiJvfEyWskBqX
WdN6HLtF5CLyi9uDznIclXRke5gSBFodqNhSU7tkpvhMiDC2m+itrKanl0yHfiTwsx5hNuvfja0d
2znuJDbuHK2baV8ZIxQPfjMs914TLKzS/G3NSk3FOoxuQmd6fBtc5aaUcsd7A7Jdd8wmi2ObdqRs
LjP1vY/VS92m1Ytm2h9BCuQWv3XanSBS3xDMfOXUe2mC6rhKb9PHNBW/CdU4i2g1hnQFmsE3uCg8
gr4bJiuro94IC7/0wqcMkSMk/S2uvB0s8qvjquvJzNZAo4owXMHUqpDdtrdSi9cxPKBOHKfKOdhd
v7I8SSbrsA1GA/o2yjmnJlrg6nCI6kayFQW5pOm0i+hkFnkD2oOx9Jdaeid2Ql/tl3WGgaHSoy9J
MwC8se2rlqD1pr0x4r+UQUcnfbpbhuunmbapZX9PNP3S1sqDkKLTyOSD77+5lnxzKcIUPsZx7B+e
vHiyPpXSeNN4IOcHEK3aWeitb+vpKgv6m+7ItyItLqP979/3EEsR1NPlh1GvP6yzMMOrVxSXQia3
PhmeWLhPfVpudU/cqUYWg44Ax3UOjdbe0ePdsJ09MgKfJeOK1jwpkgkUwt9CFQ8lVd/UxDdtcVRD
9aJixKZLwJjGPmRjfJMRL172J3Rcp5hJliHaVd8od2FEt6jxTmrmfszLiNvbDDO0l/nVj2KRVfEj
HqLbvJJ47kjcwsJ0lq79PlSXsEmfg5XvwnaFF70du0f7B6zy2BFew6PBOTgbTrK8tFp/RFvvther
eFDEHAdM5w1dp5TUIyQ7tBzAzMfyoIKD71JAxCK51Yrc/RX1JfGzDLVLpIlTLdyPhp6ZW7VbzeSZ
YgQZXZQzpHJHw+0p5G1e5uYfZbb1ygToYfT9o0Yakg3WEffIrW7zC4Obm63GNxvFWNiHz6p5H+Lh
pNmsjF38xgT5InrnlGXxM/HMo1kDVxeniFDy3pGXwlD+vrG2jW6GYj4I0LFz5TS/Hm++nj19Sk5l
xXAnlWhn9IyZhuwyAEsJooORfEUkv3fSO0Vt/DSS8JS3rNH8KYt3kNi2X1anaUqOgW28WSMY4Ui5
zx/A/O+DSTgqsIeNEBiNtkeH9hiM8a2O48PIRhd0yTuG3udoozVm1/uMbfvDsob7fEdpvXscnV+y
IhC0lLcuN8+mDG8uCnsvzzkF9jeKf4oPVEfcfLFazUnlOycYr4YrbqrL3xL2af5eZgabuvlqRIF2
OX7KeHrLyuk6v6nJjC+Ub61erw05XRk5viZC3FHofvzddFTnQ9cHjrAMhqMn0tB77DgfdRzdrMa3
DHGRovwumnHn6MG9GXRoPD1MgQ+P7p/0Bl9V6s9oEmiTf4ykX+XEcwRJ9Dq/hDzNNm536LXgY36i
uFYnTWhvJJS8ZmKd9MlJB45c1VdgJvehMb+duLhwkrozG7hB8diIQF1J9FN/bxu1f8x3b2gRkqoj
X6CD6xKSRaThHU3P+0ReTaKob0hqPkrg3aOTX+rM/ECusR4Ta8WdyQaRkksTPPQyv+Q8oPM+OZj5
evYnpDyR5Axfg65/FV18s8LfZCjvTCN8moq1c1XsRfwag8+/2ysEBrAG3Wlo8qNWknUYh+uxTr9N
I/1s3typuZJ1nQSPJv8jg/7MQfdujso1CtpTPPDXLfFgeHiaxX0MtlpI8zUfnuP2d1VP3gWPnGLa
h0aehdc/lGa8Ue6WDNoi4uM4hswv6+/H6KEGbbEkGSjLUNby9/mGFzz/vk5b3yn9azipP1Ed3mgg
cM77nN+F3RXvrMBX0955bnhiiH8fw/A1MQHsR+pbzk3RjDZqb/HoRIBhBDwVkhmQRm37MB393LBu
1fOAMZXefXTVfQ5FirRmt+E3HM5Yho1qpFipfNspH0DUH/PmpetzleUbTfHdVe0vjVyznvrJpqJi
eBQ+jdxaCVbQ0FBu7VisWrRmcxC0hZQ4b9d5OR0BBK8MRQVAJHzLgxpdxOuEM6lDxZ6QN5A6yivC
im3ulHvGHwdLm1aeki3iKOdUmV7nnZ18og0hpb8iQbYmCZ2DHT41BdGUopnngDQw0q2PhjM7Wbry
MhTvQ6L9iEzhnKSzLFavo1l8W834zA3ndzv05zwDxuDd7CBaq7aBcbN/TXRW29Q9VIa7NkuA7wwt
tPBmSYIXCmNJFOnGqbN3IcvNVI9b6Q6Q6pOXHN4TgnP8Z5pXbVxCK0ZaXn/jOQpEId066MxDn/ML
SJ2cQmK21hdE2kgkHZK1wVwUnjhMWXExwrn1ZR+cRDuGZXeQybZxxBp99lllkDdmq+jCJhETalRs
SDQ7YPY5jE7vdzSqOxU/cfcSRBYC1Z8qmY2C/S2z3njq43Mdr0zOwy3aFNcOD2ZY77uwRwg9+I1a
r1VdwroJfZW2pCT2OJfPMIwPA4ggOnWnWf43B3DUXfCqEeRj6TlqKbyLGbm+v5mhcry0lkPIEQat
p6qWsK/U3YjeokLhWabjar7O84kSWaLqhQd07bsS14zeeywHcmf16SnkzOFa39AqbraIbyKRV8wG
SF4rIK+saQzC++pM2OHFRYSIP4xhzoSqM+KVhIwS0EksTBshUf8r5C7SE1Yk0T9IALwbCrJIEs8q
r50FzTpdj+QaZiw3/Ln0PZdKzoeBjwtQWzVKwD3FZjJRiJ2dD1CRqKerfU1ra7S932Zb7Cx6E7al
QYQgvBdDkuf9OIf54BomIQNod433GVPC76R1D7O6siMDyjvqFtIcO9p2IHkyhpToNGglBOQrE33e
lr4yv0q+XgswbpDs66RmEkq2Un8VOVnYzrhhErzQANzPLybEJ5Lqj8KVqIZchJpMX6n1nZzOGCHx
/KsLe5X2+soI7C2hibSwweArxSbSpmNP8zZo3S0mqVEuWqn7umOuOlLKtZTOTABftNGzZXsmL8wn
/WnZBHJpMqIJgvnBVRbV6O5CK2gWwEiNtN+WuXrGILabhnxr1NG6lfVSs+QGyPW200rflKSuoLMQ
QBprnbkissPWNyeSRHR8OQZOpWIxqD8uNbjFA9TzloKOnfvHQOKKUoD7FKmrZ/iuvLnmcb4C/K/5
vDx/CmQI0vxvlp2cloz0bq4zPpW0XTvkcHkeIT7+qHq7eLJWdBViGqLxrR+A5hnFmqr/A6QgpVp0
zVPzIwluCVKmvjR3jtDfxnPgjBeU/R8BDXOqrKpX0dmsHHVv8ehPpTw27fiKluzghvmFdDe/AoKU
Vm9ZnW2TpF3Pd0GmKkfWmwSL0K/BplVj6ehyTAm5qmVITckzT0bt2Toil/P97XHkJNB5N294HRrM
UAZ+ODpbUrCIZFFWQ9CsiafBr3VzU4IVqHKPocbON+hntY1PjgtnqB5/EZnDYFnuNF412ZQmKequ
l1OhW+T+2AeNctXrU+J9iBSuznUw3BmYXLRUYQlUj1Y1IFI1F2hwX4gpXho4duajaR3S4JhWuI2P
g2Wt5m+zo4OrcAkMYlvD/kLWG+OMcCVxYEjAHl1LocD/Jw1zHTR8jMWw6jvTtwlCNJUjFclLchgC
P5chXY7oNNrTGh2131TjKpDehh3IJ1YSSJA/u4RwD/tZS1ZfDmeJL09cbMUJ1jyaJ2bpPYvBLDm3
5fesqZAIGfEFr+eNcIzTq+zzi2zNw1haqxH2oEK/L7rSEdhJ8xz2iAVLJPyte8pNZ5No1TlOjLPu
wgMMvHUS3SsmuEa4ssIVDjofTjScwdsQnCdJNWhVa6lMa3uq4VGG14ptL262aWQdEHjSQZPUwe62
UMJ1w7fa6khSxcJ2hoVC7KIV47nsmyXOKfJH6hcjaZat0oAD7H0jtw82g/EhN+luDb6upFtXRcE6
RoeES+ANeKblxh6sJbY94kH54DjgkUvDAFJZUrEsE8+5M9J/i6d0J0yUIt/zTeXW3q5GEA0KxR3z
o4zitYkcJZH27ySD8MdwjuBatag22mis/laHZncPKWUAhbzXlbrv4mitaB8E+2zNofAriz6efpDc
KgVFoovD2eq/cks5toIJUJMdM7vY1Fs1NS6WjgPZtDaGwgoj+hW/mG+GDtMay44T5LOaaevk3jqv
3e18mbo/ySlTfIUgCQZtHl7Dv5ecv9WaE3Qcwod6dymIYaTzO79ISe5WlnhrOg4v3Cufgq8ZabQe
sVTSoF4FjY4likMA/53Ega8PI2mzH5kRrOzS3ZLseNVN49yq5sqN+musiEON55AO2YK1lQmCuYpN
kz3uoUwoMSK5HKOSwE1UiLMlT6i0EqrVvDD3AmJnvKGG5JrU+79rtcqH7qnrnO5eMVorWvNw4tDQ
Vn+vhkwEks1iNdjRwaq4g/t4rTj2tguHjeuiUCLwyiRrOOucU1pku1TvHxVjOLL2to4utimlMiZ9
tmt9H4Ez8QZvHWiIbUipxxO+gt58yhiNo1U8tJA/o3b66ZqGn8vpyMRv852ctvHssTlPVXYcKuVq
e5y1TIS0KFfaJjpMgCRtIoCYXW9QjL1oYbXX23d9YFTVw57SKjiy3w51HeSBTA2g3+yLqlihn17T
SVrOH3TtIN2I8420ih254pxJ0uw1rMA2W+ZZVQwfAdTOaUBnlf2pcDLymd1NI9V1EONVC9wlbIB9
XTdnpN3nIDs2ZXmJ42KbxPkuD8d7lVL0VOAHYm/bmNkWveyBTM1lYvCXENlM+DozpBUqH8OIJlWf
3I0sGJly5HanQydJDpgwfrcZqi2zNn9IcDXWKIzKpKqRqhBcal2apAAo2QcPQ1fQ7VdGu9oHoxv5
xlQxIM6pBAI09X+pGP8jMsh/zfz4V+TH//p/g4f8fxR7AlHjv4eH/O/s+6v4j/QQfv6f7BDtHypt
YQxYlqPprqfynX/GnHj/0G3DA35hO6ptmVCD/g86RP8H8khbc/H0wRQxHPBJ/0SHGN4/+JJhOeCR
+U9T/x+lmuszh+n/8nNmcAhSF9UGYKFrjqH95xAJmYlxsK1gHn5Fe92Mf6uwJTO44ZPMN3rKcM3I
L4o6IFygwdnhbhFp/Duo20Mf29+d2XovjTwkdng11XRm7AWQQ0t2+fg5GPZ7kTHatg2rXnTj9Pkv
l/jy7y/yX/NSNM+ZOUb/4dUTF8/kkUQYnbdhGv8JezKl40jLFPVnEeUfZmgcKg+7sdPh3+MsWBjH
cNBgiDG5gZ6AmqSJMV0rWQg/8bcis3RX9ww4bAss6cS0X4RXp0j8Qh1+BxVgaFICk3Ri1BwWcFrn
pgEfl4beNH2SRWXuOifA7BKiuO+SZa0ybiiLh5fgW3bAAXFQUH9F6HzWbY1BVGrOSYJNILPy29Qc
BNFmGrxg3wDv3Ndkn2TdZ2Qj01I8DPSNwoh4ujcZg5aaccykuIgqs/Rmj5zdPWCCsC4KDBvMtboa
bWMkKdYc0rWi0V22SfJTazRQxcBOWtGomXIQq3mQJAtVKzFRz2OsaogPtld9quUhl0iJu7BA+ObQ
RqpSZnhmb59kyLWpU/TsIOCO/ZRHflqBXgwcRIDKt54WDaj+grCsTFmmPW8z6mEZA225m1l5ymRT
3cqiPE5mcxslMSVqlMzWaYboMlmGM/3TqfCkJlFNVWfVBlt8cx/MmMOypR3C3Ih3vU7viZoI6oGY
mZvBMWvZTqKCShN1d9J2NZ8LM/YGddpLs+Vs1/MFitRkrFe2/lEFZbZQhqRApIWlZUKro6Qrz5pu
jOk8ggmZGhvS2Qc12oc4Rbs8f6/Sm42p1IzXWtg3OKpSkBUQJY5Bof7Gy3VNBIgp1dx0bUv4bc5M
mZFg29orxOXIo2103qJwn6opfrp5OuWFOIBAgYcpJmPpKa+Ia2CCDW9BNlszUGRxF5VBxgAOHzQp
errrB3Yb72FPUNN9F0aHOoSUAXboMl3YLhFy6Yg3Xb9WNTHm4SR3GA3zl+FLUYm1xHM1xMGvwhi+
Ys+7wV7AI+S95UeLnQhJq/Jtht6Zhs1bKOQj6XddShWkTezCRkqGaPR08Ga9dJjnF+R57Usz2dVY
mrMEiBjZewe7rUqsJI2gdsz3JRxjN9TOeq7djFFLZ4sLdmbtIsaZlFU/9cqF9NxgI1QA6Y5df+ji
6nPW/i0M2/xDzNox1iUFVmO8RtMbpAFmpBW+HSNysheKwVHJv5C8k8THyMmy970GKMjsMgaWwyGw
PSItmTXLZw9jO0IBwpQ9Wv79Z4rmKh0mNInlc6L4rMXwCRq6e+lLNF0S43iM5HgR2+1zdPN9XyXX
SjsVnYKaXKp3K4saZOeXITwrQ8GCl1uHvCl/KSH5ndLBZt7Xx1lFaZD9gX57qBaj1gk/w3zXG7jB
rDLYWxXs86G4lUFI6zUofQGvNtL7q5FjajPi7l2WwC8q2+5f8pF6XINN45CeYRJmQpfBAvZN+4FD
1lGZBhAS3Ad25y4NW/6xaUy/CMNDT6l/dU0FxSHlDhmqJ9C/NYnb+KciP7JGqlltP9TtVR0IPZxw
RIZ5vEp6Rli0ThlbI9mYfam14M7U05Y6efRe8NEezULfQSsPEKtjlim9VL4Iee6d4E0hL1Y49Tqz
6DRm3ZQzcTf/FHI1lOFDmiViwCG5RnmNz3w2S0h5aUSz6+P8G83kLuijV4vJ7yJmhoy/hbBQ5a0u
9I8pNXh5Jo3aNJmWiZOjLonMXd7FuR8NSIjyAI+qbddLGbEIkRC4sbT+rTKcmvJqi/4Paoc0a9/S
I4Ck9pebhu+pGcMKiWB5VB4VYKQCi+ODVXKxEHYxZ5I4CFTlV2Wop4Beo1VWmwHzPJLfld15v7g6
3PHGvukpjBhMMADNyUqMtHYdRNFu0pnBq6OZ7ikOW5+5aOX3hv3jkokyWY21zuYY+R5R5C5SdODZ
KCmytq5usXKjSWRucUktgKR3i1Fhz3KE86kU/Ws/axVGS7saBvK9rrh1CSGJ6PVtfAMaRBBlNzbm
r065BFbnx3kql9BM0jjb9WZ5LafxpRCBWEYyFPOQvVwC3SkXcPrwAATk7wy6vlJ15xLZzZ/Crr8I
UcS1XtgGlAUa4pP6loXeqyf6ZkcL2R9SZdrXnfxxBpeDQ0l9WKjmQQHHv+O5REDhmNsqDpnjI55s
oFqvXEKMF0XLLB10KHG2lYbXVzGW1inufT6qHwM2EvSblRI4D5I4641Fis0yHxk76ajRCHrh1kli
2i2us28YzywMgyG9Vut302L2Z7cr6UblCzKuZIdXh1ZFBO44XUaqQq2K+yp1VhXE3IVd9J9hf07M
lWXpJJ0bmFDtGO1y2ZfloqCv1TqUsOCmv5G5Tv6QROTDe9jiJ+AlSfZhSp6AqKZ9WzFyNafiJ6ir
Q17XrzJADKO5GOt7xK1FfDZ0f9SydtPJ4bfikaVRp+AuBn6tUOlcFxZgMlBhHZSK2vhKjMHDyFA9
SDgxCvEnGmPcFKL7IKX4l4BoRcL8p0NwcOXCMGqJ9uyT78kAaROSO8yVbT4GbsnFgP2ytHY26fC9
6pxNVR4H5ECC2XlcYkFtwizz+dugox2/Mx0k81i1kZdBPPZU448h8TKVVy8djN0wMf4yiDfISl6r
NurvZgJsJh5xUYWtdUyDEq5nk61agZ2pdDEIpBnZBV0CMY0ooBdQ9LeGMx31vEkHbnA/tK7BLNuB
STC81K8mbelicqATkxfL0lOvYo4k6tAFTXXMquIp61ImSN4lAkq7XFipsqkAsdmh/oi08o4lU6wK
U6z6wOuvUMGvwrCOYvIOeWfdkDL89AYm0Dq8BtAUiqie83zzmyKN99h0HmRcLotuuHkiJ+RdjVWk
IG+9Xqg82QhYqvnnLdBkqkpehcDqp+soIMx+WJajwKk2Ec9hD+LVMeM/rmasaiMwIFJPwzLFNt28
OynEqi6CPpJakIISCw2Q3afHblCPkr6OOoNV8rLqlg0A96wfjJfEroiyZVjHdowt8GEr2p+8yDo0
ouRQWMpKHzr7RRflTx4aOMFJI8UpBSeJ9OyF3sqfqq5PjTZTneS9rji7SodIUNlQCucxYbRD49DE
xQxbkwZlgQYTJQHQttVWC/3hkCSOcZGDPciddRghMimbLw44fkosqq/OvvRiQCLm6dVyHMJNYY9/
GtEqGND77RBOUEEUiYO7Gaj7FWybCcy0aWxyGnhtiOWtgZ5Wp+suRahvYUdimdB/wbH2p1LMhCHU
WZlZ3VMtfwfsbiyYNMGRSzB6WeSIGKq7j7WRFGhdgfWpYAlFVraILXPfeKipaOcq1Pp+1BmWb9XI
TEkVJqQU94xVeN1ZbeRSiQ3VLzDcRo6SbtoEA4OWK6s0nSVJHSobLzii2sqPdveRqBamgj59YxV+
V3L1zZpjRru08t2JANQ4wVhtXyywLXsu1jbK3vM2+YPG/2cU2NzAfsB/mhQWaXejGUwRxkrJQR5Z
J8xbNFGgWFRYvyvGlmHsHSvN/zf2zmRJciM716/Spj1oGNwxmElaxDxmZGRGjhtYZlUW5hmOaXVf
477efZL7gaTUxRZbrd5rQyNZWRGRCMD9+Dn///1hg84r9h6tInpnCLrQdfMzN3EzBm71XTgBGegj
wWWVgI2XIZimwQRxb91FfrRK/P6HX46X0XduNTsyqvO8X1H2rmzqzrWtNVutkVCAPYb9rb/pyoD3
0R7tMq522Miv+kBNRRVLSyJEi+d7X4kobqx06wpw3cKQ8O6sJJ4nNA093uRIB4k9wgO735nlOR4G
+knWi51Lwr+VQBSjjhZhSaSvV5+p0sGFzafIJOkwHp0yx4asnkXvAfLhk9F0L8HsC4M3uc0iRKbI
hr60vLofpfajH5wXv7nY6SzwyoxD6rXz8k4crweuUJWSQSaCO5yTaOEd3ORy+jCxc25KvIswgNal
Jz5hY+4JANGXY5sZy7f4RaZwWUrVHmRLNu/E+MaEK2cM6kMnwSRRNB7z7i5um8dWAEhJx29tYn/v
SopT0snbNcrAe6Qjxqp1KyI1dW+lNeU+TtSTJ+NtBSEA2W60aEztR+q/iaSd5VTmC0NE9PYocKrh
Sk51qzdHzGDHDDYPa4p9yo0bmYo4CNRXkpf4xecXMRgEBI7zvfTXbQkJHNxIwnhG2uLFtyyA+OVs
qELB1ySo0cmHvJ/s9yJ3BmR9GKMkhAjOh/GhT6fHpsl3cCIWIQ5QHkCas7XXpUtpn3Pcwh7EXsxx
6asWOsc+js5V32/6XFNr3r/iLJu/9ZijzR4ZnDWNS+SxF9gxOG3kUQ/FvstRu8xffcJNKuKCSURs
VAdHlOepmp5Eat2FafgZjNCA6nI3fxhAIi+uDXYpSfCz3HToc4vaYrSalrT0I2RmzM0WjVs95SDu
sIFkABCU/B7Qo5WK06FnGRc3rr9jqa6XMBGfIx49LUrPqnA++lBrNi1QLHotS32AW4pD0T2kxY8i
cLVd3ZgFmMN+UYlngeCCtGaEINb0aqBGrjOuZhYOm75pz9TAL9CgsvVQfCH811exfxezWu79Chi7
m01sRBg49AaohOO4x6FV3zuflTVOMNaG1X3r4Vk00hfcg9+GHlxdzBFbch9sag/x/DyjAt0B9yes
z3Yfr7xAfijlIpFBxaL5a1YaTHZW7xDYkMCL9Ed+MUnt7FTPoXWlz4FjOdO5QmwqxL5R01QBvoae
nHWn/uz4KdmhxDbth6H1yo2vyTdlTNOidesYPs0wY1587ESZTZCSMqnkutWE9vRitA68GLzRi6DS
n5Joukr8SYtOAhgkZJuzAawY5W/5n2QmWR0VpxcAcciyNxtMWOWiS4qSd097rJqYvneaPkpsMjRz
4+Ysc8SbuAOGi+5AJyRIyX9mg3jB7RuSBzYfJfHznoZqJLOWh8eBZfaW+GRo9LRPjmPMJljY1MpT
/OZ6YIDSR7gvr4WoaA432GndNy3ipEez/mDqBD1ZM4KkDaKH2n+t2gy9Crbfrmfq1jTpIUQsGwbw
Q0K7+EijYgvWx6ec8k6B5DGJBxdvjR5/2Vl35Uh+H9DIrSYOjEEWvwLwgV7P5QP8tC/87EnW3ZFW
DOnlGDCWrdEx/yr0R7xaNgVSete1IcxERb9Jy+MnDkKIDMNuHerBSzQ7DRpfSNTFTwHDRXwYBU8u
EBQe6m2s508VQLeo0vmi+wifMdCg0kKroOzyjBacnws2JQDWJsyvBAnsxtJ71jVnpyJ5jl34atmL
W6pV60fE/2YnFPvYiGfvYDp8uWHd72NyNFRvv2O2Pigtrw9m78WbMbykhchPmSF2AGniU4T74B6U
hlgM0hk3ArRH7IYSI27T8tG07hzS6zJEgRY1G8slHcn3VkAE8gMCZTPzy2IVpBO0T2tg6J5TwQip
v9fJCz/9HCXjazkNO1dO7w5r/IKUiM0UYRClpc6WqqNFFtAwmHikZjVtmo4jDKQ7uSDepKTPzkEr
EPCRWw8WHhxYpORCKoTVBaVzHYo7IElfInWnraXXe4j1FcULHt12gM0BHJKtVZsRtdpTJSFHTaRN
zQaXFwPTGb2/5uIV2WtoAyrBgzGEmbMmFs1xvW9ua9OHM6Jgo01YImjTU8cEj0NrVvMluItjea3V
xOitUDiJW1gtlH9gOsSqrp2zB6fLqnu+gJajsOSXrQl+XCi/30P0W2dE0tBwjeylpnP8CSbyfMot
uYiU13p78fvmIplANjPnl0Ua0Kn1GQBLpeEU7HX7aoT27A7FKFmXgCF8PXxBZ8Y8hvvUNoBVYJ4p
Uc7bD8lIf7cSCfwyvzg2BlY/3ddKnhIUDfg4lYEACA3MPmvxjvMMv04F3xPFSL2abWUx/hFkb6sK
HWluR9eGdmrFVWE0cqmT9j4mon3hJCwoToafYxow6AWc7uuOEifwixNij30wKYb5/XMXNhujsvbg
Ti6JGl6bKfgAUbGzU+8Gr3JjmT1Ak+E1Uf0u4h1XaRZ/6abYlMJ86s3gGLrRlzezOgriD+gIUikG
AZ6c5HGoiN7hCKMaHNgN1zSazL3Wk6ZSyIcaUhUC7BcVX5DzhStTV8xjdQPgXv/Nbtqt50RXz1qh
0aL7R49r7Q3myROriKH1rmwytY2imk6GQT6qbRr7X99bc4Z66Vd1hlCDxouVsbEXxr1Wss1otlWt
pGdtu8J5SsT4rqaNDPudUPqNViyEHg+Wc6DyO0ZafERs2Z0FwbiuDxiJWwa6C49fhTrMmft/02Ni
ZauyHm8y0u+8dHgWhuLsWLa3uH/T63kCdxtnw3ZsQJQbimAJWyt3BzgcUFASj7EAckpuY/ob2LWh
VNKYsSDFluB88nC6CeEh/JOtAQbH5HnwHRTUqPx7hzzq1FFHcJg26n/ixWLGIQu9GV7TpN1SFWJq
HbhW8kecy4PwEW7onkZDV7uvNMljU+tP1Cj5VmGgDPUMM11nUxKk6SoSPMphhZmvTNS3ugY1YJqA
X2V8g6pFN8Dnz2MwYI1Hh71HLg5XUdLOg0NWqPqkqU9AWo/lxPctBAbzntRPvOPWckw7+IUk+y68
NtBX+CtQt2Pt86DabXTB41WAevDwltBwGV50e0hW/UCrbTSZG1dlAChv2tSohvEJuvf1PHU3Y/tu
AGxgHubHzNSfTV/sG1GfpgxpuEOzBBQt5y8tOM/2A120WzdyzujoT2Y6vLp2ZJ2CS8TRt7Gvdiz4
/kkeaFxFTK8Izc0U7DMB2g77/xO+654WffFFQ/zg63x7c8fF33YGKhtWiKxQ98w0pE4Xsm6s/bxi
YKRFUIQoI455ayfszqYFJdCI4mtWoz6oSsvG0eY8mu2db/N0uYF31Wgi8Pxib+jz6QHp157NmQQZ
NESDmBczTKWZFYgl3CfMhBaaA2pSLf0c8pxO0tguSPnGe0eMa+l1Zz996hTLu43HTh+bS09aX5W5
51qFV0Y3C1UzuKi4p5NGV0vB28XybsrDqz2BLAknqlTT4ttpx0tJd9QkvXvly+G18yBaFo52LjCT
dWb3OjtE4NNgH8iWPfNo2sZetUksimc3gkWV2QT40jWKvgCgn0Id5TSFPw9VC9Ww51bBOnuceGoK
qH6w017rPDhGwJlyERzTYC7b7a0H1vtQeukOc+5bWvvtbByhx5/Ld/xx8wsrYBuLha2rVz0faGH3
u0rjJ8b4Lk+wbAcgS4JQu8XIhvK63BgGbGavf7ZLZsCFPouEDI54EYRDO6ApHG+93D6XxLbKisWC
Nwzy6jHrbvkkPvuh32F2W5Vjx00oP7HUfxqp/t7h+IJcewnyS9bHr073ZmsSCmmzA272zkwLwkzM
VuXNLSDbCa8hijwBTRVzEkrzWQ0BPRrsMS9igQ409n2bfvmIgsnRg0zq5s+KJ4I9hQXJCOevPAU7
kHib3iS6wwm+dKffNRT8BJiF16ZstsYQXFOtf7bM5sQQZW8YBKn2i8zX6CJqLH9+PL23jf77p2Nu
rodI/d11QDG2KZ1mXGojEy0vlNYi2XSJRKXS8Edwxt/oov7A4w7KTufetTOXNC934OwtQTcFOwM+
9TYifRpwjn0oUCUGOVtvPK+kM59nkRnWk4D2Srd8G5b6u91zzh9k9m1MeFpzvlCHcmVIGJelT8Ao
a7O6Akxlr42pAuwR/HFGmCuxjN98L9rpMa9OjukB0yg2n3R6tSN73SsrhdHVoxkUUCClvIcKXy8G
mp9e+JV5AgwhqlPN7tTSnW/KzoGtMYzBo2ua59TjP7rEilZae/YKgFPN+OX503umuHjdhO7dNjCW
YEbUaKpShD9M9kQ6z8AQtdFsUFFfbTBuQMQwyCG4y6+eW25HUA1T8sm+dbbs+m7+ZjrCCIG5XvIY
2EN8kdabE0Gxn+qTUYSnGZOTeGpdKp4hrd8xk1133L8zJ6XLx28JSjrIDV/wom9e3jwXrn8ulQ1t
i1staOyHdujrdZ/bn3UrXjsaHty0j3EUnomZu2jTW9ui67HEQx23L3Yd7HoWSwhHO8fn22qjYafU
+Nwb0TeI/Wep6Oc7dnCG2ZjstZh2Bwel+9wPj7qv+hPi7YEnI98ojO12yUV1YG7ilmOQDZGocqAP
JpZ7S630pBvzNTc7rPp5vp63T2HGc5quew1l80mQqUF/NfyKjeG51uVDINp1xh0tfP2cMI7Wu35P
m6Lbz5fGDtD1Vdw41dQ963xHC1HifuiChzScs9Fkcau7cmlo+i2PsBemo35zCgUhzHgnaG4DHnML
jXNdjHyoweHazatQnERvdOG7xeQj94IetQhH+5xKHtRonG6D4Z45OnxFytp7tXxgmLgMs/hqs1Yy
3+ajesBqoehZrvcwOXB5Qxg2bto/e0y5Ao6InRlsco1+gM5IYV4ExhQEv7wVUuIutGkPmPsmLpGO
6lm11KS5crP2Uuf967xQxJKiL7ZG3B/Bza92RhNeYRSgrVY/Il658adsrWIBQ4Sh2qSTECI/4Qht
6zbZ2Flz4TfhuMIz58luN1isUPPLS4bpqzGY3mtpngbJiD2byIrMwYdAyJ7AMg7Jg2RwEMoPjba/
HKKrbOIrh+GbI7UDimukc/0zza7VWH1CBwAh2IkHaDSfLdynlQWsFkrC2e+6ZxM+Jocw6a36Qq3m
0rSquGnLFmnb+G4Nw/N8hVXDFWW8wEa1TDiAk4NL/5a9eqmHAWLXwkf8CzwV8GoVIPyHyLLSZdFu
6kh661igXaLo7DLvFb1+dZcOh74F9JhHwBn1WG3b0VRo4hPGLKDuzkbMriEDzH993gAY9auLk/+v
Hugrb6N2vI3l17/9y7dCEVU2PnwFUZH/nA7kmJ5n6Uh2/r4q6Baxqmmnr6b9+tO/+Zs+yDCdXyxh
GIbjStd17Vnk8rs+yBS/6MBEKK50y0Tigrzld4GQ5v5imQhiZroty7nuuIQb/a4Q0rxfBGy3OVnI
s4SFMsb5Z9KFSCz6g8qGnptjozMS0ua1XGYYswrnp9wrQDRMxcoqPQZtRtxMruQ2BoGRO0wtafPS
zALM5bh0KdtKH5d+Fg2LYsjwLzE7FBXYvQ/JkL+kR0MZp/GI9OUXXAgGYJWdHwkIQ/6t4J9geFTe
xklQE2gzzDb0TXxHzql0+oDcxfCxAkOPk6ZBg9O1xIn2D1NX2jS7488+fGXcBKu7LDe6JO5UOfSl
G7xEC+UF5lrDvGqrPUOJcF8WKlxHPmfZzuN85OsGI6zceiIwFcxQtLXMYD+iKib+Bks4AupDE+DM
1CF3rlxMH0U3TOdGM2ay+zLS0/SBEAiIS/jEVlJAXdOglVVgVze9AiYOcRCa1eje636DEqeisSGw
yKlo+kFMqrsFNXcchMfxnuiGQ5kwoEi4MlRuEPB1RtoE+WhcyX031nu8/wkw+40S8bCwxdiu3db4
cEetWueMVL6VMzpVN/2rnLXFvl6c2cfYGNCrDh0tOaMLTwQKpHs3paJmYV76ZpQchTUrSxEaDRP8
9sozgK+FyCKLxND3JTPXRJFZoPqkOot0NhwVQJhAFLILvzBjyTgF+6yaDqSG7u2nh+ZPdF7On92A
PGy2aeuGsKQh/ibsjQgPEAZuWR41H66hAi69I9up4mReN5si7abDOGFo0EuAhFY6EOUIDYB9fmtF
3tMUjv3OrKO7pAJWq9ek3tLtlisSpoIHpwu+GTjectVz1AtqOAgD0RPdhLTH1a9Im35Epd0sythN
1o1Bo5NUoSVdQ30et4Yv2qUZ7NUUd8ZtNNpxjyd6m7auRpj22mOXfhzTdjem2Z7bXb/qmv2U9rq5
1Qb4IOFMzfCmzOSYVSAVhlqjUtd6DXM4f/OO69gwFV2TTcGZKqh/duVt8f+TDt/G8GgHP8OYVEy7
MQyYPFAiAsx+l9yozdx9qGKgY8CVsq1rquQ6MYTztJY+exufsb5P+9zmd7Z960VpjjxWPuzBFsXM
unb9RexUq8wjg6KlE5I6I7zrAMgIhf/CGA3t3tJbWOjKZGIaxsCSSCieQKeRUuYs+jZUzOp7VHYg
CTb2CCxSH6JvQ14kO6SI+SUYSLdqaoEUyuyI8RrESmgGoolQPteR/jDpg3mdPLU1WEZ2GVz7YyJt
tRlxAi0smubLSRj6LUijaJkbLXjdEEZPQrLPvih+TKD88fmL/qJ15Jcb7PCOUY33Fif5vRJyEzbD
11CHHjqy6pjG6XQMcouDpIErlqQBHVAW/6gK46swp2SDf4tStGlOTjfqD4R1PcZ1AjXBMsKlx3BF
LoqQMY/OoAL9o4k+eBqjfZ1KtE3R2ajVcAQk8ajX3D1JiY4G6RUUDMplW2QFeu9fQ9ZNsQOo0MOa
ol1W6v5nQkt+QOiAsBmg4YR4uA8N8ovCQVvl8anOAnDb9nzH5oBmVJxlJyDl5JuNo/nceg6gwErv
1ylR1fztA+atp9Qe2lPsWcMSrYO5nDR708EbuVmlnax0xOeroCK6WGV3PQBWzl4IERVS7Ktea/6q
RUtgB7W77gyzREvhjZgKOd4GAzgtQd7OBr0dpA0v3onG9WFtuidN64ABT0CFY9Ncw1d5GlsrIp1Z
zBm/dOE5JHYbd2IpIneX+YiWwd0iEMCu82rPfHU4BQigiN+ZNV9elXOEhXcOYDk6+bCzERvosNZb
YR4gGGbPUQ9kRFbuum1USRrlHHMz6toBpe078td2TR2Ewqwh4MoekGc1CciwwSqA9jjd1kwscfLK
DHqNkqcgoN9TBjz47hh5oIVR9vHhURm1E/MFzz31UhzqClRtMpntif4ne4TtMMeeYn+jaoYAtmJq
UPuuQIhQQljSaKz0TaBvgyBhfujLR+W7720KWUOLkGpmuY0kZfDlXtjZDq23cUznf3jhtCl60z4T
0UPyXO1eKkdkx9yynnIn707SNwBhpvW6zcKCcUkeH/VqBRYYjUlTX2XibrAr1vOZ/FsF9GURl7qz
65JyXIUuCwytpgCREEp+qULUlrFf7OHVCDpHEOr9JNi5gmW0k0x1kwkpcNnEyTbMIAUZyUnk8bht
wwEMy3gnJnB1RiA2ddEadJVJTs4Rll2kUa29bN7REifcd37nrVM6pytlghiPgaOmiUfcX8tXE3mu
u+YK8xh76mPuBqHCBZZFD2jj6lp/Z0rQO3MjSrxIN07Pfgg9Rajgk0Q3h5FmjtOoU9QH1sdoZ4AQ
HlyVJyfUCBvHCniQm2ZfdqDUDcn5L49vROghIiBGwWvl1ZnAhdkjCtdmQleZOMkjy814pAeHQwO/
otNk72VuNftIr66thx7MzVEmsDnXU/OSCnGfOWjWJqNJ1x3diioMx6eU/PqwEeNZ74iWaIn22Cu3
vnlRoh/yDPBTNzHERDeAtKfGTO5A7sEG0jFRpyXYv+rmc5XIrW1M+lILMxPQbb4fTNh9ceDNiUrY
Tqp4pqeHbBGTOXBnpOSfkfSyGEfZbK0wbBcBPUWaRbniAXQlhkfDn+pj2LnkMdTdtmux4XUSTx71
72NCJtECFYy+CROyW5raP8T6W5sNkN8lAFA/IiSuStgLooLxamXZs+rCxTdH87T3wMAmyvZXdYFs
TUw4ZM3KWTa6A/G5YU5aJoG99gswRT12YeRAyCAwcpR4UZMCA6tySlJmNHYIRfkISUZZQXLWeucB
779+VCEHmzEOXfpR/kWlmyTmxi4lop3EaDdao7a9AJsFrZg5cAForUqRqgVRmxN4B9GlcDruz1zC
lSf3hu/ujQImhPHHhzGbfiU684UNcTokcHDQSlFKalkG4M4wTZa4N3IK7UNro1Y1JYZBh8gh9IOc
uOtX2+0xNCXVhv4+Rk4VIw8ELZj3MMcmC5B0P/bnAbdlxEK3d0rtaUwSHDk0o5ZuW1xQW6dnci5c
muihWJPtuO5yBuOWf5fTGrRys4e0k2zMqjg1rlbtHV+VCzMyp4MHFWz1q9Akjkt1nOLqV4yauUx8
+FF62tg7zSejvQnoVA96Gx2VSGmQQX5js2DEF1gSTUmotKOvBrXVB9dcSnq/dDFGHw+7ABZN/gMO
UbpUWVF1J8sw9N2gzGPSo/gwa5syE1zoKi+H/oEgvMKEqjLU1l3PaoDU2hfnBqvVVs5Lko0Id2VH
3kNhINo3zXuvMpO1bBuspI54RLxOlFK3zak2V0VI3WPgkwrDS5WN53I0n3x6ETrCJ936yr3kmipj
HRn2o46cWDaZjtsUR22LhGsUKJXR4+/oQ9Lt03u1LcnhHGrfWDaqPVYeskxCOLCl47MuGSBu2IBO
dgxxDnn3EVb3eUDdfpm5MZVhwOvQvmuTONuom9eWbUM+V4pDIcyi3oRZVDuewBEVwPqh0psC8zH3
Jf1lm5A8NhHsFQFKutT/nuey32YK+Ylv5LT4iTeEnx/Q6I4+SNXo112Inrs3d20Yw2WfTqXUK9qY
zWsLR03PiO5SzKPBkw0MxxWDY5x8vT2BFWZ2L5kzLfwsv7VJPhwCtxsO5ugdkkGzWAcmD7FwBGFZ
ot0iOLGumNV0U3OCcRZshqx8IIrpkAGGtZYM6FyTqjmcPE5NA8YPYjrIHPAWuTU7rzC8qQ7LvuuH
+cnKNdSa8ZNjMl2bsllPAjKGU9mdMKotW4jnlJsU7CGwiLRbBsg/jykN9zQ47eO8OiBOeOTQ+URL
PV6Wa61yYI+GyYqFZN5Sx0OhGTAzRtYQx8D2rlN0xwEA6FjU66rAKDwgct4K0DVWM8RcEwxUVAdB
xEWnBczJiqtQVJgwyE9gXB9+z/o0J7vMYCnLtG+ZxDkeMj40WEUBSpN7+eybmF9Jm+5qP8IJkX2g
JFtLw1ubuWLqpQBN9dJ5T2BxZmZF6GmvfesHRtpFAuZBNitLn7702Dp6agXzIFtWYS6pYUE8YCbs
wTaBjvFYgaEG//enKHxBP3tlOMW7hkOjwDIcjxMUpp8/nuInXdZpDVD9GMTxY+zunEquogGgpizT
U10rgEoko44VS1kTPIZUhQFBAgMQ0mU+FwGI00fDJXdjBFleo2JlhodqoQBCCjqW7eTXz/u/PrN/
0FeyPc/B2/XTl7v6aD/+8ltP6u4joyf1GEZJ0X7kf9k36Uf+/efe0n/+7d97S8L+xTN10qHx0wu+
9r96z/iT2ZLG4MaZY6stEq3/w3xm/YLvDPQgPSkJqHVuO/3eWhLWL44OLt51hc1JXIp/qrNkib9x
n3mWFELwejSXLGnrlvPHe9LG2VMEeTQ9jWV18cwvMZqHGplKXBvfZlZL70yk7VhHw6Vd71lHWlUY
yv3xpUkLfnh8BLuwLQrS/5D8ouCMlnFjnjrtDCTwwZ+6TdASt5X3eNIjMLITUG2dUw7KOA6++AUo
rtZdoaA3F8FeeciXagJO+/xZn8fmCW4SVFXjOzqPY05/Y4wY1mU26nCPlIzQbV4UGHKvKL66ZDaU
x2hZZevdrNh4JOKRRChtRw+XtnFVG4u2e9Nc88Xo3YtqLWhSOKEN58Ys8qa73sXH3p+70a4iFVPN
krQhe8uy+DMvIFuW6be8gYkcmphxsqT4GvsQH1C6Gdu7yqupx+36lgz+RuSUXjJi+qn7jJfnp7eq
H1rHeCwYGCzCIXljtLcu4+HK47sf/RAoYNajzrTvA2N4FLO8rzZQYMnGwk+L/JQ17AkcKr7sRcnu
J/j/jaQ/lJjtg9ZoGNabTZ85z0U0fSax2DWiBNXXg5usqq3GOFoAH/JKXreh27/oRY/+q96asQLZ
aB680f9h9sVDanAJy8F/zDhv2/OJiHp4NWA6WWcmjim30DeJiN8FW59eY7pIEjJhSOJNkS9XjGDi
7Go67SxbzJbDWD13pKTNavzdaDu8S2Fteq08tAhAZcufuMK5i62OiqOB0B4NxFPOmr0eBzKK/wvt
++UsiAxD5KE0M9X0aaeMfbqQ6APLae5piJyGwMQPVfMNT031HAfTS2/5aw6cqFQxSXOKouAwdkp6
8A6I2Cuo8N2552+YDBz5Rh8MZd90T91p8pa25RlMJz58RtDE+wbRW24k1CZN/hWgxWTEuok9CTTK
zb6mrA5WqZg+ag7GTH4IjUWU42F0M1PkizPlu2+hYAzx+OLF1okhwyHRzBXJz/dcXI718TZ1EBlI
S/uhwmYLDuoxABq8aMYGqBzH5HXlfuRwY8TczWQndlfS19ZV2q+IUttQAu6gPLx0KYBmQ+6lUzyn
env1J3UezfyB9ilCiyJ7JnrXM4ar6c22S216DLts27oz0mpOJMIGkI50q5zyseiIc7PDrluFOM2y
VJFtMwN2fX+nJ2QFhpzNTRoFfkNiUYXu2zK6u8TgDqpNWkfJtYO84Y4CSCBMQe4sVdVfnZvsEuJB
o004mifQ8IzyfPcaYQMt5y8DcYcDMVxzO9QuNTR2nExPbd6fwpY2k1L+xQIRQ3JB/KYB1+HzMuAd
f5gYfjpTY2SL36c0l1ETv9G1ee8VsnBQBPRtrsY4UAj2nMEKfIl5VZ8q5LKocw4N8hOavvuyzX79
oAEmqbF39kK6PxI8Tk4KeSNVp6wMXkVvnIQXfo66vBmWccw78dkBheTIuxZzVJme7DyrfGiS4VGv
NJCLuNpdbjFNhJ9a7x4qDAe6ObwXvfsDWe4FO+kBcQwd37Nqp1sMOjKR43sZhNt6BPtTmvRPtdVo
hFs6Mv+gCjH+OEtgjZ5XfIw1rjDZ5RxGE3+YJeDjB4LaD9OTYn64YORwwTzzGhv0zuYzNL8x9VJ+
ih17M/n5ye/Dg/RRCs2w4d7e/LRt/kln+dd3+8k//OunkZ4nPUltxATmbyYbGVhzTPzIivR4LJZD
xv0ndVAbvkZRLBkGaOvATE/wd8PGv8Aqfc8MkpiJBilq65r56r5ndoDebf3PFz//Mwf93/2pudD6
ViCuI5a+bf79X38vvOZi4g//sf512HUlb4QhV6PS9t//lb8ZfBXzT/5P//D38uQflDYO/hxLUE38
/ZHZ+SP9GD/+clR1lP6///N/m2T+r4foe/DHCdp/vNBfqxzKFWlSkXjSYUrxnxM0IX9xsWR7tkNR
9ZuP/q9VDt+lNBmh0bwxOAT9XOVYts4rOq7pSddzxT8zP6N0+9mjjr3fpsCiqmN+4Zn/pe4ePRDz
2InqJ9vn2FNBQhM20Sk2qh3yt4CVEfS9ZQBw+em6/dm9/V+Kq/mNPc+wedYEs0CTCu/nsZ3tGWZF
w7J9CrVDjwisprfhjmAbsR1EOK804uYXuoHEsG9YLnJ3mc+pxQHitmgOQSyavkbGLZeCyL0+JxBG
NAcx2BszzN7jaST8qtzlJlS9WqdzoICMMxTQiYMZwrWDiKQvPo1MbvF1Le1AXrM0uRXlJ2XTBmvN
SRQEo2X2LR67c2dUJ80xtro1rpOh2NsY0XUvg2TMXhvb2Nrqdyd6kMK76bShsQ/pHEAB0AR0wkNR
IrdP7zwsgqOIPrqQQ41Z0OhUtM9q9xZk6ZoUH9ha7bFugOnxgxPvIFgZgdPYHay/8CVklxuTYj0i
U7Th6XU2+dV5V3rLuHbv+tS5lRJQ8Ths5zds2hrFC1H2jdbv535s73XsYmMYrpq22AsTRQn8kyw+
OVC/YUNtlA0nB8Z1bDJVMW2xhg2yZMS8zHX/W1ai58/RGy0HBjN9vsu1+DtJ2wxXHZ0ZaHNh/7RW
Tl++er5Pgzl5TylyqHbcqiH2DR2nPmAMw6LoDMYTsPZ7XDJOaaDEtWqCoYV9R9zOsaxPkdYe8jpZ
MVRbzZCJBXHnq/pJy4d9WdqrXDBHcGFfAWNL/bvE26Iw5nSsfjvf/bZ2/Nn9afzxQOrMD4aJg9mW
klLLhoLxx/uzaghqGAytfup7uVTE6+ATRzGz8SrSWSN5FX3yAxasBXmYLL1bZ6Pa9dj0arQTqYNx
lMwYosBgtW7L1tlElXYoxPgyRc1rwPVIW65zUW5DTe6w1s8q30UTfIUGHRF04+QdXcETLQQha5Hv
7ccKV2dWpHch2LimPxEowr9+ZvjHwpAbLIbJ2vQHkrm5cmq2UxA1MBwJeZ7RAhS7bQIgk+ikAhO/
7C5N1e5zWsiDoR501eEEs+RJA7LMeG1VR9V9iiM2TeU2gUYvwhQB25wWLhnOUnhkebtBZLPruwwy
Os0Sw1ErNZZvqawPE/g6x5RgtMmChILp2fAiTUKe0uESWMMF+9+jF/x/9s6jOW5ka9N/ZWL26IE3
i5kFPMrSipI2CIoSYQoF73/9PKDU3ZJud2t690XMdxmXTZFlUInMkyfPeQ1F/YISnpTdrOM5hTOA
Esnj2KIhRc61xNcbgyU8A3y/yK2PpjRokxcVRxwdadGEzJtzmFNgvtpIGKpQT1XoYprlsGM1HNI1
3v0iXP3ldJAUC/6NgryRrv00HcZL217hFXaPrWg91Lr1kIuFZyB3tdSo8bTvV6n4XI2EMmk+Q2vw
avqY/YRWRVvdxSO+vaUDvvOcL0g2bGwE0/JQufBrcOdyLR9r4Hv0SG/0WHhQlwGhXXAFaxMNCsMv
lvgEZfcgU/dt00TarKHdNR7xwogWjkK9QR+tGdB6p15N9KbfjbA7Bres8NxY9nH68WKea73CeLDd
xXPuAnf/xMFnpkrdVeE8g+qkT9qU0zucHd16ULi+2augsusd4tB973NACZSE4EpxfRFlfxywiyL/
EubtdtQ344irHUXj7DI6cw1BTMTWgFBZ9SVt2+6YKOP5iqNjjh/K1Zj3yNbj1CRhAXaTS9PxasnU
59IV8glFp1YGpcU8RW45bd6p+ghRoA6ry2eqT/YKZUSYDdi2L5upBuJCO+7Nbug2PS7hyLkD6yM4
rSSOtcLWFQs3/zwXtpTg5y2T8w9VY/ZLcsQ30ZrvACckf1dMK+ruUU8w5NXfDxD9pEQLkgUPILVE
u6vDihW1mUnDi5x70XF+MeKb2rA8Ia8D+FOusIlubzNoBheoXaK6JR6OvtjjlrmeVLS3tvVVr+SZ
Suu3qhrGOkcHSw2l9mlERy0Gj1ENT51ZRgB0INlkL9sCkwkGHOn9Vh8dhOIimhSRoTy1lmX/8yhs
mfD3uekWHhWqMwoaIrKCgtCP4VGFxmLol7V/hCH6uMVDhXee5AEHGY6pc5z/KiD/5RuSmyssQRV9
oZ8XoNAqMA7IF1SMObRr5Rs2GjYUUIxk3zcamu8T2H2NWiGpMnvCfHmCSezrMFmlEQcRYEJf0+C/
3SM2maMfxoDTwvbJTQxWNeR9flYnUiCwGso0omMMSJdORiRgwZwRfGBdhg1igiM+aTWCcNcCNwZD
DXNZc7vyfuo1CLWajyWWu3KpvfDUGoj5mJlnCta+hD+JFEWSfCYKeCleAFXavAeHfpOD3QZk5Mpj
GVXWcJTHCv3Pgo3E9DKtfVLXZD8iVlFm8qOat+zMjt5D8C6X4QnbIaRLrV2qXZ22UA5to/tUpD9f
kb4YEwAlCzLfhYYQhJNr5nNHZiLr87kDJd+QDhbQc6tV8nATGymVI1JDBT635xLR3Hh5J/FYu4nr
D2ji3Ko8COg8u40sPHQisqxKuq8hA/9iTmxz7Ps5SFFORmwK9Jm41QKlbaF+txCRU0WJJ2X8dUEJ
W/wqUYT+76PO5//9Py06hRxwv1vx/1nF/VJeni/DtyJu97/c7LlCzOE5+x+3Q/n5ufq+rPvHy/0O
GVR/485I3Jc/ire/QwaV397Wrq7KGqDALXR+O/DIGqVgS0SCVOMvurSt729lXf5kcFQwRVnBWNCU
9H914OF08cO0EWSJPEHXra1w/P100dYJaPyYK8c8yvbNrjsJZyHkPIDXlm0e0Zrmn+rJPNGxgV/i
o2YTLjvpHok76RzfIqPvx155XJ6WMPZmH6fB8xRkO8zB3W6XHy7PRbQpNSHBgO1TpAbDPvcSF7Vf
R/JjBxE9V/cwQIwu3hiqDmT33exi8+te7uKd7DXBvMeCzGnCZo8QhSN4MKjdNBLCxcHiOczCNlq8
3hcDdYdIX4Djlif4OJLv6vtkp7iSezl1AdDG4Si5dQQCxifAnJLTCDPGV9w+VF3hOAHdzmzzcDka
YXOSd0Bmgua0HBEiilR33RWnLBrD2r+GbFk+nd1w2Jm76ja+EU7F/WVnnarjNWx2fdh6mSPxOckc
PeGoBYYTR6hgUwC/HqFeolc72dg+Xx7jG7BO9vzpuoPa7l28nJdV/M7+EnmdG/sPcFUcKdDdzJO9
+FV3GFcfptzbZSCeGvIKLtrv7hqqdhV1vseB4zDvsqAKOCQ6OFGEQwDAwJ98IDmeErR7+rtBG+of
2j0aLT4oMlfZXQ6GN/lGcImkYLopw5FnTXfX29RfA+sWnFAXAYC4BaTmXALgmWB3AqrMDmazLgbA
DqCzXbrLdyBVXqXd5ebyGVGIj31YcR3gQ+3hwUmcye1tbME9bdcdJl8/c9LyoeV6lwADOR/8UDgc
jNv4vBzQeHRFH+tfh76/q5/zO/Fw/by+a2Sb5CWhw4/ANKCDk+hC/jspJ+vYRZf7+rH0mmh+FX2o
FpHh4rvtZzfpHnBQmAdalHu9R4z28yMsArcIYkwsB7dW7ezeuKFqx7tBTAkgq9E8vsFAytXcPMDO
9kkN8f/dT08QJN3FlblYUEovINT5giN/d90r0QDCji6bY57UO/rLAQbBVC4Lr2GdiPzu87CnIXqT
fWL98Mj81oiWAKqvvlMDwc/Ol/v8mB/kXXHQj6ib3+VHgxXQHvIIe9uduu/230Wsm687wfcSfIrx
Y9Lw51Lfdu7vdgZA7nKlV410XJytPc0q7N3aBXoYIltk11xD676+UjD1DVZlEdXR6qqe6EEBcIUH
eCQ2HeXn9GZyCke0Bbf3EZh1EDK232Vu5mNw7oBw8aASZiEooogV5l9CKUTbL39Bt9hjFjmp2zh4
2PiGD0aL+60wy/u9muzwInZmvno7c0z3GsxhdavtpZBjrZsESZAF2ZcrXkPGTuuc7sv66fo4hv3+
ElweTbbcMAtgjYUkk84FVfb9Ha7kjvAODhu/68P4Q+rjHLmnue/EbvVofkiOciSdEjiSzKWjfmZC
RkkkP6x3AJU8XDt2xvFqhEk07pJDsV9Psd/56lkLFNILHg113oHPc5wDzUH/wYPP7aDN4YC25Pev
qDY5zx8K+6UkKkysBfTX3M4Td72r2J9fc54/uaxJHhs7poOvjH11eSWvi7TddMjDMUDV8GiemrD3
Z1fzxwjEh+ROHi5NTuaXKv52FvNR2CdPzDi3dp51W4wyZ3V0e7u4z8TwgxpwU47Cvjys/ugOHtL7
3rDHHNfR+NfltPq9b3rmnYqweGAxHeRADjQX+pyLBoqH5pBD0yMSzstue9/iuHxKQBTCqrIT3jL3
KLN6LIGoCVHwDpJQ9JD8tRGlcdsTGCOXZMtr3clBzHx/8SjU2pl/8XEKtVt/CQa2GjS37Ks92K8J
OwL1AQ9uuFtGsFDcBJ2QCJPxsAnFuybMHePB+IBtGdMve9/y6poLB4odSGAa4yrqIWTpxndUA2xs
eANEh3iRdFc/Ju6vevM0Yn/MtP5cR9vvv19HRnbhdGFiV+Dpx5WtrHJQaLHxaH4TyeaeoBzmt66J
t0LCUA6OcUi5ExxMGRy0fFzBvb+wAWF2wI8Zo/EO+R4fZrj9uXRKZ7DpQTnwPRlJw62DYreEwx4R
ApYcXkp8VsC67ux+NAM9GH22Zluwcx/cJLti52FnDn6NabNtkvzBTTyukM115Nl6AOI0MndIPgSt
T/2QcIVKjy1+HHYAzHnBLtSZY6KDI4/f8FNK0Gy8jq/Ba8HFBoOHaIaz/YoZ9LzN5y7UXCDa3F5U
rO9UXqjxqtBiSsi8TR6BO+DDbi+OcXmUM1l69+sHyUkUKO4QDFLXdBFVZFbmEc86ms7koPHzbuDT
yUwfnQ/D1DoxaGziik/04pOzNvzqOX/g9RlX8DtO7OmeGKBExXhK7tXL+IK77NJZZXIAOIHAelM8
0nbyGi5peeW2OLXLAvwkovV4Hyd2+tjtgau7aoCpLCMHOcDRI/S1nMzGMYw8p+R2WkxTCyIS4Uwl
8MEJ4N4u20R3RW90FxYOREbuzPa3bcwGmwUWJD68n5DqJhsjsiYsBBqYrEYWXUSVzN+mMmqhPE9y
K94EBi66HrZ2wCzIjd042j7Olir1PrzskEjA3YPBETBAPAL3TqYeVSgGr4zW9+aRAhjD0XHVJvee
fCKIg/qQRt2u2SaqqwfCebvThovlKzEA3yEPj4Kg8FrnHltmPgNqU3bpvKLnYVtcbkpUuLBmt7Gg
BcdF0zR7G+Sei8clltkDD5yMpsYTjwnL5YTyvg/0UA97duXMjT0rFPbEoL1wM4VduDCPt/dSyfK2
NULBwkvfJqbEVoEFBTeoRtfTESKEXng3tKRZeduUKA/EphAeZBATXUSmWErwgLkZIKvmknc4NRtW
563v1/dpVHk6+NmAcBXCYKOKxlZvML/VoM/sgpknsis3n6wIv1+f+gu/SYMpFFjF20zNTmaAqqJP
r98PY2faW1EXpsG2HHoeUjq4chKBR28hDUEUnfhjOkKIpcOLShi2DlusKgL0Wpgy27ScGNrMLRlR
2uy8hcGskhnLxWNEA5bUrfk43aonYhr3+upKx6u7jXfNxWBjHZL+uryaDYOdO4JCuUOO5LdcRxkg
uGeLTsZjED5nQRLqA8x9PEyYePYW+BWeU0cDKwGRGhYy3m5sFKwL0mgxMI/ai87yFW+XgLM0cXdx
62e03QhrFc/h8PuOGUDWT82UwDMRg3FEZRFu7wwOw5e5U0VE/uqQtoWxC3/Zx+PQSXhvKTI9y0XY
kNctGOTeZ2BdcQe4gbsqvs3w2ZeIWNvOs63WxZG2MET5PWClOgr5Z81HR0D20GlMEoGoqTvQPe3Y
Rf/Pk/w+ZRhJd7Zdj0sZDym5BR6/NrbMd+nn6rQNNU7sXGjBMBA9+XvtWaTkZpA/xKTY9fkaNCQq
qasQn5pg3a/oLZ2vt8uXOdwShZ7MJiNdaUMiB0s9DiQeZp0sMHl7TiUeli3B5ZjscJ7OfSnkn7vS
v+4uu2RXBcVyEHjembL0sTt2X1Ky5cW3AngHDkkQhOXHwudIFXItPopkjmqLPhPMTt0pQKjNzo6c
imzI9WRJVVD7WQhDlEeRjbg5R4rMprRBVrSlXQLnE+S2ti8fOZXPgpNwZrCA6m15S+1xg/zlOJzm
g+7kvukileUhdUiiNofQzDteXvYUTiWIHeJKcqpDJVi9hpQdiZGo3mun+IEGTc8P4r3x2OiP4Aj1
A4mYl1LYseG1cJQAEK04nALsjGExXcvTUcu01ajfx1H1yPgyUdCoOA+cQsq9jNQn0hV29qhGMhmc
8lH9bD6oN1nA8PDY/D7hcvQP2Rfr1O71m2uQeIV/RcsWOKYHqC+5FTygviF28P6WZm55KFKWmpcE
QCP4nFcyxYRfQyLiZ1ApzoD6yUsfokFho/9pU9txOvuG3PS5fO5AJ9PxOmQHyNgoj/pKMPm1R5oH
C/5ZbcISA9vI+qhpCE46aNzf4y+MEpDPD9UDDybn226vsB36SMNw5mUmm4xhFW3nMOvtvlm8IMyW
Z3Xeww866kxAoTvEYeeadvKgJLYc4RixBqmPhJCbf8A72X2ZuYnxy+RO/uw901gjKLQ2ns6sRK7R
cAxPteGOM7swumHu9vxrcbc0lHq5jZIMi4pKNm9B0fmKcTxnLo6XomsFMuoFAb9dBLzjXgG8eD2C
yJUNZDp5kF+uEewZLz3hnjK/Ln7rxbzdlt3G2DRy/Gp4B+TnbFRhuMa3q7AtarKhcCv7uo/XKpfR
kyfnABM/F3cFKtaB6ldsbltaRxJEWIuZ03XIQfRoeMx2wnri597VpRzMe4m+xGNqYgN7DjeOues8
947CRsvFO9uiqXl3uBxvSXfmb8n2NrnX3eo8vubBls9uw7UdQRAU5XKo27JFo3r0BByblxx3qPra
LVv2dlEEFBvMMZ9psXMCEtk5BwGcg/jvxJCBpGd3sVyw1GTSW1Yn7FG5IKeW6OH7spuzp17IpPgc
DDrH0KD0ei52cHHF5ZOgC+Fu6SAOXaS60Mr85qEi+FtREcxBy+WvnhBsj2T7deazxgdQQ/Cx0eWh
iRgvNqXJ696tPu61BGWTvRfXmgBRG04bbKTBVn/pg3QLw/jfGGxMFkGZtACleLt67cgYBR/qupd7
E3sLiYvNE7hgEik/jcRddsqjLcemBZH5ss0JRHVnPoxMjlB/4ajNDrMdFwWyin8+xlJP/5uK1U81
b1OYs+tS1dKRJJVM84q0JYUl9nXvM3mKRz92YQ8pFYcDADfAILNCTYVaEJUjYtqFCIgfE1sdJAIS
ldVNwuJmy7fmCE0gKhwpAY76FLUkMlN7PceP8TE+tgfr3Eayh15mIFHhsMhYsXhxJZLqaadRM+re
FQ+Ll4R9FJPvTY5OxKbLvhVqwuuuOxb+uG/Dkv/rLkHIy479Xo+2iDj45j04Frat1B+f5qfZvjHY
hK5B97ja5bk75vfdl20bkB62/e1K8Qa4fSjZFVtAd2vsZ/tlZHEDonsLVUDE+BK3OM9uB5uV6KCF
WwudPwMVIAQXPDh3U/pQ5JnbvmK67V4gGiLtutNfESYhrqRujSIkcbNk8CgsUaTbthRkHw7o5zBY
2Mdx7F184O+cM/Ba41SzbUooMfiTS5jgMVuOFt+ixEd2g9rMljXb8rvV3XKDrXyH2L3fEci2gWAv
DYRA9yt3ffs4Kcmn7DSEKe5IxzaisjtX0borldtOZ7nbFaUsGuis2YlMmkiOWzxqQxSIgCzc89EJ
A8ASvfGdcAu4nnhAe3qXcdTX2LXHkI05WIiXWJwGOecspLXJlcxgJv9p/S2PtNySDHHLsTkt8BkU
TvZaf7Zu6qP4hLpOHWZIUnv5cWJ5b0FEtoXEca4kYTVqMWR3htu625yc+BnxcnG/7BP/EdEoB3Kz
TQuZGIF7ONriu3YLIOF2tOVwzZoFb8URkADjTectRRzIf7YUT/Ea0VdBd+4KT+SCtsRwZuCGiK2V
WAKtkUsnIpCWUckhqauVw3YogetJSN0iF3HsEL8Up+Rmcmdi0lZyuBJmaCGTz/7zaqUT+Der9We4
1qXWMCYwjWP8RTqrO4y2KUNs+d4jnNF7HY7OEc6GuyWyJqFxSy0lv8RtdKLK3H/AFv1eu8EbOIhv
15fiwO9f6aT7Ssge75k73F789BxTP96yh/gm2ZX3477eS4GyW18r6ps4KTurJ1PlXPws0kkM+wMH
aNIYjsYRRMaAQ5zfhsu5INfQb/D1foScTFraRWya3mVXMUWyw/UA5tQ6fmBzJPS74gkmD/PKg4QV
yTfyh353PbALkdDK7GVwCSlyNpQm4GhH1i1iD9ML5qFN1Pjqvtlb5yIivhPFKZ9TecM76tTtjYij
t7cd8NECCt9uwb8C5/8t8ux74Nn/+WurmP+C4DQwYHAzrX9Ep908C0UmvKTZs9B1w/cNmj+f/bVD
Y+DSglgCqC962Bv26g9IGn/hnUxUGfhOu0Wl4vOtQ6Movyl0PA24uUgtfG3efOvQKPJvQNWgbhgS
nEiaS+a/gaTRuvuLFaQqKJz+WG6y5KXOa7BFoXQp5BNaCIpb4aW0u1iZdW/kV1O0Z71NjoZoJHlE
kRexpzWh0izifGqMbbVrEU99p6noiydr8T6fuo/z0HQn8Escwcvrg96OsyOB8S02WI8GMRsEb42E
oCkQzdK+3KVpYdylyixQUYE9cq+OZdLDipPKHQgQtXLHBaI+lMAvbbzGrqx3D01ZfIwTzCjNFY4K
EumxD22VE/51M2xFngDrzAWBIc0YwYzlR+hxnSt1XX6kuVkd0fVZwqpGJrMWLbKeyyR+WdKMShPo
rRctK+P70ZxKTApkjSLKousfE1GXMWJeDa9uNi68YH6WBuGyKctgHEpGUGRuh6blO2ECEaea18up
EowWbGhZvlxFnBGLtXhqVxRtLFTPvAKWQNiqdYViozkfBEuSwjLJlNsGL2qP7Wf1CzrAu1TCOEbC
JTuxLfBf6DknHe59uoRlW2nd62hGTzgVNkg3INqLAISVnGhto2+RtVjKTfXw0inCDG+QSYTOjymi
gya2065B3X6HbaLuaXiYBSpaUjnateN1V2vWfLMgKHpjFXT9a2OQKI1felif+mUIcHgvj2qvy2HN
LDjpZjs+DRkiRBVa/Xd6nlpngM7CobvE8aPV6nrUVhqVPtT43OsV49O1ri4na0ajG4RFdcgMFPjy
FkgRAME0PQ61lTl9jiEazIreBShWAbGGBIcRluSJIqqqXiP17LLrWn8ZFxnvGDOm02CZy7uC2bxT
FHT2E3SEj8gVoj/Py4JOkWHUxqiHZW1XeSjXUtbqlSRU5IyYuHRftGtMAVAF5YSe6PTfAfJbiCOS
/D189/65TP4iLPKcP8KiSvuZ8vfmOGVqFsHva+PaMH8Dga1DLQJ7rvLf78Ki9Jtq6iL/0+l4a5JG
jP49LEq/gdKF9IStloSLlmT9u7C4hb8/8Q5fq/CExS1a/1CFjxP1qvdZHOCPLkPZ6ZughxYaoGaI
akbeaIEwpRxxJhMXi3bmNJdkbcCHGDASLYpDPhZQt1fhXW/iXnzR04+lUn6sZaN6WHspf6pGGY6A
pelo1sVXX9LWHodQFUajCR13hrnu5AJSbbaYAgNrCoOyeyLXJxSpr24Sd/FO0maMGURAmQt+PH7d
XNBWNVp9+rRMvbgbSvwWMiRLPOuyAuTH0hwOKqafjTE9LGY+IretNmiUF9adecU80xarvHRBSNNi
nloYPfirYO5b6cimynQHAJiEszFbCO7qll9bqJ7o5TpHloCClajg8iKg+X5fpYiXp3KDQK+FReqa
pcsXQKWDb7UGB1FcN4G3om9hoB3naIqF1WKbCKEwNrhqQVS0LRRn3RH0/Sts7GBUCxgcaFcPmlT5
l0UwUDIbxjBOQcL1ulTC727WGFAsas8yPuiFqmFso+ALug5WB+NIuoZDMhWhILezY/UrBYAe2D7E
ZuPOLOMl0KtpPZaKJbqzpZWHMusm/wKT2TfNsdstyPCVuvzenC+phw4ZBzt1QJy/3yQEYxW+lapW
uwK/bfRYhCVFC9J4L03zQ9rkgTmDyrnisIE8koX7BKdJrUUPU1dVPQRRfeR2ArJdSLVB7x1jqfbb
pDoOarwiXnCVkIBAXqFDWswe1mKju0s6en/Fco9rQ3sY+vJyq7e9hjh2x0m+L6yPndKTo4Mn3CUz
6qbqWiEjEov1uxGo8P04QptIca2ApA803y6UPsbgqYFzgwSkm89Z+24Y4Mkb6wQkQtBxvb7KxdN/
J4tfk0XCx9/HwsNz3afPxV+EQ572NRya4m8yAl468r1fk7rvs0S0uxAD+6YJRmD7I0sUoWfC5rTA
iLPxE/X+DIfib5phgPqHYKNLoAe1fxcON7zOX4XDn6jCHWJMl7FphECWpMZROjjPs3nZlZcsQmUI
d6k5BZJPDSrXbHWRPkiYbNmmcDdcp0Mz11Hfsbqz/CW+oPY3KNUHCdZMd50/tAKkMFP+mKn3Csoi
QT7cyi3EwFG6vsbX9UFAPjVdpwdiJrs3rnOriPka4mO6k3QZrXolPWGgtWnm2FWbp77VW6cBQRXI
5JegQAvVTg2YCriG+XM6tgBXdZDcrV1KOLmvxavFFScV2jHj8rHoJbyAIZSt0oPc6ZajAInHVk0M
ddYYGcld2Y53idS+Tzv9Ze7VD4uIhB/+vQt8RDuT5accxbABCZ6hNz8VDbYgysZli2cjEAfjnONR
3IExqeoUVWmuojOxTRnhQV6Ni6ca7V1VSA9JMlEe0tovnTLdYYK26wyMCXFrQyd4LgGxNui3LxZV
7SztMX8vOXXLqe4jQnwSJRjY5pUKdJYBZsxSuk81Dlfw7JBpWWn/NdQ8ih6aw3rdaQWkzFHvb821
ovWmnyzhIkX6RQnwi0sfcflzOAZ8aGNt8mKZFiGmQWUmUsRDesKVzUvqL8sCIkfvw2S5ALAQ+wcD
bRcfaPlIKQ9KX9AYKyipIZsPqdZnYdNdAnG8Uv3EPuq8Jq32eTabTe7xJZ0bE6s7lbJXQtF8VoQQ
bgMdgZEqXy3eWB3EhVrucYkpEiqOC+T6fBubKpabUL0gYIYNi/6aQtpgB7FO/9+HLY2Cyd8HrFPV
9umXtvwfx+c2o/nwOzLx+wi2vcLX2CVt1CrCDGkZ1CbQiCCAvmEQ+YskQfR6Y4jr5obq/R2DKP4m
csTVRBlc6TfC3bdUTlJ/40DMkZm8UNJJPP4VBvEnNoEpEk9lVAup9HJqRlbxJ3wSmm74RiOWdKMa
9ZsIhIXutDtl/Y22rJjlNezL9QQXXDAsSsrbt24yADlcxvffDeJfYKSkLXn8M4pyKUBoAVWjpsPn
M9B4/DG5HFFHXnNRGm+KtQGlpK/4one4+uLkaS+VQLNZw2Ud06dPataaoZQ9Kds1//NVyP95FdD9
LRht3LgNnvlTTL/MYruo3dDeyO3lESt54oKGJm+SdoDwKm1CN8yiuWnImweYTKsuhxxsbN8qRHYN
uf6Af9V006W9R9ICpfSifxiEGehCl0y4wi755Wy0ovgLFLy6XdePo0dRBqYoG6UiKeLPLCE17ZO8
v2rlTZwNd8I4dDau3+L+EkPygsh1h0VA5oiGDi5B1xZfXCQo0A26gHqtIpQECxnq9cOkmQ9Wmt9W
6mCeMtXiUDyZpYuYm3VA3u56awy+mCUcqOUBWe8605Dw7wUA14PmCRKWDqgoWgdNGxHJk9EdM3od
paAKPd11u4XIyiduwrY361akCuhEDmmMPltmSeE/30jpx+LnNp1QBZAAxSPRAMZX+all0cr4J6Go
UNyIxWSiiJOg3ZKMr6UOWX291jQl5JmGZUa/b7uOt2/WdT1VG20a+uqvKL0/Jglv1wPUlzSGicUZ
TN/AwN8hmNQlnlfE8i832vZ2bYcn5ZKVQCC3SSww3r9o1kj/MSOgZCobd0zWyIF0/afDGt6UUp0i
TnODgDPCjPA/BDOnSdSNn9YSZ9Nuu4SpRVyFwgdyRGUl/YKsJG+F5h8mJRbpnFQxT4algnT7T0u6
GNZkbOfGOqvIEQc6iirRiFFDhPtc50kiPkhVBZiFGostDZ18i6nqqWsLDL7boX+8SMoZDQn4AqZf
x8Vd25R3tWHSL5TisJF7rME5au2Xnqf/8+R5G5sfLlxH6Q4/HuIAyrBE7x9vloi1KaYNq3wGIW73
vQkWJOE48HbDEG/NgmnCgecy3E3XIyOb+NpwNsWyPiwiVMy3m9uu5uYW6S9tNboKAn25cpl91FQ/
4S6Bl3FR1vcIkpyqYXpfXZqEo+DlPXKLHOBQzcDNl07fQn2ouh4r01zu1w47FYDr14dFuNxXokgO
JwjinWpGyRxbtqld1gcTkSfrWscu1CcAP3n7KWkpS2qxuXpaHtNq6Awsi+YUbSRRvksNgDtJkUTg
4TE2rK8Ywbe5Gr0tmbc52cTo96noaOHSmtHAhI3/z0O91XF/nCPk4WjpEvxlmXlikaZ/vy7wUcNU
T7fEc9qZ2CrIeYMvRP3FhHLOyc6ag1kaJySy1v7zNe6LQ7kc2gUuZ64jMq4qLQcykRpZ3zv5otAw
xGnREYf8MUG/L5qtPnE7mbGa9DujlrXHTZk6T1Ch1TT8hI2xAjeWypgGwM1xhctm5FLcDNsknXpk
KcZrjXTqgle0bKLeikZqZ1vAyHWTCCJoTE/xUg0n5ES+FLK1+DRd/nl8/nOH3sYHFijlcUjRSND8
OD7Xeq6MaUzEc6Hkx1Waerzc0i+qPhRBVsqV066acjJn5BC3uPK2nle0x5zrdbz84lqQrfn5XlEL
IYgxHTZdgp9jqiI2mShYY39G8DM+KotIgNenLBis1tq3KwlmKhgypEvYRiN/ZL8avSGWUOaj7hg1
CJFjjo213WYb1Y/6e3S3xl3d9lmAX1ZK03GgExnXgGrr7BW2DUhTHY/nRrgepbI7lmXbRan60ZyB
l6S6LQnpeNYEwMalNJ3aub1vpPZTk4vKbjF0NDhiETWQND7gwIRybKPrJ6XUOJD1FuKJCcsh7x9K
sRuP89T7bzfuX/V+/rqr80Pj5/+tPRR8qTZNo+5NnuAPuYKvAgV//PO/hnqBxKT5++TZfk7b5+wH
hfDtCV9zZY0ju4zwBQIIMmJg7Bm/58r8BUy9CYOeJFVj8rHT/J4r63SDNlVwkmGJbtE2Kb/lyvB1
YOix1Woa31F1kv/NOX/L4b+LVIaCMoLKLkZKoZIzU0j9cSUyTUSc5MzGZRGOtnYtbwoL3czqlMRQ
c0aqlkzdEb2fGe3DbPTn91Oev+TYGTdJ+VSg4J3CSLyKZZQX12dUskG2jmifSuOxQ4DEWO7nEQwJ
gtlImxqnpinDIqEmR6kT3qV7nbJILX06Ujc5MgFlCQzu2h3x77m5dpMjCEowGNfQ0AavVMf3igqb
aBUWBMFLjqj5q4q57CXRMBbFJaDrnnTpWttIPwTf3c+br5vk91yH7cTw59b5bZQQUGNxGpuSxE9b
p5UVUxyjweyq3eW2RKNEWbsLHmHqL/Zo5cf85usbvcl1QX6UVVqIP96OcdYKCH84Rgv5hxblcuJ2
uqYg2asE/L2Eg5Y++0b72usIFnS095uJox0IwWYBxawUH5IYRxdw9uvqYU3gtMJT2rHHKwi1qp8q
i7jfexWAswtCeoY03o71Lz7CT0eerx+BsxczG94mp72fcsK2wd27qzCuquTqiKPBIll35Ewn9aJ+
ocvjXyzzgYok+XeOznL+C1aK+uNZ59vbo2umbCc/03jLIL9LSScIxKZRLiAtIYDHav5qWJ8yuXrR
lyFqpBSZqcrAVralEKtkgIusa0m8x3QvWaV9d0lMp83lnS0pLV41Uv6h0wGKcJDoNs8ySYrvYjzh
1C57qlkjsro6hWKNdhugKy875XjW26MZtyEyRjjB0aFEfRptVgpn6ZCLYdMOZ0VQoyVtQJtK3Tfx
mL9lzXJm/s+piqjN1k+ROPSxpH+cQUNfDQ02dLQt8ei8KLRML2OJMvsw1U4zpndmbgWcwQGYXTH3
K8EQ1hTyCgS+ZAnVTk05J2qM33zWPRdac2zEy7t1gaeXlIFugZKq6qOVn+OlLdB/z2/bEU+rArOi
C9ITK9qa2KdQjKvPhobd1DLZXQZRZrbOvWy+y+UilGvLN+uSZqoaA1nso1Ecz+JaksTrpGqzmt+I
bXGg1Lba+jjWiBFFvdS+0xLtyGnrUAsikF4QkdfMQnk+U4/qaN1md9ZidnaRyalHRT8QkfxHf6mi
rD7YmzZUKUhPgnU31XGYCv37eZbP5JrgC1f1FpWYOzGj77DeDxNiWuVyQ3ISCRkUEiYMqm5nGYii
MXVIfkg1Cv9pSFFkT0/RlRXBuzaH8YKgRHwkcPqo20Y974pQP0bb4+cFQ9Brgc6tZJ2HmMExVvTl
HaCndJRXtT33OJcZankSddU1kilSm+tOlQS7bYUP1NEOC8Lcltqg0yDf4sB1yob/y955LbeRZdv2
V+4PZEW6neYVHgQIgiRoxJcMUman9/7r79hQV19JXV06HSfixnk4D6WSAZFm+7XmGrM42WF3M+X9
J4NDuK6Ft9FU7VwjJxVBSVk/fusbGjVwPpleecECVHnR0kMxP+m0deDj59sbuLnKNbz5mxF7EJwZ
XvI0O4mhXdp9eghz/cB6scElbOUD03B7sCcJ1sIRPohg099s4c8LW1Lqlbiv9XwckQxS/my4+7kj
j1PMicKi7b3IO8XSup/C+BOp54MdZ+sGLik9BNM3dFvB2eTkPY7ZEUooTDWxg/Z9Owf42s3KPUwb
EZhNwwuAd2vt6MmdTVA1Dk2Kiiz+KQnQn6bBeS7Cgw9Qg2zXqtaStRWCn2vp0wAMykFsMZAAr1xt
M/HY57BUWgcg3MNofgDIA6N06C39ubLEPnA6+GfB2oWDwHff1N2rETCgMeHF1JYS2jWYTzbzfSjW
lnmDtzcYmYAyqKrZSI1SwcG87+r0bXS/uqF3N2eYTFlwpOPBXwRm8ZGkxaNmUkppxASk9HybcMrB
NmIjsKbSerBlz25Td2wC23CZlRmC88k+W7Wzmxr0tpV/Hmd3T8Rpi2VAw9FpY2r+2ZiZaOq8uTFT
udGldyzt5pZTxJnk3H1jDvs0aZ5cupt0iJxE5XwqZ+uhUVhkr/fkQpj1rorjY6pln9LJvQxjnG41
l1sICDZAgYb5o5N10/36UOT6a+unOPUhk8AXzyW4VnErahXWXNL1xUCikCRjMaTx0sp1rPQGq17U
WkHxAPS4BTe2wbqyWNc6iS58r8F7ucGNnpgqLIXBLIaSql7ecCFa5LRfBsAFskPK8hdoen3D1a8w
gNJCuFfi98fGZNl7GA2XurdPAUMkIFv1rt0QukK2jp+YAo/vIyddxwvYrEBaxDEcKA91qLWco+di
sJ6aRq6rESmb7pHgjLJPrhQJeI702IsI/0DnTqxhC9xjg7huKgT3doSV9+SNCztvPrckdAnYPOt+
vMaveFmX6SmO2psJcIFvTIfYABkhnGMyDctoyOiZdbHrQwqZ2d54NfjwsdjmPtVBkAcCt7QWllXt
2x50C4woLD/dTZp5e9N9leApjdFfZSFwA18g3W27Gz/U1nMfX5y5pWjLwodgrWMmVvCeqUm278N8
PkAhhE/9aIKmNybvZoi62xgfBhgrqxjUOvKnS++Jm8ikpC6hrDIM7132eWXZveSVvVPQkTYz1qb9
4NqbrNGhEFhjtM7dstukRfPZnSHuAI7dejrkENfZK7QdkIZ9YTJIBMbYGqPFKXvIwB9u/Gph2qfA
SLEHWsowt72jAXvR2PNgARwxrw2gjRsB4qZbORBTrAKakoRa77fDMbO1sx819cKp3WNGFE5Mzr4N
i8fyxZbxc5HTSCFobIFfrtxHLR+0nvOM0f9i6PmuDAMslWDtWBR7xutG8/OF41AgVrjJIonsp9nN
XkF37aqA+jPQhzjcfZrsvdPxeAE7XgdzW21ubxw/XnkgXJK+OATKkEG069J59b3HAlPuRhj4Bn+0
eYgFvE2SiWrOinq6odxmeXCjkbZVxJVOF/vGfMmbFveoD18Unwgpn+qgfLRG0FVY8OqD9gieeru1
GO5hADHPrGknAcbETd1NRxOoN6xTj9zqxXYw0MJP6dHqih0M8HU8BOuiv4Ru+iJy5oqInaJTi1PS
xRfF++FYTL8/RXhqGMzctmssppqaQkwaVQtJK/uk/izm/DhOUMvgca46M/qaEt9yZH4mWrewgdCY
PsVUdf7JRoWTK1wH5YidvTescW0Kh8WSwSrm2xiwyqLvUowkU9xPWvLQizYIv+C3vI8L62no5EFN
Y6bs4Wp7Zy1yHqwArw1THFsw0NII3wdN+yg6sWSfsazU1IDIYeeZ2Mbzkv3Q9RbI1h40BBH5Czvu
5QwaZEJikI57Mm9f0lFsitp4lHPPagw6SLYP0MY25cgQrNJjoQzFinePMV7l9lMx8TZCoMm8TLMd
lk1V3+Tt53o2AHRQiafhBWQTS/+GvfxdIimlj2lmD0+Dijqj3Sj9ftmMz+gu9lln3k84SYqm2qXO
gQD6ummzFy18MINuL4oQDNC4jkpvJ+boY/L9dUDsCCI4HjyioHg4aPHiYTaD7krAjSjEpJMmRbib
1HJRYe+yLktwb6FLjtTLJcVcPmawBjssM6nfGy/6hok9SZR0E9vuMxslk8BdRSxoonDOdjFueugK
Vjqn87A3A0Dbd/PnJtOgk1A/qOXwtmXgwXJFrmz3Gkha+zYukGKUvbcyEGt4BiqZsrZf5aS955X1
0WYRdcvwvqDlZPdjp+8K/ckzZ0y73bfI5TdxCyRlsoAVIJq4AbTdrEKtxjxhztmbsMZImy4UJ806
rJlxu6n/IrGk9bR6m3Rzu8Odffn3R76fQ9ucI2xM4H3dIX1DVMghnf5TCM9Po9iSdVOvuij5qpBc
JhAiu5UHRcH7+0upQ91Pp0su5REWhc+NwlOIX4LawSTZsgQ5pIv6gyUAbJMCC5c4TKTkaIrfHNCs
f3kyhD22Y5GkE6QSUKr+/GQkoK0QNxUQCa2BR29nb7zsCyeCDUMEu4XizYjE89REt4PIjkVd7CGW
bf2RKhp32nHu1lx3F0qIo2a2gkOz8cJxF/Y+jivmZpATPsz62m2HR9FPu6k2nlLDfBYFFHE4rUsS
vIsgygECBi8ujp3A0dfGWP3mvP6Xj4jCFooSAEZbZSF/jL+WUd3Cv6NTF6RrmMCKZm9NSjb5u17y
c6CXXqLe5Q8XUjfyw2nTs6Q2DA4XcsdsBcBsETEQ/753/MuBjksoTQc9hGgpmtWfL4FaoUii1MMz
iu0L4P1TAP15kvKGM8MiNebXzHqaUvmbc7TqBD/1SUGyiSQuOUsdnYn5SyAidDG5L9u+WqmG9xrQ
+wVJAx0xex4vY+qqZfCft9lPV/ylW5JR1s1IDtUqrcRpGs2buMmOU6JvzDj7zRD4JSF6bTauRbiL
EJtuoCD8+Z2GRVh448i1CsO4m9x5XCFCXJv12cLGJ0uc50Kn6BtqdFI3MMS92y5yF321NbzxqX8q
JaXOETyLCWUErt7SjNf1YP1mVviLrnXN8UFBI6F9FUX+2LVcvzGiAS+4ld+9aHa7CBzzN6/hX+Yd
1caO7hJI5D9bUVB/vEKn13VShgVvPJrPpkX1rwE2xLoM8+fo8e878V9eSgmXFKNVpfB+vpQmjbwz
q65ajemmyLdDIJaJ8ZzidT4G4+7vr/UvwTr1WP/vWtes8g9jkjgrCoChrVZeXMPrTBezPu0gE/3m
7f3VZdDwGz4vDgXqr7rRyQ5cSOR6tQItumRsbfARWVKj8pvL/EU3ID4LvUl1V8Fy9PObS7A0Tj1B
PKfvqWqpOBrOyfrvX9gvaeV/zGIC1JdKD4Jb+2XoGf2U42FBR0A98F4H/VoT1A1xCkMBoGnpLgkj
mIfUqZTU8rvDGaO0t3D4XWb139yGg0KBTuIKpSr5sT+CQi+kBCxDyCe8rbJ0MwPt74N7zZ/udat9
z1iLukm/iYFBmu3Bn5pDN/5uUPzFxPfT6vjLxGdqjtuabcawC43LPOFbo427JMdo6FuHaVbwXWn0
bwN2f9W88IZVBl2xu3599YUjZF+MNduv9os9vhgwyv++cX93gV9GnjBq3RrF9wuUzbFDCvr3F/jF
ofF77/nhEX7NK3s8FLFTrgD65NAXeEjlsDEo+agJLBTYGs8XaclbTKok8jhj7bhHOyCmrX1UgSDL
aFNCpk+XZppeRwpWYQ2PzWsr9DsjBFDlbr1iuv/7WzY8k670y/KGSMjQeemCtPg1V/7DHGGWonGA
pHPPGH8ZNanXopyPQ4LIrmCmmNIGu7jZJhplcEzTrScsol1gyXm0cNkDG+mutx2sBb2j42bL3KRg
vay3OQ6mVvjQJv0DhQdHGxnk7BTYpQ/RIQvd29qkghtWO4U468kHT8uuqfSHsyHMu8ayTtJSkAw7
qqj81jAKm8OCXdW0K1P9oa35vJ3jVEEhdZe/jbY4+Y12nLHNaGsChRhCs2FH3bzF0X6fB9C6OpIs
DCPhYWlW5Cv1dWKkhk26pAvH58BwTyQat5Ovn4VVHEnPX9RYm7m1NgGBm/u3me3eGnZ8W1fiWWj2
MxLndVvQvlUywSmABnd0Rv2uScJbS8v3sNy3lU99PF/T2SZOAXizacZdW9ARGn1VueWR/vgQwJ6N
7XAZGdgSuJxkivotzfSLl/tbb/K2hgDw2sZrnX+v9S8WRlKiT7aFOuu29yOZ1i4BISfhT1jJunLr
9zqb152TbnwefrYR4iTjrs2mc6tlGzxW8yh/69PxPg6skzYEr8CiXwJZfPPH4NXlfLvIeuLHnYO4
PcyHdy+jchP8bybtJTZFkKjXQ62dzYx4kmgAHWiQ3mb0SYswhg6SNl+tmjRWxfTPUNAw0ChOSewd
CZJ9mb3ypW3BOifFbYottanhWGZHcC3bNx072+uXtgX3VoJpzQ4NYaeWfFkecbBLtAqX6Cn87Hdy
24g3FP+roaPuV3dGgiGtt3Ca5Cbsin6HY7i1noZnx6q+esl0X6Se9n2s/2/+9zf0esGs+e/zv/SA
umt+kkry+e/pX8v+gx2WoXOSxMzZhmn7Z/qXsj6g8Ipzq+Dw5IWZo/6R/rVgMuo4E+j8M/IR02JS
/7PqRdEfLbQT+jUvrIoL/4T2n79PcGTM/+3qY+BO9/NMSFEbvs5w4tFpc5px7V/W/j4KdebreKbG
P3TqC2dCXAQHuviokacz9XXgDE95EN9FM9CBEoeZIupiCiIy1A5h/Do25msey3gpfKNZ6J12Movk
IxjiDzY0sP1wuwHLG6/Eh5uXayeaTt4cb+qceLhe4eEj7yn42nlxC56DjDNOsvHCLV1KwMvmjqCD
V+mE5XDJWromWhBBQitqKwPuL9Y9fqEfHMyN4/w8OASf55D6MmZiyMk6E7jom5UN9BvnO+Ry+LgR
Mc+5iJMBW3SaC8sOwAoJwzXF+WjR1v4lG+G602AEsmsCEN46rikntAMuG1LcIar+U9wHF6ciUGrD
t+E5zZavDPSJ4IWBAWgcgMQK+StaEfNg2d9HXo2kxox4RwpgTubk4Xpr02DzxgITdXdX7dRXQd1v
VjHespioQXQgNbY0qshdVri5TBa4v3z4Fru13OqkW9SDxRlvoZfai9ubPiG1ul37oHqd1MsIqtuP
emPejALfoJTIYKDX5VJ4vMVGK8qFTRRa6v5dJZRRkMmVhSG/ipHM8PX+vXogrYMGP9Kij+t70Z2O
gDsL4OBx51nf3uOythsDmqwa+3at2+XNaKLMM17FgM+JHuJX2LmvDm9Si0EyET3w+sqipBTZmEB9
Wm76Sq0aHVSmnnfuBcpjJV+Xs7nvUr5yLNEkOQSVSZ2lKzQ2hJiqaEDUD2uuk+u+xhy0Fum8GaeT
W5nQQFVL6BU36Hoc0BKnhr/dwnCRZCFMk4ofK8Gx17MuEwGgxdi7h6Y2822f1vtaG7VtY4OGF5Ny
JeqBgLQJNYn5w5whlY+599K1cc70/TepjYS3Rb7VqpwE/EAllWeE44LU7+7alxFPn3QKgRI7hD+A
UcBKVLnqfTNtNtVf646f0JyTp+/xDZ3B/2vgg2JSJwbGMddBgNzzIMd0F9tkBEYTHrnrMASt2iC/
px1qg3tJfGxL7fk+D9A+pmWDgSNRMz3uGnDDNL2jpP+VeEtD9Hi2wWbLeB4Kf5tV7UqN1YrzduZY
Z60ciX8nHwTkoEr289Houm040cFmymxXQaZdijb6SCJQO+1wQA+Be2pwUT4OFMs+Esi8GYlLzjiY
LvQJAI5NwUdoWPRhZyaBZrhIoACm9oMNbQhL3EUaMokE+9RN32XCq0215EOfnUs+8ZMgi4pOZYlS
TA07LBcmhGqc043FtU+QfTp186Vxyc2HlDAvczVyW7FFpqovUzXW50WPymLRp/7F06kQw5lopAWY
DcDgjPwF1s/4c5GXXNTteHKaFKZe0yHPpp+afvytFibImSr9hgCY4ZKNdwbC7dV1NqL66inru0uj
x4DLCv1r1oYPhrLPNH1mSozqG0wz6LM5OBqq+iXDOKjiDwMPjIVr6ZJ8cnUIO8A0hXOKHOZUXepf
NeG+ZurxSwO9WzzFeIJ1X3OnxacskS+5zG+vHaMjMnHtPEiMqIquGSqq7QoZlMuMxGiaFGCjcNbs
I4c5LtJeBkO8CisFm9bgAoSCE+ksU1suAOC6NoD0VgMkamTPYxFtG781t37UYtAomxers0I04hp1
cEJ+ciT4+IEFbY3P2cIV83hK6uBoNa9F5VELVGlQnWBh1yPubZhtqu7utY5Pqgbwm+ujrM7Kc5pj
LxFpU7Yacc80TSa4mQntOqsxqgiXTwu0gBZR4UtEwdPCkSM0Mr064GXyISXmZIXHOxjry9g7L8Qh
w5HHaRwL5be77VITzGsln8zY3tJGHGRN/jmOnNPUxV9KkmCdS2a163bX5izlXG77QpK4S+ybJoOj
VHsHLKdKrBb8y5zTalWJZNIzUuq7cTGWafzxfVJXgxoah04O7rp8+uq9XmdF5pST2TyPtn1Sk4E3
ctfVyJ1db91EvheXYmmRklwYKXmLWtLyumY8Ul3+eZ6w3TK8suJEgFk1TBaL4sDQgiwkOlhadvII
JX5j1KDgLLq77nEfDTfr+YzZqF80pvtuddF6iOlKk5oK8CtvWQ4WlYVRXe5drKAg3RUXpwEtyqIz
wg+jmKC6FAXrRPyhPkKq++M6tOxgeHFCipCi8E7Xz+rDccNlbbXM5b2zb6S4WINDCilyo6VFb7TS
xFqIir9y1Io+W/xRy79alLcu/N69XL+3I9mwSLL0UcdvttAfDDV1QzznltVNpaSF+6QCnRVjmqUL
agCEc3IGLF4whxhNPqxuE0uPhTPH54QGzsfskFnOJ6fPQBQzRfm6daqbCZFxQUbau6jHn0vvhEb1
YpAYdozm2IRg+dSydr0p7Fhob1YkNnXLwOge1eOOLeqzXufhhLamZNVbKJPtJo6enJ7HSz0WtOsN
1R5wSbK07PaxDuYmrs84FDyoR/YG83I84Ot8JbGPW4WzuTK06cVI1KOoX9pk2BBufcRzLsLQbPpc
YPaR2Ypa772HwZyjvSts9KERqUrnlDH9bVn5jlm9kp353o6lv8zBCNCg+qWMK18V4yo3aPNpcClb
tJgo3YQXbKF0Qqq/tMZsfW0m9UI00pkLM6TAbGJd1zWdnY8abUl7EzhIGRBbf7APIcU94B1TBF/m
nNcS+XVBET+5Q7gG2Vi82hk/TQyefRAm3dhSn6+N19VWsEgD8DYYdXx/16no88UI1Vg1zUShEoX/
NTh8CY2mZymqkMYvIqc9XO9lntXWSrc/fJ2JhBYKbO5FrWHX+yijDEiRLtZsrBlK6rl7vbyZ/Xrf
18ZO5DauIpZ6QWV+NzrW98+NKX+jOUO7niIaKfOK40SJJjtNvlvrzGe9qG69KDhQXwzcy0b7ImFJ
l9xdEvKR66NdnzibWNdm0d9EOeXV16awKc9z5x7zDAa3pTp2pY94pw5fyoy/aRw2ofE3R7XvKAwY
QWrAfP8dPuhLk3RZptXZUowtuDV5y8x7d/2uRF2r0fIGLQwvs2qaZzsEh6mewwvjix+0d9fFPHKD
i1F3/dJie1INRCzUq4Z/4S9FOa4wC4R0LGhFSpt5GDZBa/SBFy0pHlFNH4NO+3a9oN34R5SsZ7TY
DFGnI8k4mMuwKj6m0Vm7Eb4zRXOX6P7XpO5erYRThNdbUtkWIxjgZjOkpitRf0ZRAfJKzQ7XXi/x
1O5TbzMUvIo+m/HnLRfXH2DD7C/tuNtrk/iwbPKK1xu5fvD60l31ispQWOu0OxU28Aq18tM/2blN
5as0xbZLSujEYTUuJrbmWpJsHbeXW0dtpCjLR0vFzEgK9t2SL57OX6o5VE17ZakddDt6iKuc1XdK
P+KOVRpqBPlyE2lZwUYT3eWtCRoPzxJMqazgJiGxukh8epHvYw3kRC2YdzABMxGUA/7QgLIyey9q
VR9O2MHq52zVZHN9E9pEqfUCYZxXbq+jNvDx5KIu7Eb6ozIcpu50QqQbmAm9Yjq1nmQ2nlUPVS1+
PZZRYFasRhwH1WYo9vlFDgMbygK2SRoXKyPV/e+tYJT9RXbZRg3nRp2D8IuGK6kPO1l2+0hQrkZd
Jz+fPVz/+TpeseV7zLz8rDtTvS9BLyJR4qDmXiL2MGqKDDXvxoARz29ntQoUGa1eOOeYAp2gYraj
Dg0JTi/2auYy4vTFL9pdj0kXGfbltS97iVimuIAT+NiJKPhCmSsvfZRsPPmJFksvdn5qdZnUuYNC
gmjpc9v0l1V2RpvRU9HC27/OBq0HarAu5JOd6wtsIZVTe9xiM0YSKxWDuwxFRLyxkLdp7UPczFhc
deJYiyEe7gKsyzcVxYKLwo7DVWBRoFf2sPRNyKhmJtfezKw/yuC9jFvmpCGmbBZLygoxDPYz4tvs
ezctIc1ooNdHJr/U3TnSejh8/9joqkdy6/kpyFMTsSY/FwdqSuioTiYPr2vf98XhRJ++tmadsMZ0
U35IR4krJif0jiLoEIYcZ7Q6pb3VFO5yqBBt4S/Vb2IBMp7/S5eduJIAVR5834KeHExIyQzn0hnY
MiCfuXbvMGRPrInlWPsGu6lb1w6erkMl6BgaWGo+a76k2Cn8CNSmQ32zz8lVNYytNkKh2tgnOUcN
hhZb62bBvHswshy3nq6EaGaf/znI0ua5GCFheiqyJ2/VliD2MWN1Eudgcasa9izLrufwMZjMJaaJ
cgUhzqK1Jad89vzXU6kZoPxhyHJkAbEZIjDkD6VpfEFb3jJq9QPKfBDipvswJNP5uoCrj2iSmzMG
kdzEAWcOFdUYypFf/Hu30S4p6ouOo4OaCaqSs7slieTmmC/M40sUNtdrXh/w+48SLmkjnFoDE2ig
/QhJ4qTuyhwpNM1Ce2O4uVyG6mxVeowrP0hh68Wnfrj31ZFYfZY1Gbq65+41ix1cPfCxXBV5eNxV
GJcc0NU+Q208x09i7t6u3x8wAZLCRO65HPsKQEfFq/p+ngjN3RSh8gRJNGy0cLyzUS+B8ClUfw0H
ZrW68tglG7t2mmESDlGysGzckRjNTsp9EzHCHkc7gg9qe46atRVDfOOwivaXyc919CdR3Rlqo6De
9JxY0coyh4dZrbvqaMuO1TPZwTY++FxWxesBuKFSntDN/XWf7DRM6im6tbXDjjPSrM99dCxLTt65
TzOq/wyMtggy1fSM6+m3mqadJmGb+QwYjOC5T80pKQKEJS91uYzUGJqSiQhQPAGmgmjp5vi2DxIv
BZ1XGdrJjeq4GYfuvHzAKXHtxbxZz6tOLj7zi442qK36wRvbrXoMdXDDloq9Z0lI5nq4V0GRysdT
yCy/zGgrN9eOfw2cXI9uPwQU/xG4+7EA4ZesFOIoZCgO+WqfailChirL80O+AliXYY+hL5jMjNve
tr+ZkKKJS2T254SUNWn87znB/430/ibSi9bnh5b5F+OeZVe/f/7Zn+f6E9+DvZrj/UG9MmFbG+9N
XzmY/Rnt1Rz/DyK2yrhHxVn/Geo1zD/wvdMpGqM4nnCwqmf4syre+ANLc5VgpprCpvDa+k9CvabP
tX/IealqIVhYiDnwc6ICX/9V95OPzhg7gWuS2WxfU6zkQmd+0ELORN20jloJqjl4sADoKM7EBUN3
3GbATvf9bfzJnaJtXbavVE4ztEa5cTlTPhCiue48O8raQ9y8juM4g5pM0Kp48r3sgvrWcREQ+ziE
curplnPLksHIhE1ss1C7OYoxqVgO8QRAY3KGJZUh59HzLngunlpHfWZMvpjN8Oa5q6bfpJ3+rcCK
S4zPYzxzbNCJJRuUFLhWUq7bl745pIZmbyKniVCSL+zYp9xgDJ7SeqBk1NLH9WR1NWvSfMhmpd0P
Rnx9aiSwyoa4w1uTLNljEjP/yolJJTIc6iYqwE3ReNPp5S7u+vE0liG0XnaRyykHiA4NaRM1MgLz
hARWODd5lJZrvQ9MCLBT2XySIW8yS6rXkqo/wh9pRFTKg+ooJGI2vwxRTxK3S/KJouFDIUYsZ0jy
sRTNDhv2+JvAr11j/782Jw0vwSHENcEt30oNanWLth3GGSEHvWoPhTQvwnyvjdu6rfu949uYLRXF
akpjkMMZiL24H94mAj5pzYpn5MHneZ55zxP6s7iIl7MWlssk1J+dmJNczTLsjjUQc87s9tziBpqf
GjOeN7hgYktgi9usCVM86Ltbe5ifGzOxN61CuI3Q6UepnBH3XRB/qXBoY2f7WPbBTRYQevaU1xlS
GtREHngSthxlPt30sXgrEpSrDTYTEedKS2xul6Qd6Cg+G9sCkF8ahgfNjQZoMveanR/TXm3ghXFG
UC7QnDav8GXA4sZ5tSjT4twNsGLMiy9YnYVdQhZuqdWRAhsGVx69KP9GfWgCW3jIXew3Cu3iGuYp
4ORCVj7Y5X7+pqPCNPx3hJhU/udshISN1bmLyXfhfqaw/lD29WvV6BhJ5YI8iW2rNqGjta5zg3Se
UElwGRO+3lSKFHr6M8q6c6VjdRl2r2WDF26OSlhlkr2WlVRtk2GBsXsqxxujyHbMHhsj0p/Nqr+d
GhcVjbMo2vbeYtNM2MC7IBxfxD1Y7b6x8WtLvrgaktnQZHR5LoEUhFvflEhaCphl7MTz+baNkD0L
IztGxXzvI4hCVxZdIGfV+66N3qLAhLhrzze+9AiNG+VatJW3zSgWX0Wj9l5EuD9FCaJlnyFTNw3g
HHlAtvU22xZZj/Bxikz88SL06I237NwV/JuB0gjNKd4qQyVuSvNzEaabwJwP0WAfw4SKtA5WcszO
Jw82E8UlGP/uvC5cF2XyRipWX2XCwfCV3lxU87am4mVheQO8Suc11qpHa6D7ulH1iBKPYD3KLDuf
l8PLlCbG92zov8+e/Vyt931GtQ0SW6ogEwLCL1oRi4V4yNoclDWAQ92QN/PkJdQqyK/jRL0Jp+7G
SI454EdBvfB3hd5/tEL/1wpt/zsVu+p2/qcV4+rkMP99Nnb7Pr//n8e2jsofM7KG+qF/pmQRvPmm
B77BRIymqs+/02tI1powEjyO7z7IQ2q4/rlOW8Yf+IsLk/8QQ9rUzP5zneafTMSErPsuKU3W8f8s
JXuVOf2gTSEjq1gtbBZ04AGAPtQ6/sNeDynyHEajBMTXyW7dSBQRbveO2S8a/iYsbn2bzbUZxz05
tchflVP76rB5uHXGVFDABg+qKpiBsP6g0mZhFDkmG0Wfh7BmnC/AAW4sL3tOKd6RnBpESTHkhNVI
kt+mkbfM6q9jdd9GfEsQPDiT/WiRknOhe9f+uOptujdY0rWTBOskHbZZnO6aTr7E1XSUnv4q1LF1
zh8Eyc4wip7HJmXBbZ9tUImwXYu7JvDXVHfFADnJH8gAbFbph0iCQRtbiCOSeFx3ftfuqprgKZm+
YjWkDh4384C1Q0DgDQoUs2BHIZOc/J3vS6DWU4szTJLeNimBys6qpwMpb2Jsvn3Win4Tdv5bRuhr
ys5mDDm2yPuV25mGSmzl23bQBWmmembxLefEPTUlQfmu6cpjJ91Nj1e5XcB9DjfYZGc4VTVby4+X
o8T6RIcxHWOAAxyAojSCT6dM+rfx6OA04X0qSdlOLfZgIniikMhY5ZMTTBsr8yCHJ274qSLxecuZ
cuwWTTuYK/CH2tGCyEMeCqRtWz+JWqeWwivFAKBL+pxNHKO8n7KZ4OIUYCBxHSr/3yaV/5HTBVvq
v5kuugne1c9TBT/wjw29cP6wqbFF4v2nqeafc4XmgCZltAsWT+FRGP6DfsP7g50kIxctP/bmhtpp
/7mn/wN+D9gsHa0lMkNoz//Jnl5hWH/e1DtwqxF14PXJjCUUQvXnySK246py/Q4beDZ/t4bO5sMW
QJ39Ar9oEJDJpm3L9Fg7En54UthEr6umPXRpRC3HTBnyIYVlue5nw36qJ8/ZFX7FkuX5MbHq3oLh
PgSkVoax7R9tb8KLcyBx0YUabpPQke9r2bEfDL3oDJonfTITi63dlMzWl7JByifK1j9Lc8C1Anyc
qsEMzMchlXGCL+844AoSj8kd6hoquaTVy4eoGVXRsUieY1EgS4gTHGd4+Sd/nvDYzOfkXstEcsqT
KblhogbEP/aaitxUZAeTqDz75AbPyFxxMbfd4a6c82JYeClVoEvXpgKIjJIBQrOZpf4opyjYDVnS
nMwglq+N3rWniHnLWo3ziI1NMIZfGrCud2Xtw1tPvOzEUO8/XKKmr3aQQfDQ3QBXPpkbT0bR1WfE
Pt6unnuyzaOOmBaNwr1XDkQMW5M0PNBrufecolg0g5Dn3K7iXUP+Y1OEk7wjg0s2u9KMliyqJc5G
zN4syId2O8UOOr0qF2+N0UwrzauwNmfCDQ5Y3PufGl/WJ7+YBUmUnr2U7TQ+VFC32Xhx2B+NshNv
Wp67hziZnIfAFc2aLxuf3cQbntOcAJpaLR9wEXZwDaqG/n2uOyx0QCfuZZukLxU6+r0ZjMhU+rxb
olnXduTg5Ke2kd0tWSXKuKQ9Y3BslelD20tjmSPQ+Zx2GgZN/QSu2nXwRJ7EkK3nPO12Tjg0ODDO
UFnBvjzknavfRT2m5CTpOCt1VXIwqE9aVVNjuCSd2FouzMqH8jilWr/3vVg794ETfW7KCns8dI4U
GVrpGCy6SHM/SyrUF3U14dzTDI21LGfd3FG8jj9FIUKSDKwYuTX35wkZUrAaZGjPQJt8felbhblK
ZWKfWkXM5qgJ08Lwp/jWzyq2rJaRcZhtEj/cB13inj2vs7Z0ivASZq7NoNLH8nWwgUzW/5e6N1lu
nNm6LJ8IZXD0mLJvRYlqKGkCUygktA44esCfPhfjT6tb+ZtlznJQE92QqMtPJAH34+fsvXanExA2
2iqZRyvpkuBnVir86kwnQaOYW0SIxJG+xYWV0N8NirRdpXPM9trFBdxNuxPWpU9S79dxVKIwGjMA
YnfF9wkkh6iKIqmse+MNZ0CSu8ne7x2cYuZsJPsqicobut8cFFXMoWc9+b7JcD4tqlsdNh2GN+Xv
rLpI92gugbxNpKLjPM8vALGZrLVDku5ng+8FHrDHJEHzCrmWxt5SZm53sVG6rHxtxF8oR+3zrFkL
5KDbU9HU+UtT3ZO3rTQPCU7z7zhLPSbJF0yj8BSnVfzF5NE8C0h8D7LjDV6gLOJrO0u1t+MIcoDs
u4szaJCdHT2Smz85KMbMcqoesJZXtymRvLJaubx75sQfZVgp6xKAnGRfiK66oRUDGDzXNU/Leylv
wiiam0kT9blRM2fHpM9hZNqNOV/8mOddmroIPCjG/fCahCilzuXsZ9xufi0WSDKlcdc3++2r0c1Z
eoCy5dUQBqyiWXdGiNuvl/0gQJXG3d+xsTzOxVSN5lKMGZ9z1wB5WfOEqf6M8+j+sv59xJaTpPFa
sepVSzX1vGnKmPPLKMYC33ViC2xWHPvjFeHnxjOj5/wjjHJbrVXYNB+xW4vjOJXmI4prF0iBKQ4i
UjG5OVbqHpzWoHSJnVYusr4ZaJ5P9fQSRKbcl4hk+G+ZXXxz0ql9yWPRH2oVyZORdNbaLUNjZ7px
uGtFNz9gcjGfLbdWtyw2kAqOXlQ+uWaoX8AA5CdI+Syxcdc2fyagRGuREQrr1CnXomvk09/UczqL
wXAGq9X3J50xMpqatylIao6l3B9HvPw8JiensFdSZbQZJq3LlTC1v3J8mf20jlsDzGpL56IbCwWS
g315pORsUiTAde6+BVam/qDLCLhP7vC45dS7mHfcuhUMEwrD/qlFnt+vXpUbj7x9FfbDvnRg/0W9
7r9VZXjdphxp7XGdDQga9eDADNGy/mrnETwEqQhUX3UDM83S/oCUodD+uBxR+jAYoHlen/yx0sH9
Oi5a9ehVQ8EMo01ZRALYucvOi43qqAtDGLDgMi7gKtECrg4WXI7gZr3Im7wWV9R5GiFKmVvpapgY
aZ0zaNzuJRZW9SLmLiOd1G6n4mAy96oASfWEBUxOF4qDr2UR/JpajdDAp6LZpllx557ILLxWaGsY
xjEHkpvJk77/zKrZEIgZYzOCijmBUExbaU+PVW42AlivaoaYsDjbDm4EMKCjSP0BwTrr97qde/MV
my+3jJvOxk6C32tWDWQRPIvWpDQvvJzMfe/bhIqGKjUfR1wA4qeArc4a3tr6JnvHYEuUXmgc6vsY
20GDxBAaOdLEGKWYPtkKpgdRjVO8iqZMkcUHJ34pC0c/Bq07UUTQh/nxgqj9TEKbAXfrmERDtFGZ
PREKUa/6OKs3eWbn50LHHsMp2zZp3DUs9rppo3tXhNH6wtehfut9MTAqLariTw80ZyPDunm0J6Hf
MCgSlBloxiNelUHLkAWO2sFs6wW7y4BGtS4f49YwjnbdV9AeoB7sw1F6O8tVJAm3DTIbkcE7IU9D
0fpISFBllHbWrhQPnZnX+3kGk5T7ZvRRDk39MBlWdii9yt5lohk+3LiJXsusGNh5mhBBWS6jd+VC
uRHWOP1N3LB69T2bptNkJeZW+t38qGAkvQ+1ZW7sNjLe7AGE+CIP6ABFbL37QQTtK28BuqbKdcwP
WKkZvJzJfyncIsP91qTpJSkn57UqPO9sOLOxGXNnOORDRp7jFBIMiuR5k8ZSbaImgsJcPriK2EXq
tlssJGA5HfORFdbofSjM63trjvxtEYXo6rXAX2/KsT9KQ6dbVBXNLsCFdMGEn+wHhJDHbs69q5U0
7VF5c0nclFIaL7/rAKTGiwv7+H4oYntwOvJ0RGR8pPME7kA5RYrsBvnjQ9KPEjwp261CHJS2ZFDJ
YZ5x8tUCFp6YiWMzZfIjQjS39GFLLvo07MfDaAfBp1FMJAWK0VsPTjzzxEhaP+GfNr8uENTP1lL+
DeQXalqvoe3GFKz59VJzPFdj6P6GpawfxFQMB+lAoujbgZjbIE2eRBDphznE1l5GDSkUppz2WSfS
09AWeDZ8q9vnCKQw5YZ6U3qKOAKQb+Cy6Zqz3hMo1uZ6naf46cvCIZcNPNyqoJZejwF6oQCt8A7T
KLTpkgZmFI/DpfNN40CDVCyNeCB33vfVh6uiYGPI1MGjMRMLP6b0gWW3bKSYaWKydIrUIHudom9Z
Bh0bCXslIS5JgFSEKykRs7Wqi7FYdY5Eqqka/zB0QcAjmlI804CpGVrdgzgG/VHH7XCz6M1tdJSL
XWxV4yFIq/Dbj6gzpJlN5wBpDlVR4UDxCQnJjKZiNcej/9jCYfipNcChMCjLHUxIMusdij4sH81b
ktnEmTLkvtBQNT9Ht8qeoF+WjzDZ9Mckc3XCk+4+MC64q1G6+SVxUuPBq1pzXXleRW9Yp90W4VT1
wEg0i6hUA1uXHH/mu7/Dl772LNZuc7JI9KMz9Ozqud6osgy2RRprAB2uPIqg11tNJfCL8HL+daGj
bZpW8ke3UBB3Azas10CqEjyJFT00Nu4e4KkzDNC5Oree+9cozeqtjot8WdlDtjMHlKu550yf2dh5
F1t5LcJX+h9/ekdYezsoJDr1wiSMNWp5/6MuDr8bm2JCWvjsyyhoTozuqSIMQ2DjlUUNahwwlzhD
AK/axRjZ2WrglPgjGmE90mZCcDakxqVOgujsiFZUzIKzGMhEHY/RFtCTWS0iH+G2dGjd4nzmHlUO
7LUkVcdocBmwUNZZL1aYDC8wKGGkcLKgj90G7fgsFBsao1dU/Y6LlyUq6obSP5mOw6xI0AJLQZCc
Nfb7vjXYLGDNbDK2gk0i3Bx4p93s0zwJNpNkAZ6rhOBI22tuRq2HO0HH0vsmqym/GyH952GSFD0J
jZXDnHfO0kDVviujIVkbeUrerNbdkwA+9tjym+vaCo2HHF7KNmbf2xEkoW+iwiMl5jE/pqrIHgQK
2GVpN+SNZUW3au9RQhTm6LhDY/4KqjRHthX2lyH3mIlZY6TQa0TeumoQq3i5EvuoTQGu1o3NIuTO
IKzCstxQR2C3jWo4QOzLmymCGWLprgaCrhVhmR2yZxUSPRHaBnGaievolQMoifjIsFF/e11NNv57
TlGwZs1+PbFIPAScB1bQd4gVTNUd1qGrgxJptMG05K7gUQ8Un94tpeY6yNG2zkHh6gXYZAYNc3KX
rPQFYL6WeFs5lzsdzs575gdqo/kM104/FntaHoA+SGc5cBzNnx0rEvthMK1Vz4lsbzRhdOIy8pfQ
+cUx8ZG1Y/go17EH055YKHsXo05ZQwpBpOoxfGtFQeIxx+I3F9jQmhK0OhvKToECSn9HaFG+o3cx
/6GRQOmLgnqXuCh30yydGeQjFtIT4aiULcWPpUbozL0EZ1KpwlhwWqB7mE3mreqm8VnlfrRoAq9c
qixofrw8SJ6A7TIyMMZmrQEn7Sc382NaeXX87c2oiZOkmf6EUoHtdyzxbioonLOZOGi88wYwDNLc
BeedblsbXfvCkX08VGxBWzsRBvOeKR/e6N3IRzXpmmxUD6wuiQS0Q91QXZNWppsiq0GAZZNzLfM+
PRLu4K2noRI7O4Y+l4LbUIvcAbBL+6Dghm+qrRMm/dEWvr8ty8xdQsRFS0f+1gYCsQDxlcpjOvmc
G5TgdBYYNBEtfKZfxpzJFwc4rA+7iVuBHjNsnGiy5mOTImvFy+Jcw6htd3Go8i/Hn4bnDjcZeiDR
Hu2KkxLpAk6zGaU07p+ePf9JcqiIdW2xQql8NPfaJy23LYL5M+5DuKrs0A9TmpRI5jRc3j61bVCT
Abi5ZMLMHDi2uuUglfYymGnaum18mIBzI7ua11gne7XA3uCfrNovtgilCP01qbiOE+sSYQXu2D/q
RrYXyvhsPZWtfaL+HncqT+0PzY2zYU6VvtTpUBPsGDjlVirtPY5sDc9V2caaISS8o0VUSXdZFrRd
+hLdnSp8ZKdgMXgtFjlp6Ezn9mIH8fyQalgIXquQI9kcw/JF2ejwOpd6jimv2+gyBIG9tDlc/Jpe
yhS6HrAX2ENfHoCtJLfSYNUN/KyAt1cTimbWIW05vDIbCpAqXueVkR5z7DlP9HlojTRG9tiIItin
Ynbons/z1UJC+yBEZr4kEGx2k2GUa08Vw98uE4TWw4Q5Di16Pj3D7hiVUT4ZtTn+jENvHAOVhA9A
iJNbriq1phHevOf3G4vgIO7viNWFg0tKNrSewAJisDBgV88T5CpbxfZHVhnQzR2aMEHjNe+65A+n
C5Ye/70ujpTZkQA3cBu53dXPpTMmN1/O9fMIKA1LMJygR68U+dpCkfAbZBk/GxOqJq6n51D54f7/
Vkv7on5KBkc/P935S/3/gUp751r87zvb++ar/l/62vdf/6++toNOBYuSyeGLpQf1CY/8zxFY8P9g
OuREB/YD2zF02P+MwHx4tYHp0G2lCr0Puv7ftrZFsCHiFg8Sisus/A6r+G8uxP+TKxEI7X8HuCBL
oHcekOBAu1zY4r9xVQrplKMNyHRVUdx3ThQ9Du20MbTvnnXQu8ARi5F+huzmfeQY07lp/Sd61BgM
Gyd/UVVCy1AER79PqssQRYTQ25nN6NtymQCF26K4A5MtJmqjiQrUh76z9zuHaE/HrK+cAxx6h6nz
F4XCrPLix8lxo9AIe226wDtxSCLj1Y2cvZ776dIiSF3KvneeOwZchZwfNHmF7x03Ex0h6nDhJQ+x
vqTgfw5xZHo7mpc0mhihqSrIjlbnDMg2E/ngp8NWpHa4B8mLhjcsxJPbUtPXkY2uj9PyRkxW9ipr
9wsfTfaXbJWzpud/41B9rOrC25oBTreIe/AKRjq+2swx8U4BcMzZQ89tNb+KPBoOfuk164Zi5Gto
UeKGdIfv8J+iKF8B2iMEyd3iye2LZzHl1rG3HALXB3JYrGCQT3RbiievQZgrrCVCb+dgeZW5Y6uc
0GjMqwIB+0c1SIK3aZvYZSQOCZfVOo9YZX3Z2HvVlt4JTSRxWwFWIgMrUVhU47psfFQglaceZDSo
hxo1LpDZzdTENRhcF1pnzihwKEW2wYR0jdE/7PALdIf/fGEK1x0GgVlBNmW9Talnopk/fecZfsuJ
mpy1pM2LVYBM8lDWuj0Uqv4Y7l0S/NoDepIhWZrxEG5LCeEiKFEfpXp80k6ABaUo072V1tPTv59F
kfVrJHV3ILsCV3mQrcNZTE9TVZONhjmw7NHquDzNtZaVtylChqWGh1ljIu5xPfqMP+Kgbx5iM33G
ZlWS5t3oxZh2yakInZPFBbczprZeh7LjoCtnebJHHSzHCrFP4cvo4d8XK8+bFQ4xxEpZgyQqTruX
OvCiqzl9B5NoX6aajcADxSwKdwP20Hpi1N28BpHxAEPDuyQO+DgyKomW9YfwPNp2vZg5CW2YIATn
OfN9qmi1KaUaj0Ec/88vURtzv8whzj4GwaR+pufBTzQgu9pCfYyRRt0aGn8ni1CjVa8iG1B/3x/n
VD6zjBhbO6V3J3vCyGDAzPsC8+VSKw5ZceGWmwB8YTDFbK69nZ4TP+oXNSOENdqnlruNCL5YzOZK
yGZtU8RfYuuIwzladIR47GKCI7cNXFPF7q0sWpIGmbkzo4JtjbxmSxbltGhwxq084+aGAyDFxOGJ
tLexrbZaZlN4rJyq3fSZOiExd46mb2THoTGMdZmE8BJ1copkZx+bkZrLGcf8Oa7ng9Ga34OHjC5v
+T8HEH8XUzNXoOPCilM0jdmpCJ+YTWTkHlkO/klYjB0NI2TxQHiRMQW8PYssEc+AZ2WAbwutlTqS
g5QdUy/49orvgcPyCXZAcwIPikIMrdhYt/XSr9mgh6GRzPEvCW2iR1Ek+2RmHhVUKKHGCZSSsP+a
DcYWSQDgZDcSJN7AO0n3u/LCtZPCmSl7yHyLQo/NQf37ZzOB+1v2XY52nJC+1f/nobRym8O/76kW
x11OKf+fH/37eX7/jX8/+68nm3s3Wgawn/deqqrDvy8iIE3C1TSD7TCFuYpk+hDXHnmz93/1uYUl
trWcN2H54RoHgzq4998bfMXxNtRPYDQVR42iPrhxXx8qYdWHZObctvjP9/8etjzND/37L/175N8X
Q7bumgSAdy2Hj4g0yPV/Hvv3q73+sAeQnuHMsGrwHOO5tsDvkhaMBKEo4pck6sNna5kRXLUfeitG
hz3FL0HLnuEywznw1sYvNlaILUkaPaG7fKvv9oDQPYs6PstrQJTgc0q018ugynMsnOTy7zvNZGE1
W9uqknxKynUWhtlFTFUTQIEiQDsxij9tTHh3l9nH2YU8kUOlWgoC2eI7m60pC4TRmdzJRDX7bowu
hunprd3r4IEZx4WBxIvTZ8Z2cGtzXZPsincCbdzcvplq9nde2v+0I6mpKQNXwHTd1gWr9pxF3YEW
YMZcFQdSg/Tc9AN8pORevE7+E0rUaDnTKs57gnp8DAEGBoqmSl7pqb9wgH8Fz7Tu25BTT2s8Ir24
UAgsgh7Ku5LnPrJz3LFo1IlVN/L3qGHi1kKMJQU9PJdWNy/8agW47GFWE78UFz9UmlchxHY03F2b
1phwc+xjxfCW246JBgaqZuK8cjjfSgwP7sxwTwcvQKbXUx7ArvT8YwlmJnCdg2fh6SsgV6ppuKaQ
iRf91ajwcfbsUia4GK+W74Frvk+ZOFvkO/jppTfbB90v2ZOR4uDQKCXRFl3zJAb/KTblQoEjjlp1
QOu+M/xyUwf+kWnTe2qEnCGi4ce7FyzVvPKGitmzMP7aGcOGUMlH4jOOBOl1HapOvfadZtsjkRRD
ynytSX8YI/1Mi7FDPUrv/tmze04uzrqciEKX/abX7lMxGDsmXI+DV16LJFtF1Z82NV7uTwPf6rez
ileV8UF1kb3GH9vSQoF3XGfqEjqKrmS0igZk//i9rnZ1cOSwE1Wz6wDbuo14gRm8RcqKw25kJZjW
0zFzih0CwMVg3dtnRnFz6uBpABRp4mfIa4AB5nitpuopJlYwm74Q/7EpV8OjdF5QosaL3pgB2drf
ca1eTN1zQmnW4YgwJh4YVjtvkUN8tfR+C2+kpLm2pBd05nhIffS69ojHlbuMAV/l/WWUlSD5Hcbq
2Y0VQ/im0KfWNdfF2FyIzWOCArq4IsGvF+OHtuerz291bbnRan7pxvQyTMl5bPNL7HPSzI+Bqx+1
LR5Bs+xUbPxh+PPoITOESKDV9BmN/sE3G7mJ6vSHUeAVhnDMkYdf8vSuK+R7xsaXYe8xe/NIlp7B
pwa4wZ77BUkrv5MaN95dzVpMpG9bxvTezfd1RVAHFYwhbavDUUa6S2h9cBJ/MkvrlprTzUD21E5k
2Uxp7y9sq8AkGF5mXJBDvesl8q5xWvb2+NqSBMAIodhXTvnjdRX+O/k7COPdqjF1hDafGKOXfEyR
ktIiYBT7kVb+LY93jv0QGYT3xaApFnYtGVj70gDt3i7Lsn4dx5YWTfQZhXeXSzxh/0+8x1IXb3L0
3iYEDXYOMQcQwBL9HdkpzsVSAICqMIAZj+FRGeqpqbts6dnJLorSQ2cTzzz5kWSJBx+AzC1A2rqs
IpfXWsZ0QzthLtjkpwWs0/HZatWlL+ZDYCbflc+ry9KPOT5EhvtqGeXrnPQEyJrpFXsiV5KPU9Ww
9mnDS6WvGC645T8cWYHjgZsrM2pXTUc9NxjV5cnKrepXnVvvyMc+Bh+Cfhz+VsOU0VBvvoas/jNy
rl2Yeub8jCo8TACzmhDDRz//rIAkQYUPT6Etr4xT6RY5lGqggiaXPhRDzQ5PTbd2UFaPfFnEofwO
qnyTNtUR7jbvOelsTMmuMhHQpt0CJlGfn2EZXHG4v7sOSVdUsBDLZ+TiXHYCOcCLaJJlC85gUXZB
f+9VkQQJ7t+Nk9e5sp+9jqWzgO6GJiBDUzE0i6rUJ7OtbhwOWNZgkiyseN5Usv2md4CBXuXY8+WB
BEZC9DiY3cuBk0XTaHCtccWp6Lm5xUwhmc8QbFcQlwGcyl0H3sQ+go0JZ9S9cP97J+VPE3HzOTl4
SxUM3iJykmNK2ZkSEpEmRrnUVn3TgNyzTK0bLNNx+WE24buZ8g7MVdivYsXFZmWwC/tHd+ACGUxO
a0ATfwg12jpt9e+5ahm9qhxfmF8krwSvb8ec9x2dyaIoxVfHEG6ZWBaRDET/lvc5/ai+e3v+0Upv
pzJ4INT4ldkPAOouv85dvJWcEZpG/IRzf51mp1lgqnQDm2j3PmkWef/idN6HradXrUkfGENs2oHY
6Sr+peuEj7GvERhNP8rIKcIAyVS1WqIk+4oLholmmt6ydJ8O2XsfJK+jtn6GzLp2Rr9CpY7y3JO3
WbivXhKvZOJeafeSh1yr7zGhimvK7KgDOutd/RDm7nfTZD/oxx7r9yRGez+ZOzuh1gya4kIY+2mU
0xLwyrbp0vc2YRt3mg/sVYQEQ3lJwCbQiUsyLgEkSRF3tt6x9b+hj9jFPoW6/4Nb6TPA1Lmo03eE
U+OCLhSvZXxJEsHb4D/4szj5ifmaiuw5yPTKIOjA08Etz7K/Y51cHaP7izN3pOEo6r0a0IG6GlQQ
re1imTQZKobBZeSwijqlEEgCcW1Kcvj0gnVl5/f1tdAavc/MBBQrs7KnamW3wwqvzVeefnN/yFUh
i5+gAIwcZe33gvkq24vvPfV9e7Wy8o8BMfvuOxBYhtMfbkQm9q3PPTjPWCg1MWXu+FlETBtrTVJ9
7f7Wqns0Z3uvm3BluwZzje6nucNEUlf9iUmH4YzMaYK7jZPvq7KtjU6yr4A/qZitb1rAT3H3xX/w
YUyLM+xYZCJA4FT8DfT9pcxPphRPvct530K8tNAdOws0Rj4UsDpZYtzae59Bsl94MiM8N8vfOU8N
tvMLqp8hb7K2EuuoR6Ni4hncmAaf8qx7Qiq0mwN0IX3yYlbVWaUEwkTOugaYb9Xu2b9fzjW9ivQB
ihiOznaD1XTH3jjJ/VSVUH+dkytogCbWqRno4M2veiKs+v6EdhWIhd24r474dJx66/rZY2bPew9y
osUpdQYO3975ZOwAyWRyEJvM7TAyJeyqA7ZCkkSG2geyA2etjoezH750xsgAtH2U5nsopl9pBX8q
sznPU3qq2GrQswQPgcFhxZNbm/Uj1ukPnZ8P9riYZdAwlzBGTkxPz6andm1HPrmdFyR+YMpe1oEB
y73auIhtLe1c/EH8lFHM1upZjCGkv0WhhZArro+ZzHa+Tm7dJB8LhXfHne9gNVJDC1I0yKF86prm
pRTNpQzJeBl8YCulbV6Borw3LbTOXnZXKETpEDwV+UtdkLZAk+CniSPM1oEZLGqPGLwuiBaqs5IF
Ekw2g8j9M3XFa0VDffDNp8GW7oUMuw/2F3TY83rsBmI5BNlIEI52ipaxi/5x3xmBs04B4i0ATHX9
69A4L1H17xzYLc3DFOvuVMwMClJAu7d2buxtmcTnMc8I4kBWs9S1/Gss0D05qMoT0ufrfENVnawy
9r1tEWOvHwYkZ7WRlcTGybNVRQpNX38TifVOXCcCzy2TmOFkIXYKQA+iYfnUFuDi2M74uB2MLE4g
z6aTvdObbN6bEcKLz5DTKuwNhviTH3csN3P7J5k1Iwj0bvP8QFBPcpzNcGKYqS90AZZuJx4cNyJt
3fEug0/tXfvUJcPsYG+LwvlFlPKxG4PsLEcsI7bbvzGgUG/hUJ68wnvtcyk+U9UvW8OrT/cGSt5P
CBrSeW14hlxh6/LYowe48Q3NBWGzT9IAfZA2ni5T4ZciKMBEWF7Yy7iUqDuK2Fx4bI/XoeiORV0n
X1X+Tb9RLh17coFic2q1R+NNIZAJapcw5qRpoNELptLGZ+ZmJQ3MbNPzGKeqEvCpI7YSCNsuS3O9
3Le1324jRmZHmhcvbMV5ZN2Bg6ghorNIi+KxuyseM3pmRpyatJEKlJYYoZbJMG2YcMyborQZ0ywB
WomtGhuUbMl6towtgn9vjgQACaAx9v2lutT7Y4R7YGDauBQR6o68yHdmU1+KqJvWnV99CuXdwWXN
EoFtsUknFP9uUVcr+D/xqh7yLyNyYED9FS1NrdRlftvec3ezst+0XrW2jHadttjRyCgc197Mm5lK
hwOONjAYkvtTcW5img91trVfml5YJyIUQGHEfseq5B5c980yGHb0obtO3fhKxGZDgG5wqhDHPs5Z
BemKhiZW/lkdnNonW4IWVCz1wnT7dt++FwXNWd0bPwOBNLTOqBUj1DilyjmbTafIyK+d8JGhFt5B
WffboRD1pu3oEPQcxeE2xRN1fP7Ytup3qtH4kiPlbnKJmrjEA2mK8JsmEo2mrP2bA5FYIoC7FpU0
V9zMn3UikC0HHDRj5GGLfCzOBgrv1Zjd2RB29Mthcb63YK4YPvAjeGQHeSL9UeSlA5SvVr08hM1o
ruYvqwqKjZG17qLo01vImHzhEGLTTjAxU9GAJGjoUg1WlCzCdEyomYbDmKXVKRDNkoeSVU1rfJmN
+BaKMty4fUK4ZIdoKXEeHaYBJ7oaLFwqLLdR0m9VXraXUAwnHAhcaeH4PgY6X8oWhydlDNKXv7Gj
2mWu1a9Xt3vHJPgDlm5F63K6dr3m0pMPNvvu2eqjn7SoxUI0+bQQIH6qtn0K7eFvKcIPk8n60gkb
lpy2eprzRG18VT/KqHQWISwF3tWDBx5kjXbrAz3Qp7hpC0WTaUEs1xmTf65Pl6CCZV53j246xJtu
trOlkMS1VFb05VjULLhdBJ2anATfTpPt4DdHPx5fcxJZGIDnt4rhqBfgXWv05FJvQVuo/XkTx3yA
cf1dx4z4WsROB9sw2akD8oezhDj1Qq+mfmxWdv8cUzKcsat1cXnNivknbzfKFP5KTzZqaqu9BlU0
XGGEOUCoCOohj8lcuKH8EqV/PyeYeuN6rA65yO+tFiJ2Yih5UoTI74ryqZxD+t2YJrtz7lJKo189
+GPygVnZXWcWwbieqLA2+ma9FoH92yv1psUUUK7NeATnnj978OSGmv3NFMYB610xT/KB/w2mUK5I
cpdYRbGVtv1z2U/9yhwpqkNk2nz8xV0aMKAZJls2661b5/Vswlrfz6mXPj8UE+Y4lJJMAjkCxhZN
KqO/Nn7zpIZ1qkuEFhabFlLRH1sBfAjHXWWP51i+1/P03rosr/lAsBVHiGpIHkMVXINhfmvtA7wL
P4vq+6u7dTLKVjmqT2JLunc5SuY6zkBZ0dG+Ig9hAT+y2vrMQvH5w4SdTGC7cR6sg/516ppyK+4J
b1XaPXm9ECtljt6+Tc2TzixWk5VPqcySTHllBqy9U74Me1AOZvDbkuBrpudy0Nt7yFwZOmd2iV3h
kpJDxCH2qcTyV2Y4HG1X7INseJ4y/yKyaRt3am853avtES/WBdse0TJtmPAXiTvNULf4aM1zU4CO
QI1WRr8MSr7BUSNSnNyjHrqzk4+P+XhuKvuqI7EliPohvfP6+Lf052U+2Ign7HPUIlVSzSWMRsBb
nbxSH00FvinpnScwK6EvjrXhvqHjP/bUX310PxiHi9z9YxQuOXiF/9CRP5Xjlkhz+5xA+PWYJVjM
IbzEvLcaF3Ud7HrbvlDYn+5/mu/aq5TX5+b2o1MoVJzMT5T7RG9zkXFDdhBWQoFYsk9ZHEBiIdQr
5KfR0qCyn+hjMMhocQk4NzP1aKSK6tOP/gd157HdOLZt2S/CG/CmUw16b0RRroOhUEbAHgAHHvj6
N0FVZsS9davxRrWqkUzRgSZAYJ+915pL7oemukiCe6psWAEXuVNYU1EsQwW3i2nd6L59jS7Kmf4q
6euhatp2iNf4KRnHUZHP7pBfDFdfj5W1ZfLvOcV7ZgnaNBJjGYheGwW26Fj2aGaFADumincptbMc
2txgbBJMzfTROcMiILDxo1qctd32EpscY1vnldYQXlbrKBv/ZFNejcNfpEU/mRM2A2geA7Pz9HIV
OXYE31yKGAqmGSFGe8p8+cRwnmYEH8hXSf1IE3NJs/eEggBqXv8B0vSraKGfjMgkZm3T/miKTzOP
3gXMoKEdNMZZhbFtumkl7yX2FrSQnOvmu1MRYoMbdhkNRYiQTVk5IM/G8oMMp62f6AtHJGvQSisz
87Nj2dOg8Ise9qACtUZrG7iUljtP+d3klrcVPt+FVvlILjmRWSbQalZPejAeK7JD23iljva212Ii
6RYtK3LB15YGBEaI4ldLCrOpvQRVveFU8oz1xJFb1SAUiR0qly2GCu2iMJqSarMtUZILe9EH/TE3
UTZn9tKGTmVaAcic6GP0mie769YEBm6QY8RZvy9FeHbL8avPlIvqwt4c8710L6owTlbUvbOCW7Y6
R82wOLYJe3ooPkp4tKHTLzQLqhMS2JkVhvgMJSFITAnOnuVfGHjvHco1o9/rMvvIY/M50VlySLO7
NY2GP2aCgsftqYjaEy1ONNjjArM1R1TzSFj5JUi6kyiAGOlheuFovQ6ywFgkgXII7Pg2yX9G/RA7
2VW3Af1pdnsOjQlD3axHECQlIPVZUnj0JkxtoccDAatkh2NH3gsT+BZmJzOJv9rBOUMTuI5WckMH
uuwD8yo6OAo2TDYnt597A2xfrkDGzFlGy6OvIj7KtKOVd1+hgVSVJTaH/y9vKDeJ57wnlnxLNe1A
zNksZIcr8PlkDYq5gmW41/6wBhzdnKRyO114MTo7xm4VahUKYsMczxlvtuRs7OLtdAcOu80x1eON
1ocbfpDPrusDjVwpTgDelDm9bHawNj/8aNxFodiHJdFv6soLw/cyZShLU5qfFvZI5yXu1P30PmwO
rTY1JEBIpRDzQIOZp2N/SLNfjs1PzPAOtfLuadkZRMWhG9848J40L7iXjnbNteEWI6UaM/nTj0NO
IJ723GbjS5tMPaBxrtXIsLrumYzEm22z68tIe+799s0HFmzp701f05f0Ixz7dbx2PeWLD1o7AhBC
r+wrL0RKV2zDQhyKAfreuDbb4oYdzVyHaf7VuP0mBZHQ9dWP6XGN3e17Lb/Shzx55k5IBHOZsIjd
HYoNjtPOaXajw76Sxy9u57ySjXWp3Px5AJXj0OmjK+oGNclX5jaxq830LSZdu9cLi5K2IgSWFWFp
rQdhLdsU4qGymt6h2hg7GpxnFtavlEoLx4sObmFvWBbj5K9Scr9qVjwCr1DfbSrRr7tQ3+oGpYh7
ShsH84e9d+pohXXqk2ixiJNncWuV5NLnlJWDuvWs8KiXzlXX7JsXApCoNXEeySRHVzyEwTxO4h+t
1l1MqR/QUCP972hQ4X6L8p6JYEkItovJYiYQ0aeJ583xMa+cUP+Fb9id5yr6qiYOjwQG1ptUvvat
l8+KMjp1KUYtLbtUKmh5s4x2sC/iHc7vWdEAXM8Mbe0LjdVSkH/VToi3Q6NHnml005RMWcFBrdqI
8LiGPtuYdh9ZVzkz+ZAdRPGlbvupI4bPw6pFufGT6qqQWEVEgHDntRDurGz5CwBZsgUXVa2YFB79
+JLqcFZydIX7oineXa97qSRlPC6NeK0hcK+BMWBI1Hejj3QylNlx8kj3Dp5ryVlirus5+reOhlVd
TOrW3Fs4DOHnVe69dSNHbqdyl7UIX6s+eEIO/GuEhbqwXU64RdDTtM9fket5i8Shr6C66VJIQ5l1
HRcWLiV+ydGOiMR+QSbMV6E9Aycj5LIqSFAqmps70orzfXU+dGnDmCX/8v1mbcQymCsjX4hATjtv
yzm6MBaCNRrMscZWEvWinyVOUPCNach80VvOW5uyJ/adOacabIMMCxZtgGiPRmOvlurKd/CLSsTH
Cw5GDAMaorCydDgkEk0a8rRF2mmvHTP4AypHDoQfGl/IIRgdba4Zm3xUlA1ohkNp9YeGUMJlqgq4
Yl26Tr+AYXJYVaK3PChGwrVM2rwFQdNmgdzW6caNU2Gf1IFnmNYXtvJqHlCJrxNQ/yuGqikdK4YO
NjWRiAdCALVmIWHZtjkOzlK2S82nnmaMMjNCMTX8PlKkiStT9AQ+DPknQocLRI6NYnjvolTgPo7V
K1wSyWrB8FhkIxtuM3uRu8yRFPdg2u2eMJun0qc+KTqD+Vkx3lis0RGHHbnpdKAzehW/VKLNFnWj
hAD2KHcaX4EEXZ8CBT56iSZ/iAZtGeflQoe6cmjGYikGmwNqzmmvMKol2uiO5XtgzRQ/KmesD2zO
eATsdnG1DIj+TLyYWj5zlppXkMQGwWOiNaMONBNtifnubapCFDOST53q/0QQGa6cUWeC5KjLqvKO
Rs96oWFX3Y0475hCELnRZQNfH4NUu3kh2jRfsOQ7oX5ZUxz8MooG3mhh7FLyWReYRua8H7kKUvuc
56W+hip8KKgr1N74ws3EN4Plcu4Pyxp1Df5NH/po4cNzT59y1oT0FOqDEmFGE9hJ8SnUEAL9fF6p
LCwSeaDH6xFH3b/E0oXqQwv7OCidsU3S+hWhLtokViSlTcPfreif56pPLGh8yGDMbITv1fOY9Mg+
8pHIs4EzBuPC0cp1DqQ3DBJxsMpDEpbKNhrHSxkwL/WdcMnS9XW0xl3TKMaiSfN82WtPLMvE3FN7
pk8GIADfRPVqc1yAmprAXYkFkn/dRxastTesJDcAaAiPtLpZIvMbdlFR/oJ6CFapZMjd+5uKkU3R
teoXVIgkTglZJ3mZU7jw2I+TlQEautABPbNX/YQP9BIMFJ+B763iwgnPrarvAyPEqODJT4XZOOPv
ty4kjU8O8cpEWD+LQUkuTEy5fNoTUuPtmPTqM7TbvfS198CtnqxCo00FHxE58katWAF5cfnpRz8b
N3nKfedX0cSMlEy1W3QDfQj4qKQEVKeuqg6GKKMVsbww/StGYTHWY8QIKFRqyTEmokJy8Y0fRdyC
jHC0NeLtoyGcJ5814dppi51fALe0DWaOEsGtkgi6335zjlwLRTHIuDBx0hXJIdrMM2NUegyYeiu0
d00LthVl01B1X/jvowuK3Y8epW7Dv9DSMwIT142yZmieUKNi8ipouUfRtmelBj2iuCGvRAMr4ymZ
ESJ42SjmpbQQuCHD2PeN9sus+mNquNVuoCjEcteceszzgaU62wQ+CEtQ6vUiyt+zKobqrXr3ct5T
L+pApI7WkG5dXZzaZNwpnLAzpdqhNa5eFMyEnYrBvZHDG3klW4TG3rKawO9Z7+0qM/osRJAvM2F/
WqzOvSTZligOfLpx1MKoJgyDlGoZKLyQfwphRM+iztdWwwu8g6egR2og+jqhGYlo3wibqzBq6hUD
0KAM9RJkYbYNQDEx6O1+CYNvzGdmgomcE0CyljxrjTlEUGBDxIYJclD8BMWxvPF/xGQghOwIT32K
p0rSbp5pzO7mHlP7bWAaSz8qvjwmIgdNtz+FbhisEdO7OgaQSUYQHFmorwM+6cLFPncpOTM9/mAP
Yu6qFu66wuYHThjlZKZhSQBBTmoX6Tl95EaLvATI2dfsJ2VDDG7tFJwNqeDsPtxLwU8mx8u+8LCP
hEY5blQ6iiLrgk3eBD/KvCGuwoh2lHF/QUQjs2KTqpV5tRAkMSihzqb6aieYUxsSYxsMTOBCbKh8
I2xGuQ9+Hq6xQZUrJoIpvppu1+gCv2PLbpEpBaNz1hELI6/vpnvuSvGCFJaiKaf9XTgpLGJCcZas
v/ai8u51ocK0CuSB9M1gTj/u5iriJwpazCX9EO293L0reKK0JNLuecJ50O3AQr/Z40g0qsdE0Gl1
Z+/h5ch1ogOywL/SRckl7DHpR3erb36aJhnRaEKRiCjleXT9ue/X2bOvfyVNEbJclntgV1o6zsfJ
tNJYxRvn7i20MmelD00zH3SNWVTTb3oVOVPrN3M+jL60PZEvmZ+9qYYBd6CAwaq5OM1SQ6xffbW/
eXmGxItFGvm8B2vAXqQ56K4stuS37KC5ry/pxiIriPjFtRw096FXX2kNaHtHYdCcFX69ztGEbtqq
esstu94wtTVplgXsVRCjhk4hBQISmsf625dqsqnsjPUAQ8rBPLQeiotCb5asAtUlNedH1kZHGkjl
Pkr7J0uvxkUmKqSNXsLAyXtRdV5KLxiC8A9FgGvVvJldA0kjyetFVIGYnBDPLYRidKLDGVvmj7Bg
sSrV8tRXjlw6tLdpYaNw9ApJ40tpD1ZT0Em2SGZv5V7Da3g0C2tmgPTb4yf8S/HsgyV8JDiBsu0s
lpF5NRywdH2pPu0u1W7ylQd1bAlldeZnzUk4XrIckoRGKRJXMzd9zg6Urz3LX0uGwSlELMpU7o5m
yl5akfGkdV95RQJGkicXuse/ygqSa1SN27Zqf0BPIKBS8qtyckBitrOO3G5vCv0WWCgrvcrZKBTX
SdYl87gYPMy62WX0KMeHzDH4wMUKl/S7ogwBWFy/xC0CplmhzR473SxsQ1gOzUw1x5XuhSCt+6Wr
coSPe1lx1iRpWKd4DIvYWcYqzQCIoj22F1aKl8BQiCDHYDzP9fijq9yN1sYINnrcEaP01jYShyU2
/x8W2rJFN1KZJF6/9d8ijlezQKF53AEjjC3bn5t+1G+o2C+Kai5qMYYLUXrqyvIGOOfh4M1Kl6Ov
yqevLZCErT3ufE1fsjxqFkmGEViKjgWP+RSa+SlFhrcIotOQ4bp2nHnRDOXc7dizu1pBVjjOSoMv
StcPqsVcs875Anq7ZwFpdGs5aF+lG91MkrJmdYueb/B/dXmCMixxjYXdR6+k5xwjWKtzd1Jqdbiq
9GQRZj96gkBnQ0ibh+mvRhXlfQzhXk1G/StOYO+HnZ5RdnaSo0RuE/HRDOcWtgQnGercykCfZVvz
yHCdT7/kOJfuKv7/ShhJAjAjlc8DyfMcNmP1EqkNa7h6ql0pt2stRIglKIArBREnwIfhENRowLJY
6d+xRIG7DrVwSdivh2W5eCX+2dwnUW2sWkRcBUI5SoFKli+DM7QfqWGDmmNFc8vdbp6nxDIjbWto
5fs0A6OnMfbcuyaY3xaDskshPB5SKfo9ljl14RKm+jkZbA1zGN96kyZNoxr7sVaDDSRDDH+SISUz
+JagbPWuw8LY4m3lnFOMQbWXUCitkh9h0eo4+ydsVNni+F3bmWUcJLhopRFHF6WyWVYHJ63degEa
XxxZHNGAgKI45Vvb5NMnw7r0mBtlbjZ+jh2EfegwT72PNQxAh88wWR8/Pbh3NRIG6AGdeuY8gD3b
t+UmHtEAVDG9uS7OTMY8f194JfLjVjByxuoaHXHWPSutKDZKN0THx00IMs1Zh0F6GUtM9wwhZEgP
3SOeuY9Js8Nj69jxWh0kkuNEECtSrOLIb14B1mDai8hVT7SueW1S+v8wubEixl3yyuCk1uufWZAD
tsDLf8rzPp6xZqpfFZVFjGl1jNLpnhfS7rZAK+q9MVhGMWPUXO8f1+3pxgC8dEG7mOzpXoOKKISv
4J0i2lwRTf6a9vIsNB+7E7XtNqs7+IUtq3LTikDAJ93WrbXimtJbI4QBEYiAt6BP/sTHRd55xsLv
LG3ewqq+Qr7wS0lnIrfu5MGWCGtwPlSjhGvxDgE+POgdhTu6hKOTN97R7/Nxq3bB0dXT5KC3XrCD
YbxQ8HcwCw8XzvTR1HCQe0yUfG+B/n1NzZJy/7i9Txz5/ZeSg6QmTYRGtCZ2nWUJbJr8hXg+Rhuv
AoXwVISZ04Vnp/EuD/CI+xZ60dqpnqKL1tXiV04uxczTSVN3aAdZE3DfSzJG76Xt74KcFmKZl+5S
WjGnTOr9wrrLXM/uGWyNodtyupKsFIT7XBq7kabn3SmH8bmKn1AHmvc+kzRNtUlPLz6aSjfuEWO3
lppgDmL2rQ3D50JQJHFmZJUfWwvDVQWotDZEphRZlAuYPGRe3PRx6DDUIG7xdbWmB2ePN9/Zulpo
1NSU+kvEOnmHMgA9it08GwbHwchw1tLBXauPE2uG0eM2oiqZW8SUPfdBGl2LnlW/SbUVTxd5X9+w
LEWnx02Qyhd+JVljmbG9xudqPVP5LHpHH5ZFnXn8ow32c421Ft1658wgadnPKXS2k20Et8edjMBX
eWfFFzN7R9nmPJc6AE6PN6kLuNZ0z93n2Gdimpedf+g6VqtxHF59STsqjKx6a1tTKgn5Oku7J9rL
SAkkCUWmrBG2E0rM52tMK7w2WP92GvSxWWwUynNsVfVJCZ3745pr6OWTgN+t8Lo5OpMr5KTw3ud/
6T4Zky3LUOq78IQgTT8/7jI60Kd6exMa6ypHaaI7nf2Ss60Jp0NzIoRaussX4bFwmu6VtH1JaCcj
w6cAkXWT3HtO6pvGDB3+bcLkXnqe2JcSferjas3XmKk1dIiC45aa3vtQHy693e4e12zp9beGfnJW
Bt6tcu940MQ9k19Wwn7Rgk5YDACE74Nir0BR6dcQbMA9aayTE8caok2xblRR33VNvuuNKCZ2Qn2X
2FOnkb5z6B2rujv8QmaMD5WVrYm7tCymexnLr9po6t3jqsxDdY5ptt56StXcyzZnwKl4JUUD8loR
1N297jn45xnt2sfVvh+yZe4r0Tq1re7eN6NFkIB5UXswuhG8nbst2nwVE4y56uN6uLuxtZaZP1lL
VqrSKseg7BP+/bkAJ3azwGXtayVNrnzh3K4hBmqlqFHwcNvjYYoap3NtDLr179uKlsDSCpzG8vfm
VAKBloXlV4vf20NYW65bGknz37flKeG5NG3pwf7zGrKABKf34f33TXR9rWOhpSyh/n7DABqaixJ8
v7fv9zt9jmIU4BP96Pz7JlWhBEY4fRgkiQqt1cplH4MJK7qTWwTJ+XGRjEF0tnPJEBAt3PdF4Hpn
7Gozv/X/900Gde+lTC+P+wurAS1dpcG86bT0PEQJ/jy878ei6100EBZXDUem55FhxgwnS71+PNCx
MXohpZPLVAmya51bSwKqqLKma4+LjKZPGmT6geXOq6mo+FotXV6gT/GTs4v8Byvr61iqxd0YULBV
Uk3XdEfNeS9rb+vCMpB6a36JyCGjJ+iekzQc1wJJ8yYbOMoR6YcUt9PHY0EvcWE2JnLT6erjglHm
iKItUL+v5gWC60rRrOXv2/7tcWqRvAeQDTZ/bGR6/mNLj9tSWszs0NH+37ahUDJAESrtQx2Bufjn
Lfzz6o/bzCLVt4XCP+C/3v6483FbEifhGpsj7ed/3Ug8eA0FSWc4HAJq1Pf/3K3LcWA1Lox0bkZO
gW5seuTj/u8nYfr5REqk2XlG6rNVvaogWsyyLu+Va3ag/LL74+aKKmgbFNipHlctTilEoWbK5nG1
8McP5vPGOarz4kWaZ2MQ9WtRt/4RPhL6zWnLg6Zqa7uesnGne5XUbOZoK4K9NV2tK3MHj6N9UqI8
vxUWv+HpSXmujvtE4/0/nmRKk2RDG+Hh40nYDFk2o/c5SmWsX3WmF6UlmnuqyOYS19r3ey/rrNv6
Be2Ex5NInB8JhTKC7eNJpa280w+0z05Si5c6e3q8bpLn7tHLmU49nqNKjDspEKTl42qUkWmR1yzk
H1dpb+5aunFPYZ+lt6xMNo8tS032e6RbRDpmG8T/BP3U0ZfNI69ppqS3GqwAPf4MmkZpiFudl9GT
4T9BcxG3xwNs3agXTtjaq8dthVLoZ0fx0JJNz56eE0ck4IYwjjaPRzAf7o5R5l/FtI3HTYpbDIyz
w2j3uC0C2bFP0cqhNWIjjwtgOn9hSfb3j2tgTtQt4EZQMNMjvrck3JPjKjdT9u6h7pl8MfJqFmEa
ep8pvqWirMS7HRoGPsXQ2iT+2NxrLzwPdut9jpFMyNn1nRPRVJRsdk/nZXqm5ynbMFO0Fyn0kPG/
Xa3VwHde65Y8uekBlYbJQUSjckijmtVvGlnTsN39hK/BsqKUz6bbdpjZzGSV6E3zoRX3x/3wav2F
DvRgLxLP5UBHk+txBwI6ejZVHD+xv+ApdANUeNMWrfocdCOaarcPV2ajqtuSGQhn/ezlcX+QA7QO
bUc5G2PgkJGBkosWvPcZaeOy7ZP4rbTBzwuXSayOt/EF1v/u8QCKihYxSBmeDNRgJ9vtBC0tvhfa
eKcgCbW7mwM+8RLPXokqUN4a+Gm2Hg1vFuJJsp3FQiGz41glsO9bh583Ginjh+ejDO3H4Z3ql8FA
nFcwfZB4MPuFgTY9oiv9a2XV4z3IVWftGGGw8Yusmv5hboQ2Gz9CD8+OLW3lOlRativCEUs2TL13
p+kWMIyNH6w/mOElpXFKFFIGFULwFt+v3m7iQTifogMFRGQGihiH7watt//94jaNzSEK9VdM8MZK
lRN8hwClm67Kn49Nh1n0Y+ga99a7rbcZEGGvlVFPX9XEI42J1y5Rv8wgKtSXSrbNHtZ8suwbt/iM
EihCPCBQhmjB52acHkLt0hrSfh5vbsCAhAfXeeeQYSwrz+93QVT2V4eFDKI6ngoU/oImwr2rdmCs
DWEmmwH+552y+XvbwjEyhORd9uRoXbgz3SReIaoK35WAxda0iZwXncdx7hPfqRkHLZoSYnxX/2GD
+xdO8qOwNWsxBA5cMhb3Z9XFffN45ghQBQseanLZAZka1Go6EKU3CPkkWk/b9rziw3c9ymsdnzbW
+GQd4+144b/94wFt4uhY1kD1BDE7OX2kHIdUq3xo4V+PBxQDbkSpet3RiMcYqDKd/cd3o/pknCdD
+qEKG79MHpg71Uzl1VBQyTyemg/ZuWU3wLURWwCuWIULKyNs8vEn9nwkXyFoD5ISplvREIe7mGzb
Px70x5+PJ7mOMPePv+ixQR5JAlQrhrS9xR+bi6dtPh702Pr3PY/r35ujs5ZMy8jVUNl6sHjc8x8f
/n1/pCG3kiGQ5t+P/H71xwv98Ra/X8lzG/IlPPX7LTwe8+/v4/vpj81p/GroY8bxryr1s9Xv9/H4
C6ZbsfufgzT+X1Dyf5Lk/9f6Z376FD+r/x8wGxOd4v+O2dg33WdU/wtoY3rCP6ANEwoPKIu/eRp/
gzZM+78sYnmmPB8TFoc2Bb/8Hf+t/teU/m0S1aVDiCa25TdoA7S0btoqMbe6aquW6fxPQBuWTfDM
H5kwbNuzeCHVtXTV5FQ+vYk/WfMAyWQga52yRDbqhkPkxICqVtTo6cbofUh4eUlDsLK1bhcip1gY
dcqIc4yEvq/wGqlgk3FOyRawxQBXQnXa3e+rshn9BeQNHO2iQ8ca2ia+6enR39eJEF6nobTXisUd
2UgSNTOXrNkZnrlVmrekZag6JEu0V8jzBk97ynrCsTLaSy72vqWnm8+eDEmNGXGh5Ukweej6ReTC
j8NHj/neKgDmQPeYDwCTN1GJrk1r0p8W/JmdCBpYds8q49sl6cNyHYQ0RYnxGgwlWxhR/pftd8EK
31a5YF4Nf8vKxNUS9VFtqw1L2BRnBm8s89yXnjn3O2LY0SrVXZvRTbWLsp36DBqpLoA5rNSaKLB6
NoXRghtW60tfJNXcVa1jTIDYRg+qKykx+TaYDNzWoCNCUv1sIQpGbonyrGgmTbf8qHGCfoG22Z4S
aS5wty50LWAWAGt41SqYX0WnO5c6IBwqbPw1xKhtk+liVmHLRVdlMXdLwJiljW8eiK0gTSNod3bW
oWJHvaFWLrG58eDOQm+sznm4jUXRPuk1bTIqAGRMNrlxTTec9DR2Fk6CXMQJjOQ6HuygwtKm5BHQ
BHnL6zUI++TgjMd0SA3MP0qHO28Yd22FzSeK2iM9QunhKqN0XYLXWmeIggfx1QT0712NSDRFWvT2
k4CUv84N4daB8m3r90x1k03aEmvadSizHNIQZZkA45fEASu9vULrQfiNQsyLCuE6X9UR6cmu3ayr
CvGI3hP7E/jpPWQYIzGjzmnrkn8JvrWIQ0Bosi2ZmSZETdvpYSB5bBwsF8Ql4bstGWhuCoX5EURO
2OJ7kOfragpqy8eaTJyI2AWtES8JyOFZZwG2+/4kNgGNbeCSqzkQbKMSE+n1zQwkAMFvmF6xj5By
z7BhY8bKUgd8zOyM3ExpqCvN7FCnW9pZCVh6QRTc0MV4HUb2UXPEZ5/Lcm9Elr4Y7RK9Ri4tzBho
pdq8ooXc+yiMUNHAtLXDFdLpQ1aaAkqDiqCCoKGliYdkh1b5qPGjJuG8vWQ031Y+pCpsyVqP1bVV
1qPNpBx3cjIPXH18gfZwiEbnueV0fcGL423DJHfnppTnrJ46YCVKaTyt7ZoCoCfOhT6WO4zqunSC
n63d7IZKaDsI2AA4NFixiXm0UtjQj4sCgb3pVOPJ1UZmRgWDWAuUakvs1g2w3sp1zXhNohvYYCd7
Yd3v0S2T9ESi4tzrixDNcWx/SRgFCzsOjC2rnZbdiNaH4oEYCXOkem6ujxtIMOQYjWrCPokcqmtS
dWlpYbRO0q9ogovE8Bf5PZELgZn/2XdImuOX18xbVyTzx34AlTxYBZggvITTfN1iv9caZAokMLUt
uYWahuxodOiK6ujFeiEZHboIbM3ah9hh83Z0iflYTdULmhL3WLjOU6EjnXAEGILQX+n0NU3JgcpX
9GBVVkE7M4PSplflZkszixEzWYDpuiV7JOvvWl5JWMSDFuMraAaXhrHqABEZDWdF5Q0Yr6nmVWu6
azrxkIfTUkMdaqmryPJ+DoBrfP7J6X7HSyB0ximIoNsoYG6MiYFDJ6W/lhMDh5MaTqHpNg9ATk57
esdu4q0DC3pOOnF0uomoU9jZO5aDaqcqYbUD8JIgoweQKCfuTpMlitzYDeHfGQ1s58HnKet61030
nj8u+rTeRH755JCRvhIJfA1PG6FuF1px4aOsIA3OhIrEPJ2gQeOoWyiZoo59qNeWpQ3mUof9nmqe
dWidCElPHKIA0huGvQj9dzRa5x3W1VVhuta76XP+QOG30INQ3VRdau6sqtPRcH5Js06vDYOPK2w7
SQJiTwsAlc9ek/Gtmu6UjicXSHXvJV5GOnVQ98tk2+qu/mnQ0CI+SWt3rtLeSedNjljlTXDuAFl7
qStXfQI2Ja5kqO171rrQ3X2bZtYrINvjOJJZ3hj6pwWll2Vnr8DdhRydTq5UujrqFdI8mAm18UB7
1+uiNtKTUFRIj/nIGhMN85KdnV2ntjcDJuldThRL04UnPgVYZE0umVfVb0XZnUJdnAVc2FuSt7jQ
mA+clQpWDcDUeq1ojMyQC93zEeL/YKrJT6VEIz8YfwE9QSkIsfnJgBu0VgI923ZOiQuj5tUJLQZx
YDlrIIQW5xpH3zoBQKvM0rOzGjj7usbLYitl8swTi6UhrWvJTwrmfnmI8VXUU75AebATRAbCgcj6
uDrgxZsRJ9EsByZoB3YphqmPPx8XxCk2W7X31r5q1nMqqmIxRpBVVtRf1cHvTNQqpnCRhNf1IR71
+kAIxc/c8LFuTDcRKtAcksKwN4lj7YPRMOuZWYzNoeX9YUOjOvGj9GCqPsJ9FtmrgjQAxj9Ahmbq
49LMaIEmZn/1UuAAWo0MiWCx6KCikXEG/6NM/ZNnsYtmefJOkq6NOCOq96FswDnVebzFEaPNYzrY
x7iFzKI7yMxixX7xMw5jYTT4yPdFQ0zfZO1W9PaInoGobYT3ZfFoLyWnxAx3RamT/akeVL7AQ21V
1YKMumFet42/VytMSnU8Nthpe5XBe9cvxyK/qL7JCTXTtL1AjjvY9cnvOufae5OT3Ff4eV8QoWnL
MLWcc98FmM2yXrlQrSgoUzX7e/3BsiD4mf+HDEzzX7NOpmLVplrFqkG56tiouf+1WFUTfsxjytsk
Lg25mN38LBVxrUdm30qcH0p+QKtIWAhDAGM7etKC6CDuUE2VYSVS/5ODwleuNP1BD+qNSENGsjVG
69bpd7xqt0Gj/RaG1YcyZBjGBpEwusEvk9ZiFzP4hBKjHIt6DNZ1JRFZh81EJcFuTjczUD0QSuWF
mgeK1ohoZ3QACtXxQvEQwP6xvvgPX4Rm/Z9lu+2qBjU7uZE0L6YFwp9le9lbFpSvqFlAXqsPMEpQ
4uaMsHtPWZmFz9kUwwOyJgUzqOtnm85mxmHqiI5IMu3PIoV3S5W26HsjOtcBPhGKjI0iVOU9hAyn
O0POWCkmLRtsMDa7YTaaTbOOI+MD+Ji5QQJRzxIt/3xUMECO2J2MMlkpMP3n/83eefTGkmRZ+q8M
eu85rswF0N2L0IIiggyq2DjIR9KluTLXv34+Z1YXKrOrqqeB2TQwtcv36pERLsyu3XvOd9zEyfcR
eQ1r00u+KcTcuy7wnnW9zVCe6t/CsVCAeQidSVUKU8vadp0hDqGV3ZtVWrzFvdoB2bqgkQEwFJMv
Y1TRi4tCjDBskptoA3f3yCe2TmfEx9Jr4OlYdove2I5PingN1HhB1DgfNm1+T3PLWaLNo54ihS8A
PsiiFRujL7w1TH5Keip4Y46bhS/iCx1sFzPb2EqxKwEH2FnjLIVFMW2OiKU08vmUIv7S15ndkUal
Q4IlRrDeenQ5Nn7aQr6Igp2TODVmZesDLIhaOJ1E8S7xJBoY94fKwqHjgiEs7HlmoTnLyG+XZqMn
B2CnS5sTySExn/IanbTDrByfefWI3FJsC9kGa3IFmkVf+2qDfLdnOalOSQF3r07Tl2C+tp5ALaxa
DDhNOSL/RxWzSE2zfszd4aXSyo8S008tc3+Lbv21FqxJIYkxyEHtS6YlT3bAZ+4z7UOz737ymA03
eogc9KOha6FZDhML64J3l4s0Al9AuRPEby6u8UuOt5KuNpLR7I3531lquIsmo95jI1rr4O0f0/FL
aoFDlFedPo+JvP3nr4b4z+BIzzU823BMAxrv7wfevwlPy5wytTo08quxAWBdB1wq3Y1OBnOJ0Y4u
pgRjJUNvQmvG40CV0DUTuqSJ0wLj8CMkkWcQW4tJufYDarIA/IkgFweKD4GrKyH2Apj/IkUM1GZ7
Ex01G3ixiKzwgtr7qM07ijsBus5MNR7GMH82C/nmD+I9a6gC/c7D30AcEWQzIiOYxoykRduNPOrI
FxZ9SUFsCJ/Oko/hoNI/DZaABQZO9BIORnLmzsSv12wzYA5az9pYqWWvAwgmSQgl5f/3e3LOeuN/
EQFsWCTu/eN+z83XxzsS1j82fPgXfwkXdH6jj0JOswVz3AZrSSbkX8iq4jdDt2CkmkxEfd2Zc//+
o+Fj/4bByCeK0PcclL1zG0YVbRP9279Y1m9zl8fWfV24DuFh/n+n4WMQSfPHjo9JmhlJEOY8HdP5
W+9PZNU6yF3CUTMDG3FEkosL0rtF/viLQAbzq3FHONDSj28FNEJmp0re9M3M6ZweQBmhg9PK8W6o
EgJ82wnTquPm3hHi0LnQ0FBwhg6Ozux9t7Sw2ZhShwnXGxz0i7reOKE3YN9jazF7LbqjkZGusRxM
a6brxboqYv8pa43Pgh79Atleuql17R6BZ4r/r2yOuHqNRZKZ9oHUFJheeJyX/lRbe0vh88bbcMFh
jtqE+cRSSSxPPg6ZA9kJ0dIhmX7hUOTjrwmbldCNt8xIdlVuu8lCZsjqJjf/LphCA1xHcKf5v7S0
gqo9I/ycsDaWyCtu8jbAGDqYuSXJRtBDSoMR3UpllB95Xr5qQ9A81HkI6FOAhQMcLfdtQ+iTOdqP
iVd5z8hlYvy/ifs8TtJdlQW+gUXA0f5YFdUNcE58hCMG7JwYwS6m4eQw0zaqFshkfrUxy+copJei
4FCaFON4T0CEvkvLZotuAXGnTlpyULbTkui510RLOQFVw7M3js9jNDyBpymWzkSbgRw5dobQQikX
Tw92XA6rqrfnnNb+Hl7gDcqLdVPolzKKWAhFv/NyjpCAuLFPSVTUpcO3lqH5REgteSQ5LhAm/3Pu
1qwn4vCyhKWv7dM+uCp/hJ9vf0JPytai9h4YYXkgBv3mZmw4q4xj/sj4LH7KC/HmZUFGRHDTr7W+
JZJLkskhBu9LVAkdgh7AkCM0nltB4HnEZhgSOENX8bZFDroeGeouIGrsQkseqjy80iV64GEjFC7o
gAVInBG29sTwWaz7ijqRpgiilZRxuW/+stOU/KWqeG/LivwgVJyLgeIE1SMqtDiADDPM0QIgN5aI
Ha9dGQKinMDSsZPu3TrKtyLQcWxPOMz7VFkPNVpKtljiHzpEX0utsj4bcOCtyf6AsmM49j3HC2uI
23vmIiCgyA9GPWrUZ8URCF9yvdZKPFm2ra8TH7c4kXS9T09MDq1N+g9kJ9+dSbwmQjvz1PsEwFOS
OxsWHt4+P0SBX6bkL+CKkyG8IY1nvA/iG3RvwzqW/atlAlPLMn4ZmHqYNgPKyTjMD0qhPDTS3lpT
E1yU7cM3cF6RUnIuFSCtorpHAjskXwwL73jmkWLHkM86ahpyzvqFbHqXfc5XR8xRc0eCl7Mv8Buk
lmmsM193l1nrhSt0u+EBKhli5AE2ZOb4+8H0LbqWMNgSg6xAdIk2jTo6cdaI6rdJS22tXNDLZuiM
xyGeQ4Gs/hwIfVX2PZpovaUNks3OMzm8DAkpRY7nbTKDpKsk0G51I340yYCClGrzHrvkfwaDcWV+
r61Qpn/RQVELtyLcGfjgxrIqdXR1Ol41CuRdriuCLTBDJ5aK1yGpquiAMZolngxuPZgve5Ac9wlD
62UObAUinZ2vMVyiBe+ZvptgpPnKjN95kLudp8GkqVSFw5czwrLFzPE+RR7nNdCDljfhL5X+hvnR
Xc+5Yw6zxcECU76y01eZTN8R8omFoXevkSy+e5zVdh59oNu/bxEvLgkCfMOmv5MyWU1usE40SRBF
v4GofQh7zFRTdafwdS4svZAQMops6TAdXmiFYrkWb7VdYyeJ3v0c1xpemk2QBfZigCUMQ6F9Em61
JXnPXhlzpLhbRpAfdAcdXvxZFcY1NbVd4SGlcQXQZz2fyPuWVbYZkSLvKNs+gCSVW59Izd04aOtE
iRqwWV8C086Tvc0NwPGB6KzPzexOTcapc2Yqsmc+JMRxLLop6G4wrz0oIUqeG8b2MqNEA85HikG6
kl5aLWnvNkuHng1hNgfy5bGVmOaBjs7jpHdXAzAuWk/6irgtAd1gk570ielqT9cG2ORbX1pQP8fu
rlb1IRmxseF5fLB417syfQwH+ZrHZKZJOa36mMQG0ldS4miq9sZoI/AqBYjhwaSW6+ypwNupHhsn
b5ajlQ13U0ZsFawvkH0+4IHBJGBXZ+7JIBonR3DTOulDmDGrLJGauwNWBbMq0qWq8ouXtPYxwNK4
rYzm0QXKR7617W0STb1BEn/T4ileUM2TiYlJHShuxKGCLh8KnAFz9Pge4Tyn32zfGVn3SC426XQV
0qbQ9Jd4nOsFEeD5wjQhELeV/qx1mVyYfUFDWrkfphK7qnKJGZgcydiCzrUrnQfmXrClagb+3jDP
FiotRlgZouSDQp1PeDglWhSDwN9pzJ6xdXyyRbIukfkxJfYytk3IfQgrGJGflEGXt203nd48e3r3
UE76l9W69bLNZkZmmKNSZAShIW9XmWVzpqnPY2iMhIG497Zduivg1Od2GLa0v3ZV334Qj3JFrIkL
3nxstPED2zCMTDJTEsvFnexsa0fQFrN6V3/Jwzja513pn2ImHZybaQ1kjbNpK21T9awlyYjambyl
VpGqluySGhCb2yUrFSCHVARwZqWNEA1QwrqYhosTxmeOck+qdnbS6fZWG9zAVjqFY79zbeLuglAS
YjWkDyLVz1nd3oeWW96JMPn0e8AmSGFJfo65/IUTmUtPwf6yB71aZTTgWwdCVOxO7AUivfUG+j21
3T7hlwQbrm8QYa7CXNyQWbYWab1jadipGRlppWqRWfkHUVkHODJLkq1QzjTEQZRLKG8rppgrkEa0
3ptDHqGZQRJlN+LBJUJTq7WVDoDPyuRtNiO943gloXyt6gndOXqXYlcg/1tVVkD3ku0M/Y5QWFRa
LL0424F6LgPRHEGa3ZvsnVKkO7p+r8SbECeksJ0iL+H5i5zHqCNVK43PvSOfrbJZSt6lRJH2jpMU
Tet2pmvXOV4aSQoZrqy4a5Yk5KzDHlUy4LytHEAzjc5ja3SEvxgbuv/bYASSBCbAAazRGNkugvpV
dnNzxN7EKY1KdKWYPksggliim8nkhQxgEdni0DpGvppNM2M5V1qi38ZFtx16/ZEOMSd6K4DOSzPb
80+aSx/Tp+MJPC1c0un+nmSE0sM5FiiWwzYgr68E32DQgeF62/jvrZEvU15ElHrLOvPeMrsBxxgJ
Ai4dajqEq1tGQpy70XHH1EIlQz8LUKVr9+0yH5MKH5oLBGP4mjJ1Sptqn+es1aVqye0QCnxichuQ
Qtg4FUr4bl+yAuVmde8N05F1p1p43YSZAuKZO+egdXExZ9fgN5U0x73nUdaHaBAPHGtXyGFvsyr4
sAsfDe3ofI/VJHCo9BcrS+uF9PCDMZojUQaiKJuOxiikCJ9YYtf6YG6byTjoQCdQU2YbBEYvrshO
NUlfyPNanKrVr14hipOGdt9YrrPQLWAyql+bDhJvCps8LqjlIkrE2HPve5IRa4z9BWVD4pxRPa9k
fBMSciQLPotdPfW4TobROAe5egnqeJvMYeZq9v2mcTehI4zWPQwXjHOvDp6EdkZnsyI6uSCyp9rm
qXvjVfFDqJNV6G4sRheBMKD+cFRbWE5EzhQOSE4qhDGumkmt5jVD7z5H9G6BzPdlbH8jsdqNRnB2
YZx3wwND7m1QKfKVvh2JZx+iSURKQos/xfPAsKtq5WG3asaHjs2ujWci5XU2p0pJGE5xLgqfGyO+
HNbmfqhWsGchDTwWfnj0g6eWP01d/BEYDo0oX/P8LiV9iyT4cMjOaqS9l+oywlctoW05eO27Fjhw
l93EjnExR8SbbUqjcFiwj2HwDo+YQteWiI9Z667zBtMz1SHx9avILNY2n66wSaXLLZRJxt61ml+J
Kl+mvl/5dM0UxzqNwjqcmB743rruSyphjEpxuVQpSxqUMeXgHaTY82pxIcOMvlC6kC4D2rLESfAZ
VRpNue42V8a6U7OZAKhWBMqqiBgnhOQgQYmryYvo0/3UQk0I8bfAsV21PahqnGm0Rc5+91049UfF
kplMlkVDOD5FWk+uggV5WmjZK3cEDd4co2dtZPfi0+Jxum6t40EAjw26LFzVPCa6GT6aXrRJM20H
ZfDct6+D+dR3xNaTTt/xlQzPvBb2uOwzsZcNvEvQ+Ug+yTGR4d6zoo9amatw0N+ECy4/FdvJjlmo
ilew6/vC7dZR0e07VlI/sRhJNximuxVTwwNULx6MCu6rw59UU+ItQ5zsyzhzrE07hxz5bCTduOXG
EVnV5Y86RUispWcmjyNkR5yBI4ckuID6Q83Xbnsw53a+AbO8bfOKrS1cEQ58KHCr4O8754jAc58g
tti7SzpnRT98qzcx0YjygB32hCxMMHS0do5yN+MAFSEP3AGHqs+DkXInymZVDwMg23AnSJy7Z0cX
2z5ABcyGOqbtMTdCXMqa8dHEOBttEB6eubJ18BHwshahBBLVlYFPdJ3e70RMUnGup9E9Bm9Y5Qau
tFrG7Epo0V1NJwnC8D6kFXLpQESsi067p61835UfKmPtVJh1kcWxzRyHkqlo3D8oF9t0O8dPFqF3
tQ2fZjQeTEMvAa+02s7UKTTQxzXUH6Ao/O6WLF2SUy3Mao4k1FWN6zYiZwlgIcbVyE/P0IrRHsJG
irwt4SJ4JtBIWE+DZ1yRDS4II907tnXMI3flmO3ODhXlnWBOX7FwxPEIllADXj91cU0S9OzYLMSm
ZkA5B6P0lX7rJjU9lD651ALtKy4bkAPjwW6r29brvEWCLy4R/caYnugmfNIJYrP6lWEahoLyXSIp
JU7kAPfpiBUDl7G/p6Oc7x04Ox0zzwHsEJLrbVJJZO7ZztfsD78Mva0gBBel0HmywkMSxXedZt4O
LsTIWH3pOUbfaVbkR/QF9AQfWxx7+MlFuu27zmKSkqy1uiJVJf8Crs09NgOqDgkPRtrjqUVKDxMI
WIFKENAgPty6OX2ZcRRby29mb+W24gRgZsWOtDkO9fkFQ+dbnPkhMcEoHEsr81eFX5AU2oTqfZjY
98YUDy/gzebY4DiFptNGSA0tXL6Qbaj7xTaNI43Or4ndtMdS5vuz4KJv8ttiiov7KmyCFzMtuz39
+TsDlvK9E6DGaGOCuadCB23q0kHREmxPFT2dTWGVcOwwd3NCibJkkQjYc5Qbw6ZtkBpWJDwvqDaB
ZNQ5dbLRiI2ninIpCPFahCboTy8HGK61oiKbnTFF4pna793x//2HEdrvSUu/CvSVcRg1f/rPf/+/
UPD9T9Lm+fRX/3Gv9vzevNd/6NTO///fO7XCoFPLpIB6zHPpxf7epRX6b64wPFqApme4oOC8v3Zp
Tec3AzmWIDELb5VAL/DXLq1p/2Z7dCdIPHRsl/fG/G91aeke/0GVh6aZ38L/bJfzky3MP473zLJK
WocQvlXQmiB0cuay2M5r/x1IhLUcmvAAbvHVPpmNSceCmRqaLgZy/aivDY0VFnvhMigwyA75888w
x8vb099cx783g5w/QwEdGHjD57/9i2txeheO56BFtITl2safRpBkAPLgpna98kbtMo479pHvJLpj
1CFg9Hv7ZLLvYjf0F5JG6BJUvlrI1T//DNyK//QR3Pkm2aztpjs31P92CmqnM4kp1+tVBQFL15xL
YngXNafXmFFwqWdQXzGQ2fzPf6tJAtqffi1PhW/SdLEdkkzcP90djtyJN5XoqsasXklM8n4iNy3U
HsayWH60TaohzJvnMjG+F1ZJpxz2ZcIkyF7agEEnjnRDLJZOnb6MYbXO8cAOtnb1fKB5rmyQHUX/
1d2y53C2P39qYUBLmGcJHuKd+WL+zWBsyoehQXWUr4RX1RevbIht98NrgzBlOSEOPdlTFu4MgAAY
ArFtMx6mWRF0QIKIX37hhXjrzER8dQKG1S7KccrWznSXkr4K0vMQy2w/UfKDyzoyNbgtwKtwWr7T
RqLSqH9aMT3IuDhpY7EtRXznIAszY3GFcbInEGcDCwVYlgQ3Wm/McakTKm2E1g6o+d5xnppu3Ewg
v6Af4PtaR26yKX0YiGzHpUYSN3pQ1e5NUawnB0kbvBC3KG6MXi0derNOlewCDUDhYN3YNpHuNfPV
VN9FI+r4b5rgm9wJ70tzJK/5UCQu2EaQT+R9jj1Rmnm0NdpqU3XgQh/BFj0Mfn4TBPbRCoONw2Ej
i8lnzfpzDIteePeV3+0iekvK64HLVOgBq+JCGvLeL3USpvAC6/llIpKuJOw1qUHTD6QILwyLqlY9
6vXwCKtxJUpn7zbBtTWoCeCsYJvcaG2z1qFC48pF3jAcJaAYjG6PJezdxowOblbdjZV3F0oYqHGJ
rXWiZTN+2IGzK0xJF1RxphhpszNghLcaHjCM4h8N4wXt52UTxbdIYvDyZLQMJ7QhKQ6/YY/pjVak
v8FZiVznLVNoC+vgDhnnhnBOzA3mFpPoAz6qpZ+B3mAy3gTjLu7FCnAJYq17k6NfTUokiK242yej
Rcrd+CSNbm3DK64qaztE3VNUlbe0qxipuiegM/jlelaOkEeBiHlqjkE9ZTZNENNtfoUm1L26vkZF
m25GvzJXzH1Wfj+de2mpVRzHDqiuuD44GkhVLDePIThPAf2l1O48M9gocuVS5uJuTkgSX9DJoF1H
jvGkNz6NnPFJ8bOiOvvV6mrtqvDepuWI2vVc42JczFe51+WLC+YlBd5iga5mVBLjLOJa2cSli6se
86boJBwN9i28/yc9feslmQHhdMpQTRP9NvkcGhE2VfVXpsSqByKm1LOXjEeBWNhp+p3TfGt6uo3m
EqyWx95I0D4Beoq9XSksH4AU965rkXm0DOxgERY3gYMs03ffATpX5K16Ymnp5TofvWJTcEInpvom
LK2t47eHVoH3NdAHi/6sKTRaabgNfUx1xLy0BmLMeGc60Z701AXknhNGaWFVGy+ddp7iMKk481YD
bXdiotAeRma0bq0RsSasqskC1kewuYMyS0BAshjGz0vj1A97RXZOlLXnkJ5CO4yHoMlOetQfq8be
6slMfdeXHvIVTztl7g2W57qIsduTsqOZO5solAYVbwSwcMRT76vuOEX+piJLSk5EolftmRSYPeHt
RxHru/n+yrCiKV/sSdcwIk4XVXlwE+Y9k3uXlMw7GwTQdrnAWfiCebiBqAFLs8lXiZsuS+e58T7t
wlmpmI8uJSrwdl1HcjPfIw72QHFplRRYMaYGJVwp79S2a4m1cFAQJ8M5GIa9ZmfAKLeji0uqEFva
NuvShWUHcoCjaFAMqyS1NyWvbTM+c0iG8LNHn7jr/eCBRfehyrPvDGAV2gr7s/eKs9FE4yJNuhXe
HuzjkqcvFN4L1JNHq7HOOjrDpVEoD6F5+jXpqMvJHIO0V/W0XVsNNBEWfJ+ZXZzCwNcLflUO6dgb
DhE9+ETGO7cUDBeiFeSQmcjsqGUptPcuDB7ppZxoGXZA9XsgjaHm4iWb7sQAeJPpyrqS1q1WAmK1
fznmuJn5rEaMD4+TN8BFCQxCzx8N/ISDvSWk69GA8migBk6gIcWW2hADfzbybOu6ycGOMXMzy32J
dfOpbIAmuGrd6e0Sz9EzFF1toTXZHVPJRQi0rDfU2UrxO/Y1YYH5rElqXyM9ZeEPd6AorhXosJb1
oDJRNuUJtQshwXv0kAdiFefkbYXtFwDvUsfUv3Qj61r7kkiKS4IbPBvQcr/qUh70bsRakBAP3HP1
mkzROqyaXepEJaASb6kiJYAicr80S8dkWnMTOSYojVZCGuUgVWEyGRfEqN+BzK6F6ZN8XuyHpkLI
Xjy7qrxaE+OfPn8kWuC1ctFVdoJzhp7Mm14il4HDjwrTkoNEZL6FIXbqwgFgNmb+AtSKt5h/hkh6
DspacWXafGVEhRb1fQyjQ4ZYdmFKvgPneqBRNqcfWjz3mq/Obs6Si55vp+ny5Nj+xSuSbzRj62LW
kI8xHaugQafZ9acxPnRV9O1W1Zdqsn02952wyDPjbGgfITVrYNGuCiLeOea91QVJ6kZWrMyeZGdu
jM7kKL9yiBoWoFQrWdyRu5hlxXeaI2JXgJe4UrnFdCxishvO2a4h5K5lJtG9JjlnXR8wphTZt5XA
nvm5LF3N96cZu+7MYQupAWUDwswuNrelC50MNfg6nAoDiQ3fEq3iEyXGfaYmJgyx9syYhEaBDF54
ez6qOdIlaCjTBNmJMaWaAXQMVdX44HTJL7exQUSRJcIxj4QCISX7wK+8yxgcj/G3E/GjGo2bLsA4
wq6CwNwJrmDNUxkU062XMKrqY+6nY4AoCzsFbczMJgYTFfWXzQIcbiJ8uViq85NLLjRDTTQFCLNC
g5Ue/uKVzi9GOr9axqb3acTghFP+uq35oUkbf8/Xryg5ICBTg+qRvynZCN4RQKexu6VXA9AqfchM
99PHvLqUgbzmgbwFV8Q0ypWnyKV5wzRLDOaOtOhX+F/mStnOp112p1Il+xxB2ISmCmmtXFCXbFw0
AtvBD2+14LsC+7OA8naV0n8EibUILZ3AJymvPlxpxh6MxwftDFHxu2wNEjCZ+y3b6skygx0vHoOh
iYFpnd0USUoR5NObze9q5FNLiUTB7sBBZSx2Tl3vu8zd2lDY0JZTk7cRJgjK6lWGZzkZclzRzrQA
tIOxUdrEtI39B1mTEKcYTMthokugFzyMqbmePO8uC8kIKK0uAGYSH2x2FwAC730JRZlAjE1l8wlK
RizIgB/cvn837CfgV98/72dCntNkjgu9L4jv5gnQBtr2ocMktuO/6HdRzsyXIcbcCxmTpxmp2nII
84doym+iiAtjBly3yiAjd4aW2MUJIfx3URcnu+tQ6sMJZla8aH1C7HMEBxGAJMlkajsffZr+03X8
fFXVP1QQ8dgh1k3qaGU0RnAw3ZtOh3jXJ0fp+TzXrrHjrWRFMWJYg36xr+JCbZ22OlrQisBWdIwq
KO+xVF0McbUTti+H9E24WjSdf+wNIH3WYGSAFjYZnTPPevCJ9GBR0vnyZvjdBGxBjc2AwQaEVchT
YAYUJGVCJ3bMD5MB0Rfcm6nXHmrOceV7LJpOnX0rz/soMo8VnGdjml+fQJlkUpTvvqEg5lGgV/7M
dZxfNGC0cpkDv8VLejK67Gks+S1TjcLDdxnnTUNK4epqAOahvzn+owE4eRt0OZ0/HSzpxGX254WY
XthCYcywcu/idvxNk6CbLQjcw3Xt4eexDuNII7mnG2cZouMxTpaBwYzGYIZMhpkkAyO96nlABEUy
B73o+Snw5HfICXUBgJrp67qrsqXpiIxieTDXNnQ89pyAYl8nzrdDVETfqIi6bGEp9hOQcacCvRYS
Gz6se9JodYJJZhwWaaSLDLdEmB167YC7b0dOy5dexgiZou/QQCHocAAaELlgZep4xCHEUbmeC/Lu
aaCO6KXKfmWgomSDv28z/pSJzsVMnNNAlZU6hE8abCFpyD+e7etc8aumxQiE5LUZXLg6ElQG5pf5
9KCbw3tX2jt/3ppqxk4sCTbDz/au9+/HjO8/emw0oEZOmmRfscqTnnyYFp0CXpus5I99m90ogAif
9evMdS56xEZlj2ifHFpmRrpH9OrRmo2/UT6Rx+N2DJMHFiGWGRQjFPhjtBmKGdzPiWAts/hb1f6l
A72uk6MIzZnAIrHT2a44C1Q3uLtZoHlUApVcefH1RZZxdc1MXGTQYNqNn3+ej0zxs0eWdfpIO5Jg
roNGX8Nwku/55aR8u1ZVcD+/rIHFhurWT2Wo7srEu5iYA0pBH2L+13AuHtuCiUdyne9S42c3iJqv
WOowBiruqnEb+x94ATcGZPr5AocNn0t5l3l1SEfrkoaU9Kz8YdKZ68KDfKGXajF8xAUt7bZg9U9L
rn4B8SSJuFwRutH54qhR3fsyOv9cYYFEEDY9iCwddO1Iu1am7yYL3MrUY5hZIdPuiQTGDDIOi93P
v3FLn747or/5WQ/c/GYwM4iefKecSzO/Pzb3EFHAAsrppQ3YkI2uOGV6caIBQhT0vIApnqe0uNYD
n3O+L/RO50An2gLVnRM5H5HLZsVZ91q1+VVDZ7PIq2tOn8BKgkNLWsyiact7vhidrjzDAKEdczoN
cV7emkH7LuUj1ZO5oFE3EXGZ3HBROVZXgiF79w6v1VnBXIOeH6yixH8hFfAlMvXNzzf4+Sr4yKa+
2uUChH86zyl48kqHj+H79mdyJyseC4Tsi2p6JdfpI57YKObl42elAClzbQXdLss+TMnElfrUs/Fa
UV/aRvNaTBbY33HvF0jnLOoeAkR/fyF6wVozv5lFLj8U80iBxLoIUhydfAY0U8jvuhuQxiqvbyaU
SPVETCvFgfSXykPqCEI8a2wmtBJ4ZkfAYyEBHur7TLMXNn6S3m2Ok0PIiia1iIyW8raPrW+jIjVO
M+H2tV85YC8rYj7cOufJN9Y4y5eNupli3ra6oJAkcifxw2/2h5NBWWSM5pr+whqbxmbeosMgvYYi
u5lrRROPoy2UtXCEXNMi+Klwu3j8nrA+CXmc3/+fwiied8044vNVz0UXXqTeIJz0X9Bto6ov1XkY
KLAVWv4S+Cp2VJtyG+RqbjHnmGubiLVS1qw+89aHK+EqtQRvAXk/aUXeXX4VMvymjbLsnexGT9Lv
UOvu4/38sCamvQonnzuXXVU2L8DgGBcjvKDVSF94kd21bYs7wSSbVpD71HE0qdWvIIX/5hpyH6F8
SNXwKlG0QVh57wUrV9bCgmSP3nj+9A69+JwpexOZKMwh2CfpGr3ddV5TC27/xMexajx/gidlXjP0
KrhouvYF7fc0vxvzW5vK2lyHin890NfhCSBr9d6FLurVL+RhXmspb9rYv8yvS+63R0xb53lxySeG
cvNA7ucnx0l+mle9us6uXcwml4odzRtbezXd/Joii0vL3QC8efC055/n2w/gnIfYyZiib7CW7JK4
LNe6rxGMzYI838GpJUZtLkaLfPyVjUyZeMHn6x/xmADp36Gavw4l2Wa5Gu/FPGYtGMCMZf0h5mm/
obEG3SWJ86VZlIj4dn7ed0ZeJst6sXQHTqp5FV3nu4V/ejUSub0hsgLzk1J7I/OBY0WYR1GWzSKd
GwOg1rwAz9djUOm3qN07tqYVMPI1LomnPooYf2VXSNseQkgYc217/ulMTz0rmNM7x7DonuYL9POA
zLvJEL4QS1OtKnMcl85QfXY9W2kLZHQxEH6q4dOmN8+eT8wBM6EJOElW9KumM+B2+KgpIswhC90v
HyPDONshT9cwTOlm/jvUrdE7523cgYG3zEH77LIciLQIsWYjRl4AKeOqejpypYxxtiPBTKLAOzKe
JYQ8cvY5bcSF1jrPtUQs08JoWZak00eKzyh6Zr9G6m+xMHUaZWarWC3kgIRAYy9YtsZEMDa7YBPl
6b3bYE0lG5VDo6e2M7XDmnd7kpYb1lAgM/OqTWjcuB1pBc4pYPHO0hoYo1H2XqYax1yBfMipGnqI
AzuT2aJNCvzqkLT6efbJuTgYlnZdResAp1D8llROdWga4JVJ1TbATXvEo6RDHitRVEuD/XKo3O5p
rKonEQ71ryhh3EdHLMiHVwICCLFRpnFRPmietDuZCMLOFaGMG4/6AEOKKHakrcMvjZXGzc6/WgI1
byVytW2Uq09rSOzbfv6jwbkx6ywETs+fVJ446gAgV51bkmeU5/Qi/vnkwJgHEn+cmVAhePAcGFa4
LvyGP/bgA81zYxUDup87s1mXbcpCrGwn2OgR5jyyQ1jp2dsPjp5saj/YuPZbG1VbrTdvhafvfj7N
/+th4G38qy5U8d38mdTxPxXnYc5uun88MnyhW/G/Fu95+rdjw59/8xeDh/hNuNjudMZ8josQlfHQ
Xwwe9m9M60yHYYkrTB90x19Hh5YJ7MM0bd/XPdt2TQfXxX8YPIzfLNs0PWwZMCh//urf//XvDHT/
vkcS+9gfnzFT6ML0XM/3BYUOJqg/DcU4XeA9jqA4dHX1f7g7s2XlkSTPv0q9gMrYJMHNmE2EdgkE
YucGY0csQiySgKefX5DVWdll3WNdczl5Tp6PRVJsHh6+/h2k9FteTcliMLDgNx4EhadA51CgUQlr
76B5f2vdzoVadu1vui0J+Iez67XgVC8f6y/jJ9BUuwagZVycG8eh1z4WWLvJs7w15RFcqIJo0A6F
mS5Ls3mxHsbzq4PmdHhgtLsDLEx1GfBEihqQIVnGtn1/q815+dnpZS2zvp/rV14fD2JkDEBWgZMW
9VvnYWnNy6pzTlefstjheZprl0OomW/7+amHnXu7ezYM59E+JUQX9Zut9/B8Tndg8QoD99W7oIDG
HWE5pxjZUgtPFeiP+WlUu6DZHY96VFFx4pU1MaBReQJR6HY7THD3+uWr1i0/h97t2SnFLdcW17wO
xt2hTrDwjdo0BViKj3a3zaeUSaxPwSCwq3bHb5rUGzZaL5cE5biuLx+AZ+SrvFWNC2av0X45nart
6EfTbugt4n5PZnLN8qj+BWTu1PA+Who3LhTxqX1mlIVOsvYrNBo3hygNB3nBXlbZ+lLk9uV6wvvz
QSQj7vSAbngmj71xbQBJ0X7lorbEZWaWNWLkWrvzF/hDYCRbeN5a2SZtrtoGaa2aVZ7b/qWpWUZV
eAZFTb7VgSSNmtVonjwyVkHmxOJyM4aQPxGx+uhdvrDHnwdgJzugHkR6+gC0NqWWFWbSC8ePzHN9
/Wkbkfl42elpGd7TEhRWYjFTPGtpiyZIbtfBe162ULVPBMK8j9j0NELPmmeHmGuP84V6NB+/OJte
ml5n7dMlObY7o/RUYGz/rslf9AFMCTpp7rbab786fwIdVMdGpgHCVZvdgSZbpg3qxemkFbT80mzb
qXnyn61ikpJEQiEtl5MrNq/EHClsYP3gF5z0Qns+MWTg5XiVaVCohA9VYIgInfOJbAKtcGsA6x5f
tXFNaVSNDqme+JMI2n2l82Ne80i+cw3Qzcjzowbhqx7obZKsKyql5m99o9XbSa0sgyMA+6LSDgNq
K+Fwa+ge6Z5zs1kbPd4VEse9q2kUKqm9n5hZSvKezi9yB9sXirrjkyrzWvhp6+vi9jlKopec+0VL
MuC4SBFsYfEk3nOp966lmTy/RrfSr/MPuVpEU41Od+XCudzmlI90CrKI2vVm8K6bi2ubJP1j2ZkX
oIYfLssBAb9kWzVu0eHwCFRo8wGc0CWy+ft83T4wlFDU5Uw2k3lYPEwKVBCnR349xravCZilfjsN
iuulf3xktmlSzC/VcSheq+YWB57beT8pTfoJ68t0YFbUta06b3TYLzINOARyCYgIMRX9QqXIPm9l
mH05A7N24yx0/T6mNlfv/M38h0mdrpyyt6icTZUr815eCvuSF02rfr0fhp3ltelrJYZAOMMhvtVq
80u7rbxKw5K654QGU2goo9DcY/m595+39jLKH9oAuJoaUItfQqAOx94NeEfnc0qnR+KexBNfY3SA
cYVv43zw7t/Gstc8ELZbNLSCqODieBtcX2nZP1NByjpgoTWoVOpR1PTeK5ZA2jy0WaozjtetMMLM
VBmi9/MYzFnquVw/mmwc8Dpiw6qwlce39pU4giVpBO0XnlfqscMRQXk+U5uT2KTPxwVBed4x8GN0
dPiu9ppfXjypdSXYiLLVL7xqh7d4XJ5E9N2N2/ysZ3GGwRyTycsAvPG8I5+7ayg3OYhwd2JYjbC4
U+mjYdYo/5F2SdHLxfHSHJXfjtEF3lcFMTU333P+kGAKeTeSIuzXveyZ9XTQaZr98n4CFACBEkAX
xLny/aBIxZeMaVCwn0V9fMwuF78DdUadDx6UU+OGNH4Ym/VW3wTJ5/W8n3Bygd16fD2sYkk+9qVz
3dQxgVWdUoFMrFTweeuAAwFglUoU5weBct/GvqOOibx2nd0+Xwxzp9nF0Ih0Li8zIju3z0NrCC7M
mCCCwaupedXpvqEQ9KLC3QSS2hp7ysm+ZyVVy47Kz3HMr3FxNnBXkPNGMXZsW9/jmYTcFp7Ie0rg
rokqD1jzkGAX7BDVPZXl5dn70Kis3b/zR/H42h8z7VBKClD/ikDoKM06pyl7oQuUBLmVwFUGJUHE
0myZh+hRpPHzmRHh2yE7UyJxZ/uW9jKd8oIz69um9BxV/Piiur27xhFx98nZ8mLvYJra51fML1Rk
mmmkweelbt2049nunLSO13qcGZ4+JM205n5Ic4PN5yAEnfUV/n1KzZG5Y2nX+5QJ7L1eVMc45sl5
ebVbIKqQMIZyjhUJC3PpPk4ZOdJGRRyPRgHMY6swqNiurYjaS+07lQqA+cEKdAWNmQUuMc6gSWZi
+fxG5+o66eRA2pfoZw09+Lz1UbOA9WVHcrlq9/KFgYcNxia0PyecC9nzTYXUF0Wrj98H51XjXfSI
azOpOEMI9xKXmWMWjbiVppt7nfph34IKcPq9sX+1P8EVIya6UzOPP+9jar1uWkKt6XtUa3RAbCkf
p1Z0NNu3Hokw+tYAtGX61ol9qDqAwVf5uzUuiE8PX/pyhiHo7ubgPAWnFv3FIpYSePxOK0V29+wN
sXa0+JwihHfKOv5M9Bqyt3F7l0Cb1Waf50n/f0Db+5/J3v91RJ/SA/4aBPgPvcAiIu5//UR5BEr1
hqhtUqIHYGV8kt2zuLz+Q/r8d7782+5/kljdatT0/2tqtXu7rLK/ebtf3OJf5e9/3PmnBN7uGK0a
gXF1w6iRrvqnBI5s3ibJAjG8adZrxOP9UwJv/r3Z1NvggLZaBIwRp/dPCbzxdwR5vVEj8A8GCl3+
W8F7xr+EpeFKh8AI4GvrJvFx5r9GxnWoa1MZKUEMVMK7YE6kAsSnSaXxh26IPH93j7XMTh8fTEqv
IgCs9SLxgXSbBeLKRT/Gj9qzJXVds24mnOz6nZC0VLALVYVk7bBN68cBiPQvysE1omZp2linKCR8
y6RRfHsK8u2QkXWRNSmnkZ2Avzsb5vBFnGiUfq7K+vmZ1DpmQG0+t07GIuWcelq7FgB6EH7KS/fW
SZ1zjYIUzwe1vojQHuS3U7fWWc7ajXsDaRZXzOH2GqDoRwChOeYdXznpq0filJ9URNAeRhaem3k6
v6ENOJeLeYvI9DTJ/2ovX2EObJAmSmNpv1IqlMn65f1FftLvL/uhA68qDyCbTPPX+Q78UL0BBk7x
vgxOb4N4k8Pr6ePBe5C1k+lgiFat4urgGdiZKr37TdScXKqU7/MFQPhXSuy+VgKPlJIZ/lCxd28k
UP/xqR7ydqCGfUa8CTAbOceHSi9/d5rv+FQR/YVtFkGMTHTSG8H4yAenzDS9Tw2eeruYMJazqrCH
s9Br1U4tt3imLzdtZSMTzG/vQyUF4OjfJZnDtW/13AE641X5fVjVbyQovjpId5guAAETeErr1kXT
SAy8acPrCQzs++V7sG71PM5uzfkD7GN8os8cOfqDPep4CDCYnrG1GSgpBKjUMW2dXcN4rloHYrXO
9cf6UdVAKwFfWetQEv7ZaFByo3rUCG24PdwK4xfOOWokHZ8HAkBOBkUnz1mgUa7cPmTv3L0TbSVf
1HWwjgUxzZ/aMg87+FaxK5rFMNeq56hO1Mmb9L08PdsGVrrv0bBQNzIJ3NHSKXICd8hERzJswnhf
n2//AV6CaF2RWIu7tv73bRj/nzHJes2gVlUHBIj/3kYxKrL13wj7W2Xb51/Z5D/v/UeIs/73JraG
ThustkYDp+KfnFIHjILgZhrCXtEgVIz2/gFGQZgzgGQKbKnehH21jH+CUaivmkT81moGbA344n8v
zBne/J+NFQQRGwSlNuDkJqGpRudfgoifrUuZnZZFywrrFikWwhnNHNG14sXiKRLQEMTb+rh3e0uu
qXVwKjkwrXofYEiHWqTyIwquwFkqoG/5nNwvghq0xsLL3Kag3qCjW3vcYvIjJ5Vd2SPDnc2IsrOx
AvqkKHu6BZypyK1ClM6EnDFxGpFQ7GD7traZJA1JACAoid/3CCix6hbpeDz24ExmdzH6WppIxZqa
cgL4UXGwBpOBSf+duBBt+yyaYnCSw3FY8JjFWUz2bzvoiYaY9HofMTNFTcJILJ70dQBfkt24IW+M
ZfGyyGC0COXhsYXdLWjZsKnYLTreRfK0iS4GBd0IO9bs4+H8cK2nWAxmvDxb4ayLO5+LF926aMhR
HO/qYjOnt+It3MT3/btYtwN91pzh6dmcqJY7u4aUsJYSSHJBzoXwyK0Vs+7IX5hiMLQGs671EbIn
hlcxmxDmQU+PcjbrCCumvIyYMUFWHJJIzFfOi44v4r6/6IiY5bsxYXexWDs1eVfXds8e8JpcCOCh
nUUH0a/ZmljzjIbspuLOgJ0ZIV1i1JJfwe2z9Z05uQvnIJKO4KnA34h43Z05cRzGoztzexVe7Pij
BUuyuIlu3BG6yPybG+OHFR/aPXzB9xRfDWAC9bfZFJ1R3dfCY1Qb0N9NzTUWjxnpsRdZi2t18Ylz
D9wLHPut/pKM23n+EqX3Cpc8NLWRl1mtjnMTDN9ffH0sMDKchfhlxVGODmKXfMVoXbOpeorCIvH+
OPdQH9k9uy2m1FaUNUm/bMrTAEdp2CSqycZDPq+iWdjaG1HYQ/9YbQs5OWYOei65ZY95y69tXx0L
74dJIWwPDH9xcJ9Obdv2l9ZNHuMTC6vmpiNG7qa0KTxPoEHukChuERosztLeHUTd+loNWr/L/uYm
b/ItmMEnK9Un9lH0+rjBRCaD3nR0l34p3zLvUVPbf3gAYrqG3+6DIWgdbKBSRTsiTXgONAFlb+XJ
IaxKgD4rMJ3x1LTbsTW7Izv2SH0wcn3CItxbt/SW/pHrd2QEipM1oiKXSEifFhCFe/XJI7QNi3K2
sTYB97Kfdo05tpELIRnjERHK/lOMDOkfhDAEKrr08esKicFAvOAV8iqT5CV2Jwu4UbE72EuLS7+C
BTJFd5aKxI/dUsA42OiTmzhJa7EexWpjEJskVBfpK9k54mjtnta0FH5L0iTLfGKKU7kh+AtS7CqS
68YQJJvK1eQ0SsVCTQmBWXZiyI1BhzZun/keJdSAtDhiGV4cdiHrJKnTVhfmpgn1qmUlZzo1JyhE
9nfg96nGkx1v+vSHWWpbmw0ykd0neFMkRI+IfiamN2bqFZpyyWqA8MBNfTX7fwz9LZJSuCvCyWQm
HzKabhJFL9nvzoRbxFVOD3JM+L7oU4KbfU84luiBRCOip3URuu0iS8jUnePnkitytn3STCUKnkc+
4ml9Le135pUAz8oTo2Ma4tkJ5sWcvEXMb2XZqG48t0f0muhITJpks4fH4XvasJnPNQUo4eTMAXt6
FjN7QADIyjJE/zy+dfGMxBTKg381YBS6gCM8YbWK8FjYp9USGktNQJALiyKpREK+F7Ez3WmL5kAF
kPXAtB92JsZNly/4f/oQbipHfYMLSDAX0x5TjMVYpMzMXLP2+4goWjmfTg88kRGpKVRrAHFIwH+s
tqDgs0M6nkMkjJVLss6tAOggObejHdwJUFYhhvtwK9nlSzEl5Fys63w8/croRYuUY+aUADhMvOQQ
CU1sKosCkkx8U27mkbtjaH1b9dQG0l9OZDiUQlaiN3XF6iC9/nQaEFpot8SKx4s5sMcMkNg1+2h7
KQ/fPu1t+HCsRbgldJKTcdsQNeco9uENNnimYaJaJSfRjaPpxAJQSsJvuC13AjyQ3QqokhIeXd3i
sJP7yWUM3FjlDXMx740/YtvbULLSKqxVsN+HiisXHE+m2G4rMfQGlTWtOQ/Z5OC825bmq6GmzNT2
CEeZDwc1gXXVJbDGutDdcT4GbM+uU9Rw0bSbdgq1t8UYEBArY3UyGtIlN38hQgaLe9DmaEOaFjIS
vV4Y2JHY2bYnp72XXHEiUpOUMQ0rpxkEzeBgQdRyv5KlvT2zxCfhER3saFblTCur51V8+/TaLNS4
CFuiLlUnJ4MzbKImH9ae4tcW2CpsjD2cwhRhd5/JwT6cDMJu6MwWi0EQCFsOvFxu47Pobpn7wZIR
z2aTJQfoviH2QXCxU/oBUI4sDJtg/bE2emxqi0vLapgC7BxqnVIBaUB0Ijs5jx9hx0X3ih/uaaXJ
Z5f6QaREE7zjvolzcz4QbXR3rvF3/rSv+0aXQsS7Kj7PP7PPnLQRgvNm7y6uhIO4nOzthHLdYluw
SEuZIzd5Hw8II5JZv3eRLx4Dc/d2H923i4/kyNQ2RC8XY4Pdu2v9FkDRObgRkhK18isbDEoepKEo
b4UQxlxvWdncQjDonVm83D7DhsfeJHMLPvasTE4rEe4L0T1YWK+sSgTTKLK/YlOKKBhIN7GDYXQU
oWfNpW277JBI9oOeZ4X0G/a8HZDGDtlSzMnr+BAZMhXLlltq393t3FqUlgkfZuqVMPiB+9xsdo3q
W8hqedu/SNf9Pzy0f8sKYi/S7PUEdK1W/xfYtJ+kapp1ROK2gfDbQij+a/rUsn25HAsdramqdesN
65zUD+FH612MyQ1syhzR5JRkDo6SEbZpzhIkIgsQ+aixoEzPieBHqz34hm2fAlUZuTGw17ulOK9i
AaTZCGfp4hVhRwMgDM1X1lwd3EcLwHfvwW4Py+3bQVYNgF60b0G+ece5wzky4bW3dHKboCinlPD6
1H6OrxfbDM1v1LnbR85n8l+tmg2Ovp96+Sh+O+rUSJPWR6SekgkKe62EGsViAQUKi+TUb84aAYEG
UeYcrZbM/LfF7LuVrVvkDSNK1PZva3Gz9XCB7ZqFFrMRMGLIW0rU5jCAjXKW7VKBRNZVR3y8i9dO
vPAJDYCbj0ZKhALCAKaEMBcvHCfsOt1uN/bj7k046k+X0xZOYwOrKUKH85MlJ/heHhlNHK/jhcGt
iDDIiUiYT+EKEXedu+C7g3D8WAk3d64erZ0Z4YNct/7Y8SKOR7MR57EzcmPaoVEn4Q8Ho+8n6zXH
2E1YnEvPrh8vvt5oMXJg5Vr4BMbOI/rb7kTLFTWfCtlmNpR6UvCzaCAXZg4Sort0wD0ZEKM9wSlV
1mTOYeZzgPGzm/ZjmkxoxO920Rd8ZFnfGfliI2zkj0jETsTonZnlxL6vDqOEf20fUR7BR12IjPkT
VGLcH+IVTWbd2QzyRzRpdEuECl3UXPKIi0F9sfS+PjKhA5FY7tFCmmnY+bxK6haLQlibmLz7Q+sK
yA+C2Lq7XoAyvroAs4bUciXmHXQh9tVSDof7u/PuVwOH0xuLq9/kb25R19jTIhK9if+Ql+5xkOLK
EKegPb06pXsUq48YzzlBAhCBJgaQF7DiSSEGKGV7/KTCHvfswE56QA5QsE9ckrtPVLI82pm7X7LR
mxz+LyvzO6IlP4u8Sa0Tkc/bk8f8HH5HFJAek1sXpR5M2XnKqqczz2Cxiovlxw5SeOUy487F8dPA
x3DNJjs5cfL2ECYRH45QKzLVySEGUXIgv5nVpeVq9mNdIojIp0NqD9thp8TnFpAwbsNXnyJ3aytt
9RIbMkRs3d4cCfj2WWku9XfJCKgtGUO8szh21j5iIKoJcBX0DBlZLhZ19sJo9BTOgslM0M9GSvFF
EmIToESGDqdrTL64gCb9tdONkaDrossemKC8LdaJO7pLHtsdrcOr2KKqOahaPnuKjYYWRdMjZsOe
QLSMD6nSTcQOFQnlL/iMz/ZTjuhEadHJBbun+2TTQoWpUMKDN1t0OdTYKkrnStSYkpi2HcfhKAwV
USJTo3HGCU9Vgk9ylGt2+Ro1d+bMZg6b3R8lIvDsvu84o/UinlhKMRvFo8WETd9lB/I5agI/sAkH
oX7dtNCcicfjuYq+E6Qet8eoHCbvLlkZNx4BLGOpqSQZ7Sc+L1qyifLg+P6u6zgWajQKJV26M2y1
8d8ezRzZMo7ShZ9inaBsJL7LGvnrBbfBd9hi8wQiAR9MNK0R78kCYIFgGj5zg/qvlo1jMWKksEyx
yND71dX+6DhvWkd5dPrteccm7k9OU65V36HeSjTkNcmWFzapeiDpG3QKxR7iOzo7wBYRRUvv3n35
hR1+pKbWHD1I1sObYuJvdIONS6SqdXSo60UeGil+b/l9YXJA/7t1tZQwXUoWkMkprot00aTsRkuk
iyfli+vygvx+FvVpAQzMkiSZ3oFLTmBHnmQDPnqS55a4jhHLl1tjW/W1FayCAwl4lST3QE1yKM3e
6AgNeIJBMXs67+QR6onG3M789WjNsqnVU6N1o4MkMNOauz4UMVKst4+lYXMI+lM3E/OVq/TMjc35
n4vAFonLzPtc4/bdKBcROyFJkul0upm7UeTyGoFeaWSJv+u7J0td6/cTF+WqH214gZ7iIC8gNmio
loJnbPoQiFKuErqjdiv71x3avS+Chit4WDJigWHupvSZ2h2LaUoIbOr25BB910XdHe18pQhyZ9SL
+A+trI7I40q6OBe+6/qur9Qk200hTz5Iksh23XkP+d+NArmK5kE0ogP9yHV3kc282NPxcGhH07kd
RImYR7zszYP+vClbgungE026TIrg4EfEtRPaQGE72kik2GHkCnk3gU4iu+eFVo8Xexn1eghMUZRk
ItjbPdSP+fjC2ZEJG5HUsgZzLpDTqe3N5/YqkNGqLVzBy97Ylj2ugR/3bdcWtA/4Rb/XmmmD6TRC
YetF6DxuT/Ts+UpOXTvqF1Zp2197HgV2by5ET3p1pqMux197Grl9W2OiRdQjl+aSynMfAwfz0+bR
q17vbaOi8Muf+Ym+84nso1Ore6ZoLlTbFsYmY5f3Udu+TIlbREr8Qc3kmeo2RVdtNTLuXm7S/qM3
fdsGA7XnygCAsJSgN/VJ9OEkeYhgzhMdvpoHlcNdU/gz649uYtDnPp9HtDd3ecuykijqmRLduoTU
UL5cJf1GmRDcbkeuklQ5AzaQ7lWyZdnzttvb7BgCZhKxeWMdAcMa7bBEQq7QjCCYHcYH7ATsI5qP
xkEm9wio4cAb9NSIVqgfdAN4UabyIvpz6DnHJoSmuWJx+5sdrflKBhth0mHnb5IWS9cjlF7aL5uV
zJiPVYASyzQUDujtctqvHDW0BP8HkmPNNxkQeutGgzGdOATfHBYnS3GhozPt9/u6DZeyh8FgbDMQ
ZnzO85uSd2y7gP4iR3YQQyJU0flYMampjSY/HHqB3Z8KgaY8h/b7fcVtQWWV5Hu60wgKTZ3AHi7l
AMh2wWRGyjDFnB6djS3H0KrLFlRip62+RNOtC793QkCwg77vxyM/gWxsVsDeJBwBBxEzFYnD5rL7
CWQyr0Ps9Hj+YApYAiYRahszt24wH/fOVgBtDqdzJ2oI+M5UXUhZazYUARqSu1l85h/Vf3oJEza7
P13NmUd3ak+vcrcDFVRGG0JVJdhTXRvBx5I2e3g+jgJkmPm84SxpbymC8c2qoxpB6MjuTuXnHfk1
wDqmEDAeH8fQ7cMcjsjcQm4FIg09z8Vq/hI2//ZWlDC3vq42SVg+Fh+KXQpmGswhScex03Cmuq7L
meeODwxqFXRQ0dTiQSA3icVFGUISjmFmNBVvT5HwWcIieYbrToPeJ/SGqXOQK10GhLV72U/HDZpY
C96kiIB3aAh9UqRWm7OUCuMvj6JJVFTQ9vUuoR/vno5lhKR7wrBFMXolbbTBr02ZeyiBIbxXTbmC
n2H94+fqM7DCegO4lor+ksGouWkyQ+NnHwQyUcQgVPIc1OFI2x+91+o8yiZZmIdZmEK0LQuH4W8f
fbl6rFkaWuARS2SltGk2EWFyyi55Yg750djSH4tuEOnHBYpX4sW0PNU9022zVBgM2YERdM64Bx8R
HGSwmqtnHFBNjwINTKK1T/ALmMLacpDG9XG5oB7p5xGYRIPF2SASG3IfxMp9QKyuC6tR1prCGg6s
0OKRJVwy2A9aXcwrNzRRjP2DI0x7T9SjmF1QVkMKAfBPJ8JirTQUZ40sg2pEmyaKK/LtAA9EU8xK
TMCTSiIZ701MJzlNyjl8UJk1Mn85qAU4OAKiHsTsZlfi5Sy+DgbMSum+DwunSFtuJ51KHobX3Eqd
F1aw8SmohSdxtEk4lftcXha5q1k2bye9fg/G9LIszfp4ISi2H1GOH+4zJtqN/e/WqM7TcR5jSgzR
k90VDdWtYSQJ7g/XSJ3HwS8LYNL4AApz9kfsHMqCwMIBRup6t/hsnYckUtn5gFxqWtwT0uSqa3Ex
OvU+1pauV/NoMo0f3Rs3p9Zz+FiQIIDiq6yGQ7XuDwg/QgR0MD4BjObN7lhxKuxualZyVgBtFDWz
5S7lw1ky057pb719yjdDDcvadrL3xjCEAZXtWHTmArZE27iDZoTuR/yEJxS4zCXvCkIaYhbv0QI/
Tf/pVTh09kNKe4ZkULsN79X9eAdidvyOdVfh7LxSVIR4ZBXoQsCPY3YuvXP36GhJu4+xM0b+OpMy
N2hhCKhWT1uzjv69q8fl7GVdmpLAUH+IIUBNDI1VOLi8lwzI6mciLh5I4r1XT5leJhROmORkoENl
OkondPORR1SwyQn7EkaUmowRzbez0OTegA2PAP913hi+lYoGSzcF2g/mKQRzTSyQ02N85zakvw8h
rW4tsGqJObKGeDzctpxVYrAtcFAo+5FyglHLWWxLazKhdfH09hgbm6IIwPn0sL8Gxhg0NaKhlhI9
MMJZ1WabMXv0/AF53/BZMZ3qYcNtuN3ueRiFg8Qe95bYhvjfoN7uRPeP7mDfsdiX6uIDjbDCyran
K7X/d7+yXQIIHba633m1lLWTrM/btmmZcea/KM+LQbO+fRdCHz1v1nV9mHaiEyXdYHgym+nDw/R+
BItMXlWeIDP0XJ1Ibh5dJ60uuQ8dr5aQKjgrb+icy27jIfRhC/0TIfgly4NN9aIH4Hs4YfAQkEH7
DDvezSES2WFr4SIswtTCLBaZ1ie8uB6ORGsJdUCLUrOYLAiz2QffwWFCvKP7clruE09kwz30Cnik
ScYHoBWHzUXzf7arfyvM//9PFzm4S/+9i/x/r4u/dYvn6r9wj3Pfn+5xMKwASm+3dIBMO+0/Q/lx
j9coJ9cghAfALzC9/uIe1/9OcL2pE9//D9f5n4FEDb7S9dYPTuw/oqj+YV38A4Xtv47hb7Z+fu//
nChi1hoAa7UAE2sCia4gqP4C1nQ1de1RB5zAeilv1WKEwoW1AKUZfXq9wFUqsH8pSxeBs8rAgGWg
hcMRlR9h9SvWSiGP+byBbs9l6s9ioTyPmIrUdup+MJkq/7Y6jGYfOZjlKOk4UHmNhZkP1VW4fLE6
4PXlzFIG2dl2MlF+BFTbdRyjByoVMLMQMVObkGyMGx3VFo+pYQFVz8Hu9rtXFyHHl66eoTzmv6bw
3vDmCvss8JdvK7HFUae+w/iwxgP867d6R5+vis1R2lLd8eH0UlxJvVV9m1QY72EkWPsnk62y5FP5
Doao/laig00FU/jHVe2qWAE1Fz+3529S8MTzC8QmD1PPUh2G0X2IIIBlcd7UFo8Nhznnsxq7iiuY
MBQkFIwvfMCQYHRgA3AM/a5QVxFJwJ14JpQkAwukZjQBX0LTo3sVNWoBWC/gWxhjAzUaKXVHGqx+
JCTevecu0O+0rB6oVuHDXKulAz3HcClViIGlkCEwPk8Wj+P/BIBL95HJuykydJRb8ECa3zZ6oJGm
64IDYfqat7rvuNH9xqR0NQ/gkslmIdLJya8Fy8HraJUNce3de9mcojzGgXwqLrE/bzy7T6P3PUSm
GQCTeXoN650BUJPZPWgcfIB3O1/rpcnbW9RuFFcV16DpVe5TLtbYFn8UuRghx+/4f0RtKr/Inaol
qhuGGEgUWv7zV5nDfp9AUXypDLDKiJIo4hpB6ycidRsuYW2D5u0hcXSrKVkrZ6ObKEMB2lvCX/bG
yfrRolgTDMAnyQ5rEF/xBzBbwCvDu6tjHxjoYclZPi39Fz9/xF2oyQ630FdDQg8cU4RzbH+yHc/C
EkTQAxa5/FQKA6eSS+gT2dI8mvCFm2qMQWBGwgesvIeMgXe/QdQZCR/8YS3hn4MNQgjZpDryDtTj
XRw1eLWDuF5RpCJTNhBGix1frNnWmPSIrhitsbNhKeO73474XbVmn8dKruSdujmmM+we1bZqfcHF
TOS0z8xgE1zTL27gWTFKhHo67/jlH7zy/FV3Yd5jDAe7OWWtyByXozXTSdiHcsf+ccmbBzMrTPhv
i/7RGk/9jXnE6vOCp8OBaDBe89/vPe3xZhQ76cW+NOSLJHRcFJb2tfSpMpAxccqs9GNWPOQDh4LR
qJZixfvWmQPRTa8BwWmNXfMsyXAAshjJhmgK2uROIkMwZufzuPS/+DtITnKXAy3WZ4+IK3BB/OaO
La6ey4PVr2qEdVYMT7EZ9arDX/WjPvnjc7qj2K2igd/kmwxuhHVupCZWWTIVHf6iDZStT83gjx7o
9R9zglPmR/B0EkYOl+QplT2j/TURCAm0CrFe0erUqtHP32T8QgF2fOO350a/7ZvY6Uu7VXpkVy1L
741zSE1bwq1QS1KuDUJnCKwAfnWRszPBRaV+Svh0K/fqkYstnPVaHReQLGNRhPSjGzXKxZrZo3P8
XTvKSP3jjaPRrj+fJsmvN0/0fUXa6pLfK3xIf6z8775f7AvfQUqs85rP+EWJr4vZQl3GTv2DKkY/
GlDtq0Cf32Krg0rF+ag5RzpVp0h3oRZV/ZBR//vZDgdqeyKOiXVHIPHSa5gDRPZUdujkN+W0ycKq
4WH3xNb8o891vMO/icLa38Ff4C6/CVYzzXVcTV9+fU12U2V2mkaYeZaWemadx6uGFFlwXwK901U1
Dlas11v15slILY/l7jYMEAsQlgS0991Ow/ShfngKLrARE6e2JgPjfsbwe6laN5Rxiacl2B+Yod8G
RYvG5kYIST/Z+XCxt+gnfYIYUPGTPyhELYD6lnVXw4AR7pKNYojq4uSPqXhKSFQRLDbR6by/c/t8
t5PQzrmrJWWognGuNtf2d+VVGNs8VOSkQnhOa8wgkN3/Ie/MdltXtiz7K/kDvGDfvNQDG1Gd5W7b
svcL4e2Gfd+zUP9eI+xzM29eJBKVhXpIoI6PvWVJpoLBiMWIueaakw8QiMPnO9yDkDaIeCo+ktO8
Y7jxLy+Co1AT5fPcA9wgQNuf4S+G0s8XuQuxekk8hoJ45ifWfw8PRsJO5Ch+fdYeA4ee5fIpAEP8
y7tvefyHnvsj/uwnXUBPMaa+/1gMfd5+6+y+X/+ZOOBSMG8+xU2Htr8DyYgx+xnSu593d1ew0Qz8
JnEfgaKhU3yx1eH/r8fHt7dLwiu8ZHhPxzcwGoE9rgA9AA0CewJs4idY3yWA3vK6eaBnXFmmn8D9
xEUHe0EKwuMH2J4Aqvjv8vT01rFH+xKf+fgEFsynHC8gFNen14sAuwRSdXe+0joAPEDQ9+v7FSju
4frGZzIcrwC6l7cqEOiH6j69vT1dXi9vT2ANT0cGoNi6PrHlu4DhvnK86yuQ0hXoiUt+ZQSJp4HW
z9S8ez14IQ2jVZwT8FkFoCEg24tAVY4qyNSrOIRoOA3lOHc0DBBEwK3h+/kV/IkR8U4K8+4qxuMn
gDHXfgdUyBNn8SzkpO9zGv1reAVoFS0BlgVk2F2YWByZ45+v5+sd53WGX0Q/nRfAUPHBnC2v/rQJ
ogYtfOUHRzhfALP5RyBgTFHRZa/AOVy5hPe8A5pBIXkFBOTt8G3oAHoG36bgymmIM3p65YzpLkBu
5jcdIMAjZi89yYXnH1XMe957pgXi0n2/4bu1Ac3nyR/sVbxMV/Lx322lSaJ7ee6n53nAQb4bKA5D
D0HdIkoTBN5Jw8HduobvDxLPieAipqOYr+Ix04g5fsex6QqyBG+vjE4G6ecDOYQ35u/rBRCSPMHn
w9uRD6enzwwZcW1Fbz7ciWhBxwr+0uLRmlfeEYZkAKBs0Fk88X024rHoC/E/5/j9OBgnF7zydQa1
20BdMEX6Hhaij37wfvHsCjgz+xQ3ip4TIF8M6i3e8MNgQIzORX/A7Q+zb/GhjRvM1Ig+pPDGLipE
3i9ENupf2hcfKg7/8/1zrcUxxNfG7BIwaAmEvQgAvvwOooTU76j6yTO0g8tOxof5Fh/gnICHg8t5
T2+rz5ylaWLi/rSbeYvbKb+wzvBwUfeYUeJVMal/niT3IrD75VkfkW3CoSBsmrvZPujJm/6C7ME8
hop6VF8wx035bE5g9Jqv5d4KoJdB5RDt276bK3mC7fgufhVkQaq5DtFxOdxs7K/sUOTaxY6j/j6f
K90HsNjxQ+CpLH1E2m9Xhoy067sYauIFMRL+/hjCl/j17r2gd945d0IO/1sX+2ADZAtQXSydfpZn
LbxBeo/3ioFocqCfnxydYrSdGIaAzp+Di3QCb438h7vqdEd1Gr/G4Z3tSyxDBCvym1jqf6ZEJXEE
AamiWBlMgRgKWCPsBL5OZkLdQXgqwpkwF7kVfSowuJW4xNX4gd3eResQWgqg4REI4aWJITT7kJdd
MDqB44rr1PFXowvC/gYkBPuHAwI3i/MQl30V15YphUiCx7mIXiIkUnDKl+iR92sCIMf4Ih1GklQ8
eYHl+h4kwJKPAvh9ehN9QT+STP3+yDdGxHfPflM2EQHhRdHn4l8IUQ1vEw9f3546sK0EIBB2Aw0B
Ohb7M0FPolWiG37G5U+LYX/CPBRXkNNHT4bTAHf8bu4rQmju29PTzwX+a7RyFuIAoo9FO0TTCOhv
hEflG2Ev3Dc2L7QF1F101veRxQ/x9dPgvybVT8s5o5+3iZ/cs8RbtaOYWuIM30ldiYSD6H+REBGz
QcwJ7i0yPftYcVKCvmdeHJDNAihPAHIC0KNzxY/1G6zMfem1n/DIdotjQ9cwoMn66DAAmb0loqae
daTUJG/c+nV40N5aUiO/nM/uPjkN4RGcEzs3/gyV/KDxxAeLCwxCyiUE2uU7BfxrjhgK8xy6Mbza
eD8Di3aIBlVgvgLSr56qz+qpuZGvKUhyxZskGiteF023OAnBzROESEFYFDtqNle+mI5/GCQtJFYx
enLP9kXcEROihDyRRNQj4r73vgxuel/BBWrD9FiGGUk1sYBU+MuDWNCI5UrlcySFI6Y87Nngiid/
9goahUn4nByT+bn7pSNHA3ctEzxM6RuaEdGD4PaQkP8X+A04BfHtQ/b+CM6rWLvRML7FtkGAOUzx
vQxnXBBj2eFwIPE18WgOZE4MhxnKBwQ3TjzTnfGmBuld873zK3tCujNEvXanBapf+9ToMzYriKAC
8xY/xUiV3a8siH2HKoCy2hsfc3fCKzKhkrb2J90ve7xiAlxLWkxbAHyB06ddlQeJ4XfqqTdvpvxU
YHI8+sJq2QxlzrbdkVgxaP3ePMEN2g/3U1gwZjq3gLR1Z3gqdM/YwyUFoucb4oEINVzknUWaxwpH
WJsw0iDvoq4OSTo/aJ4qsnqkejdiEXK2pFwn8k9wHw66L/jji9cFSpgexh1/S+I0P6y7+iDuAAqc
RszKXPXKGAF4twBpFdhthHXAWoBkHydBrwg5A9qT844oKMgwOH5E7iLeOeKvxCgLsRwL0OPmkQDw
ZwiWPL9LwYKToAiICQULy4qoEQW4TPvTbtoJtPdl2kmYUZO2GaHcdmfqxuGyFbs25JtU6kGk91gQ
89+Bbx4dDvyEOwOhiat+w6bt9wsZI66w2Jtyqb/BMX6sArd4KQ56+LIe9XuUvgQOBSz2cjqx470R
aNnp+fTywt+/ULAAEsev/A6H6NT4L8+/b1783H08QQBi/+cZ1+JW2YvR/LNnZO+yMHyrw/ZCUQLn
o4bzUb1ZQdfE5KIix09Q5Mbkw1UvMuUMd/1J+mVfLFIm4qs38OnJwmUJi+FWFwgZuXESKdSxJ4TF
0sWTyJrp6i96TnyRuJtJN/PNjBCr9I+Pj/sPqJ1f9+LJv/6DmkY2Tv4evEeyqDAsWG4DzZUCbuTk
qLD5RvbuaeaNDFX3gxYLTPPkPwscUeztRI/Ss6JP2ZMJlouAmGBF/YVQ8m7AvA8aJk7VIbYIomnh
9afqBv2Bg3UQ7bbZez8haV7oLgqUVxGv8Bxjx0KiDc21P9UndpEJWdCr+kf9s8w3KDH0kmdDD98v
n+1tRoZV0HHzXbkbwvpWxnnydyko3I9i98C3CJhsIHgk+NBsDHjEb88CrhIzWeOtHwJVAKwRZ0bH
0RWc3zNg5d8302RYyAmJHiYVwyGf6t3T2+XuDTbM97Hvv77uf+iz/z+nIDCboGhNM0kRUO+Lpo/+
nxY2/8+H4DF4eA78//UvQl/os6v+5ZEy9n+XnfgPD/mvFc+OplDTTGUx1iOyRjriL80hA7sSivWE
HwV+zpQv/2sdH87RlE1jKY3oEFV7MJj/NVGBHJFFGbTiYGUCqVm39f9KxTPleqQj/iFd8R/1xT+m
K6hj1rqi7BRu/5HhdoaxjxUzCfLUkO9nW7s2DtZ/jlo+GYV0n+nTczRSNBorh97QSVVrFLWisBMW
nXEZJ5j4QmbN6S952xe/bXuJEKHAsRXTT4xU1VgNp8W8xmqquHmNBI1bKRGU5nT7WheNe3o6dY9b
L6NcUkRE4QU3iaJ8mBsLvcA8ie7HAZs3NDn0AxWzF2wxLppZ7Neifl7nCnUAh7t/56Rj4k511z50
KkpsyaJM1CKnS7jOJfdLFBs9pcL1Z2EvUI03fWnrO2eqrnmWNHc6DpKeYQ9QKsYp6FG8dJMuveDF
4CkNt8XEmlxDpmKitUlJ4ppSa9Zlq9PnwUnvM0k5IxJ8kyBb3RnrFpR5j/jORHCdDI1tGiaznqFm
o99ZThhFZuknfR0L6fkvOcpIiMeZ4umLei7R+l83YRao88nIxLEIkuXPHtm23sY8ObYliddgCyOY
YezKMqJ80jJZ1DXGGCjWGp+rxlgCZSLj3OfYD7SOl3bzo9SYf0Y13sJyqJfPrm+/1lHBwg35I1yJ
FKDZ6rTM64PdWO95qTcuKbBgjkjUpsXXuHabm2BJkXaUd1G/DTdWmaPT0qZ7c6t38VjIuptlBQzg
RJ5LrDVF4XdOtiQz5QUvCHkMqy4vST4k2d242FtY94pFhfUf04yRYI6wiXDtCt8IzcqxzPiuMe+/
681HKs8b8m6k9bt5Rg3GUH3TKZUwVqr6BtEn17aK90GNLczAyg3fSCt57dqlOmmoBh4VHSr+ZlBt
ZRiJ7uUUwCO3X2csYVXssqzy1ja6h96OcYdi4bUkiByxssGMYim7EE9d3ZUT56HM8pPcI/asfkkz
5TgaRpBdjDvidilU85BN/Q0ieztTy266pD+NQidY436otpfGLm8XG2u2scBpvQ3zkV2AyQZEzhj6
GgutPF8fR6uGB436vnClRhX59J1K/X8T0MVR/psJT6DQ8J9kiquPuuv+XSjm/T+BV/mbhZQEIVTW
SfnaeDL9PfAqBFeiK9KvlFAjNKH+W+DV0ZMwkLWVecnSTE1YSP0l9sZLumbI4kAKz/9XpSb0f6pK
UfGttRSV2C6qtWWkLf59nlh1KmlA+SVD0u28FFF9U0UbVtG6poc10ieu0k9wadKqxuJnJCXbFfXB
6I+WNKX30SaFk1UM+6xXEZ40hddnfYna5px1toKposk6qJCCVcdcIo5PttQ2CCSOOydGsUGfbZfp
ApesFK6OhpoGSyfUzo3tJs0W6EhbawuHOcg3y/Reyt1v5HD+ONsla43nCcfxqCmm0NIoVSmcGaAi
3Xdz7Naynu/V7BLNcJWLKmfZgn7yvSQ3qFGlvyVdDSv8WtfWWby5e2/r+TxnoWxl97KZaLs60e+n
ccAZvO1Oio1AZKvXMNwoHjKV8bLN2WfkILBe43RXxzo2OxrbpkIyb/JWD0rVkrxOmklxq0PjqWo9
hHQ7pYlD6eUSFpiRzR0grf7kki0JJ+Jyj6PwQ1F9yPWUnTUtxet87gJnhminmNJp7ZcQJeUC671L
jI75DkNq4A5j3Dz5Y0HFFQX92O+WeMTSviTMIgKSz8OpU/QTC4J9Zy3g0PFYsaxssdXpj/QJZQlz
F6Nzpj2n9i9kNyIkywzQBqMMrZWyjFSuH5wNsd4nJe2+oly6VvOoB7iKZbxhGb0+Nb7GqAuXbK0P
nSNRFDcukPFUg4Q2zpROTTjLNoK6pRhuUzbbcZvs6v8ijPzH4jX/GEL+x/8ZeyX8rC9v5Wf/zzKV
/w3DkcI0/U/i0dgP/7Q0FH/wV0Cy/qYw5wX3RNMEeYVXflaCzt8MzXBkxzRYCTqOKbMg/UvRQXf+
JisQWRzEIBRLQYP03wKS+TeNEKezpMTITLZk7b+yEkRRR5if/cNSkJUmvBnEITQVBRwC0z8pOmRx
OiT2JmTxuX+6slxRNjsBjEolAGhULqdlyRCOvqqL7OEStR7ilb2qsZxwGkPO3zT3dVG3odXCQR3w
x1nj/rdWIo+qN6mnFXaFYg7hx+rZtFtK4ilpQ+nGZhz0OLqNZfNhGFPb57b+PBoFvt/QuRIK7JPE
lIN5WNgUVeMujtnIzSlrUi29n/TyftlweI1R6cQXeDyv8fwW2cPgqXNFWeSU/7alBhATV27vZCNI
dFeWCmbJQgtvdMCTygYidFcZ4ZI/SREyuG2s7NR6vBblBtA7OV9IcQhftxjGQX2LsC76WpVyQeYI
bC9yDgZyua6jsTBymgwoRndABBEp2y8yN3LHOSbKKNxznvqgwUzkYdYnt3Juk7KFf+aYGE4nSesS
IRJraG/6Znso5PUG65XLYpTPZdVGoRLnL0gm01nDi25ifiuxqjPMjHiD0ZNbKBi/Icu8SztzhJ7w
uBDJfWvF8xrVeeTpoj+KOTmsU+az0eAcLml26w/yOCIHCpkhrsGUuqELCi2B+DabQoAMQ7SqovJL
V7dzMyX1QUX1ByUz2N9jWuEQlvuZAwegbMCCJnuO8cWJQn2lBk3GVplyFyQFkcq5n+RS8VNtO+PZ
qfjl8FEVK+TLQfrStnh1lUXc3LDT9bsV9xJTq9WzleZrUA2Z7W8xKpgplhNrXmZ+lKDk4VBL00UE
0q5LuM1I/RZoOFllEQmIScWqLZWftLIafSS/QBBrJL96LAjgaoHmDauDghGr36nvpT03+32nciSj
9tRNmnb6mpGpTw71wI3TnnrBF7WBiqoS8sjoLBc8qH6hqflQDtaDlQyWhzxqbtqcz5RP+xEDLBWT
6wmPiUZCptRaEX2YYuveVitnp20R9XJavEd1aHUtqerwNnCcby/CrKwSr9bsJLDN/DNSnfWgxG0b
9EJ8TcIPCmmjxhsGJxayP/pO4uzdbpiMnaZ3d7K2zLtZZTGh5zjmLrbzuywoXuV2qjw5W3ZNrB6u
VpQqVEDqW2UFjt2DwmtIZC9Lhzw3xjSHtZ+9xYqRnHYG7dimKqCdOpk+vts6IKCKvpEE63cunNck
hVg0ZjoidSi3ITMEzGtuhWd0eb1j4ngVPpj+pDW232YdDZriXSkvAFFb7Er2quCmbs9+a8zc0Be3
wGUXamYPiGzhcW1SSK4O9+No20hhZ/6gFL3fpdq7qlYQvMxpr5kZgiStHGQlbCzFMRHkwNGiniUg
4GiGbC884cZ0w8YNYfd+YJPiNAP6A2rRB7IJ0C5hd9/PSF2qubbs2iHF/xgaedQ8LFuXXE05f8q4
fMh3p3nYyem92UEw1YYYhfANqKyt+Qszv2DfuV9ii7zDaHShhK2Im1Q2tZeTFubbqHpZnmsBi5vQ
NGLVXy1ora1t4XKVakZQRfkLMvZvCSYmQaaVHwVyVH41JJa34MHIpZBUJP6OmSP1gRpFFLebWLrb
ZrxbJvl2ZZOLeJPmYcIGAGVFN2127bQmzLssOzRq8oHV+WlqBxJDDcO1hAJtGFPjWXH2C0FMEg2E
BjdqUdxKbcxyS13ejQM71WGZ/QqByb2ZZs+474KHxkwjm6Wku+bZW5QNxVFdPVXJUSmdm0uqUnSQ
IdxbY/jISc4HtVduM0qOtYlRJvUA7Z0DRWeYmpDbwrXIVY3KdgR9HRyBKm15GyMbnwrkt7HeFpRf
Nm0THr+9jHEjFhlursTpOUIqzCC/kFGEgKIzTtuSv41duuunqvXrFnudpAEMKONRPS5Rd5JtaUBm
F/Uuu7PdAVMWo51ZbVXsyotUQ6ZkSI7YKBsYzmUSEUi5iaxGc3vduiq1JYUO63HmWsvqvCkPqMCi
SxaMnRLtizaPeUW5KbNG8+1iSm+U8rYzW3JxNopoq2KGna0dbUmoUka97aVQn1Wj6J9T82p0nasX
2C5qclshY5yH+CIPu4G9e7sOqa9m+hDMVeyPmvFQT+2X3CbkMwcBnhTyedIr4ZZC7eEi/akNh5J/
LOT7jHVvw1oQGxcGkjPeZeP3yCoAa4yjKtdUAXfrrVRx21QNrJHbDv7yLFw2L7EVGY/zcLbzbDwO
2cpwVVW460g4I/luMIYKsqXVQANURk2zQJsounXXihJbQ8r9ntX8znEHZfitxcsabKsVH5we/n2t
lbdMBztcIu1r0EkjjJLymuTp7Gs6MiJ9c58iyKm0sBgdXEO8eJ1DFj5hjp2zP8QaWZ6NO7fRb6z6
p5c01RHImTrg3NQosZCFJxjBtE+zpDw0m4z9XeazFBm8NsrIHiIIm1BAPS6HAYs0pZacsARn6kfb
8a1RQyFjU1NMg8iVF/WTrHQUhFeMAvwiHpK6yo6rNLU7Q0lGL0rDoYx7f0sbElMWwxrh4hIDOxXO
qrRs315GcZsNKKmhczs+6Q2WoSBleG0mfzSjl9nisK/L4xFi2tSWO73R2Snky3HVjTM70ydWWbmU
XdfIWYAOULNmHdHICh4BCgki2XjTDHy5bKxTrF4mk2ifF9vqhRXtfm6tQ5cKuegBF9v2bUrUc19J
9Z3VJ+ehVq4rLmOBgV2CW6Eq3UyDFeQL6kp1ddGaAbrroJyqlBgwR6jQGAOZrNUmx6tHxCS9IOum
jtQvLLeLSqkpQp6qP2V+Thz01xoh76God9Ns3uUtTthDasNdXa2wTVbSrRhj4yoI7LcAgS1KEYxx
YXvzqKbIAGO/0XcSSyUTz1fLfpavtomP5TTPNtZE5ebmbRBtqXw24oRyvTl+7iJl3GVlEYFQra+s
YTJcR6Sc4vf0urEG6uMV7b2oyvYS/nVe2qPQPFZf6jQ9xvE871RtfZL7vgtmOYZdNd2l2bB5o4ox
US7PL9tc2oGWazBO24Y6EvR83aKMjUBXEgS9GWCrOmzHOLWkYDZaPL0y5iXahvK5RNNwryllfFOp
2alDgcI1t8hru6TZ5XE5s94oLG9NqsqTJJ20mple4qXEJFOvE8rtsZlAFtllEyHdtP0KnXkbPVM4
cCXs3BEh1pyHKKK6fcQ8Wq9i5JDlp0F+lss4Pi5kbgYQzmxGmLbQMePRhuawKDiXLgqCH5VpHJU+
7t21bn7VPSv4Bus41pESpqJQ67n7WpbPFr9qLBQJTOfZiecPaYnPOoDADqtVYFwHLxWz4AayVdop
k7rFbU17u6g6QJw09Le4EIZV2cOOiLg4t33U38bSWnhLW+YhqT/cUdAb7j7jxj7jVDO6iPPnwIRv
uFLhI9dHj2oyR/giYkQom2g4Ak9nnXGVJSEjPFZ3BuiKZzRKjVL4xmKDiscIuWmjuNZVRPEGwLUr
d1js6PIUOvGys5x6utXBNhi0+c2GjHE6INy0EWq1vtU9SUn6Xb4o1HQ4QMao5C57W0/XnaydKm7u
UIatUzITOSKJm78S9+oRvDO089QbWJORBqhQfl6Ijji3oSZPeJwdTWIbY/A5Vvee66mMses231Zs
FVLTwrSQl8o5bvdFXzRhlpxWWRMLYknzI1Mjlpj1UReAStYcR1CWw+yMe0ltOq+zdOLeQKclix30
LJADZgr09Sl5qeWDWdoVRq/15OlV95UZNUnuAdMSy66cAIj5y1BKENGpXsFT87MZE/ryUSYuw+Uo
ADVKTFhcLderYLLWF3kCO49scq1jfSv1yRim2fYrxrrNdWYcztM1wxaEXnCS9KikkYWNXo2eKdTf
VnsfJKp1VBtWT0l7Lcm56tnwJ8cV05uVPV4G814roy+xzu7a4asAbiXW6KlrgGb4daIi+OfsRy1C
8UFXq52BicA2NNFencFvJfjYiW4/q+3culVkHoG/EbRuYInXyuOKGWdQ6j3mjCiW59LXWA2/lzY+
ZOwPTItorjXaxSpP7bqsGDSfi3rK90synOnO+mRXVYibD72k6W8SO2R0RWH0ZjGVALN+izfzA4K2
SLl26Cb38xsWQl92tIR5ukBo62qsYNJKcceaFXiFpQNbrcJrNdaDqcw9a+lLDJckIKB21bhJbL+L
SdorulQEAPPHUWMRjhb2AQeAKMwaZlkXPUm9ngfDnFGYQN5+zPyqkzGttLQAiWPHq7T2oWfp48dD
c5skmr2f1WRfm2DcOckaV37VSpPWaM3mTylXObGMT0B/Prd06HNltnbqbK3ClJlS+ob6UuzZhsNU
NkgyNvLDqDjzyWBbG/eCRWA1SEpX22GJs49OVjfXmqE7LxaQubJKLzbKuEU2Eko7nVtRztGmlm3R
cN9pA6JVtn7Oa/MSO9Z4W2gUXymy5DUEDM/+RTQkaYtpuLdupKHtvJOCPFaaAMjXn6f5KVoymBt9
RTbe7Ni8dR2l6Cu74myS81NnGjqeNsvHmnQ1NoXqRRmM/FQ2Ax4N8XTXs8K/badfCtorqZJJv2YG
VKCnON7r2vI+WvZF0hVsnZCFueD3jO+GFHFZ41o5qxjCsF+YHzRJfrKH+l3rUqhULTFlJJzB85bk
LQ06o3skwzaTKLffa6tjVVA8SdtAvOnHZ5YxVBqqrBxQ3098U2CGOJigm7JY4gZvH+YMDyFpW27H
Gl3hVI5CW9feJLYZmjrvjaTZZ7oiuZGMLH3BRS03UlfWejsaEoqb68wt0SiOGGXimVCNulfHUXZS
43DbdHZWJQatq87eVQJbXtSqOcZ61YQLpkSugqOs22nqGLJuezQjZ8BtrwUw0FBaUfJXBJcaikMw
7czSX9Ksa/t40B5VlO1jpYx87GHLYCjyY0+U2EtLf0zkhirl5WwtpXSJbzKroTnVVAVy45zTJWmA
hS1llx43ZMWZ6MN9m27KzYAFCq47pONTpyfQ5Tdt2qEIyTUHPcJz8CNOIsgc2WlVEzVIMdczsc/D
uNoqMDSbM6EXDIMqtQ0XGEoEa9bwdl6i1FHUQm4DTssMD6npTtpg3mZ1C4kkt675ivxkRraAG2Wy
7jC3VlzdypRgXlC6YcW1S6qVRbF2prDsrGXqs4PYOj6NUdghS+9OrcnuIKOOOMYSgyuwMyXcjPne
DMqCos2ieKQGVCYHjF0dlYoYphzH0cHnmjSX0aUsubnfuWSWUSNiUVIsCE23ku7Jc/eyLaQOmwVf
ESxjCjmODou9kwx9LznRTWz2X7003OhygWJMjHkB0s+hbpWXYp1ujLQ9FNNyKWcR9fUNvtjQsJfK
opc45RKnUbRicLpikiJXuL5Lp8J03sZivNmECVW7LMeRymQh4J8Ad7qq0l3LQx1JFrHM/sxrkOc0
bkh9lcAaMqBLqSOT1igQlHLgP8OZTr2ywLmsIRYp+eZZVRp7bU/BuDk9oYbNfnHfkwTw9S3lPo4d
qpkux55w5ReZVO62rr2dWQB7KzlCoG7ybPhN+V0i4fTqoPjvJJxaxM1cSjpStpXyMGDhRFqEDECu
Ln6S5hDzc+Wxus80hlNtZb+dedglknxfV7axd/QJPCKyX6e4Wncj97ho7Si+rTIIlYuDSWlXnOYk
30Xkn1zcF94M4zBr4297TPZVNT6ZbENYqaXHrFYoASn9dEOU1CnRnOiZsTO3+FwxG0/RanaH2kfJ
Roq9SboNCHZXqdvJayBny5Hm7TK5huKv2+yKlz/2OjvcPczAGAzwUcYSGy0MnAvVryYib2LiNyxZ
GJQYs6sb6EgvRNHSDmtzRBZHGtWwlzKU75Mv1MhhyEjFBwnk6yi3I2YoxpekUzkG/IZR9kvu5Cwi
t4jCNanP3MVxIn9pbMoKncjY6eNwKosNNlx6spuBqoapvUxJCwtHr+adbfYJTmadRdq9PMljnILk
5Q9WDIFm2OKjloMXOk0z3cqsjrel2sVCOFvBrN7XF9YnpI09a1D0h9GKbyubnVzTGtD+lJzCtkQm
229HrMd1f4oLEkW2/JaRmvEZMgATkdd3K8s/9ZcltRkVbASATi+8ZKhYb9nqacjH0pOwwSH/khyM
LT0Zk3Nf1Ity1J35Pb9Ti6p60VhUmcmDBhzlN50c+TjXPI6DE7C+zw/jGj3rM5FBtfWDVFGlHOMg
iEcEvhF93GxBhdkSt7NrrGT3pjNO/mzb9c4wTEw+wZu50ZWnycF0V6nRNp2K6hgZzu+RdLqxje9y
2z+rUxQdcX4fwfbwLGR6msmHZVWPk7T90Uet9M2cPimT45g8t+ZZ1iKMJFopwhscXiIrfFTgv5Yi
NYNYUl8aEot1Ic0MeRJn8cDYs6nOVyfJGxcsIBlUZwuoVcoIc5ZVQKzNcvL+TYXpzwjpFC1x7BsP
zGJceiX7leZ0IRffV5U6rCMW6lrsBJauHLTc/MBEREp6GRdcBexvTEdQCYPs1Dyfhpj2aYp9VvSs
9OWW0Qwt5H2rCUipOhheKhgbyvqB80zjOa2GdJ+JNWYzfrUlq8kZSombWkY4V+tRXrY2VCZZcrGe
Ie9pGxwxq4LFkHBh1W5iKz8NTaGwxHM+1lgLJnsqwnaeWCpGyz7NCQIWrIX7ouvUI7McHlatv9jA
Cxdntc5Dqi8uiM4YOA6C7UCDvTG1x3Js/X4wcZmtq/syn1+Xrv1tgtFLz+3okZ+jtDKTqn1f1e6W
3k3SkBKpoksWZU9xCYxaRImv0Qgw8JcYcg3J3z9Wu77GS8bWII+ecvN5GgyW73IKRc1Iz/jX3Pej
1uKVjpGg41Q3Fb5MMnAupXlEYxZ5zNZZ/dM1n1Giga4M5ApKWRLIiT8ayVOGu7qrzrnuRR0+dero
barsx2UPOK3hKB5Pcwx0odw3g/zRgteXugo1tkrv6iwcJLgpk/yQdNFuieprrxuFP425jJhK7C+K
so9rxCZEerat4EgA2lKo2pHxGar5pNMbv/QC6gsG8BpX5wjG/KuglcW4Wrs+azV3Sfrf5WKwf7Ac
pAMcdjalcpw1Zzutc3TkdkpkEHnaPE3zXY6k4dpdMSZTjp3D8lZR03upMu+NPD9Elbi+eL4R/JYL
AMXm2VtJybNpYRKS3OSa9KCW8E0iwolnAB4tOYKUo3FvPy410gGga282njGzsv42svVUEnSMHL1V
nchVOTH9/zhDkm437a5QZkyG2f2zEtVGPcyBbjDttN3abC994qdO/Cniz9Z+FbUSdHNpkJhgQwru
cjCU7oQDmatozm2dq9QEbr9muSv9SRl2C99Gb8RBn5qqO13mmvCQl6G0TvXjgFOnO2Eu5sfxpUj2
c1GCvMQAHnL5VdhQpsATzumgQh2P2+Kc2pzqPOztppRvrc1+jSbHDuJZVr281/o9dgaeCpryWKmq
v4GshdoaSCY9L2lrgtB17hxW59bUxxk/XnPc6TUOJWMNPhWzuGkBfiFmKyADp74j9TyxVl+yDatL
bb3LSP/NztAecrl82iLZerAr/aEzYupr1eGuBSQ/FqmETUPZV2FibRfsjy2AdetVlZfx5n+Td+bK
cTNdmr6X8TGBHUhjnCqgdm4iJUpyMkhKwr4kgAQSuPp5qqeNHmci2h7z/yTFXyRQmee869A5aKvy
B0oeSbCJIUTmsfy1EKykgiMHS5bQWefRk85jste3IZq9d4l4jZIuCPqRX8ao7VO45K9S2RSADsFT
1Gfp1rn+Tfv62YzEvgp3TKdRValsRHnMfoH407/bSTBEuAZdmc/cV/9oubB3ejSnRi7v8TAmce/9
pfL3IOKWz6/Iyd10/piVtU76rTzDNTm3zUy/orF/oG/HS+vM/KZc47ZFC4OK1T+5ZXMC03BAPGHt
Bn/Yg6+tlPdV5Ht2hgIigJomWI69085pUwbyDpm+mVbkz73hiDHc6CdAbYoA1p0PoPtNWQaqpksC
Ygv2W3XNWNogYEOR6qoJkjEfgjQvZAI36scA4HWdxfta+Omwxg5X/Z1exSBuByTxDt/92vpYoTwc
3fy1ZHS2Vu9EpowfQHGQQLMsdCQzU/X1T+vsKcroKx0FyRZr8Nu5BmrmfZ1huz5fXRoMrlbFLNd5
y6Wt0Ui0G5aPvrjPRr7gnkS2bDFSLlxvCZfR81zeDcg0GP4q9S3SWRrkunmhWonIHcO/pVALojkk
YICmqmgNv9XaGtJuyri4p95LtcIKVE3gko71r9Xdh7BXxO3zts/rTgDfVermN/PMSuV/l/YUAs2U
dIU0hbdX+byRvuR+ecqa06Je3aOVdZS7RVT7OnYEvVcQ19U4cSoczcQ2jksKhJzOQz8l1KLWfMo+
hKHdFjWfvaD6uDdKO4jLHEcYJDjsbHPxMQdhAQaj7ixD+e4Cre8Wj1T7GB0m50q0czP7a+2iY18i
1h8Hr6Mlj3iCoCAotg6aQ1De1XA9mvrCO02BUCgi+Um4q8hnknc4gfLGuLJPeef4JwIuEq2jAzXo
xaOM43MRyzcniN+DTN2coQcCdssn+LOd1lnzbQrsx2bgNKEE78KZTzbu7NBHEsUfLbVTt9BvHzo/
f2p4pmnhDCVUcvaTuhaGe+nvpLDOfpA9NmsMmG6NN9bL4lxkQCDaDn4tKPmQk7pcyDSFq6r+4LsT
JXT9nbLFQa1Xd3/8Trm8q+1TzsfqeP8L1x0urd74hoc3kd9LHRGk99HvbGlAqTwoAlmUX21BJTNl
XhxMSwZa4BSv6DTGfSByXjPdo5XvNDdPNJ6D2j+3gd0kvjDHsv4GXfEuJndLcgPkFm2ZC4kG7K2c
EJMg1YC7vgWszSl120vYJDZkxiRu6XrnDZWLmDYmz3tTJ5RlN3c040uT53/Fy5A/iWx+awv2C7sq
aXRu6P6MilerKORuG0NxNMGLFVjsL7yjnlPHO9tdubhm+32OY+KXDGBoBnvg54Vge+hqGPYxfGEM
cZbWOcRB9XPN6UxkeTfJ6hEu1LTRUyjcn3CJIp0c++bVxTcdlCThaiSayt3KS7vaZyDG9TZ7Wc3S
2isIRuk9C6FOsbF+DfSWsZ6odu+2NiKnMX+xQbCfi4Vhr3IQQxV8lfZF/q9Ytt+TREmClvh36DYk
BUYWw13Wfsx6C9LNDLBG6Gd3ICLjeeGSNPx6UaB9bQJdWS3mW2EhFIah3BV57/0UvBmUj/zIBxbR
QixEX/bRmGaFX3P+JpZ/Ny9F2k4WJMeDZcNHt4XBW5/9umdZxEAVY3kJ4yeEVEDGfU6wxroeGkv9
aW1GsZKKNESvZZ92c3evqjZIMcO23VUWfpgulzeXu2ubqzQqQAZsqOm66/NrzBQj/FGmFWWFe7mS
5LlthqlrzdLITIlfsnhGKjzE9a+qiih5V1551FX/OkgLeru95yJpgfGK3TMHM9upEaNO7q5vXuk4
ez5fU991fd3XkOm3NmeSZdLpEp4FmuHWDvabsF/HkCl7nC3aJ/A8NgOWhr50za5qwPMIzGkucdgN
SU8tEzu/9X0bgB3VEqZmrdFKl3mXok8B5Nh5cvozovBd9Eyo4cJg1StTpFSbdyRpAbuH0gY3iocJ
prI+y6onE8nAqgdHKExOlXKykZQUr6vS2zEsxyPLoHviKgzmJrUHOrV9P7uuxJROzULJecWV047F
3po2f88gtx23PN8o8NT2oc6y7UCB/aUeLOdoHGsEn+9P1tJ+GYMGLrRWivz8nrlXZwOuJijxtbUu
lS2qQ0cuOMjPXRnhgzzmJct129Kw2xRYX/wZ+95dUDSvI3iyf3CQLOxGZ0UgfOceK1K0pc8EHDW8
nzHjBm1VfYYSQfrO+1KRz96jRzgUJsO1FqzEzFZ/p9BZLs7m3/m9T7nxTppue+mgeHbLFDgPplpf
BMXc93IFU18ZgREQFOG3Qnh/Z1nF8FjOxZ0u7Vb2+7K2pmS76xBoqWRdrzPEym30B0GPObTyvbAs
fmvausQ9uWUtTaIHpc/TMMaXyQUy9miVgqATWKVygx/UyZ5WV5Jp1uh0HZiKTM54o/lKlsTGahr0
iLoHb7jrCvs7QZ71EQWHM10nEWeOWj9FR66cU68P1n0oqRdz21rra2s7ygk9Jq8c3dgKwc9WaT3y
CNTVPvc+b5rI+d1v83ZZabpksuVMbh38c0p+FNu+7KblYYEoS8QMOVs162cmzfscTXPqiuaU9z3x
ZuVMv59r69Q1Bt9N7emjmBxsiiODzdi9DH5uwO+6yxbQXUsHO5qRGaFOX0YU93QcU6Y58B4d5jUc
U9ihbJ9543vObZDE1PzujeeVL80D4TiW378GGwBwlRlwDvBlw1tQRdDhsJhegcZ2WsKfWQPLWfcD
GoCNlt+ApYY+8BBZmib/QH8ImJtkqMkbgvGiLoXyMDPWYbKKYtr3lD2mygXT/ibkOL52it5j65Zv
+c3X5Zb26MkyehLjJjhqS/8Ds1LpJnvQYI9BuyrdQ7nKP83gk+Unlu9VjsnXR/GhoEXmfmN0iWHP
y2rl4VSsEHn+0w2D4RrV3PgOUTY2IM0UuLyB7TZdldWk6/zDqSU+T5vBGhfHtCudIjijj7hQsrbZ
jGNIYndjgZnXm+JvYzh885ziWlYRnjzu1tRHXQMSGHFOHRQuxKEcxIPoAChDtFV51r8sUw9B5YD0
sCmAsHTls5DWenCg+/ZFBCvowUJanZ+lyqKYDV61TmyRYVRe0wzdRAJaPOAtLBBVfCvLignXdx7c
kMol+PL9vJVZKgoeM0K/YxG5LzOlkCAYGgAlp9qWA8jp1LXS20M2eM1+1XV0CfIAr8lKorkbhEms
to/CbVfK5/PUrppbbhYSmZcPv22JNKzt10WL5QaPekZXSdFGWKr95IHGDOX2sLkW3sasnfcRB99q
MVfLaUnH6Z4jNdEhzPiAouJOU5ZzGjsS0Qn7VdSQW9ffv0K+A6JmBaTgybz4FE30Qy4j5UMyZm6x
uqud1a99n2HhiKp918xuWjo95TIaFQkPNpbu8huV1pdlDR++4pdstx5XZYXPA6Hdh43oy/hkRrlZ
jzIw+Dt6FSVWnTvuLVm/jLItjgMvUcV9D5LvP0TmX+cDojLyOsByFkxqp9bDUJJJbUIFwJGLHJzm
Mgeme5J1QfZVzMMvu1O9Nt/WeT5Woj7US/lp/NHhjire+hFdKPPqnnNjTrxwvqgg/1FUo7xW5aM9
+4y9IcV1tUOzUBn6jy60yu5uIbou9szUNs5Bisjhd9BQv8X4tyu6u8DcA1iWpGJNYbVHgQ/a1Rc4
tf2Bmzfsv7uK/b1tglc96FNEyeEOcSZ0rLeItHKQuWg9XKj6pUSwfZxliMaTFeKYW1E6up7YOxXP
IHZy91opTEV96F1K+2UoeJpQ0GBEfRYd83C8KtdC9saHTCQVsQnkALevqEYUEbC6oPYZ/if/DJmr
j2W4VlfN7Tf7iOnkpPGN527J7qM4R2z+24YW1maETPDB+Ek3fcyL8ygCMP689U5uSNzhHALt+UtL
kKKffW87WtPCSyC7/jgvBfohjcVzDfvUijfnVrakpYVmToeYf1UUAauf5z7q0kv6OEbsOXm/QlVf
AjTASL++Vtu2UrsxR7v15aVneIvCg58dVTi9At22764DjozKEiMN9d+VfkXseHBj2SBuCt95A8Z9
Xm1/RGGeo0z/UVEF92Db+dlE155z94HlzPKT2l6iEyoZWrSD5aG8G8CsnC3Rhahz/A2DbNO8L0V4
4aeAKSclEPUlLPRU3eKBnFtjzQmsyZPlwq85fnEbY8iWGEtXXrcnmZWf5TZT3jj6x7Zbmc5LR5EP
5jHL9MnWR+JcLACfRnDft7lAOcqesR9AhJLRVyat78sCPYuMqnBJ4WDGtMNMdohifBWmq19cJGZb
vqpztPanle/DyYlXjg/bXCbvce5ZvdFt3Emt6KMaOmawDb0CJC+7dGN/hgxKVpsntrV1ewxFHwCk
yzUfvtXgzsGYh4dpy8mVXyP8er6X0m0tGVMydH5hKY62uMZrTv5mEz9HPV5fZXi3HV/dNqtM1+BB
1tuzqvv8uFEliJSWvRo5g077LL+Muaf31rZ+r2P8EDMzGheuW42H+S6VKKKPvpp4Cvl8WcC9j55U
AUslVouxh6edwu7mrj6dQGqsUm3vTWZ+zcX2WnfWfAwc5N7WisPCWubDxJ1eso0dMTo2KeLa3dg3
8uFOs0bduA+Ri2wbY7e5X2ed1eq3/s5GBgJvvFMOCePfS8D9ndhA0FAPxVWK3HpsUe2dvBlBX1B/
TtV9JA0NZUQC13vOGLd3/YhklGDaEt/hiwV9nAzMOaK1T9YwvzQi+nf/g7oszama9V/jGnoCu9i9
5O7yQ2yoQ7aCgpy2oq6t5sLoK6RMfL+TuOLSiJu903l/kdJux9YYBDPRR+kwIoBXk3faBojo/JqG
wrsqKM7FI/g4uf90Dkjpoa2Hegxp2Ri2oxcW80+n7Mf7eZN0vKmktTq3sVspEGmwylVq4i1oxhpk
y3soOn6OGCKjrRPLhvjc1rE/ZKild1raPwpjyMpV7F+ZoQlkJWQMtb1/mF2+LUWfPdTxWB8Wx3+T
BQrXLcu8/ei7V9D1DkWo64EtBIeKsZn5cnzsswamRUaSG/9SmfLqx+FrNtAPuIWP6wQ5IEul4bT1
OUdcekL7wQ/XuP2h820nUVZ8ZHCOUFHWVOMea3eozpPxDyR+Iq/d8JvH7WmJBZmKgkBETBXWwY6c
k2ln++iV01tIl2kNxn/q0Srui0wvu7mFm2Au54BQicjt8bo62j1FinrooIQzZwDF0CncJIeLMsKt
D8M8vQZmxYeH/v/gBSvPBGdAp/C8j/P8jgbrlLHAbWPLEYFHEvI7gdt0rK+qDdVZudmPumiHF8lP
F8xjYoEi793KhsqLBdXbtkvy7Mwl4DTjZZRENLbwkzNSi8PkPnYV3eK8vi9tULns8WGYBCsthUvr
nnoNgwy38CUFWCS7uNgPYageGGeRQpQYJBbS9BCPwM4Ilo0pxL4oNz+ZkForGJmvMvrmz83vaard
Y5C1MPnWi+YJJsg+SdCp5EqEteWG8amo2Wyjsd6LeO7STDTUCoUS5UhzLjw0ZEN0buTcP+pmJhpE
WvkxwzKV8+kPIuyodmjqb1xipEeHBM1k/Tnc+kseyd1kaMFwnQXRTsxVplaYeaBdWpdskhjr6cdU
sJSgjFi5S8yhgzXpNCKyPnBfqDnGgjD/cCG93zWaqUjoB2+FQr0P0kDv4bu+ywO24WyEvvnzGCHc
cN0TfAWhBaO9pNKGe1k8brhQ/WLP+GPXfX9W5B+XtvtdtpDQRWMqJChbIjTmLobHMeUSYSKgXBhV
+BbuR9GtpyVDPmhsZMUskLelh4mCu7MuXltFAKDitbUGkpTUmb3O4SMtfxA8IwjDj7vGgKZAQu3Y
HdzVxd1SLdfFC557C3tYBLi7um8e+hlsf8Z5jCYmQ2JmYULCoUX0OCFeukt8lrh6HlAe792a71II
4tEEnEwTssusXH5P1cBZ6qHgQue7s6DapGf5z2Wv3LNxA1AA6XFQteOr3er3Ifiq8hz4IjPWgXrv
Kqa3YXVoU6/GWyHEcClsA4yVrQ+OyT4du7rJjtJ6NoXPJsbJvFj6HI6mOsIQKSCmGl9vBVazVVyb
3WDjwXBRhVcOR0ETur/0jFpWIokPOy/gLPnd5RtUGk4D1HsIbqdtzVFpS3SkSVeGKsFPT3PW5F6H
7bv2MJRYMh+Aoh+XKW4OOD0eHerADrqN/5aLJsTCZY3eNmQwuStqQk7JQFmgviDgp8Tr/lhr27Lw
9UUSABiC5m4kmNRDwa7qr0lh5NPqebSoRGgvxh9MS+6JM5DErBhxPdezN4zzXjq9xS1HQpYo0jxD
kqmd7c3Vd7+RZ6DKFrffd8X8BYgVkBmKa8ap736B4QP+20bN/1FvdfiytM05nreFqwRoV+vqc7Mk
chIr/xWYFzv33TPgN7YYLluulCtvWP8EePoj9MKfrus+FbH6VTSqeq1CMRGA7zrHsYIUdd6zBQuW
LFiTZHxwe+zORSGGw1KiHxcrrIccF/PA4pCzthZF+BBJO96LplFHU3RzEnBxy6A5K1CGpMvKU4VI
3Cwjb3UVtWkATplMm8hP7Gc0p7EMgaq3vJD99Gg1DGSOvaJFi8n5bKRHX5pHjG7sRNkevBMAdh5d
vvAWQWshv912AUHekL7jGjHH8Q5xiG1qDtnqUVnmc5h2tYuwz8e3ShMcCVfRSDqQpYmdDz7D2qdl
ty0AVnJIMiXwXzmBPZ1bq30oKpDzyvfZFVXAMmoqcsA582y1/ZGD57BUjnC0wj46U/3k1xVdrIU9
PGzLJcvXjZsUr88q0yYfj768fz/iwdmFS9ufNijxxnKzq2fwLbWO7g7L2iFN+nRz7R1HXYAGBGNJ
cU+j934PnOw57WMmO+iJCp2Ujm6d8bqrV0LizhIrbKaOc8Nyn4uyAvYaSKpf1gO8Jt8mM9dp0Jf/
Ygs94qyD6hZsSl59XtWliJ6mIXpXbtSnKlTUCWX3zW7kxSnL8ofM8EaFpnjlTuG/oN6ftEXalvEa
6kBz0Mww2k89cT6jVlfvyQFg2t+NP0vTN6fhjin53Wus4g1FQvMn4CUN6NRLWkew9j2tq1M/Z+So
tdJFUOaUiVsUz5G9BOwz4vdo1Y/kMoQ7jgLYEv3DCYdnU9vjJYtwDGR2/+UXmEpKGb1KS522sCpT
e7G9vdhEnRppYdPIuNX9GHnuagd/bG7vZQEpWBXXi283/MYsUwHpZ81D9McP+sMwhWQTQsEcGce7
zScVHudGJ/RF+ogM65VMqFog5LVtivagYlni6JtzuwOw5HDpRX6pHFZ1ZKKIjUUFrK4JZlaB+eXF
NV4iBa6ad6jYp9U4pzqwEtO24tJaf2wL2Wo2w0VH1dx+W0jPi7VinK8C/AViftaeqE/tWivMZb8b
SNc3ezsPdfTSeLmVyCrcl9ZyLiWP2BVdWhhUcnhhYPuROp6mcrG4uojakKZbb9kMH9gKQxUCdXVy
0GuqbI3zO1Pq6ljlAWKV+2qcKDvGYnYSklbAqjkBiZC7Dzt7clf5lZXhHr0UpKpn/mTKI80MuzU7
NGrx0NzV7QOqejvK2kPVjY8dOQqQYvP8MAQ1WV01rI0zY+WKlf3gOuaBAfx7NhTPfY/q1gal2k+K
DNwgIlik0d2zKpoHf4pRBYRtiYohOrrda1Paa7JivA6RimHiYoYyyBrMIPIbOxoTaqZI9e/9aK/t
7sQlpfb//WyE/x9Nze7/MwCHYL6PQY//NY3//g/+M96GOJrIjkSEr9kXrhMTmPB/TM2u9z+diMQb
4YdRFBFiw5/8p6k5CPkjJyIJxeckJiSfbnn25Sn/X/8jcP4nuBoKV1Ywz/HJ6fnvmJojxyPl4f8y
NftR4MXIO8jL4Q+d/4hh+C9x/EpsCxZKPyAj33Ybk3b1a9430YPU61McQY56i48m846tZFb7EtXu
1waNtVsiFu8SrTAIOoTDzA2rQauvNZ1Zssh/S2+g1iMw0wET8xybV2uIo2uwWCcscq+TnJ7rNQyS
WHxzPZBz6a2SXDY0hIjMWMpITxl9rFuB9alRH6ZZ+wnLeTEA9W1nTUexyigJx67b2yZ6HbeJtGws
VMnSF0gVXW5N0fMN9T3yu0oKPKDWoHhb0iAYEZFDju+uKPNDTWKZdKIfXRy5u6WZ4NhVO+2GdSVa
z/afvOx3i1ZPThnKomj+o142Px/249ix1hTuqQvKI+IweZySu44W0dNhvAueEBn8UUH5fR3G56X9
XELiBkAhPIeQdoznY5ovXerYAUyA56RTJy7eUgDOc4Tt9eKdNg1Od5fhCJdd398O5dz8mEJaauLR
u3UKgB1jRYZgeGcqj52EAJfRBiL3y/WC+FqB7n5VOMRLEf8tJMz2rEYfuHogSM+ZCkqQJFaJvnu/
P5G6lv/8NkIjY0gGnPziAoPGVBctv/34yrpAl/38o3W2fz9tQjkOdjbF+xZz2Nqkulv+OTix90YP
T10/Pg9xaIiMeUa8txxC1chUWISU22k0SQWoxyTc3n14qjfXH808jRAcgF5rVOP9tN4gPDXRzrp3
aXDQAXVUS5fvonB5lyHW07vEBBclokXgqXg0b+i5T2UR0mrPX6QpwHszQ7uPvfGWN8hDdfCRy0qf
/EFdihVZnR7mq4iXed+bnnWptJ7xBncpoQNF2hvmMdJfEW5eMq+cMTPFD1KOz9mWP3pWAd381G3M
CNZQFIlh/N3hsoqPI/R5L2MeKF4zWWyfVpw9NSvHtV4ChHFd89kHTN5B/twuHRCQikySYQpN2gBw
BoNxKiM/upmc/3fc9Ee+chcVsYDrpsPxKUCyanRRo4dEYrFgvzL9I5atjS6F712dB788Gf90eNuO
hbLhohgdY6f/wHCDXqD80s55Xcs/ZsC8XAF6DjGoIkvam5NP+D4Lz+J9idlpWArjULLeLoFI89lH
MIdfcLfq4uAEUESl2PTLmE8nC73q3o0J0u/XH06wTPuhMP5xi+9I63LMiTQgpEdu6djZ6LFyzGaL
XXypYMoPgcYYMFe2e7DW8GvFuXEVYnOv4e81KvzbrBeDXoG1zsGPoEZyrzCfs/GvdmJjlnmyu0tX
9kAcrkP0U+7BIUfqxc8PU1h0rH9rl/rzQlpt6+y9ySApctqX2WvH+4BIZkuN1W1acupApuDFXxjd
N46B3OrKAx4TghVwVoItUnYWxq8IwcbQQ3nCGlwpcQ0tpFABhpn+XzWSy9Cuzs2UZfgIALhrNv89
EJGdzqO+WtaaXbsYvfu2Lm9hG39fJ4Vmogs+i20LLmgPUhKqApbA5Wcv2vCKxjdgjYFmo9aFCqB8
sa4TstoTL+x5mMuJkg1hLmuJzX9q1qTyfLByXTN6iJFNDSk1eqGXXvRwezNOWzGoQ+5m5dFtcO6U
GTbiig8kIgMUs/0LlLOdewcSPgRKbWVJ896CgEwqfEWqTOsJZsXKiZzJe1fte129q/ur2xbqR7Ba
HxnyXSYhVGzItcN40Tc53wV6EfKRYdMnIFm85DWCc2wYhIFNRxQvbznGIDucj1bX3Dr9EkgD4AUp
hH6/KeXfRUTOfq6ZsQAgcWMLcJg4lweHv5FMUf/oOnl06rL4Oq5Bn4SmR+LpmHiPz+BnLIb6Ti3J
I9KOMLtmZfNme446OMMlEpzcdRAo1rcQkWOOTgB9GrLYd5xCHIANIB7cyB4TWWfQF/gx2QL5sJ0x
4LJGOERizIseUVB168EdfhelmrGLeOvRj/X71pn3VfljqgNMYgtAkR6Q9bnYol1HQLePSEUmdJj2
0vM7EOqgykxDS4B1dZywveP9yFQIRDsBdsZ58MDl99jNbv9trT/bmHkvj+rlkbiNb0thXRoerc0h
vMUNG1cz7LzPPvKy47gF8RFHFJ/BgvjPlKvPeNJOtu8/KS3DZ+GEf4CzZw8bZMyjRm/SPDRSfIzb
TNNzJ8kEZeOq8pKjwXf7p6ZgDChU9UONyJQz4edXVFensVvQ764NnfafWF6rveS70W7zehUl/6s5
kvfhvThz+7OOTHQotbiOAitwIDAk9BxAPugryjsMRbKpHoB+o2MQdM866qdTJynALeP1ICwMW4Sp
UO8XmE84g7LGGCcG4lBNjYK0bV6xFnfHMvKJbiWCYQ1DcqFiaLltHDcgkox8jqE/d78tXgCC3ghy
8urmSd1heeXaJ9YElxyB+QV6oHkmnO8YCbQjWdAAf6/5FwLoDD1c/DeMA7l3anrK+56gvlafXNjw
IyF6v+TQw6f05oX7DY0QKQhpqydeTHYN1CYktS2xjYkbNEmG9oEbebxsDrcwDu7bOPIFxrKTRJXC
hbr87cscj9QaTW8bku7l/gMFNgxRlg1ke3Tjk10gkWgjEtFIhvpZ6hELYIgGBKZNCagwp87/bZKY
gKX+PbvObS64kyPEuGkfdBfRzyjgQmQN+AUuvoNl2s0d8x8WSfDxmvpoV37FFn6LWkfzVbat2o9L
R/JbTvd75v7hvPs1SBtdQkNvzSCh2V2wSmA5snPVSbX1j24ghFAp1V+jbL04/aIfgVcm+nIw5NqT
d+eJyMfQ2fjTWTiju6ICS5ubEMTkG9Qaab/eps65nR2dovafY4M4UmxkqGRZ6aF/cCmAMgt/fezB
VFsXl17XUEqoPXIHKQnmkxEtXTwus+eSQYJ/NbDsJ+miSZq6akCvu501/PNaGcV7rpsUawLq9edq
q7JTO4qElU1izuCPte/+M1Wtz4BDJ11Sk+235gxTQvIHsOFhypUCSlQkvUNVXBxL3DUHIXPDhhhN
geNCEdbe7BGPtb7NM5EA2T3NCnnkWuiV+97918D08wNCF/v2C/6ZNXXjJuM6tjd8/NWH9rBO+SU2
tqzUKMTCfkY3hTEuzoZdNC7bCQdqlW73ICw/9s6mf6p10TwxnLGuQhfTKnfaWqe6Ga8+9Nsw3kRm
pwpXB1+Q8sH2YKPnusifl5CkCgUUVPgk9HVoEmLCJS8bTqIjQWgRMlEX6XoeaeCKej7E0ZoGauWC
nKevMQsA9FBcFbYCtPDJy3YUvpg+Aq3FHkqvOEdT3YFHedtKm03/tnLP79vo5M5tdfBahkEzmMO6
YS4L7zdMbfx/ylqel6q9ZUP4JHDQkSfzOMr+k+wvFK9DEuqPpYq2lK/42fJIYDZRcJYoAnhcP+Py
AQxRngp74RFDcExk+iSi4GAdvaTOC8ryUDHBZ1bTIM9WQNqKNh+bNIiNC+u0uThHW8EP4MslrRUe
VKeYr+bNh61O+lKRSoMgPuydtI9zdYw3SNWpWF+WCNI4LPHZF+Wly4Jv2TqthzEP/EuvkVE3xfKJ
tztHBlQvB29CzA+alZahqZEiGKQb0wwQSECQnOIhUfP0cxjBJL12ckEro73oAE025A4QN9HJjP0J
r/PZKkirc1ctDkseiofq2M4ZvrixN2mZqee2RePjjNRph8064aPHpEEcx+UubNhNmUNadsYcWlCh
6sLpPRRZk1pjXR4mfNRe3A/HDo3wfhstrBYiO1sQ9bsmR3c41Job2XUJkizqROctLsvNO9hzkUbb
EO0dV/rHPqsQ+7hjdsdSieHocdKR3WN7q0hsr0cTPhcIBJv8cYsNtkfk/16AmggeSj9kIH8o3w6r
Z48k1kW8HZH6Pciy2cl6kIS0iEeMOlDRdwt4w6vWRtF2I2gpOyK8/Aqi7WKa0MEecQ8pOXo1NhYU
5k0ytmtiTb2TzGvV7jLfei2C7p2oL0oqCZzbbQDQJcKCNeAFskPCYpAMpt7EGlbO6oiq7nsT2Bi0
YiwdsfGwrbIXJBsmooR1rLrrThBOg0u3fpUd5bgy/cX0RDVzqja1fNvA+t3gf3N0HsuNK0kU/SJE
oOCxJQmCXiJFud4gZLphCr7gv/4dvsVETMy0uiUKqMq8ee9JDC2QVMDYtKTj0XzfW7RtHN7JV98C
WkAK3MG80jAup4SjZWIFndfdi0qf9j7M7VZVO+ovXOvAI3IDX1xxt2k6iAna1J6ODxQ2udaOz0QM
dWs1aMPlYQHCKBoU9PRkg5t7lvPel8XBnuJ3oyXKLz3HDRxmRHmcTKsC5uxG6vkTDouG8mnjGUsf
dh7FrenbdLFesRORE2IXgDFUpK9+nfAbV9V6NNxfzQYcbyOiDwIbhJnLT3dgLWW8vCTD/NFFD893
fZ7LeqsZiLiezsG53C0/evOyuV33SXfzdJ/ujrROO5iH2THZmlUTNInKiy/tVexgpC7t5l3FJnQQ
VwuZcaA3i3w9z1UUEPvOarl9TCIxV7yQemWzNILqZu4xMphFBvXco/9KiyNoC2vDscT6z9wPPO7C
LDcPuQevZWDSCjuSFV+56W4Sb/5A+kbaVciPfk5sIPaApOLXwb1nz9Zb4XdvjkuiHirqcqBg3Fd9
xXY7j7ywBlKirvwUrkX11WWIenk5OWBe9mT8etJl7L8bCq4UMb3Wy2yugIDxgQ7Fu+PJG8fOxzic
cKDqWLeHd5cOg58u9XekQg+VV/zwCtFw1YqGAT7Zo6Df/f+nqwzbOlFiSXQKVElqoOP6aVWfQXv5
m9zF76P6nq/gPKM5J0+cyTrY4xcrTppCEJ50pFpGtzSGqb8S04M/hs1zbYwZpeHi+dgN75ZOQ554
7riaIoX0CVdLDMUlSjWGorn1ofdpuy8q9Su8xloVGSKQGuvdWMLdUh1TXuLXLxwsoT1YdpgyiJbR
Yl9VDRBItehSPoa8yuJf4i4YLn+NYrjIeJyfO2BcZGHPtieDcoynk+izo5bdB8zeQVoJMlKmwqU4
8GO6WhV2mfWkO7SDSU42roZYwNdbV91/4JtNJjp98UtorwfMlx6qFjFfM8nJ4gAsl6hE2m+uVYNb
K/E7vGGP2HYhr+ZYPPsekSmj4xMYuVmyBPvf2AtsezWHmBbAP8h3cTNvyrFTKzcyWX+hm581Y+id
RuW21TFMwRzx/9ZOZ64X0bJuZcK8N7eDOPjDb8o88bJoYkegKw4y66wGbsDFTP9EDI35mviU9+UZ
Ix++UKKfZpXdCzo80k40T3NyFgIqqW28aqXLVgrpvy7KCPtlIZUhewoh6miWHEokm7WzcKbomYuq
bmTnLJqIdBjsOIhFtbXGOeQd6TLB4TjnOZC3EgSG+DeABoqImENDCykkjy09/dIPn7wdRbBYzWHk
/4CmrAOEgGJQLQId7cudgSh3stnGgtS5lMeaUL8chBO0mfvmGe2ubQiLCZOlOvMTrSEGRxEk88QO
CQVuFRBBCbd6nRsD/YQVVPZwNaMIA0WmkRX32IZjJOv2scjCyj2UMc9d1+W+0usHRSqwK7Z+twJD
rSeZp6yVoW6EuehUOx7Opd0MSXmatf3CAGxvoddNLQGzkXiu1giFu6raVSaNeGq9YcU+eAiPO1eq
d4Wrh2Gh0+ziss7WhPXgjpGedjIksCwv7PUcZ7Tses4KkPZ/B9TjshEso1CVd6WBTS6gPxj4jF27
dar42UvT6qIb7jHvi/xp1NprXnfB7AjnDDCa9TlU0EfHXva6US9HAcPRAEMXj2czJQjX9HLn2NlB
zBSS/HXtOl1YXVDwPYFn9nmUiyHseh+nUuRCZ1jw7C5p+91LRVzC41LKXePLBYCJTSRZq2xZgA81
1kZgRoTaZQZ1a03BqCIoWVmpoe2Zw6GY56csK8j2p4W7Xh6AXwRbrPkiERwdoLsmffxym+h5wFW7
VYi7SMJFtxqGlKKc2sRVzlfSlMMp747e5ONMe6vrAi+CMz2NPYgC32aAl8wsbckcOJnEtaJD7r4h
bw9nZm0fhcEjahva1aK5WuOwehZci3yf3tpGm95mEP0o/TMOYvQS2dPezouzk5OKN1bBEzHI+Ozp
535aqmM5QwFifrzqhsfclhE4H26yTw1xrhxd8cy1EHkTcFxune4KAXQ3VxdM826Qwj3kY3KeBN/l
0sfG1m3jBjcZ/gTu7i9OZP/gz8suHfR+Zai8DBZuiU1ucV0ZyqP9sMYjrDWO4djwsZua0aYEG2gy
4du1ESPePIZRgpXD3bYp6BfH5lfqSEXdzON0qbX4mAxoHBNvRwhr8KsailPMt7PhEXvhizGcWzEd
xjjjf7Rslndrk83iVzN0im75o6niQhLzpXGkdtZiYrkxgB9QlPp2yazbkAyowGAfV00RttL2t/rS
sIS9b3ryrcXRdWt1sa3i3nSvuu4yiXAfmDwt3aWY+jeaaezKIjrOaVVuROpAQMHgJuuK6AYWq2CR
X/PQscEirY1N2pBgxNxgrzAqb73FW46LiLf8QOqs47SnUdXTMKNsCWaXfObUwp43/focWR1xGwOA
iZifo0mQBkKHdKLpQLYIWtFicIvRta0dxux+GnkrbUjePNExnKim/Zir/jki2rXGj7AmzPzsU0ms
08ECwNjZm5w8iVGlfdgbM36FHCuLbSKWYRGnlLajqwEKusGb34+k5L3XrJxsXCqwTZaROWCsx4da
E7++Gu8ePXE+mv80ih34JOPZtow/hktiGF6NS1b12D6a1qHht99U9pmI+nCY2+lbm5pbZjF1KRKN
ohR3UNha2m3uYorOVrCJBs1nq4yPsgTBP09YCUqHjHuRIYWA2k5XUSvBLJZ3Yk3+XjefY/z+MDuN
fQmQZ51MKGxgSsEGdss5F9ZOTxccBUPpBVN2Z9+Evn+2Z8pg2qwn1gbcoIUdh7yj8zeHi6DpXde1
+1HUwz+Feruy87zZIKZziaEOWHOq9mYMEbEE5cBBlGWk6wjR1GmS7sQjqbRYC90jYdRDWzrpZsRS
FdBFrzWJt63K1esECWM90t+2hXlux/6Gt4Q1X9K+GG2Ubix3dNatNRMYi0Z9i20R2K3x3k7y2g4w
a8zaOXh59cczR8qxGrGRe2/Ztr53qPMo3Zn/xwoyDVyUjYI0NpzPS7deyjaklBs4+jprZzsQGBKq
i9krby1DGns0zEA8MrXMg3eccn9zPD2DdSDLzI4obJnBklC5gUGBjgAlcOXZ3gciFA3g/04+zw3T
Ue8Yd7HbKRGh3/Djqk2D9SuwZWuue/NHAgvZ8+9YpQlozz+0OQMOS+dcoFFkIZIVt7tmzP7EImeF
plsfIF/wEHn+T6bcfEfNcx4KHN6FQxhtdIi8TTlPep6OFziaElHYi7Z+zW4MI0Pc1ITk/m9ksq1L
LkKGWucy6Y4yTut9PPoNL4W+xYco3vzut9cLn4YX57cJAiHF4uzZQOuyIf5KNXp5jIXpxIQeRc21
2PNm4LjgJ9SpZehRsGX/m5bfTPyo6tv1/qj5k3pJFhcnfm+60l1nHipcqWruT7xMo6/JUObvrky/
2ojoq2mCR7NTmtjJyOyTri/vZczEIDUF9oD2V5WPQGPhEyixMRDzpr1WPu83kT6CIGQRcmYt/Oi8
0pXJeaVMc9sWxomMjgw9+oeYLIOLwbl0vlw1/NR2+Weyux5UmPHhLGa2/duNxlM/z+05802mF2UZ
ryctcVDFhprkV/0p0mW8+vKjLrNqDSgCTajOp52RsrAJ7NqBpQhBVosIvd34XkyszZx6JmCuPKSs
/yMmvd2mo0vjMf16HUVz4ZjjKc+immEo/Jehrk12QD+ImWNSnKe0DvrZeOeJ48Zq3W7lt9ln9oXM
g2vQvsaG+EG643Ow/sx99h73wwqoDIt7ufMww8HNisTBWWJ3v/CJQFDOTxwn64qm4KVvEphYKen5
IjuppAHp0yYN1iftgoDO7CWOX41cQnqzFgYoyb8mccrQJrxUTYqdR+MgNom26JC0u79Vq25A2C6l
Xb1mAzneXM1whBo/IGftHcymAGGPZfIRA0Efv1Mag9IH7nn0LE62ZfB3qn/gg8z6zM941SiQNz1W
XnKgqNQQmA1dk1uFP+zYER3XUHxBOZY/MeNG3HynaYqag03ydPFAR4vmaajth1vZCUwNYwcl124c
KooIK1pbmH4JymkvvT6+dkAzzobllAFdP6WeXrXnIbWQIzSQLcPS0H/a33m+DAxz6pntY4xxy4Jj
zdemWwfqvhoh/Dl5yXunCoOhWDKjBsKC8PJ7icZ6n5Rz6wwfNw2ShpGMpOCQUo58KNAlW/tFQ7k4
ugLyUDmzPQ7wpjWxzgTXP3i5FEiq1Xz1vnSvkRGPDNVozVonzy9urp9z9166VnxW4GsO3VI+sTdA
31dJdYYjYAUZVAc/EOBcIiKF+Lbhe00chP/H+UVVhBY+q4q/tbfkaUzfHD7BntbCKbttnrBdKim+
k5HdeFO8TyZkQoZG09lVkGPKKHCzjzx/K1CJG+OGnezEzIC4181CFHaYw2kwGhvwOFRcqw7Ij59Q
srCCAWIxg8o3GX8rgBoaBe/jJqyZxAqm9AXh/PYpKj9H50+FoQc/6wUPx4Mv/jLxSx1MZ7cQU1tz
ke6WxDhoQnstzBHaFDu7NYJmvc7cro2QRwWkZCwE9Lj8ISjwF3cQ2yFrnnWELt60hevM3nBHf5ae
888vYSdLN3z8b4LZ+oisSFJPlSk41m4DeAgumLq4cCHWKDkhSWWmGH87nRsQp5UHgnocfv0Zo1xC
np1ZA6Nf/JvsofT0q5qSlaawlXb2vTKfHWjuNSxs3Yp/5vkfdiY+iX+q/JMjaGUQdusYTM3wkQ0n
HaepTsY0jQH5+lzfeNFXhvanrKIPbK6Y6sEGWTFS2ZtAnsZOEUwAzar9OADVIH2oQRVIPFwkJdlP
5BuJV0+OyRqwBQcpoXmSo5qNHdBlNuEFifwx+kPNSu/E2/O8Pk9z/DZ7aUjWOZir7EL+Ab0EKRJF
Mibpw6+UJqd9txhXduVHidWwY/jSiHJP3HHt1kQASiY2zb++mTZ9tzOM4W1OeMaBk8KPUcI5MFLa
2rPxxjjuAShgfMKcJ07a7dAD+JVyC3VuW8VsIWyme2LId2FDt7Xo+9Bb4NoI3t0a6T56nvWrWRKP
M1mGZnZh3QBQfAyiFeeLP147xB5LfbZMMpKEjKyJnbahAYyOpjWHFCCcaDkaoCAxdIkMfnc0AOLV
IcLAROcgjTpsr3N5Rbd/NuuL1PAtMK+sm6M/3E2COaLjU612pflpj4B6yw+vuRZuFvTkAHOtCbF1
hr1zG1ttrVONuHx/WgyqpR6DJT2ziutZMtKgiVj5iI6aFW10UQZVj6DbEDApq72QP1jlUTLJettf
9ggLdGAg7OovfcyPgErYHQaC85r40Nl6J3AHupjRR+Miy3o9iPzkYMZndQog4ldGH0EKEUNgm3AK
nYj7v8eowEHhjm210tXwSgHMJJJfB0mL1t45vjxWM3uTiBHm0XmsWMOb/PQ0JHzRfezZpa3JoyzL
I56TxPgUgi9nkuEFlbjRxI0gByQOpaTGeZN019qkeSRRQxLMelHciXfQqHe9ke2lLsFZLUrybU3G
ueYZ6dk6tlcdzk6p4FYUjd/u836YrwhgA597Z+6lzE+ZM6YXS/rpvsmGcBm+Yf0Z9p8o/loIiT1E
gqWv1xaImLJEVsGQUAMGwc8vyDm3VBIN1PU1ijff7tQkYbLoJyomJgq2sAMlrD/kVJhv6fID+CNc
8pga2471RzAcWKqVeFfNj5HZF7xGTjUFdVQhcMD91nhgHL3/5y7Z04iAvo0b2vElwSfceNkB2ijk
NR5xliqp13wafmUOtLL9MqH4CR9Aidn89AN7pCKeFdgBMReT8Vq24pgWxC77zPA2+RiRCST2ZzZc
ECYJ/1rM22ySX4+M6mLioh2XOUgyC222+cijIQQku8pkuS8cbT8aPcbRR+wcR3eBITrNns2kR4eR
m6h8zd+9xb61M9GCXgwnUNsM/DpJh0KuAbf6QWNYAczc41IHccVJ4oaKrGucYrpmYLJSrnllmgeH
zlxP6EKOqYfJoO3TyX2H7Y/fAFw6jqezVhxbyt5RT3a0sN816wQ8n60EUvAoTcchqrd9Mh963944
9fitEIqnjDSNVzyrdvpLStNv3sj/vTmFItT54ARgQyDVvKYyKJLvwafU7VObeF1Kq2k5q5iFOEHS
v05Q/e0q3uHDQEW2YVBMxcoaxInJe0mF+ZgP+WcGBQ//ExXexPDLCHPX28YJLHydIKKLF6Z+70k9
sRJnX2uPPDiRu8y/CJoHu/62Okwbs/vV1Lxv0yPK0o9UcCyGJYPx2RUZpjEyMJ64qDi7gv7bFs1s
kzvpaRL9cp+Y3au1sALM5tHiRbeAAcDX+tWLryqtvozF+dYf/ejoIiZ1Qe5NZDYrW22TSP/Asm5t
XeILRQzk0dNONnew6UdHN+GNaKL+1KeDOGOfYO7dgaytc+u91LyXphHnJoGolwPMs6v8mT0YfrgA
I0ihjdlC41dJoK5JxXvRtuqYsxplTcZgluifIw03uI6trkqDY01+2DE0UMd4KvJcvJU16k9yN3zN
OQw59aLRM0RKFoZ0IDb43dOIaQN4PXJ3NAOY9JcB11SOcrAFkRQk8ML6sbypfl8YezTIta2HgO7I
yuNr868TCqAml3umAwR2HXWzNPPNjIzk0Ixpd4K2cAYF0QQZqDVSHLwmLXmsjeWzNTaRPBywEFNO
1RxWJsY7Sz6xd2AtIFCOwmXyb4EGVRu9wBLGv92M7zYBc8+SIWiXqzl/mwYUWEvbTjlBMY6K0QVN
7Rbj9sHXnyZn37Qf6iNNb5j787HG60kCGj47tG+H0RoBz2I31weL/VRG9+4uO8XClG5q8LxloYfN
KO5JXYEdarcxBVju6lvDZsycsUpEfHoEaCO4G/6fmdKwtZxxBXPjZuoLswUSH9jaFLjv3pvCEemX
JhLfOuCSonZOfZExlYjn3ZwbxIofu26ciBlLVPwQKUEwZgMhdpD80NTQQRaS0NhUvjTDfcsJnEVE
YduZulXr4vowMQYPrDm+lAROnHI6xORV/DK+54s8a1UF5d3NvUM1yx+BITMwG7JptMiXslGfdTQ7
axICF4f37dC6pLsNDO9BMcGO7MVpzLOL55rPc2vffJXf42gJ29k4uziAymph8N2lRyNqnLAn2eNV
B9TPT4NKu/FDxyI/QcQERIHt8fvVYbg4y/0ByExUHib5M3EI4m7y/Gg+o4usvit1mmxylN0W0wBa
GnfPR55Q6w/RYU69reV123HqbhVzMi7zRbgvVveaiY67lE3SlHpq9HdReocpEtjlP72PnsAIBsLR
NtIx1oWkeRXzpkK7g6MYLAPGRWsJZ2gMTvOia+3ZZ74He/K15ladsaxL1DJwDZRe1c+UqgCFE9TX
czUctcF7IgJIj4g233/XDBKoMrZLxAIAEMoZG8n68aPjkcvjm6M9l8MU6na31SeWcg/IHMAeMrqv
emCQ9+qTsU6bFr4AgB0WEPbgFVO2ajTj27KATunClm0fLfbPqg+N+oWTatVCM63wrumxvaEOHeM+
tLQ4dM2HUG7ihkt2M0VFS8aWEp+/g2AeXq8hpakf2GJeIqKw8qNbtI2zIEO0O8mioZGHhOHnusVn
QO/lbifZYrUM2p6YQTDgoBpTJhyU6C2O/+bUMFh6FF/4lktl7kpd7jMXJInPquCsfa6H/Cl2zij9
zB/UydNbmN7QWhYnjBlX1vl+sNyXgaQ2rszAYVwbIb0VCVChQQs74k4zc0HsoY3zt0jFlp0MMAWZ
mC06cYpCLgcmZ0EOIZhJEXvpJorTwsaek1t/cw187PREfYxKVZ6smKS+BIuaQVDyFmBpKqK15J+s
61vuT9uenSYVrF9ORTBenIyLeAG1beHZYJ+JR1g3KQnYpEn7BFuI+vIn5e6swVmoBq+Df84WUjEV
K3nsc+fMAeBr3u48KKS/bsqHGGGGbjUGD1laVsfE87cSOmNbdsQVu3PTvs82U58HGCZpHkJnAk9G
suig3fmZDRTMTueNEffHrMdIXrMuVTdbcdIq/LtcnL+5pGSos0tue3dSgCc6DRjq/pPrB4p8z2LE
ByrVaWCcgzcuj9xXtv7EK+Ii5GMF3+ZXYWA6Mr3qWfoUqx5OEjCHtRIbH49l1kaYm+JNXUKFYvVR
9OQJcQLPvTHL8V8KVQY90ltFbqafKlXyurXUASU8MOBAgVKsvNS99q9lJD+1XG6az5O2sPJ2XbtM
PHZ25v1LanXKGOSC5E3eIgvcnwb0uNGeAOR8LKLaY1dgSw6CgZbZB3CQ7c5SzTUZ9FOdMGLn0Y8H
h5nPoG4sh5Ewol6dgaYtZvfSSs0swVrEgSU49tbQsdqmlo4D0ijQ9QBIDAsjz0jfer4k1Iw30i/e
/eGPn38QEF0JvCbSR/wbT5zWW+LYTuNxr8PliBniyPZDZm7QMJ40krcH1AMDMCnK4GElc7XnnrnD
zkiMOsh1fKZzL/Bhd+cCpTlS7ZHtIvfcQ1fQW1hNXfNj9n1xUCNlIwnJTKmYlszfZ9nyPVhsJAN+
1SMpZle5eL9J92YvIMEmR7strFrVCOzrp6bCNSmYXM2/mPp54q1H76ZtWhdoqmm8GQoR2qv/CAlg
3Wrgwvkrp82YxP1MrvmaFzK0l5yJw8jmXP/vyDYvTv2OApO46gOfAS0pkozqYj507LIM+s6I6wDE
c38npAxmMYWA5V9Y4vM9D7A9In2HR+zQJM2mzegq8ykPjWGbz+kTcyAGwngdH3vFlgjIQerPz5ou
Z8hwfXzUBE9qJw9LDBcr1jnCWCDgDVbI2ohXdiJaG8nfbJW0Z3qineH6ob04RVhxRDDWNO6ctx/x
FFH3ROT8CZM91x1dmY0LC7IP9MMBpSQ5jlV3LMsFHt3YXpOYqG1W12dajL1RVLfGSh6bOiYQJMWu
8PRPzWQh1iJ+8o4LP+oT7Ovth/7QT/KJYLk4kmB7SiVbHaZLWo77ODZepn7eJfocmk29TSscAYuB
xyk9YnteNb25cfHY4Jf6LOfmfWygNHSgzeC7b+ypvvcLMX6TZ8wUP23XhW5nvvIfKp++3ILKBanA
nGdxQDrE7koYmFsqhxht7zbfxjjkRyyxt87XA6+mvIEI5enpH7hrAJMy+07NfHKWX88BDulp7ROZ
niegytaKyM0zv1aYXjpM6+EEDK3bSiYY+kzic85ASi8mM6VxqvQnJudHYZfEIP0T208+h2SZsa/U
RySTe5zkiKPEFwtBEMV5quvhWOIxrqyH/AotO2IyR/adYnnP4g3m9Z1/XUaiN6N1SyUk73iTQVfb
abH8XS1GF5YW3s8KMCILfKmyL9iCcWop8xh7nK62TXLeZ/rmDOa1KCBV2H6Ypb+yBhPJqKDV32Zs
0kNnrF24B4goPZuEDBKmvVW/VHp7W+rxwoqQtUXj3PnRzWmIUzqUePRHcb/t2N5lpdMu8wtQzTDg
muhmUoxNrOHU2m9MUsNwZ5kNIJdx2xoe3QVlo7S/vCLBYYFpcAZhufAB2u8mClCBIGxqMbN9taqH
s9mfsppt8XB2fYLFrpkeKy05KIsXki854KFQlJbR6xDrFz8GPcz1IY2T5zLEW0uI0A0YJ8VQtzYn
cp/Rszmbpw5aDD96t03ZhchNyPqSoC/q0Iv4R930KWZHnla1YTcomLXmvTY9LAXWLcFJDtFknwIU
xhG35jTo3MODq17rOBIIPEXlv6ZjcwJq0PwoIx3rVqJXBWKp9ukMNsHax51ww7m0d5b4XmBHH+YR
Lc72FCl7TquEjY+Wsy1N+6gZyX3ISdRWySMJPCR3UqQAVCJov3E1b9gj68nPjLqAfYUvxth9sKrw
JB6Lqet+ya/LTAxiim4z45ZYX3Ze5N9jSeQSTAg2WeoQSw/il+iROswYvVhz+zYz8g0yBvssNmuh
cXfaNho+MByRekbYSTR4197WmdjURghaY2Fikaqwb0k14f5dlu7LfeSZcTYeeKsRedJ6Ry99hGi0
xYrWbRovPpYoei4xzdmyo2M0zVCT6u4DaOc2xWaoCjtEU+jCjj8ytNQdnbllC8z0kffeoe/Y3G3J
Ejv5RN0mPH9f6w6bxKPioE2vy0MyVT8+ARefTsjxslOUY/2rWYJR2LeGoOug8lvyxnrJox+911NF
f0bCJSZsNQnWE1nzSEs9Gj+dj32BaNa+XRyQZHCSegGu1eC/U12TrlqAeY8Rj5R/tIDUAgqug3qa
z5SZDcZqzGjM/dxt2bO6PHa9V54RGT1brGeEcsRHENld0Gu+tnINpKnORZC0jX0nBLsPy0eAIkWX
W2B6uc2Lmzy0MHY3eMPvOFtrC6ANqCD/QDSWB7g3D/3ifs9e/FPU8Ca0AocmN15nAD4S2E/wz1I5
4vxbBgYpU+DnCXQyBkqebSHecrh77onPhPlG9OBA22sT2qqFg0fK5EMYOBQXB/Sjw+ASOn4oJvaI
5qYEdZI7BGQfnjJnjd2WVHK7Kwp2Z/IrqGH6rM0Yh5IBFcIV8RS4dbMxiKYEpkm3x/B30y/dwe6c
6ebVzaubTq/Swx7BKkMqhIQ+FTd8pKCf6TWZ4Mha7hHGSteBvs5CLbpa+5vz45WVXByyf8A8BkNE
88UmJlajhWkyrmt0oop4IHi7/BsbvI4fbWt6WuD2Lo0w5Mu4U0yiveS3xQnItO2zrKon2+7B48XY
sxNek5li3H8qGTUbY41QRp1SW8bJdNhLBQPaLcIpfkkORSEPfu6flUXAiXIyMrrrbKOemUR5i+y1
dozLLO/KHV+iDrGfNVLsZuOkiVg/UW/nTj8KxsBzk77W42vrbmpn2see/TyCI/bL7M3TZqh8urez
HjTZXDz1k3iS1BrKTFxGv83W4zxy42/bOgO8pUn9m7ECJM3ZoGz8lcWBXTFrB5bXRK64HV81bAIt
Y6cRWqRj0bFiJKCzd9hymmopohDyVMlal9SX1jpjNXYbmffMbF9hfX9Ciz4ZzGb0yjiz/ghUY8OY
IoHd4mX9pZkFIaToLc5vzujuXSk3XJj7REW/VYbVwRUbs2c+ZsoXun8MOdl9ZEfMqkoBLGsDKQlm
LmHBdmzH1s9COaEkKDRcE807NNn0dwXTtKrwgc3Ou4Y8NLYwjROsDXKwT5oLgtCdqyelm7uIPqyy
q7tu1YeZRRtTY784QoZ+hlMzMWMSEs2CodvZdZ2LbtFU8cNJw+oNAnSWYN+XN8FtEN+eaeJ6zjET
JV0Fcw6wBnsu4C6ehJcd40IQnSre4hGBQjfkhfn+O5rpyVH2V6G6hwc+6Dr9xvKagE0aXxodNwfO
DhgDs1RHYVYhX16g+HCnBljDt7S65zhquTpxlJnuTyJoL6dSvuhRBEFo2pMu2tnUOkr7clOeJg4m
Hvin0VWH3kHiHRlV8GqI8g2VkQc/v6cNTLEhSgKTdiKmM5vsYSsgTOTjZ57M37INjQW8ZNkkPwg3
e2XmZ8r/fy37D4M0geOVP0TZLrorUV2Hpltrtfo3wP8zbfM2Yx7ElBHWhnafKC36TAsfAJLIrY7Q
UteF+ITrQ6bGS/eZKA9xZlGdx8MuMqBv13HzjSMY4hYjnJbhnk0cQEtpdrXBvKGcGC0be9L8j8pH
eJ2yeZlYCbwqGA3Ksfwb9/KDXe1/YeL+86b204qILSrlEsHgKFfxJRsZg6gbmFXmSgy4UmKHRYx6
T9zDIJP0kM4Lsesh5zH5fC9s7ZDmI/5Zfk/IvUVp0wTAPx4zbaeRJ9hkpWBhXIrBAcooirK4dPH4
b46cb5NRkhoeRupKf9HwX7QdwouMTpYLjNjqFbL4/JnK6sSmpxD2yqEkHkdgmA8eH3sGgAkUdsp1
Q8h7PXLDZAhviQ3E6b2opgMZPzK6NL/5g88s9WNk2LjdhEtyzEiu7sPAi/ey5TM2Tdwn2Fri2OW9
QpRmnFARYZzvORUfu44jWApV/Gu4TIerQ8vpMKZfCxKo0ijR8eTFK73I9U3ldWxVas1f10FWt/Wi
3DgvvqiBD5vt2jU5YiliWyU3+P5P6AJvyILrFrQGsS2iY+BIPeRBDXSIrr4aE9+bvytibaXl+U5H
NKlq7eqOwDu9LGxy2A4qu0m3eMW/8SIrfVvOxMxYb5ZDZqiYtbVWRyvtgjuvmlsr5VVo87vcQzPq
1r1qztmU7VP3h3TlobaiW20leWA8RkosHYxi7QUHzG6piJAlyZDAiWuwybehGxmf7DwhFmC2Oxuy
CxZCqHqFfWzcnc3CDlIrF3JruFXy+ou+6gXSRhV0gHgrx1awfKOfto13WR1dl/5XYS/YjKUvKKxR
rsBF9g7JLpYpvKp0OM8JSwIHUNqknvHHptEvXuK16JdPV0ZfClnNrhn9/MfReSxHbkRB8Is6At5c
x3tDcuguCHJJwrsGGu7rldBFCq2kNTNA9zNVWajG73iTJV7vAJ+PZSLhMs0zpqZTPHq/LmMLfJoI
ZwmuOrrFa0E1XMPzrm0iA3Kvfm2chAkeWYreo9IIwTDnTRgvJ49y6Ja7Bka24dho1VndirRYt1B5
ot6+YpA/EIrDbhg2umLRZjGxCNtoDeDvEag1GE7WyJheJqt8DDayusaIQILENhLcGvvOFLCYGrwX
g8oHn7r7XrO4ICEMAWj8/2n6047/Cn9mZtc3kif3XFZfRkLaVJpRhJYXLy7WCCXg9yKCrMIdpZvU
BWI19cBh9lS5zGvMbDx4jfcIzUcgkqs/ucSZoHNu2RLa5bdXsQND/pkbRCSzkAWmP1fS/WaoT37W
P1t6tOq8kgRHbsesX+WyXipWe4URvMT0GliLn72kPWNpx6LS8BqYaLFg6oatCNBwIfcFLT6Z4UVm
aB3hE2cmZmvzHhuUZlbFRDhYEGoEsxl5Pv7aXS7SQ+GQ4Ao28FMTnzGj69oGG2l+sds7Dj1wPeYe
iI8OGYAuEDd84JJUZmRPpnudyzBLW9QoxYklf2OwDNRwjfJpryI+xTE/BNS8leYx/LXhUnOyxW5x
gY00wGdpvmMSByPTZZfSvMR8s4QOz8l3z67HzxCPp9x4rScQl9NSY40oQXdKIV5Cgz+0bf2wv1zw
nXsbrLRYD3PCiTqSh/wMQbaxiSSBXaBysZlgjGuRlmewseyY1TanUk2aqufqz8J8r0zjpeRkQxSz
qvG/ZPCRMDol+2iax6MI9HK1GTPvo/X5pAv1hDt8U0b5KkhEuCpCUlEzLD/tJSsyJjIJi0n2PpMP
jdEfq7umqnWPnzti8hwoKtGqSYlKyCC1v8Bk3euEl7vl+IK187stnA0h8IdkiK+T3oKuPnDnMqnP
bxrTHsfqUCgM69D2kP/4TNHRxenwKXyw0hgSA6QG9tTwLLlo59VC26R5/mpjHmH1x6gnOAv8CU2c
44nGo201h770nzr93kw3yzZ2vTKPBjoqcVb+T5YL0Juw73q5cWdEAfQiC3GFKRH4ZhiWR4/FqNw6
eo2h2P2ShsmFcY8r+bBN7V1NTIidQG3r6iPKAmBfKNmsSjH/7E8QBA7UJympYu6OxM4XkzG2cron
FRz08mbnxpPdmmtPc1dylohHWOpJnZYG3zNAJJWry0CMc2NfhOnsAZD8Y828yVtG7JTkFsIRmHiH
uO5udUU7NEG4qOA4yN+2ZWqcsMjIq/GUmNXGmneoWfhSWOjqe/zcNOUmGbsLnfEaMWcueLPoCzjy
QtCjEcx2okJ4jjFFkqpUfXkU0DqLziZ+n3J9qebcDjWE/iwk/kIAqdOpLfu2uyDLjWAjOUxM8VmM
gjirgrSKaKNrLCHGbl1koGNxljVNdBo1R9taNkGVlRUzMgufJuWesyF/KUfxAVh1KWR/JEvgRdCC
+uElnuBjF7jxxn9KWu+NbZ8GFHJJSIQwCKTX2uDYzyQYDXYiuPu2XDs75SGMd4Jj4RzC6lFxVSjy
xsquWJUuS27DPHZdu2wbgYnR2skRAeXY+w+TKCWiJEE8EsNQmmvsHjvoz7GGHCQYk02IUMXITzKt
/2pLvPkmW5iUQiXsD4417RStF1m8UGMpd0YpzxzWBCgxsofpvtL98dEG0aeVj7eK+YXgpYmM/Jpx
IZaN2Kd+xf6s20dEahBu0y+qHoA+yOE7KYpcScxWk5JBVT11gHWFaNfWTI4SWPKtQfO2IZTCAccK
vS4udn3Y9QgbiOi699290DF7pI3PgDQ7gV46mA0WeaLSiO/lvucxLMZbJLIv3JTvQPMAB8x/NGZF
YzHxRDnWp6Ny7MzbnHjXIWPj1m4SNrJjpTMPD4tzI8TJA7Opmx8yfPdrapkk//LJ7oxTdZRjtYo1
Y1szouaMmr4LR7+Ojb8h0RFp95L0ywB8a864MwMbHjvej9TwxOJoIzLP0+9xMyGkbxirQFcOnGxj
uFlEPDzpPFbtX3hEiLQoG3b05ifxmWTAV6gIkmhHpADrotRmUWyTNcBaPXymayDakjq3DG4a4ajg
0cjO1ikYde85iwhBSoDrdNDZcPKjRxuZUjXMkt4IYb630AQd1EaYGyrc6Ubzj5knmZczLofN73wA
51Z+9sRWMQAWkXWuhvaA/eSAvnTnIR+IMsUjXN8C7xfdGgNwwIJw4kyGdyPFlUcuhcLABo2ZpF92
eaP2p4+o+oP4JFuLl8Gn7w93mv7mWSSNIFzKky2jXJRFiKPAPBMpbqSzIDO8DYzZa6QDgNzN16QG
BVofbfka8VNP5SnJ/uXBw4V3GlW/MSVTkZbPGnVvHE/7MC+2yZATpHdLxuaQdtGPELDfLTjlqn0P
LXnA4WmMKGKKwgZLolGTzALDQnsFCXJLS/+SEmk9WNXDq8dlzSUoBNLy0PgMR7nmnT8ps1o78Uc4
R4Ua14ArrsA5jA0nSuxlPr64lEo58yOm+N2WNQklYEc6iLfpSrF8ivG7o3NbMuAgpzY9OAOc99wi
BY6VQtMcRlTTXlfsY52XiXVXEPxmOWx/RaAo1Dc8TWTtuvJvYHRqzwmvmOlt/ZB6092Dq6bJteGU
uzD4A+PJNesym+bubTZm99UnX66friWvFTOXECw4CYILI9H5+Z6t7kOMYhnKZldzwsjy08w0wD9P
elQ/nHSuN+2rSDHypbukkSAnkD/qGW+oZfs0d/7eRE2yiOBSNrGGlDlfFxpnl5W5/S0Z8EqbUX7o
3GLFNgsQtbV2i26lkRgzAeDvGJyxFPL8TxYYl3x41dJzyJUsZkswb4aTPgsEQr3V05kwwTIBOdvd
GkQB6OSX+RSM3QWhjuPSFMndzX644DFRDNNu7P/ystgKVr1d/lcbA/qACrx7+mJWN5ccN+8vZt9p
mANqlWNZPLW03on2DaoX1MEysp5bu9jO8E7uRgoYeLv3BIE5t9NSJ1DKiR69xVxovFJzG2xiZR1u
JLcQslhDMh5Ay2jKPN1khDRndYTvpSuab8SFH+Tc8V9Kb2vEzjP3zbK9Nzb78zjBN59V41tSdH+G
Y4ALtVq1An+SLcHDZzsz+0fnFabLDk8F0wh0rezZ2vbT6BL70Q/eBWrBtsPSdnJ7zIO90i5RWd5r
RRCzH9bvsovIZbBz77Wrxx+9DgdkxrjEgthfOTpeNtA2e8++psoOnnFkKHwYfLaGZn1M2fSbAJqJ
CL24zxTloMGlxOQx2srCQNbhFuUaIjBT1niOpLOzfWHozn5gQMZApfunYTKHIKw1O7d8gidU3fLs
hW37uGFFiWC2ltrOqJoctsLD5nAdg++eAzBHYen+YzZdTp+y24n610jB2BFGAlHWfxiIFMeCdjjI
NxbOap3xBZGki0L7y4x3NZKWfeulRsNULB1/Lx2wYekG6ohdfU0c/B1rlREFLXUkD2SzdkHpTBsE
VKyEW6SZpYWwkY89dI6h/Y470Ut2RgKJo7468CUChpDlvedpFqbYj7a30Y1txYKAQygjtJHZVdSi
cSo3mHkplO6yZzp4bWjsQXKiKbYSVvfYwp3ugVJ0ThoAMWEQCTuhkbAeBQY/J9jLArBSCAmC/AQH
/bn8TZCHxJPcYh5d2v6fFGpTgz1I0czlFaushuf2dyjC1cwwc3ZWxFuubaRLjYsOjiRXgIgLLeQ4
RuYz+BBkz0b0aBWlTnyoop9W3kTtrSzve+jXSfecMg3GU3JgZES2/MaBLDmHzDnBSyCPdZDBMCDO
eHqqFJFMtcYA5hj2e4/zN5cH3CurvjknmGzUWC/ai5puUfdb60f/twNzTuIob8pSJPuyes8riQQr
PhHQzZQmObby0jH7CdRbgQyNKHIt6ThFQRrVG1jYi4xRJL36ooamEGhvAPEWbvUh8XKKcZVnJ5+y
24rrTcvc3o66FcOW5awl0NlUO7S6pfNU1cw3kI7LhcbM3yBGMLioyl/5+gfIA6Awi5A3nk0ZHkNw
lkuLpsVI0ARVy/br/yeHYUbQ4yzUyq2eUzV4s6F859Qd2i5zUbZrFzo5hs6eUWdLGL3Snxz7M2y8
VW9tfdhjU8p7wIXkT1caCTB5lXly9K1FmtWzhRsRHveypQAhnwrAEd4EAnG9ZaKS/ZxLy/LQx3yM
+YodObQcdozoumx0fgdtwuzNR5NjrRlxbzckZGsgsI3EWLl8NGn57swG3uDFJ/BGMkgLqUeT8q0k
JtjLPjMTdwNloozukXsqtObkNvRwNWelWEbdR8unbHFJGRxSFX/v8eop9x7aOF1LSF/uQmnN3kNM
VFRvyPyYuXjtpUNBntuw/98DjRuCfFoY+gtIEeC/8SLDgOjrrcFEP+43sbMNqCJra9dULJzQwNAk
gl7DYufwMNzb/hEAJpBw1PLqpyjVPsNm0NufMj6ge9n1drILCaWdwF4PCEfRw0BACSGUxJuC7ef8
wFgrz2FUXO4UKyZstcvY/nL51CryJ6rxSyNGTU1PBUno4Axko3bKenTcyUPCM9P9IdNEaYIElyUT
e6CC4yphRUrkOrLLkAl9xHA7BccyxyiDKGoPbgdykT3+NCCsIpgZ1axn015zksS8wzV2howF80iV
hqnIYCgdRbgjULf55UsZFS9Sn59rbKV2QRGikz/aFcj/2NbwXmv8FlJBTBZIoT5MWbB7EcMrQ323
wgEIMk633mBgWK4m5pcVy51Kgcw2nuFBb1hHkFmxiOXaD4i8L+uggJCE2DJXJvk2CVadgui70pfz
JJKBaxAhMSB2SG2SdmZtjLm5rZMUSxR/ULYEK5Ht+yIW2zoMbxZJfbLX/NXAyCcKQVKjx+7fXFbV
yGv+lXMsA3Fk1Yro0PgSK+01eA4qU7HaSLTXkOTjAEn/i6LNOtpu92yiRibyk/CLDrcAk0uHDS+q
WcQBtuwpWN9S0o2BuXLvkYWOTSlHz91NArDfSU+uRWchyne3Jl+sYgdHz8eoqFqO3rCeAwsmFlYc
JkghCavK7lX3rjAyBsYFojbOuEV4VsErSvSDBhzcnZp9wBTHRBvGVbcmmWMiRWRaaHb+Bk823OZu
lJ7+/4vJojcdOv1o0cDNjGzfxH+sldZfWvaEbDsohENNRpAN9e+wD7uNXbNCCgMISHbvP2mOTXUf
S9JEgAKCNV8NutHd5/KM9cCWQFRtabaQM0QNrcTwEbymZbwx6+jmmilVefKROugsKgujI+Y7HMyK
TE7bU+fcZ4LkSmF9JtCrZEzF467SATtIWE5EthUBSx5uDhffU+syOruNFQsjDdB51TLddEfcAhpY
KXe2JtQjh0WTj8u+tAEbdtgdp+ItmoL3vh1PZW789Dy+rwLvJhS5cDs6WXwUVXVL0sZ6c+s+X1si
PUFHohrY9jxPCQIfPP9gCWek5ThlSJ1JjscWpOHcalYNUi3eYd8cj6kFftfkRC6jczvVz2U23mrq
ctviu1MnXQPShpJUizySruHup/DpJgGzOrDt5z9WWxdtepJFei5yAozauvkeg6NTD5/t2BE5GNyJ
CzkTXhAu6oxlo8u20PN/Ue60pPSA90nNU21Gzow5uWa29Yph9F7T2FkcDX0Jo1I/d1QMLX8oIsFY
De0s0ikivCQa5LdII1G5a74NO0Eq28LJ15YWVg+M0cgV2MTwsIZEoxid/VxEJtTHrwZRZV3zwx0X
P5PCRvxKS907euwBr3iL473gxuCeZmr8mydfonwatae4vQQy3mSkTwUIG/TqpXC/FQrD2iv3mdZt
xmKPz8EMn2tMDTj+VnaUgBc0lk1+1lN2E+ioqxAhVsmSCNlmtZrD03z+QLWd3mMuaZxTEC8eGbNF
f2Sgp7GfipAkknXZb6nxSg75WfTuFe99w/S/Va+m+B2st4nEygAAkqO9t8gxk8KiufnhLT+UERlB
EDxec3obMga2EjeJLeNHPsrNmPSbLvgp0nqdt9QqY5ps5ro/2gRhs0kie19z2xXZeDFBJizK3txY
mf2VxE+mTg/K/RiigDQqFAwp43GVToRvcMGNmGpHQEQQSuqxPZDfs5Z8stPgblXGNm0iyzN2h6di
qHb6nKRS28G/siUlRHUviUuaozyz0Fx1aJcqL3ktjSOhe0uPPsGCkD+wc6wR89UfY/Ahy+KjI4fA
FfmzJBBReCz5MPcwJVoV9xy3fGbClU/j5cQgtLKcp452nJ0pDNr71ECLS9v6EGBAlfprnMj32IbP
5YyLlsPbBYtRE6wVrkqjuNalc4BjQ4gBHScFK8nHZLzhIvYUE4WOooGcByPEK4wIoXcZunebMN5H
orsmKRy8caUFc+ibdZEMsyzW8hYOTy+8OA1Hl96vixRXrVrJULwGbD6MutqVNMQRACrfcVcuegoF
Ch2ob68xvUMpncHYAZx8jq27XTTbSWfnpFbkCWciuvYEELB2VYXgUQF32+Dpa1oKKv2jwzFXNj3e
jq3dMmwCqdlwtxt299lZ4zLZwqfg2iZWy3ch+NKXGAFOYeS7hWO9pnwBEPXXtpyBSax8hT8HAiHt
JcBLS84mTThtkgidVZ4TESSbV0p8X0R8JMfcaHis2sO8f086lpAG4+eODMkhC3AnNGBl8MFMP+P4
yzaThMYA5cdZ07td/PcXJSb/MzdB84BBsI5yFuylecqRklbWMRJzXCAPGzKSrKtIX/ixVU+eCpMx
qFRj8uD8n6OnzijFP9rkuc8oQdAx4v24BfQsjjHcFNMBK3Xu8F7XIsJ255ChTA+UjiVLVxQZkttR
BQJtCNtSI/2YZU9K0/eOG6wHUZ2CpLjN9sk0uFcQHkvOsl7qeyS0xP+BetK+inTk10WkS3zTS9xx
HBAoAJrvXacUSgSaCYKmJjKDayPfFr7AUt48DRDmuFNqolsYNzEmaVhwmREzO+04q6S16HuAIuB0
9DZRfffAZHQjsB5icTEG4FHYbwEQrvxB/YsK+TyXVjqCk2UUqH2N/8YXCnV4ReQclgTDcA4D5v8C
FIBIjgZyXVKS9xwuPDcAE0XA/53z/ndHGDrnhne4gEXoRsfSRhwEGaX0rH1O5LaNnpkeUyr5JxAM
Jm1zTA39uaEXGINzWFw9SK6Dln0RB76xfoboajXt3hvUhSCDMMSehJG0542Dq8HOBl2YMe41W5Bb
MxzZs50azBVZU0MUM8gkTVoq73Jf9DsuraurW9dWo6ElKU0bns0JPELaeb8RTWys3hxbclamG9hQ
D3wU5PEc6rbZEHqwtWkiHf+HgEd4T2wuxRMzvcI3N4VRPZKetJd/peluXQxA2HD3DimkZDCNu8YB
E+nKD0UsUTuxrXkdtJ1PT5Jb9THSS2gc5iaW92Tw3pI5D8L0F9b8/cBFtryD7b0GlJWDPl3d2Skz
73R4PTzmW2xNCtFehdevMu89KrfW9Etq3qZjW+FEQBiS/DdRxYvJwy9wN/DiUarvNQ1KCtroCMRN
OjbbUSPaylUHnaAw1Yp/MFVvAJVaET2LFEOYRS6pQkMDBlPv4l1nIartskubOTudZXSIbBUDyLlk
TumUqHLZeid8PvWGdIKXqAdAZHfbzjKwg2EJsjJk+dFSL265YmZIfBQWJPZc8BEOOpeA+Rv2M15i
YdKaO4J03OSBh9Az3R1Bt3sLj4obRC9+72+briYX7Z8nmWRFvPq0BzW8nS7dG8y/Qipas31qq/oK
vJluVK2dBiaKri8yc7wSO/HeTVfJoL40fqUiBdOBV5POOgTO1K0RVYfWauHGVWgUBgSy3NfoebW0
2hX0JWkV/oQFlTXFj59Pb+F0cXPt15YbwNfbLJ5Qh73anQWwHMXyNwINAELBbcoUuOfgJ4F+UsqP
Iv+O2b5hT47QI3YxIdXwSY9M6HdtmC+TGt39hkaqwAMdV6+9fgcuBWCVdQ3qIyP8cMe54QrXzrdI
260C+qOhKwsztbVjfm39k5Lvs6ZGx/iIwQd6ON7HglFnzjyUOTY7P66iSzkx9BUj0b38YMtw+zO1
YOvln0aJrzRx3zQXkub4LoPfpiBrnsY5aHd+850SwCJIkhs17YkqVWfRBId77zpvCLU2smTN76Mh
puwt01Mp75ObPQnnuffEl3BuGSkvLO4XoUIY4/6lhU2CRbbAXVnV4VeBTNZQZHtUApgwYG3RL0YO
qWD6M7jmh2xvD2h3gPZQbm9r62+MiJ0rxd7BRpcbD7N8AVgJxU+ghA3AM7KsBe0Ikwh5Ybnv6EPh
rqE+T4goS1cdThC/vsw2N0fX1yaHWYR2OcuLjTfCo2uSL6IVlyrvn/KQlBYXYRELCFFtiJ7YskQ4
Zs5zU3C7eTczs++zb6mokaSycx9AQmhls7HjegcG5jD8BhWgSgV4Ix6aVYglQdlypSGjW7CMhDtj
bZBy7dNQY9TX/4sBZdDr4UWWfoqyEEQ5RMFd0p01ay8fLFoEBWi26+78ToNJOw6XAVewm9zi7I4Q
HPmpqG3GMa9BdE06QHg/GhO3cMPMtvdfou46Tds+PcURfreV++mXM4zro0SYpyR7T6NeC8lJd4Be
uCdA3nL+jMHfWOzXLQj+DTeWR/i3rshVBgPV8Gxdo3he1vvPJHYcW/Ky2F6OMjnWhHWA3zt6hP3p
9g9yAB4e9Pc+5YEwF51kKNk4d94p6uOO9yraki7AgKa5Wt1fITRUG2eLOw0mFr2H+YgIFlz08kqk
Qhs2R5cLvSZ71+2Xhri2UbUZWnHxjkn7cIB4pMYjZK455u4erb6bHwAurpKcQJfhKFk55qxEvUs7
hwbJ4Z9m5mJrR0ZzLYfPPIRzJobwgkyCzGZQZY6SPpFqybEjTOkQRyrh+6FLKZDjQe+iancRJIyZ
vdZQsHTj2L6G/E7w1jKehww1qlXHaAhOEDqONMmNHSHsLy6ptketjldTKovrFDbaHVXdKpgk7A0s
N2s7qXxCWXVIiZZnsZJlPtLo0K5SXOIrD0kB+pWl8Iu136DgzjMbvz9srBHw1kOrtnheWwDgnAiE
XBqHQQ8vygE/NkBp48gmj4awu/qrRXnH5j1/N/Rg2jT2HrZOvAki84+d0JdSRXIuoFJz4IcHDTz6
iYy3luWdT9cIcB11wyEG8HVswachEa+qcyRsopqqJmOtQ5trBl34ZlukxxlwiciF5B8bF+RY7Fco
Q+d/xBuw05PRfCK7IX9B1+5Q2TeIZ/4lJVoAvUtG0qRN55i2FppoUfD+2MzB7Dmyw22Le0qfsscX
o3mHSK+cq5dC42rbKdkUpB4uLafUV1M7edty9JlgFJ59ZAT8E1sj9DjT+9RJaaC86r21Rpzgsaki
IIjpFC5r0ijgi+kJLJTa/u5lph1bVktHv1R/BaDMTaOIcFJ6gnh06nF5QmvC/eUPJCTRRYzG1Oz6
kV3e4JM86bv5zR/Gml/UhlHqhcGms0HyK1J49wbqRn+GAnRdVaO6lenRaZIKp0PlMnkxxSFTpHlH
eneX5kCAfUP4TQTgMZpnc5oHWjVrR+MQZoWzk+Do0lw4RxfvwqggJ5eufcyRyfIYNre6iErMvvgn
qUdBz8T9Feiwd2gl0+9AG2JqD8Pa5sQhnqL4YveTfizVK3mN1QkEo6FiVDOmqfC3MifTC6DYrh4z
dwgmpG+qrvdFuIMmhxsIs9HGKppPP+7Aq3LhOgnYSCuM5dJzeLA1dpG3Sd354OyjJpdDHMv9xAMM
oROivuExeEb1RJyQfba1P/gmHGJl9YHMfEIBI24N8E1KwJDNnjK83UQ8dIk56Dxh2pnEJtWDf4NW
wcFs6SWjqj9EVspRXpWfMVKrsxTBTp9kvg+d8rcfmcij14YYFMTHZhAHx8Xk5wR1uU4Ma13AXl3T
qjJWE9kcvN4duNqeW4g4gjzNTaSxOou6NDqy2IN5AwbHN4NXNZa4OVNFX0tMzUIRhYsqajsFKti1
ZP11pXWsJxu2Pa43NvE2Kqw8oDIYEEKA6xumdJYVQjWIZLaP8Mhg++rP+KQxPNEz1CRFMQezinnc
HmM27F2MHZmvYRFhEz+WxBmCddK0McD6cg3ZVe5cA/xO7n60M8Xbmy2M1lS/2KKeUTqduR3q5uGZ
mNmSvLpC92NtUA4anOPCOtnFo4GOve8chJsMGLdlxnitBL9IatZXGVrnTGnjrrKZIJkdpFg48OQm
cIuScMFZlVvsXwWA1GmiKnIUkIgBwCk00w27N3CoYzQwtdORgcZoyWtUmYEVyDeHgmanRfaqn42w
saLZS/N4DvVgdRsO5cXIZhEMR7IWqWjj9oa6doQ/X5EV/7MIpN5PoDnCwjjnEo5L3o0xVipUXjFX
lpfdJh6GBTotf5lPyHibGK4g6eT/bIMTPY30uXMMKZVywnRyF1o18CFWss58OmQvUuWvYNvYbGKb
r6N22HhGj//ejQjvEP2bESUOzPZU2/hE1sZafTGj+NdKiaPX8JaiaiXYr1E2QLaUQYVWAgFQsUtO
cFQ+UsyHvktUtEH2OZJA58kXLNHMeWTR+q9xI521YRGdnHXsozuNMJ0d4td8aabk6GlIxwqiuTiX
SdMZSP2gdvJ5fXNFcHMmfkhsYFxg4CUEVhGjrEeQ0owaQNgAIttoeu+GarELARnfBw7eWEZ9i+Qg
gHKdGKSvpGKB45Nhu7Fa40FeKa4Mvx8Wtjb86LEJMS4uHNTcxWOiCcsY1EI14rsqQrkV01nPadf6
CqkelCZc2OT+mMrHhl9BJ/2faV8QQldFw5fXuBmmcdoTaSJfzWdz6FT2P70KyzO75vKc6H9DOHiH
QB+cbTW5N31I04PrgLIVKjkJWTMH0slbBR6+iCdYvh0LOCpjXNxq7PfQII8jQ69TjRghQB0SNNpz
xOh777fpUlYY3CtAPQvrG/OSt5if8Trof1Kh/xOlfjBD8MJe41T7iR11ilYoTO1npB92Cp88cjED
OWJ8QlRm3f36cwyNHXM8C/MnzLdwoGdTke4sEkOucWL1UB9lsK5n8zqBnMdG5VvdbB1gd9qB70xb
+xqxvh5z9rYuL0FFGFrH5bJ2WZ8bJr1LlCtiruAxxz2yYKhnFo2A7A6RA/siR7TmJpO/IUQWNrwl
cJQDjjHTtCQnYWiWcdovIqc8zA/5ZbLBdgkGW6jSGtx/T7Uww51A0eZWwP3LlMM3EyfUoB+eWzFa
Jpl2CqvszCiyW5r+NSaT/FjrAQvJkSQ6hwClSGqwEsSbM1iHvCg97FYud0HYbsE00woIQtPHPgA5
l1d0tdLDIKKgbLoGbXiJtsl3SXXMfLSC7WdbudbZKsmpaVCsBW51qT2DeF+Pwoz7qVyxgMqZx4fh
OhOVOORB/GHrHU7fjJMzFrNdrDTg47HKkUP7GbXtX2aTZRsVFkDgotlpI5WFwIG0BrmeGuDIGr85
5CEqbT1s4rVPv28VUbTRTOeXsPe3RBpr/nW05Mz3SBZE9ZblpP/VrGdxkX5k0uuPU+s9IcCzsa/B
G3U8H8S6zbukOgcfIgpAv+bHW9aXo1dxeeJktALbWdTpAK4CGgc+FdzyntfQ/0X1DwOle5rNAKUh
JAI9x7qWijkw0CcLkvxe8IoQSP+NsLdmT40kXvISpf2tU1W7jVLjpalS+1wQqQDiBiEsvGyNkRA7
xhu6/DNoa/MRhGxeexsAsmqsb5hU+r5scJcPU+ifp1mG3dM82J2xy6rAPNqodBJ+jVOF8mRp8d8T
1zK2O+KVGQNk+StQwnxTw/zFkRZetRryI2GafDUVPF2j+dZ88R4mHWUNBECnrCV6COaQsh42tYl/
I2kRRTK3ADKtPCD5MVRheuams9sntg57nUAsLEz+IUoA8JsxtC/afdCztI6rOnd6+Mok3krPnuFt
5klDE8KmtV1AjaGTdvU9HyHis5Y1uRvHQCJzJ1o5Q4DjNeXpAfaLAdC66sxPFnEWk6EaOvlGz66y
rqyH9GCylQBWY2POWqf8eU+1z8gehg9G94JUgZVWIj+TWVcf2gK1hGUYr5gCnmvqyuuUxgeb3uEC
GP/C5oeUdIngfwZhYslAUd/wO6pGdzM5qAEAcwPNc9yGV8thB9CcO7M8TTZ2ihH86tLVHJ1eNDNR
RQvmscFkfsJU/RrGt64dnHObuO2K2r2qjZ9iyLXziIhBt1lf2lp4hh7RHG2IXLpTI7cuHaAfNAbx
EJ9dj+WjnflHXRMfwYBqjyaTWaI+GxL8x6jyeUTYQ1cc0yfGPAw2tfrkOgFcRHhxwNb9QxVq+07Q
t6BDVmsj4ybqU/M4DG16ZdO6rEXwUUFWR4+znhxYej10qkXnC3TOMWo5OGx+5zOtIBXv5k4dCvc4
/Oj7ID/5451kwhAdyRyM4jJpymnIk5ToUEu2OGdF1O1jL1tZILHQeZ0wC8Dx0bsPDPD7Mc7MTROM
P4Um7K0bHztSrgqLRU7rmQtlO6zVC/VHvAqelpgpU4fOt3CQ7MQK5S9fH3AIoz7lMFfxTgb9MjXl
Z+9ZNBhlAOgs/DS88cHduW1oxnfOyNnVK5BoZkv4m1HEiM9b+KVGh8G1bypxlmwNia8dYFw7+0yO
nFiIejVvenb00r/mg7ECl+hygY+AeFuG+QBLiHyiagkLiYgJrhUC32yfK2/WRsQfkQrNq4vAqRIR
wDapjzu8axBKzP61ajFlxhZwmWLWOXr6sPcSwLuFl/c7dhI/rcZAH4EImOpEd1Yp5h49ap7YAAJN
AhS56/mi8eDnjdue3EBtzJjfLuEDZ0sZihhyO0Ht6yOhSapxJ/JAx9ZpsjCxqfl4lAlf08ztf+yd
147cWNalX6XR1z8bhzwkDzlA32R4H+mVuiFSUha993z6+RiarpJUjSrMXE+hQGSYTIUhj9l7rW9l
bbQujEfU7ihI0MDexWX8BaE4HXrNJWIudS+VFT8GFTJVySCzDOyE6IJKgAwcIAAaqmo3jmt9M6yK
MmaQwW8v3WPWkJibMlGXgzEtB5u4B6qZB182xVuIJi92y4pNQEJWt+NeDU3DC78bNEwOTQMOZiKT
aahQFFKJXYZcz3dpNpOr4uA3Uo5gl0SIlCYFs3fAjdv3BC6huyuleS6G+kX4Guk+RXBvm2gTY9+k
4Yxmt1FD/+pA2p+TWnuffgqbIHIt9HrAbhX0a7TS2Huz6li36FcMu97pk/1bBcFt6U+42insLH23
68iyZKsyDO3d4JbGiv0MMs7o0I8N7J0gPwOF9IAsbOLRwuSCZxOn+1eyu1xYhvmB80Su/0eQWUDG
T+evAv1B19SxwJ6IdW5ZYTBaqqlBFxPuzart1z2j5Jasb2oPgEX9ESElvJlmiQ6ZBN7J3f5PnkQG
UB1zWsI5CJe1y6KiUECsLTDlNvpbHKmNQi0dh2+Z9lB4CFPysCaA0HhyPbvf/v+QV07YZnwai49/
//Nr3mZNNT58+NDCf8xsJYz59kF9Hf6X/5Ev35v3f3zcfu/8nvJ71/eiff/H+aP/xwY338f7n371
e96rbln/ci2GTozkJPWx5/9P3iuuu38Rl+aYXKe6OT/2e96rpv9L6tIkhNXSbVspx/oj8FXT9X/Z
pmkSIWvplmO7uvl/k/hKEO0Pca8Etkpl4vYVtmEKvKeu4vEf4l5rm/wMsNMOcSGGexKhyrHgRcGD
rME76XRUowUXtnspAairIXQOP3xmV5QRfp79g4zxK5kVTf3vf+qE2v7875uu47oG/m3QwfOn8PO/
r2hATJl085NKEjQQyj1pGvZc2HHTGrZo/KQlIInjUHsx9dQjQnKQr0C5v/jCJYlFjc/SqOyjPh9G
soU2faV90mw0bn/zOn+OxeVzgt9iK1s4UhjKJdnt59c52HrFYs8rT9T/MRqNdYkxP61Q9A2K5eWE
NTbMzLPuN692Ox3KobIe0wpQ6V+/DuNPr8MCrWNIy5ZSCkUJ6ufX0RSF7JTZiJMkghfSfZaxNLUh
w+cW30FgQIcsEB7YLWxcXX3JQLo9ihSe8ej6J2I61jjUW9znGPs63w3v6d9AyHCurmFi0mMhUKjR
/D6CfL8w/suXbBq/fsnAKTm/LGkIxX/ylxc9ND09R3wbJ51wwmDpINtYKQfaEKTx11YNAMqrRmyy
OStYhcBdilbkZwKy+6Uqc1zfK9/HvqfTTy6joD7aZXKze7f4Jpq13bfJc55W4QniQkByMCBr1wIt
g2+tXxAf27wCa6VfOpT5F5LKT50YW/yCGR6W4IL3J99zkVjUxkZ0MgCY1qwqMxeWmNMDhQ8MO74v
Kjx8lp9Uq7/+PvX5rX+/LHbf/v1Pzis+GiRdhi3Jbxbkkfz8fSp84SY8be9kJn24lJ1I9m5ggeBr
BMtuRNOcZVIc+6z5BLM5u4o+8DZ1K2nU9bTta9M3Fn/9kiTD3M8vyVHCYVjiK7OF6f76bREeVgrZ
gDKqc39C95zOOTRsRckFQWoMDyHtjHEbYiw2wGy8+UDYR8ci3XOU4Y7SGaBZQYBfx0p+E9D5Ro+B
Z7ixbH8lm3y6zMKubYv58OwmOjaIvkm+EpAErhFxYMcylaF05sjZxuwAqrajXn60fkouDvGwB4m3
dSJT5Pw373oe6H76Iij1G6YrpCkUXrA5sfvHgRBJJ65DX8XnfkTBGDqlRyKNbW7H1MeDCzvEKNQZ
4VS2kvVYX5KiLzYBioCdhbhowZ4Z1qCnwmXsKDAkTfXgF4OEQDaKTeJgzdRCxFiFUWMMmRTNdyUR
pLN203SxZWczfo4gPhtw5AlFm7oHKB/hYrC8/SR8Ei17q1yMU/zNKBJ6mfNo18Ho/euP4M9jC/QB
BhZTQG20gBPNY/UPcwFaw0Bljeefp97JD+ANmw1dEVKNy7vaqsOnqPXDJ1SRBYV/aVN3TaLgatoJ
LG9GeXOLWR7mFUWurEblNoXBxiEaTRWf8ZflBPcOf/OC9T9NXvMLdsR8Aekm2/5fJq/JN2OjIxzz
7MR2srHR3x3qig6paVF9cPVIQnX26VEPsxkRah+xwt4HkUxQc4Vm7FWp5yTTNfRCpvo50uinBSOt
odZWzkEL9ee//nz1P59i0tQN2xW8VpPTTPz8+TbGMFh1PwRnhIGLYUZ1KbCkGzEha2UIH/y7wYQW
hglLzHwvt0EAL2nWBXpfbZ1iTnuztLU+dWsjm9Tpr1+d8d9enSFcyXrDsLkQfhmJgPDb1eTJ4Dx0
nbEE50EFyc9p96QRQhirZF/sRnj6zDlcu6Kks6ND+1DYJ1N0FaWFaNoafetsBV5As9PDgw8MfKlT
OWAnC4ChnJp43Y+Q4lnekGASEvYSFf4nXUzGneFmzlZihlj+9bu6xdX/fFmzrJAG23YxN9GMeWr6
4ZwWRc0KnBxocOtos+pcYENFlMW21NqrcV0kaO3VbD+x0Rvu0ozdS6AdYCChxTNWtA/HPdMFclKD
dLgKL3gSuuYKskJ+CLXPfVzOm/5qZv1atNkdPz8kZKDRwocf1DWQYWIyq3Am6vsix3RXg1qPKjG8
BlLJnUVRqvBceRhv/RwS2G1p7IVrL0udxNm//ih03eK9/vBZsMiTLv+bLBwck5y5X4a4NqlJnGBs
vowJ5ykKqB45oh9qc8Q3+uaBZn0WcG2XsQ9XksQWB7vFWAa4B4vCOIFdCTK8NRUU+x2Nmn7Z+/6E
crS3Nyn6omiAwhxVQFm0vNsjOXipHJWh72Hu1Rk7NjYVtXNlXNMwcc/0cOHclbPW0UZ4W4SNs62E
Yzxb1ZNuBf1TVXTrHHDBY5HeF5MUq0GCOOXz/MjNVn2e8N4D2NPv9YiesYbHZhBkdvaF2y87MT3j
efJ2UVJ1GxH342rszeoIHKPYipkB4bQKmWLjtJ9uPwkHApFCr72Bx6EggaPno+nkL5yQ4Rt09/04
yY+ka8MLYU49YVMxpSgVTydE1vaKIs069UrvKEcwKNDAhl1kY7qTSVFfKN+22L07SW7RHI7qd6Tg
oQnMw0h+s6DlxtNjh7b3mUSnclujLe2HYjaHh/G5iidjl0PlWhCdPWwCg4501hrWgfTUXSXi8hgZ
1iZuQnnQSDu08Fc9KZ0ipilDVnt5d1G5xCnSxFvJJ7PrzSRbu4LaqUwdek+GQ9mrl94OkeTwN5ee
MQ9nP59ujHGGpYO/09Hiy1+mk6lXPQk703CJxynb9Km7GTsjB9FFAhvdnnmJl2Qma3tVHPKqvrMq
61OV97DdfdCXvehYjM3KC39KvxShaR6MrP8YWbkcVZs667++Ov7bqzV1k80QkwmLH5sd148DBciJ
SIsC2uky6g0a0HX4OEEO1Qiycepd0cXy3p/1MFliL6a4dS8UweRZ4CZoDbGF9TsLRrFw0Wk0MR4u
aB2QB9lmAYGUZfj/8Gptto2Gw6Uslfp1sA5Tq2g7U+gXkhgzrAVNgjailKcoLvUnhngsSF5kndI2
vvJ+qLiongxIFBQ10Rv3lL3djR/Cmulr1J5g4h+zPPkcWe5nz0nZENAN/5tVJfPcn08H29FRCTi6
wx7GnkenH0ZiIO9pRAqouCRj/9p6Wffo1pm3p6lX3vE+MTrbYUA9p6qPY14jjvaEdbBjNPPh3m8N
+QkoyMVLcQVVZlI+arrZEXshu50Abqf1eKd6dMI7fyLrpDNTTDbmmG07LwuvbUmHUDb7VG/zp5os
pKOMn+BP4ZCp0/allznPTpsYJ6dC4iCWbezsssAtj9TI3GuuFxukwt1BAWkZwwaFhp5MZIMQPXd0
y9eKGu+bW6O/Y37u0fCi4Qn7TH9LDY9wWcvcpgYNI3NKtMvQwVSYiu41m6S7BdVPQlnszd0pf1fq
PVd2T75yJqPNoJf2YqSJezD8avxEOI2foOKiZlphob0UDB/P6IquWaj0dVESUkeiQ3i2HSYpWfXd
lwCUxESDq47ZI4ZKPFQk6mw7S70qWi2lQjtPpdPdEgLbnBDbHlvqkzASmCcHx/CvPQUKrAOcHKWu
dlmh9m4EbtLztPbg5SBJR5sqb2fhadJ1ZFGBo724tkbAnDU8tGml33Uxrtk2DPWj+bkl//HiZEzz
AnxuNIz0KQObwAnHKcN9GTL5TEJr95lhEP3YJNajHNEhurVH36OpIPSYtIrGQA7XwELgXFGS++sh
gMLJrwOWZbOvVpaSjm4aal4h/XCGel7eTlWlpouNSo+Npzh1Y7lsBktfeA5B1ZnKGISkuDSjwvbX
P/fEnuzSIPsYXaBwyIX6v1kyGq74Ze/MpG0bpOQ6jmUJS8EK+/lF9WVlDnYRyEtliif2yhfd9POH
aT5USMzWdsDqjM5keAja7s0cW/MsRgLLUTVFJzfY2pVe3SeQugJliC+eyZUQquqeYRTa3wjpDdfC
LHaNv+g2S5Wqa5kxk+5di/pnq3bzddk1yVqv02eh0nKnQGZLYvK6zl0VVd4snSiCChoD6nQ1kDfI
kxoMPQyYdv5a6eS/ppCyJaKWtdZ1L9DZobp6HQzY0DqYtCDPqSWLg0MKWBpn1Q6vWEekPUspPT13
1m4i8PKhVdcA6sPdNGX9IyKd3zCUkW0b58U+zCIX0l5COm5MXNGUhw9WJHDpELb0kNCVXfRC4iub
bzpRKplNAPFGjr4xXF8+c7KZe1ciLIwz0Fhu0FIdHrEm3ZFZNmEinENydZ0ICTmGXzzd/OBi5w+N
l6Dp4TBVDZN0gXqtwQFvOnoM4amTr6VPJJGfLFkPPBj4t9flnO1Uz4fbikQJ+KoF6gc7bd9Mlec7
qffcEn27bdAFDIPD5ZHE/oNHuWarome/Sc6Fqrtv2hgRjQiG0jHSHmqOK6+ic7+apRntb7c6vdpm
PVA020yNVQiJKiXvUNUYrCouoW3PVbwMBqLsmx7uMCiSPW2PkAg7sYyMtNnj0sf55rZ8UWJaT5CE
sVaVlwZZ6bNlFnKvIpL/0sKt8ELRr+nMKHlhw3OdGh0B/OhEOHvBQff20SkY0YgP8O27yUbo7E+Y
MUhN6o4A2jA55LNmeWrKZVCCDXIb19zGGjnXE9Fnd4GJdxLEm7inbLAaW3uooUZEd10UKJSkHX17
pGDkhUbm1Q8JNR7ai+VAY7y9IKA1/X7kwy9YzzraznTIdbIzY9UNVbUz2yF4ZWeNoaktQa+OePt8
hMZVkrhPVoTqN20RuSYMc3cwVfMzfZkOgptrHplhD46dHBUxhdewh4afDWyUW5XA/Q4OvZuW68oQ
E90+IAeVjAEBW0SSxMTALDKPDCqEHBCeAASJ3Fq0/IuHj961ooeB6s8DW4WTnRNVOaIRQHGurPXY
Y/WbfC86eSz6WYHU2beY5MXVMKpd63cOEHQs4WLwt0Tqza+OdYpe1tqc4qYdsNu5exK/qFri7tzk
vq4BwJDdlctpj8QSF858cls0TMGrh67jvZP51i1QLsTXYZgzaoK2Pgds7VEZOz2KCBxkbsD4PguL
qq586+QAInXCvei1xgUZObCL+SdoWe91B2eZNRRhFeN4EB3JZS0nI8QjW2GyTBFgqgiAIiTHrU/X
FtSFhY80iEHdFBr/yKAmSij0YgctfghbYApam0SHFrzFJIglRea4LAw1HAjUHQ+G5hDAl9cOVEFF
5cKb9G9B4SLlk34FQ9nf+lEznhsNZ7kIA3Nbzh993Y3viSAzKhfJF5+E2cPtUHVo3arEwgPdi3CZ
xM0LmLPwUkGXOAVCkOhFNi98EJZ5bYRFflSltaADS4JxVj4GIsiut0MXiNc2CNx1ZE/nCp/DorHz
dmPUHiNGPqRIrZFmkQM0rluj+G2wLP80pZV9cmmxCWu0ntgfVfTho3k8CgNaXccUt9ixVwq0MYqr
1chC+j7ro2zfSQzSt5vQeh61kW6i4N0/z4Kx1ivlKz0GfG8hIgF0cNvAnepLNB/Meb9Sf573V+9d
LlZIp+rfMhGdpdDNa+emKNQGNH6r3I+bS6lvQ1anZw/m8pH9P2JApT0RIQeyIDOr+2CggmrhmQQq
2mHILepHiRsfo6xWm3Jd3pMf5p3tuCS+Qo0nJ2xID5nH6TAgSSjv9TnoUeb3VffsxJb5SL4QzBS8
mkbOtRzk1XBKMtkD9gQLSMrorjHhNMgixGbRsIOaUjshZzEBII/eaF1LB99S0lyd1C7B3hUBAbLV
s1U60zklbFti3tp0Hds5Z5L9Co8b8fXKqA/6fGiqUJCsQFinr9on6LUl7AeYS0E9eo8AiFluhwQW
EZNez+/dggDo6ZDX85B1p9v478E83NOy7k55Rst/Hu4bSXp3rXeYgMGjn0vZPfg2qndNt4qNlfdk
F6JgWhSx3e2TJVNIvy8LDLFcEZ87rU9Bo5v3fcKmMkhizAl9EKAyN3q6JCz5JvID1/lMU4+z0N6G
GrNYig/awfrVnMRojwe+Z30dqxJrhx/ox5QyOXJYUJVQsN2lldTBMrT9+n7sLmDw+icNeRF1x+6R
Nley0yXjW2sNOhy4BNNELq2L7yRoVpD23c76FBXpVefcP8cSKfPqdqmpKYkf8nQsFrRUnlOqCdvG
yKGU8XrvrBSwkOPlJJiBOTQTO96akzFtg6o5jLVPUJwEd7eGFZuQKBkQ2+k1e9+3mbCLMujvuoBu
aWh6+VlPUQSSUI6/rKTtnRVNegqzjl37tK+gS73T3VZ3HWuetd4jDfPafjzfDnUqQzrQsyVlxg3i
SSJ/MD8xmjsAH8DKpJHIV5UD2Arf9HQeZn3d7WCYpVqlLvsRB2HLOQGAgrDPHVGqmdG6HVFkmOjt
14MGfyjvk81k9MZvQUhKhIOXrYWciHSgW/DO6rcSPs9gatFDGIrooayRk6DPH/3psbcIqeyoK7xa
eJcMmth3iI1zXE1Jg1um7rZ+leHP70dsVa3vgSjajiLs2Aq6v7Vwvk9jNb2T4ZtSrDIwbPlGgOEm
TDJ0irtW+WgoutS4BwQcrkEBAGNJjPzcmla+CbLkSwr0bGNlI+ZqdGEr0YfRUc1abbsu1jJF9tPq
RoyaiKI131S8bRr4WLfOTSmpkxf18LlqCv+ZHf5tFaaqrLsMLaJCaA4ixLjn2hSafNzRQyQfERXU
dxFwPQLNqnwbGDqJD7jIosB2IB4PGJ9zjJGu4V5rg64Xdlr3Ec7NWs2bF2GxhqtbxC6ZohkRENP2
qYIXJKW5lbaRnPCeqmtV5OoKukEnZ2hmV2fq4MamxNNy8eExX8IEoKjhQDWBHLj5vsF0VPSOlQBi
R/S1tkVxjPtdNnjjp6keDYg/tQ7QhA02pN5XsnVAwOnzlD5SyyJ+eK+llv8mjbDBbZoQjE377C63
VXd2xw4eqbS/OQZu3HHqILAwHFGatHaEwhLGFPsRk8sDaIO3wdGaCTEPeZ23i9icxOcojtuF77nW
I47nSzHmI6hCCtuORqui96YzX3rzlJpS7aHXp8KQ2NhU8CXV8B+AzLSIX0hKBY6GNV4J5I06Xni1
ZBvgKOYcRWYhVQu4sBu8czGx60epLIxL5NUlwqOMnJC5V6UohM4VnPsAO4heask5qI13E6ED/gx7
Ys3MciQCOraxR+Qm6Zweejv0Fn6BOCB9oWAqO+bZEICjgQ3nJxJrCJXjDauw+7QT+W5y25lDgRvj
QJEgWdUNMSB6o9BhZRVqf9tGPYE5KS7QPTVxfHVlFjxpvf610Wv9SLQb0E7Vw6+L4Jtag6o2UzB6
R6rXX24jx5APfP39uEdnFlM4OoTCGa6KAvldpHxmfws9yn4w8+a+6TZUGsifaFrrtbW40GSBeKjR
zGhHygRBrd2QHZ3a+1DCI8mmG+VWE/S+jM6OtllCnabQCebNzZJkMItSI/zZ9sOTj1hoJxgGvoFC
3d/jJNTB73g7gmeZXoXVHL+nskooaWZfkBExh7SSAJ8d7DY+pZ79lmVu+TIY3rRq7TQ7+kNiHGuW
3qup6bQX3fVfULyigh3b4cFzNZrJQr4QwoWYsLLJKsv99soWDPEttRKFaSqiyXJxQu8ssxgLFUbZ
J7YMY1Szdu5IBY80ROukLBOm5+PTvi2lbosqAdvBiiUZFtpwlRCudio2PgfmVB1vh6mgf25X+fE2
gJkzeMgyy5Uspvo0iu5cTiSk671r3KchqS0Epj+ncd2eVVjMSgFbwIqOqDvwpqPG9D5G6Bp+Wzdf
e4ugDhExqOWiBuPqkN/k4x56uP2ENl+7+654sAq64klty9MImaFVo/uYkzuJULrfuT4hlbryx899
DkjL1q2XseMyLXPV7KuRPHu8FsfbttQxtGuP6Gmjj6a/ZXsKQhb8zgHPjbcxYkMSjFEi7euFO8eG
Dzt6Q9mzsPxz3BjVe08rbVFbI3YYa8R9ynyzqsxO+yzyI6bm+pHr66TVSf79MNHrWggwKysGHVYY
edrtpjHXn6yqfcNto59CBNmXvhfbobXkqU9JfTJSubvd6ua7jLY1gZzm7lp3HOcuqfzwIANhPDOc
u3dhLYODSPrk7PgOaqycHW1rXgYXZ7vh9HI7MEAA6WMmyPPS2HFSG8/EK48LHW9MyZniTHGPehhp
BJJAHfNRxnfbmOJYVnG7lI2mSEWxCC2RU3ofZ4IcZSwAGIGE8QDcZFm3aFYhWuoJ5HXIJn1D2LhR
1kBYe3Ue03C89jnhBlk92ne66js6xY1+dGUlDk4inyaHmE7ZEwdRaTK8sJSnbDB/n40TaveS3nuq
oQZwYuTvdgCRwqTrtSpTNjxTRDUySl26t+R7kVfEFAm39VIB4rvPWkK8MxIwuojUnoUjdZZrMRJF
mhzpGg1sfPQp2pta+rWeW72VScxBxnWfw/UgnUqFe8KpMRhg7HibqvBz6Bnsdf1Rf6DLf8cl0H3J
StdbjHpen1qFlHZkl++mtc92gTV+lgBztEf4gIpg5h1g8ARedUXGs3AiaPEBcBPhacvbbNuTs8Fm
+SAaxhSgmOjPw8L8ihCwNKziUUoEwvZbkLXFawjn7GJY2Uffz3L5JHhllwlZYyjGi6YTvsRyrWNn
VdsPuSopgcX4kvsgN1h0zeDJDhDt7d+0LGtGk7hBRPuLiLwxjY8equ2l8ufwwSlhcG6LAtdN6p1v
h6JhbvFCa2124wmI63BtKI4dy0hj98qu+0GL2bAyHTisDD4arE53gCDHnYkNinQHPh6HtLN1V4Tj
55D8Cl8Ph5c4SxA0qQhMWG5T17SyYe3XuEZGoe+7osvJE26IrFEJkFqJidrPxadp/inI7elTFPuX
0Otf9DTovl8YkOsIpPMXvuVqj3kLc9cvzGZl0OVBLhVLpiKqQlS82i0yqPBMw4UQgrS9mL6VntN+
5sSbxGMZNEFADLME9TsOaBNR5N+q2A3uSyj7Q7QYhIAxF5UgjbzqLQWHRzl86I5NqX+knvTWkYor
+om1dtIEdrO7jAWxCBNR7F2XyGV91qYXyFy6Nn5mmZYRnAj8oo2ldrr91u1gmwpz/+wB4mr71tSz
lhNtyiHE0QSTiJ3olKYot1mHhfFjXlrVN4RP97mkoILUWq0qL6gOTiogf8G44nKGs5/21ZMi3uw+
cIwFvZJ23qKH19oX1jnBLhM4YGwdJJJNzaVeTJX9YHU6HjYK5bMYYWnlwMEwWH3AagPd6mTmpwJ6
z7GnofowOsfEpfdoZnYFLP2lzHT7S6fnuE8qt77QZaU6XbwS/lRfAx2rlZ+w+kDEUl9v990OiITt
Jv/hjjEu5MIhzWx9e+YwPz2IUH2m0j0GY7XRLWrgUy/Hc16OiiihHrDaf0bjmjYIMfeMd12cG3em
QYJ3OafMj+ShHAg3RWkP65ksG92flhOOnIU94MjJLKteZUgFlrcV6W1tajQR4tUCbNbtKbdDMbKr
ipSxEA7fV+4W0RbSF1XobvKCcx+VIdnxT6yw5DFTSFtLV9xP86EeaVFkOVKd3BoERPhcv6dgRPZo
O8Kq4K4kSxkugSAryDXB6LyIIq+vXlU+RnbsvMB6zg86yYSL24PjUCQby8e/ZXRAvTm5w43DlfR9
UmKDHjNl4uNrzV0njPATJXOmi8TB7j/fTL2AtW5PanGWauvOnPJHHZfHOQy6fau0/PF2qANlc41K
1tdyO076+NIZKWklCGePt5OEMRraua4/teihaVqonAgRc/BglufFhs53+JpMzV5VfvcFCczJNRVN
0oI5l3Vs8jz2Gmhe0bN+SxCT2ZZdra2mlnhNeTTp7GxrtPTzWgT49NT0F6cbYLYm9uxLlOIlpnuI
V59ye8eH3YbShrWF72bUBd6DmNP5+yFvG3BrwE1vN5EdPIRCU1sxJKww8YEtMiJql4KrHbdRZz5o
2BI0VOxn4dLvDfoIBgdXkR0xeOQ2kzV2CAvwrrmeTK19cWqNrNlgRJg/2vFBNRX+dK/wdqwnXtuh
MC6olGcCXjV6K3wdD1qpnnqC1lM6D5wU2XTW6vjVD7EvS3a1e78b0+Zwu53BtgUZT556FxjeFmpR
CYckoLULJyLO97nq8bMY6YKqTpBtRyWzvTX/jc6yBYvx+ce8bimlMDu2KypyXww9zfYKFOw+g0cG
Xna+nfZ6+v1Om1kNN+H8+O3wx9P/eM7tvu+/nQx4lwYb732sldk+nA8Zosz97ebIUIc4f76NMJvw
7NuPNAy594+n/nDn7Ud8NP/nj4jKSuETjMQbUH0nQgXY9l7ML/j7T/Pb/eHm/AASr/88+vvN21Oi
21+gi6kWvkuV5/YXbofAdkfcRHSTJIG6MSYiK8XW7PDh/PDj7e3fbt8Oxfym+q7iSSCA0v3tThqq
uLMV8PBf3sjt5u0d//Ix3R5AEdWunS68p9Bb7Em6KvcDEVeYsn6/7Q0awFMxbJN5rWQC1OBcodiy
oL2Jl7vot1U6QmeVAy7KKS++DZP9kTdYfzLMo4Q5MyNj1JDlmwsphObJOXPHbBng0rcjnPipXGaZ
nK3N5hvzuE5xG8k9MIWpJtdcpTnt4qR/UcacnjJg3mBHFIEoHYGBkEgUuVetMN7CTH/vnOmhNMJH
siPAILXizSyml6R/IqLtgxbzkzT8XeYEyO51eHZmTaOq7OEZN8CEZJlRNCX3Oeh5sc2ToYxHTF6Y
9gCA5S50cVm8ZEFXr51cLIWhvxQmGMVWq3BlZnOfTL67jf3iJA2Oxfigx+5WVu+yIHApS78l3iOC
QhwZhrpXkCHcKHy0uvhBkvTOr3yNKbaznklIIRn7I36lfWKJdeJa5Cp7mHyT5EuEI5IMGkHhK7/K
WpzTt8ANznUsNoQPYmuTES8swA5lA8yQosZyUKlrFJrnssSiIPV6WyaqXSKLDe7qydt2lQ7txEqP
ejpt2pmblXnV51gN6zxL2q1VBA8VMESjzo+mjs0cB/v0mZU+8kDYZQ3+6Lu0V5sOL9C80t/JBH9a
DTnTGTfM67SaqvNARZ9k0tU40DbWfBj9wKsdgcbIiqOV0fpXf7L3bAwetOLDH/BDOSEmOyczHuvI
r/at/YDVDVCHtQVBmSZoGYJnOgB8JibAGCf4LdQXvTQOuCiAxQFer8bgSlgF2iY2VLSttMd5hRM0
xpNNi+4uUEcbRk3U5B/E3LzgoqKSsXGsZucmxcmyKizgr9pmDBQe1ErkS2M4kJ12L8zoCfcIKJKZ
wJ5TgARGEKyKwf+MjgjfWn9Xs4LfAMRAouTcI2DdUxsvt2Fyz3YH0kaTQZnpvqRGsmoECe1FTWr8
cKAYdxQusTlukygCa4OjXoJiCUjOcAKNKlaCnjnVH00H2I8aCnkXc1qXPXzv3CLPG0brFL7FVkzK
EIoiDHeU6KpsM4U+vTeiGXqVHY3GIjxH1UtXkXgajU9eDQOgjJiIh5hJhz9XEr8RZmsJmY3885Uf
OUcsMebaQWpV1/XHVPnHKmrVIjHYsmVZeGGIIMDhCaXAskE3VTYYswer+ogjEsC9qLuYuH3uZJVc
mLx3TDaNz7mMo4cyke19OIoc5sQmfLEggad9vY1PCTT9aXUbm4zI8ScwrJSLCt/E0hky4t3GwkEO
dkxZkXHw+4+3e394wm1cRBIXEt5ekNBmFOX+dkBZUe4Bve0IrW82t2HxNqXdBv4/bt5+ut13e/S/
3czHOS3x9sgfvwdFCd6vhFv/x31//LJooZbXudyWdlfsi5ZwsWo+3G5CYsggbf5++3ZnGwblHk3I
XdraYHwH5El34Txbj9XMsrvN2d9vRwNR7bdJ+HbnH480Vo/sMbcuv9z//Y/d7hzNlgvjj1/5/lDb
Spv6Armot3/h+50DK3sGZxtvW0+y1kQf/4fD7b769wdkEZEPGjbrOmsmHHZp8DX4XODrfYce7ZkU
lkLXHT/ZRVyssp7WXJYMpDp7HSkCRWQHJAgaw6lEronru9JfetW+92SsOmZCm6tDkGybo7Fj8evd
GXUzbELVqJNuCDLqS1ynWuhQIZrcuDyUmoHaehTVOa8DXITu6Jx6rbivhs5dT3Iwd1o8WFe7IKo4
9I4pzj5oZugeTJRuh++il0J4OCoRlN689ZlFqFKt8TzwsvUl89zf6ITDCIM4PkBh2+kje/pKVPkG
xd14LukJ6XmZvBRB+dhGTUBtiEMVbvSgsq51ASlpALZbJ/gaPqVN9W46+JDDvnxxA/pfnfe/KTuv
HbmRbdt+EQG6CDJe0/vM8pJeCJWkpveeX38Gs4FzW6UDFS42kLsktCCKSUasWGvOMbXmGEuTwF2H
PEZiTRg2S5NqmgCzU1BpLXbQMCcMhBDEKtLGUynlrsBtadtafeYAEt2EVoe3guNf3qRoT4upPZEH
EI3RF60WyzxsyRSjq4S6MwWUrMMF76BO7MPojfi0+BTNg0gzceTaygHW3lu3onGiNeETmK/n4wwN
F+PcQ4ljcOXcYpBxbSubl8Gn7cQL+BgqOM6NxNus26V/HJJ+/ALAReWV+5aqr641H2Y8ke1Q7hEw
yopN+Ke4ODQV1rVRlJjJg+lphnFeRBqRpIksxqNvTCNuoizpDOi4ojrjmus35Oh2N/DG1qq24CuM
TdgdZM0yNBCucW9YJwlQs6BMASbbJBIpYJSGYJyp6e5jDFOYVtM/nRl9mxI/fyO8Ul/VJhxzh0hm
5OaJfJa68Q+9De8UBHrxgAprHUZegCuSB9/ncHPNwhf0tC6YKOyYRhKFW5zmDIMnLrcz3Xjfa+iI
p3IkKafpdVyzmb2WY4+UkBbeIlZVfcgKRooWrwzMC+PYuv1Fg4+xFZFyl8WI+7vTqxD/7poOdtWS
eoGSO9qUPphvWnhzZH3zC5PDsHGeDNeXt2Ay3k0TQl6LsOxsxdNIJkRGHVJD7IoKdv04bkZO3xya
Az2X8VkuZZkGZysg0LPSmnHXQLBIXMP5mUn3mRRf4Rvqbcw8kK1ehq5lgsOSFmx+GU5Hc3SGGyrc
n62O5M4A1LVg/O4+eBZ5omOE5ZT2ys4Pwv5QsbUch9zot5XlgrjqHyI3ZmY6N9G83H3oLUe7BmRD
omjUt9KvuuNQQ5oYZNpvAfc5IM7P+Uw1uf9kioHXk3bVKgfHbqSxdy7r1jvff6pBcJ0imMdOROKS
1dXMy+YPR2B/1lvDJ8lFK3bT2HZ7PB7Gv40tHLrw3YSmLRSdqbWWFPaeTCcY/+Qoutbwo+2n9jV3
2ic9n6KzXhbtmn59fgvsML8V3mOuyex6/53YhvndurWPJ2RwDqRSOlgUyHQqHUV+U0D3va4LEnrs
gWFBPRDIAsH1YUpQlfA1ctbcC7SVp9Dvk1uBn3gZhLW//X+/1JOQJpPbsOjxkK7ssgD8UYiLq0J3
J63cPKWRa54mt6I/VmXp5i7dI+f4mKnG3BVtdSJyhqe196kPSUxmQti+aWbtekuL2hQyGdOaVmJu
pQ+Ykfee/RBotDeZodH4EDaYdUKvS89UJ6Idscw1xbkrHdCZMXPUfqRJlUgi80wt+dZR1h7GdKgW
dUrHme+XtZCkKPxIzsazxLTWjdpG1s/SFBB+YqelDpybSK+oopiedBORTYYw23And1Uis1uWQHJ2
oxjNFa3Gi5WWQBi7GGw5tkMA51jqO7/Ut/ypTRB0XGxPEYcGjv+kGEEP124L0SAfSH6ywJ3i39Ue
JE2+pcATSFKsZJzpo1lyMqWf1P9+eHxDQhTe7K3PsRBV6b/uLvjK4inx8A+AV1Qo3tPW6J5x9m8q
gcwJ6/J3uJrJRmtsFGU1acSc8fxzkdr+CgdQuzNLzkJ1UCpCx/ruySe7eK/0OljefznKytn4END5
2wx3MaEwfbv/lAMRfEOrxX3rBWttMwXrtO95xlqbNAlDTUxVyjRhtOoZi0lzLdbPDHpI4ZL/w9yC
Ha5yYY+ZwSUPuKLEnepVwuTonWY9yIX0RyswSMHUGdLC/glFtjblz8GPgHVNlnxQxYsAijH/4WQN
TgeVgdnX11l0tBpAAG4pI4j5CbX0PLEmPREukE4KnXxdmtBgaR038BbsdI458oiiFEk3y30xV63q
qoO0ZKGacAp58hObAWMT4PdoRXyKlTa7bPJ6pwd9dlRDzUynzBMmYhOICsMmHcWu1Mol5O4oqerB
ihsnLa+rjT2UzS1HvDXGevGPKJrngYHasbDH4aZxuFiMZXrTotb7kdVIcl/qAkl+7HjWBRsG5B57
uNUyTt+IVSB6YlDNNS0DwBGUtDj64+yJaPRnzUGeCwAKqqvNitea5VXmnIQRWxVfTf8JNrpatXaQ
3iKwQRohkKu2joqjXQzxnvA2d+mP6EF0yfZjvDJvb3ZNZKu1TKR+LPUC6F3uFxstGq5axGKUtUrC
HuXQHM4GBrres+GF2dr8ZpRVsLUjWZyBjI83yIV4lDSt32gpuTSW4xdvPtnS8KVsgAjQMje0i1lx
+o40GZ+wZsQo0PTYbNMg1C5J7W5jVtiT6LV/prmLXLWW+eDTGZyNC9wVZp954gRPQek7JwOZ6SKt
RkC/cWGu+3tn3skZAjYJYrIyhZUKm6ubywXNYvEN4fOiRnSeFCq4ghlWuohGWLAFf/G3othUrY5g
a1bAMjwajrrq3FvVfL2XLFmMhEVFNjoF0/H2niAmzBje81k+UYI+ahI/PIiOHis5CwRT9pyvNuVs
J9MYeMNVFsyAOz1Cz9yhfskw1dDy+grU7F8dNo16Z1l3ktasXp1DDuh73Uqfw8yVdN8d/YFJLjbT
+eP+U43eYenlJrq82TeHdZpMAoOOSqOxQ9nzADZEy7SUHsP4dVc77CizbKroADZmX6pZGD4N6OYn
z3zTwgHNchkcWEX0x7hQw3WoEsb9hjxh9gLDZOb98u4onA9FYUGr3+RVuN4/wob3AsnWQpdpuZtm
xWymGWcSHPA39OM3C6/Yogot6xr6tbHj5IjNdjTJ67bD4i0ld2mTTPpGZ063ugvWndk7g2Pw4X53
OwhOD0omB0nm5LmG4I5OECaNZyWgCNvpbHryagWpfWsK+1ZZpnHkLQenPLchcylDIj7ijLujGb+Y
Fxzuf6troxUy9TJbivki8lQAz1GxR9Qkv1ReQ3pFPw/EDBrCVsIMTInAemkt8j7IRrLeq86FtzFr
cebkcUjkaFiyH41VOlimEuMRjXtEPwMNbIVJ/pj2Umy1Hv57a5SANNBWJFerCaa1JsUZRoS9qKHm
vNS6gM4Z3zT0fVORALuuUMghc9CCzVBQPwRN/ca2eO69JNnYmGZXxjy9w6qGHlihPuMq7nfdDJL3
IW/poUT2YzD3iTGgcauyR9/KkHG57bXM3P7cixafzaSLhcjSgdCJtthiRSXzvA3Cc10WPTZUBtl5
qf9oA+U+oCZoD0lvcx7ideld85vWWMZzUiMwCJ3wRcyTzLjNp0N9f2ERjmRA4WARIrh7KUn/QRWr
4frVAfEWba8A7IfDSWsane3CJvIZ8WEekbd1/+Oom9pT7/nwcdi+gjht9jKfmLWaRrE2e9VuBhTP
z9EwtwSs8uA30KrpzpE3bNMXSgQKUHTATzkhZBxDOMZp1q/Ym7wjtKV0Zzf92TFHsIksn15dIHPH
O1w7/vDSpc1zpkI0TWELjCY28cswuN77czMfYRCc5IaktLoiLCH3dGvlZhnQQUch5oiDXyGIcKJP
GC/EnRq/xbSCG4dXX3hN/lAWQEh7lUd7iCr+NgnsBnZIiOrOJz9qZJABlO0BVjqavLgv3jrb+snq
G0TRQxJItlmXKF8SOPuHFhYbkRnIGeVgvDam5x1bpCrLWEFmyx1K+RD8IeJMfaMhMp+X/vBY6P6b
ISp1haGprrOeFtXTMtY4KDTTd8vrv+ItrZ40N3iyFVaRqh7Ttzy2N4QBk5rbQWbzQu/W+65/a70A
jgnUqb3T5dVTzEJ4HF0C2/JsoXUYXDwjmpZRL7IT8uIX/e7uJ82+fmkc431+rZ47o2+3aZmC0kc2
O07N0a7ZJwo6EK96Sn8MLzvqSUA917brnRvGUXxK7grPFNP3Br9SlLGvKad5h5J18KJkLYE0PGGV
SZ/A22+C1otXymOJtuuifhiqeldY+FWwVZxhxDYr5K3JNo2A+JcqrHZ6IqODcqmv5sO3U81o0aqO
zkY+O2tykmh9yEfLXIlpMy6rstFfzHlwamlTB4+HqvW+aVQTQEZ2/n3uDPa655zy1CXDfoLy1Ooa
4oncY4V1SjTYunyN4RdeCjsZCNVtX7tZp3z/sGvVwGn3HuvZJNMS0ofUTiO0Qwd+hrx5tEhYhCCq
ofS8VGnFt+FxAFmljQWbxj+LouC83Br00ZmwI5qmtpw6H3WBZLUK6fJtMr13dgq56dIMg+9TWmiP
lfbL7jmWZh1N+MIlCDmqdqUd9Gt3jDcNdd0p4mTBcjgkLo5I+ZzMY3l7BIvep4mG1JhcDGnpJFlk
zozfSXh6KMtYVsxVTHcCipfb7/vORbUSueLVlA2mi5YQwx1aJPuoj6Z97dhDF3BBQLRVgc9tYHZ6
/yjtYpOWEPA0Mt0PYUgHVSv6moq4k9sAis+/8jJFCKksns0obm4qsOawBxQjoe1Df2P/+84ccWna
WB+MkU1vXknagldrTOY9mxJClZQudhO5dJJjygHXpnPB+ZbxA0oQs5kEuDB20wODxOCEc4bbUucB
y5l5aRQZZLkFcHnZsr8vJiG/NtwtayVNIXZeCQ+tGPtgb8clkkqP2GyOIeve675jYXsUpV5fRAQH
imbpWjCDckm/IE1R7r0MNnw2Wr86N11J2QS3wSBAwhX/9KbaotOyXtRAQyX3AKeO/JZfdqje65iE
sLoUJ1o1D2hMB7QThji52QSRvK5IkxfqKeUY7qq8h9FO4nyb+OlVo/m/8uOCANj5wFJH750p8ICb
Dq2LevqSVG+9B7l1QHwcshDCePR2tXbIOUqcCPTMqnHVd5IQrpa8M9MtycuB6xdys9LE8Q45CtnV
UOvLJuDbnlxzRz0Imd0mkppu3tLuM2cde2mwBuiCQYQyyenI12aTQS1h5ZjfUZfqA7jR1pmpSmWO
jlgIEuFtDsB0D2mKIArK2D6WZULY4zh0YpuFRrVmUkX8wqyHwB1I3p9FPdeN6lDqSElhR8KUb70J
PRFolAbL7474wutMryJWTjv6ih7CWHrVue+ZUYwFi3E//zI0jU/snB8pILPJy3F1m/2cas6FvvC7
ySuJg0nS/RbXyULBY05vHq1sy9u6PWCZEOlZAiqDh9EUywgcw5LHr9qYakfx1l0/ccHdfbm/+3YZ
sFu2QP4JBIL//X4xpqEcM1KIuYMyuyCb0rYyYnIc682jhdZkQ84nvoVlQfRsgBIjwF3gaL9oxr/Y
ZpTBnO+jmzO4u/uvfFAjh5L4EBJC2PxBvFy9Mdlia0W0mhnW0ZNjgdnKiL8T8wXuUA47twGf5sfZ
WYEG+JmRscdYE7rVqL9Sj3unzGOQMw4JOV+W8WZpGWnGpvwSNJ04pansnnRF3ACehX2T9vaN0a+A
qjcfSwlUaSNfw2UqJG4etzpZ2pxug7/01E4CmwyrGNvIzba64DmJsvoYZPU/ZkaZO4W9OgZilDdt
FISm9EP4TuPyzWP6J+qnGgnSwe5pE42ByL51tLd8MmYpPfwuzPeR1uxc10/P9OW3fkstzj8Ctc98
JFHJhUZ+/u+HF4OlrJwKKRRy2NzRFslYha9twYNq+sUT5RlABRX/xEA6EJIawr4nj3MDNulrVpfe
i50E69mHShB4bC9EHKr1AHoXhiL73Vhq6ocR/oyycl0k+qOpN9WDM9BW1wOMGeYhCQHgx+SgQDM1
0Xn0bv3o9z02wFbSOkyqdu8rjZs3a7J7a9Ce6BdASzWi6lxMTXW+/2QFbg6Uc44MGbRyXfmuOo9l
v2vw8JcLO7JJhsoGTDjZUjfG8IeH44NmgdyZbLjHAW/Y49+fajk/tP99qGnyw9HShSWFbgn9o42y
Tp1YpWE+AjqiFMuC4TxK82tfgZFVJiMqO3QucljfO168HGpT2zxW9+3ImdUskqbrSkesC5+OcILA
f0mM0jjJhmmKbJpffBs5yoipv2J6eIFwby7ufRsAi2spkqdMVMS1ipJWc1pHqM5c75Y0tVzToWXk
rNnx0WeEcbz/1ERxTkgzbVK7UEc5sEV2fHEQQTGMFCXyZx689wBJLQhqMyP+iqX7sbawVNJN09Fx
98zHLPCJqnDN721FAUd+xzjYJwhDSwMfx3MQDt+jzOQk3Yiz5SX1deIB6H3w0krXgmU419HIspzD
37+JP6EtCsgINADoVRCI1UdoSx/nGnpQK7zU5azUK4rsWaeujMmyKgxHvORI3epEiJMtrVuWkFOV
txWrSnPO6A1C5qnScy/JU2kaawf6On7VCLglc2UQnxiCzQ+GYEdxqRA38DmDb0NI9RHYQoN4ChIt
utiUxDh+FSDnoZGPg5Yt6nacVkaoWdsoeqYYdne1l6xJ+c4e7SBkZjIFPwZQrhPAdbD3kwSoQ5/I
soxXprf1LaPc2PQBkt3SqU/udI9+LbTTJ3f7D76aMnQdh5JwbSiSuvsBaxDFCMcbxECXuX8eWynr
Sud/qfgSDkZHpl9lvISq7S9VRe5krDtrLRLeJqNyZOLAvUd5aB/QuRPfMsdu5oyC4LNH608uc97g
/vN6cqe5TIcPJiSSG/0BTRIXgd6lMZdJKctJXAfinO5cpMLrcHJISkZs9NArccLPyLw58x+wMiAT
qMqbUBlDlNqowFfn2icMi48b83xdcKZmfp9p89B+vK7BzkrDTb3kgjaKiUFjdBevptApXOsFD5K9
xKaU7TjpFGs3TZ7cmKDWEGgwNPsBqVdSaZ/cKfMPYJgypCV1KgZD6cI25mf2PyZ1lY5eIqs2veC6
lRtnsg5kHnVQewNx1DOUrZS8EuwMg3lMMdfcBzCphQmmMH08ii6hLi0TH/rDHNaZMW4cZd2uG5N9
pEICv3BGAm508kBwTx6qbOgXn3zVH1Zibqk9k2iA6DmuKZX48FJNjax830jSi+5yMbG2TiIV7434
hFVDbVinCUlMCTbsKvmAvA1Klg7IiYiLin0mSmpvgwyoVwQrmRJ9zt+v7o75+P1BtKl4HNTW2G1c
bvPvtzdNJ3rGwo7v5i0GFKI/KM+61gnMamiIm5EQboKb6WuGmR4TP4Af0YlR+1qxcyNWvr2MhkNA
TCsgBZnZ2m7Ul1aVzaFthbuFk9vs8QAsdQtXAVE3lb5yPVJhrMgdt3QTT9089dNToR/KOL+2o9sd
iHx/1CLLX2EZNaExRvWqZAldVbXTHKPJPLhFqp/ztjzTDH/1yNPEZYn/uNaHkSnsQGbJfMZuo7LY
o0fvIUIwqRh9xlVSeoDMISjtaDWokyy9a9JVJS4cdUtmnWNfvvVYqF8G6dLsMGomf4I8VZq+5bfe
008mAZ+Mv3FuhCL8/3/UYeIBqHRxG+A5dz8sCk0Z6RpUxuQi6RYyzIre4ilEJz4Um1ZROrQvLRIb
UMGsALjUkOZqEwhGWipFusqtAA93DeDPhdnWRi2JiCYhTOzMDI3gU7chkeBMT3ljtOIzrt9H2sn8
lDuA1HRX8bBDk/uAbXBNkvicPEougry+DefRfStxnHaRth8YTSzC0ikvdunRdq8duoTZPhVxs694
ANeOZXtrAEUP7srfJ+Vk7bX+28DM4iV0fkh2QXA92aHQa2eDUMOah7I4Eef+5N9fhj+BZfwjpACF
ZbgSFun9H/mftQZlV9tCC0rY/wzeuUGnZZyAdgJOujH85GutV9XF47autKnHFDcKxmgdrePEXoE1
7Feiw5sQ+XtCN8n7q5r0k9fV0P/cOGzHpZpQsEMdntEPkCFeI0QWgB0usAfUgoDKDCgc/+92Wk2z
JLKWpmf+KMb0UVbVsU1IngFYwZwlw+NP9YtsIc66VWm5y7IDUwgJrt6jg7rhtNiYOA6ujiz2Dp2t
XYkEBRwyDcOI4d7OT2JEMrqdvBOH9IteCm4T1yp2g+K5orWuNoHQ3Fe6Nuu6RBk4i5k7ryqeghD0
wWCXJCY5FengCcZcVhzn6GrqG2EWxd7FD0jEIc+2wO/5k1znbDFlThEvgk1ehu+YSA3CgqN+57k5
KRUIv7AsivgwaIx/VfQYueQ4psJ9dlIN+ZbW+zsR+t7OFsVPJkwo94pUvdVFa61IXE72vkefKtcn
3I2MBSHCQm/T0u5xNMa9nrbIxWwffEC4wf1gfivG9gtzuZWr+E+EEtULI+OF0DiFR1r/APmqfh2j
Z7NwJVKLYdiif8ge+zpgihLD8RKUsqqvaGuNBFANoDuX+OJI8av8eOvH3dVSKjsmJm4t36hWHRip
zyq7P6gqOh0TyyRmiU0UJtqHTSjHSmvhoEAI7mCc1AZ828GsNpZ+kG3E3MTtUnhT3LHI3joysbZV
o2tQ0DP2UaqPWqxKX/O2XTg+EsckdpKhP93ovjoYwaxCMx8Tw3n55H1UH+iv7Ec86eycdAh0IHkf
IZWNxZSjzDDLJ4NEwdJClGt7UV8SE9ebGmg/KcGMFMFd+J527XNjRJc4rTJGN9Jc1Oh0n2G4EwnG
igp2vKsfYP1+y5k1negkOwDGmMNOfbdn4kG4GCRwsDPVyWwzYj69FN1vaRQXGydIMHNXCp+eTp8h
14sZ956MgiEIolQ7FAVf9TwRCyfkzENI7m2YjtrJc9jO4cPeGs8kIbBQ/0oG7i5PmZCkSJuOyLnM
ZxajI1dYyJLKJXYDyHllBZvg/hGZ3RpsRrAdswYDsLLlwRPgLYD4yksjZi0oFcS2q/YkO1QPhpDH
KTeDbQDEh6EQwytMrNreISRyCz6n2qRTR3CXRdR1VCWHcHLtFwNfxqLISLqfqZL3jyLu3+GE51ii
eTiSLPjhpWG8zcCZbGwHjAZUEJ/qr5i2Qg7BwlXasWsnwpPB3+yzJ15MsfU73d4iQTB4YY2N1fXl
zWqN/ARk6IubNvjncu2HFdq3CH0vWM3Iuzma/Bri4z6JJiOHL3ebrRLypdPQYzRMtPFZBudJQY5M
SsJlUh/ZkkT4cXffe6PJuDiKtyhDzoGl2v1guMVReHj0S4H/ts9BaDX19Dq5kbHP5qbD5HnWYVIp
s8X2hfFiuL8jUNyWDmZB2iFaNjU4R31G6vkeoQ9GHcS7PvOc8wBId4HAvjtoki+twtR8uX/06BCc
4pWmWvpqgHPaczqFjuh05da+uzXankwj2Oi4wSwdTkWXBmj0cRoPpmsdTFAUb/L2r5es4b1EtKBO
OqknC09DREoaGiQYAuGGoHuPJqhaYNO0Y9Ka8Q3Nqf+MG6hfWcEYHWmLioOGnW7RNqybxE0gD2nc
7NL6RcPrJOM1FzQeaWEAvpl/Imr5APEAcAsG6NKWwZPevYrYcT5Zle5k3f8Un7zetiUsMe+5Boi0
j5uZC9vXdMiUOytkZeuwDW40gIs1A9WAgxpUYH2e9QDuGLfCpwCa6i+cjdkF0LT2RpHjFV9nAFx2
BZjeFessp7akMdcMTXNEQuM7WcSkjqv0Z0aen0kzwfsyRaX2alVxeCMmk3nHuInFS+eU40I0KeFi
sqs+Kyv+XMVYu2wdALptu6y+8wnhP2UFb21a9Wqwz2FVp0fh484KS75Sx71w1CoJPWc0EdTHcOoE
0qi2x02CIPWTxfRD5TDf7Fn0pQx2KElc14ctgGcUahSJUfTYHOea+dmDg9huxfoARIEErkWT4MCo
LAhHQwe7OIp1kqJymvZ6L/EAQOgHE9iOu6S1PnkQ7iy83x8EwetPwcWBHRKrO29f/7lDvJK1NHNT
nKesARUbogmJa4/5/fxB4B09QdBNVY1kvjNMOBJ2/VbD9sAf7D8FCU1xo5Pmi/SxI7sSLUSARX8M
I/bwMVbkjDRE7hYXsoTKIzjYdiFVuuMxR843JOUqIQZtk9bGC9C8ZlWRvpMWUfWPggnBcKdgV560
SyVGb+N68TyFsL4HLR6pWBXTs9WHF9udHChp2j+xADnOttNCoounU2+VJ/Lj+p1MfW8ZVv4vgrHE
EZPYznfEzMNz5IG0n2NOeoqFHKx0++SYDQ6n3I58ihae1FZ4hPAJx1l7TKQOgRn6BJoY0yedk/v3
//t3QBdcGNTwUPjpTHw4fZi8AkWGreqMrda6lmiXF25T05NviHar2uxXLuSvwALuCYrmlxtn6a7+
xhoIsAT1iTAMpABl/4Uz7hgRFgtnplxmKvhlhxjt7tO/3HSGY+M7b9ZURWu3yhj4W+2TAMwILzTY
mR52ygh50IJuQnxGCL3oa8s4QO3bBLOS38paUoC8cU5Y9tW26Kav9Rg6L1NJXJwQ5tWQmr1pEund
hIELEdIIOnMUHEsAi+4VhritJ8cilF/QVA/LCTMOKORxTpGtrXNppsSNQK9cVL0AfBvb5XLySrFp
8uJVgfnYY146J2Z/iSb7YOnygr4fGmkwcEQXXrQ1SF9pFA44sxrHH5iY6VLwMjWBeiT+gC596p0r
0UOTqtqbFNEuHupon9jok+KAWB0QHzKx4cXrFQYfMKPrqaj2ft/YzyPZfX9fD+6rzu/ftzI44+ic
/eks/kH4t6Om9KndwgtUIN4YD5H41BvbQINvfpdT3D+cgaFH0abdaiIQz/G9el27yASZIDCJyr1y
b1oa00sPKM+EAzyI4h/8vdGepgMqBtKSCZyzT7hfYrArmrXz665eThqxIgRTRvsMtSkZJtQHmV1i
IizWfdhpF+XjqY/cdYyyAoMNvvVYYUT6+y0w5mXlwy3g3EpPyQVEyC704dCaTUnelW2SA5KdQCmA
8d3ICvzA4PAMGPDhxBQ2O2n4sCYJz+M4NWy8cTQozrDdfnYxc6vlt6sx2CIY07to6kGSOx+2CTB+
xmCkGtGFQRmv64F0Y58Q+01iMWbQxz1OZWJL8+CLNmQo/ClmVvaWGLNmiU0lW+myhinbRv+YSYyQ
Oi2jHTTfYCF1Dkp2ThIV5PDHXiNqyhqMtWioOlwoDkhnF3kTqVMf0x8FywCirqqQFtodAjpOcyZE
DUnwwEFQgiRawCldQKSI0pBTQmQo1mVhrkar8DeSsMVFGeXmgRBAULtG72/LKUSpwqQxrQb15vpG
Bn9OPOqEfB4GtN0bGp5i2QmXEYSB3BEsBoIfUnknzJ2dlUIpbIMDMenVtvOM/lEhxDhEHOBCT/0y
VOu9uZGGIiS85rE0NncQqUBPWMLUeMkashczB4eWPm8Q5vyBYV0ebZhRizClHCOkCXhCUWrX+0eY
G9qVUFPcJc5Q7obmMe6ifi+nVt8UOPq8uBN7CUmSY6hWbzoOvzkSoSWKiAnwVSh2DsJOumX1F8Cf
LOsIEpazb4EAvfbZK8NHMtphTs9lFeLZfJ1Jv1wBOTZo52j2W2/OeVslpwpNNcfOL+pDokFLorR3
9qWdLBvfviGaH7/HJYN43Q7GfRczbwyH2LuykR8qGVy7PgC+V5M/9Pen9GM71tVBpaHH48yCf38+
Tf6+Uxuh0IUyh+piTMNWymp8QjCPX70P9bUMrH3N1YG+qBkS6uOuMsf0oWtgA+ZDtoi97pE8jGwN
/Yk3f5wGUp98ifQdv1Ruld8T340fOOS1G9Wb4VZzwv3fL/8jHn2+fIzojMvZ49jp7u2V/xQaZs4B
gl5qeUkUZbKqMH2amVhnsZc9YZPsSHcL5cYVNh6SZvrmlZjVnKC3OCm2X0sM53vCxcAnRIX1Fo+0
GrEElFuaktbbILDcBMlw8VW9Yc5OwCnyA8z8xU6L6uo0/u9PWR7we347LMyex5t+TneMgvE5S7yY
iXgNzrLWlpUa4k1po/lKenfv57baReHoffKFGn8Up/MdsaRBe4CMEPPjoLCNRef5qPku7MnBrVXj
MSaizWvPVul2D1VUgqcjHjbRIEZm2g+7a51PvpR7C//3hY+HSum60jkISOPjAL6CpVXj4qG1VlTZ
eUiN7JzLpTkzR8IUiwNi/G5NFnXIKjGNC9kqSoE0KWlOEaPbx9EXEJ/NJzWpPQ8Wfr8qISV3hH4m
fS+aL78/6X4FEHWqs4xkdf/rXa+U1S0D42ZW2j3WrJbvQz+inehb59J48MRpkMHhyZscfq6XaydF
xObizhDAcdnvAsivqztDoGu0cF23bbAbA3gDpdbdTExUZwSCkM+aqd/nGIgX2ST3lOjtxY918TQU
NWzIPOeEwBGQ/jtYH9q8q4ZwrVPp+K+AkMqv4dhTdkmeLxaTCybgYZ6U25eR6eqGab21/vsb9X98
eZzfdLBRgvgU5lkfYhQa3xqJ3iuLS6+hCB3G/OABK+mnczAiZ/fiZkdqkNz8i49raYOB+0uYKseG
eXEL8dQ19vDZA/XHvs5MjfGaJWwUmRj8P3517ggfU8DwjKOG8CJ/RKzWjO7al51cIRsmJw0hPYM3
odZGYZ981wEgPDkRqUFD8fXvd+j/eJDAaM/LIhUDddbHNWcyEp++udZcMJOVm6zoDWYmfQachpDR
Ws8HeBocUuAGIurHcnqqcss8jRXHLE8bX0eSg1v2WELoWqOpr175Mwk9IilgMee5PVxEUf7KAz/a
wwcjiwY0Dp5937x46Li2NEW9lSPT4Koj5Ur6zD+RCzQe2sLcGIHVrdNA4lIm6iYHJXiYQbyEVQ/m
g1WXu9qvyUnOERWCP6Y91OFbHy3gVlAb3c+KsT/eN1PnCaJHqaTgO/s4fB4Lx1UdJdil1k42mvOz
ro8/ROTpR5+ZDsqPZUzReciiQ25nyUmPjDdgsWRbE0od5o79yXnoYzqMywZlOtKk6Wi5Fg/Uh8kY
8Hsndnyzu7DBjfSqmQiEbetuOUQv0RK/xCze68b7Yc88tqjxwAp2QMvjpjb2tj2g+2rTU5mjYcym
lgRmswKjFHfjbiw8gMkwajvUy5/cReuPU77Ju8hN5DyoXJeK8vdVi8hzA2UAZ5S+TfXdkCBWHvAZ
ugQapUxKl6VZ1Gvct41JrOSQztmEc2RM5Fb1XrUcOX0TLxYRio90MpHq+/j05ugjPw7zx7qt3iNT
lweRkhOcxXSAew2X3uB/t/6HsDNbshPZtuwXYUaP87r7HbuNPkIvmKRU0oPTg399DdCtuplSWeoF
i1DqHO0G3JevNeeYmfM0G/UwspKIO1aZvQryItl2E42nidsrJGdQ2OYpmZrwD1lGxm+VM9/S/GC5
vmc4Ok2Of7/psQp9n6Qm7zo0uBRGvLJnpn83Gzzpw6TVlGtNcC2RY56WOXH3PUzQl/q1/Nr2iXcY
Iko0mTPNEXn1pybXryN17iOX8bVBJgsxC2Ti/rIYMQ6zBbN+dW2WJLWfC2HTzMDqySNOXbWvEyDS
g1LynZhFmqSYneD0cVlcCzG2xz/cJb8v2gyiXVp4lsuJH+3h/Cz+owxK8qAlAWS0rpmODJD2AvDV
L7hEG6oyACuSPnsqCKcpe2nszE7vV22Y/W01KkSCnZC1m+nNHwoR57dF27INlzaBu8Do/V97QFYQ
Jo3tF8aVJAHtUPphe7ASSUxJHLwZTeA+dkZc35pCP5dJsBtsJl34pb8L9HcrUkXhbHT5k5xNLI3l
0s0KInWs2pT3VhriAAIhUVn2xG2MB0GmWIlm92fRZukZ2e5a4tZah8McuNJ6+zDq/XNZBchvGSxz
yoXBNVOxjdmgUlTxB3pvnfwfCoSVkYthz8IMKxTNFWvtAHJLI1ecv0hoTlzKH+B9ExXuSWf2f7Se
d5IQUT6n1hEcokT6h8Ll91Mt8+u5z8ei5dNK834ZERZJQI4ZTy8OYXUH0fXoQOE/B3hx6F048DDT
ByM28Dca6nvLqrTB8dc95ALb5x92vt+eSzSppIvovmFS4InlNvzHbWZaoV35reNcXbSTD8SqI+6z
nJH2VTVuZOeKK50gHWhiJQHhRRHQLeLox0o3dlmpJTuyfdK9r4XqjKoHpgC93VMpJ2Ptlplz0nK/
W881VAWAXBE1ilY3vNiMqpix8zU5Tf1IQL23MlX/2pBI8VgUDHMwnF100Oq9SUttqtrspOOnvA3M
zVe6cleN3yl6g/6lkV7x4Sn/DEvR3sNdJC0Hh/nGz2LnaLd2/oePy/r/PAGcTUBsoRPh8/J+eSqj
gcaKIAPtir1cW6U54yQ/Ikcj+btu9JzhASDzpLXm+Wqp4SIfWXrpMD30ONdX3Opzip7C1OlpD8pp
36yQYUladF+IbviURv4Fow/pljNKWIhiJV06VfRyD36W3L3IfY+LUq3sfZX0b8h9sMrY9R+ecWt+
B/+qqWn226yGTKaIGGSt/ve6o8EcFcIUwZVsM1xKWA7TcDD3ZuR8Dw3jUZmT/aBl7bTyw9Dkv0fR
SksuTtmbp44dzBh6TrzsaVshtZtLVOaRPh+RBwR30NEXK46a0C4cJ11D/H1RZkFmHW3IXrT47lL5
bCfaj9yJ9lpAC4tj1bBPaK/tsDaCFGZT+MM3av/+ALjIigVCZ+qH+Vn49/tNpcCSpNz0ljUDHBxz
uiTCY+CYiKdI1W8qD8RFxjJHAAgjS4xz+KKFwMOIzzkzJnA5Uf+Q99Fq0cGPdX0RGBBerQi/ex9s
WL2PSBabC/7+BM9uh4Gj68Yz+WOAy6f2yYkM9OULbNsg6Ir6KoWYrWE7zXRUFlnxrLdCHqJsyu4N
SG+0mnr1UQdvJMaXb/X8sYhWbBXl8qn0FVHYBESs6pl5+t9Lxe91CxmEtBRcm7sf+dly5/xjqQgx
xHdZ2wXsSMynemc0V1lQZufa+gEo0b4PbrWNhxyASOLWhxHMIYlqdXyK3PZqh+JZBdicRNo/BICI
2gihdZGM4c2s1d2yK2u7uIPaOsdTDk58F7QEzpcgKGVQqtce6F1n1N+G2qMxm9RvWVN8Cxr1mWad
pBvWdBvkNn/KH6QB/dvj4DGU9wybborwvF8DyiLpxpldjumtt/R272nZ94DcorcoMRtkAvW0VnqS
XoXdJwgvnAlXbk5an56G71mWDOtBcpwhk6VY2w7+3iiAZg2cmOSCdLqVMoBqIyEgKiwRds52Gre0
yjVRPpCW4TFHRIK9MCC19yjvUZhzfN1rGbykrpiyo8NRddVrgUsER5U+GxUxYm6r2BIbER896y0p
GSuvsO+cqEjdN2lyX68Xrv/C1R/0oLn5degTkYEnUMbadwr55DYZRnR1HQKCdKx6j/TSAQqEf4cI
1Nir+UEShetpobNbwMPUjcbKH6zoAF5py5o3fql+yBJXMglig8AfTmRHijMnrIATBsNlLHSJwbb8
VE6vbatc1IfSGfXHNiVn1+TYJVXw4Ii/ZqEr8xycvH3Q9a+5jqd2Zffl04Jyb5V3RiEJuBLN1ZEO
yVaTWnMwSXPfskpjgM5TeQHB0fu9+9ZHjrglbfYWoutm/3XfdW1kQN6O5aV3fPc44pD5DDWotnnQ
T/cuAuYaF8F1cKKENlTbAAAqQTem43POwHaHNyRY/+831BLFcxR9+IJlWm2jMUkOsYYPNnGZbdTd
0ANzCX8YM6Gl6vydPVTWMaVWWVFj6IduNJsndlJbTBA8pk57FEjnZfS1xO8pBk7IXoJmBjAvoV7E
c0yHvDIeoHMYb5nNnKUeXYKGGUG8s6gfhGKTRG2GD5uW0jOlYRRbz0hXnecSFr9eyPOC52edpiE8
UU0tvw4J0HhmYU9xmDJ+RJ6DRV8P17Udyas36eU69iLu3VL3iPEa1Xrhog+xtk+1vH3XMrun2yz1
PZ7wChPP43IJL25SibuBZCVcB746NqWTXkQIbjzIsVAlvUXOlBlYm6VlJ3Lc/A4DvodQOuZeVQAN
LbEbq9j9lLA991ouw73ISV9v3fzJyeuvZUseX56OwY0Y+HRFvTF0RTsbvKtnXGX5jv+kbQyszs/u
CCmyrW3wOd2zh8jurySZHkuRJ+8Kns926PuGdBitR/s2Mg4pwbLNNi0v4QNEo2VVAcayhbPv4uhc
82R3V0vCVh/4fF4NS577RMzyBhUfZQL4i+n50apdbw3MrbkMVYh5qtU24EmmbeTqI2Eh0kYGgDkT
1XWsVvEUj1t/sKcrYFAfEJbb3jQhC8Ru8makWoJe0LE3iMsSGJ5oVY08vDRe7N3SYDwkSpMnc/os
1UftdNqbQVHJm7VBcqXxN390JPMvMn8WVnJXwrGt8m5VTuVwC8c62f3jJ+aLa7NOQfzOnwCnpxM9
bJCUvfaRtrOW16yztbItcBGKKR2TqW3I2IOqbXiWuvuBHvqYuklDUEPX3NLwThUzfa3DZ7cJ2i0S
DOcUMsBYQXwGcusd275wTouEJCuJGioc/OTWoO3GIODBiPR8nWUYAEYAnLWFNmZ4XY4SFn3ZTTo5
zbrShweZt+UmLcvsQ+eOwFBGbEVXaCRHtP7ZTkfoFPQm9+Ecg8LY6V6XA+atni6gzh19Xy7KWY9m
1IJx7vWj200vIg0LFGAtWA4E36H3yJiFGCttcFakLWl3R4fiAco0X3MKnjaxNN19j4rypYw/ITEA
vqPX/yUtrnovJ+BIfbDHkfmXBnx5rBrovmQMZB0E5or8q9XAFObR660DytiRPo7hkRfZ4NmAnXKO
zJAvqgfXQ9zdPkH+8RITkrHKQt39XnJjdwYg4CR0cYZHLmFUfhlvwMfFHxpJm+tAFdaR2dGKnSi6
ZwJhta3V4iWmMgLMazZfWPt3jou2dU6LKwM73VbBOB0nrRSvoSJH1brlXq/dk84kUFeSqsy2cCeh
ezymHeCGKp3Enkjr9hT0JmcWAFmHNHQJeJCogB0FD1nL/K+SJhPVY6weMlsl16z09U1cdulH2riP
1ADqB9aGfYEueOOElXfx5klTuwgBi4sc6/YpVBWLZ4RstjIZUBJLab0DxXqZ/PpvSkbtwRu8EQkR
lszO0T9bTKW+b0W7MFZYNmqnf8FbkNwM3bwSuv2Qz7kLixDMTpjSlMGJ+Pduj++yWMs5j8fTU/Pc
0nAHYzNCjgBkutA0vDlXQzLn+dnJFA5W4jmamzoxfVziuiszKtaLLRvfFV/VY29FznPYlcnNl2fN
dC7sqxNEHwUwFvca3mP7FOAmRqRKW8ZypbGtpdEc9YT9ohTTeHGS9ilRPWbxJmRaDl5h/hMNJMyt
JUgvt8TdaQyH4iBP/ppi0jwql0Zq3GIAzo2nnqPxM9JA8+QTj7LRErLOMjzTWPZTezO1U3fAi+y8
mZqtQNk049n2h4tnwh3TYhp6Olzmz0lGr7g2zFOQZyiZvTgRe8OzTDApJlEtHud6brn6r1LKPdpT
67Pkntmg68zBNHUzu34+hldawo2H52Y1tFDQlguOr2iToOtcO1WtXdKm1Q5Iul+W3xR8z4ef/9u4
FNBaBqB0ZqCpGyDu9ClNxudgjrEoSYMIQWoz85/Tb6OY3nEeYiK1UKWsE6t88sAwP2rwpg69xijW
KbrqScOEXFUQFjD6AtedgxaG+eJML1ma5wRNw3mi3jjYTRC9GXqjHY3eK7ZOH7l/iD/25tn2v45i
tivm5vg8efHRA/0ybW4iBhg9dKZr6fcXnW/wzSO+ETq3HWJXrgBrlwIbleGGPOFUnC5N4a3l9cS0
RcGn3lvGqa44lYIjZ3mbf42b8q1E4f4ajtUzSQ3F97LMn8vQTDaixwjvIE/fRnYa7R2R66/5mvJI
31UufKLAi/rnNhvtxxSEeGrytYWYdNllrJW/3LUjGGs5BunLz/1RCvmCkBiSHq41dGzO54RtbNc4
NUSZLjgZPH3TigoUOFA+dltfq7E0h8mW8LnipY8HQoCJMPkMHPFWFlglHd6FZvFKA9/4USfqWWPV
+DJkgA9wO4xvFBiYX3pzPKSKGKCkAnms5Ro4okF7QSMUvk4Dos0y8Z70Lkoe//t49NMl8q+vyzHQ
bRmmzfHZs0lH/PdJUgT62CKMJJK9ncF3ccy4fBaH+oU3OoBOSaOiOYt3YWtE4F0caZXTztAswvSK
6QOkco3/rGWoLXT5bmFrXFGW9tdKR1sY2ka3BYksCSeoh42XkHopkCPLVT2Hi+VKlojzREfgM+gX
GhDtrXPD4cR8+W9T7+wtz6/zoFJbkQiXemBEpvy7zymzEEdRBuKlJtrjqjLwJRokqateS4IXfbIy
EZdXW6fQrVcEsua2S72rEWB7WUCG0C28i6NntHuKLtq1TDDPPEtEHojgkezJ4DFQhJ8j1jk6pdPc
rPmS9+fQHh8pDJLOmqgBkBNARH2OvXHaTVIBrVB5/2JHrXhCELEqxvILUkmxZ6QRbgr0HuuoMsgu
aLWM0R5Jyvaj03XAkCanvVfzRQtIjJqIk93VU40aNRu+RdO7ECUxQo2R32SrnwaZG4donEM/ARWh
OwRovW17A7dUKbU3wXB3bdpB/tyLmlEge8BtcLtg1za9mneE7qHqy33J/8t1moeCHlhR5l09Lw7j
/+A6UOr98NvsqPw+Je09Cdzy/BOgL8Oc3rvqyxVD+fI5oQt/8DujQzU541003zzZCtX3mCNxN8e8
3jd8FSvexnSTzXQMXfW4yGJbr+7ZNhP7YBqQx2DI4AJOoKWYpD3Sqa23wk2SYzQM1addXu003ajK
fJfIAHYLgGUREDVT2K5gKmUPymCYbRADdawZoUMPyDa2Kvw5ls/bgYPOz5AL6gerdV5I9slWfkWO
pRaObymklSu7yN/Lb0kVeQ/sw+VaelCTNGa4u+UrWy70CgQGSm3aRU1f7qALUNQz4f6ko7B3LGVD
9yc5Ia2shxatzaZixPu1rtSR9KDsrdfq5NjBNtlNRD5gDHWMo1SwjZqoudGhcN7QwRAHpIY7tocv
RtnlGycNo0+dhsqKxy29+mbqPecli1x4Hqv0zIiY6LrB9O7k83h3rW79Vezk9r5vmp5ZdpRfzAI6
vGcH40PsKIsXAVZ2bLzP2iS9UIeti4LGuIfp0G3H+adk4dPKyLyXORC3MiTzrB2qer9YdE10COuS
2K9d0Mfp00Ck3KVrgos1z4KCjiorascPz+dLzFuTpM+5bFyyCmsZQlYgqXLtRrncLGQZR/rBycxV
uI5G6IdLtFCjSuRSSeOE+z4qAIRYn7GJ8MjwSUasIv2DMxN3X5Ae7Sm3bszQ1IPeEYU9Srr3uWSG
76WKRktcfNdMdDhJF2tP7UhbISitemON3P5z64I+PrC5cmqP3L8rFJPDA/tLFawz29tIX1pH3ypd
pqaRWmcc/I581uD6zFy8JQ7jLFDvIADTo3TJRuCEq/aS0dmNLYelWjXxfkjRgk4avPapxbeP4r1Z
a7WlvQVh68F+mzsa/QC8r5kOwbIszpflJ10fT9xT8hDPy0XlF+6Jk0PwP4k6lXDrdVr5HPUsa+dP
NjdCa725ihR5rcXYksyRdYFp04nog5UG3SgcjR8EFcuLPyP5xRUQmLsHkRhwMEgcJPzuSxTU7T3u
9S+k4W5ZlfpjM9ZqDYnzU7STfWo19ZL1jfk9k+NH4Dby2hdVd4wygvtsXT5Dncpeu4puuz3146aX
2HdSz3FXaY/PuFmhkKP1msliuzis2yG5eT4JkstbXC506VMiP6R4RJ3yYjo1CpjIkCfMHzSTZZZc
ErbMQxlzr5lBSRkcje8N1oZVqsKGdlycnl1Z4augrnXnSya1ejYBgK8yEHF7s4hh6pA7lixaKwPV
/KefiwjxUByeAHUzBh7Se2dp7gGZrHW3Y+JQI+YJraqbI+28u5i52QVJOcuUTy+Hbw48ZBJU0aEO
M4pmufTjU2PNTxrTMebls1vdU8H3pVGDVY4v3q26cbeUv9zAjFIRiazcpH/KciYQnjSib7nLM5do
NfKtwd8thTeCwldPqmsaecbrGCPmTcCyTSn9q8xU2p5vkLht7vmI/to5skSyK6Lwb0nkZktosfJl
e43mwC1gDKR+xWjnakk3jogbcC4EtrhWgewfiOEhnvQAt1Lxg1hQ54Sd0Dk5buo+dO24GiKhnSQG
YbCvRvneeR1oUjj3qE7StRNl1QOZLjA/DNagSbrTJsrdH5UuzFcEHdYlCMSPYrac07p7lMDZb1Zu
fOnrajxIWjKb3GpZcpoyPUWsfDujExTbzO+mM6xMOErKxWVZpDRrAaTlUnd2Xe/2r4mRfiY6h3Q8
uMUqt2X6HIf198TSp4uNJHTVMkh9cCP03GpyHPJok9jZTHm5Sm1JZWd5xSNdjHyd5q7+Tfq0G1sA
ebbAmcQIMNqlkDQQLPvxh+lkn24e5/tcl1D1mooUiKFtvnqt+jZS8Dx5oq5OjpYjHY+0pyY19Ccj
jIwnqZvrKm/kPbOnaK03Q3iqAP9ybIqzm9TS8JUtaVOMenisHUYOrqfoqQOoOAu9+bsr/fgYOT3K
/tI50v5gkGqW4psJxsoMq3atD270GEzxO31D9VRGw+fg52/LJ++mbbXSZZyt2rmy8yB+kBmUXsh5
sL8S4wEu9LGxGYnoNQcDvC9fc6gTaAPTnQop1tqZqQTMNhoq5zSpq6EJ55aaZnvwqC3o2GbQ34vc
vdjBg1anztX3SX7beIbZ7ujwdttiagIChzxoqJ0YN2pSpDYyGX6IGkttMIwH6wIdzWrp+8UpYYCj
rRP/NIo5CliP0Q70BumbUXrJC0odHZPfxYitF0nb/0Q7gfDzJoj/cm21IQWIWBTNs1jtLf0QU9ts
cvPdAlxRr0qPiNMwsTnscpSLk/GHHyHhnGYDTqPIpEgdlAZO6zwvBhkofNWNleFZ88VmonqmhjAh
+84XYqe2P+siG9krvJOEaQfhoUVHY5SZiLeJ3GPpSk69cd9vrcaYdmNdfHHgB589v5rumQVFzYA3
9TDonX5LS+MDmhtHw4gMm1p6uwkq/rER1jOKOUXNZk0HosVvywrPMisOelu2R7y65AcIdzYcp8yp
NbkqXCj9SeQX68W9EBuzP3wERMR9eM5qSz9nECfpbH4Mkyc/CQgTa4RGxUkQXQ/fU4ZAqbHn9zgO
TGtrBrPWxBDRN0xkT0Mf7WKYAWya4dGegyGtzkWUkrcfnkYOHHEMX3VVCtg6hn3w2vjTCeiasB0T
Nk2HqxdzRk+eST7oshseYVzPRgiEtZprqr1XW5g6gy65a6PgwKhaRK5U3Vi98uOY6h0Ti9K9czL+
yzZL/fXnkirrMd0vT0UI3ebraL7QpJ8freoTk9RwUAViTF7nvuEvPmSyZtvMVApqwvwO89F/jDz9
OggzPFu87HXskLbgYjm/avxrJ4dwpK3QeErg3RylRW98aqKKRAUXOj8EtdNy4d4h9sFDRGA5LVgD
UFNpKfqN0JxqhTSCIClPhC9eUYttbqPwo1wlm1nZwckVGZAQEnCVlu2RDakDqvLmSUfOsRaD7v2M
EV+yxLUoqWH/h80mspw1/XvtslycLuJf0EL3C1iAnkUcWUEn7BStHKu43n7WcwdVOvJNxBNnCL8r
zowGtrWp+48F1L41ahH56cbquagHiCWw3yawTSd3rtQM2LtkWekndyYg1jMVsbKMl0AO28Ckq0tr
7joqcEJWU0Q/LGNP+43OKqSK7ZItvFzGSI93tc76n05R81wQErIqY2LXMhrfSxmgVODA5lMKIpM4
2v5frkUjqEge3flwlfRKx1LBExO1T5k0jSeSg+Te7PVi3cfWpocjhnwtmy4Y0PJGZW8GKdvN3Pww
baYaff2si8LaVzM0j3QfJJ/4gGC8F+VrNH1Z/g0t05rnvrwnwPOfYGTx1pRWcF6gQ9ql4yXO0+jO
3RTe0VnEh6ksenKK0v5oKuddG9ruHI1c1ExOrWu32BGMC5yxmKAR+6Qaeimfa9b5Zw0PZdU55Utc
6+YTnrEDLwiIuAtDa8Z5MmFsoCfa9NNm7QnO2q1HuM9Vpf3BnO8vgCjNFVAc0Ht69wt33c2m4p56
xqkn230zbzHZ0Llnu+6/A1AqXiqN0CK7Btq3nGmm+dMmd6TkjF0g2gJLNmlF86prdJYHwqq+gWYk
HfahiFAIc6iS06Oth/URvR2o5XbwHw39ZFjFnJCAgCWXQYjb1RzVtq05XqStu1vQsrXoBdMiuLje
QHh7sqgnZZTnR0fTqc9G445EN3ous1dK2vzJBLVyaMsAZb4Clj4FOVtRE5nozfTk4EX0umPjWM9l
Bckq08VvUGrUUb7jkwDQZCTNz+RsfRjO01JfOalB3ayKFdHw7ROJug6d1uG1CTume3OQQff/fmqZ
1ax+Uusytt6tTSMSdUT4JaXo2E1JNB6NwAxfUEW+m8jXvuUGyWs0ac37lGqY2gOmD6mezZ0Fr3it
Ahy1va+6H2FTr1yjGFYDaaQHQHBtcCbrhtm6Noxri6+RoCcuozYOWGVmbHmTfKCbC47LLzYf7n+3
f1z/12bdjECxkLbNHmhhGL9IekhCCBsAKcNNUVHtkDyns1bFYSsmgfFOKbAWTjPsaia/5GH15s6O
I/1BtgFhFXaDZRuYxK5vDhpwz2+FfbBSog2NiE4qeMO9HtC+VYih75z77HvBLHHF6eoiRM1uacX9
yxTbsPh0Ah4bJ90G0uheCiscSKArPt2msrdmZFdiHRj9vbcD/yFyGjAe7lx46i+oQSDuSlE8EtyS
w7Vo9G+uka757o5iwRcbaTDjKYaVGp30EM9HI7suhlm0vA/c4TmF4P056o7cFU1m72U9mQdnNKb1
0h6vu0tUYYBRjMNh6Tv2RTiY+nxBEhrhghTVlmM+jtXXeEzLP6lE/z/fjOe5sxtCR31oLirSf+gW
yi4Dox8wJzaihFkiQQkbhfgKzNvAxtk1YtOmNaQ+c9gEZvGZm45xTuTwNdOUscOclO9aPqfNVFHz
cuNYr53Zke+pp1fbrg30wOVBt0mw1DsLAC69dORRZKIVFwPw4QvC+HNXZ8NW/RFb87s5F+UifAmd
eZ/j80p+EVXKvJt6VXBcph+BK3kWVUq7u/uab+/t1DZOyyULt0HYxVc9tOx9Po5EuIhiuqYN4X08
ZMbM2y3Kg8Va9RMLznnkh6+cEasvTlOVRrCPEm1r0wiH9z51F6/3yi2J1va64awEY2JwzjQCONdM
6dPUAq9gRBRc0hBOf6+DzE6GH9UwiovhQkOxmRFfjKRaTbR2wZX5INVZCWoD+bs1kmDbaQQ0upNr
383O7k4uhLaN0b3mEzujVtCXnNR0aaywO3a69RWe1HT19WifzhMpGfjJuY04m89JIEuTzCYxyDeT
oxl4x763JEnPbwhVAxp9E4oEIQiHBUC9Nrsp/pbJal1qWJ84C7XFZF6CCQUwpiFEAxNaVdV91aKo
voej/kS3T26GtCd3MnTZC3u1H3sOkBxso6Nml09aaSgOUj4h5qSdrBRfx15PO/8mRArzqIvIlWSV
q2soo5l3WdjaIokYvkyQ85wN0x+JnTqy9kae9GRCm8bLaAM+XUHSvKL3dxc701pv7fijBxm7cUse
R2rMySqjZ/AcPYsfuiW9CvZhGzENJMymorRIx/wjZODY5jDGsb5kO6Wr+rOrNTq5OYY2TTp8if83
/boaGuMPcqIFqvavdrlAEOPhwaSvCkTtt5vXSgNLNmXO7NAFYpYZ/rHJUmuOte2fHb8fMO03JsrA
OtmMGjygiZBYmApvhci+kjob/DBQD2hhUpxSB2uH1eksUXaTH/XeLJnr9R/SlGAB9cjeVrYvbpoq
Lz7e7ksqPJz32ZjAiE2Z91iJSY1KeLAamhBHsE8tNZEhBqfs0HglpmoHhXRJ/qn0tM8E223nDTsz
0s3XphbtrQmSZxIWN2mixxejpiezXOzIq49Z6H8YFgcARNXkp81b0bI1/e8mtfxZn5TG9r+3pN+0
S+jMMSs6GNvxNNjo+v49kJCVHYQe+OC7Jthu43iw132vmr3egIREY1UeDGM70VT+wFv4YA1d/+yK
vLlFLjYpt8apgGdBO9klT4FdROso4m+owdYe+pB5JwHQPMOGlx41b63Bh70vlw6CO11xefW9AOHL
VGzH2jAfWilvf1W6Vz16PhbpGTIJuvGBgUD9CKZivNUCCUJQyMNSpJUyPPjVCJol8zxs8G2HwVxk
3xvkDW1l7ZsKkGpbJMO5053+rIXln9xFxjyv+ecNasICsNBg66bp2aazrL7/2DccpvpmWGTdnRms
oc2ZxBNTKIvEBWuoiA+FdvbWeNW6mYQ6RD2MwFTIx0UGCLww3+RGrR986w+FBv7q318XL2pmUKFL
M+xfiStB22mpGJrhbnmBuHkNnhD+3nctC79P8yBiuURVRxYrcM9ldo1sJNi6SQlc2DXHYsPw8sn1
QIyb1bg25tXDU1Bo4w7Ya1HUL1XRureZY7+JaI1ckDFXe03vXgFLm5vlFFDm6hxDOH9Z4j77wd5b
yYBVgYYl+cHL09PnkLyixnS21Tyvtzv0B9iz870xRwMsl6TghJiD/CiqmbIxZ/LmmGpZEjXoHfOv
WGzkwWypXOILfc7xdbaBHAlz6tcgVa1//EolWvH2CJ5KbNb2ItEHIvUyj7ak0HYcfPWtFrbGrsi/
DRDyHuMcGhS/aCUmxhU/hDObGuNGsZeUlo+9sSPqpMGGOkd5DI7xqM+5yUvCUVOhwKH5i8ii7Skz
O4c0eQNNDPTF6hD2VfPkefqWdMYLQMty74z1kzvLXHq/o4hQJNAGpHODw/a7o+X20WaiaUYjUnsb
UqQiglPJKrCJpfI62uX/vS78irsEuYhuGmSPYRs+a8Ov64IK40YrEy25E0EGz8l1CVwMem1v53m5
Myfc7z2nr30ZwklfJNqmS4/TM/a+LomQqpijyFxddV/7aPIs3fRE3e2XY1ATOubhv1/tglT752Oo
u2wSJLSyIjDv9P1fVjGQ+kGrbB15k563K6yjyTyv66hUudBxhiZvd9Qq5FXP38a+yydry6Db2vyc
Q5fIItdeF3z4MT2SSNIpdRV2WOGchPxiZll6aQ3YcllNtKGnxEr3Cud5nDqOcliiI4sAQpXjqMiX
yPu+D1+tsckONnLGXWfb6aaG975qawOTvRXcKsbXRxeKxnNd8MeBsZr0qjkDLVuNhthZA5O1LpxA
t2ZYNVIvfxG+aT2UVUQEJ/omQ7ff/Xhst9E4AjebrZMUTTH9hcSxsAilNDIaZt3noC5Bi6+XdlIx
GIdwcr4FnIcQS3Lo7Q22ITtHe5h+Y0Bl312VpU+O40QbXyYTWynxESvD5BEj7eihx/LMiw3CY+rT
5A5LjvsIb6otwqt+w78X7TrFoAN8PH3MUbnhoaASWRWxgMuraX+q2tFf/7LMzTN0HNkzjGX2nP66
zCHzoMDBJXdvMrU1uokHRUQ65nGH+Bk7IllWyvjgaZ48kMDNoWpKLnFmTVuvyecQvo3oENRoGmEt
C0KX51BuPBCOGzS93aPW3Grd6I5GFmXrqBMXzWmNdx58C+xF3JxElX/5HzuQ4wX30urijcjco25q
2obElP7ZbLFCwzBaJ5lEvFez3ixxSn2zKepaEnpFj1CLq0ts1+a1idt8G+CiF6ipTLTUF8iALyKY
8MWTFbo2Gz/cuJG09mQ4qXtioRGfdT1+340PP+9kxNSU65HUXwNPz8EnqXyr5l9H38v3cyvCjoOT
LSCnR6gqAi/xPuBx7B1dD97Cwvk/zJ1ZU+RYmqb/Slveq1r7MtZVF5J8AwcccIeAGxkQoH3f9evn
OYqsroyotsyZm7Exy6IiAl+ko7N8y7sQV1LC3+KsMB5AcqBdQP8GUXF+aCJb6B0a2yblifXKuzBt
N04WlbsV0VhV9ReAlOKhwYYLeXR8BqZeOOQYoQauJpCeliVLtvjHO1szn2dfMZtkp8ZZdh2a9ocq
fENQ2Bo82NjloZ5sTHPU5PtS00aekG/Fmh0bkDqMEYEa2u6emXrCabS7VhJqW2PZXkLcKl6S7ros
qxZgtZE/jNl4P09KC2UIdn0jvFfESRNroX1tt3RWGgw0zLTv7rtcVS9hHB4kNWdnLSLJd+i/XsuO
R1QhXZO+AnHOlqOcUuuK5g8ZPh72Bma5TYy3YHDQyjWmr6yLMnaKFkxsUoXvcbw37OxJFPKu6MTJ
R6bsM9bhFUdQmD+F8fx9DVSD5VtizdEJamc63U8JAUW3VPYNTPcP7JZgqAfLS1liYUEH+fc/lXGc
n8pFfe5tCulTC0e9k4HxFegG6mU330tO4A9h0ni01/H9ET+0IHHQ+LTgJzgV9d2aAm6tTiUotqmB
D6NeYUxn3ay0qqYc9IOSGA2ShLZ8qMsyuF2mvnORTIzdqgX3K7fpZzI5wb6MulurQot60NPvHPov
q3B6WdBRqzlgNR3dzlSY79RQI8LWQus1cOjYGdk+abTuMWxzFCOy5n1BlBHGWpFfKSjVYndFWzqq
6wcA19WDpAJpYrOubqZgeeBMAL0YBW+hmn0GAvK+/mjn6bZR0PMZ+tq6d2Y675hE7bGbA8HhgOwz
nbzZw2mKHhuqAq6MO8R2bQBNua0Q/yoU6Ke9UgTyOV7C8aGum41s9C8ArVXCOJ3GrhOa5JuExU3y
QVU0u8mH9ga4hHT4sTD66AtPaePaSXHqqaUFW8uQQ9uJ1ZsiQnYjGIFsrh1CbIWQbpRZJlHyKYvq
sRGikeUk4dUijLzqrrg3Cwpx8aw1R+YInKtA88Y6o7AvG09T0smuLkAzlTriA2XJ7xm5yINGiykU
VR/JnAe08JRz7ow8OxpIp3oJktthYX311FSKEJC0EyAtp/sKrkGfoNlbTA+q1O/AS92o01M7DMWl
QNbO0xHtlIIQ+XaB9CwwyrkGAIirRADrdDXYUqzortayAe9ggwoUCik7cPydP7az8tRBeAe9FKmb
EFNWXwMSfexwTUVTTum8tU0LAFlmvqDdXpvFN9pKm3GygP7QUl2hKJqU9d7kpN+IIy1vzbDQZhYg
6OlGDU3c/aIO93HlxUoS87Aq/tn17/p/RhNcFGzD7sxGae7toS78sCk83Nm8MQslz5AHiIdxLqOs
5dAVsJYr28q7u0peniVgSmjR0eodZyBj60untnFQwZxiZtcMK23R9M1sqShFqdS1QhDc3lQE3dWP
ZxdBPsbZ6gncCJyFUNWOTSr1lNepeEXmaaIJS0QdFKSoBq3FAqiMJbefmvTV66OQUVBiNBMrupU6
bBOqJROGj6qNuRXawlFbNvdlv1RbCBPChVtTfEAE9XMX0idsi28S+ng0zdHoL0MGttTCr7iSY0+y
SG27OUc2YrHo+k5TdCqz+NQB2rpuVGxskho/ddGcWGEkcR9Tq3D6YytaHJ3RpjtLLdAF6U5/Htb9
O7/VguJnkDkYqg379ldhn6BGsDJSwJ5EOclnqJcXKZhs+DMK5gcdDoaJOgIYy5EJdpbEuHd6y1VQ
8gvS+mkMk+xljJrzek3/+TH9r/Cz5L7msCzaf/wXf/+Ag9iwWrtf/vqPc5nz33+J9/z3a35+xz92
n+XtW/7Z/umLbuKPpmzLr+7XV/30yXz771fnv3VvP/1lU3Qxu3j/2cwPn22fdetVcB/ilf+nv/yP
z/VTznP1+fffPsq+6MSnhRBof/v9V4fvf/8NQuMfHp74/N9/KW7z77/dlMXbR/lvb/h8a7u//2b9
jRwZaWEL1TzU8xQBUh0/f/8NciFo9FpAIUmgRRpSlE0X/f03XfubhYAv7yIB0WxVsMHbsv/nr+gg
oX1nobEE4Uz57Z83/tMD/NcD/Y+i5yCMi679+29MqZ+iSHIGYkgUQgxBuKcdpv5CZ7QiGU24YaYO
pt5DiQMpe30PXsFbtsBO/WF/M1uAZzl4H21Pvho3hZ/v4h0EwHm7JIQZs3v9FA6ql5feTtt1NL5c
7I0a96rfRrnPdvFt3htXw6a7EoK2JiAqf7Ld9vYJES433+d7a2NvlSL2Kwhu5l7Nn9Dcyam1QyZw
S482Sg796AGu3MBV4Qy2pcupbBCxQsDr1fB7777nEu57L9g4frYjntlEu9hH9/46ugdVZs7H/hp+
UO8+IYF6lG/V++wgcy+Av7fqVXU0d+oOL5yXa8lHZXQj+fKzvm+uso36jgz3pt8/jZ70qLmERXxD
4OpkWpzpR3qv8YacSn4YXtQbaLzufeC1G+UOX3PDfbq6f3py3Jtr8Rf6Lsfs0G5eda90LRc45xHh
xyvEiLl20CXut+35HLrvnG7HzgfI+lDyj+kTDBOcSclm3Gt5B56IZxHjfYUM5hNWULFv8dmW+xq7
Z8bKTQ6dj/CSO/nWB8LarulZtvvevFB3e+h8KMrH3A1vZyAn8UVRi4cYhAtWmwhohoCWgNVr9/XH
spMPRFLXeuJjRVJqW4Uv4X1H4z4+hV61a/e9q9wtjGg8Pi51SGudO8OCy4189MaP1HIPDcVUDwiP
Gl3C7Lr1Q1hrjyRTO4xNnk11o9wP0jVmQi/T/nyW9sritzt2ba/z46vkAILZ1/zoQAC906/B1D5h
LqV/Ks+gdPbpFVK4W/NGQjVmuRq9PL7a6oYvEVBsODlT/8lWN5RLxQ9ciN2MkHffgbbgRzMdni9Z
gC7Zgbd1rl5fZdFBfxwvTeTWrwPnEhrBGCehu5vR3QW+ScCTuAM67ii8occl+9aROskwPIMmNPCA
uU9cycei77m6iY7qDSSy47jrLyYoyXfnvVxkX7bR/BEy1xp/kK/S28iX7kr+nuBxNG5wc0uPCMuB
L4KaBTqCPzeqK4gt1W48WocCFItBVgNc1adWqCo3WoswuRtjz/NFiUQlJnQov2yrc/8GE884Um/l
M8rDiEQKpUZYh35wFZ0Y2KPR86bgno/03xd3cE+n4xXXX3vyY+1TVvLpYCBoiz5b6VYwZV1N82Iq
eF/mq3mTX0c75xDYaNZ60ka7SrcSM6qhSiNtjA8EOHhuys6PUJvyctwwt+E9bGxEgHChkXp3+sY0
qw03flZO6NEbLz4l/+BR/ki2bufSLt31e/1m0LzBxwXM+ODGHLfYkldvT/MepXAvTK9B4TE6esNu
EN5qd8FF2hJWsGTBX8/P0I1b2W3fuS7MjuClfDPYKCxv+BbcJyc0RL6b9qb+lN771A3QO4PshM35
tIdIE6Jn4qnzWUVeez/fFFvd286beTPEbndY/Dsii+t3sPJEsG58nXxPb80rwlbzDQVIN/0MCoYE
CQ77JXsnPmr26sspvHHetNhrKLWd1AftFDsXLTkM6ssyHzpPuddu1Bf7WDUdNDp37N0P+aAsN/bd
ZvGsnf0NSOVNfhw8eKfv6umgPewon91GX9qtfaLWupkftavb+pDscbWrXTl8oNCMRab+pDfcUHML
yznapz6b8ObtLSLR8JyD7D5G+/J0lWw073lTuZF7O/sb416NNh+qD/nEa7+rR/7kyr7+rXh70di6
UaGEK7rtNr2PI/tb7xeuzb8o3rSZNtne8JbNeLxFi8e7LdzmqY18/W654hbcGDHbQ3lkqW7su/Ig
85KK91bu4Jk+xFuH1zio0bho7l+NPhfEf89HxcvcrASySav7oEMNujFfAOIGV92XYbj8Mft6sXbr
Vdx2TyAZoSTuKhdrQCoZLvrWmGu0x/o4bnsMmBE0c4evRL2i7JC5SuPS5d/iN9fzf90mP/DHo4NA
o6sZHEzdFYoDWCrkPhg2ZdfP297nPfiW7dC4lTJ/sb2J6Snf6B+hDMXE2Gqb8GTsXqQbhXtwdB/F
VjbDHbPSt3bKhoBFe7vQd7569PZf0qHoffXavLa3l1tcwmBDBbZrvBleemg4JUGb3aajN59ihqjf
1n7t0znjf91GurcqT3rlROXyLbRw0Egu3vBQa51de+Si7G9Ind+ORxlYlks7Nbpx6tc58KTvg+5b
nW8SRet3weYe9tHIeZVhbnE3QNWpONiMl4xLBtKlJW5rbyu4nMPe8RX6l3p5ZTrSjzr9/6tg8v/D
MFFEaf/5z2Ds36LE7VtTfv4HLbq34nv7x2BRvO1HrCiZf8NpEBNGGQUZ5G1kndbGj2BRsv6GwBo9
bFSPLcrT6H3+d7Roqn/THIUY06GgTjQp1FR+jxZNRfzKRhlVKHfxU/+/iRbNnzsrNNFJIFQkIBBf
JpJ0fnX3MClvmKYOi6itgUdFSgcE3XQQtYLcDFbKk1UcPfoYz2eru1fh2/gDYjzIQLIqKyyJE0r2
Ps4G/kSpmLCC2rBdlJy6MYDQ7Ahi/wTQFlfECKOrqd50uKdtUB7jEIemYk3VtNX1Hjy7LW+psN4G
SGjW/eesV/dzm1J+w8x2AsTZOPkNcDqWtFWf6PTarmY2VKCds9NMuCzMGLnE00DlIXud1Owqp6Tc
O+VBVeHtKKw3W0p9UIezayfLlgT8pZNrrMXC4lVJ4UxgzuSLT4vnD61t/oLWporn9YfG2jrMlHNt
UgZ0pHmkv8h24fCjZUAQNG/hAt3eyY6aPabboJKpnQA7wTu1ot8wd7i660R5i+J1dfGlQ+ohH3fO
YiwSdGf82GLQnbKgv60+wxelHRxDXU2UjTLaZ0rVG60xbro56rahMzMwcMDaPD/SfeQhxPj6Nk5K
cT+q/EWrYxoGd03djygA8vgNRNqCPMC9VFxlhfJDtjybgXWGP/GVDMG5R9ZYwUBn1FEYoum5lN03
mKgXUlsQfktabWIwqKlRXFLj1Mvz4LXoG3lCEhQiauoXcJ1QUWm3ikHkAD09dXMyYtL+GGXKADnr
CrecPlRvFOO1oVGe48bjhrb95khIzaSRA7aKG9Fzk+ijz68dqZt3aJMaNMujyX5KK2JqALc00Xiw
S5zTji1e9YJ0Z6wRYycEP2iTOe5bO3/ue86WLOFeGhOICC31HexNgmY9e0WAkck9LldBXT50Btfu
pN3LaNivfYkhIN32fixOBmMTtdKnVtjnom9dCo/ndmQ+MiMoOZWwtaDQZvCbGR8bBButqYN4cSsV
t+FC229i4JFrtc4TUm1SFJ/WVaVE+WttR7tEmj7CtjgpZvIFoOFcVgBQTBALveNAPUFP3gZG6s16
+GUOPFv8JeB9At1F2O+oOZNb6cwyMa+LpjypGThNpWNBm7DgIIgZ0NzxE3E4JG1lv+jll9lqDIQc
fs3AY/peuzTibvqUncCZYWM0z6uMlRVaO7MCCZ0GD3mbvsZ2bft2E3iI7AAjpXUstKa+zYYCuo6h
1cP4q8Zcqjckf0rjh0EmHg0eWzOHlprLX+IGpNhJfT0ZZVS95K+hkT0EQaoNJUTZBUjwVVeL5Gpd
/5iFqm/NWQNVjaoaJMNrPJ7UzQx6J6X5Q9FadlPhH9oP4EzD8nGd+4PK0Gg1+tB4RyALfG1Hytt6
d6C7Xv9wDPyek/8xB7d/buSI5W4Y1LJ009Ep9jirptIf+ugUh7s27vGJQhv+YI1T76Js/+bYOQ4y
knaZSvWIouspjWD/yfJeHWXVTSYCRuzoT6hscqovyRslAy9yGmpzEdYzZbCgWrD0wJrLB5SKVdZB
lcIu6hZWt3xsaJX5KEuQWGcbdKHpXiqfIEALNmIbvOlyTC10vQsNuG2mgGwDW+0EQDujzdhErA8Y
UHBJc5zpXQ1BFcDbFNunY96hW1flb5EEUh4IqJ/Y0pWZ5m9FauAKMn1aknJZMvWMQLRvxNTg5w52
PrRxyUUTGmr3sA+YdcDHiqcaquOyUPWPuL+F65ISCoEFkrriayj4ulLfftfF/Tbw7jzFnL7b2Nm6
USvu3hz6v8QW/Ix5+PGsNKqH6H+rCmfdLxxWhk2Nl5hCeVipF4f7EsPUSeDKgpLEx76MUbbvS+U1
g33pVgkKUe2CuwtCEnI1ncWrKcJLWK6kJMpkn45MVbpRX9F8RlnMUi9LzQalyJ+Slb5hx7ZRJP0t
LBjyIdZRx0oZLXATG2u27tu0ftNK/aI6/DplY4/r4n2SoH3R2smr8k0xAqjIUvRoWNkbEqhwF638
rdOsg9xYL5nJHHJqRm9iW0I/L/fCyYGLF/iUTnkEAQNIoIGLun4YUYCERT6rtERB9UQdDIfhBCD9
pNrc6fqbJS7vjaI9LWh/lgn+wF0CjlSdkGwwG8fL6QfQwJkpeAzs08zColROAs4QOqRlWDcbeoJL
ecTL+hHnkBnB8GrZ27jcLC0NLMqkUOvpAnhBYhHNtimsSYC12eBmSwyHLoWQgP+RVxjquzUy5ZNE
Xba1THVedYJ0v0Qqm3/fC/W8lyZL/0LEcZWl+1cr/sfsQBQDA0JQh/8uzSzT7wslpN88zeKALuJj
bdinfLThhzJGZl++2wTVgTw7SGAXuTvU03ZddCVzOuTIrWC5UT2/ZGwAZUp3QKxI6CfQihIellle
OpuKi2zRhyvfxCv7Atj4NOdvaI6x41Hiw01wF4qeYNpnb1WnXwCbXBDmOGlwN0tDkG+i9oRpFGOZ
Mli9xLMWF1DOymVQ5aMWMUEttH3dCaUuLLMltEvqzTTyTd1wSeuOWCrHJl0q7KtcfeJ9s1dhFunT
ENkXGlz6DnUlLB8hecmlT+MZB1YqGerggQ7hQxR+DAE/kCPexI20XTcBSav82ez3EduayYY3s/kp
nXL58+12dWT59SFRXVV0EV9b0NGJvv6w3c6F1HInDbZ85mBvpADAiabcdlh4o1PwBpztrVKZZ5AR
vc5M4M3ozMdYvc5brIJ4fixrLXsTO7N4vbJUPZyvAv8A1Jy1jOMxHu33oJBxGyBiMfB/wU0oewur
5RjG0pUcPrelQsuJGoRYljC8mO7iGUhB+lLW04N4VmLDh0DMgqT2GRinJMW4FvRzUBhbMbp0P9nk
zfGSOsYF6hpaeoqORRMZJaIBw4wLdncTIzMGiIstSJwpfbqXhtFX2TCikQ2jFFODj4Ve6RZjgvJY
zobBKi9KWORphm9Rxp49t+Nn0Uqzl2d6DR/bq0t2mkA4OBfx8CrpDqrv4XDTNW20CWa79GM5fRnL
1COFuBbPry3Mk9iwrXIpPb2v3N6WEcZIDuiDMUUy3iJAwJltXJoQNM89cjO/Z5s/dS7+eMgiUvpv
QbVhwB8UQGAdPozIuv742BnAcHQU+DSyXp6WrnyVBYBhqU56Xp5IXKgBOqAPpJJoLj9W6G6Z1cXQ
0Y7VimPQV6c5qk4aYndJ4hsyUcMEC8Cr6+4SxAfVyb4qNa82FrqKSt89ErPkXpGHM+zneRNGV6Xc
vSV1cZRMZOrShAjMeUhkIK/hV2niy4xF2VddcwV2mXwVTfilTwlRNDn+NLBp6pA8bZgvSuSVSey4
lt6cUgTZ/C4aqfVGUuJneVF6Wgjuoy/PcxLC97HjvYy4qPcjLlOrp3Rydmpb3UlWdo8IP+LstJA6
siH9gFilvAErY68niS4Aelkxpns5BM2pV9UG8bRX1Sgxq9M3DDNxtcMoVCMEDsTnNqbRIbZqQH2j
qeQOEeE9CqOKZ/fnJSZcnfQGzDXUwy786KXnyTT2kWTs9aaE8IY3Mgq7MhaQYAVoznNjeZLZrlpM
WIf3JmT50aCtF9IOFeGiVRxNWbpEuLoYxYk4g62+js9hah7XiFp0NDzYm1d1NX1IheQNMnTjWdY8
feJW7AhX4rYJd0BAck/SRBOZoJmjrCLsE1L+nUh+6pLPjoIN3vNnSyEyLW3Kbzlx5ppXVHm5Nwbr
mM6cNLPEDy0rH6WW4tlSkWmpezFtxEyqRZQ5qcw55h5SVa/mRIxs94mCFMW0D4z0a1pIotRUwZSi
PQ+hdYV72I0iYbAiVcccniyC/delnb6GQfqq5PlXJ4DqaaZcNangQXDNU9h+y03j0CfFrsOhW+py
1xFQPycmkIKJJYh2r3Cv4VCShqyZ9pLCmZ5nUj7T2s1fzixhlZoiX5ibxPYzOLH5BRL9YdSju6TJ
v8zYyki/kVYrkgfyMLApIpWXI+Um7Zgpi2Yue4jNNhkfl1RGxnlq381EKr2xwMc0abgTFW1sl1Cc
p00/HNneLEfZ07TOoG9AMYdfAc935ASbYxhn8fea3M5k1NCpOGZRiCwSiPk+KXHV+Kq75As4pezK
yreky58jtDrW+QB4YWtUCvlzn2H6goysnb+OIq6PMd7BHYDVPEJbVZG2MKIUeXJnvO46K/UzWDmb
WIhvha8FTzymZez1ufEw9slz13DPo3jYHdI/eDp9EynNOt9E6j0lJdC49L0RLxO526zVI6R0D57r
MUrjV0TXzpy9ZzVjZOAUiz6MTg1XsoFVMUtwSiLrrqMHGpe4SFHOLixGE1Qx31g9WbKi+qOQvZDN
96FVvrSg3YcJb6xhCgN1yU5Wx+tF/h3pygmHCi8UzjuxQ60yNq+1Ft/jotui8/BUOs4Z6MKxIeVf
t4gFTQNIbMXrJG5wMmlSWWi+NRxqk9YjQAJ2NXTCL/ABVGjn+AjfXeSH3CsIo8eODibP1UGcJnu1
seVF+ZTfI2qyL+ePqm2fFOhuUilTA7Key/BaOIyIr0Pi6oS0FKb34J9Im88hnIIwnGs3l1goDc94
5KPD3lDcUl3UjQNEJQnIWDHUI2/g/uywZ4nJ6G4Z451Zib90/HPGGmZhfNmzdG7C+EppqHBWIHrc
ILE5wKVHUQOqSfvxetrn5nxZb99hllsTZ5Gs5ddJCuYK8IiSM80mTmPkNLm3Zom+REUohSNMgnTn
CAi4OT9A7GY7B4bm5/S1avZBfS5eq7g89U19MuYrIPgnwGwbdISxSCpO7UDZqTZo7YXY/lYnjMxO
dpx9odZIeVwIP2eGZ7UV38RnMIvRIUAuMLuIIk6nRIBnCvl5qI3UVyTHcqkDnSI1e5sqIAGI59q+
OkhfhjnfZeJSVY3DPxza77R6xNW1ovJix9Y+StjuSrznvk96TB4fIKRjZ/atuQjIMo7tnqblkx9Z
m6wj4ltkBslu5I/S0m7GVlY3sa+hdLwHXkkZvCmuO6SazUpUDXikgdikxeQoadDm1U2i8GDE3hEr
6evYw7UeKn2Pix6peOycxZyE97AXMwZhQHxpAYS5qO846av6boxo74mdYn3IqgJ/MTDD7Z9Hiur/
lOw5uHZqyJ5ioLFS2v4QKRZa1QSL3Kn07wLOcDn103oYEArcpCUsOqfarkf3TElAHtPXPK/hj5vF
zhgXDIbEouyhm9RB/9SElOkdo8PJe/R0cXii40LrkGnaLSmHPObOEaXGv7iB1fDsl1jXROITsADq
WOq/I5kxvChwiCHoUZcjEG/UfdpiK6nyRe+Ic7Ehd6Ws3U4pkPbpflHIMYyFXDAcbSjsrcrUEoUG
EY2WprxBxMYXkWiQO6dAfkuw5nAXlALdfurQYVumswgoMzORvQEl4pZsmWUsmQJC569x4yIEdJik
Jw2AY9DfLsgmJA4pqDKODuh0AsI1kSmIF0V9BrLqvVGTBGHdh/cZgr4hObdClLpmwiKfRpSPQmTL
jySufV1j1U+qdkFH4SlA4dBBLnC7VETssXDDSghegUgDstORi+1qaLrRI6LpEQIL5cGYrNcItQkv
JQGo7VurowmdYnaIPj/Em/4wZDLqrsojMo6dFDZbTeu/sl02wfdeTOrFSPV/mwcSBsNUEw+QObgw
cfljFyfcHuqQ9imyKupKkn4R5QHAF4+S9iSqLmvNRjGS2FP676xM7srka9eUw7YnDNosjKpE9F3i
e0Zlyr4tg5YoDzNn2yqvnAIORhtzK2WdXArjRoW6nE7XYpCsDipfbp6wRxyMJmITyL+vGUuH6epg
HQKwNh7AS3sDHZPS/tTF7E1UfENjL9JMFEThFOVbkUOK2SBN2iUOlUvc34RzcQnL4KW271piHK8S
emaFAncikigpw1/zRmXE/nY6lzYqXaMpfTfTc82DNNTyTRjNtlZxJzIECaVTYJ54k5Vb8XcocbfI
uLjqSE0nw0l1zRiG9LYynsvceM4M5h6RocCJGCdHax4j2fTrgQFvk+yYAgpb6xaSyFaCmFmTyTyb
upIvYVgeU/J4ol2RWGsOuw6585qaTsN5mGgazCZjXfQ6/dnsk9ooEIqiPOkkbeWaIYo0NjagCA36
bsrL65Fpl0FBjQYOnXVdJDoy6/X4FwSFX0A7a50BgLxlWzp+mBZAoZ9zGVkbQ8rnArnGfroGmRkK
q2h4/6gdUw/63kzWQSWmXfsygz7e2IN5G6rynd2rP2LkcYTAbA7XVUvMDw75uO6l5XMMEMldeusq
VY19ImJbfQApMqVfOi/SRqTZctltxKkhNui8m44IpCEeoHUYaeuv4gD9831Ms38WIf9xw+CTBL8B
FrEj/4JSwlwzR6LK5JtF+Jcm34fI2uoiWjY4TC1x3K/F/yYKzgOX3c76HqLNK6pMXyK6FkerSKqW
UBldZzOqj+ipEzMS2NcczGKgZiW40h3j0GT1iazghL3JBU1dT/RDHDDbaNKqVuaHyk7CZqGYgY6E
a7F8DTSNjVH3N05IvJnlwVlLCPkGECTjwtc4sv1kVPJHaGRHkU3SaGbEMaFLnPohM/NTZASbNNT9
aUGMB+T0ZraDc5GQzY1o3BlUWkvK8+qg3ySdcWfiIu6TSoEgJmmECOa4yXuoS2ShIDbWrlpmohSb
qK/rLyWbTkZVkMlxts5ydhRXLG6LQyPyYHbuSpPSTG0MHOEThz57zG0kfKJFiKPH5ug2abHrw8n2
A8SjPUN7mEKRIzRVC0OD8IMAUY0T+NLzThzna0Ae9nxdi/Il0mzUhEuI0tTs0aAAPOCYfg7Lbc3V
crJ2T4/azTgDpAyk+KulWIc8aLuBxm9TixyIbhdrV2UOpRpiappIjltrdMPKkCmANuajNU030JpQ
EFQI1pHE8QwJOmcXHsKZhpnZohJmq8q1WCwiNhZpgxNtI8DUKhEGZhk3Zf4uTnKRfxvqdELY1J0c
Aos1kUEYM1uvben4ONEmSmg8uArs33sTrSCO8j7exU12cIgjkSmjwJnSjlPEoy7BcMVmTgW00HGo
NL4S8z7oYsQdRbsHCtJeJIkqbZy1lWbqQtIs6V5yPT9SgSBdI1EGt3VP4WlPRXBEpE58gYgwRAwo
L0Bg8wlbjOgjEE0dcwh3MA78MJLOa5a+JqDOQ2VU13qv7cUEEKj+OS4vQctllmryxaS/BdEn1gJW
JXsxe6OBrwnU8ZIP+399jpLrR9NsXgLb3oeOyJh5JtrCfGLZWJbxGaLzCylDqYazMR1txTprrMsf
GTIvtUjlmCXfqHosop20NrHQ8Txha38SnyWy04j9Zob2UdTmnabVSI2ihuo1AZLwaMZ4JoqJlSld
tSH7k4gV4Quc+iy6K4viJluiV/pTJ9TRf3S6RNgZIbOxXaNR2yLYROtQ32YO9jEZLSNZAz5dWB9J
B2QOv2W8mAn55wLx5bLeySHrcBZDvmZJkjxsF83+LtJR8dVSwgjGYqiQgoyo304SVm8k+2Aiy0nj
XGWbFDt1ZfLCNhpOWGd4oVg0c9N+K4BErsFxzga1Zk1rBiFtqUfBP6QCCad8+NELXrdjE8G0LRs+
wzf3sVejRpqLuo0oLiTE8Hrd3cJ/9vM+eR+sd6SGyY6avUiqYZR8BaLccU/pl3dkxVH071KSUjFG
4zzuqWa8isi6w0wL/B+Pqo7u0GS5ycg+wNR/pWxYxVy8FxXKqKoC3kp+aGJwLDQOYpjZ9MZFTqUz
ITgSRTdiTZyUXH3RkZxdT5lKaa6XDP55w3nKDo6i/5sFpHAdyj6wo40BU22926UhgQnFOtXGRwKB
Tz1oWB7cq7y0j07xUMckNWtBpVCyu0XNym2Dpn7RIb41W9XWWVcDUuZeTdVBlCzWR2lE5JpJIl8P
c3ASG11JqwF1d69ia/jz82stKf8UhuuGJYPqoM9n0+37teTcN+JfkR/z5II0Xmy9poWixZTvRH1h
GSFr1rpykaM9zo1O1tyHo7bX0HGxkbFYqyxryUBse+IxNXlyF4TgFK1NUTc3UZl+OXn2F4eu8T+d
uTbpJQhkAyD6r2duTjNDDoVOXJSzzuH1KAv7a6xwB4Yi0SisP6xewvN2QS36C1rJcToLFEdj6XtT
FEjNtYIZnBsJCaisBz9W16SinG6cQWuNRpyv62Yu/iW04Y9I8y10A3rAMroGWX+oC2tv1vlR7Err
+dUhXyCp5FexCqs4S2OU4hVk38tXKc39xqrvMpVubmgbZ7EFrMm5Ja5G2GJJOXgykX2tyyzRLPg+
yAA6OKo4fOmfP3X9Z6eYNWixAO3oYLtNhTTyl15hjBzp0rcsdbxtL0azsSqgKeggha5oCQVB9s3J
X4CNkxAlxGQUxE3RcTNV3GWjwV97PwKjUYXdVhZZ1qwiliA9DuFykRqaMfkok/T0OaV80T4QbVPR
aUB4f7vmTKK9IPpEBKBwG7+LvgEM5tlrYUuBxRn2tYIhBqY7FzqQqlumIH71aPYG0etDW3j+q7j1
Z6URRkSHLIsjIS0yw6bvLabcHxLqZeyb2JIG4S2JHqBm7OIFtgZZAPJQbI20MDyOpXOQzqBdhv6x
sqb7H/VcURpT5mJPhfAojghyr96zA7iaurVxbHOP/u1ZnmOh3YGGzgKEpI6PNDdvOYxWnMAYGgYE
wMemG26XGD5yLyJAmGXYSblKALtnEU1ydaJ/TPfoLybDL2T59dYtmTvmehyVZv8vXadYbrD5mR0Z
ja3kXZHqMz1QCjul0LXX3YKgaLBovRjOqe2nXTZED4jCs9KiIPYWyKVhnv7F00Ak+9eWCNsS3ALi
ahlUGaXDnx9H0guSXY84cTzkrw7CMmv4ISrqtjZ5A3IZayAnAEg5R+ka5q116skM75zwYai6b6Vg
PosyazmbZ22uTzF+4dDdj6IiIoqdi2relfZxsdk8Co1iUI3umBpXgOnXaDmL/zd157XkRnZs7VfR
C9REeXMLFDzak91k31S0Ict7i3r6/8viSCI5IzIU51ycXzEzIhtoYNc2mbkzV671FdlIP4TZKZmj
gzotkJdAFlx+HcL/u95+XYKwJYpZgE2DAmFCM/tBpXyQ2KnjzuFJwlGMj/zA7aF51gN0wFFko9FA
wjcbLFNGGzEgyOBD15FY1Nz2ylOc63wklTWl5D3z4jz1W+si1LxyL0Kj5oXKBSkLaajnkSTeWixU
HPeHjjqhSe5ySbkuYUwPq+IqN1p9s3zlUk+RKAxxd4jnCl/CW1Uzn2f0cCIOwWqQrLSCYLvjqi8L
dAg1mtu59D5LsSGcuS1ImaWxkjtCpJtCakWaN35OQLPQuM+clrSowiwOc8A+0aNPUJQcqgGaQw9c
c9riXt2NEQN6Z4psWagleVkQWgqUJUE1KYrUQ1hAySNptMuIR+8n49m295RA91pHEz8UeP6SU9WB
/EEVJLBXBkU5UVK8zlruMJAifzXCEoQuXJLcATpjvumVYd2B/Fo2TSSFh8yIHiFkO0k6P03Jo7Tp
VajmXwt9vEdV3JdjrEue1VSzXZHV1xU5ain3LBHOxUi/mLH5LVk9IjyAon2xsruciTLXY8RtZeS8
K2ryMhU6+PElthV/UgfBVQTvJzuh3lYz2a3lApvP+nOvksif5W6kCVoMPhgAiYch+hMG53AfiKRi
UEN2AhrtN+VoGvH/egqpRGsaAkMmXUA/SweTKc1Mk6T4WuxgAk3ucqnn6yVKl8uJXAOk9oIkmKWM
R4siia7Y/Nn4kEUFrGPpbcQ+mQoI2fi7VLL67gVByTuLxPMk2XsxmbVG+S+DEF0KR1K0kHSynBUp
TMklGemdG9TTKIdKjQmlwxU1yGY9oXnqd+odzL00WPBB3SZLqi+yc0bqVP38IIlb24i+SuFURuC2
Og0pC+ZoObd0gQacbfm4r9/u3Xb02jch3Ke2zlILbjFKqA4FQ+pfIrLWbZEjTBp3L2liUlugPBRA
jLjyJs2voI1lTxQWxXHBLA4kcpY/hJcbRQs/X+Lm2SQHsK4myQwUz7KLcxOAXsglVru0x+XqLHeV
IJYOHAftBEkXLHdgApIUZIMX1PejheFYVl6XqM2uHjxK1Ks64076+IUMMOG71Ankvi9H3DWq2xbb
eaFLGsgDqH9+ayyTZzFOYVRuLXCXi5GSVesLEqExYgv1VV33HzQ73mczyhfORd/IbUlhAy47wuF6
yKZ+gDbR597wQR2rb1fS5Wq5mET0K8BZ0RJYetmzU43ERslD2orFkiKc4vbHgWbVFUkrl/ljP6fX
NEAf4Oa5hs92qUouxhh+i71hWudcQigyZ9xc0kOYkZZ/oFxHpYXKhNyR9Tx5cZVoJXdlj6LWUkrU
pJToRNkDB68golw7UheSh9dd+Ikb0qE8SuCAtF/eb6vmjWlgxeTaDlvlM6hnXjq1MA8oHqbxWzG6
pozHwShCwKRdv5a5SxQpSGDWmCdxOwvsWLtoaOhS8vwTE8mDL+UFuUgmaOZpg0WKt14FtdQD2Rey
lQc1uG+8BwlbZXBzR/mswKgiT3UiKfzoUp6RI2IASbQn1a8K7a0aeTYBD3QU6arLuTHDhwUwnLa5
vm7Irq6ygUfK5LlU3juWKD5iWQad1EEdZsq9DHrsnI9NM5DasT6brvp8wc2CG8JBCiXvVJr3kmVQ
QfHn6tu/gyDH7RF4UN6+5UCs0Fl5VzL8zJMtL+BpK9tooCy2y60LRNgZruA9yrAfgFovMOt0Tq46
U9l9qxhST5F6S+pmd2YzIFBHy5uaE7QTW6nW2gLeOkPEXE+nQpIty47SKKbP3DykMCsVrE683lK5
7NpkBcneoaq5wEgZWC7Jgo4IeqMnCVVvBJy83Olso7ujl6JxjnKJFocgZSJ5PwTCXyWin/G3Y/Kh
CWhrEkBoQlZMn8z1UgxdHIJsZikvuixeUQSbJZk2kuGiwlrZ1bNkJZY7e9glz+JqC8nNX+Idkjpp
SxtUHEHAqHGhlZPTFg9m3l/BGfdR2GkSep+1hlJpB1yYD5V7m3xw0vClXQmpL/cMfJdUru2p6EDF
Tyi6cOpl4gLZwstNc6mP9oZ+NHR+a0FxQ7r+ya4fXPOdLNJLUabbcPBO75ZV0wciRbpiNvYDMmG6
9PdqgqQfk+F1mvjgDrqthLM9FfaHig8sLxzAivqSbZMoY29kMFa6H2Kki4YRjiqyGBDk0qCE6gag
ZnIRiRNxdty7fEGES4m2GqL3CfnFio8Uz94SHMlcppy+PDU/aIr7jbbmf7v94z+2Cf/Qf/yfOo7/
LzaJEIT/oknky/uX5qX78v6Ph47/a/9Rfv3HMgXFlzZ++aFrhM/51jVCr8gfKu0i9IvABPStWfhb
04hmuH+ocN7pLmLaiFLKpePPDmPvD1snkc6PbZP2EM3mpT97Rqw/KHZqFgquAo8z6PP4b3pGrB8v
Ga6qOdht4fv0PI2mBlte/+7Ol/ZR2V46t7miGogthPtpPSpjuzcLk949NQXz5dyiLWed2kE9k38O
dovWgFHq16XZUjgX8aYp3dtadDWo9fWkNBhduz/rqDcgQmXMdwriGmHZGivyJfRJSaW57ILrvEn1
4+xET+WkWXco4hI6uLq+c+0y+hTSG/3aNREdAY2KFMBID1hQwnlUN68dKcbroanRDZxj+OebmcY6
XqBTFdGTIkjb68kMn7L5pUud6qRCY7j9btn/BhS+RH3/ThnBW+kYNl0+nkODNo3ePycPkqpuGvIl
3c0lG4CHBEh5RCFS0lCQq4K0Lq/BQg9bM7AQbZ57+PsjbAKo79PCJ07NT92rWYqzjGh6GGo7kV6W
6Te9KoZcEX8apmNTFrFIcLkGDe4/rq4yO3niOnVzM9f6ge6h9rYx8seRgsnuoqZPZIPJRE/JvBFA
g7x0QcTvaLsD2Tg18RedSi1Ero12FZESIZOeketajeZIr5sRp35SY/yAVGLaGls5PWn5GJw8zeZ6
qIF9aZs4xznRwN40drlL7ai+//VS/BifsxKuy380ep8cVVd1T4CF321gz0z+XImkrNPdaPXjxsm6
6TbxLtXaU4rHKYzff/2VP3UALasP/QOZI9KCNvien7IFnlc2Y3aB1qTJskoyaZ9MIcPu5vplRvPX
57yDuoSu1zdr+2QLNfoFRs5Vpoe7Xw/F+jFn40I84brEfBBRqEBVMSY/Pr6m9ObUNcVwOxUprKOB
RWWpTOyTNZK765stOmjZo3Uxm22hKO12FKEtK2npmddTmHvH7BG1wc0Hp9Gau6S3nqhphujWgBhO
HPfGbttNN+rKQQVFTJTyKVaKDQXI8TXcJN0Ay66av42WIohHb94kxo1Lb9RqsHXroJcuSlb0ksxZ
93Hu+nlTCNu66Q5vyiUar7uALRQXCgRZENZqfUHkn/RrdTLPzqjQ56sozdkVohrx+GqDFEViPxUp
HdfKYOp3owJhNwD0ozUPdAlP5m/O+NLY8f3hsYgiCCtZYsMRxWxa+r7fWco81YYTOfFdZV4m1B/j
HhBB+NBBwg4YE7Z7bYAKW+iR4w5+R3qrHpLBq26GPK9oJ6+uFopFyNpARAaeeVwslmoFwUpvm7vo
0tdEADWs05ZNQzQQj6qYni5h8Kjas4/46rpwjRKdWenPC4fo6ZLGQLNMuqWWPfRf+fr/mSP/wdv/
PQXJ/0FfLwm3/+zrd/Fr85J1L833bl1+5c9mUOsPfC9u2yFlwPHDtf+rGZSXyKNqni3kb7qwgPzL
sRv2H5QZXEOFup+cPd2g/3Ls8pLq4oEpRLg2kgj/JXXIj7bfItgwDT6QAQqHqq3+ZBlQqodSsiq/
kiyNDvOh+pDfa58ISL0OPY1V5dub9/SYH6P1fNb2fb0qd+Mu3Tsn73T5Yp2H9+7Ahfm6+JAdlJvs
PXnXfGuffZhpo3kbHzukn19a6BGKw2Vdb7y9vq4OtCpvvNN8GN4jpH51GCPCY+bXd/XRfoluza/x
vryyzvqLF/l9BnRspT82H7pze1S2ULXddH62LfxonR3SR/2uOiMocJccjG15r6/1TXZ72dR33N5K
blgf8k28N8O1ty1uyrvxI6zpvNLezWd3N537x+6AFOKN8aYfzXW0HXcdNCLptbWtd4Hf7dONenQg
ULG/JrflkVFeGydnHzzm9xgy780FlUGfoh8N63APlQMpjhq/1/rusT4GfClUFTfe1toDU5lu6mPl
3b72V/Ex52PD6+j2cvRuLo9M4Zln+Kpvim1wQGPkaK/VjXUqbpwVwk/b7IHb0qHcMcB1u/6Qr51N
vqnO6tE4Rz4XuW10DSrvWGzTDVlMHxmDHUj/YNv0m+gTiM0j5N5bUqv7/iq4axIaDk/Bs7NHavZh
zvzpLuJyT6v8Nl4pLUUzKtx+CoKc90dXdbYKXzNo8xC2P4FIXttr1NpOBuOazjACIpz4uXu4FL5B
2o7e+k/zOd9jB0/1LkWZ8FDvLd9eJzxXt8qYFiTaDs4235e78KQfiw/ts3KdXyGafDKevK0WrNQN
qWPadZn2FH4a2AXujX0NKvw99NbKU3oabsad+/VyBdvC8OTdA596Mk7dQ3Pj2qRTdgj2mZDRMlBr
pezV63irbbju7/q1tu1f3OPl2BVr37M3+Um7UR7Yn8hNRcVNnO+drbZCIntl+vEauNvWPmXUJ7e0
Nsa7zK8+k69d1XfDLXQGVGKNayYtL2jun/YRoGPVh7I62CJmp+RbCKmq87ClN58eqVfLn/x6F/kd
ukRXt/l6BXvMfbIFdbx19tn7tvsQIq3yiB54mFwRFLjHZyS1yMpsgnUPE42+AffuMIr6Ob+CPHXb
3dA8FtLVyke8J2wjdT0dJgCjcNZQQCJYTNcTshb9VrM/9SD5ve6rooPM976iGQILDKCWydhPxlW3
un1rt856mjbFHtAduBBShGtaYu4uD9bHnGATyF5+4mdWClJ4jYtq33qoEaaP2QY84r4hgzCtQS3Z
Ay28J+uygnfBMkgqUcHWXhTgqUAsk02M+hksJPBUruJb9RNJ7rSHSvcQ6D4xn/rZ1R76ADS0dvJe
0DSldQ2lZRJIyOq5/ZaScrIhNVGvxpvsQpl9FcAx8zGhGqDTmQbLTrrulC/0u0DWNj/HprrJEVBR
/XBTNDD/byzQ2YB7T97GPSub+WT7kbkNQIcADHsdGZO9d4RSMFg1J1A27edpPa3yzXhfr6laaxBW
ngxtT+RC6Y8J7WhbA0CqPV1yLvrlMyydGvwWo58Fb0GcbY2t8dDPSNzcTrQGDEd9kz5CJ6R9Nk8O
5Hkf6/xAJ/JTPFugIFbuHjQpHBTjTr1qXHv97CAegD7iI5zdtv3YpVtPfaLcWO7B0qsIN6Gdlfkq
MgOfeggfEPoh23m4eC+V48MmkvKB48P44DyyJuuCzXHd3QOyaWlmgD3y2N2l/oNz0ADoruZiXbqo
Gb1HLtnXu1Dxx6f2Sb1ThVUJKHCvbJHZ3FEf3hsQhnxUbt37dv+O7jmETircGm11RWMjnO4KzEmf
6psedB0NgBACa+E9hPQ3fbierFXx7PQf+3xcxZRvKQKvy4E26Dcq+2gfw5HkHGJYm1jT+xGyFjuA
yfYq8WswSR/4nE8wl6K3Y9HbuAUxqvlggppND5bAu7Jfc+DEMewogwfC5sCxW8FaVNhPBhUsOADs
YaPVmxKxWBTmr8bc9DEP7A5n8JVHOEvyz2Q17W6l51fxJ7X4pN003bMWArVkQ59bUkQTSMM3q/mI
Om56QuoZgW1159cbOndvrN4fpvXHYbMZ33KokABdausEZYSV+RTO78OVlnXkY4SSJY42hHruGtuI
wjdVf+xSygt3/bZL9BVwU9iAYvUWg08x5K2lW8AtHqmTbGm8fVL8aLyCcyR9CJI14Hdv2BQ7ZYSO
pD+MfrWuX917gK6QBvvdVZ2u22Klv/Kf7io7Xs7BDa0Lfv0KDu3AV7Go1dreZGcXdC/54H11sDHO
5nN06F8rTtmpfzVux715sswVcrQTuny35RmN6foTraLaHk4TX98KbGltaFtn2vGHCGXtfQMjD7k4
pURLbs9ereJ1DPB4hEB046S7ujok8TGY/b7cd9YTysfhe38IGkpLa0fZQJiJQUinLXjrY3Rkk7Gb
hyszX1EG7Pex/+LS8b/Syq3tblEDC7pbtTxm43rq/He1Wavmt2vTfxXy/n2c+kMo+/9R4kruvb8I
ZuHhK9ovlx9iWX7jz1hWJyiFMgT2EtpiUYD5LpbV/7AhMgYeI2zbSwbrX7Gs6f2B/KFKDoQcA/dP
wQv8kwbPg9iE/zm0kJFd4uX/Jkn1F6Q/XHrctTVdpQpH0mu5BH93xx8ap/RoT57Q8g7pC4V1TX+j
M96PkXYln1toNcQbjylk+sZtCJGwF9zq1usA711NX40R35ETXpmX27nYNwhwIMSEZ3+EHqTD6H83
r3+TGZJL4b8vjRY5gR+G+nM+LWyVjt66DH6w4blt0JJ7HizUaQ0TCOJZK+PffJ0uXId//UKT9J3t
0Typqz/BWDIkkSqkDKaVzEs3NnvTUZY/Z6AsZ/1cnNUctOA+5ggjmN1Ud1MHJdZw9qJzmz115d2l
fsvRC4Urb2417MY5p/ENlugL3emPY/w04kg9/RzEwOj4kEJ/1Dsk6L1bpY420/R4Uer1JXpyYkRo
31LeoVlvY/Nmh3eIo/vgun2a9Vd83ahBGECCUT6lrx51rh75uc6ANDd020Gvlu+z6W3K7xLBPgq5
gB891N22if3ZfhuQpWHd9f7RRYPa1t/oWx0naW+Wz57x1TWE5VMwbrvgjdGl0G0EtwykyeHxFwta
7hTlijnIjMe8PxvpeaYeY8CGPETY8OFNI8eu8jmZWZGj11YMo4KnIisfbfdRj+8Av2zyCeY9mvfC
c8/PwKdDAqdeB1+t7hExOgVihvgtqwmwxslPqscIZY/OPiHQRfvDm0s0wA8dGxqIeKPm54y6PvsS
2QMq+4/hRBU0PBcshuGQULPZ1uG5q88NBXHp2NCUR3I4PawFo0Yhifql+6p1CRnTep0Da8yQXStO
BIPJ5W2sznI2ZB4HmuWiPd8IY+vKax6b7El+wwweg2gPxSp96Zdy1ena2YSNXrucaDCiBc+Gu+sW
mOpQnWHJL2FLbykh8jQFvIca0b59KzNmMI6qTFbjWK+1INkZ9G5PNCKBblg5/Fur1OlwTO6p6d6s
CD0uykWMX7VfC+9E9x7ojVuVYfKFFME7iL0v0DpryR1fb5FIlP1nGW8NIqy8ueIt5R1r3/Rv8tWk
gNap+Riz+2VcvAt90LVSs2bByo7PjJ5nYGeycTruV/YbRiLOoB60cIH6ih+nwQnBhJpuWawFH06L
p77sGM4Cq8ZPdPCm7amIjRUCFL8B+izwwp9NhqsZYDFJxpPbxy5/n2cylNjNnJZwRLNzP6ZIeYEy
4hzozwou1uwYQsH5wtqhDETfhwawYoBZkBInpAwrvQn2Bq25rERisCvohnafUwCeUOP92rT9mGr8
Zto8SyWfrElxYsmXfWeFI8rKQzdg2gb6Qsv2mX+m7l5MW+dwT3g2I+s33wgO72+sm+dSGjHxTdQn
fkpgd10djyO7aeWqR80F4w11mnrJKZbtAjhIrSTfe7RBaXJrg1EwsKnKQ0mnuPedda8RbeeXZSba
gLsw+BIQudAJgPPrqCfumsT0y8u9/BZ/i+GpC9GphLFN3h0DaIDt2hvulTHzuy7zxy73Z7kkXshO
8tk1St0X7kUwVS/0HBTs6HMmKm6fY4OL7Ag3aPYwE4RmMG6UIun7PAZ8/Pw8+ZOjrKOL5RfBfUdg
2tKP3oIOeM6CZ2lkYFiKynO6QNJcHtA2qeCq61xH3ozA9hJaK3eAONPNuRO+yCPJfITGfRcyQMAY
YfLA9zjafZO9WDGjcWHyZNCWdbbYGghOrrQa4XteuqjPQ6Wt2WpzGR2CiCs3tCfJdM8Ky+xSZZH1
ZioTHstlgtQ+87F8I+ykLDwv0Jzoq/2z/ECGxfxrPHZeny3nnpcbePGIAFHABf7B2rE4wmeCgEUJ
vYGMR+3UrQybUGQbNOFhQNLMit7hku25rgJA9asLD8a4tNQ5zCwjGhOr6nLPpyFzK09WmPesot3u
ZDbgPatCsrMx/YDWSiaF4TGpNc/Cuzz7inrBqp9yBFzkxJVgRyw2cJYJEpRPH6BbSZmFslgD8lue
KqLJvQ+BsTKjuAKFWxbPJvNuGAhV0Kev7wwiWhk7g1k2KDeuTEWylsSG/B099HWrcGIYkPxc/j4B
Iu2yfldcnqsJeD1dM8oLuIOVPb8F1bGJdsX7qMLwEb7IqjVAVpn7OtLl/xAbg1SbDc2TsN7yPbIF
Ry601Gas5d0zmwXuoY3sU5moFiGSKOnFd7GsDYaQPzGJrBqau1SsWUQUY+lKlxe0ZgcCSeZGwpcU
n6Jy2kT6ZuQ52SUswmQ/w8aOl77nYMnmyGnc7xhSqsFuCkgZKRI693Hm++Y6SMDen4d6V1U7o2RO
Bt5jeqsQ4nzdlw9eTByL+kSBUQY8tLI48AMj78mGclx2H7gHk6ZNTVhwLbqJsYDdvYyQwXbMMEiC
NW/SGSs/kWGH3n2h66T1WB1S6rIcELqqPCYNIGK8ZKdlnGH5lKnncgnxnYKIPcJ7crKKlm3V7qyB
nCaGV95V5QjMsRf7mGVlViEo8OVEyc5p2txnsKjsijmiuLbmqZWRX2A5Lhm7H29qUMEfc2RBmmfF
fQ51FgyjIk9VNNAtuIbPWVexFKyLYgarzL1hJGlwER5No7+XAchnVmq2l88z4+cALEvMylu0RTdu
sO+JPyNoYKGRWkPG409MW8HhG7gD8nYmh5MhD5HJQRl34m5SLVhOgTxLz1aVl3NuvLKU/A4KmjY5
h5FCrnySGCXZ1IqGHbzcl2YHNQ3GGXsVkGfstimtYTKZMlqGLy806pWrf1VBQ8gL4tfYRoZqitmZ
8wdGFdW539fFumnO4u7EQrG5WuA5CkEFC8A+kqlU9GfU19b4oJ63ALvz5ez08/2E0aCSSUcjwRde
qnBU0BvasmcCD5oJJ6dXX93K0oiUDiY4rB7kUWW9OBUefkG+QTwtbd1sIVlz2AvXYlAZVwusw9Hr
jcpVni4RJh41YSeFzM0iLOII4UOsescu4OEq06THqd253kui3MZGswHH58ug5Bf7EUGUb5spQYqN
SwZo6A+WQjOcJp7B40FkrsWBmSH8ocCl1czw5SFnHGJ9yX2mNnO5ZzPb4i9kj4n/kIYXXhKrONu3
ZuAX8KQiH7C1Q8CY8xW8FHXNFJTqVvax7F3ZgCyBzAUq6YsR9DDrMvMxjBVNey820mWeS7xunWf+
cn5SA9Kwbifuky9cloOJEoeAl2jMb3ZYXNc3p9ETropTtuhZFD+z2Fd+Jq5ymvCxnF3xRlHzzLkT
f43p41eVTIeGgEnXxHUGVY4A8n3KUcb4Xdqz2EBaZ9Cx4CON+3B65r/sS4cDIYdCfl6x6fhYanBM
DUMMDX+0JfkGR8aYrh/ZPhZfVJ5lL+G95JslTAC2s5ZtLi5aHkTsWtpD/4IdEx/Ol8nqsGA60y2G
49cx2N9d91ybOFGn9Evr+3JV/i4Im+ApGj0znFZIN6xMCwOMS5BAhGdU8Y5CxMV5lumUME32FM5W
/sj88cQ5N+FL+DCbZ3Ffcp6Xs33JxDlzvr65Uw8gcct6ya8bw/wsB1dsRx2+eNYph36TY+oiFGPx
sJg12YVi7uu82Yi/tcjTi6fNsBkNdnFE7pxAdrqXWZEf1hwvdlHYsVWZJAgb/F9P1E/QhyVaRZgB
XIvloDZHIezHqFqPgIWqoYMMI42g8vw4OPaOON0uiXcDapEVCbBnCyG4RmJZ8aJihxB7WPa//Fkl
2ltsExOMtUUihUZW8Ie4EDmQYvQkxGBenVn32TS/fgjN/pvbPU/hOqAMaB+nKeOnpxgmox9sk9wn
G4vVZqix9rlAHcVZ4jZWHZYdmVECDnlKRUyO8yy9cRK2ENqJ1+dtRCrVu+Lc9yEBCm8kMhR/R+F/
sd8S0HB34Gv0S09T4bOcEKs1FuMyhyDBRQel3RFjiLmHFUbWecxZZ+ZG/hWLKfEfXwQK0HcuhOGc
NCII8bTyinhI9peYVCQwljgD00j5cnGJ4mcWG4zxzFIYfTaT+iqfQBmc2yecMpw9CQL7VoVfFPtm
30ssujw1b5NgkmiGXcefCG+4IDQb2YTibsQ3ig9dZurb4ZQwRQfPqSA8ja2TAMewr3XYnrFZ4jBl
44qT7PLcl4hC/Ig4APEbpKTozHlvNJjprWcMkVwbcBLot9C7yEbi+eQMKgnBMP96ziYpqdBwTxa2
Ci4V8snYF/EqAVR7WHgsjZhtCs4yHhhEfMjmc+dWzolxLz5Q7G+F++Flgp0yMVe5cRYrzq+3SNyq
tPohZcBuAFouP1TiB/HEspajm+7lqcRz8vUYTll+sZX8yq+37d9tWlX3ZM8CUkOD8sdNm46ZMQSQ
BIvJwRbxj3g48Rh8q0S+v/66v7tAu6phW6YLrxgaHvqP32fWUegO8bfvk30Wkn9hx7PVZAm41kgM
2UFUYGSRX7dH47IvG2w3U++WNwRShDRy1WOWWckL7v8rc/frQf7dnDiqIAJI3UjX3o9jjADYmijG
jnJOJU7vwq0EPxJBsPzMy/J1/9sJ7v8Z7OP/IKZjsfP/OQ++bsqX7kek5vIbf0I1vT8ASniiRQ0W
DppGFvGfUM0/TIGZSXsYSYiFa+afYjD2H2CwYKBQUe5UjaVr7p9ZcJi/XeHhpp+MJQdJ9N9kwTU5
Nv/OEzk6cEPOE0AT0umwTus/5UJgHZvmwZmQOGnzTUlZbJ24JSQ38HpyHaP9GkXB/FDUOsJOFvRb
qKxWx5mmjX3SxZ9QVKNBW4+qvUGyi+5h7TenXhPU2w/jAyGqIpnDVEAG4QkF+g95LMNr1GYi6+bB
P3XV93l9Uu5H6Il8NzIn4iyajQ52B+GJsx/0GjEYPYP3oY/zVUdV7NfnTfsRF8hsMRoyajprRc7q
LwJNTjlOJu1cCjIirxQp3o3IMe56I7tBTBueCJ2IMihDbDAEhzTxosmnKhjvGa+QVR+hOImOVURr
TF/Bzu86vxveXxYTQV4cO+2s7Brb8mT438VxQ9mn4QAjKVeqTWNdLlCoVhdK2+FbGtjAAxLg8tB/
4oq7ItzQOv+a6ZQPjfow2B78Erm+h2nwDuqP38zbj4ZqmTdmgB5Ih95Yi5zbjwMrZovucaUJ12NP
ywIslL4+RVc0Dcxba3YOyNE7B8fT4C1zptd5pm/Ypa+H7tT4PAa0uLoO2Xp6nukurHdtl1XcAYeb
Xw9S/xHbtAySQwAsj/AOpPTP0DzLbZp4NFDy6PLeW81yUQv1geZ+5Ek3kV/YxhXVLP3GzT2wi4Fw
oVQfdbOZP9H39wF6yeZQNN2XMuvJ9Bda/9nNUy7XsUnTreU9JGN1Ofx6yNpPZE/LmMGL0l9rYlyg
uPzJAwS6pc5qYYe0JIbzVilzd40iKWo/szKR8Fe94lCayse2Dz9GVubtFHuCotdMbhrFMe/7SQkP
tWdGnJX0fRrn8gmVwmsK058Smk99q7MbtilAD4fyBbk4KthRnCtrIy6i4xRrl1UxgTOoTK3Zly43
T11Jyn3bX6J13FoqojNf5inUt1nczqRv+ngzGUV4aKFwW6v0vVzZ6rDTstKBax6ZvnGCAy7NkcWp
nemKLi06TVA2NpzU3Vt9BSBbgR3eUgrSWk61cps52EJkGAGMjE8BN74Tu28fDn16uiihQfcNeZg4
be2dFSrBtp8q/eZCoUDJ5m1STZFPj09Nm0nZbdK2h7oxL06GUtJlXJXH3LHQERkUVFV467E3SppV
9Wxfj2Z6aMN5RIIFqZCOGC1TYD+2B4SYAsjGGw+Op9ikFK6kVbNHKfnopeqjBpmCr7gI3Eadk/DU
OvvFvqCiNKL1ZqUIo3huctTd6rXPjexKMy9fyOEHuyydp21oxr0PwesmzLTiMYKTE4rG4OT0KJT8
ZlPJnvnJ5OKxkKSAAMD96zlopj6Jchuty6hf68VA7Gd15q43nSP6cfMumBLwP2Om+0M5xZDpTu/l
SLd/Oozap18PZTlyPw2FBklN56oiJtf5aXs3tBpwUxpgts6bnkZ2kmXzrE+QsfQtwsJl65tmvUcv
1t4OXvjSIYSe1+0mhwENBo/yJUhMQmWjHfY5YsmLt7JzZIQLw4bkfDCNlZLHWz1VHN9plQamgugj
5FDE/25Bv1TdnJn3310i/25+iWOJYqly84/Yoe+stIvURx66kQLFeXdQiR14Om+H1duWo6adMgfE
UjEZ2x4ioS2n+RFAs+mPXhn5mo1F0T2uhUk8mr5xqabrS/nZHZzwmGetvdV656sy6uEmHBBLvlTM
RZl8qOdx2IxjuBqd2tqol7r1yxG6ASsxHqhx6WBDmtNvlu6nJpBvvtLxQLHikrBQPxNWFSUCwhCZ
QlA9PtllY+yM3nBXtjtfOVNGRiQxTkk1f7aNPtpz8YTivDICfx7gEB853Z8TKr59kLc3pjJBV6qo
x67P4v18KaIb9uC6bftmj5JpsJ7KkWqq7r7RB90eKze5mgaSmUrQBuu0tW6jduhBhTurkJ42cyo/
v1dljgEaQghJrPBxmtw7i5cBrWefXCe6i3WFtvIR5U84ML5e3BSSt97YKnp1uYLr1Grm7lwJR75L
0blpGiSETFCuMdfLHtKmAAH5sFaCY530+gZigs9l14EmC0pvB7OcS5w1hftqGl61iaaJbH7gq9Jj
eakzsEcW+LyY/BikUD3EzlV0NNV58PXQhains6EpDvUr9dJcDkllQ2w0vEGrGB6JfaxNiUn29WAk
gLMmIDZGvB9rvT25fQ0FT9N8CLzhKnS8fdXkV2oROXukXyD4mCdgUeFwTKLsKSB/csyhrCGl08wE
Vrdmlwzsz7rfJJWlPo56DKQtM28rZbT8TlSEU8I/34FQLbWRvq76od00JpztpkG3blBO1TaPgT0G
We/Sa4vAVz0Gn7MR1vuh2ZXIWNLeW25AP8M579Ed4FTd4TKNh055UCpruOma+TVj1reZ6t3Q30j2
Uo/3wVy9uf2ofLSd5KTPGsYorJ5GyWKQOp32syYy2D0VgjH7KJQhrtqh6ByYV2nV8b26GW+9jqcK
0SOFd4KLcau2e32uil0Km+28aRIj2GADvVVZBzYK5oOP8OaLWc0lPdXkCMc+1+CDqx38gEHyOnon
bGjRbyA5iLsmoeYiQabWzVrL6+mW9p3g6EFwIZPm1taTqQ1PIYqi24FP1BvnSxao7SGsOppWSdpf
aWULLBBSUjedy51ezUxpTWhL3Rd0wxhugASEmzlVmNcwi9aalkAxpY5fjNw7RCl1HBpqYN+doXg3
nQDHHR05l6fuctnCmgjTTASgdHLGryEIPprw+ZKcorwdxl+MOtBXgQNMVpncmm4BJTxCEvmnzoS9
zpLDZeSGkNCZdDQHdPRKCK58Cr2WPwdOvRrg+PWxrc0BShN1Xc1AQ+ewgbGPB2Zqtfule6GA5W1P
PgV2ZOPi50im7OqmhqAoOjQTBdKkHO41r+mggHYPqdJPt4Nkarwk6w66QhE9sOPhi2VeW0F0Q8tM
9/JrU7bUyn/yQhZEZSoNzJSoXfsnLxTYwVRcdKj2QxtmsyEY12Hugaor49ul8crmuRrH/n+Encdy
3EizhZ8IEUDBb7sb7ekpStQGQTkUfAEF//T3g/7NFTUhxkxooZkg0Y0ymSePec6zLt6lc8DUKe2W
bSDVR3eH9R+FNIJvCzYVpB38Sd+JhIY2tGqOIWOD+Sok9gmnqFFO60ROvrZ4s+/aFZax43DkBsAb
XPjq4JPce6hKfV+qBZ5kMAJ5Zx05QoJITPtrnEGq/fc39p+lNOIArm1STgRiwz+vOCLC3SV1gmRb
mwGEwymejn0hbrKY2Ppw9HEfNalDfZFBwvCwgSsCb1c11k+lqx1AfBJBQQbwHrV/6FO7B7Bq3pIB
g84mtux97EwSy4P+27+f+r/eM2WPjUwCh5T1nz+f2nNlq5HnUEyj98Y2JBbHcO5unObaCB8t3oxT
VO7mxk4noQSHt0+sOKwlAzzM/v0o/tp2v1tyNEsm7ocgByZJX38+ylRUxuwX8GFFX5iHfGpRVQe4
ds7Ie5ZmiYaZ9qjvUnUZAwYdZjWq+7SVqKL91N77EgpAWHRPpg6+c1x3z2k4fV4KqOBYZGRP0m0e
tauuyhrjQ52yIFzRRaLL9KlT9TFLY8R7/kScRMjId2zyS13iFZrk4bHurWrXBg7x4pRlKhy7t0km
kKKbxLmtjFycxmD5VeSJtZ+dimlK0TLsm06mF7a3XoF7Vdjd69TE4L6HmToRNXLup2FXq749Jwv/
5+gM3baYSrGXXXGtSYcqu6K+JKX6PjacJTqv3Qc9XfPG7HE/UPknnDpOhT09t4Av1ykkXMSy5zcl
MA/+92ux/2SO/K5pggCtje3QZpPT9W6FlKOqbaGhb+n1IGcat+knS1/KgfGW33hzxO68JsrpotbX
0Nmq8Zez1FGNKQl0jQWDGCaJS+9ikmaLSHOxcN75eeSWkfA422Pn1e+nu17MdCTe0kWdjTVqMHas
/JL7qKvIK2zUrPaDuCxq2loj9PIhV9VNn8eQ5mElffCR/wOAAVjkXwuIKmBF/rkS47YoktRME6wd
AlxRMwxHRWLem4l+aKlx7+S0BmeQ/wUGbfrR5PTQuqSX3+RUVMTa15s8zioMR/DazAQVyvA1ybPh
KZcT7hcdeSC1fWuUhMrWksEI7Vx9zibw03nAO2OY6mVLw+9Eo1vJk25W9QDO18ZQWa/N+IIXYPOB
vvU/jgFE0KYF/dEBD7Dcd3svkDIvmhTGGGVXukstLtFEAb8nrgd1CojHMEYn4gbPaS0GaGFB3kZi
1E82ZgYfrDgLVde7g4CHEVznNGMos1fN9v9vFsq5NUXbQFab6yR9IPJr7/tiWyidIqlOKPj1eCSd
B4UJkJjCHAtfUfNQrO5mSf8BGPeOMrsufx4mACxkE5jAku8w+N5YBjglkjtn1UnPOoMex2LYF+tS
raSOz4sO8deSLQGiEwayg7NRA14ErlctT6a1VplGnJwcQuDLCYiOZBq9NzMC3sypic+qYdg4e/qt
0nFyMDKPig5r5CyncP73sv79Ev88YB3bC0w+DOQ4cMV3iFToKyPPar7XxUBXRra6PrZl+7ikaKUG
ld635c8qUMMpW0ckwUKu/UCdw5PPxUsiMjrQ5bXBCf9eGqV5SQ3h7cYcT/cxteUllCluZQAyxbDE
51F7Hiptd7pHcwq/fU7EIe/N8eAWzKRDFbP/JcSQMjbvZy543EkpOkfcT/WaAjR6Xb4VqrXuOifB
7ZdI4aDsP+HUHZ/ncK/a9CnBdmNbE94wtvFIcJuooq7sLrEFRZY0Oii7ZnAycAwJzcK95oRoeUsV
HnP8VilcBvOj3m/dIe++3BWbXg3G1l30nnwYmrHR170Jw1dCp66OKFmtKy7phLuG0C9H1by6RMF1
cHM9CV3GsPxrtuIasD91Gu9hfnbHwQAGDNt149mucW6kjHdBNj8kthYvA8eQ0VVib2C+sTGN9tdU
BParnRz/vU7E35CqsyLkFhmcaDL/nvg6k5UPkGVox/pyN5vhuM8DjAsKO3/l7s/TMLlrk+YlVCNW
1Xa3S/p+eB49cgFScEB4g8bFieVL1bbhWVnEH7cyO7TKc85ZiQCEmY27p6QL9wXxQXZYjSSNIybr
Yul/cJRDqPz7vYDwC1ykAftt8/315SkDx6UefDid1nlgUdfb2I9fHI2ofDVHEozm9xVj0X2d+ls6
1Xk/W3gAdSQnIreqUvjPP/xst1h981UIgm4I++KO0mJrmaXC+LuOuvyxyp8rvxuYHNY5ZQIuOLPV
3/9E3Qq/ONZfCiUFBCOUGg5zxtOQm+6j8DgOwsxOblGeD5t6crvjPA8HCRa22hV6n1zy/7ZWRkxv
4T3FBgcvTOsBhkFY77xeBYQaLa9DblzbuFM3ixZfg6Fun3xpPc1417Rj2Dz58ZjtqHBa06nIOJiG
69T67s4nce4wOXOLOI2+B6wyWPS1knRDPbGXEC7NV8Mfw80wpFfht+a+wfZzh3mlbWiklKZZHlCB
PuE3ex+G40pkMkknrJW/dciD8jPQhKSaD2gl5Nbv6Au9qhf7/0VvGDPJ9U0Hggvo5zZdvQvXwYHT
LMFtqsW0NRKIFM5EiSyWvvxqAFYVmAee4q4mhy79AVQe7oquHu+oxffgxEzaG+er55fAFnk57isN
YJRKEuQMJ2ju8bJAs5m07m6Qqjus1+ncu+arzqcaDkXzqTc795KCxpd+nGGB03wKXPCZyZ3qDwDs
4O+CijsWG4mAiwUygveuuvDLwBv1zI3iW9OC/2Sf7oy2dy++k9m7Psf7IqTT31jBQ6eXo1SieIY9
H5xjN5tBEuZd0ATms7OwgIvYTvdmYp4cHxTAL4cfYyARypWpOgmbebSSXb8LM2i+4fw1reyDtEzx
mOQ44amawKbJJEStGNBKmiUcctBYDPUAPJsi5Jidpl9J1WUP8FsRUmEkCWPl2PoyPjn4iMBXsQ/O
MAbbYsD5P58a7F7F2cdz6aagi71LnJxJAvaueWJW3zy7BUe1IIfHg7rvAuluhfSHK5p/vTUGwzjG
U3dmMPO5r8P2xvVUEll+NUQqTZ6XxbEfm379vpbujIu28To1Uwh/bGwP7cgRg1G8cxZpFUZZ6udf
Zvm6xDJqi2GGVYAAw489CFAdaTxxHBaXyV0e4qC0MCmvPyoZ/uvIcZlNmwFaH8v035UM1ARZpYUA
BVQzXAgblCBJsFavU6YFPaxHZ9L+awNdZ/TlJR0K427WyiZKPkZ4W7jN0Spcf9/O9akYaL9F7bv3
NE5kntnuuB9ThMh+odXOplLAbu2Sjz/FhLe60Zv9R0XD312ZA22GYhjqLdMWIf4sxtrSmIaS0QqJ
GkWKV0VG3Fr3ucrqL50Thxz/2bK+BYygmjYFZGKzLbofNxr+9YzO9cHVHb5nRh6FealxbfHruzYs
HgJDECLN2xkK4q4Ml+Q4awhJyFvySExqPNS93BnpRFPaVq9DZ38T3KWVsGZkpuhd497/YiTVcMLH
DNoqeGk85tUjDvrbrnSDQx5rVMLl4j5L8iuaCpeOqkPVy/ToCpZVPnghbjKUfad29qeo1sUY/fse
fce5X0tH6FkoEdAy4SLg/T4I/h/onUpgP419zdYFtt+Oo77JtPuaGLiY50P+bDvibCQg0YPh3sRu
+tARQzU+O/30NTd4+NIK5w+u9v8orXmk1SbJpagVuHH8+TblIAdcmDs0pxhUYrf9IhUAdTuOgG2p
AW0TbWIywqWownHZDIYEhQuHJMJQkQcbvQ9KffvvrYJTLv5NDDodAIj3c4EhNtwEd0JAEwuckQfW
29qpUPAA2eVfqhhFrBE3ZsSn6bdLJndlAGioMx46r6rmaGAFX2hasC7ID56B+sZIIawCtD20lnda
8pAelPsPZmUGTRSn8qYNqLd/582iXK9wAhkqbe09YrIzEduRDIxd5lYPnWgfChE3N5iFP/17Ybyj
1P1vYaxjV7ysbEb978lonWf68xDQX7pMddNmrDaBG5xCL0XpGiJIpsHX21nLhskPJmlGVRZ3lVwe
+75msqDUCQvj5252i9sicSbE2WN5anKM9jHxabbDQoHRu18t6eywoXRegIvjfS7dDjqyPEind7Zt
OA/R749nT18GyqcPLrn/AO14sTCJrACobe03/lxowOhVWhdNgpW9/9X0QXNnb7wj+IEacYVo58W9
ceIMvW3DdY/x1M/Qhj/we38bdUgsVsO11YaEmA7ecjKyyO3r9IMZvfi702R/4k4jBGwLG47Dn0+p
28ZLwgHIqXCHTyAQB2m6uGaIZd7E+HEmfo6YnMgrxU6sYJJu+nl6TorsxVqnrHQZB6Me6PYzfDPG
3Ol2BExOUe8/ZLXvH+AQoz0OjS9caOd/L6H/2MhoRWl7HYZM6xp6t5EhZC6h8tjI87KgxU4XHIBT
GR403tBbrx0JmpHuTbCUDoYbzYFd70Se7cGAqM8En9ofbOS/OTUUMkAl3jqcxgfNfwcglGnhCtOl
QO1DGH0lN/g+J6p6B7Fkt+QTmTeSkfto+M/F1M7UI0QB+wxCfvfAvyfB4cJ4yC/guNNYf/BtrZfU
n82Zz+MJ7J8xcWW8+I7xQ7bwWFYBtP9wjK2rJM4pLHykfknwSiQBIONsxruhbFpqwbA+9XvkBJ9m
033+93P8pia8ew6MznHaQgYM8/i935U3m8S21Vymdt+8xktYLOQkjLfz2C5HowwrQistkF83QL82
yGzvrUHBsqELGxeUfimcvUi73eNoraMGmreDioN9v6gicvNpzdF2w0MeNsSgM245mNaLT8HjL9Vl
4kqF5oyoxm7cdgdRocSnfvxsGAbgsjvZh7awrypI6oupIXN2pV72SxmGp6p0ngaRP8xraJ41JrdV
HtCV4suEG1MPRlup5yCGRa5qv4uIpoekGbvEExlKMlyyjfMagbv/9zf5HxwpPwAlxjVsZZMF74kr
0DLilHg10oarqjoFL7EvprMb71oNXArMWu8c9CKpXZ3N0XS22Vjfx3QcUaNlfImd/CO58u8pxLtX
C3b2W6ltstTt9xugTr1gNH1u1mxg1pXvmNSTGhb2KE9aBuq+WFmzSY7231zP7Hyuj0OBNiUzbbpI
0adfwdkeyS78kTTVeKJ3Sx7sxYpaw8kvWVvg9UJfxjAZWepUlfFWDlN7zA0EnJyleZ+frW4WR48s
i41vdxpOxmPl4vs/S5xonMy42gH322z48lNqoDYgxfPNCVE8OlrphxKO1dYWJKq4EvmkWcj5g178
NzXzz6+Id7UGv/u2WEfk707bLJ2sOWuV3BJ44p+MxYkvnWWlF/zk9YzskDODWmNtQ8qnZfYY4IwO
Y8WpPxVN10aGnODFuN5G++oxqXR4qFtS3ZulxUGl0igf3oKhcA6ULt6um4NfoJjWySyCb1jgijPT
YXw7Mi5VuSaktXkPcX3KbgY8BG/CxvL2sV778XRi1ExC+U24wF52upvJ1xdIQeVR5kN5idOyvAzm
TGhkgIQ5bUsBX5zfmAGH3nXZ8rKA3R38BAsSGcw/tLMcetHfa217+6S1sALCT6/I5hib487byq57
zbtIFcwJOk+QYMRA8mKJ7kW51U6hQqDPQIiOuHc6242nHnxskEWQvCzCdc4NEBBjWegxaVVHoZen
+0y6OOtTRNjZk+gcQgiMHhs7BVeQzB7lZ+1Z5F+S5VvWrkh13db7sArN6//+CO0PXvt/IDCBCdvT
g7/Juee852vVjspCJUbU4cmjKZnqBNUPuzbu0gG7ARc28ViMxgXFJAqljiosra4pZq/ngL4BL0do
5P18gVpEUl0d9Xp6Sidoyb2IH8p6Odhkppx+Y7NBmRLnILSGzvlxiMBfN8g6AxEWVy71DDzUPysF
iBkib1xMqyB81gewl4EELbQ0k6hu0qO54MgUB4/9bERxl023TEyr/SioVd2bJHWmK48Z7nLg9O20
1K9w1sprlQXfPzgV/77nmM94zEkpLkO4o+/uOak5DXXPcqmmHBttY/qUzLBQsJZ0sfld031SKHzx
QiZ7AWh+qNhJJH0a265iBPjvh1m/kXe73VuRN2i2ZHdB0PzzG/Map5hDhXcCjBjsIzC9UdUHVQfG
Gu9/CZZx1G5kXVueYG74rtUWoWGOXjLCjGnzMLISgIC4idnFjvlpcTECioNrW/RXf2rNz92wvLSC
kROZwj891yIYtghfS19+n4TyDqn8vNBBNmBZI5vp5LpLQ2ylwPKhzuxNCumNoVDNxYbl8GL0Lymx
ft6itzleFjt/pCt3mOUugF1RQchOVQDj1WyyvaHDS+ugH4gJBNlkq1q+Gn6NCRJZRybUa0IdKsdi
NBja+EH2+tZA76+9bNkVY2rtrYlU6nk82bG9n3rcsxbHVzu3YbbphignrGaI8Hqq9hl8qK1Jvn2R
vs4J4ibHgEOQZwHeQaHzOZCMGnP+OsYvmTIJrwJ4p2Q/GW8G0dU188xND7Nys5QM1urE/NqSDt8s
Pky3RJ0ZXz0m8JRgSlDXLuZd7yOoAc3OkE+AIWXusdXcNb21x5xS7uLaFMBYjh0p8ckkZmXmA0Tk
wIPQl5JIh7hghOKF0TAYeocP6EqQfGu0k0XYsDfos8cvvcugFBTLZgQYRmbqPVvegFTKJkNoJTxr
tGK5npM94hJrnyTqmhCI4uv0sbSACnQC2bA3ly9ukD35DSVSiRQTHhXyzU7Px4AJXU8oLLy0Fu+M
5eznRhmR6GNusgDqtyi/KWHeC+CFXGDQGuPmuYkdf2IpDDBIDe+8iOo+a4MZ3yVcfBbvDfVcvUsG
dTdiAbFpsSgym9fU4H6ZRipxWzXnpB8xUVv5V0K0S5T06k4M0bD4X0kPHnbmgOqOWu1JT+RL8qK+
NZN125Rkn2lDlnssZCfSAxjWzgcQdUIx0Gx0AdXQ5AjadreZo7wnQWNkfPdYE7ywrUvZHnq/w8gf
pHTjiC64q7NPbqvKQ9kzZjWCNCq7fMHBkGcLwnp5pO1YHgMSVFFAZtmZ9qabpXyuwBaOSo2YFxlm
fGkE73NSi9pDGqrhyccTZyFBe12aI1HC75ugGONWCHnXOGNNnFlY3iTxUt4M2UOmhH9m0ZuXjvBD
hK92O0NkYnl2UzdHFekju0Lm6dZwhTi5lkhuQ8wrkJyoL5nFDT0CF+x6d1VIPYUJgcTZ7PFWB7q0
ujk6ygEFjil2JtndGdk07mSVhXcqdcM7OfhPtW69Uzx7aNMnZRNU573ZcaEJOS6HXdrMFbRJp7qk
ifNsW6O8E7L8NcxlcAoKJ70mXXXXwYxxs0Fu3Vnc4gKtDpkB0bIjsvNgWUMfpXNmnuB0UihDLGB2
cnC9GFy3gmvQ2PbNXJj0SonX7ANr9KLAHn4wwas2Q0VFC5xO4GX/cygHIkd7B8jK0Xg7BWjYrYp5
AeoLnNYExsCXakm2VoNvftOHXWSlmXMPbveoA7nsJ+ldhdCrBNtH+lmKr2Pv2jdJkHzClCE4Vykm
UVWC90cpnfZEIk6nphNKinUpMOrthrlbddGM8qacjNGKwA2vZXqp1+NAMAEtlzi9r1rofHFqW1ev
BdPovd0AS/DgkeOue5tYpsJQxBl195ndOrfSEipC1/BMNm17qeZaR8k4Da9ZvSe4YFOQNn6vYs8/
5BmKPbvosks6djM6UUJ8zSCBM2fUTw6kkDYrbrgdPi061ve6WR4XP9hyInYno17ARQfdMFIgP7UP
YmzMBvXawSAnd9wtdr6ZEJaEBLpeqbX2V9tQkUo85z6byLauMo8XNmYYPKYtU73BKiJ/xpNTleos
VD7dKKXhZ8BWmJp6iHwdwOps6s9dY+mHRCWXuWX5Vp7MkHpOE1FDiOR7TIZPaZ0mm4a/3ISGiyFG
zbViYnV7WGY4QINnqSj2M4mrTxf5Lm29OdnhUauBZHplgZV42efKK+3IaHxWNH4PaaZ6yEVCRpUY
TRiuUEarJiifm5XSr8DZ/33F/zXzXG9f26GmC+n7EWL8ecWPXUAKXjzg21gJTU8ZeDSBxbifg9Y6
Ok384KVt88Gdb/1NSKF9MNc2eiUsEPq8FkH/D1ZtgiKv896XHNdmLzeAyd0RdGG6EnGK90uDm11f
pc6FwIRkl/a4Za+DEXMgfDwt5n5nxcWvcGjia24n8bXNwdNKUZxhVeO4LCsljp1tHUKAG7SqlOfX
5DAAbVy9efqhUngoXdI3dFcKcr4dC6aH4/ydmjS9QD5mrj02DbZ/DQq1YgwvJoc7voJqOJgdHJk0
YzTNhdS/zLNGPG7ZZzE86Tjvr/PUpXufDHCMeuyvowMqiScRUuqUyKiwePNsZmphywOkTie3cb4f
CwpMp9DWyZszjCm9lymtlv8tzQW1QtPEuOJxWc/N+M1uTIua5N6GLb5z3My5mbh+bcjemCaUcUSg
x9aeSnkGGkkutnyW7KbXAoLujtCNF+1TUcq49Hep24kTdhmPbsF0kjTHm64Cp8WAPcfSXpT3Rbg8
NK1zA/UOE6Z2vpkrWIF9lxd7Yqm2ceHGcIuhEA95cDNUo7ELZgyT2hxGUT3k9GxpLR8TjyAJrU5D
ehlUmN4OJVQUY4ifjAk/FzJ27gb4tSeioY0bPwcxbMyYeip3rEuaakYK+Jqk20TH/t4tuvBKIewd
0WrfQPmxLv64WJexajm8iuYsDWVeRBOIjWMn444hmnu2AUrOLU1XEhAiMgk34T2O5Uclu7UidX/U
yWs3jP2bxbuG+xa84w1Ow1SNvZ/gous5b/acpHfOMnxpfd8+AasSgvO989L5jG2VfYgpQLeFXxnX
YtZUovnC68pWYQkRv+ciM+aVRw4OLPwJxl5eREutr5DCsuMIufLMgtFbtq23dYLqu8Zb0wIVDrrB
ACDwsKNXrX+AY3qL9Zq+bYfs4i1fQmPgyK+3jO6/Wl2JQ23hl0enE7epn5pHMbW3Yxy2D0aI1SYV
QCVc6yrs7gbz0J6w2rPp1slZlj+hO6zW6pOCNGxmcN2Ua93FzckPJJnEY95fZE7bRCte4bBmiLss
a+y7KcwcaHHkAGB8m86yvrX8tr5dhPqWVO7txGQQwu3UnHK3eSAl4c3U03xIHGycsoKt7XLKFpaL
4pr8q2Zs0r2aAXzjkCowOWXkGdMtuTDhIdt2OTm8fMJ4YKos9Dqqa3J8zGDD7vJwGY6pRbk+1jd5
Jhg5tqA8ruq3YTKTcN4x9obIa0ZL64yQ+9Rv+f5wOyr/0Qpq1Dr2VO1L0A4Gg+POVSFATuvFpxH6
mGws96IAjC9YxidQ/C/F6JXQPhNMO5uk+gCft0mm+HvdrV0Z0yA7XGeV7/ozv0m6Oc9WK96mjzdZ
e7J6d9fW1mcyhId9r7GiWubvUsOfDUxFK+EleZSm4JNO6b+gA1q2tk6BJ8L+RFA3oaZjs7cX+U3U
TJJUan337YHvzkje6phUJu5CSfdMf6ONJcpraHCtNHahqM1t1jX3Vh4/AT39qGI8l+Pkk6pQWS39
Pc3rwWBgqMdhilSsMQhaVod8+dlL+YnxK0Oq/NQVzYaxF4OckKUP7YpmSxcHY+YtJFNrbGeC5FRh
dftpNH5oDR3AWzg0cJADfijgj1fwzTLT2DtaHwsfa9leDgTAee4DmBYuVjQLunwafTxGE8nDdx71
1mjk23J8ruPwp5i12OQUICsVmWxGz/3uz3IzdxRVKAxB/PDZzu0GdHyxv9lqRyIhLrImXw9NSNPA
koQV5m5Sjc5U1U9TOURGQS9r+bGkBcTYrTDMN9XRXvZaEIQpuwv5N6j79pULn7lf8kdwThIHljU2
R0nQoxj1ahugV2V0J23nVZdqp61mOrl8j51lY59V64yBq/mVPC/3kDTLxmyMOmrcp5bFQcMzX4Kq
DbZzKCNUSXDQ6W4q+H9R5tbEkhXuoZ/928YnFrtKMIYmQ5tU5+Qr/PmrJY0bI2i4pBRfDnzZcAMD
5wJ36dyPkKCGmfliQUCajehurOghF678naWML5xAr3NJD7PmxmGBBMNyzQTMZ5/OIvN3mUfeoha3
BAT2UZyhWzGM4jZLcdjL8YTZ1oa8k8J4g6h0iSs8JSQ/BvyW4CiFlaBRx9vQR8I1aLnsjJL4oP5E
WpzH7dkH0ZAUrwn9waLys9Ok3wwp7mlQbQ7V9Gce/nJ0/sAieQ0DPm1s7duQjjIrc9yMfZusaVqo
ssT+2kiaH6MOh43muPOk3GUDXaXthQhJis9rF5uVNanadHxRRXrWtvfugy57szLjphn5qHRxAlh/
+OllwzGfQC+9hL+xihs7C0lWUxojSZsxZ5rkv8a25gt2qk8ZDkV+ciMy/ms/N8SO2B4pJDK5S6zs
LVzqpzQu550/QKjQvHZbsxz45nHM8h+m1OG3ULJsp4D9kk/xOZ7AiKw14xsV8g+hXBqQ9tJ3gkC2
FETFHwVOhnV2kbpxsI/5ugb1LR29i1/E97ntPiZWCeAZXHKzqWGsUL4a2s33BiPZzeIck8wn/0kw
9mxKEvRcz1i2TEeO/uh+WyCLrokv0Hl8+DlhDyxKDktSrUQYTHtCBoVV/Lo0CEFNqmjsKzvUASVU
xDr9OlmMkuf0+fd25Q3KqKE38Ffbrthzr7FkJ1XBupXT4VcY9xsMwfnGSfLZWr5DfRA/iqZ7ZvPc
sggTCnwFeuP0eyMhlTZ1eBlG0d4lTfem0Cbs2ukn4koI4BbVGrLU78sIloJQR93XXfDDtSu8hzzp
RwlelJ5d9rs6M7Eh5iBq3fzVaCZeS/noIbZlVh2+GWzKkM/jUqltJZLJTU7eYW9u6qrYBNL8lSuj
4rgtXkvJr53SZS/zDs1GbuH2HWLQkmdRXOUPtpkuXDywJpFDbJJl+an7JcGeHXZlCd+wPk25w4eJ
pzeh+RZNUX/2vRK77/ZtgpazSe3PlqHfeh3YW6pyCsbhR6I4sbSYbytOq6JGrRDnvGhU2YdgcH66
6jC5hGMChXFgJvmTqayzX0kiBpOnJsAVv9Cc8sEEZpuF7ZY67IeJu03p65dqAREJDCb2CzUtGpqr
MNNrU/FpTZ9vPVvAhuOQX28ZL42yMS70a4rfwHgQyj/OI8dtOWMxcqNqg4VrBgs/CqytsYAEMpY4
A9NND6fdQeTAK/W4h/KKfFwmagUsUgsWnwHRZYu+pNtiqF6XRCY4JSf83g8nKGd1AhGn5/XGWKI6
efLg5fcGAaHbzKggrC3Fk9LG/eKWw0Y1cbMz3Dujd/Nda0oHV4Hqm8xmbKgRZ+/m1o/qYPqu8vaI
Egr13yBzLIVYbFbWEBze/moDlqxpl8TeASCOyZlw02xn0GxtM398ivPuueXA3wyxgn6poGV1jNaZ
B2Hi6l8QIe8nD3vtxSWYNg0+qz4MN34Bn1/2Bg5+ZMgGs/1UVeILGmmc5JD20T2OF7VGFvX1fg7B
vjzJmiGBiOTpJMYo1B53wwClNpjCyB72SiTECo98PBIlvc0MfzUfeFlJk6Rb7Xw2Ws2MTuQ/ymlC
tJVymMbLdjQHlLVCB8gmkvH8+w9+l9CFHS0LJcqqQhEhAiisjVdu9DOV9HcvwMbbo2DeJtYcTej4
NlTp3weF0xzWKTjZ2skqxZphP4KAICbeQCI+hZ3VR45hAn7W4S9GX+fRjJ9lwGLqgP1cUry3hclL
rbrg1sLfdlyw3yajqCrlnR+br61pOJyTGrhqcF8ZvDEtzZmy+lbIZaU+u67/xZpRnyJMJLHBCFas
9dBn/VtdyYysSQrAcNbjjqtrC/eRKgcgKzc9+E4hCCWo9J0rGtazhZdKEOyqliFJ1y0ge072SIrG
EKefAZd3GM8GJSDtxGK0EjnyQ8RrzO4OZt3u8kC9OcyQjBp7wQGB4BDqL3UMnxqE+Fw4k8JaCsO5
klNVERO86Rv7M4lFX0MMj3blnHwZ2+R5nrn8nUqumG28MzGg4Z6beF2MjcjQVcfWkyXWPAnTOKCY
xQc/pZdgAFYe42pGNd1uq3755eVtvOlBJ4WiafQmrOS8DHDZQ42+iOYy5aMJaoaCXaf9naEaDwc7
5AaUQyhP2N3ZUlChUSLMdvijVc2rGU7dPo7vdYD2tFgkzbOb3GV9TTWHAxRWkI/l0MYRrcSPwoRt
h0Bv2DpA1VwyFx8vxAMF31Pe2wg327dl5J4sivqL4bSsDY17lUiDT6pDQ8z2QxY7vgWjxLLIdTHu
h1s2QsfMc/xkvbs+TZ50B9RezyX2ayNBzw4ULihee9FRw9Ve9tTB+tyW/U8Fgn07hPKHmK/l/5F0
HltyIlkYfqI4B2+2mUD68n7DqVJJmMAGnqefj57ddLdGKmVCxL2/pa6Y+cE6aAanGY/AuxO3nG02
FkPBIyxR+emppoLY1Q9g5hhD6GXdLSWqfJ7TTPffE1/sBnvDxBe+Q9bZN2jWW1X434OP/rIsNZqj
BHOP36hT7+P4bI3im+qyUIAW7scyZ6pCxI0GgtTQhUvCyAvqW/jZWNGbOIeWlAbAA/UTYEw4tKCe
1xaB6kw+XlbqXFNZfhpWtUZunj/pXfHpmtyh3iJeqpLGkrZSQcZUuaPGM0GKtUyHpPlNxIThypRP
+mjMob/+sdqWksuM+FJypuXi4Gi1K5tXOZFIok2aGpAwrFUHFDfPnO2E8C0Nxehkv059yvzSuMlp
nkwaugBwIjfbWrEZzwBSIIhr66tEUp8iEDkbnur2caayPTDgvqwS6k/oLL8Y+qNsG9Bs5BGhY9vn
Dh4dTLIwCWYeD6NVaicbFUXWHk1YdENLD4k0DeKu7Cbq5n+6thXCNE6kttRqlsY+LKevpqGJ1QEz
jMQyRuWIyBjPZY4S9E+bpKDiTQth5E0rvgS8LPRzB61jUYCJxbJNFYWf7XipDeM8Dd50W+Yf5GFJ
ZFXA+HgjI+Le86OgLcGPXUgrmdxGttSdsdgASS1WUcdSH/FKowLGxJps04V6PzP9v3UjNh7Rwr37
DttcXORwOElyp+faG6ja2dFLlxN5Bcih7AGQ9mPJy7OmACMg3nZZ4ac0nMs/JZmJGBdZDfikd4P2
Z4rdJlzMyoqM2n6p5uy3z1Po3dW/WmKE0O2uDfDxhoiTCuZUh2ltftmE7hu5JTiWZGkBMzMiqv6D
XwhpIyXMVPESFwmlnZin907LE1FjoiZc/WMuY8H+bj86SZrsTCUIqXebW590KMb5qt1S7aTrP4vB
n6BpOCBok0spDtsNU8c8sqD8NkASh3LLcgUm9RN6yMqFE8u0sWoknKKr1v1i5I9ZF+uMIgaqVQYj
lajT4EcoQ61fSstV+6R2v+Yc4yDZZ0kJDG8b6S1GxkE+rxXYVckdMTonr4TmWe1k5C1pTqKdlmND
/iBuxO+ROizEjeWX0iQT0bbCpfN8gH7UaIImJNTW/+UpaGYhsxaUi+N2XE6AWlGsoxGqx/Zf16fk
xWkywKV11Hje9EKPVt/jgyzL92qaArIF+sj1HG65LVI9a099S7pIPCY7128+CpUarICkghMK8ZAQ
2RTxgpTRaFlffUnxlZoYXFZd/xlcICp3iU1OjV4GFpZtJHMwqfr8q83EphSk/6kBknJsN2s6hxGu
AB2VQ/K3T5Z+P4/esVxXk689/2xlfnRsCT81PC+tepptU3E70vNjLy0CD4jISZvFNacPeJEoHxJF
akGaqleWSSeb8N7qiPCcuTxqxnyCCmSfrvubW1FJnLnxTU1D0Azcv7Lrt4UsgI6jpGWWeZQMPWbO
nb7Y/5S7ql3a5OTOTuZF2gsqUt2zD2MzH5aRaoAMK5q9qkep83OMMQCT4CmVMQbfVlFW0xJFc8hv
xZpr+1H3q3NpJNZb4/t/Bx6tneOqkQvU5O9VbjUglpeh/JoAolYIVWXahwafG4pDCEKN64DeR4yV
ZoEzz7sTje7fLGvcEWyrgRy/k57At23m7p2tC76V/+CKur4bZgJBhzmaaecl8dcvDynJUSKXu37R
RTiAYgemQUhnLcRrYlCghyWH4uF03sf28pPL7iHp1jdjzItDj99lt6Z4/eJUUdpkuHcu4xcQN8Kc
cVl54ez4NpQGd7sHzaRcf0u0ffY7LWAs3zvbf1znXVEpGFDnSUxMt1l+j0io3tdZp1/apb/zX3ST
zciYcH8BhB8nq+2ith1ekxr2NDHdS7as+7EgorZWwJwpL23bkBGSYts/GmUfpAMlQxZVmXW5PpeY
74JFX75lwbmnJSg2U59umbb8yQuRBSnOXaGDRorRPHvWXDG4ZE9tw+9MVyAlNfKQm8N0SH08MyZt
81Y6BE6r6NUWfeBPdbkbrOY2tSzi1iLUjgEp2Zy8+uJhuUmSP2vqL4zDdrlTTbJcTPd7hJo+SxF/
dWyfpxiphiU4Zee6BX1VwyMXJh3wQBLSrjOWDQL8Ob8PwJYvfeX9NNX32jEsV/76NTXxI5P9FgmZ
nBViQFJnX9A2HZysnnbmOiIYLByuL0YtD5w4/q7M9mLZcqKYoZZ7NXTMOcPBqjIQSdfZK2HeWKpe
K22ZuF9q7PQpnxmjj5FhT2K5hERNXZ/mKYON1DQubiayKLHhYtxcv3W9/ghw9uYkODN4TPD/pu6Z
A5K0kgQ0kPBATMG/JB3uRqwvULH4f9fMuWs0cbKa8r6J9Z+SHI2+T379GurD6h8trWD8KsImZb3q
KdV1upbKK0Icpq+aGLY9/7yAFahN2xJ6WAh0aT2YYn0E8xyisk6+CXCg/baKT1Ul7meCIBsdWopi
bfok9fo61ZkChtmTVbWN2cFa8VWvc+glrhdSxPAzZY0TdHlyUy40JPQS9/RDP1uXchqtG2qc28p2
gXdMnhpfynMiqJ+Pk1s105k1rIGtYnUwtfiu8sUadB5WKzN+1NLa2DEPFfych3zYTp3uXmnVeOSW
RLrlejM2i/zkWfR4F8kHz1eB/GPV2eKJhz23Xfta6fMW50NM42AXv57f/mZ2xtOrc+ajCUBMS3m2
7Cgr9zwStHXvpy2m3Ti/QOAW3KoawO+omNqr4TcvpptbwuyX7RdIlXFnWfInluMP+DWVcRXkjIN6
Bh+WZMCuCGWe2f1txfjYxFpLgLlByD8f/Vp+ItZnBRGRtw5/WDynyLDGL5QOisyPpLnUs1lfCsZN
9P/GWTb2Go3mll2l/VPbr9b64W87OHnUtSZfqUJMqjUERDPfcp18DUXr3uxhYTo1lYutvKK3oJyv
5Ug6/hbqZrpk1Ii+b3EsI4jJ6/zNRkTuluUaOCbvrmBoq7AnHcjAQBunPBT170ImWWjHVhYWfTDP
W0FI034btM4H/eoZUeuYIN5Q6H5L2p0weSlJ4lRGm++N7Kq34GCzM7z2hgQQI/4NK7CrEX9yx6aV
Yj9UExumnwSO3U0haWJyHw/FHBbZOO2a2XgcB1dc8rqg/GvmOjNj2zyWyUIVSz4cpQIxpsKccM0U
PRUOv4YTfGaN8vubsRRcqymzLl25kdWKLe50Bf/VnsHBW7F5cRWSGCNvAstxXy2RUHC/TydvDB2U
01CiRh1kjYttYOoPCSiYQC99tfvumuG3WksOA1SkBJ3kSFN2xZw/LhV2IC0RiGyhmlT55cdzyw8h
uFPpwSpc8ekSlIbzKf9hytbO9qTmkp1e64Np5k2jifjOtdq7Qqv6Q66hSqyp4qQ6Z8YXC07BYuiS
h2vd+EtTTJgI92wY7e/s5EXUi5K8BIzDND80QClpDdDRDE5EkOqPXazWnkRSxldyS7UnrorrukA+
4lZrPedxsLLHLMVB6yFLrhBIgvMF2GArkA641Z4mXKX7xLf7y5NvNSeXrNrAnJcybHWQsoW0mpAK
WZa7WNy5RHXreXK/DFYRCc1uo1QV4JBVnX9ZlZ3vG7d4lZsAuJfdh9jHoix3ptCxvJmMgLYfZZ59
w5l3smf3z+DEEQ1NBNOu+Q9ezKe5t4Zwg6e4RNTVxOrM9Pyk07ig5uRicHNkvVX/7ccJGieUxfhF
ClAZqgXGDqrRvHJChp6t5v1A1oX4MpKa7OK1gz/BXgd6bW1OMnX0ZH7pTBaiYXKsMO3DzmiRmWU2
aY70lJRAnXVqwZX0iOXd0jk7a3pfoGRamUZgQMop8Dx1Nvtx+5BByOx6vits/a+5DJ9+xqTWFpaz
F9pyBHp/y3h47gyVvTeF88UF4QQQiPelyVWhOl4xZx35fMB1PduiyThxQb46Hy8nBuG0FTquB+ct
K8YbslJil0arClV7y7r0ELfI4WrJWeAAnAzioa2S18L9E1sa2cExvYZEsezc0sJ9azNBkNoBXkyY
eRv7V2269/J45TCtxCGnWdxKyESqFEJu5YrHZuzq/djxJ3hL+qde1N1otuLgaRAYVYdXFbl2TrxM
BRc2lP+Eic1ZE/l3ooFwV8Ti8Ro8FE5F52pnTWE/ae/SSpfIKb2fjuRNZhk2/TXjT5lJBdwzYP2F
sX1xDGFcUOdyM8ku7FwLj+vy2S4Zw57klm25x0dftgScba0YGuBt7YLXFpdY+c92P15779xYIyMw
f7YhyplBvmYktIhM0cvQQzytBvd1TRKeCQsBkXxtnf65lptYNLbJgdQJoJumzOPkRDoPgwcV6ltf
CXLqsJ7ciPf0rOxBvGErImuJbBKUb6rtiWvTYQaINqB0UDtOC44VbRjak90gSWlG9uWswF1tVxnB
H4ycu9rKwatxwHcWjZ+pScR+Y4jXhaE98SubCNS6CKeK5gSt4V6TaxNaM3AJpzeinLFMAEdakFxu
tXFyppBcl4POITN4e5hQhTaFALFZSwLdgQuzt7hKs8/Pi3ISpPhY3eehu/hoKeMuwcozkbmf8iqo
dIpP4OL3VqrfNNP4yKqhuaQCMWVD9rZQ7UPRWWNUCxR2WZNrUT6tXG1uGU1aQ8eJ45xG/ZYnnMp6
spBTxY2JV+cm/PW9VAuo/fRF/3d+zRb7oC1+ErUWbE4+aT8KWPCozx6p+wKD7ZAOZ4647ySR2aHL
bFKZJ1pw4CrienPuzfOXZ40PQ7t8x1XWko9HKCqq751TWvEdlknQKKoH6j6PxsF/nzUuANP8Gjoh
dhCt2gWW/uiUCd245JW47XpsCew7L733p8+KF8O7lfx7h3U1q4FPUpdNymhO2agdsICcsEC1IWKL
S9+jZpf9QYdzIkYKjBnUKIKMTUMr1p7A2BE++lh7j9bK5FnN3sVxlvQmpvXFn9prX7riMJmZzS1d
gSBnf+1erzFTIofMHZeRdb2TcfI5K0XLj04CrMsrS0oIHaem969N6c7SLH46yDtwM4PrxMMbc8T3
oB1U6jzGThoVs5gigC4YBkczEQ7lLODLPesBYV9A10G3CBl1dCeFRTccdAJuSRrx1wglKK51e3jz
8fY+uYW4+vNy6pRm3wGLHgcdjAYF8bvhFQsTobPrTe7nbmF6Rpd9zsSMXL8pXptaInAr9FdK7/XL
CDor6o69e61/LWlS69UQILZlB8j5a9XMH78cGBuJsSIF8DMt5vFoATvtKnKMnCG34byab7mQIMSg
1cDpnUrCzqDQjgYSsa3xAh6jml6kJ64iV6FPUU7lQxp7PQVMFtgD0aM80z5jECY+vKFteuX94sjJ
IfFnz5ARKuVXHPn4lZ0vNBKAEKN8nlNWlYKHhQ8Gyy5Dk17/9YzyjaQ7JMZZbZ56OTxweUIqp7Dp
bezdOUNDWBDqbcEMJXJvPwwU+zbecKpLOewLE0jVkNCnTuoE9lyEWf3PQ+NBAYOdsMYOf5xctte4
trbGWz47I98oHXbO9XWWvXXMk9D0ILitgvAH0xT4Wr2ot0AYCEp4GhDZoAanhLXpv0ggeEADQ6KF
hna7WmaoMNZklXq/GmHYuvtVuCC+GOIjlIq/0GOwuSQ26cr88DWEd8CP/0iZuvpYMY/MQCCPBqEG
tuGh5S5O7mzaYbNlJs9bLzKBlvvRaiiMXsACoFu5iNuIdLBX3PkUUg/lLU3KIiJOkXtPOg8MXJfZ
4M3tPYOMCA4QGAp4QDS5A78JuK2rs71ggmbY9NYGaj45Qp0Rwpha+Qs5RWSX9PfYJUCB/ksXdR6r
aqOkYSrDpFyXsGin15yBIbNIQlyz6qOxsG/p9TDvGwPkS/lHjSGa7kEM9dYMGEVQQljojXUq0Jm7
0P57EPwA/UrkjeZvlguDp82gnjB+zuD8iJ5o92u9XXXpHHgia6jbW3AImuIp6/yj7p0zrn4Cy+RO
pnCObH5Hr7Q/bV5ogvdS+HGKX8CWMHht+v696X31JhRK3BLsZxY34KxP/t8k3Crxr1upCaC++uhT
n1rzti+6fXDHZIA/p7cojRFXW+yhOAZCc2asXhRSkKHgX1fOK2/dYdDmZg8Bhkl7lpFpfnRp96IN
ANE5HpGdVUMblYX7Gbcdmtn0X1W38yei+RMRNS99u1j0nBvffZecewlJU9Tzd2uSNOzK09zeVuCa
TTCUkwQJKARTlSfVV5HPJCHqtblPO+tkLk+l6N4RqP3W/PO+KA8d7NTRycljs0wdKgqnPCcbiOCC
xp5vfTzOTfNZIAQ4mVlDfTAj3PZ7UEYoD0kiDo4xXl2dDmrH+tEtmoqA/Tpl0wix1kkQ9/z6NJe/
rUXaAK3T3K3ds/IvOv+rV0Qu1bg4NfTffnfpdO2Qr9mDPadaICjS2aUuXSeja6JSXc1hZ+rFoxJJ
MIBy7okar/buytaSeiaSorH75RL7QTlGpU++YXiwDTYVEtQOU8PQkyUc2oY4ZLbqo2l6n52FdE+d
zWxYi4Pqf8yJ91pvuktGjSoKJCsJweyfofAxwXmBpsbuSlplneVkBGhWisbZP2X++rKU2p+42lyX
urfP3El78ktx4ahi3svyt24VH7nX/SEQoTp09Y1syPfR8x/lAFykJZjQpGHuV9TP+9Tkk7C2F65U
SMjp34RhB+qCiFAHkqO6QDP/wD9RlGjFGyvCmozqN987RQm6As9J8loewA+c2GJZedSWXBLTuzYt
eJHTtAoxJ/AeTRZpruoktQIsHGbT6bRwQL24c8ZGHjRz3xogIRYFDKR4mR95ul5w8U27WkgITMd7
dCfmaLyLYJYT7KFPXZODvgneLw35feC4Tb7ixpoHvIWI50saUVax/EHu0dsSvVssm4jcOz/3hqPV
0XpRLOi0pQcglcyEQQwLuy7nCzVS4eguBsc10GO2YYRw3GdM79gU7JoEE7W056WUL4U+2lASFbxc
7DwmVFfbwwCA5pkdI415WD3nSlwKitmp2ZvTzBeYrn+ckvrkWQIJoAAKTL23g9Zf+VUmInYNlHOy
CJ3JuvHAF6FFXe6jBuuLT6JyPZ4vIp57wpJpyeOVaQuo2Y7rVENT23cFUYAeuYcuOjdWaKZoY+bJ
ka8TVDg4lv7FfiT6jPvK4QWchuLsIy0KZwVvlFXaW5nFbcTtv1tmzupWQcUQz1nu4lLea7H5xvl7
6HXSQ+VWU2f6Ej3W6gYoABseT87zyUYLa2iAvUXlPY1mvRxiFCNspt0C6OsgLBjqHCIRkA4DnP00
pC577sqj1Xh3jGY9fEHhR50/32anJZ9WMbFN/isSbtKysjZYaZ11zLe2G1E+ZXSjLNRmEpwwu5eu
mbxzO32UOIL3PFe8yaAjtKI5NxGvWpi4GlW1Qt/+MMDx7tMsqNZqqvpQFzb9oRiXCX2tkCQhKBx1
ej7xQO67aQW972CuHcUvbt4hV5ODUjAbC+x40b7pfl1HDHKY7tcK3FAhp1KOPKJH5aE30FNWDndJ
LwCgLJRwCmvGAb39nT8Tj86SpQczcXpIsjFOGH1Bf5QJUpxy2cckV5TghLGD5Mex2ZLi3uNt4rtN
huqvKZL3yfT+ljErkd5DT7V5/dIhlglQ/H468AuzBqCSeSJycvPDKmonlAttaIRDwcBrMQ3x6MdK
MifDDB6cO8tMyMapd4Xn6fu04PNLrJogxBQLh8TiGNnViCrRqViT5yneAsdRviC/FW12zAzewdjj
mBkXyVRT3xfpQDvaLG2whOapMGrwHt7alFw69BnQqmqM7/qq/XATFBuJNCANGhRsrIE5gg8ezRPM
27JrEchGBqzkTjdbKyTPl5/adrOwmcyjmkASDXjfGEKYMjSeRS+beO99inYaejLS1P475d1xNCXM
etcFZr2+A7VQJld9uwWA2jRW2y2b8S03sglL6Uaj0jF44Q9bc8c8bw6b2oS6IdQcr1tm2gHmMeii
6d5g/dpprgncwMbP0c3kb7vtyUSfwZI27LN4ALjcgl9Sbt4LjzmDHuD8zkFohZq3anZ2Xz+Umbz2
qb1clMCAViZoHEw0WVUtAllyrUoFM4beReDkGAB37Ro1irEeANyQnmV9car0eptnUWL3BxTz6d5X
aOPYPCLI//yKNpoC7QtihvhIys+zM/gGqWIIZCYKFKoRI9bYZeqeW57e45LwdgQqRAAWrNI2ri7J
UB1V5hBHBmY7zZlkgLudZdxs3wXaVT5/0Iva6H5xx3yRUDTSIbBoQYK2zsarVA0cAjN9vJDDpKZn
eyepb+mc63SEIlTojQ6FCWKCUB+M+yW+TTEJyVk6YhLWcoGiQZGmiKYDpUJ3xDnRBRVWogIRVimI
iNAHdljgqg+DbtawqJjSig1I8eCkco/WI71VQYLtBqcZQGuvG7AeSNVC4na4OGlegpkYA6+b1dkW
2qPqpLpZPkHfKUVOiQHnjzT9wyDPufawP+pe150IOeFdtr9WdwK21UCmnWZ+aTOWDtfgb5a784M1
zkMwI3Ui8ptWRM+kg1V/MgzkDBkX6cHp5MidwBhOcCERjTM12Bw976XHYrjo/bM/JUGv/J+tpGKQ
oTYhOJw1c4pQsJIzsjbBGBeRloFUpBXdbhwuZyH8kRl5oNdO+UxXOijrPPL7kVXFTsG08DLN/rXg
/DcG8bLCPdrDBCNB0JYkxNGrx6PmY7Mkrb9g/WAnQYfrwGJTpooCDaX7q+zke0+k0h6ThRbIKkES
5FV3gnzdxPZhNMChGXTTg3BjLEDeSU+GX3tpkFltgK9dbNIjvf51yvUxiWdiFWUbTvU0YxJd/f2M
d+G/8Sb2CXUj9bvf51X7wuO4klUHlFPTW8F15SCqUD9ut3x68X3vsHepEsdytd5XKvFBAuF164Ig
9ibB2Je+4O/QD0ULDVCwWaSpDqCSiZ7URT5W+gpYLPmnAh9HsfTLoaqJoyt8DaQ7m9NIugMzTAwR
XcatQOZWXoRoPpMU4b7D2gpYzgTIRQo1VfB3AK6pplfRZUeLCTRcZ+QOcWH158ZJ452CxhajQpHg
m1WQndBTWnhNk+elAwkS66vrFHnQIattcclzoxuR3Tc2Iew0xdS62YfFzL3iSMJzEQE9di5yjlLY
ZM+VGZNueShGOjRbYiWOpqJjXZrlX4TWZKVRUg4O9+Ih0B8Q691c0dy3s/vBmvePbHuUPBB/e2NY
sSTPjRZmcggBQLEHiPa1TPWXPkX4OVgkshel/ehlOTRr3t1Qi2V7HVMgyw6QrzEDPtmAtYbZHXxk
4lty/UAx4zQeciyeGbTQkUKEb1pXf12atdPKvrRy+qmKvAsMKGoWBOw5+PkCxNHf/PDqPKND37Ha
o4gwbEJV9X+qGdJrkZVfTgz86KJsQzc2rw+aX4TqAvbh3TdF9pCOIGdeRry55smPeEFJPJYl1Tbi
24zp+Ol97rK82OhaWT2kuW2/OGl1h0niX2aAztjEQHyPHlegTZxxhfg5nMR0XkXjHxIbJVKvsrs2
K1/nVWtPA8Pt5IjftNPLPRk9mOGsHEQga74m/JMX0GjgV827J+LLvlTk5+HzdI6WdSLBfETzCFU5
GuN4SbrqoK0pscnAvTi6CZ0jY5UokKfMptKVFz6nlQ9RiEemWdTkzr3t0DLzX+7JSJD7vTn09xMC
pAAn0muPqQHGH4WVthUaoJUIObXyqFfOy3+/gWEPd2DzfkAg3nJJFT8G5GDk0l120kwEMmtPK1KK
6ywUDLerF1OaR/BQXXQI5ei+CwwbdrbMBPKmHpS3GkbsTPxodctt283WnZSd8ejHxmksB3kwICGj
2VhktDrveNLJ0NYFzllXbCp/tBweKFuMSsshsT2bS/bYDQOiW26xazdErRGMXQWa0lBwlbAjVZ7W
nUqTk7RUlUPLEzCRa74ni2GHWJLQ0LGzwSKqEK1/jl9iXYMmiw//JWs3osz3Lr8VYzR3+0wqIwVt
0gpUxtxMfWV6BG8GEZPPdqlZYUFC6n4ZTeQMfX2l2eTam7N4qb8FouAQFVB8/i9SWrZ3Mi2845JO
zykoysFYXTdyFGlaWaYZJ1Sit1yLNcawlZyhtqc/MEZIQ1o4TYP/1Qm2ikm+mxEyVjOTF2UuiYaT
TbqYk3I0Yk2mnYytqmbNTJRXPYdcXKVo/2ffJ8q9DbICzg//wm6Tju1svD2nWJ+10B167kRS+JBB
EljeGAz/6UpJZhxTIdtZehm1tSLRMB+vtSYGWBbAvKZzYBIacbQnhxOintbQMvLqJfUFFbsPqp94
tzv/K5M6nQN58uZXynx0M/1zXEYt8trmbaDM5I5kEtAfz32QwPPIFW9TtszPBLwAnpJxmjBivFmu
9/xfF0pre/+IbKr2BixvAiJ/HQwDU6PhncbZ40xI+Fr1BENNrwCU8uRXsv/erTVjgTHwuPSqccJ4
Qpq/6DG3OePsB+Ujp0JXd8tMTQACU0bolZ1D6hb0Yaryr6wob5XYJvK19S5eglzEN5tjYerO+9Sl
eyC7+K8l5w+Rs0k65qNlIivROmomFqUb975R/S23VghQU+T/czncKewJ2Ra9AuJvH93SfuozqrZa
EHydyeDsbtJH7jD9Hj2TjWoj9cOmX6/0e5Rv/GTaHVjfwTCIlF4970NB0TKp7+D74LWQ4Vwo0U33
ozTfqsG19rM0El4yvkSGnf7O7fAuGA/UQHUPJbbUwBjiLkxLrw+dso93IIb1pUqSCJFqAzI4GfD5
1oszWeOerP0OmdhwFeaESWISUeWloH6Dl4dm/YRDYXxjgiRB11W4DZzqOhkQ0y2CcKsBFBpeCTWz
7rWR2t6MbTGZrY92gDltCGTeNaXrB6zf5dva2XvXjuunDAlclzbaoTWy4tDmo3hLSyPw6dFZczQE
sQbniB8Glg8ARxzJ0fGeV8lWP/TbDORiK0cdY110RAoLm+AfQgPKnZuWsEaddtf7ZXaf1uhNxprL
YZrq5FgStfpQDJj0Y2iZMFnFEykd403g3zskc1YEfnWVLiLwmDv2Ksm6RDDK9jHF9hjWSYXCXRhl
YJjtk7sa72sn7/SqLaJxbgkQ3d5Sn8iTBz1HBzf9KwCxE3/QL4n+1yPS/NKh5lsHdI/uZOpBYePA
4+hSp4wMIqDJT9OvzbNjamEx9t5HiSq70WE0tapso7i0/jbV3D64PZ7rybVEOE+keFijPT8NOZP0
eJl8cNOm0PIHQBjSYeROV3F+Bo2ajzbNWbHm5E8IQa6631OhmwBHkBbwspjWRbLJHGYFY0oe7N5I
hP6G02s4FoQaWQ7+bUTSR+2/7DSK7CxoFTQd5RrGy/LdImC/kYlTH7Uxs8M0h8gflfaZWcT8bGii
bY/yUdausTNSeoXdfi1YLbI+8mQiTwaZl8xBcXVgASM7JM/Gm88q1ghfHKCAWE4tiKtOGy+jh7K0
Z/PRDXGceBeOBiJ51TmB19j5gfohIzQ3JTuvXoS5ASFd4jXX/+LRlZ0PkefgeldknQSUoZvMVE16
JfbxRGLEZzW+TeOSPSTleDfopBiihUGnyvhMXNL4zssgFVlZJczMlG3xv9vDlWcdwqs61p+lSCOi
7s553zYX3r6jowZ16iy4ATv2xcMMA0g54pLc+wMnSGXNn6Yc74ngP7MXUa/T01sietvjJbqhk+qO
NZDkBQD+K5c5T0FWWkgTNuuZ/FKxMKG7eZ7wrYD/+vWPq+mvBNDyupbFh1o6+0wtDBCcc3P0drqh
Gpmx8G/oW48inKPFfBCy+tQMbvKFPq7ryp19tJcsOeT9eAf6J6+Vt9RR5hvnxWrda1UjAHfBFoc0
UxcxkRqPfLPek/9F1Z2TPcu8WE7tRLxEMlfVvfbjrERmgOEtVBDDEAFJQbMJHByNMabPSsEwm9n0
aFlCnt2WiInShuUyO/BGq6K7ODcxTuVxC5A4jkwYw3VckTGk85TcBpKcDv6A45Xhe0d43UBtTpVP
fpTGwPa+9tXKEkajlfNDHnunCpv9WyWxUeIA2K49XDVjk7+WJtke/1VjdQV8j7nFq1Bog9NpGfsb
kEO6L9PmmsIF7BwAD2rAi4PsJgaE2qmOq7k2l7z0/swMTQHVE5ha/NwPJp9+L5LgmwCpPQU8Dmsc
ofd/+hFXI+lvYacN8nvK34jJibFdZfqepPufziS+YkhjK1wAYdGdpEznZv5ICSA2RXY7XiVCx5Ku
f8N1vhtmUlp44h9sv5vvhi3atUlrlHgM6y577bAuOeSvN6NAAX31FiB6uiDHc/k6FLX4W4vsnKn8
n+8bAwOJQGRa9tOnWHjM4uIsPfLRhu69a4uZ1jwoD/Li/mrYKmBJXMaOpUwCgW+Pt4JReFmQptfP
rhD2Y+bMYCQGnxAcKV6kkVfc+zJ6yjZ0SQiI5aEG9//H3Hk1x25k2fqvdOgdGphMmIlRP5RDebKK
RXP4gqCF9x6//n443T0zku709H27Ed0nJJGsw0IBmTv3XutbFZ25MLpJMXR3gndglt0dn97Nr2gU
aU2L7NEA/63Jc8WqvgAc944SbjViyHwVbNi1b74z5dYelbF+D9hr8YY9B9gXnochvnVgevYSARru
gpY5umW/MKxfjSmaIrJtppd+/qex0Dh6eF679xOPtB5zUrH68UNIWllOFYo2FSPHp8L5pptw72a9
HZ/9unsPk4nCeFScdUu78yBy8jNALK0UK9RJoWcQpeT7IenHF0Cvaxq4E62gKIbZ8BCQtLzBY1fv
cofxbV5sfSLvj6pOV16zQJGGPgj+opOnnMblZWL8dlTByZk0aloaiX7GxHBuNJrsuC2oywp4EwJx
6sBp+EiUWCLaZHaqFHO7UDr7QgmDXdphWQn3QPHZJWtQuhPF3SLQCATSm/aFw3iAKtYA7DqWxQ6g
9IuXJfEeX0/ulnWdb1C8HTnl865nwpFOBufCsgr67wxplOwplIVP/COLDPMBnGBB8xz5k3bUSBgJ
qWzyJE85SQqO+0UZryeyDVVaE61i76Kydw4GESaYSohwC/xrXkvz1iJrQqwFtkrPRgACznTgWX1L
FdPaR0imISgpXML8lHrdQ+N5kOE9ntim7YnAEtnrpGX2Gn9s5Y3QMBDcjlWq7BVSFVGbWhZXoS7O
yegKCpZLqvFxWAJGS0RoTEZbZhtmNFj9SD0NE0MHPkprZcQV2jZNvmd6i0RlpBtHvNZC1XLs5KGN
adeKb0pJz5yzJ/rA4sUhjdYN2KzVEGq9AnR9k9oMuXDoohcM9llsfHBfMM+l7R/pYlw1dbaWcWAt
6/bZFrhLgTXSZeA3WRDzQepYG3zbFBJq5cmz2X3qQCaWkRanW1BQIAFDIjydGgmyYSN7GfJbC4HY
Tc3xkeOaspGYtlY9E5QlaS/4fAm52Yz9LHipy7mY0o6tH4DDQe8Oww11uDgbI4SqKddfyVjA/qI7
92wvtGHsqnX9httt0AYLeXxcHqz6h4Xj7mzrI43ZdNyHyBHnKjhallJB0kCdBAF4o6pqiLoETrIV
jD9maJI9zmqLZmBGRiM1Fcg6Ut9cG2aa7Bs2O7WaAHr2xHP83NITi4Foq4JDabztpP48MlEWohR4
sntuIt/KIm4yBi6qSacs0Lhde9oj7pjW770NXoL+5t7W8pvhkfypdlDs6cfTSVf9Z9PmOAXDNb3Z
VCh08ma+Sz3q3jZMjfrQFrV+VXPUG22DwzlA78CRmjUqZ4oSjrU4jjKiVYpBYOC0sBoi2HfAAX5+
bFWrMjmBF1TmPCY8ujEnYxJMzEjhkUY+dcijfmMQrnMdVa6dOhD9ECKMwvu2NKI2W1Z88MvKVqcH
JRzxEwYb2lAdosHzoI7iGBXoI5CmBmd0d4wqVLJ0+ylQ1oFm35E2OMvorOqxlMbCir3HoKrOrEOO
QLxdhxzyA04xy8JUELRKz6RZ3KUIKsAzLrC8OxybHONQJARRIV+NBtRTRpSvx0YqKw8hlyun2jzW
SbzrSIRTys64VORHLotxP5qR9dGhBpPVK9PB8TPFXT2TKkAwUupSOzWkbHnwQ4IgPWqx0m3K6jks
0+bkEQC87UuPjcZkwJ8YqLDyuDKv+Ry5MOpNtdcxko2YGK9WjCGU9LbwCMPC0V66psnu1SKIt8mg
VbMc874lGOqht6AQTwOapZIu5akKD7YxrWH7o/2e6xjd3JNFpr3bPcMnhb8QrZ9yaeblI1K18lxG
ff1sIY4C0z3K+y7gRlEakPl6fY1Dn9EyENKlF6T+veKneyVKXrI+yd5DT99XCTAcdfAvWkbTpJAg
A2l/ePNB5Z+Tkf6c4oqcXbNUYuB0zsya8QdIEdrS0LIwcC6Z5NH8Yd7vZw7FUrAGWprvOYrGLnlO
LAQIHArsG16OKaEa+22jmduAiNF15zyPk0oVie6y0G23amFL++GoMXsTZ4s4iEU/J0yxf60aKu9j
gQhj3dQ1O22Z9v/LO7L/FARgISQyDVuHQ+M4qvVHwC1AOS3KaUuOavUw6Nad4uAkYdApAH4s48Gi
ecr2vVPIK02UbMNSHbq8tdKREWBMtTw7JH952VofInHSIjShXkiTIWzp4dc1ORvZZDyiYTH2iO2g
jCiD4vqpLu/8rpvTh/Nnsj5qTBT8oQjG70bKKjBGIjuSHby3d4008kudQipMDe4DQuPSA3O4Vxtx
5Z6TCROYEpxK1zg0bkme8UfzrkrxDxtIzlapJfxToAwg4FVwMGWqvnciGdCrIhFNwDZvQ37LvT7q
h5/fahqvdWLXu3qmCjIcvVTxOJyROjO1zh3zfsJvIhHxH1Mf9ZVGzATZZ+uG08ghlbl2surJXsM4
DZcEfql3kvnUxhYZ+ae2vitHSMJji5L4n9+Xxp+A+3yK8HeFPqdrEfLzB+pLQc8nokUZLgGd3jdG
ZW/9OVkXC8lR8XFFeOSAH3U7c0FoNZsm4NHPNGMmKeMfFyqUH/aMvEN7n5AQBA/aHlhH422L7//s
kRblh2TR0zgj+XQKoBH3P/pM3PBwdZuwrYLVINqHkjWjMmCUm0aD8r+G7VujzhNT2typeu/CHrb/
t4Sz/9vta1ukHKpSheQq/3D7mvUoItjl84eNR57SJnenomxJdxsNdnCW2Smgt2olggK0d+h8S47H
P6/+v30M/+5/5fd/ozrVf/0P/v0jL0Z6jkHzh3/96y1P+d9/zD/zn9/z+5/4q/uVn9/Sr/qfftMp
/KjyOv9u/vhdv3tl/va//3art+btd/+yzpqwGS/tVzVeQT0kzc/fgvcxf+e/+sW/fP18ldtYfP32
y0feZs38an6YZ7/8/Uu7z99+YX7w327T+fX//sX5bf72y/4t+8vpbfz68898vdXNb78o1q/AbGm7
AJBzBMQiFZZR//XzS86vyFM1eybA2pquanNqZJZXTfDbL5b2qzZnlwIKFyS3YVL85S913v78kvor
65jmCMs00JJIR/zyj3f/u0/xvz7Vv2Rtep+HWVP/9othzZE9/8Xw+vnywkY+TJ8SMJ3986n7b0g6
ekRNhWdhWhmy/FQUNGVT2BuMjqMTGrR+xZAYVKlK0EEp8DabKrZL6s5k7J9Ro7JUilOFWQJRv3eD
MvTqFbN0qNyUBm3LeLK3oU86ZWWvZMckSc8sqgpx9fCYQ5qD29aq42Eaz2mSnKsp+I6d5N5DScaJ
NPGiC1XnuTStm+4P10hpCBKKvys9OqcV5xc5PmimRVelaAG1B9+eM9KxpUlJcnQDBqphgTcm2um9
ziCqal7y8kO4WuPcfGO4Mp0EgAo3j03tKFqeKUcg5/VQPcYLGDYyo+dntFdDw8YVCHTaYZtclUh/
GLzmlAppgBtDxu1R6zPF6Iw1K4e/yjUzcdMBnd4srdASS55UL+jXeQc9PENCc7LDvDglBTSuLgto
dPoNhunYkktfZ+hrgYodzHTN8vtiFaLZSAyqPR3lDW/11NTMw7KC37qn+R34Xzqx1ox6vruqf44l
U26ZZ1eq1uUgWxehLu9eN2kypEHqYuF9yrReHhzU13pgD7upF9UxtUfVDY3hUQ7eeATNPILAvBYg
prZ2BTAaIdBaTlxCKyj19TjFCDdtC8WhHXHxsuxAMAHn9iZ9nJK4cJ1oeskN+ambCrIPQ783Ew4j
fTIGK2HDh2qUadtQZIOaWpad+NS5EqtySDFZ4epM2gdFmx7DyhCLvOEPiY9rMdAMJZo6cKKz1HO6
K3LL9O9GkPIKyAbZaCrLcjQ8Jw2JqwGyX6eLmLfbCqFFGTPGMPwoxhx5BQjF4tT55rPo0PQltv9R
FfmRRiicG2dh+Mx2Y+fJhlab+p89bTmj7571GM2yH9BKgujOfEQQVCLjnJPSutNx52ojlnfmTIhB
K+KkuiE5hHWEfzP0r7BgjVUqOvAjcxRrYnmbyAqLBe7yrW3ilRwUmCqotgAxGp0ul52q3huap64s
sbeGEaGmjsGvw1MJmFc7m7S21qXRPSHkhXiao9yhdXCCp6JueoEOSFeqAsVPaa9+Kn0CKdeeptYL
pgYFVVdpPgxwOFdKyluJRF9trDzdTbUKsUWLrC0coI3pq9fGN60dc5CdnH38BOk94ZJ9zru+Y05e
I8uOiidVj/FYObdI59YuIyb+vldeapPvKbKPVu3uLBYEWhf6Sgmqmqk48yRSFmg6ay+Kkb5GM4sh
bZBqacLfF5RhXvCGFbxbxk48b+35elKRNTdxGiLyaq94tPATaXIz/x8VjrJpJ+/eCBHZJxysNjpL
i+igLRfGdCzSRN/3+aUTE+Qe6tODiOytDYoUKGZbuwi5DkaMeUNq6Wvb+N8WFZ7lN3dSJPei9T9Q
VtDNw/a0IIvgQbGcBPqGKJZZBRhElnwikyrus1KF+lQbPHpI1rBm7Wa5CmPsCeSxX6Rrz4Ql53UB
eGhpbMIjhT5JX57z1umJuTCMivajKG7YNZhFTYiDFLx3TUXQiRqoj6XSqYy6WdlG0R55jq9F6XPG
KpSvrBfbwB8fNU87FMjgtUEi0vGgzETem8OEYp3WXK9sqB5CYb0Bc8fxTU9g9LJyVVjpmvMoYujU
CBbwu2r6VmW5ihHfLoa9hvEYDIRHWFGkJQt2iH2a0rrxvFWvP4qRmM1J8D4wPX4N2VtcaSq8ODr1
zHM+CjV5RZhPkHlGRRFkL0o623EK47ENix9hCYzr/706+R+rit+VK/9CDfM/vtD/j+WJoFj8t38U
AH8qT45vTRe+/a6emX/gb7WJbv+qC52MIzZJe05I/kdloqu/OqZFNom0NMi4ugoc9++FibR/5YEz
VIeQWxj94Bf/szCR8ldew5aWtIQgKIYv/eP3+lcKE1i8v6tMLEToOnBe5PGaYxr8Kn8A5Kvks4+a
6ZgrHmD6YXiWICZEi1rHeaoYjX9QIYYcFJ6+EaDx5FxGY86tmFjWXY2gHq/ZVS2E7OJKp2/hVXIt
sxhdTm0r6EPBV6DAxQ+W0VvjbsaqEYAWa02EZMp8ti0hqzhA0tXglhaQYZNEe0pN/U74I0tl/DLV
LPgC8+8mbmlOh+2RBIVAJhhWW7U+jK3xnIQIlxI/gHzs0/poF+VIyE2SoSwJIOHgETmUkQECVnmA
SPNM5PTMRYHHjhxEO41qf+xisPwC2iYepFWrBqfMJ7zDLFfIcMXGwb9hmbPKatQhBKoIdCAe1SiJ
SDF6R9P2NqVvU2R8+tQRcD6WBnuDIHcRreijWRU70Y/A3ANDzjRI2HbJJRTG2TTB1HnJV6r9GBID
Hyi6uDl0gRFGx/VPvDfafQezeA8wZLWKd+715AKJAeTwtEOHvKqLZ8sKNjrbjuLrq9iycYQZblZh
nNBG12yA2kzKKWe27s9rN5LuY61hsWUODktQWQm6GlD3XMd8hBA9RwjQKK2Qi6W16UYSUYbXvdf+
JkGZ0ZsV2jdAjWXXIDBKn2DoPUVH9B1foZXfzxe5Ik7MdMb3xpGrJhj3cM82+M8PcMrRw0600Fl0
DfO9U4NtaSXbqIexJE5i1q+wISyCwXrGObWThuo24bDtOFU2Qt9VlnHpIlQ7AWnOZDSBqrdchbtO
IDi3t17oY5g1Jx28LQautonxKzawK7tjOZoCdYm8xs9O9lhSREyMqYPoHoAxfLL04Ifkfeq8UGIq
O7RIOwfzCuB1NxcvpHojhO2Z3nYjFnEL5WGYvSUWR8BADqtodG5mUumHgv0R3IW9CpuOTIQKj5YQ
j4SiQrpfxMU5hY1ElfzBQQQEGDap6i1W1V08dJ8V3Ar/0NTDrQD3A+EBm2GQr8jeURadodYbc4ru
kEB9ewA3ycpUFjlHU2IZBro4erOoktA1AvviNTLBuYXbJfDJDqTepRWnxi9gYaA4aOK1ZidHtEo/
xp/UI5PxwOUYpS6BAWCwsS2Q1XmGthvTe+92Mw0/y6DZ7TGyLPsZRSKh7nRvhnzNYPd572FN/CKJ
ebsusMKzKtNjqmrGrneIKE/bbrxkpVPt8G0X67qFD+1B091pWbpR5+wc2KpccIpysqyqs5WEj6pI
xS31G/HQ5ufGapsDk7pLo0BHI3WB1iRUl2WhXR2EeDMKl5+PGSMcazPHYhkfoJjMasdb26In74IP
rFsBjTEG4tmYLhkxHGKB4stCj+YtZ1pgrJF8QhAVP0T3FA1u811aKpBXpKURk452ZFz+KB30k2C3
ei051oDpq37OFAfcxHBqwmivv/Sasx71vYbcxR/d1FIfug5FLO4nKd88uP2YGDGofWTEhdgMGQvk
PBjD1p4gIcsGi6ayOKYJ3kLvvqtPZtGvq5yuGH2H2KQiZ7LVpg9aiQA5qzFWV9S2hF/olyF7MXsO
BsmrkW/1RuU2L1ded2umA1DXJX3sdaTSb1Hvp+xSX2qvdPF67CX2FcFkTpKlaGIWORsIeLoQ5ZWm
uFaguqmmwNCHjmrcOVgkFPA6Rv0jGDSetfHCx4QgJV6BXGEYZjRuZmwnUJ1hcQlU+z4nlgG9d4Dm
Q04p5mk/rVkKsuesHG45+ESmX5sBjVtFuU43aUP2MwfBEL/7jCd3xNOId1/FzT/AxkTZESbe2vPH
pxSBE9zLyfzGQrtX0KpPpPiUUbEbmoAjycDm8pJXMbbS59A82ehzIr4wbDIl2lQFnvwwoeseokML
3X70n/x+jm3GhVyvW2MPogrCVkPM6BRJN5WcM0YF1g6OHMarNdKvDkgU++KSkn+BpGdNBtTCBwXZ
kMDa7FH5rYscYW76DCvzoRlhamHjm3T/R9q+pXiYkdHsTCyzCxs6h9qRzCqOvvNS+rnbhTC/UuR1
2qsffNPXW04jgKboA9bR7BFxe2gEmnWrMpZD6lZGNZcKdMuAgYCDEW4pbjZYWKwndY+f1mIYyWoi
0m/G4OwA0lUy2Eha1Z71uj6hGgLXHO3whF8iyOoDJLrR5LZyZcPUZ9Kd70jCtp3/mzMt1dIbNy2A
SbMjtIXmQRjSZQd8r45esYSqg3tM2AyRjFLfxHmy1BEWV0rw1E20aR0ONVXCGhTb22YEEQbhk7Rr
V0njc4+TbjBfPe2HpwFd6Slj3yFyrEL24GliFMjc3G7f6/AJzuJyQrsudVZSCZzGRB/YzgEQCuij
Br4NuJ/ooQO87MQSosE1NREOJ09m9MITtDaxy8bNdFKxyAw7zQt2fj8uWi1/j4OC83rDXA5uDwej
LnzymvSYhwNyEoyePWMp2ztCcbTmwyowsjasFmqLgH2ddQ4PUHYXMqKbwFd5QJaU1GSfS2Lmdem+
Gow9uMsFpnnEBYgSasZS6IZNepgjQIkRgox5qJVPh9U1wF3VyC+0b8zZoOfWkFwYqJB28pKCqauQ
0QPcQUFx5uS2sTlk+umwFj7OZrXcsr1jUsrdcUArV5ubPI8p2ST6cvjmenfSPD42tQLXwqms7H7I
ZlZuE3CYoyDyO+eaE8BYYjLLiWPyUWqU7J4RYn1YXt++GLee9xBlyB6kuiIb5IoFO4ULLkzwUs4b
4I+bmYHBabnBA63ccKLG9aY7pzR23N6iByCyh8TmRoW2w9k+S4FiwzGijqGQ9PC8I7cEA2Z07b0R
hB1HJpboHrKDpRDsQYzm3io53mWfUzR8Jo7AOd3JR9KI7j2nRDyz6G3AESldZRrtcp90w7El/WKR
ad3VJx1Bq90Aoojw/WNiVfBbCvtFKWBu27a5rWjL+QNJED1Cay18aG1yhFGafyYdA1ynnas5tMiO
86hH5R3V4xZA2RV121EkzsOgIRIZehwC/SYOowOo9nLqziWBNYb+7Rv2J5OptVVjPqvGfQVbvPJZ
JYsYHkfN+lGyHLSHvBhs+gkvAsW7TV1j75vpLBFQmgEunc7L3Tr6kMR/O1mCPWNOTSqfzfiz7Yyt
UZrLxiMFusZ4QJS06HiBFjSBRG6WHMSYcsfSrg5y3l7PUnQ3jO84a4GvXvDnuVhjDsBJkO4PmxZ5
Ok1RhqopWzk9MQZznaaqq9lj6znfTPXnKdK2B2/SqGepNruUmArgfavcAsCQoUGansJAP/T8p8lk
ySqKLYs0TwGtCaY9DoR/JM6nHiteyhuw4yXhWogNbcZ9D4QDbnNleLKoDz26OGG2GpFPWLm2HPro
FBjmsn0qA6iUzmeY5G7UEyTNTGwq1T1pVNj+18LB9qfcdLpgQ5mgux03eTNuEz5GQtVQEHfsxMkN
BwO7PogCCXVVPAT5bhKsrhoEEGpvuGXJKp4GJjkPOP4smy5YxtWtSE6AaNBhqh3FuuuVJX3NWyii
PT+ItR5VDY8/AVDVprcArbdiWcCzKUXx0s+DWP+DxxSpg4KnMYKlom4VyvjAaC4OEAYsZtiLCrkr
U/Ke1DZCeBB/xb2ximyYxwbSxX4GYqQFbQSqGDkOKyOC1aMo4D1bEjguLfltm5CUP5ocLJeRFGJv
JspLV4gf9izEZIO/L0fjITILgs4lIB/gl0WZPOKCn4n4i+mjwYeXTnekQyyKjtLL1DeCpAwHpGPQ
EO/hPRktpSi1dR58miiNQBfORY4zlKzYKjBnLOx9hsPiItH9+T12A+Uzix8bq1lodHsmxOBTHOzo
4ghu3pjdS5ekv4K6bxoEC3gEfKaYTrrVy2s87Bvavirpk15hrWMxniTDdOa+enZwchgB5X2pxjsF
pZPEYogR5Yp4j/6Oh1yY0gUnNVn0sdqeuNvXecaTQhu4xiGXR4hbySPzpoNObJAwunU7eI/l0AFD
7FdxZC0xoi5RaQM0zeizYTNDUD2FdKZPdnPHZsnGMgcRhVvV9A+D+tyYc/G77acGyALgQK9FSUoq
GokXsvj26eUyR++oNnI2tYbFosu+k7eJZzPkDU7RbfD8rSFJYY5IesxTrGn2uS68k086oMKRU++2
hBRghOdxiuSBqedSM9E/UaSkpJOBI0z0p9AMt7H1rHFYSrz3FD5iE3dbLZePqsqtyjBTz7+jJN4Q
wXwOMqDl2VWz3+oKn3iJXM34qDLwys5bph1Gz3YRKCXU/ZtpExs3Bmj3EZ7pNiKHJea8eY8OuaAG
k/IYg/wLGTJ78qXzg/VE0FULT3BquKoe7gxARQ6YEjSANpK+obl1lM1qVKMnNYA8PNCBQxbMObiA
mzDGyw4DfIL6Tk2eJ8RJM2BGwxzlDz+A+XM8vRv5fCKLgaJqucTNbxqACTn4LGDbmyro3AJzzmxv
VZ13zIGYThCqZaRLZFsEnDBQT7Mo19Rukhg4YZza7N2MmfRpn4Y0NwoILqPehlPlWmG4GyGPTRZy
PwfSG1oMG9NFjGq6bw9g9HDZ7yfpEDDZrMapQZwLS3x6syjhGR8s6wEP2iyrycgJDQcqyQKAK6ee
uj6aDoUhy854tLOrDJVtDLHMJHxFOPdVZa1K3ThrMAIBc5Nu5vxo1RRxXMyWbIPa4vSiFKSm6Gd9
JCiMz7DN293UElKcPOniu0qm00jMMxopt8ClEIqcYis8di3W0r4lPKrJo50OXymii7ipyAQyOuVd
RuGFNC6XOUy46DE7eVI0NCIUbx2m9sOoRys9IPem7J4tyVpQcgUTiyWDfvOyL/pLZfn9So8cHXuK
Av+qQ1xUfqTWY8h4aouydp1r6QVRyMFWSupD9dFLRuBn0tU4vQxtuveM76pHqtyMm9pqL7i07ysK
TuzlGzJUXaUat/2QgG7J7wbz2GQmG2ezmWU2wq5dH8Kq7B22FmVbIpCmbXAZ2X2qXrhNTP09Zhf6
ZYvxo2520NhGg9MV+qw0YvwrWJ1z7YOIMnapZG+MFIdZsfO5Qhi1fvSsrbqPS5gzgiMPGnzLafow
EhSFMt0L/A6e8TZwb6hctyI7NBzrMd+tUIuD7zTOqpI+syYsqnHHiOgrz2u3F+VKOnSvom6jFYg5
u3aJr/YQ+HAVm3apEB3V6FiU9Wk/JsHZG1/MDnwF6ttVlr2oTcKZp8AsgsRTILK2JIO18TaRRRcY
5B55ycqWt8RuXcvBi9v/cMTXmHySOO2iw9vWUl5qnDyDGm1ki+sT+ogPZBpLstWjcKcb5GdMYXL7
FCrtm+WYa50mFybkZt1f8fjdATHWmcA54BL6t57Ta6Vdbc0q9wiot3ERRYtGRTPe0+AHljwBSll7
Sg8RY2YcNqW5ylCELaXWomzW1MOJoUX03SEdU9TdzSwfI+sTZwo0KcrOSueqKCaas5yDK/iedBcw
STPnfM/ciI+BXX4Z4suIAFeK+Ghx1B6aYZMb4zqcVUgt534TXroTW/cmZteSGj2N+tcwV55kZLMz
4MDk8R7YHSrV4MTvtv0Oj9R+YDoHA3pj9ruiO1NhMEgsKIpHF1sPFjV6lGb3TWgn9bbYtcQKVwhJ
DGowmqF9eh+W4qHEIq2LhynLt5r5GcUSR9RWOqarIFemMbO2ux8mGRtKHLHrXpI6vJo8B4Ngkyeb
xPeBu5IvfG4zzAoco6BF3zy92BCUEi4Sx34dSx/aM+I5fSmsfE/o8CfHdXyX2UrtnVvlLUuIBpa+
MjGXlM8F276nfOM3P6bei45oniP2z51SLaNnpY7cUHDgVJOtzAx2YCoI+a6HqOuScWP1X2SbUTFa
VIkqiSPkgrfie+hOSNVIp+pJUzA0l9r+DNmJhixHNGuaRazLjjJfw7uR1fmO4xBKx6ueMIzT1x0v
xN1w32AUp8oY3tAwPmILGVi4+LtsxXqs4urJAIdcxf1XCRDaqDiZgTWig02c81IyE5uwDbq0B1c6
ubzMlDbkxeEL3JY8Kx6olBAUfTyl+16OB8xzC53CgzbsspDVc1YA0R0Lkh3RCEXxU8+RUdW3+uBs
TbLCouaItHo5Nachle6o6RS04aqEWDBM4UV4D8RKHSQ1MHLbeI3xm3K6tIiESBMYw0+CwO36s6zq
c1fdUo+9kzNtKiiXYe3Hg3hI+xM5wyuDMHI9LDt4z2VBNAW2AE9WRDfjsgC+urW1+BHROodBeQ9Q
9cAQdSkS5niZfHdG56Akzsop8xvT0s+Cjo+i5w8ZY2ERwkE5ldFH2/uuRvfMCayNxhyb6kvPdgHk
kK6DGgFonQuxwlUJF5aIBfbGGgMkVg8KKIOzbMEY7CLiJ6ByjK8CFKVPeWAB9i9vQ97zbHyk8rXW
83OR/OBykJPtjtmTFI9Ak3nKBI2HtzSHB4ZPso1MzChk46nqWg8wXEia1s6w45Ts9e0DwbSrJBf2
qgfDH8MNSXRnE03O2fYsVs7XyLyk6BDs6iOi6UEaAEt441pa+SVTbSWS/eiRZaKDwK+BX1TQKzUs
tHxEunOtK3I4lf7R6IiSigk3xwtOcRLLBUmPa1iVdJCK1Ri9+vHTxJkjkK+OZPGztYtHfEkdfWHL
oLogUgb2P+RkyL3BgwOTJ+zDndngOmmdakAqJbG5IBWAbbKoSHGsNVI12vgJUNd+LPQTNfp9rUMn
TXyrX1ooDxdGYe7rjL2XuGhlkyQKHDeDSwVHX9tksY0TRGeioRmnyFbOpW/PwXyQM7SSpy8Vd1VC
raZkp7xD+GfUtnVsFb/YRabzrEVNfg4jVgZYTqkVPjXtNBM5s3sBxWvEgjla41sPEmGqMghFYrzg
cQSUF4XPVqOJNdg4ylHH2ME4giAwDq6hUzWnQaOtG/4Cu/xZTpa0heAm5RrpJ6zIbbAJx10f1Puk
wrtRhW4WtvNPr9UKjTdKC+yFncvcyvXtcS9yIrFUTGh0nOZo5dpCc0p5S7e1riZ84M0M5fMWPj09
K3oZdWDBjY7lO0toV1TTcwFmfAA8evj5B91UjxhY9ch0+IKahGpBP8qqire+0a0cM3QVilHfSjaa
N510D7ZqF6C0+ejZ8RnToImpCrfFtrwxVCyHZnHDsx9WjNZLpMZAmM1KIB8ZiNfFkU9i33fU8eTH
hyLNXqpQ+YhxtxQ+tQ8dXGgHIHMYYaAdYfeOhsdhsAlibskW7igBR0BFfkHOqEPTqam3rY1Iez0z
JocM2UBLRcrGCq4f6WHVss1VgCBMlqCCwbjXH7nwxxFrSxi+kJi3dCK5DPJyacBvD9tsXdJ8hlq4
LNXWBU++QEm5qtrNkEBrkork8AOSahmOPBC0eAAck+Sg2C3RF+VKkL2K8j72t+MQHKSZ+a4uu4tW
Kp+eEjU0u9m/lMDzjpZHYJhKxiKUzQSIUn/XKBUkOA00vhaf0lHTbuP8FMPy39Lul6tCnhJhV7cY
51tgwGZVNXgcTexQBPvTru8UetSDQ4vL9HgyyMLbKqlxjXwMEXpqbvORhuFk8QuEgRpsAIvJmX0Q
t4MLhg5ihnmd/HZTxtYHArCM7il4dFLiSk/sbS8jaxP1QzAeh2SVkpJ5R0rsj6GuoI2DtyCjjbN7
JQ4//1BzHnel5NCnJs1VDVWHUMT0UcSPfmElD6q1K3PoEdKXFwPQmqs5K7TOJzQv3Tawu+8G6RDU
I9LFtAQPcWvJk12KRdG3aH0VPp/SoWNkyoSN0umq/VQ7+qYJGVWMDDa6Mt5jkfPWtZ2ttTnlMc6L
DvUmAFy/McZ93LSrzu5Z7fXAdzOPXQCz57AUgksYc7cPVvEoA1gqmLH+FnmqGzpPryWQNpXS5Vd7
wt+pr9UIPp2BLDeytKOjeBEeUlgcbcKpFvuctCnASeu111iDyxXIypkmBJ54LHG4TMRMAV1vdxgE
ko1jfNv5oK/bHACKV+Cix7nwhkmJaUgGaWMCGWob/R3OJ3vvAVvcNSRlkeBLYmTNhcihrdG+MYID
UueX1EHiiyksWCUUfA2irfX/Ye5MeiNH1iv6i/hAMkgGuVXOkzIlpVRSbQippOI8BIPzr/fhsw3Y
BmzA8MYboburqkvKZEZ8w73n0p7NDDEv+BS5PKk2q76bb3NlVIeY4Xnoj3ID1Ostr0SwbhAOQpNi
NV06PNd9bO8rGfPO2bjZarZ6ciAo0ls+pWB9PKc71mkJrE1ICI9ZEOzaLrkYMTDOcp5PAK7D+DEt
5l26rLuSKPnyICJuQyW+e5uIGB28Zf64LKWJbo7K8uxE33lkBC/YEoe2oPwuQMCE+Xsv7It0uQGy
+s3vDWcXxOlH0lsdFhQPbIPDN4RqueXl5BtVibglDeeskzrZPsPdzjSjTHbZBVWat0jNyWd6S4Bg
Y2k89ZI9F+LHfkcy3VtHKBX2XmNYkQadYM5pTmNaAd4MLZAj8XdFsiGVPriQiBoskiGZD/GnYbGS
DIj2piBjMKd4CpUT4m8UsH9LFmcBqXhBAXgL0VsIwz5+7QXWRq+DiJ664a1dLG5NisQdiADknpmF
WwRpkGKyRKCoCS4P1Gci/e63xuBTuzVbahnV+9Y23oVsDSbSlJQeEqkx7X6VMtvaGK9IWYz51M3e
S+a7t5yghtVQkvAU2d0hxWQGVZ3le1OABqljVIBuJ5mDAWJh7zP9DS2ccEteaF7j8pg4WeJO/HVY
kVOJDrdIGARF6pqzs1qYc4wj/vlFxID6ulExw3VugwX9vV1mnV1S/jEi/Xd8GGIBcITVVEKaKexb
ylKsBlRyIh5p3cmZ595mOgGi1+tbeKMS4IKuxNNgMKsKc8a3yEgvvbfuuhRluI9IShdkyxO7TVSC
rGAaA60P5YrjkDa2m1aFAU43rSLjAOJNb1pHopMqDeA2zQZG+kM2EkosMF9Vowr3hlf9aIwXDOVK
9ex3MDdTZRxnM+JZi0Nja8JteiA87g3OtGJmlB0bsDWzIu3YYNcKWoCmzEXOCq1mHOpuPU9mty7R
tD0ADYl2fhpRqHT5KiixOhleuquAr1RufxUEZHKfwEMpDPPUNyfccuWWsy3awAKHINkWx75T+7Sp
PkLTHdahH32xWaLmQOeI8W0TTQ44KRF9FrUKt6GvbmEMuhiDEAu1uakJYa8ol2ikbcEMPc+ICPDY
UQlEOmvEpcGWO6TdhVo32PoJBy8IJ+9qv9o0eiBvJSeBW0TJu9HW6yIzQGY1/i+yMYeHzParfcdN
hnExvFqoVGzGEOuslS9Yhp8jp2A0Vw+HCGz3LEVJ/5AhyRg8b4u3HLBcYTfbvEnpFseMEBxW6Xuy
gHidk0egLAczntSSWAxTo/GXz66w7p4gQiMEFuBEvdoajnwxjPIHLFX3XEmX4EZoGhvEBVh7Jxng
bDPKFzsJrWeXBgaAEOuBwe68varsHdBk91Sr4MAraOymEJoN98xj7OtXI/XbPTEiE1nVwOYhEBX7
kdMWuU7hHuF2GBtdxjkJSTJ4AhK5UWAeHxg5WPcGVRR9YHZVNvAOQ8/ue+lu0yocP+xAu/tCoNTp
6+pPSDzKx5wWv43qW/ZVfJlmNd1zlROW1fEOZon71vaNvIuJMxuFH8Ka5V8JYyAuZOrajeEkL/i/
OGFIIN7oRGNxt1yDkRjruVrHOI2Y4JGL7W9T0yvviQJBki/MYUvXRy/L+NEzyFJgctWtHmsgbG7g
biNhKbABLbkwi/nLdhI4Wkl6cYtwWodGDMdpQuJXlgw0AiO2jv/8Ipd/SrzCOPjxows35Wg2JTNi
q2csGMZia+EbKWDDojcu2bloVgCT3z06M8THjDBkLpXkJlN7PzJ3PkYFJwFRlaDjlOWe0jjqTyh0
MuoPWV5mP1IXa/lSwP7DhWYmgKe4bbt0Mh49ncCfisNt7ATTHffnr9z1PoWRxvfQgaCgQ0NuklpU
m6JsgB1YJDhYXmUdUSSQ1zK5425wm/kEs/TWWwbxMaxNlki1nKypumEsMDW0jgmC5CcLFqpqy28j
UM0FdtWxjmg1pZ2tW8+AWU2+E5KZfN90mMYdurudUNnHzHgtnOzihssTuZYZl7e5Hv8WdVyvoyVi
MUzK8m2OqmqdRTg/JWuCQxT7HbkNW9HPTPpk5GzsemzupXI+BgGetC3d8tByjZDpgO3US1viz3EB
m1h9nvH6pqegZTrke+UzUNTymaXsiiD2FCefSc4HmP27z720FR2AiZLwpy11dH6oEm9dN7YfEWSO
ghrH3zZHQA1ntfS3VV1rLJGedVQi/zs7aXwikyExnfIKVxrvUD9fknEC5R446ki59lQMg70dNbdP
bdas2qoeX+DyxevF7xlKzyZmLaUbI7xiQzGu1vIlGyvEp5bzmtIakL5ajTcdm+PNTjEwzWySHBEM
t3/+d19ONK89yRnl1EFg1HCPGlcy84KxQyxbFhBi27vFBdXaifdifPK8fnxy/Wg42YYDFCQlsNHk
EslqEiQcgGmX2rLRRBUF+mJPQwAypr3tSaYhdQUbP+vAFVK7bGwfoe4q7QRWKgrtbTO74jHwJhBF
U2hvAX6wt28n+42Ao4D5WAH7PpU3MRk/koUpt1ZuX90xgHCIQb8SffUbYuyguobeMJ3O8Ri0xGmU
9ANMPVmyFVAusjnfeKbuHq2EXwBy+4sNg94OWME/4DkzKNCPtUMpOwzQ8Jm8sLlHH6DCqNvUmOeP
IwEuWHJdRESTy3pvzi9mRq4iygOGahhHQdujyvE1GNaaMhs0NYw+U7y3AOGvlc+cKyrApI1ROZwJ
diD1RERFvEYAKXFdq/lRiW7fOUBaF936VdcJ6bdRm4CNIgSzlnodz8X8GWNz5uAOf82RiR4nQ3PI
5/cLJxFl2lBds9Ab3uTMNcINtE9FQBIVlMbbFLTyFoQMqqPUYMCXuuytUeotNgz3xc5Bj1h6iRKc
T24QAPVOnT3yb1Rv5sXVLVUZAjHQdD29LxyCc1HheUbHHdF0I3RHi9Zn2ziFHZbarbpN/aAORtij
aYotlkMMgI5iaOr3ZmnKAtbdI0JK+GjTTWZMMfhfDruRANFLkYzQOyAeJ2Zj7RpBGHAoxMVgQ7fJ
ZMOAO0iLV9JFmydK8nuUGPWpRbe2rUPyPK2yyXcjGrKHsGNsPYXhNRkoSXNmJiNBDRtPpMV+KMeX
zA6fIr9Jd27ns+d1Muc9SexdWjKDn9zGInOaLGjc/Q0L0f5bqly+R8FwIXjpCpNkAWiy40Dgne3b
cVrAmW6yBexE47jxAHFd/N7BWWD227j1f5rceS5c1PFqXvTmHlhGrvSHanRvIGB+FTWtqxdB9cIp
7a+FUTQkAbO3aVFQEOtWcUrDJDDHIXnlD0LfN691kjhXx5K/7LD6LEPgLd30xguE9DwKQbCU4jzh
g36IKlZjVT48EoAYvIIVWsfB4PyeenCDzLzkZiyZlkcY9548WHywtOW6q2qSpWCHmLZVH2x/PlOP
wKvxE1bbff9hVx0pJ6FDBnvu3mPZk0eC+5ZVmXdJ+R5x42NKhSK3I7+dxat19jMMKKMy0ZLpwaMv
YnhRcBqYXdjTk9F+1KUzr9rGRNdmm8XJdfN8Vy7KLxjG9AqdA2hfVMXZwR2+q6lnAUStwshgv0LE
BL17s6ozUazHrB52tukdpmJ41P4SbZL52SELfwVB6z7FEQHW/ZsmdG5fd/55Mqv+JegUegduziYi
NNEChjwOpyZN9TEF2ERlPca30X6BQljsnQHhgWzlBQnSgLu4ag+1D6ys7hKxAXubBQwRsWU9oMUj
xGJxZARMCbP27GMWffDDX5L2dGUS/bKdbDs6afbxm9xkwg3sQZyzmuaR3LyBCq0RKztk5uuSriaq
FD6agVKHKCofidkF0fBzrLTFNJNmvSvzYZPGsiQa2lmkIKSYpzErAz++4z2vLiNyAfZHhQseeEBR
Fncmmhc0nDUxmpAgeZwnK7mS3JpeO/+xVbwBcDPRYXUujgPwejjl5/KQsK90c8Y1rjM91lCvNuMs
T+wpti7f8DmxPqdKlI9ZbXx2pqe3LWZU/F+y2Yh58rd5nHyNeWsei3Y6AI7Y1SBaANCe5RDAHYs8
JhdmVO8IhygOQdQfRf/Uj0ACM8MhakgdqrH+nD1UoP74u1pkM5myfuyUHC1jYIaZpmgg26S1+Y1X
M8vrkxGyRfAFDDWbndhZqmCZ8LXpxsjhjAYjSIs+uBaV+dOawOLCiUV+y8AShtcj9hsbHSgXI/I4
F/ocK6aY2YfHIOehdTqmRbH/mvqcgyEh9MQnursM6zrrX6zAPg75h8qajBdGTzB/wCa5JUk/c1It
moNMn5ifteiAmeYOeK549ii/mYw4MmGzNgMfLcou3euSepSe/VHrWbHtIfDGDMhkpI3eYzn2tsrT
r804/VVdN56D2BnPxvIlgBxR1164V9FMK0J5D5hwinD/iQyvirdPcoDOhSfugKLPlMvNzpnoZ4ai
5vrslP04W/Z80dm7ExA744TpdjSzZ3YGI1KZabo2C/rBS7WzqzQch1SQiFAxpEtL+xJZ9SmMQr3H
s0tKTkqmcO1Mf53ckE+zCygTkCXgyGFEr2OAwiF54zBIEL3suEDJ5uSaMcg4FNlgHSQxFiPDzaO4
E4djQjTpNpXTfdg9g6fSB/Ja/3CQl1vlwwYGP/0JbtZYpbX4dr3XOAC8w25zvs5gS9p3/OEe2wpo
0wloYoKErA2YUWSZPWzozgxSqjuADRntMfDmci3LgIk4V7iq9SPH+QPS3/EwsUPPPOqTOfzj51V1
AP314FkWLq7CAm5pK81Yn367DuM34fxabOG23bNJI2nKbrEbOIzwEtK10k49Fh4KiDkb6Vmxp6IV
pLB3AUWVg5EeUmGB5k8XFX4TaqQcOK8q9IZJyhFo4FMfHK3QEVkZccVpyHyTBsfKFYNdTc6WsisH
qQBQvCEc1knBujskcMRX1tEqvBeb7JRdW7e8t7m/BXGHN0OAtlGFfmH9GZIgBfvXjWj/BD7N1g/v
tYdrCT+It4W9AU56JiUFAJiVuOmt/dM5W+bp9iVH7sLQduVLOe4MYx4PyqvefEZKu8FGoSkU+RmI
v3k1lkuawr2cUVJWYcJnC9jaubSL1751SB5L2iu8spMYowtn/29bz1+JOQNOpK4b8/SsF3eCpRnm
ZsuOO6sMiw8MSdF4/SI/2TrlN8essVGwDFd579V7mvpzxVCBNNoWB5bF0s0WM+MkossjkljtHkEi
imi0OOkJsXaxn5gv6QbAM5+BHmchKH+//G6Q980BWKwCKYtDZCLN3AArstsB++8Pbh4950PD5WUV
C61FJ5uASjGk1XmwpooNPuHv0Xwe53j8K/uPsrPojFPoGUH0E1UEiWObo9KLCaCaSU8ZckwICQOQ
VUD9uTSZE28Zun7JCmEKXEVC4FNc5OTElPFr05EdiL2ShGv+GEekqSuNMxMiVS7Cn8QugGgPW253
mLBNuq0HD+/rLMZ1G+rvIYpRbNhQw4DXmSvkvcZOF+Cfup3fJiiVLLLN4fam67KtrM0g2TXG7J0I
XJ+BumoFniOxTymoibl1NiFehpWTgmZWRP3JCLMnvfMasyJinwkWzAROdDvo/m4pvsFITjFckvp3
0+J4QInirs0AzzA7s/VQNxmelg6Kxxz99DgdcgYiR8e0NrZHjnhEWvVFNy+DzwPPUDveFp17NT2P
8CcTbZBHPwgBBv2F376GIapUiq/+weyrXaZK5kwD14b/3QsJwsqJoVb0f+rMIPhMIbxg00HvnQTW
2ZyjJRI4WUSlv1TR+f88BPwyNekAln6WYXGcbmpip7bmsRrQ1CTzdE8q2MrUJgw1RQPXD6RTkaGL
13W7gr3CMl8w7CsUmDNr/hX2Hu8xUwL6tw8jFiQARD/ai5qzYYAIdQl/hn/TH4jZ/GotDzZ6k5r7
6dmuANF0MBRWccu418/ZLro04BG7Jzn01bEbwD3muqIkjM3fpk3gsF8BUQ/DJ9UqIi/sqGMQwdsd
ELXIXq8D0uC3Z9JX9d531adpa2xFYP8WRjGf/Km6k3wKSZnm5hj1eonoW0eO+wcdwhsJLs1HJZKL
U0j3R4bGIRAvQVrp26hDeWdw9zVwUJ0jXAPjkD9JI3L2OQwWO4P5NSZD9hKr4dbhAljLLvZ2ox7l
nqlYhEun/Moz+96NyfTUutRA5asPUOMOidh7CNjdrprUfZZJU53LrlszTqm+nJIwkfQG/Hzew+rv
H/SyQffbAekjrSAAbNBPFJn4anvGdgHJyVvhGSaTI8/a203+loUwxCw81jsnkPGKhEqUlxYvyf/e
Wfl/8Uz+J/Plf0eH+H9prMTZ+D8YKxO84p/lf/VW8mf+zVvp/cMXkDpwQfqOK03Br/wr9sE2/wHv
QXos0lxp256LrfHfzZXeP3BOAoTgwDc9G1LDvzEfXPEPP5COb5oWXixPgOz5X1krBQbO/wB9WKyV
lvBc06WYQUceWP+FKOJbVmu3MSGOduaRQfmWxvoTCjuda+y82NIkloo7kTG8WWWfi8xyzJaYq5Gd
CLcwN4nbHAtnzyzjvnjOE1FvbWM+G1Ch2Ncj2vR+fElCr1g8LjWTvPFWCdQsrXzz6d1xMnCvs8dv
5J+5JMG0ko/oy4p4eCwSXD+dujijXOGae+oFAkWSt60BzrJynt351pWnjrN4tptzKWAND/6+GjRn
uVMf+3o6R7I/4lBh9yzDByU+EEfuIGogOcjFuxpbxPJPgC52VRJ+qkE/No2G5BAiwtAUbZpANoPz
P1EPwr/2BPYo5tIZe/o2+JZXyEDbCHVrxY9vhrc0fobE/dxCoCgmrHOAs2SJLlBFj3gBHlqY+KR1
vcHkxioZ5hLdJUom7g+llwTw9NBN5XroE/AQ4dpw8AzqceOR/beMEaK8uCkWfWV0JAbgqWyza894
R5feNk2GL9Gb91iTYxtkB/VGdgmxfB2Z2GFRobrvmPyJs9+rDTHtT1NAxl6CjbVJJ5J1GaLaxEHE
kCqidN0VBAg6Wb7OGQJXmX6u7XDL4/thx+22QsIz91wIeYKszBKrmio5y2eWJxRKoXOX+UfGU1Oj
Ca+onSip0B65HZBKEnp9bg/T8XnpXWJygNcH+VPW8wQQk7Ko9y5uPjCjLEgyHOR35cqNUSSvgp9i
xikUYQSkf+nSX6Eznz0fb1DvM3lMVvg9V0nT3VvP31DurWSnv0j5xB8n6f6QNOrAMDfBHLCOIXsM
ZXsfq1sT5wcB83QyKQvnX4kbProaK1WF6y64yqZmQNg89cxtXeBBunaPJmNawrvWCJVPqfhs3GJH
DDHj/0/Glr/TkcAXu8dQYxl7Y0n+gsbDiU1YRdTsoCwf4/TZJXmN1hlQoXEyRfQoLROCNgpalk/r
3tnOvYtPH33kLGGbBWl7aVv3hUnGQ2WH9x6PY0nyGN4/LDAJVbraOWPCXTq9TOoch1huOiSCNRdE
iaysnUlPraOTV30x5iLbcwZmJLHzGek1Fq+B9l8dUv2UXNDSffEc292rRng/JCcV7ZtCoXUrvEOQ
lPgjUeBkiCIYscH3+oxd+l+pb5J6Qk9/zNz7dhO5YslKUYgLWOnwvfAAYMDg8u+pNLaDag6wOnBM
2Qh1JheDgoia15EmY9WF4hB0iOen16pNNkL2Z6HBTmveWdPN186kj1Yrr9odn8KsZP4W0S2xWNGN
+14Vau8P0cGQ0d62YNIQrWzXbxq7V0MOV1G0b4ogaCQxZNnX1P/mmzcbrD2vRMwQq8A22viJi+ms
GO9VrNiBY+IpRySQ7v08fg4sm6l8IbYEoX6Z3fzRLkJ7L/qJPVo1ypcC1U6Ow6K/ALx7bT0FLVUd
mWDGiHEDa91kYKOn7jsh6Fw10Z62/0/puRoiREPzaGKataN7QJ4BEVO4s5T36FT1H5UeaumdTAMM
p4WICQv8fsqXYKDO/ZhhViQtbbsgyKgXAGnSqdvbRcz9vUiD81MwlPkGqMlLG5ZHpb5FCC850xfT
IRQDjlhj/dJZ9hQo/SyBia9L2YPLgGWRVVuHUMeZMJi0wkaQ1dB5a5JL8+dFky7SfNcPoGqa+DkT
Ix9c/A82EMs22Ddi4xT9p8PqGfEFDliBejN5Eh3oy35amSaDwTA+iyoHJ1EvAQWrkenQiF1hjapL
AED1oHKurUZ8lz4fgwzHDA3ORKiOQt1ksDyLRuT+uNACykb1VZKw3gNkQS9BIKM73cmEbCHahP24
MZZtfzVv0YmclFUeTbTpHqeSbcdPA87fh4K0LWyCp2yOsCqxXMKzB0nenRB8vZu+uyrT3z0nm8tY
NUapNZH43oCNKRQ9FZ18E3UPw4zYFiGf59bndjQ/7HSiUq/ddymNs2pDPFVEVLT2S9PP3S6ltoaS
8lV709+MdYOuuBhmBgerfrB3MkyntcOjLONllR57q3rcsq7Wq0l3F7sIj2Vc/SpM1nSTvR842QIW
MMjXO3bsarKAREYrawEcSedZIAGPiuQxyjmiZ38rQtAqcmw+hF/9Ner8J5LFezqUPyEq/iHDmt1m
Cqi+nrGw57+tpgYzyOsonkNyAgh9o6VvsH1WqJzauP2sIvW1IAPXkqA+J2HGmPAa134CSChmhAiT
nLmojWGbRLJ1m5KEVPANB/HrIK0dFT0vtHiGQ3kJa/23w1jomwUO4DvwQ9ztLAvIMqbRNdm0mUZ6
SSZqAxX/6TR8nryhEZ2+iuGjJnR5cvutE2H/oa0bwnijRsxpWqX3zFumXuXbgAmAPqsnAohj6Fil
1xnbE2K48cHUxie7jgDNWpzPhzkMd0OZvUQWTvpZ/ykXxWtE4BThWOe+ivh7iP6hRWc+BN+pJh5I
RojEmz0BI3gzILsUZr6p1fSssPEg1MfmZH+iQjzbTv+LxvnRgPT0kJEebeTWyfTT04RRyCkQUVhw
X6tyy2HqbqUQCBStL+FZeC2Vy/AQZ4XLer9VbA91KyUEKY/82vEYiSWO12MKPgVMNJT7kqCJ9Mvq
WLrVPejza2OKfW8X11A2GIYKeUa9su4bhn8zIhsnRMrXds7Gf1p7cv6JDP9Y9k9ZeoCPiB2EAYpq
Tl7R8PyGgJqTfGRSxoiTDL/7cpDL4QU8AW4C117XRBRaafzjR/rA0n0tB5Qaw3MVhm/Mitdm2D9a
yNFbxWMMbx3JVWVfLFZtQRGcU7v4MLoaF464i6z7HcNFXSUle+XlmIyN5JW+Z4WvAIvZmnqWOgIX
KLunEJFsGbyyPWZnqFdjnqzMAE7Cj+fXuwQ4odP+WGjiHfBI06fEMzbNDTdXjrokxNJmzlfmBVen
bs5oSPbsDPlpyvRtdKNtvKhz6vlgRET/vKopA45FxCPuwYZ+vetJPqvAzfMwFYpFMi/GnN2VZz92
RfrqYIebXftk2O1TzUWiDWQfORzUIjsmxMG/GO2uIy/N8YJnhcLTyPW6i6aIHt1dJdWNhdqHk4Mf
C8Jo61FKyaa4miL+0BEDSj/+jlutD0FaA/aVsM994iaHbWAUJgdN9VWzpWLJBnGKcDaPa9gt2DaG
eocqbFO59W8+GrLJXqVwvwo9ogOlhzcYCgB/u7NAVChxFPazAq8F3xa3aG6yKzGODP5fg1q9eq03
PveQ6GMS5B1RQjzB17ER7GxKi9p1FlOHATh5UIh7YSRsy4LoHFmrPTYbhCYzhxyrxtx7LHjDD/aI
5RRNGpmFWOsXSU8scBppEf5yCFdwrG49VRa+OD+65yw7GnTCJpkQXQ6ePKzEjpywSwmMKwfUDvtx
1Ubr8V9JMV69QROHR5nJV8dKTY0p0ZnhVxa5x8zClpdo4zjk/XyCtLVK/R7LwwqFK0x3qV663F0y
OYFXFEkJVtzala59GLHVijpBem7EHGiSLDbAmCxa8BUCOLhZ+1j6rxV2pHXRSkILuh8ADivWVGqc
Lsz4+dgjcbADuGnR04TP0WdVmYq/iusmJNy1GoKNnhml1EoeXM6cB2+w/7jTsDDlmnJV2Sic1Liz
Yjjao34P4uzUvsuufGaOfCSL6Tmh5rWb+E7IzdnF6EaQC2LcPz1uRhm+Gl11zAcWsaM2DpmNipcL
TTB3ABk8RiGDLNBzoFu3s5891JM4Fjbyo4w8gmlx6rRM/EX/HgroCrRZxknwW6joNkmfnMA34Cmt
KUqRhJit2rcFcICmb49GDd7KxHyIBpCifDqWCUYoVssFWnrJHLMOffhdxi5k8NyOzGWDd6s1tn0A
Kz8+Z+NmVh73kd++ZVjGIaxS7MO1MjczJFZDcpnF4OB0Eb3GpCDPOKWn8BkWAHsnElefbG9Gf9sl
+Ej69y7GbFBh5POzj+wpisn1JBPpqe5R6KVWeneCebH2DsQA+eldNhKvk+NtiYACH0SmRHdUTUmB
gk316Fpfc+nu0ZXL3Ti6h3R6s+fqkKYEY8E+e1ZgonvecI8mlyiQv45psA/Yx5xHbiuPmPjkTBZe
+5pH9qEN4oOTvbSoouCssPHv9aYZsWChJmhFdvXZ2BBhtcvJv2Zt98Djqk1CzNmN4dzG5ehFT3kx
HzS2D0ZFB5MtDp9B0OXcZS3rLXSKJKpbj07zpvEYBD+TyweAmfXfoSf7Q2WnkAdutmMkZQW6k7Pq
L5UGbcxJaIcLYiLemO6vJudNo5ztmOwGSAlcAV+MI7rHETkx1HWncjX0d9TI0vvKpXmUS55QF71M
GH/IyVs53bSvLYqDvN/K3l3H0WZibF7H8QtWfrgmwFWy6RGSx3PoNy8hP0HH7NXJsrVvnyQP1Uxp
4bZvNNF4MhvEWN/AMnehrM9qZNU6xmfPxSMckdOKu9k9URjAGVQUYFbCcdyvG9rP0uh2/Gr2ncix
xXgZrePsi2GfKIkdbHvjKVrSb+35ULtmRq0fwhNEdTuU39Iley0YToXyriMZ9EUdXIexOMq2vBcu
rKrZZvlcqQ9Ly7Mbl4Saw99hc3KdBGM9rxi4BnFD8RaOeGQJCY7n/rxAwAFa73xX3Bg9Otg5xNXE
0GuSGkKaxneNFdNT8s6cCOO/mfxGsXHQyXDpAgRm9vjcjU5+Kvr2C4EBb3eRk1sbR1wGuY82zlqb
7IO9DndWK5But+LVsKhsW+dPugxs4/qQO829gUzouLNJxY8ve1K/+tr88JJ0rVpnbTHDDtIMb6TY
JzqhgVVbgBw7y5v3Ve68eNZ4aG9TEcDtD9srapuTlVPUjuOq7dv3gmmHi9/rYaj5SwnStBvxAbNq
b8/9+KDMZI1O8lkVLaVEc8ljDqFkbJ+qkpjYsWpPYYB9aTHXt84KUcmtbbPsAb/7TVIQsOsNY9ZF
2fsQ23dom5Q8hlfsHPYjSIKBegLIQUd8ZD5A3JsOX4Pe2dXjsI9isj6pvJhXH+cRn4fni+jUFBXp
o755630PvD9y8HMHPiXGaYSH4CoApIw5BAQyPBu0V2WaH0mcw+7nnHSVftmDfJmoNews2xBUAJGG
xn9JknI6lmQSq5PrFzdzJyIk68ksHuXc4TJgCVYGP5mVbZ05r7dZQYycFK8RUYlgUkWAlRclYRyH
/PH6t6UnssvcxXK28wZuLFRolI9ATKdvhDpkXvsstM9N+2loPMye8Rw07QKWektnn+eYaVgM0AL9
T7sqhfWVZhCnUMGsuPvZSnjrJmZ2N7p/9NiSB0N/9mAX3T3QaGGFfegEJ4TpWJeMED3EdjXFSNug
zXyyY9bXMKlb56K7ZG3Fb3VDTnjKYeS8t+wbHgr6nCQJz8z7kyLeVcOZaPAt5f/GQ7Pu5+91+Ls2
f1UZLpUsKV+IsCI1p1pXwbjq7CJHf2RSeppsKDmt3W0fHn0RswqPcMomBVm/TvcKk5Mwhx69q0sD
qFy2yy7axBxrjVas9zXSOsjt7JKSdUY7QTTDAe7sO9kq1yb8ZVDh0Iwbr1lMWkxS63Mehn9ZJzKx
MDo0zZD0mN9l87Ow4z++2f34NTY3lRLo7aUZGz3OrVqXsKZx9lSwXKZ6CkE2z3+zJmLQJ85dfeNc
hkNzK3wSUpQBgQmMgaadZro6+2KdDTC1pLp1icdZPH0yv91Y/HgjTyTVrHxls/6VV3ol7AdRJESx
RIDCtwJQftvF666PL5nr3500fyTcdgks/04Tml+fqobdO+6alEU2yM7T6CaM51KX8aRq95AcwT7F
ZDLQK7XI5maXxXvzi7f4YjB9yPt+nfjBdsqqEzWdj7EO88AOzMY2rHDlsfNqsap33rRx3QvKx5Tr
6DbPF/SNlBGKbBZqy+RPxvmfxs01KZesQRSvdJgLDBadkmm9MK3B/ce54US4/wbIZcHI6ud5ZG/X
hqRqzFyFGYiVnKEGakjsbzVk9ZSlWnEtDMjnufPDphm9BbUvslqcWVl2CZkp29N4FJphbx1xrqui
XxU+MYWj+FH+A/iY9ei/+1m4m9MF3GAfJH9lBqxiAFFD5/HStocBZzYoZwoXvdFRu88ek5nnYRN7
F0Uf1mY1otlhcUmjP04PlRZ7k1qR8NAaJopRY3d/7QcB4qfYdGlAubLpiUfQOA9JCJNbFlD9jJyx
XZH8TMlfb8psnyQ4g+Zw3Y7DOtD2qoYLPBAO2XV6ZTFGMxBe6XhJL1arDpo5iXTEcOjN4Bi4DQhH
b0hWcdf4S9d6qUQYXIn6xaq6Xe9s1L+wdybLbWTZlv2VZzX3MO+bQU0AR0uABCg2EiduJCR53/f+
9bWOFFUpxcvIyhyWWZmFKUKiGHQA7veee87ae48IWdXdoBYbFKE1HQl2tJ0RgxCSAzxjpoEgA4jn
GZ8Tbsi9FSh3oWqvtWlGItlum3zczeplUq89PxbhbgrIOtHMpWz3FYvUFSRglvcRJCB7BQDY6D5U
w13g4rLYbue4pcT46OL8kBH5TIBrfq4xWpta/TkiC7It6jPV+YLOoRrwaBgQA0A68Q5sVIbHRZru
MlhA3eYx8ibsHEHfje9t0W6U+KnFAjYsCGpDE1ugTgijZ1VzPnlYWpAMDFPzOBq42zk4FbGY5JG3
z9LPdX9AisSRr9sCYBITkTDBW+6V7rnu0zOtLlgWAjcIpsPvsbOXJ+hPwLJxNcLbqSh+TVbmdK8P
WLir2ZfCLY/69JY3s73TwhSvQfreRWbg5WWey4KezlI8TQ0zQ8e4YMx4H6TGKRhJG2mUialsyuhd
NfRjiDBM0zGeKev2i2bH92atEh3SsxxVc3ozHbb8sCrheBZu9iJ8gsRb17S6GooxxH/3ZLgEm7An
daCdaVAoDIAqCFwnCl7moH8fIvQSROkCDJBGmOMaRXOTw16Q30ab0EqdzMcFqSsk3LwfckajtTfb
J47p+LQEK9PGhd+dANrROTA1WmbNTyr8w63lsSgDZtfkVk23HN2JNw0YnL1BmeE0k28rlo+w6/A5
a7fT8EXpzi5GxZWb7izSy1NGJcQSGN1rGdnbpTrixsIUeLCx247pFLh4uqwZorOQn+3u0X2Lrc+U
EYeIk9DQIrWPKwEbEnoKDLiUcLcspa/TWUqyqxrmO0+rfVGg4t+RVtomrIhGZko2aM5WHecDbC5d
zfyhCCHG9AxjjM3IfMoCGkhdNKNJkOCvJp1EcmpWuQG11Sj1GZlEdyK3EKc7xXhx7fZxGEcOGY2G
gY9o1B30LGJoSsk+brDpTdAfApA13OKazHUNmfAiPOXoKFNfwqfcO4NBsCMTYVNmw4FMiRuZF1Nf
4ZBHBrgf1GiyyO8jWEwmzLbMmmeZOrvJxWIIbck0umQs7cp8umVQHcjEGitkZtcyxS6fe5lpDzLd
Bvl9Ghl3wxCG/iwTcFdm4YNMxWPG47PMyQ2ZmOeMzl2ZoYONZtfIQDLAdB3jr4/5x7xdJu+B8cll
EG/ljvWtYjSfyIzeYVgfMbR3TT+SGT4UVcg7xly/Z8BvyKS/kZm/JtN/iJP3SXgABTDA+0EICCuA
4GrHfYlJQiMkgRJcUbOwLApjgObyLRfqYBD+wBUSIQJJsEETPGEUYqEVBuEWDCEYlsdZeIZeyAYD
xMECdaCSFiUybGZnw0H0oDIMQHdkVnwJACXoRogRp/7at8uGWr/1G6EqYJyYzGXkqABcxEJedMJg
IHhB9dKOTxD+uAIdPPRl2xgjRaE3HDAOT3iOGrqrEcIjB/UAlDxqwn5EQoFAK6fnVMiQWhiRZbiZ
uodWp8Vgf+m+Bi7umSrRzGpR7MIOHVZAptw2jZ5jIVAcYVHgzDLkFezV+mg89A0g0zijZOqaT5Gw
LIZQLdgIw1qm8TEJQuweva+qUVGIVTksTNrEvmoPj7lJMmUrxIwNOhMJQ6MLTTOB1eA/4WxJqWPH
FubGFPomEA4HrJHbMHlShNCBysIAFusQ29TuGrU88/6Qb2WG2rrsMdUvhfXRhfoZhf/xhARK+Li7
/NAKIeQKK1QLNTQJP0Si6VdNiKJa2KIEyGgS2sgZt3QdLR9lzrdAeCRNyCTDOuccZ1shllphlxwg
plhops69LkI3kZWK3l94JyGfmEp560RoqEkAp4rG5bYAlcKYSaUtz7AjAA8SmqoUrgrnjFk4q2g5
xWBXuvBXuT2RbtiwkCQztmVCaeXCa9mAW3o0D4eq2FVq63DvwXbpQnnN4F61YF/gX7EUS43S+y33
8WahbFaEFau65K4Qeszs2nrVm5QqLL2cBN/DXAX2FOasEvpMBUOb7LlC94WLVuw4AfXBTVk4IOcL
TgTGWp3xTnMRzvHy0MarBkYfderSRaG4JUXkQF/8w6vzt8YOsI3s7vLWaB+SWn9seumZYndXRniQ
E9MJW2d3G3LGJghluLsG861yJuGXyIdsN485ootmOuBAO+3AmNeRNV4JwNDOgKPWm4Wnx6Uhp4Je
77JsPcLShQCshQXsgQIXoQMxWdmhcOFkJeRgA0LoCEsYCFU4C1/YAxoaQhxWTKxRGGr0tk44iPRr
M+eGH6boPh484zJrCh6dlcTR858rZP4eORYjNk/0lTAni/K7Gsf1bByxBGnNLYxzux6FkUyFliyF
m2yFoAzxQmtpjiFtYffsF/gAY8EeRchLXRhMo/vk8DoMYTMBRpgKv07CbA7Am5pQnKrwnI6QnbII
eMJ6qsEt+8F+AoHaQoPGYKE2HOcwqb4SQ813qNWJ2kKJ4+iEBwhV6ghfmgtpaghzWjfZBmg89wkx
tunsvxbqoeKtfdA8iSbrnlPw1VQ4Vr1R3wmuYgATxOUW65rUo1HTE6ZcAcHawLD029ST+TQLI+sC
y+qcsg8ujnGR2brwhYu5GRUFlL21FdDHkQyHFhkjIVb4QAHkhvPiXLtg+D57aA86rwlXeq1z4ADi
HYXmrYp9KnRvJZyvI8RvK+zvIhRw8IMHBgxOhBC2QIW79LMq5HAvDPEkNDG9U4vX3jc7ZFgngsGe
aiA9lC3WvlsWaMZOQvKScdra4zAyP4fPJ/Ru2wjRXMkvtp1Op8EYvld2+xwI9TyopEXlnq5t5wk4
kPviMY3me7fAYjXQ8mRfqBPgqrDUjVDVDT6BQllnwlsTvtCt8EFu71ShsW3hslMhtFNQ7UqYbU/o
bTQpxqYlzo3yHrZbAfLmYEcAAdh3L/y3IyR4JUw4R5hN77KmeT3d5CjuGa7ozv2sMb8MLESvpgXd
MEzfkJc/RG51SqaSQVZD5J3SoIIN6rw8uVMEv+KKuDd2y7sxf+iFZcdtLtkA7gH/COmegbyTOzED
R7wRYdDdlUr+PsUHt1tsnxYY88zhGgDPV0LRo9GtdpGQ9a4w9n1xqoW55wS3K4Dw5x80Pli+KXx+
OEHq98LsDyr0fgbGvwjPn2jvtvD9KaA/N8udV+vuxkYCYIsWIIH6RA5YIITLYVJsjkVmh+eTVQXp
LoDupjH0MFvhA4GstLB+KA5Ee6CJCiHvamdT0w3aaDH1b9Gz6XjRUyrqhUB0DJEoGghXpAYSlUMq
egeOw/gGIYHwRAuhIYqoEUcknsdeZZSyCC6Sdkrn2yX6JR2Zj+VWZiAFp8XlJiwusYmBfZqAxKjd
QBN3ekUhwzKRkJRtW5uhwg+qItgaORV/uLDOz2utcvVNZsU4R3Qhyg/KeUw4EudsVt527EIoYf3T
IHqRVJQjrI/NsSvuZgXh1JAD+EuHY8Lpch7c/lNGiG/qIq62qu5Fm96iJrau6vjqRVgWui1B8zbG
vHlmHTQvItgqnnOOzihddCQvimhfqDLXNWIYS1QxvG5W2h6ljNt7uCArXUJmNR9ApzWAxh7WeZ66
ICcZJpgoxeZW6DLysjFmVUSVM4s+p13w7cjaUwTgtQJLMXeOy7GcIezz7JrnZOEpysTxGLOIJwxX
BJbNlqMWdl+aPEAeNlC75HAd9MmrgzmU9BIzHMszlNQYFm8gZ7yrhgRbKjAUpiVqdG2Kzbca7gsF
pfuMlu+ehT5ld8Pptxy1k9HAlwxVTY8+Qd7Wz180RE+G5ryWooIqmvmhp+OQ4jzz3MXjZwvxPqYv
jKGNivc6selHTaKsckRjVYjaakJ2VSG/KkSHhYWAX1sR23tbJKDsOpZlFotsN2xd/DUB15ga2X5E
TqEWO5FPUHsqjXywXqBqO0MTh7avD/klo6XbJU7FeLlGgB8D9HJo8ksTC5ghIdeQlv3BCjS+J7hN
BT6bGV5Taf+aRdp3HEO1uXfWVpnhJ2Tnj8tMcmsZ01Sa5oHzAls+E3Wcpu2D3jvqXZbh0sHmfqZb
QN7oZ5rcgEID9kEBCaHnEU1fjmgTbXiEM1i54D6bbXvOM7TbtEfMF8EAYq66ghLDaZM9NVK8xZ+Z
SsMgFfYdxX50l6qf7Kiq7m2znc9RfTeT2Oq7oY64eir1azTzC8sCZ770nTj1+q5WXf0Zqd29pwWs
wtgHADrpwcOo0cptsAd+x+WIBz1ScH8fJEWhToM91+jsygI3LsMy0JnPVQAek5PG2OsBeaoMjrzM
iU642P/5X//4Mw5I090EgMIbdnIYafNBtntCcTWVRZHjWOrU892ksVeoOHjTjOPGD/VxOxjjvLHj
STtokDgEyR1KdVDPdmsWBHg3Gr7Bfj5N5qY3teaExch70SzBBhvm5AAhozJFOHdqkjyqDKJbrPYU
lJAUwpgcG7U1HVoy49KwhD+ztAorAaybO/fZmww+CurrvEXQhnkcWi6fgCeMXVIsI4KBBAet1J6X
ZK7pXDtvcsbfmTEIpB1i0xy2IRe2rGcEUufcbai1+2E+o1ftkMQux6qetGOHBtyMuulI7iWiIPfa
GJN3349Fja06BwfTi6ujZk8bT0/6a2UPpzYumHuqTLVxdUITouOjEgTLdCKg5CFk1KS42nlIDeU8
dOqqtCgtmIjtmsJsrs1QH4ac6fhSFopfaa69C/FApafhLgBxpumG2yofDgsJpLZeAmvQel1VkCur
sI17ZnO439QuZg25YeGdhiXkMTEb/Gk13XctXizGIsPKwOmTrIXA3Sj6jDtWkHZbJUUqaViOiRln
sa/d7C1VqKijubH3+kyC1nha4sC8m3ICyPvOOVWdup/KIEGeeDAsWHdaZu96/1X3MoW+rTrSh6kp
taPgmi6ltaW0j7DcEYecaLQYi1cviqqGgJIguaUbaLuUImI1DHV9DehNUG6+IK0cD03UvEwEwu1b
iR6z26mm9dITKUk1EEZIMtu9WrfOS56pxblXeYq9nuZ0EcaPxXStixCz7yRUTjr+LxXjJ+YJ1qOJ
uZhfYh0vmVc9ba+cjhrNbBxbMcalwkyWs4Xyy84hJ/vMvlra0pMZAoagDBkRB0H1eRnjb+jf/VLj
XKxj8oBWmHNlY9wMh7W2HuNXjeQv01A+lNZ+Gen5IT1Kz3Oq3DzFuCxele4jsHkKc+uTSb2juuPG
wjqC6RbTNLoya68eNcaZyve660TITbRU2jYr6v8sDbjJO/SIQw3cqs84E9q2sVFYcteKr8ZZTy4p
MK1j5uhnI3bXcO+VU7z1FtDXKAzfQ7Pemp4Bod/kuJamDma5qv3kZdVJJSJ6lYAjIxphwWwVKuGq
AygGRIkXkq3mz1XerBeQq6E1DlTdSWg0oP6FuTFp3qO2Y8oZVwpStvbdGnQ/6FvCRwsAxAIqc5UE
IzLARsY7nFaKoMp8i4+hMZ0FCRwT+NqctgPGlAZRb9AZzjWJpkco7XGtAnVXoA1z8zDB5BrywdjL
mtSA1agTG+qy99ZFICrqlyBTHxr63G3SX2Yzoqe7lBFEXP6ZM/KtNQi70KfxNWwx6q+W8muUjA6T
S44eUfGgxb36QNDY5PqJDVWQGODZduFibmG04EYrjlcz3g8NsJhm+LQuR7LCqQj1aFhFtobxRF2R
XeAqW+Io2P/1QVthk+RuI9t+cYMYFUWPrDKa6bAMi7lGW7Yp6SzhsE+iGDv3w5iP7ievQ6CJ/Hun
aMiUE+3ByTwaVzkhJyNjv4Hjj12kqD7C6WKGHnMtLTk6dnoo0uYLH1MFggjqhBPPZo4tkrSscV9n
xafCEKvw2Gs3YOCwNc3Ur5tmRO8YQVRMMmUrsL1WYumS0axyGwdrbjEHLz1yvaNo3xTYVeNsWOOM
qu/0EdlupVe4PVgswxE58FYPoFs3zDWUMIICI5Yt6yM8pjh8+0Z8KWJrpCOqvbTcgXqP419rotoP
ygIzSDjiPs2+NWk94yZpLTt8/Hz67/iwJR8qGWCbMErfBq6f4USygU7Av1+JH0IYy1LBY8J3iXiF
WssOrptpO1fHVDasU4wbm2pfBSV9P7c6YzoqjLq+Vgt98qNjFDP5z+oRBBqPSZ4x+6EYeT0Fw/6V
XnAIAu4Z/SjrnF01ho+eeT+Dpj46ks3MGenEixtXWt9EG6caynNKHAYua+hGDYpfN0m3tF24EeaA
QF4eYjQJpyFRncu4MNbBzcJCL5cz30XJqlXVdCgUlVOiU5Nu3w0bfUntTzwUq8lVPCT0DrdgAZun
eBjuMWROFW+nsGo7S+PuzN4A9uTFPLQKAPb8iiFRRV4FhjRYqERb8uJEO46FV6zWB8PU5wuJg2aT
paeGiXDKZvXVotXUkuC7Xvp0z0CxK5wHfDlY2uvnDsOPZME14kulUE4zXgtmZW3grtp80hLKI9ZS
BZt8esG1g4url+KX894E75jGR4uOUs31Xc7/ivc9yACrpo3jDRguLZS3xzS3/Y7wkpHPw3C+B82j
axCXU37DAWKV5kiqAox9+cB4M1yvPEwecTRte2zDZBvl5p2NL4Q7pMdc6zFzitd11B6ufcn+nznb
lhc+BExQSkjRLXiBDZmdzU9daa5V+5w7xsaD8MeH+MGE+4i/6Ga9sThdQhkRmaK/OTqqJqG8Uw5J
ZvXchjAdiXLvWuoFr+iXkIgMwARMdgvrps10E7v0QzGaY+gOn20ogoVufDJEX4ukxxHvMnTlQ0h+
ZzyphwWYN0/LT7ZHf9Vqvg3NPm9e0uymliccdFcEuTTD3VDhXO0ZL5Vj1+iNmRcV4UVDE+9FzMFR
UxfQJ9jZZwnYsyRcMyRzX8s+3Kd9sIWBIOIvPalz6s8ELE+1u+YiFcOPemXVDhJA89kBhGlTeJkx
8xtymDz32xjXlzDrOXTFq0rV9kbcHukDHNHcnLuIkaeyy8fyLCIKk1lGjM8Dzwvibw9pA9QRlkZw
Cfct5eiUXIv2c+F8LGq30TH1xGwK8/pYD1YRLUPNDj6lDQ3gjlhH1w0PdCMvbVYdTRNLiE/ZRNFf
WzK0tugYEl+hdvG+n7vdQh7cWk3st87t7lh79OOYK/dFhD4kcCkieiUX+Gs/edBWhEAzLMVmVGd+
UauKxNq7X41M540zfQ58uEeeVAbRHaPMBYt2w3jodO3DrlkyZo+8D0a8tkEMfaNiL5m/B4DfSvfZ
ooSqqNz06GybWAdUJD3EMjPJt6jE8dvEqNreYueyzWzzbSoAnfUWwSxdjplxst+rxedQyd7HYr4Y
o7oepSzhqKy32YfSJ0d3zk5J6+1zjQdrgHmN7etAhRpi2q230bT2YgCk2NyPiuMyKGXFYRZ4Bz7U
U6yjZQcaQvYBEoDxOFtE6F27ukLUukBhd4RHNNZ4INZoU7rhEQeWHdLEB7q02wwKzMrnSxtEb6o3
P7tOj7cf/NJo6eupac4RRtutS7mn0wfD6mCP8SiTwvBQjfW6MpVXxWu/aznAqIFLVUr3E1hS6Jam
3nu1ubEhsPS4xeAn2diWArfKjCM1923LGtMP3RrXu7uyUQ7FUCCy5XyLNEEpn3P7SP/2rsNBKO/D
Q2HFFMOMbPu0u8RUwPngvBgFda4X4MGJmX7XmJ/T+ZaQuYVTw8HSGS9i+xBoT0Ez3qkmYO6sfEmn
nKaggzVC+MgZ9DPhAVjMYX62U6PkBO64zgmZJBZiMykKXk7Ari7WpjOGD1axThP7aBpUkUM33Kvs
jmsXa/yqfO8mpgZdNctOrq3dNv78i5LvzyjCXzORNQkS/0cksqjjTOgpUgct1zCQj/wlaLzMEn0W
RxCfqdS0z5LnEHctvw6AtUrlMU1jbHv48Gn9euRj5lF/NiqHKCGPO16dY//H5Yjm8R8ZzX+J2v7L
b/+d5O2/Ta38f1eB+S+Tt0/xt1vUfSva7lv8e/q2yff9VGF6f6CV1JBOWqrtaPhmoXP8qcL0/jAd
h2BJMiYdrIZ0g8/4TxWm6fyhgz6bqunZrm5rjv5/dJh8iQO6a7k2tpuMx0znP9FhemhAf7vPNBtp
kupys/FzkHuJSvOX6G2OXJ6tNthFV/K89/bcYkBrbE2dRJOyuA6uydIQdP12rowWGj70cyuH5rVw
IurMGkOAqWSkjlXnsiFAxWNRpa0+gmaqleMdjMrH5wWTuESrWcJmdD0lrfOUECW9Cz/irNjTLN7g
DENPD6ghxI+e/AsL3+AUxQB1d9KlpwEyREHjug89Qg6n2D4Wef46/QjJFhfqZpmOeIggX7PGs1IX
6h0zJmcPW1JkbbuljS3dIT29YgYJhIhESOlMd1sMg/sY5uV35gRbTVvolg3txSyQnUw558R2UXDk
gQU+9CQ+1Jn6ZDld/Ih861AlTFFth4F7ahWsCmXrG+m4o1I1H+aarJgotUs6GNPFOyoK7uacqenB
aHQgDYME4lIhqcvrIfECvBNWSoJjUaXsLYUSoZgmEikUQjsnbf3/n+MCL5v5aa6+/c//cSv7omvm
R4bd5W/Po24RLPv3SurX9/Tbfx3a7L34+mtO7Y/v+vkUM3n+w7ZAblxHnhRX44H8+RTLV3AE0yye
JM34+ZU/n2LN+wN3ZEwJTJfxtG45XMSfamq+pNuepzOs9Oi5qZ75nzzF/MzfHmNXxVcYBTW/oOrG
iVX9y3bhMPV2A/J0nwLG7ngASb96NVxiEgFIpfC2FNoTszDmM7QJ+o1h7h2ka/ZBC0+OcudpmySW
v5NJ4/nJYhvWn3Xzvhu+Y/WxKjNavfFDm9yp2QfFcknCTX/P4RVZQ9RdCvXDyD/HKZTTxUuvdv0W
E6Sd+SPmTeIC5ROe3rXbXl9rFNzJOsMUlebIKQExSRCRrnjeOEmRetZxFMDZNdxPyV3CuYMAGU6S
u+CdoqB5q74lwJYl7vYbjxCYQr6jH+7z6hAt13p+8eajZxKTtY8ZsXOCTX1O8zRdEIbT+MBitLd2
hr5tUS5AQY8HdfENdJpUOfNuIF5+QBC9CbPthP4oOSzfRw3gYIXiAQso5zg7G93ZzE9utaH4bIZN
A/NEeo4At7sKcw801AmADhi6n8Zr9xl6MdV2KM0r2tXLOp/8JtvWEA3ZGltZ4PHsc21undifQdPA
MtAM4tmMzm1NnFfN1CFm+L8FgUPnNRIssC9JytAoPX/mVv+2tf9aaqD3/283j6lZltgAsNmwVXFv
/7oHTOhtWIQt9QmzdfpTWv2gddWu8NpDgLU0Ydq7QG8Odk/sUmVuW4agKaAmuvKH3MBDJiX0whg3
YL9bSQ+J7HI992SQsoVopMp3kgs132tliekOuLRKvD0ONWalrerizYtJH7Q4+vevP4OY3mOaegP6
9SZFjLZJlROzdor+K0QNveZhZZJcMFKO4xXLCgpIA0/bvGr5Y+seoxAr8lvRvjXmdaQhOSIEtt4n
Msdw0GQLOGMt2ZP5rj6FyrWbnmYPAcDRJgsvNhn4vCnTTYletfKV5hEeKi+d+6Tob0P8SklFxquG
3m9UV4Z3zejoutWTbbFjvabZm9ntyuEpHp9qE8N8jH4L9Ub/wh+o+W0KdZBTxDrBzfEuhGxVV3uE
0SNQR5rjSKSZDUbo7RSO8mb/1OTfS+sGxUlkBGKZc+l9crUj/j4DZGSwncVjdCWu9NPWjS+Vc+2d
U+d9GYtHqO7Ju6bZZUkfmMnp4xNo32IdEWJpxY6HcKjuKG+DBrTvpaAfrSJ6vozta8kD7D0NJQIK
glWGp7J+pTOCLD4brw4/A0C0ONn9RVfuluVzojw22QdhsSgaY/NQ5B9O/4U/TOvXKdhrzWaqr9P4
yfQ+0U6OQ0ThEDabCkGec7VMBHR+1jy33lV30eKuvXfLeP8RPbcK6WT1CWIz7MeHOwcdHD56KJ05
M7/mwVNrna8Dy1L3MGbRQa9YkAAuGSLtc/5tRMPe6swjkc/gCVimzyxvto9YcF8pzVGPnV0X9uu0
Lfd19/Mh+o8K5H+v+v3bvyU/61ZWACto6yi+//zZkqf+2282Pza8a/9NNrq2z7r/bcMhf/Pf/eJ/
fft3tk3Nphz8+23z/J51779umD/+/p8bpvmHxW7J3mfCnmumy47054Zp/gEyY1oi0gVNMFwK4j83
TMP+22R3w/rDFT8SNlqL0tg0/kP7EerxX+teXUecYrArkzpPZQ6y+Puap45hroQpSa2iXe5qytHc
r+xJzJg21lLfmxhdT+4tcfUDvkeYIzKfvOlE9pEnrlV4RBW5TwThDlGqr9EeHMm4qtWaOCRM83nm
3OhQDs7aPJKYV5oME1d0KRYdtTG2DSMpxOuCmKj8u0rv5VIoFyY+KMuzp9AyYSXWKlfmKRtYDUSz
nvqY5A9L8DCXXxe40aHYYo5PlBFo+d1irOy55prE6ALq45nMUtu7YBU4Od5KA1K3GSjO+EEkwgLE
xo5BFD2EA5Mmxs1MvknKNZJ+RUo88aZko6KXuFQhfqF2SxsT0AABATbjW3l7ImXCshXBr6QGD9JR
bKnF012s8BJcLLDwb7AMZBj5NiaJZcoB1z+IzzDQlJIk56Ip5sgPRLJOaVeFdHqa2SC5UEHuhcLX
OavErAY61saYUbp4p9BiXqvjJzejUuC6J7wmmBNgBhkRqkIIlxdugYp2WhVu8zK6C+toYwgBHnzT
GGl6oAB2sBwK2mRDCLwT0jWNkt2I2E4wl3nAlz2+9fUJ22RggB0aD3vwfA07CVxZAcctwm1QbcIa
EYPFWMXwuIgQpIPJvFynYr1MIRhyfB2TV0tiS+mvAM5DrMHHIMPbJ/Z9GL+VuF+17w5ck+nW6xiM
ynD0dVa+NERWYWMwdhh86C8W7exSQ114E+wDYSkE7YtcJT4h2IPVa7JjVmV4U0y4HqJ18cjZ1oxl
DL4P54RNg9yli7VdPiE9T964q2gEEWdIWLRJzAw3KnDYWiE4rxogEWickoPBS5nqm/yJhyIon5SN
JbgB2fa2fhtq4ncjwlqIR6mVj3zRVuP0UmSUZ4SY0KLi0zvm7bJDs8EGhq6Qj6XtE0RswJU2CHY8
biaPhGxP8WuqusIZ/Qob0dJdNc1b2b6Q/o6MdG2WIi/hhuD2GkNjt3iAMfwYWDw6dIRPqPq6gLw0
o0e73SlUQ8rwZerUdZ8w9Gjdla5+6dqjRq9MWbh5uHMX5j4l2bUY2vhuiNJk5DxX5+vQfqk4sqpE
dip8Ej0aWlRTvlrd+u6+xqxRiJfUPXi0bakNnCrc0FRfZTlU30QznF3brhndwHSys7uVeALjGMeA
aKGHiovzWmeHSWNpVJHLrWGbQj63vGcj94r8Pu74vXGruFh7mX1dVU81QOlUzD59YD4oHjEgLqbY
K0hV35R7xbnYxL33gG+4Na+jo4K6WRmIrL79soj/k96TI4eFX3pPP9dGS2WgYtCIUh1ZO3/pCRiO
C73bxcwls+9t2fjLg1eRK404gEkI8/Bsx12f54g6Cnll7l2X6Txq+Ge47PD5ulqm7cwnPqjaYZx3
uOO5LCYVqIFG+BMj/o7xpJr6SJ/WUZXu3OnSqPtq5pjQyO2PPptTh1fgijPf5CGbph/PQFteVfUS
YPngmQQTUoOaqHTy6JbxALnqi+nscp16gk++FmlA/xJgioEnMdkdNzP5km8DfpptH+HM/LG5NfW1
nXQO37fAxUmb9zqeG0hT8orshzZ6xKB1jcv7v353tX+68/zy7ko1/su72zuEW9GJ7Hlen9PpiYyd
dW6E3P4o4hP804C4uvq7Yd4ryf2ssPVwhGibkwVc96+vhC3zv3/OzHNtFzJApwOl/n4lxaAoLlNi
PueSzW5bwRlxtyO2N9UDb5zlbZlAd8GRFFmv84OZ8xF94w1j5BVZN2WJxdbOxuS537XqHTahWbPS
q2taPuR0x+tbZd3VRGvE/PNqGDvCdFaqjZqLMJH+4V+/FNmt/3LH0kCjhebIq+F8/vsrMRLDpcmV
0ZiHg/U+oLrowDPzck6l1vzsofztecn7pz/LsB2DjAaTDu3vP6vRMi+KphwLFhPLDOpzH/lw3+8s
qLqPNvy/nM484/fTGfZsmmp4qk2tpNo47ul/OdqPLgynHkQIsFhvlgT5V8BjFaU7hCGHiaEn/roI
W2+6Un9G74/MACtdDzLpZRyZJIXhhighIEDtXmNAMacG+0h0p2v9WVb5omVGt6QvZO/ChlYfIT6t
+d6Lo+fESHYFD/kYd18tEIIAG+WYKFCPc3yrr8cJj1A6gXIVWZZcWnc8j169N4ubA4xqzNvGZbGY
rma/WaB3sQWv+9sYNTANB5XNVcoIBbcTN+FwW+/gUPmH7fU8qyDg82nIjUMIBDtREZhwXI6GPbXk
wvUhNoQXY3gMgKRa5UtuagclIjOVZ36uiber0doxRdHX3CmwCpOfOxcdaDAeMH9lvY+5bNkedIe9
DC34GEhMqbKSV0v7Qyc3IXhRezZa5HKp2WDWhL299SJVg8r3KPJwNCGDcizMWOiboDn2Hw5O3ZBw
SWT7w/w60MuAoGc8i0ASCQKbn0n6JXzIylS+7rLuta0v3bJF8bdNoFewQYK1hFGj7pmJmR14EFuw
8hoNPh1Ob/lmphcF4UxQxCu9o4RB+6+lb/K6ZEPJy9eFYZtTn8nxrVH+qDAcvcKHqn1x7Xot11yz
580Q2FKwDTWIx0M/4+oVORszxb7KPaYhBXDJ/wytRmQpawehJLM4tskejrjuwoMR569W3ew1YzyX
Iz4Dg68a9Aha9342lb0N5o/JBNfm9/2bMUS0fHI/S+kWxBG+/RSL+MdgAzKVePckOIemqzYmgnzM
dkk5bIyw5h3eqRbimfy0kFwcsq0MbJqmzv/dpKoikqscKFWPbJexff6xL29csRNN39vIIkoSZMt+
0ZBkVuU3JM7iS722pxPZZ3vZrg0asVIeVWj0lIKwdh4a2ZGs/IYelIzMl4U+E8kmuzlnDGueOK7X
8Dk9hZBOzoFJEEJaMDm07gY38ZMwPHQVriCaTjAKN4TyMgMPFmirNMDtNPIHazh3dG6WoqWouo3u
h051rRFM3pL1iQM7023gE/7coNlUaE8FURHyE1xqam78koubBhRm2xKVNfdyMwrrw47F0HoO2cow
jXWZ47IODKO+Y1JE6Iu+6zHusmum74ADlCJUN144+/JUxqBBy4DlPFueUcM2OoRp7xWDrZluGb1y
tsNKp9aIkEeUOuGxF4fxoKwXTo3UtXkpnenHbtVjEYrrhaNiwjXW+xysyMA1Wp6yhttllqp6esq7
DzlEOPhyyRmjqceNo9/STP9xFUAxRHHcRM6ZJuHGyK99e5MiaqS1gGaFTdGkCo88aC3o6MiJcOQZ
sCd5S+lvSlFsI7NMZ3WDuwftE3sq/QKkN6roBL0SkboneDcymr1eJPDR6Lol8qSKLy0pyTavZ1D8
ReAVb4O3IA9Xtos0rBzFXK0N9tgauWjq4v4lr+8xPdRW8lU5WbTksCiIURGUG2iQM3ji/0XdeSxH
rmRb9l967s+gHGLSg9CCQREUSXICYyaT0MohHMDX9wKrq6vyWvcte8M2qwq7TKYIBgD34+fsvfay
UI3kz38fLLgblqNDwC4acKM5GEJLn2Kuxc1hPUjs9p6LxTr5JChia74GOQ9h94BJxVQs0t7P5TO3
IdaE2S9Vsu5TZzLR3sIZWOWZOiwnqt7M7zy0D24zsRnNK6eRa0JNiW7YE4dFcG/BOZMTCyIKI2zv
UBzumcJwE7yH/fuS2RJnfHo89eodawXmz4r8luLAZV2N+qVPn83yK4HHvzTT0PluNE6omvdgDANe
jI0sFgtZso7VvOnKQ01Jz8DHJBjLWy3/x/mwZdSyH+1LTwW5dJjnfm2PyDnq8r7G8FMRmB0yszaE
XFuQRMxupm0bbyPj0JoPpPeF8aHOnwJCxGP0+VsP1E6Im/IXuudV9NRRES/XWpPk5j7mCCoJ1/3n
m63oEQfdFbJghgKi6dCsIwH0K4TwHCcVkTxLKxHekRynvdPkXEWNVgmtBO7zEn6RFCgN2HSNfWV+
obaIzHKNoH3VNBcaezuqDEttIymJqfxRon8w053ToWRo3UsZ/0RS7ybPfv/EykrY1KqHXs12v3dZ
hH/HQOH87GxEJA/JddGeBetmSLB12D1X9tOYfgiWZ3aAkMeHw2p3k5GFKiv6ohIVs3dT5k9M36Lu
zs02yXAI42NGxtJ8ixCFUEF+iqUIWi7Z3L94ZJh3a9ODaGjBRwF5H/k3xN5PgAsKjIL6I4B2WCFC
hW0gY9QmzoBol6DnXq5SYZ5KDN6eOpo2OJkseBZRczeP0F5ma0NrBx2CsQ+Mftc1Lq3eiewF3mZP
wD39jkaATcDhnTUQrezgKSNw2AyG7cQzRZg7vHYeJJY/M2/vSDZZm/k7neEcOqNo45OOD1VT8B6S
NVkVig3Bo4tu0nt3uCLYZ8wfUbgXNm1UtdxAYosrZ115tJxZJMviPAqE+imKLoHBbe7WCBrC+Ye0
nkpEYcvPz3PgDG+e9cy4fZWTHhKtB6QmcYIigHYs0sx1hrt7KuXaDbGxgiqyeo1JHtlo2K2lRE86
WZQHauNneB8D58EunZ2F1cplkSzSm674oQaSj/1gZbkRqd7sDoBKm5zHqoI807FUUTc60AXRT1E1
8Guohs38cfmHFUfRJkZbXrTHwsq3Nm1XoSE9f/X0QIz8tbVJ96Z4WcI8I9bDNvsy51dCf2z7CWHN
qkel6IgnjdnYsr5sa1iVkLDsWSzMfy44VFD5tdwoFmuTCVVCP2m7I3dNcvToUWbujQaRr/s120ST
8JEglF6pUWLn4c1O8faAcnXF910D8Qu67T55L4GsOYGzVsSAmROzAPO9xLUeRtwTKscyCfObjm1K
qwEO8RpxEm+GOEGE5Qp9awq7gqDotQ0jXqJ5LoHQLEwVha7JAu4BVvP79+e0awSfUVqTGMHT5nVA
vjG84RLpljFDzW1HXuOEaKbjAczSnuERmhpUKBOo2ZQY84TVTrA6IGvm2PU+9TMivvywLBLCA8xo
3jQuzx3zJLUs70G/czgSjt74UHB2X34bcW3rxO/XXQcnohx2qL+3veQxMyjCnBjxTnR12nznuuX7
BB3MDCmNu51sviam1S1dqYTmQVpMO99BPFmzWUzWTaDuckbMy2nf9scdNcrIiEi02XZJOJ5tcShb
jRWQ0lfG5yKzwSCpLZGehGC+DNGEfxeE5nTuVXScE+M90SGrOgEpBMos/Y5O9peSeqydry5uEJ/t
bGAGH9LfSxwEnbhAKHqXtmFrgyGlzuuqh6jmdzjmnkSHg+3Fu6XwzFq24nEkeZndLcO0yW4O8mOT
C/LFodHOCGW1+aFIC5swhKUGunSKSrbslUZGyq3szmduB8M7SE1E6dKDRJCWIX9rCf1oqNKWgPSy
2+RhvGkQl+NYWnUmREWs5zyY+hdmS8c6DjnXIP5sUeB5XchOiemJvk/rGjfu8DLP6hZIFAHUy2x+
Xn3CImvBbxp0CZciKxchPrxsH7T5ndDqFgLDce4aXGPpi20x+4lBqZXJ9fvc+t8aG0BG5X/f7f7/
0/7/bun/66v/58zg30cG//P/J7J58LeDhftKdX30kf8xW1j+yD9mC8JlgsBBP3Bd13N8w3E5o/9j
uCBsE+UMynw/kJzPPeNfwwXH+i/TAZLAd1zre4j/P/45jbeN/zJsI7D4jsSZ7vr/reHCN7n8X90I
6dombw+HjxWQLItS/C99FV2V+ewYqUcGXJoc+/pztBVL/eyQdteRl+4ET37ciq3Xt9yTHC9C9tlj
v5zK2vqpjILgZLrV0fUX2bHrTZu/b5Y4f3ageH+O6dMPQVtm0MpjBPNnB0PXUVLGtumuxehimehT
iJTGCKf83PWLVHrApRwH/mFQBYrGpEofVAQIWIrkoa47i2TL+OgWSfXcWONamRlz2aZ3Ac31T5mP
Vt3wi+aOlME5Ivh6bou7BkfqrRuoj6ayie5JI5r3yukgTDDLNNCvb4yy6U9Rk3wYkznelnYevVCc
PUQ2W7GKM0z+tvkRuY1DZsIc3YOqsW8VCJUh1Fc70cV/+oiWj+CPS+j4poN4g8vnScc0/9LkadyJ
oFAL1xLJM7hrh8w/f7/kbuefUZf3R6lhhritMhE3hvkPw4VpJi3dwC1V2MzrxMdame6jyBzPMQbu
DSSN6IxLaRMkiXioR/Haynw6Z3i7Hjw6YnOv86fKNW+jGs9hO8JL03UdXuKydIkQpt5QAZHbZtJB
n4v3XkHCquZdUJHaxE/l2vsxD8Zq7iGLTejQCOK26ZFHdn2dJEjiv7+Jlvndn5+Qa1sIWxCw8FAh
Y/vLTTTMaeaaHUyhUeufDu5M5rDxeAmdKTlGEW8biSwnYPkY6/DNmcqX1jSTB+GGv3BWYfsXYfzw
/UvzwOEucHt7//1r3y+Fy5CArCpa95OBSclOXkJoFOQqZRDTmA29iLZyEZ4n28zp8V4MEn/J8uIN
07EWw3Cri3G69tVAt9diNvf9zVjl05WNi42Cp2xvA1hzg/a+iGZU3yoU+L5xgX5/+f2CLtbbQcuK
yBEnMTTU4ApD13Y/3EDeZ5MfI5Kph32JoUSB+9mKwE/e/CnDnambB8Psq3vTrg9jSLwKdJR0O6oA
oRjKIP4RIJxzWYEvyiFtREDMStNAkJPndAqMeRns+ch4WRF2htdfXerVO6Z30UvkWqdeRtVDnzbR
Sx1X29os5RUV++ffX2Lvz87jsk7Q6DfoSDqwDiz8Y3+uE800QbKMERO30yoex/6Y5S2yiFjra0p6
zu3Q2ZwuZHoewoaA33qONTNQwMiiL9Oz02uyRG1Q8oO8rUeiFnBVpNswI8IoV+7dZDkZbJw2J4Db
es/T0dp//1KXMDgKwCDAiYXeZPVBtskdUe/mJjAexuWlIPViZWrySLFhzSvpDNlDwLjESiP3a8pb
qDJD/aAgAug5qs/1iB/6+wUL4v/+Eg44PljTOWP/dG7VksFppFVyWLBxWVxj/PD86iJC5ktZZAe7
jhZ96lfZu8ylt3OKjPmCLc3DCCjuZkri4+An7XFYvvr+JZCpi20/SU+xR9Gus54O+dSdu7opz5Tw
nP4nitDIua29UJF1QWvn7y+f9WejmsvnMii3lmeTsbnnfWvG/m3QgJeszVmhx3XjC4MZoJXfxjHd
owVUFvS22kcGDJoKFPQzBb/EJtLkT0ULGSs2cEnIMdopCFCPxGWfyq7zr3hnK8hT021e2ulNbdfZ
bZtNrE23INial3qi6s8qt7qUFn0fO5oJKihpC9eOTv/DFEX+X5Yf7k/X4mdj7fH+qo/2AwhrRkgz
YfCB0HcKgkPhZE/VhL9sbl/Ba8k3hFOcIakhNTnD/3ixITphB7jNLJmjiFP1eSCJfScWVhHbGgGv
g3/z/WJlhX9j506FeSO4QregNTnkiIEmjOZExTvkiasSWVh3hufd4ty3m6Pb2uZrPN/VfWDd9NBs
NjblCGL0LjxEXv8S5ePwGk/+z6KSzmdWHTtlH7q6Ki+RxE1CV2Qbp61xwsIlUlOdsjxwSo6pJG7E
dvPPF69x/8O9Yv5lKrXcLIxOpCd9xyCNxaMC+mMqBRbCmpi8VvT1t7Hr9Ke00F6+0joeTgX5AoDn
pqE7xuQTpBiQrvnyQpB1a9kG2dZedNv7zaHnbz7/66XB2l6POHSazg3XKJEpGVDJVqlr0kWmG+cX
wKxKmk6JEcvTlFcDka7RaYDmWgEfIJQ8vcccNF8LM/Y2wg4FJNrZu5hOTXaZ5TyorMc2JH3yvUiY
C0yWbxEQdhGmDRNV+3NC0nmghALquXh02+VFWmRiYmissbz726bzy1vTnKKjP6sHI8iac98zXjTM
0NjxSZHgKmqIfmPxYsXjWZite5/qmL6L14MkBDH8/TLPoSSWPX4nmTfY12ErLv3iE25nzkC2dRBd
Ht5Pk5M8qGneE6ViXEj4hH04mVC/G+veW16aFsnvhKX4dqxm8uiGUt4VMWCyNKh7hp/kFQS1KG4d
JYZjGKXuuutV/tHRBZQx/fRadvlNNTj6PHtlvmnzsnrXyfjaEwF9HaO6vMSBwXg1dMr3Ou+eSNrW
N208pQ/fL9U87Y2kseCszcTAhp4868mWF50KoJJV+evvV6hF4P5nDeGZnhewOFm2b3kknf9503mY
uolf9lB1gieQQ30lCLo+qBoxdMoFv8jeKs95kAJttZgIx0WPfTrKjsPU1kTh5e2h6MovJYvRQMcT
gD1MvB9hiZdOq/gzSwKxj4XzUE4PVRYFm6xss11bm+JKyCPRg621T5IpAIXES9HEehcmFoyu2B2e
axslgk7mH3//I3P3L7vmv5eW9MJdKi9WL5RMAXvsnz90Q/OjJ4CINuGyEQAU+37JUTgwOrKumBVN
Esr8tzaXWBs70hiU6xdHEzjpSg5Z8iK1Ud6IEHdZBRHtxS/Rw+vBS8Fa8F03JHQvR/S0brUdv4xh
HO5hC0nod2j4zfzZJyV95bXbHi/JdTDy7ioAAvIvVePp+8t28UZ1MaGRSw/ja3Rs5zJW1GJT56Mb
8WkJlK2zpabfl2EHOJgxvjmM+ljPzUs6qCdUHsymkuYzDZuaeqF5r7LbYxsnn36m65XIJnjZwXso
s2LVwCaS3dtkB68tFe26/90J/wtYAijpjKaZQIQUZ9P7aFNsgXRAMkM1V8x6XpWYEfFpx2vDrvae
G8HAQgazOPP2ARHR6yTvoWnmiqIEtqN/RAj0ToocvJIyIQsAYH1RYpgc3lIlD/inP/zG3gcNGiUT
aDNAQ2S50ABZw+2CQCjt3yq/6PaAJj8g7TwkeoYqVsbJRRQBgwWAMbHoGGVU2aMpawD9AVusDF/S
JH1V4sl1m8dhYviZOgwbMN++d4wzN4Orf4iSs4PoGR42wNvMUdxBQg3XvQE92SnG59QR/VrD/m5J
kRpmnIVoQASxntAG4jK4hBNjd6+rUSYNe8Os6ZaRSkKhSFZ2gga2GatiV6hG0KLG/2yVPxob2rpl
oEvGK4foQDbTIQf0e8A7jqqa2hMfKMFVCheWae9MfKloW7B0iUYegjSCjtYHzc6uo18Gei5Map9g
sI7J1Kc7K4mxU3RFeIyuYYCi08mJN5W0l1a57I2tWd1x5mF1wj3tpf4zxt1tATm6d2SKPK6Ux1wN
XPmk35sq12hofFq7vSGAV0J/HJK9HMSNQzORnAlItIQ1rzTkZM7TdI+9gckHbcKQ7C+AttENzNMz
Pxk9cIeQpdAKmY/SiHIaJUBsGHdGbX7FojbOgxUluzjOlnlveVW98UR4SD8MSEJ88GRWvbFKDsnj
MCM9JVYJqz3+d/fer6dpxecpVnUDxjzFzyEny7y1svllBvy7bR1JZ71fwL8aGj8EoPIAfoqUwzSn
/23nh2GU43YY1iIpX4LO/yiqgFH1Af3XxbVxsHed0QF2V+qJPtlXrsKzlk58RzDxcSJRfIk/hafh
uheAczaju1jcm/NjI0sECe4+RcwD9vVotsnCgwucwwSMHzQVbTPzUo/BfW+lFbg/a9/FyKHmJodf
mC2IB6YQmr0o+sHsBmWIcRjogmZPSby0zLomgDDg3XVjcjea4PS7Hz1YBNKYgrdZufugIMVsJiq0
XjYqm6iq/lfsvZlEeGwSPdXriABWcFBZn1dvBW9cg/5f4ZbxHgrCRZRBFnPir7QBP99qeJgnWV2Z
P3y42YwvkSydDX0MYmujilmQAFuc+5hLvUSYl8EYv8pqrGjwldMzvKJDywwGfxwbod3TF6y0YZ0M
FTGitrNP5rTOSZfK2c5L/JTGS4EGoQHaqMkGaodD4qQ/W2xN+zQdSRuId35YImwgRfwwRgze8qB8
t5OpwR3IALl274tTeNI+T6DS46FoeNJK37bo0AIdHZogIJJ45ybZb4IzdG43O7IsSkwEhbGX7nXy
Q7XrZM6oaHKnw0yuMuMu5qbWqS7DxwoKJhaKyMH92hbhe+9Uxz4np6LSLoECpnyh9BCXQJviMgLf
cAfPX7HvJwG+3tYInRP4oVdCWfwbWjC3XPAvwufAmdcJY35LAMBp1lUn+gfN3L9zZYPSVO3rqRwu
nksOTmTVXISgP0jgXKvBI0qEND6XhCYPLWpP0CxY7fAVHm+HRqDZFXWYgzBgYFMaFQkhTffchql7
yKy64S9zERHUv/vkEpjXZHK/UsAaO+jC9jZS/YwhAVasGRYXVYPdc8LpR1dD8MPqam7qkJw2RLuY
OhRPLoEuTDGTzt61Ovw07eI33vH8tchCBgYYz/NkLu5L+1625bMQzVVZCPmi7Fa1/UPSYc+wn8hk
SDaEFj16nXOjifip03Q+Dtbc7iVAg65VNLlHkMfCHSOSbUDE9K3zO8xdUjRaQNOB/9j7GuyKtTgz
6xyUiQe5TkoSV6zx3HQJuT9pRgb31DGcAtOlSJrIMcj1tnkVPuVeNVIQQdAxGtO/a5wn02nKDeDW
YjMTXpdOCOsA4TsCgHTdNstUwyy3Xnkoi4qMgjgx9hZu2yT5JLq+OcY5C6IGYXx0muam6kMXN0pF
tItKSVEbN3Uz/Aoq/iMfcqgIo/Ezrn11t1CtU+7yJzbbl2ZAVRsMnn1RCQh7vQTjGuHDYHn61im/
qdHZb5IThl2QFGudK6L1HMZ+acIBjGz3Z58j166wq192z2CxS8tnW1sP8FfTcEYZjA5U2k261b63
qWULOc9iNhROIbP+EhlTQJZDE4KdzKONLUsGb9AR1jHM5NSrwFxQFp9bUb9qTVJi2QY/jaY/KKYq
KIkB4+uq/TUk/c3AMRjZqQ8Udxy8LdBUQj8SyJk+wKy65KLMaWpv9JAFGx2P8oBjSVgQTYvp0tPZ
WVs5wES3Q3nROzo+ytG8GDK8Mg19ygwoudxj6E3cBV/N3DNSd9UofAa+6c90dkk+FN4hmPJwW7gM
nMhCPwdtM5+D4gOGhbVGhbUIEa1zR9j5P17gYbE1sfnVhZffuJ6a72OQQwtp9qapH+lClucoG4pz
mTvFmXMFCubR/0KU364C0F2O9JmZjjEJDJ6BudlDYiJQ/bJptRsgW6x5TKbdHpeVNWDDkgMn+nII
Ou7G4TXNp1cvt9XOLzyA3+H43Hf6PXQgAztDcRyq5YjbksuRCOzSKs2aXYIMEMfeKmco2QYMNRX4
8ramh1SQ0eLl7pkOEvXDZ0KTbGXLbj4MaBTQdKI6GvraOKlqYc01D24FGXAI/JLzPRufy17vJd1W
dWJb8JZXQ629VZvOP2kFuRvHYc0kKQw7eBYm2wJ/OUQv0jJaUuipB7If9qszZ97BaU2GnZ6xb1wH
25Kw8K9/+8prfU+K1DoY1Klue4Zv5G2AIovfoqm9ZRBFJ3pmTFYXFyPHtqWi9xhGQqpDvDYYdSzq
ISggO0CPjKWkdw6M+Bh7CIFbQvgi9yBwvtJYfoLe+pR1IwqagDTESa/DUaMm6/2tdsWXRXwizP0Q
iYyF4AJvMALkgWwRCBYiuSlnTPFZhzgWlx0pS/PBHLtf4ejfxNRd69DqX0fDV8dpPnU9zYOIE03e
DskKUM1R5sPzjKc8yMGhdouf3wZG1PSkhDBp9QfeEiOS7UxmpVmLrQhTeqsq1Xsz7Fapky/8Pgbg
LWnW5Ixz1PcsHsluLrfuF36CIysUoKtzCtb0HC8vESGJGjbZcUKOB1mi2jVGH6/CGpYo5VOdoiig
A54zM6hX8ZM1Ko2zbxDbeezB8trgpUo0QIEZhADoUagYFeLrIJ+h5yH2aEz+aBsO6W7yJdaviSq1
pDiauvt55B4cIuI4/cGDkEW4IsrAH0k43GhSMEgUuy+KxNqmPWoP2QbJXgS2pkya7zJh/SCBqmp7
BYIzvqtKrhtKWQRZaBUjg1ZBnw4nl10KWJi759GQ4GbIiHJE8659otvGmkLelgwzG4ch+kgWj3Bg
g2fc7SIkB3Uy4l9xbV/zCtmB7lz072AFOJuy4CToAK2CgtaKTPdkZCXYCtHu5pRjQj6pTzuuMHXy
7laELrmDvglT+3Y2CXhKsyTcWGNjXWagSlWpvJW76EbAXZJHYDQc38hMFQ1lPGp7m+cY2cGi8YxJ
Zcnm8SGV5Xyy5/Zu9CN9rIxkG6ZxgMIJjAyAn3MzzR+FCXHWjPpLAzK+DVoX2nDcbd3WY80H6UHU
03xyjdrfm4bzNk0EFw7BTVBAuOjnkNYMqD0S7JxN0SdiHcihu+md/DgN7XMNlU5MybzLIrRiNcMV
D6U06QDGO0Ty/CRgXa38pHlvSyuhf6mJxbICGH+BcxdOb16F7a0RONjm2FsLzgWuOX/kC6lMWdZu
JmY+scbknKdsRVbN89bFtypqJiJx5yVmwfXRtAKxKqKLnahPcJNImNwA5jDZEPXo+WSa4e/QRfJS
IFBy5F0m7eg+6sZnh0WlHstiq0r+lA+bxg0fxhFhmoGSPIEuPdnXIUFIL9zY2Rcu1tZJcQL2skBf
ZSmOAzlydtbemKb1YUXD0ZSF+610M7syPRiEeXqsLwdlJgNnWdI0yW+DHIniMvQED5B8UCJ+owLf
1L7zHjL0WUtbPmeWc8iGlpSHxrkD3e1PHO/n17BHR89jgXfChVM6O0s/YQoG+FogToW5rwgV7Yv6
PpLW/JkD1C9dgedfWPdxx9so4+hS12ogstg9TMbFsGAzF5aYjkRwSH44gNRra07Uhqxg7zh04d4F
DyCSud6yzb20tfPBE4ZIFXM1HFpI99IoyF2b4488qijN4UvDjU1ANrV15oGeCk8yDyk1Sc8sTZDI
cdQtGsXXrMbhp/kLRM/5uxNohyqSCiw7x9wi5880ql8jG6K3p/ubPsUcbQAWCPFzb9rZeSxQ+iph
aHDB+VPGzCwG+ehk7gT+BWZYLC2feKb5x7Tosp7oWVUbiw35JIB0JQxD1rPQDXKJhAuEgAzg05vZ
yFumu+EaUzZ5uX3xO6IkRbkko7DYd3r4VUFbI4ZDHSNt7JKs7G6te783auQWxD0zdCOGt+9ZJBmZ
HgU2AFicNq6X2FohPaLnMXCwjOQ9aQ/gkaKINww0pmLNUyl5xH2CE3rgiFURwQQ8qES1hP0rGWBL
dQPZdcJ6DCsa9JOFfEMjPu5p9Zi4lRK6+bLJdlqHj+F8G0+C9sCUNOdaYwPP8DszEU1REurPAZoS
M+SMSBM/RiXFnhIo80xtjc6q/0IR/tyMzXBWfrLrBvUVl2OxLwUreWi8tRWcuAIFYLosRREISZoT
PokvgcEoSQJZhpU66PjM/UpHQORiY8HnD6n588T+sKfyQ9QlQ7ChWAcez1kAYHZmFs0gLtz5CHZ8
5dy7oyPWDlFNa7ev1vwIu64iV4p8FQvXQ3Q1elTlg8qfPRugo4rBl2dNyNk2HhYeKPJGyHqHqU5m
opG4HYXRsmvdUwcz4HA8CZGFoUdnlRAzYrn8Rv65IbsqkW273sSrVrwp5+R5Bd7xEOVeiN4xIaNy
FUSjt3XdZ4l0/dxPdKiNimzExHd4q321q4PysQhVwVdDsUn4e+aK9rerTSpS6lel7WHNuXa5T8RN
EpoErSm6ig3agxvR7ANROxywM3yCUXsmwYC9e5jHFUSMYauZMntC7uJkvI/K5OT0SJAGcppkRoug
ZkyKU7D4GqmlB/dVuPkZgVEaQt7vsubOJhRJZ0ugkYjuu1CCvFbmbwCd9+msuNum/tFo44aausEB
UOTvrRh3QaG5dWjVca2z9zi+63SNeDxDINw2eh9MzoZH4SVzIlL2UMUDzIVV3DkIlxOKUXNOkCSa
AUc8EAZyDn8yvcGrXsbxTROHG3yjZCXOyf21JjLmVPf1tU7ai7DK7DxG3SX/WcbrPCTTL8kkWqGp
ghRFppyrUh9QJCnV0VOlzCdSCOBWg54POSGYPl+UH0nQHMueICIHdDO6Qna/qj3VDSrqocCYmUE7
LE2Hcwmn2e+vspHxYuuJC/zjvWUDK20HdiRtBvUJYvBLqSJ7s4yOLLxA6OKTl1rZESe39CnyiImA
HmpxOBmgH8SqI71qZVcNLe9u2rmD9XvsEiIjw3mvM0ScTthgyEJiMgA+31Ak23jLpMoOlT9t8ywH
hWBRWrsdksRR8Yeqj0TTFuJ9Net8hL+Wg6wO0maTSvfDjhkP1jbCTwu/WtFE1kOkWypwehvMxIZ1
WzK5BsTL4N96dlz1oxrpFpjBFO2LOoWnAo8qLo3fbRGwCTgR8LCZwGsT16qejWZD+/u5RN6N9tu9
y2y5D4ZqJzmYH6Jo17UPyjCmM9jAYNvFWFMF5ghjcN/2SVu9Zkb00/WJsbdFft97I8DIHCBhEVoP
Rtx95RZ4iSmNXsOOpAWS682u0adAZ1AV9RAeisi96dv2MzO/Gi8CbxaxiNjWi+9hvidzu12JgSUC
tzy397R1DI5CdZNsVd8VDzgY9mOQhAdnlfbRyRgJBpYt0pXBhpk+WiHLDyrqcYo3N4bh0MMnN4vn
X20Ks+STb9uAqLBnTCZyNfYesmbT9W+JvO5XgelyEsL3sspODdNFv7p3GITYgoskxaOZjJSQSX6p
NWcvldIf6MV2CmY6Or77GHbVDWRv8Ap+8MJGyioVZy+eTvOjsGsagQY1drhYlcbmTkysYiW4afZ+
qlY7J2oJJue5MKkFjcwBlLmUOCZOSbduP1JtGGe9HAbTjrDp0dxEdFxWHuMFr48v49zluxnz95bw
AbkrVQ0tQ9uMkOlO2DZHeY1ABfgZZrawQqNLtGjA3OHgJc0v0I20iFu819TEkflokweVuMo8qjyF
0oGMvQPvTDmbHYhNQWJqkeUdNfNvw0dsjWjhQCOghmzuqGNq4torFn8M9JyPJB6OKY3y9byo1u3o
LreshS3HOulkP3LYf/2QR4+GMx71OKdHkBNwK4zmjUTS8dg92sppLjGgoQCjpyOGva+teg9S/DY2
zXuALksEcfR7iejhYmRGz4wmpchBsfWbIQbMleKm5/FiuyDN3Mr9dh8E7PtF4lDXfLCW8Q8jGpk9
6zQV/t2SppKGySO2CYpQbiAZsnKSt8mpUCEdUgsDsQwqEkVhtxfwVExyTi3l20dyJt8I3LBXM3PR
g5yJH2nVT7YD8k/QEcESEeu2RTpd9cGeYeFXJ+bfNT3ADUevD9OkRi6S1GBQfj8hpji1WXHIA2ql
UkaY4z3m5XBa0eYk/iXXcoaROrx63byKqvQyB9hNYtKrUw5eaXRBd/dC65oWRyXPVkqPTivvY/Q4
LSdBRLGaV0DmGH8gVCdLdMpoAwQREaygPS1Y4rtoocY1MTr6LBS7KjS8O6trN5ZJPmsutjUDi8cw
6O/rRRQdjsU1Nx/SSOf3XnJUHqWQlyAd9lRUoqKCptL+zlqy9vycVhYf5H7w24eOxMEVnF2Lg7N4
LkQC8DZ0ML705KJKJMEh6dGRHK177c/FanC8ryIjhtQ372Tm96te1RHMWsplRpuIQpo4xtbrExAP
q5Wa7wcFP54G6pU+lPnFq5NffjY5+z4L6d8shxXREtwSUHVqdOyis80nDS70yUxJZKFixukMP4P8
XP5O4VToqozpHub7qXTL6Mr20R2Z1nMPOHGwxdos1qgRw1tJ4XLrg7ffEvih0URXHGOm4Iy4qbu1
Q5+zWQRdyvTULbbPmDBdTljipdT1V5SyA5mV7G5YuAm4UeG0J2GNVroT/JZxerYaX92ki62zR/QB
MCa+r4HQ0qckgUTSVN9G9vBT6OpculMJzJusYp2Z6rYsCE026677lY6rtGrslWGXIG2Yje66gEmn
wtJAy6hUGwUi6wL6vrgGXrkBztld62pfdE17ZVC4HeZK0wMjEgoDMF5Zckn4LO5c1SXHLnKHu0Rm
+o5kYHUguRbBbvrRFx2kIhJ3rok9y/Ms41e/Fcn1+yUdAKHEDod2sixBISX5bUjBDBM+RfZAvvdp
ID6Hk5ts6QGV5a5M4nEfQsJ/0Di+73tQsan5NqBqOIG2TABl1+mDoJBdjV3YH5Zv6rxwwH+1TGPA
Em8G8hi3fu2Ie3pdYCZg5m/GJv5f7J3JdtzIup3fxXOcBSAC3cATZt8nO1HiBIsqSegDgb55en9g
1fHVKS+f6+uRB57kkkoliswEEBH/3vvbLSZoKGWUETVPwfJSN5J7MB6uZubUTwGs2RM//NeiLSwY
NqY4EmD0qaP9I9KcmRHJIe6znJ0thz7RWsjq7Fobwx06tIdQXWxvvJiz3T8XOQ0GunriTD08xybI
Z7pJoQwtvzVnh0ADgHWS296PsuPGX5nrfPDVS+7Qxipp580CZZ79qqlffGWDDk6KAD81fxi1FU/t
aH6ZBBz4Kg7eBtuiJUVVREnnXrw4A3pqn5jb0GcLaqZi3DXCHaETS/VsR3yEnEV4KkeNevbsDgjt
ZMhrIblcMr1yv5ajX/6yE0CnGBuLS+xAtzJnGgncNBqvQUyJadzE9zlKGwR070P00n2vUbhWVe3v
60z6j0oicoy9+yNcsmMsOpKbBjRQ/B6lZv9ai8TCG+CBiDMswG1thbevG9Zd3ajdMj89x06VHgmc
d6eiss+wQjUGWbv7Vdf2i2e45pNvnOyE+UUfDd/0VGwFKvFZCibl0hiOc+q/xBHMIsNw8A513NZj
faWU0b+2iK4rvuOJiuUNE6D6lexc9ZxxUrKsSwec8q2k7wGb3dWkY5rloBiocA+ilVXZ0all3+TS
WX5OcDXSd/Hip2AjPEizsWjSvWt4T4GRlVfHIBUEvz0GqpTZFyPvD1HOW8+bQj3BULRfCgfylDc7
XFtRQgMZspQsoZCEOnxz2G4dTYdCzcT5pSkWpTNhIVGm9csEG+Ioaj9j6KbGTUuE8Mx4BSJGAjrc
JH1Ma7t9wW5rresUuyYyORTpKi+xYKld7aQuLP262g2EhR4nN1c3BtDbsWqDZ9WpJwXb79TL4OjQ
fkK1B3vzYDF5AJ09d6KoaAdun+CILEIKpdHUxlRnMRfOEZQDRAxYrjnBosiU/qkI0D2U3fdb6t1p
sRNS4VSe33n+hnsv84xDl1DZSbv8LjKC4sma2nJfLxpm6X4VzeAeHI1FWrej5E5IrjgIv6ZsF65l
7RM2UwWwVs78u4Z0b9ZiUInq+NfQWP7180WNoJ2rwthP2Fc3of+zYbVq5xTFvfK+Z4wRnBzAi6N8
pNjRlueEtSgwuvqaBf5msoPoOLmJs6kDdx+w4JFwGLqd73KhasPziO+4BxFFIFOADSaBe88MqplY
6wKMmsZZx7hgpsgo9iFVR+cZnPTakIlezb2eTh5p7JXlJpwFqsXnGY4N5CarPSSFt4t0Jf6gR329
YBoKqzHfcrrrz+iDmCDSMXt2SndtidQ/fb6UCT5pIyL4VKhHr4jkk7IjujC7rxFGlq2JjHJMbCve
22XzbpYexIwi/QHBmihKNLmPPm7fhzJYBjszg9rGa88KQg/1Edhwe0DumW1e4euV60ob4XrOlLq7
Jr4uz2njtZkj8HPYqj/soP0R3Kx50DQjhRs55Oy4SrjO0nI7xFUvx8NS++t4KrxtGnVY+FT9XBQ/
VaT2UzZPN4pO9Gs4GD+MCq+6kU7XZORQ4WfZQSd2fM6BvkTkgi8muRzdC+fL1CrnXPlEolP4kVY1
6cscJ6+iReEbssh6zFoXKW5e6NoCsp0aI/ItdHdfFE1tPPE6ZtGdYACCrxNnhH7ECjM/RhhVn3p/
PNWlYR/s5YCSWUl8UZ6MLh7ORPgHG9fuHWhsUXjWylbM8IhWOrEJSpMn1C4Q0/Q4LyDAWXtX2pSG
bdnkVEKmDvtOEo3p8t9HoWp8EA+yyeQ9LxESA7qEmM23ZL8SMlZW2tmbZqrIqHGofI30MltP5XCe
lPROYw2xo9fAUJKGSLg/hfOXXJo7WmWSD3JH1nAhAjWvEzgSAOK8FKnI4KbspuwwlLk6fb7kYcqw
AXCY3wyYs4MO57+fwhx77awCkn1Bxzn5MU4veSXCJ5WEATsOBk0WDXjUcAQvjdsEL3Sf26hsNzn7
T1TKWVs1d/m2H7XEEIuXcfJN6GgiunKa52xYVcljs5/R86NcWI/MxYyLZQ7brrPE0ShDgaRff5lR
uXexz2cuPJ+6jqRj6lSp4uyDToix96ymuXgpSIueFCOydZh3mBClLG9h1umb06X6FlkFiIKXuBjr
U0PJ+q02o7ehdaYrN+ljTxjkF0U2XtVEa6UoJexnx1n/xz6nHJwDKvrnmhD42n43u+6okNTXLg2c
a5cN1lH7EeZ3E2ZcR5avdkFKdbWvX73BpOnUCAA/i0KuKjtfKnrx+0lTm3fWoZbnmxpfgpFNSu2l
eusaLp3yTBu5r7J1WwGeS8wu3BW5N21KOTVb/kJ0SmKY7Wnbei8u9fGYGgrsNk76JZq3ptu4R1G6
P/NgAk4Ul09W3JK+8pWGLeXRutQY5Trv4AXWnlsgsuX9JSSq3dOggNioStd5FgHzqDpKPvI4ZwoY
qfpchZheKHqAJhjtp9p8Lizq0Qc2SKv6a+0lzlZ7HURoRZSMIwUz2DkJjoie4Pc4tic9iEVpMste
ZWGwiSJGR7gq6rOXU3sThmm6guhTUvmA9FQA0+LRmKKL+GHlrfJZ2zeyyuRgW9pFZRERw9Vj9VD1
RnbH9obWX8MTWn5HmQe58cD0d1TkpMcyCT+k03fYz0ZKl4a42w/xXO4wB4oV81X9VAVaP8n+B95Q
dQvYN9BCz/GmmSEO2poXZCbAD5CJrD7q7zZGo7ufQUz3hXOPZPdk0upKQ0FOmjN9sWPTfv38jRLP
OjDsWx7ZLw7744t2Ft5QOgffJk8fOMSAmCgS+uSdKnxsnKl4/PcOSDSevxsgHQFvRjAj8B2bqNbi
W//Nl15llKr2IQaiBOML7pnGfHRTqqo8SNcbmer2FCxO+cSCcGF2xIXVNHITxdPBDQp/LUKSxiwp
5UNWKVBb4TwwRsOzEosvRRrlDCUsbzXVNs7CUkPhpOiG8WItTgykF8PGlkyI55ME8bL2wvmkvOsx
vZFZ6i+fL8aIGKZG7DSfvzXT7zpBqC9skIRh5K+bvgHG2fvuCVNOfCCwmpwCT4rDpNIKFNa707Nc
deRGibV3Kt7KtP1akOVqU7+4U3Je3OOGa3sW1rhKEJ2wssRZvhWCyaYgfIpnWb3mfeuc/NjBLVP2
GFthWowdkdOinB8YX2f7mS3Hw+xiXeXQTDIXYNiaryO/CYoiDU8vEpx5wsJnPZR+6u/yvmzf1NgX
D2WWq6seYDBbPT2jRhaWTx0T4rWfj97288oTyd33WuNSReNXOxzTL0gymPvHPDq24m3EWPP0+eJL
NmPELuxteSrjPL+WYVudszhet55RPusWCMC/v37+F9MwVEFSf57n2r7tuLa7EK1/v3xU4pVmv8xH
Rg81sabcsEpEuSFvPxvfOrcFH4oNBwAQ/0+atsOxoJ/ywbaZUmkyGHxgNFFmoyazkzqX2Nf1Aw+V
5D55tVoBkWS4I+vwBg7je9nlI0cTjBNxuDQgAWkA8LumNJCYcAHiI8/0NrQAknD4ZkhtiXtMbuDw
739k+a+QbmfBDvuBb1l4NazAkX//kc3KH1pdtbDyOwLj+E7LNU2N4ApKexNajtyqEZNjY3O8tkLb
PHtU4JpNmNxa1uZbYmJ8K826PSb44XTgNm8jPRTHsoLBFbG/+NZFi+QBSrfLMMRPirHiQvaMYvca
1x+9Gb7PSrdXy67RISvwFXU53gQbx7dYduaR3sY3PzOPVoGUQT4qPFkFDk5Uq/TETOCNE1Hx/O/f
kr9nWzwfPJnnB9LjXSGm97f0WaRtO057rmVDUB3BIOmnWxi/Eot9fmUsA3oLd0DvRMzjhZX8J5fg
Z7btXyzc/OvC54PA3i0sYf7tEpSgcYckMVneJvmRG8n76Eq6v9KATrM0BvtrQCCC71VvEGHJo8vx
Q+Z+S4tA1+z/628EAwrYUFYAytKz//Vu4DFopCWBd1Za9WNsanb2ySHrYwehrTu5MYRxT84dFAX7
z3fh/2eX/xOWOKfU3z6iBbr6F0z1+lHAIH/u6kTxq3/JLi9/5a/ssiP+wWJAxM8nW8gM3OHS/iu7
7Pj/MD1yw2SaJVeVv/zRX2RUwKgLBoyHABAAU1omnzNPmjb+7//N+gcFxLYXEDY2Hc92rP8KSdx1
lgvm92vb8iCNwYB2PL5BU3h/u7YZxdZuijLxMLoVmVOtdbcdGhcbvmOgET34KgoPZSqWZjhdP5KT
1Ts8zIAmWk5IK9/K9a00hg5SSk9PLGN1bzxbNC8tVTQuhY2xfZBp1d0cp0kXx37PBpBBfCUKqm3y
2fsuU4v075z23yQ6zmEugujqt0w9yzAMf5lBZq3tfMpOAD6LLaG1eFt1krl4TWsN63mlWQ/0TA/A
MKxLWHHEk2I2wEXAzDH06EUkM6bnk9d1mmogN3236ySC2N2XLBhZx7CeZt7hRhoDgxR5KTopg258
imu5aHLsLAMfYJIcO3SoIZcEOkcclUHe5EwdCJc+qKr33mKf+ZuviOJM7Cf02iyicZ/2Ek6nMzk1
eluIlq8SDgQl7T0vNMDLk9TUShFdMoJ1igd0pzpYBA9RUicrGVsw2WyYBOvW9fCKz0YBSytH5f7u
9/3YrkmYxwAWXTdjH9d49AD15pRD8FNqzh4lTgoqSyJ2dBsZtSGAU1tgKcNAQITY9MpnjAfjTjdF
/4dF+wg+YGhmLLZqM6RhvxYFYDk1W8M+rWVNi2BLOZtr4lHt2UACBRdrCisp72qz9DiYIkKaj5Md
NvrorcyD+sC/hMQfCU6DnSO/J31nQMHqNL1mTDFOppYsxgU9TXGqTN7jSLwJWahDMFTDQ1rn0DQC
WWOasS0fev3oI3MN6bFaKuaUoHg2HyooW3YfdPhCzeDiqMF8Mmd/KSZkEI4Xwhjhx5X+bFANmXFc
zwzT2aUzJZZs6/0rkeZiV9pRufLHKVhVlmapJ29ywlSvjk2RqfeaBpZfA497uj7H6TgKa34kDpE9
Wug5q9JOxcUkfsVABQa8KlyCMNUgk3vLOPuRBF6x4t4HouHV6MuKNraHphgVbfLtzDuQ0vomKvEo
rDb7wqhUI3+WBrjN1hTwmdoM4Y9YRtmayZETItNXvx3OsSjc56jMaKujG5UtZwCLMfKs6R50KjlL
Pbtnydz1R5Zj4BuNetoU7TzeGpxhjM5n8Li57+11OhYm3tHGWI1B2h5kl+Zfc0Gf8jTg/nEDgWHP
hKNyaoYp2LgFViUnGPRNxYF3qrFRcsgMCsBsAKkuDvmKNxyneYh7RE2nuXPlG1vi6oetxvzJWOjy
dT7Oz81Qld/TjENWAGx5XQnc9oQlQupAS3yAduu5O8tT+uyasHtmumTB8gO4g0MfTl8Y/wkqfwtz
+pJY5vQMvyS9xZWFHzMKMjhsQWBa75bTF/c68c0f7RB5lzBOSDlqo6OPkKK86KuhypCaXifjrlh6
HNaG1Tvw/CueLX0RtjdnrNOTVoGkOp1OFvKKsP1c6CyggnhwyOw0ydnZJaYRXXPST+nOsqUTb4aO
oQWRkbQ8NE1jfuOA2d78XlClVHfFYmwdBuh0onf4dZ9XkP4qLBiHRoQ1IqzOB6YaJY1/ZmhGQBlQ
8XyIk0YND1XJF0NaFf6qMKTbjSiHx3QQRMB85HJ1H5lZa+M5Yp5ocOLJg8fK08Gjbdb+NxPfFUru
CF50Y4goXqsION16MO3ytUuC4h0RBCOLbjNs3JzkkhnHE5nLP/BjQHPN6dPmYnc5j3AmL43tOI2P
pkv6G7tnQdda0aGXBbiTZahcSqkMzPGrJoqSFz0kxkc5utGO4nHISfSlcH1EfK7Be8VUhgY5+0N2
xtMQItr3TRy+9coiez3SOQp022Xy1Vv1z9IcMuYNcYfNNPxg7ArkB8dXP98nl7rn1EpPAxylNjbE
lZjkJabcaW5dfcAdAJJN4dPBHGi0apUy5TVaI9yWafthV26wUQw06JAwvhBz+mZ1ebUOMIVvp7ph
fMSlsg0bNTwa9DPux9H1ngr8Dae+FU8kGQUyo5JnqwA35OjMBdStJZtQGHdYTIhWXDtpELKkUPGq
S58nWyFL7B0c5iqY0kugy5qn4e7G4btLzgf5eQD5E1jJ1taN3huTwYSkKv9ABiLoU0icqVE97Oog
Gq6z5Dpg/EafgIxp+aQnbBuWSPI2481bzgVH04eX7yPM5VC+UY/bbNyWc73PMSM3JFxnGV4s+mt3
RpKdXS6MccSngYfk7MzWq5jyC4HRS8Qjn8k4XlLT9dstGD1GiGLa0xJ6IcI7wguMUfSLkzc5527B
NkzeZTLUPamoKJN+R5KNSUWEJuHVbnyykpq6INZjhN552hhJEmBlozOahNaYQl8YaNiL7fpXEQ93
WnIPPsGAB+AS0yo3+31U6LMT1XDNM+sdZi+WS5gkBOegX4qIt5p0sartL7LMPcnVa488QcakZwfR
WsUbaRFTbeawyqZdbldRxAE/96jjGU1zlzBqwi7VzTjT0AkEQzJSeUubt4+jNkocxsQJsOHz0nOJ
lM7EFoV77Al8eHaqv/u17l9U303ueqDdcDiPFM9aa890cJRj50ZFo5P0a1JIZ6NV6q+7hiUexFau
sOOYGYjvVAzObpB+smldn2/dTfv0PlgNHnpZcQti+CMm92BWVBf7c2rcxtbB7h+5nX9RYiILSJLz
qQ8Mmh2yYRZX8rTzi8S0/WjAwaNbowvKN6D7LmhuxwS6Tf/SbnBlvY2S1t4Qx8XN0JbxWWT1eOdg
Fb25QAu+BGmeYZhHbd/lsCqOwk6cY0kHO12Sum3uI5nWA5ff/M0tbbEbCJ391LlCLGbdTb/Nc2U8
A4onA1nVWrkXFCCPRTqx+W4cGzMOh8DUWWRu5L0pKPKnDBNZuWrzYCy/W2JC1Mdo2Zw92vN+haYv
TPKaAdsItB3/pR44Ga2pPk1b7u0Qp06Bnz/fmO2cRAzq3Cx4ibOhxLFreUznislL3+c4mtMn1ZY8
od1IjeXKrs2JakdmC+vekPDMTBLU57CVwx+ZzmihYhqKD23IcVxMdMzewHkmh9Dmml4PPNbUyhWF
+TbEBQ93NmLlWzN65VURWySL5Xn+m4Cl4sBtSdubjT1077dhSYlkx5c1vAT2De4t8zKYjvE+W21w
7sM+/qBtBQt90mCmw05JBrQqZ+Zlmh/3RQ4y2tn4T9fI4e5VCmKEIu7iDwSXEUWza2+AkxiiR7Fh
ceWEfXAfjSK71X2cHOamwO/lCSM+CMDeG0+6GgXUaRkIaG9PFx9/PcnLt5YM0dIz6UjqsvGbOQ/4
WcHQghc+yBqvAkcIDNnNhCOT9uWY5A2jPwgHdYFNJMTXEfFkR7uO+fjs1rJvczlFf9g51USFsOIF
q5YnzRqxkotBR3D7aENvFHJ5qYMPTO+2vcElmLs7IggxqRPs0W99HugPTNyL297t4xcUo+ncarhD
zOMUcxAbUKAe7J/c+3gAmbb/aEx/vFnCacMzmgfu8QIfgNFVVGGTRFoLWcOqZCu9L+sZVcawvR3u
beyMSbjsxibpHnVS23QnV86hljhXImv2nueAlPP/xaH7/4wGdtM/1XNb//zZXj703+li/w92jdg2
mKz/fdfIc/+Rf/+of/x+rP78K38eqyF4MVVe+q/gadgLzeKfp2rL/Addisw8fdN1LN9xoGH9daj2
lz/imM3WlWM4LeT/80ztyX/wW+G6kCs//+CfHSv3P4/Kf3Yj/kd14u/9SstZ/7cTNV8cM4vDdyZo
2eMQL/+GAzNDx2J7iZtmwDaFLG0eP18sZ8ReZEaFgoUZw5Kw9lZTrFK5noLAuRY86m5ZkYGqDcjZ
TpSI8JiFGNZF+Ru20b12SswBof81BldDFWdoXvppwryJ2gRNbDIf50YgHDH7BE0SHq2FIhL1sdj6
HgPE0R1eMukNxAqD5O4MIMPzmUxaQdhZPbgJDZ2V8e7ZRXm11OSdjKU02HKCx7DD48DZbmMVEbP0
zFUvKnOObXlXnt/uS9leok7pXVL0FoVMGIdro8H6G6bZHVqChwxSg5eMx+BA/gTfeEJh1mxBGS5B
45SFV69q25lXfZyJo+s1f72UEa19qosPVhhgSArN9ERuqGH1YwKdCA2rGolqW3ltfUplVp+8HsQj
VhO8wbYfPf128f31If/+oYrl6vyXT1VKl0sHxohwEGTczz//bQzt14Uz905r4tgGnQa3ozz4HgpN
51uvIx5neSRA4X+dKQveOYGqOFRRAh6O5SmcSdaPffza6BkAJCGDh6e0LMzHT96RkxkQK1vc/X5s
ncJKRs8I+bgx1RgfewG1bYrD6yfOCjKycQDUwcdFDAd1sF8lPMru5rgqBH6ssNXb2iwnBv7ySHXu
IAmEzNA1O/8QpT5Gg7qDHc3h8ks2Th5e7cYND5rWLUMtPdBBesYtVl4LbxGVjZAaW9WJRzjCaddJ
oLrTxi46yo9HZW+WsPdmwBwMpz5RgKu7V9+tJQJZsYu1F9/mgA2zmvKINd6W7xWgRTBR7IhwSj1E
vbCfOyrk8JrslF+CK5ZTseNMGTzktTDP1kSWzXUjh6pzL+9OlVnQbDO8kmrsjmErgA8LzJNeR7eU
bL1Hq8r1CgKeeq6i5LvOZbozi9Jakb9rd1z34sieLl67YggxUj40RptcW9yQ24SlbMU+g6nyMJpH
oeJq1TA6IhAnsOYvb3RsxureVB4NkDJLN63l84mKMHQv/TjG97o8WmXUnQkBc2wW+qso/AGAVvaN
XVLEokE5ymBSs5ASo71ecFOkyboqJrJxNRnigeHybl7e9zGdYAhyQEETrb4Z2sLK0aCHtc5SdRZj
ZH+o7SJYjwx7Thpca05O0aMOhUR8bG9G7yX3QnGtDLs9TzaTmgC4TSsTsjRO/1F3UNKAe1T88AZi
yNhfktzzTiD5i943T9ruf82F4e86c8SquGB8Qouzk4MHepstn47Z+j/nLBdXC8gOnsAnQGf62xxA
bB1aRVmH8sFIWelGk5m5Di1Vy1BBm03mT9MNzgKhzLJ/4ZRzSbKYUsIimM+kDv02LfAr2NFTVHUj
8G5QLAkuqK8eUvNDkoZgoQOsxcsXtU0L6xRIx11mtd3BTCa232EPqdTT52Eg5BdCZFp6tt2Mr2Wh
pL56BD/QdleTS3WJZEJxYZA4o9qGm54tDRkpXrDUFJhnZ3Dec1hSXeCk70norYI2u3qzbl6IqtEn
YqDcZor0S1TTUd/rILn282wgF3lgI+IaW4M/fGtaY5XoAAZZ3T5Bq0l3LpvEa4wlw4lEeLaH4acb
YkcYvLrjyCPVmeFVxF1RJcdsJAGlfNd5EyJ+Bik4CEBVtWFYPOBDc+f1UoA7Bma7Ys+Wn3xN/3hW
dq+OBqGmaWqO5XgOlpesXAjboelAaMY/5YJtOnEDs2s89NIBMETM8KnueTdt0ONkIDDDNnmJh7Wn
AzvECTmPXrqJp7jEicYViongOBbRepDCvdWVxLtpDE8UEe2HzO6e+ZGsPacCA6YsPVmlzq2tCAE9
K+2Nm4Aw76pNTo5RO5cMqfPiLb+q9gjaw2kciLhClXGf7YALXbARvpgtwCzjlxF7LFRlY8xMYXnb
ea/nNWINA4BuTu99OdtHSC3XzxB1vSSpQzbxWyC8H4yGUFU7KmHyLou2dMGR3q+aavv5hhBZe+gK
MZxaQXP4v18xJCrl35cMx3WQu032Ig7nwM+mj9+WDFEovE2zxoaEhd4yhHfpY3IikYEDy/HqAjO6
wYi3SB9FE6SPqRu+sVQSU5io2M5tx7wwU5ku8aGxSx6/+exsVMgil4jsFzQtf48qhg/YSYd1P1NN
AJwGIGMr154rglVaUlQ7Kd+41IS6Lq5GIBedaxI6pt5XNzR5dY7zdUgljPQl32qDItjVy8bWiS2s
rzC3PLbclxCkwRGJyV1pRDK6HmtsteaqzUrn8RAXOeOEiDsCR2X8zK1Ey0KKqdmU9RGlmZKJ0vKP
Y+4d7BAfQtrG5tkwE+jpRdpt2STAK6mwA4s/ALeoy6TC4MTFDz1s4iP0o3ZNlCldt4R3VxG21xfA
m80TCNCH3Pmj003I8w71mmUHT6dDU0oqvgVtkHwdsZk9mAEBb4bQ8L0qmW9YVLItun7+Yk/MQ+P0
FqZY8poJgk08u+k9MpCYneGXBw/pwny8XSPQABgOqJPslK2PrQ9/gms3vcDC/2K0VXqqQlpGzYqj
uyrybt+Qo7T9pr3KSjYksPmKqRt953sIwSCRkTaiDh4dLmuGSyNYs1qvasRkg5PwicbOu10r8Zp0
/cx/IvDeTxkY42XThkGT/nnbomlkoa47QfeFmcOhI4R7DpOEWbg9jSypsgFBWeZbgz2dgsqIf5jb
e2YewpkbpE6jfH9tctTcmUfTbMVL5A/WDmmXSrLMDc99T9aPQ+c1N/pboThxApuUd1ngxgin1Dgl
xWQeo0gQCGiLNUUb6tU1sscKR6yXVcn3UIjDmDFctkfnooLIf7K8JNwQFJtWvknXI2VwWE/wacRp
9iIWrEUArT+esIGkYIYyG0xcVTTRmb9mHxjxsT3wrZM3zNbJwHPJ9VbtZ3y02GLt8YHALD+tQ6tm
ZJnWWlrcP34Bxr+CMP8goAAwn+YFNkbazsEOB7C5a51YvLQdRQCgqbsZtyvaDBhvZ2g2IBDn26Q1
dQTw54kKPddlOD43moBgKGFmF3VLg+wSs88ND2tsYTjXaRQelSDueLd9VJw5nsZjNAMpMCbrLUYT
OXhzysOgUBmlpkMC5D93MGJrpKa0OaZ5cA2EP7/UJb6ElLj7zsWSuUrAPt0KMnHsdTHNEBs/5HPt
vwTpqujq8eox++T4W17dFBTK3L+5kz28d8HcPeQKaVyy87pXfbtNKgcyRHofmW7/yEkD1+fBa72L
mxrBZeIwwBhqaA/YKvE49GG3MZZaPKUyBntlLnYlNtXrZM0+bSMmW6mRDIXy0yuEAJb3RAX7MBzJ
RsjKXjs4lTEG55z5sxFEY9pV3yDMGzvdF80la3Kq6/F4rbWgZoH9XnbGDl6bVXgSin+gcQntqqhL
ztGcJee5UtWDlgRE5wELpgnAG7pEqKeNa/mQUxd86hi04XpwJwq/lzOMHWJIsAx9bnz3dQw7GHd2
FD3mfXUIJnDlZVLWK9NKm0fIQcHdM45zC3BNixpfruu/GaUnTk5myYe+1nyf5TxfypxR1lg0j3aa
XCqMSA9N1BkvPbUxpRvwZGon8v+ktAFKxc3NKOovbRAQmBjwAkxmTXWf8ol72MwcwspsXpHork2v
f9FsiusY6QJOy1RvR2bNK0haSKph9qsrcpOaoiI/5ZizyrCLHzXhatCmDVmPQ13Tv4J0S8cRobpg
lxUQ8Sd23Gew8qDQ5umPlEpeRuDvrnS9YzAFJTuyFKu9gehFYqBc++4MNGierz6gIt4I7qtBfbHL
xDrbQFEu9oT5zGoHd8VhhedW3nyHOeNt4Vxb544nz7nHkdRnJcOlBhGtWpyIJtiPbZY27/jXHsep
M/afcNC0HbnQ/KTbVLh8T58vy5yUheQehj3hWg7oO2twmNHiGTxbRvHFwv32gKVcXMKIDAXGTPM7
zxDGm0Cx2uB7ySyZ7Y+5qVprB/OigLwFl3H7eWG1Wx3jjrT4FI7TkLsPf75ZOscVzbj4FLC/Ok2F
S9ZYhsei6/pT1Tu3UXe0iQX9M+iN4NQQuzmQNuuDfDpqJ7KP9fLSh6Lln8KNBPEYyYoB6l746hx2
gSTzZErIipRMl530CVIGRP+sOcZASNs8s3a680IggNxzzDeCszLSZpvBinqo6t6+dYWFJb/+KeKi
3afjRMQ+KuuRCw+xXoEfxeqeDPRFxgFR3k7jxPFR7XzrMjdyoMDSddYsaZusnMdzsrzUn8ihSF9V
JSXgfs9eB+lAVQALg+ZgcemL4CskEJoYd0NMaVjXylXPwYuDAuklO8s10g/3aGNadxL0/iofYutS
+t6TkcfzJi+YApeGCStkRBnOKYfBnOnZU3L2RxI18KWpACL8MoEoEv4is/qnyc8558XDjZDiqR+q
7JIq/6gJrFIpMXfVDvGIk2sW2Yd8Ir5A71OxN1NEbkBVVDG4fjcSTfCXiAYvgwr8rXSru1FTKNQh
bz5YWK1XVelqwq+TzQiGUS3P9V1egz8g9JeD5O1xZAcTOnHifZmYO+Hjd4ihYko1e6u4qWnahT0q
Pn5MEo0IbWtRg/tTk9tc6B1026G5IOe+TE077mONhOv78iCMwHyoNAwbCq7pXosl4QpIBD28I0eW
3sXwjTfdxOW+ExKtYa6o1NBNM2FtbjdVOYyXFnFqbVl9jGX9n7vwcIp3qiznlTmX7l4YonhWujnX
xv/g6jyWHFeSKPtFMAMCekutySQzs8QGVhJaB0Tg6+cA1TPPbDZhZL3uFEwgEO5+77n1DjVucSvJ
FYQy24pnOPKIjerkIy+He9OkGgrVodosFYey2S9TntRTrzxAH9Vt6rzo4PW/9DTvbtHeIy/oWx19
y2YqkxjwafcYxz4cdbOL7OZWbvE2REV9hdL4DUU3TkEeZ2bn5y8JytUgpVTLkYUw5DI/Iia860Sp
H6nwqjXVza5IVMQlC2g9Es62JFH4MyRc3vGU+dD3y1HWKI3xKgq6tnFjn5xq6i46YCxYJCPb5YwX
p2OCRXk4DnPIVzX0xavUjPqg019bl1a408MQPoUp27NHRPHBgmlkNWN21TELX3Ulf6ZVrfbp2MO9
F5MFfQMJpdkU1rbG5IYSE4fVKqvxO0vEDTtfNAjfZLBbNrgGq/CxZ/v0dRuIcKk5B6CsFyj4sA45
BRJFDodYum20SnCRrxrKwpWRNB0jY0JJkZNkW2cGC48xqsluJKdp+brLQqYAiNuI51zFlHPlSVri
/sApPVYEEGATrQ1SM6FYYzcC2h3eNeFcaA0xsZacdtM4TK8SON+VY/lvs+1ILxKy5+wpAe8INvgx
9LqDX/9smS5exy6E4syJbvPvy7fODI/IHeOho8ujPWWSlixR72apH65KveCBkqBMveDYbM8ZHkyn
wYOLd/tUgfe6FrU7XOwEmg7HwmVB6ULt600zWTTfOB2WA056IJY1hol5NdibpiDm1ariZ+8M2tmS
SbuJxxRt+7ylCTEnqDOf3gbOPJRnE9hFMHVuLSSpzrB0ksfHbiNVE+1JJPnR4xxhV7X7GzVaf9NI
0aOzgm7dmCg1Alfhj0+xlGh9XG46+ocbWp3fpZFMe36R8Npg2Nk4WmAQT2uytczL8qr3+2QblyDs
8RBbQErokCT/bBmh2HYwABi0Ould01P36BVDRLsnvpoe9yi4pfhO0nmKNZwvlrgwphThB058179m
SVZ/lRPu67D3B1oc72HNxy/7UH+jbtJXmlR4eWLni2Lg9goqEd/T3j5MVuutK73uj10+VVdgdc6K
Gf0NK1Zx19umuHMsPbfNeGosMvwKu23eTJiEGxk5O1u5+gPFgrFvVf6zi4r+j6BCPXlO/SvGyye8
zN+D1H4v5Gg8QiN4aLmFhUhozPACJDdWxXmRCvYEIXwgm096+yYTH3nIeQtVkzgV9SiOof1T9QzR
MX2xf5sZd2le1jS5evNLlkLusDvQ/P3serfn4wY6COc6ae6wY3yoKAsarCaJC8gAYnPfGOkDtsSp
AmXw1mmxOnAlYg/wckahJpYHVN4MDOhwlT5PKB/eilfy9ZnbQVzTU6dcO8w94WzU4AamNI3OdYTJ
KeQzJcWw5vGM7zgmMamvdwKxAu7V/q81mO7FHJwWd38C84PMv5uYF8ctvV3Kkwmfqr+NNVA2i2A/
EFisKuzWY0Ii9LLgcekPoxv9rUtC7FADNdt8gAsPQWPllNwxkWqty3J2m7LuFuc5AhhR6Nopw+qT
BlNwzsSXTpk8pyDM7UnV/MyCqjwviwZ3ed3HMeRuos4mXPKXZQmC9OFGTcMfsiudtal3F/Tg7bGe
SusKzMxEAdAcdDHdtEHCpjFaqNF4/Glhimk3aO7EEa+s96j0wC+UprZzI4pIT++RJjhloDZIxdNq
YyOcG2P5dZRY3wNf5Jf5wI/iS492fhAnjxLl2S5lirHCZhMXq6iVZFybqt4azZDc9cH7SzKnfmIk
3mwRIqlt5yrv2TbuERBkdS6mZDwFaC+6yn3KUYVvNM16Oj8ZrKMyIonB/DH/tcG4eJ++3n13uKc2
bghF0GtT/Ek5ZKSiCignDJNRuf1H9A45YEVjXsX0wOg64l1GeleFVO8OgIlbVnsTWX61t6uAhax5
cHMETVSziZOs3y9/qcgRX+fD38HwRowjFTMfUYnsCqSMghwlCXYge1zb2iSOo6beFaIbam09etmN
eSG5aDp2A/nzsQ+MZ1TRMcsBW41d+r2Tp9COvR3uNguwfp2ey+pLkNX5tbau5Uwct2b2eNSNXyp8
Fye8e+YpwTOwE5Z419B2nDXledsiwchFiVycKIiuMVmKN50O8tUwn2NDhUQxVV8WE2UhGiLqcN1K
kO3nKSX6ziXpcOsENrBzjvhRw2MFhUt8C4pbqtnpI0AytMk1J2dgwFvZSvcW+18oxvpLEEIbzySB
X8WsC+vRmVSySz8QWYRv486ekmsk4QppMYCTNc0WPGMxVCojrd9l7A1P0UiUG+bZJQ/iuFC7k6Cj
axsFcIMInrjF86JxEIARFZ2Mpt6pko9wqZbG3ueXGZuGWq8qdzR0o60ok/4SNz4aPm84ExYxnD0N
rZZmRHeRoL3i0j5h2sx4lLKEIWCHGs0q9B1oBcsvNQyaswvq7k/q+z+MFDQjU3Z1sYMKU9NY1bum
K803YQ3ktOJ91jIUcqi0mgfmkoD2ajF92OFwd8PsJWnwPkyRtrtAgCMLo8Q/9KL+Zckwuddu6QJa
0D+GPAwfxM9O+9LBQsW5GyeNybZE26W7lgV/SbsYu+tEdFlQ2OcoIhSvbgh/jCKmD83g7qk/xI6m
m7frI2l+ah3oVzs81akz/jaz+Efq5DBoK2MbhRaQZscxP01Zc7/oR84s49OOK5p8BtcyT6w7vLrk
6XL0XxHs6DNl4HyXGEWCis38MeWe+EAvFKyN1OLSVgI+JSWaG+f1Fa7XCv6AAxPNrP2DTnYd8OC7
Z7T+3lMAQIRt/XHrsbjofrSD+hnsyWKPvjK7xB3N6NAxqj0y6nSb1ChD0Tm0x8SWu6bsZ8t8PG1r
0A/8bonxqOcFv9opy7svpQQYwUVcvibLIIdOYVcANmnulV0/aorN87JA76F9EMOnjWZTWAwukYpv
zLe1D7AFG0a3bROzPi+DlX/LsEcwmP972C2PPSRr1IU6XsaqOxdVk17GAh/R1OmHIdB+kmNj7oac
MFYBxX7D3Ci+kJVCdlkA3aZ0nPw+9hiiB6DqF8sf97gKP3iYuz+OSBCrC3lLisRX8JcwYb5a7sSZ
3/SnnedQX1el/Wmk4425XoqvGmy072d/gbr3F6sjVpOwPpNLfO3Dsj7T1RWkMvc6AbuN+yo9r7sM
ZtVdIE0TXiyoWLVBa28xSDcfE/LK6VIAwAWjHlwn4dc8HKITlPnoiWyb6crkNDtbJuHd9tx2YwuA
GD3dFExViLOVZh48q/avywKEBtyvS46dlTRXKKTyCXsH9RYQhE1DPMZeC+0BewqfEDoaDmcA4QgX
97kmPPTdgcdYXPZ77hrvzQcqtopkZ+4XZ2w7H9/cIPubkGS7Cm0Q3ssHGmVDfqfZ2Z0Z2JzqhMNm
Uzqc7t3MILiUYT75c8zFRGTV3trj8lmh4JzhGpTWZDlV55Y98uwCKc7m6y6vegw6ccjOJJJ+Hj3C
32o8+QXBtb7zMWWf3XkJSrz9MN4RlfHMbKwzIlm2xnl/XF758yaZxvC4hgoqkT43X/qh8U/43mki
2gQt9RjCL8oZGaepmvHX/FY4zY/QK8r9UvXqjg/n1e5p0wRkF28amfikl1KWWBkKouUVqpv6WDvI
KMn5Yzgzn9OJJguvfHTfpWkH56LxsmOnAQMbrWo/pbV2YL6LVm+waKMmtJEuIikG3P2tf41i848O
6Iv4x9h/aUDeQ61Pv5uwhYKWRwVSSf2Opik7QMeIwVj72bXQ5Bnf/jPS3EukNeMZSRGSx46yAeKk
e4pTHbKUXb2MJsiOSMfek8x2qKg4efAAd7ZpkYVPh8lgW9m0+NJzlWby1VixQ9sR9FbIvPilDyv4
dEQLTqX9cyBQuFX0+S1PbkQKxjnh1touI10Ah2KLA1lboQGnLw/J5pihas3m2dSE+neLTtoHQTHF
VxsXw0zm5RfSz8uryDF5ZZR/W2EWO2POA1lCQZZ4EPK870ZU5vuYHKLTmDgmwbYTAvJn6UnNxI1K
PvIU0uuBoMjU1xRGvbdGZIidAcYuiWjvoyfacm0ijLQMjhZj5GqHzuJMSGgVLOEo9t84I6tD7ePm
ogvgXsve/pNFgJuWdy49V+JwgE9XElN/lhYHX6jp4RTTxXfr5Jh6Vs4gjsV3q4iA7ugrT+v2WsyL
JIvW8St6mfhEtzoehncJuXWXWG255emcXKvG1i+0u192ZLNr9HxSo0y/iengpBQzJeo9SGPZZ2g7
6S0jshXUGMlHFu+Wf+JA/o6OwoYOKgIIOqUeXLB6a5fCj3cuUWunKA6QaFkVLjSIAibiMYbXVajO
y2LjzKGxbPg7Noq23RdJ/HC0rjpUhzAZq4sFnfiyvJJRc6+iKT4w/4suXuZGl+VVNkXZXjniJ1SD
5thZxjuz6PG2bD70oUmiQG28I0jJv2rNgDUlsS7LO4NexNqVdkwINNu91FH6czji6VGGcDsbZtNn
PSEsbCXnl1aK8L+e93s1t88gt/9vcSo/AMXVXYEZfxK9Eu1AuPfoyBviABrjQ7RTeDbQz73E2Dd7
nbphk7sg97sYIorbyfyS1UQurAI7d45CMbmYA+uKebEne6QPAIg61+bhVWydAcCa0L36NX02kxDZ
lh/QbcBnZpKcukSGdC7ng7uW+TZIdAYby5h0WbDw65dU/cRY652XfWNZKn8gJwxheOR3nPUKBQO1
zT6JD6Smqk8qkc3Od1NnmFVON67ylSzScr98BFimqq3JdJsMD8NzVlUB90pFjUbnHhiV7jjuPhFD
e7eryr2kYTga+NBDAJh96P/rHi4tRHZMt+3FmQc8gcrskyiAPQ4J+Fg37pwAtixLNFhbweKO+vRv
2Yb1+b+l7ccOQmj/xD+PiyhPh+eymJ723nkm6WPuYLzZ2rZXVv+WYQdcScbIpI761c8iGGdRMHTR
rDJ3Nvfku2ujVaYP+PQsnEYzJTlySBaAwdoTCCzblVNI92Q2qXtyfWzq+Vh91fmON88ak39LM+b7
ztC+60303dKC5odsGIO64fhR2NmwFSJh9g9XYz0Kwv9Sbeq3slIWsn8KHifqtbeex1noIOaYIFt/
s3O0Em4bgrDQzK2eOApLQBHzoyFjPFGaZsWqcfMtKEVSJmZNwrKgDCsvGiOy1rSP7JA6U2v0EjJr
5gON0a/4dfMt2Vz9ru2C6l0FVnuyYgu8vrtj6G0QAV6J0/JqWQYMW5ZGcRL4GFTZaUKjTW6QdRQk
bvIhobqr66QiwssIntM9PdglHlPcypViXw5MO/zajd8yw4r3Y9mQIiHJz10eg0UQGgQnezl6B704
qio7/vdwqVHY4RmazvHHclAKs8J51Gn5QEtekQFlj4dlRGQBA/FqZ68ZptiHCnyOY8jwxEOqOVtR
d6QXQhSeu3LJgkAh5TX6LS4S/542WnIMEgHgo8If7eZOQTYLA6bSLvMD4B+m0X2t3Q1OFvFc/0GH
YxwaFQzFiiY41FozM5+zDao+UMTdT/IggpOPGH9T0I9bgxswz2bJHUxSzZe4RjGmehU/ltFwVYHW
K34AAileuTPRX7dfeN7JatHn7q7ovN/4sbxbmucdEb2xeiPMlMxw3X/r2mE6JQjbV07LqYno9n5O
9WrGkPNHo/BmJRzLIZLOUz4neaGybU/0jCkEgkbQDJyirYq7+jQ2ZnKSENo9FRGVjDEcYVHIyNKl
ZxvP3etF5ZSmDhN0WZHHN5NMlgXSA1V3CI6bH3LjRUJJNtGAbq0KXnGupyQ0oKheEwStbxENwxcW
8udirbf6eWzta/FJY+Jpa/U0NwTrY9622VuTBz+hftLiGJhFgcTj6U89WdVz04lJ9o+kh3LpFc69
k/y/xdyHSLvQuXrGl/+uHD54ddJLtHUre0jyr3QdOJGO50ifONll4Jq63KdB73BhQFut9ihnni6N
tJVtBjkPQqIii9/L5BBXXrCi58OHHbYw/Gd4ZhqV7XEcmaRLofojDgmxtmTbXt2arnHmasE+psuz
pdIe3vUK+zuRR9zrfBTjHLjZqvKn0mPQK4zc9lGqlf9OA8JQASRFHyG8Xn5rBnImbBC66yRyW5Lu
8lljja97jMYb+j4sbVb3a4zT7kRviXzFrqY9BXcZXnsFo1zznqMpiw+/QqwkEPakxNStkEOEd1+4
2i3X4+w8omdrYXGmHEirNTpBiS1D/2sYiL+ruggthvEiPBZ+/2foxBczxuzRzY18O6uRJjlMwGlI
nXQ68GA8eYV0J1v7oYZBRByRveuXZQk5B52TGJFeSD5GC3t8ZTHv+kKrA5h9OpwtjvWbRvMSgNBy
OMM368+9S/1m9QmMX03A6CHh72rMi9sVu8grimOdhuMZRz3uxAm/Qz84DmyBASj6/KRdFqdB529B
20q3KICDfek1zYOcNrmNraqGDGQ9JW6VEzEN3eGfZq+e0VR45stLkg67Xk7OzTG76NXCikAmk9Z7
2ejVW6Whr4SY2B7qtOemKzCndZA54s3gUEGQnkU5g5OCIPku+2ggFp8ntr7VNNBaQcRwXI7Qy1VL
1Nva85UzbUno1g6goBpzHXo4bGgxnDASHImxD47ZQFUDMXX9Tw3KOb7dtCnzFsRbK/by6ezM1UMT
CP/i19wj5KbtlcxNJsCZjRIVoeIs0nAMnekEjibcTfiD9xRq7C8a0i+DKM9aiw/QsNvP4rNndyhi
Q721BoQPirr4nzxsCtp0n6iK7i3UhnVM+OQ2g873QPJk7EI8gtyaBNxXquM0GdEXc81x22DrXUeu
MTPcmYXrjcCR4ydo78pUI+aj1s2LFL22VkFFRZemzUlUFEpbDxL2SebDDOfkQgOCpG/bAN9QIthi
xXxIImcMkHId4fGyuw2BBt0LLSS0wOmhlco5QSCIz/hAFRIAz7uabNN3E1FUluMK8cfqW1J62qU2
plMXNNULltW0GTMS3TPAws/AcI++wFAkGyu6Oqml7xtVcb5EqnJTXIUbI/kFAsl/WDjL9z1HhKM+
cfiWE4+XxEDHIrvE3hMh0T0bOzb5Qs5B10rJPhbL5+DlKyQ22QGRqrVy9EK+Krx1uwzayLadGgNp
E+1erC73ogTnjM6IYE3h9+hS5uF5XjOpIPfs1YW2dycKim1O8PRcRpCujGF52ljflreEQA9qML4G
Fu0Lwe7oSUDVgeZ/YVYnH3mipcRXGOVryIKS/Kx11jfh74BnIjl3uv6YckI5KlQ+C7MmbMIDKd/G
21D33ZN55N6OYb5LfXiPJm/viMY4dL306GYFxKt0eb6xR85hVWFN29lo/Z4yNrAohv/9JpTg9c2e
7zZUkW921Murr7kwd+qk2HZS1FzCXfHHFvI37REgqIxH2tj1Hi3ii85OL1U4oE1R+f9egS1KViOz
nf2Qmb/Nrix4EgXGfVlSh69MDkm3rvXo96RK4z3GiPKsDDn/pfOVnFr75QiLbI2x8j5ih5Oa3hin
RtbigMC8/WIQRtWhQv3AkXTWQfPdNLM6a3WJfUzr3Gcm6UzXuPfSugONE+niI0ZfSixk+1054KgY
DlUfuuFjqMymn4OvPQh8/T3mip1n/kEbs+OLGOVFDwTC6IlrNuQP86QxejB9+o4oQfEAVWkNejwp
rn3a3Mm7bu+djiYUOvR6Zqqsp3wQm0WohnQJK2usGsQV4qMnCnaX6lZ3A8x2GBVqwGSW8gZG90Im
CjN7RNGOx1nNaTggXvmuBszTNuvVd40ZjxtZMbponv9Vk6PX0dCu+0iqnBGxj8rlFxOA0dHwox7r
cOLQUi9LNkhO5tUI9U5mqbOtiezFNDS4uF/TbNUn9U4nefSTWPJrNojhKZmhnTxI9muz203cNo9i
/mYloGWtdndsF/I0SmAxdRhF6FTAs1ai+t3TnG4sJ3qZrpath4B8PUOYOfgiyaEFSdqxphN77Jz8
m4Gyd23n2EyRSHnAqov8nEntRxVjHgpyygd/KIp3Lc//itYc2Kcs0u048awdDbdE3DvWyRla/5Me
ATS1lMiZBr09OQvaNmn7L27A3FgZRQkeF89w4iLdjXUH+4eKovfRqOM3zQs2qnPLe+EbB7x5WAnt
oLH21YBFOXXJyHAFEYR+HDP9hpuAHGqpCbgqEbR3GV2JyBi+RgVOBwTX3cOuW2ZCNaBq1cmXbkpt
v+yVtoM2w5tNYClqAN0gVLaeIYxmEJPaMidO2KHLAxqx9FNF0xutkurVat3uv9GzzykaUn1Ckh7C
w3+3YSlsZ68rJHaI6IZ17tlfFNI1+Mpl5F0KldIlFPHvgtCOTRE4SJZSONLcqce4GwBfzrdyWRGt
OBJHE81CN+zDX+ab52CrIOawr/4WUg/uBAMGd8ZS2brvMnO3/FvFgBDhhriSGuLcK/JhE9QFjBMy
/91l9sShtsw/GABN68HJ3G9J/enVb6p78FCafkRmV4Cxr6pLNaZPQ2nf/c6HGT3k4hMt8gb3f3bK
ej09h/g3Pa9IDyIZ1EWflz5q84OKzRffTOkrBYN4k+bUfmFCfgOtNXb0eUNzUpccNp69+E9d+2H7
0MdnC82y2LOPprbBEEPNvxR0VThoszDp1CCLpZ8+j3lA7tU+mT+ZMcc0jvQIeEyGRtyfF90fTz66
p5NJn30XCoKm6BLpt5I4KmB3JEyajAS2nAKrwzCRDGFhF3r0evaNwZF+wgNkP5YlUda1yPTu4DQX
Q/a9XHm0IHyZxV86ICD8hl18drpK7DsAi6C1FNlnUwSjlG2A4/Fs7ulyCLJp3IASoamT4AsEVt25
B4DhDoapkdAzT16sWUkqGcHXgWqP7nyArJehGOSwA8Ga+yzzxRmhpYBLwqINuqRop5uW5Hu70ZuO
2bmuLsvCUxMbeoZcZilbGZj8r4o1R/rjoSepxFuPhm7PoeVKdO90pZ2nTyE6qsB6w/Nv7pc+1TTD
NmkDvxRgzmOLk+LSKSDG4CHuEX5Ms+bYxYn6OkvBV4Nn/sp8OZ6XJQWd++9VPr8qape+qNlvgW0J
a43a1+pQTGWp2HVV7j8kN9pDGiYStgmQHuBwAS320aPkeHP7RO2biR4z4hHCYUL7wn9M7su0iWaX
xflK/waVlkEOtKjeGadLOms8lmV5q5e/YEG05wrbkVxlZdNfTEu96SPlOW3z306jhnM/usPZ6KLx
4PbVgfy2iWuBAkq1oiX/dX5fGS8kBi3EQj1iQB72CXPdjEhfLNNQvM344pCsMw88eIS4wBkBWaW7
IvRJe8kkbNh5QeXknhOTEpR02GZXmfg3TTHd/SQVdxAJ4h7SPN44DoLEKTTEPvNrqpN5MqabqXkz
SUYxPfCeeSsQaNwdEtJuUbwaSY7+nBLpM1QW8mDb/SdGQ/vgCNd+g8CwaefATyfeSHgJX3NXh4vY
lj+yxkjWlhtWXwqfya+sPOtSWHhUyF5A2myrcm+1DIeXOcQy52mtBlQNV4kDh9JbR8PIh5gOpxbN
DQEQU9AxucwpnWvGmvM4X5+XpfsfB4ULsTvGnFckKEb+79L0ASI6BXXfGnWKmnnUMOCCvgSCkzJv
xAtNiHZWizDOKUhYKMgLLhYVghRhtbWqMFt3xXiCz8NsmRPaaVlKRIEn4pn3KKWZKgLjJCKIIYyl
X5ZlxCd/kbMUVIw0c8zmWkuCti3DgLrrJP/L3c4qy1rJAWGob0qLUNbQxvPF5er3tXf0EvrEc290
aYsur7CMII+AQrH9/27dDtXmmhktKup5hrGojpYlUenfsAotxNZZ+gQoNh0E6P12Gnxqda/7MWQo
BWgqv9BffYYajeK4yFdV2jhPyN39oSLHF+KIVLR/daokMp03ywHwv/NgRAobVbtxXB5FmYndMQBB
tG0a62cQ2fFtERYIzfnp6da1H/z01BXutGn8QoDt4VDkdUy1lnNpTxW2MkmiOdoDhIXYyPOtzG2y
J/QkOoWDbx7SwDWRR8kMGAlBbOFQoGDzAgql0dY3FuTDIy2RN3pK8qZ1TrJDhBCug065N8cmpljz
cOLtUXZ1vzN6x3BC5ROvPAEKXoP5iw/w0RK/dlHB39LSkSFqLuHLoT1yj9Dh5wm8PHBigjEhzCrS
6lzzY9I78XN5kcaAw4ug4JCV8KExayVaiyS2tdDg9YKsDDYjMY32KhsvtJyd8dpGlr9aTpUWI0k4
WJBxUyfc1oUK8e64gDYcdWJaTKgOGbCwatmnM0+l/xQhHpDljWqDDPZy7j0lWTu0YcuDclW8gYYU
EjEyl+6moc9hfLT8i2AqTiWqLxRG3XBJZtnAsuCFpJs9KvDQ/ptREKWdBwN/JMnxFt/qrMvxKX4z
nlBaxT2UoqHDRkVNOX+bbKx1pkUJ0NhCG97NqNmpZL24vhZrlSUxSla0giW+47Vnawwj29x0z29E
jKbH5cZZ7pmiYXbtNDEMhLIKz/a8LK9AHIXnMKuzXQtdnENjE6713I0PU+3r+LeS6mokLm48M1Kn
svy1CBhHNufE4BPrffU9pVGwVujKV74F/yaOHB8NCMsYQoC0KoIvy7FodyU8LMpXBbnaCLx3b0w/
rsfatxPQpCwgs9Aau7BJgqafWbqEclnRVBMeZx2aWcm9LGGJhSN1/VsVUGms09aC76vr/U39vyUz
svMQdhtiu36hr8gpG/l57kHbAuD0RlJAGSzdrTLXTn5P9yKlk3pJaSMdMeccIpkSm40SA60RXapl
EVFFeDYgsl2WSVoqOqEOXaSPj642ZlBC+pv+tXNYCKf48LQ3vNWHt7quUGfih7kOnW1e09DKjzka
tOPSj44vARmEV1H7XJZeiugdE82KHJV05UytR6O2xvgWWGJvDuM4y+jpfy/Ni3lgkdaeOoQgOnY2
RhFmW1Hhn1pzBbwAj++szIkNtr+ubvn0dd/YuhiA/7UfMBpQxfB7W7NgfVl0epTjbw5q+quZ6mqL
DNK6qaoHUBAUK48I1Qv/rl8bSX9MKz5qrvFj0NUXhgnRJZlvgGUJ5rcxlRD2wrhHQgxsdIDddhiK
Kdtyrpu3AfuXGdqPyvIpUdqsfq+08labQ/V03cRfDcgXkO/OceERoQPw14+ao9wT+Wv1Klm6fkAz
eCwDyK1088cwE949hOfX1E8uy7uUn+ysG+HfwmicTZcRcyZsaX7Uac5b1zf3roldhvlDPveHF3Gl
TCfCurodGaYlH6Iaf47VTfEtqmauBb0X4x7j6HbsFWEJgFWVdKDjgceZ3uxHhkPvhR6cisRy78u7
um5nr0yDeY7g5+VvKVGmPeTU0+021N4scClAzQRw3BCWccJPjIRqPrsCeFZHttBDhHx8HzTlzylt
CQQf8bvuvArVsDlEylgpklKtBv1QMP+bUoLYqfmEsZw5yhiWa4nePEzs8ezxnDlkLvFJjmIbnhqN
AEurd8h48SC+uT5t9cGuKYFid4uvh/kJnYxVl1nBG1UAxlYlCeQezLVRklPWFn382wsxcM73Qd7H
B4KlU75iRUxAiP+EmiFeza9UF6HHN0L7pZG07XZB8M1EfcFHDdt0xgwvC21ZHytS+NF58YEoXT5a
zX/WmmdhFLWaG+kDoM3+Qi7LD4u6TGrfcyG1J4qSaNU2Qf4yffG1cJFQjT3GAKvBco1HfthO3sRk
sNII9YYjZG50rw5Jl6uiK1CibhuVf6akc85AZsLnUPbhykr75kdbum+QWD/tKCPqUE0jgct6SJE0
PyZnKZAwRbMbKk65GdesTd3/Ri1tHwwNRKpdFEC7A39jV6b6qjv5pjT/4p9wvvV4H3dO1huHxMxP
VgvrDVvzL+h5xZFKZjprnZ4+9NmFBzNHkXAB6Xn5N9cjdYxDx6EsfMYekW1mpxGmfq2F+qZLFajr
qgleWRk0lzJ2/+iTZB5Km7Bj6M1UKevpqFGRi6Z2roJ5y1WO5ExDQRx3bt3CO5qXaVKoJv1+3JkR
04KSGEAq/Ka95t4rrfFedLNaODbpZVXK5HQdFls7iPX1f+a5msiPVVnyaAXLourjVKtrYKXqERUQ
TM1+DjPSVXqqXUIQod5qZIABuvlv6O5FnrWRBuR932jxvcfqsmy1hhOkF+x5F0TnpL23stku/05A
H7Ya/dql5mxEzbV1oDgfcDwO1nmsNPwbWXBGlp1haxdg0ua/n5HjP7RtpmnzULJIDZ4MnfqDnvf6
TxCRtfMUoQBeQPeVPBUSLbFA0/IvGSqkDnJuvFDGtqW5vVoGTP+R83ULIIHvZmjZ5tJwKRJzfXgy
wzZ22uA/GD+We6cnjADKj2rW/xAGHvir3TIaiOeBQtTOFAqNEIHMDtI92LEEj1grSQzT3APwDpSu
FEI7QiKzQ+7w4K1n+71u6vnGUs24Wd52/RyC0ZFrFyVS4a2LFc7QjBEujIwioe0qZ6YNEjt+DlEz
WYrqLN/nERnOOIo8KFyNc+nWwhX0v+dl8TqUkinPJJK3MOd/SB+YZhus7QGxQmBi7pXvhgb8Gl6Y
sXNlkmyggcA3j7WUdIRKfuYdnRdfQ/PTTDgM+kG3ObCyPRWDnZZ8IDPxKRHWEWfNEfIZ2QGt/xG2
BIHH4KBWjutkHymSeYY/JapVulxbhA4ELxKMdCbgVZ3dSA5r04RXomZtTDSrZLKAuKymzb75pJft
lhovCLKZgmxNlMUwsTDnj0bxivuqeKEZ19YizzirSSFeKjX7jZcQYNt29R+t661nryf6YYzpjioM
L0+lM+MS5neARvEx6oNTacp4H/pkNZeTE+//D2HntRy3siXRL0IECh7z2N5300rUC0LmCN4DBfP1
swrUXI2LmZeKJq90D6luAFU7M1cKHi11Reqp1jtGDJP/D1BhsbPVwGFZcucpg6dy8nQD9zKxILEZ
XA0OqtqjZX0PBDinXWSZoBd9Hu6TrNiNzaS/N4n/wNmSHUs+UE+qZKnBx7zTFaHF4yI7FgEU4VBD
bcp5Ji5zdVdwpscnRz1uezOWRwpGAQxZA4+oKiO1MJMFB7p8aaQwYEOPzE21LHvPaVnj+Do9gXXy
H+Eoj2PWvvceqq05eBhO1WJlljzVpOYqg111QL3UZsRR+4h9hqGOUX/nxpWcijZ40yxSxJOyJHJy
ZXGNY0ed4nkIpjc8y3LvJxX+xgD6MNvtYg0TnZ40ldWRykyYB8lPJ+pfSk4fZ1m4F5vtNYzB6lap
bSXGJm7cFJftcNj+zKcYkayrm7MgNU3azfqK4I2vkaJqsyBvNrQiOEc1zzy3bcu9gCm2KyMH4zmR
p6MBT+PakNHp6t5xNx4RUMOQYP4TNjPwTNEfHKsvzv1Qmlvqon8HVC3ZWyvOgzUPfI7fs+rXrC2x
dyzXOMXKB5alCZ40q803uYPVp9FJNVRqKRTcLmcIDeGjNfHHqdADMeIMYYoDTRfZ1smuS6ReoUsM
x769I/Zjnxh1g02zdHObVyn4v+XQ5CY2tj/vH+y8xinD0HBaXgkOyMdpod6MzrNsKWZH7KT0saGh
Bs2XpvgRx/3sO0+Exv8RDRHWWgumY+mAs486ODgVrgC7NR8GiJBVAJOGKjIsPsuCNlpTVKxHW0Zt
a7rf50sbV5IuFYsSexeWx4YYoHHt6McEcW/aP5YYNTvW9CrJ5p0MzXpw0sHHitOPz3Mb3gIn4bxj
9tmBk94hsTr3KRgm+8gUuWGXsZNVbVK85Lz5PQkxs45rB+eUnp9r3JWgutrW/mGIsNoPwCUlmMDp
Tc97dG3lwyRQVp0/XwW7zqzNi64E3EktPoRdNm9UoUH+gDJrZtBtQ8HPwU/KNhkHD20OhBFi/Bm4
RkpuJ5r03pkTHESH5AQWRTwx3Eu3jmP/RmUFSKnEOx8k4x0C6dGrwketDf0tVw9zPSKBZzU6V2ju
b1HhuP0pmLBLJ/2fUbpZNeORAWkO5mjcu1lpvfnuCsprXtnJBR7pV9d1B/rPWNrEPsUzXJfQOdeG
G9/lMEOdndAhlzqcv0sE6W8VNxKLlptb579LhmNqVYfYcTR/zq/LQmGpR1N8Pd7hYr2GgxaSDEzM
Jzr+HgAfnF07Yktr1CxSMgw/4YF6jBEGcRDk2jPOQaYgAVodKZRrt0x71IynVYvWZr80TO1H/EfF
c0MHyEq6DtVwpLDOJltzFHdromDJXy8/fEUbCmIyCwheKkJy8U80+4STEGrP5RjZq0BF4gTxjUuN
mYGhBYn8506mGPPbvOBTT1TNJ1S1HeoWDmrqtk99Z17Szk5hzzn+4XPrrY/sRbpaX/PMms8LFSSK
kKOmLDohe/H0Vo9wuyD5UxoOF0vcaccyBxlXopVyHOVLEsfdaRa9y42jtQ+lEc/3hQogLPlMAEcb
kvaamNa7M83i9HfpWk+c8kRJiW5x1bD/43kQwxu4snALwf6ddP2Eg0f/ihV3wPDuZZcYLMCtEXBw
M1n9gxREKpbOeLQ8L9hJxL+PicOi7vfuibxltuHjx3yWigjsfU79Jr4FKsK8LE5PSymR7vUYxXQm
ZmDC9tjyV3pmFbdMyvq9rotLhPNul8UlKrvVxzS5J+bLwBmVTUoyfWUGuTJmuENZhxPebv0U9HJS
xbehogtd2Psodp1zCm2HQWqGYUa9QjtcIWcGLrdTihepKyC1pFUaJQGjh/0wBBErEnSZxTUoSh8t
LZ2K6Go5mzz2WpyC7AP6KHo2cRjuqpDAki68h236AxvOkgAiH++WzdM80ZClg+mQdnTz1LK8EuVr
24aECXz/yv2TQ8Nkd4+Sn+PAZhG2TgGvojckpjVmrMtXRWpQi4YMX5eRdnKWnLJaSOPjYmJjv67T
4NdAIuxVxcJeIR45tLzCoY7MkwlM9lV203ryevs9i5tHXfVc2UV5o7IrJPpF+3Osi+pu7JehcxhT
61UWj1rtcJlEUdOVpQc615hqFQPRxxJNc7FaugusJ2U8YSHLNGhBqxhV+YkkZLxh5AO5zcHgmcqE
SroMz6BKHy/LmFIjJ6HaGABzt25t9XgrBzxyvAkTybuZgnXgSF/8FietF8/a9Y9Q5kRNxJ3K6ldM
v5HAI6rJfDMfiX76byWtlM+6lVe3OnaJlxH39HWdWVYYhAfZ8jlsQjz+dlvUp05BZALDYiRS2NMh
T4rvThLk363mOA1Vuh8M2Jcc+GIeSK5/aByLLDMje8xXvNOHxppu2aTZh743b2XauqueYcaOjAW3
bCevs8NolDlHXLoigDIHP+REWpq9A5YyNdlJegNcFDoZFzyOrxAzGHYDLOyT5nbHjPLvZehaC/B8
k9M9vLr6+XmkRYmRx1kYj8UQLa24AE/U59euGY3VxKBqlWj2TGo0LO6eWkpdN69t/mvu8J8WZY5X
ryL6DnIpf2pcUZ5BEagDfx5RZppCXN5zDp1uKIHjbWzakG0JuWLMCzyH4HBFm9olye61I9OHKaW5
JTSmTRpTd8wWzNpU+Qy/lznkrE58CXcZLfWolU3rP9NvOxTWefJ/CXUOMNXiqeDz6MMIt2qKgzpt
qMCNcSe4/Ie7YfioNObtf00Oi7/hc1DaOviuu3Ki1TWnzuiqQX0hhTq/Qv3iGuhs66yp58+yIFZ1
jDw43269uGNMzGj+Agwwv8Ta/Jb3st+bFRyLkt5q4250tlQGpfaln434zG2aLj1DaGd7rF4BG/2x
cy6ezlkSQAQsiJXLEmH8OsdMJxP5HUrBuCoL3uAMjMItV67MbmYzKxMHu24+s7XqIvGj74pvv2dn
pqEQoNKyJPnkX1yaUgOekn+XBhTvxuFsRAWlXKwh0cBByovIZuTYaC8NvQdKvBQvDAZw3fCJzh2I
RqODR4a4iBibUwwquVcq3LLwOc0ubZPc2KY4D1sJpFrkpI/R2plZNHLHtIC6w4q8FVMTCIbVLk+5
rD4u4vBoae8m+0SYYuLes1u/SYzs3uJydpOCoXVY/vrMDxAwF8eQ07ulkGCNBqHc0QrqkP0oe3dC
dh+RapEqNc26UL6EndV1dkyn2e3ird7oyM8Evsvhy1Ak+uc5l/en3/Ohe8SG4qpP5UjQfXyrQbDs
rEFm50QxSfCpxGSXigblNFDk/czbhqPjHQDF/cnNDEwUjoCoID+SHrQUiCds4oEAKtt+QmKMibMm
fOE0fZw8C1+dORI0l3K65rX2K0yT4iQcqBYVOy8YvXgQIrM6AQaUliRrDErKj/JbqUm0Q9zo7I3E
ED6ggrsCGlzG7BkLGsbJkbiqpI837KC/9SioL7Y9dtAOw6sV11uCcsk11fLhzg8wwKZNQCVq5D+W
7434YD7tfAyC8Pr/i1+xeNFx0NSrUOUs+fSD8VVntpSJ9o2jQXtr5istysQvTVrjVmkpP0Rr02ml
1NKa7Pt5UBRnKe6pgD0UEY+8BU1a7fU8rq/97NxLy09feeoz05xjJI2EbT7lzfmtN0GGsxMJdxrw
aMhhfd5t2QN066Y26heZz78svc9WTJOw2ilx0htjuiXRDnpOZ1vqerPt7JJ6N+yBgi1/1C6iIiC6
2BrNKmFj6w102Jq8Z7EiaIfZzojxZNq0T2ZEtgX7khzyz+B/GYxx3vaqrfPv8Q9sEdGdhICa9AnO
VTzg1xleMk4dQId8lQiDkLKry9rZzHonbyTWzQ33KG9NaTbExeUsVEtCa7mXhNvUBXBo5dmuiUi3
mcwF171BI+hS4rYsWeU3dAcEP2FPmYCC4+RmZyqwSq/7PIeALW0gRT7B/6dloRPqmMh+PG8oOOA+
wpjm6tLSiMMZEzSq45mzpHcu2ZptE4PsZTJi/auHFv+ferUsnqJQzeCIN0KZ6U21+HxODmma0to5
F9meeDnPXBsT+vHzm9IcPzdDyzYoDrPxLNW4Sqnqk4jIiEFi+nyF4BNtNd5+xyXqkyjB828CY/Zb
a+Ulbja/ewVS9vJr6C1tl9KmFlIh4khghRQrWtNheXJlHmhwYwgIhqYjPQe9ee6KYLgti1VJ/YiD
4Dn2ac2bRGghvw3hZVn0keG3TPngKKUOv0h4dpRWZaml8ZqeSopDqERjn5q3k+eCLFq5WEc2zI/I
v8lwPoMrd9G0G/qsUFn5QeSEawKvplN51JA4DTc27nykjwAzEaBhEHdMasDp0xhBmGcBTUZyv9Va
F+5i/Gp20CuNvp3551UvcfIIJSgbawd/2zpT53Is2AbEMoRnWtReYkc3NiCz8DD8639cXrkdXYSf
29hoNA78LbD1CUHOkdDG2Yf2nXZNt2fiwZiLGpvszESTbpghyDemirHR9eidhjKFzVUzkrYq3BJd
NV75QM5HCbfkltJovMqbCBwO3fZrx4xgO9QEYR3mZ2/IDu7awVL0ojWhsZkbtP/Z9fvtp+yfB9qZ
srvFCBCZFnXGfrMziDbz+7OIPibeJ8OUfuDoZzKIkcoFZYdOwNwRIKhhiyvzlAMl+dLRRSmRGNIv
g4w5JasMccGG2E6AA3RLtjgJo/PnQ32Mo8ekwuLLkhGouUQetbs0WDj7coqf5j32PiJjGvz3c5lk
M7Sq8MnVqni/pBldRZZaXi0JR21w0gOhpQNCkXOiyfTPYhFZJjIV4AXgVzVN/c+CNwGY7ixeVcjw
8/m2POSWx502N9Sc4MoVbgxNJWnaU8nVunwVK6TCHBrwWtkApmqysjh5ChVKcXAW2VU9HBZ3tm47
6urSnN8gv/WD1Ax7Jwxm0hP78wcoAMmUvAMO798xitVrA3rN1hJJdJF2z4zGhpd1guix+m+GiHoy
+YggbG3+6qTQ27WdHznfJNDDo29PX6JlKtEwd6SRz7H2Bjzkbe2Ahx5c03yYcWI9IAFHSCglE00X
ejQK4LHDmsDMXcy7irfcUmmncjQp51OLnEMM3mrhA8sdlL3sBr7xREs1S9PM82Hsmhv3rYSZVscj
sHTPObVKQF97sVm+pKFd2+qcvFd0/0EyOaaCh0TZ5w1ub1XprOEEU+DParV0OeIO5UoBtHQyEpBa
IcAl7OWscG1/sJ/XTBsnzDCkDDVZhAo9lSJS08o2fG7jVkHS6JygQhoO1lTtqMcA3+TX6S5BCn6V
VuOwT4ryk7QZ+GOiN1eTujppriXOFqmrlXt1v/Fmti1/Z/zLK73BUDZPZIo+8sxBCjPT8czDbTxT
LjicHbsQR8LRxC/0jOd+e0+AHWCzyIn5E0Z8agmI7DEWjihptWJHgRdq4AiSliF+xr/XYfkqdM2n
MaxMZNvEuvZKY44qsz1DKKQjgLejtKY/qbSkKO7cbTs80ua3MHwO4wows8888JDWGBdcuGWbJqUf
WraS9LF3wnvvPNcJ88AsoxcE79umrpJvack//Kas0cBMj5srG7n+uS4xZUwvMAPkNYvN8aWUCb0k
jIwOOhXUO01gbyPKXz+EcDuUlrmFXhXk15z56SJ0LJLHrIYmfkJQgtSLEQcluEl8M5P7XvQIIFQb
b4JujYV1WA25GMo9uELrCPyJCi9m+rM62qtDzInoDt1LPXfQPAA9rsjWmXrq0j8+keCI693i4eks
iApesw1dTlyzUbe7sDW6W9vBg4I9qO2KfhJUohbRYfrSdyPV8xx6775aBJM6Qtt2sqUw6MHzMvlS
NPV4KD2oOlUc7SLfnu9D0DbgExHfIAdHdyY0LBUossrIdcia7b1Uxu8GHjYPNxARLo8oiufJzM15
+1bZmuD/u7cD2lLGdQkFNKMj46WEYLytKmu+xBZ1nsL4MqRowUJ9DBaXweI3GNv+dxTH9VHTHYFj
dwYM2MFzhgnpXGmocFau2NGhUqGEdK/t5BbPfhQD+ox0shltd2oTAT+evSDAPi9GzdLsT21lEVhk
SZF8QRUDiU4uQ7BAf2h1y7Yq59TPaZhcXrQA29XSmWZ/GD1m6bMDD6RCvAoKiw06X9WidY+F5uOn
EQEHLQ7Y4m6r8l49eStlY33gpXdXA6fFG77W7tBJvCZxltGUUJrOrz7+AI7+OqsmixAf9MMVkNjS
ErvPpDLTfNw0QjaYnqMaVm8yGT/xfur7qg5L+HSzfvcbq4SE2LbrZdKE7S/+nDllNm0SMbWzO2ps
90lkZad59mMcMQ43J4s8K9hnhYhbzFyubhc49eZXXf3yC76vUp7OAqDQaZqO7Uwn59pKobWVhiD0
vnDnwJXW557Wz9Tt7p8bNwAWFIqakum0G2JRQpPDGqvQpMti9XSwWOFYIGjV9cHGxrxDengCvzEe
SSEA46Ok6Yid8FuEbn5nkFtTHNfqB2Ex1mrSmX0ihBOxHlHe6Q9D5wvLGqdN7e1FR+tljHtdBn7z
ZE+Ru5G5Pm5sqLqhI/ovAduRhWRH8bJ2Wl7lagxXuyAuKzRRTqvysEAqjMjXVkMwAElSuyMujl1N
Re95ObgsRxikTwoujPQpG1wmkbSHsMn1NHMVaQyIU50jJ9OmYgU8QKyrDhllijuMQaOkEi2yXVzx
goF0Gz7lsBUersPGnzmry44ysk/RPNsnBrmusqbBNJsDMs2wVszcnl65t509EChrzsveyxRZyZPW
DhsgBt5LyPiA7CNteLbKTy9gpGWJ3Q+a/VD2UvkFDrB3gHI9oIDyYbw5+bEs1SA/tT5qj1TBItyH
nPCpY2gz+nMSwLdNtO21Od7GgOneK8f5sLN23ia0kjIYS4dPmhjKlXdRapLZYBVrvRkzG9Pjw8h+
3bGkdl8Wq2r9ld/UyY70prsZTIuPuAXND+4i1vrBgIqB5nZdXpVpDfNvoPNOEzxNZnc+En2C/tbr
xcAwnZI2DR7fvreh0bbIXHqXV3dd9x9dUhLyRFj+fG7SrENAlpK3nWN5xlZ3iWD5TNYe78MQ4NEp
h+o0LuDJymw+lORxmwchbrKT/qaiPB462dpVA0hy2C33VcyrC55pWbyxHw6cn6KV1ke/Kj10dp/P
+8jJT/83P9vx/hd6tm1YxD9sQ3BkULXS/4menZj4fYdJ+Nup4EAcF2F2J6X/mgfz1BNrxtq3IMkX
sZRWDfwn+Es4tHgnttP21jfqXzksnJOvZx1Pu+jZwAxyGwXMzMFy+Aw7OOZ9buHXtjVuU+/ZuMGK
6tT3BPAykOr+INZLQGxqSImhjiAauRChMWKW52XRgLBv3JLqtqX8Ym5zAWuZG6q4DUUgr0tJB+oQ
VWs8yQDQ8dBs2bYgRtFaVZSgC8xS/9oqOXEGG3RyYU/uxxnXf9a4D906do6mn6A6k7QcYw35n1uk
MdTfDU69TNQc51KTvz3xVnVreF4b3vRsW+gyPy4XhBD/Tw+v/T+Y5ni7XJPTvSVsy+X9+a/vyuxJ
SzOARG/NCrN65sotjv8OrZ2lqAd7FwYoogAZ/nxPQAbl0hmC0/JH/Dbq7+pvZRmgujylh7NrNfs1
61p4pnLMdlJ92XGbOSRSE5//q+kO3APzjH5wFfGyJk2/wrZ/jk30181iNA6DBKcNfiXo6OqbS5HJ
8k0s8//6JtG0lWGDZqRvjwuOszam7Kp9WnT5v99bbq6dusMu3zMb2ZA8R7pf/vDfP7d8b/nDy/ci
3ak++39+jv/2v5fJGFyQ/+06sH3bF6ZgOukLymINdZ38p+vAMuKe/aEZ7jWAvfvUBmm0LF7Npjqy
tXC7PMiTccQwAzAr8sgEm0R1lniWHnyJ22F4Vt+IzBC+gmfQ9REYDfirGMNd3KYb3ELzQ2AZgikM
xLLXMWm7WX11JgLFRR79nNUV0OBSOA7e+Gcywz71n3lm0/CXHzYwp1g1DgPClmPl2ABYcuw5PxZW
9pNZ9PRs6HG79kgbXni/VWe4fPbDoANSaWnPEekQaJLLmTnUAP7XRnla9giFEjbNOAfeEumQi5oU
QzUsKQP5fqSydrGrmF/L3OIY1vbAP3vbQJRWjDQYF/5GnxgoDUE33vLyxAgGWM2EwIVRxqPTYfoS
h1F2b3oXYii4zS27hJlpaFmD3ELoTIFrL6w/PSyIn5OVWunqamVLWxxjx1gvWzHgNu7WG2KqQWJj
Pgm1hKTgoaPZ3CGoDykO3lD2dPfBg3Dy2TklDqyUMHX6DbHUCqbbVs66S/yW9J3QHOsuPJHeJJuZ
MWrlnaFDjGc7Mw78R+V9Jm549HTxeyahuSfzpmFZjqe7wbN1yT9QAMv2mTHKPq+ZTzFOHPYVgSyE
1rgCh4fXrLK5OKhak9dagcTcItZ28KzSlamIxP2cQcvrdf8I/niPFS88d120oVytvZnKbR6nYu+B
cNmPdTDu5kI2V+E3W0OI6Va7db4voh+FVlMiUtrtHfxIsgoYJdzb6ErLztpM2v4fKIY/TQoaVzH0
0qNpx/0dNBGSL37P1hKQaE1RPwInIK9kfpkqPdl7am4IRIsRZCVqfy1T43tZlh1UF2wKVQ3Ztkqp
qegbpEfTKvVTWXX2c1hSg4hOHEBV1KiIhMBRunV5B012t6FCHx2z1S49jq5L4g8ZB3y2u9GIkT3J
Byo/hgi896AqabuWKSwGe3SQgCPKoBfzfhANcLKUGXyr2uUNu6dstRteejrkoN+67+j/u9otwguD
mBnAOxeAzwFiqWjQfGvasEcSG10hI5o26Pd9Vf6ac2aI3n9getLfn49ukIbgpKOJ4ohibDCyxUhS
yCEewYkzGvh4mMb21Che1bIstglS6B/+bDk7Z8ySS236XNGGswpUBM68C96bx8BtnWKjd1pvfyOX
PpzGmdEbKqYRDv8M0Ri/Oj5pW63wjLXdhebe41dfcd/PIWRnH6nyt+QYgvaz8OufjHYGCosx0XQO
BR4xGcstpsSSDhJo0NibkxX6m3VzOLjv6JDS8OohFbdmfVmenMviOnI8lugZoLCC09+lBi8SleV0
WCZfmZvKvcAUbCjfARUlRMYSBs6a86FIdj3H9o6yxzvAhXFDv/JExyzluAGW+zWO/IjGVIa8QQ9n
2Y1UwNVuKZox8hgOvUXS5RQNv4a0NJ4t+VpKDMeAxYyriMSLRWnPCs9SzaeHVB4oyGzjD7SfYJa4
uWUgn6WAXoMV78pTjKUknzbkZkdRQ2JRgKH97hr6ff4udSTeSt2cdo4UBOP+tWD7NsH/eQVxpqAy
t7PnfSQ6we6Db1EgTc8459c6o6IlbQbzoKOyzoicmNBHL8O5DL/1PYnafmfgJjsty2zzMBgSzgFj
Rc44Vh6b2HMjTpg6om5L2LjhtsIZFraZ+lLOlF9ZxC03pPKLkpjRSAK1nDDUxd59qs0DWYn6Uraq
7JAz9qF3Au95Bng/JbkP7yI5c1di3qw8H4jO5llx/Qpotkf6YgcOIaY89epV7WEcIr9+0DFLcAuG
iU1e/RYl0Zfc8vu9VEAjS2X1e1RIzmPGx9D771YOaqmKGM/iRMwvCWPHPZgO/bWPqyczmbb2pP2A
HFxvg+k19MN+H1JhhYAen217Mo8G9+9GObQ0hXB3otXA5/zsC2oGkqiymEbMwUaQVgMXNHYxD7qs
XNEUETMPneNdowpmqFyn/wEviUM8jxJlo2qmi8s9AkZoe/0LCct0C0+KKPZztK+C4bWJLVIqLY91
qWvN0WsMcaEjBCNhSp6nGMTXTAQ/J5QsrPH0DWmFmWBPZxKkZd7VS/NpHXQDtIXG6s5lCY9P5wa+
LbTWW3VwM+d5ADjPjZcisAZUaeHeuybpHk7fo4Q7hyyOYG3DIN7FqDUPiMh443FcbUAZDshymUds
MLafqLS9Zo4lzlYNmr4TxHzD4gNT2JSuqRV5X5TixhqS3SIc2339pYrwwcxp0Vw6/rE2DBv/SDBG
F3MTRjisyrs19OIjLMW3uoCGz0D+0uUM2Px03pP23UDsj47LyXGsOjjYIResHvqPYGYOCEEKqltD
mqQTOTGcgZsIdVPr5X6zLDLt3gPTr4JNWb4ueTrNddxdWYqfOLHco5NTBF/x/KyL3LzEmcX+VKSw
4QaiBV5MQn8KqOiMB7ovauBr8L/cceMybl8jiDkn9lTxxtacbD+0BnW1lp2dLQjuPp1+9yG2wLWj
nFEVCe1oEGokrBM06FowY4lhJp/0wkpVSIVJdrSVUXFG018P6hG98JWZd43IoN6XuMC6veSnMtfo
VwSoLPZYnbefuZ2sZVg30JTL7Bgg3thhmz+mifCZbgApG+bsR92Rx1vYUz5D4nrEgWdOkf3wBvdX
2yFB1cb0zdfNW0IwGWyNPNHHwYUg0wdc7eBQyBCUajbvGNFUh5IJ+JoC5vmpzKP5lHbFPR/n8Tgb
Rnge1RJx7jT0ubgsWWO99p4d3xF7QSHikbzb5i83s5X1T4jQxHNd4gNNGl2xZZKZ6inPYO8frFzN
4BpVjYAlxIJdOXjfHCcdL4Gaq9RGgdpO2y5xUr8TV2ZYzW3GNb8pM/zyi5k5B0R3YJ6vwO17ywcE
UvVpAtwQj3JfsK80k0EjBAo3YzkSehnEqzQpV4umYerxr4Yp6C7sUM37mrRgYye0/Nn2k+zZGtlA
pne4W6O1phHL8+YyvHj6tM/B8X/RTBcPdVymb21U/IJRSSkQJR9N4QaEZdpiS/6Mmb8yx1QOiUns
Ul9y5qMrrw9Pmj0NRwOJnwABiXe27e7GGU39aQqEtmGMvI/bSFG66LNaeQQTcrfLn7QMSFAejjiJ
yvSwcKowIcBGNIwVYcQYa/mg3yz9g+ABQoBR2jjkbvToDsq8S9OzijrQLgyN2Tlp0gTHjli6rgKB
hscY/JAyx9jZcD8p2YslYyn0j9amWgjGg4IioCVnVfhTw7ZDBXrUs0PCO5M6EMStWiciQ+1Hlnj2
eyyC5ygPjq2SXONinhuUVvPqF2F68MPiK55ac5dQCLmvzPkFIgjc+ySy1yPyTVYzl24VvKdwzN3k
c1hZMH166ekK0zNDPshTyC58bixwyeTl7V2l5vaIdkDcC+27Cd8Gs+N00J3UvuRO87Bz2zjoap44
4K0+uYTuLEPIcTVqX02u2J3f2D+WRkO9w0kYw7ykW13ngUaHAI7WkFNHm6x0ITOIVs3TzHTp0iV5
gt+PJrOxHu29nPS9b4/eNSlNELDMHbb4tZfWuhaOyWCkoNAoN9pk1Mv0svgN/iyFDfsUuTL+2tb9
CcEs3mqpJQ99q43rIqdNmhGfziOtiAG8G5vS7QVHZvyEdttvg0qIfd7nZ+5g7tUq638QGDiyYDhY
5w3Jj1xav5PCtC61TDmmG/KFnDKDKKbN23qozDcPP9bE6fBi5b6+Tcz+Zzxq4VqAXeNpBSfTKJka
khPbtaVeXkObB6ahgVuJQ/9QKnZRqYcY3UfgpD4wJgxw8TpHqjoX05BszKwvLibceMyQABKWhQDe
po+ExUWAwJmllAcpXChsHmI+sm9XBPFm0Dfl3XQwGQU2ZYRoavsOveIZFvxOmk2/qzGtbDWvrbd9
xX/In8W0zuH0oE3n8lIp/m1i4tTWg/BIfVIMyuKNxC6oLibG/Mdgkc+wuEQi50OjF/qJoeh8oi8r
k99NrISHwQFFVpdj8oKVS/6DdkcpBb1EB+Ib9BWpWL7tj2/UN8uXfMDHT24tL+yvkfVKLvABgmOz
+Buo+SOyYyb4LlDhZFF9t3FA4EaO56vGKHRjSQ/UeCDns+H2+LxD8zUGtXKle2gClpPKQ5c7PSJw
kG0ZYGIyIaCQO/LFnphFlUDUgDz3PxqQLmuvAdYwxFH2ktQko/SpkOs1qlpy7dWStpTlJUnb4obX
wxUPL+2Q+RIM0VjbP5LZ4udiSH+RrdHvl7GyK0FuOxo4UEtFJzrV2BElZrwLvBknp17O23S27JtU
XHx3dKjVoOtqx/lh01ROe2lt7rjqY7LoUjStJeTBvbvpftTSiPg8wQ+1VZCIAAaBiZA0YaeWkMzZ
3tTtH0jazOdHorezTNt1OMWpu5ooIMRBYiAYpGHKU4rhfYrUvfHw0kPtzBFdErs46S1tVXZe1y+W
G/806L475FKaF7uXb6lGexA/Y8df8n1UaOfHUPrGUxwWuybDzauDnH0KSB7QWfuwbT/ZDSZirW5T
JsEdunw159DbxJXxrClsVdLRgNZ21pUQijh3UeKq3rZ9H0HxyJV0w979nX9gf9cqYRZhIdnM3Tyu
PyOxrsrFRjjpxqzuNj1/4cKco7lQNmWR8NuUoub2aBw0h42w5uXtRWIoVGnQZaF6ZNrVUYiVSDkK
lyU0qdcKzTUfYU12KEizMTzCjoDxsvfgaRUi/eHymuscdZmlYvTP05NuCs8/QXnHoB2X1bX2MHBI
N/a3jJXozYlTIzjmqiFAnTPIwrMtdqzm++h0inioCSp0ASCcdHU0WV5l/oNfsHpoRU7QmShBqKXD
umBjgGBL+C5nQ78il2LuegONnqI4xpFejMetyJ50KPkHDnewBxo63cAO/KrVkHXZaWiKv1vP89my
ovrU5/rZhjJwz3ofML9vvM4uoSwlBy/CsLBo/UoqEw6Dco3LmIy5ZnqvuoeZtMZKs5EOnT9umuhH
ANk4Tckmz44KVLvpR+pW36JyTC+l2cRfLC8+/YMBu7tVXs1hoQF37VlstEwt3s15AHXBbr8sz5RC
gy7Mzsp7thAGZ689Q7NMT/AUqmcsTS4hTAodi7Ns0u7que/ES+xj1MxNzuU4PmiYpqchI+XEAy44
CUMW60EQ8vqLPDXKtMPf5zwiy+ZwaM/Dp5khTfCUaaobbNl0QpNEVluO81YSUK+BmB0k1niE6nhf
DmhdWX2kqo+9acZ+T2nStWNjkSsflq5Onx7tvxPYyQUmZ/ewJKeWrEAqpGTDGr4tLOYmxQwo4T5T
z0XLy9ByQmAsVWwbmnp3ok+9R1nS4OjQ47nBopBtcDYxKvMJ9sc8EAJVNWkLpwfozBFjD32y3c5q
ngi9zOfXa8ej771RfYkekzHeXzYD4BlxkzTVtcfgQ3rAKyEzN/rG8ENcudj4Ca61hR1vK6zAtALy
8Y9NR1k/wNxJ02qugcY4rasG/rG78eGBbNxG/GC8W9/iYfxRi27iUEg8njTN966lYYePcEKrHn+3
dQz9NnoE/EIv1bZR15Ktg4RcaeNXJ86PVTS6x/g3Q5vgbMPrhI4JJxOK1s/Ep0TH8xhs9YPOLwSs
BIvFfHV9+bM2/52zM9txW9my7a8U9jtPkcFgB9SpB/VdStk77RfCLfu+59fXCNp329t17j4XFzAC
IqVkpiWRjFhrzjG7Y6hUL7lhr7D2l6c4MdNdIL9BPagvY5Hn2rbKtPCh1ZNP9cBFdOCOtJodI7ha
GHsq4FGJa0dnOcdc28we9P90y036wHh9DIA9+cS5VoPe0K3wocmVB49G8C5Jk6Pta+SGgIytSjJ7
26wvNq3N21aRy1jnc71n5d9vZi0+dZNFAGU0fuJPETvWpltPjmSgDGFzp9eFS2BztidBtADX1WJy
1ltyKaJWrsKjrc5XqXvNnhwLplhLMZbq4CkB9oX0qCH78RxXVCmiZII7rQPMiJubCw6N2VGXXkbm
PBe9piwR+VnEUpifHULIgYOkq8hquz/nhWRJd1hsHJLl8JHJ87yuLAh2WCv6rftdi0ib6g628ovV
BNOdKYY33wup0lSz2Loq3bbouidNtOlBzF10rAL/vCyCSGX+4hWDdjRqXd/Q8yC1nODudEq09yES
MJDyvFMSZaTO4eYQQVnUUC9rWtxZuVvOSFMbd08y133l9/6+StCLwiZ7aQS1Edyc3yZXa95ZRfeO
iirFEMuad7MqLfrmfCsQjRxFwlzAVPBejFbzySsM/MohvXtaot4+QjtwXYacT3CG7kFqRLYO48q8
jY0uwOWApEp1OsqDMX2FcROftLQyr6zL1ziDijswNsa2GDnVMsQDq6AcekrfTCn0St9Nilw7aHhi
PLrC6zpU2nIbDqOllEmJCO5cTR8PALqLSxpKcztMEn2qQkHVqAD2ru69JmY73GlzfogEMysCYAij
r/sMvoKRPGaZZKEYhETW6HicUxw0OyqtNivpR6cBVqaZExkQY209HUj4ewx8zJK8/cQxZVS4J/DJ
eF6Iv7RxuwdRjFaIR7k4j043XJfcYTrdR7z/BmK5Xt+zUKD3IPigkz57xvJHJx+bZBzn9toJS+VI
RgFRGeWRaONnKG/Btt5RTguR7inVXn71vQz9WZ6V96ld3Lnk0ShJEfGjwoHvpBvmxk8EK7wiHh4C
N3txMcTv8pkPdlTSzrrtPi7KM3RQe1+nMaNCd4CmkySkwSum5NGeBMrJtRdDRVDC/q0rvGe9D+U+
glKBSQTRPrJbHEk+5rkC3DlB4gg3TwtEuF1KpMRj7fWJFYiFnmcCs4oErVg7npRyHWgOalEbwARq
ZO5YA+qZZUARUx8SkCc/yzHLI92uiWDy0bjXDrGJA02sQ1rPJB3Gj6mnW28T35yY5eWmH37o0QBq
E3Od0chDUgq803VpPBD2oxOWcfKkdexwWayHgmms18LkWoYqJo607BEfL7oG4aXkzQQOPVM9Zo5e
awk+oHrYpeNpqWRYszEeMKq3K/zRIzifnkWuneMyoEuzcEURQxMB0cT7KacFxYX1boyy5kZV0tpL
adzjBIQP7LrX0hy9q+NGGp/oe90Fb2xRQkKOL+WdpYlPWoJRJc8yH9yUJp+IF1vnAJ43yC7wGlQK
UKkWtola4vaj/2z2+mStZeqWu0kfgqtHzMAuzyFMd8ETYmMmVpb2kFhIa7JgflUkwb0ZJPxHlFAw
jl+wHECr8LTk0jD/33mTn19cfwDGIPuHJAZT2WecGrNHeDyfYrVLs+JDqfwtUs0nlkdjf9YXeYJq
kUD/Grm2YxuCPXlsmJHcCE9NwWTO1ZkEm/6Jojzvck6bDinQQM4ridWjH6E17/D2NSksALMVw2Xg
3DuVsbO1EMD20tP3nSP8mtxL36Ezp7/VU5id2z+HGY8n53Ba4sJK8EZ9t4yaORIIbdI8CnbmKylT
5j3hq/ZjHaerBm3jbBb11W386ro8ag1r1RW4oz34ixUiLBmuEENYO9+WJeSOMXG2tUcBXIK1YiXv
N3uiZnxOKhoof1oaZ+zjRLhm9x4Y4IMgwGwUEjoL9PTuWJhkT7qGjZBoojYXhUOyH6PhecD+d1qG
ZiDxI5Hjaw6oZBcod8EyhDZ12ypN0aeofZ4C38dMTcM4pq6tLhzL1cNQ6l/Pyq5uTk0ZTYWF/kkG
8U76EPdxqbMQYIK3XqTRi0h6gs/EihZTLn5xC8VH76L+kU8aVEHeYb2jhNhlySZhOU68jR9Hh8Wn
WanCPZI0cn7NpNjA7P1hyG3b1N0zRb0y4ZT89rDK7sK0/VinQ4PpqLJA7ObedfLQw3XWcGp10+IL
jZUItUq45oswrBfMZCALY2cPcEKWzY5vYN3M/SkvXQJYl6VPv8Zlb50S4yL7JDtFpW9K9DH0WtsI
ZYdQ076fgzEmMImmFHwMPapRvef94o40cBsOlnD2mnSmjg+dyrv0mEVa6WHw2vBRYgmhiTe7LO/a
j5KMhf3YkPgJcNDZ0F6BwKeM8ZSosmvdveej3hpEP9/ivK0eaZ5/y5tE7mvuIycaBtsiaLEhjfxv
UxJsNrGX5uBdWpewFBY5G5wa08lrQOV11QDRP9JoIiwhPbUR4SxP8W0l4bgZqWhuuXv1JyNs0v1i
IwlxtDPZTo4jMyKqDHSMi0gn4qH3TuPSOEtjjVPQaIhwcqNLoQa7K7c2JMejFZfo3BW6qTOIuWV6
j1+HWrMeS3RdJkSiUFko/QBdXkH8YYm2pYH2f0eVeq3H3XD+7hDLTIMKeMJ9VcV4sMjndzfdcdRR
DHe562EplDWJcON87wyReY6EfmvcyN2ALyVGTgeiXCuN1gwTY4NY1l0vrKQFEULONp2UFE1SKDLL
JXDHKc8AKLXjKIY+O6g2zrIi7dTlgcUt9+2Qw1DvG07LEGf2cLLn4bEC8/RLE4yJo7fGEoaKR80v
NKX4i00qc0YRvg1Z3ZJtIaw1KpAZK68mr72XjTsfufe2tACZwTqkm8I3bxeUmJEahctGakETWQ2p
cPqNxBbCaV/uHTUnnHMI87ZJrW5VmsMrplt/B0HzZBtpcO+qAU4d8I1g1g/5TAkvxf+6IUXHvcWJ
3azpbePOHE3n1kHzNR3KBeDTw23UonxY7M4uiFm6nov9OXCGfWJPj7bI5SXOZmvHXxSunBHzZqaJ
x4AV2dlLBgZndOgJv1uiPhYnqgWQmqTPyttaCFkPrB1WoRPEF8KnzH0amk8TfPl+NakPeFCDPyKu
gcWQbUlmoGJMx2xx5RiqylIPYqBdBO4dkcApmWPt6KdgjhUTt6fxcGsq36Oj7uS73ORcpPuRPyL2
Cw95NuRrP7Tf9aJ+gGZfk1FwEfTLzouznAR3+BkdqZZu4b9Fmmvs5gohpBPgSseq6LsAPkHlWaqX
ugyG5G/NC5f2yox+VCi75AJQiUwkJN9vKbUgQ6SscP1xBXXb7RRUhAf3EV63YfaNvW8M9wtv7WeM
tHSnL6nqrlAw6wC+gdW2Ak6DZUAww/VrHHDmdtwptrQWcM6kRKEnDppzPBUkIWumiXHB9M4D3cyz
ScoUPeztkrr8U+wYuDElNn+O1v4ivGeOZW/8gjpuyAnCDdyewRzI9A2IEB0ZC8kQayCls2yhZ/vI
qhK//uBzb9iVyn8GSGigKFMcxsYk8o2rBtUxF8cjQSFal9pbIZBROlXZ3gXYbkjnICHX7iXRFC6X
Gsg0VAEdl2hGqsovJEY6u6yEurGWHUL8Fl5RTrJiGn5OkbGA3ojs61BE4rucLazQtCUNpuVqMIOD
oYwOmraPzOgxdeb+NkiLgtQgXgRLyktv88UofBHc+Nq+tH71VgfSeLQtkUPM0W3Qw3jlW7QRazeI
zL0151+miW9rT9IuSuwKLfFUKS9XHewNjWvDYpxOO50UPp2zdJmIRGEwXoLQxTg9CLmZvQ5rN63p
7VziRprBlSHRdUoM4v0ICUnPKQ/Jop4PvhPtSom4fxlsdY2y6vzV6FA4ZE2o/pMZL5ujZksXzrs0
AGyOfhQely0+pIdYghszfYjbkVAkOSol7YzloU056VOtK+8NrfNvLpFPqBSRVFMuL4leXDOBGinr
YkkRMXUBVbwFh5odSNJ8WEgzrZjI1NaLrQO64lp1CGWDMgYuDmW87gHcQ1MMgbHQuZjVfEKimjg7
lXkOqP8fFgSOqSq6ozGe/17rKa3/pXEzhS1NE1KEDk/TsP+qcUMCxp9bV+m+xAw40As4OEQQrTuy
FrqpbO5TqX/Jg/qZeXZPznPA/2MGlLQJ3ZTE6qo6o36aTk0Bu77rqShXPcCzVE84sXFThIlcDyP1
dlYw/o4VJm+pZFnmh+1ZfdVtYzyaA/Muh1N0ZaNhxowOihxB0kZzYTBTu8GfHvTpKYkPhbKLJJ5O
3zW0SfYmX/c0OqwBFmPHGDZbj54PqEYuy//mbfJ+e5tsiAdUsC0PgJlreL+LL+NWB1VtsTTTSSBa
wQLd9EqmtwyZ1f94tGwyzZzI5TtxWSWLUHUrlsEuRMslqX+IW1WvbsLyZvVSHijscHXXI7xO9AS4
QZSq25en8LhlydcR0Ql9e/IZYkQ1VQblvAHzE+QIxzJtqCFLcbOmkdndTToiNY9Eju2yQmyUAeQS
G1r8vmXO1GunponP9KqsZzjPuG8pc/P19SjgMUFpl9K35vjrv3/nhP67itLWTUO31JsnbK7mv6uJ
JetLYcVZv5foUZEYTldbDSWLxetsc8nAVqDvlicKx3nvNUwXbc1pTsvQGkn7/dGyKf98InVn6hvU
qDcGVu/vueKoSrFUkM6y7JJ/5o3/3FweITazNmORNetlcxlmdZAmPui0xk8WeSn2OgrG6LwMqaR/
AuSVW6ryxI8K0Pxz+LnPuDUC++jylBGnGAMMpCem3jxyVmg3SBbOxlDUl2UzgkHpIIZOT5kJonHZ
twxem7nH0Sg/QN9Z2TH18rTR+NbTpTMuXYMahroVzgfSCqqt5kUBbYWL3wBFsGrMQybOxyVieNm1
5AwvQ11DAncS491v+0No3d/jiIVByCEkT/Qcf+5bfnT5iTmumUdSQd4uSOIQ5fhJeikivA5t/agk
2Mu+5dmfm9ixsG0v298f/vb8srkM2QzpeHn0/TjVUBxTPV2zDozvXDJAVXWjnjc6foA1DUYaZWqY
BAWozfIwEEodlNI779XP/HyNUHzyn5u4Mo+9RVk1qFVajeIjdLS4LoC96On6OoBQtelwuWuY+qao
D32stGkxjxdqMePFQAa/hmdHyora9/OJn5uxeiK0RA8zUqSnWHPDq0jrqyhybrp1eMsRBXFvT5nc
Gi3rUkv2qkugV9+zSQM13dOi+UB8ZnScFZv7e2aperRssnjIARe6pO7ZX7jIV/cTBTN0jKwecw9q
AOLhBrXpFIM/UcPUpixF/DbcAao8g5SXhwAAxnlpclkek3ZFKJThxj/Y1wo14dYPYnOTkn94n6mc
BlIiIcwoGfeyj1pYf/v764X9+w3JNjwy2S3HMhym8JYj/npDMohCMKyMxZuR1vcZ4KZv2m0GLPjE
BDf4rhHA2uyz4uekV4qBZYDNCTgyw25O9pHwN4TK/Xim7CsMUWQkxjt64dS0Ejs/sKBFmTDpxv3Q
lMY9SP75pounZUPgz78binBrqOL2MjSqgxWoUvX/dXPAObyKTE7wKnkeXTv9GpqIAnHmKwEeXdaw
9ewrAV0/hjJE6dvCAlx2wTz/sd9E1kbVl55OVto3WxH7FmsZ5SGB+YOiW8CawjqnUFmywkLzMat1
sVelPGTuMv6bO5/5Lz4PKREouY40XaYIv30ek2xjujOWtY+YbF4z1xUPwYBxMIGjkqK5eVh2hcCB
zrlVv/u5Ky584xCNKCcT9UON7gCeYObP3Z02Za8UCkvX0ucbdxzn5iTyLBnJquaJKpNjt4nhXq8a
yXTxl6e4Qzc7ohjGvZUN8bYC10TvHjjlKlRZcF7tbf/+GymVsaLAI02CzJd//qEEUfxzhDBMzzY9
1/jtHfASbly6S35HDqyzTr/oPRypZahkmqjIxOnH9rLTSULCItBmrVxWFzt6ACGiOD19QeTo7NGl
w49bNqNCO4JDJxaM+bTu02xXyYRFENHKzJbRXXbY44BZO9ipFSGi6prkwuWJX16z7PzleT/zfOB3
ubttzTzaVyjW9jJrh/dplmB8Cc2XVArr7Nz/m7dKvRW/vVXwygxpoN/ThVycRb84JnxrSgyvt609
d8j4yMovfQIlQUK0nn4JwtooQGjzxnQWFtY4r5FI5LQn4asw5wcAwC3O0ZjwOnBe8dN8ZB7IpC6n
ReulJsZfuyRGeQw240g4AueGdXXVYE6xxaQivoqR9WYzIuRvrUKJoNSzxkMYufMvr1RH8EjUtpiy
3/I0fgnD2D6G2ZASoMyuZTCQLaz+/t1x1Vz613fHEYZOvUE4nk6qLPGqf720lS065T7w0YG3ebz9
eWNebrYT2+tQo+DO5xbM5JVzP19eE4ZhRrehf6/HFrJzB8NvMH0gPA61Szz3z4TSQpaN4uaybFoI
wzYyLLP9slkatQsMAxXvsmmU03xVB8Kk2D8vu9rg43Iw/CL/+mBpPPx6MBByPw5GLNh8pav6sBxn
JCNYtWv99ijo4UZu1DxHwPL3g8dqYqz65lnXO8SBlfEuqewBscR0LSy7flpe2jVuskrqilRu9dIg
xkg8iQBJrDpQhmULUZ/SS6tnZQ9kvBrE/vuBcuEdbOHl98tr3RJ1bpiOxnHZnMeJ3Hi98zfLpqH1
9SXE//T9SKbmiCc64MtzOj3n/d9/6t7vlw+uHI5jmFJ3TKx0uvnbp65+nTOOQUUcUw4X2UVwsgyx
Ek83WvS+ZWlAjQrNMWLNBHEv6fCPJTLYa9Fgm+DLBEfEbouXPvRZWtfxm0u42Anzq73OtfngwQW2
BWB3xMvkjS8ihuVRbzd0dUmoEDFqvMRPn9BL9LdlgPkz3GhnynVupBDw1RNMO/tbrYa2KT9HTrWJ
cKUeKxV/VfO1ug6VPHmU/0BQs6sURcTkW8Z7R+0jJim/izQPookzXBKdjrJUAtGfmxWywU0Xl+W6
Uvbf7349DUvwsmmoR3rzvp2rPe9YzBq0Kl+n3kIebTTlpi3nJwJbiktfVPKK7ojVROvX71gQ1oin
qAmmI5FflezfISreKxT7e4o97q6jPbRvatLM+hzZoqPSjj01uHlIkcqtgBxHAzmJERqeVSRInZ+9
vKVgAFbnRLrPjyGPELgvX47//IvLrPnv/2L7c1FOoPqREvx187/vos81qvxv7X+pH/vzZf9fr3ou
Mv79fqC/HJdf/+PP23xsP/5lY5vTxZ8euq/19Pi16dJ2+Ruwy6lX/r8++R9fl6M8T+XXf/7xuejy
Vh0tiIr8jx9PqbuqkCwT//PX4/948vox4+dekvpjlH/9Xz/x9WPT/vMPqf+DZSQSDUpsajkumLMM
X9UzQvwD/bZhu64rOetMdS9n0deG//zDEv8wHct0dF1Ytikdm/OwKVAGczz5D9O1OE05omnTUDL+
+D9/2f336/f3z+xfGwf/epXHy85RUECgCrGlZ5qG8nH+cg+s+pp2ckOSUoCizNfE56qo76lqb2tT
fP7lTfnxq/8DYPF9EeVt888/mIGYf11eO5gTXcNBNWuoWQpLrt9sociSaFJZUb+x86h5IL5gK1rh
PjjUAx/cMGgOuRfTztQngh+adHb2rqW9LsKWnNbLDhFMu1paiLX5hXRj8kAcD7tc2IT3vhpSEzEH
N67jQO9hVc5tfWem2k3QSr3RGOLOBLYWXbeRvcIt9vs23ulc8FcDMUkXYrp+DB7JGMJ2mMmUungt
c9SBrh4f84FwlrgwXKLZgH+jtvA2jeV/bGPtfU3m7b1Rt9+cGajhPNTJ3raN4DAFEQa2QX/BTF0A
lQzntdHpKIkSB5+wlYSnuIvHnbTTM+pN4zmkHk7kcenBdB3mQ+XMo9K9tYdxskgeKyrjERKG/ui0
+77kHlTLvjkuZrAkTe8Ch7nGzKx0VSfxcKCKmTzoUt4bSYQkgY9nQzs727KYE/cNJdI18ldzg8Rj
PM1uOp0MNYQUK08tLT0NK4x2XIqMEm3MUQw2NMV5HAjBKrEPYT+GoOrMutg7QntaOgdkc3vQTfKX
sesjFPEWWZayOKIZTvfGIJ7zMdGf4I1bG+3JM4T20lAGeaIhprWgELMX0lcRso9YP20fQHHMuveA
jr0buC32BpbVfCaHywnmFqOr/owSrDrq26rzgosxOjrNat1cQwMN106CjRVr1qEvwvm+FMjVLEln
ASNi8xwXl7ZE6ar5YA07lIfxUIOSqvTutWny97GHVCTpXAWr1soVpJ3D0A/DYzMQ7jnEvX2gqxs2
ygZOhthacqIddUd/K6xEQr3V8/1EGOi1KiEXqOCzaaTfWKj5T1mF9r0hE1YJRKxX2a0JPPw1uMNu
5NigfrMG0t3rVD8HNtI+r0BwRo7HsUnlcL8MdDpPHdaOy89dUa86an0uVyrcbmWQwfxSxoG2spwS
/XfgbajPFgdqDZ/p911MEuCv3JsPbtseMysxwLRbNKjwqzURQQaJi+UwRdZtA2C9Wa0RH9K+49RL
YkoXpulcOwswXT+7H3CT3lllSXJjpX2NKwBR4KEtzO6s3TWVZdsnubXhFItA9kvrAof0Lp597wDA
0j633XMwJ9FlUFUC2QEnAIHyErr+k4aZ7jWC8+VLRKsSVRdBeUWYbsQ0maCpyxoCmmUcB2HAV3C9
6SEiXeMBZ8m2cAYoDGMr7sgvI0yYek6nqpt5gWtCC7QO63M/nvrev7eHajz5eYRgy6l37jxmq8mM
j9aYPuXITGkf2++niCgEHDJ7y8WuY8xwAUILgeqEfJpU3m/oaQ4SYugq65L2PvCoJoeZ/pjRBt8E
4yYcjQQ5luUix1oZUdGum9j3cb6Lcx02nyooqdsiGZ50w56AWwbanmTAXZFML3iKx/eGRs4WPF4M
qZU13zOleM4cs9oJYVqka2rjEx0sfL5N/Ja4QJs8bTNXAbYnw0SK/eew7Itri1ps2LIm16R+zPV2
2up6VjyO3vigmSpBK0L0xpw9BtwUfeX/+7Do6vveijYE2ezoHM+UDArs92C0d6XyupcpSLfcjI5j
YjzFMG+fIYaxiCuavZk0wI8UlqqW+kUQdN6UmERCLo6IV/DhUt9rLoPwm4ucUS6X+n4p7uSZZuMB
ZDDR0uF8Grcoy+KtoKvzknHRGzv5ru/D+DB61ltQuPE54dVbvXedj7lL3F1F/NDahVdFqFVZHcuh
enTliB62U7GirU+Fo06nR8siD7Os+i0ieTifzlA9GTK+0bKOrqRbUTOou8swOSRnNuNHiTV2n/cC
HXiFpQFha6fUUvUlzdrXDrv6NqaZhXGu6s+tQ+p0ZSMdihq4rmEsQig47dEMG+99EpTc+Ga5Y81d
HIomf+daRncYJFWhocf85pc0IVompqSdoOXXkwffsENIwAiVgsh6nsJuwOTgiHvPsUKEiKJBhsU1
PbTZBwmLOFXT2mWRIL3G+pwy035lhokWe6R2bzjz8AoItTgIUL6bNA2LrZekxjHUtY84ftLnKKjb
g+SkQRKkdy/CKp5TlHifXYVLxRZfPBVWjRKItCLCYJSjijBvnMHZcz25iDoiKT+PLRRofxy/RWPF
4s6klqWPn+th/MB9DZIDrFWK7LNxyIw8etIDRHRF7648P3VfXbpb66JMtSccaQl0EU+74iHgbkpK
x6lsGuMMCCdcy0y8B3qYvOtxU6xGzrlrPxrxu2ok/scC9yZzqzv7bkgwS0vqZ5tOxceBnMwuMz4A
S5iwaFaXEOLHrkAD+ZKNubaLBiify6Ze2MRJxHa8jid322lp8rAMqPWT7aA7KPbcFHqgQP+TdF11
l6lhlgm8PmzeFLcDY19ir5oICLXGtShN4nZkXWyK2ivvbC5vGdKmD4ZICy4Lgb22jemzY8XOnQFf
QUwSWn1m3S2PIqgXd/hfdS4wianSa6ZOErlUIpEuRHkcbFsFczVgxTFf0osEFwCUSbv3wPPrTg7s
IcvWzWiYRJDr4RPiCeMO2eE9MTnXsSJ0FU8Mid9e/c7JwuQLhK0Twdz2axYGq6TR3gZwd1tfSTYl
whWM6Yl+oOnQEPzurierMY+jbNOtn/QRArnc2rn41E60ysgj58oJHa0negxFtmeYyFGsknbQ2JS3
wkL2AntmEzTk/Uy822Ic8Wy3G5JGWkgGzdGinBeuLLIb7MoOD3IM5z1HmgHzN8YTqsNmVzaGfjbr
qr3Qg0aJBexv78NA2FTahPO2SayvxdEscVfWQXbrltgvNThx8tqbdLsiFUH4PZazE+5dO2J2oIMX
+dwea6OsT7bdV+9SnLE5FB9qU8MH5CtvEWw4vodWQuJCWJw1JaaEcBvfUxirt0iccm5Zib3r4o58
CKdKH8y26Og92J+XrUwmD3M8+pdxruBFUKz6IKLxvkGDOJGj8gq3rt4UU1ZdYy9BdFQZxQYM1gl+
afeEXgWGVJ+LT6meb/2sNL51crj40kn3YdtZezhvLuW5rHrWjDzYFl5INAcMABjTjnvyXA0ffUtG
ZTEE6UMloD/wFpmfmnK4xnHsMm2rovWsSfs6BwREIG1BuE+oz8+ODR0BOsWmcdUHeDTNYIavLXSJ
k20py+KUDI+Gi9wboeumoFR2k2auMXPLoOYT/3oxdSxKWlPSZwuzt66x7yZmtI8UV4dHUgJzlMFa
S8+DzCq+o892YzqnGR3XKrbD4qmpPy3AnxQEyH5M+ZaZvMM39cbeyOcs165JgtFSsVuIWnNNejT5
7PvZQdImZ+dCzChLaXCa20Hdp4ZYvyOMgIaW0jUtw0QFjlmBPQPwSg7Z0J600BtucDfmhzpQyYMV
ol9pJa9y4kvaZ1DjC6PbebOtcXoHXNImq74ruV9t/Tzv73QvDInOFQUCjuCDYbneWoQ1fPyKCqGX
TZup8OSN9jO0r6488WFGMPL21GiZ0Lu1jcDEJODWaD/1rjndxoBC0mx5T6J9zHFgn+pGOvuxTs4U
LqdvvASAZB19MoCjQ1YVzmPah/oOI/5EwEEP4MjImo1u5zWnR9OfvMiYTn6Q0c1CGLTNArwEjWUF
1Kiq7F0pGkJ+M7/exWkG5jFsv8newOGBMNunf4i9HN9miZ/jlqsBjsJNAJU//dwVeiklLQFfQUmD
84X8V9fQX9CbEMhlMz1lKAWib830tU2ERfyc6VxyCnpbb7lNFnkaU6HtMpygxn1CyfXNVPOhNuTT
6SDghMK8I48NmjXxmXVbYBvLBULYgiiWgk78tq1DC+13sKNml25yKY2nskLbV07V8PUtauZPZJul
D3nlh/Q742rjEir8VhZFuQ67GTQH+pm9XeKkb6TOPr1JHgM+sl1UVsRbkKm+lmPVvAIfXdOYSd8X
04zWDtHIIa8PUEymmwvY98a9hrA8UBiHoQD2MU7g3wd1AoRj0z/W5TMTWlIVao8LYuPo1wTYx9qU
5bDvmnLeBOKZwrJLBugAo2Wg5eLrRAatkqqKEd50QI9ypgL6mDxPiDZWzZTRKRalgQ3c7kAK+t65
TLpPvTM992rp7HMhw7yHxEzoX7M03GNrGj7JItVpSpFcmvDt2OVWGJGaQ3JbmKfGpqzE/DCkVrnV
ItndgsSX+qFz9WjXY3W/OYKUhGKib0iANWiDuO6u8YSMHP3PsK0bAyaNP26Ztj0sLJsMRDqEUOdi
+sSnmpF8K4dErKKJM3nRZEE11PapF548iofnThjn2pmeUDogOJ8xf6AJhZAl1P1CJ3aGKMJHygIS
j4ipWlJgWmZwRdoMRNnpp23atPk16gh9KmqLWwS83xUZjs59F1mnrnXdc2wTN13CArVUQsFMEhwX
ty/crDim253mAJeT6BSodzaYV+UqYywig8ula5YbFYrLIDoakclUB+HfHghheq0Drz/Rsa1eJEQF
VrfxA2JGc1OW6UQi2qStEJZOL9WQKEVUPh8NJ0u3ssXMZkuszMUoNvb8cbDrmcwV67Vx5FNe2+OG
NTrOmrQ7x7NBzDRJbWsfdsHKL1Jn3QXaW28RcJDC0UPWK1j4AXxtaQqtim+jWb9zKwA61MblqiCX
M+7wcuZF8EXrugeWMDIJai4GxVXD+9xAI5F3bULtEUt5sR7QBeLXjfzNMFTwEOJuZ9XGXVSShSnH
0tiWQr4zULmZlID2GJLTdW2LbuNwpT5QSnkp/dE5p/ImbJ0AhfRVtOAEtNIQ9LNJpCCbeW23zosN
oHSVlw3BH63x4LvDhaR4fLNJlq7I7IDFZNx8rlWrwgAnaXPZGC6W4ckVmejM08LpfXc1wWgUVXqX
OdY2c2nEJdNXkUc+rRtYkSFO+UBv3ePUBVBVq4B0R/kxknArKl2G67GVtGZT/WSaIaGdIrmONHuO
QZGgponWgHwJCs70egUv0Cn6fgNwogTmDM1noJ0TDzYK0TbmRp9sTIIPDlP9qSFJfvBmGoPGVG0m
O6NbmOpv5Zw+RXMmsCHAhjJHaiNOCUywubbKAA/f7WaPqnlOkJYZoAGtw7KhAGDCSc3JWknxbK1S
ZnfrjDvNqqTmsdLVZ0H0VNmU9a5NBHp3rbQh9KpBelFJTGftHa1668yYFkRCEhGpttm2ccrLSITb
pCNBSHvn41Daj64n3msdHya+iR3IlQu2KNxnen1C2zdtW8u/j0bxKnrvCCYDN0TeU93XOyKEonEl
6dPuSq0ibclVMnG4FMW2k+2Xuo0+YlPFb2bUL3E03NzRefaS7mkwiCOVXvU0anj78YgN4qNtwezP
nWjN/J4L/mwdx1GL1hJD8hrK2zEmpexgtnjShvFAQ2hY1Rj9Vk7ivjmUUxDNf2tJ3WBuDcp5fAJ0
SwtrOJbj8DhU1YcZRW0exw/hRMoTk7tL3coLViYuD9o5aUuV8n4BQ0Zmsq89YQFG/u18tMrhi5jF
K1ygFcDIr2MbfM35xiCOwhlkENXnifDQ+cF2YIGCChScVgz6H+oWAAtjltu6Lp7tgitW6CLcE74e
n/WiGbE4mC8h4s2Th3NmiwgBQSieVsi6japwIAROu3Klw2zHqHtLywiSIFcFfcL1qWV6yVbXr4e2
ePofks5jOW4ki6JfhAi4RAJbuHIssujNBkFKIrz3+Po56NkoejTRYqsKyHzm3nPz9UdWGpbMAnc8
dxEv8Jq0h8XcsQnwE2YxB1ZGbG63RChre/QsRdUjYmx/2NJEHlTO31pJ9o3+maiVF2YUqqsqmO0S
9N7eDNHG5S5CGsnieDW+Ha1AAoXCEzgjAJ8q/p0Xi61OmQwepf6WzbGPYkzzkpwJTVd8YuriZEmS
d1stHmU2YQpQc3Nn6mh+7DxOifOdRw4EsF52noGjaSXXWyVUwqs39vFZan9sm/W8pSMgrzrzq9X8
mvH4T4TojBgoGWlp3w2wDUiM5ouimvqdvkgdGjzRp61c/aQX0MoBewDaJYBld3UaZnfLGd3zaKZG
YObmM+4TXCUp+y/QLQRb7BbNzhlS6Cfm52TqH2ZFLtWWpXxRKD+zCvIuYmSBS7w/Fo0+XjkR0BIV
odGxHs2xYaG7PBYV2BQUp57sDCb03fgUaT0EtjV1J6UmXMF6FTMAjNoS/3Kj+dcZtyLnBVwWIq7i
C1SHv42UJaMExXblSloO3h6jHDRXH9vxUe3XGF2JpQb4Gjg00Ezmi+TUn/ZwNJNhXJqO+CW0g8o0
EDyqghHY6OdQwW+KE6HlQCjXI9aAx2IhdLVIxsonzNBnilyThBb567IHo6utfiknfLY6lCW2waq7
D0JhaEGzZD1BOkuGTgc8CmF6rkqknTNd615uz3Cm0OgSyL4obfPlmMSuaJEgqRJKJ99E6kpVQ4WN
/4PJ7myfrJmCVFYHhfhwtyHNwDMtClfce1+jAcSCtskSUD6wZqHqNIeDDfDOd3bSpjKD9JoZtJFy
jX+yjFC3pmpB24STNJ8SQBwr3J68fAOb44RRZz8qiRCYX1Yz3JK5D1etUI+K2OXo0x8c/vqdvbbi
hp2b/ErrxEt0TJ3ZcHsisS9OClulr0k83+VJNkXbuTbnz4jcT6/nb+3FolnCusxsLOhoBkieJqqr
Z+GpTpjcRKEFMARwpJCYQS5vFRSyIg8+zu/V1Q4bW/beqNYPUxeWWXGG7EjVMIXjRIa8ZnS/gz69
5INyH0tuFqr8f0kx/7PzYfC4XCyPnQU4uvLcED8EqanD9t0zBKAYDjUIOUdsQ6G0eKu7pcwPZq+s
7qZ/d9EQ3ZF2vTrqP2cwfy3bfCRM5VdPsdYrlhRuawx3nWy0OxLOmRdta+Rni7IF9tJZ5DboF6sr
awqy8ZFN86kVyONmRJ73JYMvz1YXqMRiDzMgFEFSrM56CWVlg6mXjLRgFQPlxVI0gkf4ayZQTuyu
aQ4wiWxQ58jdQeTq6EfLw0gsAXN2Dc0LJ54WxzKIoY9Yzkp4VOociJ7p3Sk3WK3qqPhH0ql4yrIm
bIoqMDPzG4ho5yd18h1RD7tF2h/NfnTOg4OwuGE4nGQEapH3qRyGTJ/RYc6Pk+xRF3e6VzL9OloD
o+yRdq/xslznNF8yO2TBW9NEyRceRTBVtgdugsydTeHIyQV+3q488lBHRy0ZHqooH3ipxxrv5syS
GvKxGv7/N+My1qHmZ5zqcB0dyg+ARyF5mr3fb+VCMpTRH/RIcR5ak0zGPd8O/Qb7HOTysNT7O8Aw
bmR35VnLHOkRGMcloM/vUzxrt9ZA2mHjyG6F+d6UGRkDOmPLWBu7d4VG5gFu2TGx+pGXf9bO5jas
V2dVT8sY11dq2PiiJ4QEZH33UNh645V6/8OmBvZLNYREK+SBHSU/WUFk9ZKtSCjTt2GtLiuoN3tR
u0+QeH/qopTw9/nSGX8hKdOdsMpx36zJCbcqA4++SR6tCAeSqr0JQkHuUJj0eFN+NfU919OgYzDr
W4S82NMaI7+zvst8PWyg+E7DAAylTtTR79AZj61+nzJLcseUpBMBInQ38CEfFTH7FiacTKHUg7r/
rH51HF8BmmEgp2bLO+CDDGwBO5XGjRFYoROjl3P5WrI8xVQtF0SKhJQKWJf4FoN61Gu3GjKfvhVF
p66TRZnqD0YZXxNdT/+hs3ApqFacMeTBGcx43UiQ7Akll8vGWAosKnP/0sMMg1gLFAPXc5o55UVU
y1Gs5nxQKrU4DLRenjXKOaAkvg5RAh1bJtUd2YKGC6mUkgx7YZbQtBVRU1/Msrfpb+2JFCnygemM
aFjBvp9tHLFtSQK31i6s2RxwOUSd4ZqsAkti7BDO6Fdikji3cvlgEtoekSITpAR9Ixd+HRvM8aRw
co5G4B+nxGCto8nnnvXHt4RLQr0wGmfYSG+dXiQhIrFvHajwAa8dpoqh1Q6dIf+a/TYQ8MRXKSqh
Pmi49HRR9s+kpPfPxsqqcCV86PTf/6w1I4ZBMn9KqqZmkGIv7anfFvuRHi6Uq/KdssxE/Gd+5AyD
loiRLXG8+BPdvLH0e9tiNYSjx5iMq71nkWjqjLB2k51P+ydUfHlYmwXk7cLw4X3PnqKrMNrKgdBn
LcCKUD3X+rpdZ8l6jNExC4ruvoxyggvb+WR1TocvBZkuVCT9Dr69HInSg5pgM3lFtT4EZrwkb9UE
aHOylbsiJZfMxjVo8T26EjUg4XrKR1KQCMr+F6+B0VSIsCzPsFjQ1B20RoIQS7q+YfPNCkyw08rn
xFgaXze07GybKoffwGaStC38YnRVsIHg1qb3pgmGQ51akwMQoCMzV/uiturCB4qut2a5fsBO+DEK
a3zaOpWaYWZhGOfpQVlQgEJu3B6mfG7ubapwlnqPVVORDTbOdI8OyGpbhYDTVQtqwhlqPNd5cluW
Jblpcf/hTLUM9AYKNOuwQDOW6VMm6y2lMeYY7uRZU3RP4UUIVUn4CvzfcX4bxsbe8WpwW4svnEe1
K9pI3os2V06lqgbrzPWRDfeDwkJa5T2w/mR1bAUj6NaXpO96dyTmEx1fRg6EzNl+q299bcH40QC8
DjtQE/U+C66zWPrCW8HBYcTBEWBc5UasbmWQyggY/LLNkEWUEZSZkXBZwSF+dmIMmqWFG2qrQVfm
BYsa+0tnKe5I7dyzQyn5UZ6qMutqYgVehdZtYYqvu91dQ6OmzyfeZE7VlWGsmYLlr6OHLgV432Ga
c5c4Pw0ClVBlK00Y1a85oktczexqFva9T6ojThXeD3js9TVVVRRdS7UGyzARWzPqQbIJoD9Wnt33
RKOFJtBiKlISaLb6fnPWMNfkzxQDyLFJN/JXJVw21tb2PP7GYBGRckwRBhhExsPilPeGjc2qM8z0
ACVP86FcoU5nzjBvWEl5WokoxlRv0cF7S50sd5vcrQZ9/1VjJiEOrtuDcmvkd2uHv0kjmlxg11OR
g1n7Ci7N8sdW6WJQUThT9c1yhX10iB+ET/mzRvJsrdOXUhEkoir2PQk79cNoqgF0IAkoSHOHVZnD
PabIHdzIqeyHBsjXQRq0y2X+7TQ8oi2qj2CE/05gCFNUQTPU7d+xbq/EZ2TOpaxGNKwRSZi9rIYA
Hijrzvu4q51gK0yeLWsyzumAuHuVdh8SyPrOzZe5U8+lRA4LbEA6wylX/oos6bwcY7lvYduWq/Uq
IWEactIfKg5xy3biQ4LQ2UPwdcQKR9rLPkmcnGR5GBh1s4nyUsgk4YAZNeqJ6lTr/H0rHmoG3/5s
sVjAQnPu8fr4ZeKcSJvSf2NHD0vSdNLJhNGoriEGSt9ZTOMGtzYs80Dd+DNd0ZRISVBLqCRMPdfW
RB1GGvncUmJ1aORdvJV5qFXgNakjG7/O49tc8uxES1O8wDDtH42NvY6MmJ2wSnK3dLXvLRGpXtZ0
pZ+oO98DqcjfmkHTVnBUrSzu7hA11L4tVgB4o1HcNeRoBVOVaUGWsM4nuORQMo48cSj+iZr4I9FV
egYuLT/XrdpvtNVk48aSzmrFt4ZFU5t14nrwWIZSrH2AoCnxS01SjBG/5zgtXzr9YaGnf+3ZRLkD
0BxxxCtTpQ1gPuuARZg3U1rUfXq196eWFv73S13qGtybbrqs6Ux+SpFhK8OdEbLhuxqVqYWyTf5Z
vDoMfpLqKJ0hWNTSphJdPgvk87oNpKBmPopVRltvWT2HgnYgmpeRZBgMFDOXcDby6Nn9PiVLSecR
0fgjwZaGirWk3th3FmUnYqM4qSevJQIJxEJ2SBtneBRzMRNmRolG/KDqcPC6FvKqm1IqX21sDGej
Qf5gVcu5/0OymbzEFHdBUqJeMaLUPtZOdQd7qGMPaOQUA2QY/PdLFUN+qdfxq5UO6yoaXJfF+Ai5
nLEDs4xTy7+4mcVAd4T+aCXu78YV8l+5m59SpxgV2osJKfDIzqdbBsK+C2U+sElRHjBLGoE9StSQ
V749lLhyFNzEjXmrjep3ks2LWZbiA3bgOovu0cL+hzUkUpkJam2wYLMJ1CzWINZY+R2NFTWYtWHl
4jMwcMOyS1k+m6EJjL6uQkMZb1lsK+iEYvI9cANvG7ORGaPuf0GlhEFa4Z8D05zfVOaXFqbKRUTg
xRjYvjgDrCBcry3ZHI3+rH2lAol4XauvKxjwN6PSDtxK85O+DV9qJ4s7B5SOu4ds5nXi+NlGlhie
cPjMW/OVARPfLAvC7v4LS5uOWOUpB+GUEfZKyRV062bhbWAWhvfkoIyTFZTboWrakoG0+tUxQPKr
csg8cEccsHs7UOU18gm8O3nBatfcv0VlSs5JDT6tUI3BN+LtNeYbADZgaXdW3SkQjPA2U4DFXtaC
HqdKgC7KLgFOhCopdLDVz5H2LCbWqBNvuj/vWLT/QrP++6eR/WlYOsqPKRtrD85I6w3qVjTtUX8c
rBEphV6P/3cbqZRLCiMd+rIgxX5NhmSfskGIkkVI75O+2WvUBICWCDiBLE6BIsQTHrS7nLC8s2Jv
/wxp6SHMxUNe6vGd2rI1NpX0FYFuEqqZRiqwHdgWU9JIF8Yf07K9UemfDD5phITOQ8I7dciGd2cZ
dT/NVlqUmH4y05iwjmgHaN0yBAQ57lF1zh4ULgASb5X7QV0nd7pMc218rCI9AWymKIAId2CxbL1U
cbwi5HEAda/geIg48jJZtV61IOc2uwq5RZd5kvQL1kQs72R+p9UTiA8Cc7Ewx2DZgCrUNkmsxdK9
xNGiumPrHDGqsLYeQKQix7oD87tcTJV8acjcXFv2Snah7rO1JIBrXEpP7ZU6tMf6ZCUZ/MIaVtZY
rSdtSj7X2iqP5ImqVyfW3ibK6LCRAP6UWexufp5JlFKeugexmfp7SeTdM4HJeRm1HnlZ3/hd+Ye2
7I/LLP8VZWNQtlkMqmwykWblWNXzG1HKxXlK+dFzWbcwRQoQe7I/ZQ9Fts2PYlI7vseU6WFKYkJx
kUXPPWY20o1IG/NZaiqnjrfOna36j4XGh2eaWowPU/hCHWqePozpcjKv0x+Hxppl1BnJUhUYDYOZ
weavO+Ly9h0GYUjEsKdi4CXDM3eaAzpcDoCsgdSZnEUz4O05VzZU2c0iJkDHiI8lAgnXWeTjcsD9
nw9tdc9g1uU8fMjwPgFHX7MjWW5os6vHasQioZqyDuwMvJSeLIwaDKdm/DvBuCY48T5t81u8FnEo
1ZTv1eGr05viIJptVzhG8T7ACNlNf3NdncuKJThRTJ1rEVi3rVN2WMrkVzTcTYKCP+lVyLym/Ee6
VP6gvloc8+7acslWCeOTgf26KzTkkFl9XLNDPBEXHtlMi5ZdeI+nOwDpNBw1gIhpat+ZXXutTDzN
c3y2DYLv+saL86679Cb2yQ194raDHDih6UaqfCB7XlNf+IgO1caRFifxdjct5Z1ZIfuytPK73rPI
GX/PWGS0i65yRnfqHLNUm3+XPppOQ7p195kC6Gnqlqua9IC8JpOhQATdtBZU+AV7dbDXZs4EEiNy
MS8BijcnHCo3m4oiGNFMe0qeIdIVkw8DmJzVOHlqtlqEhJTdqsEk0YC9n05SrtdpZsOFMfGtaLkH
uj3BnxVzJZXRFFrs7YsJoOeYvI4sU6eYpWO2sJ+xEjxvTSGf7Kim77Pnt6JnzsRypn9qak5gYbCI
IiPsag/FZ7qpZqDbdtCsVU4GHZ9sP2bAB+Obqr/n2O5OqdJR8SOeK535qYT45ma1jP3VULEOJRK3
WQ5Eo64GvrZ9Dj1AqNPqLigmpQlQIE7vi7Z8E0NSM1KbCdbmC1J4n9wu4weincNZTIiNs8d7mAxo
BRfZUtvHOFNvkVQXUNZlBivW6Lxh7p/HLHuz1JK3zRimQ2PGriNiuKQRO5jJmd7iaPoQFLI+zW/P
gDVH6JxjLKtGJ5zWew0VKlUhEaKTspHQwa5ukb9zPxC/rM2tX1kL5N3WgkE0WW+koL8r8wzCnyVa
w/XgR8TWCxPeeMNGghA6G/B4/Z4Zr3ELFzjLW7raBeFWZh2K0ozv81LuM7mYcU4bzI3JTkzM9K1m
h8IRoO5joRghzXoa4AchXH6guI6VNaTGAuKoxKvLGj9jkIrO6r9feFHFNantf8YylGEh5u7cyZNw
9b7L7wccqrXEwEVJpKHzMd9kXw9BVQhYb3l8iOL2AcGYcUZNMpxynWXb7suss+E1srLsvhk6SJvN
fZPYR1ud9IAA1muRIYuhJ4R8xaHWfzqVFTR9mxw2HZ2Psw6BlTfDwYHm6FHDcnJwCaU6s9H6nCri
N21xYPc7P0yv+7+jDZO61ScGamxx4yznuMuQhvWE6qDqHUtEcZABOG3XBR5Wu8L8wjbpFW0OsS8j
1pYdc67VG8ClAnyTziw5yTYq2Li84ox/nyLWSKSzMExLUuiuwvZSyo6+frQc5ZTLrudg0r82x5wC
uc7XdqhohwBCgf5Ip6tkuZWOGhAeUnvLlqJN4WQIpzh+Fvhkwi7bFARV86GDSsKQTY9ACmuuqD60
QjcfbKN+qrP6PmJzHGfj34V8GGwdSM4LMlI6kuByNfrZNL4VVKlfK5esS8nwTxAyUdul8UC3EZKT
XQaZ01Z7x3Egzeam4rLH4Vmxf5a7DATIwC4wCSBkKjAsK48Wvz/KHj/3ADGM7HdWJBXPquROD1KA
AsinZ1crdeOSPCs98PA0C6NKUfxTEZXJkbeBuLiFsiMr7fUGGus89nPKzVr2ARsl8NFrqtDnYmrP
B7LaRjnU/Hn18yJisH4Za/ZGfWQunB76gQApegj0MhvMwxbwDZQgMhjS2ccGkR2bXD+sDf0Ym7iF
Ak/BmSqLBEZ0rTOql9TkIj5PhlEE08C4IOZc6SziXqrd11fkgNZ4WYl/WC1mmKipCcA4zZHK4s1s
6zMbuKfNVh8JfOdS2BZWcUPCcY6gIBjJuUiZU76iWXkQGTp/LCMqZuPyU6eg9CYNt10nwlzXMO+L
gDKi8dWSaaZILFwXyloyJegvuTqpARfIZYlj56RnKkVBpDyZKMXPtOd9MAsIx6ORPiREX/n2AvGp
S3CO6g0yGHVfL8Z19q5pQ+ubkmXAsP/XDeXJdvi/CjMhkAiY3qAbGydV/I0nGzOFprKDBZSJyqf+
W7KJ93rZU4zZQDBaGpA0V2Yv2mPvbPRc3qaNGh9/7HC40Ad20hH3JebFbMatzx7pVNZMkKplRy2w
xnKslt2rus9rnUkLixrDBlMXDOtfPcIs9magRask+ZBRfrNs7XlSUJHq0ZdqwSmJtEnz5zYxXppq
86iM5nDbe/wyJYwJidAfRU20wzCz/9U7GFjGHR9dc0upytGnZdo1T+mfUZuoztKd46I2nuVWqUeD
55CTdvS3Ih6Qa5MCUq7bh2XMVEtMqLKeY7CifuqZu3hIWn1KXOlzSx9g+ZCaSmYW+67V25qbDnwQ
wTxzygEasq5/Wi2gQVPpykCpyJAVombWOxffgzVAvnSqPwpVsholBLWkcGjBozMSoSyWvE0+FpZb
mqB9c/L+Y1kpcuIh7l4th49+6JaEe0ZDgy8hQCyk1KtaVT8DOFbQHQ6+3uYO3nQZ32TaBRs2/UPf
m3CmkRiUsmyChTHjotmNF+nwa6MqouOpviAUz3jgbUbdppkdY7167eQMy8hhUYCZ4IxoHkHkcNqU
Jgp0NXuy7J+m1zXfTNmIFl/duiKstmYKR34XEUpi07Vz7QxyOWWzfOORsBn5J9BYW7QHI3Kqo+Ks
6ATrHptnqv9ueg35PmKoolPfhnW7I0VbZIha3IQqIvBwXeyPquhYNxcHa40YwjJazwqrP8i5YVkP
Xq+vbpqHYfUZzwGM/TFJw5I8El8RUEgy82OzFr4iBObuYr4QURN71irudE4SDBps+LfqpLcZAu8F
EAesX0QiLKg9boeUMLLtlgE9cVKVwqdDrf4flwmx+GGcyjctlq+UozGBQ1Tn+Wr+xhUz8kKfdjeM
vxkrWTVbzWua6d8bi/Bwcza2Ok1+mJICREYlrsbWiBD7W+VHaffKhFpxx6lpvcXOjaO0s+fFyYWf
RvCYKI0SCHhbdp8k3cVQjUch+uphVObbttVfNRw0Ny0Yx5TLeR4AoBGERi5VJNE+MkA9DBetF88J
zqUzZh/9ENWYFFBjYrxOBhiawM3dGq5RoA1U1GsWY1NtwsnCvMOcqD4z/3vUKJM1p0duPLIqLzjQ
uaPRcm7ZziPFXtUznLxDrHSCxWYf9WRWLtgCM08Io/cRMIkLIxLrUoAGNk1yeh2RB8BUYILVoOoH
+J6EOr+C9JtfGpvLKSYIgZnEhUQ4FT+X+b6HzjD4F/eEglJjag7kq3/VSPOziiAVACFLCTB1mYwH
251V6zlLpclcr5sPbae9aIxRw2mgtapYedqd8bgoZPihIQIEi//Wm42q31+xR3NYtDsQgZ6YiEfo
uxXBjpXWNwGoAybeY5UYvom+xWsyDB1afabso8CBDlgaphOmo4qfBp7VfTeUgdSZNRGMa9y1H0JD
KJDuiA/sV3/mXNVDa4SWi5I6CU1F+ek0/pCuZkYAJn4L8OCDEGLuUbGEVXTix1SBT7te36Archoz
IvFsrTviLBsfG+xDtEMgDuKIsXTE5aFMgvvbimo+IUxCnW3B2Vq5g6FfuGmVwlBNRrcw49e1i5mk
2fHfcjj12R9dZQNiZ9V3NRbEv8x0dytVjxnZH3kiPjHTY5WyIfsk49ui5Ez3VloUyAye4+DKBYTr
eI1kmzEDVSiH/jAkvH4lso+7Ad5vZrexn7Qcl2NLdFA9sxmxkhssCdbaWvajg165i0oo/Yw/76Nx
/lnWpeB2kQHw6z9WKuRBQ/DqboOT+LUFeXwjQUHaB7qoK5lnN4HOum5i5hVOJM4AY2oOF5hbKd9H
WwdKBuOYGEWXGnzydGMgbllQgnXtuajIqbCl/u1kSyAN3DvURqVivMzrTG/CEMwty41CaXkx1A0X
SxU5PN72ZTSrJ1SE74S5EBNjqRpYrWXwv9elY16tOi+I/dF5d7DN6XCC29ACsmXR6yIDQIDTGIQs
jkiw2zvRlgQgJgMY3u42sfncxYA31JMP6oLbUB+HX3UpAoKv7LK2iW2jIUF2MP9G05uu62owb5e6
Hb+UBKnuaKbnGfwD9SVvhwCIrWXRcWrqd4uZBZkkfHboivEHqhUYTywp7Mutf3lNH79xeWns5rP1
zMKrCfAbnaF5FSypWPOyRTxUrQwodO4anvkQ69ubXNdwKeZzBbl35cNF3WIcuwn/uD6jtelr5xwb
WrBsEDGKpQnIN+2DLOVTjfk7W3vZXP3gTLg1Inu1su4vZK7WX3R0fHMaLAg2m+hgLumBfZt+JGXs
tJqsE5rHXE5/9RHsfckuSo+/kMY+tOuKgouYAUTrQ4sCF/lN2Ym3hFPAcDL2OVr/LicmHAVLF8sm
iRXhA2sbbIp4bQAQ60aELJOp7trae3DSQJbGIp/JsSAwhM2LX9ZohuaNZnHUzkr5MxgdgESh/NDd
MigfyIYlfPeC8IAh175BMewJSPRTzubW76PhJm3lef9GtmSTl82YnoffEdRmSKPO+GJFk0tKOG01
UVAZ5aPoU+2Qixz89ga+I6Xoqma+p6h6lISc8SljIso3Fm/RgoYffP21Fk+sJJfg09ompO1tTUxI
4bjN9IcBOzOHVdTHcj0ABIlCPAf3s93orA3TS7QyVRG5HnR4f7jKMHU404TGd/JjbSWfmoARn23U
r2H1p2HcUpeR9R0DbZQoktUJu8MrsQS85OI6zfFbvVHwOwwxlvm9FMBki9gMpJkAHJzQM2jsDNqF
bbhh3ttscmIxHIZeOVU9F7KRJUvQEovlNXnyS+PHRAQNjWsb0NTWLvtWq/J5HDTzlX1K40YnQ4Gs
hm/yBh6vDgun7bhtUjI0h+ZzzS4uhT9f6KJvKOZyAlBT+WC3SMsSlsaGIH7BccRfQ3bUZsuei7UB
fmSdwBYaMbev4YMH1ZA+17UkfdpcuBB4RmkxfxqDidToEA7e6kTJUJR0uIdHjmqzsU0/STbMdpmp
8aAmwMotJMDGCGDQrKfxkE3JFQ1gdUTEHJYW5MlUYnyKn6tos48Wi9kQ0iaTGR7gdUJx0CISG/f4
mnJd/tL+zUcnYwabE+y1WZRcrUHjAbiaM8yY3wxSw7y009Zjq/DKA2Tx0jE2Huoy/axGeyWdLClO
PCcazWHVeXVZM8UtrwbkUJZao+3GKlCccdX81nTsB9VYngfBfy6q2y98sCdZUwBM9hiwFIuuutrE
bhpzDOslw77MQkCyjBGLCSb8LsqhFmNnemB7+sqU9dMwFOdc09OrJWK4GNGE3svUHfSe9Byet5aB
M6bExPSlob/1UcTYXzHRcVbjL1yK9NwNgCo3rCpHaiE7vdSqIg59Nf9N20hHvuCcknJA3KMOgcxN
HtXuZeVQJqFuRAyMsj7PHd0XpaC2kfaJea/pESkXn6P1cWEld1el8ae9TaW7zU16w1JJf1WfMiw6
NyIVMmQzQ+GqVkyEVRw6ZHWc0GF+MYzznMJk+pATtFXoxAv0OR8ReTRuG6snbGT8vSG32owmnjuV
G6DC34ca+4khD8q2fNjC2FJeqUPdJGE4qiwTSkxV+bQEGmnbJkxhSa/Ey2V3em296BYqBosRLW9H
f7HUGHNeaezyH29DfXIttu2vUfpCarvzqLKuRfGud8u3shbGVxLbkrGFZBVcaZpvjUrtKQTjuJgC
sc7211ljrGXJ/qDS/e++mj5sVxnO5H0h2Om7oGNn7C5Z/kr0woiqRt47rMjuJzU+rwbyd2C4z4DV
3hJn0A/KXLZnAN7QcnefFp0RBtXl0y6+Wj6JjzaCO5PIDgd3R35228BmKh7y2CrDtKDrp7hMAQ8v
5oPZBenc6h48X+cwl1YCb4hAxmIYgegpTRpUUjsJ8Ce+oVG9DEQFl4JcyQ2FA4ENCpN2gLTK0iq+
PTIqNNO4Jv2Boopq6awDOA+WeDgNvJlPyBnw7gBaX8YRxq1gymCJ0SU8wKB/xNw3MRForbkL82U9
xhM9geZgMNT7H4OcVzUHPpzDlHGTrYu5piDHACwLMzt7Q8Gxf3gAaoWqx4cWaK+XJ/l8hwr1qcQY
dhky7WhuaDSNxHkcdisfxY106f3UU2lqP2YDzZ5xPnlLu53YTLVrzcpPQWxOzDu5lwBYsOofhiYX
V/KIXuaR4VuazzeYge09XFxvy2HkUmv8IW2YIGsymQM+QhPzA4JifYnFESyhzcg/hmzR/uUawo5a
SNaySdp6KZwQbxaOxRIE+brdEFlZsTxYCGcwbD5QHXtE56yUypohA6nx+06k8Fijtl+Kbb50BB7Y
FoOmnNc+Up0MgoNOykfEvG7fp2FYeNcM659pWzHlBuT1Fpf5KDMj6NHAMrGk1Nju40bo9MNsdvSq
P2ob4UzNqMXhsLW/Rtx9GaRQM6/ZvlM1W/1of3ocyShdn+JPhizK2VIsxa9NNKs2znbftBkvdzZn
Fwzu+6hj/ifqKhgbaV7Hr9Ix+zPzZjzQcdPyUE7ygKUs8XqTfjjtovq0YJ4KLFbiVSxpwvkXDgw4
HgsAzIFYzLOsnXcH62ealsgok/aylnJiyTWzKVofHBYrTP/JaHAGcqHVjEa4tD8nqE53pn2o1HwN
90FOR/ze0XlCJRYR8atMu+qwCmKkh/cpBogs50fbC6PtfAfXY/f2myw5JoXDLjW2nLBcIHbV6uTG
rTqdyQjEhetoowveIBj0TQAN6kkvx9I7G2IIFHKmmaPUJDBgqAWjgVZMqEEj1jOVNc/EWFJcLMql
M2jOnS4KclT3vrFHz5K0QYsKNHia2fuosWXetlg/Ru1XvhTmI/ixpwIJtI8GnXiv3E9y8VxEyZc6
MPTtreZkxjMVWqOdbdX8AzrorwOpfVsc2xU/KANspojGdrCH3IsRTZ6ian1eTXs/30/rSrzp2Bok
wqFNW5igzRmRjhlDgONmINCpnZFwYUGOxB4UjRPK1xeCMdtN3samtZhXE85TFb//KT/NRa+uTNT/
8gRIz2iLgT8uWWk00SSCTf6WVk2WTsfcA/UyQS8pWwKTiGmFp86kx8WmT7ecRdcNsEDloFOk7liu
Rq4ekL++mvUAfhoqt2upy1/FmVlBKVrqxYX6unS8SxNEdvd/HJ3HcuvWFkS/CFXIYUpEZlJUnqAU
rpBzxtd7wQNX2e/5liUSOGeH7tVVljpRxFY4OzCLm1Elw2Ax63ZfyKvh6rnwnmuqeqDSxUDdcBOJ
pOLYtTxpLN0bouRy4RfGrYDnRxnQXBtoykgARKg9jjvIVHwREgNPvWTROgTZKAZtPiLWVIdfuDfw
uRPjdUXioo3xbDeC8oQwl5kqGzuSG/lfoKy8yJIWdFHf7CqWQm43MrVvsfo7eFNmAhKo7dUYNSjD
Jlq/Z/x9IiddqrtSJUxvuhFfrf+lvzHrdI1WC7NR6ilZ9tpl6TPCPOQ5FUGsJvt0Ug2xnMw5MYt5
LIFv2ZJyK/OHahpB7VrT4BUdLxIwYZrj/JYKSXo0k++SEZ9Tosp0mqiUzyj42dCm+1BuflJ0M1eG
HwMDT5p2A8nAIGXzzpCL6sJDTK0F+j5lksNn0bS2xOIWUXACTiVs39qK+JRk0uxFkkJ0Jmjk5CZS
acG7yhORbZBd8sX+T7RXtcSOss4MfwYGd3GEym02xS+2WDAtNz1RMYhLUEfqua0weNS9W+coAAFB
j74xUzmbBa7k8oX5g3qKaii3k5APdlbUV6zoMBCb7gXDuuLrQhO52to8c7you4EG1CmND1NmpRrT
LASSekUvFV6Q9qzVDKlfpuKy8K6qq0l6GAlKTsSjZCvzRkxJ9kPvaNRMNH7IcyEnH5I2J+6mml3i
RVcnZNHOCBgUvwo/remUo4StcIelCeB1pR4HoXRZiIZBByhkWCyXog/6slYtDnIaxNpK+FqyRQ4m
o7QJnyFwVDRW3oUs84asPk0VfQBG/BQbtI/vnbEHm3oGSFABsrxydQEevhlScFkw8FG+HKIWx0GU
FP/mKcWkuxCXoibledXyT3IQCt+K6+kgs0BatsDpLXl66FeEj7eaYJyzaBiIMWUzUMOInC8Nyxex
prdRitf9XNUfrIwWxrt/c4waGQIjEhB84zPdiT12lb8kSUv2lQ0IXTuKwx0u+3SzcBYApwaRZqRh
SU4lJulk7BA6oxhcwemuOjPgKmKy3TT7LlwZuktJTx7XoLqU8QTlqTNooA1eTpPASLymQ3/Vp1U6
onQtRGC63cBamx1TQhgG6v8mi8xDWynjtQHjx6M97BcS1u2cUug2tNOezGftuIAL2Snla2ZK+pGC
wonzUg/+j2gk0XtxkwERZrox40vAKGzsKq748Q41QjiUnSIQR4zUQa/CylG2zJZ2TRuePWY7YbvY
Mvrd/Uomly0DwvbmESZOzEj0yCT0tuBiCeaFYAeSx7ugq01GFrE1B93CBG1rz9yR1ZHdD2KBLI8k
+7Aa/ijB1yN2VPGIy+Q7k9LMa1ekRLt8SxI3GUQ5YtsKR/ZNbLAtUBMQcT71vib7ZbZ+knDRaMy0
2l761fQVvZIcOtcSLc8KWCvFYyipoXbtEuPwhZk924+YqgmA0c+KVDf+KOGzEJkGu3Ux6GiE1fmK
CRP/bBxGP41BBBDnXm/mz3NRKE+J2gapnERvSxnJp6zCM/X/P4atZPqWVVdsHPh/NVpNKqqMxCmO
HWTWQnWO61EDTq2OR3L5DoRZVochNs+CEKN4qOgLiiqMDlWoOOMGxF9J+hVi5Q/+ReL12l4hyd2r
w+p9RjhG+lr3RapP4jAY5PId9WW5LoTi9QxQDnJL20KIW+9Jtd/0vfhisOm0i1U5hMS3Mccp8fXb
JJxUYHG1zoEZzmByIUqppoDC+Ea+Wm6QiAlVNnKHhLi3eNCdcYzEO4na5VUcYriiknCcm/w527i1
vYoDajA4q+HQErcgnDF5GXRIx3XM+1fTYJnPqk1nBVJNCI/grRbnhnTWrV0CcLq08qGjx17m0qL5
TGyTHEsGDGV0kcEVRuln37TdVayIte1T/SVr3hLzY4HyWpjPEXOJldmIUVIhVBjwaBRV/R61xWk0
zDMow0CVSDuoPoCYB+K4ItcpjtQjfoQktzGfpzBE8pDgt7MgdeKk6qgHDb5N8s9aNqXy5BekJ5DU
hqZw01hbO4xRLzUigHU2HT1GEyIfes5eUbKeJVZ83QA1gOi6ecseVLDyzC3ub3YE85vULbuh623I
xK9hf4RAacjRXiCJQmyTg5RfgFs7PQtXo8EWWbCxmHvl2I04CpAKMIA6lXjYqjVyCn4jOdVts3mz
mIA1ADgQmh8aRNwz4TvTVUnRO9WXKfk2e9VtZCFoyJ4JWX8KIK2k5UMwGTMR9DpSfc/agp2v8pgf
B5O4MihsP2KNN3GJa2LMngtdZkHMXmKghUI8J8JRGeBdlG13qgmZpfXAlvElNPoT372j9YY7qm8i
SEix6e2cgBGgejcW9kDs+hdJQPWsRvzOV+E1SuXHEL1oWunDxXIJfw+F7xrqXoD1oEze5OU9Au9j
RBPzUdoIgX6hYddPT6WQ8tCwJqxgb/d/BVZNVM5gEOylnVBVzQ5xg6iDSQ6avw3zkTfAGjDmhE43
wu+yhBdDQr2VnQEd5ClW/PSTJHBc5vUu6tE2rKZNex+hqUJ7bDXDTqhqb2Uckpu0F8OB79juR/jX
JE2kpAmDpLHZQLwBDtyNyLcF8ut6BSVBeWObg2P7grzWy/DGUwHN4gc+N6iulMpUepb1qLFP1MVR
YpQGX4J9EqP3GN0HSff65DYKSZDOoCH6ViumICxkezeproVanOf1k7RrVIg2ydM+LFdb5GNcdU8o
6n1qkG/ELMwIKZUxpjIAOyOw9FeADCsS9LXJ7bT7CRm1WFzDY/nISSDpkQUWqP3U0Dey9hMFh4ur
zIvn8KWWR38E5dVPOyGk4VR1D2jZKn2prJ5r5qHZ+i+p9KMsEQemndnoC0TBDaz95BFzaRvz3vOz
LNNjYANkRqRZ1dvIzs5M4ppD2VXK8BTDQiOYCFlZtc901avjQ50ccZkFukL9Nb+jOg8iqn/gGdQ6
yr5CsjHq31HzyKSvXlv9vngi2nGXWc9y/6/Tkl+FZ7ZMfzSMTGJ9APam0aLp/VctHoUpR0/UBgMf
lf6g+XVAYdj5mfy5fQVgBmLXTsI4woaR3cK+5YEjf75swCKcEp6lTDdY3qf+hLEtSl0Bj6ls3Ydu
+MgJ+JsZErDODpZpIVXxtc9/UHzvcPiKLIST+ioW57onygZ7QSyz1U8u2QZEGHnRtc+ufC7QrMA6
htR1zdtX8GEBqo+LqB1EJKpheTOr2pfyhVXLuREOvCB2lp2wQNijPNvFs0q4zbq07phUdphLdqfv
zZw0sKDcBqMzHOHhfVuDR9lJYEOJelPUzl3os0lG8nrI5uxgoIQvLO67jjEYP1uMWbrBYpmMSEy/
kKEmSX+ekCAUkzey0h5X0ZaEE+o/v9xCAQbEs8z6mjeSsezcL5A5lPgqJb6PwET2mXIsChiNBxnb
ehekcMmb5WdbB/bjR9MPrz0OJGtaHIm5qDE4+B4DAY0w4k0HQ6fHctPp45X0lze8yI3a7xRm5vNA
QrI8uvNAJ1WC9Wj/JWwjLIaykXUhgHFnVkAIp8wRtSNZGbsaph4pbFjQzlNrEPmu7Tp2FkweGBlj
BtXdfMLMifA5uwAvORjDtQ156fL4bDR7ogp73LTycoXLg1dh2ElUkGPqttCQtPbQ5wwTiRyuetmu
rMQbCjbCEe145w1ANHFVcsB73agytgB7kbnlPyogW2cbIMbijuudFQ/fd+flIjEEpJ3uAJAOSKeK
EKIEwBEki83UP5VxdU/A/nFT21OCkkBBfpVdSRjjU+8OlLm2hSMmUlpGlTQlLFaXPN7f5yW942b2
RZobJAgI9VuIZ9caYStiEkdDrxRZTOowQof6B4EyNubXXcS2HlLSrorvBfz6aQxdFZlpijRbpr7C
MMG+obfb5J80P2/oiRSsFcs1NiBeCUyva6n+DJcnbWbJVCMpzaUfMeS/U741UuqV5E2pHa4RcmTa
hh0ovvU0nGkn7kB9droC0ZRzq4zvMAxoSpw1Cr2cbHpEIKRfbBoY5hcLM/sK8DeLMVWCmyKAxfrd
vAkYw8+V0u2JKfX6TNqbyEcm6U3EJUNQ1Bg9BCO1hbbGia+fLfNRJD1u7c5/2szh+nJrS+4GRXiB
JMFWikvE3CEJm7hq102XdYgLzU3V+NxuW61NZjVMwYzWB8neBHSvSlCBFEUAhGTHiN5vAXYBICfR
tXhE+XCgR7ZT+VxgO6Al5iu+KjeNMIBtdZ+CafDYZNCCa/eRY3zmpV66A0vboejwROWOIFeoVEbq
Vho0sqdiEmLZQr+JwjtiLQMr9FD6zbLPS/ZjgGPZ/zMBe476y9D8hN2PMr0lLfO7F2MWH4jVvDhi
90Lb3sehM1SY4ePlW10s/pmQiT9tREzOa1qNLVaq6bklel5E4lgx+xCfcn5HlTc17pinH+W1ekja
rZwOU8fEWSuOnXJFM7fRqNwivLV1ejdLYO3hEdy4u1aqU8b1KQsNn9L+UCZBrYnvif6b6Krd26F5
N7uLjiCpNCzUazOsz8k25YaoVN4aViyEWvLjUuwPTaD0DKhJNFMgxFUvcn9EVRlEZo6onpEZjE3z
Ry3PUjnsDegrep570lDCVIqpA9IdKINWvXQ1FtQkhQjbuxGvW2aEN5njPi6MC8Swj1iGzpFZ2Fe+
h5w59EY1XRDdnAsGzljRyTjxsmy5d6pMihGxG/Ohnfchk+FaQVsVXjo1Q6j9J6yKzW7pmLfvcvdP
Be0TMd8cYwHxxnsul96sTPdbgZ8KKKwhZwzCN78vDuHqoqXIyzGJLlzj3RPocUcajb2iRa5hMhBB
AsCpbk6xv2i+KEP4T96blroJ+QEDtv7aqcw1ZgRz81uUcU6hB9u2k9BDzjSbrkT6Glr/wm1SzIit
V/WtxD1W7atUdXmefjaYvRQpe/ofT1z+aMWP5VDd5SahB7F6r5w2U4nFG6IeM15OLfwzxZeEyVOT
Kod2fZ/051z9nUJEigKwHbh34N4qGKrGei9L8z5Z5W42BTcKhV81ao7Fym5VeEGjTmwpk4lC+RUE
hF1awewHEfDEQA1wwguJNLWFHVhlG4EFiz6HO3IhJYowXRE3rp5IpyYWzrqKT3w+xob6SV4ziBB2
1jPnui6eqkrGaTjtoMJQD1PiU3dh+svi9mqm0XFesnfUVFSnEDtVan7VeFafFiSLy0K9A9oP+YiQ
vvJWOLLZnCr0UIre3tc4YviZI+tmkhBKjmXQfzfdI1wzxkLVAxQuslAFdQFiPZlEjSk+mep6aPTW
x5GpaadWi/fVvOyx/fQKFohV4N0/0aj4SyUFAsTC9NrGuZcHjZgRAa+d4Ji6UUFBGJrRd5KKV4NJ
ASuqPfBRv1Xfe+tixd0OktnOoNuvKDGsWuAOZIUzmppH8qM/8G9qWWD1iPisJuhZUJLZ5MTRtp3u
ANwJP+smlCIyGXf7RluuQydXYl9bglXr3FpmKrwVFkLHvr161Um5TytmQJIXosPgYVFIiRsVSJzf
Ai7oWpWf87J8gDp1RZq/QsVhyeMuQjXSR9Bl8mFW92JloffkZ0mzJDCWwNRgIgmDS6IDsL7ndByf
Q6BAW78pQn/t7ErUGZdDOSFvYGCavIFAhz15MlcG+RSBkzOV19FQPE1ddz3C6j5/T7cftb+BM2Ot
HEPva4C91ZGtDS+KiL2iNehy9es6PG2KEGn80g3lqG27xehzUeg+h9mpjbu24tVe8Kqhc34vi5Sz
fLFNJniJjgiEdqk711htw1Q/KAkFKbne/SUH85jpt3GBVMtq3xLealgZ2Gs8jp+1OlpC5ctm+9ax
iFJx8nXAmrAalHWxZ+TuktQUyNCDU87hRTivwviY5vIpyUL6DFDoa+mp4HLjpgsqY/IGghNMpthJ
+NliIzEKAudk1PMG3zXwjd8WCjCEHGcC6901yWHuQEdN/pq0noT9x0w+AFaeIuZ73bofJtaK6q3r
ntr2vuFfIAwL6s1QLisNEqqFHAr7TJkc6246bxljOIFY9DeicNUrGOumW4Z0wACZsg3YKrOIQoUt
puurpaK/GZBk5WCNRVS6olqBJEJAlxpmwAntzlQTlHEllTQhT/aykeLY5SX8brK0LxZpF/MO1JwN
DIM8WY6cKX2tJM2PFMT48UtIPJ8gQRi506nbrZ/qb6Pkm1F5NnqgrLj2zVNGqWLVdyys0/DFPZpu
3gIcj3g7I3SoDaccn2ePWica/rW1RqHEWjDWMXj+isKMsQsEKL26xCB6mN0o88r2p0DvPJJ1JmW1
29V35Ld7U9l2qKjaJpAIO6DFuxxqAsKsKT3QMboWA9mhuiZ9DawNBfziaOQ2JFppR217k8SAdSVU
+gO2lmPDTdYlhUeJA5TOZgvzTsGPXllS0Jp5EEr3enhKNt+rOF2QGACNMA9UXokWQqfAkl0XTqd+
6AyHReEi4ViYo4qS0Lqx2WUlLFVIs46KIB5HQ6bIo05dnyLpoECcEtnkEMnmMCb0+vjG4k3dtZ3b
gTWWY8Ex+M1Qr7FoLr02DCZowBHgyqV/ok2QGx2w136R9V0iLnZbZ89ydAMSkbVsWy4VmIhQ/8S7
gUwQ0kVevw0zCpCnoYqOOhsoVj122Rw7E+shrvo885oEL8RbqPQ06wbBZJ1XbIWMCsg3ImqZ+Uxf
fIGI/ZzVo05Hl5dhIOP8MRo1mCLI3ow+68r4Wmn1xrIMLPawRgVFjDlLdahwTtXM0mDv9PrNgqrG
8xZbMcYaXpSl5O6+GOJfLUSBUAAK3aOBKQvJ6yzKJM5cU3+KukdW4MQmhDo2PHaQafFPF4Ch/GTx
Z2Xtp7a6AlNxQgb+7cqAamLKM1xHiUPfrc2vSBL3wIV2BVDPvMNr4VSRkwmDLbXbus20GU6BXNpn
7anvAyM5SZSTI1jBqppRvAKDY58JZSXWg5glAaspTxtbZ+0kEPOj3wwmGFfrK0+W51XuvQHPXZ2F
wzkrx5MqUIPpWnuqgHjakzoCURrEh9L+auOYepABDqEMN0qZ5sa1RGn0xhryhjVp3QXUAvEtkDey
bcyiHRKgEgQmWC+Zpg7gZ1kXQ9NjOBNm0V6rp2Ds+YL1hSTs2YzBKnb4JQYlFZ16s2QVRpyd4Fkx
3Sc0uUOnGCuZP0fqI6ubZN9giU4QYLhLWpCUnplq0MXyY2676YrusnTRc5FFysBRSdWIExUNJ0Ke
CR3HjrA00e2K4heuwshZXnwlTcVkSGHEorBBI83qEiJXuEZNejGV9BKNM2luAxO6YjSZRypodCan
hgEaDAhW9yvrJrVQTMeylrecX/DM2O612/QEResUmZAcMhYxLPG3XhBHdWM1P0OFjCfBda1GS3yG
gPVaTpgXe7MZjkLK0Bi2617VO89YafuMPDFfUqaU/qCSQaNXnaPr9AxWr7jYyq9zos8BOBk86+NY
BglPjtZZmBusN/YNT2MJ1EeUxBfG+a8ETiCFIg0CstZQIRLti2dJpx3n665WEzPDjPatNPrvupmY
voU1nHzjhS6BHHISFGtGoG6SjOR7d+FMGto5VsXRl/tkuG5uBsIIcWFAVoeLQA5Q2D9l8wjsuQIe
PIicicWk/kmI0i9A4xU9hI3P2R8Ci+iNdbmwyJfSFXTsNP9D/z0c0C/Gdhkqgz/PGLSkXFLujLi/
w7i997pR/+QgnCFs7bVBKvZjTm0zpjH7JC12F+7w6rcCqBtMFo0tUYI3E5jXJCkycdsfrQawyF8a
fqp2YspdbesanZw+HWT8rnOWJP4nGQKLqRU7rRyvtQuRwpqEf1KI66HkNwWVixxALg4W49cKQqJ6
TTWoyatQ0r2mEHzaIWVIK5e2nkSp8xUrFC+TSntujABeSThZ9epWZGhuV7AWP1XWWYE0Cv+QetOf
sq0hRTZ8r6eUOwnuDMB1/V3UFi5IjFwcDXddizh0lIRxDGKySRYnu17ZbnRZ9y+Ora3wGblW5sWt
RVlwWPGw/1kSLzMFvkOyibEZgZJcHyZatu25aEZLDVYVQF0hWaQZ6eHLJMDi0qL8YMY6oaICqGrG
EpKWvKIJNw4qnt4hYbm8NsmPIb9LhPlRC3MJCe1ZWvTZV9Zc3i3IqEb0nGCpgWK22V6tGEETRc1A
HjCXounPqjUVl0UyznndHcjR5vTDj1vVEnNDKOS7kZQj6iwVoW6fDV5aSyt+fO7NOdYlRg4Zqbwl
xj+UCFMff4ED58Cap+ok9+8jBPFQmb5zpQnMhJuvkSNuduGI9pRQ5Ha/MlS0OsMbVuUsNI2vABNR
tPywDCsaYQhrOhJY5arEDUPTe5F1Dta7Q5W8kNx9kOTBzRC9RmPutYYCv+K71RVIkxKiptSVkG3B
DjBkuAbyPw3gbCvXJOFhK6V1Sy8lfBk7rkAUckEH2I5c6nVPZeCbRg9GN7ikF6/mXiMqEf0913b1
gnHEQ0AOCpeAGdbiglg+aclTlVjf9McFmBJdrPBjfc/qD+kPTFE/y216wYNlpRO+Gj9Dp73W2Be+
DPMqtUhXrQMJDywlil1UDm96nPmQpPD1NI4xvkXrEsgdyOTwh2nacxZWQZMYx1YiOMRd2sbGSOQl
XchHy2YLJmiW4b/SlWMSi77VZd5ISIBu3fS+92X5pVn/MvlrRu85gaWqaSJD5schA2upWWwMzxfp
o6ipHi6CZbqK9KpimpnBvW8fU8mcpTZfO5GibDi3voYJUvHF4Stj7gKNkTE4+9aMWIZsJDorva0M
GZSYzgLkYNq6MYffivlfVP5AQyBH53aakXLRXyQ0fkmL7jjrDpL6nMWAcJBTTXzc2O5w+FlPI2Ob
LGM7iEh8KOcdtM2Dku5k89Mo/DLd65qbW3YS3pX2dTZJXfWGeMNu/5bmuq8hiZFlQ7OSnnKmVQKN
W1K4EVVDCb3RTOZbLp3W4QqSxY7q0q6nxl4UIPXDXVa126S8mBZxcM//T32NAFYGsxhWzC3F5qan
MAfdtsKnEZ+KlikoOhCTLvM5K1YniULb0B9mdZGLBlHEelB7qDdZeS7B3S/E1AGOgTjwGIKSEWMW
E/oGTjRWEE6X8r5B3EFrlocTNjR2cLwGYnqm0ablAQzPe8kQBQ0ZeUMxodChYdexsF8t1DfIwFTF
4GlHfi7sgXlcl2oNsMeweSqcTKU1ocQvflL1jWgRekEwZz38E0+fLCQSLi/ToHX2mH2m6JRy5Q23
vK/QYnSIlHetILL6UaCsAxllvjj2fsX2Yl3wdWqMWSkDCpob6TSTyE6R7UbqaViYaJjS05qZnjUN
/2qa+BIxU44z4DDA7B2ZJ0HhtGd2zRkCyfnYFR8wFtYJRZJ5QHKBqW5T6CGDJ40ZRWNpVxWCOuif
1sDw21NzHJ31F7CabXQ0PEnDtULtOfXASYh3mVB4pbVjsrgr8jOqJ1PDXxDzjkSOWgVreIsT0h5S
HuSWTMWJXZFP5goUX4Y8l8q8JzoZEbiwiBTY8WklkU8NbcxnSWDqsj4u7AeequbNqJ9kZJZAKG1B
+WjBe7UK9icEZmaIiHovEL8I+J7N72vKpg5QFTHzjN3L35QDdO4gSCe8UYhdxS+BCi8fei7KTwG9
U59zcSLfnEec+SwzLJTslXTRpa8m/yx4RcTQR2Zky3JF9IlkN0A+SGARJn7285B/NJLmWdQvcwVS
hKFQKqPqaoDO5FRc5o8Y4XVhJiFmscv6lpDYFhoxr5OGEQZaRJtuIRbSIzNFvpyKLqQ9NnF3Xbc0
vMI696lx6emXVjE6qcUD7p/HPcPcGYRRgl+uFtG3vozy+Cs1zQ1YcNxlh8SYn9tc8lPYTnQXu7YP
38e0tLVsJqkz/h3l+M1It7QZ5jt8iJNFSRUr6IkWY/ibwREnBYlFYEnCozED4g2NhltMkXb63Dlk
B91DDLbiehs7xR1K9ROy+b3fqJhUdPHFiEzPkFwW50/mgIMutOyykxGp4LZLdzrz+bGZT4uVUutM
5f+rorEV8CNxDZo1tSk+grx/GRA3Anp5yxDmSPLXKFXfI1zkvM8vZUGHyJ1aRMPGmGe/lBxi5VOW
3vQ6uulfUn9vMZ+F3W8uHEMl/lY78dDJCZZj82MSZk9et6My+0hnwn74ZDjAP7qBYRM1rcHTvNl8
WYeMQOXDokX8lt1KXNzsbxn6tzQ0Y2xiE6oOUZI4Q4Rgx2KYXtcWj7C+jyzVH4B9WmK9b1o2Muq2
KPkQpRyF8fI25dnz0FVPwmQEIm9dqXx10Cg0eaBjMY/r/CUNoHoUqFHVtE/gbpM37+jmSsWyE3fV
73TqdDi9du6Sbz2EBcLbeicZJrtlsqpjUNb1U4s9T25R8A/xtbBi/kS/r2NQUc1R2LxzeG/ldH5G
k3ew6sFuTs8T0dMtTY44CjddWvHLKXYtunwEgkFs2LVgYchOC8PFsaq153BhR7R8UxhK9MdOD3LI
ZKgOX44VuLpSmrNhNdtLK4xEJSUUrP2OZwjuXLyRGWuUQ/ylcp7r6OElbnsRd0uk/kNFUGKlR4En
rdfYspXQjZqzkh7E7iO3zLuY+NbyhAScejaRjmurw9OVghQYf3WK0RLEHLNr9XPjffOW+IXcIQcl
8XHQDV8o/vpSCraXYkze4vqh4dgpgVpFhcJxf0WoCt9CW1zARhoUxXNRXNvGYwGCjM2QAiOD/Oxg
HtcbvE5wIgfuTpL0ehGrjQObFyuRwUWieByNIFFZZ+FmJbdAAUBzT185vHGsC0DWscJozC5RQHKL
2YboU7mWqIXJKniwGNZPPAKtthNe5V+r8YAbuARBiIMtU+dlDwsR6C45IThhIy3vkUO0f6kiv+Sy
BmiLob8Md8TCCG+CJRkk9sr1LSV6W+e2M1pAeW3BkrIz7n2h2j85m8DYFPeyxDeD6dbFty42ezOu
bdID9nmFmWqYGIJy1w/5vsiQU0J61aTIkRiVWCx+uFEYFEx1QLxf3idOgh894POQzrQKaELnlwz1
vIOaNG/tMNwVN+Wv/FrQ418r1JgARoRDsl/23fP8guF0zRyTUrh2mg+mAhZy5tH+iN6rZ163TXF8
s/bNDfTuDkvLgknxCTkxnmw1f47QLUzc5HyP1xzOwFggIRoXUt9yZid4ltgmUksuLM5m6TsJK0bn
xvgnjI7yObG8bZzVtg4IBYZn9SRxC8lYngk6s61/NBwWhHYkpkw+WI4AIfktbkjqMM/R+JXCG+xz
VrvS4qrNWX9UGGFMn6+tzw5zzc26a90aiyjOctQB63lGDrwAbd+Vf8s7VAJ0yvguKENX7PClaykf
xeZcCZj7oh2OdrhxS9NE/MazSxG0o1bguedHG1eCefgB+VHwnA+r17AizA9k1PU5PxOqQ4x3Xlg7
QvXAU4M8AA/nFJ1y0bUk8l1pNsaDGpGMeyziI7dfvewpiqOeuXEg1EdUQuhgBvhGhwpaHV8gZHiu
zffK68+YJORw1xm/mHyNf+TBoZitoIxNAZsTxijs9yDhNetFYp0enRvjuzWZnM5HfYBH5DTwcPao
XSXtsigvbJWj/FnsHkrtac1Ly91FMxo96s9KDTTzNGjXrNpH2bVr+BFmNOswc4Zr2HF7nF+0iDfh
TUy9Qgt6VAGAMajaQn5R/THwd5X8JMznAlq9jgxY+glzT/ire08WgfG5XbSLnziJEEgzZsPARzGY
2CjWUbGxbcl+JJSKQIBM9wVlQae+0Az0TKaNM4UfipNO48DyNajKPtsDszir6PHxIENrWm38Nypj
MKSakh9mBCLSoXpZ7uHebuSTxpYzeZFCN80CNJ1q7ze5J3d7qDZT88xBweMdYojgOSMpiMUFE7Po
G0x2GKPg4bEnTcUrlWdzsPt0b0j+8pgKe1mP05vMSD5GmXLRBHdSSWwaEWI71mfGWYvXAA+a8swj
UtZHvt2u5w+fw9FvKziWLLs4aQO9Pq+8LlF41lBQ+0W75yFGhcY4/J6/xagT0n3bbr+SQgLi20rU
nWlrfqNxqsZfmnjW56NRHbsuEIWDSSRqfuBUl0w7dah9lk3buM0lStJYlge/kBjTxl1WcrMKIPuq
30Q/q2FLFZdFfV8Nx6xxZzn6gunFl4kHyvZl9ZcrB0U+gNkJoZiu16Z3VZAlf3wUfIfck41rZvas
OYp+gdvC19Pv5wva3xpFUuyrFpUZONjYZ4ZYytdJvs0XWwRrQLw9Yzaek9KXVrduf5lkGxDk+n0b
AYZ0U1AYnEIpqwB3xOiNUu5MyclCNsTWX9oK3xebg+6NwI+UMhQECmK9im2kXY+PjnLG+qUcVDvW
bqy0HWC5VrMTqYYynFG75orxMLrm8LHHM/YtFt48AeHP+LmS/5FBwbJJzCKYvkalJ0NKY3GBQBdX
nL0xjlRYnsxVDiNCdcLUJA/UW0s7hJhBK4nwwoZ9zR74quTuyJ8LEVtS0O9anXmKg/pGfxP+Em6U
dQ8qggLe7UeALH7OjVg9eGv41cmlGX3m+iXc0Jxv8LVWvPRzw/i9K5DkrANyPZEqhdh0in7+Bvpl
uiMOlq8Z8CCfLjk3LV5YNlYoFZ77Sd/3jPA47Ej50hrUTY95pi8UabuZCgHQl++boGQUngwCIdAP
4WOBLeAbYyC35wbREeYjEQXzSyn7rNyS4WByBvOC5HAKiN0kudJppfPCKC0RLz2HjLo8VJaZmjsz
klcx3QRp5bcdx4cD+CC7Tc6HQle4y6JjxIf1XsweB7Ec7ovIyZEYzjcwZ2xTGvLSh/vKVoatVXtg
nmg1NvMB4kst2dd1+NpQDmLe7hNBs7yHCzLc2TFWtylwiDGY2P3H0XksR25sQfSLEAFvtm3R3tH0
cIOghbeFgvt6HWgxenqKkchhA1XXZJ7sj7Nna1oTi10Q51Sq0Fk5sTd457LoFtFCAMRBYrPSUUx1
2/jf4C1H79THVHg+Us6AlE5zhVKlVZdGhftzFTo+SJ4K/AgBFulGl4vwhfla/a0RXffKO0YBx08W
hGLtcpKujOZoRBfBg8NgO797n8W4lBUSGdxyFzKl0vk8WNoNI37S7XzUakriR8jivXMLchlDYLUE
KVaHn0Q52gSd6ftK9fmjldE6NdclLAJ2+b+9tuL7G2HAsar5CJFJPpTmbF4t7GPgUFhUEjNpcbev
ms80ZjWxo4VCzIqLx3wSPUO9xJ0JLqg1n0X5rdarrrkTNdPxW5p1/yPIvKE+WfM68VrwsYkdDw9R
JNlndJ6Qn7GJIOtPzKctXBO1P6R81NMVWsRoMoQihXAhj0r6sPljyiWLFdZxZbNLgz2LDJsegkc/
cC+mtwcqz9y2XeeOz0FtEVygvDOwH3KUt5uEDX61aPHLLtjVDWdOg4Ghi8TWfQcuyBIUa9dRRzLQ
7i3IUkrwPjo+Qjxz3AjjdyKtIMbSfen+8OVBD/gum5Xbbkfv03V2AjS7CeGh8UVNMFL/MIpD1B4Z
YyUqk0sQSkjL/BRBQeM8mLwZrxwX/YWbOcf3EfvlxXgrre/c+Robv8cRLCpG3PxHJegv5B9AXCCi
ursSRZeD9n7TwMZpfDvY1+62Y8FNrY5SYzphx2Tp2XMt5NnSRD6OfWOhM85Y8w5xxWIvE9AYsDOh
C58W9AIl7woKGGuuEvXpgB+LIw19ag18hSMS6yv1sb5Mn5TU8lKdnduMgdzZT2PfEquU9MtsQhgJ
o+GuODzwa0hgdFDUJQ4Ar2voUn+g/1tl6oUCVXbMf7CEL5gVF9UvRUnsfGOt4NbhzVfyFVlnqbdL
q8skQN/SMGwcm8wpsCrrnh1i8In1dinJ5LgQdcH2nOsrZdBOxviGe5uKHnFj6z3S5BUGVLTUn5Dg
7J6p4AG8R8N9p52wK4QMTLpVk62sYt8gXij6o0mWBkIO4tT69lRFF224Kwm634pznRgRXKMONZJ+
TNCkvEzI4CeYvaGz4TGjrippIYEwl8MBaw8xtrwXHHe8dNWZx8/p6Sx90GEAatCJwb3ahs0pUsmo
nHkSPHTOK0/WvhwKVgHQpObylccqKrYUtFQA8dVm+v80vUW3T48kR3Jw8FfGLZQyvOS6wSrtte/3
ZGmwkNnZmAVxbjtrY14fMl9eGnh4QihM5O1y+hxhigL10dJ1yUIg/vbkCrwAqUjhz3DmdqivU/4Y
e5iz6lWpiEtAVgOHluaWFbOqLGIymZpg2EWeugureC8n6YfQaYeKUGWaU7SBSGzRjdRrm7Wq3ar3
Oc1jtH65tPukR6pAKIx8khJOVeYQF/4Su2iw+ovSI8PLdiZjF6YkhuYv54k2mE5ayfgEbWUGpTHY
UhiJkoHHOAw54UDuLs9cqdaLyVSQVb+IingMC0ewV6xUh9BuBY02HYLsrjA+V/V1rC/jIOkzTkX5
RSANxzs6u+jWcLKXxYfRTOti/Mywb6P1LD4EJ+9I/lRCyoOiuahfEMhoH5ZowVlXG7fk59xpaxV5
Qb+zGIpVoBJSmfDRZ9QZsNewH6UOxwovS32eOP3N7tk6LWQicyeIj7Jqdlm9dhqyETsLwg3rFhIL
mExMmgxcj411dTOoQTwIzsDMOXMWvSTAcDpmTHxY8TYdk2wFIHq4kSYKuJVZX2LJLuuHH3KbcpZP
r7H+XTSkToSEW9efJgQXUaXLvOuZfUHjo47jsxPMPsOrUN8NHSvW12uRXU0LWAELxm9hnpjYB91H
V1mL1mO0dx2ATWX1UzU+yMZC736fojdEHxsCEe8ZqmOIk7Y/dO+ZWTPuDC1gIHNMuEm7E1Ghypbw
sZEsBaucrJ2sSZCyXCIUzP4utcHesnBrNBw/rulR7+Ol7yK5CU0aAz3hdNbcwg89Ni7KIHJ2X31B
vtlAHehyJrYSKcuAm131Vko6cMxg60N0RVI9u5Z1XbO5axjQsnv8EwW7obbTfSfnVLInMFfUHqjc
UoXtFJwPo4YUULOirJeh1lDGBS5jMdTvBHJPSsJ1FSg04yPLUQK0l6m1jews3SsQUVn9V8fB5tEL
j7Er32KoLqFnBahArFsw4lewggcJFyFCYIXtvA1nrUbdbXsu+irdeRf/M3juI5Ik5TcwjVNpp37g
8hmEao/JkRYiFu8lUopS5qxkXQ2WlnY1ixajobEOBsZbrd2t87h6tTiViE/Cx7yTpfkP11tHN9Rt
LMPbZWNzrqT53SjhjSTYtWcHW61lYBBPdD+zwWoajWgNCAWrx1vZ4kYPyvaguuFLrqXJ0rxTaJs1
FNxJIYdXOAzGRtW7Si//s4Xz1ZFpmhTGphuzA2bsnVa3v21gYSanjahYfRWFs+zHCHuCTqup70WW
/KvU0GD1MocKlsegM1DZVC5BvsNR1yAJND8DZ6ZVlRNKoRTqpO791LnylVQM7ktSvNBv4O/x2hJc
V4jaxbUJ+yvbfUB2LfuFOabtPjjj0cKxu8pOxZDe1aBPWIAnBzAbeD4FRUNLwoBeMfADmW5uOkfZ
SAV4mGaZNvNWBjYEQaONn2uhgdM5M2QDRAp/eB3NGu9tkzaHFHJaQe2K1541JH7dFRJHFf35SJyZ
ScpV1w1Agvg5avqLaka3rHTe0wGKoMRHAPLhIPP8bqjyMKuDKZJrVyNBPQmxuDcHT2UdUWv+EEY/
aNJhlQMIZEQIYa0h8gZnzZEN4JlsEszWHC5gRUlHdo1uF/UniyFbTQyVFfDTLx2bpz8/KIV91j35
aze8/47yHIJ7Pc51bnvVE7DiIaN+OOeTlexJqd9nLtLtQfLny9YWY9Aisf+Gxjq0cH4Vp78JKM4L
d+BUKbqDRuJGipw45cOTrG4LRrvTdKlYDiWasRWN8wVQEAsLgTWQulA4lSl2Gsb6aZB9SSd4Tzl1
FxECLr7FDRTXF8D5J21SeG/sYgcRgP1huTdEuLG0eFd5pLREIGkZDIZ3SyJjlX+MPE+BOZzk6D7w
kRptewOcTtaFAuItoLfU6fF5jPy1QUNH6eG7bDdV4LcGY2YjW9F+TN4Fmu3D1RhfN+a2abli5+lY
TL5BxZyxvctqX5dsNZ381ETWNu0Ozdj5aS4uhoGT0vJeYy041cnTmFGQ89rfQG2M+StvYz82XhoD
G3bLhCKnXesYlCXHFNmkCy1upBizCSSfQ24T9GeSxEeyokrKmVuX58wcMxRCzyH5SvuPKengjR8L
4xvuJpyoaSFY+UJ58vuWoKSJuRYbQnxaKFIL1un5YK0rCpBYIBqlEu+wS+nVQDiRi78kWCYY0upZ
lsCVYtafFdoxwc9Fi5VVNUR4ltjuZKwZAaERk4lOK2E+Pgl7KdVkGSjFUh33Gmlu8Y8T/msEtic6
ZQ6zjYLUDOogWxkByAR5tVYuJcdsmJbroX827ofhfoA+I2p87UaPKv1H6AGjnp4+C0Vmlx+FiBEa
mishw2MTc8C02S4Drx22F32OtTSBEwVim+TWpgBBVkpmlSpJZo0NMRYyAMkOWuexCialjeBWQtE2
OhRrE2gPL0BbwUEZv2FyLaxXIdtzaYSb2PooCtTIwmP0+wcGk8ydaAvXcE3UCRpOY60HFa8aQnbQ
WAOAIDEeq+Gput5Jy1guZ0ucw8dkCvapMe31oSMWRZL2VtDVsZPT92YffGrApVlBHMt2YndaEBc2
ottQQcwpA3tKQOZRQJyydmSdsk2IkQ3xEvaSRXzfM0YCaygN62lSi2EkIJHFHJqHygnMbnjVhyMO
CrADhbOmiWTQAgJlGXpiqVPvlvgDl0nGdNVSVzX/NpFfVT6eu8AEk+NcdRbtbYs1u2cM0gt6DYkM
PZA7Ts0rIiQ/TKNtVRRsJOhkQU1dTYabsct/ndnyWAzXuD5bAOYWXqxuQ4n9I1DPDWHanNFXfSKH
0lIONesPK3d/ayRByuTeKUACjPuq7gD5Art2whFNUF/pIzjOquBPsft3wogO2qQ/7GjaY0E9Oigt
iTuB6k5KiwIA3tGuBQxSvYQs7A5+qH6J6BTU4aYPlHOx9Tpu4dKHWHrTh/zs5cY2nZrLZDPSZmfj
ad59jBv4p/C+O/sYYfYfBiA9kDxfC4wrIdKcGJmyQdINYLWdA027oOkdPMz+5dGYUtAvxVn2DRrk
hzdBlWj7L6x+TDE0frZYG3AUpm20M3qXufKPZKpr9xv2w2c9andKYa6soPxTW2TDcfgyttmGqvRC
j9fSibQKOn3mdLajvhq2Bt7F9PmaDKTUP1W45zEel21tAFFTfQtAiQVqLRH6e9NXTynF2errA3mY
hAQ/hxQNs64foV0SqN5zRcoX23KIswKZFaGsRv7VTN2TRRGl+dZ27iIy/HhQSJ9ITxMbaMg+YOic
R85ysu6Ce8Nc1spRLTm4j73qWXX/2m48TWn9KLrpqerxSZLGhP8e1mb6LYdrS8JpOLwptHFJzRQJ
Lz845vykTzxBySPhhzuEVOl5vHKi6g7PjDVO2LE/Eke4V0B0yZNv03UGhExoN97XDWqok8TtkPEa
WpHx7Q4BI8cKXkz8pbZiUcdiE4bxrdU9cmlJerTs/pIhXmeNTDPUY3sjT/hVJ4oBpeB5ULJHO3lv
hRo+LMbgGoM6aD+7XHP+VImH1EmpqgogwoyQoHNXWJRViEHeI5fGiw5aCZYwFI32LEoW/QlZiOzl
y8wGkh+fOmTFeSC/nZhHHo7rihWPQz/BV52HQoAGrOE+zELm6QFt+d43zpvXxO+NW2+q0PhpBMqc
pCyfEZIBwsk3Q9OcIFyST2x7Z8trrqOlL2N28GqFtsqZDvW8RHC4w4PmHyIIVXV8y9L+Ra17oQnj
RHePTVkeHXPWWTQhJrz24pqbFktyntnewpL4axCT7CLWF4R5pbgL2lK8QZd94/LaZhg2zOEVBtR7
RSxdKbNX5Tj0zdmt01dRaX5e9jylqMka7bvKllE0+GlpIgZpxaMK7kEgfyiQUDR2a3P+uElRxzw9
oG0rHyibvkbzhCjx2pf13tLSp84PCUwrQsJtPXds0Kn8YAoO6cjDNqo/4GN9JYzR9597UkdqwE5p
xw4tiQ/6nBJhoZStOo22IHrUmXYupbZMe7ntm+EcifZ3lMXFzJRNYdf/SymRjjEfDVtmz9lgkKa0
sgPa/8b5hOByNebZgkcYtTX80xxxKbTiZI6IN+H4jSPK9fIfUXMXHaTDZkrxTrn5kboi1I13e6qI
vXKZWSrd1i3nqiM4lKE8wkeCA5EtW+9IuuKmZLLZKxxAEBnCTPMblC8N+9QqTmcbEW/ebG9KP/IE
LpD+V2L3g8IDD+tHdhuhHHqqCFG9g5sHGvmWZkxqcMWFSDEEggFeWS37InyBsG4IENuWW3BmLedg
yGkAF30lNg32GpVxao6KQcRsqNy3msmUgp1uNDqsNjBMYJbY2Sqc8S0tlEbxRzAspcKnOzCDpQgb
gw48GMyDFiWEBdqygqCJ3ZG5hALEJR0H8sWQkamR34NYigjvGzCY463xK5iRuoYeoUSi+x6nSBb4
5tzwH1RB8mXHbZ5UJBmFvux+qmZc9UzLK0BkLfqsziN2vmYbyLbJ8NzlNGYQ9EmGNK/pJUioGvvm
ANZj14uQniyA7VZjMWHd7BTo28z1hDimRkGnIXhwyINLS2enlDeJFSvtXofyokDlaRKAtsqHw1Sv
QR9rCQtlFF7SOSRkwLI9ttuE62XE+duaiMFZKyMxCwwwxDAEsE12g4o8lVD4ObcUwpUb4zWjQVSL
N1M4S4XlWK23K7Iq2AYOKDndtR2GlyTpfKVmhNa3e8redXCWaD1TjpX5DQhgIQs4qWDsd1wjq8nO
f4zwlTkV0rw11fkwsv9mrptUN6d7VNWwJx9k0zY+Zxx9FT+EjinjLFEkWKDB4p+Qa1sJxsN6u7Zr
RGVwI2L2Gg4sT+13xJ07EXLFkWhaN+QShmezL7G2FTscDGQNZS7/08s3o97Fun0MzW6Prlv/h7Nt
Y5Y/85fp53EptpIGAX9+GWAC6WAQAwa4BHAvIuZQBbIceIfNN1fiohdH9I2LHFtz8zUieFJDhsfW
tywo9LqMDcgtyHlA3lPvgVpjqk6gDyA8DrsZ7aqn+87+Fsq1lVt+p5G8Qv73unez8PXuF7tIrX3h
j03jfxIbXJpcyMvVBaCvO3AmzsRNWZFTxw2Xi/hEWNkpwlSBnbPZeSGryFqeU3d4BeCEjKU6MTxm
uhg62oG8ZFQ7SBTuqiJ8sObUsJ+i/BGIk/K9w1zMku+uvEzu9H/ZnWWfvOOmzJ8jElrNvNdxB3Dd
Q/Ll4EpYO3JpTxebV9JD52kjP2ACSTHdI6Ao4nGlItlvxnfB/olagWXRaznTvLM/0OkshV4rIFEI
a0mVZTZOr4pkGYICJFOKG41ZqFX7AFMYv2qIso0z/LsUTpo+K6Kkt5JIyXB3Iqr0uwylbPXmYbCL
raeCah/bM+t3iDVcJQ2apHQ6RjhMJpz8EoKbwHItIg00Bg8NngC4LvxWaxVG7mY+UIhZXRvoPGq1
37qIS5ivSkgDhnqJAo/pKFs/DrSowVPeOz5tOFlEDf3oMUCk2PXBvgPNLplgl1j8JmgKEriPhSJU
iUbKLZTm+pHOx1TtnagZIDDuFoDw3GFYqkyaJBq8qWTrE0K1rHFfIfMcdT+DCWOjzjH5egUBWiX7
jr5O9y4sNFcCvMAOGzIZBZW1LCPMOJiSA+WtRhY6sKS+2TBf45EGEhct5yNjMEBt6WZSWYoiytUQ
UHjc1RFjQuS2yDk3UQRMIWYsiCmCaK8SnsEIJqvDlWIn6HJTwHIV64Hw1Uzx/wZQ0EXMpM3zY8HU
IPWFIDKqJ+IkRkHQa/9GNztxY6xpGrcFxpLALDb6gQEaazKakU3FMmYKpxWgd2KEK/i45lkhtxZm
hYHvZhyh9QGq6aN0l6XGtuKPkFrsxhAvcWndSAE9kdJVs4UIIuhkWb+aNaVxlRygNW0sb/5nM8ET
jlZlbHtsU15vHmbHLunX+1bDjBgSZVHm5Ib0UFBUsrOQxyIpholJTC27NniSmFrWE8hpzS/QuEqt
W5FzvjLRNqCP8AlPwWtdL/hN1qiu26iGMaqsaCe34EPvkEE2UYu+iJs+6uMdrOx51Zs4b0L+Zik7
g+7mzFJgzlDT/hDMmHnzy+xFYOlq8hn/vGT+h6h/XJk5/vf4T4LJ7Gu5UdTfOqX7cl5GxkaAATfF
dwMjh5esJc3AKv519Q2U4f/OI9QxNqBL1aQPpxYlhhx5PjYZ+M74X5SCXewzYViHTroVHwo9VjS9
hMpNnRD7cgMjWDqMGIbC9Fa4b2l7tZSfMABiigTGcsgne5M5vw/4iMKuvGW3N+E21W+5eIvjWx89
9eaXyPCs+ee0z8p4mxjYGqxdG4UopfgdFKSr/ivpyTs0VQMrlRz5dy+vljxp8XagnvLirxGNNvBG
08HDsVWHSxhcwY5jIF/E6KFt1Ib6AtB7/0BYZWRXVT4m/Zklv7YJNTyHnQej9Cbp/IaXKCJddkNS
8ai9aoTJ9rBJHKSnFeQHjY1t5/7StJm5H+YlVrh26SU8QQhj4+63Dfeccr5JIh5xbNzCz0TLfyyq
/RwHcMvSyIX34XQvcQdFZqw3xqgjAACAl+XbgFyOkX3DiLAgn7jysIZFoGCcFPOIUZ2860Cui6UA
9PEgSvMohaWNiDilBOuXr2rQLLEQblSPlW3KJpFJB5205GPwGDHq6c2cvmaFMMBwMA68V7q1aOK3
bnx2AqAdTJacbs7Bwll0TLqzl9ylkb1MzMK0VwxzrnLwyo1dr+v+L7Y/GCh3gkXtXN85TG9chL2I
ZkBmI8VEXY7ocJIVulO5zEuqj85C+mqtZrN1kp4n0EW9vgYQ6U6bVGXeTnGSE0LElREQqdqfgGry
zRyL8GWovrhyFfudBDce9Y8sBAJx1+KfyXioKOLN7tcyIMObDz5OY3rJxa0r/6oRovjFdXeZuxKM
X4LXoQs3qYWZmKtX+PxBsvEmm2M4x6dGHpgZQP3MKpRnyQpNqC9J9Fauw+Thtp854hgART3mzbZP
QUJRXewdx+SDOlW2X2lvFov7trwV1CQZJagn30vqgchYlsqIduXLZYltI8UmwGhhWzdex15cifpE
RwESJ3mkwEgm9a0sKbVRMOH+CXvU3N617D96jT12fvCai1XeJhRtbgj/g1m4yCk5dba4OBTAhoTl
LGXkLbmmNqvqGqGN/c9CHF56Hbm0yCStLyLpl8AiWt7dLGMeGb244pNvCGO4HTwLZevlnzUqtMZ4
H7yfGBRFyUokir+ZSK3a5Gq252buHsujlFfp3EJz5xnnKLny1zTahOU+NS9o8wcFAY4CKBxZoUmX
juGahwdNvDPbosyKxR5VY4LUMxl2GIGY8U1roY47UwYXV9KKtr2foDV1elyTpXKeTX6T2A1O/jr/
X0Wmhymq2XGjnqQTpVf3+6jh1B1PQBiApJM9Ed37ipd0wvIKaUlLxqMeu3s9QZth2vshPYYDsXPj
h61r2xokBMFYG9nTamkGMaMayYnaEcQz8D+VcAINDBiYFoDqlgZCMTW3biDZFNPtlC7yzOQKNf8M
KPw7RAMaREy6nfYex9qNXc+nmTXbYbZk4YeVrb3hhq0yuYuZbaoMnFwJ7M0rD/FZNCbkpfji9KRw
RALF6PBPb7Q7Un1cEMO7Gupklowb+L9+l77Ghs6aEqJQmTDgLLZGn9yJ6tyPvbI35nDRcDiklFWF
263TGdDelMcxm5s1jps5L2Zw/5VcanaM6U6OR0fW5Cph1+iTpzDDF9JNbx351T02M2GjE9ODLRmf
fs74KtO/FYRsPWm8cBHm+Zo2Wb4T9Lit7H0BMCtI8u2UWruAEseGOQkgAz26swd8r0TuLmnancHU
0tEjPwxIcQE7GFHy6USNlAy1QeQYLQ5LxWT11E9+4gYPy8aJZ+Svuj4oC93qHKzPu7BlQVr0/etU
s5kM2fqTInbrDL6kXuiv9syDjSoGdwFPAMIj9p3scGcxF4fjsO6XYy+RijTIbIlsoi7TfiqSOC19
7lHqp+ihZOm30mi7w5zrmgdMVbKwfhiKebRlu9Ximi2cAhnFOPNN7hKUMiUrw2WnwmCfypOZV59C
7fwJbPrsuMznhdHM1+ot2uHR+5IQ9UaipBahIKrYsK8pta5DxgOXwHRpDAqLAF4jLThQ/RXI9CP2
xluv9bCp/rq0O6cGa8YhUv86KHWUvBXYTFXJP6aCh9R0PxVKN+XHBucxkR9VA/oYdJKIZysRBsd+
+HLrQ/qWu8qLhTgvQL3WNNUFL9Nnjm2kzEnvJv+KVSBrAZwSltC+Bw9Sl93xTdcxiwVmEcFwbjTt
bPK9w/U5905/FbZ6jdgTdgl0keqhy+mrltEVw8dn9XTikVqUdX8xqyRAetpB+wJ1/zhwjhk5dFE6
a/Y9B9Md7wLKvmO99m7sB+1vCi2scpV3obpXs87uFn0gSoG1bWcHy8NiaW+tiTl92d0m27jAlTza
RnIcWf4JOLBCkhWq7mum/EU8HYNm2pZdfofKYxOGmxNwriohwxpteMRJ9Axc1qZSYrLXmRkX4Npz
Wjmn0Ne4UdbV0KwNYi88Z2vAmM4Q0WSJe2rR8sZKuB1I0yVyGMh4QPQEROq+ZC2Ky4CDHcTGVW2J
AiWXXnLxkKkFLLxdVOqflm485ps4tCfjuwgAPxVMpiQLg1Jr/SSkEHZeJLiRJv2Ku3E3odJJTLCc
sb02ynYz94YR0Bd3erWZslpsc/lC1qgd1ai6GoX27qbTckpe7U7ZJ2zXXchWY4gY31isUvVmOJ8J
kDAw4OQGxLic2IeC6QRB4du5d0HE5Dwqz8TZzACcwG+MRysrhipiMl0AMGTnp96Y93ELCfPBFTzg
/Udgj3tgu+ggtXXUSn8SqAhNjenhpzldBvSjhBIhz45gnAqvv1lBfIMTegar4hNxqSJG6qYADSsC
6DYmDjLCkpHLjatQRlFIDN0zyTykIWT+JRkGGqCeBpVWApodwXORM2SCh2JDWmx8bm3dLyCDRrz0
latfE34Ztn0NLPeataj3QW/pqYKAnQXy03bCW0iJC3tyD7TuIyHnrq3iXc6GQUrT15XqOEIT0Gf0
q1LsMoP2zBmnXRA7x7L+aZHyisrCrpHthefhRcBKrtondzCO1jO62mF11vkFku1GWgL0duPmRjgl
Kv2zRtVcgvsbMuttGrX3WFU+wiG7hmJag5BznuWYni2RbjOJApJULstmQIexPNfCfWE17zSSZgSz
aBcj96Lp7yCCOS96uaYb4p/yN4BUAJSRNYNLCMFScZ2c3eR+BhxIRbg12zsJwKV+wnvyVZIwWB9F
72vNPo4BpvE4Hs3+ZSo4tH0QpnE6V0UBRwpoguAe1u9J8h0BUrP41ebzND5GPobCZTxG+5IWwTOv
er5rkLrSvubrUtxBRU3E+pnfEvtj9aIZf2MVL+LmmiSfzfBg9Do8teIy5f9YgQwU9+a9dXxmb/R8
Vfd0vG2u7aS2U9y90u5KUD21t3SCkzp+9Pg3Wa86xT/BuMFt3wz9XTZgDinw8Im0yg+YJo6zHwxX
yF5/UiIP+vnbHYncMX+z+rutEJ/90wE9lfqPa941HlsU6LO1bINsvUaukd+mBJjVSyP/UWWb8Qtp
3bjLKK5wFzrqLxIE1qWdyNbTPLJAOZjiRewzysrqjT98Fx8h0XGboUnam8rBKe62g//y1JKYV1zT
GmstppuGbqn0AmxOf3gl1lOzgyF/JlBuaUAJTwVvLr9QY1P2QsFrnxa0SKW46MoRxoaYvqQ4NN0/
p9+HFH6CI4LBn8IKuz9kwX4Yz6AzaoRcbCLTU4sVFk+q/jdIflTTQ8/eQU1PSAnjo9OeyvaseSHW
2HhhuL+x6+4z3EzUvwEInsC02KzOLNclGYas50nvQZZew0Qdojukl/nj5fEu9V0UoicFHZmixapy
6PdH6jsV46r5bbnsu9+1Zsd31nsH2RwqwNMOaJK3sPhp3c8JMnHXv6vM8tqCyLGnqRwbyW7giiQ6
+aW3gKXZDien93Nvo5BDT2a23EXGPXTPFPQZFm7LAfbw7ZQfGm0fOAtTfKUQhrVrUJ/NaY1ts4pI
NuEEfykrRt7tr+X+GfKlyu9kOkXlKwN7LfjJ9EdLFc16kXfAZfLqBPdMYamkf+bWKaRtbgJwfuNX
aZ6G9sJsOLNgtixhkDYWpsxXXpopwb3xosmT0KHcY+qd2Xf3fkTivg+mj8g65u4B4VXRMlUlN+di
M7Z13+leQu0zwdLc8MYNDNiLDIHOxQN9xZyLMc/FlJ8ju/l8SNcupoIWJBFrk4U2pEsz/5377fmc
4JsHssmQYrx65WnkrIfqHnfg8b9y8RVDipkvt7PC8Re8eaiISQ5CLROvu/yUDZvI/hmGd0//TfQ/
23lIHq+Bkbvukl+DPbsiczOmRf7qesBd1cpuEHlV73pwVKDN2KsYHTaOd2VWRGNljK6uCbrFb4NL
1+5kc86mgyNurXZ27bPdvObZ1RHvCYIszzIWDtYTzXsR6RXgu2JdgnTL32QcjBrOjOIvCMEOuE8X
6kgMfVhjlA7DCfDPKbJ/62xPRruKhFS9psp11F+APNMisK0ecMa98tGrGE7gH2h8JHr1VusvZnhq
sFlr2QbT1ijQBZ3sHuHRWxT+ecaDAYqNcVCSY1R86UybTAyVJjM3lR0lUyW4ub9CXIcQ+0H5ljMo
5RJwvcfonavkQ0wnA26N9p7VH/MLhsdUnb1vGvBU7Y+JYo/BYrRfUobdYbGQ2SM09qZ+quvN1J3Z
tA2YzPVHjGnADe5euc/Tqzci7Fk18p0oEPDgCOMOGotOUz84FO3aTgsuLD4C5rUSl8Fw7mZwASbK
ViL+HqYKHAq0niwo7VWqhDYxztYbifbP0EWljJDhOk7Y6sbgGdEQhHqM5pJoozl3mTaV0Gnh3HPF
fi2K6EtJ6+8xS9eSYkcbxa9DpbnyumeK+29R6cwwXJaLgtzfiQA5lvTqdbApjwcp3rq8R3cfqhBH
QjDjruOuCBEhRzsn9MqzydKuEmedE9JZt/lJ0ytQVBqgdi1EBAtQm0+kVlIWCFWygnxvotad0WtK
/5vWFSIieN2OEVnr0hQI0gNsFGxZ/qB8sA2Lshl1QG48DiQbbf5g+JrDyEeaJWNcEw9GYia0coml
rHj58q3dljsK/eCQMUFGr75VZH21DblKemP1/8KTuA1UgE3N6jPaTDkCXKeNIiYcNg/aBB8PNytk
8Ulumk7dZ8SoMNq1r6pbsY6qgM5MI71VNWxbyx3PcFxNFWK/lTAwbkfU+ZmCfh3tOD8MaxXISN8Q
0bwayrjdtJIDUY9poKrJ+821Vt+kUM1KnSVuouzcUYvBsYiVjHMoEKqNZdKMRt7h+9AZh1yNCGjM
BPNqRTmaFFEsS3OqQbp08jK5GNhkOPRh5KvVlyDytm7hklMiSLJ0Gep2dT2TfcJ/Eot3O46fpYKf
pZnZuFZRDFQb5cFN0UqWIUfI/HlD6d+5hHMjXOK+6GuSxr0fh2G5WgCQs0DL1QBw+bnHuz4BuqQI
vtue/fXSoWUbWsjLzjByP0CvINFEWYwaJhi29oe4Nke/bcy/xnULIp9+zDybKR2VspSdGu0mos83
WV+h+m4YsZPYBrg2bvQNk85CfTM1sJ0TOgRp6YdIK+9131R3jQectTK4WNxdvVV9W7BtiPIRB7Yk
Yt+VXPEmTWdXprANFNC9KFmXUYsrorazlwJVkGieE4agyLC0LdmInJqa8R9X57HcttJu0SdCVaOR
GlMxk5KoHDxByToWcm40wtP/C5rcqjvhcTiWbBJAf2HvtbcJ+tLN3NftgVij3VwFhHqN2Z5lpEJw
sk791nOdjGjm8EEl9r1v/zSSCcMQtPgRGQvwnVWPL3jGqCyN9exZ4RUMS4Vhkdy1KqzuVdm2JGSa
Q9S86wVRZaBAjqalW50G8rhmo6y7FKZAJOR4zlJKnwQHMGT/297BK1YEGULyhKO2GC52N9/lq/ZB
mAi9adMdXIsOPmxIeS8ZeeN9YTcDkZ4oqDaRu6jP4OFMmLKnlDvWZbpTt2gmnA7IHV+Y+iDxb+dS
ZddhWD5VX1T7RaUHYbnOVgMoxBfvFKewCv1DMhBMVaqYdBe0nDdzzf/i9xM10eKAWgYG587U7LIs
H44p0ZG7JhL4ooP4YyrxQQEzClDVZOLR9AtS+uVpYmp3KBqWyd5gfbp5dKXwii5TPQJh0bhHytRi
jaFtJnxgzsbgOgcACJYatJYMg4C6KjgHZGJRg8QPcNgQ5vf1hatabKw0h86fr95q330kXwZvQF7c
mdJnl5FhI0jMk11l28JlxeT5mdynHSb0HCm5dDGtNJGLYVYQ61LTPunopplGvR1teBjocbddyLhr
dJdh40w+YmNZf3XOWNxUNaESrtXhnkHlDzk/3pDYgtjIkMVRMQpTROQiN2XAK9g5l4V1zFraJM+E
UFzYGuUZinp/6MCqtdFeMq5DKs3H4BYV6wQ2ykPjsyNLzLTpCeMgBjHddcbDRRFepwGJfK9mMPlI
qwBpm5OZK3S02fKRJmR0WWDS90xWnrPSf+VKO1Cy/TB5Bri6uIxHzfgGfN/BglBfAV59eFnP+lgN
VAL2fxGEGa/Gl0EGzwlt1WMe8Rln2dxzAyWnQlojU6L4p5UYuPqZreSEBAH01LBx6XzFoB+LEgtx
Vo7Q48LHsITpZkVYsJhb8HBHoFiQKb0b2uAt08lt5FgX5m5WwFM6rJsPM7ovIIWeBkx0fR5tR2lL
wPktuaK8uf4APq8X4XcB2/fgDtm5dlh8WcwmUAvF177kFLHlQyrNeWb1CdjiNeOZvfExAcW+s6s1
GwE1x7dyTBgmzWhbCJHnLeuwN7JKK3T+AsWfNBJ/+VaO+CKl4qu0v0fGSNnsE10P2YGU4W4nu+ln
vU9HM7f8pIXCrO56P3VOqQNRYCDEpSGLbqMC7yGIOdWDwhAeXcCH94HbdpAgcXywjuBxcuO4iIP7
zBGHbqneVug8hGW03kJMu9wimiM2chum63oKvdmSMBn3FjalSDSePWjT4eRR7nryvxTuMwIfKOkr
Oy8r3Y9i6YoHjRRzcu/HpTiH+fyd1IMkroX5nonWbWoRkrtQxt4eaiqPXsxC+RyQRHSmeqeS41Lk
WRVxSL86RJ017ppJxR2/78IWfx29YtP+Kw1z2jhp/P3YX9jgouLuFRt5pI9+Gz3OMiiPCNkDTkiy
Lcvd3AeahyFrb1O08PuqB78VbCFJLg1TmFKZ319TVL2wue606wGeF/ol0rCREmhfyG2H25AVjHaw
gqwcTtDP0cj2sf8wWE9YtDPrvEPAdNV0XEGw0OdyfzkcMiNlYdgdI0PnThKds61K8KYLctc5+6Eh
4+y8RAvbz8jh3bSk85wGIrm1x53G1y4DXEmBJlOscfGmsZSEJNnjl2sf3In3UWrt3HhT9GYt9sY4
PEyHhCDAwUdkXdd4/ryZc2rGQx1wH0eO+6nE8lhbrqQ31rezrD9a8j+yyaAZSXDjWo8qHOI9sHne
Mra6M3twNQTfsR3ua/CzpyYTBXrQFxMVZ09jZRqTUnHzcCag2uXTiTq4YehdrNKnLMW8FWf4UyHe
sPZXGAeIpkM/xd1VWc9lBbzA7bv/2n6F7JjuoZz9cWtTNmaWj8wIqllN1ldeeodCdSPDG+izE4b9
IvhIAwnqCDsMctmXcMlw6zJmiJizbvswe0lLRc5W2nz06Ma3/S9apMNNbG9FXX7P2LjiMQOdnrCF
GZX9b7DCFxHmB1lTc8qA4sD1DxnPXYAuyVc/ZE+u4LIMQ/Tdg7fVcsgwTz1H1qg2bfAaZsBByXn5
NwdtfJo1GDnW4yufOcIXlTMa9diC8CZZ2dXPwzUFD9D8FBAOwB4k8zw8GKYgmDWUITkszm1l+i+j
h/sie2W2+y+JzTG1zIn0t6OHqkaJZ7vFMDPpkeWx1+I7Hv552U+YOwy+BlZKNR7tfJ0ahKSCDkHx
Ufr+KxIKrgw+i8zB6VjUNbdqhl88Bz4rS/KzDLAtg4cHLIM4DxbL2lw4sL3nPaYEAM2sikwyn2PK
336gIW8ln4ajurvJQ62SxfrVIw6eCAJGNxjrjpoiD6LMaOM7YR3ADvJk1hTiAprK3EApDCyHaXL4
Hax/rBppApac1n50t/Xse7hosMQqFGbbssivXsTkMiuFw29qa1N68m5xDZodQcifm6MyajjIs4wm
n3UvqTfk6rrzP7BTWCRiJyXcho4TGUnkth0pLrF9oNoHr+Q4JM+H7EYdCFttj5NDkKMoXSz1an5z
3fapaA4c+zvRjf+CAq52fK8XQCzGR4epzXCUlXfxFpLC21xvf/+Pev0yS509RNn8Fow1XZNuObwd
vPMlkoMpArcPYpytjfgYl/ArlpyzLVPxG+a0S1hxVLQYc+exPyF/4YL1zF0BuNgmvUY16ByyCBu1
ZcnnvsJG48wV9dfDYKG9i/uh39iieU0aSru0kSSWFs1L24MJsnHnNAPhg76Vkc4jcUBZOfSMgNjP
ssRUVuvsxadtRYfzt5xpt5Of0AvGfecAPEzoJnuynVYDFqyayj/7QTtBiarUnhzwU28N09ltEqzr
BlV35zPLDJFhpOMthG4sBs34IhYuhUX74GCXEWm6C4TEx71Xzwborlj2NJ8LTcX4HTGejxNUSy2P
gsRC7gdzuML5NcRPkW8UE9Rs36syQ8ues5lODSJYgBqB/6pz8RZOOG4qMpr6oLyOa7BNVAzvPc8o
/tloXgbJB+nO74imqXDYiwIAeBiF+HbjVcHe+7e5SF6zhNngFLcIp2vM/JB+2PGO1t6h+7yZDWKc
KH52c+vdinCIp7GLIM5mS9y6wbcXU00hwkCKpAFrThHsE4YUm76Is4PCgGlp7xJDf2QAgbqyU2F4
M+erI0dWR9EvsNOaF1KWN8JZvuqeZpTMGmY6/llVw0FNI9DCfLC3A5RoFOooTRXKG/SNFSSA3MIW
B/37xa6J4WQXoTmLPuwVkUa8GAJlSXJCFDwKK+OjzEPs8XGyzyABo/YKwp2p50vTD9W5bFoewjwr
pv4WRCV8BZnix56T8oIPhQDY7uRyEc8ZE4guB89KOtWAicJLjmYp/pscKuLYx34wV+e0GP9VxFZu
wlaSJp1f86Z4tmXnbHPnDa3Vp06bF/1aXqlKVloN7P05QdYUkDjFsHI/BkirnZAAQTq8J8RYP/mU
xPj7u1fdMrgt3K3sA2DTWb4yoDkFmCnDt/tbedWN7IL9nHmvDfqtJbP+Czrk095QHyqJ0mIRnPgN
kQNlyhO6GT/tmmkr4e9gIzprPPbaJ6ZkQJAlZioLl+R1ZZF5UVJNG/i0jLot1mtO2O5iee9X0GBH
2711+0lvzlmXvNCugz+N0+QSO+4+aDIJNxgbQeywFUn3GAUhZpEexiSjbh+Ma+OkGT21g7828/aQ
DuOUb+HAtFxBlrBagiwHFSN2MVsIrB/Cr4d9tAYldjgMl4KawxleBye55ZAXMVIFE7BsdDtXI6QF
TVTMq1DNYzQzVIpYB7jCk+iPqUHmFkKu78pIHu0igWOlSXyKwAyv4ji8pBh79Kn3EbhaUEw0XctY
pzh1PP20WP21QdZnOYQeULkx3Cr/y5Rh5tvemiH+N2rxtyRrydY+lgD4J1mxvNjKfgEeS8tQJViK
bDRfXnffGlBnfooxvsBR1U+wBS1vITpWLo9DQVVNRCnLqCQ8OlwnlMrWySIoW0ywhHPquapN/w5x
8k43x78h1XQYnKNa1KfWRR1j2QQkJzln37jSXOp9bJNyMsd8rxFFGwsILnpGfpaangvd3mfW8rAK
8fp44u9AM5ANeXJKrWvbkJlXVd45i4eXLuR+b9VQ3pKUvamVwxY7CBDMTJO4qRpkt0WeUmmEQCK9
ClFDa0/8M8mYavPgyMn4HpJ1py33cVnjXZVMnnEYYh3gWG+dzueRUOFhk6QiBFL3VPbcWJS1JJMV
CD6eZZmkaPqTh3TVGmA1ymd73ATrdwrxtmWGNL9IWad/pJXBRCq12Y3hU6t5RujWJcRBvAcxR5Dn
fJFKhOu5vbhxdimn4S+PGBxrOaYMZgdH3JBHBHXfUWRu6ziIN0FvHvgsksF6DwkC9zAOsySFxIh9
EtBNuQ4OKeHjbKJLiguUGf01buR+XmM1yuZ1NtWj7jGYpMLBump/RImg9VL8ZXTe7Nt2egkIM2Ku
zdNl5mJp6v4Phs92SwbmN8rLl07D7p0rLA6pJNpskVQ5mWKyXYzBzjJNvNX/mrp+cCx18gIL8U5N
7Au0vkeF1mZ1B/QbEbmo58jEGIuAbnPs3t1ULmctsQlXI0gGsK5QIUTKGHp81EFx9JoWY2FLRT6U
qyd2wpJNqIOH4nprOdHf0GVAFE7xk+Uc51S+oKT4IfhC7eYRXn3QkxPoosNOyDa58RicWDEtbhRO
0Jma1wHP/ssyfQcqZmcnGA3na3DIxGbW6OQjc1OMTU25MGBm1K3tifxm4sSAnuRMZUz8wFkF9qIM
oHMI5FttI+dNNYSfyaypxFKYt4VQ+3jnkBSMeJBSoiFGxZmBoY6gsJgIk7qRQRdws2/j+O6N1Pbf
0WQdcrLVKMjovfW9NzuOH5lq3REafClTl/OaZwxD5q0GozQ5HEve0P50Rm6YPv/pvZKACJ7wNhvv
ooPVtfaQqLVRenzRhDDsds9jRVgfBpz0xlfmNDfIhPqe9Yjt8wymQl1niBsAD5AmFdjJCMXPRlgR
5EGSoAhuw1tAN1MU2TWx3PHcFSv7xmwWb/5rZdWHx5xIud5JKeSCC95Xgxqdoan9JtPhby6CNz9N
NvADJzRP3ICqBeqToqkm38Gsb7EEnAE/+ksQm4u3eLpFbrRlpvpVIHPoETxpLI7SzYmdbUNKaSqX
ZYirbaR4DIvGfx6t5eoRIkADDZLaX88650AhZ2CapO6+QpPTe8QhdMQOgMI/Rzr7I2n8kbLaBEyN
bKdCX6qdIizMlEhcyygvSTlL/00yfw16/0dF3IN07X2Fob+qX4dBYTWn+pYG8Myg4UK0RUiWxvpC
mgn8imrdieL9Y7sPadT2MXB48mA3RbkLG+cFPyyeBHRh1QLzAO9WJglySkfnnPFJ7ycfnGSCRVFl
K6uQZMU5xfymPXiaq0aGNLefacFphvghXGCziwhZWxOKek+u6Tp4VnInxc9UDm9+VD5VJMtLIx9B
EWf3zkjsiRXAd61nkKh5tzw5ScS8J16n7/Bnk/Myc0QBlg23bRm9u1P5HmUISeeIEeAK2ivjHEpm
0n20BDoVAfAP3M48fq2wx1dBhZllSD6WKfsC+O5Ew59lKTp0/uxjSIZdKWSgahzCnq+Gm5KMkfds
/dxCFZHpAhnROZd9pV8d9jNeDRXc6BoRa0PyT8scaed2+bwNG/YnlUvN03gw3buh7ta/4N959t97
Qj1wfcVsfnBaEHPdHfIApLazLGyI80+vZSgYqODB1A0aCyuW28Q+mgFyZxnW8X3bq/6GKlweawe9
Vp7hpq+QJaOfRHhNLll6NASM8VFyfUZO65z6ihHljMIa9ib7SX9WgC5dLPTIX+EgkUg8U6pa1Y3I
YVQV0+wgbT0bBL8MLdEuZ1gVGZzy1nZbo0CF10aGN1GjOzZmOSd6um9rtsuhCSHYSXbCTskfd1wo
FaSRTAKmR0tELtp4Ye8xSE5JMUCPmv9rEHxW9fxXrtlcowXab/GfuVf+M7MvUPIWcluwJi0JDzxm
zfxSS9yXw4RCLSxgzlVuwASkYQJ5bBVfwa2rZIdGaOn+jUqcPYCrdszyxA6AemdAa6xKzecAklIg
c72PSv0R+WWxK1wWCJVFgPzCBdol9SeMgo+6NmCqBuYEvCuNlVDADvHqpXtQRBQwYcMaVXagXDqJ
+3lh37ApCfWNPXUMjQOQUgEsHLwnpy/8vRuwHLWAvhecoRu7wF8n7sfOsfeNIoLHp8L0u+4NET9B
NPrFynEytMuREfJnEfjgwvCbBVMDD85mJWpX/0XReHa8yqKoZCNuluG+p0UYc1pHbU3k+gUgoAqY
KpAyMIOkW0Lm2k1mDRgotVw3y4Zk7kd38N/bmBmYbQG2i2afDGC7PXdmOg0+KGD4rtV2+injNNgg
6o8o6GxMW6wYrVerWfRdTyY2VtHp0DvWkcHcgzXrftMxQ8R2Tz4gkWUb1wLa7WA65060dzIYn4LQ
gdIVoQcOZnvvpIs+OyXSyZrV1l6too1qwC2yuMwtvKxjp6dIMgc5HCD8WgGYTtHDa8IE1RuSRruw
Jt/SbwUT7snadqyPL7ZmtFOjSmjbcz+TmFlMZm1vuTtLdB9pNlI/eCVh1SMkjJCoqbKtmUJAzXJs
lihTcF8IB5O8SwZ4nIiXsuI2bSgii0AZLLL5Y1dH7qOvpxsvJn/Uz1FKMwslLCdA8UtwF4mkdDPs
9yp4SX7g75oyr7ZOF+W7scCzMAJysRxpHjwc53P6MM6ePHqSlEWPISOzJF8cbWKKqXVDVJvasx4z
uzkqKGgjVvVzMldvti7NqfDrWz8CPONYHkk9tkNUxSR2BGgQNjKz1opb64tJ3k9fQi1UfvPXSkIw
Um30qoDOMBHgzc47snA1l0I6zTBLZQCpPf1vcMG7JML/NoEg/BpdZzNipEFiMAcRwPohnXdethxH
GmHCmuS4qTAgpKFAQQ1v1FmNPgWYW0TfWD54VG+RNFsE5BWu/KAj/9NkywSmE3360rLlKUeiZb/6
iXNCfriI4IjbYsZGg6im5SP3gNYl3teU3U4zx6STjFc4vqwH4uvQuzBcQ4GDzMSArQx7zeXDm9uA
WKj2jQBmf4Mq76l2i8fRIktGJPaf3m8eya1iSsEbxpHNPJYdbcTEAfIQsOAwX5fc0fr2LM3f1Juf
kh7punarp3lyn715MYy/YNGMvv06eMWJAp69tcFR2aIs5ttm0R2dOYR9dCMEpODqWh7bIXzuzLtF
pqXvL7ckk8gbRncwLQCcDYrprg4WcyxZtiYeEZ6dj/2kgRgp7fnMpClmS09uMNNFulGyeAafJJGY
qdhqqJskEIplQjLcHMwCT0/eaLZtTmQ4MYncJit3mOZDDSAtQ75N7jMfCECYDoNEMZ56bsoFJKNd
fiYsj6LiXxx2p2rI7lsexf1PHnJ+BwOzDsNuqrPO0gyawVsBV6qrtznL8gNVW0+ZhGKjtnYi9x7T
tPwTlfE7W0C4H4bdbojWKdrHNPRGLezLmJIhD4v5Fv5dRIReHT6EluT5iaXOkTsfnWZHnTpVt0v9
OjV4IQXM6a5+7UffRaUMRzUkmsQhOjpSxJawJtdO/afAu1NTA3l6RK843WUw90vkSjbKo5g5TA6g
tZL8V4Ejztobr/zq0odiMAzoMLNigBmo2clp3aZYfsjUY277bWvnSGR9wg2ODGgZIEKnib2R64Op
VcwuUQDx9Zd63jJsuRGg+NdZoAP5vKepG2lNOzrrOHU3mFidXcqouAxDUAMshJv0WBFrC5OXUbk/
0FYytmIHxe4bJipKQneEFEld6P4lIWZjWAUKGmjMTtu2tjcuWpcy33gtW6JmSb61xxi4Cg/Tsgw3
c8Eoj5wGs6GmeRgzbF85ieVUgLAmE0JkESsUVuuR3+QBILNWz/2hC0MObf/YWh8NJtneBFg80n1D
KFkB2C4faNCb/H5NZA8Ryk6C5kkV5wGfHM+2WxoWzWcc38XID0z1JYIXj+losWamqpJgopRzDp20
wDFi/4srAe9Yte9KDw7lSx3ufafGLgrPMzI2/XWESiaM892aq7qG+/m4fgXgltlCpAsPOGOACTSg
pLMvzIxrprpl9oyzur1V3h8EaKWnfFJh0UbGPNoygkicHj98mBNNjZt3fWTjcwD6gExy7j/sRn/K
iMdi7gVXqZ2POguh5tt0RsBNGinFJnEYrRZNyq7bKl4H19n7VrXVlX7Wgh7GmcECutGqnD94EtQk
NsKWfNxw22S19yoJQ5Ndn3y6NSZRfwCJwDLXeupLZDtTYZbbxUMpbHx/QLXk6nNJhii4F3g8pH3T
QoYcw8axvuJsMC+OATTTj/Q40zuHjRjmV3/J4sffF5Th88VQyUWB9VoUU3IvghEbDdL+a6zAWZpy
umVL0l4WGxpTUEXVbT2y65qVyR/YHoc3fRCLg7I6j9gBKBxLgHtZZW9u041PllbO1jhzcIqNIclz
8u5Tr1GokZqGgAc+BYYxxblp0P5wo5xx/8x/wkAqPlpnPAfxUL+uv05YxeggxvWj1S+c5P9F8yJu
2fabU0DMp5Op+sPtkyerd9zHWpdY3Pi/f395yX2fpJNW7VIzsP3STUvjmSXH0kNQ3jM+eF1RKX1V
kg/pDME5Ftwhjr/kH75bk7fUBvduZ8179t31e7JUT44dqAe2Xe3rCM/z95eZ2DDnb3D9VH3QbhyZ
qM/fuX42RdVxrDHoTgEFej8hkMcUHsJXXeuxufJ29NXwrIwl9w3qpue6hi/eO4Hmyt8lU+L+J6eG
Ya3S6ikNEZlUExM23afxNdAA1cfB6W5EOHa3ekHu0xEW95qOubdRODGeA43iwO/tP2PvZveM2wgp
cGf/n2RGpx9E6IlHlXfhNeu7B0+CSOM7v3cpsGsRKX2r8Wt1xUijFnfzR9os342XtA9M/8xTW87X
kBPXDVhPL/GhhwsCuWt2bhdLwRqzh6eC/KutsryPpkXwW1ZY45amyw/KQa/joF6gEbL6C3SZmxQE
xXFGVP5skZUYwCNL7KY+9VJPXDtwj+pcN4fMj5/XBccxcJPwbk6Gz8DR/aXF2gqPaToDaUu8mN/R
0rofeJLnDBfv5rzQxFtO57kvJKqoFIdQaf0plpGf+ZwZsMFQz8TFtQvhy3UDUSwD8IRrXgIq76l/
SVYA+P37UgZIhJa8VAd63ztfcMmLSI4XPzPLPl4UaHyuoIfJld8xsLavCckfkED33skILmSKypIu
iJz7FI/VxN3KPKo3Oz9qCq4T6d7WTYMMxBd7JQgqLLr2c4rIDJATVPQFBujMWZXUgHm7dCIMQEj4
JeOyB4QBz9ge//r2wa2oDm+WNNgvrLh3wvX1YTR8nFMQgk/LDsk8YoZK9ZebDtz+Kp8viQ8DGT5K
tlmguokbv+n6kwPnLViX7QkjrCWu70MbnTqlNjAcC0pAx658b7trYrekVGVmdGzCBJHQYNIAJRs6
11HYCGQW2e2oy5/0WMV3kw8WWxWUwGU3nzk1/HOQA2BLAj1/ovLDL9ekkL97GYIYW76Elt1L1WBC
6jXAX18VjByF3IzMqm/nmXO8HnV7ceBGqjJaKAsFrYq0EIjVYCs4z07tJGm4ZvsSwFnDG3UN+bFR
EoGdn8NbIrlJ14E6A5Go3hmOUQXk+nMAQ49Al3k0UE+rS57mAfZTPwT1LmFvyUpY6E0mbMjlyHyb
qbSfpYNwMOZ6+BayuhZetrVm5NKuZ413GbQV1rCItfvZmhhntYhoaHL2fNns3Lp7p/H9W9p7TLiW
DHYtH8epcNOTVmP/IR3YGwKThccTAoaQV9ypFVDjr9Z22AVVQD8dG0194qXtkaEKMhNHZAd/ztSx
nVy2tUZ0zf2cgE+ygZyB++jY7P6+4KaACLVUKO/+sK9B2M9u+ooFiiO1mCGM6QLJ1vrSazbq1oKy
HOWLOjszQGtC/O7qAklnOpgLOzP6yCbrCHY04s4V6ePQjO4xC4b8Dtanvknart7//tS18vzuZnEh
QjncJDcLwMlVp8nAQjMdrAJJbKHVv2AhbB+Uh+3PVgX+Ma7Wh8C1H4jqxr8U6O6i1xfRFpCghDym
bemdlbKjExKU7D9IAVi5umJ+kmgODmPv/KeF9513ZXsJQ19jJAkFKTtVTk3SnxIq2S0wIv1CyPt4
kI3WLPmgdLu1H9/5KBVuet+yr6F04E0VhKEMYTbfl5MEc6H2/eSpf1WEaDSXs7XrQiiosY5Irlqc
ZS/fUDOlDMG/JW3kaPX+xZdlfT8O9LPh5FBrj7i4AG54txo2ZtrR7Aw2Orl8qphPhT0hxL54DcdV
GuhDka5ptM+dnw67NKkx71jIESsLMaAFnG/owkvtxe5bQ56TqbgCq2iGDpPh01gipluJBF41jDhj
6w5ZU9yLxyFaNSOE3QprX/slEyYvs9HGkQ6V2PlF44S65G24H6poXB9rN5UIfDbWbn6JLZNfhCn4
uiVtj0Tu8zZ5xOwspV0fuZz+algw95Nkuur3JYj9nINPuTXh8+Fwyms1PIeN3TxEvqIRTKjj8/hM
E5Bc/IJFU32Im17cN7Rlz2VT8UcJr0K1ON+oMZAXLaPpoiyS5DREr98XVgikqjCtVYzjb2NmsQ2Q
jDM0TgDXpHzZH3LS0aMe7IvnZuZ5hR4NiTOg8HKio84uAw/Zu4ZZCftBUz2rljSTKh0feOBeFsyT
d7bbStx2THLI5SpC378skQVOan3h34NOJanmLfHSDodQRivHQ0ZuU4flW90K57ZcX3Savc74kg6D
SKIBvjS/9vu72VgC7MqiR7q8anW4vjBwA9oPDeD+9+X3139/pOXyZx6ovv/fr//+1BFrCJEcCNgO
u4jFb9tmJD1S2pf5rO57CLS4W7NjLe3dZEYDa5gnQF3R0JC8K7GgSBQUEbePUs3D4sdY+pcouZ8q
Czn6ktvFThVrgkIvknsb7uD97494A8KL3ffgf3h4ZJRgl84JxZm9sMc8PUXV17GP2hvXgmKXmHtL
MDLz+vXu+YU7rS+slZe9ivFIpKYa7grmsW1M2dMNHQTVKguvSz6E18pDMZ2FAc9I2b64uNiOsXnv
fHs8W10+npmbC5BPhfdphKIKHMIIpkcW3AVF9OHbvM9jIzS4ieQR1Ril8PoJ/v5Irz/9/VEnGeWw
rQFVyL+zWe2Q9RCfhGwWUNW8FHmOb3jBr5eiv4i9vOXraHH9fQEZise2dy+zECcnjpojxlEPyH+s
z5AGm8Jzbrv1JWu77iAkqy3Pq37CzJ1OvddkIHPkj5s1+vJ/Lw0u16PKbFKcO2XEyjhFagd9gOAT
Hmu0MayRhz78DkVPjgUHCjbRnymN5VvAgIxDYN0vhqTVhphdkwb/RtKrAUlOiEfIbq3XdMF2mSaA
jsuxe14VNgON7GRFw8XMwrv7fWG9ku7cpYWqssTlX3jFPmEJA1tsCeGwIkiXc2mLqmTGTDYz7UAm
US++/inouboeQ5CvomofoJo4o4JRtyxvz6qk/5VdfW06c59hJuCe5mmaT/ie5nFmSONdURnDY7NQ
V7hFEj3PqDg3UjMdcArqcWF5xXr7qJc8rFgFkYIIueOrZb76FPugiEq3B0k0cKQB27BqQkIWXK33
zEsI9RIexFPL+VjMrC5dUYQo4OnUcFiCP4t8UteCuHnPhNNw31DndBAMSyQIe9b2Z63g209Ywi2a
rK1dQfsNQHhtiQiiVXSUfRL3IqzJ63Vz8TLmKDwMg6Zo/tOihtng60jvfRAZl7QTT/zB98yo+SRn
SPoRixwUKbsiKCE/9YylOkituwhm5q7qb9mNEtqdMPRoYFaWqQ9IMRA4LhL7iUnJ1m6C/7Kwpacx
ofMw5eQ2RXlfELoRe4TxOUxbEid8zGqiHsqpo60Szh2zTzKA1osCsk/FBjTGRGr4yCJbfrsZA6WR
HW5mpujoTK28qwr1nKXP6b9oca1dWOlpD6YpfRP8NXbVIkjnJi9t1+gs5MnhoWOKzrX3nwjVmpq3
mt6q5CXO5YfxKrbbhXypFfSphGjU87TGBvuyPusBc1EpxTVI6drcihwRqrrkkOW0DOWCAXdmpSaR
sOxM3wL0UGREZqHb3akQQXafKgE5a6AZLs2LkLjoRUdeIgDJCgsY45DE9e37qCzkfSsR5S1RtM/W
R5JkaBeiCEfUijEIDxHsJVn9KRInwSkWqq3xh+kOLUpNTYqedEmOuAPEbkys5jSBALJSZw1M0PNH
YYm9ZbX2cxyZlQ5V06jgSL5HWPgIErM81vYAGWaI05fRBCgx2vQ4Ropxtyn0frSD9NWxP4Vv5HPV
1dkrGOBLC3X4ptGkXCPonF+S2UWKHo8/iwO1H9WaPLOJQ2ITgu/nk6fKG6LhEA7JvHUK2GZhWDO7
SBPnZaGbBtjEWqgZhXwpE1SiVcuo2qvZr1s/Y3PnJrK/6sLCO1esDxOqs0OaiuxJjTWDy0QU2ESg
xKBwn85JOkwHZFgZ04AwfpMR7Acgz/G+H4PrxHrjCdrFZ2Rb5luKtamlX/fWccESyfewHxiHUgfu
tFV4e4MGB2w8MalhY9W49g3pLmb6R4Do/9g7s93IsStrv0oir5vVHA4PyR9tX8Q8K0Kh+YYIKSXO
88yn/z9mVdlVbrhh3xswXCmEFAPjkNxn77W+1f56b/15C80V7HRdh/c2tmV2V6VRRUKCqyx//pgM
cX6XPGsgAZce0XhUfhpdS+VMtkQKysH0XlLShuzRxQvayHUlkmqb29i48V4RUEAFwgYDhqHu2eFJ
nf4PTciw0kq2elgYge4K6Bwl08f7MFHM+8y62Mjc6H33ODJEwaREL/SNk5BQCCESEQpqSARlVXZR
y/Ep7pTugevWp9qDAWlN39ukquFdLWU2EjbNmS/STyd/tAx8XZ2ojV3UKxR+U9HZTxxKZzYq8Lsg
SitnN/NQSfa4Jy1fe04yl4luWp+tAnZUlqrKRslQppSGih44QcOp1bm2bt3hEg6NdbDtF99DuqwP
ZP9YVUTGqeyJUGFDTF+QHB9jeC/C7oYO0bqObbJyYL2uNEu4q7jyo2cu6XuyDM33viRMxDIBUwxM
S9CxFAi/kAY+Z9JKcFETUOx16XDvKdUW6Xi6CNhCrktyBh/8EiWX13XVCkczV+exwmrV9ezPgtnN
VoE/ChjMJ1q8zFoDixBOP8CRpLXqppYmxrqA6FeooOgQsOfZkE+VqsNeDLJhbjXq8AKmKBiM8pCG
fgViDsFlEYZoWAKYtkBxdQAmuvOhVrXY2mVfLa3YLpaKB45kAtYfnQT/TxK8kTW2dgQwBGxA7NFh
iwciPCKcJZe61/uFmT1lSPbghhDhUFQVBCHb6JaW0jobT7LrGAf8Wr2MSs5zaEuCf9CMEy8/qq5I
PhCA5rSJAlr9TnZWWQNbx55shaW8V3PkCugzq42v+PqxT6DuS88Xd2hG9IVpCoQqdfjI1lcBFieK
o5JxtuulSeBRlfmHzgk/0oSBfp+Dw6XzC0aoYkNq2fGVA5ydLFEVy+/f/vuv//PfH/3/8z6zM5tE
XAjVX/+Hnz849mXg+fU//PjXhyzhfz//5m+/8+e/+Osx+CizKvuq/8/fWn9mp1vyWf3jL03v5m/P
zKv/9u4Wt/r2px+WKc2P4dJ8lsP9Z9XE9c93weeYfvNfffDb589neRjyz798/yChoJ6ezQuy9Ptv
D21//OW7bho/D9Svx2l6/t8enD7AX74/3erg45Z+m/N+/teffd6q+i/fNf0XzHzCcRzVFsLSpfz+
rfv8/RFhWrqjmybDRN36/i3NyEX5y3eh/eIgRrcxOEmpIVixv3+rsuZvD6m6ze/bmmXYPPT7p//T
t/j3b/Vb2iRnbIB1xROr37/lv37Z06ezdA2xgG6ZtqFJw5LsA3n843ZPN43f1v6rzhXaUz0zDwf7
RdkwrLi49c11i5lVL4CKDOra6q9AlEJnc7dK8nsnuNOZlbs+KxW+jZIQpEGzW4HhZNMGKp6M/Mkc
Hv3uUR1P9CIbuKyYe4j2Cvs1grfBvsjsw7ZOXn/A8W1q1/8s1H9poVp8tZzR/2ShHrO0/kw/vTL7
0zKd/ujXZaqrv1DSqo6qSaGhsWIx/rZKbdavLtGxWarmqILz4fdVavxiClVajsPq4R+6+cdVagsL
wa2lGZohWMX/zioln55X+fM6tQ1DOBoFD++Ek8j58zp167aLg0mxgTXsqlQZiHcaGSkyW/W5pbOm
W5L5hkV2k3xKBQk0fn5xmK8r0L51fDetzI+FwV1FUozmnBQT5ZoxHUiYSE0f1bxYmxJtpxdmG8/2
FXATj7hpTaYStP9jJXi2/XbZCIR7HjVc3cD37GpqDLRhp1Ep5KwYxRXOIaoafBlz3VGZHCvdPkNF
WcTGlnkEEWEWlXsSvtRJTkRLq1KlRWeZ9tglk0/HwUzcueCfOtU5RCOZYkmQrQOZ3WKP1FDyNmZ0
QndW3/hz0+GmEdjZa1q99kF0j2J3YlgUEOoCl0Q4QIhs0l6xQN1EWe2JhHiRdEcqZDlB8ur5kzTH
qXGLtQUkixAQThK2r8B98eYXA7hg2qChRAMHXNHfw+N89urURQ4OLbhPm/5Ow86+AmtVHWvXyjdu
nl4HDWZWXj34QfSmlOljwe62jspXz8H93igqesWOgymFsh7Z/w+BQi+U/YoztsR/htoFPvMjxj1k
7ShNZm1VhXdg+xaqY2zdhgvMqLmoC5C9zkz2bFS9MMP11n5lYJOv6Bbca8jEiHl4MuS7JUkrtNAj
LArsY32GkMopSBUe2TzTCL1X+C0NxUHQm8D7I1gQwYhsNzayaaSy0hD4zpOBC9Ro3QKCMFWzOvo2
zSdPEONg05pwEkK7AyzjiHDkonbjD398lkFCKnwBmJ6wBbvTEDxG/Q+jo0kCs5Uujbmu2Gis9CAQ
fEIS3Y3sLiyluojFJ3UgekREcn1VH1O/X1UJkbq6j/XJGF8cme48gbJriJ8TLA88abbNvMjb+uLL
1CIH9ysbvxHFpF/rSzRCNBksBxhFchwgtqae+9RXEQ55Wf/INePOqdmYdyjiBDCXVk7czByXkBrV
jwUagz7IWux5KHQLI30ZK+Asfv+Q4XS1IJpHffFccoOw1WQDhevo9O7NiI3TUEBUEiAZQ1RJRkhj
LxTqJhTNvkmVCNOojhnL2OeiZNuHOouR7xyD6Ec7UnFr6asiLbxS+cjOk7LPq7xjiSEjL+IX9NXm
LMmSm5AAKch1SCpk8yDBEIYo42x6M208XnM/3Am+INxM9PpJvgFYLt9UXz+XEUczELlBP9l+71j/
y7rRn8MawR+gmdzp9mClusEl+sZZBaKHJD1padOs/7RpsVg+CDX74BYF8lbfAszd7AUS5XK86A1m
Ac4ddCHPRlRDjHdfS1358qYnCaieUdCt26p7DCntM9VdmKiZFkFUaPSI5Zl+XL0cdRY245AfeDQr
Aek7qKurkrQne2ivYLihVI83reVQDf1VMKyGTVzvRMxgKXjm4NUJQNOCMPcsbrdab707KvbENL0l
qRxXSqnfKt8DG5G32rwrSyT21kMO20nrWNWRwxr3E22H/5VPV921vYX4Y08D5JhgttSY2evKzlQZ
4sCKrK10R7rS0sqgzRLiwMxobTveSSArGIp1PnkAYrEsPG8lxgmGFa4HqgbFIH66rRZ8fTM8/bMK
e1YNfiFyFp4+0N4763JYVKHHiJR2W9AyiklmQoHvq/TMCtJtCwVUf6ILs0p6BmZZvvENddePcL35
S60TS9wTSIkYlpU+G6EQqFiwl9olJDRUYI2rlTstepTGK/aeTZSWa6upFry+SDEP5C+9yp7SV89F
oKyRo+oIQWdmF5xgICx8mGEpmZ/4Ljetqt+p7VYwXsRNhi56ap5KBG/pRsDcGVNA/SQ6Tsekycmk
9CXWAPozfU0gBclrbP9KrVxPT4e0bukRxTPJE3ajEXCVEGijoJ8r5iHG3IBMdUbqzNFpv1yc7TIE
sHjO6dKIwbvnNF+EZrdp9Gw7ZBCrDIuh1DDLuJhZ7Q41EmtA3ZRhR1YiN5Dcw0GMkZWj5dr9NilI
7OW/reLfGvIA2D3Wk4kWov2UA+15jyqWiYTALCUFKSvda59XxIiQIBY+dylku6JbTcc1rHiYXMvp
OA9Ot+zxZGpoZmzCX2loz1W/XOr+XdYTCoAgJc8I0qgdC0iAvi+QgNlDjjMZkSjE5HNoeSc/1bD5
O+syLJaa8mPs150kzsdkZz4o8RHRsBqPG5+UhYIrkc4N0jbJXsyy5jEz4hcD4KER12/Tz2WUvcRy
OCuqcedK4znPlCvfytxE71sCPan75Ixi6Byp3j0znXMZM3cCEK07hwx2DiHzDyPpppWDAywfHq0U
5oxu7KbooyGPzxNoJJEkCvrEtvXt42B7DxEX0RgwIWFeFL/uqx7we2P7qFj6mWbTwbMw6crsOHqw
8KMwARMBcVZ7Voks0vv3UrLEanQbQfVWD/G749aLaVeKHeYClF4PX9JUuYCEsqz2viF9RAGuOhj9
vcFzKK17NbCfVJFyMj+CARpzQyphj65WU3ch5ga8gQhiBPXMJXXKZUiKHmK8uYiGrUOaaTF2FPXO
QcagfpOdsMGeVM09MMMCugjOb3j4ImbQoJKsHFzwE+/GsL0fPcFF1HtyUEbIuls65EO7mroUUbZP
iJOGTEDM3Crjq1fH9FN9xTN5jxnklOYWBMzhJkR3T28gyOubEvnPupDkF0X5rINnk6gvfr6oo3pf
KChrSRLwzEV29PKBbqNyn1j9M5G3l+mckVpFaIX4dFl22Cf3vqqdCyKhxnLcR3NM+tcaujqYj6Nt
6e8orL4QGCzccDzk+fhED/g5cuJdIpq3+OcME/WScuiM9BhMnDRjYgUG1cGBj6GxuBGCrq1pTJJ7
SADYj7fVKRzVl6zbB85NBx8yHl0mIpGHT5y5f9Jss6JbFhyUelDuB6CspYpXBGVWTHoYpQ3qzyTb
F1Z6xCVM8hpSkl40T1ZE2mDc9l+YiGlBvxMxtiqZaGr7Hm7L5MkYRHOtlPDiqeNLTtBWpzPcooBB
oI96wd8wYZ03pfEuem+N7O+hhkxKuwUDbutQGYc4l7k5jqK5D3xksYWNb9JTxjkGyrkoqQaMBEWf
YkXvRf7Ywe/TsnQnCW3hMj7KBuIoZQcM+cCNXjxsR16V3zm2sazy6lC59yK5GV2FGllvHrUyuA+a
6DyUkskzKnSfowevRq20/RgZ+8gpTzTqTwPmY/Q56FwxpzMNCPpHv7DJOeTrJpKygpwcu49xpTxm
sn0UPSdFWnN1+ap85cqgFhW1QjCHdcAP/sgF5Bp7VNtWv5X4dqXuXsPRvvrO8KzbdLj1mHYUSEKd
ki1Mzn3HtWMk9XHwTnEHvyCtUkLuc9gQhgqeVr91ASWkWedyPuLXwPm51qoH3WUSliST2gZDe+n5
JLSPPGZfSoGUP6VTl4TRsWouXbOJMv+HPxTpMhssia4ptxdhJPD2cxuuCnNV0+/rw34g7s3dapV1
RA3DkRq3ZozuklyL1DMvODYQYGZk+RYuDCg7v+9NtOw9Ei5GRJC6ETsO4QSLC3BqNCWOPgdNTpkW
+m5ALRgofYBtmHBQ9IDxUDTUOgg8MS0HC6W0FWL+kPwiyOtb4vgcCQuI67m1Av4xa83iQGHdHdIO
YbKb9+PCyA1c/SylMiW6KYf575oHLSMaIetagdvnLveK18b0kMwN8BJCWv16+dgjfZixBWU05xlL
i/zJuanGG2F2j5VMwcJyitRpckoz2+c+I+2V6TMQDbGIkolMX2rKU3DpSeNR9I3g1I80J2wRJyuh
lftUI+yCjdeytbgh1wp7G6QwcCC19ubCdGTgu69UZvMqpnDeRkZnnHlpHkkohioBINVHZZproxUM
5sP0VEecrH7bvDJJI61HB5Lq8DWHqo16JoMiN6rFDRUAZYUTH/vGBlxmzv0Ej0PPTT3GGrtREaf3
6J7nQUMw8MjZFmOtCKYUBowXbZNzMs5bvXgKXeNLa/1P1VUhXkjgvjiyuPB1bIdM6zxaE19CGUly
d/TkENVeegjLUlt2NlepcByJeupzcqvqL5C98bz0i/GucyCE8UmwVraWts4Jl1tZwEr4frulsDC5
I4zvN2WPh5hNCUMN/DsrBM0Et+V4MW2XfW5SCLmq6EAaBtfQEhrnnRjiTV4S4Gu5CfUMcy9iP1HF
ZiDa8RkG+8LQH+KW7rvBZ12UWbFUi7Y7BNq9xHD5mE2e+Ej2sKTHikTtUCtXZjJEjKcAgVngdMms
mZKc0gHMfzhOWuZ34nTdmWHIT7dq9rFdVTuYqlCdEsNmqcPpkaiuoLAj4DYpB2YQl1hD3nDJGC4v
PMMPYRYH/ULt0Ct1EdRQ3cVoUHXLgNNGs6L4kAduBzs2+uF1TrQwmT/a2lgjErSLTRPZ20LHI29q
QG9U2sc2UEfPcdgvaWz0Iu9xbOkmGOBeki5hAuo4bB51aPA20hNoYTU0A68mMJaJX+j7SFRJFqpN
pp+Y4yN9ZFfFBQi0LMGVCRfcFsUEQyS4/muGItW8SULI7F16a9psZ43AIS1up3z3yFCKNj9SV36R
+qK56GBbO2Du3uCmy43Ptg39m0AOa7sOKXckTjCWqO5Clw1qgYVwZfWZeeiiYCBRKvjkmjrc8W2k
bH2cVUEocoPMqByktSvL6rd/5bbdbDUNxVFlB3z9yNBqN22vA+Yk8HhYrcLMPbTMpIHHKgOSy/Rs
GBh24MKB5pz6KvAH2yczLVeOn5PCm3nayq+i9hrGZ5nY2LQFYIzeyN5xwZlXi4gtFd+ug15eyuhD
yezsycOU4Onlnc/a3LU9AiuPcfh9kJX0KhNPvYsI+4F7Chs6d0zGYaRybewBLvE0XwCQE5LmqH54
YwJkCFt6nekJoVlEiiR+6OyH0a/hdAiYe75xlFrU3bPj2g14tLeKXowrJ4VQ4BCHEHrFoxI0+cXW
P0drVC48NX4krhmkKnQoHVx2NtJAEh2l977/3Om5xAnnf6RO7LyapvZk1H3/WehAl9rxSRrhdgCr
KyWq1taBmm+Sp5KSJaIa+j7wHUgeAvUYVlzJzSELFKr0daHGb36efFLr4BtL3qokfspFsOP0XmUV
hGcdG1DkaBcspuu6JA6tio9RS1qWT2CNUQIvT5WllSO2Fjsb2RE4hskiRXBjkXirxMqpD0x7wKhU
FTM9MzdZyROgcDPrnceOATfZkK5hb38gZiaUil5yWH1qI4mU6gQzA/C6yBPM/L1HQ5lgoXAGoQg6
lTESB1NRcjZMWIYDYGJGa1xSUMDbiFycjXwrOnsVZ8GX4mRvdm/g2TsG46KI2x8OCM0yL1+4cSxF
am49YW2LMr7G/aYd3LfBxVmr0UzSEvoOwLN4Vt17cMf+TkFL7Y8xIQho+qFWPSi0F+b9ZLiZFJit
NhyTPnmHebLWyeAKMhDQ7HMl7qgjzailm7o71VSfi2odK+FXaRsntLhzA2SqkhKtxrhJDUlUVcDr
aK53z9Vko4TxG2ZsnLMVdiSPnohT+l/dBM3mpgqU2H2Y/muQTNLU3n0cX0QWvEtUZyTe1UeMSphx
i0l1zzlOyJk8uVZ8qMyKamk9mlAmhlXC3hMjNFL49xyBDD708gUJu62Vj52aHurGeqARc3UU0A7a
lLzqHG3zDmkJHOLQJHyu9L5cm10zAFb8yOtYpsSwjCNtf2wRacDqyeK3OKs3Oik7mo+ULMKRuPRK
/10fzW1QsRH23AhEc7dAM3DSoNEhsbfwW4NxL/1kmyC6XTjqIyCLcTZCQqjGyamfxPm8TNsHRUXG
i5oHimkwzVwZVnr9EC0N9LTzoCiQHILTYzTIwoqvY4MwTg2ufmDhZ/cXRYmaBBa96ALSUsL43Yjd
5fRJLQdwcFBey6R86eJyo3jOD22Qrwlf/jxKAQ5agh07jU7dfugx0rQcqqbg7LAzOK8Zrb2sfdd8
Zd8m6Cm1lnCA1aiz5iBpS5K9ZEdHqkqSAy2CDyfjIw25/951JnC54cviN9qOY5PCygTltc1whkz/
tvEGQe+bw8Yj/6cYdmkpLyr5dMA+J7IPlpzANDciSdnJ2beFXXXHES9VACe+zqkUYSXhJVuaTrSs
ZHNMG+PimvJUp6C6G3tRwncMVIyUyP62qe5BVbAwgEaXyIbXWcslY12D89lmkA+5c27zRlNBgpPB
K3dpCmCMd+1OvrQ8J/cs9h5C1LdZx/yWKXiWmNswYBxaaP7GT5GEWfSDnYRgp5SVGnOVNDqUQNFz
XSdXV8S0u/u7sSxePJVVlioJonvjQjQhxWw99frBvjYeBwcVAjxq/CnEvLWzPram5rvcDDApbCbC
fc/7y3u5jSR7sCzf4X94B1eAM1xh3p7zN0GuxfNWfHgS1/HIYQdJUgz2inntwdA6Rv0YVHC3n2qi
iOAN1mhe483gozE3MUuUef0yVNGXVFpvaRjpE16aO/ppa0SXtr7rtOhLt5pFp7THggNf+fGXUacG
xiKQGG64rUveMrmGB18xN4VaEo/rfGK6ZgRQpGfL9t+r9yRTmWwobBidHTyCd6+3T4ERL0U9PkFr
xRkMKEd/VUNrlXFzqB1l5ynOrmjSNzRkF8NW4BS5qJVZp4OM3quKq6vht8d9VnMR6AJjF0MOyDVl
GUIWmHVY5mg3zBURH9pWnho3vZa6uHA/vDqevQX0v0JRvAAN/1Wq2Q3l/axkTfcjY5awLl5cEmrX
UFjfvyDpGTXCA1couyHC9MFijlV8y5A9cXNV+sUWEgxx3hDwglcABfWzljrbJGPLga4ygydLhg5i
mx8xqpQW2E5vm9vY9fblkL+EY/ckSuvUk9pTuZAEettim2JkZ4OdpAy6J4uGQoHXajoYNY1Qwjx5
rz7zgJAcUtb0soTTPVbpVTQEqmYWNxFO8RTIRKZ8tDWrd+jjg1GgasGMWljBsQ6TXdCiDzeDAGrH
a2KwX0Hb8dT6H7Ipo5VVcTE2OvngJt3e1aotThl0ApN5SinQyhjc10ytPSgPwyBOWZddW18iU0Lu
Esj1zStDQqrFpqAVQQQBqTcxOWuSnEANeaj3Powas1hul73ZAojv5rhaTrkht7lnPwTQRKbbN2CY
owjMTZfqF67x1AM2V0yl3SZAI0wvO2sJjVuVpwq89Dz4xnqwa3DMpGCJkut87w3PlMOckxIMRFO9
9IXxA+wD47SC1VtAIkit+0Afz60yxDQnbTILMQykNUJub+H2rIC0MDemwhslAJ4LtQiCJa4MrHn0
d+hkscHSllOkp+JhOW/biGhl+SBxdhLF61oUTwRjgCrF5wkdTfRVsqmIbDUztzoTMxN4FbGYed5h
AYdq00RQix26Oi3nJvgawjfhNeFC1KLP/8yX/5X5smZqOuKAfz5h3lbx57fs69vx9icBxW9/9+uQ
WRG/GKotbVU1LVNnoCoQNvw6ZuYhm1NFcyyhI5fQdZtp8m+DZlP8wkya4TQpwJZjT5qH3+UQPMRI
miflj1RTMrv+dwbNk9rh72oIk4m1qjqYl6St6ZRAKq/zRzVEaTSKbdTeFAI2KeiebcwbnpfNTNK6
/nBszr8+5x+FF9Ox+8eX0lRhmrrBoZCqwbz9jy/V6EodWRUv1Skx3FsNOWw9oY3E2RsyvDnISrMQ
SVW9Qxf/FBbiGtcxPHplOcYmctFi03nlD6dQPyMkUH40PCPj3BTGCO0x2uPvOOcKitcqu5OKcv9/
v3mh/nkc//NAaexEdUb8por9Uvvzu4cR1fVBjPPTLvAN2pgtGgwZVIEUkpCruaezIR0OSJqC8ENA
HAgyew5k6Uwtf9/R8c/jZxpEB6UrTyHqO/tNwAGYuYG3NRr4GEoNtlUlKdCH3Wlaw0x2wyZWdgKE
J0U2vlq1hfINcythsFtKWLrqQP65VIe95/lvXVqQQa4mYmHl/r7TSB0enH0Yh+eCtqGdktHmErtS
4BlKHHBvNvHd1P9AENjhIAjVCior4n+PeUe7o47L3WAAiYu5f9QaAjXdoSyIjU8/pRGC0hz6vnJ1
Su2zEtZ+oPIpBx+MeJPd6UWFjjSj2aARKVQ61s1iQ8UtESk+UYHknlWYHPqjlw0rV612kaqsFcN7
leOwoBR2Z1Qe+zyyzu7obSn1VmGFWMfrluokTNAgTSQ+cOwWA4KSERAnPEiR2jax25lw81ljIfg2
wrPvhxctVTZOGqP49mln4vJncaRDvtEyG8yQORCJRuiOCPy1U0Z7gq3AtLq3SM0ByvvLhCmI25Nn
lLn6kq0lnG8iTll/Nm7fzFr4dXiPBHsNPnkVeORG+WKdeLBDEv2aOOMpjIEKmsqDrnODSOrzqBcn
WpPYPaL1GKOVxmlTjFhuckk2sX8hKPiewampaNsUgB3ZIOc84hPVHdQldJL3rlOQ4t7dBX6ArDRQ
NnQz39we6QSb0E5oJJjpOIszKHXdOByL7hW20zGJAaaTqwnPtrGR3ekJTTzS7QA9zPKG6SmQt+eh
TSaSpEt6BZFMpu9fPSnvI9F1/GLJhrfF5VTbwaM9lCcXZ9ssSVmwXF68lT6BGh21X9s1iSV+hzvR
S/RgPlb12nRJnm+GikIpBLoZRDhC3RCWP9JbXBXJyA024pm5dm4lCPXSBao5FvXrUE2RjT+wjH7h
BaCn3NHoZ6clxudioH9UezRV2mJ4lbW90ZwKImGorpsg6ldkPjnzZoyX6XSGOgGaCQbYCF7xtpHw
bBz0OH0m92fv1NpbwuRv7hCzk9Q6/WP6TcXJZvCnhiyIvmUiWCuX2EZiyEzd9Zwlym1GG00vZ6Zu
JzOd9nCTRfu8c18ynyOhdjk+3WKj6rTC+KbrJMZyBiUJJzi7G9u+VtJ/Kl38xToDQDwmY/Wa2S4j
wOSuGUK6TN0ys9olUIwFSsmTGW2ynC0ViZBmBFcij55K37nYfvDElmDRNlB+fAZldvUyNXaSjBIp
QTKe1e4mUZWLK9wvONZfEB6XdovrPQ+eBvxtphWdrdC80ScENkBgzYyGST+zI/tW03gIHGs/GuIG
Z/FjSIko0uzPsis2fW7eoMp2I6gKXz+E5Eaodf5jwPqfWzoRx+VG89StGll0JdE0mPFzkV9iU27i
NnpSGIzPAXrcCeWtifOr7WjbcqiJqBUkVDVHfUTDQtRExfk3tgU4aQOYukabEXNT1npbp8IFGxXI
nqpzM9zhJiaKu2HdKbqPycRDH8KwvgoeBbwVDzbA0IV7p1POVle/cGG/NYz9C4JuewtAcLmxtWqX
RjjHx2FVMHqZTNtSlltFKsxeqHqLujolSbifCNxpElJ5jm8a/oHBLTc4qhaF5T22cLGgbJO3yhUr
9y+KEz5X77GBfonWYoksuz7GWrOzsBp7holOE6YYW3cIDjW1bsQOjGRZnAzrAEaZM/YdxCJ5KRta
ImaQn8qCGChX7nOECI2kndXn1m3Q1cN/Kr1/qdJzpEbh888rvdMkUqXO+/j8kaXB7Y+CQu3Xv/1N
Umj8oqIpNBxDGLrULA3R3q/FHmJDIQXKQUvD0mWZFq/3u6hQ/8WwdNrfmkNdZzrG32s9of5iI+im
CrSERPRlmf9Orafp9lTO/b3cQ/xqw/mTKtWXQMJoaf8gfgXRarS6cJmHOP2yld4w8zoMupZN3HmC
VqtEpY9gpgvPBCbtzbx8HBT4GRkJzE2IpkedaPl0DJSaKCo7a+4axX8z9RPitEcTlE1rRZwFJFVY
nnsCGr5iLlgO5CCzTytQPsgXeywOCLpqlXiZJAaiNPh7kyS8OHGrFTio49TedDrUZlmED6dFnqTK
cdlYzBFjpz/Bkqt/ajfKoHroQphmqqtlK92M+Cx63mGbSp7qHpqPyZV7poT4siELPALnvxlDGCyk
jyhEY/ObU6fOlJyUq7F3HvBiz/1B+1ALctlN/St3rAvCqn4HbiLIoNyQ2eQCQaDiy2AQm6CihQEC
3h9Ax0OiRJsYpBbglgn9+woMEbAWAGUUxlBuTUycPYaC3n0NGFCRMkEPPA9QURHWnXcJCHNQLuOH
54X0imR/DGB8SPTJRR/Xc5W0+oVC+VvrTwaxDeivqrtIIZG8Di+p1sOkKe2zgf9plo323mKeE9H+
SYP2HCoZfdog5xoZKMtKANsOUxrdhtG8Sau9qV1JCmaHdxpsaxfZ9B/Y/YOmfgibYl+30V2svGm1
82RyQyHbhgTq4Jnm8nsReOQGdgzkUjJ7oFLYmHYBag3meNRC2nB96d21VXNQVOWgM91JwvhL5OYe
asap1SyP3hoTPPZHD2YBs2OUHybJSIEF8MYUEOuVfo9FAnK9Krgpe0dl+jZVUZ0TQi99IZ6UNL10
dXypO6QG5iDoj3Yo/wqG8hC6NQShdJJT1FaMSWm5JY95G12lFW+Fye2krtZJ350ZHTARzNVDM4Uu
oVW65jo4xwiJSt4Yk1VomfgJvfnOvqpk5BDsHEHqC3F3zqqaTlpHwcXOADQpDpiZrrbXlPiPJNDe
KOHkPK92eOyhd+BuXuAx1EYd8I5LoG+QtHSyyP1U2u6Z3dBzoU+le0NIoiTWJVlHSfPQBBqTwpQw
zXJjta+VB641kt4N0huBIfj7Qt1+T1PtMbGQmjG8hLPTPpgeBd+gdjuzbdelJ3EBQpkkIAX21Ei9
m6Z3lY+4VBbiQ0FEN6vbtMRXNpeUi1Bb8nPmgOTxusefj5oTSb6iItArNgTGlMvlEuTY9MkOkCKu
+1T90YAQ92137yMvnomq2+WqPc/1+B1Szatqt1+2GN4DTn+mjGjP6G90nYUeMtulktG8iJKzh/qV
rk1/NyHah11ouVTC3CHLesXOmpaL5EOIhn6yEXG2qW0D7Ju8OWdYJq17gBS01M3uIqzqaJJLqbFF
8Tt1l6PBMNugmj1lI3hYX4/AcglUSN6xJXNWxMW8rwD+u9oTYhKoOT0QwUmLmLY4fvEVoSAjQW+R
wSMeGn0Bw/EZPA1EI16cXT0fnzJrnM7uvFaXroKWUyQe9B7K496r7nQSJ2K8EnR00ByjeyoHa+24
gl5WmFggNdtl4TBkGBn6wzIpZ7R3CNlS+vPYlveh5eNfU6cJdL2D7YgurlGfIs+m68ynQzZMSPN4
qhDDLccwRsZAeow35I+2E87dIP7SezCFfd9BDK76ZSJ1OGXTGD+irQXmZGONYhfK8AshT88Fujg0
OS2rOiFjYSS8RIs0ZV7SZKyr4TODTwKksLxHV8Ve5v+Td2Y7liJZl36VegFSgGEG3J7R53m+QeHh
HswzxvT0/RGZpfY46e2u/6bVUktVKVVFZnIAw4a91/pW3iMRw/w4IXBKLgsb2CIIa8K2inGr2qLY
95VJ3hCMFSXCx6KqXmYHAZfto8eaBwkDh5beGAZww541YJPVWD8Xgfs+FhZJDbfGSBgBrNUflE0r
BhX2ajgZpjNfEELEFtwrT/tQkpE6EuMHQ4VYr4rqHn+vIfjArNh8SBK0NTPZxq4VmOsh8a8nKKjM
TTZZUQp5FCKSrOXgOJXm6+S8IAunF25OCaJJNuK6J+OqosmMMI2VJNPIgcC5oiFWkD/INRwvONIz
8xfme+Ck90Wf3bpz/zZ5Ma5YejTNgFSDFQ/8Kfdi4c1fe3b7kM/K2snOOUvb8T7jL2ClAXIZMdmK
VAv8igD5ivMUSjX+O5w4ispg7zPeg5J9Z96se52jEq2NO08CX2BaeLbqa5MVYF358QB89ynJATeU
eQfWkmaHncCDdgX7bQf3okAU10rrksWPlr6PCscXr7iOio0aHXfTKvRFNVYspw8uaLKeCY8Rg4ib
sPfkrAm8M68zfxhh/VNHJ9A03t36shN4kjmz6xlwoAcrjsCCF0t2vBWZP7p6uJN2etqq507OD02V
P1s+ZNA+wwk3tsRX5CkGx+quCrI32w/kApSJIDs26J/HmJZSc5ak07a2cmKZAdeF3dJE7qtjMmfu
3dAemOt5InE7PiSRPupbhGOl274RU0KSSmni3MH7gOLaRgKFClJ5q5AK1SIouOjVAOfDYsEmGQoL
JbEfEKF+RO18n1B94Tzd3SkHI7RlUXB3nIsqbNOdJ6gA95lzrqec/bui/pq0HV0M6zSb6cnDvSLS
N/DebILOKO6XMUHEKJxonrLTbwW1GB/+mYm1kN4kIrOmRH9kkcvDbHfpLglX4Aw5DMjxpVPmKQki
KprvCjvhbRkECXXivDcuw9m/Dku8RpZkhOl+fPBz+73geLnwiG+QFJwz3e0pqI0tovRWPojSuqOq
eDJo9kpht2F1qtzoLnfogDWRtfeNliOjc588cigFIlPRkBwULtqOw6xjuifeSD5p59EESD0Nvivp
LpG1MIQx+Loxe0sQkSBVRp8M0uacqvWjk9b23k2LNb7ofM2h6XQAF9QGznGdN8e+Ne89C0iY/fR7
U5ZTbCAGeEm0Wwekk5VVvssSInOz5i0X/c1owvNSpNcGxfizxQFYm6iY6/TNix8kJLxcJ7+6VtZr
8LAUParmspsnOvUxYnqYYCJvfeIfaZyp7FeS8MZDTy1zPjzNOhEbSOLBimYb5Ha7PiNT7abW4Nlz
/L9UbHpm2bo6Zpf31AClKbURbHXRDCvcng1zA2tZSKhieDWAIcgqFHId3hFw3VSCJA1dz3k2nOTS
6sJfrHyrpEHiMtvVa+Bbd8NUXS7bROzxhKyoO7TeKOGkz+wB9lPFtbdikn5NShZyzgqrNKcpz/1t
p2y8N6OQrhQQJES1M8dOx9rOpG12+Fh6B7Fltyiko/nda2g90XTYFhFcaAFgfB+M5Q3tYVLzcjoh
gUtLrNTyZu6dY6OKirWXmSxIVfLosrBbBYzlPtvbvj5qU3rsxly/j5MRbyM16F0HL5kFMITJJpjE
5gIaNntfWtAUhOwwgMkhgmcjyeNt3ARMZJEJq4+ynC3eLHdoUFUb/jab/b1rWYyB/mgE87/V7OZc
TvMbmKLkrUmM/31BGEyI/2dX0fWZzfWMayLNcmuFQCujbIM4MQns44aKE85gMqYBQm2MbJy34ZDe
heOIIjggP7qD0FSFS7DIWN1MqNpWo0a10FrTmzHCDray8QJBz75IoECihD/32XJvCrcBchjkR4qd
COLf5D6MgnfXG9eYPCrQa2Ss+tZzPjPS0qHeFKNmIWWHguIkoYgS+us5d24BSy2hlCJFN01pPKmO
GhuwLQygfQC737C3wr42o7IHHjhfkhaWH3lgjtA1sw0JmcuRC/OtURhNK9QODmW89TyVb8rFv6th
J1DhX7YxDjFaRTVv/CDbN6arj6z0xCbJcpML5mE50doXSU0wETL4ZXuqKcqsxXw+BssGKMcxM1fV
2gBzsN2baFp3zu9SdB/ctwmetFJeQRujKJqR+dXtx8azsSFYbyR3CJQrkIr0hHWHAvmk9HXKhz2h
LHG92dy4Mhr2upXPUszMSA3fbBcRRe9Qz0aHbm6T2b63Z1YCQw8neX4zYfkiBlRxQKTI7GjnCePY
NV3q6zgKBa5oG5sAbMSseenALm0YVmw62tul8YiMbjUjIFk7Ne/Fxqlp5EyoLJbATRa7ul9CQ6Oe
BKCZ1E7LRKcfKn4vqCeN+s2nLZoCnqxBdqwjYxphPFI3b0gdOvIxKvXYPOopdjmhqjOh3Yta41Eh
QKonLCFkf+WcD1nxEOgMFaQ+BY684rNpUEP45pakw+N0YObuDUJeKmHci3iEGNfwKp2VIlfWjDK1
NQX0cE8jUuhNwW4KvtpUAdafsVNRpj2aZDzjhwrYW/ZDTCEO2uZAkGrgnkekXq5tOVbH6J/JHcO/
U5v0G8yuAfZl9ViziOzLPAlZK0lOOxobTl5GlG2tbhs7ahsz0MAiYXbAtrEqu0avgiK+L9RTNRX+
Zp7yy6hwEDbHIrxsODQVyBRPUbE6qofNobp9TjYpHIgg3KR5b23AFlyPCYffNgMpUU9UQekUt5ux
Se+x2dAabpEQ7yJNVE3BUSW0QMb8/suc2Fh2LbiJAd6vNPBJJuimiDWZdn2RD0+it0KMIbA+qwKA
NMG6QKM4B5Hoh5GRpS0nxn1Houa8ynL73MlS9ZKX573NF1W5F9jbCBrklF3AkBdd9tAK6Oix2+xF
OFY74HzGup3qcxKVID6HZHGZgdqFPT1o7IWctPx5n5C/dB3qsDnhWFwIitSNTOq3oL62VVHd2wN5
HvHkk5Ut3yPtzxQxY3xC9ykp37HJAt2IQKAnhj9tGO913d4llGAXhDZFAF0PBK/y0Q2C45Rp1tgO
1pnGikUGLPZDuzBXVfjYqhBJvI4Jka71zTjFm7iX90lmPQlV3nRmDr0WLGhfh9dtnb+JIn5zBvcm
99yzju7BmLTgt/z+GnfAzkbySkBJeStD+75k6qUUdpSanGkFJkKnjhG72cY+9Awa40a3WxrSoTdd
Nx08OzDfcssXtWlJY9qyeUP91FdXGIWwRUzt1siNcTs57g2JKQ1DBCwucMKjwmOb1OhGUgfJQJ2U
Yr2gPeMenxk8zXhljvbTGDF/h6Iu2OMlP7yUJIDi2p6QVnqm+GVIxFWFJYlYdMgVtQj/lRwv6zDL
tlFJpGaHsaAH1CDM6dy15WXMQbDG78LIA8zARCjLZ8cl3NXIpmY3eOFrCpWpbmYEvf7PDm0hopeL
bnJ+ApR5tnqD6L1C/wqN4y6o7lPOzBAsfkQDDisbusnMWpNS8LUHdh/VMhvidDxupwGtadYecTgB
XXQJwh7NEzF1OejjICnv/LoizLd46zniIKZdXEaLBMSMn0PyaOiBbBC2WhxXi3lbUBhgNwD+3eGg
0pckX8QIIARaupWVENJhBDtDX8qixy8UshkdUmKJ2BSju0nQ+kaRe9Q24OLxpVLkITrRMBtefXc7
ZuYt0K9kVeuBOqLnnrYJykO3RvZigZYMOr8gS2RqN2WS10dB4N7LNjF39gAFyHvDU+xcZAYhtUtV
fwIGgquRbRL8TOQmUUxibquYMSlNqtJ1jpFt/QgwkZ7kpnNml7mDpgwQctVNb31qgLhCA+bpHl1X
6N9haH0cMZC0hRIbKk49gRb1j1A1v2bbvXI8sbNg/2z8lDm7deJqHelgkdwgv0YjqDcdfddEcpLC
A8RZmv7FtDGIKeP/6iL3Z4lHBVLoKqCQuYoSSk7xUN007P4GVNB6Ebqj+b1T2n2x2pkkY6QbAII1
2z/TOU6b27StqxviEI6LxiPtrUOlm/rMP5Ns5N4luUsL9ebOfrUtguahd6JtI5C4p57aO0MZrNsY
aaEccxpSk9y5vf0zmOoWaHd7F0fjSy+HnEgjIAXtGDTb0R2fyPjS/5fBGP8vMi/ML4Uetz9gSfzn
Kn5vmvf//Cje/nMe1/odJvXHRoC9/Dv+EX1I9deCvhAeB5+/S/f/7QMAt/8LcABVfSEt+Rsg8N82
gPuX5fBHvqIsjxBD0jv4LwFD/QV6xnVcdCQczUxl/0/aAJAM/ugCSEGzgcPG0lgwLcv1fPtPLQNZ
ByKKqW/t4WmRIIMJki3SI9fd1S2JUXGHulXMYAGXslQZobSN9Hk+xSQkkT2zchuzh21Rn5tVO+/Y
bOM2ne5mw6cGWZF2h3sU5ueyHi1x3ouwY47ti5mVm2pX9kJwNtaNkIMpba5RQj0c0TP1aGGwpidv
OrGPB995YM7h0EZ8hrY9vGpsNzBkXfrR/OBbNIRLZ7q1gJfDs8M+i8CN8tprV1V7PzL9rZzfMpNs
CIVdddUL95Wrv+epjzJwzi6CZCzwClLWlbaxsdMYW76vt5ZjXfNoLoRTvKRs8QP7DR8VZSm3PE8C
diytpI4YiWY9TN7PUbS3xPKWxKMJczuaRL3N0zwfJVl63oyQ1/FaMVW4Hem81UOu30pP7kw9n8PN
EYgP6qesyl9g+xgZfHcrgByG5nlIgpOpd3doaqnWdelrpLK3wA2vZRC+5+DQtkMaGhv6AxRyA8Xf
NOvxlyuOe/lOzg5uOVTiJXZi34BdJa7m2Uu3vVe+DJMCCUl6eGj8arv4LQJAVwtcrcxWJx5k9hnM
IdZs6uEDac/TUGzB0NhroqSNDaBBdsyBtzIc9Kfj4IEfR+VZWfJsKRgFY5isy/SVYGgy/jqqhYGi
odRn+bGtwlfXkddef9K2iO1ibC6rKUcDjEkPNnHFVlpgwK+yTWwRdT3Ev9pAXbBEbpcineg6HI2E
vRn+/DgPrc/ulWHhcvCxOLZoDUci2cw1QRImE2EycffBEpuWt8NFrzkV8pDfqeszYGpA5CU26c5j
ZwKJlNqyxw4rPIflWWwH00c8jeEQDQonk4HSs5VxEhaozfGrYD2OOBZ5RlZtZ3Fd2W63JW1+3DZt
/RKVyBzbJufJL+Xv+V3icmpMYhliWH0njMR7RLBv3SLESACTX5AbeQygrtuRQkhBdjPZqj/Jgum8
a1MS1djybtJIsRuaQRQUyISyPKF3oPYTUAKE2fxUHTdXUvBHNjFDFJGtTV7rETkM/ZyJZ1zUot2e
hfCu182U3Sg/v24VHgnzdBEyZ2H6atvZNhydfZQ0F3ildr99FQk9+Ui7+OPIso7CK1wR6Krp3QH9
oio3GycV+AgaF2ig30XiHxNcs3Gs4mWu+mGzaLeFHZxEhMN1FCeQ2V65JqrvOh0exsnd2XX68qER
+4ms7EBVBijIV6bp2L4jyfKShx1NVZilE2o33HsZg2KRpE+JOgLfLxis2d8N8r8JMp9czFpUXv+7
f8rMuVxNeAoiFVel9/vnzNlrC2FyRAyNu9jMTP9KOv6d4LE6Nbrh+Oc89OetmV4mLikIafv09b1a
y8T8r8v7rqmkZ5HYLg8m7iK3BN0kO9zDpHgtGteDqHZGbNF6bzA9r/9+F1gQOOWfeQW10tndff0T
FpHe4S9gjy7pYXvgneyFrvSBnuQImnO1tHDT4pNxcN6xfT+usV5PTrYtg/SbB+79SWv6/cDpjbP6
Wbbpoh10/rxeIcy26Zn/9vQK2HPBYmvSy65iJkEoSMuvaNagWI+pMPrrSA4PbmtdF5jmajs60d7L
1DqYcYrT8kHXMShk+ZLr0zrpH/Ar7rSdHoHIvzAMZEUpTos66zbutMTWMdUtnoECFTH0Y/wzTvLa
EuUdVi/lHL5yeqDBYFJplz5WDZ29oMj2VphAz6aaIK14oklR5eTm0Uz16OlE0fCjFv5dHtLJapuY
NjKvcBtrj4YberjcDq6aZuXWzVPSoioHzNzuK21d59SsGlxFDplKmd/EOKYrIq6n+cGuvbvQsx9w
490x0/idvJvqGNxH410gHaVFk7rHLeZYgyUs0826ZGpHWZr9rev8h0T2z0dxAEY7+J//f3LSGIr/
Z8XI6j2LZ4TWfyPXfnPV+Pv/2R567l/o4ZhGlmA8n+0cG7R/NMGe/5dtS3Ayy5QGxZ0/+Wd/aEGl
8vnHfNtTsNXMBRj1z/7Qkn95nms5Poph17cAWv1P9ocHu0NmLN+nem/Db4dMbC5KlY+fuLbjcNmg
tvvOiI6DATNrpQFez9/MJAu/6sNM8vdl0KL4aJ/JFrcWwe2HmQQKqA9gcWr32jBO9QKzoKRfWPlJ
vYS30ErkWJQ7xx9ewj9j9Q8R8qdXlYsMGQIcj/Pgqim3ZgX23O5diaeOsJFt1Oonvx1P5YSRz8cU
rhDVh1HN9LEJK7H3PXkR9tEVb4C8NyyYfqKhJxqXdm7/iFEyWn78orVxGUzmTV/9tKz0EV3+XSnq
Y4Ninuu2J11rPHx9I2KZ+P71+DyHdYDtPFKeg4nRGqhdjxQB9oOXvC+bsd8mwc4eCcLZ9xzbkVej
xVEefymZRAKmMytl7oj8+MzRBdKEbjdrdRe6zU093SI/IDlsVybO6UyJxTEAv8anusKeNsprO7kR
GcWt6Momz2PVzcmmUeVepSbqAV9uvrm55S0c3hxyKHRSnFKUt6DZPo6NyJEl/FpshCqjEFcOl0F5
aulmJ1RyV2Xi2iuTtxSinuAZlxRx8mQ4x7uyp8C46p0KLTAhcaRHx0Z1ZGd656WK+g8uNBSG1LGP
B+/EUorOH0KCTNbPMdsgLx1P6RBcQDG+jPzk2RyKi69v6/de5F+3xYGQj5jmonmoITekK9zM5Z1R
F1uaE2iUwCug6EB70ln6wpCcxqRNGKyGCpOJczsXV+BTE6jmAg0pWZ6wqAYoyl//sM/GEvsaDniu
o/6NmjO1VymExrg2WWDI6D0GB/f89SX+FJ7xtbFbMu3lq1NCwcdbvssPXzstdSrrImn3cbHNTe8U
SfCRXd21NSL5bNqlprX6+oLicBr7fUVhOwJRp/A4jv95RdXR0QXY3O4lR5ncvptn89mVKV7HxRs4
76zJfA6p2nDGiVSznpNrAU1bzOLYKLN7suBvMeQeLYgFCLU3Xl9edhBtZGatXZSlQZDc+Nj8/PIs
pb8qa31CWWrnh7DljYnsXoqNDkfTXuqnIK5/fn1zRAcefCHL3VnMOCwJJrpCZ/nzD89TkvSXEWbT
7Hviv3FYehXtSmD7wnksLNKNBh2cxQGBBzlnu+3g+MeZh2M4Up6xQRF1NuToK05pTIiryAFGZ6G1
sznmrKO5Pp6gxW/6FD3EHAPFyxLAW0mTbaaJlJxCRWDIC5JMLY1Wv6ncVWE1b12IXMbieyyI+Vmp
Qt94o/esetzMdKO9bdNADXStM9oyjGf/LvJhfFvYINFYhRej252WqslWCeqp2fJewJu/Z0F5BOYD
lLisd5HwkMf4a7+Pb8piduk7VOAC2x/JLOQWzue8VsmE7Emzy/HUg4xqzqfpxlH52aAoR8e/2ANx
ns/WOiBTrs/VS2qQldsXrbExp3EP0OdHCu4FB9/N4ObtJnP7cVULDxf9CMG+aPIXrAppnp4XChZo
2XIe1uMVWSiQkmL3p+w9PI4zhL4yoFTsOZxMtxYjZ2WFdECBUsCxR/viufFbomEixmdmv8RIk/Dr
+HgsahKxEuOFmug5pKSTwoeR3SxzWjZCnwHupYa3cVypKrhVjdhRNl3XgjQvqeV2UY9DVoxKIgwq
rpS4DQbzqjKxvksEf+sWH9/eMm45qcwbxxwZDCl+1TGxcYOH8BlifZrrbukhEmM+JTjg2+g6oFul
DNKvyhwZD83psLskQ2PcOKAMqATUC/Wj2yPuP+0C318Pbnk8VuSdpViOdn11X5DDnTT2zmaAqUaf
G3ZRrBO4UlNP4TM309cwHOGjBQYDjZqyPEJQucvL8sfY+z/T3D8vze7YB2Zs2emOQJPLSJFM67lb
ET8KNd7Q/MNNHtMKXIbX1MCjHGjaW4Z1/vVH5x8c/n7PYdJhw+LQe+YIeDCHlbn2sj5vAe3XUBnL
oXhPB3UiYkknjKy2MsPJVN1UhP2YNb1+d4pvigzAixckaELdaltDyi6J8sO853AqL58s1wAOQ4QX
NNlVkUB8IaxhjfxL4C3caM+8nUdyDwxsDNrxntvWQU+gEzKe0SbCwl8pkT2PicZIERJ5QZjWJsQk
Q8x8QAfPvieKizg0J/phR5CO2pZlxexxlIwZGERRHrlx8lxQDVFG/dM2rBjw33Duhum7TuiFogRD
B2U/NwPPlH7trQVBJ07jXz48m2kYj+heNM6NVpDYC4SRwaU1YiGPjwwfWqLqAfcEzzKHADVFO8pM
4XpsaBNVTYivPst+znFyk8Z8eHF4o6UN7q/S98kKPADn6YwGMsv03M4ICSGkYsLX91+/UOvgMPv3
C3WloO7KfGqLg8PsFJojwJWs2ddO9ZgPE6V5Y117pIOQfp2kBn2zAUKB9k5anrXtnw9wVHKPjr07
yBM4Zu2q9rAx6+z961/2+8ofdwrL9C59tOC4RASHsoMN0ICOu4F12Oy11901lNvKxlRrfO24Pt0F
u+i0wU6yF+jR6Y2zZQPOP44bko/qgjm/wRgm5uSkcLLzETpUL/JLmh5PgWiRf5KCbRVetZ6XFqbZ
P2lomFvKoahHvfTETChPZi2d0q/vyfpsQVa2wNdoegKO88HTNkXZEFRYNYDEMcsTmgbICLmEHlKE
fdioDBwYoBEp9brwJtyyQLgFVtV/qqm9EjnKGIz6y69/1CcjwLFNk/gDh13Jv35TMLeyw9RXgS90
r+QiLq0y5zbk8EM7/YrUubevr2cd1DOWIQdvF2U59QzkAsvJ7+O6bfm1kXf+3OxDs/xZOlS1ybc7
oVR9rW11kon0PqgsSsQQKUWx//rin9ws18aShQfBXgbWn9fGmZxkYzwwqIwJ9Hx/b/AOfJWcOQPW
PduBgPr1BT975cq2eeOuKS2bbd+fV5SD4fl1WvPK3eq9jcaV2UZXDWBGYibQLwBRSkb3gg3Dwomc
L+Zs3wr6YjhkOot/IE+/2Td9+gSEs5yjXdu1Dz8rBV3fbXyGYN+emMWFQe+QjdTaaf2LhFS5b+5+
qcYdfMTKdhzP5JDvMPAP7t7XKJfg3DT7SprPKQ2GZCjPBDPJ7EF3lPmNa2WPw5A/etTDuzE+qtAL
rr/+EWJ5qf/6EfhNbEXR0CVP4M9XYFl0qSF31PsUvRobGZi2ve7fUsK/yspaC9VpAojs41o5twmk
B90mD25S/CBrPMWhRjJxnyS44EZOspN5XNF72dS9dZt62aNj0QeQPvTZnuCbkGiNZjpXM7yLOeuu
RIzQGb4XuX40NuoMfbEwWFY8XvvXN/n5OPPRyChpA8w+HNlKG5VXhBFfVeXckiMRE8Jr3dZCbdr+
bNBphkiCRC6nin46pr5ib3CnJoZ8APszmi9KC+HA1z/psM7w+zv3sXvbv0uldOz++M7JU0wk6RAw
tonb6fxhL/32qkaOlqTlM+GAq9HgRyq0BV9fdxlTh69buHAoedlLgWkZDh/OBZMCLmBJWe+R0J3Y
dflIsfObS3xylFOCmYtvSPnU3A+2QaFKdBbMQ703oW16pRVuHAwE9O4Xfj46Bh3zOWe5OP7mzj6b
Oj9c1z1YP0I/KkYWtnofFumP0FE00bzykdiUbi1nEHgTjUATz0ysrMs40T8bJS/aGB2nK4Hg0qnd
qXLQuHTjy17QSSqdnnW1zpqt9FJA/wJFkDauG2pSqySoN+Ci4B862bGRhy+tm/yMQ0QJjtPB2gwu
0dY92B1bv2rtldN1iuEET2F7XuesawHWZkI/nr9+Ap8soLj9Ic9LZS3VuQML+tRaBfx3zads8I1m
I1aR+kIm0fXXl/ls6H68zMHQTbWOyPHt6z2lGSJSSZwu49txftB9to1HQKcT6olB47r5+rqfjauP
1z0Yush7ITSO3J7s+6uCwtMYbAFW7XD2HyP13UVe880D/XTe+L3+01rAf/d7tf7wtQyuaUdO1tb7
EjaiLdsTUuaR4XLC9fbWaRFqTruYZZr+PFTl0ziIfZpWR71Hc8mF5fj1/dufnC+UYiNCo8ORgv/8
+e3CF4gHs2KAQxZb6x5tNnOUa2Ctp8630t6013lwaiBWph1Lx7FxZ2woHrvpSWAyWWa2LuX424Ga
XdIuUztfeh1U+tr7r3/qZ7PMx196sLKVXTySL2zWe0KX15SLAd1+12qzPxuGhIjwIFg+pWUuf/7h
3RRK2+NcuQTEO/KoqECjdCYVA9Lrsq64Voa66YiVd5MAlgRYArL7VhP6YTTJq8o7r1E4VwQjlhFM
xEANiHudjXDqW9nMt3jLJ7TuzsVcO495DRRp4vTOh1SbyWnjXH39sP5V9lvWAnZAFiuBsDltHNRq
QJlSxRhz3mtlvTDhPEqj2lV2sYtC6yyfYSkagO/aANUCak85vUw+OuxQUNipXfNMoNaKWvubztrf
FeKDpYIaJJ5TAleos6qD+bSMGYppVVR7p+JhDbm6jELq1ePQuiQQuZcNal3PLW2gjvOVgXdkJNkI
DSyHUc8bfiVNbG6b2d9JMsJsp6nWRd33mygSM4zMXdqj8nD7NlhF0DBQK1ApHt0KRKGCc5HgWOib
fo2h5cXQ7W1BFO1mIJGKsAE4s7a5MXvqJmNH7xjoNJECzg+3in94lvMzsYstTeajARmc6E7qxnqR
Escg0HoEj27eE8AVQxQnPyoE+aDLYzfN0YvjYgOFsSsbBfzAHFBCgBzoZ4pISXWhEkpeabPLs/k8
CydUaIZ3mmDoIqciQ3VepjsZoGG0itMizu3NEPjl3icm0tD5c4DkudLFXZQgwSa7ToKw4EnWZTIc
kZt5NY94ShXVuT47JsnyyO7r28rx+bwbNkcLiXJx4VXZTspuFQf2mcB027g80rJGnW2gEciq9lco
5ZasXXJj6zc0qinhq7ZOL5JCvbpWtTOjnnelgYZEN8UA/9Znkl7F+gm7Ub+yIm4wVvzr9CTwHPR4
bytXHzMPrcOBG84SSj79gGLHRIO8mgNr1dQLVIo/E7qngH4zZOWvYBaXLAqLoP/VlUa4mWqsMVkl
7z1Ek0X7YM0+XmK3fsaFyOtU+UMfpIRouqfd0FbrJSd7O+C7gpN6Klq8SXCgL3K6C21gvIa9eh0H
4o4XqscUMihKTz9jt/uVNsWvsA0v7HyxKKYXokfk4ZF2bD+RqlhSCXHMbZ72z7XslxSwctMi9XSj
N8tJwAhEyYVlYPT65tP+ZCJEQMrnQ1cOy4V5sFaOflAHbS1Il3No/5b2dkoMtntYT8f5BsHTlZn3
50IDCPdvPRIFf6AVpVPDJ/TND1kudPAxeyYHLTxklsn272BGBmor/Nycqn1poQ3KXfeUY+Bp2VxX
jTwN8GlZ/XMJmmrSJQoOLHLj0ze/4JPtGV8fCU6KPe9ynv5zvnY9dzSSqK729iCvIy95Kb3wouqc
O6uvt1ER7NKYTOW4ehu64puTlvPJuQ5Eko17HlqSAxTpz2s7TZRNKSXTfUnc52ZMOT5TZGoQwJtX
2E+eQ1H9KlG+Nnb7K45tQvD800xRBGt/TJBBCYBZO89226V71afYTyKJ384ZmhXakpupV78SM0s3
EKZvSom3jVLGLmit+wyDkDXZ/kZm+pdnVLfmnIlTePs3gYki1WlVsykSRfRAeNbUlFYtQx4zkPYx
HKHADrZdX037OnHOhTGRgriYBZeq6Ddv5rOnI2wWHxZR2lq/VSUfVtLJI0/XB3Gyb6v8bKqSt8Y0
1r2QFInb8kWhOchlfQu86i6c5qc5VCdGiJYGfqJfncYAcNZxFr1mPLRvThKf/TBpspV1qQ/Qz1j+
/MMPc4YaQz3h5fvcztcy41RU6YuE5OfRvBxCMX3zID7ZP6O7XBZgn6dB6/nPy4m2qjRZluXeAOo3
Ew/c1EAsffFdm2/Zpx1+iyypnP09YAv24dkP10Stk6YvcZQgStfxKVjL+zRJbtPUOMlbwMhzf67F
YgyanXMccG5jnzrptyv8Z1+kWvZPppRIUf+1g0qTzBejWe6rBqZgEHu7ZmyuYudEkvgwRWDwymnb
N+ACiqT/plj+WaELmRS92+VIrpR78G5TD4WzCTkKDwT42CgcT21Vktudb3vLuizBIoOX+rWgLp1g
+Obin2wdPbQLgm4mCot/VU/1ROdo9PxqD3XmykiWnHSdLx2J08otTw3HvRW1uk0i8xst2qc3jWJC
eTbwD3bxByNMDvRfDMeq9i6CSMsxH2JAqwkGLCIY9k6JcrGqra2cEAHBLHv8+jv/3fI/GHd0A6W3
8OJoU5gHpZ6UrUoriwgJ7CAfKIKBda6mS8qfV31Dv8Bp5SuyjnvVQrV8Cm38e1VP9KpAfk4nbzT6
mH7W9VSN7rpzf7bKTFFEtTjkRPYwBHW2Hev5ClQ6OIOjKvLtHUYO6uSWPK4rm+Dzvn12HTZkDsnk
hXRfIyrugD/Z2sgkWM8Yb+PKeszR3vrDW0WQ6Bj4R1UX7kTa/7Da5tZN5aufds+VKXFge9OvW9s1
mJwuRUpYSDy0EotiUm42s89OopyYwDGcY0tLPci09yF2Aewl1UgAhWKz15f48Pg26O7xg4rR3wit
H/H7vUlTbGNUkps+rm+/fgvik8G3VPvQzVB9sV1nWak/TGoyc1QF6INJzQ2XbO/uAY+iAcobGVjv
hRShsmqDAXI3p8G+HBobHhi42Crv15bRPncU7FZoZk7NCj+91xjHEqIQYjP52szFfja68tymkxt2
rCemBi4UDf4lTq4j5aaXnJcARC1b2cru8CiXR7HzCl4P7hUsjRyZXjZ5675gSFidu9Zu434zp392
2vE9dE0kQiwKeOdgFHahjKO0qcq9iPNXHdsnKSH2q7q5p/OUbhDXXIx1fGE600u1EEBGpW4qMziL
gIwxFduNmtYAg41vftYnHRULLQmCGV8phYTyoHiSZZDumln+L9LOZDlupM2yr1JWe/yG2QGzql5E
AIEYOJMamBuYSJGY5xlP3wdUVqYYjGZ0/rVRJiWSHgAcPnx+77mMR5lgxdtoV9hSYSazPJ8aCqGB
oj9VQ5CvFQNxoUpvzAdclxYHRC6paK9EdFwaWfG1HzjRJr+Ybwf6sDhhNqj9M6fouJVyYnlqMzzO
UJj3fd8+QqsjUeRrNYFT1NPOdj7vbCcKGMtqD3wjFV7NZkR539nQ8ASV6PSc6i7WOgOLaVSgP8xm
gW0wijfJEH8zU4w/PfdcSdlFY7kKF7HJN2B+XyMdABtFhTM3+8Q4qCg6q1DARSY6nuOZp+jMqrUh
wuDrtNep6ntKtCi2DQaWEJRNLO+CAqHAtGaxfq6MdCySZa6TZQu3BKc6us3su9SZfnsB0XKFBsSP
wrPw8MCbwIOH7Ww/AKVRQvYd+PKJGbnIDO1LuxQGrOHModKHQtbRBziqXFQUHUP4GQVS1W6PAnyx
T+DIYfAHbmiGxi7R/X+6tHnf5PFJptWraUhkMgtgu7+MUTMlORNu0ZxZaC/8qvdLm6UdRVcFswzD
m3m0zQjkzOy0mHtLIvTOgmGijDG3Ve72xuJX0E3H8sdv1mA8xO30NYviH22vb3VLOHHl2dIAyrP4
YqTROpfuej17PPM6nLzzKoAtNFbwVN8QpL89enXGFmspMSsvyJkWFtwGgyoSFa8Js3VKvrYMBam3
7Zt5kebHW4YCpwYJPaUBOMxiozcXWd5s7ObpzAf7sPRc7ttiBxLEg7KkPBoUy7RvUVsEhVeV0n5R
Fpet2KBodsKx2i2QiRLeZm6slSZ6qNoKyl38WDS3hC1/qamInvk0H3atR5/maLsUSxIQec5rvCBC
OmCzEAY5RQHdDQm8n0xHM7UvVApukC3uS2oUYVRsq6j0qsPnH+Rkb9IVgSSMoynOut+/qQFJhfOQ
2IBirKdwAvDfaNtWcQuyh5QSrwWn2ggePm9zubZ3i6Tl2n9rU3vfZqvkmSD9JfdI5Fv3lroye3Dl
YGQaqftfNnX0sviyT9JGYOVeQ+xMMbAXwHSs9Hfq2QOwRft74qoMBS6AqehUkd9flaZ3ZWUigvHm
kdlrtFonrsc9fDA3rH6QkHatF2RyMQfBKonDC6DWz1E1HRJcLh2u5SzNHuU++DkKY6PNjyyu1yIO
iH+YCPGszm1I1WXt/+EZLJpAhhHVFtbRXJzVLPQQHeaQi4ztqJbeuCR2Jc2mbOTDMogMlbHugZ6E
kid6sSOzEcYF2+dMxfiZv722aQgxM++/BQTx8E5NBkqymbceEDa0cSneSL7vah2Ftq47M+ueHGV+
+/hH3VYMSd+pGV3INDg7pNxMzFmiHPo+3+Zy4gbtfOY9OdHgIhxA7kVxB/Tz0f0K44gspoKnC1Bt
j5zLbdRNAi1mMepNY7MxlHPqyY8Li2VhjPCEsXTZxIqjOUwvzCFuBU0OQbexMer5WCJ60kTB/ngh
Dt0lO6BXsxsrRG/VD2TMWPAq8EP1T7M2uZ+/tCcHCqYc7CVsKT/oCOKJc8g09nOvAFSxCLJLS7+q
/WZfatoFEmkn44AEXuC56e7DicwyWLyZbbgXOhjv969Vg1gNURtPOlpyfEwzc8PZUYLuYsZqBxTQ
wcrolMZ3KvwEWoW7z6/61Erm94dwrJgBvAtcoWU6Y9V+KCt2XRVV+IQkLr/cdaoAi7xUGWTh9LZM
0KUHOWr7+Wc43fX+6gfHr2ojjVKdDSH9YKiuNf86jB+tmb3tWG8qlfrz2O4/b/DE+LwMDBY6fPjm
Hyjh5JomY5kzN0n55KYtoTK8x0GdrykEn1mnnWxKgXuOMoVefrxfDtRCMeeYa6sABsq+QZVA2xK5
5CaSOHfacmIBYHCqZ76JdlVQnu97kk7JTW59hrypi9Yh7lAW7MD0VMNBibXTKlZUVeZ2RA/m+YRz
LbuoQhCTQTq5eSvu074+U6U694GOJqdOL/VBHpl7q8ikvmeySGs2aITvPn+cp/swvi1WP1jGPhjG
UtSmZjTyCvUJ/l87woFYGLETyclVJIjGWWDzFmcollp8n7MrlVzAhqOwM5/ixIu8uG00nC3C4kEc
jaDoLM3Mn9iUBqAC6wjRuQUOyXoEWg71qd0neA0m1PeBPmxzOz7XPLW/j1MeZ5kWW1B2xQrFwffP
v6eoAi+bqgCxDlywitQ5L65HiTO+1gBB2iCgQsateFpGtJ7CH71Qtw2LsZJUiUCvHiTt3u/raDNM
/TelNAixaTjmKhXtgJ1FX6wqsyMpkI+UajeY6nVbWdfq7JNoAfqNb4FokXKwnU3oNTr8wmQ7k1vj
ECV/qdtVAcbD2BQ2IbCLILKd7vNEuLKW5ptCU/eKUV+jWvsShiNra8tJNUDIHVCvVj8QI3hbZA/U
2Zl4S2UPRSQi3je9tPwEG12i7yk/clxVs86oowc9Q5McluFVpss/MlX9OoYQZlRFp/oUaDtzlJ/K
+DByouVNRBE3Wmft5LK5KjpSkCfk+d1kEbwO+LWU84thICZ6IODAC8bLNM6ny6QJL+ehLQ9hkK4A
Q4d77vhPSHyI88P7TCugrExatIU3I1+m8/hieooa/6FJRnjbV4CqyQufqhdhtqREdlCcpqj2Qil9
tgwCgxQDCCWR5G6dDw1SRbxCvQ6tIfshksFtJQpppMfFm7rWbspQtxwtBZY6KqpThcSddZW1N+p2
ZzSKdA039Vvkj7zyKoX/BiGNSQwVWwFnLHxjMyXfqkF/wrhxrylBStJB/Ihlfo0wi6BMdtcre2pe
oW60Tb6GEBsr9oTnGlyqzz9CMTJtMJJuG+sV2cT2S9sZrxBghGS5XbKU6Ea8+maH63sedbcvMA1X
RYQ/2h+33UxYmG4+tcpXv+Jzt8mCCWOv3ln2VeSjCYlmYszLAd9zioiRPvCUD+Ssq6+QK8fLRpOf
7Mz8ErP/yid930nFCyz7q7aPf6R+9SRtlam/qcFgR4X5BwlFj+HwEHIcSFAOzQUR85kQE/dA7Bcc
eCcS+grN6g1/xCMgHNN4IC+iQt4erqS8vY8k/8qIyD8oy/5RKTmPwyI9kWeHonpKjD0DMLJy5BAa
mEip5BnZPrJHTasZYfUEbQUA7ylBY5DNPsfFuG+xfnICGejhwpy6T/wLQHxIzwNlcFq45eMgA2sr
Wn0vU4VDoLsyivYmqZNndsjxJlPoL1WG9EsmfzxKo0ffUC5kUqMhxxD2laRor2Eq4ySHc0W0bIjq
WLbC53LxEPSpsZYq/drM0KCA3c0HULGVTnYop84rykr3nR+SNVq7mo2UDPEM+iMp/2ZKMfCcZPgK
d+5mUiZXnpKHPJJNVyw51SPdf7AbWEnAl3dV5F8UrXU/kKOcawppheajfQVFEJQcHcqwCXFY0v8G
YVwPZf6cCypIkvCfSG9ctVbynOfF3qzw20+UV5w5bwil1bzWeO7SzNU45VIqsIxjN1y+KQ81n0P4
IKcW1DWLgyN5Duu8owqE4ldph+/IfxEEVyCzzPq2D76XiOxXQTVujcDaU3f/EjV3eptgIsH6HOZA
Z4OULjBmyb1k957Zom6k4EKCE9BTJObduk5I4FasvRAkcPdyTipkflBYTzjqJI+geLubrr6qCfcD
V5uD8heywyi+hd9Mt0RSZpGnuSGtgVsdW2CWAnIVJIp6tkycBmJaMjvEplF0Yk3qGzXW23X/oG3N
rtLWWdccAqtxRXLRZWR8jUPgjFYGB3v25jqQ8Whkykak2W1grEY03w5FNYXMo11oJQD0eIkVu7+R
Y5XUtkK6Ggy6ELC9XiHqD0n+uER24KPsfw0eapD8KBhA/YBU2Ln8xn+/SQyfQKVqsqdG7Ykjwq0S
MRZr9WMP60F54uz92pzIadNLe6fCwCV2MbkcbFdU8kNhNemmpEAhbPO5tq07sMYIpBuNEQY+BJmA
GxHhk0lMm+277gpUY47agHoqEYSuQLfelFFjb5IpAninzm4rVKjX7TJa2asuTB4TAdi0NGroS83s
lJ3JRs6yL/okQriwjDLjqMMpLkhspS8ikOGQPYy8VlhfmmoaSPBTmdt64VAMJxgyWEkVIadBwfdV
ZXGYRTdty2G8Ai2xVrUJuq+WANkmRztuahcpy+ANGSANw9ZJyOt0FVcEwbpqQURi17BfLlpFoShj
y3uyJ4YVVkegUxnLt2ZqE5LCE8lNUrHEIAfWdUfs+WqYecF9VBJQgkJ1cdNVG5MDn3VKIpxbaaRW
tCK+VJhV9hboi7iaXmelHrwmQzeC3ZtAThXdRquJn7WUMv0I3ixq7Rzg9KTi6n8UUvqtSBBra8aU
g3bjeFlt3JbuF3D/iKB4zoLuS2nyHSljkZrx8mnli7AdiyyCdS2P18VA8LI9Xpa5Yq6aoP5SkrJL
LGKUOtZEyGmjL6+b043mZRI3Nw3Bj3ERXyxxr7KS39rGlLm+zXBVq4L1HNAsxbRcUwpdC2vpSjUF
ue3jFpdEhKaywXLV/ChscEY5h28cfd1Jif615GBgG2uhm/Tli2wzI/UKA7JCZoTSkRWjqruUyan3
1dslLHgVMFeydI5ehYTMJtRKRpjCZ6KDkVG0yQ/MOYDAZ03ZKFp8aZJqsrKtJN1ii1gNRANtB1v5
Y9RG6xC1DX36GZV+iNsIKEzTpAjs7Gby0NA89WLs10Na9w6R4tpuiOYDzpvpwpwsJkeZ6r4Fzkpl
2uvr+jYO240WY1iGYA8rMxEXAz/E9vzLNLVU9GrrJcyiHWGvLHuGFa7XZYZ1A2kCl/G1sKQbc2hA
E1TTqp1oOFFN3iiOTGpNfsxyf8YLIxGKYSbXZsUrQWrGrUwwmDNp8ryGifKtbuuvLWBIks0uej/7
KkWMIk2RHZSheQgaFlfJWLnT5DvpYGwzEsW5TX1E1gpwEFvED6IrXuGxdGvZmOolpLbzMhlmfDRH
bj4zsCJkuvCl9EIYmbyfu4OSh9O+tvRdznnn2sjtFxMQuMWDwMwEOKdFmFNP/UMYZDZyTg8fKxO1
npmbJWFEYSm8iGb1tZ6XiMI18t9FWLza2XifzhAaswmK5ch8rpfZlq22tg7ZqhGXOm6auVS8CBus
W4vyAqoP04g5Ba4/1y8ZG/T1oLWWAxGnbNsrTHzIz/wk2ZKpQjGxSvf4teaQZ91FO2liEhNQVVC7
dWtzTh/r8jltEgludqGtVHU8KCks2OUwpehT8GE4whlzv6sDnIiShKLVHDQHw6oa1w5ZWodqzyrD
vDWjTHOSOSWrCsY70/SrAWdt08mHlrnNKYPpxohJxElFCgwd9zvSC4iU5HrsfSN+HRt9IMvz1ShN
Uovy7JK8x3WGaE3G5rybu4ijTQo/kFqUFeENYCktG/Lb26mn7qDxwPndA32buisOFzuTBIEZqSip
oqnijPYXwTuHdKrfF/FYXkUZiq+5qWkyLW+6wm+3Fgvelgw6Bq/8EKF/W9lJfmmGRJY34lWz/fuy
h5hjxj/loYELHFBcD8KR9CdzT47Sfsj6vWrAvAsCCYTyZYztDDkn5aOXILqpt7J+U/avkrj1weYn
DlHdhJJrDOTkmhQ3VfmQ+2DdEbX+1HgtF7CjVnydbAJZCSV6mkkIEMCa4/JZHUFmqAaGzoRT3wCQ
27AKYs6chz/86AI3palBxJnxjc/CVYLsEl7xbsrbXSTCXWAKL5V3cdNcYg51NI5n88Y6MMtfjQBD
MUfsCyJwGpU4qTG/HtUvyVxep2q7N31pF0YJMbDdDnP8dUCyrmhRy6BiGW/HZOBwltQqPeZQRL1U
tPBSIbOgiYsLSZE8jc6GGISzQnWnSDddHxIKGHmCXReVRTbGYk826i5XVnMMvl6xD00x7YuFwpS8
Mp2ybZU2hEA6EjOq1YJMrUZ4m8mmzGFREctbF/g7CYzMtHjLgg4Nk3kf9Zi789bJWOdQUtr61sjm
Rd90/TLsEXFubJMJqHTQPLT2veiqV6n3MYZp14ER3Lc9oQ6Fzc7PX2uiP1hzuter8D4R8ZWQs2Xb
A5Z8WE8cMCeZcWlP0x2HIRetyuglATqcJfWLpvWHrlZ/2m37mNv9PUsbclnvyr651EJ/l4UpIrqE
6PLuTicADB3DJtTVq8gooPPuWl4yIwlue6PZWho7YtO6S7TqMlaN73BBd8Iq94HuP8519j3lZVWy
4AvJdt9kLM/ql6y5TMDHRziPimnc+6G0TZkzfVX+igdrL8vDAzIk0jtYxdjxLp3Fq+3Lu9rQvCqZ
b/1C2rZNx6gJeBpQe0i0G+zrtca5iB+pz6VsOWWsuZDKriZ7dqYouJy6EOxZeEvdmqkMiJW4Hgu2
24O8Jp5uo2Xkds5Eq4Ta2tdLt8+wCS1BVYyFo4moOhWHKuOwqm1XlhBIiXLowcCFCYaSiWGoDcZM
cu1l/cVQ9wW0a0Q4O+QMnP3G23SWPKVe6IxwYVt9Y+vSF7lb61b5hlYmJhc/HYO1pbmDAkFfrQ5J
ydxrp/l9aOk3PfxTCFwV8qQulHbDUCJsJCo0nfeAS5xxmh50mwOr0fNhFWadDA4MtR1mU6IbgKo/
BVXuyeO4r/joWae6jZSQtN65Leo5Ym0RI2FQFIQgURjiaNsxJD7kEKz1HsiP2kE07L2UUKVaiI1v
NbuWCaHmIEIPQbWFjh3lG4UcVEWJ9yYsC1XLd3GhHupkh2lyb4fKppHqLSd+HjjrO00TDzM769qw
d0MjkXhOi6zG2iBgtkNrr8fugF1ay9NtHk3XJjlLpGNg37aNVarI1NsxmzCK+cyRVWlSEmh3UIG3
JnzaUsm3RqNtJmzV5UTlQwmdrt939rbr2rWF3cvn+NeSfsjzS5dRAmBTga1hXQ/GBuEweGMir8VC
nyZcoqmcgZKUVROfHFcbOYld+cIKl22s5GiD7nCK6GUomxbq0b6u2djo5Z5DIYzPkoNzdtX3zyGL
g4R2udGkeCF/QX7SSuxry8dmoFZsBe7cBi6YYJeDObhD1kbVOm8Ehm3GMTy77CLWHxtedp+HHskq
S+xgK4RGeAF1HH92Cz4RuYdSeBmmw5od+0oNHicLBpnYisb06nLYlCyffTIILALdMpJSCvUu7VJK
Mg2hCpFwJzX7CmrdI3Bo3beoKfppn6UTmpaWB8K4wcGCnhhr1ZLWxBjDEsM3zQJ1rrRNAgo9DkyE
IgG1ApK8S3CcD0YRbCCyxvO+x8gpmbJbda6PV6jNvTixHWXmzkeJk5cqm1hI55nqSj6Vo0n9gZTN
hVbo1lm1JJ95yPces6y+kTcxMduBfMVAQ82ndepsRkZkAH1Xd/xisCSJg6mT5Q7EFZJmBsQWXUiF
PMg8jCsaaF3JQmFHrFIjKw4ORKez8wNBbIRMV27JpCdVJsc4ybouWpaGUOwKZUtkzwbYHIwqx58r
ByfXqp5VMNBoCp3Of560dukPTHfU9fCY+9OdkpMiCDMbdEOAQdiXgDoces3mo5K9/AbCuMNRnrJV
hQvtJD/JN9xEk7GtAfd3BVUXKORylG3CsQTODJVPsAHl0tDWrnIg3XarOxXQgzQp4S3Pnlzmi9HP
FUjaZ70lhiIC8CavrVHfl6T7FjJ06LG+S5ucpXKv482QnTADG4D8NqmiiySYb6OKMHkoOp3ee0YS
PSjZvNVUZdea7BrK8XG2zGvQc7uInLdyiJdusJEQ7Tc6S9sIra/sVYq8keWSk2yMyx0THseefht5
tSJWkBrRROSOMrFG4vrMYr5I53RranDiAVWICjJ2tlYQ+ac6OQ60otj+ehlAWWVegPJd62T3dTZM
3MLHnYBYHxk5oLO5gqE/TXC8NZA7m34a9rL/MlrdHb2TlYW1mYjm0MfSZanoZOSd9l3k9MJwA8Z1
lxx6V+rNW0N6xIy2V7J4W6pi19TzRZNEh4yjt6BjvNcXPgS4vx4vmhQ5+caMqWTM1UYNK8Tvyb6v
i/thZNeVJDKWF2JbJus1FRSM4/GKIvKhIv5Cgf0FXnmr6cQQVX+UoXWVgJcOqbQHvr+L5Xyb5tbG
j9AnDzo48lsgiBYVaEA8rj2klxVxOuWsHtjj3JDHubOsbNu3ryTleGWfXUuJASU63EWUo/s+csuE
t6LLt37jtGm58VljkDZ6SJNpV8bylfkcV8OVzG0LmAuHEl0IB0q+CK/ZZMv2yGIJ5vc1QJaVT+pp
cElt/6mphoe5HdctJr68gRkPcU5roIxas1enOjrqHvYj9LY4QPl2J03damBH33WN12uRq7bFpm3L
TYxNVAN5Gk/s2+Ohu2vqst40Q13u//6jJgN0b8nJfa8U1QbTYbOPbFJHcWcRF/jXl2GYjRTy//r6
6J/f/uHo795+zZTPf/7CSZUH9GR/ff32z3//3Jl/fvtGAVgB7qS5o0DWH+wgGQ5v//f3H0d/VxI6
y3Zs+e66peigxDXBAH/9nD4PVOn+/vr/+XuOvkVX5x2hxc326O9/a+7oV/1q6e0v334GAL68mxAo
/v1Xb//36/uog7dF0CKhSZntzPCi0o2vymB0npFK7YXa1beNhte8KpNxVfrtyyT1D+pAhf7zw6RT
J2cLdgcuIeJu9M3vj3J0OayAC3EqS0bHzlL6dZBAlZKMMyqDUydnAAkXzCKUWkR+R4fPMsQMtUzb
wvPrjGwARMRyD7Yq/RYbw0bk89eo48xyrtHzhQJzQ2PxkpvinIn/xNk7rWOssHTN5uMcqR1y1kF5
Do/Fk9UIznzLjq+q7B/A2C/iLr/vDPIrrPl7SkjFmRv90RAJBhnHAsIgFW+LbB+JEEg16AlA4Gw0
HVO3M1pPhTHMBKcka4J7AwYMcoaxmWmpQRbJovAeCERJLM5Qlh1yP5X389yyqmI7n+nxTUceZ5kS
TDVnSbzy2/CMTmM5Mz3Stfz2ecFkvu8ZpZSj3xDcKtGQLIbk3Lf0M9qtE2fWiwyCXmHbkAWOO0Uw
m1UKN6XwjKk95CZ7oStN0h2Cx880dEKjg+0SWyCplKou3sTmv0npMtOuQ39gFrKSmjo8DKlEvy04
O6qa4MAa74zW4WRzwABNtMPQOI51BjMrvDrR0UwC11qP6eVU5I49AdDcLojaz1/gE/fQhsutQiHR
dcT6Ry9wHaXzRCTh4hZi6p599njpyuheakO//bylEx3CVlFLokcE4YWi5n2HIMBslkteDG+MACNk
lP7V1nr437VxdLIcqCNELhvBRIwzLqUijMXM/byJ5WMe9WsuA0GGgXMGEdLREIDhiym6l3KvtWXI
qdHPvtS3oTzJZ174kw+GY/LFpWQCcji6XT2HI6Ns0k4u5q99Fj8hKrpa+H6ARP6tS/q7qaO7JvSg
r4wS+UOZEs41J70zWACxs+CfDwncsr/bWfr9b6+RNEzaKCouSQaCLQvtVsrCc5LGk73MgAGnwbCx
DfXotnWTWZu2v0hmBGFUvrrFm/nvPBlcfTYaBsHgcyRfKS2CGSn1ohYZCBzRJ8fPjY0yPbOqPyM4
OjHdINrGLwTY0uCSjsZQubfzlAECqdecvoZT78wYuPXwAKUzE+Z9BaB+ts+ZNk52PIGcWUOnonyQ
NSu1n5r0hxwGUXlfzRz4LeYsLXXjvj/jTTrVFJYszYTBjxjlGGg8pSoQnsSk4832lS2xWwwUFI7Q
neLCPKPxOSHeIk0Y47kF1VEW4vi9JR6V9DA594YUAL1yIBrkTszBTRKckTedGiB0dGaQ3Bcv7Aeh
mlIXZmD0iz4vu4BX/ryQoDMRnfFXnWoGdxPwW1yuPKujvkG9PLMCivOeJqArFuO6Ir3WhMf/+XB3
SuUODQILl2yw+MJU+/6lrfKRwS6nnYbkJaumxkRbpn9fpMMVzhAQYekhkKONTx3NbCpqIuYLe7de
1zy1I6CrwrCuiMNg9A4clDOv4pt/4Xg0tnWBHBQ1JNDfoyFlbtrZ8lM6a0d5cYa1GJRkv0K0LY2N
RP0GwSKIRwONiUnRG4xa87jknUixwQktUpJ0nbTWSq+y1azaZDuXDkLDfRfrq1EL9jkbPkkk25qD
46XsZenl5sztXR7TZxdwtLBtwsawmgVvFfRYVVjYcnqlerr6c9QwCmmUm/Ta1dX6zLS/3JcPzRr4
P+UF446s8/1TldSsM4uKN08LLUI5qbuA15A4dhyLV4E6+/OrPNVXWT/91drRBJNNwJ3KmNb0TuXV
xk7bCaKd7z9v5fQ1aRT4WCRjgD7qqXmYtI01citHg/Ae6FGjHHoBwaIA+QpTnOl6p8YugBx/tXY0
nvToQuKyoDXDeJ048BPa5BnS11A9c1Wn7x0OHnWxjoKZef+k/J7KdlZSWrCkyZXyW9kuYDNU/9bV
/N3K0XuU9rPcCFPN0Z494oBc6VMPaJOIKv1/eTlH/b3E7t9PGg31KIat7DlVH41KPdPfTvYEDG4a
W2wZb+fRXolJ2+oZ45cFTeNJw6tmQrWROCVSRnRE9pkB/2RP+Lu1YxYT5pGoawZaC/TGHQOS31Ct
TpZKL7fOPKbTF8Z6AFcPEtLjzmBWcqnJ5sRwpz12IYyNb+HX5V0ioOzMLTzZ7ZaVx58tHXUI6JiW
3HPW501CdaJhT769g2jvzPWcvHUARFlPMykDYHnfuZtci/y8oze0xe0yv8BCcbXqa9hk/1ZDOhYL
hT8+uKADfRK5KZj9SfJ2ysKipMMRXchqKjuzBfn4iGA7K9QIFtsnh9VHI2sTs6GD7pB7viQ2C5O7
gS3eYpX0nVrk/3iBSGPQxwif0N4Ame/vX6+WodIRn/fWGKqJr31aeqESXklJ6GXahdoccoDFn4+z
H7sGjVL0MYm+UEFZHI1IyWynGKLw3xbJ7MriG7TeKyJmznTAEyUfmjGYnUyZNTBbrffXZivoAEXG
IxMEI7VuViCzAUAd/SFfcOrv27uRJUbCSYNImzO6+5NXSJkAUARxKh8gEcQ9x0ZQ8Zq10oIHxTuP
W49ke/ffuJEmjWDOtDByHI2Fg15IQcAxvBf4aGw4/Jg5D5CgK3/ezMk7aYAisTUKRxBUj+5kkqi+
7fcpk73aoufgwEfC4j7fFTU5jJ7ch85M3Uy8yt+K6p9fooJzhqEKyw7u3KOmY7VIkzCeMhbDoMUL
6YInDdg4PzMEqx+XUejIORzVAcXiKTze9smzLjVRYmVeFWQychmd8KeS47uxuJZkTqMxP13q81xu
cXD0YImoiOkRqdpFiURYjVVUn/jI22h+jjQ8+ol1rdntt7ThvjT6OQvTx1GPD8vK00ZoCaXx2MIU
EI0etbaeecR73em3ulE6lG5vVD86s+dZ7u77Vd5C9tBUznT1xbJzNLxyxpdqqdAykNQIuS2DC44k
48yM/nGTqhgKMgNcI6AWWE6+f09bK0bQ384ZKcgTb+m3qTI4wf8jk9EuTpWrcqCf6/nT5316+aVH
V/au0aMro9yCsAy5BXtwgPmwDzRjQCvI8T3bELuKnLpoHj9v8sTAjqeQd5X+DL//mJiCuktWe7On
ybJeExfi+cbshUT6phEHsHNzbvxblqvHl0isEUQy+CxUTY6Ws5PdhEMtZxnZwdmqUcQGpcFKBvdt
zJWLaXUtyGeYpm03CUDT5/Z9p67299bV90+1M8uE6OQcSvoSXU2yqtKT78vhfYCwPsnMX+PEPwrO
8V6Kqx/ZS/Nfy089F5hpoyBs/89/vfvqMnrm0RWv7aff9YDHosiOv+Xd7yW2589P5/xof7z7Ao17
1E63FDmnuxcCi359huClWL7z//cf/0y7eZjKl//+z+eiy9vltwXR+6BEnuxvvXD5/X/+3HIn/vs/
ySdvGYb+Y5f/jH7k/3H9/MKfDy81f13U0++JOm+/6FekjlAJx2GlQ51DQUFJJsL/JOoI5V8LX4i6
GBUXVifLZv7PRB3J+BdDhSwoalGb1c23tJ0/I3Uk8S+GD37MYl0jVHxD/yRS5yg3jDURi4al5AwU
ZsEBW0dLy4RsN1KBk8YhSF6X12QrsB9/1Gb4jsjr7UYj2vlJk+qVlX7/7ebd/Hp5fk+8OeKRfGz6
aKwyOiSJhYp4otXadejX+DiaNUPJ2pqSS8WvLlAxbEct4RhL2wBYxfzyh6VJW/TWq6AG1B1ku2bM
d9xzfHhAFqXqytarraWgYi8wHikzOgwA9X25ATq7mSTl0Mjazp4Tj1pkwImzbambOYw2WKMO41ih
dVMvW8vwwujm84s9qtz8ebFLT8BDqAie99ErLBo/ba2cjAUi6yWUJarcuQKrbBV+F9qTQTz5YJtr
PwycWN9YjX6JGWwvCS6r2xedC8t/rdfdZuqqM9P16S5AOYDVuGCd9cEBloU4ZfISEYtqrQp2zpJG
bET8c+QzETO9FiD2ZmARZvJoIWQ+c2Pej6y/bsxSoTOZtZaS1lHpDBIDi7GoahwDDEYd3sVTvUrb
AcXbLVWFFQbyFQbslcn2IK2kc62/X1z+T+uAqJgrYe0fr/qyKCnmssP0ssBJyqjf1GXkmY14EIm8
zqi1hsW8iczQbUrfy6V68Xhd5IRmJAikdFaIn9+Ntw3J3/PM2+dhLQ+GwcT6ucBq3neTIU2BlwR0
E9lAMjU1Ena7a+xaOHhIh1y16vBDy8hr0GVP7xHUhkaFbNnXOPqMLUdES9J5dDPM5ktUDQWOL2Vl
2snGL7ufqd7Pa6NEfRPn8nY0iCztSLrOGjT9QTZ9EeGSez2R2VeTlRKrP5I62MnzuFOQxQUAQKuB
WG/Z8KoOOXk1qS9DmiGllabX1O92MgLtZK7VtVk0OHl0BW3yoLrhJL4ieX4MZ1Mi7pn+E4juymDU
QSGD8q0dH6VGJ/tdmTBsjWATbeuJLGv06LOCZaXvRkTA/T6SVAR247nV31HSwq8bTrES4j2v5rKN
en/DCa0rfTUmEzoOfvjByDHyk1TjxXFDcRmVX4zwoWJFUVfPwYMqnpXmi27dRvcSyd+fP/k3+tLx
k2cdyvmfSnrjh21OU8WF1SsyPTEPb5IS+CXV5mfGNXIPyF/vgjznEK3z6g5/jlz6z3KXfcfjRZD0
N7Wefo618kNKx/tIRHshRRdhjFIpeh5hMOVpgwR6MLdlbWznwbqoNfMm0K4HRYZBHhw6M7vTZnPL
Kv1K1NZNqrUPzJ2rchE+Vj0wlQjBkFUrjxIC5qId7lh8ntnlLVPtbyusXw+CozUsqKznFjf9+wdR
KO2kIGttQCwgjjLtbd1MV3qAAEwLFif5RhkmbxEq+cgwmvo6LwqKyPM6qM+xZI6YFb8+CnuBhRGF
yV5+29/8djRGCoTW5SMJPBGCKxQwa1ADT70JXrRNrxQE1au87S4TuXkc2+5G7i1CLu31nE27OdAz
1HKMU3NZrFN8XCxGS+f/Uncm7XEjWXT9K/68RxnzsPAmgZyTySkpDht8HMTAPCMw/HofsKrtklRu
ub2yF60uSSSVmQAiXrx377kdFgppRHdtROq8Wv5m0Vjyl3/56Fys6ZwpVUKdf+4B4DmztYQs16Cz
m0ehkmaQSO+c6eZaXTrv2Kg7w703c+dNqu596oHBVcp7t1aUVRNODU6LAo0GMmLPQL/GzH0Eizf5
aWsS5SIEUl5u96mAWtoii5vtBybXgMsxnEE7W+voLWVhoMePtiUJoB1LhRu1vlVXN3Wpv5mt3KAF
Odu5+5LprFmt0r7QLlzF5vygmPFzNnmv4aAxxMjWqoqAvqjFzdgSuUB0eFCzyqwUZJlRPgVNlnao
RzsD4190UQj5LIvfeO+52X75OBdgKdoCQqhpx3/xn/92+auoko3dyC6oR+QtJkjrebAC+N+rUbCE
ZgUiRtLPt94U39rFN89S2CfzvucN4di6qr0CfVevbXt7OMm6uenJzsDnf18m8Ye6aPkmKo40UzGd
G/WhlFPgtPFL5FXvagd/z9GU46RPL0k5bGM384uqBwVT7LSmOc+W/Ux19AF++FuHl6YSxmOkdxe5
dcxsGy0RhcbRMiq6avwTaFRx0m+7IXyqtOqiVPOwGEMwTABTpp7rVI+6btnlHCc7trNzPdggEXni
r0LX3UfzcMy16iY104fOaR4NN/uoYvU6v0ukemeWxrdCO6cO/hLNInG+NK3rcHFUCYVmhiCYySSt
KbvT2uFTqW5sFyNHYXw3oxjCYi0ehGc9d0hYPantHG+8pll3TkPxXO/z1LjJzfEkEiVY/lcV5qvk
3cZ5fqWE8rYv7N90Zb4I5j+uvnAdPJ6f5Xz+6zZgirll3m51ONDBlS0exiVjuIxBsDZAf21D3k+A
ckfzw1LaS21Pj4lSO8HcAq3FICQSc2vXc4xbCHlq2baY1LxTJBpz71Q7T5lXxCyr5I1lJFCk9TMR
R/sUCzSQ3gdlrC5dOX3Di7tSujurtzGnquVzkntvmemdYoLBbMW5g9LEcMxKy3VrGQdzgl095VgW
s0o9h1F2rcsRZiHzR73G5ZND2OXGW02InPvCehxMwpH//Zb1E7mOdZLzxwKosAnNcRjw/7Rkh32o
qTXp1XCDnScZq9x22NdavC41zm6lt+xVZiYvMkyiIFpqrPrDrMXBK/aWQfIKrOFOC8nqFdfOEHg4
Ushb3/I8PLkZzRE97LfFLI9OlFAEO++yHz7NgWePmKPrzHN+V6H/sgF9vRuLExV9dhIklr//22Nv
KMbIUa+BbW8Re0v8bVJOfufRvciSjRZvJg0OLs5IbA8GOeIx3i91QCk7BP/+Y/1lNed1mAxFQAFy
I6Ke+PF1qPZYlbiEEXSTWpYX5qK/X4k0XVXyvWkaP1Fxlsnf6Si05WL98ATwz9IC46TKwZK2/E+F
UJHEQwc2tgv6rrpRLXkeeHfSfTGZzg74uJo63NeKTSLXvBmaZ7ZyRsjVxdbUj1x5Kgp3++8/hp9A
P3/eXXAqqcrJluBE/dMLsnDZYu0husNLTqp6NTRipeeIb60mGMaD7sYHTdjrrG0CzEGB0y1QEvZW
5USj8Dc77K9VouVQlHN+90gMov+j/3hNErUZXNlxTWomFZ2GFyfC05BvLU2u06Q+DBX9mKI6VNYS
epWtTMW+b2pxqitx7+WCLJ8LSTC/WbS+4NE/XTJWrAXoCmsR5d1PnxD4jLmxJ68PsmXU39r0Rz2n
0VbmeJu3mY76EQlkhOHBMyDWu+7nhMXTGpYwe8fEvRy6J9Uw13bpbVBrfEqQObmq1itVYCfVkMYr
UmY+1uqPLOcnqfbDWBtgJbSMCHMEUOT23VpzIJQoGAFKR2O4qwGl2pP6XWAJqF0denURBjki1Cpw
0+JIBM8uxKpd6BMCdPe7ZeoPoQNUoCgnAxAHDqKp8KMccFWjWVeaiXrUkNanpZfYm0XQGt5VUSAp
t1zh8Tf7Sqnxc0fTjZeBgdWtEgKIss86/TfN2394PBgKIKqFCsYtqf38VBq5QVUCnTJwY9PPq3zf
q3FAntVKrFK5141xx7XeGsYVtsVtRghgA4sBM/HtUA8+fpf9b56O5SD4w7VHkugtoSQeV57g5Z8O
ihZmdQLB8aazV/l8TBudKmREY/8VCrlWWVxjhYHaqcB05VzcdvJz4BF58tJ2T1p9NMTHb17Rsi79
+oo4SEHTYcz7M+jdgHQ+2hqC7dF5iMIHYGf4c834EIqdW15FDWIUcWy8dXOrilNR3P3mn//1GUVj
tiSU0BSm1Wb9rF/SsiLj5nfnQOWk6DZyP+reRuOUjTEIvpxQB8wR9lM6qjf2OD2EOHHAku7sebzL
5Xgbtzy+xC6NItqwGB2u9XraZuh38aRtJzV+Lqx8xya+HeJ2j9AMV2PC/GbG6i83kYSdhH2yLaYg
STHVYLmCMHoKh8QHGRBEdeQ3srnuMuehzvt9Xyi3kxRbpctv6yL7JAW9gQ0X7+rumootqewPNWyv
YdJup2QiV2iEmymealV7iCkeC6N4IQfzOA9PmLrujDHcSg2zmTsBc+m/WfradubtoKiY5PGF1Zdx
cC714HxgM3it+owzLeGY9XUTYsfWCVcgRKLEpAmjdjHtkuAiy9CkiA1vhzS9r1nzV2o9HMd4JG2w
Vd9jRX1UYK7VQ30gN5VMhthBfO0CKNAwnnVm5Hc2MQ269m0Q0eDnURJ0CbGooI5UH6Z84MBO8CMl
hxYk++sZW7DW9ndlNm6t8RVqDWieys9vTBw+urB+U7kQTPTLzcrNQtgvNyvgKzou/P3fNnsbyPXA
R6cGlsHQAAZWybNSiNVARIE+Em5a9VeCqWOw1Lfrrog/UZeuBnfcVw32lt4i0FLtCEAVTk50Je0T
BQOOUmv+4PX3Yyk5IivBVLbftJqPqhL56hJKN176Sdeu4hwixcK41rwl/c7Q2kuPB560xEdCsYme
63WI7NqNW3Q3HZ8lxjgyjXrdPIxeTKoGvzFtHUFlcS4XAl7tFjXeooVYkXkHUCy+UNy9K3B4ZaF3
3y50PCNsihWoF/xG4xPN1qBphqOhcZJCc7zqtexk6cYVSARfK9KghmloqPFuMKdVLLxDmsY7rLJb
MDipsI9diSna1fJzLekRd96H2xYUJd14JuX0jSRpluYrYrgvKSCAfurkurKWvJQwfYn1dq/IXQ/M
os7SU0oepFLqHEHpAU9Kum2U6VLFDWmiKF9j0kMDNq3GF+4dwWXQqNwa37LyvSf/g0KEoYxfG4xM
wyjQyqtMQlvhEElQgJeOd3rqBLWXYcmd2csotyc2CkdgMkQcWsvxGNv2qoi9G4f0ylWkcTyKdR7U
NGEAa/A7OzJfgP/tUuHQlGynb6x76770glgbt1Lylnv1AaOxtqsU51kmJPyoRZyQ2nM1OYNCWgAz
1r46WYbYTUj9jUCZi7ORloFdKfh+Ktx08PmS8NkYYYBAh/6euM1VWHiXxpG+A64qcfunKDafvlbL
/2jC8382vPnfzYH+HxzfLCrS//Y1ofprOvTD9Gad/Zf710y+fpTN30c1yzf9OalRXOcPGwEn3Tem
8uwhS49++N52//2/Kp76BzQ+UjyoAhdth8N68tesRjOZx9C5pjxkms+vFNZ/jWo04w/2IbZohu30
E4BN/+vV3fy5cTL2Yp7Gq/3r938flxCk9uMOC9fT1D3GuyY/FJj+L/N7x5zHiT6dtUlkeOnM7K2M
WAraR3jCZ1KQY3+yGnSRjn7uxnAvQ/OcS3D/rM2aD3dnRexC7hc5/s4ajJs6GmtQT94W662fRRhU
eqVuCVWsiHWOxKawkbI4DebraEh7P2tgRDcz+wlG+MNgO8o6iXWOsNA+tRIPUDKu0sz6sDSH7C/P
OYPJiP3K8C6KGz4X9scMIWvVNkyUkNFdlrdglNr7wnmJ48LPReyzDR1creYLKn7RUmcvIhaauTA+
id+AxdNr0dvX3+n0D9jT9uSgGqsydGI8hummB+0Aw6ZfOf2QBFlir/N2lkQFjJ4vCn5SUmmBLCG3
ZN7FHeHOJ0Y+b7qG1zj0B91OX5eXNXZVskoJD5hn95JJwkVsCtkxmvZEZF70Mn1LNEpWR62wBIrq
o5+jF9K16QD2LaQklvo6peFqiGGdRLjhQSC8RXjBxYzktvW0dqU0E43V/MXGpr1qnOgtr1iIWeAo
OuQl58Nv1Lb2S2t+J1/uVAFfgdCOQbczmwt15qM9MNeimUAuMhUdBKDPrz+pvfhdKZ9rSduiNNSn
mnslF/KOavww1TD++tzcNwryIJKBz5Nkw+uis9VjFAXOZfpdAvO56ToARPa0GsJ0Y0fqU+7l2c70
SJgpiENHCRv1HIUXTFQLia/2bMIPmvBjIihbtEVKDy+8ccp3buB51eTmBUXrk5bXez3Lu1WSDA9N
Orh+kzzXbjMyf2AKYHjDm8Mse4C9xC4L8ULPQ+IHONZM3ngnMuAEG5pjzdnls1spA6SMaafVLjQB
Y9gbij7ST8n2hUznY+iUzOXpVJGhqNM6SJv8DAAihjln3jTzUY8bdEoKu0qsiDsaI6vBmhErlO3B
m1RIZ231li33fYq4lYrAdDcl4PiVk97hQncAceAx9yClzxYWvrqnZxe10J1MwbQuFd5es8QmTqpP
NdHqFbAAchwd8xlAxERimfacadqS7kp+WZKhHa2wKtyUrXGvTsW+QZO5qpI5AYeg3VjqeNNNEf1U
NOF+33gnLPE2laZg02dcho7/1mqReOQ8or49PKLfehw7vOijmt4m1UeixON1pKxJNdfV6IMJYBGU
5rzvoHiPkYsxvA/3sQ23REnzvWaGd+PkvedORkA6m5kRe37hhFzxvNoT0QytkW07Ag6jZkm5rzrC
CSJyucNntRhuOaZE9zZt+qu2YqJjD6I6cd3pL4+WQulAolbrjeCzvPgg5zo/FtLYx3FpHsIwjq4a
Kw646tReRZb6lOSXgpVorNQnDTb7DiFf4Ycy/xjigXCztnSPPaDDSHjiYeisVdNHZpCbjthJMpK0
EFSNYRUzIEjZ7r7SygwrBeUwpzjyy+dOTtjVoYqMdjYc8pq7IbX9ZrkgVqw794VK27VwrCMt1nFT
y3ub0I5AlcNjm4YvjrGt+uQ6NjIELgqLbkd6+sqZy+civfKS8WWysmdvEoKGAc71Efs8GdIDxBF6
FzNjNrtYuUN40cdyA1IRZTxj6LlZTQ9GTZYIo7q3WJQyABdtr91EaBuvj0jErvZY76IVkBQ4YrSn
0U0tg6IK/7TbUHIS62NIJnxKZFh8H6QHzrTBoMzu2g1Vi85AfVsAruZ476xMPf9Q5TLN0OpL59Jm
pzfLrSzpLobFA0qiwdfc7taNb4RKa1SioQpKI5f7XnyXdlyswmxjTtlaWsa51UmMzXXzU2nnFh42
JJihX9rc875qaT9odB1MyB5C64BlOMU3O9LDkx3jw8Zw/9wWFgdTq4BZPAJ15IwSdCUjQS+Lbysr
ygM7Kjy/8mS/qzK6PP2URzfxhHROncDGTVHPzckOtVG+lzkk0NeUl6PoqbKi38dN5ALDjryYZcEr
/ZqcsKDPuEcFPeXxm6Oa4jBM2VYrl6/Te1CMtnYTccgOWr03ARiLm8ZTVkZiHIaasnq23U9HtrSL
M7c4WLnNWcaV1dbiLlLV68mc7uu6eLcHsgD1mrYuWjcXCBFM6nCdxgvvqpvP5uwSt+OV7ZlT+2Lv
T6+txpuYt5j9BuraSVR0T5KKCIBqwl8/UJrmDu+oBCb+Uel33aBA7IzShcSR7MWQTvdl6z0lo8Is
OJfRtgdMlRJ1cjdP6CoSWZe+PdnlXSoAE+C1B9iQsxt2ZyRcD7ZWi1WUKZsReDXhmQl9506hGLDa
vYTK+I3wmDV9UYcNjQN2fW/G5AbFqgMjyUHcCtDyBUVLsWvU5rMRVbm32dStfByZGyFJ63tvrUsv
2tXumGxTdy2xIQJRqZ+bpD16jS9D9d6qlI1C8+kwmJjtFRa5vne30mKjtO34dGns+NyW6c2UJ1dq
TEfczqPnznHr9azjPR007dBH8b6tlFs9Bp2r2B+V2qX+V5EAjVYZ594fqyFel6GWrjyiUlbxRa7N
pLQCsyYZjib9qlOHnP4Je9FI6Av9PhlqB02rr9W2DCYlMKObqXCvU605W3lH5WLFch2OBgwL5Aut
Z506HmRmRmKPgP9khVobyCZ6SaNh9mW9kUns7Yj73mB0WU9lBOAoQg6tQ5F34MmZ2ObfR2Ts22yV
qNVZ5tWdbtcV27ENZCzp9iVEp3JJOG42fd4qm5jZyIp+YDBIcRS2fExNgOCN5j3NDd3q6q5pazbh
MQ5AOF0VIX5jMbQDbjnPe7BSijjJVuyONFIHoqelPNb6pPgaqIGGNDbHivzIKLt9FXLiUkQUbRxF
rwOpl4PvtCCgSoGU082f9W7k1Nkp8DQqYppUQOE7NCspPhD0+FO8wTfufCJAsNuoI26prW8GOyRW
kbIxiFOR0A+YgJcCSTlZACX68MFVhvGYA3txSBgakmjYaw4D1Y6eV+9+JAmXSfSsKtZ5rKaLKEyP
qBzrGEv1U41xnrAyAW9NwkNYRNZ1PmrnPpn3PGh3fRV+JqV8VPLyeR5poSbW3TgMDfNTwtfjTCcM
XdspFGdBCBs3tprvbhwegRW2mx4EII4Mk4gGEECCMlb2jP+6NIGaY053OikieByUVczmNJA45LmS
ld2Ih21t0jXu6mPpxI9DthAPWo9FvXLvmpL+ccP7h0phmgOtVePFzLL3Rr00ntyF+vChuZTrblgO
VEGM3lTt3pmsG3gPlyQ3t1K3gfTEXIMo47AutJwz/AP9o843cnhpWg4YKEGlMSSkSsCh5YZojPUk
vU3VzVep0L976TdZHsvRCSobvqeicOenprv2TH5g6Ax+AiM5EHkJZUSHBqi0KM7t+lueAV3hq1Hz
u4/9ddXHz45S0HnI3Pt5TN5M0KFD6Oy87Axo7trxtHgfvVh2cyb+8rrPnbPEC7BP3PShcTNQV+Uq
U8iHakVv7ugIZdiIPp2wu2vUbgcEjZZHG3qrtmbsmWfqldPb8jxq9EMEW/VB62pgmpo8aZHsqb3r
k571KTxt+1XLovyKixmAoLuV+dBcQgNykWqxuFp29eTdFE4THoTrLDfOOPEjlK1s2m9VG9lXo2HS
SbRLFUTWcyvaMDBMySTdA3miyOZoR/2tdPSNoi1UPq4xqaBUWFXs7LPUvYQmpwBU2B4iBu+CwI5O
isrqpsirIRw2MkNE6uXHfOI8x4OW+OZgPJb51lnOCvoQJ75rTO+mgLwaLqqpiFOWK0ZqdqG+aSLi
suU8DBC1KTUGlwaWa7M1AiIMGdrnjiKZ/huXOiTJ1XVthicjSqcu99Y8NA8gtTGGld3ZDIGBQzig
Y2xI31yKP274NjA7h31wcDbN0NE4rExlHdsHNYuigMjXtzLUm5Vmy2u6oR4bLURHRUY70yREqyFm
io+J1ZU3nmh6S71B6aRiPE89uKYamUu+CoGHKvW7e24phxRhLhlpr2P07etr85Gv+/okZN0hfCo2
sRK/zWHzPJTDEQLrmxAc6+yKLdwJ4ftwPPz6HplBlFy+NreZg4opZ2+rbebn6XhWIZvFnqYe6sF6
r4q7DJP3baOFBys1DGKS/A7ZG6Q4og60TiFoHffM2tbSNys2AYJNsl9HstU2Hd2yY9+R37scCULG
BXc9P16qk7EOVTOFz6PcZKOZr7MK1IvSXzV5qvttm2ZcvPnBLFz3dsjNU+5xEVQdC2KnvJpKLq8X
iIdudcYDpGAabhWMvmy6Qua6JkuOH9UVWtBT2apCeee8UK+6KXv7Om/2rrOfl0OVp3/+z88dXui3
ISJ9sNPgjHaquiceD7Jz33TMLQq6X150X8GormDZHtqpPlVFkXIO3fZRT5PPOsRqNO+TvrwjM2+Y
6FkNlA5F552sDPXUwNE9KdBrgPCxfXPSS3hp+r7peU4mLYTXVjd2sERhBdNgTOeS4JJV5NnpdraF
2ImQOOOx4ykRTwyTwoNjn6w5JBq0nKRPIPJhnFkwgdvtvZgPR0y38EZ6L1wXnL4M095nTdLTfR7X
UYZXv6VZh7Iwo2UBR/4C2P+q1NuPIfnQusFeV0vrROr6tTU4L2XOLcPhrQ0m5xR18K9Kju7s26SV
q9w6rc1LCAc19+mKB/EsNonSwQqPvZXko84Fj/ryObtqD06Z/qjfci2CKBzTk0hNvtJZl24EYN+9
0JOlMREpl4zTB22X81zQeTCHpSMteE1M3vkF7KMOqNLvvhX9a6jBjPWi/obMZ3VJkzHYq8KL1S87
97JCJBq/03VvpbrWhs+sXy1NiyS2z7C4m3C8+nocVJ11BPztmwMvQwcbvYrrZB8XLE39WPGiJt4G
JZCRq+Td8L6Wz9rla/PIflcko4GmxqE70j1xc/RhmRu9R2O57xfKnqPpj2rSo+QyzfM0w6GJyFPI
i302JY8Zhctycy73parzTjvR3STprhDFZlkQlWQ+C/JSAL7PGyzVMHs5BVqC3pEl6SwtPyoU3ZWS
84ypavqmUuD8+XLC2eYYsqxKtHcqqayX8NZykTAv3RcFUECQEfpF857kO4dTWGLSHaqWBaGZfQXW
WN4w05E9SzZY7LfJUdhzWrDHNWfuomTDidwZeT9rYTU9gWd2vj4bxWCp082nmgA/X81Yc78uB9o1
or/jC5kGr7XLy1ouBIEeF21QiOUR67rUPL9chqkSHXDnOE9fLbMk58d9fb7T0jGbB5PGlZlu8q4/
j9Z4l2RileX5wUzB+yePXp2+GnNzm8VjFsAFmneZC3G09CCLWgNd98FEw9u5VCtqKu2VqrRyPSvT
yRm5ie2xmTetp1zyiXttWSC/Fu5R1JRk8t12aAY1owolDU0yz9WyBYw2hh1PWCRH8kqRuLODue0N
5ejOhMO6nww430o4pEvOMG5fNQkRB6V1kJqF2LGcI7bU6Esuj8kYhRurbCzfjGiZmU5gG/uapXYF
Z7ENmtG7qKF8rar2Ia3Yh/7WAP6HlqpBr/dvI8uloWogLGB8vrjnaOEuf//DFMhpKxGaaOTQL8kJ
EHOfHx1Y0ilEb9QXdtG9L1kg5uico4Sn66tpmFXhZXllSkGGXyqelkVgubaml324HTllh7Gob+qE
9FFuwrjnrqTbv7QzvUrFW8aTbwnznBj6nf67uL0fxSN/vSPEGzpDUNtCZ/7jO0J34Hkd5m8QffY5
H3LqdzpjVvzWOdq2HPsnO10Q0jAB/v1H+SWK+1/T3z//Yfy9oFFAImnEWvz4D+tQCSYOQXyUTb0p
Q8GSYJ2XNnCXKGuls88my/Kyiix0CW3Z8vue3M85foPrwYHfezYoHyb1aMctLtqOcVeOVozipudp
jkS8c0k86Hnh+EXelpphqtlkfkumMH7Uwfz5RpB42BZgcLr22k9vxEgQq0dTbG0GnQdveeXL+jek
4y3gQNtN3lAHXnPPE1HA4+ukLGE1dYc9IWTUKD1MVgeiI86EvL85sOOS8rws8SkrcM+kjw64d5m0
99lizyyZCTkT3wDj989CCOsHSxI/r0WxuUhPl49vuZYRj+bXJfuPZkD/bM35v/D4/H80JsIt9rd7
+xeXz64sPvrmtf37kOjrW/41JWKoY+C/sQBmkXr2Zc35a0rken/gYVhwZDwBAMkW7+e/pkS4dogT
RNtsI65y1IWH8K8pkf4HGg6iSMEJfE2XzP9kTGT+sgLo6IEIktUtl0rHUn8SBdEDJFmGzvUGZO62
79K1iQFPB0s/jNt29NhoPeKVGSzmDm2I8hSGzVF64c7Mj+A4rzs1ua369LrX4us4nr5FeetPAJEl
cH3m+zCsLdpvupvckN2+FnP82A/y2WqqO4OeZpj1azcPXyptfjY9cjfT5o14LMZI83ru2eEp+rXi
WwwaD6zvmv7qhsbSrRfH6xw8fhd9b8bfYG3cXz4Qg6Txxd7ECmPjm/rJ4RQ77aB3JmKLeGrQ7DVO
dpqlVaGhP8dC1T9EmA0razDvKITF1ZwWxY1q1eg2+vasJJoTaKaI761Uw+Qsy+uoaL6N9EaeE9V6
5pCKXcLJNGbXXUQaAEkck9XpWzWS83FStWsnHLNdYwlnlZp1c6elGwGZ9mBE5cnQPo18kpD6tJss
6QcGE6Y/aS1j/omd0TbDQ5NO47koaeCZB3imUVQp+9BGbDK3RrJtLF55IQtrXaaDERQeGXTMq9ZV
Av8UYl4UTGZoAlVBmSJkkRzVhkCnrre1u9yOY8KvFe+qDlXvyiiWhCSo7ryWU5sx7jNEh5RANeZD
2NIkaGg+9bPZnJ3RlvswEdFqcmhkMcemkMxEfj1r8yvSXvek21O1bjww5CKV2rWU84c1Ki+GHWqv
5dQ9iSevoD2j1CeFY+Fv9qGvvKwf9iFmtPjTSYDFZ6WbPyPUWhZS5mdjuGEfqfwxfSkj3Jlw2B3O
C5Sro5Yjy6hHv9XLZ1en15Mm+YtHn7TLhurOK011X5StP6uDOHqFcp8j2Wmzvr2JWoqEDtnVqm7m
73L5jzJ2u7PGFG7SW9TBg2qutdyrV45glrgS9l0cCmXbT15NH7lbV1FEbMlihEGxkfgtRFsAN+nW
JHiMAQFzMJtD0+pvq9c/FDn/QOXBi02Zw7Kw/N/PJJbIrXWpenG0VRLB0zkglmQWivbIglfrEnWM
qMTbSm/qTnFLG0v3zHdCxOMzjrQN865sW/bIhKiPg7SaqlU3WhEtf719NKNOO/Wmdg7z5qFRNCLx
8hyQtfvuLqc2q+FOtpsq+M0bojL7tW6jvllylJnXO4Ckfiw2iJxEOdsIg+EmfH0jve/SKN/GcX1t
cxtuZ0eXR20ugYV+/Wc+l4uCeBzXYxyaxzxxs0NUWauSUedBGUexHiw0xhGhR+sEfhHU+Wlvgypz
BHKsbqAjOxkZbRpnHZferano5S4T6q6PpjKwimtHF/cDQT303KoWBJS8S8JPoSYMH7Lsos5y62nd
PiH2el3RMS9a9a5jzFjqD7oxbQq4hYckewgnRGKjFtureVQPVRX3+KkTBqUiQz7eIPdOEhCmif4k
ZvdNtZ37iiAXvxpLZNbJeB8tk9WYpoYShxdJ25uJS6e1T/R6g6ifTnQuWSeyS+I4V8zH43WYjA/t
9xlBO70QuCKOxeytMxhMo9pJ8qHYxcObYdY+0jNOC4SoRbM5+5WM3oTLJKF1FBF43CijKjk2gIVe
motlYd22Q5uC7O9u+ii8QjCp7dwuDpnzN8sM9lUFUDzKmD6ukYFRzhPO0hWGkpFuYZJXyQ0i9ikZ
n+q4199CZpg4AI23pk4+Zem82qG3jlQKw3q+rroc2DgE8om59HXa1tdmrb6SbxsUJWOJXJ9iztNC
X7lyjH0jdU+GVRpAezvVV42RUyKqIDqlL1USVhwKmbQqnr1RKj2m0/VmmV2xz925W0HdZna/0pOF
Is8Ia202MY6aCmw3gQbD3NTUpuCM1arTVwn4/bVMhHuq1TbcuFGGeDXC4zZLTIws2sdUb47mrL52
bXRPkEpzSAvNIPtZdBs5qle0BxFJahZzJv0QkqQg9ei2DpkdjLry1ErtjsZ7x4jfDLrW2pr0iO4m
m95BiDsjulXHlqjorji7NfPjnKmO2RH/GiGR3U+9ceWm+6GwxJo/HeB7j0ThWIO1HHpKVTDRdruP
LqZl76rksyXqwImZNk6FCeGIQCbf9NJVOTIrfHPXJQGjwNsaaTlySjFtkjh5SLrsozAwUHXC0vZh
V3+GudggVzX8al824ZOlDgYxb09VVUkmzPHB1skZMop83YaGGoDltlZW9iYb0gSnKcGCRGo33pWJ
U7RbO37hhSRUE27vMS0dR0ds8snbwsJ+m6SyaQyminPnvZJ4cQvt7hgi4NvkzrOWZsWp6qa1WVLb
h0Wp7uD8+3VUssFh5pwj9Ra55ghmhPSrtuRgHnlX1rJQWtl7EeOIbnED8CcJx+GYlJO2mdaxNiC9
DelI1WnvbF2v8o2WSI1svjVJs1zbXnuj59WNpmQcKS3zXjolk6lRzfZKz6V3cPgOaLe5gcRGHZr7
Wmu941Rpa9xDB5Hucq2LsQTlNhE7tbli+/uIwWkhPdCeZJHakKgIERfJI5btG23AxRuRuo5PCv1b
EzU39vBAJphL32V6wfB1m5bOQ5VH164jz5h8Ot9pqmcrzF7HITpktdfwVGO4S1pmw7RJmoIYm0b+
D/bOazlyJNuyv3J/AG3Q4nFCSwYZQZkvMIokAIeWDuDr7/K8M3eqs3o6Z97HyozWVZbZIQgX55y9
9jb6XRJodLuRUiyBnkBx7H2fNjTOU9TGTRSdPW5isKbJpqwZE/WOWW88pZu0xujNDsUttZIfkamZ
i3xI97XFVLSc9afOFNpd2ln3NpIjUpl0wNppafsSsEhEDx5W2kvXy8tzMunYbhdRf6/QrW1mhYcK
Tc06CMOccWbVbUxuWouh8EmLslp9F0BN1H6IyM+LzrWLSLDo6SZpmf2Daa9rdy9mz1uvRf8VO/PV
MbUIYir6Ycjxlls6Tt4OWVWxZyziRNANc/SOvaEgCWKYucNV5moqwng96t7RtM2DOc0JgzACwseC
mJvKxaxaKyIMPGWxqqf1bCcPWowKFwBrUefdOsDcuqU3O4BGybBg1gdQ27b8onEdP6AHkutQywmK
7/RzmLjoj4aGOWJVAGmI78BvtqlTfmbYAi77vuOKOeu3dOzutV45j8/kQujInTAk1AnXFv1aht1W
acyWhfCaFW/9WZfOawwHuTCmWm4b3XuPChyry+BjHhlzxJqBQUseM/3JhoHIyPYxG1mEAd+gNEJ8
1tyvtjKPqR6eRIDQqCD0Bq0Ka7UB42zC5MGxJVehWewrZ96EmWGdtfRHQXwZcn8nW48rvOMlTrEL
s5yXNZ5gYURzjwhAzMS+tX4k1yNbDaiKw5ntdtYDsgTQEefdOdPdj1RCwnAZ2Q80NEOTjTZyKnvZ
yNTZcBmlEze8Ncl6iCLz4MbxQ1R2O9eLt61TyEXaW0+je5IWi6+ETOKSjMisq6wP28oelSdarvzK
PJXpWJ4GRyO1r5AXHDk5EGwYIK9IWbX6/WB+JWGOIb8TnVyzf2+iaS3b6LtJjrVE1TSuWpblkgRp
ItBTt4YGYxTSEndTT9Wemmic9KcaenuBv+ONJiWbojt8CVIhHwZB2oTCS2VOj8rQnwhnCJGaIVSV
5feYmRIgCtRbuD17b54ulTe97aIAM6qiwhyyPtRu+uUUqJREfmunneXVH14tCDRIDoWJrqS3kM7o
6U7z3JfwO5jxp586P1/NPo2/QC++dcD3qYQN7fija1eG4B/xacwq0rJMBzFVKdaDkXaHhvWEaii6
ahZSlw7NgudyL2Mm2Y5tyRRkW1MokamHfYOVNucg+rSCDIzWzNfIzGBndbs7FGO9IsNZbjHN/3YL
8U4ZvoxZyEuHab1ZIeOpPRuVLQ7b9I2vrS9Wvsdb8KbPEmG+FqDYRnUxjNUidyW50CWqneGW5mW6
sKfw7OnxS90UXPleAoFTJwdhSRKbfp+WEzeIbmfhw4/lAgPb2eQYgCvZOl4ar+BvxSpy+5fEmJ69
2mDCmiDlC7qDYUuCJ3N9uDf65KBPIakeOkcnimHSxFr3R+fzb/6gNRs9mR/1qVqZpOIpD5mXUetU
rGdw7MwpXjf1QdPv9AYNNBdd/NTZL3tBaqPUUmo221iSFbrnGLq67vxTpEmyEXW/kxp8rt0cR5Nh
ld9lYtlgRramuH3XEqQcoHyPdUoWS9RG+9YJl0ZP0k/V6E+6RI/fFv1LTFBvGRnGCjWzeZmyl75v
eJd1vw2t6OpJm4ncNPKol1fGGxTy/dlFdbd0YSUh5Qicp6jah1WxS5PpI/Cc+6CeER1mRNPiQ3I2
2xmKkqG1WTAUgKcJFpQu6IrYWhqfU6XWqp36hY1+ccEa5Lt19T2OEfZa5o2xDJtPVE7+TnTMvstx
3Di6uBYhWEJPyzZBQLVEG4axRkcO/J7oQm9pG5O18VM0dYYPhuUU0bmzk8c511bubF6Z99+XXWtt
hW2tZNXXKCZMscuBDFPXPNcJSjq98p7daF6z6NIhXGtpzbPooKblukpWnnG0ipi6ow65inU//Kjd
zK0olkOFf6eVWB9oovC1yMJuWabFj8pbz0gSBDGZGwdTrOWku++OXqDP8mxCMAQhTBkyjlJ7DKV2
yrXhRZcsdX+s0mXojbe0C4/hDE+ZIF806gN06JNWtl+US091hGqTfJF1ESMi3NZN/pKi1CClh/0N
J4jO47Aza/O+ak2aj3bFydMilrDSYmUTc8Xsp2MYP36YFR88H4mAzpPmJ2FNTHzmxEO8z/3A2PhV
/XNonV0hXM5DmQN7BCnztra5d1rtO3ONH3MsDgbCxUgWr/2MfyXyFap/NJVG/QpQ/O1PlN5N2p46
7k1Jy+HXhclPQpueM8o+VruEnI+/8ghVgYuNrNVz/mb+GUmIX8SvhWgPtohtvpN8k3bdZ9oQmach
9HTRsAWNUpr1fb107HmbEmDSI66D5TQZIvnvljedRJFcirx7oMcFmP0jIjeaWNTpJibjYA9EQCc/
vN76MQf91g36Lzc20KeFr4lPhYNEKseMI8Ppamzt98wrfo58RKSOl4mOyzrXubTh33soauS/hIwu
+wGGZdBasW1DhAvgFQ9+hd3O5M13hHESNed09hKXs+OEj/CmQ7e9MWKCZtL80PpY5ZJActY9lEkW
QHmet3uDu8qi8o2PrMA5J/Ofua15DBMBhipUUVLyl7tw/hjhhY10wlsn5qHkVF5qwHGTApsHDD9+
7SeSEpjYw1UzE2vtlynPN9YbRpyfkhhZEWAJLiRFTwBZh0yFxo4tqKhUPmFkVZjzVkh3tC75pvx7
J/KsZd9KCbmTgG8MADy72NCqjJf5lN6nmiSnphVcLsWm8yiqZF49ldq4t0xumaY5PTpof1Z1Kr9L
b3zu8/iFuvs0GArvNPSrxSCtc80SZWHyiGruNlrOFoadXDxLHgQTuiXePwHJ7WTPOROS06am+yWM
bZpx50c0OaEZIBy6R0fshJCOmvuRJ2aBp1b5Wk/pQ4Al3HqFByuKotgk+zVeic5bFbp8//WlD15z
EoheSL27VGbXrxyf7Jcmcz8T233ukQNgWMIHozJD2ugfBVmvi8hk8yQi41C61aY0s+exbHJUTs6d
CUSkY1FJFZI85GJ47MhYhzk2935nk3lmJuuGiJuy4O6QV6yCPLdJG+acj6y7HHeUyUPcTWuOIs/i
U+TicXbde9Qol9AkXM1j0TGboRwXm3BCwdkOxaWSzN8C47ks42s+B59taRvQMd0OG5I9y/RCE/sj
1RwsaOar57cXfC32Pr8Cpw+Ped7JTR8gQY2Yx5r1uTNu6VSSwBcaH6Wwd7PwSSnTqdiKIMmWDka5
/szlxiFyaErTh+LmMVGdDUnr01ZT/fGgXo/x7mpOw6ssoo8mTnZV5EDjafhoUORpUfI9mKJYTWFP
77HrXybTzXayArmqi6+2sdhjqqYk/i7ZBRTTuZ9Sy31FSCTZWvL9UBXDgZ32lIv5Y8jKZMmxdCsZ
Ay2Fmz/kc/fc10qFgqwNyONmes6HYaNJmz/TGeo36BAgeFPyrcS0/czwKhnLT4EGyJTzo5BjuQOS
XekC4omwsTAMn1JhLsciv8N+5klO1l2Wv3cWcVqBH3/XUYz8xl+VcbpH18aEmwIjmeyXeB5fw/GJ
TAZSfbXsAaiAO0+nb7wczoyxVNudRt89wK9xBEP4LvWfpVl94zxLJdPLEx3sNw58gYycSNuhyAlU
DzuubN2WPFJWX8l/FsNwMm1EkJJnJm6BM+M0/Dk4qb/oZH3rhHwQuXmzIP5WfTuaoLWb1rU/3ARt
fVyapzjhqK299mGaaa1OlCx+lBIGbn2UcNCy1U+NPTwDuXyGvs62X6SH5OXXS2NSc8imihR0azoE
Qr6lDQhrzH1g/BgKg4WMAEVEwz3Jqs4q7KfnzkePquyM+mx47brxME0xM+yu3Yl2QmkJpEzu226c
smZlQaRFWX6SDdnkvbSXeuT99HX+SG6lD7GPLCGe0pJ766vw9Lem8z8sDFzs1mDTHDbmJL/pl2Ma
RreEBonP9xX1K9lZIAQVIGOGnTB+3TkSmeEheJvKhNBME5F70dD2LkqXrqjlLCY8s8LCL5kG4BLj
lXhZcDGoppNFHjMHmYoVj0ME5dFD2RgPBFv59IygI2kso2AD+vQ2LpqiKeHLA7UgYzKKz6GF8hkS
IQ17ufCkXi2q1o0WMwr1JlG2Gj5hhVAEk29tBjvxV2Z4HFCJcueY7vzOCnZCn+7DEaVP16yryHhp
kurkhuO7XXXByvTtp8zKT3UK6QeRvURNi9+QPi09TIS4GLXpFCEz/qHrlrvDJPu5GLl5GZ62CUpN
39Wk3FJnYPshSCUzPSZOWHs9Jy1PcNNF+brP0oCb1VgRbmL7y8I27qnfrMPcFMbJwSBcH337oYfF
X/mzdwy8kskDkO6zzAxKjdm7sR1amyYq+8c5NO5TY3r3O98/JQhArzkWIeP4DQMZ3/J8nliU95md
8VsJcbVr2zjeDYqEH0ZDvJQ2aCOacuK0e0OcqomPG6bFvKJTA5LZgw3iWKZqrITaM+u1r7lQvYAy
phun0zdfxHpc3Ediq2FpjkiNFkRaW/Vjrdf1yu9ifVsA0j5WZaEc66q1N5IfgypYe+fcJSooF1/4
za6M3sYjJPNUdA235LE6N1EoTlmCPDUPNfc0+OLmr8KMaVPuOMF6ZMpI28RxTgIp0sKr8rsoHOXP
dBpwtRNmtEgnJJ5+N+0gXMVhajCPc4PqI6BIp8PQ6Vc6DD7pcFNyjJNMGYNO9DMzGT/5Jh3YcU6s
kwUVsY4vJJfNX9KQASWenB/qwZh2edDXOysV2kOmwc54rel+hZw32vRffxIXJ3lvzFeCd/M9fSrt
lwzpOfH1C1tL/qn72k4f6/DgNhMtGs+ItlGNJD3Ws6OODxC8MrALCeLViZTF4NDSK6fVkp0N9ePX
/4rrRltQA7qUfIzuoupO+jqN1zaMUdUbPWnOFrnCLbZWZZ/fpbnMLr9+ePaQU5L3qM1bYuI0E2sd
AvCuaF+bY9uKb6gL85pa2lsfOWRWjwhm/Fm0+4a4xFvO/ng2YuP2699+/Zic+BIM0bclaSTPfJOs
k57M0t5i2KbrKspP/WirG4qudKdLv30spvTdlBWxgIaGiK7rUhiwLHzI+ineeal6tPksoeOUN3qQ
jKv0WBDJaIqzP6EPnoogWkMT4AnWSfYF3UcpmU38FQk35FIDsnpEal6atMefZPIJi08IVU6jq6vh
0HRrilTe5akkhZLs2SUEjcfcb25WKIvHNY5MUEpmfq/5VEizjpnPLGqwQWj6rCyzV0+4XySXTxtb
48Y5OzxGbY02AqIkCef2WsPDHL3G/MHsZcnswjhzNuoXn3a2pbfz3RCPwHPmKHb+hJZu9qxyTRQ0
sDxc1sGgye2llX90YhnsU0JCHfrnWzpSoIlFHd/1AAh+V5+mlvZrFdBnQ3O68ksa1CzsK8ATenw/
n7p1lpTMEdgyO60LD5jiLg1PkjZcsjfHNY1oJOn3SOSgMTxvbRtxSj5r798RdE82yWvlgxG7ke0c
ei+AdSMeZ2W57JeU1f6uqad9TWP0yEzfR9xePRpNYT1x64DKasc7c9Y8FTNNYqNnaneDMx0FAQU7
KbGeVJGdM15cu9kP5jtwj+9+iAENRth+DxpgO8wqPDoaS/CC+jvmNwaZ7A1bmqdc8QTOBFaQnPSK
PMYRcEtaHa35ursL06gmmVvLV16U2Qjgyk1Vp8Y1cu5/Lbl6HPtz3aDsp4nmrlxOygO71F4TebFO
GGOg+MuuXP/rbVz3M947uPskUjQ8dfF4zoJ6O/nztCt9OzgoVfmikfiaaGYhziOjy4kO5jFq+oNP
svAbzaxDkFCTVpokVrUgVjdsgcbo2wx3Qdk9+w3KmFY2P/muS9wMyufOdZXcavbugbeyveVz6lc4
QVWh/hFk/dvsNSUQItSKgbH/komCdmgboAzHpwful/QhQ/XDRB97jCln+slGMKnl2m5KRPrw60fq
5J8GJ/isF4fYssRDULEEDB7gsgqak3TFmmwvnThRl3NrdEhtXdo1uqkh8t9yOXdbGuhiDEwm/NoF
XZhcG4kH5SGtUysICcY9K96JhikJyZ7eVrYVNJEuYA+w8PJMNnVZ+mcz0LtlBUnIBZQtd6TnMlf4
sgSJ1d/zdKDhzGs6eLZLRS/m9NJa8iTRqyMFMOwjYr3sUKEglfOQbJyxO2k5U1fdIJvZtKeHZKKf
a99J/Nm+3Ytrt8U+TTVjTblWLkcnOtRhERKLPkDOa+PWNYzH2J4bTn9umqEI3XUtyU83TXLtmddQ
L4azs4PN+e6N+rOiabSxLWSxVNLuAXr0hug0aXLzqiN721Ln79tMOzN4uKRlgzdCKNY4ObUrI43n
TblngOtug1JUS4JCigUuWGBnvF6fMQG1edw2npmXd3Zibuo2SK4lh7E9WSxByzjhbEP7owTAHZgp
UD1YzSZ1K0QlKKykVvcHq2QRBePei2jveI3DTtUmSLSz6DjDdrHuGqZTvbkZYys7VxiwlfQrtvEg
zG0p2vvQyRu0kgQbC9ldjTB96MkWP3Q8/ispjOdskjkJpWwwkXdzLevSdDXHukAaOXDJFrG1GvO6
WJkdzSSbARSvL/Z1fR407lWsTZmndGT66pBr/VZk6cFyZby2dMbIQzI9zEXLwCxYi9bLuep6i3bQ
j5IIYm64LbLUkvrNojVcOz8zk2Z17KcHM8oIGWiSE4Xys6th5daUA20307Ww5oTaTGxZXcc8/5GN
LrklcfCzbcSjLaLgJWj0CRoMqykvTKdN1o/NLmr9pZTdsJ2hSq51RqtYRB35SUPRrGpb7AZbNqe2
0qHVLGM524a5cPvRXbvQysBk2crIunTXodVdZOAwL2jONeU0CBUb+s5FkF6cV6n9E25nkdB9K8s0
fCyy0TqKCvmlKOmaNHPbnm07ypgIESykT0zzguR1nndD5PkLzTbSY2QU35VAu5BULpYetdy0mP7+
5OO+zKlhP+Nsda14Ugi8nuezA+bqMlDaGFVgbg1T4cpWTH/RkiOtaCgYCqmsgKX0R/jOPGztXUJS
yj4AsFuwzcqHjhl0Z9SMz8Y6PUtNO4X5NJ9ddLyzPx3sJieli62MknSA0+iKdRt06272iD3pCbxO
6vaqnPNRaQ/9iqFCCXvkRSuXliN3WP8zD9KfKYbBXKWR+7Kc9zk2KFsZjMN6GsPjBI21HHIKlUEM
9sEjgSGjzKDfpj24OWJdD7lJPcgNm3e46vupXoWVS7PACp78UV6GoNs2jdfvYPrCFTYCFY4X+jbq
pvpSxqFYahQXRjMOW0v44xrutV/kqZ0Qgkqv2uiD9yru1shQuU5ZPkEGGfPoPjMW3mh9GQx0Hbqb
u7TCJdHLP1292DTZiJsstpNu+04qVBlSEsX4SE1sNv087jyTkrqtOIIUJouzh0uF3Ub5ZtAEN4uq
yjZ1NEbHAR33MuJ+xSJKYPMiH1/kVjxgXMrGO3BBssfimkzsTE08dDtaoSxBfWViQGcH8oW0Xdq8
dmJs59g6h4L2Dt3/N8yX2bINrltJFWGIaD24WE+fqkDzlz6+qfSX0YTC9HObaPa1QS76aAVsbSin
3HA7C6kfeht7NgxVz70CG4W/rhToaCjkkXnPulEQpK1wSAcuslaAZA0pSdglNtewk6aCKONfOKUC
K72mvrkKtfQcdVoTMwqCmcJiOtxnMOikpy8VqBnRjuTAjnAbkU/4p9/lXsE4BGedNDc27MjVtbD6
cln0DOx8cPVrrk9wRma8TRQoWrTBqzaAjmK0t7cVTNoqrFTdg6HNYE1rBZ06chkpCJVv54j7Lfkp
8KmzAlUz10ZDFIvLpCDWWuGslgJbU4W4ClhXT0GvocJfvaTcRf0MYi13FXzsCCcr4GVtZfACPmsr
kJYub3FwFVw7QdkOCrc14W5r+FtPcbgKyI0Ummuyj5cK1tUVtjuoia4OyBtD9H53iu6tbDhfWxG/
pWJ/paKAMetYhIoLbvEYS99wG9wyN+nLLuSYYbo0K5w4VmBxpxDjUsHGGG/0O0cByKVCkX2Y5FbB
ya3ClEsFLDcKXW5gmAUss6OgZlqH4cmCc9Z0yBrmFqp5A7FG/ZnC29iM1jY6lDTMJha30vtuFEDt
6c6dnCmUaRaEdL676Cf7EMC1Qq9t4Dcsnu91mOxkoBlhQWlHCte26Hm3CuDOIbnprNMqh+1uudCI
DgGjnNoHT+Hfg+pddQoJ92DDQxoVa8y9tUVpcjkWbnWNw2FXNrNDI4cWR6Aw8yhiekBS6N5n+/cU
im4rKD1WeHpqD8yJSyQYT5PC1/1g05XayoBq96DbIxShg8LdBwW+q/lvWpt46GWgPxlofIkCD1Y+
T/Fbbt6qsCalyRrQU1sVwdHw9WTHNtD29DBfEr2rUPncMNkfkXI4AKEA+twOvFutoH3hLnuDS4Ex
9vIQ5v3jOJJHH4z1mzOaTL9B1WWPLBJipt01yTBvxz6AZWSWxJQ13lkBXdeI8ikzqvgp7LoVXRX/
CL6N7UheffloKmnmdeWO7++18cGicSjAuytdGsq0oMa9IFA2BrEyNJiRRtBAzoFQc3FocD1AHgFH
rowQuNQ1S1W0npqKh9QxMEzACDy+zXgouOGbpsfyXHbLWVks1APKrNxocQrlFfV6zwPGZCREee6q
TpTGKVZGX6Mf3bSko97uuoWJp4NU5g6xl73ZAyM0Zftg4P/gF7su2xR2N14G+yvQ8wepzCLS1H+p
wxczA9i1lZ2EoYUPU4pVtzKa0ESMQB/vCTAKY9mCly1tfClS/CmYbYp1kSEGxQdlX+BhUSozi0T9
QjJlcJEqqwvNN956ZX5h44KRKjuMWRljcBn81nHK4Paxt5R1BrwMcjbFziGhhXEJsNjg1Fi5juMe
UZVFPeI29k+fCaoF1OPytXKVZ8QxDgu2ncOgbDwGehIxvh6WPiJBSYsQO+FjH1n3SYV/lOtF9Evw
ZMZKPZyxS6SdiRhlPvKA7IXVj3vcf/e6Mhahozgn7b7tmWs6jVffQUU1jGzc4RrQzqTTHmLMFXNe
9VwDLa4wXtV/ZMrOJGlRZNQYnCijE8vtnpDb0uXHA8XDCwXznUf8P+eFZn3qNAA1yrs1o7UzIs2f
iRVy58FXxVYGKxFOK1kNEl7gvWIF10xZsTix/lq6KJCEhUVHA6HT4tsSKgMXKEZrUyFwQ5KDQ4i4
w2tZck+w927BjTiezUMRDVd3tjcShGlqcdUX3utURp/1zNfjlcY3LaQf2Beba2/KsmNwryNGc0rX
fB19Taykl9Uor0zirDULi3S9PeBYgdsH9j4bPe2ZWRbVXZoyD23ddEPeEH0RixRsyueTgeNzK8uR
66VOtztj/py275Ur9EvtaSwSf6R7nnaUJDh6bdsq//IrPXholTqP5YiemWYQEs1wq1vaZ69zPXe9
QNuYJm6M9HAROxvGlyfNa5W5dDXsUvm6lNNp5KK1MmsOC6HHcI9iluc41S5DEzr7Kem53Q45bU6k
zoZhdGsN8c2imrvmHPW0vOLgge3f2iVkrN+cAGOODHN8ZhO8LRs1XaJrfEdtxX47ikvVdD9Lo35L
LfyRTfQs+qisuKkqsLr/NEjFhcfCaDZ5s8xwfGSCHlJfbX2syLDvB4+CNIQ1ao1xHTCYPBRSt1Yc
8TdKnISscPO1dSWuN0ONGihJvcscpNfGKetLlhx6BmNLPXfLdRySiN7pDiKwqsMrqpm3pQxeJvzK
TpVZYeNqjlSbaJFmvavXve3Xq8LID6KzPpKYGVmkNTauNzRPcJA7JlWhLa0peAXSnzdIsG+JGRGf
AS+1YZQrff9QUfE6/jC9oOZaxvgx/Hvl728hGv/F5mDJjuiX/FMTZuufdb9uiVkLVyruYSXMYToe
NZNfQyj9eZ2ihcyDydrNlroaaIxe+hGzxnTcjRlFZiQwnDAFJ9MUTK90+42TwSA00HvMYmoE37/e
6v+Ha/4QoQPx8n+2YPsfoFlR//4f78XXfyzem4/+6/2vlA1/938yNq7xD9dxaYTgbUpGMJls/+3E
5pr/gOYwCWKyLEsHtvnfqTmG9w/Phrz5lYyL05EK8/hfjI37D9pwPmapvoOPG3/i/4WxCX43YvNd
HkDKN4d3hlX877BbL2I/R1g1rabttGXqfJoO2ak4eZfqFFy0S3oX3+d3+V3JP/VdeJhP0XHcJ0dv
l+/KQ3lwjjThltmqPWeX+lyf40t51u7yc3rujsm5OaIN3le7cMM/u2g/HpI90dKH8hTf1af2JO76
U38q7uTJWoaL6aQd5F7us924rQ7urjjYx+zQndHkXapzdUblcI4u4V1/FOf47Oxxft2Xx+kPK/Nf
fCEGbUoDtzvM8czfU4SyUeu5ECKcneW8Sk2xkUxS/vKo/AuO4U8v8RvZaOCQyHnHS3gaogEHEQ7T
tX//EsY/u4I6Ko0aToIPQQ6Ob+i/p6+EmB8kFo5AKydpL3rxlXb5wTRwWIqxP3blmUvee54imwqw
cDHlfYf3cpfkVGSfcVDwsP/32vi/+cAMv+FXPMdUMdl/C8Ypp9BsCz/FX1m65y5L987s/CED/m+f
l5dwDYRYDja4rAtW4F/5V60PXdmEeDHnaHhm5HogIgvb9Df//pMYf/vdqaRPiwXNwiXC0f5t3za7
OOnzwJKrUqAF0epL0Q0vcRftMiP92Uz2EouV5UBaxpA7Bwxo7lwR3ppWf0KZ9PaH9/I3UlVtA/QH
8WykSe0Hv0f+hDV+9lnK4rVm76tw2xvThBs2sPf2TJNQv4skxVqU2FxinC9Ige0UIHshvGEx2/l9
5wXPmZdAa3TbrrAOTmih4N7YI2ZcBL9xA5j4URT2BhHWRy3bbINO/ZjlYmNxGQMppp0SBJjzVOgJ
U3hgZnaIGlpcC6PgGXcmylLhq/lyv+yM8QdvZ1Hq8+uY8P9r1O1tcuWepXhX2+ER/zeEqAiHx5Ia
wiGsIMS220vtjZ6Rv2Oi2GAa8x3SDljU2vwDYuWjw/1h4TGcgyof+Q04XBTlHvGm7UZvWtbeYq+5
JUT1LOowvUQC0Xs9LMZguPU9tFzKF8HV/lDHxygvyLHS8AweO1zmmre59FpuySksmo1yhKG7M1tf
Jpv4OozwE7GpCziRe1RYgBktQUCGksvUPpKhXilBsNkXgv8iQ15l7M2E2+l8FYBX2SyrpebxdzVV
2PnYrrW4JfnYbXg4NADXI+FMB/2z0/tVmfXVMnTth9pYUy1Xy1SprQfW2cLNnFU9DEj0m2LbSvtW
xD0W7clTOSgro8Y+2rl/l8+9Ba7R/2Gb/Pt6w5mapQyeZlocHr/tYeYYe2WdluNq1KhLp3QTl9km
9ao/POOmWrd/heBIk/un11FI5F+49iaC2PFb9TpFsg9y8Z53SOps977sk12PxKf1GXf2MQTTfGo7
n9i3eRVkZFkzyh6dN+SuxlBdy9DBZ4vOIAPLAO2S5SR/wPV+B7l+vVGUp2QPsB6t37+Qkkt3Dpoy
roSebIkmWYez/jQGJbbK+h9izv7VHgRKTgUEpG76v7jvv3wn8BJ+Vcx4KpmMTFrclzJp/ukljH/1
eUiRIkVBN10Iy9/g8XKORNJqjvx1gND0uXRBc03gqvQ+uI16dxyM7hxRWY8V2mT1gaXEd0PWay+t
r1GTbbyo+InQHUcF42kMGXNXyGjb4Yfj9RCK4U29+7D21u7Y7uDKrzMuopAbzqgEFOR9hCgZVoO9
8gNZrXpnLpd2P6+HDiOlJCCcy84ezaK+0IM46vN8It/lCI1ycYd00zXlYe6NJ+irwpQvo807CsQh
9/DyCrOflVMvQybUtDzew4xYKowrmgZvy0nJiINVmLfHkkU6oi/WUQxqfbbRI3Q9Otw+wweayYRx
90c0e0pYYRY5XwN/1srT98qKtwUSioX3MiuxqsFINcWkEWF+hN3a6CWfymrdVGJPRv4pBMXS1asl
c+hrGZ2zKcHFUmzVN65b9VpUxtPcJXs9kmi86whfCm0baWudQi+Q+tPggmcaCCGR8U8rDqD7JnXv
RxezlMDYzcgwI4eerRuc8yDZOmFFKzQ/wA9fCC9gr8qDrdm1lzqKNjXpR4xgX5Py4iUbRtD0BOq3
WaOZbTf2uq9pPg1Ur8XUmwv8rH9MdgVWUK8HTT2GxCdP5hPM6I9suqs0bO90J10w3X+bkdoo0mLm
m4FrG7lQuUayY4v8VE9vm1eXGcdKTZ5ci99lihOHY2LCUaEGx6TSw3ynNZ/cqEDjb3zKdj4rL7S4
mleJeM4RklWjdjPLXAOf6F/CsT5SwS2j2j+PfXvMxuqa6dCqMr7SZdB0LAYL7RwYEUNEBD4Zv3c6
8n1S8zuIHjmn39Wepvf+vazjc/tQsUP3waXtu6NWEXzdiTe/aS9+qZpx1bB6MmSyL1Bd8EVuAnrZ
9TSBWOin2MmXutUdnTwGfEr2llFdBfTqILL/ZO+8luPGsi79KvMCUBwABy5ibiYT6ZMuaSTxBkFS
Irz3ePr5kFXqpii1OPXfTURHlCpEkUlkwhyz91rfWkdBftfEvWsqXNvOv6szflueJfus8C9pBG4M
FW0TgiKzQ7rv+bRtw/ZzWRW7/qkZg53GkE5XY06zNPCtEX2GbJXAZ+vazPX7RE7HjCupFI9jMx2Z
Re8jrINtZH2L48xwgZcKWlSY7AJmnrnYOPEelE5fNYHsABsh8U5yLijgE/DunBxjqyZkJ4oSNDPK
26TvPyP5yBcTgvQEZGE3bjGm385jrKitR83uvttdtcrD5jw6461aVGl+G5N5JApac2kDXswOd4Xt
3E49cWhxv56vvhInsHKSfarGlMSs+HtYMO4P4th24j5SO6CVu7LvrqfuGCCJFdyMNOqSvYTCHvT1
oUInhOHjBcHBN6v+ImXyFANaUzqgjPOzNJa3TkvDtfGIqs5WQ2xcg+/bttyHBe/VF9XnCkVmTkxY
07ET4ak2RpqTdDSpROZfdSfb2/q2Qe9UTHRvA3kNd/FQoFaMTgmwDy8vvmLJI7Bi1nqqY3GCJLyx
vadS3jfFCQvpRRbo6NASbJwRq3InbD6bLFw7Jdm3XVdCHhgXQ9CHlA3TrzLO1vNPWJU4erRWWRS5
ltZee020mV9h9uMxUM1rxSdnIM/3I2/GCadjyJA12uXB4JxqPuY3M9sqMRRs3XxG1kTliSWpAv6j
Sl6crjn01XORp1uCks4z6xCipgirKwr18BKaz4pv4Y0o3JqSbWduvEB7aBQVvV0w0Ctzrue3CLD2
zmcVUDoBsupgW8kSP3H0vcvrQxwD+lJ5ytCNI5e/kp6HlgYKX8uwrldIS3hCG6ZwkiN2BZ07h5sn
8f9eMv+3lvFBLWPeHv5rw/YLJ+T/4DMMk+SnCsb8ih8lDKgeGnseYnrh4ZAywRrsb0yIqX/CZKdr
tsNK0PiLBfIDE2J/IjMdE62pUuGav/fvEoYNTF6wW+N/tg6D/h/l/p4z2H9aItJSMNkFkfgrMdK/
z6MVxSRkIEtUqiJcTSrMHkssJy/eOAg4Lgz/CfTkhoIpfsyGOK9bRSccA7SBAlFkxhnJlHTR/hF9
97YnkLpaVoSas8OE+5NedaH1Vz3tP9LvZ0jHz2+XNFSH/bAgqJa8sfc7VdGVpaV5EvjUt87+6qvk
g3qXOUX0yY8/KAP8/lisFE0shvQk3tEFlNxpBr+1YbXxVEUASUkq0QfSRyViuw8WwPNK/P3ngv5C
rUHXNZal73bGQ+P0em2F0s3HfNVEHhx8Ahp3VCHou3zORnxNbN3e3Ke/KSz8skg1yZzmY5FtyE0I
LOrn3QE7Q7wEEWTFafiGVNmb4WPZ/RBc//kwv55GDkI4FTfzvO9/f4cFVWpARFMQ0MgjAAyMHwt9
vLC6Y4ob9YNDzZf/59M4H4sdFXnZcHmM+b28WdyPU5ukZcMl0wt24PLIBBXlj46au72GwDkkc+O+
YQCP5Z3WH9P2kJI4lxkNDM5nq/oMPxMD6KZunpv+DpKlTLGiluwun+HZL4SBBDs7pNO13nM9NBSZ
qPxs1UUnlkzu8FR6z8TaJemrQS91pI/QQG02WDn4N1Ddlm3ou0r9alm49Yn5aTT0iUOEwqFZdP1z
lh6U7h56sHXf+P0mxepBSG7Z3OFmWHTkKI7Ki/q9j3JXwZRu4nRtxSaKsq1RP+PE++BMnvFW788k
ngdLzttTLtx887w5k2Ub95ZBI8VVI+22Kb0tZO55qbjQMdlLxd/q6EWc4Ynk+SvZ9XSLYbXRkf/z
BdV+vUfnwpegDK/aGlf23T2qkIYZQ16VrpHfCUoiYYqhOSeZCRGGYGtqB/lLkMSHmP5ai8IvqPIv
Xs3GUZWvsqaYgmrloe34jq2s1RKXyzA+9k56Panqii72WtjtPrSfO/k/O4Nv3joF6rdnsIgUnAnO
BHQjZwlDkzD3qoXVoThY+5AEqD5e+BYgoHaXsRbDS7Ol2fzn0/frqPLz2ZsflzcXEZG5Xcqct1Dh
uHFM3LTVk8CpJQXVxLDdFYrizibFPx/1dw88GSmOBgOLks55c/zmqCi8JlHV7D0ptMCSx0ONV+lz
qeAzHEMW6mn6QVTrL+UUCHcUarEl2FRVLGc+DW8OOApfUJEt+ZixvxzGB7b4C2ipHyQT//Zj/eso
9nugVtDLmbFbcSt2YI+/y/Al965S/WhGH3yc3x2IrgafiMgYOhvvPg6lP3PsATy4kX2fkjTXEzQV
oqTDVYV/dP3ni/VLOYRzxzwqBEuROVXm3cEaB0182+Xgq6uXPhLYOx/+fIC/ijfvh5I3hzDfPcNl
j09Rj/k8Mb4Q1E5LybZDbYK115JkTjIaPeENLOm13SKBRVDOJtytUAARUYOygVw/fHN9RdHYg79u
EkgzbAsdEJaKvLPGBxyNtz1SptEKj5Se9wryIy9xW/ilqDV2JPDKNrmzGob4PMeRSjUxju6S+HXI
xC52hyglyqNdBoG1bv2UPFKIVRQMqYe5RY3uwcNgGSDU1r/n3q0s/HUAQ6OffNd/MhtA+uzqjNS+
kJbYWRi1W7O+TD2VnbmHcrYmQDxbFloMwby+mZPZVHw3sgEOKB99ZEpRa62FgyUgio4N2mX4DOj8
bJxS2VpE9rqonZU+Ah+O+63SZ4dEG8j3a8FL2usw5W2XwxYyw35KW/Iz6psoqa8aDNyVQWayeoOZ
fjvVlusbmJqSdGMqAXmlD7nYywLXnv49pRga5jkIdnsr5kRFJIIjxATibGexM+YCC9R1d1Im9Dbj
o2dhfG0h7FIsiqYBMQhhJVWyC0V0TH1ayFRkglSs02LjB8WhANdODXLDfbwc2GXaTQR6yqZTbW0r
s1rRmt6EU7yi17uLjO6kKSBglRqi1lJptdVFq6dXJclbil66ZlW5HG6tYHCLLTCiEPzbln3gUN1n
EyUS7c5Aohvexd2VFVyNuUBcewP7NRmu6vEWgK+b9pcO6oGaZYgFEftFkJJZQVc0KnWbab7bjRce
BONZdieC+8766pnbrr7M5W1jAEPAamA632JZL2KF1huivtYC8COX1vBYINhFPgdcNSG86LZkqVNE
BswPl9qdNHE/XiWU7kqa/Ei3OK5lesu6hG+RojtGS+jY9Y2uIo5EOqYDIDH6dmk71feR4ETNbMn/
3WaCp6DVNoESvza5eRrq4NroHkN8c6Uj7lrEuKRdZOEWrTiKdRSV7JXtcDMiBzaO2eTsSgD+bUr6
UQhwKjO3dadBsAHHhKTH1NS1rofrshcHXcXNkdMW4AQ4gbGPsuirNJ+5VEf0M9dBzs2qVniTvymw
gxqdKE8cwjXJ3bEcIWlkJ8pfsG2G52ggUyNvL21E7kTbQ98wt4asviTxHAIy4z7wMkkfXGC1xz+H
zRlCOHQOjBAY2fxmm9liTZ+DCIH6qg5WFoYu0/auDee2nL5M1O7yclwa3mdkA+j7Gk6xvc8xn01I
coRVr4EfbQxjHevRGllE3n6LUP39eYxT5yHslyGOyYftHQAD5wxjfDMDCQoDVM5aprwyO2WUNqpC
uLiZls58bpV2WzIBN2NxV9qnPx/6dwskepQ/jvx+gdTpkVCJmZLuCO4krxvWFifsJi7wuw+m9d/N
sm+P9G49Y0ElaqaEI+U4IvUkcDGFLSsz+J9MSG8+0Ls1y0iIlVEGDSK88skb6Gx9MB/97oRxOUw5
Q4hYVL7rvSh+a8rCiJjGadOLtSLIT9yH5QcrL/N3k/g5g5TAN4e96rtJb2iLvC9xDbmCwB9TKQgU
UNYJz4kqm8cWwD0yb4aAs6vWHafMrQeAgiz8R/BdDmQ9P1TJ6jG3Vta6I43HRnnpynRrT9W6d9Al
qftUq6G1NAtdn1B+iZUGkUJDbJfgmQg7D+7S17Grjh2wMSjchI4T4IGezk4ythBkmcvLwRvpQd75
4Y2gEtmHwwEGB9v5Zj0AQ65Yq6rVUSk+1+ym/Pg5i7S9dNYtSJgRa5Pft0fHnF2HEGIcqgHYXAJY
+p1Yl0X81+rrv8Wnj4pP3J//ufg0q2dIMqzfymdUXvF38clwqDAJAVKWTEIkNCQP/ig+8S12UyYN
cFvoGtYPnpMfxSf9E6vPWVUzB49T+uBVP/Qz+qf5a6TovI5odNP4J/oZfuu7cZM9gsMfSWFASFaf
81P0Ztw0FbKqJ2HM3n8Hg/VTl9tEVZnbttKPgoJ6Mjd64UERzIIVCX01qLcuFhvNiJ5zFXjMkBId
WCDCx123pSzuArHTZdoCKWU+jnPWT3Q9Bm7sCcVgYeZXhfHgp+Z3qjs4eljSFKOyCADOxob4YuJI
JEXUV86LHPEkY//eLkeCiIaNB3B/SsgOne3t9bRMSwhWfgavM1mpZIjleCRarLujHJZjCyTDb1w/
ESQB+OvY+Ow09ipBpYu4HFUe2TlgYfqAdCsIPF1Ikk3iKs5wPeGqkEa+7uPkkJLtKjyxmmB0KGSI
WLDYCQ5eq4m6qgarXxZ+uQOF0Q2nnNBQABDtcUyoBtfISFlVqlr8VakPJLwcjDyFv0H6WBRvjII3
a5trqVrrQuJlFI4LGWoRlaqrQLbx9XjT0c/Rs/yWrxknrHWD0jshRw9dMySUJaEwn3Hrb1SHikeO
K9MQV3MGIKHeWnJV6Or30W6/yBSKHqqFDIx/H8S4hh9zGJqEYm8th9C0OAYhZVNMhyhZpjXVeoKT
5RAtQ7CIrHEllMBMXSAAtxaQ9RrrNarDnYkPAC/KkeSXU537e3xhLaWW2rHW2P6ufW+E/ib3wFSW
rMjZcOe38ye15YsyJds0xs4XwLRXgpVKm1XCjkNjurLIBkR+4HrNCJehaCBcYNgrY4gCUv0aQbpq
yuZ+/sxtZn6uvWHtVGR/K9NJl/XKrnam2W5EN6zbnOW8ILq4aI4Zm5ZK3Wldw0quGQ4lqyxoSdE+
AxYOBeVQdtNVbacbAhEe8nZER2Qj1qDWYqWnCQipyr1D2/4KntyD0oPiYV2NC1/tgJBGw3qoWM+L
B6O8LmGuprZxO5X1frAwA5u3BjdaoZDfck9wDgMzARRYoGWDeQhHalOQkjt5j+WAIdI+ydbeYXG4
GlSIeVq/HVKqEX7CHsZxW5W2MNkx1hmmmCzmY0jRYH9waGA2qxzP75irqCkUdha4TardfGwteC78
qwHHTexxu5faPu1UN2obkmbkXiEDumoHKKHxss8GdGJ3BXxUeCooRCCU2QlZJ2hHI7zpyI6D/III
ipt4sKEsdq6M0q20zLXnewhpuE5TvadBdkGh/mDZoCvDJrypNBwcVeg9QhlGhOJsxuZVJPlt7oij
n7Ens8jca7V9FYAhYKrUiU7BUFNBnQiAYWRKtuTZYrskdGQr5ngV07FWJwR5yhcvMS9oobtI0Cp/
P1rBjcyGVyvotgh1D6o1HHTdO8RsStImgH5jbtoC8oTabafE3potIBtRPHb+N0NGN6Cbtk3erkha
PGAzBRWm0T4ivE+bIBMkECCRRJ9nif/Oph/MpjP0+D/PppdP3VNdP/0vDKlIU9/OqfPr/p5TLeMT
E6Nh0rExWO3rM9z974bO/C1W/zi9TaEbqmHyrR9zqv0J16NlOJYtbNSsc1Hnx5xqf9Jtx2KuRejK
a/7RlIoI/d2UiiCaptGcZ6HbOm9kLvi8mVJrxF5YSRgPFMBaVLILk5AsXNY3YO4y4xjUV5B1cQDt
W4wYsCg7Y0MNctHOdEUYIiK5jLtn0BJOfCR6Wsc9wuTiQB9Jsht/FOyLvzX9JagY9AIb4RGogohB
s56U6EaWUGP8i7h+tOS+G107XmcGUI9lpW+T1yIFpPbYyHUlrxL/ohAbYsdZvG4EBQ/7wdLTxfxv
pN/gfLCoHObDwUY6kl/55rZH461+6fEPsD3PqntTXtXGTqeYkN50wJlxYVEChvmDdOvRnl58e++F
69rUF1m/JbBEQoyo7ivt0GNixNeQXtTpKh++69lz3V5a6rYTX/TifjKvS4nhCc/CHr1NqW1N7GYd
pjmD+E5IbbdAMRaFszfi53/+RF6EL1Ve56/N/54f5Je8GKvQD5pzOPS/v/qPP/XTi4iU/ns0mDuW
P32xQn7djDctisrT9xon4I/06fkn/1+/+Xem9gfPm2RB95+ft+XTmD5lfz9uP61h59f9eN6cTwjD
TFaHRJZoP+csqDxUNpVY3ZD8b1Zz/+t541WGYaHwQiBOT2iWxv143pxPGr4UafNr9TnCwfona9i/
OiFv9/6z1tkUDgOBoc0Lbf3nB67vu2iCV6MTzUoVkXxN0qZ6WKctNQfPPJbN9E2XRbXF4wk62i6g
A7OUIptuzv9b4Dd7ajEzixyaaaYOMFKb8TDl4oHxYuM43m0TZE9JCbjJiklFQdmAJxhNZoyGUjc6
QJZacdOqWEn0gXD5YJnoOAKDai8i67Lsim+yAItOEBz/rI31Xuln2zWcnqVyJUUGt9AoL5IEtVU8
1ripSt5Cy1ZRKRE+FOP0UBJ9MkJRiMPhBEsdgqQNq9bsWRpWbCfVCpaPmowPRUxQmDo2J83u0ZIV
JBpH0yHDv24wZXfZN6NMTnbMmWkIllikQ3d0YKX2jYPmV+f34m7f5k170PTuITSDpzkqReDNcaxb
X09BU1aNtmywEPdIN+b0IjsZTq1VxYiqSHuuGaqG5EnXOXILZYnB9nI+OtB+F1P2oTeq4+jdj9Fj
3QzrIJsO/uQsWqs9aXpxNNSHNJSf7Xy811jtmeX0IMA6Nc6hM4cHpR4PWh0+KaVEedWdcs6LMYkH
NWjdaU56sst6XXazESV+Sst2bSc6RbgChXoQPs1LCksjepkT04xy20p9G+X9qeT8xLlx6ev9Kdd6
UE6Z9gD/5qHvNvmQPUV2RXeQE4Zfyc357XY2HDRtOLRsg0qCuPjSrFvXH8iFiRsXGtBlWfPzMoY7
Z/TfQjA4ph4+IZXf+nzC+QUTt8XAPJg5l600L6d2esiU9hSI9lRlPK5TfzLrGg5QtK9706Lfh2IQ
vjwbpsc4TJ66NkrBX4lHDRVoWzMjVDXAhTb3SAyIXsdiOOm+cTlNwWpOP5/vbYIs1y0UERnbJGng
CM6mr7ZFdp6pHdmzfgWJsTBE8jT6ZPBy4ufLOMrsEtuvgdHHFQbr5Ywa/hjA+Rz++hjKeLDUC2EO
F/PFGVWClAJxEP20HwWGPw43FCaZ5tGrRj7kwhstYjsM4KEOi88CwaOfLhUbUGHKI9MWh16Gr3Uf
PiV8RpEKkCL9ZtAbgBoRX3cni/CdWOkeEniBgJoXzjBdzBd3vkjKOHLSB+4L/XlSoPdy5Cy6ptLE
ytM8WD6AXLiLl4liAswzt2LSL8/PYWDwXOOiPGGxf7CV5GkoeDoBw3akNEQPakdaQPRqhxCVKdH7
trgZbG6qupSXbwbe32gBzs3+n0cxur0oAzXB3h4rC+Pl22VD0CdGnoQBrl7eDcTwJ79u7wOiMzQ9
fgUZ9cCU8mBq2kOp5LvOybco27bEJ756ynAyq/iJFNLLIraf/cQExGdxruLX1OnmXEMeyAgbakI4
OcTo8YvhwQjopn4R9s6VCDUkpGQWdl7wOh98gvxSOWCv7eQV7f9DwR87ZQTp+hPbtFfIeW7npLt8
HiznMWIg4pH9SUpkSVN3RAkOuVtPI+33gCOrbfNNIaP0POgY89CVl+atnQFfNZvTPAzMg1eVKN+r
LgoW1Wi6aNI5F09ZDJEpDcPX+bklGv6qRLfV8W/zANUorWu2PLMqdYYaxEUd96c01OnR8OQbcvvB
9ZlnkffXx55dCrrQ0IhQePnp+lgBRKpaKcV6nh6QvabQA7uTZ4ob26x2dsAJ7BmocnUPXf4+t/Wd
PVqA25DEzbFR84QCqeU5QbwSzYO/Eer9YiJwcTFUBCx4T6BIKq363MvhZFhIeXEEr5NhCDfzzYAK
3zeVu/n6mx0gEqE6Ly1KlYKltJPioOD3WDnzlMVfmhgFBHzjpOLJGtXv8zVi4/8Q8Yu0PlpPIv6c
ZwN7ceNhHi+LKX4yneCpdHjMg/Q1jgTtl/mZl75B/mt3oTT3U9vRU+Hf4GEBPJjoI9cemlLLSSjH
wAymPwahdf4ti6lpQLPPmYgSvOgCBd9SFOErfv1Xjz/n65oLbeNDOVMtuiZld/rnq7m7POW/Py7l
/lNa1k+rv/+f1nsGK7A/rPfa56e3u6r5p3+s8iRpWupZz2Zxa/8I0pKfHAw6mBhQYc2rP3ZNf2+o
NP2TZsnZEqiRZ2P/tKFyPtmgbEAhWOZcw/yHC7x55Hv75HEEXWO/Z6FkoCpqvxsZq4Hs71y3wo20
ipC0HNLsE49+FOsh6ulNvexqf9woFSlwZUuMxZjBVaDQTnGcktpl0BfDwxCUSGJBWr8Q3EHJggTt
MJBbo9S35cGR57LF2C/enNzfjOnnMfvnd443EtukLnFV0IN4986DEDqy3jv+BmDd0jFTddMT4eWm
TYE4eU7UqMNuQ9W4g5cEHbTzTe9aRpeVPxHmannIYcd8NzgQJmxCM2LnSg8Kkt/b5KUoBN+J/YwE
jfIaGPr0gFaKpn38Bahts5K1lyIP5vsQgyDV2P2tgaQcihAIyD9/yl8UjILPaMwNHS6PjTDy3fq7
TPIMAwUIjXJ+U+WI0IsKZIttp4pcQwloEhftqooSi2KZX63TKS6XvV2/4BaYyBun/QuzKd9ZenGy
QnI8psxJV/385kU5uBjM6xMIl3lL5Vf+diT9LCm4E/78Mbgp399mKBtnUSP3OSX596qPoQ5NWJWK
ve4sqHCYJZw1LsQC70KLDcbulK00ErnUGiJuhUajemqvc2wL7KAV9SpqsmoNbrlYoeU4ao6v32sp
xKA8992BNs8dcdpgJckkodTasaqxPfxhVSCOgNhBb2nd56JEORwp5khRDpAegP7LSJJf4cd2t4SC
iE0BcRV8weYS/cYY848QxffO7H8M7XQVGUm6dhT253HUUKTtm/pR6WeStG6DLMyme72RrLeb4qse
gG6tOFhF/joUKXdO3q1DZULnEo5fenNPMjIVX4wvoKe/BrCX73JsXgYF+mOL9E7ma5iY31sE6irZ
xZdJjorBxgGw8KpKv0yV6FbadbPLEq0gwKdfmiEINA0q1PLPl0173/llX2rjMFaRUto4fuaSz9t1
E1G5PpNf1214TAwU8CjeG8+GvuqRiwqfEiT6CHpL2TThXWPWxoEzvAn7wl9hpKV0TY/9fKsZcb2C
+dCRAsGFyqJVVeTOB48K/sZ3N5khnPNmGXXk2Xn2bhWhgrlIWyUFPzSPZROjA0XrYjzoRbTSlIK8
1aIsFaQQbbnRy/65TZXhGrbtNhbA/A1j2FtRD8+wH42LSE0fRrCl0NzS2V5H6H2otDXyjccR894y
0ENlHbAhPJ4fzNHUsMN0imunYIRzD0y0JCFiAYEKNHZtbqsECGXkRdMmU6x8p43DQxxPPNG0I80a
z4oAInrgwQlWReL1q7jSQD1XDhrLqAsJJ2tKDE/aYoJwcwCo3u5bnciUEkcZj8MhdIRzO/uFEfkj
mqcGbeRTSdoEIsHaVL9ileg2QpU5yNGgPea+8qDnpBL0hdEc6ylxTZwXy9wKami6dXmdo9PgRBD0
CiEY4o1IkfP19xHh6ufHz6QJYUaacchwDBzqwZxdrSW+gySsV1PlBetE466PVQpRVht+GSVZOOcZ
w2xB1RYVfDU1eEhhgu3SytAOVQbkCaREuEE1Cg4Vs4f715OmYSBYpL7VuEkJRMIIFLlPjepkQxy7
MAbyEKI5maF1kPr1WaSvIk9ChZ3o9ZqFx2Mlsmxlh2rGzBQax7LDOM4AAltsuJ5DoIvCvsGomW2a
dPwm2BMaxDzdVPrwYukVu1dirPuQM68mxUgKV/IFw4tmVSpYcnROCoipha4oYgkhTG6cgV5BHuRQ
lUf5dd7aWHWLXHzMCF2LE3s99jUNalupt+dZpgXWZCDzuFeMLz3wDtQX0RHH6YbH0TvY5nhpx3IE
YtiSwT6f6qhM6k0mcTx2Irk/D1y57GosPt6Vlsp2KYIi/GJOzsnXiGGA1QUEJorMtUlxZZPIiEpO
3W35LN3RbFQ6NXleXVcyeXaq3HTTcMrdiKhsdnLhlyTzydzJrHJjFXnjiiGzXC0zl7GcLlFteQu9
Ubj/5rEh1QEzWWYIBrNXIxeQTw1pBO7OB0OS/n4m4SFnlSJnBz4SaG2uir0dkkYQgHhrO2xw44hm
LA4kPGVPp/0w3lkjuU+O6lqjA3rRNrnbp3hptEgMdXxK1C3Qtp0n7iyZwo06sEuA98NTGHR7P7TM
Ba1Da5U4yH0jHHhGkPCBjdbak4RirtjWtSwMovYqa+nZqHF2S8HDrdC+bSTD53ayxjtPXJ/v6kHL
P5pFtfdyRj476AeTIrsm0Zq/XwzAIbIyf/LCjaVkxBcFGfwsJGMkTwvmiX2j9xFgsGWs0+FNLU/d
dEjrbCturs+GmtLSrZtQJ31JhMiyW3uQaGZjnrZ0grPrq6QceGUBflT7TBx2ekxHw/hgq3duer9d
thkqwAtso5omhePY8t3101OZG02aRZvEA6Zn522w0sYtKcThJsWThsL9OtWsaSdDArEqAPxXeXyZ
l81VPgbpKdHiF9mp5bKtZM4qkx6hF7T3seqrC10d6RrPQ4heUOLXh24XS2MHnEdsqZd+qVSY+oUR
v6q5gZGtbb9UUSoOTh89t51QyTOgpGj1xjzV2heTdhjICTw4lAfWFrgxrAri0W8HN6w0yP8ZqCdF
2j6pg0O8q0QJGckn6qQZzY7lIJbOilANQFLrFq3fkiici8huvZPsSJsVHwhyjF/6Isx4UkdtjAeH
crL2bqIeWUP4VjwEG9IeEUJHpLaFEj27xvpxE7Xjqkm9/rpW1PG6VZUNtbnuzlGGVZQr5Qmuup8C
5FCls1QTOJdaSTyfHKNyO7VKfHAomKkLWVvozljZnFp8sIMOcdIo2isKrq7u9f2mSOVL52VsZJPU
d0XmHRoV/qCRD0AI50UneoFmF6BMZ7JimJ+CW92JgcpqqPYCCyEmsFu3JtFC17tso4ROuQSgdmr6
MloPxKeR8mZpq04Xr39e5Zwl2z/fkvS6GE5UaDtUup13aiazH4p28DUydFiMH7JheFRiDTp/TWZ3
qLIya1Rtf17pxNptqSPYqMMcavONM/hy1+e6vpNRtRIErn6Arjj7tX9+a4xyjtCEZZKfIN+zgCjy
d9bUMWj3ih2ugNAdk4C2bNPp34lMO2LwIKVOt8odO56B7UhbLrhTcU/mtHquTZlbF0UeHQImzMVU
TPc5s9SeVPfG18ob1fMfA01kxDOFl8rUGytD1iTgDniTcwFnSwh7XWptt6rQPC5LKS6HYJBM2JHc
eYB53a73lprHiv7PV+QXfZmh8snoNpIbRXvDeb8rVVu9aKwsU9ddWdwWTdKQdloBQ9B0tp3tJsuH
cRdhFknb9gBvGrW0p6+KycdNjls7atcF7NKNrZfWWkkKrI0zhXbGspeQrT1Lf1JDsPkCpisLwXgJ
IKC56gnr0KkqdbIyLwYQeL6QILK6sDvAyKYsy1LmPLo4TprvklTfkUrY3Dljvq4D/yBItduGdYcd
PbFvMgT6WT1DcGf3Ctnq3k7CGQCplq/aQnZryPchhT6DOk3Dsg2zGRQIpS/pQpLeCXJaCgUMOFsA
vVNhtBIPszGi5okScDbnUy6GEeWnaTRbaywKgHVkC/z5IhjzmPHTvUfpgWcCKx6lCGlaKK/ezrTx
UCp6z5ZxLTDzrKkUXEVEAWWevvNwnK+rwtdmqQvaWIq2hpcWB0pO657uCnmS3TFbtxFhVImpuyRR
2Rs4XMbBrvKrLG7vZOapq5T00EVcsOwwqlpJgWZY5pJk6DunxEteBMQZyspjwWKA+xiRjMxiBbZs
JBm6muxNhBkEwnaKd7DM2dTNCjKXxSWq3lwsSvOLys9ZIz3hNu8OMbDlC61FouNnY7lW/BqW79zc
yDsBX1xLCHI29N2fz6H5y5aEcyhNSv0WrTiN2/rnc6hSvVcHQ0MCgsdhM0lYyXob73yh30YTYEqY
J7DuK/PBi2j/oOCnbuEFcgd20muUQ5ZCFo3LGCd+WRKzojUF1t2BHV+Z2Ita1LexFU67tI2QzYOF
Rv1sleu6q7N9UbdILkNUVmPW1zPvOMInbsAQK1oSG0PFRJAJUx5n9+ROIVoT8JcrCC7eqWi9reJD
Z5YT1EwLpwBiq5Vt51dR1r70OOLNxOkvJp9pENMUYlOftyxr7GUWmw7Fye7ZM3J9+5aEAbor/35r
57WiLihNSkpNzPjhyox5jVdOX/986kmjp3727gZmlUy5X8L6pL86iwDf3sC9NjVE6Hhzi47scj/H
GxSOmD8DQp3cICYx0Q5jV7a1d2kHTJvE8EjX0WmIq1rmHB0dnnXXY3zIHcRrCmWofaFp3mUlZrUc
CT27qGXjU8hxuB4sMgETIxW70nPso4x2YIeCy1pCGOhpyoVNdeMXdbCZwgHcuFeFGxjSkpIAevva
w5UdjI5L3E2w0cKYCzQKpr9hwLPCXc5+esrR6TQl6xo/e3YyZD45BC1ipA6yLKmhDGkIa0NHT5tL
63h+T/RkY7IcB9IdYKLCTM8v2DQ0JGOYF1Gkeih2VUJnERiuoPX1u6Ds4yXNv2pT6doLqXbW9V+f
jQr6iunJRspuqqBFkmqTZZ7iQqLTjlZuL002ONce68d06maXfx3SfSW7FVXucKhpMm3PZ7Sq5VXu
92eVPR7C6qBLn9JKwP4vU/JtVo491n2oPjyWWTkVX89/yy3YHue9Oh1d93x6e19U29iS/oUIQmfZ
JBSCugAW8zCVX8+f0UIy3A/AM/p+8raah03LmndAOFvgWwgPWdV8nboxv+t1u77sFFPfCa912ZqO
BLvH1YoZKD76HWopltz0tCkSEQo3HL0RfiwdePWgBcOjKKCdDlPknmdFmUzTAaPWtTI2JRj5xCPF
mZI+wj3nr4vig+LfWyG7kbox1LuiKdK91QhtLQhvXLBYrw/QEF0lCo0lK04dq0pBGiN20qVHiMXy
/LZzz7zqte4ZG82qz2z11ITyZizBkHY8ycSdXcpiKl8dIKqGdqnVvU2aUv76f1k6j+W4kSyKfhEi
4M22vC+SRasNQk1K8CZhMgF8/RxAs5iO7phW0xSQ+cy959pxLM9BYXnrpkVmqdOqUUrYXD1DUiZ7
17x3Ve3vNb159kpsNbRQl0kOyATJ+T5qTmnuSr8kfcqZTv+++8Q4RTNOXyuZjC2vSYcmdlW0FIRh
EPwmGYeUoVqAy02S0/LJlPRoLfPKkydAHFGU5xtbxDGDCaYmy0ADUOOafhPcaZAOxD54/rG2Oufc
lciyA+2QBPUHH+ONHzy7F9wNsLOHp9JkUGMmA2leMUdLP3+g7Wxzykw45VGJc0VHWwiiv3j0HeB/
7rxhE8iq3Fp1Ee5s4sLPWl+mZ93rC7IOTPa7Ivf+kjSRrjmlrrZG3dM6k7fyazfY5yzK+HC148hL
tQ5sGOe+1J1t7LsPoTXi4nLhLR+XnzUtMwvvayAs66Ue0NSyIN3onW/c9KqH5pKcEzGGjzE75PNz
vzyNPX3GbhoqskhFrEHKhAhR6AO33Ei4hoFatQvs7fKe1Hoe4mVtjSM2hoMVm2SZSetm9Iy7DJHj
84UAyg0xfupxDJJiPrEMve6uTGM44ufjzZpGHnRlN4Q3kducI/halT5mwCKT7nb5V0rp3bveNZ6z
9j9bv5LwYz1yYNYcVjbvdJ/9ERP/DRZcDyP3tENVANlxCdKILdd6RcxyKohtXjsEZG1bO6Px6/qf
yMnztSXs4anrNQj6JV6XEP40tGuy1nOrxiycjXMqZbkvHIYKYsA+5bHE24MhQpaSZRvX6uNHb2lf
neFPckVQdHUIcHwfwHSeRhdr6hYt9tntmLDUflvse5eJ84CetzP2PIbRqQYUjsXK1ncBWdl0L4iu
qf/rldu67yJgqBbjNX2OsuA3Eta3SKnq7E2sfQs/t5+a6Sf3ESAnuqpPgWCPSdr3r1yXYPhrsQ5Q
Smp+iDWXuOeNRVZuLaU8GCzMV71GkFJnkSJXRUN0wP/E82tT0YEYJjHGqj+NXo+fpSWJSw5IbuOa
zW+MZP5IQt53MpijyyR5daHjP3s9I+Ac6u65SBz/4jTuZrB7/WJPhMjPjbGOVuKoFf7bICxqqBHU
LZFW4FGt1nw25nQoi1c7kkGMJSIe5XM0OC+V+xQGKaBHU5KWO6kCaYyrZ2c/rh+5qRmvXuMCy7ET
63kZH4ClIjbS1V4A3ea7gb3G1g7x7VmpHhBUmGMDRNOsb8oRXXaXBOl6+WN9mhsPI7kP/hATvAbv
jRloQPBU8mtotN//vindjkiLKGPzZoUTURCu2KIy2JC34u0bv/IO40BcRtDBcjNzRn7LARAXip1r
ptYQsV91PykPbuzs6JQpQEg2ygj8PhYqTomTMcuTzgJh+WOujmy9D4PmOcGjpl99rRuPXZVqOzm5
41sfZB9GpB/4YCmQLO2eMPs7DFqmb5QO9qY1u72Va9HW7WR4s2FGbntTWTuLwp3vEFWeKTxjXaeF
2rb1YF0xHv37IZdD0LGGv6kPxEeWpBMBxyV0QX+rAXufJ4HBOWK04xlNt/cq+nwDHdex1EbyQCoo
Rl7eDU/UzsgVa8TEwzTc9FKYZGQn++U/hQLpv0G12i7SmO8Kkh/HXmm7xMQb+e9DNNoAT2J/8JpE
HJIyQl41kHwyMTuc6p+2YJw9VBjQRNDyfZuxt3Fp8te6Lp0tWmx18E3ZHy1E0Oyv9xHpLfWqGjHf
UUP420rle+FyagdFtx46KTb5AMrLz6kqKmXLw8BgazsJAo7SeXCfkmt31HTrjbq0u3l1+cslBSax
mLWIuoHzTDoOw9dMcPz08Rm5fngMdaLJUSoVbeW8j2nxWH6w2pCffQzam1yIkew8yqoia996za/w
ByKpIEAbidXQ1Ju4tfL18pslNw7TtTnlsO3DiHgpflJ0pR8JWRlbISAsmtZ7YRdfemnBVp4/jLwy
W0Ia0uaopFei2YLWTSpi1z0K3TReFUL2lZeX2S7NiF7Ds05BMOx7SzjkWg3H1J20o1GFQBfns9Gw
7fEWxHwX3pR8xqNgBjgOf5OYipJDr8GwocVPVNHeU0vtVgA9JL5HqY2gudgw9nSPZh582kxzRmhX
pBqV2s6qJy6jWMJ/KL+rzFsNttTeU7ljwwUhk3HWR+BnxMERyLKaHDu4DMm4jvSWhPLOqD4YeGyH
YvjkVOw/ItWaK+BmikQuLMpt07t7N5U+OcPpMbe98Ro4v3vhgVEUsn9JtGxtejW+QTPmUI7gYY0+
THnLjbu9dLCiKHkYvVa+2nZFikfWflY2vGh7zLpL3viILxKOX1xhBvfAJNdukzOmNjmJgDMVmGNw
9GoOTc+A3+WaFkjakvYTamt08QdvRyYouHBcIHCiGN3ZflX8rtLhDrjSZlmUTRcjymkwu3vgp+4v
04zWWRWijunc4akK3yuIVHSbyHAB/Cf7riZYuAqG8sjkxN9VLXVRHPwArRvPScxSc2DseYgmb5ek
MCfRjyUvumZDuxcns9wzaqueDJIE2Wen1zru0zWFDpeRsl4AjJUPqlLq6ti8BuQrv3SNc5dav6TS
fP076pOxP2QG9pLYZ0U4GzOrukooEpM/DZCUjRn35gGYtL2ONCPeW4RACB3jXT+5xbeV5NveTQIi
dditsGE4mnWHmx3T+CVS9inKiv5Y2ZG7X/4pivCVz4PiOaKHnC7UVDtn9O62C4K91NNtxpt9ImUn
JRBjitZeguMlqCfzUGkKqTH9K8NxfxuEk7lxeYqg5zkMCBoxwRdba7IaPwjznPBWe1+RKIKLcpwf
3/oVtnl11XOaIGCNCKOqFCCaB9CuEryzQ+BUx4kznMFDSV5lhj0+rwJ4j9Im5k9olGyckJsybZLT
mPUlA4J8G+fTXfEunesUz1JVmBgc+jujPOdQKcZp5C6QrZJBpufS9w9qBpLMp+SYZnf+fwiBIMvG
zPtUnFtXQZ+9zjVynSed2XAeee4GPFKwSXrCPYRsjyLnCrYKKONFF2Yb38PT2BFgfcHasZvmWdDy
b0hGBEc5fyZkaNhHZoP1V06Duu7BsZ8nA+9FU8AJtChkUp1NrBd3/d4x8VV6KNEO5Jpm2LDInUkw
C705LmhUPW3+st9nrlqi3cC55Nh7ret/C6uqN8Y8GlmeJc/PNRLvCKwbKtKeQoNb2uENT9zunIuA
tBWe4NAlBiPAKrZJp2kb1WX6MfniIxpG8sXQK3CN808Onw3ywfYaava0HfgapDnjFQnYX9WG3jzQ
DqOeiofz0OXvecfIgsbF3vtuvB0tMLmBlr4TpYTSgoyVtRzrcM/+hfPHkd6+DhuLtVhsSdK9yVHL
ahAPirQCEsXVO8PUfV3G4RFI5F2RWvHQ0pqHpP4qxBA/9CFX69wl70LZ5EmjQGR5ayPiiH+WUonM
ON0e0CYH4a6v1XuTDsktgtdmiyrdZRVY/wgw1mGq3Gtk9tzmk3VnLhcNtvcJwmCHcOUFAdh7N3+S
VjIB1A0tED3tL2b5bCQofpaj3VYTViDHtQ68Q5eAdQYotcA6CuPcDI3zQLd8WOqRLkEBAO/oTzIO
+q6en6NQlfEtZdtNKetenbI1X8fCN16jLOEAwMp6txgrSUi7TyHYkH/FW2pj8LPdUt1R3f6ZugJF
omuGSBzS/1RUvi3XF+WzOEea+yx8PTg3+Ui8O3auuZ+COn8hJGLYWamidexc6Ab6gc1heKnGAR6D
YBwyHw/+KPAc0Md2dKEnadcfQz0X+8iejk3W7fOA6n7pI5dBel27s3hCYZwbDYvYMUX5OU81FqHe
stNXOjE2weRQ3ETyP4dsIQegrjZ40TFuDPP8r28SdX4cM/FjkbzN2JFf6JC1/YncyF3PtoaYcdzk
hc8v2J+mk+Ym07WbNALNW2NjtXOIS25WtzzJdkv3poFB3bejci8OJuJdPgl/o0TgbbUJODEZyTsz
xQCWQUmSo5l/qFbx1Ie5+Zri8rvngfHmOxOyFmZKrv40+rF1qjQJlhEJC8dLfg89b+8131NThx+l
tA/FyJDVpo7JbOhLoVUGPNbOvjFruiSTb1mYxe+spHNDDfAVDeV/0daW6fhkhwrasOmNK53kklez
0/6OiWQpjMgDt9WEoJ0IixuiqqcEe9m+raPxXGgGnA8V1O3etJlxhQlEzjEkEnuuItk67wkKOo89
d6Ip6hnn1JINCFmN1777q4xEHXoNrsfY6S4li6VvioFwsawPaKARwyaUcU/gjFfLCiVpSDgbZX6s
wvKGX10+yHeciAEHWulLh9Ml68jwGS80pcwUtPJYaK37Osy/VN/PfhllPd2ZJx/xpUWHwEJqIHqr
xXKQIEMmu/PqTe0nHG5rvxyffF2K8/bFs+4OAltaHYYDE9ClLUuRDa6D+CnzwxOOJ/ylY3b1nfan
1YX3yD3Sxrk+ToOjsjv7BKrZwhshgVpzXgQqsiZFsan7dbCv63kOHtTlqwa6TUOO4JgRmSHjq5Wz
aGioQXZFtcbdHmUM1AcClve9HMl7JgYOwiQ5jTl5rvCfiGI3Z0GRE/9YrHHvdcCJ/v/exwyIpsPc
sDeVFu0kZy8AEjTs0Yh+ouLKx5Wb341Wb1Y17WwrYEqIsvrRoq696DqaVaUYSfo668DYJSOimj57
1Y5ru4vIkfId3rzaRgCmc7gt9UDFC7ut8D7OMlvsvXmgMR3qCjo4oMt7nAnOy9AMSGSnrQOz1y/M
4ebTqkpVy4MGfrQUdroriVnr3N48qo4WzZrVOW4516UTkYxZx4ApJVDotOzNO1lFT76obq65i5ug
JGoW17DWxAO3lttt2SublOJtjqhi+q0UcW6efPZas9lnDVdbGEodxV/qb9zQ/20N1M0JB+Cz6KmZ
k7r+7qJQ7rjfu7dBAst0xQzJeS2t2riWgfxdgT31ezO6pAWmWfaCT0s7ZupKrVGFf5UFZstCt26p
27+TIYf8ZLTKPfOzEKlJyq9+7iutWSCS+/Wzciz/OHgNC2fNeiqjzt6brQHpAPpPIMMdfeApzlRz
UN2XNBTVQmw9IGj/KSfAn30lmt2kFKApwRCrNTT9JusBBmFH7Ba/xhxfxDxQtWtmwIsSqTTH7EVB
YCtd72wH+HoXBZbm5s26dssSw7mJaji3Iop4tJw55Pxnx7BzXk+P9iIL27faNink3L77pzlZvmIW
4B1fPiFqmuiQ9nhXm52wpANUdAYYi6fSrgfANskuzC3aL1YKuVcciUA7mVnZnjDDvzUidG5VFBzA
tXibQflb6H31luQ2E+pNUj//27d+RK5Z7+tWivNU0x7hRGGSK6IXH+j5S09gl+XyvvJkkiWTDb+A
QN69LMPGrbmgHWwMfVU/b3S66rkydwY7GCzP4jkhS3Av8a2UloICQ6YZICBj37XDazQHXVepsbFD
wDaoS0lpmj9JL6gHhli+XMW1BojWMY+VXsSboTSfW9C+e1dYeKEWUaCgm9ppFqmVdcqR3nbQj1Mt
pu2mx2FP0WyKdLAJehvfLY6xd5RRH0Q+OCuXr29E2A8q9czZ8NyMI9qd1MFNv+i98s650nCkm94M
sXOb3bOKzI0K7Rhqq+JQoQVpRJRu0YE4wCmh4gfza1AUA8NxJ70kNhSMtu23NjSXjVP8CTtDuzu0
nqs8wbyzpJBqWkSp1xjxwTYUic98+7iQGLmluk/wK/XxMBnBbhwSD9ZZjM6tSp05NvPuhikjugJQ
ZekBzI6J9eY/bZxtNcsi5keqmV+/dH4RW92JNkHNmxKNxdtUF86tASYVFIZ64n39zQgWCUpTM9Ei
rw29T3wudbNa0+6NG8J7ebks+dQ1XXQyIu1cMbI+mLXNqqYRLtWZS05XF6QHKFSgj0xbbDsyRHd2
CZpRaiojRN5/9uexvj+rOhzVpaulsVj+4tWSkIHCAQ5QkhJKaCswpancpkV06f3QPv/Rkzo4xhqj
D28wwnPuyTBfSaNGeuPwdyiLmGLPNJ/PLhH9kclXsBvKH3seyhr9m2OQZV7AOsmTXZTUG9IY45eR
qMRlRlYA2Zl/RPKeyrWJFA66kP0C6r4ASkO0Z+Pgex1tM7vLov+pu5h22rLye5wF2drXlLbJ8qTY
EVKSrwdEvatEGM7Zses3dif13ipox6yI7t7nZNlwL7JnzPDOefxirmM4DJtW6cW+zvL2AOk7N92R
bjhG7BYdBlftUBXpu5E9FzPzSjsmPaFDrmFU20Jz5no1R9xBdWCEsKIcEiVeGqLm7f+ytJoOcySC
a1TBvS8icuwY9x1DX83uhfiYWeOO0C2F5rAyr15IAgqFkbNBA0BOAuvgbUkSUzdG28rx2lcjHXP8
dTEzMXqqVwdm6qkr9T8MHHaaK5PPJpfjOg7rGOJAF7NoN8nl7pP00ASUg0nROVtQ6jhdaWpQCvP9
TMp8M+qOJO6h+zaEBJ6GrWPth45FOFmitlqm0s3gx861+EkYDa6IaeIVUK6i3oH15qSW2IcGLBoN
SQvjCQ0KVkv5KmSa7JezpG2JbwBY+hN38nWofQ3cR9dvS+ToW9Y/4MFxAoVsKfbLnZPZeXeMQCDv
bICdnpuRBprCsXXNfw+Lm8boDB2/WC+fcuFkZ5iy3slS9k+VqXDfi/nYa6tbUnvJHfbQ3vcMGv9Z
BxYZJLGaUcXuO9aoNMMabkI7Jdum9NW1wMhmI1TNtgyE2QNYWyfx1KnXy+ehpviiR7gXSatf3XQO
O5bhYXm3GejLjYj6aOd0JcGFZYBEwHPfbKGftChXp+Wc0avqnnVadSoHu7sul1pre83WbKoX0q/Y
3ReRhQCPzpS/ObWJf6ThbZ+jVtuIIehPQUUUpPQHcXBl+beR5rTXrOTOYuGrhpRwjEif5bEkNFXr
PW9XJk27rV1sM10WUIZaRNRFfSj2TtEdtAGEd6WPzrnR5I0o4fAcpd6PQu+BrQ7VHxR5wiHcqbyx
MUFWVSfkqRdVtKsRnPPYkFGHaQvXTtyiEXZjfze0+mdrE52iV2FPWG06sinN/tbChwSY4gyzxo5W
RKTX5dGYkungq8k4w6Bgp0prfmuEf9bCyTgtfZR0mZ8oAeYu6I2zSrwfwwSWUTpRtFmmq+nk9Dt0
Qd+eqJ1zbBtPDOOnC3XxZpw3OhhQtsspLBxKyLxr871hD9Fq+Vq96OxL6bIgjRMjujrkoKMWqAfu
NP+7rYPwRL2gSQ75ecsinPBVm0x1YqAFtgkDNh7CDKRdXde0vHpMIoyLkHro9mS5/EKrMOw4prwz
oUYrpu2MarrqWLLb2piJ5jFVBiHb5J24hz3MPYcNpzQCiOstycQwVjgQSG0z6SEoKHj4lYcsMI/E
dx+52YHPBuKb0N91m3fMsLp3I+QVtq2LgWj+HNVoe30TcJ+NwmHHwEvusgTyzmx6OS4SQrexq6/e
7g+x3YpzY4u7yIV7qfOiArhWBQzu3cfgNMZD42lej0b7aGtrfAiXpykZth5nSiBl/+G68Q+ROdMK
gabc2Y52aAZOJQ7ncxs570sRtjyypkVCqKK5hl0QF2V1lnFabsnafFIud9pyUER+X+xKMzkro/oE
0d3eyzrbRFmebZlgtcdg8l5rNOlbvCkfgtLz5iBomRmSf6G2lwBfojkCPfpQprtu8XgitDJ2XhsE
G4n0WK9cHW/L5Gzqvmcr4Gok3HGQo5falmaeEBgRVyeGVJyvs3LP7ItHBItpnTvl+FKjEVxLEQTz
vYIuUEvUum9NBJJx+jsuWmPH2L5EoBSb+6C0zQ2ayu8AEMmdmNRVW+BVXbTPxmSivPWQlxepOi3P
IienPBUTQ/h5Vx8k0aWoOV+TwP+TkHYApBqFI9KqFHr1PXaiy1THLo/iZzV5+s351Yw4Yw1smfgM
aEih+F5V6orDIjtRBH2uUdSkTDIc0snAcN8SW6tWqvaPMjfy4/KOVACxPaGRzshcaLN8bpUzazvK
+sxGtoLwWh+wrjv/sZwZFeTG1jZ/4VGEyQzP0bLh73YTAtcQTQUvWwItBuvoLYpYHDjpaxxa1jWd
/9IO/rpWOWFnsR7dGu+MrO0zYoX5kkiQiDLvnbWc1m32aBLzsSggcj/GyoPyLQI/0/U6E043U0C7
iX3Xx+66aBxCwo+ujfOx9APKf83jYraV0CEsPQNDglksVbxqfrsdBEkrzSV2nfQcKv6ebJRtulSz
PUP+W6WrV1NI+62JxButuQByGcWHfphThjDzEJ84kJobZvQAXP8udyXXoD0U9daP9DeKEXEI7Si8
dLN2WhTjR5OO+I8Z1iRBZsHp6H4FdWK8ZtizprjNiPHu5S4Hb3eh9CXIJhicu2Zwm2Su+5SFdnPz
+y5B25jvchqAW2v8Nby2vAoT12vn1trODxg4CNO4tMRyxl1GNDQg5LPhRs9xZ11MztM3WfdibSBm
uDZJTkSLhtY1jJpzUjRvIlXtcWK5Mc5bjixlOUVdNhR/BxRNT8tF57jMnmBJvZhJ9JyRjnY1B/WO
Y48MRmvqLv73mJresw9qExpyOChr21uesQmnB5hLcixMh/Jr1nSJ3L7EkwIXkLqHAOBgJyWylkg6
l5pFsjZq4q10QkCwzNpUOH0vq3gGNzxtSX/urAClql5uE+rMH7v5bvyW5YZfvzfwt0ZHzm6BNCa1
l9F+xrmy6qYpYCzAdypQPxVTwZ4NHcmTYGp9LK1Z2qQC+wjTLF/RBX3arWb2a1hI1sYEpru25lVV
PQC01MzxauTJo56VNNXUJqD+jBULwGwtJr16sjW7R2pOX5z07bWP/d8ZSbKsb6svx9GnNa9ceHAN
/1r0E1HQE7Ryy6bwCORIi50hy/LYxa1ZIrXbdqZpdpn1Jyy9bu+0dgxNDCwS70fohfY3Ex8je9BM
VPxxjwl3O8onK4/ao9tXmG6UZBhF+3/NhuiYag5Dqqzw1sYc76pQhWIUliaFBXe40Gp3XQpEH8Rb
t3ef+3k7Uhtvsgj8q6f7zIB8Hvc+SYgjIpO5LZ/QBxXAyhtLXErfcT76ZACKKEl6yXXktJprZB+2
5LcvEPr9jNKNX5gu5ayBNkzUw2vAobcZS4csna6k4DLpZXEsznC1dITnlVU305liUlloYNOalrYE
oNEKTlAnlC+kk6mNrXrjyxTTjwgUxzzyF8PR0I+1PVwuViC7sPLbH+w7wyYe4+oGGw5eSt5fomFi
VclXX4VBhfDSdOGvz3++GVlkxGUa3If+mkQS7Yaef/c6Io5aRsaXI9p61eYPcJzBhbTbM0aCYDf1
Y3+MhvglF7Q+kVo0diZqSxjrlrRxH8yT0EiTbH9Zasl3pCYujEaQZP04wbmYv7nYUF/KJc1meQ7i
jKa9FH5+rAMygAzfEYfRiq+63prXzu6Ne4snuorPoT70DxXK8DhrpaM+0zD3iTlul9WUGq1tosqH
obBw4K39w0+i7WsNC0kHQz13g/Io424EpV/2W5NAhBbb2BoPfHxY5rlTSwMYWN+maoY1l7H4Er36
K+m7nqyU+rnNHXPndoxRqFlRWvaGezARCK/tMgXxJyoGT2gMryGgDTR1/xVa1UAzGSPotRrjnYzQ
cOLEy/XAwOIx5YxSMiIptmVMnI00sjMS2k9FesSbssjXkfZ29Erv7jI1HNnIv8jMejZTcJYOloNT
gl3kUMUFFNpmDFa5ZmscWcbdykv3bsyHYBLlB+4r6xixUCv7Jy+/9LD3rk0j25UPZmTNowDlbSJ/
NkjQpNSNvwF83O0a9RoygLx1kpzIUrJAIWHmaBuTevYSFpcja9liUBcS6WAfWFF2F8a4ceOkvWTM
jP5p8QQDlaPBfKzOUUhtGujYYHqL6pZaYX5jUTWaxdMylwlGVr//lgETq55tY+nZBfbbrKBTtBJr
ffb5SaQF/x7y2B/YjdXCXgNy/zYmr2dWbenveIkBIMSBvW599235Wk0TYSoLo2ynDwNdYl9U04WK
iOJ2UcYlJWhTby7PeQ/aFcO+aUvuMMwnmd9HpZjejPT4KzXx/Nrc+EJDCJNIL79rP46vMWFs3BeW
p7/riAAoJwQswLafPaz0sgf0tr2R98ekzIKLpuZth+M2BuICJqBOktx0Ut6frDDg7Ocot5BtvmqF
cWgDZqJl418YTsxoK/aEyu85UiN4iORUae9ewyLOGzm6ycZOZUhQg22b+MqGA7jF/tBo7ptnZP/k
BXg3rONSebpaeBjN1Ls6glawkB46ZJ85ZeR07S2qeSJbizM5gmexzmcfQFmUwQd+ukIVr4HrPVUe
ICAYvcN2aPAidTNDZYwJ2l5KuqU+MbjYyU5Eci36zkfZPbV7YtraPePgHzGEE/RE46FXmH41QIlo
kjx2rY51tXpo4YjSjzoT1TUr3ODu+UC6lufAG7KXONvGg1N8G136VvcjmruwO7Zxl6yjxuJNDoM/
gd1bj7BSJOOJ8LUI5gkoBzjohpUyo/EpxTKDyqCHH8vgIGGaU6c1v93mLGav6zS47cH3v9Ky/faz
Ibt0dfermP2MyBNIpbcGwc8xFe0pnicvKaIwG40uPMdpnY2SVYH8AqY9bWPL7I6uMyVAifL4VMr0
e9nZSKMablYfRpQHVnloK9iFlfWsVfazpgIkvwjnVuUsG+/9+kfjeLi4MWsJAD6/Jqc2no3I+iZi
a0r0+L8gbk/pXC11HU3QFAz1V+dM+2luCqMwKXl005wFC/HwisnTmAbHslI/LKZH4r4BhihH1075
HP1eG8xMMsmxZjdMxpYBRV3k7sVV7l/UWhyvbIoR/CQEcM+D01Fq1VbhWLs089YQAVS5rcqQoyE+
DBnl/aJCXKSbvU12KPpJPJSR4MhDJxbWTvW8aDhnf0DViXXGS3+pVLuTvmFcYzdqn00MX1USIVTy
EQrJES9t1sf1ngEtGe6z4mJw0fFEWd+CROIa4yN6ztN9ZWU0pGAYnyd1KmYZcRNTdEnRf3KEmhhR
HdaTi4wSk24GNRUReW928owMFwb3cjBETQVABenxmUlFhSiLMLrlQUzmaSlIBb6OD8BbhwMF7waI
R2K6UOaiK1Qg4rJkbFBRsLbALll4s/Z3BA/fh5mzQejk/9ORk6508II/nIc0x1XDUGrePvY1ih+E
V+0xMpNrYw5yh/LQ/kU6OIP88UDAbXgg/uYHFTEOdWn5T6O0xSojEX4lcy252nVTrnJi/h6esP9E
nf4fGUrpzYx1842F+n8g8dKbH32Zfuc9j73Rb6fOv5c2ylyzU9rDi7+X18++NRJnb+6a/+leU90s
4IJMWakdcEXp27gc3jonKw8MFa1Vbor0qfbEwxQkdaIK/+sMA+kmY/tQmksZEr/o5QwnmuWpbYpX
HxmXdZPlZXkzTUSQ8y7Yh0Cfn5fDR+NJdLvSvokEbtPy5zx0XGTc+gQpRMPzsiXPKcWxVXjYyNAR
ryTL0I30evQVyzc6uXdWEIjlta/GaJNDgdhhlxpmcwr0nsGg1qNhn28aBPvyEs4ry7Slx0mDVRnG
2q8yG97DbTuY6qXRkum2CMGXqsPOSR7655bqEypsfZWZ9qGXHWn3oV0jQcSCbTOsPokhRek9/9yj
gr0DCaLfYSwBl4YBshz6TTBv9fvR/NLScKdV/dGsvPoiXFL9Gj9kbDBqX6XTwxV0I14AJklXWqEJ
OH8qt3ZmG+dK+TPviHKiYem1xgE2Ry9EyX0a0s/Kj/Ib60NjlelyuJi4tiuwUcu1OgTaf/owNvuh
jIdrb4+oPOaLqh2oGJOcMWcnWvtcOvIlo9C9LT+Gofppb9DKobdmEx7BuX0R0odNi45+W7orVZT9
Los966ImPd97rhdvU196uzCNwaOXrfsk0U7O5UAx6ciEJrVpfRa4qlDnyjRzbMpeeyCqwH6qMKsk
o/aTtGRUqnCTjCBuE7urH4kIEhKgNIm2z0Q9YQXaLUuB/KJLOMrO8FCYGG9mNlb3hJZV98boXs0f
g/ufz9LpKbMVy5AGXYaaHginUL3quCbBVF4NeGDz/5TtoYjtHOeFi7t5DhREC1s5KW+AA85u6gT4
FIYgooivg/uIWjN9mmbIkysunGQQm/yi2veTv2XgnJ1KtrOaFltvjTymZTnuhcrfUFOzs/NTDU50
aFzbqmhXQ904GEmm8BgxaHFj+4ouvttVDs1gnanymJP1l6cdme3/ph7YgKZPr0BjVYfPU+hrr4Ug
uLSwJubDAFJ8/a9jWv2xMBHkzdrMCPVdiYYUroG88nrUTCtGY1MGORUq0vB1a/XFq6+Li6rRtLqI
H49Fnei3Jqne2z7EQG1kr0EwptcsT911/D/2zqM7bmvb1n/ljdOHBnJo3NsooAKrWBRFUVToYFA0
hZwzfv39Vsl6pmnZuue1XuM0bMtisbCxw9orzDVnRixDNaG+MeFkmwyafzwqcXuwKPbGoPK3c+z0
XUaXwn0df8BbDk9daia/d2p43u4SGQDc6wKwuMk9tAkIMV/2ooYoom+lUbxFsCLxQUWRI28rx0+z
7KYrVOVKxQB8dw4H2gp2Skcfe6lxMUUwD1y1CBxeahOKPS97dSxwnqalfVdCnfL9CRPA/32VAqFQ
PQX1Rg08zcVcOnBkfzc9UzuWuwiT5VOgifZeCtc00IRtlk9f0naq77QCRhBoUq4vrpEbuu4516f8
KqzBMyYTTVyTmlrnsoONIEG7Zp+MdLcQ7XxA3MbeEZooFCwLdw/Lmmf5nc2GWLLEuM2GBWr6NLLO
3mwHoNiGAw5uH4x583HJXfXao8h1ccAuhsz4HNM0tfGKJTk6LZ6NBPB2RyqzBOkD7Ee9KQWIDsGJ
EqiAO67V8HNqFy6sVyCu1S6ed5cgjs4SqPbJeLxL3OqTBdrMtrv+1MTX7qoAdkE6rLPtK0sNr7XC
6t/jP5xJqggfaw/+kcRLAgCNIp+HCkZZV/uoPRvzDDGgbeUgiEknR7PyNlM0ZUsqJYOF5dgX2uPF
VS366piihLQvdc/bDupNOpI0Mno1DBZNr6RM+KnIHVpY4m70gdhxEMvFuLWqh5LrGCromLqHVd6b
s9OD862dK70w3A2NIN0VBHW/aaE5fK07+J1dmqY0y70DoUTy0qkjn86EZ3Mq8tuJ6lLSwAPdGt3e
ru083HR0hiXKDKx+6sqdBYJjDxHhOTa89WbUmyGI6ZidaFiLEOoeghYVD6B991mvZ+9s5Uhh7aZP
suJJAVCyMcM1PvX9QtCDXhs4uxIbkERv5wYhGTU0vy1TbV+rfTht5rn6bM7xNmlIDaiAoByURI9t
2sMYV3ufp6KRPlFEQcOs+U7w8zvJ6u90TLCuvuTuevW///2/oAT7W7avl9/7339HHCajefrBG/v/
BwWsNHz+PSVYUBXgPp7+RAsmv/E7LZitvdHB3pquRYYD8mRpUPyhnqm9MZH64q8scIrSPfp/ucE0
640N+4XqwbSsadyL/NYP8lfrDZ3ips6PLBcWAOvfUs+0nNcNlJ4G8AMgJ19nwjj2WsCAmJRGOVsy
Ux4Yuko91TkQdTgvYSgEzt1QnEmPOanyCNo+OhJOhgLlTqz55uDc0Kj+sbzStWUfqXAuUHbV0kdl
bo/0vR5sCFNEGNxA5zhO+x3OM9ji9GiRLW2weY35KS6ys7pMUqTbLZBroE8mUcfJoe95WZaTTh/N
ANnV6M3CGXO0NZWkMHT10DjIf2XMZhEM0adQ72DI4u403830vgoYA161G7hzcXHJDSLXbRDa24l2
a9ncwJTYdbvb0tl7KKOn0WNITk9KusXJW+l6UE9J1W17MHSu6iP/tdVV1UeVr0zA/WkC4uafVPPl
t0BM7mRGZDSVih+3tggw8eLWvC/R88m8BabomwkynwFhB/krWri2Bv2oEODO+9id9p62nkQwfFWS
wNO/Itd1gJvqRCfELqSNp7Dyb0O5nGKIGNz5ekznva71O7fA9ef11CU/T9RuZAWgoDlyKx0Vhpsj
kTTeh6wiDcL7yPw+Pn3gpRX3xma2Kx2uXvCSk52ds6TfNus9zb8bW+mDFC0XNZ2fekVYTzqAAg3w
dM0vKB7WLWu7ooZFMdsjXEpG1V8aNgkbRF637WnqcL5ZAJpkqmmw2bkW+yueEdLSD6B3fJWtQSV9
JzMgecXLDJIFjnCV13AfNqwWrK81fG9t3pEMVf0oh0WWlZWBxgszxOvLCsoU6NAgyrIJi64Npaws
hCxQpzp4q0ww/LZqo97ObX6ULSyL5hhMY4R2JgVoYL25Pe3lZUkb+vKxy9cMPX3dHYDqbkczza4q
zYNsaDI12wRSSVd5GGncq2lVk4/JomiofEX20wiDrwV5mLyvcG2WsIw747ADc3gjUzYtzk2r8P7S
EhI2uyRvaWhHdEmhX5BoYczOlUubZaRSHfpKcjso6fyKHWWTFY8ytJkDozUtldVuJ9vt8ubFss8Q
HcI5OROrb7oO3mS3D8Do7Muu3VLlBOP0nVI4I5RuG+TPITeeoMyidu7QMK/Tl05JIfgin61QOZBt
Imvbzl/ByoeAGWTOhQYYcQtfdkqRqrcln6TtPFDZgq6RHDvowJzcOlNU9+O8v7W6bueZ2dE2rct6
yCRrnoZuSstl1uw81tJL2q1ZZ+e05YLl1oS3beuNxdbzhnvDMQ9C4Nzr055cJS1G6JCFC4g2yN+G
8bTNkz7A8XyUaUkS6pispgxqqpnAhStYpFAZlKyDrJ5jHXMd5fPoOocByGbi0C28UZ3kKBMjLxzO
/a6I06O8pob026LbNzLJpYYQd91tK3c+xRLlJ8/yJikPbKf1JCNMqYGMbf5IsvtW8YyD4iwP1tKS
ZOQY6skxVkYOwJ2QtAojc97l34A8v6uje+FgnrzxfkWiuGDRR461/GbB6imVQtttux2YM8362NNl
HqcExmw+xVrgl8dv41TJTMgGAey8k2+/LAsnjcppUITZue5UMmMkTqYhyE2mmgE7GBsXG3Ss636P
RFKaRki6YE0gB4b5eVMDzFrd7BE4+amIbgrL9qlHHgsjPUecRNoTtubMqOCENKOvslPXug8yzjXo
MrJi75dJ85OqATv1VOfk6mgQKTmiJttCwcDN+KSIvh87lfFg3Qw2sMqYKdM4KMlonCvQ9MfcSY+u
y0xgUOSyANBMbxYzEoGvDxe/x0bqXXHOWbZYDLgJP+WaHduZMmgOpSItCvU7SMZ2FRYWaca9osBK
zeH24uIog1llXwqlqsFpQY4nNt6N7Bb5mFBq1zE3EP+VB+gkn9a+2xbW28Us9pRf6PaC0DunzYj2
bPmWls7vRsijOeg6JXWoEs7y2qq1nuLR/NTk432VF2eNEAlU7EZ+rxCDGdqfRmUmyUlZjOkwI6iF
S2zqaBziKDnBV83CRep6WmbnU6NNpwz6NpmhzDvU7nKwW+OTRd1dflmb7UMPU7a8Juw4vkID3jxC
BBUfk8w4qG52xNHcyU6T/5flqLX53iQ0HFN4FKvDOs/3XbvcaiMp8hmSXnyEqC3P8NetSXZ07fQs
M5z3nIC5vzexKPL2uQqsM822FWFKOSx7GQCJwp1TZ7uisWkOw46E091lcgvr4BXHMe2p5qRn2bdh
kxwjnRuDW3nMVtqePmvZupPbWCwEbtVBcek1Qsxx9tZbXcnPrjbckTH8j+f7fJFQuF/q5//611M1
lH273D1HSVW+pLf1oKD6e8933z6Xj7/9yfGVX/jD8TVQL0DrHHIjUFIu3u0fjq8LaB2bqNk6iVAE
4H+Q4mr6G0vyh6S6aEMwcJn/cHy1N57rWBRzPOpFMO3a/47qgcbI/kQcQis6ZS/LolsQ9hv9tTy0
O7lZTt9DGqhQqw1c2atzkBtPPC+xYmGK38dJtL17x0x/weV1YXF7ybsjT7doeIPOSzh5XyuXa5Va
jqtVpoF4sfJYuaVCiNc1Aycqa3cmTrKcMndst2KjxbtLtK8v1uv3gO7/lENxWyVl3/3Xv4Td5/Uo
bFtlonUDeuLX+vDwCVmQecwpMuB4MxypQmk3Rg7Pl4XEEy9fcfP98yP/Qukrb+7AI2IT+/Dy3iu2
nLrW7GQemzSQG0h8bXGwu7DbSrggToG4U3K74paHE5SLzXWTIkOJa6APGFQ8R+ggjkp2BF5xGJVb
Y3y0elx2fD2xie4KOhGPKHtPmykJcjwoJBRkCkUV4Z9fBgzdT2YQ8Xlo2WSvQ67Mz19o1bil2Vcz
iZcgJMMmMwY/CWkjmDOegAwdZHUjskMSIUlskWlcST2VjwaPwv7aqpov0gLQDWwkeJALelGniy/r
WbxPOgbi43a8tFZhblkac4FLhPAIrodVbylTqr48V15U/pH7U75yVVAM8FRfnDcQDju5JG0y7lhp
zWg3Zvt1osi+oKwon57IaLgJgP3pLodhSHznEI/FzZ+ioSF4YHtECs4Qnr+MSWaTrpqTOEzp0F4C
HTMZdrKE8nMZEHJBG1k/Qijxgi+BlmhZ8IriX5kF0RwRAX3TjzJWiUHEGVXG247YQuKJGIdYjkWC
15Pn3sZg/eaFo8BKw/91J/cV2wBZhYvDr/WUJ3hxcTsYn7iAMaGEOBFyluXTMs8yEXJ7jG0fWPbG
Xhp2+ffrXlztBIyq1+IpDu1GLl9xMmYHv4qvthcniN2LZ5Cb9PxmyJXkPkxT5Lq/xzMXR43rSZxi
+TONSEHs3RpCQaWzRwhBcI/FYdd766ajM0ZecGoIjnH3ZYiyM2T4Q6gfIuLCqGoZIDGP7AuZd6T3
Lv6f2CairKCvUXlg+fDOZdLm1DyktXnQ4/XWo3NkgN1RfBSV8Ene8zJpphqs9Y0Gjuafz8NfuITl
cHsQ9Ko2GGRM6ys6scFW7byy4bKRrScBnZg2OcwSXkks2zKtCi70wrQzMR1nQdxGWRgdRTZx1Uzz
qxg7yGv8mBf65xGKttVfTJ4HWx6CjTAI21wifzqwC31gpadgflT8azcavgfuLIDGNbBolGZYn1Li
YrYK61R77a8m6SdWF2Ik1SbtYjJXziubUS9lbVkGkyRDEAshtq1b3aC4a8OvEicNxq0s75J8ldP4
41qo1tuaTgsibllEWjbpazhUAOi97EG2kUOHaAoqinI0JlX8rH+eO1O4lV9dF6btqLbuWRCdMXuv
5g54dQtenIGTbgBoZzMUSeqIWZJkShy2AMP9ipDZBo0toZJYDo2dSAZCjJ0YB4vIZOUYS4B32bjU
j2QGAOBIXC5KL3JmxQ8XB1vOcW2ZGxpxfTnHGkUAw/gcFfMp06wbqn0HiAO2YjojqLBo1p/b7BxN
t+Jm//MEiA7pP07Aq7srhqbR0jxubcn6iNWS7d0SKFwEd1jJTEdTAyOYkzoBxA4BGaG37ChiT1k4
LLD4wFlZnH8xtJ/sa8QgNTaOJAxNE2/r5UW06ki6uVH2/SoXcy5BK5xjCLfjKfNoSS9IlCbDANR4
FN/7n8fwk7uQIZhoq+rA39zL0XtxF0bxRMlnTtJA9oI8Vg676BdBM3yUsLUjt2Ia6y/4My37NYM5
Vkc8OBToIJ0l2/qKEzwBOZPXLkVAJc+PHkYWdLxPbYvZTkMPiDDiBkt+lORT7qinphp24uwAkPZt
Eh6yKcX4WFxHEko7WYqi5q1R58ep0G4LumNW6L9YanFZJDEg+SSHeIW7rVi/ShQpWSqJReUK9rJl
73HzyTS0LbcQmyKkIiBXimzKGXicJBwt82s0z9eFR6RFGoikUobhvmRuuOHEmOu6B5gQdLDQ95A7
kbxXlxZnBUdxIfNDnRelPuDcmDK2VZPpt+Y4CbnBJcCU+ZbgTgbnhilNrlyomA7HIzMSPUnOKkmX
vaQ25MwuOtk2vF8wYTuJyMyeX8UFTSVPhP2G7o9rXPH5VafufegNW46us/SAv4mjubjk1IvfIpFY
XpL8xIjVyh0MW7uxsw4iAiW5BymQ/4j9xeKL3JSJ8qm4OoiEbscAWXoz2rkmzBAr/Ilw3LJbB6H+
hVbgq/jFNu9Aq+bB5LQhGbuR1Igkq4YsEKpzcSQv3hXzf7kpsYalrvmWZKtqMoK8p7ghclJyiSf5
M2zcG/GsZNQ6wFAH0iai58vV5dBiR+ddeCqjcEemBnYhLBhZPTFwTMiP1RI3Rzwjk9Bb9lXNtZ73
7DP2Fhgj34Ot4/vOkMFSDt3KF8lIxDGSTJ34ehLZVnNB0hbCtQ5is+i9PEBSauaCdVFIxvFisp4r
aZWMS0Ktlr24W3WY+PF0Y35pUjR2JamJ25kupInpbACyDbKdZzIauftsvkystMwWPNn3CRks2Z2w
HR8lcy8zIuMT52Qm5yQJsRR/L6lPORxszoAbhX8hW0COhSQh5b/AYffyKiNkJwat6JI7TVR1Y2bp
RhJlC8pXg7UAIWINI2B7kvHF/wNeDLcdj6UaYKFiuz6tjXXIyWJJhkqSvDHlA3mKmRfbBtr7nKRH
YufnNbHAU63iOl6PcE8ZA5l5tMlqh13Hf+UllXrcycvJtpdLVjxPOQmyxmTB73pGKxtYHAF9zEiH
QLjDxjTHvWRIk5SMEpnTFSsiKWt5cUqQUFN8lffhMIsHfMlIMy1yYiWZytaQQ2zZtHzOvmTHJW9a
hiPw+RY2WxxNyTPhtCXOsF9At1efJHUnYc4lj4jFzmaYYA3yQdN4L/4ArTZHSVda0xMkJZtqJMTB
Aog3OfAOUG7Qsttu0TnYL3N6lkhS/jwa6RFwkfRDzRQDanxK2jfO8rqF7ewjawvh2snDTkjiv7IG
jGV6NOFV68Kv5PQkJpTvhRXiBBHBeTWHbT9/SdnD8kjX1A+QptCY2+56wjnXKYIpkJ9IOjKh/iM2
UEySfK242Wa89aBHlXSeeKbiR8v4xblpKB+4ZH8u3nhmf+pRKqDTD/mM6CifkSkSx7eBh6oXakri
DjacEbqbCcsqCSMb/0jeUeIBsQASC8ijIiTzZIy4mTNu3yUnyo/lkMqT5XoUN1uCD/HVJXfqRpbf
1jcLVLOSyZKQQAgnDEIYvkU06+SB8hCZH4kicMa5qw6NS8ndPcj3yoUg+1qC0YtvSaI4Bq5lNyQr
mRBJ945UBBotPaceZfn2Q8UtI6Z8YcdpVrNNUIeb8Jt5ppioTMse8Rdjm62djYG4UxI8cOmRJwgn
5I2TwwRhAH8h0yuHlftKbIjEBSZHW+IcemlUmr4HxJ1lfcQsh8ySTO6oQ2UQLrcxKmNIIhc2nLDM
u1S+htag1ROUd8zZJOK8pGSXtzqFry5KNnp17cLgnMADgGtorOlR3LU+N3HV3ldzitOdHKUmIpvm
EgGxaLL+snids/9xd+QZQREGQRZHktXiE16k+LKMrjmyutg3mQr5jEyyDAW1rb1/Vll1qQjJXQ9C
KZAUrgqgjr+CQGArRAlOMgVXA/lhMSASq4ilkydIuJRibt02O8r8l/1Tsyx+SnJTEpyylS+O038K
679IL2oifvD3+cXjY/H4qrB++Y3fE4yO/UZzyR5qhupaRHR4fb/nFx30iKloexakzNYrVVX3De3g
nsXP6GX7npX8UVh33jgqLrQHtt7jdKrGv5VflGDoZbDEd6gkK23dUm3Ldhxx2F94w05Lr0zbddAI
jcVbKYeH7o2ZVp+bjOZQMwZAfbWU/R0YxbvQRAfQVpFkbArzDlt9o4/oLS7CN/ZiAm+/P/5lwu8v
UlOMShOyeYcYjvc0xYd/MSplKDp7dkFJTvP43oRCikOMFMON+MUX4Usw7DaKk6mdnL383dzRxmQt
j8usPUjzUwhWetMjd9xY0Tc9yh7NsDeELxyCv0zHDrs9Es3Wpo9/FVvYElu9mk+NRCUSGxoRqG1L
PvfFyLOFF6tKmvwj1waf7DZf6Iq7mvOuPhTuBDaomo5tFD9lEAMAo0ExL7fqm7S1/Xa8iZLp2vDm
s9DsZjXdCp1xgpnuLejyT5Nm3MY6FB9lFUAxeb0k2cmZjJ0OtkHR6uuhrjK/oKu1WKCCcdJk2RZz
+WCa4UNMqRUkFg3fhQLuZo3uV8ckpTPt+ilyA88CfknV/86ryC8AI7RSJkqFkmKTg2+DL+tdHh7D
IUce0PVBGuGz1DgZ8Xt9eFQraMCTdt/b9pFuHjunQde8mqNS3czq1zFyApW2VXS1ok8qbGob6NBu
CkjuEvBE+VA+ZD2MYmhVOzT6gD6m61Q3nU3Jc4ER+kYzwhzmwnjK1itiSL4t6R1sTRQvonX5YCEe
sxnyUNtdPmHO+bemeVgqyA+SNBp8m2YvaILvw67Pt+DTgf8rPeVV9nY1FF9ms7kqQiRFYUu5GbLl
Ld2PJxPRGkudNm2hPRAGPMAsyR200nJiQD+nDnewZGV0ChxUu75P4QqJ7d9qeqF1NHYHyWMZ9m3f
wM+nrna3MRvQwMOK6tsC8qtwot86vXwczGbnpm+11j50QLmJCxe4rMHIei2CpG3fguuHEAJdOLye
dKx3Rbt+iAvo34gAHrsUTnqbfnM/8T5qK3xtVv8lzlwqUwaKjXYSkI2YoKxLrsJK+1JP5eNkmJAQ
GFPtm1zCtQLKrE0ZGW2CkHJx642T+qGcYXooE3h6M4MYxHlyPCX0L9/FZNOAK/xZUqpHf6neTery
2XTMTQZ2m8PmEWf2xbMXTW9127t1uAvrsXRp6+rGs+M9GDkMfVke790Wik2IH575g7fV8+fGtkiv
tazJpEsneEZ/gJsVvLRIx4bafK0idNHagGY1l33giuSxmyBaCufVHEd3BZ0pWw+0PeLHvOlMpFLZ
0TaxaUAgJPa8+OSgrQWqZ7m6wHXdtGWbxpAnjRWmrw3n+3KGuNwL632T82VDaBzCBCoclB0UyK6h
6pvR/4hjyDYXzupa0XRn5uxCF9V1Z5lWSHKdbDuUYI8gwoaJ/sFs+4daG/ZrHjv+6jSAf1v182rR
aFnVbMV6MfMghl8HOnig6Km3nyPCMZJL6m7sZ1rzy343Vg7dK4BSfYoL1lC/7cfuIKLIVc5GdiMi
r5Z2g+LzVKXtLuwLfROn3ds4R3R+RQ0IUkfXd03kh8qBN5ltUMGl89GFM91fi9RfU8A9eYu0s2F7
N5OKXrRX8mv2tDxMRvYRvCgsP7RakavD7n914DSlG1A+oWSP2bo8FGNjQANSEkiWkvnO9dvYTc69
lb7l0N4JogAgae6PnXNu1X4hRpClNc6kl4eNYZSPEh97UfzIx+ctB+fUQgLWlkqxdRXtAZLf9qDn
SOOV8wNEh1GrGAHcM71fGHDHN1pE4QB17jpJBt8oSMC3mbkLLXDWivW2RWlZ2C8jWBqWgiPVJEN7
KDUiTTbI7O7TjM6gGAlu33HcJLAn33PoDygsPptZLkoY3nJVMiDkiEGke1DUDg6L08XZt9XRtnGC
bBZStPUGV/UhMYEik2ACLsKF0zooo/ZeA0nqAF1K9E00lxHqwN6ItQXGgM1g/aCKtRMHeVVteojL
g9GxtBlMvRsjG65VJPs2OLGfqgbdmSzixRurux9X7VaJoMtPJ+tZa+tH2N6nTb+QMEpb9Qzt+G1t
sprQ8iLbDVMRuFZgmQmpYpPdzHIW21A7UfMogKPo0MuRobjYVWWun4zUn1AJRo2yh9OA151V9LhH
npBBjrtp0+Q+y6FXdFCQCPT+7YisF41YEwIPjA8qooZigI66b5Z/n/Y6zM+WjqGIjAns8XhnTKDE
8NilhR5VpVW0iy9q2oZeIZRW9Oc1b25XVM7lnq/m7k5Er3Ul3EZz9FWUhN3chhFBffCM5KlMTL+a
GFk6sbnocvWI4LZjmJFg7CFoh7skzcqtoq0PYYH4ukmDbW8t10PKlu0B1G9imEwi6EC5qUQUfBhv
queo9s6zx4zqWVge0+6kgvQJ5mL9oMXkNOKChoHQ3IcJktxxy0ESFfcyb56sFRI4I3u8qHrRCfGI
r9f7Fc0ZWhM9mjDsp4Z91RYL9xYrCDlykKOXPNN9EPT6cq8avMKc0AiXtdFe8Qif04xpqSNa2dWk
2+g4WWC/GqTu6G4Ms/EwOQ6JRAYCG2bvw9QDuI6unnRl+YUvbxOF8/ayPVZUJYICXbeop9HzQqqQ
XOmQmwHiZNRdBXYNKkt0O1YbHuQSKcO9FxsBwH+IziL8imjO9zmEK33KubsIhYjib5LpiDfVzzB9
sr+SCAlKvvCiBn3ZEEbFPVor/XUvAkVmI7S+do9Rg9hT50xTf6l3ygg4Up1pMUhhk9lN9fApRoXe
FwTSuNR3VeUeFBjkSalwSJKog4LbGtEiVJW7y4Ohy+v9VH/Uqqq47GEnR7emQ6oyCb9MPU38DfQT
OdQiwPPIRdFVPOpRtAkrNPvwUoqNUiSHxoQCkM63t32H2mziIb6N23tZgzltPuTLcpWIS4ICc+iX
+XOHTil6AM8On/+uhu144fXUqwCeSkpxkF46qrG3kYhPYiTj5Q/VWixB1bZYZTYSfZIsRj/re6Su
hwEXbtQoaab18FB0PGmxabZKlTpoOuO3wqFNrktrGrNnGKPoQ/wuL2DWMIebzQRf1+KgKhvdzHPa
HUat9eHu+Ry69kKjD8J4F/I0hNisrRFBmqbTJK1wASE0sNFSGpETU62CeNLo7MtpkVszmAsRz9rB
pV9u9OFGQb4xoLtH8VvsIGxcS15D9IWjzMrm7yNEpCF34/0Wb30Xe00cRN0Ew2yCANFIRtGsoPfK
DOtOHa1v9jh8KZW+P7Tjin0x7zJOCJQVyvWSduNeN+7QU6Tc2TuRrxhdiufSRjs1c6hf7hNJdl/2
vDON2u47RwarGEF6JneP3rq0RNA7I4i0erdykknyIo67dOqmfmzGlvTcKvk0UgD0GS9B4bGDjPxj
UhcAdEndUfRF7LHImyqg2fM3E76X7hmjgX2euSX0lBUjnGC1SHxXAc5slbmohM/wG7Wu5WsEIGHE
qbwcxmkpHkmPnLKy/0b+D4Z4PYTQuMU8QlfW696Vl0/fDPj+IT/ytrSmPTomqkZK5t47qO26Gcrf
sqlhSoSwynCe+mryl5C1ICuCQBjJG7gnt+R4sKOz+7GKQ7/jyI+ZfTeLmSVbRUcKxtfPoN6tx/xU
dmYCVBSrDRQEVgm4GHXrNp5iMP/SEFPm7hNXpuJrPSPBrCI8D6fvxUelpeAjnuuHue6ajbJiQcs1
v86K6GRQFvNW991swYFqcPgTC4mbBmSoVAHqvZU0X9oy/ZbJUQ4Rhd+oduEXaNVvDQRIAqeLt4i5
5Dt1Na7mpH5PB+K4VeDyIImYnWEFJpNlMTMJpn2BnGPrRaMaWNNHXW7QfNBqMIYP89ygJUDSNfE2
GVnBYEg0JEAGN1gjFJ30QYeCsFxop4aOJS3Z2G5FC6ftDn69QmATQokcwEo8ESKh2sqKw6QOqE1f
IYfl9PXxx8u3qco0bxwnO13CJy+F7dZVoR/PrY8u2p+ZWet+OshQO8hzvXT84igN1acao40Ir7Fx
c2ujWIl7Guh386O0+Fikby+OsJu6oe+OT5NCPF5MBAuGhent6eOA+yTxom9dZ0Eu7dW3XkZr3zRT
pqUH5z6O0JKniQ6GwIQaLjli3WO3mspZhT8kqJRsCeJRP0dF+inqVW3n5cqdHZVBpibIHBDRGCgA
W4N5As+BnjaWAq9meT+mA9oZBGbdlDyaXHCh1R+5C4tNV2P9wSw9L6aawYeZ+IpCFOCp+XU8kTAM
4dLYKBDVUVhNKaj7AlFg5nAEoFXvfMRI2Ebyr3XuuVare7PhGrn8zTho2k6xnTVw5k/zyE1V9Abm
kxx8EX6sQyykOVREhkYKs+GSQpvYAVtQgTW0+vMI4IfMJ4Xyi5TPbNAsWOTVLscfVlWCXdvTZvLB
WXKoHMjaYQJxDwnOQlHV3lvhT1SznHqqicNIX3ZP02mQ20sXOB4EVbmdBtpgqiQVeW43TwuZw3hb
OGp59PL2qk7RMU0QLV3sXNu1PeQNlu1ex7kJ8VF2O08mfB6ebtHxtN5HXrTrErROLZM7MSrGeyuZ
2DNwL260riPnklUOe1KjdY+kuwv/KYUXWtRdeqvQBfrkaV3jw7iSb1Mdatdu5V7pgNibSXSCnh/+
DUv/FWThddldcjbA6AzTBqElEkx/znzkipPXnp6lu2KAilarPy7hFLSGxfun7B3YJj52FGS3cdTP
u6XN9/WaPcJ8QvugPkM2QcK7GtkQ/0la/m8wkZpF+fnvk5Y7QJFPsXJ+pP29hPvx+SWe8vK7P/CR
6huafzTNVQHBefplWf/AR+o6nT/AHeGqcCxR5Svpp4//61+a+QYZQBKUMODqNBUZbJYf+UvzjeGS
tmSjkNyjRPjv5S//UlTXbJVdJ9BN3eCBr7AOntXnCgmgEgq3efPFOSR0E+g5qbP5Cyqt2B2VXbX8
Ij8pw/9Tlo8WRwS+L4J6hkAzX0FM4PQtNEWBkNP2Pg7LB0e/0wiATaim4+xLjDdOOh8uD6P8UGP3
bOQZlN8QfqhpVNkaSMxx0+hxRl/wc1d8oO/WS97D92uGhyqBEvGwdPeDS8tq86GZl83aPrvxZ1tL
fnFiL2CLl7nKy1toGiqjvI0GzujPJ7Y11AWbjMZQibBTWX9aPDiqXEysep1R5Qg1dTd0MCB30m3r
bq31oaMRfq6xLERNFXxBMWQM3mcn7A82ve4K+lfj4IFer2G0hku4hNyYZpGvevoIgQgdVjMka9Yp
N5IthCs7BVaLuK02Vv64xJDahnfZ17SCljL8CF0BHVMmbLzT9sU+/0lu+S/wD1k6pJMlcw6Ttvoq
tZxAjBMB6i6pJRmg70roaVOYEMiWOt8m/NMidHwlsr7XTugCjJ6rnzxVf50XZq6ZYdU1DJdcv+2+
2jGxNSchwgsleDuK3SQjLPJj3sEMqyuPEmvUJztlOBaFc+jRmC0bWG4abavA3tl5Cnd57Lveb9Nw
Xw7JwbyGjAoaLDptbtAn3uTdo7W6NBmU/w/7nFFzutE9pRBhvaoOtFBVrbwXxLPZDsq6LSRkQZhf
zS6JHvsbHH7QLoKNjN91M5TZtNyGpq8kH43qkwnQoVUfRzBqmg0s4DahqjYsBOYfevhEjG2sUTnX
iIpJjSoKEYRdBF177xj3CTeBUqPI14a/2PF/kWG8rALiiI7j8C/tNfBv7ON5dhBjglRZ30V2S/9M
T9e1GUwLTFeVtfHoX0fV+9Dr9hXyKNeDSS34t7n8qBFr9wS4lnpYoZau5ukXpQPtJ5YMndk/xvZq
Y06VPQ1qh+7woN+v8bjzWmW74pJVhQsVHq5Ee+4zN1DH+Ber/FeMuezNP57syMhe1Cw6fhiHEats
sAZ0Y8OyhJaC2u4J0QlkWubGKCayjQYEZ/av0Gqyh15ZoT89/VXFRE1pQOo7np7VNOF3QImKW718
r7bG1iPFOI40h5ibFt1HcqjbQot/MQD9dQnssinQiIZ40uN4eq/MIBltVLBrJt7oSUGjsayQ5YlC
KXpTvvZgpyxoqaZi1OVBHRZQFYORJZ/YO18qJQ/yDJqRtxqnQ3K8DigCI/mEu12jkNI69Byaa6Aj
H/DPZkz7yRWkqQZUKJQPHV2/oM1eLNo4KJ6qWGMZpDllk9TbAT/fn1FQC8pOZJNWGEn1LXQ81J2G
3dp9cTKossPpqGBPfjEWmaHXS2jA52sBtkSI8YLIfDGWAU7jHNqbMkgaY2czC8P0oYRZq4XyzU78
GWB7+kkB8UkHexC+Def4Vwf7Z+bVM2ledh3DgBz+1RY2vB7Vx6VkE3Fiw8xGewyuzrC9icf4ql6v
Edy4JVXxHl2ecxkW10p8XFtlA7VboIaxYMt2EB88/WJefra1qZ7pXLAu/RMXc/RiXhqlzOoJjjP6
YgHUx9MVztOVXrc71aHjsG12tVaddPgSQg7cVDbvzNT+Bezwp4f7xRguWOgXYyAp27XOyMygG3Ws
4ZZD8PUmy7KPXVQexmV4a9hQLhXNacjulXL8lVX73qHyanPgIen4jviC0mH+Z+sSAr2NvJGYsp69
oASng+qEWVCKG1mG2TjZMdrabYGCVb8vFgKBrAiSNdpFs3ENe+t+oFbgOfnnZNJ2Yfs+mdH3bc2A
h/k6CosoIRI9DFFPhooY13sOh2VrQ8yoN9EOUpDLj6wUcvykCPrF2qBGcl2m435ci8BdUNnF7CPL
cYDrdJ7ywMoi9IAUsozFYYiKwMHNIzFeBCrw+mHMDpqbH0YnAdEBo3XjQiAMzt81juYa30LLdVU5
EHTm+k6eRXopaNUYuLG0WofX81AcahiqM0PdUQGFYzLctujdqJS8qg6uOpBavVocuiJGOf09jCpb
aUh0QuBUUpcj/ivyImg0E+gg4mTdHv36zWgSuHvNXWITTI7Ktnf0kwVU2XazYFGe/4e8M1luHMnW
9KvUCyANjhlbzpMoUaJCDG1gwYiQY57np7+fKzvtRmZ2VXXZ3XRbrzJDEkkQ8OH4f/6ht3BownJT
iGwXgw5YggwnuQHkgCdprtS9IvNJtG968gPTiF02xBcHbMni7bXZ2UsaUjrgReKRFqzRkRuoDY33
sTXJvYgWYua5GO9QqHAZVO7rJ8wk8DVcGtz8HltwulTLRr5NI9ZW7wpKzBKxiads5xqvnayXCOBX
QfxeCRQd1gwFj/ybtAWW99cCptDQkrM9GaifM3rBbNvk4cZjvm707ChnSUrFsAm9HgOzeIvQZZUV
2O1O2ddgePB1CokMEaG79OO3CYc/WZ2Twlq1Q770WaMDwC2nrMAWMUtU0h0aNUOQLWt1LaztHRYj
6q6CssPujvDYIvnaNhYcxqM+W/YJUfR8XJ79IOFrF+3dLyV56aFRPABu0pPDHt5wOd/KDb2t40OJ
EWSg0w8WzdLHzm3USyJuMDxG2Vtgxpc5t1GXKghtm+D1YX63UWm66zAkeTPiSz8HEeb84A6BCYFe
r5fYjSxSiIG2kLtA4FfciY3sItwRgWm9AdLaWdT5MpgY3ph695gwxmBU5sbNlHiSga2NpMaBGj05
ztUziE8sX3yJvSpRC1nOVoiPQEOsqWJmx3jK4d2U6yvwZlDsz83QdUyyFJ/yeUYE03DjrlWVLUeG
Sk2NrWAtQfAG/iY7WV3LDFVnNy8MUjNc57ke0H5iO+uHoK+wD+mdJTVnBsiueUlMWoPJvQ9UaQzr
NieZgyqxDeO13YpNK6ESuPGiwt25N4l5z28Vxkvz1tc6XDvLddL4y9o21iitgWDAiGBNmN7S9V4b
r9942F6lY7CZiwE3y281juOONi5ozBprq8a7l9ZwjWNsHtro1gFgaZJjLV24lOHkeSbTk52u1ZOU
DJYgPZTMwgg/AmyWVhXPx2hQk1cDfax86c7FWo8NhjkO0iN33l35nbVOQnMTDHIjiNwi6wiigFxU
2r5JftT0JGZeQA4shjs/SiBOc/5BuTxxVwOPVEHznfGAWeBri0YKnH2JK/IiN+TCFPVirN1VFyqt
8aPegoNxrwNEuwm5Zf0mb6kFyoIs0e8CC4eU+jIU5hZl2s7v3FXPhZGtcMhoHUm4G31SEHIWr+ym
QPrTbfw+xhnLXdWYMUYO92884DmFgIqvao4ruxMrXc5Lc/rQE4z5OoQOuGP1rGhaO2+8PNnZ7TeY
sgfTMwniNKCJWzAoi5Wr6wwwHZdg1AisH03bLFta62ndLAsCT2zqUHI+MAXo0X8PSzDZpZ3Q6236
dZIRXwYOmnsPYeHuySMH+82Bhc99pyPwvTay4RD9HFlf7ODFRUwvQixQEWukHomSo77CJ2krtG6d
Ftm+qP3X2XCXA85zNloNnygkj46xeyribU1TuY6exlnb2KO9TcYM1/1MtQsXQ4hzFrPGq4sH8gnW
+TjwXuW+hIWEkzy9PvooxsaS+d4CuMNDvfKidd54S/CVlVMidhsA4afuiHRgZ1flGqN4PPOz08Ah
1a/SbSu1dZzquzTFFZDQ8a5UzMZiAXvUDhgjHXl946sM3jbY0Q8l335ddTHZSxOhMa+TDJeOme3b
gVYAPJ4OS0U/a5aVcaXb0pPUgUHnarKSdR6V64bgD+Lm4NaQTtuMG44mSz+5mKVkQyJMR27bysQr
QrxlZK7mSbcNcOuUubYzinQ1QwiKpLevY+NASsxOzAjop1XcG5vSOJGTeQSg3xpEeQ6x/kKqzqJh
EDvz+KKFWMQiIOqdlUlg+Uz6speKY6gH+8g82rW779gmces+anaw6wfzUNfWQ+N5kNPTrVq5MD/c
Y/S5Udsw4NMh7c2VBfSYzmuTDU3tyvSGj7h4s9ZR3yf20fPtQ16IYw/Mkgf2Cjf+fS0SfHGtw+DW
Ww2/ZyMD29FNHOHrrRm121JWa2bdKjO4cCoLQUWgfibJRVY7hs6VqzWy8MxVwri3sGrmNlB7rhrO
lp8v7+Re181Tw0fFhtiojYh4maPT6fB9s5XacApXHHVWiRTqsPdhcPomNVFVSxRRnYpNCVdevq2q
t8ysl4Papcr5BRfgnUWKaW9oO1XdDD2BA9qp9cyHPBWn6r0ttd2UiU0H3KqZuOm1UGmrnOhC5HCt
vsH+cV0OBGKSUd552trzHwBoNkVp75U9Fp5zj2lLeAoh3F2rQWOiKx+p+HmSRzg19mTbr0IS2AxD
kH+YrIou2XklN91KLoRV7trB2adJeHEG86j+HQmT9gq0Ycu/QhI4Rf7ertJdPNmHsG7oI+tHGWoU
juaDW7Mz1+UBqkjcaWuS2kldHt+TgQ6ehimBDPe9HjyO4w9ZWpcqd7Hr3nk4p9SheTRjcQr6dvsJ
+3BNqkgSXrXVaXAE6fTW9vhujVhRNy8k7OIzCWOp+GKB0Tuavce7/qJ0AY6dr4Rotp5otw7jNpyN
Y+CX62Kwz33jXQuvuBIlfppaSC6Bd8V/d0dVuTEqC7MHE/ADyaAP830KdiMRBTHTdYJjjbfsCUR1
ycHu1Fv9i6zFGyBGuBA0Mhd1XlMWzmcLdKKiPtWD4FoVCfb/1TOIRbqwO/OBgReRgrIsAohKbMAO
CJcUlC0N97x6IxyQPhcNr7T/GVH5irg70OreCqDSvUl0IyQ2eA1m2m/Bzx7aISaaPBvcVWoTp4d7
kdN7CzCuI0TqZ6cnpUzy4XhcFodIDz7MkhpU0984De4jmtNTpa0DP3j04vQn5+8jusvvrfBPhhw3
MTBiUo/nJhrfhdM8N8n4Qhj7ysgC7KRH66YVCdzGx3jW19Gkf8+1+X0I62fL0m6+y5hmOcDDc5Nn
wwmfrpc2J8XMpC5ny1hKeHYrbR5okk/WCSTwuxnkyNoc70tbF0d2u1PpmsQgju8TH74Iw/690sVL
wL1ERUsA9UdsyieIf2erPbre/G7E+lsqnHMflc96Vb3KlIlXmqfCMw5ufI9h183B9GLqnF1c48Cx
+4X4D9a1UBHBaKNlySUM8i+6zpN0u5tZzy9ODdFoyJOvk/7VKgcBN8lSiT0sUKn1UEClV/MTLclO
9C8t05D7ivSUdajm9FHrBIAllzlhuGJJZ8ScpBhQrWFiS+cedEn2RU3yOwWXf415OrCUT3ZB2CnD
1A/wcKprNn85v8HtOU4Y8yUO49g0CWHUH7yIrpGuP9ArwsGT2AjWavXlCrxBcTJ+9NH7F72z75mx
nar9lH0zEIjNYPG5JACdpaNctsP1QBt8zEYaX68uN7I6NF60dEW/8LU3J1A2AhtRvVvkPaWOxMek
PmIEvN1hT3Jx2uzriBgEychMVLqAeohZKYDU0kIg1YT3CJdFq/2AkLYcRg3ILFoFEin7klvEVkOf
NISeakeXoUx2agkJpihdNHnDls30p1Xo4Zk3GoDB3NrsHUvlvVoAcTXdqk9yIuWjzGLJIhWSd4D8
LIEbJchVL+WmvXXEss+meYBGtTYD86CW7izrsT9apaFx9MgzLeGVVLG97xNwNY4V6gSlNiGFJMGs
5pjHIY3/YieBQooCL06hIIiN2kdrzXiYs27bER6htsMY+/iiaxD25Cu/qrfGbD0kIrjiBrVoh2Dd
C7nXknprB4i3+nINkrqxtTUBPJtS9x/HwidLgTh4jVMW27NvXkxspwoDVZKZ7AgPgCoY76q22SZO
vgmx8LQb1ity2z2XkB9X2wW6dTYbY3XoiRkdOhrsM6WxrW8kmL9n0rbkUkSV7LT5PBQf6uCqdlDc
XJd1RlRnLk49ZypPGdZgPOjyT15cczpFg3xSR/y54NTJMS+KoBypcNlSuxpR/VyPFxLSd6EbXP05
v6QTXZ1ChSZ5z05lH+bZhlXSbpVfxaLKs73h9qgRAxr3sowYZMHJyXceHeqwfFWXZDOg3JqNmR3E
EsnXLHbIHAb1pdoaDSICTP7LMb5DysQReZECTcwEcaRIMApOyViNYW6zkRWx2w0AoQjWUQB9i0er
AAmdyV+6YilrTpDp7ydMm9GkjvQFSb+xWuvqYAeP/PNvZOSQB+rtDa/eDoa7d1zzQUvgQhGEklv1
WtUeJDauBhAC1ZyRbCRQdWirNlt1l0UijhMsGSbqdsogMdMLnzDeb4LHJDVPpcHW7Wg7klswH3oF
X9mL0jzWlbEhSe4w4Ghe2WCZLlPXN865dPbDnRFGibSWhnfVHfMhKyllaioF5gpOHUc38fbmxFNS
mA5v5MAnZDvsdCTi48qNtacpSS+xPb2rUST6jIdn77E6IRjOPLlQ+caQvbhaGaRJtB+lF39aLQ3W
HnUlifeROk0Gs7nyyeRLyD0t54W6hRHHOzWbYp5URwVe4D7J7rgNAY40xWLMAA/Ag9R2grEnpun5
MrOZDWSYqKrVpbuuJraa4MJhOQkAhZh5kjDcqc1AgIzP9/isZME9es54aXAu5+xkhfpGTcSa8J8c
u6mst/eTmN7Vz5gea62xDso41nSfsLtmhSJ8DYNNPyMbr+bK+CR1heo+NBIWXGAc1Fji2M724aNT
A3Vxyi+5zdhSkBwhYxSCZM1tP5HJ/0jK839mgPk/cdJUl/N/mUkmyvNfMNzVt/bbP363GDp/y7AY
eiigo/+s62/tn/vhvOiPfrjxG50CocN18I3/pcz5ox9u4KEpoHLio2m5iL1pNPzRD3d+I8jYdemg
saIKw6O507BbqFa585vjApr7NhYLNMrFf+YXpDw8/4TFez6ORSYGFwjNTVf3FSb9C97bOGlILyMZ
V31QP9JkXlVjtS5hv2shjgQs6W0ZbkbHp5LQV0H3hfBNGh7WNg29RYtNSPmobCXgqBjTtHP7cF1O
b5bv7+qhecwKJLsxp/O0PA5VcySymbxdZ2Eb9zmdlr3b7Iu4eOhzE417de7p7Wqpt3dZv5AdrCMP
ctjkrWOQgOkHit9tE5sb0YxvU4PLHYfruc3QuX1tPaoTr9lHRr0P5/wUBN1R07GrmTXkHoSCdsR+
ItNL8GvQR/vByIanUBpErroLjyLGk895LF9KV36U7kOokfVlTPIGRS4GoIn5K007GnZ/nEhb1Pp2
3wI52PI4AQ0UaNZn6+CUM5G7LHQxpmlQvhrOGcRdN5gwz8ZOJ4MBl2snb1bwjBQV6qBr4V6gx0mr
4xBn3BKI86SiqRCjvi+OyfxDnYRKp4fxhee32WOGCO6lZ6ewGc5j474mmfYWcQrKqbXGPL3gyvvi
j9p1MPxXpC/wZWYYA+5jxO1sknKnJeZD0g/fcdW9tAoRBxNzB/9kuRC3h7Uj+RZVfInS5N2GZUMs
O1J842Zy1OgEmZERTuBJ+6iN/nOtxZeqJa4qq78ZeXaZCH7IveiAg/LSZtml07sly/J5JKJkUWbR
V02zV6JqvrihBkELx+1sOgE4vvzny9T/ZAH6df35f8nK19CZtf+cvPPU/azb4h/P0ffi12Xq81V/
LFPY72J9wmpifC4qai36Y5lyf8PRitWJhh1CQszL/nuZQnbICmlRzTmo7hzF4fpjmXJh9Fi0sOid
66wuCN8+LZj/m/7wuwfzf//7V4GfENZflimytBAHOZx1PehArvWXrm8e9bJP4waNR+VCvWQA0Vme
Cu2Qe86mrqq9oLqwi/JF9RQ49HOSmh4FTkgacelNI7FJqPZmWu4gke+xC0e9Y8U/nS4gavI5U568
ARpgdncgpIVRNuS7uhvCEQ9T4awExvlAs7SJ+qVymxVVubVqHa+vTdeUp1BnOZR0bdw1RLsn/Ig3
aIW2xQDQak3AAu6eCL5diSSdYPMD5SgeSM1GYuth2HSMnOLJMRLSSDhvCATLU7/ERG0x2IJgehTh
oXd2OwR4eYGiz3+yhuApiYbHdn5wWk/1iE5DGF8JKX3qPWefJ9QWkCY5xG/EsM4sG+SQfIw0JawP
zwDW7q4bt/7F6fBqQsplIFxuk2XCwpzkT8TPLhINSYOy7ix3Q1+8jBPux4a7MfFyICT5lI3JKjHa
Aw//lGcddfyw8bXh0XoewvHcVRmxsCb+w/1DXPQHost+r0b+KTnG/Cv1gR62Z3zyciCMCZraf96z
htIS8LaibD1Fe5tHCR9wMROnmXTmBkuBdVDKla23RFmh8yJKNUTq2JTPht4se649NUlMEuiY+PPU
p8oPWRyrH4Z3CQRL6dQsIyx3GiKh8dVEguCu8mpatXPzb/rg6jJ/7XTidG1y/Q52gJQBDjv5n7be
eUBciPpSrvsKprPE85E8Zhg6+fsondMAcWNOELH9MvWffn/7X6fSX9kLf/1Q1Rn/Zb/v/HEmjjqV
66otnzvrNkIIqhTO4+HY8q8/6m8UFfVZfEO602ot+Jt7T9uZpPC1ESlgekVYBN3RYNjD+Vx1MO4q
m7jcVIs/qvLmGNr9X3+28be6xlbyaSV7ZvlRbMM/f08nLPViLjMNixjtQCkepvohKdYtvvyf3eI0
Pc4lRDUJlBcBzXMatwmUhN//Wjdi3fnxY43Oo9Cqa2bci6o7hdEl0upT5o1P//pa/8bN4D4h3fYt
WGZCFWF/YSM4RS9IFY9I0E2KE/RctGH2No6Ny2x715CIOyR3LyxKJJ57R7fxb2Lyvlftsa39qz4m
/+bW/e8vx2Mz8PGSNAz3L7cusmcTXlEQrCri0LAIJCK3iu7hCPdtqm/0rvAK7zZB6j6SKLNK0+yj
KTkHyuxko73ivP77tv5P57uScv99qvi+g/uS8oHSXVUP/zpqzRyF5GwF0Tpq6fRXX0q7OqcZUBx6
lLfWeLWc+ING7rWwIVw7yWqeMYxJHPvCIa1BwYAMIWCcFaYKV3qby4ciTr5YZvxhRimHXQ7fkrAb
JLjetfGsCwQfzmz90m581mEr/TnEJnna1qEV6T2M7auQJGSS1OKV9r0wMVfJTlVkX3Cj3Pjy7mnO
uUak0mtf9AYAJMfLuZ8vI21RLnFCt1GE1d02mxWs8geD/qQd5ufOcU61m95zLfzI4nLvi+prWoYT
fjr+uChrBD/mizDED1vtDoY2oO2pb/ZcnKbAvMxmQs7gDDGU75pEzjkJnM/vUtT2pSvQ4XSDdbFc
+do5l3FMT5I00EUzBauua451bp9DBHJYJC6SLj13VvKhLn1ogxyc0b40Am9qJAQ+yz+NdacD+MqM
H83gw9MQF3sC8M3Z50IeT1HdcdZdOIV7dht7m07ZvScIDPYDMiU7Db4Os/GASs1YQpcH/ApsukzW
xauSbSUchNsTOGbvuXuvrt48b1xOOuGdEdEtc2Jfndi/tGF416b2FuBdRsg7UqsYHimpKQhPG0ZF
CVdkQqlomsUmbphQRBONKG+sB5HIH4VgxxTJR1RxfjHcrVXRDxo87zrM7n5MrEuX2UejrB6TCQ2I
OuwkLb02Y961ffte+glEC3ly23Kpo6vyuikiNJRUIX3o2vWkSTobAG+RJdN1Af916BMkjiB1c1yu
pvabVrQGflLOuTKpEGbb+aoHAHr4K+270SdUTl2rZ4zrvqi2bYvIYWrpTuNmdMrcr9KyDxr23bQz
exPlF6hCNVSPaOnJ/H010KWRNpndndQ9j713LqbsZFbuI07cWckwmgwkIfC30XIUF80N91PlP2Yx
v8FyAIJr3S4BM/cuI9hgaiQm/SmIOA2yddBnWfnmgkDzJS1z3H8cApg1BzAZBX4EYE79iP0iD3nI
xpPvDvtRc8fF7JqXMsk+Z8UwfOdM8IN3XBQF88VtbqUvp0Vp+td+6KhOpmdaATxB/EeXo7Tf8fNc
4A6/U3MqIJEtVhmVrpVw8w3ePNCij84P1mkMeNam0yohVGGhmeG9G5/9oLn1paXhycO3tpqZt1QD
UYeWUWocrUaLNdVz4X6Z/sHpk2+tWX0llo342Ub7SX9RaiJZuw1LoFprJyq5Qab3yZIfmW/TafK6
Z+FqT2qOVXn64UVkM1g0q4bsPiDG4HuFS9BWBoH7IyiYcNXkeEpDtdd0esNBflLXiAqWud3bSyny
dwsFUy2mn3ZsXtgurn3onxsP4oxHLcfSoVcK9edOYIW1zbVgT8Fm1vGTH7Y36j5GciqxCxq/Fl7d
rD7/Gu71K0HGgIAxl8USF6YfBmpozfWe7dwuKTOd8PdLq4P0bvbmI1TbY4AGdOFPHS5bnXsi0/Om
1pQg46fKD8ttYaI36Xm2zEtVpR96nRJyB+cndPefN1zFtS21eti7WXHQWR002Dt5N3D5w6UY529Y
DbFt5HSxS9BA7Wp3NgZU7l53iLfQ8rvmg3lX06s+8/hUSR2Uzn4MeGZm5j5VziYJMpKBByBOlno9
Tj58Z3zoakfjbop23aLMghrxjO4ZmJG74cVTtXOZ5KIiLXH4rvsd8uPWNJi2er8cKKVLOffLCQhT
PZjCdE9jfE7UTlMaPjPW44640aUs6sM4Z9TBNYAEF6QGsG5HYP0EOGLZtk4m2haF4IF1TnXD3QvR
FuQTBFsfwm5e/Lp9oAG4DHW0+eyqJrtNnObnCvcM1bgfPYedR0tLrJvYgyLfOMSxv/OIz2lUnmnq
i0sVRasmFo99YJ2jnrugxfBnqjI75W12j6wA3w75MbOnlfUhd+Oj3lW3oORv1O2K9XRtCoIN4UFN
vRkuEqNadvWVrtEVBPlG7BWqZJSOrLGw77LkwwawQfzIW9fOGbXng/5N/V+l+9ey67+X+UMszn6T
SIpx1qY+zL5X1blrrYu6dyMLrPqmXk96V2df1IOOyDehlmgf4u7ohbeSuLrW1o8CLyLRq7uqlg3P
ORM4eZMBE9tMJBzy3D+LySQOkSs0HHn3JbdocnmBHmX3YE7AX9kZ8WuytPKmaYOxJoHv4hknD3Fj
H5vYlQyVAVXM/EGu9yFwFBSSswuQ1oKVpP3SN92Xomlajn1MzWnuoHb5j3gsHUl+XoRahC6W/Rhp
8k2X4T03xUUST9abwoHM5F3rqFI+tekiyLRrR0oi6rSF+oUpiw8C897117gMVo0nXlzLvWZDcZu7
b+4YHdXWrcotOaDEphUByEagIht9nBkX1TJWf19hs2t78lISPJmTzjU6GNi7qq5wXtjSEfjT/Mmb
25Bbl+RS1eSsq5dXBddc2QzQ1B+fqhiRs7uoJQO1RGC9nJuzOqtOaugllmSVV74XRSWeCYBfZMSW
LEDxlrKjEMQdDGYt3lQbXatwNbNSctobqHbOYOV0M+TWhdq27vEE0qBalsa7JXk+HPFX1qC92A2n
gB5DNk+SqWGFd1vD24NENWw2nDXK/9uQMtX6Mr2r6jyOtZ/J7B4NnyHKX38u/T50woyE1tn5KnK2
TFXWZz0DytbFOsrCBDkf9BRtOAEdwqiZibbiJoyhdfFLtknPXVpNt1SAQO2G997sbsWgXWJ5SYn8
4w5QhbgOdyBU5aMXcnFmZp1npKb5g+mCQwiqzs/9SCtZpzXvOkb+NdL1Dx+L4zTPMd1ht6mgWGqj
cQlITaQpTpkaK1DyTqrnSHeJx6LxRIKMFkos30n6atj+mSToFD+gy51biT0NCRyLgYxHWG+M9WRS
X7NOvs+5+7NBVLn4rHMLWi6LbKx3bphiXSGgz3k1MK0OLY3wbtoUTnvB/+xDHwL4XRbdxpK49LnA
F3pCrki8WRZFH6kf/BxRb+eD90VSnMEo23pp/FHWFANmzpo0+ZA/iKtc2oyjxhvp8xmXNKFCqLFK
XhugFhWN4NpEF9vJezpg+Zta23H0t8y5b2S25QvdYCoHGCKum/IyS+hQtORTyhAfDkYw2TAeDaiq
9qOIxFPksrGVkljFwE3Xn0NWtFwIydA4u2OE44RZtbHji4Fwe4rxBSmHBqkqAtNehepV/K0V2s/S
8x6GGueV3Ot+uLWlrdw8B7NEyQ7LAyujEoFKPQ019YHcprX2LcPEfaNHJyvhRGF6GYTb3L4ZGLVI
lwo2DVBdEJBq++GuzupbGMX3Vn91mvpsjCaADqGiSUrzrZ3pxssCFlEGKG0FCDXNwL7YiBnWdkGR
Q97jWhQzVElLFTgkgUQxw50MbpdTasut9YmqdsTBaXxv48iASG3DXMRRCcGSGRsJQnsdje5jMVvb
udQhggCPtKxqec8UjwSwUVwfxMC9KNSQg5I6LnTMIirsH0wkQSvhuDWOcPHRysxLMdkjXDS2Q/yx
MIVwKLnGoFhqtly3fcxYoZ+8EkbD6Ax0k55ec/bSTF95ff6s4cBwgLk0Q7VzXuza/oZqEDm3yJqV
CNIrTk/gM31JJEsQHFInH1aejptdkfb8fKxw5agauTBaK1nWVQjlXvPGrcC6T6c9F6PwQ7trf9VH
QdxvP5FghZnTCWDrIR38+9T4hKUOwTe/YbcjPorGZ5M99fgnuR2VrZkuP38zUzII5S1QJNY6bfiq
nz8GDw2XRr2dIPXkVfsY0/tkYDLnoj59pdK8Jo64mPD0FmluR3je43pEy7m3Lg6uvcu6Y+3Ceujg
FnCuOrdr4Flb30ZsjhfSAcmjaxgpI5hEqj22Dy5T7uC3yoHBwG9kdQrE4G2kaG+G4/20C+gKWdgt
gt4hZjFO7+r4VlE8LpySHRmvWR3GMVWhyYG2pYFsuMFj2de3z9MbGNSFgXzmB6tPj4FgDL5yQHlo
dBanNOs/BhunJJayacbIFOuwJMlP6iMyD+ZHG98VHSGpqURaebLm9tZQ9/e9dwhEc2tsLkPtBmrE
VGb01uo7147vqrTVDGObpsXBUwfNZnhUhwsFV0yZpD3Eaj4zNme1DHR5+DE2yUev8S3UDjhIrVia
AfZOgwyWdosqRMvjuzsmX+hHrNMRwl+4Ky9ZEa6aqvrhhB6hx5eoyL5HmraEJriZYnJe63LbgtD2
5QxwjFpxwgSpJz1+Dr7rrXeFAwsRJD9If7YWDSBcrrMkDu9daTwJh1RXpIxuEO8Icd7pETzW2tzn
SPaTiZD1mcxvhmrIUabJtrM+ARf0PoHlOgttxE5LX1n6PtU1JhKLLuKYA9vh0mou+zk8cg1eeTW8
wZ2F1aFXz303rEiXfAUTZnGclKHEqtI7CCmjahXzpIPsJcvlqcv7b51wdrbYNDJ7Y2PdG0n/Aq0f
84bqOobBwcRqhuV3mSUNl4hHStDpP8IexK2uiF4dKFSJim3XRbzsyvJ7XjL0ae7cZKJdCV2mrAIs
Ja4nwJe0eKqD8J72zIFEYkxSuwdZjisxcPzq2PAw9INYwz6Z1JFy2MsWaTDu3Kp7KTt99zkG9YDP
IpbkNjnJXU4B5OBaLfXUGAaJrkEv9rX/M5rkl3+DrP21bQCuhtTYNHHoZ9LCVP8LbpTRmchH1HDl
gM9xpw/IF7SrAgCqsN8HbUtBbpFGgMt8vRsijC7mCE5YPHLG0bDy+HeX87frIZbERe6u6xjZ08v4
C441TnnTAaWw7bg9qdhiBbmnJa+oR4wf2utdLPVHbdYefa86IBE4EIeKvg9tFlNOgDPMhBLd6wg+
G9wnA6J97rG+FYKVoFprHMosSv3YCrd2oz8PjbZtZhb6rHHfsAF5Vic1o5MnD7OtNpPLCEb6VJ3y
rtqg3nMwmHOGhY1ocG4g7KYxWlIPCuoMrZ/p9u6l2oq9SbAiqqpYtS3hqK2CVv+uRRN5XfWL7sf7
TtoIzJIlpjN7xvjgQ6iuWd2CZU2QXTfJVWcjnK1G2JoakAVUitzolszBDQn2LNAFh0FyQZNgYxj9
sks6sgIG7F25HpgsZhrdO1mxrEJ/HhzSLjgn2OEh6bRj2KgiF+Sg8ACFoJof4+yWKDsUtlI2vAJG
3tgc3NF7mjni4bS/Nyn/zBzsh16CimEaIqAyE/VgCXJix9Y5ZTWswujeC/ulSqdNFOSYwcUdQEgw
bJTnU9MmjzVTVM8QkLQWgoeWDDXm/nyQpv0ibXRKDj65FvOqojPqT9ZPXy9xDYLuXU8PvbaQcXU2
x3QpDDz9nBFdd8rqPlqnSchTEhNlG5gPnWYc/vWA/FsHwtENYRio8tG3/t3NsyhdsJbI01ZYU2rr
Ps3wIhbO3g2/Sjt+i0vKNLUs/+sP/eRQ/LnxwceipoXYYBDPQz/sz7PSQNeM4yGjKVclRhFM5oLO
XkSGOyezT8A5naj37A7vPjyFJi6hJXd4AWTHoQap+15hk1Ol5NeUlT0epNgR7aZASbzYU+yhvakD
eRf3bxXvIhQa/AlRDAAJahYQFP0gnPtkJvcEgp1COOvRv2Zufetzbz9FpDGGzQ3ixCXpqb0yN0ON
4e+rkqO6Hy7Qc7I1mdWtm62LQmpGT21jAFGy5Cyp4BlTnWbUGbRTm1oR9Leek7BTgxCh7ktm/1FB
WgimzuqEp76jRhdupqhWQG2HDZyV/2hAx8BY2DoyCNpN399yCnQ3wIk8Rf0wVrcJ/rpb2DjfB9ci
L27A7zc1tokDxpx7XSXR3YiqW6vpl573hOTE+HOvA805az44RnlrwH4RnPpsaJCPefnnmgERDacy
zm6uaqSNRg4ZRH58HrnZhQmPIQQtUXWRzDDtlsqCtCWqlEJTBtTFEGIghLYSUY11mSQ7m6bDO3Tp
wKX+oy+MbFua+l7qlG5aSwnrN5zRooQKR584KE4ONqVOe+p9eQny4mC0PMIorr8gITsmfdrAo0zu
NZ28qad0k9pPhYiYfFMFXcqivCFiXFQOgF0BppqnKGusCNatzRf1vR6LnnvsN28hBcnvq/x/RJb6
/5OFwDz+5yyEl/Yfx6htm398y3/84/yzj5o/kxF48R9kBJWW5luG5wo2yV8ckB3jN9TCdKQM31Le
IupXfzCm3N8sEoWRjeI7YuHU8Atjyv1N9y16kH8Yj/xH0cKYGfy1F0U7Ed4WyxdxboK3/fPqNfWy
Mkb073RrjSdpoG4Z0C5l77Q7/ou981huI2vT9K30DaQivdnMAiAIgARBT0ncZMim9z6vfp4vKRZF
lkrVmoiO6Ih/NlUigPQnz/nMa0qFmk1HFoP4Rgxdzq7ugaTW8b3DH555g+gmomkAzgk11RxlIe/U
sQaCb4TvUDZ3PkrACsgIPlsB0vdQ+so6UMpVHG570+bNQPpDFwV3YNA1WVjUA6+/M4cjCPYTNboL
Mhw2su/FJ79J124ZUumG3JhYm9L5qKl4YylrXy3RBMg2gQ8xQ7VOJnCsOl5TRqXBqnpvHQf9Nikx
ta8p+7rgKALkTWnXgmbVqLq978HT1jdq9rnuqeA06NkCQGeCpSx6R2fsJAgDKgvV3sVGHkDbRkcy
CnQJeSqqEMCvpyo4sRMbtgqVpAa84wgCgsVNr8A4c9uyzsTEhavXyHbBdMVEwXOI/i4oyAihws+1
9ehPGXPBoebowYVGFUrvkXb/0AFfR4Wrax/78LK1q5tkDrZm0J9jz0zdOdgkPWJwaXJATXarx5Bw
rE+YSjTwZVoTf8bWwLHUXmcuSF/Cd5TDtgPyT6GBvGhfX2rqTDKB0uWAmFUznLtNvY8asKg9Vfvc
m8mRjeDGHxtqBUicFsTNFrouzXmFDus8RjdzW1/GotOch/mJ2wQ3AniTe1D03b7S00Pt+xdORsm9
vmzGYBtAqxHcuUPmonfW2ukb2GrerdzSiWhxcg5xaR5u5GTnrF1PY3cODuMUQOIusL2bxkke5TTK
ft7Krc9DfTsNH+PB3Nqhsm2NiX48d8TjiVXeoTRSXCUeUZ6/7GbjTFMYXMY6VkG7c9VTPB8LA0Fq
IKuICRwS3G8gFBwQMr8wbCTYgEXPxqUDt8ns4sfY6jYCgktQ/jJ9IlyvxcvTQjeTkMKdMGb1yXW7
0xoaHSV3orgUo42Q/jzUxhG3mooe3Txu1SpGXgVESw78V/ke9Th02vrWid0TdrFzQV3HFGsuBhQT
hpY0qf4atZjQZhAJ/BMeyr5Qo4t8VnfZnN0lFbrgiNu6xJlT/FFJzgfWBN19bCvrNEvDjTHeo/Z1
orSPQBpbgBEMvMC8iIn7ut66tfV+b/VQhf2923jn7ezdKD7Jv0p6qe/sudkT7VyMkcMg8u0VTd8P
XYMXjp2t4sLgrD1OBy0c3iefNFWr70WWV4UcUlj2J8t8b4zaiXyUFMG5ncP9yjEGTbWTJkGbDZBj
+KFTv2ltQWsgWKsW/i1tvx2JkM3u26wn+8rSiehDNCa7tWNN+D2gfh3opAks5PQha+N9jZbtVI5I
tIbrOETx1f0WD9dtDE3tez/DuaDKHn2xYMyNSMeilx03QNQJiiOiQbravvo+Ly9SLDhc5Ic7464I
L+bwJMMXzm+LbeZiMKLeG8NNqF+C/9h65rcq33hE+UacXLR1eDKE3XZgPW4K3IV5Dj3G6+EmSZN9
j9Zkr1SkFPmZJSw4JqqqRiZvRr8mvYY9srL7xy5kWtLbnT99VnGCaKRBpX62Ud/Q42Qf193K62FM
krv39fwhGOdzZ5yYLKO117nbcNqWGuZH47gZbNDePa5907jBFWNHOWBTM2GPROEDU5pJYVFLM8y7
+l3Rc5Qyu+gNY0fNgl6nd9pIYx+qfo3xhuYmOyTlNlnfbrDMhgX6Qe0GKq5MdzW2LGyGauNBvG37
KELl7zOQkH8BFGmmRM6vIEUCdTFB07PYARF+K8+vB8AkjGjkfYqznTVYO9oU92ZG+SzLryKKpcoQ
bkYdsiAPNwetq6Es7eaQZAtMl+AURCYtrAmEa23tbD4vUf9ANO+gm/nKR0bTcWlm2uZFpHYo9T2W
uji330xh8BBF80mEmU3as5jNNkJ9ZN3oGdodi5cWwi8mx6OkpyhgSbUYaD3OZ8hdzipnETM7MYMM
ZrDVoW+HoNirubusImSCMZQmgDw1VM7CtS/iuTvtFXQaQnut5d5ZEdwmWncu60Y5KMD5EMEEvrWc
oHSzHfiH2tZlopvm5KD2iJ0wF3b03lomvgJLpEgNtmDAzvrsQ2UHFy6tgcxg8XJv3DJFm0E5qKly
jaAhuQBydd4F6/BBJlsfmEjTa4gmpzuZyBo8z9WGSdthssNGOmfnMtm1Rbce++RBR2hUh0rs2Ge2
qlwjDXgTq8NRm517XBe3zQBooqPvGma7vkuuWVUPogPaj8zn42nRQg4v052qMz9QyELI5SyArtnA
tdD64gpva6Swwq0wVIYetVvO1cSJR4DRboinNUZ0/nYyTLoalLZyWFVpcdWWxVXDzKchowC57hgw
ny9h3h/Fw/+R5AFdfCr+OSCmCZhHXz99XQLiu+Lzp+A1PFe2fo6I1XemJ9Aww+adfqIKPMNz8Q82
0GID/oG4j7740z3HxNo74mDcMCxdx7/SE5TwMzxXfaeisQL434B/iZKR9ifwXIl4f551PN3hvPCf
9GwckBHpex0RawGgFDVC8dJ2IejVIiFv4dBjRA9plj3ib0GMhG2s7gCZ+OmO/QLNqL2d8OTQIsNE
IRx5LvgLrw9d21EDNMzw1lBW61C5jRyqktqIg9pY3Sq9c7doSafJ9JCaRb8KBlpovU2z0keHn+pN
v88y0MJZ9y+YPuctYtlGLo4WGKBo04XDgRjamzOrYietvBQxXfjhkAim66AqglPPmtKdx8RBHkBX
wrLW2ONBSFKcD1anf5oR1NBCFGTJj1pE6gscNBKEK9KmOrENavUJBYHWJmiPHXzhq8Bf7RC1DU48
veio/OESCCcXg/aLwtjHWXBTA+RozfQ0HJkecvFR89r0MgpJMqxu3xRfWmusTtLZvnLc4KJIxU8x
Qk7ViI6dF+iU1igaF9UQwJaY9wkdXqv1MGiojwZ6vYaO00cVf9Y8YMI1nYDKPUrhZBzVB+RJr/2k
LLHW8LbdxtNQMFHV5HPvFMp6Ns17XehjXgnDf54u3aqiwOOgBiGSTLaSf5l1CFlD3l5UpX1t2tHX
hMicRigFTSc4mw1XGvFouBqq/+DD7jNzd9wrer0rGqrfI0wut0U5KhuQyLcoZEvR0dbSR6PRvpRw
6zPpikmFJ4xN0AgUWf0AGQIK2Q4z8NrTiCuKcycoGrz1LGXVzw6aCvDyVVB59K5CmiPGeRuzappx
uglseuMxQrCBQXVdyp1ahjpFVsLVbAIk6enb6p+rtPqKetKlXyNVM8+GmEJz4TZFVMyxAIaFgadg
xdHpu6x1WeQ0SvZqd5F40vZF0MxBjlCa+emqFA9vf2KvRQdkiGJ/zLyOcOJZ2zG0woQ2J/5XVm00
W8rCa7sv0dgDW6I3dXIMHsaBYYatl7du9JI1D4wuVNjS33Yq7RZVVe7jGDRRGCKjjdU6JhkzSr0U
7KwBfesFqILqBv4EnwRP5EXFbVYVPfpJER3DRtpVBTkyq9MeDupZ1/T1TumDC52k8eAO/kWWDO42
Yc4DRoEMGTNMdGK1vpTkoffDRa8mq7212uIsi5F9SbRNAPaisc9Lsdeyp4embkA8uCHAFGg+dXpp
jIhU+AXSmn4awWJCGjfVzHVVVybmyRN1WLd1toPd96s8oQZflLi9eqa5KcOAY5dZfD5FzTHWZ2dt
e1jKVKTRvlNOZ3UGCmTEWCxIb61B3wYZdyWNhgb4QPqYgrhoxy/jaB2mYbopA645tVOkowib83Qq
T7y0u/VyCseWS8vTnz6Wdj5v6mbWELEOmuMk/2l192gberaDDmW7NAZNAALuFCPbESENQFsgt+xT
R0+/tPMx9hiXVplMvJcKytPia9GzkR5mjzKggwqtIJwJC58GXmpdNwWTbxoY3yLNphxuFetxNveB
P+fbNJrLTdwCKtUihaTFum/oZLcRHac4dU5LIzjvPbFkRmVK0ZB0zBr0gkLb+RB0CjutkGRc0KS9
jhC235VXdQKrFl3srzoWPi2gC9TyS24pr27Spgct/JjZmN4aicZQQRsBmHVxG5gtF0n/PffHBzVD
+nJQPvg1r0NpcO6wDFZ93J7Pc3+RFZPKTeGMsRO4HVCODo1uj/IqIAE9bNaUAShy+NBh1augJ27z
sisrp9eqdvA2tWRLgLdGQ/6utoyj5mjX6ky9WTW+V0Z+15oIx1Q9L3o1oKBCwhooaQjwAfROQstv
RrTOoY7MtHSnWNapPvATV8ZmmA/Hao5P9cagpxU/EtAhro2YpZ3750NTrLQW0nVEhoD8wMbOmTmy
NLiyvOi0z4GnGSGteY3+dqIXH0pzfJhKmtWtVE8mJgbWijSKv0YqVVckSIa4AG5qsd6NzsdcLc8x
TMA3sQ2QF9DPUsAbrZBU8EO6b5vMWdFCdk+azrqZy+BcVb65CQsiDJKJAPiLZjhn0qDzEx6ya99Y
8RytR58pDWeSyyyaDqwtmwiYCFXvM8lgUM2gzPU+zxik0cASHxj2ccrsI1AX0+VxL0wTS01XTgvq
y4UMZ+SXaK8jjzVbV44+nEJJVFaN6twpikLnueY46O8mjIUyCR8dPf48pdB9G7QvFJ6Jx7RaufdJ
e+87+CUlXfgV/1fMosbwczkhz+W4hwUFVs89cvil9piG+SFPWCgdFyot3kqPgX9mUa5ZjmxjIHja
VD6vA0zgOAxPotFodjGwGceskeip40fqf+6qK5pLL7ARKtcfrMCCb5Jzvs54g0+6XXvWWs2Zj+fO
OI7odliFdcZy1VKyt0+xGroaLXsA03THqhKuogDdJ7eP7keHJb0nY66Q54ACMiFABfgyQjrJ7dBC
iHyWpxmRgWW1LyEDAcVEQif83ofcrn7073QdswHdPKGNARPfu3f77mIe0z2hzl1S8m7NFig35DZ6
nCdQ8seI8wTgbFLHX2Nunj/MLgwM5dTM8XCN9ehz1eWP0gsZYhdfSEIE1QhrbDPa8yppd311ARIZ
ac1jMMaXNtWWnOpSFprBZhjG735moUXWUW2vYSGi8vo18YqrvkDm0as+xXh8ol3HDDD3AKAWCK3V
g9GJj03V6ieDbIgo0irWSEgEGIJ8+xkh9m3kXedm757opctU4KpbDd8UGj2hsSlc7yPpboGcDj7Z
aX+YqW76ZXdBpIxhrBGg6OHWh6YTB5XiStHSQzQjGeTk8W2RQY2PkMtYO7WOrFpHrosV05TAoP9Y
pAA2+4KbVTWyvrOK2BoIUU0RstUAslTRVmYQfm3a8HtpdxcZAhcmvmKJoXzRJZHO8BrBcsX9XFBD
QlkzsbHtkdBoaYgzCzKXRtMdTB9UUfqLaGaU2hNznJNnW4QgQ4Yfd8Rp0ke/y68MS3tYYoAqvzbL
nZNrl2BHkIAGEOY327ooj7qS35Q2K87shOUmmCIkDCkOIVEXT7m6SUtlOp28y6E12jMdZNy6iw9z
k98WWqWAx5jJj4cRb2/moLg3124Yyj+KbE0f2muVrzHUKadDhIsDkjRDXl5pPoLDOWpwcWts+iG9
CdL8HmlgbsVARTd/zOab2Ef9bp6ndJXHA2a/h7CDQOAWhXnaFEWFHl9z55bzHvURdz9QnOpcjFaY
Gc6iGHng3DgNB+WMCPQh0fFirUBXdHMAHthqdUzXnH4HIwUHovki9bxuo/n44mVlcy69S53/lDGD
uxtpLGmK96kLPCCqtJrGJro9a6b0szVp16muAzYkGEst/2u2b1JcR93GzrcAj+Hp4WellQ0rHXPf
qrWIBTtUO1bDFfBh8vCWt9Es9llES673WyL6cDjxBguTqd78DBeWJzsSKmW182gb1b+xrN6kQIIo
sHTY4A5VH9tQzTeJhu43dCq6mtI+l4pLlzQUWbptg3ettnAvTcChrBIJGbUqvXJG4iPpMyRWe3bt
OGhyk3rehT5Cdb9PzvQ37eUfZ0bu4wLA0GDqvU6BPNuuW6vooFH37+tieF/PwVfbmTyqud2qqJ1N
QsiOgdtdFwKkTLoPkY+1EdCGT1M/rPWi8E7NIYGWyDReOvp44nbNbm5ZxyOiiI4ys2WC72okMGkA
PyKNRi9goBWpaeP6/+FiTFWDFaXD2KO69vpiFHQqLC0lddGj4HQWjkapunuNOf2k7ghfeednnxJx
BGLRzK5y4MBVHZ4xdSCbYZ+r/rQWSEFSsVQmIy1OqznYFvKNVaZzQW7xYfTh3SjFqvS6q0419gFU
9t4Iyn+5Eu0NfXJ5LCZOH9CohFT11i0TuFyk9nOsYCZvAFjw1IcZbva6t8+U1L52FLqxlJ4msHAM
Y0P5+Psb+QYC8+PogF9Mig9UNd6QN92oaSvM9/DhUFpcnP2zUjGOvz+EjPif6hHLIRyDkEV3pLTx
VuR/6soJQhF6yiK6l9bmsVeVs6ZnTv39cZBk+PuROIQJnMHQuZ3uG1oyomgZk2HsIyBEzoz/4oNm
3RfT+BEdahzJoCcjfW92rNOOLlO6bgJ7qhoXa6MBOx0Pn6SU8ZCK23OIx1bjoDDgVNoDrr236VRt
eYMIZ+vwq5Ka16XGQIc3cx5KCZAj2ES/IV7tqwoiBFW9tdEMKoZzyfe0uexUPHlAOzot5kw0ei5z
2z8vOMAqhklH4GKfzh15DQvSB0BPIFAbOATo1Kxyx6XDX1d71YOehd2eDQMCGlAcoiSqfVduQbWu
JbqR1N9W4wctvyjb4tb2w3kNVY/eGR142lrZZdO5JA+gIdTqduqT70EQfs8nNA1T/5CbLYwSd598
G9yeHg1+QqBQH1oCIxYM/84xkCbrDZTRnOk+IZ+OcPcCfF56pLfj5Jy6LBJ4CpybXXUb+KQFiXJm
G8Y2MyAFC1zBRo4w8OnDtgXNk2AETQQ7Gez/Y+OWV9bg7jMPVeHBPpYUyVELLW7BZ4FzY3qxUhza
kjC5mn1765oK1RYNI08qJ8dirm69YlZXoYu0Vuf2+A60SMydVUjdSCdKgWk6GIgHJT0oo4wYmAUj
pGwhjb0PXmf7a1prrvMwxMmdvAMtivor256OkZvg9EKw62dcJKyqW78nxwy/xVV+mCseEEVnxJ+1
1ZAAdIkRvVUKEBZmClUh+O4X2SbssJby/OpDUHVYwyrf8hHsUxtM96YJi0jrLnQzPu+TFESSvW/j
+aGco6+hgqhpiw5VhKGvEXz2CeP7CGxUy7rg4b25NorvJPKfkLI1/fdZx0CrjO7CbxQCPml8t80h
KHOo6aQAcXwILLIRYC7I1wDpNVuqEGHn3CU9VIcYqEYff84jIkGtIjQIJaGKCsjyYXUG56ykgJJe
CTsY/587OP47BASDFTyEr7a11VV8sGrbuYs1NguRBkRvkRlVtcggSV2zXpC8Qgqpq+hrR2ri5o+d
2j5GWf1Qq4RIBugWC22OhS1WVM5xCuLP+ggfYdTIfwpUVdWSokF4RDXjPqXvVOnoWizTxx8Vxv8j
gSJC2P/nujhAkYco/4LOzlIZb8Nv/7XFfubT1yj/9hozIvt5rpBr78BiILADn95SDRTUXwQstHcm
1VgwlwaMRCAlrEjPFXIDcxnd1YlEbJYLOmYvFXJAKK7JnlC1gHKMbcufVMj1xRXgpzUJHKoJ+UdD
hIWVSXTvX4cPkTdUCn0qxC3hpkYaPu4lqs2AutTJ3lpkdtnk7XsAZIPen8j/iSNdnAM8xdyCJ9+X
sEgikAoCV6P4dCoxkWzq1NbWoN6g9vYWAg1UPmcPD3YfGjeymbjFL/KVtXUtm8zE77lPmSgF+QYL
rA+JEgc92uk182FxiKb2BKu8fTZa11heH4WpJZqlQjNGiRms3k7OIjbQ6kZ/HVicrLExL6kOKEVO
kvSJBuPOaYsDQmcHOT93jj+j2n3MOyR1K9SP0ZJTqbOOGCe0DRQfaH2Si/ZNvZsce4sI6tYr6QXj
AnfnYOAskD1vAlnPnb2WAyrwTRQzP+hF8llAn0KYT4bLISlvYqQywgEEuxduA/YhO4R+uQ+dFspi
ccjznM4fWRLVo5Geo5yN3NAeKLNsK9y30TGPcvJCczSZcAToUMKCKXl2IgI8wkUWNlesxAcNNHvR
nggHuwqsfeRYe7vpcDuEoMbRa+dyEfcAIwi/AeQo6j1uCqY7PSgUDAR+KmGhWlAW41n5zbDPm3ot
IEch/+QmdxhIpnyfg3UM3F1hVOcRaz3p8FaH1iYwfRU6XA02EY3Ga/wRT8zE2lrZBvOtfdFwQhAr
NYRLpCQzcG3yf5oqxyi+1/DQg9omJCU37ne6/00Id/PEjzoekYaWeIliMVKucvEOGo4i2F1BxkAx
0opAcSAsMiT95Qhb3IZ2BqO8sb7JBrlibPVw0VkzeD6TZh41RqjwROVSclDYPbBEPEOWS5etTaTx
qqrl2oytQBXllmjwSTuIYNUcfld1FHuRZ8gmax9ACHU412iEsiS3pi9OpcK4XBxCCsIgn3jwck9k
HzLacAMQjfqjnN4MY5mVmM6/QIUvREXP4NbJuyfvp8DxZeQLqDM3lY08kVr17gzeVbmXJeicdkCW
GsF0ecJwc08qlxpHRkTB/XXoNsvbJzT4qUOYv6SmwsspOgmiAyeXJqdQKO7G5iUZGUD2xIJMGqzw
0s8fe3O6DdSbSL2R48k+ZW4QMbiBy6JP8Ak10q0cQ0NeaR6AUW/VYjyXGwNKmde6PflpIv5Fu+1v
2DdmMRNEnCgFqXS13qqFdbWhpLhsJycKCNdMm3azUaPwDJNTiT7LmYeij1rXLvgYe/8Ex24PKIXb
BrNEbYJHRyVcMD8wGiX8QHQQKWhzu3K5Xd5oHF0Q7/KUfn/ibzICmX1fnfebTLQs+548mPPW0+qD
vJ5CYoxG5dPvD+O+yQeejgP8UJIb+rSG/nqWh8AX9tWYJ+RNMA3jT5jyISRBiIu5BADzFlLySBtK
hro8f7ljGW+4HjPpMQsICbqE2ykMV+HNJrFxvBRCbw2qoMRKUqFcLzxHxTtJ3PAUsxDAZsF9Xxjg
JPpbqdsPNvNlly587TTzsUcKTmWChSq4l3HaWv4nF8CwvF6C9tUVxikk2gpuaeLtozahp1V/0AGP
BLOJhDthlkgoPL9Gct6gKRaFARmTrTfv4+JU3jo/OdD7mUAQylwkRWyZL6QIiyb1N7W2Tmyeskx3
GqhlmXJ04U4LJ0gYmMLMxErjqjK3BF9HYYxHOYBGLfyX0fCmLvG3p/RmNMDq/jGK5dbK/ZGURWbZ
ShB3yJuGUCN/PzLegkZlAFoMciF/2BaByuuBQUF8tvPCiZf1XJabACU0meUwNtv8/lCLm9ybUMO0
MGizRTNLN4lcXoml1HFJy8/G/Vt4LrKQP8cIQcJiw3InQ02WNlm+ZapJgMoFUi+9kWhDFklZMMmG
jzETocDRZRlCFxCe4l7uj5x4g8is3K+Yl1UUsGQZqhimch+XNQExDeGeeeXRQVVE+GGyoInGxjKd
Fmh3o7kl+Z1Ie/is5r+/D0t56e/3AZ8mxKexUtPfyOqAaAny3NXik6Y5dRznkwpzN4OvKSt51Kvr
LviGrNlWTlYJxLckP0wMhN+fxa8evGtaQLJQ1QCi8Cbu04yuMtrOEs8lAjjGmqz8shwB9fiXYf13
7x4GmUvAyjgDHK2rb46FS0wcoocUL0IcEvXRZd62O1PDuhVhhmX1J+KRN3ga/X8Zds6bstLyVuGr
6BAtw7QiqH497Ojl0X8GT3UyC4Afohr+ogijZd5e/l8b9nqg2py67cYYFNrE2aGg4SSjTcJGyW9l
XMrCIsukrB8SEnemsRtbG1QjmGepZjB1CauCrO8g9HZZQIzROcr0NDOrzCrKiwxHmeTlGPNACMcU
F+ILTz2W2C40tnGOT8XFMmVB/1JiRBOJimSll1JoqfNaEuQI91nqcrVGFQGjRc4yPAVycNeAdJBj
SbhoFABTcauNWNyU+GrC7Lo3z4QWLGNKaJS/H09vcSVym22X4hb8GRc3zbe+qYlC39LLmEkkkdC1
eDvTSUXzAAuThQIvpynzfB2w2sK6482V8CHiXH9/Jn+T2Ho6E1eDPcRgRcXs9QM3Kz9CvBQj2yqn
kKVr27RFIqE488IJ5uQOAcmjRADyyskJyeBHsOPgEIzKxFETYAvBSgImCYoMzlKCmbioDjU0x9+f
7S9WZgx5cUATzy9KtW8mRWh+duWNnOzELODVM8nSnQTfgKc3af4vcYAlK8jrqYd3EGMz4S8w478t
sSb49KI8zdRTEAPztK6D0jprwvLoFZci7yHJnwgAN7Bj5Mk03IO0ZLEmt+rwm86wS2cebRPvOGfu
sdHTS0UxNiIbIPNtSUMfojQyV2iFVTk21M0HJ/VOoLNKkqfRvpPgKlXHtdEifcpSL8GX5CdC2pXx
6mv5QdSaLMJTTzWOMm2D68Bw0aaZbiC5alIG0/aKpewTUQFSA/dfyrS/GECyIro0L3CMpIj6pnpa
0DjXrZa7tOSRE4p8UAqTeZMMzlGidy9idpbInTUj4mXM0BGQV1jBmRkAx8FhjqhIcp8SJQWtbQTF
M7TP5blCCPj9CPp71GDTxmAFZ2VVVQrnr4d7XzNzu8EUE7+SkAT1h6j2oFH4d8KPXjIBJThdDvlH
FaL/TOikIJf/uUS0KnKkZb69IhDJFs/FIPcdJCAXDhGWu1IL4qtnuKT7zkSGSn1WJRWPvedikP7O
0NAKxA6CsUho8nMtSIVXhEIfgb1Ft+2PSkEyqn+eG2xK0K6tQxxCONWiLfZ6HI2j3lXjbCDB1eoP
tt1+nZT+TJ/ti5RqBwZG3xMPMyT4fl901ObyeVxbWn+b6VSRUxqWK8UDL+hP6WmJdQW8kxvocyZZ
dbiexRL+p/v6i4xv8XJ+e7qmgS60LcbJQEbfnG4HAZ+XONOgJyU7vxZFNA3P2673os0URnjBv/dy
oGrBMLOgx2vfQn8qM1AoC7RC1DnCjZogMtFatLbQ+9i6Qk4q1Q4fDW++rPVKR10IVLlJJOyn8WWl
X6ijQvXLn7GUyf1qrVlQMZCzOs3nGCGXmEpsoiefkHU9ScNxa2nTIW0wXXLQ1TGpI2ld875KEdCb
Hyql61eV5eIKqqcdbkyAejwYLai74Pr0DReFaFXjZnBqcyNDSNErxlQKyGXauK316HQtrP1Bfx96
xt08oD0SFMlVUPRIwevOLqkRiqjjBreKsCaLqKhKYEXnh6OzQ3hklRjtaZpA+LJBQbYFBbMemB/W
KlChzdtMDat1GY64g+IaOtWHecwi/EB64D0ps7oUPOiuXKkaBGu9vBJeTUnuTCUR/NtY0lSwtVU6
mqAcUL1X5y9dGnzLMgXjuaHAiBUd6hqXr4kHi7EdOAQML6CEJ+5Zp37Mq7gDlfA4ud7tNKMlZF0F
Ab4L/aDeRRhUkqI3X/RIjRClpYE8x/WhrLGq9nEXqowvqlXcquGMIG8SfEtgmro1qvShWuHXp2gB
7k/7SY0xGzSQxpnCG9CT98NgkAgM3xHNKOBswbYGUmBTBlsrDVCL0UyPGHZBBYXnNoag9AJdBaUO
+nXAjSpx0I3u3bKG+YNVy5/PtP+RtXiHJOGfJ9rbT58/vZ5l+fnzLGu80zUBkePYznuiaj+V3PkK
sU4bVXsyHstRiY+eZ1nnnRToiRmha1oUwgnUnkHpfMUOkWciviVoosX+B5rRv+DCWPT7yfx0LF49
GgOv59k2aAqaerzsTke/Z/g8u/pVbfQ3vtmcKXl64vUfrKwL1rmWnLkWFiSrFnCNA6oEzSpiWehL
9PoMHG3ga+1QADDz93Vg7dwaUJ9a33g276gFRciY4zOG/CGd0ESGBhSV0Vmg2vXKRx0uMe1NrH9Q
FQ8VgHYP7PEyxDxFHevPnm8fVYRLSuyPEhDrRncz2hCuanNwn6bx/4FA4h/DDTnWl6KcakxyWsS7
fxxbPBFe/bHJ26idrtEcn26+NV3aPj9D+eV/98sfLgtoh+Cy8AV0cSt7C6Ii/3k0Goy4fx67K2z0
vrX/BVoHxvHbzZ7GsPXOImUGIMAgxfLPk+z8KVDQ3rlSp2HcMBjBSIgi7Y8RTKoAeYJ2EtACQzWE
pPzXEFYs+x2MZXZJeI4IEfoGfzKGLfV12uISqRIjQGc2bFQa4HvJ9z/JNc9hXpRa42Ox4AeInnuT
cmbik0U5zqH5vfxn+XDCMex8+dfy2dNvXv5ePiz/2kTVwXKTj6HO9LKzl/287Pbtzn76+csuR92k
2vzy95vNUd6YT8aqnsFjyQ9fjvNyfi+fPf3mzeW8fL38y15Oermct8euFG96OtjLNm/O55fbLb95
+eFy/Kd9v9y1ZY/Lb96cXlfM00nh0R9788VPt+vldJZ//fIy3/58Odab4y9HKL0WgCg49aeb+avf
LZ897fAfz/vNOb3ZzfLnm5+8OfByMoiPYqHUJSRBbV0eavkPHq3lwTdKqHGlcrZ8vnyE/wBotAn1
k8PTP5dPmyI0V4g8JZtlY9cuCaKWb5b/PP29fDVROT81Ve/TT795OeCy32WTl89KwBAuKffZy0cv
P3v57dP+jAF9W+OvE3k5775wZhy/5KqW/WhtCGyW83i6ikGbsZD86TzlqKAFfeR6/rqWZcM3t2jZ
I1AH4mQ56ssBln89bfx0iGXD5fKtHIXpZbeqHXM3sWiY1dNlA939cbHLXz+d9PL3y3UvN/zliMsX
djyCI0qTflcjLwlWTUGEszKC6+U/hZXaG63ti5NAi8Knz1pFqXf1bKtgOPjd8gVTZn8+e/Pty6a0
3hOQ3SIc9Ly35V+zArgoNJ1jAy30aY9Dot4Hupmf//RTl7GBV3u6S/MoQbOI+3kCcQIClewOMH5w
nUTzfErjBVurvw6hKl29d23oMT99FlrqoTFoN/71s6wY+6usgVryfFXLd5U7b2Nnni5ePlcG0oU4
Ts+WHyyfA6+nlzx5xXa5hOUzn2b6xmgmD5eI58vtar/bRlqe/HR+XaVia2tFX5atnrbvTOfCyyDw
y5YvR0ZRoEmc9OrlkzKfL1z0SQ9P92Ty0wq1oDrZvxwzBzMKKW76bz1EM/dV4TX8eAyvH+JyWFce
YtmgefnXr5bP5SFGQ4vus3y+XMZvH+LLNbw8yJfPDB7sTw9y+WJ5kKWOmsvLoRG0/OWDzKenB2lh
cx7QpJ7pSnjTxcuGfz3El2O6NobtISN7u/xsuQt/9BCnLv3STXUcoIzKA2xwPn3Z+7LP3zzA5fvl
58tDjNU5weqr+fEgXh7i0wGWt7AYwfO9XNLyFi4PcNnNsvHrB4jzWLyx46jYpFof7ujDQTXR3Py+
HwwKa1NRrZc/p8Jyzg0MBFfLn0mKQmyaOx+Xv1TVHq5aD2k52VLvtfSW+P7pl5Pf5/dZuaO5299F
MIpBmuWndj0DTJOvzNm/tvQpv1y2BSQXw5jLPHTr+dKqmBqKTree9txUkK+ypHSRc+LbGHFY9ESU
dLtsi/tqB5UxQrBZvh1SI9yNk//jeiAh/bie5dvJq92frmf0sHiW66F5kt8v1+P3wfmyX6qFT9ez
fLd89Hw9yx9yPa5cz/KXMrrXxuvrseV6li+X6/Gm1jpb7kRjlqg0RKO7W771tYl6iFyPbiEk+P+T
2CWb+Jc8AOLw7xKB208RWLJN17Sf2qhrfk4Fli2f81kdoyP6VxQHxbeIWuBzMqDYxjtV1T3wDg5p
AZ3cV/ksvDIqZM8UbL56yWdNegBQsGn4AtCnX/ecC/2ovP3OA2kptP1cN3RtG6842rmU4skH3qqm
aTkaGvqEdL8aoyGG8l0MxEjwsArenNG0MbsbXYGY13fvO+DAc9DdzsBC07nY1ShAIj6w1lLnZMB0
PLrudW/doVyCWq8WVHu9RiCjxMrap0uA6EKfR7TBupsO3Ce+hxi/z+uxG8H/5I/oRp66TooHxnk3
W5D4yq0YI+Es+81md9SvkO7tb+bMOQXEdeJNw5p3dTV6GT5y5eI/3wwpQkDAlJTmNOmV29zHj8KN
KFLB80sxNQTCXxsYpEM9NJDwntv+QrXbs6hTTn1TO1WDcuXG8z31wO9x0Zzlg32PsOqxR6jbjuZL
AKGZgXNb2p8pNuxXB+d0fbj887ftH7Pln5Pl//OPv/pfmFNLI89z6SLTLUNQQGgCv3u3jkX9vUiT
X2TZv9zR06tGYeidR21mAUT+QGT+SLvlG5CYFnh687XCl/J/mTuzLbW1JWu/Sr0AZwhJgHT5r6Ve
SIg+4YYBJInoJYGQ4Onrk09T3rld9qi7f+xtO9NO1KwmVsSMiDlVgw9R3mmqFGP+YAD7z05rqeY/
gJI6RNwEzAob5f+01b4lpv715KTRef0GwDKwBD9H3S8w+n22uh7mT4v+WgtGcOsQ3mVqtSSyMpRf
L3LrLTVZu0W0t4qH5RiyPv4Jem8Aqv/Z8H8bv6Y49eeneMDOaK5al8P8FKMPcokqatscqLgdI869
89H+ad5+hfQ3+fnf3a6pZPgJathTN44MOLejXMfNnMJ7u93PW9Rat+J9sHKudha9YBiJz1EnE61/
Zrr+V40ftRnS3939G9BxVE8HSNLTw/zof1z9AuTfNbd7r21dnZvbo+1dZHY6U6xy0Pl6SHX+dZW/
f38VrOe3T/CtRCdrXchp3Jj02qn7tYVOWAR5g70KntbZasWX3cqijNWn2k6uxNkrx4hHy+fi90/x
jdDi75PezNJPs9A101NLL5iFR5/WmE/d3gePsLgIbXnvP1zFO0f7zWGghnfvDzfmnPrN65Ph/OuN
UY9pwfx/PMwPs3Sh7FYJy6212/dhfji9raaXAdjzT4y4Pwrivk87Gx40mCRSR1e/TTu98d0artbD
HHJV7nua5Rsl7g4VeRnRxz5W4UfwzXgEv1h89TpRe1g60CYHsEQkN6c4udmul0BZ/Ie9QHbrF6NB
fUO7OfJNDu9vo0Fn8569x3MhcWJr29stbG3zOJV05ds1vdTR0emFuix8GiohvqJPmK6uu9N9iYef
yluwh2BHtMOOZzooZZ/J5Yi3BYosU7L1NPEElXvx7qOrgwYynYGROUotSDqk5pR2Z7Afva3mTisM
zkk+A15ZmHHq0F3iXi0aKcad8N3vfRR+OWxb5fqaPJL3Q+qyXCtf1MMIeustBJvQPBaZRev+tjM4
yu6olG0rl7l75uqoN1v3uLLvdsc6ug+rnbwHbedlH0Y0CpYxQquW8VVwyVlzJ11CAxgdKIDpSZ4p
6smevUq61gpNFVHtFLuUqvv0b/F58rA0Khzt0i7oPReVbL5QYy3pzmE/sUpZWE8HruybuMcn+z2n
HYXgVZofl1Flr4aQJ4a0U7l7Rx0VwTM6DY4UrouT07JUx8QCylYIRjM4jChvHrTCUubzTkDdQBYo
XrE7T1tJAZjkZ7S3DDIflggYxUNq3kZlfE4YqEHtU1EwUFYI84hOcmdV32mqgUYFMgeHPiFFXO2j
zeaGpctWNyhqWfm87UO0PVf65rAV9BbIVItLcrRbn9XQHFN4u9UGegDD4W2dTrrBCcEMoUKmQq5W
ZP3L+jJCN25W8egpHThETYNOWyixMepZevTcpv3VsppdYBOPXmvIaKZqguyDh/PSE5m3csz4ELTi
OjhFrKBFLtrOxSvXhWXIXkLRh0A80Co9Uq/xlXFr9fWoZ93tMyVLM9ZTnDnXcT69Tet5N+Egae3F
wS7jurGw49P6Fup7cYyqzXGpj+CXHMNjNQP4IDcoIaY4i4p9STLjMHp8arTTToyeVebsz7d/cZG8
fHinKbzHcAguyq3qHzHYiq3Ylf1uVltl89YWNFxWj45aYTi3hi9TKnE9OM1q5xTjzNnw27Eoby6y
N00HuTjRUC/RTX/DhShv25YSqAMkfpXBO3hAuCWq0jqNrknmZAOYWGpxmtI0fw2PL35cX+C+Kom+
UKLV8FpKc3yf1b7Rf0qam/Z+Jz4PVlY3eRzlOdSG+wkaLd0PtX+NKUuLUKtVB+bQEDUsvNY5RhLI
Anq3NLkwhCpwLj/N0UkXpa055ODdt1X4b4dlxd7d2y15Rb5FPO2udeqvBpSIo1ZiZW/5tttfR4QO
LG10Drv9zO72uxadW9oQlpPV2Fxyn7bowEO/6EVdVHuEkaySfHd00oGR9EaX6T6AD7o9JznuolYA
kFTPz/3Ub5UQ+DNMko5r99mseM4uC41iWZXiWQgmiNEJJicMy+D2VcF/66Q+wetAXxpRVqGQKa+L
arRfXkNaCtOLC3kbPIVDut1W49X4GF/jS3JLOrN1IdOwFZ0HRv9uio6dzjuj9ugw0Wmak8cvY3xI
GrGmfo/fbgLdvX5u9Ua5rCfYjuHZr2ba5oYWzdFqjZTkmjJFxmQ/JXtG6ZieoHLsHVyjrzN6TxtN
M8U6JA/7HO7d1QQLcxjedodpO+5uDU/1Hrq4DVLvMinJdE/oGIyLoJDn4WvSCsA3+sVJHEcXXx3s
+0pCB8T0OqhGtwiruVHs6ySb3GOaKscQ+406Iw0pNR5JHXeG3bZ1jBWrjq5DJTyMy81+ZZ0G7eHr
U2dVZLSfvOwtaNGqXwfdj3xc4/xhOU7jdTFjhVqrhTaqDcmWufJbd3CaKP1ueIW6NMjHzG4luuFt
gGjTvJ2chDKCjrWXwAqLtoDojhE/2cvUhl5SHhy2tJ+eGcjS0l5Cddr26imy0cs6jqqPwtaCt507
2g6xjXHe1x1VcFXv7t3YiA5c6E5v14Hs7xReLMg0hjBmQA+z249pcUeQgPb9hoHSvkamtRrtYRBi
hxbxdXae1RFw7nNEZQkjPIXWcNByOsnJWYVI8GXBZaAlVaAPYZh1afXzHpP9aK/4mAfshlTjm9dO
LiC9CdSOxoj+3r4eZstsCpCDYV7Nb3yem3tF1PJxJ/27v5cP3OjU624r671Gw01erD1UzaK22Tbw
EYzqHH+LJs9QDY0NDZA6RBSi2FXUWSAFHLX6hUNZwcO5heZn6e0H2e55gzgDygu2LLUo7ahweadc
pLWgqO1aPSFkklDn6+Isz3/wIhuQ4G9uVENK1iZOh1fd/Oa/HVS4M6rL/TBf7ZQXlAqyohDjQY5Y
3Lcwf+yBvjjLqz/ECtqvYoX/ua353XujwuZJ3zu31T4M9zLSkBqOXxjy40WeJ7f4EB7EYXmZQkbV
7R/o+Pm4JAwNWgHDZ9RyL5PWl+qdxgenO/q9W9n70dj2Nw8PgVPqsNo9YrpmwH5yaLMukjC5jkP7
4Q964iA+xtFm5hximmttT5WYiPAmNn606YnwLkzRxuexVWGPE5QzRDLC85ADCMVlx7uI8OovYQty
L+5EtEXqjOyT9PotOTgJdHZsfy56RGlPMbgIaVrjixigj2cpMiRKw+fRRLTnFncRhZFuhzd3OTyJ
AVk0Pu30RBcrqgh0Os/92okGT04vXANL6sJLNLndOclitOWYwGShM+ochLXhsQQ0biJ8Wt1gwEWX
8LXj9FSCVmERzSLuOpnlfL0trJcccH/qmoV3E5OzcMKPFc7ah7PyT24dbi7io+10eYGBIttc9i12
gyXOphjerJkXvMRntHzzClZ4sGzfEes+dCH4OpbzGczwuUTE63ytX17gfdKjx6NRaCW8KfxT1uyD
X8vaO8CknHTE29lb3oyGPjkQuQS5xwfdCCiZBUiNOPP3LeF3xDAaW08r8h9i4l7k0vSWofysLY2/
WlL0xKzo8mEtobvkqdveYNkWVIJxDDsX6d5k23mGDzHq2UBPcdeH3Vnqll9Lh+s/hE1ns2g1XyR2
x7ZdQ8g6WBzF2A5iSB9cf+vUYuFNV3KsSTe3/LtIIPmRT9udx+OwErFI+m8+3/cCkzMvs2XQD+xR
3xCBaX3kIvRKMS5sv2P3+SFJHxxGby+/1oaVyhHsOoyOmwn47S0x3uJue4aYXmVUivgqbK8jDGYW
uhEZj1Xh2dPPt9NhOLVgm1ou3Et9LcA0r0U8fTV2Sixx750u42bvXPrlxXjPtB3FDJ0rCRGYpKtb
uLuetIPMfUd20JY8l727SYclCgeQbEVxPw6EXMlMRsyQ/WV70t0lqHk79mekiQAePTGNKXEX9YgT
wIWOShpObkdlMHzJ6Inf97TaTiWtk/CikwiRRAhmkSFfhC4RS/Zp4Xy/cMmns4ivPrwe6/VpGe7D
iYkUemIWhcNMBKltHYVNH7ZIRVjag9nJwh3+0sT4YxgdhJ1KViaRuO1NZ9JOWJxnGbuL6d66iK/Q
+6gEw8txFa/7EOeKYLGXi5dTM7Xt6GUZ4s05T5UNL3IMMe+MFnPBSSTOrsdgGx5d21Zwlc31II61
YBZ3eKCpPeXpHnZwluPhx6YSM5UY3WQbNLETrWf+IKSzQ9KyL3vWEJdvjEqYl8VHTEDwp6BZ/1XQ
TM/Df4xbgyn8ZNz0ltE96DnG7cKe/1Cjj7e1ic7WjVHMLHbrKJVW2+IRxVtsJqyZi7/tl07uzw3R
XxFqPJtjnPX9h/OgKWP9+zFE6zJFVHABa99Lq5XX633V26t0bnrH/gupdnGfPf3SNfwHNFYMettF
7yQoYhhKRq3+S/nDOag14NTfzP5PD/DN7F/TvK2QJE/nTQBIaGiVEYPAAszhScfjr0Yt8sYhBHwY
l/zlvDnkVeviPHY1Z3O6RJFZ0iE8PVjQORM1/v5Y6v4yvv/p8ZqJ/Wni0jx7HnrFoZk42HlctLgI
KW4jff2gUlMcLcPa1ReRT43FIcBvj7oL4xOlt43hv/VIaTtF2I7VsWIRF1mvOW6gDf6Hk1WGN9uY
KrHmKz2x2kFevigpnYfGz4LA0CtENSk/jyM4o0UVvsTahFs7WVdYmt+/YOdXaFbTu/7vBfBtZb7o
h2nVK15wto/1IF0c7NxNLTpSRk8xuQVHax9ABoabaoQFhyi2WvTCtngE9yh19lE9vG7mwVYZA+g7
Z3mURK+lnc9TqCUsHCnec96boK6hiMOgCss/rd9mefxt+QAD01xC3gPBpL/OT0aH1KtW1HS+nz3x
BRVxfAj8WVGs0+Vlc5S3P8BfDXXA329IK4KpwIdLmucbEPW4Vc/uI2+n88zqbVP37qX+6SDhUuu/
HUZOlVq/4yiwztlt7/wDlKyclJVrKY66NdriHZROD7/8aqvWyznOXk73IxtBmE1Lt6g8A9cC0NZt
qAWRRvJ/P9tNqeVvn/4bdqm3LkVnr7/TedeFbQv8RXMK4uOLfXQgz3Mfs8c6MyVsAn/oqvnWcvZP
uJIiuSZpRm8NMkF/nSclPR7KbtEMmyYpYA5PUb7tjilMCO7hnzDib8L0P26GZ6upAPy9nqYo3yo6
D6lxPfeOj3Te3l6fyF6J25LYat47iTfSGsKMjug62ndKYj5/P77QO/1iffzl3t/s2WtfHC80RKfz
EDGew7rYQ106gfcec/Z8Jydq87Phc2u2x4+FegzOk1wbtkrcsxK+PKqgKM8WJOIoYCmJcaEnP9un
MEVW1H3h4CmiC+16JfPwmeHu0dzPooeDtnyJC2z9MP4eLaL19vjVgeREKLrzSiXymCuqokfHDAoU
WWFTL3aWrGTjQqPFLV8BGrzEewRc6fQ8LcU9PHoQp7w/c4QBKK5m7PjBqhCt8Di9chJfbeRUhe6R
XONEvjjQFxA9HD+yBBIXXxE0fwLDdbFbZ9k43Fd/7yk8ATKwcevjRoKAg0WwEOTTzZYnelzFgQ+U
IUpq8HUCaxD1LqkKI/7pZVT1iALwsABtEdDRd8QTVheHKvVJFTw/MJu4TJ3m6SN6CSyFC/MZ62UR
JfJ/ti4YdHHDnbxjIV6im9wrsfIuuH+qgzqCKNyWdYxyz4RgqRJ6Id9UxqfRCsY/IlZ5AUp06BIA
22yOZzgOjxYMjnuRbc6W2hVGcLeP0pygitiz6lLUiTKqr9TH415Q8MYhkTqHPmJ9yCPvKwn3mgrz
RtCmFY61KKukYhw/QbQbT6nXtYG9Dquw91k3WGvnPDoYQJy9FCVlWS/0uO7INk7RzWkfw1ZjYtNA
UW3EFqJjZE4QOfa0wbXP7q6Z29p/DPZua34JldFt3voswxwJqKkyBxohvnycrIdrhHlSr003CyHR
sA8BVCMJRGV7Ag9lwWOf8JybUxfAQt6clJiikdhAv0aqCYzQsxvA4oeZlB52qwN4XD89SC33ma1j
hs/y8HW7xvDy8m90q6kvu1JQm3UaLfWzAw24iXL00eoCKBPHP2EftuHKa4E23+3q2vwl3R1NrWaP
nx/f7rZuK+tr6nZIsn0UD7utijfOwtvuAZwfRuVbdgFLkYewTKaSIO5hIXzejTS/Zb2Ix+AJFdkH
QReKhixb3aUzo7c9QqcgdPfCoJ19ZEMGD9CoHFtcYdo7AueoBZG2fTlKzYcnkVZhD+1uSIXepLgg
oBKleFccdqj3WGlk2OePgyJ6/uoNm1QDvyKVhuN3mzX7UqpRh03R+TTknsQhKNkH4aR84J1rArDW
JgCISo+RI7PUEYe4G6yCNGmCqKz/QD0MRlqCucLp4PEMXkGHIFZxTY+dtgDdCY9u7SDtoSK+A+xB
W0po+uywEtin5T2Gps+TXrevoPYPwXO+58OROT8/pBnDi+msokrqSxNmZUzFo28OkMFjwvdOFsE5
I58WGQeCudagmDYQvfEjBmlyYPBW0X4LsQd7UA/LQQaWazbv3gSpYJ8tTZ4tYGaKB0fvpBtVgTF8
34CLyzXUy3Jvw48XZiGqqDNYSkmkkc4La596Awvbpg7VuLBWw7fV7vPL6Q3SCZ8m9gXGPFqnqAir
RUuenWdf51qniORJLps0iuy0+LNasw2tLIS2/L6FsXmrJIfoMG1dAKQbkuLMMpIzhmRcVv7ZHB6G
dSvMbxQYWTnIE5yyoT6l6aeniurs4QEe5KNDg43MUK4OjhNWmhqgxfTQR9re0sbPnLLb8bN29Aii
S5IaD9C6vXMYmJamCTXeW1cXcgxLj2/o2e3HgN6y4gf0mG5Fhu00eEyvwdlL7b2VWaXd/YLh0gIU
7Ykqeib0hJGJSX2OGM1/RI9KpLbuefA+cB2zj4Cr3YxMSgCHBeg/yB6smKgLbujVa0tkqFhcdO4Q
BZoDOoPHOKVDJr76quSPDHWGwYdKWEJ5fyB99eYb4H73jlVxOoNu9HZoxPIhoyDpD1rSnZYBnxw+
rZp0UmXv45bXBJgUm1BDArtqa7SPdPHaPgJlQZbCbvJdRYJoR8jydx599p+DuYBdAq5Ytgjaa06z
0PIYaRT8SmMvxogbupmfx6pdRS3WTc4E18PH/M2aabsXwoMuVJtQhk6q6OFv7ru22IfgJn3csFRs
7qDwZ//KBZrMmGYdSLJlY2TlsREIY3mPPik8YsJXeJb7uAEsasBmaHdPQp+++wqDwKnABw7eKdw3
n6OnSrWefS4l3v0Xy92Y38b6UA10We1uAZowvMVleAs04H+2klBtats90z7Il4NYFxBKNqjczuYm
X1MadwkoKAn1dPTUhfYk8cbot0mx7Zt0YPL66olXUAU4AIv8IQy7tmankX62oELNoFl+CQMg/y6y
z3KpeVfqex5objnHAR1elNXcVedyEvlyT2rJJstYLasdq588z/1oqz6FcrY6wxTeZWdTRYiImU4+
PG7RNQEQ1Oa1dwry6cMrIIxn1s6JYkNRqNvtPmfiCjfyZuL50rnHyJz9/egK0jzK+oZ7iK9Y1qEe
IZwNTj04xc1Kzsls0u8FIzLI3tOFsVqFSt0YF3f/2IvecEzDGP+Qt7PXumF7P/SeZ1yH5QDvLd2Q
AzHA8q4hfrW64CAm+SM5TlGmidQKGR34yaG75RVJhhyiU0vctpc+iCpMACTlb0RuZOTpi9s78AgM
j6PS6sk7qdNyq5O3oUkyG7NEw16MvMLoR4LUqZPaYVNR5HFzDQsjZT+CWnKxQe4ARpN5bUo+uj6u
xb6/08fdwTk0GzM0Pog7NIUbpIhYsLT6kcRM3qBxIIJNJNBYvVastETKA+x10YvVhEOX1zH8InyE
B13U4WN8k8xovlstztYDLk7vEnUTNM2O8ilgU+7i8NDfeI/TjWm/EtJTxYbyaoVr5Ns7RpaV+0Xa
C622J6kr8jm5IGwtF8+e0D9HRWbfm3EEf9Y/uc99a9KicBT5YabbJtbo6fFe6NB1++nVI5zF5+q5
fE+DJrTB56bu4DrHi93CZNUN30OlFjrKFEJjXBe9KzVmTVz2bNtGJno/Xq5bu7Q4PnL3/kLIXq5e
rHQKs5B5PcQ9+/wQN1yRXMAYf82CvT7WK+TpRRsLzTCwIyHRpHIeGnca27PmwU+1eLQs+gtZ9txl
VcnXDki9TehFMFaLF8qwG42eAo7+O12DrBEHqdDjR+/AQjmRZOvn8uB1g6t/nz38JranHtO+v+1y
dB7wHOUi3zLUys1R2LnhfbsaNBVy0+2NOQAv37O5SWjK9pbVD5lnwNZ1c1croEwT18Q4NkPwjiGI
wB999fOFOSWFWXjdRE1Y1oTWbumeJ3Tnir1X2SecE5xvnPtnv2Jz1n3Vzlnn0Bh7zO+qFBU88RIJ
wDh+y0KcVqwuqc3O9ooUyCVpB9mLMiDdTzduNjdHWMcFW9nOp2dy8YsLO8ZDxwFp3s8nOc8m2bUu
ElIo/rbtVk7Dci97Q3Vw9QoPuSGf85TDL/tcfWnUChCnbK8Dhlr1IQipFmRgc9iNCQ1IwYMgwF8z
MvAWUM8Ay2XxdHlW6BSl6erW5iTvU0okZHdd0anp4f1Zc+jf3XSUT9r2zXqJ24J9LBT/ukGPzOY1
EsTY/HRMBTL+PVb5Kh6ziu1cBxUXHzfDv1kFaBOlCSKFDZDGeoADVWRgs342u/dRrhCnz67YokEu
dN/4hCeStODy6XViw1cW1Er6F2w+kwn6Zrpv++aXfQS5nXNo9B9eD0CElDFV2xdyjWxRcpInEq5m
D/o5ycuiL4x93OBUyBWP62vz01RfNJqpoltxVl2YPWPx5gaHDtRVjXti3aeYeI+FF5gbdA8xuuR3
w3yKIejE3WTb5hxiabB/M7s9ykiiP8LMEJdh7bGw/dektzvbyI84eioyjq7aRa3MOvmH/vFLNcVW
HWTeg4xpET7FHHwqNqe9aK+KTkQRgXuErR6DUxzx8LMNlsTW3C024uqdv9LN3t+3hDZ6BGg3ILOc
wGT8Hmrx3VIWu+fmODYCkwiqls0usvIpKQPkHXJBphehZhx5rGFhm3gRo5NvLkmzIk3N5BLQOsW6
S7A7JdnJnYwP9GWxzddQW7bd9uju7Dp3nmXFUgKrLzXe/doRdIQpfuEpvi525022kr0RWhY6x/4+
ysJOT9x27A+4tMft8GRXrja/oV2BzoFVZlyIs8c+C7JciMhLcti5Zcr2aD/F0hk+ei4gnk/RG22h
ajac93yVINU+783vqP/cZTW6AkR2Z5C9Z28nuzjKjDjGzpwJFN8c4FVTKUOiancWK6s9artZ6amG
VXxmC3Xamd/cFTTOBIDEF1hKqJO4d9e6fj0plrmJFEaKNUgQ0WBcURzRit6Y6q+224H/Q2yv89RC
fW3b9bE6DngGYeSOnHqERQIjAMUATlyQFVYPQltf7Xr34Hg1nSbxeWnSuMCKQAMnzhxB0OyV3hfi
KQSrZ4FF9xrg9ABoPkWLU6RxW+L9rmBNpRBXmjON41kcPWjDxGvxRFy7yY6CRZtBNjuODOcMFGA4
ClNL3r8XtO3HOgcvxvrMdDZczkFsn7/4Y784bK8nkU55mrRf+pq9UqmYOFmGh8SwhxLmI+4g2zLp
yBRgHxWoMKXgSFir8OE+3S5GrRxcg2Nw2j7P3p5z5CCRmVT6q5IN3rafs8rquZeEnDD4P9GqUD/a
+FlaoBVCG77j3euT5TQ3H80RwngBTnw1JZq6ze7SCTnXcAZWyfMlQek05NIAG76yGDxizjCSMAeX
2CuCAF8bN8qJH82LNLKINjzpKofa54rFx4uqrhqVIYGA6ExuNrqWXbsMSu8VPnEog66TO88YSN/R
7LN990p5dCH2iwrH7BskYs6UaXvZzXnpoIiBvkoO7+j0GFHIFF/7D5J1HLmb+/w5LK5WMcIiM/yr
BpFZiVXY2Rnh2tx1ubYmEQJlTeDqdx0TdSgEHmPVygK2d/AYHrY/pswjKyRwvjAeqDc5h89zbZX+
e0mBk298UDUgbkkvOHpVX0mtelb6KMleoDK+UX4t9/A7oqz6SWJmBExDKKxNXl2rR5KGVPptgMrK
e62BHG87rs4JwFpKYIq0ryAf/WKI89d/WW2be02y+Bndx1fqNhBkcQ4TbJfxsRrwcnwhKCq58h/l
WCVQz4X4CJtQiaNvRHp05l8UVjF6og47YHq0S1ZMlxPs1l80mbuj+OrGbZ8Up0QPaHBb1Guqyz+7
H3c/93UqJmBUBhiC13KQjtQtNTY4Brh0qOHaSE33jXFJpLsuxOLmr8RUD+Hk+jQtREZcvtIFskzZ
zoibWD//MR2qd7M4paYFxzK17O6aZBXpxILdAaBhHcYVwf0e5n/RWhRRMbwRK+ueMVeBckrKl7xi
+RK0dp+c57D0Qb581F7sdTa6jvB/dkc7o3rrNs5b1vrN1skdTv8EvUDEPDr2ZcJqWBfrN1ujTDRb
73ed5xrRGcptMCu1fZh0Ar42CMU+Xh+Fd2eSyU58YJ57QesLzIxuzFk1aNcCCVpKSDcwIFrZlIqR
wYvhP1m4YqlHXYQspqu7xFRRjWKe7Fd4DJj4iFa3qJF0REiGXjGhnqSaMuFXOx+vDe894z7QB7la
gLObUj6kBQVP/ZzxzT7JfdanTdnH5DQvtsrS7L/HBujWZfwKQQnhfo3adu4/Zm+7K9K5tjzJlYMb
WpNFvPcxPTbOGSuiGyujO3gKkkwOsE/l5WHHPwHTZHJdR8xIW/a+FJwCsn5YJQ+PcXBKFCt3FHFe
KlS/+avYkCg5db5un9p6/1HvXl7rKLq4zSgk2vkgc7XmXmdXj0F3kMwdqq4xVYdgnmPt5F6D3u4Z
qRxP1su7DI65c9o+4qrfCXL/loAoBPTdrbO1vr33lcJXPk5+PUtHd1/3GHRvWrhY5vCEMcviympF
rNk+GtGiEzSbgzyCAappiLs/b8stR/q+b0bPgLJvcfDPXygNkSLrQSeq22zYVm0fUQKbFZy6dU7r
h/XCTQZY5G1PbnNMTEr53FaUEBFHIvEqrnerSG4jAlfnMr97V5e6bnBndt2Q9R4ZoxvllXtSHJz4
di46/X3YoEGAR4xHPdD8tI/4B3ayBBfouiBc7plybGhN/CMedoqSi725zwhJ2QwF1WYF+FcPXBfw
W7QgT5Baku7OEIQc2WpHdw9aYsS9RT3Itvgr2xszmm9Om3dy22gHF8VgF8AalALdTkochu1P8xMQ
+zUvdg+3DU7yQggK+/vatIC7F1S4cfAmMDOkQ3PRAbsDdZalV8lev500iJfpvwBUKEmlfBQ8NcAT
iw4zEJemPiPto9bpaMndI2VDqCqPAYI1bHJOo/Xdn77mMKRTnQqSRlMNaB1kKPzUY3dwLmMKmSKV
Q5Wan8nVZiO5LKp0CdQ01j0UylLQnC4nzR673EaDY3wF3FmTF4gey1bQcgkWkuogCFmA02f5x8tp
f5lfyPadttoOdv0Hct6ipHroUxtT3An+j4RvdSX59nCaM6RwWkkmq0+lXyO2ImrZi9rLd1Dbzfmt
Woct1VfLdtEY7x3lUNcpj9chmc7iX1IonEI6ROnVDRfPweF3O4u7d55S0IxVekx7SWqf5WVTYcYd
Gs9/n2Bp/yJd+Zf0yrd8bKGZb/PcrdJ58dHemjdxXuDgNSElweikSurpaXPfsC//cNtfpBn/cttv
WdK3UZ0vPe1J3qyAXF7oa9wIwkD2FDdujlYsZQsNgj/cV/1FuRZV74qGaktDrdT+9rqrTmGU9fmV
zsug69LsQLB6H14tZXp3bzvTLp2HjZsDKre+J2pYuJl7/JOgSftX7/7zM3x797ou7un+yJBXwX6E
0+9o3n65cnqzfNIFWv7DSP+iIOEvb/ytmaXbLpRLr8cbn/swpHjF5OK9qUQT9+V1fIpQeiKgpKQf
zYDGGdz/s1frf20v+VU5wl9u/y1PCZfRS7lqdTpveZd4Ty5D5NSFe6vg9aZzWqhYO18LOgGIj98a
QUkZXD5VvE3n5GdeHj3D0ufkQ99eCasQVUjfTE5/eMZfJXFN+LdoPezQ4GT8qOn4qSYhPz+0TtnJ
07mxfJuiSHQrj3MgAavivEtwbC+THjU1nEk0E/whw/lDduVbwv3nm6vfEu6QY71WqsnNX8Pushoq
IyQh35Pe9vZFgFN+UDKSzlpL/VP5rNfYoB+r4/9ET/P/6M8s1ufD+vpfoix26/K/bl//NW5aNu+P
w/b+g2/mP/wz/2Sc+c+3/3/Q0agsqt/R0ZwPz8P6L92nfOBfzaed3j/o7GzoZqCORqlXYzf+m7LO
/Af9bGS8/9V62mzkf1PR8E9dyntMyhZgsPknB9O/uk9bqvoPGG1gVqRblJx508/6f2g/hX7przUG
EDO1aYpFiERpEv7IJvw11W9Uz0KlYVyxn2VR09+i9IwriaF0hfzZdU/h66Slnl5K0DtXHMVKeutS
Hn9r6y8kth76Zk9HXW8JA/Zxb9/NFiL3yDUQG8PF/+jWyCDctOVD7V42q+pOh6mSZQj8cTiZDTjX
UtrUv5vHuhXnMMia8l1n1Vt0Cq2T97P7sejl8r+5+44luXFt21+58eZ8QQMQ5OBN0jFNZRlVqSTV
hCFL0IEGIADi6+9K9enTpXzKyjia3TvpiG61yCRBbGyzDAAQyfgw4V++9ZxN3TbXI+2Q0fGSsHHp
t4VGgZ+7gr1w1ubptidziQEE8WUJzD6idXFInEcw9/a8GN3nVlCykpCBQyES56bf6kZqpDWRSnES
QRdvHG/gMSdj+BHWgUD6HHOGBnkaFtT/RhoFVfZCtZhTqcnmIrwF2ckER6UmrzwK37QwvJdhCzG4
yutgAYE+G6tSsop0kMzwsFOEw5V3VmmCclPC9ASYKEgHlvJr2WlFq23BJpmG95wUnsHpZZQflHs5
0h5EFNk0fQZpI1etFWQV0vuk8wFDqOspTA+j4/AE7GgJo5WgwmIvApj+wmNVgfq8jEoHKTc4GOpp
MRU1k+Dk9HnjyeeonmHZF045pgFdNMXlvs4rdL5t42S3g5AWnG4XUrhCQdp08Kzb+mYIgaNMFTrH
Oa5thgJw7Tk+8hLmkjcGnnsD6Lo1dcCi1nP6JeVDvg1gGO+ycZ5Me8/hNQywAkuifslMcNLjI22C
oZIUvKqe8KqndFlHIagMiTE5zFJtTHvI0sFdtpii4PR3ZxQBU4I/M1FdBegbByP+cNRjBwGksMNc
EUaM8EpNx6nNCi7skxzqfs5yeOTC8KvQE3LIKCGYNcxDlA4fvJy15c7jXuEvRYxr7mwHM9+lHYhr
M+PpUHbI5dtkhg9tlIcEdvMRL+XQ7COQoCu+JNRVaI7Uwq/LT0VPynrVQiqaZ2HqV/OT7mA4g243
78Fz6Ke6PrgOaL6unAYo+M09a9e2m8kAF9F4/DS0Bp3vXgf6hZoKra/Y2gCTCYATj5rOcFujMvc+
9aQISzT+w5mvTCrid1KFHGKNAoZPh5EqiwyaRCHme7ZUuyGtG5s1sAtrPolRO55B7bbjm5ZBI3Y5
erLrYWtt5y88iAhqgkY4ucD/bCEEPE35i8u9uYPBXJ68n3vopX7mrhy9m7T1ps9lPcE+pJ8Z3I3q
KLFJJqyByVFf1u9giNy3K5bHGAzo0YZsneQB8aHHQs1n50uB7GyIKdabxtOMqtO1wY/Ii06jAdsi
lMBfGYbgJnc03fQhpRiKxjMOMJWXzYhB9YzlFT4cIxhVU7j09Oz0TZWn4rMkA2h7aWPR/PWpBeJA
dPgIgU7xUT45HzPvMUJL1qp5TFdNzCTa9X3tmxsNI1e02VpbRCCTpYnKJm5csyGaN99oUUGOpCAx
+hEuHjXEI32r0u3sSf7Y+j0mWc4P5Oek79P6MeZhbHfNnEzFooP0ZbnSGlDOzLqpGn9ULTTaVrF2
cGvWkIjGvCy1NSQzmJAJ7JwLKt/DQaPCwEZwtPU8HzaTy9STIkKDjA3AB5mCssz6fAKrtEQI3euW
AGiRkoGGW1f4AjN7mSNwhNi8OZphhgFqBJ0Db+XC3EPpqlsbrxmsPvytR/2hXHpQEIUxl+B5v/Eo
n/m2GxvAIfOOeI9ShPGHFMKRmO/l0iYrBp+LH3lQK5jElhrTHjxmXNzVdV5ziBDPAk1Jm9YehH+J
hFMJtH9hCWLmatyMVTzD2JiGsE+mQ6WQtXoegHqy6rRdhpER4wpWYOLLFBbYgbpuJUEDda4B8p/g
Arsfgx4iRsZW8BUsZdOh3w8B6vLGeX7CD4UxZLiNVdMOa8qCBlCpycGBnPQhrMW0Q3kmyyHGdKJN
4mmv5pp3AGd7+PAOsBeD5VwMVkh3b1xa9pns7TjuiA8V+gW8gUCWa8IBrUTnpx70u/oqwghzKsyP
Ii3gB6pDpSHHwGaTr51j8AZRPQ/KddDHeJXwgmA6y5mSGDe1Ih3RoJIaPOV8sHe2dOETDEG7lR7H
7q7tAv0OXtpltU4nWJaWMrb+ug/aCN2AfCTRwhNW+1+7sPAqoHYK1B+egGz7d0uLAggV0hffOu1D
Mt2ypDVb1zv4XadFWeMICRXUJEacnBFE0IPVDO0bfizbdoaRbsBn8eT3AsG68H2gNHDcgHbmm5ND
bt+2IUjzRnOyHnmJV0r9hpY3tg/xYlWbt/LGqiSf0B9gZf2+FyFsjWlqArkcI6vaR6+fWrDEWNS2
nyVe77xgFlEJcrgTtU91aZrx84xXVx4qhOl+NXLL20WjQ/MAHQI+30Yk70DohyEIuhZe3hfrgtBe
rSvWku5uVqGv9iZog+9j3BqQp2DMna4tFxJC+mnQTdM68XPpjkLlUaofK1nFXnPrCOxQ78sKRgdo
yFrYGpApUupBDCXOn96UM7osMTPQRk2nFINhBbujJaIUaXfeiENpDctWxlZVOwnxWA4pfD7gHTdG
IyAOfvS5GssGlDmj/X7ZKtH5D7ZjGH+E4QimT9NThgEozgB7xEFa2n0ZaVEfvWr0AXvXSftDEccI
xgbUPio7euSQNB0gAmMo6ngzdp6Hdu04nOAEnZgbia4Jg+6u7UQEk7+ZYYvC+GVAO44jg4HSPBTW
39ddmwKjMok+3LCuV827QRfsA687kT9aKm29KRvY9C6bYCjKj6Lg6bRxRY1xqSemgix9Bat2yIhU
Hs8qJSzkCCfT9A18pse5ZjcV1AjAiCO53fgljKoXqggNHnemExCTyjcJmIvtjHxBIp0DCrcfKrkp
dSxDwAlcLpINZCa0PfYMC/2Y6JBhsCs6wH7qECk1UkImMe2Gaz3CXINkUN4VXoLJIrN6cs/csSD9
IaKiQaRUXStBtHCRgMuSIfZHYHLNlxCCRMiTbhhPpkKuQqPPEN+sZNP76VrThrMlwT/IshvUOK6N
hCr8wThJMBQGX+sjvm7Ml/NIN4tqgD4LeK8Es0gBU5TmK1F+26/zSAgQEeeBqHXS9T4GLE76U/AR
1HUdbEQT2OA+mbvTw0+iQde0GdXQwNMQjvTrvGeYGA12roOtSENaLx1UO+EHLFXNMhiEqvzgtTPJ
v8XExRhnFinJV8TkgNgSYtAdSgoSpc9pYMN5G8A6Jl9LU9YN2DueoYCdKTupjwwdDagzFKSMtmHA
k2ldGZOUG4tzsQUFqy7Y8GxGA5+OhRMKatvILX2G2RvE33Gi9qZxN0XT+NOjLwf8xX4qgZDFmrqt
CmgbLKrcl8WujlUcQP1pqCHpPEfow2oDr5MN5ESiDwZm5/CZh7Mo9gYCV5g1vgrSZcMKoF2VdFHb
/EHpelHf5RcVGBAPxaMav39Xx8/9/4Bylr1Zzm5gyfeV/1c2oWD/pag9/bW/i9rgJOgLaHhKUL4y
eC/8u6iFhmrshyHFf4eoEcpd/NG/ilr6fxmLGfRVIcUUQSSGoXn2r5o2hMkfwjnKT2gqRWEYsv+k
pIWA+S8lLaqfk0MDC8IE8hP4LelZSQsXNeSyRmMIbcPoe92hcBq7DuwIlvhHO+vhewMlMW8B02JS
AWo18EPc+Ohq50F4MLLM913AAaOelF4NRPgbmzrQ2FU6/RATvJ3UAK86VF+ADkrbH3Xk8a8oEocd
h3/msUi1Wdt5ZvAfU3W3slLzz9rNGHY64h9UktKNDfL0niQn1K1QzaHJCSZ/buh85NtdvWMkjg5Q
yYbHOXXJwpuaE2hnjL9C91xuUurgnh2pIKttE2RTAbeQnht0+CNWb9q4MNBPT2G4VPjRTlhbP0VR
J/Zl6rEvJK+jT7D9jiCYKNwt8ip+7GoIQ2qefBGTI2spax/2EP28xNX4gzOB9xIlOQSVW4vJiKvI
VpZpeij1pHZqatq9xUbeOBSa8brolTctIbXf3ApNTx7oOJwT+Ihk8BMddkVXQVwDhjbLPiVu6VPm
tgOOns1QiOLgaEWAAqD0aUjLttmUJbOYlUE5BX6GqOxY4QGyCqdTdZP4FkirBNaLe5qW4PDoyGzI
WM3PSIkxGc+jZm1Tw/YcydPO63q9V75HtkoRf8XhoAo33GqiXyfm1+F6skG8N1JLu2zaerhLDBZq
WSrPh70gtatWhjCBrUaMgttC3EzaxagMfCWWHS/cqmg5pgSpqW5C3k/rQgzJoyJjvyvCHr59g1JZ
rqfuKZzm4janqVuD8YAxZBVa26MM1CVG6wMtDrqipdyFg5tvWdPaTRg79TFsGeIsTMihZd/EmW6n
epO0kUeWM3LejZHshMuGR++60yb5Ukejva96m+55x7sVPNXdshxbje8cnjvPKNDiG+IP4Q9Se1Wy
mGJZrxObu02EPt7amylPNgauTVtPcUgRV6GMiV7olpVP0RQEJ70wHEIL0RUMIw7Tps+Ce8H7hLX0
NjVh+x7q2PXedC4/zrnxYEkPCqUpyBY68gwSBcyDhcCMjBX4Uq5RmibV5A3HWvIWp/FYOwzSGgJB
AhfMD0qHzZ5A/vQbRPVTOHE75wOuTufIYf1Q0C9zKcR9PgrxXNYWUIqomt/DhF4KqHTT7jYc8+69
G4OWLeewB9zEwI54medJjEEixIvBmVSyfk9914HaO5mcZnlK67s4GgJMX7AF0wU6SEkNbVKCQV2U
ymVKgFrE6sOep2LFvJpgM78MSd8BtTbkz47m7KgsBSu0khn6Cfg/jJAvTNvgI5des6hjIN1E1cX7
UZQ/kMs8pHExfvWStFyNeDP7Whq61qablqXsY9hzjWm96JIBKkW5BZw6baM7WOEQFC1wgMOF131r
QD/oa5JNBHVQjK80Tmf/1pvQVINJGSZ8foEZ1SjukeocvSa6wyJnDRP9937SESzY0xl8E5PsRIqW
SVLEFIN/4hbcDHdUFhhGVYAN5nwAFH5igEFoWBcENRgBXmGgkkChoNGRAZGN0SNE3CaMkiESDO4f
Gm3AC7W9XMNMK1mWA3QkLb/zh+67m09QUlo/jGX9CMHID3nK0eqaJKgdqkj3rAUUUSJUrNFYBB6g
SddtaoGELcGF6qCs4aDL7orgc+RTevThZ7wuu1xvxqYpN0S59gZtRQYYDIZgRc86ZKhcbrwcM2SV
glIQugE6J7l/p3tWZH5h/AN2QUwXNp5KIEV5WR51h764RzW5V4X5EJT5tCMBtEtG4s93Xj/XoNLl
FvCpSsJnDN6AsXDLjkj1kQtMKcekm2CgZrEL+cggd1fv/MjcCm7RDGDKW1azmpY2zqPMFAxzvpk+
o7EFFo5FWjsNslrlTUDhVxpDPKJI0fezUMklwxBm8LXP0ROS37uOsxdMxNQ9yXWfWVKDkT1Rt3Ml
MDushw8GUe0aBVPxQ8cVlrW1HexAS/eumYKnpu++Ftx/EJ3Hlt1YF2s0GO8qODlt0gmbZpjNV7/2
3uuupo+90xjPo+exDUgN0yJjZ/qplZqBjh7p+TCWif/APF1uYWH0cPIO3xflBK4ApJfWyVTZzEBm
8BafDj4iaDKuiByLbzkc3zMna2Ccm7QusN+qNLcLEDr7d03nK+BZh3EqM9ETDksJV0b3Lda8zoYU
J08WB5pB3hCucys5Wf2udQDOwoEp0htEPKNgaeqheZTUDPI2MCr/waXDgg6JLiCKOLcPWsYG1ZoC
KqaAo/iXjkzwtyqGGE0LySBB2XYjkHG4w6exjZOHjpcdJDSGEMWKsGR+GQZj3N74TVzsfZeOHeZ/
c1lA+zmOnnQyj8/QwkexE3AvRwgbczeuYFkN6MpAEr6bmqFGQxVR4QOUhye2HlARo0FdenpY+nU+
Qr8EiRfoSppAOrWuiqKCP59X3PaUcQDW0uhGeToulnFnPIgXgHzZLVLVEIAkvaHd+sx1n/Qw8E0e
aCpWSJwg+AMjb3jYd7D3goBkU3wco34G1HGKpiqT+B6P2JT+N5/q9j6BEMSLp1PyYyy6MpvSOn+v
igA6SRHgDKCkouTqLRkOvG0qsQ4aPr0koZ2fyZDQDWxSa2Al/SbALxH9DZrMLKtmIfajSZpk6eV+
mW5ykeL8Mw1qTkP6b1EuyQc3i/nQdwUqFi6nEfo8jBVHb8ibvfOUYMiOpvIQp6a/m4N4vFFmTqEm
5Hn7kqJZvhgEg7tqO8WrjgX1xzmt1E4PwL/jkpB+HtHyEqLxs7AwmMxpC75yjBwPOZFcoe8v1zHh
0aqOIPgTJc5+M2j33ySTKG8IPM7v3ZR6At2aFpoHcRtsPasB7EmUuZmGNNkI5Zd74jm0C6aWr2o/
6bfw3UzBaCyqHVYm+KIJg5JY1XjhA7wxq11QKneAlySkpmHnB8UGNgKxn4DoJnC+LilL5ENsVHlf
tQPGA7NGnyzx4BNrHA2PtobwmCV+9RC0g3so0MndzzBy3ipuo6fEC9qXookQOfN8PgyqBpjezuCQ
Cp+sYeOpVpRCu7sVQMii1wwfZRp5wCF1zhx6z4KTYKhIAG9vDQxJiTBwsY2G9BjpdFq2GAOAMlvT
ZhsVfvzUWl4eez92X+JK10drQpA787bHFFaPMcD+ovQgiB0BAhuPxc1cNmoLbWt719FqXIcBaT7r
oFKfRD5HSN0s8O7BHExLZMpkkyNBuQ3g9PEulcTeKmdA0qtat5tnGYC/Novopu54AKAcbBF+BE0H
CbFk6nCCjGCsDFbcOV5Fy8SHaxwfu/m28kz8+J9PQP+XlpFAAlyeim4+N/XJn+NfAqLy9Xj05Lnx
dyUJaxgYYSSwOkpiTCIZKrW/x6Owd4fXDI0hwwCxg4jib/09HqU+JENh6IW/mkKNGqZb/y4lPQq5
3yD1UXwCgpHGJ1v4/2A8+iu8wcMnxuAR8leF+Wpmz0aiDKecZSTnt2g2vSuj5q7pgTKI2EdVJ5+i
CDLVOHhevaT7v+by/yUmIB5KoeT/+z+ojl/xvf+53RlLPc3Rs6TwWM4iQCJbwIT9fv/2lX/Vbfjn
yqfp76sHiTFEsalWCcw1n3H9kamnjhXv3774GcThn6ufoT8sZSNisE3BbitEZqAPN0HtjQHo4h2L
/IR9A9sXbl7Lt+936TWd/vurh6liDYdEYeOMToepQbc6T1ZvX/knQucfvMQ/T3KG3ImFLP1u6MGp
B9ANnKyszjDO2Ycb0GBXaPn/Jel9EbhyWtDf3eYE3nn1BLWu0bPkU5JNqHyMSJcc0OggeIr8lzgf
rzzMpdd0Qim9uknaxjH6AjmDStxWFt+aqrzy/k/767c//wxNAiNGhuzEAWCD1NpKyMhwEKnratVU
OK0s+TGHehPlICg3cMRWQKG1mBiUtZeZAVXk3OS3eY2ZzdgWMLgWt15EP2OXfSptCGi2jh496a8c
b7Z0ro9vr+yvMIe/FxbOP7++DEyLyChMBJAk/WKjYM0w1iotoIXXkVen9/r/LyrcqX69RTAlpPPH
kGVz26PZMYPJ3PiPmAvejvXwowkwH/ApBwc/HbOhqw5Re0Wu4ffLgVh4duO+QsLuwiSr5TsP/rlw
qtHzx7ffW/D7T5WmZ5ED3qNJoksL4liCVozSj3LSmTd6H1F7bWgjPkbA841FAMtAvmoBqi8UENHJ
D1sUGdLqVeORF7iQ/tWXvbhxLmxQiK//+qyQAhcjlNJp5u/n537DN2CzVyeGXJqBgbStv/jXtG4u
PvlZmJGVakk5G5Z5BOaMkwyQApLPmAss8jj8SAW4ipz3BPBm+cG1+bxSfM5k3n7sehinQFo9gkA5
LdTHxoci4pXl+P2mpulZgAqp7XNT5XFW7aINSsc7vvLv6dEt2f7EDoaosbzyqi/d6SxGAWwxiBOo
JytB4ImB6kH6e+UhTpf43U45i0zEmL4EOjHBIp6IqWADnnTCGFYw/tBk19RmLm2LsyjFIwy1SYpT
aco/EKs3mqtVV7MrAeX3qQHcxX79ELHf5qKpZqQGGQwXcU5EmZcpcAvefkcX3v65D/RQmjLhIsB3
Tp7kuEM75M+uexYrqraMCvT9aKbKz0Tc5WP29nUvxNfkLEyEVeNG9CzSDLXrgotjg05Hk9z30Ye3
r38hDCVn+36YlO/amoGAkJNdHGQdNCqnaWUh5mDDK7HuwgeTnNbi1YFp0Z/UusRn6UXvO6iXgboP
pPnbv/9CjkSTs40LLbE2V00AJmUWbQQ0AdP4YYRoNCjM9RPEWdeMrWewxKNFmV8JFpe+obMdzHJW
cZR7KQ6k70KjUZxee5pLVz7bwKLIAWZNYHHfAUsMdFCBAPn2e7q0BmebVmLLFqg0kwyInUMzuF0U
N0dXySvb6nQW/ybynGqQ10tcq5kpouc4awK58B0BiQa+tKXXALoffo+66nPUdtfi3IW3dKpqXt9s
AqJoRCmdANH1APPo+E9fPzvbxM4vXc+LiWVsPpSInn7uXXn9l87X07jv9W9mUW+D1oVpFjzi+9wJ
CB8XGSSYgL7ZdOA8eFdyluC0oL9bibMNHVQ95tEFPk5X3SjyTQ7TEnaRiVPLOrmBTbIDkoa7hz/6
qtjZzg7K0rVSRjQzFEQKluxzyONALujtq198aWd7G3Cq0HPoIIFcAiUKCHAAZpZAGABTknUPNcjo
/u0bXfp6zza0PwvdBxiMZeOIyTgzw00io00u2QaTvK3T4CaW15L8CxvxNKZ9/SHkCuGV0Q5ys+WH
uTtUCLTXg+HpB/9u8c92OcnZgOlFSLOfepaQqm+zfgtO3q6FoFR3pci6tCwwnP3lETDrJSHmPHnm
Qzxz3NV7SMp8CB/1OliDsrdQn95elQtH309tsVfHBqGFDNO+B+QUR1/lgGbpFgOUL6bNn13/bLc3
Uc59jF9Z5kJQujVUXJnFnJUtQuC9/uwWZ7seI/4pLSx2PZ1AoAUO+MGjch/18dZWxZUdf+GDis82
/BgYxfKc04wZDiWLdpk3x6idV28/waVsPT7b4l3f+cU81BgP+12Q6QGQZBmlO4Iu8FDxDvzxl26E
07cXYwQKlPJkE9Ci5AtvknnvqHi2BBhKjgl7UrT9tV91igC/+dDjs8ggO8wz5xlFWW1W/Q6o3q0G
Iu/GQuWWbIa7eUvevf38p8f83Y3OQsM0p7POB0zHCaBGxsRrzfiV7+/Swp1FggnoDhl2BqkXhn4+
BOgHthrCz2//7ksXP4sELcybKIyB8wx+PKs4zZ/zELI5XnAlSz+jZP277j+1D1+HMT62uRCOnaiM
yV7fR5CbEDuAJR814k205+/a+/DGriMQZDENjGG98/ZzXVgPenb2+yHGa6zBkaBBFh8B96v6xdtX
vvDG6Fk4gAfYRJga0yyELlaPKU31qZdXyEoXQhk9iwOEtJagkmVZkbvbAAoj3gSaYuH27Rzs3v75
ZwS1f1bkLA74kwa6sUGLbYQgWPgZwlhbDTp7+2ncQ9DvSkA7Iz79c5ezcADkDB/RcokzVlQPMKQ9
2Dw6eoTeD0P1odfpJ00Z3E5NJ1fWpXZBmx4YbkUfiwpDdV46eIVgHsUlHRZeaXem7sX67TdwaQHP
YoLHG9WWDeJ5YiBamA5PLudQ4Sj+8Ms7iwReVNahgfVV1gfxYhqaVTI8/tkPPwsEIBP4zrokzjyo
LtLdlN7pOnv70pe2y1kY8MZZ0Bb4oYxGQ7eovPo27eZi9UcXJ2cxgMRVMXHAxfDC18Z+BM/pz7bi
T9XZVyc/sCjBDCAbzQrWbkYvAqQ+/pp33pXYeCmBIWdb3fdNYyR4fdAzzB9YsPgrHx/Msg5Wag1Q
zaHprgT5Cwvwkx726lHabvaKxqAjXUBK3IvR0QuvbMULMYWc7fe5myqmYhQryr+dsdMCYW+0/hRR
fSUrvnSDs60OH+qWtBgFZXH0yYcaaATYvCXlCnHy4599QGc7NiUl+kindDWEGQatF8jIrnxBZwzp
f8cpcrZbAasaWYpKHZkw2cMVa5tDGqfeDTdeBoHOTbq7FhGj09f+mwyBnO1eXzsv9ticZkjsn2QC
F43RAxG15hGG9NMxIikooTSHf6r9FlO6Gf0SLKxKoWPuP0djv3Jzc2R5uAoY5ESavv9UtMkX7sJj
U4GpLoLuGbznTDVmSwuAyzr/m5iD9xTj3GU8F3cAMkFblQiwWJIVUeGa5eSuKItDH+bvPQLVRd9U
d8Z319L/S9/FWUypGl8CvoVpl4ToD4HIpMLg+FMOwSC7/KnC1a28nQ+Hpds/+kp+vvhXW6ieYu0Z
7eEF5z1Ydvy+lOQPL32WTWAwyJMh8nBkwLKs+qLCK7v+UoSJziIMzcuxjxqZQHw02EBj/4A1b98n
KwvJL5VVZl1dCfCX+l/RaZVevR3aClOBGZhmogg+FCmUF9x8H4bk4IcuBngbPl9GQlpvFKDf5GyZ
p8Fe9PIbh6FWUHlr2tcAb2m0Iv5stc7CEs9TwGx7AqnD4InRrY31lQtffNKzeFQmYw0AmJ9kfU4A
uoO8V1e/H0eQztocgjoMQLGo2vIBKUaHEigfEjAB4S1lKSA4Cjg86NVyxa45QF5IN6Kz4DVNvGVo
5sdZQJ4L/kzouruWvF/8fM6iF218Kx1cEjIDlZFnKC0vu2N4DzKLAVETnpLeDui6t9fr9EX+JnxF
Z+ErRNSw0annJcJiAfbEmtNwOUK7TsnPfCyvFKkXjsHoLGb4DsUjYj3NhuHQlFBsodemseGZecO/
Q314loYUhlbg1Ik8C/lw51XT/URKTEY7MBCd9g92TJ+G2kGwL+0GaDC20Ks28mOs9Y8O0PJlFKFu
jqvxJfarD14a33RhuPbi9FHPxbHR4w3YjQcNPhRATcGq7PoDkvh7DrbsQnoWKvXaPaaKYfwKqgxY
O2YfRsGxFWCwiHTTObUPdfvsN/2mEXo7cDCW1VSAuDUON7GFPF+ceFs3RXcxSKVlXz/FrchKE+7K
HogcJ9Mv7eRv0tZuXRN+6Fh9m/jJ52hK1pEHNkdQy5UzoE8nFt1EDQMcBwlCGTrAYtmLgNkjAKvA
F69MHb6Yqj+IUcmlL9vHFHIKiyTK99JG6xMza816qA+l4jHNVb0EAhKanOIdC8XDLMbHfO6/OQUR
Rg+YtbUpkhnUWRjhEX5QvADiVtUQVfXTL4V267qDKFYMwgxg0RBjYEZ/YahtwfXKJI2eCyBZQZWE
VF9vl3GdLKq0yGQrn0eYbNHRHEGwhHBK0L6jwbRVUzqBjQgAc1BA7HZo3zc+gFCop44zBqhgpdEF
ST14Kgh5HwsDFiqf9h0x0ERjMHsTnoHmXW/QIuH9mhYCPB37QYIlu2gCEJDS6YbO8X3ZxQCDDlBf
G91BgHocavNNdXCs8c0mijQY5mim9pX3Mpbdw8jsp7nXX2E2uwR2F2BhMkNPL5++1GEHyZduOtaE
5OuuBRBLtsVdH8svkFL/QuC6V3X2Wdl67Q/+PppnKHIPsE/r+Ys0OQjh9C5tYSImAedN0NpZlTF4
/OAuQt2xWlmaQBiubXZMgchX9vyxVBEHgBXyrCUkqZL0xUbxgQOLu2zn5oGM0ArkAh8w8Hs3ikMa
u/OhAWR99IGBjEss9HjgCp36JQRJE4M1GR+SqN1VPUCejoLtnSgfapVUkE0LD/ZlYPTW5/4hAigU
O5msm7g7+B29wVM8qTG6AWdzl4bd+0Dbh5aSeuWS+QZAxLtTJQI+1I9xDv50nHwusJDnle6HjiWI
w27DKvsB2NgZNMA445V5aoEz95h+p+byLm4gUdoMDIdgBxi0BwBs0mgJ3MTwiL2wKfrwSq14Kf0E
4+aXUxkWHKWgJ4yIgkfRSbq5uSteIIkDjVzovj0iJWSrt+P3pbPiJKfxOgHoir7MASpGR2RY6WmJ
HsymeIBOKrxG+RJ2gEtQu969fa9TWvSbs+InbuVVrgH5AM+gWEXv2vDbCir2LIU3B9i1X6Lk2U7r
t+9y4awIz8556VEwNpVEExuo3BMjoJ3slUtfapKEZ4d2ZfmMGPazQW7WMSTY4e25Be90E27zpbtS
OF3IDMKz07t1uRJAZaLm08UO/NlMRHLtgdDw9vu5dPmzE3tCGyKfxAzngmHn8jsBuWNE+7evfend
n53ThU9lU4Lwmukp0+qH4t/+6LrnIj3cD9PWbzH10FC/dd1Xoq+8jEv96Z+NqtffJE+Y46CqZeg2
rYSGaRiVBzJG0CX+wZ26BYrxpR/h8tt3N20E/wRo3gPncqhjthBxvgDQl/P6yvd14fX9/JGvfoyB
AAqgvSWCXAD0DDqKu7ARVxAGFxK1n2nxq2t3tE/LusKDNj26ZtOOJ+36vzm7kuZIeSX4i4gAifXK
0tDtpb2O7bkQM+MZNrHv/PqX+ORPz2pFOHxyHwRIqlKpKiuzy6JFAa8gkVXCBHc7bd9znx6STNQY
coJEJSlOKn0s2/KwaRH4MyTXFYEH+fCXn8YndYVQoQRxhYY6tAtUwI0NftEs1jKPzMtNWYDmbaoz
yVVVtByctU+sIESjaRw2w/asqOPDVie9ZOMJrPDDw3z6kk6rqUmzHAVdA4RLvwrjvZQlXgQZBY0z
8GVYlNmK4Wb1cAASKQvXA/RZr1LJGojWmLPxvl2TokorEExrZjDEh61LAnO5ahXJrAvGV7l4HIRi
TVrnKHqZS+UawKGjNEOr91qKZRA9gLu124pqFMqIm5cJ7g4NVOIdWFFK7a7Lv5cWULnTW8mIY2UJ
IohR2QqUz9EGNCzq4bIrFL39/vunjUOnzIjR/wj0QgqOOqifUxWYtnid/raVLrluCXaQypmxo65p
HG/bDopJIgqNBXRvHrpQlnQQ7H11t7dPn+C0sarMS+yELVRy4iNyV4bMZEWzw5msboHFhekq3Ln2
l9JrwLbB8ndCQ+jlyRe9OXc0r0u+mUiQIInfIIJ/IAmKVUSy70XQC5Wz2zldar1TN3j/ZYN6o2H/
AqnFA7ocmQ/nA/rHxVXSxbem5mdeDy+Xv0iUFlE5c9bQ7pvZumGFI6TmVhBQHrTIBoe8flYh+XFM
nqgHGo0QMMvLD/zaqYJ27b+Lv05mqppOa2Lx71oGBflUxi8pGpmza6u24g4wbVTJ1HNj364yhyQa
lzPnRWvUqt26OGQUgPn+LaUSTyoIJ9FD99+5MBZ0w+FKbKOQsCuJMR/0+UGPcJIFLFwlT/naJHQe
mquoGyqtA3KJJsib5vK3WpSodiN6SaToX9EM7b9/Muiu69sMKDZczk86KC3H5+llfQPjerj6EHj4
jWza0+XNI/oWzry1RcmzIUYciLrfoSdvGVqLtBzKULXkWBZch3SHs/BKb7vM2HQHElDGOYaIRO2Z
fg9sgk8OUzhHUhTMbtX/fxnSHc7aK9R0AZ4crHDeQAurtNAdR1v2bzaVz8NKW5BVQQHA3JB4cdgL
CABBDpvItsTXbgxUEP9dL2R10fipYkdrpPWQZgmGIpzV58trJBicR+CiNtbME9q7wwX6AuyO9tdd
I7lAiobmLNwY65rYOvLtSIYgYzKwvcU/jdpJl9iKyCJtztaTfrTXvkWaSQ9BVWVAWzHb2bChqLVr
l0P16fIcCbyuzuNyu1FZtM5EkDOfNmgztSewnUIe3dvAOF0/gVbBH6HjcivL0oombv/9k4FaZGnB
hIWQpy7ZrbKl0KPWULJQnbvL3yNwADxEF9bfKLgpOSEKlg81MTaoyeiqe3lwAWhA/z+MLng0MkUD
RIk+7oCxPox91gQQ1QscJMrcvcVgjswALDMMbNyy40SQhNFtzhUkzjBOrKyRCMLRCD0fn5xIkEFj
iFSgY0A1MI2GG/CUXP5K0RRy/mCpNGtbFCS40LeuV/ABknufwGXanK13TFeM0tmv5OQ6SyMH7GKd
E7Dy1+XXFgzPI3dL9ArV24oqbw5wZW5APsJ6XuMDYZrMVPbp/sJR8nBdx0xU0Hp95Fx0LEB+AN1b
6mIzBGpke7KTReT4efBuTbdcIzMeA1XRCXpmoB67QvsySsr1kaAiifIGyHkvT5rI/Hk4L+C0jrY1
ANv0ECMCV9eBNacUFPSap7vQbPBzcNYdEiN07qTA3v2I/GoaORfQW2tVgjYQ540HwaEkAtbdRyvg
TvZPvXrXfpb4UMFG5kG9xsj6EUlyoGFJ7cF6DDmg9+vrPwjn/uvGhrUstgS5sbCDsmIS9WELpUIK
rcoXsGa5zr11M/s0AHqvdDvtcHmtqOihnBsoVo01nY4WijUz7swYEqApEufzQG6Augkmpj92zIxq
NPiAdMTyRmY8zJl+hwbZDZmi/VVUBbwV5g/wx1y1sQUBlRS6kJn2QtXiNl3AVbfay8NS6ju3ZVBq
7SsZ0meQFJwGvTiuae+XcX/FQDfr1VS5UhMW5FUZzSSFnmW73VC2SHBmIpfHo4vtJqmrfjeCBgT7
Rz2oQ/3Y/dahHXuj4Qgc/ia+9X55XkXbhPNLjgUyAxRbAZav3jo78eTgDcHIPL54ZWCJJBPAnegp
TBkQ5fTxW6/MI4pJhaKtA9a7cF7PLfhQleb58sCC49nkoo7RdFAa2l1cQu+L4VzboPeRLOnXV3nQ
kPzXZLoB1Q1giOzQabvrdngG85FnTdWhgFDhCJmWknVR2tPo8ofsL/yFk+HBxHZXD7aV7LDRDjWU
+S1OfzJ6GkGTO8T/Lj9C5Kh5RPHSkbwo+iUOnR15RaPiBgqnZyMY/S0oD5BLlWRxRN/CORtS2DZJ
YzwnNdjvWVkghryOwWLmj1uWo0NLmvUVHKEm52D0bEmywZjisJ6HsC5+Oz08mPZ7A9fn5SkTGQQX
WowNCokjwwOqDbDJelMi7DfJ/vrIKn615Jwdlyj/t2BlBAw5Cfb7Uvd7uTdBmq+c5AkjwQfwaGFV
HUs2qFiKuPg3IMCDmPvlmREYHg8HjrNms9ttjMOtpvfgYLwtdejDlbJyiGh4zq5V0KlTa2cRbgbL
B3P3Adyst1pmSqzto6T1xdzzuGC6Va2jFwQLW0/ID7HjnPZnvVH+FdAHjjdoCOntQzza16laHQg1
Oo/pOKc2BWJsenO9LjVEzlvQNtY1BKHGwiXoxgZ9DxQXM0t7ze3yZawmMMxLTEo0H/vvn64hGrNR
IEhWBb2rxrkddqKd7F83y245AkMy9u3zaXgzG1fQmTZJZNIGgqXxziWGWoHes1O6qjKgt2gzcn4B
RIl2avdWEg1xEtm5DqCyGV7ejtoHwOurFeV8Ad3SSQO5exrpTXxtNOxMtOJ5ZewWTTMQjW9PeQWB
m67SQdI5/WEqdJCM8WFdzQdi1GBYxcfbI1qc5y4YsfYjKI4aZbyfLbRXQGniHOcr+KBB+jS0RWQU
y1U65gcw7oUlDjc3NSyo303TFSjpj6A0BnUdmRu/sQcITMZVlOvF4wRiVpdM2iu6r8FiDnJRnznL
bTaCUcoyoXdvrQCnNDOI+QsKRTIHWCAbpAT+REGhFO8Ey9OoQLg5Bvk5mgrUpe29wTHAwzbUt1mm
g5hCrV9Vxf6laPZfEM7cjgoEmUFs6o5F/TPNGDgcdwJlfTkVTnMF4ryHsY1fjDUBHxqIul0Qa/9J
KBrVRtJFSjNfga72OOQZ1OIW8jh2oPuxnDb3QGfqgTX53PTLc9IPp2IpcDjWzpmu7YlYOOHBsBts
Kb1hLfIvNaAMadZCs0bt3oFcnsPYLh61ZLkFQeGNVmQRyK5u2qq/B2PXM/ozardq1TvKir+gnk7c
ie5TPKKCaRZl0LT6MRkbCJor5Z1e69f1aAZ9loJcecjPOlHuzRrKYjrN78k6H+J0PZBmfFDW7Qdo
z2+TJUWPKohp/TzvIT2tGbdGZwW9Mb8srHvc+jx3daUJi60BOpQeL29QwZmoc3u/3vbmVTAXhyTe
rhnsqzMz6KD2QDhNFgBsmX/5OQJL5uG3oKwD/6PVQxHLWt3Erl8KYKYYaXyrqJbvnYo88HYYmrLR
VKaEbfI3q7ypfLj87oL7gs4diCs49YmSFQkwLvl1W8fnkSjuYKCMTwYozpXrkS3W4fKzBL6Ix7aS
xjaH2q4U1MqeWw0koJs0QyUaev+8T8600JFyUbNGAQQ1DpGaum9v4rshgnIqtBB7CAbdWE+XP0Jw
Knz4wk9PatJNZ7aRKsjqvZtgGHGK1IO8imSZBVuJB7g2bTwTwKpxKPRIG1iDcYR7fclQ7NvWVHYm
iB7CHWwT2EQ0FSR24RLfTJXuMvDGJICfoMooibNEk7Qv06dJMjvN7pYBy4EmmafWwBU+VfobAMNl
QEhRlo0HpDZlVlPdgG0D8XRu7uoTcNnblT57+6Kv0CgDT6rqNjfQtxsjmUMR7TLuvOtivbbA5qig
Y72+gvhJCB5NSbAhWBODj3q7zlaMYUiiPP5NTdCmQurV7CHOyPrvWZ/BWXqLlKQBoB4igczwNsUI
Bk2VRAKCeeF7Y/J+dsp21GOgL98YOvktqn3PHvjmmBJMcDQvNgjfgVx56W5wwLhMvYltyaQIpp1v
jsmcPk23pldClb7OxRV4WtBXBZm7x8vOQjT8/vsnOwCVp1mauhOj+R38NUc0P0T5chylFQDRxHOW
bBSNs1p1jIkvc8ghQSt3zl4vv7po6P33T69uOajEKQmcRAxq6mxUN8iErDIgk+DU4XHYrTqCi9OG
9aqDcjU3IMOkoDQe0HdjlOW1teTPJCc/L3+IIKfAo7EhRQP27hFLrLP6rdzal6Ib/8ZJfiqZXUAj
WXlNx+mqV2SwKEFlXOch2hUiIQeIEKBYmsyHiEZkqVXQa/b7uBXXg/XqaPop2xyIAin+5U8UrBWP
Cq2LzFH7FMFBntyOyWkun743LncjhHgI+KILMG7la+vG+h9zll3yhZPEWQZQ4kqVjIMSbhSyXF31
Ws5gvqTDDbO7cGL5Y5/OEM4Z43sEh5L7sygZw0M6V3iprIboFOpl23rYU7IxCBZi6LCfinfUzA6y
rLLg/ONRnWajdao14vyrrF+bDr1R9JE3kqhWNDYX1c5W1jllnyjocuzAQQwNyg2KM0xi9gKPxcM5
nRUEhlBOQcwMWTQovUHnQr/N0/m1ZNW3YCn6R5f1J8/CqqbIJg27ykYCekI/Qqkce8CtL+9Z0fRw
x9y2gdhvnDD6TvKqlK8tBHpn+vytwXlkZ58jaQ6KeZzS2ewnK3Av6i1h998bnI9h1XIGlrxPIzs5
z0m0qoU3kW8epDxYM51YPK3dDIkoMz/Y4K1DK1hoFOuDNffR5fcXXLd4zKbVs1mbZiSct8bx+/mB
VmABz02vxRwNf7/3jH3VP+2dFAI2M11A0LCQ97p8gWKIm1RvNRjMZFx1gv3DgzbXfjHTlKABL++X
A3ibcf8H4oGW6EO4/AmiB3D2ywqlSYd2J7kCFz+L6cGZ1shxRkkF9QMK/0VShsdqFmVGMuxSYDVZ
Qt26b+7Twj4urVPt0lyBwvTIdhDxE4hnDb36HifJUznkf2m5qL4xKOcYilz+YEK9vUmLxUuB1PPa
wQb7dDIFagXS8Bki6MYy+ja1r01mBtoCjazvzQ4XB2fOova2liBJmKjPNs29FpJXLsjeJJtUNPuc
e9A6UAkW5RCHQ39qunO6HR1NcunZ7fSLieehoL2uoHfJYHFoVD8d/WxbWQj0hzvGTwmwoW3nyKB3
ogftv38yAvSW0LRagfpp/kyHBoWvJaqukLIh1N3uN08/TKf6WKPtF3UxsIFdXhgR2ITHidYTqLpy
A/jiPtAO6DDbBre50l34QW/7yyDoLglmBCukcpGBM1Ez1TZihbseh/UHAleeosm+QjT4/vunqTOq
aoYcJdYoByzCBpJcqRrFNeI8+97xw6NFZ3XVkgrE3+G6rKHuQFBrM6+6/JuBhco5DwiVWIkFQDCq
hfTMqvi+SfRw7WVHs+D0V7kLLiQgZqilwjrm6jYfjyZCrxa6E/JOddHW5cybJBWD4CZKbn3AniYI
vpsPnT9dKy/5oxZ74xvadrGf8smHLklweeMKgmMeMhrHJNmBeDDL4qet/VtbyaX3o03g/+0dikP/
3UvQoysVaJY4qO8PrxBHR9/ebozpwfEGtMLV7hIYXhN+zy6Qt//v43qi1MjNFagkQq1GUegh13Q/
hlLC5Wn6emUoz/9qEzC+mjrOPbsli5vT9qeBfzqynYBgPA64vZbD91icKI8krafMnBg6uaD3QPyK
dugdKn4WTttKDhHRt3BWno35lNtaH4fZYt5A4stTOrAk9k3r2uX43DN4TEPGCidAIUCP77/r0oxd
Sid1/xhP9dh7hb68Q3KC8phfgfB1ghSTW59lMdZHHP7VpuMcwEQb0KeAlTS0zEgbXRh/YHudr5+o
X4dOsINYnQBqteajloIQJ/HA9C8FAn59laY83LRnhUn6ERXC2FkeIL9wt2VVkFBoz1i15iqa/pOo
S7hAz/bynhQgjygPO22Xtl1ZssWhUqzXhdO/QFwvWOvMh15vHzE0z6C8oYbo4qEHyGMPLuLcO11Z
CV6m/KP0EJlxHM/Q7ffLL/S1L6E8FDWP51lBbQPd1/3DNoGovKgkx6tgZB6HCgEsXclifOk0RPp4
jJ2ny28s2p48B+zQK6MyQpAydIgHXMVOxfjcoWn4cQB5GIS8fMcHXFDysP2c+GJ38oDUVIFiEMSg
cTd9NF6TSItKb3CN1Ft9HOK+LNsvmisuQoBglTH1FbZhundu6+nvTOtlhMVfn4CUp4ilqpnWZYLp
yqs3M7spkwyQ49cSZcHLUyR69/33TwEIgcLzOKv7ctRo33+0JklWQHQa8bBTldSARmsNTlYDx9BO
Eqc/MUTOEGo+bFiAIWShRv1FVkQQJFMoDzhVHDu3CbDTgP7vbLQlDr7qxQo+OD4Pzt33GriozUUM
czttRrqoSBWuP+N8wE2sd23IA8kgofuZ8NWW5S4EKx2SRnGwmUBB72rG7LfWCQKwkuUWbCcecNqN
5qwqK5Z7qs5QdXUtcIKV7DwvMspk0brzgFNbb3TCgI0KO+hdeaUB2sKRvhLTvIZE2XltqyfiKEeQ
64R6AVpGc6gGvzehY5sUPUSOmmtQFcg4TL/OAFAelbq01AIlGZxYDmFQjZU3M1K5rsqQWM/nw9DQ
ROItRdPKeQB0s6PzIMZHpwAYjNl6pMr4Y56z5w5Ax8uGKtgXFhdDrFbaFbQC2EZfo9m8mzbQDB2+
NzTnAxK4q8KibRx2yQNb/5RWVBXfKiNRHnOabKWuj5DjweX/YGwPhYbWjPVUgbHhe6++O/5P7qvR
qDoWsQPoFBqh1i72VOetrBf/8uiiZeVsvYP8t14qGL1Yg6J5AD4oGJFyTpxFsm8E3tfijH2LjaJy
HOybvvqbjE+WjHlO8OI8iBNSzBmAF5h2e8F1Ui+L2YMG/ZOZbq/dYjqS6RG8PY/oVCxGJhv8p+Gc
ge54UQioCYxWsilFg3O5/iRmBlo1lRgAg5sB7TCNJFshsCMe0jmv4xRDGRx1pLUNCme8IcALGY7s
tUXHEA/iXAw0peUzbsR7V9re8VB7WdgfTBceMUx8Gc2BaIX3afu08fVt0qDlCJyEUdSrS3IbQBKz
fStskH+YrWSBRXPFBfdAntbbuNnY/+xk5UB5mHekebxsW6L15Sy3tNUcDZu5EmrtW16/W9vr98bl
bXZe+6YpMK5donn1aU3fLo8rmgvOVEmzZWtiov44M+OuqrNbNbMOvalJXlswPA/SzHYqqGHCttTK
tyk+UHTG6NPfy68umGoepzkx21ZRREmirakAdtT8pEmjy0MLtiHP22p3dp9bkCsKt+mlyoIYbVgE
LMj5Jivli+Zlf/CnfQ7GsRpwOTzAiAcgvxZPTW4zGfenID4w9od+GtwGyM8sUoAcLLZ6GXoL5mKX
fXlqcivQjLvLUyRIVFIeWAk6sRFtDSCFhy7rjvGN/clyPxrjgtrv/spScaLLqcFZ6zykrM8petvz
Y/EwM3c47sxlAP5BTBhsQ7h7s5PjF+dvJoAMzoInAJcVA20xYaUHEJcYEhOtGN9r6KI8/sQZiqzW
FAwOuOO5b9ixgIa7ZEFEy86ZMgNEtIS2ZRr14E5VHP3GYtWd0xpHFOq8LEPvKukDYwBNyTq/lFPy
mOXgVKzJgVH1SIzSNSbrwNh3o0cerjIvmQKCNXwr5JTdgratvxYbcUeIbrdbUYeXP1tgqjx0hSLI
m9YKjLzl9EvXW7evRle1cAuQLZnoAdyJDWX0zOx7gCisqd0QdADOWjH0+23aDUOH7uHyZ4gSCDyp
K9RGxsVSaRLtB+xKwjmcXqaT9nMnH4f0BVsgyva99DwAXP91EC1uYlMOSDgYu4hLILezKLpP0+bf
5W8RzRh3iNetgqbcHe0TG48r5FxzfXITcKZZziJZdIH75CGnZqabdVEB4kgyPaLjcq0Pjlvbm6S4
JzhZeKRpbTlV7eQAMGhA5LjQ7vXAmyeZHIGV8ghTe5sgr8gAbounX4Bukyrxp2pApxPo5lNphkiQ
QuTxprY2JBtkoBGBo4o03ak/Kh95g9/Fje4rNyqoX7QbpIruEtV1vrureNwp2NuapNKxKGo/uM7y
p+p+QMj08pYSfM9HH96nI81K0czQD1YaFT04yPrZRfXSHa0C/ZcMwsNLoGzoFmOm5H4nehxn8wTb
KkZldkewDEeIrR/nA/ZaJEsvCxLnPPxUp9Ai69odoWu/dGYAnsHHZvGzDCklMEfP6iC5Rgr2MeXs
fNNrxop9H48DxMh7HUBjmQqFyF9RzsjR/KioTYdvmA7tr52mIgnsN6Apu2D2B28ET+pt+b27DQ9C
jQtnWQwGF5/SHwb5pQ0PqyMJf0UzxB32NDfJVhdwVRRNSkPipiDRvLxjBS6Kx95ZhW0uubKvsXqz
5sSbusLN1MH/3ujcWd8ppNdLZNTAW9sfExViI8aWhKUKZPy3HsCj63ptyoB+Ati+weafnjYTdTDJ
USeYGR5GZ7MODfQUmDSQfrr2yPxYR+P8qkuSD6LAlPDGa1AbpdQOcLrMxV3VK4Ityv7uJXTtVxeO
kiuC6Cv2w++TRypQLwFsZV+B8VVlG5puz4UmM1zR4PvvnwYHRy5ogIGZDPX6TkcLyfxztCQ4TbJv
kS8ysTxoDpS8mbramP7R8/X7FRQzHQpYp/1vLyNY4S/Di1/XI0rDD7K+XsGhx1MkdqTpNajOoXUD
3LeNlh9yB5QNXR/2o/t+ecMKLJlH1JGNjk267Gc26lOq7vjJmEv8j2ho7u69LBNjMYImEMw1Ubqa
5ylLJQeNaGjOjs0mS9O6NgBDM1869HV3kjSEIATjEXQZpOgh360jKgaJcLscK8fv6titqodvzTbP
kNi1dWboJkmiaVlC3TCvVicLLg8tSrXzGDraxJUDmtg91aQdqJ/7M3pTvZ0BofQzbEo1om/aneRh
ggXg0XQN0/KpnpBX2cPu7Wm80UCsiqPML4/1XTG6a/TNe+XH536y6YF1WTGoSF4ayR1bH0z0U8R/
L3+FwLw+zuhPQ5uTozu2jdWOEUEmKThhk2s04AZsVT2rkrht0Zbi7uErGp/3ll6AMovs1FjzaZ3t
n/VmoAa8vFz+DtFicKdxZ+pNvs6IjdXsfgY1c7Mw//LIAofK0x+CKbygSZU5YQZ2yPmJWVfJ9ufy
0KJ54UwYM5A1MaB+UQuEs4q3hpwQOGcOVWJILEIwLTzizVZnB5g35Oi25QqN9O6abd875dU9QP20
cerWrG1WwdTAUG2mpyS/XmQIQNFLc6ewsWxaqXUVmlbJm1Ld6TIAjWCv87g1Ky+LdmR1GlVDDm7p
0WW4BMxtA0zCGY2cl9dU9PL7Nvo0L2ofa2itQvcZW8dTOoOsBJkMWY+hAJRPefCaHYNQrIphrlRv
rSApt6em0aFzURrvbBgU8L2v59nszMOkKSe96f9d/ijhczkLnhadbhvBEQm2l2MWZSf6oJ3AmHMl
uzYJ+v4pD2yDllGs5AuUX/MjgEBuC2X5PaIgfnqS4cwE5sYTIpqsNKqWYP3Ltvas8j4eQPYU956S
0W8aBWfQZDDLbQMlO0hIckilPMQx2m9NiYv7+vUJj2azVUqddAAyb0sgPJIfshT0fvadhgzz5VX+
2tMRHr+2aVM65D18qMZmvwNdZ222njXLmksFpzNIS/9rGlBOQiVib+7QzsUPKA1Yr4Ceox2Q/UuI
2163QMRWYSuJvARlJ8JD2PSEQUpigOvbOZGWLLB+56nrBEOwBanpGxD09u1vThxn8zZlad2pYI4z
HQA61mG6rfoUCiu67N4jaKYkPISNJCOpLQ2RtxNZ5+ppAIqxD5cIqNvqavSpZ/3QIxKtVyyUJfoE
Jk94CfJmM5ee1djLbDbfobEIm6we+vbe0OuwqfUr6AWeknGO+kRKU79Hxf9/vyA8ei0pDDAbtDt2
9rz4oLHya0+9Ww/gubiS+YCvzwDC49USO5mmWl0d0N1WB0O9BisbGul1dypvnVgS4YoMlfMC+pz3
Q5vjGQzdrh2OmWlEIH2VSBElggfwULR+WeqKLjYSBDfTa3dtHMjf+tm8W99Gvz7Gr9UGvr/Eb2aJ
V/v6SCM8QK3Si1qhM/IRi8ki9Bn66K6+/5bL4eFoVKmZWgGyF3bNBBjXW7tUnkqZxC4F93nC0yKa
ReFM9YhuoOVVOzQHNJy7kIh4BRe6l/gyAXrRanDWr2yG08Qldm0/W0/VAKUTWzkwjUW0zCSNCx83
7C8sgydEjPspb5ccWUWHzZO3FSAkHlC7MsjrYOtPW5c9OKS6jkdIxZoxLdxmxBdnPYoOo32/5GtQ
UiX3IQKAg6Onpyqfa2/ctNTVhxLaRMVVmreb76htCHyXBJ8j2jZczEBTuswDgxlYGnjoUtzCYplv
F5xUPLKtSw3FXFCDQgaxvN31iMZfAM5FmVccu8zL3emm8qSOkHztlXh8W9/3yZAlSxHpedQdrUMB
ysbmBQDyJSjfskMrOd4FaVHCMysmTqbuDGZJNI40SBzQoxjxTZHmYZE/ADnlrtALSraXMlfdcXsZ
MtW1QbyVqURi5oJJ5ZFwJOlAWtJjUtsydlv2Y2xA1QwFtcuWLtgNPArOrBStIB2sxFpnBGCmt+GE
vDy0yMx5VBsKRK2jzmiK0EP9395sg8aXf+0rWmxAtAhF68uP+Tr1TniSRWyBniUmYu91mQwX6i3P
rTHdpi3EDtcVjdGLBYEkU7El+WVRAMPj25TCXrO2AUZ+HvvJI3D6vtPYIV1nt1zVqK9K1U/0+mde
Kj+1tnxo2XRgoItxV0vWfC+ooBOefDHPqaNUFUA11WvxY++dqL3Sc34ZN1o4+iY43GOvDmSW9tHl
+4WX47Fxad7HOJ6XJKo7F3SBnhHFIb1md1nirj+szNV/mJ1LvA8gvTcfql+gxNHazDUP9aEJZXhW
4cST/8apVVZYdqzSLDLA3Hkooi2K/T8fYUjUSzyYyNa4vGCBO/nkoMkzipl9Wgb6MMzswSkciesV
hdo8jK6dHG1eVpZEnd8Qd/1nHPrQ9guInZygmvSIWfTTQJae+rrkRXhsXZo7wzCXeJh6Mg40ysId
uE4iGYxDcL7yoDpIoDumMyJhaNEhMKl1cqohGuze6zdZRCVYDp4wcUPkaQJtC5bWrYracvYqO75V
p9K/7DlEX7D//ikn0Na5mbathmz89EIWdG4SgCpQN5J4CoFr5QF2FC2qcYLO/0hZHHe2oR6WyQIo
QbjMkyOas5UmoH3KIvtGBVWyddiO3Xm7GqLWN8/kVTltf9OTdZSV60QTxYUMSKiqSAnmedSYyVnb
0pAM745ennRHVnwUrTRn20sydgp49LIo1TWPmM91/G8tqWSdRYNzVk3NbVGXbs2i0mR+Wf/tlvjA
HMlaiFaZu1WsUEibOgpatArhVEL+Wo2kkCBYYx5oN0FzrFJMBMmd03mpCtM10jMA9l7Xs8j8ZvM8
4TF3W7/oWrpmkMRcQRI/P9GmcK3u+bKFCWbe2L/tk4XtMT5ddJZGLK9uFauLDHMEOxOVYAhEEQbP
jNiMGok7OIWQdUdIMHqa+9FEuB2XYAArhcyTij5j//3TZ8RaCVrlZt//2Xq9JBA3dOz7YpXpjYmG
37fWp+HrkW5wbmDtbsh758RuPv80HNnpLYpfebTdsoDAsFAQ4YE7EgcBwuQDve0iLUwjcmW95Z4s
3hNtWM6GVRbPHeA1SYR4ErqgO4H6cMjz2DXVRwWkepe3lHDNOWtOixQcXCUKbE1Zv5bmDG2WynEr
IH+rTLkuGwgtWlDUWsmtnfeQgIUbAeJPUiMWBJs8F1Sl5Dq494BaMdbFXVjjUu1Xjcah1oAI4vyU
pZKbpcCr8Eg7SB7YzTBUedTaqz/Hk9+or5L52+fpi2iOh9e16zr2Vow0vj075H7LlxPIoBOXzRuD
xJZ1s5DhT7tWvxoLG3zdqiuUM2Xxj2CL8KxRlR5DgDKnSFlobv9jwqEF/vUX42E67d33+Un5qYSl
D9pIabPVvvm++lrujLdmhyUxdKE/YFMoPR7MyhtOU2AewL6buMWLZFYFNswD8BJzhZwHTQFzP5PO
XTK3eSLBGEK7IOgPyfv2D2w9cqZcQWincx4Dmp9FpWfIO+TI+muReVwPWtCFMjST6GO48x5qoatV
pfgYZ7sClNTT2G+ktiQGLNoDnJuIkdLQYq3KItZZrVeS4dqwIBBU5fbbtjivxpY+XV4Tga3yuDyo
Q27Z3AF/CeaKMC2T3nXK7d42W7CXgmPTHSo9GstO4hlEFsvFAcZc5+sSg4CwBipe6ZV34qgS3h/R
zYfH4bVd6dSb3mE9FGj1slPd/rPal7GAUGhc3y/KjyJB1pTcIjXsIuR3JxZcnkLtA8D2hf3wML2V
JkgFZiog+Wb8GCOFrqzUOWl5zdzVIFcVFIvdwbRVNKt1ugvt49e5JKu/rF1zaxhNWCnd3aCAYyNH
NOP2yfqADnqXlGnjq+1WRpZZlkG8GuBLsBa0b8x2RLOtDttsRgNcPd0vCNaGKa28dY5xtQC5Y5ZN
V8xpgmKs3h1LfUwtB6k3qBQveg3tvtuqqu8bLbuyrPapNrfaxR3oerluO+PBXlq8idmlnlK0jTfY
9G6k5XNZpqVv5olHlPQUp+S1agx3WZbfq1WeyhSX7A1AoLg2Jm8xM8iYbcGSpAcjMU5N1UaxAo6b
ORk6l+WGT83hgUA8ylyT90lvfvdbGvQO692uwHyBdhe0Zk3sAm10bTVTNBojQE2tTt2uAb1snNyn
bLx1ZutlSPKnNjZOJFmPaq/YHjicAza2V0nrhItSgktp+DciGgdu79xm40uuYc4YeJ4LM/bndB/R
Ppbq+Iyb2qFN2F+lTsN1LE/IT1pWeSi3xUf0dFyqsXVr66ZbHDVMSHttTciYOGAhquy+CMYYItIs
dAYW1gwycQlYTPo/Jg4HCOqBTgNX2RZcoUtz0ogeaLP5BBmkA+C2t6RWn/Pie7z8hO4O5VOY5NiK
WfbDmkdxMbwxS/sfZ9fW3CasrX8RM0LcXwFjbMdOnGubF6ZJW0BCIMSdX38+d5+HHrYdzvStk84I
g6SlpbW+y0YTauVQvLF5l/BNomfmkA4pboKkDkz2Pv4bGRLa2//3N09s0KqLeQpSu98QtIcypRai
1bly97iVCy0hm1bpwDSHEJzlL22odmUk4JQhN+yRhPIfffzoEqwJqJeEwWGVx13jvs3NHMnUOxd6
tfs6xtwI08biPHAG2ivapMCCtu4ua5x7u6Fvaq72ipShR+Uv2xuevn7Un89+LZotckdnHgonZcCd
alLwsOjdZ95Y+0Qf1bnqYAdvWNI9Q7y6RDIHYQRyUZlOxyGkXn4H7sUmhZzSlDjQky66YC6cY65w
nzFHGXSaAWKbhrqODsBvPZBxr+x0CjNuZU/zOEWuwfeD1j3kgwWdUiXiqW2+6W11RMX83q60HfSg
VpbFrdW8OIoKp4FCNyt5nFuAY+YsWEXp3+o+LkGkntbaU4d0MYYEzanbChAG650da/8IOadLKCmV
FlNIRSExKD/JcNa9t2FNJu7WTWgJIx37ksPUEQlBckSP9FAHVQCVERjKuKi7/X90Fm7kT0uz7cyB
deeUovEMCXYnhtLNSVDTi8pszdntViFxKchIcIZpudaz2H03nSB7nkPdhy19qNsX8ZSLiYtCK221
YXdZOVf2zRJhKlwIBjuNgUaLIIe6qY7FZB+cum18RwcfoYEPAYosvjLce/RBVnLqG0nuEmKqMVgp
EHBUY2AqQ1nBeXuoI6iyWWwIqNlErp3Dmf38dWj4kxVee8VFGKo0l/QcFiqxGpCHNNMxUc3ebfXK
b5gdDtKNKkE+oLfzPLjVb265Y9To86E0rIdJd9+dyd6mbnawkvS7V9b3GsXVsxgcXxfpHur+O8do
AtZqk98p46SZ+beqrWNHwn5O1mM06o1fwsQg60qYkI0bj01nqYnTlDe/OznGblHHlQdoRJptZb1G
er9+frjOErsC0o0Of3uNxw1MPbJA3s8+hD33F6u1vPTXeGxXy4d4yiXy/3VwN5xbbd13qNg7IC3U
HRbMgw6sjwssy9ezd3XD4QmL1CCFzP8wGFoZJ+bZ6n7qgEL0/b/cVzD24gY5yVQbGz5zEFXc0IP+
rm/09jkdkhe7tw/uiMrx1y9xHWuFJy2SBTrBlwE45//Mhh2wCPTLARokxibbj2vtsquHAx5y+ftf
k9Gl9v8+xJHn1qs2RbOmLnP9moKhF9fGTIeXAvR5eZztxMkIZ/T7TB83U0Sji6viWkXrD2/zv7Yq
nrPYqj2dS3eaBx63c33qEly2B4DIgknrs41q4OIJrL0vKSTNwYZqUKOu0iFIzLmE7Dj0zr0SPG5r
X1nV4HNBGAQ3AAtWynN9byqxH+fveTVsClM8WKb1AeMU20+l8WGY444jZU6r8UghTo26VhXNtgRT
QIPlylh9XnwqEk6f4I1xRyr+U5tUOCbdFM1O89syja1Zj5uBqheZpXtC2bGxdJhqd3E3GS9Ww/pA
4BYUJVAAWVm8N9fUIuNpEp5VRtUX6GiFFze4i41SYwSAD23KrRZ9vXJvbb9lwpHZaetxPES63l5R
az+y0e+YvrIxbgy/RFm0EInoVQonkz4he4/bgSmLvRL64z/9+qUAUEFT3o55ieAxZCeLjZHWiXtc
hTZfD38j+i1BEVXbeGbd4NcbhhaVRXu0uAvNNvdXoms//+0Ri0nWR11AzpyUSKFrinNkPNgVeXVo
8WwXdCXEXkLplU23hEE0jkhZzuoqnlhyHNMxQL1jwywrmGYPFeuVy8CtE2mJdigrPrcKnjRgyKCp
rBkpuO4ktcO+N8APn9DdFgMPzAq8tHHw7ubajBPSngcAb1e2zI0AuUREJFo9WJNbVfFcaBtH+04c
tlIiurESlniIouqYmJBBxIPXBxPfdSOJp7QJxlKtfL6rdynXWWIhxqHi9jTkVSxTowqGrDxqMIbp
TUjSmkAKyln90i210iy/FVuWSIjZ9azG5fhSjoumUeUZqe95LMQrPl/uvYGdWmMIsfY5gPUH2VKU
5qt6XlmP168ieNfFQea1RHe6tq3+0KsNNLj/w+k0Y2flY95ci4vzTOssrU2gdxob9zXZkVe+9za1
Hva/85/mnXhaU5q7NWmL4ww3hVyaZCpjgEl9mp4Nm/tFvoU/it9rMAxP197n8ruvbOGl7aNGkqaU
RFZxCesmCAD+kZnLA1ngCkRC6oOK8y83UMzN4kBoRdLabW6WMfCrbzgdn9usWhn6OhrFdZa4g3K6
aAkCPxinv9OTutPNzcVUvQ+1eIzIBqzoJ29jQlH0dX7N75In9iN/njcqyKO1/ONGgFiiErwcStD1
2FQwwrKCvuuCRK70M28EiKXkD+znk0yzdB4L2h8vRutJOsZeggI88NJfHxW3ts0SlaCZlWFXul3G
pee+K9pdvIuOJnrLWzVR5gsXhlrKNh449b47qw5Gt/bSErFAlUGcFH7hscgCey82+Rl4KZi1NWH7
Ks/JabXjc+sbLjatm9Pa7V2EwLzKjzS13kHQig1dHQ0n/yetQyzBxY5V1qwNk4mzUCLx03pQpLvX
2sXHq9OV2HojJtiLE12hY9spnhdIedojSBgR62ExayRQVB9sPR5kETLVrPQXbuRX9mK35oYpO2Yg
kkrzlYlzBpyh6azBcG/sliWMwXIkZAQcvYz15ptsfxhrFM5bK2oJXOgsRhu9QTSzz+2dCUawuaP3
2tlC37+L9bWYeZnSKzFziWAQrmiFVuDnt9+mwIjKKItax5cb9Cmj6aNam+4boXkJZCiEkJ7SKY+R
rH/nai4gg+YB8WnfjRZ2ZWOiezU505M7SDTsq/Y820r5HYSMOQH8SmGVOKZCa8P5zg1H+FpaH+CU
96QhCadEPZV6/UMmQzASZvq8RnycKn6aSh6lyt2bLXCsMM86FWm9hxLbN1cbomm2oX9XOyiKZkf0
6+6EUI+E0cyfJN9AgmRDqmQHhy3QnEz8TA1WWOVd0VjcbwwXlSIUii0HMu5Ose8MgqjSkDtv0h+A
ynxrcmD8L0JPNcgRNlz3EgMGdgWKvnoVFMkY0qz9DiUYHwfIq6o69FmAYXOpX7Wqijg0O/2pGA6W
ZjmbyRrQtNafS40+9G4XZbbxA7vz3ZLVmTB1D78xUaxhiW6kwUtRFyGNsmpldslPzaglP9vqVdQs
LNjeG56/DtF/VvCVNbfsJUOU0prhgV3EptLPQw8blDGLhwESnp6zG6q6gDIs8UVThnRK9qO6F4cc
DBrN2uuVWW1cHcLFcgjhpGr64tLxggSQr1c12cCxbmtb1bYqWRU6mg6zQ/I+E+1n3xoILN1xtiec
A9roi4xlx6xs7xuDgjCRJr6uWYeSayh9lzLk4Gg0cprQ9rJoSGx364zWsa6HWBvGqB+awGNO4bPW
dnzbFOHo8UeqxjtvRADrOh6Mw9z5wu53bZ7AywRSQvBwXlNq8K5uWntZcJqcBtYTkIGI3QnFAatx
znMmX6yheBl1/lbSPmzQXzBV8fL1jN2qfCz1uXRc74CFQ5TIIF7+ae5lxEJ3p+IejcazDgf7euUK
cf3NnKVElyuN3LXAKYjZ7uLCw7cXGZN1XMGN1b3ECg0NVAGh9VjGZoJWctNmDxJ6mKZNcMyZ7esI
OOzKLes6hNl1lqJcY6MnmjfhDKXbuQvqOWh3sCeFXMGcBf2P+XfiK9Bl1qtG11US8MDFkVoxpkAD
xKfL8vQSbyBpMyvxURMFF6BsuodsaR8WYgg1XkTCE2daoIpDYM45OgqOeB5Eh1Psx6TbK3ju2joH
lYz3b0UBctnKOrpaZ8dvXJzE3iy0dmqNMhbd1EYiH194d+lEy++aU8czK33Trh+g9aD8iidrR/T1
xojrLNFGdVs60jPp5SqVnqof450eA7byOe+dLQnZpjyusf9uLN8l9oh6Kq9wEa3imll7Bs+7NkIb
vkpFaPaYagI9QeTUKx/zxmJego3ymVFT8hQXBUPt0oI1CIZF4aepuGtgiQ5l3wepUMDwLn9VzvRx
YWFnDCFP1OfeGGHjkniA8KBzYze9vTLHN5KtJXTH65McomAocBjmnZ3E+vBSuq9fv/GtoRepb6XP
Se22RRXD1izgYBnVygktsVY5vjX8JUX6q3I86qQsph6Tl2nonar+7ErzUSdt9PWv/1O+vXbsLTZo
ITyrxklVxhpjoUnpY9mKEp7V9KjpeQj/36Mr2XM+Ul9IguYdmI5+N+gbVribPMtfuD7GTftpNcY3
zWgOnmUGFcwzkyR9L3QTviudcUhYsxe0eyBgyBtjAxM14aFFyt/glbjNEiiu60hX4ZRY7lN9ihzT
OM+ph+HbKXBMWB4XLNtko5sETj5szd6BZGFTER+if/cctB87FSDLOcd5YHvey4Dz/NSx4Wejo1mV
mOY30Yy/RFX9ri3osbRamAmQbTNLAqvh+dKdHgeZ7nTugXlr2TgrDer6U5PVQT7ggq546U8Z1qPX
HNscajiUuBhC/PIK/tA19mHWyfMs+xNgkY9NImCjBh3pznKf22L81RvOIfP4nhkCf6ynh5LZpw71
8qyBWpxnj9+kjlO5ylAf+HpOryf/9rIvo2lqEqNjokJkgA6SH1T3+PXA1/e2vWzKlCS3O7dF8l+1
nvDrFpQbuN4Q2dynMPpoKncFhH39NmkvWzK9kTLT1VFsAALivvYAbB3t9kHkUCxJiFiJVNcf4iyl
3WjV9pJUKECLOYlKJTeZJB+OlPu+XLtgXJ8IZ4kgS2yzAKTYKGLFm8cGRtvZPD58PRW3hr5cYf8K
C3WedaJSI9q02iZPIQ5grFmv3coRlogfJCPouc4Yuo+cbyA5bbshMPNQf4S0AupVKkgeHXszfKzx
HP4I0lwJQUsc0MTtqukmcETHT14HzX4Kmh8XwnMW9nCI4vhsPy7I8jxa65n9OWKvPfESbP/6eqgu
JmNmDyw2uIynYnoDTfTVgdOmX1fda+JWDRpFIgkV3NfvyejhOkdzrHiQAA00hOEy2DVRRTP4Fiim
cPMSY2g0QCMPIKb6tuE9GCW86zmgAh3Vf8GIxB+rflOMxs8+aWKuwz59zg7Qr6DomXJ7Rwk9JoP5
7A1ko8EwMbgQogJcSY+wqINDuvWdFeZ0GOtpDgu3OqLlIH0L2n3MhZeZVP1+GPkH6Whk2MMKGvr6
yWMve5ZNZbC0zUbkismDp7/07aPXrAz9R73tvyfAXjYtzSpLuStRD7PJWYw0sJhzgP/5pqH8lJbD
2TMcv8+pb9TbSu8CPjwx9pw039LhftLagORAwrhwSp7rLVejr80satFJhHh3nNFzlv5WifQrTYZ9
IgI62TiyUNfNrZVT80buZi+boWIUREF/rYgLQIGJjKD6qs1AtVwA1WprVBH4nNgm4deb/caWtJdE
/cxM516zJApTkRFha0QjxHtho4ZGa3RxoKoyv4I8qL8mDHA9Ntr/ZRwzu62HXYATRPMCkuRbpQ0/
sxz3BVpX00oAvvERnSWOjve0LOfSLP5UeYbXLKiDJJSb4pVE00WjKlz9ftcPLmcJphso8RIpOyy3
l2Hfh+zBDsr78a096Kfyd3aawiosRz8J/jU6L5I2KE9SNpm9iEnxVPZIGNZEkm7V35ZyiKLTzIKX
uviDHSnDemuzzUUsGoqekXuB+K7kEDcnZ3EpKiHu3swSDxojEOYvp4DmZ29N5G3TANIhOwpI75o0
8PVI4yzxba4DqffSwkXe6Lea5wQ0OU/1qkzQJZP971jjLMFtWmoTSKyheGQNEaXFgJKekfhCuAAL
o5FqdhvLzmM4TgKc3ndPxLNXtu2Ne9cS+Qb4Yi4JA3ed9O3L7LWAZnuVnzfGruM81t0a5jPT/Gg5
rF+LSzcq2EsMHOiCbltxXsWv2R1aCk0etOGwsYN8A0Nyovt90G4k6ntwgvWBeVpbLJd1fe0TL85T
Ok80d02U/3lTxxnLt1VfgoEELB7T5uM8yrAxykiX1nHuxm0+4JN48uPr4HgjE1qi5OYJDVEHXo/x
AFV5Nm9VM2y+HvnWslzc7Gri5oZu2Swmc+/Fuk6AJNZntFvLcQ2Ge+sRlw/6VyLSosFQD2YCnq1O
QmP+HJM0sPLfX//+W8FiaV1szh2HRiheoI8uau/1L6x3SORHBnCKw0e9lk7deolFqKBcGl3R4DGt
q294Ym5c/uwM1gp96UbsXkow2rXpVhDeR5lEfWbT3VQbBzoxPx1mv3fWLMlvvMJShxFantCpKXFA
1KB1WB+Kn4pVF8kbC3Spw6i3Ca1rswVAy0U/wa1SFGf1NQzera9zOcH/WkDK1FDkB1IuNm0WCEUC
Q32gmM/sD2sN9vrnlLyyu//AYf96Ri+cFPVshCwz4wGoEEeXyWfCrQeI8L+5VrelhWp9lo6/dQ32
4ZMh7jRNP8vMiW2hjpOhTUHNXFhOMm3jtsByQjYH7YxtRQR8ep2BhS2xtqIvhogJFTSu2rVFV/q9
bLMNSBx3ZjW/4Ob9Ugv6raJkrfJ3a9YvM/bXi3Vc04DLcwDZxuSgPKGdu9UO3K2JWQSPKqOW3fcY
u6bnsT1KLWwdzR+s3Af8fCXuXk/TnD/7/q/fn7e8KKhENB36AphXpwP41fiV03nXkWKl9n1r9S7q
Qz2pAasuASOVXRYCyh0Yq4D5W0Mv4gaTkBcms17FrT1HI9AQ5hENrUA2Ho7ouvanGvdalUWaeAQP
yqdV49sd8Lw827fljs7oK0D2T4Nodn/yuAigbr5pnSKqIKlWvZj9SwE4jqlZsDQYj1WTb5mJnlgT
sdyN8vk1g0teDXDzPLH9IGpYK+RBU+3GQcYMJEVayK2F61btueHX8di4vNiVjbQUoCwrB21xxlEM
37nnkobet/JnigYzJCJ+q3QLL8gArtdvzkn7we8uEE5bBKqIrTkQwGKfalyHN+XmIme1Ju9xY5Uu
hSvHzmwmkCjL2HNRibMyv7HB5HrIIbTSpStKydfZbK6ztGIeYRY5paVWxNSo/BpYOUbHJy7K+7SH
ymddx0Bn+UTdgRHrJ63cTO5LP3hbbsOLIIEfaVproancgMsjNP9D2c97m6oTy+YoHcElwD1RH8XB
kSqwaOlDmXmLStzWysQ+K/q415yPeSDbSV68gZ2Qe+bKhN5YwEsNzdJLB6hbFoBYK6gy/LTpGtzm
RmAil7//tbENAuMvCvZ7XPCIpvJl7jIYHK+l27cgZEvhTFYPINAZqONdPGDbZxCYtl3EH+R+nVFy
69Mswp/MO13RC4pLJYVfyifebb7eRLeqRUttTHvENzc1oM5Z1+31xnivx+4+9fhvCZZEn6Zh2bOP
FPwbxpqoq7KT7STPTSFe7Jq8too8tAri9CxlK/ChW1toESA7m3lJPaGN4wyF5hus2OLuZIW5p0LX
HU6WXa28+Y1ov3SGxjGs+rFAJwAd+mgYSOVXdHoCUHoDefx/0qt37SU3IdFpAylqNEpcs4dxZQkm
1g9HW7MT/cMi+a8I6NFlRlpOecZJD6KRrI2zMTppCORVYNvDY2nPms/qi46XGqK8NZ5amCVOIN5G
AgXzcW6qjdRaGeouijyOKX8POTmS3kVeyBFDKf3oq+Qdhbwygr/aWi396k7ED16cUSZBybZzBFQb
tGpnE+Q69TFbc0G9MfgytU2yvgEzH5QxDmNpmu479xcVK1H3OuTMo8uUdspL5OUTsjY0r6HvyWwk
BhlYsNmODxwRkxfAEbjGceiSQy+63dfb8+q+x1Mvu+SvyKWlCdp/egvkO1zRNfT5TLFyD7h+m8HQ
i1RXxynhJtzKYxtCHb7aGQexnbcQi0ZTM17vxt+alMvf/3qDnLVGITSLx8lYfciZ3Xu9cTcna66I
N1/j8uX+Gt+sW2VyEyTs8k77NH9dal4QMQzEz+5hXYXqlkbqH8zEX0/Jeg4P+YFc6kRjSF4h99iG
5RPk3yPXNyP7QEIOxQeS+uXLGuHo5opbXGbHLpnbMUXJKKHP0PcERrRVe9sIG9QC+BA7fRJm7cu/
rbNF1DV1y4GYN94P7UTi3lf0x9fjXg2yWGSL/a6zzkgM6zKuzXcA2m/LtD7RzozGvtl8/YgbW2SZ
BRaJO1kt9Yq4HoV/Ibtmazj+G0t3mc2JKZ8AVoRsgObYewmuvCTNietrsLyr9SyPLvO4dnC6ygRG
clvIbm/Pm9YGUbcTwWgdvOLUQdib8H/iA+BZi83uDCRzqQv9RRsiAVme3OEUXwkkN6Z4mVwls5sq
aUHBVUc3Bs3lMrMBf9lV+fPX83u9Wo/fvtjhtB6VKQh0QvREBbSzglTwjSqqEI6lPiQTogk6MBUE
6MciDU0d3c0MGpPk+1yMgJB9us2a1NqtWEMWWVghATIpNKjFIRuGIgPEIPNA3xeP9P8F8rm18Zcp
2eAlGaipeExyRFgO073ctK/Qrw7WKky3Vt5it7sIxRO92P0xAdNa1wLyMAVl0tB34D7tshK6UJWM
HUpWYSyXmHUlUVkmW1Jh8MyDPLfJxbsGuQXHbbOAZOlGH63J55l5NpPiZ17Bj56Xge2Uu3oqVoLQ
jXnTl4AzRqcyoQaDWgsAZ917FnHcAH0a/YdgzP+p/uHpS+CZqkpQURN4FjSV/SjQXsoq51mf1gQz
r280fZlLghno9mSA5gzh+4Z80+sPqEJR+P59vc+uJt6evsQb6lbBJjgI5nEFOUEAJOXjaOtuwAq1
lS5Ald20kuFfD6v6Ek9hNm1qIrAm27JxgLqMxhG8G1IGX7/GdRgj3mMR6lJmZ5TkgMb0EfndnS4E
ebAFQ1hQ/YfB+W+bCP6//zfxyIkYEjVCM69uBAXEV9vAS+szterPvpU76CRjptp2jad0a3YWQVAM
ZjFJBRVJs9Le7cx7wJXzw9GhwVJRVftmUUQr3+/6VtWXveR+Vp3ICnjWGvdzRDf1NnlGQA8u9BO5
XWshXj+09WXDl1eOayoNsp760PioDGX0aeXnX2Lxf0cafdnbZZxhVlJM/xBAcOwBTADAHoZo3KSB
/baOxLz1AovEhsyaEASyXHGXgUw7PiVAea28wY2hlwrsKsmZ5w0Y2rqfoIspIwEPwSSQm35jBeX7
/Ct/cp5XnnVjWS3l18cShqxyhBwt1Aj4Xpw+ojrIIvpTfBsDZ1//BBN2VYLleg/U05eC7O3U2DBd
Vhfh2AJCR3d8DwDj5Nt35hOJqnCK9e/dmtWk5f0RYr+yEv78/a+cvWGukfYqY0ASpjhwmPWaCaCz
4SF3KB1QQEv5YHXu+wyUmZ506lJO13x4KlO/N9Wbo9n3paPfMdlBsSpzAo00jc/48MPOvZMSVAPe
hLxLOQNpp3tPmgaqW0rNsBu7X6WUGwX0vl1UqKOZT01D7+Y0a33dY2Ngq+JbyvQ3LWXAq9SN6bMC
6UuJZXTxD9hrehfXFQTl9Leq4pOvcu2QDshsi9p+zup2R83qaDQ11KRSO/A8mfp264L1lJ9r1cQt
Nw6d2X5WJbVCh44vyhl3rNOlP7eVCpiR4ppCqB5PmfXcOv22cOdTTWngcPZB5gnl4trdevBVivTs
xEHG9C1ruOfdUIapzWSIPoOfWcVZGvUD+r7fgeLd8SQ7dul0EJr5QKp6b9JpC6DyvZt4UOSbYR8w
SivqGIjmWHIj3IjG2CBlGUAAYz+53YHmZAjcqn5XZNi3yfS9VuylT8nHTMRDZ/XGwYMWd0Bo/4OP
/EeRouExmuQ5mea7cuK9301W7ROYMPjaAPcYs+5Qxbi47jKOXwBWCgAwesBKlEFn2h2IUW4Gw2n8
fHCPhQH8tEd4eeaMOqGjzHeKM2o7zgL8geS34lPgEWOry2mTECiu2M6PTEKkO9Pvy8QD4CYDDyHt
nL0sLjKEbvpdzNWLoUCrcrXyk841CAYdLXzXNk52lj/1APTDc7hnAWX9KXUhjEWq14wN+8aZ3jyI
rAir+ja5xi86wxK5ds6Jp33YwvIiorv5Jm/SnWe0T7x0npPa/LDq7OBBE8zX5yZM+vKpr3sI8pf6
sTMLN4TTZiR0HEoaH+AXrh1QZ3sbtW6X2CgsmI2WbGGZAeS6sDezqLd9n2xHNYR5QsJmgmyJElpc
Mqy0pJAvhpUeRlr+xt3oCFn397HPeuh1DQ99b86BZ0O0lzGgJ3QHO73Td23TP865DZVfKj/LNoH3
26S+G2b3aM0iTHL+MMxQRnGGh7GDXlcLx8tSkxjSKLdFZWdBa/RhN+Rn4YwfhaEftIqdEj7D/wi8
ar93xSvsCSBe2Xp702L7eSx/57rzxiwgzOq0fG+mDNygauY+/vsjscd7OVh3wPxZgehSy88tfkhL
52x0/WbW7AM4fgRyCfyYUOd59ioYRQtr33cqEhDCicapBlMlve/cJtRzBQ4g6euwqMbPwehiKcvv
VcE/9Smpwxls86hlwgza0f6sGpQMoLQbTEIA/jV/yxvzZ6nyrSysTzbYPzy7vZeZ1gR5ZYPo5E4l
zIRkMBXsNRfpS+ol73oJjUtpy21Pu3eznV+pV+9M3QDKWIP+dgnhBwh8BtL2OPAr2p7aaJqJKcqF
vpHdsG20iyhdndQww9VqX8JG01O94UObb5unjeuPE6TSdLmrdfk8Eo6wg7Vm9sMdjB32FOJpCYEy
wjCWRmix5sWqk98066AD1951Q5X6Js3PiQLtHKYSQdaYMYQ47weab4cetsWo73qbQsdc9uJxohKC
U/3IDlYK5b+O1xve5kcUu39YpptAnE6P09I1wwu2bWzSu8kr4BkvJNBnELPIoeXnu4k+B7rRHTnR
3qWeuWFvtRsmswyXQ/UttYtvRIfOhtdabCNKdO2bxM9H983UUa1n88nQjVNt5dsRPWWXQ2rPLtLv
WaGObMgAUiyKx9xUv40GRmetDjKF/TAL+cCH7EV0+DpEGefSGTa9BgaAVcyb3mUv9tzHrSe3qN6d
UzpuCPDccyIR1jVtk+TFnWwBgBw6yNVwmMUnoj7gJ+AMGAF96xRilzY6+FeaHyfV/UjhwDjU7JWA
RsvsIvEnGwCrkanXZK4r0DoqALNr3QkmRo6Mp2BKUf4NV9WoMTps+lnFosy2aVYcS4+DrjR/K930
oZ/108wR5tLks6udI0yN9mZuhEPZWnhOdmAqf9Gz/pQM5R7dv63KCJSLIJsICapHKewmQB6HhoQa
NlLVItDrug2a1tqkZfMtq2rHT3DrYmCmQBSEHaqxDTyXwmpCa48cVK+xZie7bE49JJ9a5v1MTLf2
XdryILchayYvi7SHuADv7MceXX5f9MaHl+UPqkHnl2lG7WcuIIkQjngkmF6nau/GFtqMrdQ2GUmf
Ots8pxmNZ8Etv4Kb9UaVcoP3e+LKNXamae2gNAE8ujPUG8MBBEsRkQdkHISvTz258MsiHedaW9jP
iPrfpHDCnCUn5VmtX5pmrKrizsNZ5LkgudAOuHtn6Hd6SWEq2u5Nhxz55euDv1v2DjzvvU/ez7/R
iT/V0zDg3lAafoXCxdAPkT0n+yTVAp2ln/kAewwo7R1SgbIHLETf9EyHzpeAgCExTqKfGngnW2iR
mNCSkF3/ooj9ajfY3MzkXVhkn1C8C0TTnwg7uKZGAzom75ptHGZ7+u2k9ZMp3VfR8Au7cQBcD2rN
sw0hKEDVfMca3ojbjFtYzB+VqUIcoIFzQSOkIPbPo3lkWgKjK++nJ0bIpFTdXqNQpLTIeEcF3Be7
y2EzoVeIxZluJqOOgTIJdVGLeMZ+I3Z5VpYLxZq8RVzJ9rkJV6amY6Hy6GMLvm3YJsQ7OCXadDnc
KsK8gLAA2E2fVSvwD9XPWGTsDDdsPGfIItGYRzsZO183k1MxDA9pkjwUFLgtOt5pg/WLVaBo6/mu
de2AuDqiMnQ/wXb2znafH/+Ho+tYktWGol9EFQgU2BI6p8lhQ014AwIECIEIX+/TXthll6ueZ7pB
uvdEt6SfuSkvVSbOjer27tLjENM6nhgcGP2KBzFDQIhAVWlTr/DQNnS7uPjTyHi2K96IoXaBSI0U
FT2+OlbAOyLSY9YY6/otJPbFwgwar7iV4kUGJxPiEDfD3UjYZV+OaZ1YN3MAsw5EXyP9VhoHdVPd
Qhoe245h7mndU5Plr0UFq0BDhgd4jZ4nRn5KLl4RYXGEwFSBu2WoHxvLQ8PGHyg8VIz7HQlJ3Zfb
0ktvEF6hOrbnK087uUqEVwmdDP1yMNO0bxGqkY9NSnsda5K9d9R7L/vgdTToU/NcDr65f2PUYIRs
14Mz4LQr+w+UiJS4Z8LT7Gaw/MOUm5XBEuerTH2TbWS7vnbNeEHJzLmA/zVRU/4HIf+n3+bfsjfn
wJmaiCvrxTpbHi0Ggigc3QAhHOSnyGHxraq0yWyXCtkjA7s8GVsIXHW5TqggLCpC8VL21cE6GLX9
tYgGRHvOFGLzyYPrxNFOREy79Qzbcb1gkhjVBlGG4H+LN7frj6t138WQ/3jD9D5k9a2w9LqOaogc
Z/4YXGTsCb/AJWNQzekfYaFCGHd7VaI+dq7/IB3vmXStH/GF9vHSDZ9uJfcqnPrvaoKsarAItOtU
2NyThGJ3gd1CzO0YgUi/2tZM6HSZj2LUseVDuQE0UsKMmh1KFDD1orsVsmljr6DDpq+r8+zNmwkn
QbTmPYnrwv/XcLJ1Sv1SqvoQuOqJjNPFWvMUCsz4luQbg2h5lESuVVxJ8gr77Xuf5wi9I7g9Jm+b
LQH+K8xrxkDR0XwI619pz89Iar2ihOZU5PyUd9DSO+7jmvtXmEgOJbNNNKhuK7PQjxBfemryJkVn
px+rCpjaPD7Qyfvk98B/lX3RniQZrU4FyX8WZLdGGRJv0V6V6EEiumq2H3ldL2k/uyC4Wvhom6m8
5Upch8mLgspNCpTCoeZMVHtj+seS+QdGs9diqdxtaEid1LT+JASv21oFEj/CXSoe+hsdOhjusu4G
o9C6h5xr39WQHo6Qa9pFvVmw2IuiWJZw2mFq3TtzoyKwy7t8rV9GWx1LvN6RLhDJo/hQJzII3qYW
IYXL4sdBg81lrcyP1yyQz5cjup2xJEIzxPOILkzEClkE8eqFl2aCN4nr/rn3vQfbya/VDhchxZ6u
48Wy+YFjePXHIwKKfwlH3P/QXBe/Q9eUiIuannIXzDQioFmiV0hPSQl7YYjRgFtzNuXd3V5eOGsu
dWEQHIZQusbAwmCN9waqZU1LJQ+N6o9jM8MEvwbfjphkjKP3K0SbRznRGktCm04m+8vreeMJ99wU
FseZDk9VLYaYNgV2qI7sMAWH6ZIFF88vwGMziMpEBmuwg+SNFuP1XGuV9k55rFSwRlNV98mo3C3X
tovyQV26Dt1ZbIlX4pzVzK48PLR9leHboA+55/0J3dtoNjhyHbc6UkJ3eBovo/b+Wa/cte2ybyx8
biT3z3wwEM/lFYJLsrPfLYkzrLCSjPhJnbF9lH0HWNuHf7mf944M0JPphgdWlb9VZj+0hLVuHMhm
JagCWt3hKgoay6A+EHDnBSObOeDbrhdbVYdJWPOXrpyvJX442fipsEUQk/sVtDrzj6Pydz8sXzBb
HkevfvWW6iU0MPbw8DwYsnc8FO+CgDiB936tHGwaupSPzF23ToBtVUrn0bXBu5XZczWrTd3iWXF4
9hGs89WraJrN/Wtfquuy4i8zXNq2v1ntwQ7hb8fRXFfTHbCBx6VRt3XmTZSzqcNnUD3boGU3Wjs2
WkbE5EyzA5lyV22c3NepBYCY4EP8LDm5zRX963HsK6G/+oU2sLgFP3ScUtoYmWKReSGz+7Po/Ktk
2e+qghJ3R07ioceatmbOVzdMQ+Jk8ItU3vg3LUgGZnJUqIdrk6xHsmcgxC4zGMBYWfURJGonoetL
MTrvmi/8DsiImGnYEbOuf55z9wUT5ENv+hMxfX50kZEQTUg2xrgT4lTz5AHLwjkfsNs3fvbsCee0
CITNZStA/bJfTp3q0lAWe99nJqJQSCOUMpW9+2+YXB1Dhf8Gu9cDMsFfkHeL2iJiL4I62EWHNByx
0Sk/HgoAERwNq4ABjkIMQ5w1pUl8CphkHlYbN4Sd+X1ih47vOcerEyG3Gh8XsSTupuXk02GnqjkJ
PeYlE9L6hha2c1QGwgDpdgzWUP7BSbtxO/1iavE7ULLXhU2H2T/OaD+GCQq6PW9wtxRWJyBMbdrT
btMV4ZGAPY9Q/7hZXZ3MXXnsqB3jYbFonFVYZQB0qZA9Bc18MZWHQJcJw1QtzghFzjdNi5uhxzI7
De6zBTsbWSd76SDZh0O8iX1SwY8g2MEPnD7CD/NPhfURnYyYgnm2nxXGwGLpTlhrf7SL+6sJ1SM8
WX8VUz8jn59n5l5cMz63ff5AKF8j7HEnNzQ4q73nsu42BTKv2wrtgFM2fGEx9uLQz4697vd0cECA
WvodMgE/bHjMHFzn6OD6nLIGZ0jtP4kSwQQueatYA8N9EHMWUc5LvA/yOUPCZTTenWOueM6w1Pp4
Y2OLvkQzD5uudn6ngWs8RAKZ4rJ76twsEkN2LWbuJ27Qzwlr2GOl2qQ2I1R74amx9DJizgxbm29g
NsDFotRDRzPc2OXWbyya2GcIUHV780a/jOuu/kVK6Jb0/M3H3Sir9TerfgadPUoOBHEJyxtscFU0
ZnKIy84+tvfFTRb+bkGVIsxoWAkJpFZDRd+CuT4Jr38qvfkx1AJkDAJUp3XjL84YYbS4Ftl0HGX7
Sqdw03vj1i0YRo0gHZviOHD6MIzum8nIhw68ra7Xg9cvWOV9fLZFt55dNKFhQvkU63ItRb8Rrdjl
ctn5OWbfrE51l0M5rMmJO9U3EI2zT7JnACZn3txTNsb8x2ful/T7A5ylS1TP4pU4OOFn679ohggr
27xldPYSrxqe2ei+kKr86zq9ouREbBxnvYmhOeYYkaHxQqmR9C45dHSxcsmnJApnTr1pNIqasgxM
ncBaSH31aqQ55Bo7Vij1hs4lfpXyzarmga+1iACMbFjgwMDHgre5r7/amuxZkW282Rxaf02z2hSR
K8pr4Gqs2vmmtMAGAfudB9HsG83/tVy9Fwv6D7wCQscCoFh+pRzvdVkdYfw/qPsliw0NDMODM2UH
Q8QJ1wYi7vNrrdxvP2wvQKi34TjuZda+6ApJxoJWMfPYgffk04wE+xbQFTcs9gNw6XYlVSS7Lu4H
2JZp2/0MSm1J1b+2M7kVOU5b60SI/UiLcU1QvX31A3aTMwwnKAYF6oljMA/7syfCG2bZw9zMXSQm
79sF+qQAoLnYYlEH8JwvbeqhG5Hw9rwIdGCb/LFrbbLq5htxvq9ahbtWZbAzkPULrWIvlWUHYKof
S6UT2J+PhmKLQUhyMQVXWo6/iGx/b7xgV/AFMSTlvnYMYGAJsLLYQq60Q+zczvj1fSZr3kbcOTiu
AZ0aEderwdk9lZvJ2LcyhMqhAhMRUYyM1EEoiKgxJmYz8vuJszMh2VhMfWHoPaxyfA7z9oKsc4zh
OX4JSq94rc95ML20tUUiBiZGhJD/cxYM+zMJtw11gFH6zxIO+9jQLtEZ8q66wQF4G+oY8P0eMTGv
XoOlKwO+lS11POr6ZIpXnWe7tkIHoZI7W3Y7x0Xmi8hn5Di7x66pN2ENUAH3VgBNc6j1EcD0C0Zm
xFqIpPQogoGKdHR5opZxM2X+8wrUqbHVH+bWpEJOEAPWsuJf4mkMmwQ355l4wwbo6nUFgUWXLvHr
YIjygj5Mbbazyt305YrZy9sivCuPOoqkC5pt+qLC8xTchkzhUpnjpsIgM4ufCUmmQ6A+vEqmk8hT
rinMJLBuZmG/F5V7DgT/5GPwWPrOm25R/Oq2qWbTsQyaxCUwWtchLBY+mhpwHkRZM+A7nMieW/FJ
8iHuiLNva7X1B7Ita/NN5HC2LqvvAUeILjA27abhErT8q5vWo2v0fhnxkVmtLm3W3AbKT2GoQdAh
amkKEVbZzH9KmW3rkD00JT8dH3bOwE+1NNsMOp9oKYP3SuOnQBlOWnWY34J23HtjtuWlfG7C4Vq2
QCQxImaLex0lS4gHUkllLxwPSdg2R1JghHAqnLErvXXIt86JPWU9wsIGcwH6hoyC1j3kU5j6vutj
Ym52OW0Poze+m2b5nCFSjsjiYkoanCjU3s7l9NTXDkBHAHHETFtsnFc/r35E9QK0Y1M67UsNX0Y5
wOlpHRzg+XoYe5AP0pExczTIBwh/jNe8NBTrcIeYFhXIQ4EAJETgJ3oMyR0vk0mp3C7u0DZOK7tT
akpbSbd6Xu1eYNaDWukbim9o8FuMYwNZ0VMS8AiPP06VoAEgCnTBDV+EkE/t8KscLLJdlmC0OZkR
v5TI5WWmPVrx0CsNnAyR+9E8wsINvDF2OiGTRvBHhAS9Faz99hr9JwlClRqDxtievIV+eciGOR6b
EGWhWeLz6s/FAVlrRL3wDIqm+lLp6rEJulPZjtuRr4jGCYvvEV94Ojp8z0kpsAYLPLqT/A46ug+9
flt0+keO9X40Bn+rsPYyOAyDYL4UhbOvpHNgimwLzAOiGK8VHX+YaJKG58c2M+na3B2df4bVMnVr
XUYhVZe+Eu8ovNu6Ic5QkV+ran7VNXtqR6D0yq0AI/biqQyG2GYM4YhYGHBHa4wE/DfrClQZl/4b
C7iIO29KoODy8YsMNrYBrBNY1gaWH4lSKLLhexSYNxEAyw9tJ4nkqnm/evWLcrxDSfvNRHDSk+Wt
np2r5wI64fe8zEroMUa/wwNfCrSxwIpxP9SPa9tfuTbfSx580iU85Qyx7rV0E6RjyTiYkX7mh4tC
vaR4lNbssmHcEdTB0Jb/0aJ4GDqKjExu+cl6xVG2XtRnOAGQE1BkZY6SCg5sggJbsW4TRIZD6hbO
j2ry+8Tq7oypFd1DLXnKZtQOVUP2awZEzuCDAWMDj2BTgxWlCN2SgpwFCVSMGKBPizKdyJOrgVWn
eVyk84OQ+Mu6BCDBxndkiCw4RPXj0MKBraZtCe8hXJYSSAC7rMGaTgDGpgKnZ1jvbeicEOYVJEWH
Jh2TsU2dlzylOd91k3sl47DHe/KwegvyvpY9Mctp1Aha880sIul3Tbri8FzC5tUJ5ZfBoKoXzObl
lAKxeg6m8cdk430oLjalQAYEIo/RgNUQIPv8sfaqa8mHiBQzi5fC/gnSYybFF6hm9PNSkIypmO3R
BAZIlskfEHPyjFS7TVHXCRzhTz5g+bRr8fkSWOqpFEnrke9m+m5J2+z7jB2RE4xNzp83OI13tSp/
ugxW/pp2sc/wjYB823o9Eg444I2kc3xoydEI5kyJP4MWGCe0zS9rhR8IiSh7LYc9Z9mF+gjjN8V8
dCbowN0W1CsEX195FW4VG79XtsKO7JS/CAxGKSMtNpme9jQrxjhwmwcFJxFWoQW6yvmQ48cbzGyv
9dQe3XDdFDlNq8l5XKpl0zf2VK9d0hB5xnH3KHQeW9gGENerDnmIvGBfrH/TrFM9TZuRmZsPTMRf
538rBteIuTqlBdIh3Qrk0zBshcw/SZidV4Vf3VXBZnKRaj7gGUQUNT4u8ioK15658MuoGoHba55d
ipLGmdYmrpdGIJd80dtmwkTjTdRDanV7yr0mDYbxdRU0biU7FgYjlAxrdrBuEaPV9nci2RzXLpBh
f+zqlCG9sg+6MwLar2GH9WFi/b8+YMlceNulvs+n7cvot4/IrCvjuRpYVKq7iYYMjyO8fRHjCJ4I
lvJx8UqG0PJ7tghZgzRQxUO9ehAS+/TaWrZ32vXUBcvGwR+mO6hJjLNcyYQUAqRagQkYm5cK3Hsf
+EfqYmsoxvmEYeDGe70NFcLg8qGMPTBfc43BiSA8FH+CvyMab2vZtEkPPvFexu4LN3FysrdjfjO9
foOz/qUIkPE20FoDkvZ3QdjFDRaKTjubrJIyxXn+SeaK70MVRMyqOq64eyoGxBE5/fre30s3JYeG
YKJ6i1j7f3w2rw4q0mJGAbaPA5xhlmTn/+usRydr4napHoe1O3Z5vWub2Yv9qVlx+AM4WpmzcSHg
rLJ1vxaQv0wUdWD2t2yXNUVs9zGDZ8ltKpQW2JPtC2RDgXPWRmxLh+1AGCa2l59z7ez5zDZ5FUBf
NCOiCKdyuvr5M5DxG1ru8GdBzIs5GRVeHpYQgGbPiyRjNAsXMKpx9qUIETGfOz+qUskw8v1QMUR+
jSnLO/Tr9jsz45IxATpv2g8JPrcdgFHAAvIgR30NOWo+vOIFaOmfAj4X23lA9mHG3VQ3CBqh1N5K
kAAQaPQ32gbvHZCFRa27duIJ6diXKBBT2Er/sRrIC/HsEOdgZiJ/yra9h+yqoDSvi8wOwC6/rGBN
5INzispQ7URuT2M7OTH8FT+qzU1S6QIWdcduewvVQS2fJqe4IelvUyKrhyp9Zg5NwKMeyzYMfkt/
OVoDMifo3u0w/gX41v1B8ahaVziDnMtK4H+n9toF+oTAlIvrdA8zDrOFmmWXT/RaL+vOhhY82gLV
CRu6syse+SRi17ZpIHEmt17JT8SuD3SwR0YWta3DpUzrxjuA5dhxD2VcIiz8ePT1m7+Uv+im7Paq
MVsp3Y0K86Ol4h1ClJ1bqAHc0jAjDBQJk9InJnKadqNEtsSswFPblzOI3oLhLPImDB1+W0UlLV88
ncOsWOWbxcib4sOwg2BoQjtGg2RHKHhiozoRAa/YEzHvpxUguhBdgSbLoti6o67SwCPTQQlot2dV
ZNhIoG11+RFBoQ/5ohDuPvMns9jUz2FMCBmJVp0d/aJIqR4PE9TYBQXvC2gtKhx0Whf+L9PV2W/6
Q1GNsSPd1IXeHxNA3Hd6eML6BMJqwJww5Sr1ugL5xsNXFfTQNyLdKQyKDyqK18mgObTH0DLbEt9N
SyNfuQ9+l2+CpdlYIj6XYjo4Y3PqOVAKA7u8cL3b3CyxB/Ufdr0cYBrMd44kNeB4/7vFPQlX/RbO
LOh1MXb4y9eCM8vUHyvufGSCoRm1F+UBmpnP2mCClGZNcjOC61tSuCI3+k7ZcwuUqbYOLEbsukwj
uGwQ0DX2D/iVTbIWwWc1r+/KghoHdn0KajbHcnEhVxD0qun0sFYoqQczhDMHUHDpkHdEuT2SzHI0
75kEnUVotEJCWKQ9BHOOKyYeOMj6qCA8Rck93FBMfnl5uF0nJBuM0wG2HUzOC9rwstPqGS8B/ptk
xL0EYRkFMnhsHeVBO4oTPwyyTTUO9z458YHGx/cWVycAwQ80wADGq04M3akFn3+Dld0Eh7Ah78ek
d4PbZGSbdEH1MDTelbYQsOcODmZgUZbjOuTHUMxXSuynXSc0II6feTc9T9N6m3UN4oagpVU5M4NI
MgML2aYYvM7Ub1zUgTgY1lEYMnuIQJoK2L1qi2IBgozbuTrk6GpoobPNHXXSTfnIHXHjoPWjAatT
rBT+ySz0Ror1lwEiUyv2zv4ei2eyPZumOWk5uHV5J2IKiIPjEBk98dL2QGlkneOTBZMgG3FYg7t6
DTV9YQAvOZ3MEyKeP7OOH4CJ7nKktA45VgaPH6ktZTJ4CKJfIXoRyty6iR1kGFzLFeiGrMeXCYEE
frWWSW75U87mMOmh6wd9BppqckHIjx76AMaf1an2MF7VyXJnWtjAPyeQUwI3bNQG3SGXPOaL2gUC
yfDWbx+wYd9gtHjipd5yPl1HjeGKY3afB5Z4i3ur+uxBYAh0JrUpfNdEXtHtSDF5e9etUke2Wym8
XSP8+h9dvAvSD5MBHxbu00fE+8FaGt6F0tUpE5gYJ6fbzOo159hMIXHO2fLN+AolMkUsoLfyHnqI
Rke6IdDrBVAatu33KOBiGl2zPuFwzZN7qtVkc7pjlYObfcZw5UNCmZQdrluD1zmdSYnUKr+jUeD7
ECpCeqHwt5HrGiaSNgHA8QB1458BAbAIyHVUCLc5nYKPrLKXqVl2pag/MzeAh6kUe5x+2OegbgO5
56ehqNu4WfJ/gZFeamG1jhdaf5WVwxHgAVHAIrFdQplIOU3DDODoMlbhhmpsQLbOU1eSp6JkJw8t
cQTIGAtgLQOneCybGpGGdJuDf4TQ8iscO4DjyBpR8z2zA/01HdKXp5YGSdnMoBsFpEUuxBs2nVyz
o0b+UVVg4Mnu/SkAIxEEeEb34TmQTSyRbOg4zoNPkI1CqhP04ZgIgyfo+y4AuzeNixQhKTLENE8N
5CriViJTNeKN+OjDHMBZh505kz6MJMV6FTl+LiwGE+zirsEi43R9XOX584r2Lj2OCQ5W1IGvExAX
J4gpfckM8A05IFN4GSngKAfJF5BqoajyFxPGmOasuzIO1bZpS/xOU79XHG7tokS+1hJ0qJIdssvY
oHFyre4VQNndox98Qz/4jFRDzEoM6UTo79lMuUF8tQRFIJYU3V3gjU1+9C1DPUUb+Ok6GfT/0f5B
B+5TWHaxdkMAcYEAZr5eLRhKiAR3kLgl0h8SvTiIoSyylHXVAU/gnGhyLe/ncMYxGkJFk3h29g8u
UiTmyX6g+hSdnG3igvIjvvxVHkFShgsSxFBQW/ggO+2kEKwcdOVBGtvjutJkM4Zio4rgu6zUGtV8
RZAfQLKSAX1wkRaES61TGN6VPOmRY7rBIb5ADXiDNfWPgfBMuO5+EIlqdyEJ7xMcP/QFHn88G/jW
BmTaDuE3+tv+cEPvzMqqZGwgfOQU9GQjxtR1vKc8nE7U6LNjEo2tMnbXACqvWWJsaFxMtFavOA+y
kn81jF8DuwCkVlFVqicjnfsBQ2I2dmFSlL2Da9nuEWx5KmtyHvAynKEFfVHYNSOk6MTeUCLCzjVx
R/1rX/U7JoCKijBuaPEDLN1iKIe0UA13K2yX4GYnUIEE72VQpJCGzUASUEnSd0grD1CgQUPP23Db
fYboomDz8oOag2hFUmq9mA2pwxDhS9CByPzda2cWCd0gVjxD4ltItwObzw5fbRSSNlmlBL+UdSeH
tnfY0b7iUibpjDjbRfQ3o1Hdisj42Au719xHa6oHZDI31V1EMcZ1ML/UzLmU2QwTAt2OPt2iugxZ
795rYODjQKTfvuyh8sIDfwI7y09Kg//3VxMTdwGeZJdTg3bcbhQnNHEeWoOrpfQRCpihs5JBog1q
fLz5BddPUDE2kTtD1uN4KyLhpD/H65LhZCp0vmcNL+OxRsxVNpHuEzUDy7YoxaXg+XPgTlcu72B7
hQ/Dp2iNYhD5ButqDsMA+nfi3YG64wq4KXwydLaJyvvDAMrFmcurnHs8leWAOxisXB30JyhvopGq
15F6v6AIyB6cGfAejfrMAPHGgtwkKBdETENTl5FfGYg/1nQ/nvE/rO8+WQ9TFTYlmlRdALae/VU5
zH6aasRIsQDI+XqRAt+y5b84khgA8OKAfoANzSZ8aIuE1afBoGhG4M+WoRfRLR+yQYBaKKG1QcRE
0md9oo33SRugtp4PWRuiYxEZW5HTaJ2DWtoF8irUfcGNizi1vRYjEvfglyYebk3k9WxKum6qtjmE
fvjI8hxkE/3Ip+Ins+Kjzs2cKsqP8L0kFtGA2HSHt9nApY80UNgWh2Bjazg7AYTPI1LhApZ6+ICj
DnKGqAV6gQtw5wFzaph/tgrtQb76LcIJrKXG6L2mPKiPFV+epAiRHS0XPKPZi/XcAxkYRlxwWLNc
po2oGKzQPdIdPecZ/NU/F4JiJLXkyNyHujy495kgjbtHIiVQTWRilE7VxSys8aMUQKIky54h8oPa
o83yhJjiZ1mdGGTVsYE/PoaoEAmJBZbSrGanbOFHqVwLmQLwB8X5se67JuHKnZJuxkFZEe7EOSir
J+73QZK7E4Po1bgYcmuZzGgQ3sD+Ukaizz48Gt4oWU9Wuk/KNhiczK2U5tYvyMOqZh8iMlgQ3KYA
bXZXkzX+Uw52Uyvxry90MuZIXSuW5h9b5cMQdG8E33NOyNHH/gZ2v35EAgFY5BK1cOrHtOQFDa4V
HjGWzoI+gAG7hJ3/qFZvh3cB9oGl3JCJbCAB3hvrfWMiuWaiPoCW+m2hMnCnJT/KckZ6i6jFBsJ0
J5n6MUiWHhF/mffohRN63jAZosVT4tyGErCuFKBzpa+obt2rLkTOKKWpMwOxayuk6pTmztpk5t9E
NMQcrETIftDidsEOBbDSm0E7e9Vymbts51TuS4G49rjBo4iolyfHdlfElt/yfsDxDn0ksi5Pslle
XFmhAsh3AHAO/RRPFthDJtc9d+dNrtizqzuI0BGX0kMfBC1b9sR68bAMeKVL3wBMxxDb6tSxmd3K
oo4cIU9VCFQUx8W0XRkmpPK+klbAddOpYscAw+EGaGODSgLvi4MASD2PPjHhX/iM/wWkk68GeMSE
bxh6sYdizr8qjluPOQhExnG5W9CQtB0WsqXjWCfugERj1kAAU4C9dUzqdjZPx6C8TGv4NozONqMD
JGU5bCTQNMylm/Zc75vS2QsIuCJH4w2pSUCPepZ1Ei5mh0YK9CSMYB0KBcZcZ1GXZ5iW7sJjY2UK
IUt75/KhqqOj2aOKcHpeMXAmErDCewtKpG/Ndxtq6EwH7e5C9i8kdI3AlNGUGP+pcNS5LIIX4qwX
ljsvTgV1e4PS743offR7N9VdU/Iq6KCwliAiWgls1p1LaMTNjGy7AifeiKx61jhNJGYPt1PbfCoy
ZXiLJUC0HrYdjIyRhlDm2GSYAvFKvLPFPlG7PDCkDaUqLG4EYtAIfoFLA6lIrGvz7M9SJ70MykQ7
+Sko2nAz3CuQtVJjC7eNn3LAhaNgkWz7GjLrcufgA3KUAarDm03urd5D4Tg/a+6dhmAxNyIzf+PM
q4AiuP9rC+NtQltDT9jwR0A797PKfFvlnzScLfHQQpTj5cwmGTRvG4XRt0Owl8uLHWxA1xy8kBZ8
4yIfCRfcF+arF658pFYPzkdHJQVkBQ0Wdvh3b532ALiAAABLgUQDdY/aIqAlKziQPsAZS+bfQoBX
0KpG4OmvvPuPo/NabhxJougXVQR8Aa/0VqRI+ReE1NKg4AvefP0e7stGzEzHtkQCVZk3z70JU1XH
IU/mYDKZ6NqdOXkHsm/vvHZXO3B/XcSGybKXbHA7JLhJrvaYbL0ZQJjvLmAvturce6GrXVfMhwgm
P2Nb3kxSRDKpQ1aPh6pxDlzs+ypJbxMVsC26tS7meelaep+O08Hr8jfh8BMVUb/qR6sGWQ03EUbx
lSXlitipdWhbcAQq3RlGeE0T+Zw+YBTtVacGzwUkJSKVHFbkpkAJVvm31eNc8Tvv7ruoMoKNpnyk
7bCIbGTcDr+8JrzKyOuF5eMhdrGF5KMPsiqouDQx5sV+Bl+u6nBY5Hb8ZmTNZxybBx2AkEqIxsFJ
j/3g7DkU0YASa5db+dWM5Wvh+QbUUaRWMCSnMQQfTRN61/l5moFgungbF9G1JNMESSNeGML6Z6Fp
IJUHP+2UrqO0vEsj2RosRV2XEFb7dmyfJlNtOEubheM+juhu/FZ8EbmbwGXJk0fYxMJo3FVdpQyU
VItiJSZcPPHZbdSWgLqnkqgW20serVt5GXxycjGmKCZw1Tx92MoXDLz6nzLl46NKRYyQ+WumrYPX
p59AErsgDp7tIkQiq+luAgcwBvhszKZtXZjLoZ33EAXPfpD+WCMnhiWH90jHLENVFpQUThpvHDmU
Qq7XqiCHKm6Wvhnf+ib6r3Lz1Ry2R/4ozrScLV18HKGN6C3Te90lbAiNhxfpjGzJ6eNhXZnBl7a+
3F7wAyhziRZ3Hd1oCTV56DRrYyt/H0r1jN7+HsXRxjPb3cDHUJreRyRSEJX8o4+mjFnZuLGLdutk
/E7SY8+FCO9kC7+JQR5IyKoZsIUvVhoueX6ImDIhA3CfFSjn7WPNMWEr74MzfEAI7Ew1dxuyvE5O
Uz/lqPh8H8A/XXMyMUJ0ZXk3/JTgHR+4H1GKM2YbG9BAVilugjsZOm4Pqn4HNfxGfzVRI6huGZ8c
J1/dYk9t6NpWRmbAi0MqhbD4UYtWTygLnwLwc17AZ8oYRx0zMMNAzxCWZy9UVUu42OHYs+ydKT8k
RQlry78KdgMaN2DstijwUyLYTpbRk9skl/Rn8boQTbqaWkDGIUxbbgWM75FuD9Wkv/nvb+OYPFUl
nSRM1yo3x3CBXsISZ770QbOxuTMjgHF5RoPbkR2ztuKa9wouBqlbBcbe6dhqAGj27Kt2AwF4SMBZ
Q9VonpnpwA3PnN/74+XxVj60xCKYJeJV66wNFX/zQXCGJhiEhiJ/pl23F2jPq44D127cu+rlKhD+
rvDao3II9e7zi+076yLmkqndf0XKOhQjmZ4Ycu5bz/hKwuiZYi+BKm/Xs8UioSiyt3nVbb0xT/YG
kHiJNbTnVrhLCyYuGFq9jBLeAWyJ+apv1Uc4TogezrBrzeFmp2xH6tE8VBgerNn7qDQRSnPoi30+
do8lvAlVqbh1U/4aCbYEGMGdXm9tJOIOHXMvTdocI2PlZ6BLZ9fU1lrk9h0r2XeNfaSz+12ZMDCS
s7UYRA7wmrEzaWqeRFntXelQehU5Lo18PsrGocuCKFoGuru4aXP1kpE5t/M5Tj2KaAR0TddpjPmt
QjdiQuq9zm5wytEVDNKe8iLbV1HEPJMLvMxY/R0SDZ5xGHUCYFQ7Q70yAQ7McGoXYWo+eZWPiGxn
0HZ9SL9GwA7OWnoR5NZ6sL8BGddeFX6SfPc3y2kp6uYYWtFrQpSM7rNzCBHV1w2PEH0C1/67nfs8
sZb9XouK7xcRHD/UAmvOqs058DAAYGAZ2W8iymYTD3piXbXaT0HLU1MkG2NuNmOJwVsM8zIN3Lsx
oZZMczYvrLC1V51vROu0iC9TrTfCmBm55H9K9bu4SU9InIcsCt5nyz57VbkOmnY/+F2/qKN8A3LA
zySHxeiqb0805lZ06L8QhQ0D2TZPXvqaF8gIQcbc7lnXpP5aBk9cePZkvPcaJrN0YV02brX2vsbS
25XwzrbZkH3UvjWN2lUzpVVRmWtR4dmzHfrdMrE/yMa9BtBjWvnXKeFprsxmG3nluC6xOsSCmVFP
Wyty9Q6A9aPJnFsmMrEZjs4L8t1zJnogHTGUadtw+5Uu2Gw6uPCf6uHgbfHXoBvNoeQMcaO/uTLO
tp0eReYuGTXilkK7xT9FW5Sle2LEnih9DzqxNmz52Elw+wVDjr2qvNtUcgjObrTKrebJNWjUqg7X
a906JysDN3GwKTdA5Z3u2HTi0Iry7fCb7FM9QIYlr1MCcCgllT4d/9L0+mUw6Kc4gTZpo7amp6qe
zKG8oG3tjTYBlB7nh3ESsxObdvwEJ5BTU1tV7iHNnJVHndD6yOV28JYV7EznsWCvXGxUG9vwDhiB
zm1YvGSDGWxKDaT+8D9N3a0g1dA0vbW2smerEa/uaAHmMp6F4/H2RVDTUcb+oTBafFXWKQkyqjQA
6aB2iMv37U3zQFiVfsZ19+YXbNk1nC8cJ4A17Wc5TN9GhH6niuLA2rEHrOxsM6/AkyMfa72LqIM6
N4jeMuJdrN1PjVCMkvwt+LydsPrpO9iJSKBvsTaYcLFaHetMw+prcQyH6thqki+DhNYt+u3CZG0Z
+d5U6m+KEGWn5GkSJF0OTXvXcMhJ7r/Tlq5Zmvafz/zZNWdcIoT5Z+Ytjb0vIofp9icX8CM7Qqsy
1ZAHCkybrkK827xDDT/nYoyyd9HhHvH86VSFDaSJ3vSVs/Ya4zq7am+xy6ZvMqa+ovqvIkJwkvK3
yMGQS+Zm+JsAbyMq3bG1LmzThLaIPgYTg1GfQKTE0v8qPf00MH2LEwecqLL+fAf5Tlua2oLWgWkA
WGBM8lraLB0n2PtWRZc8PeshZNcDgk8U5z+dUEsrgCnoXZrwjOrSD2Hf+nijsOguDTOhFihbltDl
4hLZ6dovs5ewM91VI7gWgdxi3Bsue6ijDmYRq2IZsnGpolngykTssDDdEXwaryM8VUxerH3otGLp
N/6/LKbs4eD6Fh3mqazFD5/eEFfRl7qboZ2DNXZP0hJPBQv9DGVevdRea9c6IBMeBrrYpUJzXjaO
ujSyO7X58OUw9bGQsQBpnXVtuRdLcHeG5VWNTDC6priFRvyOi3Q98iRhSGHe1+FZY+/dxjHsr8ce
Q2UKSubHbFGY2zIzwPd8HE517S1l5rP/IE8uDcbp2iVlkeySpjHfrFizuNO9WY8dyG0eM3JApJVl
+dqrsF6MXpNRQOJ5qV3naRrIGh2YmLIogukkHXnpYTuO0nWDcayI4LcS+d4psYms4eQVfKu9Kh/r
hbIKE4rejX4DxtgBJtU9B4YTUoeXW8OqjiFyGzbOfpHXapvblrFoC/3p1tZGGtHGz0FfBp+vrCyy
/4Yah3I872QX4vQ0s5S/BQeXl3jrwEDHZkXTgvC7HbDCUrjVqnBT3MwsoWxTFiHh7DhV0/SnA/lB
S5HDI7Q/YqI26FPs3fBKyVQ/PMvNvMRctUI7WYJX4prOwPnMVm68Jv1GhF1qJ+QU1tZN1lTLfUC+
s9NBCpn9zhfZQRnBgFjIonYV8Bk6X9RZu2TIvufMeCoaLehowQYeldcYpQgOTNCqZmf0PIK9h1+p
pbCSYOeLVJjLGQvv46aTKAHjR5L2JFf7JZYIi4c5U/vZSBhPUJ6Kwt4WTn21xLD12mJLU/1WR+2x
9KHh0sR+NSoHxL9k26HH/g0p33oupbFNDkaZkQ5M+lCp72g++0qXF+ZI27CKXjCt4qXVDDMBZ1jK
ieV48q8kh+4rC4ZNpenZyUN3ETTUjWEEYTW72Ghc81xGHuVqfwhAPQTANTOmdqH7+m2Q1XYKWTvY
WLeSSISqq36SbDoZjVGv857VwljHxsS21mbrfNR+scY9SmRAPFHfqnBvBeYLAN34+KV+cyN/S1q5
y21qaSLdtlPgpRtbZfiR26bbgJMrrLjwtV6PqaFJ+Z9+tkHJBaEYCJWQjkH7DnMRYyonxwIcw4vN
51B4eOZTqKP5YUww6FsLHrXW/m0rtCXX4sGbH++Eq6bPqp2R9LifDSv8N/XsB/Vsrs3Ky6EtWVrA
2tDoItgIu4zj6jl/2OM6fJUWowDuIbwtmqWXTm0cPAWR4Zvmi8HGkshTbPlqd/1QftcMRRflNByN
uMRn4uRHPPzvlusxzm6zLckyA+u50J6GcFNlTrqivvy1OW3AI6IUUXeY1/jh7H1Sjum+aE1M/GHX
v8cD2JJfPl5KOwHNmWy2/DBq6KkuPK138TTVyzlgfOWbLJWynE3nqwt7XFdzE7zKyb71fjVghnT+
5d5UPxTYY9UyLGzqj2r231TdG4upDhbK695TG2dU2wIGktKRueGaWIMro+1lUWmQk5ZdE030NYgJ
O4at32N6Z3aDRvw/Z3s10aNUlLLoOsFrlag/VwD81lzYHm1cWtkv1B1XolDfLVHdxrF318Uk74ZN
ukoxNstipgCy2unTM4xtGnGk5JgyF4yRXnTquXjCvXddh1sxOOM9EfkLf/4m8YmVrlr3MSYCjrZA
zxEV8vCRdd6hmxnEQbbvpa3P/zf7m2Z/TMX4QwLxYYoAX8vihzUdgu1w9q2MRl7YbEXcVrsEzl3h
RnKgnJ19M3h0MjEsRet+Vwnmh2ac/sqqhL+wuV/rIH6xuxB5S0WvsL+XsHP/s2f3R6T+a6nYqQuW
lFGcmh0wHF25Tjjo4+Fb1wxWjJbeI6uTjedho8HSus3z7NowFtJWcjfT+SfU1ilPcfRa+coqrE9a
sx9fiJNl+UtLJu9hDVziZ985SvbDUf7WGKSrzIV8TehBZjz9/jxTfw0YMMfq5jrNQQbjVcBRV71k
KjrBeKuDL6eNNYoBCZBwFCMn56DW8tUU1spL4s2Uuefc9v5lffduu4O3mmz7S8C1CFRarmX9FOFk
aYb5o3G7VTNi+JoE+IprtFhQBkQg9CyVtuvocTyO/OWDzHdR9uAAkxzopqnvjk2fUZTWoYozBlKZ
9RNLifFV2c6qz/AvpA3kOYIBEx+I/AjjVUEvGzswlVDviyqt0M7FMzaftQXuAsJ+6KqqWLVywLjZ
uheDFUoQpR9D3eDvpadqy/YDofwjGNVxsop4Iz1uBNvrVmPt4J1tLl78JHR8ZW/qs4MLJpmBE0HF
xeieSzHvXPyKmFKPrTHAbkgm1KAaSPXt+Om200ufqGdPq3USWPuu6v8FRX+pC49OCgOx9naZTR3h
ycrYjAljIJ3spSg/9WzeMu38NSwmRq35DiC5RhflDXbgpxZhTQ8TWkAw+Ozo0v7a2D+xRi1jvFVd
ZaSPirSCwBj3worThV8wRfQEIn/UsGc5w6hbc192Ph+bArPsiG4kFge8NiUVqvFD8PgB0pG8jm2J
gkBARraAhEs5wcNXHk3SIH2W2WWYuIgeOlHZbRpuiLbxLpUsTznJEmsGMB0mj4qYmSqga27by5w5
B8Ot3icFAAPOABSe7tNZERtjf1qaJpQdE5uqiN+TjN5DJe0nMvcnu2Uo1YtXw35k/shL75o/GmTd
RAZcNzrftnJkSKae7YDuLQLvHpXP9rv5FUjov34qVw1kSBv5P0YpT13U7csCIXMw9t2MT6U1po0v
eC5kUTuLwuNS1ySJLGSeMswr/Cepuhc7zM6jEd+MiF3tndzYsfHNmo1NRsDNug3nf6mR7ryO7sdN
CMhwzfgSJMXaaNu71GITlAMBB82fKTGjq0DqhV3n/5lcpspF6jArB0+h3M2d+5oRJOIO7A4yxS7s
nQNWkg3v8spIym8PWSs30QG9Cl9jRSzWZBY9UX7uqyT4qm0B7bGHvLtd8aOskrSSpPyq7BbrUFxx
DNQ5crief8vReBE4wlp+xh1jiwdS5F7yTk0rC/ewwfLlpzlh7WOXvsXKx3sSVTfRoXgllBFRW93q
DEox0L+ebV9SYkFSgAaerHk79+URJJmgIclMDuqFXRsRWT3J3s1Uv6yqNCWPSe2DRI28tFV0GJuS
2UbXvXaO++7lqFgJJX5nBNiwZZQy50l/qc23XsWlZ1XDSxA3GYMM44Mq1+YRy5b8sSVGGfryEaai
jnjAO1KiFmGDtCLxHy+8IqZwSw51KNeqdADNlQDud587lf9kNegMOuJNhBGWRhvsKqoitAP2NiQs
wmMfSV4dbFjOA9E/RDIlVNCCNnWd1v22Q18pzQpKU4Hszsy7h6p7AUE9SgFA1ubhm6FwFKOiu6MP
QoNym4ZptqKSR4rOYca8WUuQFuxYzQjQP46bCTGfFC17D8ByHzCUxQOxHslcnDzbejUGQKPOb377
GnfPqC+mO3yYRfvq4PyStVwyDL2UrvEpu2mnPGObRSZmEPODVag7KysvnjmeEzb7sXfj3zCn6pQP
acTDLt46q8PlO+DBm+9S6F2WdRafGAAsHpW/1pHMJNqXkQmbTgj6ljSTXv4ZBkCelcq/UqD8hZb+
R5Nbh4LDjh6Ar9jJ350Y+s+POHZ9034FLjwlTotCOVSMOrMo3tZE7dnY4/xe56cxkPXaB3EllGE1
GeqsCwIZfNm7PEvVCS/bNilBNYdAvhr+eB1E8C4H78sfqngzxP3eY4TlpHqr3eSDuSAXRa5vc1le
bT/9lRHf7lxjMA2KU2cFSA7YA9pEE/FSUMErkzCgTA8gL/nWy7MXOc54iR17wY7FfTuZP+0QPdkx
k6umdFpeQF4HlsAt+jq8AU3siMHY9UAlw1Acc8wSC8ObjWXKevUhIzdUzvpfbxt7P2A/3GC+zXV7
9jwqeCfPZyCD4NcP8qepxJ5neHo5q+QeuNnVGh9oUUAtyi7Gojd35lywBaxLL0ab3Yh3h5SOt4QM
YwiaXnBP8afpqugyPoJs+poeQ0Q7f7VFwuZHUW1jpui5iWGcVYQ4dEIqnM6Ai3cgcK3H31s3vPUK
LolnV3T+gd55zce1KeaIYBKBEUr5D9hD6suI5WoRMgtYpigoqbKvxBa9Usy9DbbxY4hH19azuytL
krc0h37oJ47k5I5L/NKTenRuOgIfxowOHvloRBX2zo5T/Plu/l05BCtYhOSOs3ejKPfX/lReqgFA
SnjTKnDxkvet+YMj8xK3FOC9rsj2GQP+e8Lgvh6e2CAfoDBA2mYu8Gjl/4xVCImSuDTuyYho53+F
TrEv6du1iC/uGDxFo7/JtPETtPGz8aCLB3+l58fkWpogZJV1z2W2nh3/OEN4C06NuTDOKGA7yxm/
B6ISjCk59Sr48lIf9KV/Ltn/i0hXtiu2+l4chzSC5jHYZXyApyTeCZwzjJgvkxVBhbnNLUVKxjoc
nao2es3nxnrK0weTORr1OZ6rJ5EU9SZg7udjEbxMpvdMlc19yElbpAzYMsOi0QoxOkzhJ4bFct9b
bF8xqRVeKy0vY5QzZNbdU47rj1NjfmtVLFcmK9CgZeR/mQP7KMZfYvE2eS5fijLmwOuHk8/Z3yRq
WDUmWqpvd58MG5dhSZSCicpLTVQNEO/w99ta61XYxms/J7ljgndxOPvYrk361eO+Ca1VRORE4Ip9
a2KnRwU5Zalzku4nnn7CTkob90GybayC1QLNlxvNV5uFldEUP025PCMFblT+a+iC6eh45W2416rf
mGXyHDCGzu3oYHrRvh/w+s20SnQS9gnL0tPIGGIlRgvwpspfnCF7sVG3/JidNRbr7SrPuc7RdPNa
LMtd5ifnJmZe2qXYguHtqtC+tdlMolov9DIzATT9tnvOU7653kZAd83h2S8R3BxZ63udOclmGgi3
yerj4OTbEoc4x8V0FEGEwNxQBIT9svbwKqVLJBXmkxYgm28d2skJ17MBPNWN8zKycYHgFr0pI7v1
YXArXbnMSFkr6vLPYOqwqBPjfejjaMscFThbP9e4oHtCFDkC1TWjvV2kTfxqCE5OGp8HzrlTjjr3
/iNDPLBOU81PM+PSNLJw04zVOerxUo8+wW3Z+BS4vDuongtA2G0XDOcyH5bK9nk5OecsS/x6tQlj
SsLs7JwZij8TJHQs2LHs0YuVOYZNphwNiFwlkp0Vceq5vrPPW7n0VUQ6jZw5E0FDRLpN2urN9bIe
b46PF9W9jH5kkBTq38K82/nZcOU3YR8O9OBc2cRpsj8BhSfmrDSZyGBnYabBxvTNRMLCADecBMYz
wcXV1jL5Yb2G5bewr55NXzZUF27CZ0cZWzHHJYRkehuC2Vo1VCxwGqeK6J8gJuMwdPDUqVNVIXlW
QQ8WhSvB9F8EqwkeO+oJj8hZGmj4z3XWXGMlS6IQh0+eyNdJtTtnaI6P+36cu3eddC85R0vdtG99
yKyym6ZoDZmAscY13wUBXUv0G8GArgl2XsUP7XiAe2CNMfpyEGTMFPS4Z/bJ8ljYhQUF5tbOAqRO
659vy1fCRK+GACyzpp3r51920Rw4kra0u1t/LF5antDO7L+buF/L1HsjCeezeKiAVhKfhuYhyaYD
YQzkzDGKWGhbP0F+/ZI5yd81AXA21fSVWOE+rpOPKCj/MjF/VS4GRZfnfuUZyU/2KGraHK5f1H69
jCNwbD/wkYzyx4gyzVn8LI9J1p/4WN8EY6bQlPh4fJOwj8ehEuO8q57syH2zSneDy+gQOdWmsIz1
5M0nhoaYzZJNAOU7E/WVOkh4yow3eTxvzNqfCPpUiNQ+mXTWes6GtzHBZN10Wxl418F1j2U7gon5
dYPAQQYiYsJALYyZ3DoLOLplXcxr0IXnSbp7pOmvQUORRNH2QWzQAjJCZ4m0yM569u61azAVkgTQ
ddk1dMyXrPfOk/ZQ1o03Odb/zd7wrM3pC6J8M7jWSXfDTiGMhS5zWJ3UB7Yyfti4Y82Qaw2GHYmo
vok2OsNBpasRTjc0QWhzeTURMKeM9CO07csUR2uBN3DujPNDP0pkfYNH3wdDzmxz8o5Bx8uAq5SY
Lz8+s5cZRKc6j4k8oxKWS7Il/9IovmjqK2qBTxo2XpdL6hEeGsXrIE1OCP4IPuTijgMr8ibnagY1
mQ+2c8f+dpNmTg1X7BqrOiTJcJ8xnSy71Bmh0dLnVNf7SgKpEjFz9iMTDtaDhU4Y2PPj/HPn4l6U
bJ7vJ5qMqd73oNSE7MmFG8W4wQJhLtI0/SUSgji8oPqtfXGdenkPWmKAlcn0r8YKM/spkRsECaX1
S2fLrU2CBFFiG996HC/SNNexRCNoIwITCFmwST/BbQCM3PUZVYXvLJMhIOAUr1lG+DOZBEs7IWow
jKOL74bBRmTFBxLZCTvnJWJEOMpqCTEIDRhRrWUyhmOGZVwXrIy6Efl6UPBodohVp4mIEy38gCz0
3IEiHh+jvXdIpWnF7PBnqv1L0/i32aKHdVocOrbaeBkpQ+V4qnDo6hkStQ9rKHfTJvejzq6DVPc5
jKlMlQK9xKMxkPXHwM+6Ol71aTKRIAaO4qDFwqKBMuOkeqvtgDbD1JDA0TUyQia/c/JRuOVX3oW4
I5l7qH6vZc+vX0TffCnfhTt9B7licmhd4mKgq8VBQU49joj2XzrTDcvmqmcQuJLheunLd3MOnF1i
4MmcjH+WfKyHMOJgRUaovyKPclPWLdaWmTYqzJSLLlvc8R3QEqX5fz3uWUBHWjIengAbvvM29rG5
6RIHP3xQ/k4VfG6TqpUcIph3/2BawaEQWM2y4Mx08OLaJGPNjBCsRp/iiIV6GEn20umPMox6ZlcI
KYHrOWtCTTGl2y/FDI8kxdWcY0arwa0e/PemUEgvCESasBGNnByIxqGWkjtpD+cm8Dj/CvzmAWhI
I9WtrwxvFxkGcVEYbIoJvFvvXWIFj0PV/+f4AJkcMyQ9Dg9PgB5fYujpoFVfDh3HioCA6Vimcbgw
kIJJdgXt5QhKRbgeDbKmU0XpMOVEMlZVBvMTdStte/NirG3xNMnsJzLkR5z73cqdg58cohC/+ZPX
6LUtcdggoweCB9sneTCsUanV2lESXaHk2jC++tje+mRwWcqt15lPYFkSBkd0oHVTGh8EQ+1dgofL
Yt5oNoA4fe+zaKTbDw15jC627mmiBhChtW+FOthjtuomgkeV466JtUKPkoAB7Vc7ljhmRca/1GSq
0PxFRjctu1EdTIda3bDqbdO7f2aEkRvIXCHVtkP9+Bl2uWHiqimfPVOc05x7VpLg5HXXgkiRTpXk
UCVwoJl3K8mCaslregR0Vy1DkkK3xHzW+wbtXNWEj1j+ykzCE8/qPm7ZuBUjgCwcQ3CZIBJ6k/Fl
YMJc+takFiJq4pURquNMojY5OJRsY3JydMJKEIQfu0Rc72qfWF3vLZ+KbSWDd7IV/7pJbMa4fS7z
/sVs7QNeqDcCz74Tky4uhdhKU5dzpMKVF3D3gHk8hV3IZtu6BhC3L5IA36x0umXlT681yEITPpiv
/hLaI0VC9HBWE4WRtfl+6PVOY+uHC2E6FjWfys/vGTEieWYfPQxnC43FQRjTkRyGu+40S5RT51mq
bBv68z5OrReAp0fklPxhT8iXiqiRxwLut2FlYVBYW3sY1zrCrFOzqMzSNm1r/K0z4sobv78OuUni
RcbrXqXX1mRKb1bW15hUzwGRv8irzZJ2bJfUNhIww984iN/rOrtBj+ybkXRJdNNi1txKwiZIoRxv
pZW8+I657hqvRbZun0Tr3gIbk7SP2dKq+5xJlnp1WYlHuYrqW/vvJcrxCnssBOX4YsYg5GiTga0r
8D202YlS2hyyZfSAq/yyPedd9e72NLoFk22LQzyXf9YYwPs7wcUX/qb1qp85s+mXwLF7uXGaeT8w
y8umaaNK7zDY1UpZwZLedB3oqVx6c0o3ZE3fZsMdDgKwTh7moGCGszNa/RVrlTNm1GdyaxU9Ltbn
sRdUGsFvKfp/xeh9tIBgy8ZtNmTM/ufI4tD46dqKdIl9YfzVasBGj1GbmeUJ0uuYSedopOoPXumk
i+QqG+IBdesusGju8Pawl0eySAY/42Hq8lVUmHhIw4evc0Vv9mbYNFCqwOuWyJ+o6j+HSK2LBkRd
5WumdDsSf+uO/OWsIGNCPqKrXXyY8R7QmZN/3k06uE2PHC3YTgBtOvdsBtWvx/ErCpnytbNzDSde
Fer6f7T35DDjoM3jeKMLH8R6Khaiya7i0RSL4MHLlNkKe8B7WqYXE/PEImppFyOrphTwo/8kEYMg
ixa78cj3mLPnkOrY9v27O7CiyDV+ca0tWlufcnTIghPJggpx0YCUTpYQTZTrYhC4MjSx0djYg24b
9NM5VvGWAAi5MGLvyhZWEIu54jrj6RezuwO3fx6S/COfIjzy+OeXjedu9BQe4tRIVvwDKmynSaXn
hA+LB2rhkiQWd8WWq5F9oMNocfmXT10pdhPnuSb1Lgrrgxt260Ek67629nOII9pGlR5L77sLo2M6
d/3GTYajI8BtTHK9aP7fxppoupQQiGyCkFBhfjSr8DupgnjRQK5FvXMd25FrzYHlVMZrN3afRWRt
oJLBMyUgkQmegeX3m6qx3YhQ8b3ondc48cZM6y8xpKvBJvUeyH7FIBmQlEls4/XrZtIfU9yR3+2Z
L2VLPd3Z/yWF/Ud2y50ROGGWvlmhZOD6TyVzU5JGdrlnEYE8vFhJQryT+67jGsdCznFOJsghmEdw
Dl9lmyQBs2WUSpp/SnJVGFxs2z7PUr+EoQEYY3m4dhmeLVDd9oWKXjI/2Fu2vE05b2FWptesje5j
N7L8BUuqzMVLJGfmaCkVKiOHJLpbPSbUWM1M9sZ/xFQJusaiWjLThh3AUZA21tfDUN0F3mOyO6yd
UP+DAWY5ATm2VRO8N+SMjEb3CE4edhlWD5IvmWFRBSO3wJ+UxmUO6s8mg7sKDeMrz2kU2sfgPzOv
Wgc7HWJa8D3zrw48xpYTH0XyP87OpLlNre3av4gq+mYqIQlbch93mVC2k9D3Pb/+vcg38eER4qtM
MnCdAwL2vne31rWYzeEL+yxV9RVWOxjhytW2ulm+cSrN/q+Gl61Kohc2J3QKTP8UF9gFidnBB1Mk
TxEyEk6pkOCyHBc5hdgFGYdshhngRQ3z1pZALe4t2rrmFXhoinE/cEZhm4zZ26rxleuhDn6gs3jx
1erEdghra324ZzfnlkmAh1O2uK2QPiPs0T6iENpj2UICd8VTVVlfKht7TlLANRHlnh1m9vwR/vf0
uhJeY9zZfsvAmunqR+gV7JcF+OGFAQny6AOlsSxkvOyyBhLIusq6UQwjhkGmv1ptDcBEF9+o+LaV
Vl9JNeg7MWcHOuQUAZDJI8awfFNLLLRQv06gSf8XkF+kPwKSh1LoTnWvml+tpr/7Ouf8eo9rpiwF
cHsS08yRGWrxloreLXNFzvY79SGKmRx3bviUVNZficmbKffD3vAGZ8LQhG73PugINDl5IOwDem9L
2jIOi64pntNCO3Zw9GWx/6jEEe0F8zaEgl+1xq/JBfWUJAnmsuqxboPPVkWzA3GzBh7EQiqWG3Tl
bPX7fnQdSwkTptq/LttJ9YT1gMGZBbvIplZ4PwzRV4kD/HL+zEKklTnLUDILbJIdUlNHp19ofzD9
byoGdHd8uXz9pSid6e/fImDCOhQbZerNbYtfv2tfCmzxly+9FCpmTgFE366NKz+O2J0BwbOjn+7i
vXeD7OmaM1UHfflx5S5nM64tNtr+e5ciCczO1RSPLSoGACU4minxF6G8MXxp58cWCQbtrmlMUp7f
L99yIZ7LnIXDNfkInXcMcBwFv4SEDQOnDOOVbCOTX30ukmeWmuTHVTvWtLsDYoaDxtQ7DJEIyPuY
EBKILQjxV24kLcRAGVP03bevw8JNGUSCaw/6s3c72tWm+m3dVu/C87AnBuMg1fY/vS1jetJv9/H9
QYWmA8qjYEw3VMI/GEPcq8sXlxb6hzGLf61RgBVQloSD+RMFKDYLcij309asFNtMrNBXaAd9nx9g
mxprb27hGxnTb/n2RFGp1BxQkf9S7zE/HFCt427YsUe9ZfGXvI3XOJOsAxVui8diLYdqoaMas0JQ
+1ZTep3pO+kb+yfuAXYzsV3Gs1ru+q20zWwBCsNK0Vm61/T3bw+odDmDvNe7bMvc6f7HENxd/lpL
L25WEBqGUbdMeHFuDpvLvRfNew3Kfym8VpAh5IfLd1n69bOCYLZeJFa9QEFIteskDQ4jrPrLl156
gHnPh0oIgyFD4qeb91mZvadsDXvafe/V76X5hjxt5Qss1U5jVgcw5QcaenP3EL10uyljTtgGTClP
/y8GDDHZ5QdSFqqnPqsCuF0Z7r0GvuyYodX0/U/N7z/ddMj3ZqHJ23ZMPuog7xDjsDmUJUwAlSrU
kJ31Nnv7yMH0EEJrq3OUWkOGhmS3i9QwwqrMaX4cd28qlA/OlcVdG0sfE5v3AWTqNHeHtax0KE3R
5QG3Zs9Ml1Y+k7xQobVZE8hqpuah2IZOmrAyy8L6xOlPCIWn2kn4ozZqr/zIMu9etQwWiyzu5bbA
GAFYLs+e5KI+tK7kMG2yxYw9Dzd7HMbwBazgby+lyqgVcrA8bX+rHaIdAKCnyx9jeudnar8+q5Sq
2KtxllPLKkEEWGPYjPQ7QX9T2PUdYpWjk2JnIZy7fLelJqbPSmeis09T1WScojfUrzGfXmc3yDO2
eAe6u/+PZOipd597rFm5hEAQS2NB5XKfmx1xrQ6aSWh8cGW25oYzQyzAh398pFmR7KOwJOMcoyGr
ZfNA8OTBtKNT+SLa5daz13Itl4ZOfVYfywScUz9wm+AFZEa88bfBDgzQtja3TGC3wX7tTgulTJ9e
6bdC7MY9B0vhFARKeMKm7ykB1movWWwAs16CmMCIOE7zHMgS5VW8x3BHTMcORd0usQsyR1YG6aWn
mFVNTYqEuGVf2TE0xy2cKnm7/LlleenKsyo5cD4zAWbInUqVhwmMaPQmJ8R+wT6F195ADnAy8l56
heQbuHTBGB+KwnVcA3h/hZsavMwtKviU/Tgoml3BDnzAwVhzSLJoH8nNoY0G241KlGME/AT+QRHd
/jQkKrqwNPxo0ACTZXQQYtaf4hjcA7ZON2UTf7WWy6FoQtYOnENE6OaN1OHGCNRh543lbaiUh84Y
7KKE7j9y2rRRBPTVHSEjklm8jlXzYcC1lqX+2KRY0wKU+By8jtswig6CYJw0s32MogAvTnwU1fSB
05W94E17u5P6uGQHv6zeBHSFuamC6jbeJAW6rRWyRvS7Flpd1D+YAoe2hVc/5Enz3hcKRxCeC67S
4L0MJXsotaxC0Y/uo4w1WxsqYBprLBbA7BDLEVm/xbUJddzAxMhm+FNpNvcqml5ZVH4IfX5DUNAO
T/jOzxtYHaL1U7VQ0KoZyNoh/vq7vYRKyZO9rYAeOhSzH6xK9+JkXVCHE8dkkMpKfrAS4qYpZfEr
aOHAyZaG48YbU1uTI3b+1K82qdDT1FDsSz+wB3VE9KZKRDQiwsFcctfWMkT3Hq9qrdzh3DuiCzx2
5MUVhXHXAY1vYdgqUbrLkxITXnCMa+td09t3oXZfpaH5qFoBukHIpnMc1czGA/GustqHtBp/lpFx
E3iFo5TtkVHtVI3Js4tIvq5D+o9ZEcNtcgDbJNmbVhu3jYrdDjopbqT0HpAmSsvot5EXf9oRMQmu
QZmQDTSDPyN9YpNo7pdXYjWrJVzsA7SkuoSd7fveWxSGEd4IzlGypM/tsW921dhNJMHmXdPM0PYz
ca8m47MVB79A+XHczh5UED7EuEkxTz4mhfncCcUVu0Eu0MUaTw65Ip1osPc2NiYA/hAfQCCwsYDe
aRvCzT0JvnCXCGxsdADWr7G/v4UmWVCEroRoQUaUvp4q7GUteZQk7y1U+ggGIf9uBmLV9ngrgh3L
wcnMl71nRe34fnZtxEQco9Mg8MdvLUeOsn+cxGqzmY3sswWIztN3RLIe+GjCjY+iYGWGsTTBmA3V
tZ+NTGmIAHZ16U5X65sMgEpoBmsD2cKYqc3G5ki36mgkRMSBzvEovqi7niB1TlTulR2Y+91ayPDS
SKbNxmYlscgiKwrfKdUdo8zevfJOtbGRDp2NP+dBsJX3y7V6oVJrs5FZasTe7AIeSCb+o2hP6Et2
/3bl2egiFoFc6hBhHLF5LLPXrP/1b9edjS0SKsU4K1rfkWTQoKmFdshb2RlZeBnqrGlC7IzRc9dc
ut328e+YvejLv3mhWaqzZunpMrteXYZ/pZfuyPJ7SELtlGXjSrNcuvysVeaMrkFhNT4isPAmL6Wr
XGgd2cxXFm5Li3l11hpzPdAVtcYBHKNNvVJ3wYOwjTkSQPoGMu+lPnSOciX/BBG5MjNZvOOsWY5y
WPilmYREeeu4WTbanXvQt+Fe2KaO9FBrf7dC1GSTOf/2gaYW8W1C5zUMHJXme850tK3EHH+1B9P3
7ctXX5rRqbP5YmrAqe/ZEHFY5+yDY7TTr6o3fQP64uDZ40pXnr7Gmfm8Ops2xmiV8RPCrWxryxZS
jKwd1jL9ToXtcfk5ltrZrEtXotTnxkjISJ562x71fOE/x9Hn5YtPnezcz5/1a8F0Y0tV3cAhUO4G
r+w+9RUoMIb6yxvQIHmx9RPOIQ6A7vHyDaXpZ5+5ozLr7pbMlnwlscZmpSugQ/VPch++VJH3jBDu
ZeyBcwnAePclEJweUS5ui7VbTz3z3K1nBSFWBJXZS+0hEweRGSfy1ZBIR8hr700qsGTJS8hX6O5i
VX8bm1LadWrohIhT6HcG08sCv3KOLdTt7utKWil/0nT3c79qVkfSKJWE1K88mqn3CG72bUo6rz+x
qO6D+/a6sVmTXsVsQipr/XyhRSmzyhLXOQDdZBTYTjHextOeabBtbY0baVudmBxtBXttSP07RJ97
uFlJ0Yow6VIR8Imkxe9VFr1nfbzNqxz3ev2GYvVJyRTbHJSrJlCeygAWmFTtOX59jhROXYFevnla
SkpUYeLmkB4GNWfyGYE2ak1zrwE1wL4BxoFoqd9jaR1YwZNeowThpqoUEyEKB+1Jql81Sv2lNeKP
xo9/TOGeSeAzPTQho0oVzjjE1NBcxhKLcpeIPxU5dKgdgCUiS0X4r37kQg8BJzj5avI5ncs0rnqs
Jf8kEBXSwaI38updUUUDY7Nwksz2Bu3vSpFcKmOyTLv5ViXhn+txSjSMA6nkKnlIttE2fSGZfIPn
3ZZX+sZCGZNnRSYDs86aK/YcK8d6+xqZEwSZaaj1stLtF0Z5eVZo8kxXBj2vQsd8bves+xx/i596
R8wtDmAbvMzqNG6hdUuzAhPBkC6RFrLdpdVHAQB3YRDKxLx85UmWCths1FKBonassn0HTXv2Gygg
/VMsw22rlZyIc8i3HQpghUm1rzirVyGe6eXwr113NqYZMH+GnlNOx8/YA1GK5r6A/qlE+r0LesML
zQdDw3OedRwq//a1dmf13mEYLQJ541+W7K+cMy18TWXWJt0UQaKiMYFNqu62qIJXo7JW3u/C51Nm
LTGMOXaNgUk6nMgcFDQQgxLC5FI3lz/f322pcxVp1hATTNTQUfrIqcpyIFquuA5M0wnY/wAAe0c0
yWvh4e1rFDi2snDkPPfLb7wpGaICZB4LxD248uOU/xuTwt2L6qPmVqCK9fSGhJV6R+TVrcx+yF5t
9LtSRZzDyXYAdGF8DjChcJLwELjJL1cBbh60zBIUi9PeEYKC5of7UXD35POlKHbIMQJob0lxDs1a
GZGd+d7eVXF3+aH/s+oqGFwDexlW8yBOybmca1ej9qwJ5VXqmT+CyjwFiLuy3H1v6/rV0EbF7tXq
NYuFG0mxyHjE+xIrIMcCMfjqO2ullCwNaH///q1guXnfpINmMq07DLtp/hgd2ErrOkyGSMoJY2Bb
FUzNPr1RGxRh1/Ha4dpCq5RmI2mCW1QwG8NzOmIEhvRdQTBwudVIU+s402r+Tpm/PZNORFarkDXP
M5Hss08Ozb7fadv6UK2U+aXfPnWH7zeAwJS1GmtoXyPHrIL3uHaI+vfxz/32WcEihBCQjsfabXhA
2tDa6ra5QYZ6614N9/01SijrMG0867ft+8rbWiiRfxfY3x7GHYIwldLOd2Br7tRtbLtX9TXq/b23
X1s7SAt14u9w+e0eKccOQdW0wqHb9vZoxzZ5GZNm/JG2xqaMPZ04CvdhvXJat/R9ZmUpBiovdljl
HVFiL0r+U0crpXSpacmz8SoNYIiXiugRgNfu+sJUsNOjhzZIqCAMtcJW71bjIYSbKPvmSnteeHny
bCZcuIaODg63i+IfRQEkIY6/QRBWprRLV5/1w07BdQ3dInRcj1RT5EUqplMrbXaXm9f0Ys60Z3k2
fU1bSFNyqXHuKAXKVYD7Diqi3yFaVKH0CP6NazCTQ/IaouyK7cs3Xfj+fw/XvjU3Me19eRSZIIWi
9g6k/qQna3tzytL7mnXQ2FSH2LASvkZCojxRS6M5/tDN/haAJmGAAzaX4XWsEW71Kghfn3HEzgCx
6kX8YPbiHbX2Y0zy9zCOb7rIOKZ9eRDlYN/iHhHIBY3k0lE1F1YkqAj8VGyNglY9ppLJlisDFPYn
UqlJCYw8QL0K8DJZFg/eABrl8stbWOLIs1kL5Ai3r5ADOYE+fDHbB5JQ/7BKdrJxE9sjWj8lFQ6X
77Xwof52s28fSigJFEN87jl6H+0GpFKZ8fufrizOOqoXC6Qq5Uz81AJXk1DtJSlcaV0LL0ic9UcQ
TaSSum3glEV6NP1uG/rYEsC91copz3/jBrz8CEuLCXHWNVOLWXhvTCfcL+YBKb1jbZWD8OBtORLc
hyvVZelp5h2UZBBUctwEetDWKH9M0ve6POgYHHPXJatu5Yh4acNKnDrUt2/tRWXqZkpAJUiZOxmW
91TEUk48TWDu/dYvSW0Eg62b1Y7kmIMqhj9DtT2pEvzWiuBQdUAi3hUkeRni08oLXpgoiLO+rCel
4vU5dQJr6ikVx2PhpXvSz+51ineq5D8Cozj16JfgQdxcvuf07c7UQ3HWu6BuZ11eWfB2XQIJc42o
K2MLLZpkA2ZB8q/Ld1noV+Jsyu8Z3ZAEGU3U74ur1scl5RtwTy5ffLFdzobXohJVg7g94dC+6dek
HjrKo3DT2bLNNudxrV0q0xs596Zmc//aMtnU0qEqd5BUEHhbxJqrxVRm7yo5udOJfNzBEXt0Vf8H
noDY7lrZTqvshNVftIOiui8IouKsjURtkKzeA3FW7mRADE/4ut9VKMsomEeOJz0oi22dXlk1MEXw
JkRyQ2LfNrXuhJB+rxslBa5qKjdZlwq4tSCYrLzJ8w1QtGZVauDQsQZ8RWsgS3OnaTpXh+0a1qO7
LTIk1qlgPgGO93C25w1bHIVz+c7nGwigi/92Rs0wa2no1MAZCFmpkvdk9fxn6cqzopVpvW7lE0tM
MeGXWZVCqEnTIjqVP5DTvRrg9sgCZ5ExOqGBg4ZxDwkv7Ixocrbh114ZWqSlHzIrbESQtKWSMW1q
ycXa5O/KEdgfuV1b7bq9VR35KNyv7ZxNl/zfpipa89JGxmRrlDpvU2PHJ30yQT34xptX/uuzTM/4
rXYm1tBAZ5gKlZ2exO14kjbZNjgIP8etso1sQmjsy+1iYaYuWrP6pJAajXiKbVcyxNptk0Nu1bRr
XUfxHAT3NXmxeUwcumAUKFVQgnd68mIIxNwoPgZPD5qHpD2u/JapWp17rdPfvz21BoI/VDXNd3Ko
jsOWjLhddlBu4b+mH9j6nWalMyx9vlk942AdT4rK282m0BVDxnhobrzkvaheV57kfC0jfHb2JE3W
Ew3HHeKTtB/t8s7fJ1sQfFvvnRAFe02usjDGiuasnlgpmZlQcgPH662r1iVpkr20BNsbSAVl/MnR
/lUr6Ht5yLdGQ4ivTrFxYy/dDD4+x1EpsY+mJwwG+UqFW+iE5qzOwA9U5YTwBycYlRNuu0diglaa
6vmJuGjOCo0WAggKfCbihuzv3LbdVznuNsFcmX0t/fJZ+Wh8MQdvxK5ZIP0AbznE4sorWThUYXL1
38aAgKLU85gpQLeV9pId7llFqnZjq6jLCcS43OQW2rQ5Pda3voN5i+Q2mZbgyri33V65dXOQs5JL
bF0f3//bTWbFYpSMXg6yqVlj/3c1k3UczGaif9r8+fIdpo95pgTMJfJSKzYCDtXQ0UTpE/zFdVQI
k7I8uBcsE6uk1o0rzWnphc2KgFkLUqRqU3PKcZmIn1p176fdXiqslQnw0qPMakDZAWNRiipyoBmQ
bIWkM7fjjm8Tmoc6Hdda18Jt5uL4CF+oaqU57TZP3swcGwuIvCutDK9MOJrY0bdaIR406cNs/X1r
Wbu2exaQewkt2XnkEJQ6a3IxuL38/Rbe6lxCj9u/UslvYnsRKx60+r1lwgL138S187GFKjBX0SuJ
4GVGyUyX00929a8i6QXh78rLXLr4rAZYHblUroEoAePtxm2AlwYy9N8/l9/NQoWZ6+KrXE2sUZE4
xpH9DzA4JET0Kz9cXfjluvzf7q9Lad4ZGP2dPtEOg2k8u7i94GKYezMN/SsEeTsjwcYKpCuR8WlU
0AirUQQJZKIL1pQXYUqMYG/waTSwSqvacxOF7x2RkZjX/S32i/cuGsi8Do8CZq0Gg0dFjDDoKIsE
mC7ZJaN2Ior3oyz9m2IAtAV5QbBUfJkuDKZBHTZEKIGKxWQdaj4oJSsBlhHctWX0KOfqszhUT5df
8/nliqnPB0Uy33JfDQBCTRuckh3shEfyVbbCIdkDKH+/fJe/GoL/qVTcZTbS6Z7ZA+DRMicVqwPZ
h7c5wOmoBHoptiC/uqMg+raa4miOIawUxKhmPanIEBjkEk9w6rKT3IpvJiHjt76EoM3V9m6DNEtj
DaORpFWH7otShBJ2vuIxET0FZVjCgQX67moCcHRjgww+dL84rbgz+u7QQlQyvHFfEilqaN5t1sZ3
IfibKqypcDKMZyhYK9XzbFvm6WeDcT6OSVNJWeaEyk7n8pU3rAxkS1ee9UGdw9/Cz0toOQZ4YVf5
GLrx8fI3O9tJ+NHT37+NkZIJI5QMncwhsZ3ilB+Qex9kYBj/dvnpib5dvqFBgLOWM6fLRFtTj3F8
8Ez3H1/4bOhtWx12WydmTsSZQNyxrln1Vy29llnt6BIgagROIqojmNmuJtOxX0RI66b45cuvZrFP
zkZbNSlT0x2z2Knt6dABRvu7d2jpk/UhfC7Wduunl3GuT86G3Cy2csyo3GWy8QFa3lvkVfxQDmAo
Nuqr5l0Hr5efZ6GRzgfdXo9E01OGzPGIpJSC6GAO7cqlz8/pTTLl/9uM1C7i0MHVM6cKKjDedXUT
hsmNXkJ4NvLPInN/I2i+zXXya+XmSRIlAuHaTZAjD5Jqgt3g2lbj78vPeXY457fMurnVa10qpzyn
FO9r7Wcw+o7m/cH5d7h8/aX3OO/s4JMHLeb6pYmZuJVPplasdPbpJ55pC/PRFhCmoI8VdaRKf8n+
E5xSzjcfCwKo2Z5YadYLPceY9fi2ZuWXhG7mQLSRUjSGACB2l9+MsvRqZh1ekmMNPZQQO3roqMZJ
zJ98ZSfJSNkw700GqyF3BNe1YwXxE1GwvZoDasLeV18Ho3iQQNY26kYjLXo8VvKzYJ6Gjv3k4SCI
LxVRI52B8BxQSCQJbzVxZuTdt162C0CZWCsTnqXWMyssuSH3bRKkmdOn5lZrBNS08V0VkMwCM/zy
a1p6S7O6EkOiqBrLsg6BfKOGuAxXV7JLP35WSyryHcVRoOC2+qPf3hInsWk64nyk58u/XFIWWujc
0MbLSRMt6TKYvCkhyRqsvMIIso3YTCJ6sTyqWfIGsOSeYjBxItJtlCXI3VyOiIoa50aCOU0up4W/
/jCmpJKYcfXg5zJAfhT4ijcoO8EFlpxE79GU6tbL0lY3poToIPusTbIbeu9FMtCq5CVMdpM5RFWD
1m2k0Id8VAJC6IQ/Wmd+9Bl4HmhQV3Iqh3bsDbekmHh2SVzThmDi7ICaxdgQ6ICdQnn0NPPVMqqn
2mpv1Gg4JkV1kivv3SNtwLTCo6IRsci+0f3QYcEfdIAMSejfqoP5KqTFdS6N+InvVd8eb5VR4LRQ
HT5Dpdqp6XhoEXSFLjb4gCT6GAKYZxAD5bP1CAzvOGrZPojbez8mPjK03GvK5KElZyVRfCfzQJeo
g3fo4nYbQ3qNXePZSrNjFAe/pc76yjiZNAv1TjII8bJ6HqDHJhuXwmMSB6T5VraZB6dMx8EqJDs4
nuS2JtdN1vzuDHKCJGWy2d2Lw3DMex3LtXxo1AZcR5V8iYb1xBbsTQhZNyuindhEnHAoIPy9AmqP
d63V+kso5UcdjCQrYDQrBmKswIWPp4m2ZHhH3XevpQmooHud3cXjvsVKMZo9LKJsdUNpYQSdG/t8
ci4J+5gK/l30wZknDjjULcpPOO62eGTaYa4sFP9qy87U57mnb2TbMQXfNI3V0h6w0qE/wm7wroHJ
FYfuwKx9+4X8TLSTfZU5xv0YrlTW85ZLU9enav5tnlb5BLGTUJk5uE5uGN5uKnKCNU2+Z/c42hQ9
CLGy6m/0nOi0Lo1eyKI4TbhvdH67DFlsBdBCEQbHaMGjwcLytlZVful6BmDJAwbtGpNiusx+hZ76
WiogQVcqhjZVtXPvbDZc1ipHxHKpZk7QQCyKVP8YT8nyuMpfJDM6klL7I2qlCa77rAdRso11kGKN
XxK7jIqTaLCI4KKMjEwEYWYDvcLtwk2dRcpWF8WvjqnlVojJWGhcGC2NhMEl1EhS9UdHGAsSzHpO
bA1ffSpk5ZhLRGmDu4e0qLyPsG07DfGFptQ7Q0aXWYXXbdHfxrVgB3p/r1nFsyla8kYDoFPq4wSf
9ndFgIPLEogPSfOQSw/6g+d64HpNYWf6zH4I6bgSG20vWCC+LVh6vdK9pnH0qGoNs0eNMLEhhUA6
uH/grrx5FaG3Xn/XV5P9UBie0z7hP8c/pMs2r+tJItdFt6wbEpY3XQ0fqCHNDQC8U/JfbeU6BgLY
HtUh+9lpDZooU7sS+vohUqZT376/BedKwLvS/hb09rpuyymVi4RYOCuEr1WEg4faQ9+wUQXOrodl
BSLQVcS9bPVYFUkPNsSu3iJl+xRVdB35cGe67g8K8EvujmiKi6w99XkC1CQWnt2+JLcx6+1arkhN
Fq5I22DB3dYvuSU7JuJWXeltUK/btNb3Zu6fxilupSsPxI78kAv1Dc/hDz8sn7za+uMOzW2YE9/T
FNcd8WYTzHHc+Wb6261DTvKUptz6gnJoIjyGoZTuJIJ4yJMXXnRR+h1Xst30NTA9TlS6HGCxmnaM
N31+G0qj+C/78nTM2XSq5+P2nhHETj4ePQKOLBhYUnSIjXRluvlXAnmuA80nVb1AbErSM+SairQB
8vzcNMW4Fcl1rfPyhliZj0RvPsbGA8fIcaGWPouSdGsoSGUaNIFZmh2MwfwNmp/AozEH3l48FUF4
P/bV/eTm3Eo9KW7VSB3Hqhxn1+BsHzvP2jVlcc30HevZm9Bbvy9XhPOuUt7YbIZlGKomi55FKqd6
IlWPNOR7ls8HCtvW14s96UZbNR5scgeIfBoh/AS7AXiOvu+TKyM8SkK28aLEIavJlRHORQ+StlOr
xBbrteXMVFTPvfHZBE1tdbZ79IBp1AgXM/VtQTc3GU6+y2/g/Kkfb2A2TRPkVnQH8e8wEv4Qd8DN
uh+mXdlsbLI7vSF5m/TEcKX9TMcqZx5mbtSrNKy5o5bHCA0ZG4+1ox2kXXi9dvmlVbI2W/oJo+CL
WVjEjuU0qLCrg7DNnfFa2SZ2YK/JyxYmtn/dAN+GP6mUWuJ82bqBghRs9BKnaxa247Yckn1YY5K5
/GUWPvzcr+f1vmbUNaNspVTXvaDszLIj9VH+x8vPBnEidsRA8fgUlUXqXiUTOPmJqGhlqF1YVmiz
SlRajR5pEBYcuNV/inhiYZG1efnFSOeXdpY4XzZig1WZF5aRU2tpYWtDjWPCQ5ruKYiuCiW09Va5
Hsfgtg2HChGMcowL4ylrR/JjywMIyitV8awtk/Zh6xYq/7eqf+bCuE+M8UkdIoy/JKDEKtEdvimR
yOD+UiPWLwPnqmEvZ9tQMj/iTrY2ngmgzwrjvakqP0XLHTaJWDgBsD+WiC+W6z+kac4RcGDtW834
qLPiPu/YKA5DgIM+OOmmSX/B5XjSdeskZ+obTsQ7IfNVIloNwpib8LMWzIfOJAPI0simgtXPNqSY
Po5y4sQuEc3ZcIDoeMosCKwDm9GdIr03sUqwAhHvflv9rhMNYp+YfTWxfOOq402VtMw8VMilaYNG
SvCxi5NSuJHNQN0KBDwGfvhqet0XeiPQZnn/JjSk80mm0W/hKz728H6BOVdMpNkTJWCAxYRR1aDG
yDrLDJX9NdcE2289e575s6hdIkfB/TfjW1+VhODqrzhS7rwKDmYdtzu5Fj+lwL3KWlHeDhweVK3x
aKrxzvDIfWBD9lcK+70Ra9vzxX0Y9/q2a4anylJ+BEHynLXclbylfKuFwt4wYBFG1m0qJ9neKhSi
L3X/BHT5KCT1R8ysKq1Kon5DhheDHB1k8tVKjzrb5mmVs0pqdE1oVVaHqMEyi02itwcTkNzKxf9u
DP9P6bTE+WIX6QlZ5oJKm7ekJzOMy4NQdne5rmYbISwOuQ82FQWnLWfhZ1X0MqEQGOrc+lX2CJ0J
CFgnfe5LHktbi8GtiiKIu7Jhh91Mmy0Bv8dO79ytS4i50aQnRZG+3CYmlbKQN647MBziAALcaSmb
2mw7e/B5tb4l2VnmnyLRMLdogR7JuzjoJrD8sD/KdahtQj36o7uJhvlbjBCsdTuvNVM0LIU9GMKL
4Q7gXa3gPtRLQl5RbByYYXR2OBKqlvVHtYTwrSSPQ+X9Eur4vgyNbdZ8pCkGh75/02QmfVno3VRy
fNe2kj14yqeiG+Cqu3GvCxFQd2Ekebr81LTgVxqB8w+k8tOfnOphpMEu5oJm7N24CfPJPtbuUsv6
8oLyd1iSCclKVNokjfBoUh8vF6+FRvL3NOTb4NHVahhInuE5HuGS/aOqr4ysZ/dCiG6cTRNq2XLl
0Ioipy+6O31InZCEAtMX2foq7hVDevm3nz9r401E2K+m6p6TwjWt0xe5XWnffw1MZ9q3ofx3UZl1
qot5Egl6ASHDPIjafpqMoOTfDfmmsvMX48/4h/Us25z3qJMO/sqLW/ggxmwGaIpiU7O5g0C9oAVU
6bU/1vuVl3V2pkBFmH0UiWzdCA1y4PQiZjxVYPlY+AbRZ0X5QpS4uO397Glg5ptEJJEq/kMDIFKu
hHpDltVnXeiPepS+i2N9HDLril2tJ80CLcF+FKDavrcrJb0JEvXWBD6fJQGJ1GNebjI99nD3VMyf
DVFip6s5yHH7A85Ut8mw8248Q3suK/0mMayDIGsEM5G2RkIQAIIMsLvSE/PEkfijoKbPhEXagUHn
HE3j/vJrWXgr8y0SmeR2FYq850Tcp7fa3w1ETBZSdiZoD/92i6mXfOtlRhWJelTTTKX0QdefG/eP
p35oVrTSWM9OY6nF05N9u3zi+ppnqXiAArjJ3V4Lngvhj2vemNHJz5+iZk2T8tegeKZTzHdaRFMv
LRfChuMXBabZwp9CE0gBGuLsBtTprqpcluXhFfyIg56O/qbKxce8YixWE/9XV5ZHy6BFNAE+qE4x
hWtdQ0UbIykiv+q+7+WVkztpatHnfuhsvgdX3eyUVkUFB4VA6jmfJlwRE2ppPcrTtDj1yZCSPsVK
/8C6dVUqa7CJhbo3xyYlWH1bkzAZB7r+Ty9njjB2z5kp3Xpd+kwewhpuQV660awva2rmqXkOZ6wa
kuuwKn81CrsxRd7wTxuealEeySSLmPjFWrYVWvMtToPs0I+Dzoo3u0pz5TTI9VVrjQ+ZKF1ZSVds
injixQNc9jrjKmMTTNTaV3I8iIHrKXztsK9D1b7cJ86uJ2i0s9JNlF8bSQnyTsjdcvZTMu20ubp8
6YUaOl/WpcI4SGraT93N+z/Ozmw5Upzr2lekCBAg4JQhk5w8pu2yTxTlqjKIeRZw9f/C8R/45TMm
ok86oh3dkIC0Je299rNgU6j4YbNFX1m79OJEBzxwn1thEQYddrMTexXG1iliZcguj3FA57QhMhlk
X3s9Wqzg+XwKwdwDWHtPNhaAlTixPMLpugL0eVKSfcxQJ5K+KN8iOC4l9m3f3crub2bnG9uK+XV8
M/+WzBUdviq8iKMomKQZHsI4NeFfZHUOr+IbziB9gJHiY5JF/s8fXF2ZDcvzXcqNfBxlHgfKUYtA
oAqKG91t3OkUedE7NK92vrc/gJWBVnNL376ybBiLDYKoQNPqDfQjW+p9ZMOXskgcqgccbuA/P9Ta
UFvsBDhMOOKmR1+fCnxXxE/wrdv4OitT7zMd/WW9GJkAGB957KDrRvgwq4CXVrdUVTdm9vcVb1sx
FlO769IYcmdI8ZBgjLykcufUB/d6tx0dH95rw7PhJrv/1sypLJE25tz9ZgMnG9Q4DHQWGL/9Vgf4
yotaQm0qyHs6pevBuQ/HX72IPU1EdzhV73/+witDSJ9H85fvMLBRZ3BtwrpdD09GeJb6WUAqSWEe
8vMNvs+mYRu+2BnQpkQzhY3MhL6vQVIvHBFMAbySLub99NEc+n35tJXsWhmun0q2Lw9jAdyKwyt0
i9JGQtB46LPnjYeYZ9Q3wUSf7/jlynqDE1Rf4jUNu/7MmNM+hj7KoXvjGLrjDDOwNmbcWhhZQmwG
mysdJCd4Boudk0HZGQWaeHlBYUIzVLfaWIHVabRumraXwQKtEudEOEGHylWL6I6MsBQGsQ9FQiRv
t+rKK4NkiXCZIlQzkdNNAiUkMLiyVMdM4KAORCisEYaNHeTKx9MWy5ox9NzMhYH9klHu+5l4b1fY
1P/8AdcuvhjmOhxuCaV4q1pN92YMU7uJmO8/X3vt7SwGeI6mVDsB1zmoOnyosHJ5WvkwxPQJqbyf
b7HSM6x8dpJ+GX9T25cENfE4CG+ym3I3BOD5/aqdZFP2v/aC5r9/ucEgOjObGJTFSvw3sk6b0OO1
6y6WKPxwqDi1GLADtOjE3YeebOyvV+LiZznmyw+WTTXFFdb3gKIy2sLRUpRw8RZbK9/a5Rd7W7tC
eR5+gnEQKWeigc/oF+PDxsdcCSafNOIvPx3+a6YxFBy6J3YY3dEHkcInfjsemKO6VpDstuLhWifO
stW8aIhR6SWeIj8XPtu318idQd3pKX7uPA09oPVm7F15YcsO87iAUQBXExF0eKDZ01x3dZQEN17Z
yrbx8wjy5ZXBanmE22iFqwv9vSbdFTjFa6gKb1CqV2paF240BSy8wW/lGnKpMLacK4oh1Wc/uts0
VlFWnRM0kkYoGhUk/ICt+YbuYO3RFwEALXcZvAPqOCBkcnn0L69Nx0bddOPZV4bLp+bgy7OLxO5I
VuPys12oQ31xLIPeRbrDh3HDcRu3+32pyFY+K4JfblTGjc5abI8/Rc4wJ8RYGYJwXxwKTzxudofR
75fSZW+4gWRknMsU+/JbHE0DUBfREO7Qx9Znu+jIN+WhK5FniVHSYS46VRPuI13FpfNOPCjfwYbV
H9E9uLcP8I7tt5DbayNgES2GHqa7MktAniuTZ2zSznkeHdum3thDrV1+sZmFE6hBIMaMgj4aAoND
bKGDOvUfk09LfhJMegYDtIMoCFXqmiJ36wmWuNHTWL38PIJXJu+SD6PFZTSg+xm9cfp4Yqq6q9Bl
K0f4Co3FLlMLD2m4kzaKjZVhXtO/2at97qy+DOM0qkNgwZB4KbTrmA1g7lpBb8BiCw5zkBr8/Exr
k+Xz4PHlLsVk57Exb1dqD04BXrTj12lf+5AFe0CrbI3ilUH8Gdi/3MVWGVzC58nSJC/Q5juWudXk
szKmPrfrX67cCAFqVmUj5Zig74Vdw7ZycsleN17PyqZoSYQZY1vTFGOcz1+DBzczeAMeOTLXcGvd
qa7hpn56L2A05G/cbyVIfn6mL48zmqVOuYX7pefyUP+d0+SJW0cIk8hm7GHqqm2katfe22KqG0rb
iUYD4K6Fr7c9lGcNVSMqN6gza2N3MdMj7GjYqCHWN1rlp5N5SEG5YVWH0tAlU7aWlJVnWIItBJJu
VUfNOGA0ugyt6k09fzCzZqPtceXbL+EWwjbtCOotxPbxUQ//TfCImsy7tP+PVcUl0yIxEqmrTZwE
Fr8Bms3tlf8GfVGUxUouIgnctoorK3l7tqveI/Bn2xihay99/vuXEZqgXV6b5jCL2rDxSwRqwNFG
4+iO5ZBjfmMgLwTn8Y1Rupb/WGIpehU2mLaFfLxRQ0GkcAuFZgtYRGR/Sd9+IDmtB2gl9GEXh7ag
DAIjtXhLwhp0+PRXnw/341TcDMT2Np5+JZAtmRVskEUpU2BTpYtSFjwtHTirej385P3pGD/rO6jQ
N0WN82z5ZgVYoitQF44HG25XAclutQHeS7Gys4Z7+FWc2ha6WTiPhm6VbCWb1r7sIiQkQ1d20zxq
QkgPYTFpGdDAmBuTae3FLSKCiqMrbIXJXEYIUV42NF/UytPPX+XbFKkFSfv/DkmtUMYC0mMcREqY
aSbXXDWdEDTsIfQEdMsA/e9+vtG3bwg3Wpzt2whlZmZiGeM15J4TsZ+7sqK+XpgbO6Rv3xJusDjf
A0ZOZVnhSXj2AcqLk/aHn3/59+s8rrwMCVkEGi9AYAF7G0BSU53Qh9uj3Om76hay9o3txNrvXwQH
GkMJOqqgwcUqhWNCJWtY16b/KfTgGea7fgk9ah9Xsu1BHJsdD3dZDUAbTGe8YcTyCAiCN/xLfRAE
vJ9f2dqzzEv0l7vJoSQVOuKAJI8ojvyg3usbD7Ii8Lbt+Uzx5dKgV2SaEQM0Nrd8qV66ox8qyhTF
nj7NrleN1535r+y1vi9dciAb+8m151lM795gNZlyoPQhwr3EEZJT6Lr++VV9j07El1nMbvSJZ6PQ
JpSJaHxKahjqWZGXF8UrR+iFG98+w5ZM8Alcz6m46BHn0O5LvyjRwhAnzR2LFRecx8mvbbhxJsiu
/vzDVibsst+1gNk4TInmb2gpDhXC5U0Jvs0mlBPf6/8EaAvr0P9+x3rUIlTc58DDpGtjM9VkBfVg
lUMd1Yah8c8P8T3fH7dZRIVa5FEK6dp8BJzrWbNRDffaAC1MR9Ao99FG8Fl7WYsQkUTh2Nez14JW
VV5hn9ta+OlW/vx7fikeYhEaSpJaTUSBAx5jPnqZYh94xoWTWGgoUSMCAiJsJYA/hh53VAexSwq5
Iy20FRXMYvM4/tBKgqSwngyOCTkbLEDVw5AXO6kAzYb+nB2p1ZPJ4nthtm6mT7cZRZexVHPULKfy
n9lSdLgM6I5JwuJJl+bTmKYnLS5QxtK4jwZhQEV5eRImpBxqBuOOVB1g7iv4GcrmBi3aMSINAOl1
Wf8uY5yMptbec3O873NI5VS1eGiN8oVkaetrkGBhUZB/+5LZ+9bi17RN31qG1GHfpeYhHAEiwUjH
KS5u4DyjQu10znoVIMgSpa+fR83KdF9SL2wWDno9piIolAvsdR292zozrl15ERgLqrZ5Pyg4xsfa
bQ0hPextN85b38siMEoWkbEZFC6qDMzPLr+BolD2T1rqSvBunycPgpc9BGjt3mKBOh3wT24e0NIP
CrPYbUX9lb2EtYiS6oSho40oFbI23vNQXhgxvDY1Txahh2pM0T7LFG3jG317TMLTLsKmEYaRLi10
jur173i6K4mrdpnf2qHTaE8/D4OVSb1sx4XrdlETMuIWvLgrdPJKmnDXZVt7xu/lIZa9bMlVx5TS
2sT7mokCk8dcNWD4KGzXXraYRGvxb9lqWw411LuKijD72CPVpgaRB5LWcQY+zervLZ+utVe1iH/I
3rRjhaARAAf2og/i0HL9zki2CkNrl5///mXRL2sl7rJcj3DiPmFFTMR50Db2pSvjaKmajpmFTgeC
F1TqD9lQg8IIjjBJd2w66+bG1Jzfwjdr3VLFpxGZT6aBc1+a/4Ln3GmAni0sHTXU9j+P1LUbLKa+
KC2DZnA6AsRIXsC+OKpoxTU085TaxsY+Ze0Wi8mNdqpQYdFcw4V/TYtuHqu4LZu7FqbTPz/D2jZ7
qRS2aKxEvZoBiOnNDGnhW4fpIQXdCj2CwWZSeCUCLxXD9aik0JujjGDY2YUU1rXOtgQ/39daLHup
4TNbbsATs0AZsAaeFgZ8uh/65kOrgt8PPnHh1JMTH/nDlvhjZVosmx0T2UeaaCNU07tfYADtx+g1
TLdIRmsXnwfClzmnDwbst3RcfITrPfBT4HlB2JJnG+Np7TsspnSWN7CZZKgKzp4c6AQ4EWH4P4+k
tV8+3/LLLydiHHUrRaWUJUddfxzGW668/7dLL9ZvNRthnw5RacBteDn3aHEeQdwCV/Tny9vfB4pl
41UjRcqaCuWXRH2t88sYpi7Mu8HGchq4s+S5b8R/f77T2jtaTGeqAdBqWMgychLfRyTpwW5DRiSu
i41HWYkXS2GdULKIhjjZBLqSezl9SFEZz9TIMY2Xn59gbbYt9XVxPxhWRpq5baq4EaMnB6ST2gAe
rG53qI9m4tUojW1tblbG67KJiht1rYdNlwY1+xehNVUGPz/G2nXndenLYK1piaBqwhtStZ9iGLJr
2Mn/fOXvxeOwSV/MYPCaSEUqFZd+nFPwOgRQ6O/ofGM358bnpDJeVn4zXcSOoTt367bzXPhmtVuq
7nL0KE8g6iWBAfC84jdOm7g4cznZIffbwQm9/5bxxwMuJvqktKNUgboPoPXF45kv6inatc64wxYq
dHN3K85+1pi/e6TFtB9gZNIKO0VSeA8X8jssTkf0dEPUrO2MdyPoLgZkMC4aaK76Lj826Olw7aP2
lO04WpKxxX4k15+/6cpuxaD/O1pA0YpL1YwSKGTQcgIvUZCGU63xWCqckm+dUj4LpN897yI6dHYu
CZUYOSAGNJPbwSdzh0QE3HHJ4LQ+9mH79tI/q5HLne4a4kTmxP52KmwlOC2Ve5PUbGFTtLOkQ+Jm
8QD/9wPV2MbysDLjlko9hdCJoQ0McSMPfSbAGu3DjX3Y2qUXSY1RoYasJaoqQ0Nu8y66ye0tgNVK
PF2q9DLkfRqbIf40rDlKyOiqtvEjW/wtQu3j58G1dotlvGh4UWp5l0DqmaP/SD5gn1obDZrqu93P
d1iL2Ut53lgxWUYN3F3o/bSza8/az9bepk9DH6OIOxWM2rgbbqzWK8vpUrKXw2DKFtVc3SzQuV+E
xvtkK2CdxdaNbViqm7aCO0NOVWf2Gd6IfyuDd6ne03tblHBcTYKENG4rnyv+uzG2jD3WBthi/uea
ZsNMWJvpj+PVHstDHqnuxreZr/HNpF82S9VFaDVjkqSIptQFqQWtmAimBoxCyjexCYpf4WTY+uLg
bkZGnSXWvAG32ClUQjh52b3pFd34wan2G44bgZ626LxRu9+jOj5CKfC7UnHqBuUgA34B/r6tWb7g
tPBUEDWf06M7Pez2YSz32ZSlKPabN6SuD6zrfotK22LQrgymZfkqyurULqD0C9ImP01W7BMD7Usa
i0aXdOQwpER6cGXYh53dbESq75WglrVM6SRA5uhp16KV/tL56FXcs0Poi30fWPn/Nw+PjqJ14ouy
oWP6XmWIOy4iP0iSpm2gqRJKowIqw2wfHqpDftxeS7+fHtYybzMgjZlWXM0hZNHRiMucQkFNS/zb
GMQrm4+lTtWw0N4TWnaCABM+oG1uP+c7yCU7IG/qkc18x0qoXCpVcQJorGnkSSCHN51eIM9ytB7+
wM8/P8bahuMT7vRlV5g0wJh3ObSYWc+9So32aQccpJWC9FsnrxKox9osb/hkq+6kDG+lPb0kPfrJ
Ya35W6hl41jqdKfrAHHGLEAm/5TY+Q652CcVf7NU8MRGox48qg3oZJ4JFPZYuxl0xxsj9/uvbC/t
Bke7MjrekgzW9kfoGJzcOulgTv78dtZWEW2+65e3Yw/9YGcF1kIFXmtu+qruZnFX7NVBdNMDLQRV
43Ytay2F9tlv/+VuQzVVfZIRKPtRcepbX/enoEXzJcO/w6Rx28Xue528BXnM/z6XqMyJ5+C4BOHv
rnLnlZG4PQwaYT3AnTldt3WYWYllS+VsnTM4yskpQ6gXQXMR++yg+bAl39gGrcQtW1tEkZSN4zDI
EdJZuKD5oz8c8ltxzz0DxQI3vpnBiYknX+zDcLcxJFYWr6WgNqcW4LpTLeZmDxwFEr+fd+SDC9+K
i/265XewMqyXYlpUOuza7hmyqaMOXB7ze+MXzLwfNx5iJaosBbTwoWybCS6yONGi9crJEid8o9Kp
gzrEoYaeUZfHwG51j9tbi/5KvPwMQF8Gd9MipkQUCY0GnylytVPmAjUVdB4SoqiObVGr16qcSwMn
nup6auqwA1KO/AhNP/VTUGUB5lLRCNL9Cu9UPwH/zIFlPdlsjlrZLS1ls2ZSDg0a60Ug7OkcSXpS
0Nz+H7/VfM8vLy4To2IyFQITTXWQnxlRiy5vk73swMNw8ncNtZXMQ+Of8apdf77l2uCbP+GXO9ap
AWjBBEa1aaMY1j6CEebq+UYaYqV2s5TKNjTiPciEUFc3FdouiviQhNElyQ23BAkLHIW5ALgVHlYm
62cF68uTUH3oS7hJYpGu4WaV2hpcSgQFSbD2mlT+aVh1muzYbylYFqXyx9LpR4w22o1PRz+b477Z
6f4fY9LMrFqhwrZEbSUc3m1+Bzg8sH/KyQARxVYixekr9BSUYfGSMx0YExZM48Qc3jY7Xc54I7O4
iyOjdAGgRc2TF0fkrh2Rt790Riy3yV37Yseax2R00+rKnmhiR9X+WekhSMxhxeJAHaedw8YGjYf5
Bn9Vk2SvqdArCb8CK22c+sYJQ+KSUL/GDTSsRMFV9anUHU0rTW/qstJjfHxFSIKXsfmWZ42roiJa
jcybWC8cvRWppzADlWhFeR0r0NmzUgXoz+z+6lJzQi4PBC3S0yhds8waxxDmEevqrZBqcaj5dBwU
dpqS+jVJy8jJKZoUOiSLmPImGTsbE71XwnI6lgqOi2oL0mdjo5O3KgKrbt/UKnLqgrllhmTMaEfY
56m3uZoesyl9wr7+BTBJzc/keBVW4XMLmSnWl/RglC1glGHPwNZoUeIWv227eivRfXQw1WOYkf5c
CzTvWBrv3GLUn8I66YG0MehfGMag4wYMjrM002wHZvwpo3W8y1n5OoxWIJtsp/VZUHNLAlRX3nax
5eekfM7V7BYUxwpQTgqKQlniCIodnWXpZzUD3iVNsn2UgTUwKkem9+/gj0K4V0czDt340PKs/6Nx
Fb0GhqxAM8yQ72ID37VNDo6LghZdOobcQ/N57ZpN6LHRhAEbquMswrOabflYWNXBpoiHTd+9VHX7
ZKim6UMMEUSWaDw+hecBFCeXlea1kuWuk8atRshM9rQfVQvGbfB+w94EiAM+QKGkx2hwSKtTPCUf
UcnBIxmIl9r9no76SUdDyE5CQukXJg+KqH6KeAN65xhBONC8i7rZi9S6F0CT1H16kHY9OBy8VfCA
3lNIOoH688Khbx2eRIUDpdstuO1PNA81YE+yq1VKAdvPCF1xieVpnXbU7emNdNU9bbpTrFdn2+K3
c3Ud+9Q3g3EfmrNz2dInLaufS33ydTKB4t4R7QgM6a+upzdVqOy4FAeUh3ZRV/hRj5oEfCMgkRKZ
r1sQ3RmJIeGEpR6oAkdWM+k6JMSSXadUoGFO4VEh8V3LARcsidk5dYUPDeLLvRAC3Hml/VVzeT/0
+uRYWYLlt9IrR4zquaT8T1v18qaV+aEyy7/1UJlIjpCHBo6/WsWuhs1RV+2SboM9+32Yt5ZVZ9E1
rRwHHJAq41Rbx758HuhW+uX7wGstK87Q/HK01dEcFWfTsT7GJ4DT3OQwPPP3cHPV/X4XYy1Lzmgg
UWACN98ENgfT+Kw2md9YRwq7xp8XQh1kDqx5/zeCW+Z87y8rSBphQBsGVr++ss4M5xulUIcTjpI3
CsDr6ggrF226Z6l2sKccJjX6UfDU0+EikPLkFzdBvFfbGkodu3S0pkSHJT9Uur1Xe9VPw+aOSmxV
mX4bTaDlGMDJpmN9x6YEUXMo3qOyvJ0KGHYqFrIRRUvAuNNDxxTYqNcKrNQjNH7HxmmIrH2jwUve
hkLBCFHaV8gcZo3rqGk3atk9jujZdst2fBxQuUWIhf2MjC5t3d+GtLyTNL+hDDRKggjk1AxZZZuG
ntY0N93QHe24DjIen9rE/GMMEHtoNLwX03BbhfxOBdYAM6Db2TAEVrUKzO8oF04u1ItuGXdgXMIA
ZRiJK9MxUAuBJSdsHxTwjE61Pu3tbtrB7PpFhEVA7fKt6dmF5boXsqLxqqFF3xGtPZIiZlE9fknN
SPWqhCZOT9kBZUMvMatdJtsM7pzp3ywS6LWOLRPeGgYqEW37L2ust5oYr3JEi6Ssqovoo7eiqR7b
xMIhNz4SWXb7MZdAtYAXZaCnKw41vxGY0wKkT5gLGW6oNg+2YMfEykOHWBEFnGj6pfBk3Nk8viQc
bGqsEbXflxCGGCHxGl6jDqXpR0kZdcXYvmd4LNdqjfktN7+LVv4qC+U0WNatyIzGpYVAal3amTvG
+ogzMrTUBmXMHW2ya1PlDU5lSIunWoDVZxfpKkA9LUwidTrcN0bytwf5FwCdU1tkr2FGS7jPydEZ
BAu9KI1OAzp3IQPZlRWwsGVswv9RE48yiSKHDtVdGzVPGoOxXKEbd3UZv6UsOpVghQ1sUtymau96
C7BVqQ+dM2TZVQ8t/LcsuQp0zl60fOyfIpr+qcfkF+1Rkih63Ym1qvCNYroOKSI5qRtQOWnzUMND
c8bdPFKhPoqawWWAflStee0K+yRC86mrsUrwGpt3Lru3okfwF0DUws/TPA0ihvbACBKMQAsuhwVN
92UB7VdcUYgy9XafDPmTHidwHctToNRAj+qVCTak2e+EkA/CzNfI5u9FPYHaHOoHZhjaE0BYN4BB
71mfPTVQfjqZCY6CTJib8+6BoHbmoiByhKDqZmpbCK95JbwiYu4Eb1FPR2LDjSwdqsW6fk8wkndI
x5879DL72Ei7rRr6PCW7Jm9fJwI9htHw17JCkRU7e2dKjF1JYJiR5spN1U6h29flMQKnzok5+YhR
jtB0ekAvCEOSxTjNvlyYD/wEq9UzSQTw2vDBksyAAq9JHkObEy9By3TKOt2VoingipaWLhtyeQlV
8G5VgziZXV3bMtyprbLXJEixijjCrEJxWzJeMTkuJgE2gwyzH6lmgmIa3TW29TfvtZvRGgItD3+r
CWdQoIcXmZVPlU1PY53FTtmYbxCg7OsQBXzVsO7K0MaIGZDkbcPoVi+zl2ZiPjcAb63oQ8LNhzim
t2gJxpYlhSFIxW4qGueO2Y9vYJrsZcmvZVc9lrN3LbiPsFZLxsZJQ5wgoxY+biVKFLXGX4fa8FBN
OoBz6ksLImoppT8rg0hnXWIBtmIC6KsL6Rp4x8NLOrU+2FBzF3X3EqXqiaRwTZRlDcmMjIw/gyEA
vo2zW9tk76MUhje18tSl/Y3ojVeS1sgtgFwAJpvehC4QXx/ClIfO7GBgFKE9FKcNKBwN6Zhc/xim
8rZvK09twbRn2A7zWt6wNs/OaWxyVJ4UT9rJDQvRYzkCGkVajIsaPxkCIUSRlMGPqA9KJq/Mpj5w
bG8kqd4LSiF0ozdjOl1rarlTyU9mVzhmGD2WduGGEQ1GNUEQiPv3QmD2WnAVx9R3FSo9pSq8iWjc
nWIE9Clxqc28yI6eEeV9kcZ/u8rwK4wTJAiV3eynC47RHsk/T4XRegNDvVqNd2PyN48Ab4kZ96JK
eioI7zQi5z7P761e/zPOOEe4YqHvS3M7wp6YSSuHhMMZhLRdbYk/VZX6Yas/xKb9ruTPBZShCTVu
0r4Dc78/mCPfwTXLlbN6g8A1E0GtVAlIhynMaRQz8dVqginVpDl1CWcqMrp1ZriZ1B/rRutu4U++
Rz+Ar8X/gDCpHF7K0uWd/FMCgy1j5Jtz5SyGOSSlozuR7h4HGK9gxG0agQhoFE6S5jv4uroJG4QT
TwqQ70j0puYcek2/jDovFKUDfhDU1HyvKKTzFLPdATj2UBG2t5PuOBIBnxvp8ZYrzsDUY8GH3aRG
d5bW7XsbH5kk2hX1ol3DqZt21qOuseNUzf2XpPZlWBxVggVlQl+LQ01lgumszvy6bUInj8CUak3h
SgsTGuu+1mjmPtQMZMCmMAMqAENhgkM62kW0gdxB9OwVOB2OVurV5fDHrmzPEgOaMm4mq3H04Z9p
dPe8uUD6u2uJ8dIAjF0bWGnU8K3Vmx1h5E6ptBud2neUyDecPq5ZBZdDSLSMUnqNleAoBI5PNAYd
0dFiQP2aUDj5ZO0TaXt3MqcgD9O9loPq0JjRZWL1cwvu4aTFOrYP1VsTR/fpSADk1qvdJMh5NCn+
9/JFIGghnoPqrXX3PaeHLC/xRBAGt4o9H0LPiY6JBvLx305N/hVdc44owTmtdJJJP+sy+1XDW5Xb
w2WC5hwPLQ+FHu/rtNlbsB6QRf9HVcjFBFPZ6UwbtM7xtsWh3cxgSIX9zr4tjUBo7WnKlXetjvAe
NfZYasZv0ZtQ29LITXQKZnGXPVNOwMsr2j9q1N5aafpg4xyU9KJxjaHpnKgRwHKT2C86+0apyK6K
xRsZ2NGKm48iZRKpfvXViPChW2q/4OaOaqb7ZFTAagwhhZ4PKUMNFSw2VUU23uVGAssY/VdUq37f
jNfYwOnbbInTp+Re0B4oboGjGlqtlSYw8jz3eBedGwUOWZEKEJ2d4/RDuj8kqU9KNOwAsfDHCRXN
su9OQGDyQEa99YpzWmI4QwHfMhzcIYKpsjuCAqgDUOh+sPObActgaSaPohgh96hk0EjtbABc7uDk
dQdF4h6utZWf0SZgdl4fcgNn+l5DSzAbKg5gtqqDwDWo6FJQo2uRAxZPxuQUg3rq9Tmrz9Jgb5y3
SIqg1Br2+rEmknol2DzzXjMETxpWrlFdvxRS7ltt+NDb8H2c9NwnKZC+oMlLuLrKxhtod9fE+t5E
aTaqzXPUsWtcgLLCkvG55SgrpMhSScI9KVjvlVly0VlhPvUTIacxK7sP/Ll05siXdJnwKPb6lRl5
VSNv4lpeCShx6ThcmpG6sMIJpqkL0qT0SrX1rTE/9ZkZHnOpwlarbQ0fnfwu5eNj14dvaJHPcPIV
LzrndIefgRADC66Iqh2C4ZADyB79Q/Ox5dkcTRNEYZ0j9IQFbZoNLgZkQCyJwyO24TTZYaF9TuD4
gz5V7GJT88xh/Z0DfT5k6q4UGU4nE/X7MT5q2uwpbf9hsXWsM3ZIqAUCJNPuc6LcsNgArXb2rkON
8swSOr9V4G+6/MLN+JcIdQ+D+hI14Z9KU30bOuaat5dcU1/aLL1EY7eLTCSykJmIXUuvH8E83iHk
w0Okix3Wmmig06tjT+zfNny//KzU1PemxienUVf7Wq6CINpcwjG9Fh3/O5oRYELYOaZt6FtqgeMV
fWgiw09Gbd+k9JgX2T+u0Qm/uUFeoZ+8yR72ijndgCf+YOGo1gj2VsDDrLZzDUcNHSZnIZzFhyk/
gTPog/roDkMXqDVWGzXvg5BPgAiU6bvs7YOlNbeCjD58QHRPHafS5011k2SgGzNaZW7T5Veqg06R
6e+kxNtHV8RR4cMQMEVWOw3+L/P7KAAXTs8JL576SCi+NtByh0iNPrkOgOXSyq+jovS7RBbulMVX
oKPvBY7XDrdAVJ3SZnK6LOx2sobiE47ELr6rryshqnQTv51C+asOxa0Gnq/fDfLKewDpET/OE7jA
r22i38HaLj3lohu9aGC1E7blbIJXTAFtJ5xrRAQltFUeIfzyxizxO2gdYPBC3azAaQstQepO5qrm
9tN43+rDJTHNHl08WpzsEeWxQAIslAzYg1vS4Y2KBqIGm4IiZOiTz+Hyh4yOLxVIQDR5F+aWdSfK
+in/PMNZb7AvEc9KPOV+ZZIjNIu7kDR7oyIhov30F1u1q2zMZFfD3zsJs0cJa+goR2JTtfLDMCQf
SVLdjj22NuBvdpZ9CSPkyViJN1dOKHkAhKnDP34ME6wc3MNbP+Vae4BWbo+cIyi/6l2hymOoZJmr
88zHBHgsx+iESExv6wHhH4Z3sqoPU2HjrZggZTDABEV8jOAcaMOwIVPhh91aEfFRmigcHvFn+NcD
3JaUx6aj0CYIe9jxQr73k/A1O/1/FJ3XcqRGFIafiCoyze0Ak4NyuqEkrUWOTWqe3t9cesv2SjPQ
fc4fAz1NfkHWtL2/sk2KEe8Z0HHbNufE8ramlj2npFJrq7mr+IvjxuA2tM+1y40a2/s0Ib+JveU9
bsdvDrXsIPXUeWR1TS8m4rKjMc/uk8yJyS9hEQyhBuJLkehR01RWyiUrfBS0rhJ5DWA69CixltmO
8ia+Ic7eK9s/t67zZ0AQpLx/7YhrrFi2Wi5+C2U8ZuR748f/83vTj6jSpNCmelzn5jFbtORCawXx
wE1zXTP2u7nyxRooOd5ikUBodIVgY7X9kK/1nzFXdmjaap+B8YV2aZ78shK7cXKpecgKb78sKY40
a3lec3VplyICMHzSMnlPrxqsfT/gnRNpdqgMPSIgw3tp/ZmtlDKLSMysS2IdDoNyv+11lYFmgwuP
eRlVIr1lSpyKnEqJcljlJivrXUFORRc3hzUZdqST3xa7/J378W2dSYW3s38lolBVsO0nFhaklpmk
ta/3nBjV11HSW/+sKjs4MjnZox0WKtcAcWjAK2Z10pzlhzjrRx70j8GLn/PCI67ijnoURhMVsCFW
5zXRPE2HFty6AJ2mmZwzVOJ2qltqr9u2itk9yUvXDG6q3LwA8/Ypwer+gyhWgOb6uZK13PCDfZYO
7+y4bOpCfboetUWN3MPTY7zyu5KAXPJtEhFmFceH76g4WDyN3PYBLb5cf1a6SzcVDATUwFajpIsd
5qHw4s3a1od0ya7cZ3vNtd4SK3mOF5P1z/3XuYUXFN3w4Q31zfWqi+cZ29pWYcFxEzgGTiGCOkau
AtCX8rG3tGtV1mu4ONVB79MtC/V/ysoi20xPwKlB3Ca7WCaPtW9r4Siar4lMUD3VdpphnByvPGVd
/u5r3cuSbCaNwoosfnIsPeyYZCAhg8bO6KPS1HY0sg+86KiGhwel8mi2STqvC48Kn8XZ5YnaNU4a
6cRsi8n9ywaL95hzQ+/0y+iJD1l1+faeZ1e7koHFHvadtjYb2+3xTXusgGu+Sfq0ZbcrW8xptGQm
YymDshNsAjIne1R0BDtYxbtu8XEbSw/PM/K9GY5BS7rUvqS0wrisrrmmnPMkvHsbsuj3pksuMOax
4roQnnxc7tVh/jwIynHHb0LCS/AOO+oabaMP7cBh4IZNgcyumOugxEUX0aq67Srt0E/9luF715rp
dXXZHdu0fNOWjtIr6Zz8Kfme1uEi8DJs8hZUr/PLDmM4n9+szSfyRs9qqjeFtrZAAcYS6atOQlZn
epu0FPfGT7smzN9BMguexGpkfFswWruhV1tBu+seautkWHUQC+3gdfWRrYbo/fzIPva61h43aG48
JfTJM87RBZ7WX0LXfOALbVsXfsjOfxuX+GoQch6sQ1cH5uSuxIoXH4WgaHJQ9l7q2gDhKy64A3e5
1NdHe/UfIHPqg6thQpcZCP3UWaeRg+rc5usfRUIVNyG8HB8zm5kBBVFO6bkry++4aT6G2b95sxVS
X8KKYDNsVM9uYn4uaf5KX8qdPKuJPmjiLvJdvgviZzhzh91YAoX2S/PKN3tsKEOKxppbdGi8fGuN
DWHbRawOcjE6mDGfcbwoqPuZBirVZgou6lY++o28TGly5Id7n2013jHeNBgT7dMvc7URMVeNY/T/
Bkg7SBzf286lccwWeSrG4mtR1T6pkrC7L2kDbevs3qwr7L2xwS0haRshACAE5YkWffwddXEx2uQw
zv55tfMzirgypLWtpW8AMVjpuSGK1oDs02PVAVLnKy+cnBodxm8F6muvFC4eu6J/yy0OPH7C+w49
gi3152Hk6tSUsDeaN19qYHKzUeYmbcrrKoffaUFjbAAxtqZPB28d+eK5rMF9vHSNhgRNsDddZPbP
L4yo7vOTadW7TPJA+NALIx1FI2tw87YYPhiqftWZ3Wsekb7rgtIaD9L/MLMHS6cFOCW1JYMGTuCa
+uQwOb9m4sFBh3b6XvovqVUFmVZGLNE7Xx5cfIALfVN0pZ41k8R9TjG3eFpc/t8EDZlC0mKZh0kl
gswhuh+wNxv8rQVQYtah0/nbJgYmJA27F8DdSUhLRFTkeVg4uP11ajCy0Q1H5e1M9+oS7jk3kZaU
l1EDdy3kPyqYA/a/EoOP/S/NO84XMtk1+3vxgNK96bfy44Ck57V5ZZL7Ts01nDmFXCk3ZkvdF17G
n8mKUWktb1AQm7K8NU72rdxlr9Htrawu7EvOCGd5XpyFSjv3ADb9maSqQR1m7DSbn8xs8dJa5qbp
s03mYABTWf0sFvHiZGqvxuU7K1BLZtreSNwwY6WZC2OTT/1HQ30K4C4ENaicu3yncwzG+eVn2cEa
xothm99L7r/a8uzWT7N1ASHbykW8p3rNs+qV55HPuesaM+j65lnMGZVX5hv35cNYubu10H86Vb1a
E0Bn6fxXM/lxDM1fHsxw066UlIyXXMvAXZqQ5fBmZs6jq088eQjaoCkwyrVZWFE0lIDB5RyTdWVE
rflBQ/HGMQay4e+dZFBlpvY0NlroyvpJtuWuXr61Cg2jtPjkcCb+jJK3l8eQEyKq8KNkdf4zuYCa
CE8GbjWb18J6o3WDKFq55ZLhqgft56iu2p75obIPpYcAx1Qv64xgwPX3A693I72wxQOkIcgYtA+D
b9af6UTJaUGDl+i88dJoWlix4WdjdzBoyxzgcoBI+b5+JBbduntLGysqs+ovJh0D8D64tyFY0O4M
Lqd7Y9XkHuZ52iKF0DX9aUjqRzvhosi3Nu9w0YpTqdeBUv6hJqAevFfcy0geW9iHtleBZWmHTBcP
kPibfpg3WtzqQbuU/3jNT0Uqj53xh8M8GkuxT3OC8hfzrSF8Pl+8sCSuORzWptlUM0E1RnbrKa+k
UfALl9USAPd+DLbxmMDBbyyzeGwHWDLR7N11dQlBVnUkO5QVAs2qGRvbpjO+F1ozsoXWzjl5qntO
5tTZSU+7qFXRiGiBH3O4H8zht877f50HSWSGWTvDUZlzoLKYKZbYihKYCrOJYn9gzufpEeV/uTaj
c4xR3vyYBlUx5m1MFvRTZ5V91eK/bPnwYgGUPW46+9rkdjDO6WNTvSZGyRdG75vFR74aG2FTBsNn
VFjuXq0j5npKzvxPCwdTVssLBa0hPi1+oeU41841Tn89E2+Np59G1LrgHPnKPWKnt3Z+t8yoWOMX
ffG2g7tz3ZZTnpQV3a6CWT4l89lS8Utelb8qTshxbpm/h7MmaTettfEn1tsNOathWRCPJ19Xm9fL
/mU8DGzgYhH3D9ro8TPqOzF/CEr55Phj6m6QFF0kF/I94iaQvX0sa/CtQV7nWtswp4IA3Qsf549x
tRnhLP5veTDYJncHuhT/KXYf4hx6/y5vyp1omKsbW4XWPtqoUWebegRjDfye/UUFtnGpJbtSWkcm
Pe/NCIc/bC3/KAbCAIT734IHrKMKYCmGzcq8Im1zy21Mk7yziysVlD00Q3f1KA5gva1EGaGa2FIh
CLgdX2tLHa0p2ejOp7N27yW3uNeOvFtELTr7xYzZ3R+txDjRerkvXO1QOMSkJdd50Hndv9f8xSRw
qXSL0NDI+PeKU2pooZlWdOPUfE4kKSR9wJ37zAGz7YS9i11zOwGvikad/cRn0WIyHaA3uvTUoPaa
0KcDwBy8ddhVA+BWznenWFSWCGwgdMVwqaoPjy8CqVauEHqMYUEFZVo+rInzUOd8h54M3PV9SoqN
Vv3VKUtqm1L8oNOG9zgDjcDwbZb+3lLx6a0VN//TUv6Z1XE1XkVabwfDDroR/1FzqDrnOhIa0jYw
ZP4fEboIFB4Tphr6DzeW8+xwYHv3fWH1eez93awlJ3pXgzH/sNcqLJthSzpMhJ6d0IofIP3d3A8X
/jiaRi/QZoDo1rwoSgrXBD19r6CrlpoKKVAZ98NGhwKTAR0BQ0DUgJWcO5M5yYpfFk/sFHikhZPE
4fA2Gadr76bSN8P+K/gH1xLw2saHZ6DcmerDALbsg+24kx8VtRvmOAMgsvgmoHc2JAjtcPxFfTVt
O+IE2tELOw6ZvP0yO4qY6zeD87XzpmMvEiJI30ouf3/hULCIZaR7sue9LIAXOv+/YYn3kzl9gsVj
anK4re/hGO3JXMSXLecXS2pPeCPZ51BSQzblm6zj/FibL1+xIdYZQSIWty+3WwpoXCZwjUnN4ZUe
hrH4ruTSbYqs4A1qjE1ht3fs65jAVNAHtaVf9YT9n5N32rrMREBZGx8myMqnfakI+IZ5WIR/wK6y
RUlExbFefcZpibBVxVbUTIDgifjpBOtI8rH2zXeWpNsmGemS1Zd9VuivY44csaQ0yHP3dA+NThmm
0j62yovsVHsg6++T6I8N4Ow26ddTWUk66+XV9NR7Vcltj6SmG/0NFDOPUQml6uS7ZBXfrlmFHvWd
js/lNBtraI4uCHl/a2pkN8n0jFbth+1X36UdKV/sdYVfXp1Cdrw1QxZhLftnNjSKEvjY2yIac/As
HOtuol9ABLf9QKjHTLMhe3XajAeb4HYhsxe0eA+ZsK99Xv94Xfpv9v1n1xo/86Ta3ae0vGs4AM3d
QPbEWotonexwRNy1KYfuiT3kQQjvMZdkpfI0ySyZtqInETIDBpWquXGpPJsMCnVLsy4dNKtpbQX/
7FGC2daPvt28jkjk8hrLhwHgmnEjT/bONaaTW9hhYzhcWfZz3Xlvkz1v25YaC6fdu4z0arHCsWyK
YDGtQ3l/DJ0F7i0JUJwFDoKvRCOYpbo/a42jaL/50OWfk/6rEX4ISowHCs5Q8nWuiCpAgZmY5k0p
kQ3UeuBWeF2c715vr61WD1tcts5m9u+I0fwx6OP37MNXNf2n7WlY0QVrj+uk3XGpYuhfy+Fusi9o
4ohgyxicJs46Z+y3JrbyzeBiE9X5RdC/TLdS6zECmsZboaOaG33rThOOLmBoL+Wz4cVIG3iXjm7t
fKE0GW96yQOt16CyXE8d+hTkcRRMyUY7OTbaReXUpBmRLuuoJpIFugm6juYguT/g6ej/8w0TNqNy
XJ5d1BCpdJ1tF6c/iA+OI5sw/QHEtybLdln0/jwhavRNYxuLKgtsR834uhoV6IYF3533D32HPM/N
ni2t5aFHac2EC7TdJtkYThy3u9i3gLXIe6adFJ0NSZJhYVby5pi+/TFNas+n+ToNTH4mZNiCVTeq
7DLANY2iJ2Y+gcnvgjU1D6pt3L3ujK8wW85GLu2uFyXCDcMI+DisjW0pOvnsUystbLn9CirIpQ6x
7F5W5f1ZYEUcNaGD73GW4+dirNtFz3d2gf/Shs6rjZOw+Sykt10a+6QV3tko9EOyJm7Qm+ZvZywf
SoH099pWTOZOL0TM4NQdtJ5rW0K7dXRUWZL5oM8o/WtMxXetyBNGFCFiD16lY6nKwmQCQfIM46dt
xa2cipfC6xlCZxxWydbNTSgvJzIWj6sRCBwS7WmYlAbMO1DhYh4aF8PCCNaWt1AL5QpMwxZKFG/s
dLtWKxoUGLp1nU1ASNNCeyQ9wXKpmzsPoIW1r/qTDhd3Hlty0+mxt80qlz4NaMe47V7dROwqU3mQ
5MnD5Hl5JCvzasxQJd20T4c059ot9m25Bks3P6YdysoBQhLONeQiCTKhHyntejUT+5HYmK8pHrxX
x6U4ThXerkVFu1DyHAJGLYzFnEwIKa9e56ZE72Zx2OdETg5tFyOJAQRmlpuGRAZ0KQSzXj0RyxCt
y8wHYL63ve2EjlfHjItIQCd03Bt0QihCc3zDue18imTd5poL8zNeqyUbQiJDAncYd3jlVkjeGOq0
NB9VwxTmOuqTL5Gi2Kb0/nWaOJlqQIQAwJ8QPFjLKK64H6Td/sceEQ7jfNARWSq/OST1eqAS8Oqi
qE2VSC/u5G5rTTwvjfWzmuY175Ydv31YdsabaKpLItKRI1DpD/k0kzQvRrgvI7VJH5Mnp7SPiZN+
5EZ669z4q2CYGhb91aT/OpMM+on1LxvWC68gE1OmENZhmq6m+bWqho1Q86cdQ5fquXpyW3G2kv7q
oltxmSRHUPB+uF9bzXip++kBgerN0SWT/hJVy7BZPHnqHPfo9hV1ygMotxNqZnVBEhqu3bgv0vI0
9u1FZOZ+qPuj0dvhmsKkaGJ4LtbmRUoNtDr+0udVUDjMJuGr/J324YO5aB+UJT/kM89Cbft7j98z
pk3CXqz31Y938Vq/F0ay7dY/OPpt3lq71mp3AuUBR9bBcIhRUPPZzFUw+wTcxhOroat2vT49rxl5
71N/yvv809Tny4jQh3yelHWhxu2RMhs1K21I1rZT+tOU6I8l1VF1Mrwg2rM3prbcBlYJD+qrSLT/
vBRx8JgMm3RW17jPD2WBe0LZ+Wb14vdaVy+Vx37kD9ZZdMZzk0M6FxQ0eRp5KrprX2ZPe85y2w86
bWb8l9nebwdKWOYXJH7XxChO+hgfDEM/yK5/nMfhmKJPosFq/m8sCkCdSozseMWLSr3h3IP4Bimn
3xCLO24yfuqV1iL8a/4wyxHIt2pHJcVTn1t/c44IHnL2DZnCzrOKrzZ2ReB29dkwrChOh4tBCFdk
TfKfOdsvPmcQt95aQMYWL007wgrSrXXw8bXNtbslfc0KTKc6zoqAs1WbPxnCA8N0OUgGMg6q8jT0
zkVVHaqMBhGLls9vGVVSxSRO8do9ZSBl+ng2XAWbAxU1djtZv/nTJ4S9YVGLKS5uyviSxKfJw+Df
FwFRZLy98WGmILRovYOnCVpP1THNKRr0erQ1NPO1mcYf4A2Yk8iszICaayb9NejAMDTjer9+qVR3
V3nRV5tGVsgphB8L8iNzXF8Hc8QC0ZxNIZ502z32qY+Opg9EDs6f82zaPGCDwxfosRfEAsa5quqn
dnF3CLMgpPuos/PTkmgfqky3WsmQ1bon3R8uKK1fDH1+dOnkJFR6+NfN2cfixs+sE7SJrJLst6EI
ZT2ipnI5cxvUAD2p41qCunVmilrvbG6MRMVM05veEBJnpgN3o168gn+yLOBTDE0zuamCe0K33uxa
/orKOXcAGRPEZyDTOQmd1npqyAoJXHbtNuXetZbzAq8E7Co22Qi1AdB6G4cpbEx4esbUwPXiKHHa
LRnWFy1Ok10GkNua82umqz2tqzR8W+1HNfWPcZJvXTEdfav/prj+d9QaZzfexxoBX9KuMDaZvXDY
O9ZDEteowuk6xzvBATyV600n3GVjggSc1nZ49V3tKj3AO7O/LDGMVml1H7XhMrll8uiIae865lWs
7m9859FaR8+D1FseknGdgm5G2xhr5hY/4X0MswXouaVCQ5rJ0Y69Hz+xX6zFuEkqYQnJM+TIEqrt
rAHgoPdgkOpslzMR6+wf05rcWef5G1ie1nXHp0jRuBjZBCbf6Ut2TIrF3YihzHYts//ec4wbRO+3
tbbAAake2lmJdRhyPa0GhNFotIq02OrZa9NL6n+XbZ+rR1/eJTO9cp6ogdotyfpq6Q2qxnTloV/e
oINObcuTq/zzpFywZxbSQk+eJyGPmlfDLetsywZAVyaSn+oejltP9wivOFqthe/fXT5ShPdJxoRg
lWyry5CFBUgvaVa8g5aLDZLLK9Mx36w0thaV+E8t+rFDesl87KPz42+0xnOXGczQfeMBbw3vIPaR
lRrIhmUJyEAEoTa8t6KUm9jHp6HV3YNR2ixPsb/T7YG2U6+OdL3aunrbEgHGUWItobJyVsVCe9MS
yDkQF/JFKSfLybGpfmWX3ooVuNVL3KfG8Hep670kst0x8SBaHC9aP+yokcxCVbbs7TxspTntqcO+
Sm1+NUbjRuT2oz8Zt9nNuDWWV6dTeyv1HxTrG5TglYLonDezDXWrjnonuZZGH+osDxLjcefQeNxj
fkCrakjUdThxNGPcUTsVAFd8lAWdtmtxv60iegnoyta382A9uPdA6MTdxnl1aMfh7OC3d0jEYqFE
y8tL/lPG6dG2xydJiqScRU+IgbgB6J3MCTm5KMiQSyTvut1N2yqmfNnsrzhA6tBrvX/Y5C99yy3c
Fl0Bja/+W93yUKWUEINbvs4dyWE0t39YC8cuuLMX53Gg38FFX4wPdmrp0ehJh60SjVJT6x/l/Yrn
PHtMW3kteitH3jyicyEKE7QRgqKYGuqtF5aFql7fmzY/OHAveoP3TtXNblYOL/CoHW05XG27wcgB
v2W2Oy2pfjNL+8h6/vu7vt7NAN4LzmMtplHcY5RcFE/0tERZ598aOqUs3qSgM6WB/Eo/UylNSWeG
vcQ2awAB+S+DOyoyeSnz6if3oKf0Rly1iY6oO64xWsmLY2aPZZp5SB2pcp7ceFc57VmY5VXwfdiM
CCHHcFg7462giLBevPPYtO+i5KvJ7bNM7G2u3F+70v5bYN9Hjk5QZwh/Xp2ZQ2Aw8UCX+desp5eK
gx9JzYvNIh7x9/0W03pmTduzgoWGPzyZtEU5xbibHZuLXG49fvxVYX5BNe8rFCK2dxg5HRyJOGBI
kU+NCVKj5Q3QaG9l7cEV+YMlSRbV1XbOoYlHujXSGBZWovRkyM3Gm7OuBy9fH81a7YzO3S7WesVH
Q35Osk1cPUTmCvg+gHUmaUWfqjjkYozKgkAQr0TtOXbHBMeP0VBZH7uPuqtOhuv+IDQBws3yIoyr
eQfOtPfj6swpCpicG+C4TsmoqtZrOaRnyy2Ppi6fZ8HUuHYyqD1Ad7WKU+9ncTCCZR9RRt4RnAmd
TbectZj2aGFpyKPv4pCe0L4qRbMtVqxbKd4AfTa3aVbhNbC+Js06VAIyYiAdYkB8zNwWFS1q42Ha
apn1NtMf66baxZldEnXQo8gq4VLrqnRjC1pkNWVC3lV49pY6WwK5NF99MW9dfzqXGZlQdl0A/PBv
++hqC1tCv+gU+ajl7y5naDUIH6f7ypPiONhOsMjsUijvONHUJY3hI177p1FlO6026L1CNVhTziqr
ryEmIqudRtpZEVMhJCJNeDOpJdSW9aVSyY4n3UUcwxmDdBZ9BlDtfCxHF/a/PxkCOYPzui6oZfJ5
CP2uvllF5gO6GEe9Ho+JW14nw4s6wJnZ0fB0LJuM0N/A8Net9AZzM8cJI5D5LUHDWlPt0EVGMxxX
uNrIZyRyv7HSw7Qun/h1K7g4PjRXF98VBEbhazc6DPYFL1bdvxl9dYMznEJXX9/YxLdtTGwryK6s
62e3Wg6pik+LA5oaL4dJ3Ilj54KN49oO/ll2zWa577yGE/VL/r4qc+8b3anPBOoPpHFuFyXwf1NW
XEv5TzqAWmOq4cgZuooDuo9ItDgv9+5QLdkBVoQJrcHGPW03v59iBm966qbIIscaTaJnbJyKDdjT
oqa85/aizV4sK2iEdi27iU0EoYeFVlTp0xGggXsf6UE6U8mdhqLrmYc7drwu7KyZr+SlhH7qRBk4
On88Ca4udWiLPPSx+kz3nQhTTeYn71kfs2v0u6b4qorsx6/829KIcZOMcdBDZ7mW8zIK79vpkv9s
mUPWJgQzt9HatfuhMw44n7DzVQenRMaqvSCu+hlL/Vw689bKzPNQQWkZ5as3g5ONjCy125z0ZH7t
Mu6QxixO2tBGWJyCmjMlXv/TRfWoMirSa/WUVh5uAfVStjAycf+yGipC6ANbjOtvZkgqidFqp+xQ
Tdy4HRYr398n83rql/4wJeZLXH1mwLCdpf5baKByzJjNkgCCUZXbwccDGBcdv0HdwY9ru9IpbwJN
ZgeAXFbeTmXTNh+WqNSMW9/zGuD6BUMXW7Nc/wbhmIHmD3UES46UAm0fQ8Ii7t9jTQK5T+4XTb6W
RMU4jHur6C8a9MTMLnSnr1tzeulqL5o6j8Ca37hsj1U677Oy/JANwljd8wNt+C7au6hA5zYln7nk
LDH9XT5YQCYy6AF+0yQPeoX5C5kxx/2mMtNQ+aAsU/m5Ot4Fv2QIdBcts0KyeOc4s9/EBDtdLDwO
zQqa2z8Qx74TDt2UnXMo+MhxGrM/IqeF1UyhZbtRnPu75HjEZty0zot1Z+w7Am0mDTei6z60ln7M
0mLndeKiaf+hM994TBjxIH6SgYwCTZ6sSmCKzzljWCNqfEPTDB1Xbiy7fcyN5RHl/MasOdqHXwc+
KG+GdWMUtD+VBNMZy6ulnudEZBtvnrAEaOrkNX3kxsnXqtR1ESUrG3McD6c3zRujB/BXLB2tu8l7
oGSG925pA7SS27w0wsVecfk1W81Mz367cACiVCpiP8pGOlPn8lBLMgjkFHXz/FARgZ028XGs1C7l
N5mFC17sQum25im2nCRUXAS9U3mMXg3/v3Wrq7tFAVx2g6UIvYp/K3KSVLy8286pC9rtnEYgB9mM
4OmyRlsvt7EnvtaaxGIs/XuudG8zah5KQ4VIJMnBNHO+INy5a/6Z+/oXMk8XwK3044Pr8us5xWct
/uRo7EH7PtyiOAym8Y6COsx8aGBjuvoNYlo2fJQob2knD+XUncrMeuj8dsKuVYerlz3KfOkxKZQU
KlvRYPWvGbccOA1eqmV4gK2L0l47Jgobn51Gw/huLAruOg2lJmcAB/tPGip0aua9tTyW6Ef1NDvO
pfm+KO9tLeINTSrhpBeR4A1hZAUwgnO2m8cSN6jwl8DCTsk4jh4DeQDf/CnV84eyH6K64BJdAP5Z
0q9zVW3tpTukVPia99xvr8vPyMuCqpyf1n4A86iOjYnvaOoO9MDt89EIaiO7NC0TqD3GR9fQolya
Y9AmI/xcAiWGwWiuOz5Lw/3pE+PFH2DTXP8lsdJvlVZQOtm2Z7DwLAMdqLf11uWgYR80Pe1QY0Qz
YY6G1WAVAGCFZzw5vTltBq9+xFe9cZtln9t9YM8W9kvizgugXTF+y0KQdACSWC68XQWnGjtg52SB
/hi3CDeWkb+oOXQDnVjlfGN9hDMg/XxlL1jskxRJyoRunztXPhreeGJ/OztevFsNhJg2wsYCaqmu
djlgaKZ5gadNN2+BPs4m/gLiAQSKJ9M7ppJYv5Q3kHaGKuPfdWz4Fuxrc3lZIbI6sSLXQeNaW/O2
a/Wo9VtEKm195d0+dlVXRWaRvivLxG+T7fVaIrq3nhSiO5RAy1NvgwwmrRaNoj45qYLXdKdATc1N
DGl1Q8B0KFJOnM7daV37gLTvip/hT8vld5fbNa+PgvusunOuF1dbE86u6qtL7BbPtdX9mRJjk1Od
RtO+oI1iaErVQ6/MIx5gj6ezCX0re9Li/qA6A5GHM5+YGMLW9f6jAbRBIleDMDN/VAhjNs0qX7VC
HCs1fiARpCw+EahtVHYtdRVMGiQGgONLphvGnQL+AHLbpko/9Kt7qdQUAetz7ToxAma2ALNJvpuc
BDMnJ/lGR2qMacgGjJXIVFpccsao/U3ocDxjKcNidf4bO+1clfnPOFmvpkxfTawXG62TOHBQpWRD
QeRA6xHeNGKuzf/n7LyWI8eyLPsrZfWObmjR1l1m44BrJ+nUDL7AGCQDWmt8/SywamYiUHT3sXzL
zMgAHOJe3HvO3mv72TEqvBuUD/0mUaVfSjR85oL4ILfSKsCZnGCJELrhtYqD4yiZq5HKH0+Sqnea
ORGK3UWkGWghsdMJHSI3yOZXbYf3WWfvL0Urryvu0pjNeJYNT15XXSNiEal9+U/ktzyy6IX0wMSo
NT6mTmr+foOWJ+t3JG+u616mkzltRWtjZ0xLYUl+asbKoX7xkFIJkVn55hHuSEF+Glx13LeTozYX
kZB63V1R17inlAfmJ2/hY2Ce1siKOG60CKGAKFPJj5GwlUwmgqsflNG0Kbs6VgPrYBgUW6kGSuK+
7SHwEmkuJBK05RiBbNG+BijyD+RHOkIarxo8i4QHhGutEa98l/nbcpub1pf3YzIZEXz2AbmOxlgX
EUk2d0LfL120NmrOenI0R5T6Q8aeOzum0yZngPrF2zHYjSXSM7G6+9GtHvxQsiuKPcvcQIRJ9IJj
DCiNyi5hUEhrTdASJ8SmtCiGftML4cEr4huxzdcIzsN3ycveadiBWJCTW1zVbH881CRTqpy+IXPB
2Lai+hOlOpGGPm2uNs9XKEHuDDn9qAc0iCKFi76DhccgqkZ5FXqa5ZSCGMHfDZmNM8ZkxqcO3Cz9
JzUQbpvxTetoeiYxn95GiO7LLLn3OwFhdv04ls1SoCXYesiztJZJC6nH6AlLCb0Gm87oxXJpduhN
eLTClg7nUD6rpvLWatKm0YYNntJbKdTtrFOWod5xKdYdLof3vmuuYosNvph1W601HhEs/Ex5J1Hm
oLcf8xdZUfZlm21SkXkhtvB9q+5VVqnY13DNG2X5FMX6oQGSZ5uRIrCBF34aFNAq1j8MeQS+kezf
dTKfGjMhzsofwaG1T0Pe7gGNOEOkYwdT3kalWaYBGAoRUIdiIP+oPKpsZswMV2vXRUr5RrBo9uRG
exhjyjBeeZshVCRnsKLOl9CGM6/7lorIJLEicyN1xKpiZZjkv2oC/BaR7j4FXvCmDhG213ad0r9c
VCUVprhXDiwjcPvm1r4QLFRjVvtSCLW56HQhXphRsMNuTCZQWiwRtz/qnXIjx+xfEElUebp2RXeb
m4G4MC0f6jhMokZSlzotEI2Gph15zb72zfsh199SMfkwVJVerJoSyWZO7jAVQEGQKcR99b/cuL9X
TCE+ClKHcVmYpA+0nztPRtNeKUshoiFnGIPBPreM7XEsIz7OCTkhTYY0H7R9Vj4MJIr4zGmLqC6p
YIKKEbRVJqe6XeVIuwCT7PKcj6haUnytBngFY0ytSFFuQh1jUi2/geJZB4NK1QkZc5MhvkhUGm9W
WlDlafB4o0LDLlSB/VBI+5nUQCwmWH9J/UOlibtapyBtlp+SIt7TsEQeGNZrqZpq9ixScCwiLwyZ
4lWjOCpmcZ2H3nsW5o9wGsC+oAFw8BX1q8ELsFUp6EzHOLvnncfsTmk1Fwu6OqPyWvYqzEqKBGNI
A8mNCNh18wcxQBoZCwhbfF85YMH1aRBP2h5j+OjbEuRMHf5MakzPZoU9Qc3L1zYFhOil3U++QBqB
SaICiTtamwTq0jgondo3Ogpu1muCCnahyfIeg/Jjm0+xbtxnbaCU33B1QG1eIh0dbG7gfHOt16qH
8Iw7XDJkzCphzwYuv2Fi3IW9RTq4gBJaW4Z+d6RcBWSu6n8FbvYUB+57X1XvmB16x2u6u2ZKn1cU
D0kl4t+iKfaKX9vEdd+FKmLnDBu5HhhPmqvvK5x6afJUJMOPUR6OuEUqR80lpnDDY4+ILzEPRBoU
HX269jq21APuQNwOabQSME0GqUzNJar2iRu/R2zJksDMnbFHAUnP75YAuQ13vyEvtOmQt5Hgo+B3
r5g5gWyEh8qsX6IOiJifJXsNwGxiCoco11ZGpBysmiKhLOGV6RnbckP0nqnVxRaV/3XEGouWxCZ1
C2xrycYQahxSPfMP6KXOyk07zHAUdk22Q9bN/sX4ZFt0VQsC7jnKCF2w7ygsVgF6pcjat1m6sdIa
Oe2wEkOVkpDc07nwaBsL+3Ba7EVq+Oox4izRyhdqVx5yPk9FTbODqjKLlLj/lRGIg3K1sH1VGe0k
xdefkpNnhIKtp+jSJwdx7WUYNsOcNSf8HTziyXLsvFufLVsd6XvDMBFBWhqTTNvZquGvqwrVSyxb
d2XeOn3PTjOZKAc8/nsjTMCu1uaqox+L7ilIFp0X0e7Sd7SyGicJ/Ps2SVO798ynrhc5TL8Nw84p
s/rJa/1VjE9vE8eBea1KqYNBck1Z0Y5H1nmaIuvrVAS6m43lQSuFvWn4K1Lu8RQ02kL1EWv2SDwX
XsVntxGptw98N/TmpquFndl0r27AjxoNtFCWeD8k4aEfgqNRGD9HvvYcQGehoL2FZbEzNfex66Vr
VYGVIbPmMdmW93G1Cl3E7Q0teLUQl3Ke3tVsmMbOuKdxgCic+Na8vg2FlOp0cNW4BSrL5DYM8n2i
0V0S0xvNio9NlNz3U3uLbKMVC9XrPh/o7CMCwme7V02agu30Sa7cLTUzbBdDdxVW1FpK8uzx466k
OD96fsOay99YIUI5SZaOuI8fxFjEFMVEj957bSlUueAWpDjyhvUoDnu1sA6iSgAH/lcvSWFxxPR2
PZelR2ciEB2qoILp3r7qFne/j8pfbpIcGrVc95nXL2UJMZ5Vm8kio+NHwm+59fjGL4NcLVdSwAyS
h0tgXw2tVb3rN+IoxHRUefbMXUyzeLbArpihNWzpEmIjp4c4WHziRgPKSyRONQkfN4Xgsvvvf5mj
d93AALVVs18pWnVfuxlpBp7hiFMptxaw+OcomViWIwUVXoRe/izDEF4MWAC7a5OjHMTRHe1nipOp
um58RI9mSW2HHZy6CHRK8aHKC1ulEv7ubO314c7Mk2NJ70c09c30EVdBXtU1ZaG0Wtd+tjSo04QG
ihVVtaaNNBCCZsyJqnLLd33kY4iGir4gElTRY7T56q2ris+xx35NG4wXdDw7WW9Waio+WmayY9PB
7qMY8HRMWvWmF/eEEIV2JLaQxYXsM0aXk1VRyNsAZIVSFqXEZjWYLRlXHR9YpadQLMS3Hb1Yk6xF
WncjpM8C/58XpC+tXIrrpAl/uL33luL9cko92MW9fxA77R5v0lFVESLHCPWDPvylafrCwNBgq5F3
k7O0scMouE2YjdUxvDU8eBhZuZPD+CEfWeInBWXlEatZ2mpLbTJTSt2hELGqyFX5GqKAVxrQOJ6O
4lgRPNZ5Ys2Lx/Iw0LtXOTV7x2QTDVbHYxsl6MBYpmpeH7R2aES3fKd/ZEL14o/I0b1yKSRY0eri
s6XeJRksVMIa7SiHoR4rHaQ+pUAiUuyuejTDFWST0o8RsFaUSsQlK457tRwQR/pLRaLAqFhlgTh7
eI97lN4ZZYE+Vq5aNn+tVF4NOpjvXMW74MELSHPsw6Xbc9MLhL9I3/il3nOf5T0flVHfmm5BlUun
h5IO/k3dohkbUvlGrKfvWoLrqLS8JybFWxfpi063zDYFHJXpSIen8mlBuU1rG1BpcQ75iGHR6y9V
qFQOS3Y4FarIurJ9RGZ/ZzbqNRjrXd3loU2rDlnv+CQY4zPucBDS+MjSCGc88nTFQs3XJQ812pxl
XozUf8S3SMbtXIe7oazg6EWHNo43wqh99HiUc1VHUAR0o8XkFmDeMmg3RmaFXYaVAcsDVMGV8ph7
4U0ipauxGl5dpX0AI/ezV5P3kM+Bb9UfbHjXVktdAlCStjEQr4qVhg80emiCcVeW8TKrBLTv5AIa
Na8epk/P31CxmWyUtMDRBWgDlaU2dK/CUiaQhkoQtnxvEWt+s266EpFXRuCsqzlD0DyXES77CIri
UgmUaXmLQpal61JCJDZGWDFy7IgLP+pDlF/Gy9hjbRos76UrogObg3WquRvZyG4rblxWWe8iu4WF
bIRrlm0ocMd6U4bxvZhX97qv07tReWhmMt5YedEvpAZsiJ6Er9S5d6iib0qVF4QO7i4wg83Q9TuL
xvVCl6vrEvxe6Vk2K72Nib2ogWQ7+nW5UYw+XBh9No2D51aWXlB1rQMVK6Wk97ak9aBM0lcURbuq
xOw4tneNqJv30EWOWde/ZVp8NQjvKaAU7P2/wsJ7oj/4NMFd6rF96aryQ89FyKy0F0RWcoj0YnTo
JvQnZo1F0QJElJPsvkW6XxQEbbOxNbRkE2WgHksqM6AIbkIEJyM9fRV3OxY2dI/lsG/aJqKtJ2NB
rx50VV54uXldaTm+VmWtA9Nid5S8GobCxy38YQRlfAFDd4I1Ok+bF9gdoWgnzSunT0aHf4jYt1HS
L00HvksZ/jyPifsepGfNM+eHTFXyqkDSZCSv2HUWoopAKb8AET2BlpWmgI7fAHQDLqcIXSNFjuJh
sO6S6EL6tzTRXP+dbEe6+58HFsZiMOVIg1krrad0hM6z+5+U8m4xuo9v7p4KwfL8/TnF5JWmG/fb
NaQIoBu2GhPrPd1qDuhKJvvFlKaKCslfyVv1npe+fsP/t7wUYHLqvs2wuWEDNiESaMykoI1wQNlS
e+lyJrj0d3duxse1WFqPlRCBGDast2gElO/278rIgPSDyG4hxRwQgk5fGY35MQjf6pD2zfl7eepd
m4CLv93KokqqsQ/VcNN36d5jZdt28V2dWxfyZ6e36rtLm/G0yc1M5VgRwk2ouc8DzsbELXcJvf5I
9akcjU9/7Spm0QyIn40sZ+Gwoalh1wXLpPhGam/PH/xUvps4wch/u0dtwdLAdC2Ko4QZeBtWZHvp
OjmITrISnOwCPfPU+Jknz7cIncM+gg0f0nOfMNo22wZK3U6cfoHhL9OlpRMv3DyEnuJCqBkqkFZh
g7FiRclhq+0msvnlc0yj/psHL85mg651rSgoCATrsej7WwnDaIpArHs//0zkU5cwmwKicMgo61jJ
Ji+1A6URlYqjZrG1GR67UFpLFEMdzRo0p4VKFqFMUTJ6DW0gfA4EcLJvVRetPnxEkW4s2JNhrMvv
NWOMHKuWXpOR+vf5H3pifImzacM1rcyIMu5DVRwD+blMMbC+nD/0CRa+OBu6TdOPiinDtRXYQdN1
oBNXAWHBAU+rHt6KKmFNg4si59vzJzzx+RNng5kQtCLvfVKr0jJ4CKLydRRZZVvufRSIbGQliAKS
1174Tp18SWdj2qfg06A7wB+tJZ9aIL9JffIZyOXeUlkHmHpy2zTaQWLJgTIyWHSjdSlk4PvrJNl6
Nt7xK4lRy5lpUKB3DNrnsqjoX6c7sdFGRwnTVUDj9fxN/X6gkAf758kEsfcKFmLhxjNfRhZ+ombQ
Dm9sv44vfZm/fwfJa/3zFDkCj9RCWLFhv2eu1WW/acIl5S//Fx9Nmz7qJtu4jIsLr7z0/aeSOMk/
z1eyFob2zTIpPkir6XRhvjRgCmHcsVGLON4qyZdIXf7aDZzNBKaiummD5RknwUZisdxK1KqeJpzR
+eOfuprZCIabE6EsJdNLNlq69e+ideG7curJzz77TF9GHhQk1hSqscwAfSHiBwXYO1L38/xPP/Xg
ZzOEhiiwzJBRb+T8yWipo94U3YW7furQs7lg7KXS6DUSP0jMwIkRsXcqVxU89fO//Gs5+u/fD9Oa
jX6170ETQaTZ4LrOcOQmry0WV7+SPxpfB1NKVytGj88bHVXNps7wHQTpbdHgfvb9bO2T9ToCP9eA
opz/Rd/PtuY8VV5oIb3ChEk2mogvBeGzn5vLKk532vAu9jAmC+IhRhBr50934q2bp8y7g24OMBIJ
7mPHh+cZTNdfO/BsMmgHVZXcROTbn0HAE90l59mdP/T3iz3TnI97pWlxzpOOgEnE0TPhsXG7cN1W
9RPwXW4ScTrnT3Tq5syGvOqaek1FM92M6meuvUjdhQ/ciRFpzoY6EWJGK4qYIMQhu0pNd0N5Yi2h
hOm64Hj+p586xWzQa3nZy3WepBszfB4G3K/3cY3gDyz1Xzq+Mbs1Q9i7reCb6SZI9vk+B87VXn2c
P/SJu27M7k5bmJ6sZqTsxU1y7XWDncjB1flDn5hN5jnTXlyQHhOR0eylxiFVrPtRzXd1UNZ/8a7I
f36RTN9N+qGG7J4miPOj964uQLZtlezx/O8/lT5mzKZDHuggCDXxgJ5EMTYfKqero4fKCkAdN8Du
6DgG+WOUZns/sy6s/04MN2M2RaJVSZM8g7cvCv1dl2gmPXxqMSnaQiu3K02/cJ4TD2cePJ2DwwDO
qKe4neuFgmwczj/9JP/Cszl1+NkCKIkQOvsDRPy4eoiLdRMjF0QCfeHBnDr6bLpT2iAB4j3GxCu5
a9myqzVb3AXWjh38e8f4TG+p3zgXTjbd+W8+WvpsAnSZ4rJRruNNv/LuiNDeVav2CQmfcymiVp/e
p+/OMF3mb1tRvuVBKzfM3i3dtO2om+4y0bPHegD0z0hvC8gp+vAIFyZY1gJoBqu4aYeRvCJs5kDV
KFj5FRq1LDXBvLnwKN36DS8W0CNyI1LiRTCyOakEB6DQWp4yOj+xX5cg6xuhQeOjbxKvQzZkLXPC
2hKLCG+vP3hitzbLZpM1wosno+I3Q6g4kEaA9wgMhjaJPpEBPuVgh2y9AubI9IF3x5F8EUmzztdc
Ua+0KFnGIMVwVuavfsSLnQLnzfRtrhD7kCnItuPXoby0sDsxfvTZfNYbfpA2Fe+1NLJH7D9GKu6J
emfmPyi2XHglpmN997xm031mSpYhiRpfKkJKqDfvCzSSF9626RjfHXs2qcHZoecrM9V3t9PLna78
Vb4fjlN02FSYuFTCOVGYML/exd/eudITzUiU6V+buc1+CJjIKnnssfA3hLt5dnybPirKhfEqnxqv
s0nNUtuU1dQUg+h166jKlqllEMQMTmSYGkRtBqJvDIPbXukIMKOlk4bWvjLk9VCjztWRRbQ63oWh
2Se8apPaEqwZpBt14ckafS86KFr2IKTuYwtj5sJT/io8fvMo5oneMIBzWRBlylwGXt8y0w4CURS9
GuBkG/W9P4Rbsg9ujXa80kX1sTLIZxhjIg1S3bX9CIaMOl7YVZzafc3zvmtPNQM157WeeB62tNJt
icXGIqNG+kBGyLKIbGt7KWD6q7r73ZXP5le6gjoa+kncsB6AcCIvc2LHPErQ1tYmYp9V+aavSvuv
FpbQfP85A7a0PxCudywVIOKIrW3Fkl1r2iJARXB+YJ2YF7TZHNslUu32eUAaVPIpFc8N/QTSWluM
DkZyoSx6YhWoTdPFb0Oqc3MkJlFPAbuSnrWW3m3TuvshVVb90F24jOlY3z2Z2dTT4rfzR8lKNxiY
D4qsrANttM/foVOHns08oaokIXCDeDPqGW3yACvJw/kjn4h+J3HjzztjRmo/FoHOlnUNx9vxdoj+
mtW48B0ZEJhNb8nG2kvvK1u2q2GjXZp4Tj2R2bwDdMYsdVELNxKGOyGyU/+mS2ldRBdu2amBMg/v
NkU/tRJKFRvp3XpproHaOBZpHoupBONxTaITOXTs3Evnmx7zN49fnS2rQldSoexp0waSziDe3wza
vKKuYf6ITh0bxofZDMUmL0oScfqc1rbcFldtleMMCnXICBZgpgsP9fuba8z3zpKo66pSUemoV91S
tpHxU92GanjVrbAFflW3IW5cOJvy/RrJmG+dsSbTQVVMlnzITStkniCCnA5BhSHhUR9QsMMBRbmN
AG6l0tRVibpAjQhkcV+DOin9PfwTx4RkJWHNDeS92iW3bSUvNMh7ZHEvgzq/DwXSJo1xF4/xsYWT
1tTbiqb7+Rv2/UfQMGeTKtiA0htpvm5ceultFq4gCwM9tFbnD69qp16O2QlKVxHrOE1RpwKKKX13
JYOnL1X5tuowg2iVghmEVatIghxxTLfgYHCY1nq7hvAsbkf84gtXFz0nD6ctAfvNw6gVqGao8ulZ
+5oojbWpx/LodzX21cyWR+0o1MZNUEGr7NSU7pnufZqy8tSU5PVo2ktgaXejUdwVevhT6DtM5w2U
usbzHhtKTUvZHB/FPv1llnK3Ilto1SAFQFeqbi0fLDhLycdIwAKph9YbBNNtnQvooVgVGzXERLXD
NWPde4Z0JAZDJfRIuytCOgNabDmyGZgO8rUbS5LkhdBCYeBCriEfb125eFaRtC91KzFXbRRvkZQg
ZAAstsawhTKyVSHPmP2zmbmQnBRTXZDhlDlNHfnAA3sakkPy0kK+dD1/Z1VEYYT+vSAjLPDgjOjd
j36srwKhBzg6fqRd8egX+P9kzPKE17z5Q/zYJ/hThTgT1+RbbntvaBycVYC4KKeWeLG1EDRcmEiN
YxL1a1MKvRWU7GGo8qXVKx+NIW0SU1qKtbdBpnXTCl25JPMAmmKQAr+Td4kJOl/uePnV/sGgyI/t
PfzRd5IEgqsr4ZGbd40LvsAb4umOI7LOgxKmZLbvgvCqEEvU+IbCWh9Ga4oZsxrp8LXAO0YDpDLU
3lrNUDOb+N6GABJtffSt7kqPx9ter4+hpj/DgQXUSSl6yndwEV92WnkX1s1PTVdu1bT+JRRuuaik
5lUecZHFrnSsBHcpD7K8Vsj1WuVFsIKPiUhcbK+Axl3VUkkkayd+7SdssZy8FY33WE+tg9JI37Qy
WCEePzapfquSXxLpg+L4HlD5lNSkEC5/LoF7ChuMWkUNCEgAb4fkQpD7G+oUUIH8bANxfpNmYFjU
arhrAsKpki7CJCXdWa6h2RCL13mYwq/I3nNkLawSQeknA39S5KGjSTAMqjrca1rxoQXmGzEVvp2X
1aeW5RJw/rxx8sZHg5xACzAxunMDBDszkMiXobdr6nqnhHgrcgIeiqB4kVrcKb35C4PdtVBEld11
/l0ppddGJxkLA2EHmPUjBOW7mPFv0z+HH6hmu9bU1x2xJyi7sKtNWBkBhYXjqzXpsDJ8E2vyRgJg
gRmxV8RuN8Ssnjtg4RZ+Laf00heMnomtNMFLWvmRM1ZGCvaVlOky3RmCvoWSQHYicblST4qCjqgz
6uxSGq8yt7oPWnVasKPiHOt1CLAttUZW6Wr9QV79feFVxFAA5R/7YjNaQORHNXqAnQmCb4yfhTL7
obn9U9NE6PpKLFO9D16gMO9SXsncY8ffJ/EDDvkNA+ZFK8vN6I8/jNac3khWwnJ69CPjs0fkvSgk
Y61I6HmmGUXyYrsn+8mJhfGTJIFxM4rWPsy9D0SJ1wMEOzvt+uuoE+BWWBPra0Qg2d3rY70PNFjI
MI8CuyzlO7VFKtmZObtjC2NM2SODaaCp5VJZLQVzPPS+4jDl7VWv2WZ5+jgM1aqTv0Jd6Jr6RPZp
8o88N4Cu+h+KildJUsJfac0/uFq3swxklTJsKC9zZL076lX9owb9o3QYTag2XjciQBUikNwwBkoc
VWiVa5qFBkpCF5Saw1fviV78VVhbSwv8ANBu3EYoZ5c5lLfF0KQfCJV+1RZJFYBxRUe2oHWiaYcb
Gk5Wx3J8QpEoLQB2QD+OhmercSGMFTDD5CkMNZgeYuF6k/n8Sa5AuqDUR+IEl5EArHZfygMhNz3G
jCZeB2GDwMLgLlVCeshHgDDaALzcghnjk45NMo9JUrai2pmnHrQqOhodDUK5euNL0/PuqgeXlNcE
m6KVBTuxkj5hU2zFfDiIeE4XJQlCptA+eMTfMQla27gZ3nydZQEfwNVgjVcF+QBLsH4AkvNonUj4
uaUS2DFTzU8tF2D9uugtgUB6EYhBJg602OtwBNgj5u+SXN6j6t40nrILIr8DKN/wscCVm6or1iYo
5el++SPiPAljAx2l1Kl480sgeG1LDCH4TqdP0x+iIu6JMEbQktSe3WnpSzREPqO9vKphw1xYJ36/
1DDVacn2205ECyDCKz2l9Cjqlxi5tzXKyShJLhR2T+1G1dlmCiRFXGAsiTaYjgluC97cdb5yt+KH
CtZOXhBEs0SUd0FDcWJfok7//beLEceqNMHWU6EeV0P66Pk/zi+YTvSiTXVaR/124NjskebHLGAR
bPrrRFew1hOA1SPepeS2KBKmFs3CFRTf+mP/g9yti83UE7tRdbbXChCA1V7chhvzNUJWurUWqp3e
szZBfP+QHGCj/YB8vDO24/H8xX6/WDfV2Q6Mvr4lhxreatmTjgQqLC1luAtjC4G0eWGJfuo5zTZb
pJFiXPPhtwyq6Ei58ktFdH1h7XyqXKXMuvcEASGejqj1m6/dMtpkV/kz6Z8sWBesZfauPdydv0+n
dnTKbIcle30hK9DxNmNslwdx2bFCW0RX+tZ/Eq4kezj0j9GN58gXzveVbP/Njk6ZLdoBnhP7Y1Fd
Vtd4h6nB8YhAIr0pTrIDmrA0lqMtsVRc9I9iQHEbT58zHtMrgqGvELBfmDBOPDtlNmGAe9OLvGBA
e96vRNtgbzx/O0+8dspsojBzUalFD+CT5ptbXWweRHySOCawkZn59flznJjslNn8gFfM7CwFm5mo
7fPhY+TgoIf/2kutzOYIUU8ULHDMEU1+LMUfan3hR5+afJTZDKArPl/fhhAycefuYidbB2ttra4Q
N+6KCzf/1EOdjfk0MxCvh9wYIV7lVAo0r7nwupwcJbOxTk4qs5dBlVq8HXblYeRl1VZQvq5qAhJh
IC2UpbgxtpdkdCeuRJ6NfikmPkp3+QREbJt8JNN6nq/Pvz2nDj0b75YY5aappPRe/DvR36Xqpa/L
9CC/GdhfA/63r0uuy5Qhan6zulZWLNsfPXhdwaHYmnt4R+Hir/382cCVSkl2w5SzJDIgjA9Bez5/
3FMT7lcp/7efr+le2KVdHW4CcR1v0f+C0gWduERLL6+m0la6Hi7186bH+N2tmp7Nb+fyNNJMSnX6
woeHxH+QhIexO2Tjr1Q4VMZakC9c09fr8t15ZoM59YF4NiXn6VfhsbtLtxDwWXvJVK38G3lr3IEr
3Kor9tjrST8V7pNVvpZ+mD8JI1sXP63tpTreqZduNvizrnLddHpqrVECytlYeJjPP7dTR56Nebc1
8GdN7XwqI0QjCMkFFcjXvPTdvZuN+D5E/Ak+Nd5Udf5cZPktEdUYWVvw/Z6LP8PLm1UhZNco9u76
SFznJSikwGdfaUSYj133CetIuITTTaiXjOMkWXuki2FWxnDIXgPQqn/VQ0fbJXiJ2cqB5S5uBcu8
siT30RTAD7tp8hP+1KM0iMvzd0uefv03VzXX/rsQzRJ2wUiMqSi2pIHTlEqfpRgxadyWj/ga1mYB
xUFpXogqj4luh9RYygaWImmPV+QG1fpt5InrSAWRJiTwxqZ9DrGV53/g99823JF/jow480VMllW0
EVRiPdUPDdYSQJfzB5enOe7fr94wp7P+Nu64Os3UsCFv0tpUNqY//AB1sVQxBLoCtEQ0LGDmo+41
auU7WNHXE4K7jTQ7rL2DF9drX5PWIWA/jGdEPeVK4OhWAEMacHLItyaWscrQ3d30EJNwRToCcPym
yKHdwKI5fw3fTx3GXMZgDFkdCi06AzBej4OWrctKfvO95sUTUOW2mUn9R3tr/eTC+U7Ixs25jSPM
opydAhIu/RUbTLlNlhgrnw0Uaw/Kkmj74/nrOnme2brQNVw3D6ctVrvyNiSf3GtgCbb1UmIqCj8B
NV04z4kJ4+sL/9s7gBctN42YEaAtWmd4AkS9BPq/N28I3cFoEX9equCfvKLZ29YNPZBulSsyH1Xa
QM1aWOI6C7by6qux/XH+gk6sOL+2rL9dD4UiD0NpFW9KCPIxDPSC3NpBfgTqeGHYnLpjs6/ICG4L
S68YbpSB1gGT0VHGv3v+15/aWX/dvN9+vmIpaRZp7Nxrp1sWS2mlHbwdqds3ZDXb/RX8pwtXcaq7
/bUw/e1MWm8O2IU5U1/k942aP9VS/G5OwKxcApYkZ1eGa3wYFSZMpf1Bl+tBthTLofWC3wuIAFlG
T+cvenoB/n0aMr/kV7/9EmSXnqvnbBwF7y4jvS9vcBh75vv5o08D5pujz30ewHbDQMjkeGPV68G/
t4po30D3TdE9BOGl/dOJS5jbPCQFvynqVFaRcfmRyymCMCpnKpFhf+0i5rOB31ng5fisD8Yeb2Bh
PufRw0idXrqkaTl1m2ZfGgtEekJtEetF1V8R6bxGNkQtLBy3OtBznHvyhRnnxPARZ9OAAKBQSvoq
2QRj+Am6iGrhUF4QxX//NTDnvgyxUKrejRDs+THZKiIRBhkZ0gstLqA4V+vS1FZiRZUTEfGlj+ip
Jz+bDQTAaXT90QLRhpLFfaLfqfnz+Yd+ajKYe0F0AnJjTebY/QswzuxXua3WargYPoAYjTbx9U5q
K39xvzL3gZDbkOa9x8kskXRRD/l1Ul9ndXVoE3IjxkC6L0ZjDewUUyYpQbElHCOQ7hfeii+lx3fD
dLa+lPG9U+htGUFltQ4I5PAkHUQY8xLpqiR1d1hrS8gm9NMF/x4cJ6hhuH+j4JDpmoJaIXsWn3NG
+0VR+9SG7LTE5+8t8Qw8SzLvciW3dzGdRiexUFSGI+Cpzg+8RZex6oObRm/YW0CetknEfvIxhiwE
AR5jSAYCUFmtlWw9kNchTP1GBW7njrmdD7EDs24nAnfvh2JfgLXCtvJsgDKyInUPnhAQv7RugfD7
cKIFwYV3Cacwwyv79ZL853v/X95ndvznLar+8d/8+3uWDyUJOvXsX/9xQxj3fV1+ftZXb/l/T3/1
//6vf/7Ff1wF72VWUd2f/19//CWO/6/zO2/12x//AhUmqIfb5rMc7j4rkrO/TsAvnf7P/98//Nvn
11Eehvzzf/7+njVpPR3NC7L07//6o+3H//x9+h785++H/9efXb8l/LX/lXyWwftb+rf7tyR7m/+9
z7eq/p+/C5Ju/oekSrqlSJImK+pU1es+//lHhvQfZLMalm5Osuo0K2t/+hv8Vxh1qmWKuiwpisEU
AxXxn3+m/gcIe00SRZE/0mXl7//n1/3xmP7fY/tb2iTHjP5LxdX8OeFqGJZVBcqLZJm6JVv6fAWb
E8DW61Jr3BOqugvdR1fKgbBLJFEVrGDLAHqwalmfweD9zAbpuoLmsPA9BNWZQrR3Zqf/m7kzW24b
y7Lor/QPoAK4wAVwX0mCs0SKkmzZLwiPmOcZX9+Lyupui86yIt86qsIRWZFlkMQdzrDPXqITHiaA
xGvl8y+/5L8/65vP9rrp/283ShIOlGs631UoQa37tmxc9vHg0y/tn8rM+TZPOcOE4Ze5x8Ysmvt5
1127x4Nr/AwMyGPmICAm4KeFIuYlCNRj20wuPjgCPNi1QVpoyqMtR9GWHbbKaiyH8JDHPH7AXr4L
iQXd6tnqsJU3WllvDHHvR1p4cKcYb6IRkBDEHnyZDrMFmsGaInzxhI1zOj+VjZ98Nrs5lMT8G96H
GoZoRrm8+nYW1gSps0H3gZJ72UJfDxHcLgyf+f7QlJ9MDHltNEj0+ZfKt+75tj0Utvxb71Dr6Kf0
IXW6eVdV0x3Da8l56owPRdvLdWyK6oqxm3Y2nsyjoYcvKsUuo8t+0BROPipr2qghpB3ll/1OYJe7
YIypXGVlfPExe6PbpT9iYhGv4EfgSTqFIcYq/XilFpZ7XDmtxZw9qgxTVOxoULGO2hcIrHhxUAff
SHToLSajsRMdchHcw413PdDJiy4D4ZzK3NyE0bhrerChTiiAPoPhfWd5iDch1V+rA3cnxUawhdBv
80d7DiqJU1j71Mr5wtvfNobzsxrbUwkPGyHOJ8emLaThi4qHLm/xeTTxDv7zhzDfpu7XDwF/x3KV
pRvsWHU7l6aoDCZtNWZPrqUEBNj+E354DF/0Ay7gI/gfI15ms9Ftcc25U8lVyJ/pJaYNzN8E+oxL
SzwfI3yX1dwXG4cqQJbjYwWx2667D06j40/Ud9EyjhREpsF/sRqtXdMk35rNZ3+2NioapVcFqbX+
8zd7bQK93XyOoSxQCKZuK2nf/rzh6FcVTffsidV0aknE0epOC42Rbi2AHp02Op5T7ifNki3TAhGk
H208W37kGWW/LCqfIrtjYZ8kMdopQbr1UTV4qf5Vxx0coWrypfKbn0kU+V7S5dhOadO26bk/qy5L
EJ9UxMhYSDJnu2wzlYFtERqA9Risp343ZHioKKf9wUwlCD6g3sd0VozSpRCQSkMuDaxE3nnVb0Ms
6SjsUi0cwExX6rZu3opEu9aKZC0j7VGfwCiY3aF4paYH75TLbw/k62OkcV1UpqV0easgD7o5akcj
1h4NPfegne1b9IhCMq1lya3wm79C+n90cf/H6/jNFf5UZPz39sZ+86/8x7/o/+G9ft3J//lefyzS
Iivy/9o16Zf8e/PrxX79P/51sXOj/8uVrASD3W9yEHBL/3WvG1L+67pxHNtxhRD2dbH8z90u/6UL
VzjKcQ2T+WV5Lc3/790u/mVicIW3ieUI3ULz/Q/u9mvO9H8b2HV1tpdx/Xs4nBjAu11J1ogXW4f6
CVyVb3jxiFtxnYOUNfnquJTJd7KetxnVX48zBeRaXbcoFOjXk/KXPHrURKRxy4RnLXVOxVRBfO1y
551N+HffyTRtwyVikvg5XT/ELw9JM1wYrSQNz67ZOMTNCoi7cJzlXLgPOdTsdw7Bm/LEX1/KcQg+
UJMKhyDu7fNCqxPuNOEfS9ZoLhHDtetgMvBHcziS7KzVF6KvgxUM5nSf64l/x0TBvSgxQgsgT6/k
GD/qo6UoQ8fnX9bj30RH6vroN6+Xq0eXFD04pV1T3Sb9hdSxhDdicY7yBh9B+Av7USU4l4zK3pQV
0vKoBEBXMWu1TDZlhFmcg42ZB2xOgyQ7y22aaXewnIeF7vYZF9HPHiIdeQeeVMGEzxnCq24TJR0y
OfehQUPtTXFiLPSs6inEDI80J7W71PamdJi9oWoAZequeLbTQfvrH7OMUQFfwRanzIdoZZxeMrBr
2Lw6zSZVAryg09VLP/fLl36bYbfzRfmzcyyC5LFz1QeA0R9NNGsbSvwleiQc8cwh6feRM4yHSANJ
nV79e7pSFCsd0NfSb8x5L0ar8/xBDz1pqlODHnPXGbH80LvVT0zZLdd+wcz3pUjqCk0TheLWIUm3
K/czKMAXszfVJUC/tsIBEWrGnDYbfSid+7aIPxSdpe9Fz2juAP85hzYcM/rQG+CT4Wxz7WfjuOGG
ZjAdoieM5ohP49bvCF9uDCpcV7ikC7alHE4Ry2J9vl2VcOBcfcLv9gxp5gLEDSFtZ1uYL/UllDqI
UI5z9UwLykfHsdPnqYwgPuNQ6rMzcx1FnpCt+ZxHCh9mzSq2oYTSXcYt5pSpi2tHG26Falzvzyv2
7QX670/N1LVQjiKnuVWP+z3B+aD1zdmocZZuAeQskJYlnjXL1T9/kmtbpE6kNvxCN6dE4PcoXCOz
OZdV/FKNuxaIx6LSnOqd6uXtkXd9Dy4gTZ0YFLX5rSo87RrlJ43fnFE342jN0G0cBe+Vdt62R15/
NiWl4RoSXes1yHz7srM2rNPOCFoMlum9jIySQGiY+pUxE5EJY4WFeWvn6p1S303n9fpYB4YaAa7U
hUnqerPG4jxAGtYipsWZtF8K0ud94uvbobI/4HlcPWQtCQK+hZhVdszq0XxiZPRnqkdw09vZeeeX
vinb//VxpOBCJfaSnCI3t0tqI4tGf9qd2yHclU2EeeuotfiatQBsZPhgDbhkDq2lbVODiFC35TEX
FrKmqHn48+K60cq8fhTTsISFb6IlJBnq2xeilDH5qayHc1Gba8e6ruUh/VZmrfuQucmXmY9zhHGx
sMGsnOYCT31Ln3eo4gbm+/1HGY4KDjTu7GKAP9MbGGqGH203Gc4ygcNcj6BY/TSy7seqehnC0Lqz
4qZ+Ehlsxtp45yx5lS79eo3wns3r78oytiQRx/XG/eVGxUNyTOygGc65SXGqQbHhJQVoHkTZtM+S
wTpUKNXXqmIULkwye28k/kMVSdgO5KQQg+UdtiYYXybzOsiEPNW012CpRJfSaD4PcyPudeXKXR5P
3woJA8+4Ktqk3UFGoqxY9+3aF6F1alQNzS+kXkoyU2/RmTun2c2+h7VoN2mp8Emd589BbEY7xh/v
KqC070Te5uvMyK+/BbZxUgkhLUHhxdRv2x/FRBSgNXN/JqQa9oMhUw8H9xBb3yN60eiIGNYu5+7o
h1pw1IxDAxXhgHefQqQdXZSWZnuac6uiGKdz17nDZogHe68xdH4M4vHkKyflUi3DL93wEDXKgMKJ
+RfjiREgkkp4UI+xZcNy84groogN8+yOI8N8sG2Ar/jjAxp4CAtzU3JGOyc9qQWOyVW0Dc1rX9So
qnWsjHalQcHZj4YxnRgtwDW4MR8hB6YQD0u5nWsH1aQa7/FVzFMFHmLS5TZsIMCY3ayWZeOnGIsn
3Z6utHq0Xe2cak67GJL6h6sn3VpzcFof+w7WBC4Gua+t7SrSIBmR6uaoTg5zZUbPMU4ZRmSDtRsF
IWEDrzCm6aHSXlvLsX0WFRQmQzP7zSxHHDph+C1SsHL33aThX5/rpVeVRbRpG/0uhfn0SY11BsGk
oAKdKW3NtNESPqB1KjOGnRKGWuoBu9AoAjdcX99aNFZHjQCMVwZp1Tex2PcpktZ6kcEDlF5RQLOg
En/pUR0zUq8WSpXGSTXpCHI4t3CYMRJy2ADvYz0+mNU8LLHQKO9e/9A+ZgCA72wLhhTyZ3E/Upde
xNhe3jMSUa+mGDphNL3MJYa1QgDNKAxjM6eQ9LDoxZfFiK98YREcXZX0K0dfZmPmHkVVmd4ocwTJ
ZuneEVLur3WeETvnhZ9F0cq3NGer2cbLGNDqd9JwXo2OaZ7rgbnWSO87D4q6eb3edYi4T/lq6hpv
KK54ZA6ovXslsyOrPgXj0zhm/UNg3jtOHy7AXmvbobafSsxpniwLArLWt5PX4jqtt2N9Bsz0PPS5
u8ZJE0fwQqg1TjAxbtwLboDsIgZD7O04xQNWGVg816a/0QwL0uj0rS3zlpMwkAuitJ8wYfKDCoEz
uUkQLh3Xn70J+9WTnfTGQrQ9fNAorw6jYS5yqB3AC9SPGDzCmvnxO6uBVZMbn7gNj7Vddrs+Nstd
uZgsPfmBy/TWz9JHOr3JZbj6k2pufQpsojm0tsw8mVHuuWbBfm40E9BOlN3lCYdXNziX2K/bZegX
cHwdea7Stn4Gr/mUzLkAyW0y1859t57SHLa3pdI9zCAK/X7PsI3Qi6Wm1fYWoOkyTzK6ywGGq+zn
aelOtP7MQTrUSxuxEpTN8qzvv0psOBeIYh2PgVTXS9N8WjGApB6T4WcvOAcL2bkvEMAfrH7+4Lph
8YCTW7ihwj8eCouTJ0iDE3M5/iLN5ulJaHW/tqH05cUgz5no1kD/4ElrH3IymFPLCjJdHGpL+M6X
kP3gBaPDGEXUH9xAApVLshV+2M3SDBx/R5we7mDfABUNx3UVOw1+sdWyzzN1qDuM3ZHVA4eso2r3
+o990jQbzsaDa/jzkzZs60FlTzgcjks9HH6ORtKs2crDMlYRgzC1h3RloYXWQ4WX/WMJSmVHaHgt
+jDPYoflR5zvD1pTuIcA2hJTuQPy60M1og553cFhnter3k5gPTE9VCd4RoOOseAnnfIMmHpURhAF
gjn0RNuqBXLnbinsUN/XIDUW8NqcpeptcXb6uLnzLXkyp74Hec7kYp7Lgf5yMAIDM6J7TcMzj+D+
+4Qn/RE4upVXxrJ3hQdejYWRuh/6wvFCx85REUXdmmK7XDBN4R7kAHeo7ZsfeRluo8IHdyis6OBU
cECiWDzgtCxWxfex1HrufhPKkZLVSnEgngNHcPEwvDFfHceZrAMj3tae0eKOEGYgt3xf6w5oQ3vG
Z4LyoGsem6HbdvVgr0yzkvuJGtbGDIszUWx+EXjtxmCHkExVKxeADyCBjQ4vt+GXDzsn/OomuNhH
pvMlilV6CmO1a7ohe0dw+rY1+ppPK91yqG3Rw7ClexPGBVVrG5kwonM04HjGHnmKHe3embphaxNv
rhxpfdMc2T1U73Qxf3+wpBJDDVa3bceRt314zYbym4MQpYCOz2YJDHfVAsXwfWxpZZle8Q/F91Qv
Uxp9/E9/Dhn/7uHUefihzWv9UN3E0nOUUrjDeOoc9nYEESXFJd6fmShMKgwfh9ijwmustV6Gm2Eo
v/3jh9suLSZbuIbSHXETrjY2g3wyd8Nzo4fhMslztbKtAQZwk679EUt1YUzacmr1D3rka++87xvz
musL5yU7Jv9BrEQD7Fru/CW87DJBkTpNorOftSk+0J35mHX1QeD7h812CS2CobpSUql3OvgxnY/r
1p+//+ua+jWqI7glmiMblASGVMSuCdYvH2EYzViGs4/mcpLAj7DwVXNUnW2p15tO+Mk6SmkDzUWS
3tUWJujW7D7GQ1MtAsOt92XHbS7DmgvUMBOC0J7bpg84EkLtUhTCOBaW7l+Myn/AEj59jMJ6PFb9
dGcNyUtpRfEHOVIXSuTYQeqIGc6hsbPLmh/EbRhKqBBwnt9bOB1MauHqWQc9y6JNEycHo9caTPHH
8+gi/mvMVj5NAzNZbZKfiyzrmLKTR7vLkx3Tnks9qHzGsROIUvE6oaSFMTY+7GPnh8chCI+T68aH
OnQ9Ta/Tha9n47O9i+D5UczCLQLbbu2ecURoTfKspxUj8lQSNpQ2Aq+ymRYKHKmObX8yJCy1HC6y
ltr44LsB40imO/F7FItont0NELPrMV9G76Sk4vfiH2UPonKdfotNgfzm8LAnra7iDqN3XQeR63eU
sOKesXejSXdhmkwb3QogNyoNQa3sPsxOOdyFJYhiOhLwodu6WOr4oe7L2vQI8OoHMOQM/6tp5bMH
9jh6Oks9x8jb1sJ+a8FvXmSMSJZT3B6LwtfeqYfcCCuue4Pvw6GgBAGIC7P+7cKkwVPAac3jcxQ8
lDNBKueQu5z1QV8THe9Gxh2X6kr/RDeAcbu+GfwMzcEYbBiq4opx3Jc/b5VX18abrUKfwzUMnbo1
7ZmbcqdhNpCFZAl4jiGJdRCIZiUtjWi8H+Els2MvlFwtzzK6dlvUtbvLuw3OKjthDcyrOG19aAKN
0e5+lZaiPzThPKyiHAtwxu7AEhoCOybVPmgJKOauEpuZWHQ1BBmKL/pFtgnKgg3ANIXYWINRejEu
+RHaWwPvkY89jLFq0LZ64sQHTFd61xO6sTOpu1zAMjhenTXBMamCTW1B4ioTaF5RHBxSsOyMC3JJ
dkPRglBtCXYcX+1lVUGkbBlbtbIr3YqP2GUloXrLhGelPWPlUx6C6x+j0WIyYPTlQx5OWy0nrAtk
3awb0levN3EMYU8tc9weLo07fW2K3lk5Y+56uM3fN7ZTnuIJIjDckTMTuvhObB71vobyaEx3Dn12
zEFW4HXCU5PjkMTwKlPhyRis2jLd2q2NoFUr9QOYk6ONJ6InoEzvKDqswPt8r3v365+XwY1RxnVh
ulScTGoc1zq7Yd8szDCHpZm0en3OJkDrgbURpYzvE+boF5GWMUcelQhJYBcPhgkMFOhdqnkUivVn
Q5j3rkbWaJH92cb40nbqkjCgvIC66b5zsuPpwA55u15d6i82HWBXoGP4zRE4sk1dS/MWb5j6wTTB
gJim8a3r0hTYS2ns+aCUq+d7rbONfWr6kJeK8jxL606TKt6JpCruX/9ogiJhNBN6Wq/a8NJomYZe
a8v0LqwTGxOePK4Q0ATafHGHh7QS0XM35JTBA38++9Jd0qkt9687wPLbaRXnEI+HXBerQISnmlXj
wV1mvjhuokM6Arcos2lYdqkvlxBhvlY1lfqqTTZCn6pdoVOUj8qqR3Dn4KdfCechQTDUhdD4Jrv6
kGtApUVlfGMSJrkz4o/gbbonVZb+hoA0Xdlz1j/NGXR6y2pOXMxcfPN1QKkEvZcXgbEUmbDvi8Sq
IEMyvs4p9GC6tYuwwoHyJLGLFjLbuRNK66y90wa8CvImbWEKgTgCk3jsHR0ezwyMNQ5ii66DNhxA
tqZkjJxNJEQpuzf4UMAMx0PuY23qyTEDEInsMbGPTDU/JHZFgDroJhGzhKyrwSoIXO0SYfW40ALV
nHJVfStmy7kPVAuyrFLBWWviYvXn5f46j3qzihwacjzFIkD5LUYRfTzRLpDtGfFExqQuhgHmDJ7U
0kW7ctKs95o5HYDlFOWpLjO6DKQlfhUz11Q3mFWJQTJjX5e7NhNIfVv6zxSISJoC8ww7PqeiBSe8
s2PSZsNdpJEuL1S1LgC9/CPWKfjHha37EeummZK/57YB+jM/hUfe+d9s2Kx7GZgaybUOeYUS4Co2
tX6BC8XCmsfiRPlsXPmp2907Xb+XUW7d5Zp0d1XEpa8xX/Lnn+u3Uiyng0Nf+noT27rBBnx7bRn4
q9WyyLqzYWfWahjkCyBWXrKOMxQYlTN4iLafNkEdUBSqfppW1N4Zc9u/E1rezA28nlK0P9SrRkqn
AXaNun+J6zRdA7hX+N3ZTaojTZAHhwLe3egrkBdW99Opg/5rnNKwDcydalv7kpTjiTrXtwEe6+fJ
HK5QY3Qws0JxUaXa0QqydTePXj7Hz/BdpyeDEfj7ouFItux8ftTc6bFWZnXUyxH6ZFS8843st73/
6zdS9BFsirF0SFiQ1+Pul2/EmLyrlbY2nN02BZXF9B9Nsaxduz1j8ewr/WCVQbqpO4srBPAizNKu
XFOwa3aUJJ+dMSCA8UsDlmSAyYBb9Hg32nI45sawzcp1nDfV90of3YVoXg0dorNejJDo0n76LIzi
Ejep3JX+HNwlvotpRyvGtRvRBcS+I0dQrDF8ZUQfx2TuPBENxsn353mdM5eyEnGBZoyi5wezWvrC
WSXIc/YaHTlcZkw9X6QlNlRO6nDYQLdtCzAEDukStL8GYpQ5+/cTY+NYg1hbNDt4u8SV/1Q0FbMw
MCWUFetrLUvmbVTCZsadzT7pMc72yB5Nq8apsMnPBFv94p3VfgOEYPoOeQ+6Ut6GzV9q3JosZQjA
yBkT6wK/J/WE58dOuER3ovZhDIU+LC1jo8fTh9dwzXbwPpDVbuzceoX3a+XVkASpLGaGp/WZSZMk
meADzerodNTiMAvUPM3M5gUlEOqOdpjQPtGSVVdE/lZGydr00+bUtqsmnfunpgvbk5vC3Qobw2sn
wsXMoVxbQ5HXa+xeaqt4EW0Q4bcDbC1yZXyHdO+5m4KrH5GaTiOVKpV3LkYHcnyStrizS/w+/N7v
9pQql7IeP2t+z+rB+lEDuuqbzfdgAFCY+ZProTXb1zncdNrw1ZJOPYZaGYdYnrYrA9sJqwa75Rta
hfuG9XEWoJjMidFAPT0Aqz7PJm3lTMONgHVpzwdqn7gT2CNgG4pdm0TvtsLVq6/ZBEgoC4LgJOqX
RMbTKuxnWsZjpi3R3631arL3lRgVsDuQobMWPNAvzqlmaca2UDgJBlTBr05VZaDtw3Qw1pUfNnuz
6Ssg0wi0slTknlbAGQdXD4TKdVaFEyNvD8Anyrxql1x81rbPmDkz9Pj+KjFCgVQfsU0ylsmpHqbo
btKjDeY4zTtTbr8lzUhKTLIpi/Y+Ggd6pW/PAVlOfTzaobwUw7UOOKWxF8jpC6ZI9RKzOrjHNHJl
no93Vjhf6qyW75zxtwWL1w+AkEOQQzjkzjd5wFhoQvhtKS+B1b9MvfsxiGhulmNcLNOwXDTCBUct
78kv5ebP++2223l9Mg/m+xO66Wy9t1+9BDSqsmmSFxNe6YKG9sY3w0U9Z6c22NWR9SXLpvOfH3kb
RDJP79rXFAxHIYlbxc0juew45+tav9iNlWxVqvZp5yRLZGqg0Piif36avD3kecb11rxKfpHf/pbF
ZnHuw24KzYvhZCvHnMs7S5uyldlBgwtKh8BKK3alKz6PXfXsTHrL+pVbK8+oPFJSgNJprDOAuYyS
LPxSuR7gqHxVFiLYYHnwM/SXjaUspg4c7QDj6hF1Ba226DnNAEkNeMZ9aQ0NEl3lasshglRu15Ir
BgOyvR/rlzoIASQXACXHxsoe3LKdTm7zM7CupMKcmC9pKp6JSehy5N/3fLsd7wGW/dAp0699TpRl
69fWcgZnNA7+eDRVP2wo+p3Iapr9aCVfaCJZ21o57+TTf/fDcm9K1FXSpH13Ew8gxSwxxJzMiz3Z
8IlRWYooId5s6kOPOrZwuUr+/C7RWr/NP67v8lqdNwwHfbJ5OyLRjnrGdM9gXirV79s0Dj51lSLm
zo4K/Q9Eydre1xkXgNnythpmE3HPJSCMUOTP2hFQ4WdpRsEut3G9SjLNwzfMPoYQeldyxgYtKNxh
SWmd5DrQ692fP/3vW40PjwEZsib12vF8u9Vk3vgO3kjmJYubdpH7/S5x0RUE1s+gptSvD9ODYyTb
Pz/0N0UVP5mg/qqbKECuyt2b3YZrdtGLYbAvdiYHejG5v4kKWj4+NfSiLsMHqoJHe+xmuvkZZhux
LZd+P2+YqJi8wpIJjf+4X/ut47/zNv/mpmdHIvOy7avegmrh2x8kppnddIJjt5onGvu+/li4gpaQ
Xj72idldUA0d/TiSVwVdsI6s6Wca4GwVh7r07LxZ6ZYxParQXkSwuVO0EV3tNy/v/H63q9ySZOWC
Si4aO4VO8Cb6TgLbStPB0XGrtew9HzfYNu78GRM8PKOKzjkozInmpFMnOU3luqLNve5GWmy2FAdd
ZLhezX69isKZ4dSsNyDY05R/70Nei8q/plSWvBb3lc3bRqDmvqpLfolkzd5w4wYbxQfTjtRdV4UB
/ONyFwbYTLs0AFYB3Mq1Rfq7CGCBbquxlo8z9od+KBdFXD4YTLR5fThEm1rP9UXUj7g8lLX/OOjR
Lq9N+zTQb6mp/z1YrByNyvuXjk47QEN3FzEPfZf69EZrI+yfkIWESzeMhBepSi7lVUcv5sagt/KB
qbZPfl52W8OYraVE+34WTvn52LTjDzWUGEgXuCUEcxKQqQ3RYopDa5fWA+ZK9YjyzDE/D+WceOWk
45EuXCRiU3yPDPI5hAS5aSBkLkyK8ieo7A698CD77Eb6TmgXSey8LyYUdHQ7D2bTBtda20zWPLec
AxE87ib+otRgfC3j7qHVhQ32MGuxCEu1/esf2SyfbQqt9zU46byrqSuP3JqNj8+gNiaem2OijMVL
/S3JcUCftT3+3R11pCLxcFdL9m2FZXdVEgmhZdqMYsIPrCuSe+TeRHf2eYy14oL/OPNlloKaYzNR
7+oCH30ZLnJstO8pb6anPE+J+kK32+sJMhEk6eWRTX6ZkWOXVQdhvBuO8ZVzq03Tnajs77IU5otZ
xkWH1aGIj/gGZKjBDJKvaFr3qe56o2NEjB40JbNM0dGQ2D8O7vfXMkY9yO+2HFFgXtUYcdVvYp35
Cc3Yh/54Mqaq97oiaAAwOi+ic7OzBnpVTHl5rCuYy+YQmWvDgTZOd945ZhaN8SAav0Y0pZaxnw87
HIx+qGjIPafXO8/SACKFY/GlKt1mHcjPNLezR3w0G2YndIXayHgCFN95JDoZ81vTgqGAXe3LZx2X
wmNBY7IecPwttWmt7MV3eLf9Yxol2TuhxW8FZcvhPLAoK+MAbqFWv2n11BMaAke0yaM+BygW6n5e
OQPeZWPubCLwKns7mupdgWGAqJU6NukxnAO572SXYM1H19c3cQP781nwalD/5ijgQ+FySUKLWopY
S7w9VTH1t4eWOuhjM0f4/XExUMqOm30vDHc5+epON+Lmwdc3tktVk2ocJpYh4ojQxVsYq7fpGM+F
vmS1Fc8O6sspUBDc12Yvq7XhF4DQS+tolDB5R62/9jZNWL4mMrwmd4pVMZmLeerAeEqZrjjznX2P
fG1vpwEVtMJ8rAodIYKZjqDRguLgaJKKlpZOx74LcYGe63WNcnExVxTiGiez7l2/9aZOjx5lGu/r
sNN2TEzXC0F+u6SHU5/jydlfZUbLLlMtYMn8RTl8X5vxCUw865X7efRHiYEkyrFSmTQwlLkrx5Xz
JKvSun/P1//G48d1r6sCebqiz2AJVF43N25flVlTdWbyWLVqXCST9V13fOL3elPL8cg9E6ytodxq
lUZ/30h3eineWwR/uzJRyZPRCAMB3+2c/xBFYUMGnzyW2BVC2KGS3+j3wQ89GrSDkdvrGA3RAg3Y
Kh3SdmsacpGPDJaY85hQCR3fWZS3+Y3kB+GC55Y36Y0igHu7Jg3MNCLT1sSjo9dfx06cCwdrbhi+
QTbdTwwEa3Dsi8h+p4P1W/DDc5Htgo+yiYG4HG8KPJGaEEnSL3wk6q80MzobTnfWy/qxFyTXZSi1
lWZRKbBI9NpRPsiyQw8AAWepKyKiGFP0BSv3vZLeja3KdYlQAsaC7lpGc63fsq5ry81IilK7oL4Q
vR8/uVPmGbZ5sms3+YT86iilNtwhpoz2Mp/OfVhUW3+EhtnVdx3xyhZNFr2pgHu+1ofgE5VkV4/a
RZ93xtos3DPcd2bIojLYNfyLTSUuUxQFewR36TLMy0vJkNQO7pNYmK8YZZFW780n/BY58SWZxEDj
aEpUyM7Njx/LEdfUsNYumY08Gu3JeCyzT1NnWitawf421XRAwsaQLzGDfOZqiL6XjOuXA5TyIZ/w
dIR05ScCZngcNscCzMVaiWjZC/+r7FNIs+TFh86xdjHCE+yCy34dy0iSBhjZusjicUvfEkCyRTe1
pUf06Iz1WiKf2Q2WidSMUMNrKajtB5V/oImKa+b8UYOnPmrJdggG+kFKmMxWJPuisL05bp1Pyu5+
doMs3gnTf/+tmEOSyrDo3FOEu9Vp+NY8SUzTokefVbBv1d1ongImGNdZl1PiL97LRX47pJBeostw
mWpFdMxbv205pUY9O3U4nQlH+5VvjBL3SrZD25bjp3GkpVBGwU8hvqQZ05v01as91ZPgHW3v6wb8
9bJ6/RgErBaezYZu3J5TRtZNbqLq8ewnXbieRrFKKBhgkAmNHtp4ZJg+vYG6P2NoCOiycqm9oQYa
KNseWhmpVSGV8ophwpmsQHznaFuKaR8r9Nu7wq0ZMq1Etha10y/7tAoROwb3ttWqexyOB0+GymAq
I1P3JBZAm+v0c9AN4aEhowekraaXevK9QDPdJ4uZTj2dsQkNN8wRfuhK5ezn6jkK8umS5sbMxGVz
tqpoerBZOktGegtiY8qLbkdlb2zN724+4owkaEvE2rdpNKJnO5CrFBn6e3HJ9Ti9+VUdWnSo1x1D
OL+NBkW2mociGKYzGd2w9TupL4JMlZ/K9CmyBC6u0zmERs75lvkr0mi5kb6BC0wM4PzP0chtXsKs
s0EcQTTIIUy1/eYuzA2nN0czSR4Aeroe8rQQPDaGqn9+ys1UNX83ORrZDzoFKRkLu2VPKa1KnQaH
gIfIZVgIz2T8U0Jfo7HXrcYw6r2+UabXp8lnVXcoMkarZfpXAhSxtHIPKF2s22LMdvF/M3ZevXEj
4bb9RQSKmXxls3NWsGy/EJZDMedU/PVntc7LtX0wvgOMMFFqdZPFL+y9dpI2+w5NWuMM1j+U3x+S
+d8+FWZehslsG2UOlsM/3QuD1chY54/7XAiPu409NGiCjEeNUKe2y+PVUF1U1OWIkjLUbrBKQ7+L
mosyq/aCm6i1vzeGrz03JqwEV1pre0rWqh4q9ACJ+PHf7ynN7Z9XkcFFhEjd4Q/KmD+PiBkXTqrX
iXNTXfw1S91d4YzDl7p3nI2rGFjoghmLbUfmm68bW9/Lv49ToZDaJzsrMbTDXCT9vhWk+VosUFjn
FdHzUAEVTtsoOyk15/groaXPzGI0J7q0D6Vwlsi3jGY5UNKZD24VN1u3UQ2DO2L79HkRfLNvSIdY
jyct7P9SZRvYZEgbPCKJ2hJhmxVXDiL6EyLKdTPH3/AF2GGZkQ0vY7e7+cVIbKbV3ZUQI+Lh4qeo
JJqb2ej2LksNX6bF1pM1IxDk4oxCW2jYQ9ud6+GVsC4yZyk2b61rHbWpH04W78eu7/I8IF9rCjKf
tA6tvFH+Gzem97AqooWDodKY9ZvytFRO/9pP4HcSJPxpchwSU67n2OvWnUQVkeRpvLWbpFi13sLj
LKbIZUS4yz3m5A1PsotZiA4NGTudxMTNXo3pPcnkOlIxSnBH9QSDckOXdYG8sSzLvVEbZ+mz+6jS
ot9PZmw/229xXNeXNk/Ng+SRtOEOGcYe3cdYczTmy/LUp8BplSXSA++X+9omxm5Osog2oNPDyWjF
JZ+ydzAirF/ybF5FVuXzWPVoewndO8w9rV3NszmMJt8/M9umHbOjazYMM8tqL336+JJgTUYxdIof
HVoUu8VBT2MjePSFyBfapwk7EMTzLDt6A0XM0N8Nz6ouH0d2PI/L09JOv0wnvoxOq7ZuAea99+vs
7LM8CT2mC0GZuLCApHHNYkeskyYHsSWWCWSzToCFOfXHeim+OqzY6Rzy55b1342NQ70qekecevOl
LE07cOF/nHU1tUfmADe2mJ8FTtRVwQZtQ/zCSAZD7gWu7+lnlTUubHRejtXJc+qkW/L2/HDuS3fV
tOZ4KXXrmeV9EmbsYAJl9ss6H0FYD3zXAanqiuwLimEXZo3eFW8D2uWXxPGuns1O6WMk0+g0O71d
V3XIffPO8KuGeHDRDbUtNFGFKQmaJ2k27cYStQgTS8TPPAHXZaqJsxySC+G4/blui2ZzWbpUHKNI
HPnYprOWwNQenGw724bcIWFG9lWMxcZtHRUopjkHA/E9roB4p1odRJVlKiAQeXos3e59TqpXZ8gn
Oku6+Cg25jVrMeJjSTE5jTSih/HVbTTr3k09UuzR+UVhOO8eE59DL+WhlH1ysLhYmoh1mBj3KQYa
cht4NKu5OmZtUu/Ad4o16aDczBgrV77rFMemM9sg6bXq1rFniwOl4ijUjUyDxmK7O3IyoGW0rbtj
XP2JmwzxsD3xOBBzs8Eu+KUeUPUSp/m/CuUx81fLlFqnXF07vSU7zfe47CF5q8ntV+kcgyImRH5l
ZVa+ztusODQI7leY9/ujXy3O3nNrf48wvemVdR278luTeTHDN89fY8Bwz1Xj2Mc8FyF1S3tv2G3y
kj1E+YXVbIHSo41C+digWDpQvgEEQ2sXWMOUHqdF3Hg8ZYeuyO/jlBjBZEoZOlUyoLHlTcnmYTqN
uSkDb6irY1RNgTF10yXnAU8tKR7JHVZzpFIe1HLDy2kVfXfMBu3WJsn85M4+tP9x75p+v2rNZqT8
q25ynhXts1DbfjwLM+YXzusGQHyxmobI+UKpU28Jgcu27JHLU8XejGMz8Q8p0vnNowVbOZGxmvns
uLCBCLV12v3S7erJsK1is2B3YKi7zJtMqGv2EMprerqpLJAnWj6vk7o0rqob/UCVIt4amu1cl666
6P381PW4prpaOCd+jDoy6gyGxoyfi2jpNzHbkUCgWXsUYjA/3Ny+prpurdh5Quzp9W0pmvpMX/gl
i9LlULtqEyd9FkZlpsF5F+Si2AhxYl2i0XHt9j0a22sTl+SC4LAhmDbTdwzVcvAHCBsKB2YqN2jx
nJda/mzhtkqi/DzGSueZxCDkvx/QH3OE3+sJVoWsbbHVkRGOafr3plq5k2Rar5m3Zag2edsZqyjt
YJ6Y+Sta227fO661rdsFobOcdnzuzpPQsd4Kh5RbMmRPY2OwdmuEs8+79BiD8dhOtgBk5uffHRmp
YPYqezvEtoUgJnHWVsfeHMfvsDWWpAiWPr6V9U2PWv0ZspzCgNM8WyYZzsny1nvxmqdmc/b97AiG
n8KKjubxxS1luzG6bgmX/F3muvsNB54X6okV1kplUE3SGWWNiP+h9vjLYWnSYZkUw4zHcfP+Jbbs
e3RHQN3lvViy15yR48rvxCtbuq+odyChERfG8aZ5QZQyKaIIufmddAMUrHRl8z9oKg/a0O81+sPe
biCPe7THBgXs75+eaMYeBmrp3kahuF8+ZCReP6jVMtjp0WocRLKkKM59cS1Uie4hqZyALIFqzU5B
+8zB2q1L4C9ovH3vYI2NHkxlX2zLBslyWUWXwWgUC62as8KO7iKdjL0Y8JZ//KSeeMhgHP3hW9zM
n2tdEDXpCi9k/5q86uALTJNU4Rl1lnJYrbQxIe31iGEOh5g2VRr1lBWf83zYzMgAn7xOL1edyJFP
V9p0rY0oNOnJTlUhtxOHbZgtsrsOxsjrcwvuF2+STw8R6ORU+FxNqR8zgTU5I+yh80gYiRRpVr70
zD2Sh2+aPQ174XnbueVwQDXRG12xbrqUOYnmveW23q1FGr09oK2fvEhu2lHpT5nSv/33Lfe3UOBx
m/lcGmS8cwF5f+zpW5XpNBGmexMO2al+1mD0z/X3Vpn6ytKkeMlUcfGXRzdIY0h8ptb9o6Fi2fnX
hcPmnN4OWwNzZ3qK3y+cmOC8vB/L7M7UxD2ZYnrRknnYiqZl8lFwwuKfTm5lSQ5FW4PpBY/aBLOw
DDI4eDZ7zF8CgVj2KTEtUg39na/pYKo78/i/QiTXUqEJs2/VjlO90iNvHbXq4JCusadmcl8irGpT
3X9zzG44xJV7NpTubXw9M0/Eh5on8m5+JUWVck2SvNJPXXvFLzXuSzJFdW1oTmDU+rP3aLH7pci+
NOZMJ8oA8WjnnfEJDuEDzfvc1k7/RZsZqxtieG2H/JPm2Tc67eGLl6Hac0xtWs16Pa3iydV3tc9m
im+HgEYT16QR4uYvcRwmrMuCkQ9ppZFh0oz5CZGNuJuz/4xXJxS5LM6s/16aqf1Byftt6C25M0uz
3tqEqS4DV1YzL/ZGjSq5dUQSBZ32ycmoRCeGT3OfQDaMZbMjRv0hqeTpq2ZBK0ASEqntwZxRFWfX
KJm8Z8cZ39hedyunN/LA6rX08zRhx3VVkm8//hZA1Xta0TCVrXC3jpL0XJPT70DYyGuaV6GVsblN
rMI/o3juN4Pt4eZNnlwQIGtUdv1W64R5ZshPZyTTlw9ShYUcb0wdC2V35m4Q1hVHEpamle+1e90s
/Z0Ted80g16JCX/A/8KCM5rY9bn5RlhLAqO77M6jGuZbbtwrU6pXvUIJFDXtzjXHbxkCTvYGtRWi
mZiJA/ox5F52ivv5syNxJoCCUOvaTki3oERa1Ulqn2e//dUZbrLzlPdjmUx1YStpHqOUuAUUa4kZ
1e9LJH509BeX3tS7wCYz92T5aLZU1Q6P715drdrQg8p4Nv18uHB+WPulG9+8bmnPj79AugfhSZvI
Fn0lb7L+gvek23cJm4pYNJvGK4mFk4V5qFLjDOXEXLX2oH2ihyfhR2OBmlVUrGWWh3pVQhcbHT5Y
dk9nanYVTG1uh0Wl6SuPEdrNESPxupGL+XQu8zAdx/LkkskXeDnANhXxRojBQv008x/XmBNLw6vC
Nq7SPfyqq8FS9oQzgvBc81vnaclZPpzcWcYui1HnrpWzd0rmEvzAkuFhQ7ETeCaqz8nt9nX80zFw
7GpDdm5N/RNL9eQXW/sV36f53lUJ+uAlfUTc1MkWv8wCWFG39p42JnfDar6nVnZvxmk99suyL22r
vKSIYMNFm7TXQgNVES/L0Yrido2j2qRTHOInMYitWRv52aU9XWVLXG7nuMuPLVILfHyWeJojHMNZ
blubQVM/vajyDx47fthubs/Cc+jx/PUrj9bruSFdN8SUA7J1tO4FpsdjOg/VDc38KxCL4k10U4y2
0UL3PabFW63rw3oRnbVtavN5nCpxUxL5RtGYw9nrXehgCMDRSRffsXLDL6+K18bS0m3mymLvEJq3
touiPzJYKkJKnoSFM44VEBr6EUwGBs9k6QB62MwevfLs1kbztgi5KkGvvarMFseEFpZ2nNH0o4T/
+CIyVIN1Xf9iKD5t4iatLlY51dtE+pBbLYznfue2G8wtM1QJvwsWd/Jf7KwxUBiKMx+g/wJCgZp3
tNwwWXo0fTLLwV75xgrL0qpAQniauOSbsehQonnvmdE1a02MW95w840JgREOsXlYXBrpFJAJCXNa
equTzglLS//EqTYeyVXKr07k+oFrLdmJOcJnBsVED9va7WPPKklb2JP09RMpqHbS418Os57KM71b
ms42KmcTnXoVMbdy2+qSlMYccm6pXVHIs2vH+UU64ztXvnHsZv1npuc7pSr9pc9zd59Stx+EO8U4
0ZmtcLJ+19Akhma+NPtB028msswg09shQCWGDj7V2b9zg4TUsM7Tx1/J1nphHKFfsrhsN7wnZshd
0ocwSOZdog/JtilJhtPkTy2NTRR1nbNals/1Mqff+unFaiihmtHKT2Io2GFn9rTXQVhECxGxZl/t
Vav9LKtSvNhGbt6k+J4yvDjX8Y+61wl1mM1oN8MOPVrLIJgFWQM8nbI72n73bmvlvJrcuT8shlzZ
6dLexKBP21rrnpSvHEaxrX9RdmOgGilabF2pz8rTyHnIoeJNaOFW7O2moGfUcW4fX/LhzEfEVMUV
7smxxq96afSHhjA29VjhF12XbQot6VFkDHqgAQx49YcvuibnT1VM/hhYUXpWdit7NTcm0QO1uuaq
vlaR3a2lWZHZOVbtc6H69uDX/md0U7dkSKcfpTU8yxmgonaZqDT2sEmMXduwDDBTjqcODN15XLQm
lDl+uKg17m4qunVajM5mKlz3iflhkLiPI4kI5b03jPvZDIAly1+KFa3utt4bRrj3pWbHxpPD2Ptt
V35OkKkoy9GOk5zji08sGJLThri7fngxHXCJpMbZG/xJ6WqO5XiaOudYei4keJcBlPTie/LAAFgT
zYzXX6IZyIYYiTYvPWPewVUGZBAb99zBGRiXDAonVwuax+wjV5zK+kSImMZU5ZinSxMO6RDfJqZi
OxlDVwQl8jQ2vRH2yIp33kJWBh3SvfIi/2rbIFI4qZ3qqSni+guq/hXjuohttcVZRGkapnN5tU08
izWsqk2usJvN6WPXx7Wros95aqyWRMTvsvHYvGfn7mFv0FIWx4fat9Mny6nfRWSZ4TBaRDWPvhdU
sSRejn/2RGmO4tk6zLZ8xgSUnJIhCt3En8IxcdFakrmxmeR4refcumvFU/e+xHXyuXNH/6hn1l22
7k9l0o7/d8n89wIAKS8+jw/9JYvoPzReENGypI+94h4t7MBTzWkP/x+oI+OvjYfhoVvx/Qefy7Cc
P0kiyo86jZSN4t45GPjQtHchABW5KZtu2lYJlppBWzQuZiTlmtKsde2V2ipP036HpwI/eb22DRGH
ttMu4eBXdPhq4fbCwB/6JcptySnSgN/OuiX7R2P6Ebf0eyNPLc+GBH8LKxJ29r9X9DaeAAUABN6A
MNe4EE5Nkesn20mmoJ2sdod1aiZnAeInCaX5HpA7ton6QXpw8fMSUxoY2TRuPwhPqv+iG/V8ZBMW
Fp3f7PTKgZjhVPbKqptqC0Lpa5/1PpsF/S3Rq3fXH+XKM4rqYPnyk08FtGpGxrnT9wGYw7Uw0iet
a9pnr2z/sfP8X131n784nxrDC1aRPgaX339xszIFzuAivaNUuFp2m2C9IuIyr4wHDG2Hg2oONQAZ
a2AU0aGIY+3gqmxfmmm/H5uu3TnWTJ2RaKeBAdepmfWrsQBp1lW14xu9Zm2rbzqsJiQ5nQofm5Od
RWPoOSC4XCgGnpdx9BgTWwDk1o7VoF8pao5f7BOW7ucveafJsJCcW5ZglHHMYn2nyBIMFt1hQu3L
51rvYWVayPFdUjGPpmX9chOt3AHny9bTZB3wksh1UhTFRkRYqdoYmNuYtIAmOK5xvzzDNdH3o9C2
Y1fNh7YBOYoL8IPsllrgczvLjDZj671EQncej8WZhCHka96nxfrkkGNKDbXcmscBMfQ1Z06C9oWJ
Aqf8SBAjWjlvPKaFQALszU/+bP3I1YJDJ+u7W5sx2ixISU3yWJDUu6QhxJQ8EPmQbKoJ4lVatPNq
6GQZYCYrduZMJmY5sS9kKYK3/Sbksk7c8inCNXiyshNtr7HV86Y5pWpeVs0DSYfYG/m0zmXFds5Y
5+WoAiPy240jqQIFMhmcQckYFrNNVUvVHE5u5jJh9qmvSMU9SAekhw1mN/DUgJ2DXfq2w/i59kCY
rBltn3UvUxjmHkdMbpNGbRRkMGVZeUl41uRjs/3vU+3/mCX5SGtAC8CgRVZr/nGsxbZKmWCN2X3o
82bl+8ZnkjR3rg5uJqrFAHoEB4ehgRiBJAFsJLIRGpo6tnVyLz8U2v94QX9PBXwUvjrqaJ3NPtKj
328lkOQ2b2tT3vPYm3DvsE2M5mIK7BkRRa6xG2MzWYQ9mJKJ1CDWdfOvJM5U2Inxy+KU+TECFRSm
emdstJllVQdH8FXL/pkh9n/MUFA/c7cjNwNRhNjh91cK8cTCw142d70G0yxNocIqqt7NpvRXtuZK
Ojq6tMn5amaV9tnzkW3U2KBs81zpzXy0ULu/dV69wR2p36WbasciNSw8sqMK2zT+2bgFNkczPRqs
1w51Gd17vyGoc8TbMA/dc+GiltQYhxGtoH91aJGCDJDFk8iNlV6m+Su8llfl58++6roge8ij4imL
brFrk3VWlPYGvSWJo/oK81V+HSqzC8yOzBseG/5XJbqfHgfnBqscYjTlW/da9fOG4TMjLND1KnXA
PQ1JvlEGQ9qxZjKhxPRpiOOjpThqrGkgDUTvRWir/o3fOajllJ3aqAoqnWlc5qRsoKAAtB3ysgb5
09XFGbCe+Li340jyLZ7aUW79yC/PcHlX9uTW99ikj4uWpnpsR0SotUuzyaTG+NHXu12WAG5U+KLn
bDyWGoZahyYUPILt7Opm/Ero7GcNz97aWwoBscrYGIP9HRMl2bBwheY87nftQl/fAtlqGgfzwWwn
Z/osT3fj3ZBJk332YIaVWJx/PD4/5ty/PUVMHv7gNjhbHcH19DAN/D/aZ2YZZibTobvLqFy2nFLA
lRShrsR9BpOG9oHYo2onx+E4u1/MgpAgbTCNsG2rH0nMM1YHKbRLjepL67whr71m87I1fZBQbVmi
EY7beE9BGDhwjHYyX9y9k+r/UoT9dfsymHYRgjGGMyB4/Llr1zQPqXZcjveBZmKN0gkP28JujFFr
UPvVBk8lqfalsP/hSfirPOPMQJZncXKwRcD69Pt7J3E1Jh6Rq3flTRPs0Tpfk8rw+b8Pp//jl0P9
hzAdyTvaa/uPs8kEsxd3hRruzB+XzTKxyXYR4mxNcZD9JfXVch0UHdx//9Q/JVUchxa/GS5C28Bg
8KenqgHg5KN7G++9/mPp9CDqMEP3aTKRBO6KoFja9//+gYjaeLd+vxJN5hV8eg8Jimv+aV30aoKy
/dzS7y6bheNEqjqqVnVT/kwjt+Qb/i9n17IOoxnZWU4LbU0fNq3bZhvFSiwoalYj+Ux2pscFVzSz
tQYlQy5GBqfb6Zz+ZMBwratGP9WeOQQiSax9sgzuyu4yAnU8BTOwdr+6U2MGss2jp0XKJZibvITo
1BWI8KQ6sexQN5nAEqli80vXZ+mWyN2tqER9TLrspZklEwrHnMLYt3H9qemAbDKoeKKNjsw2iNwl
hDRmYNbcnhM/SdHWHxPaODH793nyyLkzK05OWZ9MxcnZ5j6JIuR5xLHHUjvRmRnbGrvQ46gZZRLs
nXj5maESpqxxzwOKEjizLuEtdjPsqrFjJeLnOygXyA/EWD52rpcpUhaVxPKcaOIHsW4xjsUx2bOW
W6dpu2WmySOs3rOciNaLLr50qW9AxTDzE2aZNePvICnA8AAYCGn8rKBX+bLtgY6RlqtYYLMQsuET
hGoS31Ufn8hM+DSJZb46evdjctNmNbjeeHDkL39p5ScP3/QGb3Csa/m2i1T7tiRUKloU+i1Qp3ae
5ltSExg+zX4EsHAyYfW/CV4Ua1FWMS4OvV2fY5HuTScs6FVh5s1lSGtPHT+1Ao1+tnGbZKSrJWYk
Lbyv8AHMlbvULuJGbBZ8+EeaFLvx6nXfzdOBwE7WJ8ayT8xqPg4FWmSAGTj97a9GMb7rXpXtTCMS
gSiLjHXoIzfUtcf1XA3bIsbjxnImsOnxV8KJo4AV4Gup+EHKxc7gWuUhZaG6WiKGDMXyNtk5ISTM
NAfSlwKpBrbK/JbKZl1AhMQIF0ysDJfCcMwAdzm1jeQKLXnWfdaSTZMjG4dLGCBASZDz50TRZ3G8
mVRdBaaej48DGuvPEvVswggddd0llBMNcDEkYTUgcnAY19cldhM5Av7srRfBI+Mq+iuaPLlRtgRN
Fk93fWr8ELrFGNhpwZ9QQsvCzA7GYjQ7r3OnlaF1X/yEcHp2KNfKzogQ0KbnwRXVq4rrw2JpLMss
MZ9Km3G9ZxywiuUvaPmslTAUE6LZu7d9+dX3XWiMlbLCymoxD3OBOQhGUFoUPOWRGfHhaQSUF4yx
Zvd9YbG+QcLubEznUHdNvR9Jylo3Qk+2bI+NTYrh7sENlMdlcin+kY/rbeQzAi5fTeVc29TpjtrI
/K0487ClduHhD8ZyAyF4eHPBY6ayMfeOXzXQKXh/G/cN68/RXSp6qyQ/NTYi5Jn73tG97yxlKcXQ
TcaLfnL0igKhsN4FYI9rb/7yZ60KnAg2dOcKUu455iAnYR1L8uw+AhrdRn2lXpWR71vN6L6CdMtY
SoJ4EvHTx+OXTuA9RyFTcS+GDOVr9vw5CzSzKzcFW4dcGHRpqUvi+yDrZyWn25gP9YqSKtosqXNU
RuzfUl4DIE5GF46sn6af7VQjGEIRvR48ovQyd3mtgF3r0PVYWJtvusZu0e/7Uw1mMGA6UcDRTAFJ
dlN2mDrrJqYp4R5qm4PswD8MRBGdYg0WUEoq9IaMPjDfE5zDsqxfezZptTHpgTtX3obdbXdkD0v1
VU8nMx2WLQu8tfRtdXYqTmv03k2gWXV26sE5hQpwZOzpUCyWzg+axXjTJRsuOnnQiDI7oZhswnz2
2UR1dXdPW2z4dqwFRlNKFqEuv+LIYLTLi3etrn+m1fI+VWxgYy6dVZW/4Au4AwQdH6qscleg/7D8
yL3EhXlJlNmejJrMI9E7gWm40DJqicDGH69pNhEosjBPkEh+VZwcow4CY+Z7n5Tmt2djpppNJhg8
7hJz6+c4muhXo2XEBd8Y+maW6i3GLw/aBOe21ansqjOwCR8rfTRZ7W3ujSXwZ2aLeUn32tfNhGdn
ek840wQ/YoUeMtT6NmNlxwyRKw0GV6KjLslK4K19GcbUbSt6KihfCDmG1COWIzPSEGiku8ZM7HPr
5uVaVMZGQYqnVbAY1fri17io6ow8Fgkv+gMCb39yb3jH0bKuLdvpwDa06Jii873n/VfHQ0gRFfKz
40wHNG5yW4P7bFh9jR4ndUaWxiY1Cz7ARFxcs34rScJhej/JLdGUz0truCchjR4agYx2OOouun13
o/joQgcgJbP+lfXedBkahobkWwSNlrO9TvWgMCoiuUwHhA3TGNW0xcqT7XSI8BGSYIxEwPO7EOFg
i7Zsr2kGM98HLXhRzTNziUSbukOqLcXJHFLslDBbFfTGz9EaT4C9Ir8U8qhsfuQecVqDkMTKPCTA
8DTb01DaQRrxJg3TJbYdvGBFTXo8CJJtxQCZebN2ip08+lrEUFa8VblM/ikuPqWyaI5WEpGPmT++
fd6vUx28pxnp1Q5sxKWxPW7H2QldN/ceu7eg1SzxppXwEpPslCkuTe1x6anefgazIq9OTXuByzLa
6Mb0MaKFuo4pTrMgXybp+N1O2OJJnZMni+RJNdjOUp4xMyOldeRFDTB2SwUc6WKltR3cK0dzN5oB
BZSWp6M/yk3GLYzVC53nZr24GwAS3bYTdAgQ2iz0K8CZpS0uKakSn7wBa3BeVZ+rwXiAYMVa60q1
gi35ZiIn22NGvGrgtYzZGb5LmwojRWK+sAU+WIzmDgYUCvbBOAddk00hZT4FyBjovVp2KE1fvQxo
rJUCPwEym6+UgB2sJcyahJlcirqruUylHszKiiFWITGwGXhHXvLZs5B91Oyst7HGdFNUb4PZCWb1
6Ie1hbbvv8vcv3g0JnYO5rkP5ZHn6Qguf+8ZFk15o1e19t3wIR8h0901dZvjFZ5fatkx5xp8sRr8
dieHkltGylU1gTGmPvjvF/KXPtm0TQzV0KORfhiEMvz+Ogp6Cmmn2njP8axxSwAy1WmLKxhQ+CM3
njN9nooSIaTzL949UZd/Vfo2HRvTH4I+HgE1f7iCWT/oTLqK+d7WJk7Qhicoy76VNns7CTB+YiXA
y5rlSe9LNiEV4jurjoIxl9U1GVNG8WbD8z83IG4Qr07gAlA8s/xojLJPVP/WwRWqwgZnY0XHJmoj
seEZhHwriYxkM0xFiqJCfs+t6SVyJ/tTVLKkQc1t7nSaxTW0vu4b68weG+jXypkFYBN8v2itl09y
NNlE8e+jaMZPkRjVKeq6V6b/+j4Hfx+mDRZfc+7jM2Uttlj7jBwnuQxDCsZ5rvvtpEUMnSODisr0
4LaiZD4AhGG31wsTFrOzr0uA1fqUeyukhDc/ce6SIcOtokFcpd1zq6Ul9zuSJs0unO1cW/25QhGi
5QCqH48pP3flUYPcTN+maftomNRlMed1mkCAKrxe3/dGy93DXYLFrlRvkfbDrmRyZnyJopQH7TS5
d32RO3DC6VrjmfPS8DaE3Dr3bGkU30Rkb0Pmp6E9OPJMRTPuO9N9tqxRMGK8DhwhT6PetE9j0SQr
Q5kkJ+uJebfMabiMOZ3sHJs33ScHSWQpu+IeGUhq5vc0LQDCTCR5lSKaD94eYFT7xubAvSi/kYHF
CXs16CMDBj8SbE2RvaPzDLh9p6DDgLN19bo+1iyqwj5FL4mGwDnYWI3Xk32pWhq2xcuTXSZc+610
v0pywBIkym/GksN993rUl8jq/EicPFzKcSDX/uil17mdtFUpu2qlSzycFsoAOtG8YzpcrqIMA71e
u+Mp0x6A9UT7ZPlt+cjADpcPxyh20s2cyTw0x7zfFLki5EavJRPXxr/27fcharVd4ao2dBq/OX98
SfVhJVukQbDR3EuluU+FBwgOCx4kdWvOdo2WVHfnUfj7fbF2c4H1zja+2c0PB23EUUMKrJd6sy3o
4hmAV6tZ1A3CN7okVtsqKjrc4vZVxZ0GwGaUp2oSYIHLAjh3VaAr8haWCmiOSf7m2TLJlyYhUyUe
EomQbX43o8w+2ZJWzSc1WnCRvidhF8nqSUBzOgCRrHaYTvfJ6HUX2YxgK+m03cTclxpQ6bYZ2yCL
rF1jAmFsHf1LPtfxCVbfC4RFOn7bfWtw6YadbdBV+ctPtMCoKUvxnNhUjlqseTtSzrLLWL3qA9BU
CI10df/D3Xk0yY1lWfqvlNVqZoE04EEvahaAw3VoxeAGRgmtNX59fwAnuxjOLMakza4XTeuiyIDD
gffuu/ec74xjsDViZtmg/AieXJr7caScOlxSZ2xiu1VxoKD5d4iIszasNK8r8c1oBp7GSSerWs+u
xwIZuVPKZNElzJi2rZlWV/3yC0Ss8kou8ZrUCZvkituyAc0YfXU15uGI3oc56FCZV0FadSBPhMLu
OnTeyovGlnGG4bqrdB6o0UqsTzOipyTrv2RGMe2ZUHttymkmtvyc8xiNg6bIrb2vjsNNrM2Np2tR
5FllCIEb6vlOZzt9LDnJs1xCNQ0TW378/V6xNuTftmagSTFjQ72DPZLmzNvNoquMCUVnot9JhRQx
gBkQRoN7OGFbikBBhiGqCZ2ipCe+MIe55bXhOJ2IZP1kITO8Qehebgs1RdLkl3xkKiVdstFX27do
XxidINwUcl2cQDxYLu0oZVtLnF9VOdhQWQbbftb02wjzOuf4gJBDYxkyVecwtqZDXWu3Ptp0Zxai
2VaR3137mfb0+zvwiyVYxZIsg6GlV6qp3ICLOxDHc5DVmD3uuqEfdzovbDEMEDXjZzWSZyhTFQt8
NjN2KeONpBdXk1WNTllM2xQXzYNcV/E7ndtfN3CUJTi2MP7JENguDVFzpaDVVGfjTtOzmzE2Vawe
DGSDAEt6QxiSExnds6RZtBOy6vn3t+MXmh23w0JIufxgUyVB62KCw4/N0UaXxh2ShHyL7kZ2C1C7
Bz2FpUbmBjysAUlRPn5PjKZyIY3nB99Px+MkEXWXFtntCNx/Vyqp7BrLrDiVpJ1txDWq+uQjxMZh
8aEOwI6dqsHxljbdPRVveva170pWM5VbnGi//1B/cUMXYaoJGUddfHcXoxXc8EGPJ8y8K0e5ZqbW
ARjvUu2q1gPDK0lxAcuKdamLcRhYSvxOwxVv3y9VkakzymWcq6oIUy8bvRPhpD3ziPB+rHERmBJk
f+N7EdUm50xJ3SjBrDhrjTZ0ZetYZXSssGUdk079qBaVtCFSm8jCZm6Pijk8zEXxlahVrxapcYU5
KtgQI9G5plYEtz4AA0s8wP783JiG5sk1U25mffVd3TeOsWjBJIsZpDHfpJBI7sl20h7LkrFvlXuD
0tU7GfUu5iuTdiHdCopXaGa6NqOhCE8U94rXZ1kJWqlXn8DGb4aIHK2VBcYyRSxPTqUXBimuqvAh
NulwSILmK4ls0q14GrMsP+poGPUyuq2Axb0wfZEPQ5CepJbut0jG/pwTaLUVSvOJ46OxNeaeaa0y
DCRO+JM7codv47IGQTqSvNiRaDIkMcEUlv3CX2cQZUjnwjKb/diMkTcYaNiyGuIMr03u4qgt9/6g
694kjV7YzKe0kj7RGQ5verRLG61CcjQMBUqXEgNToQUHkmcILe4/dXPv0z78XM0fCrq+HlLbFH92
G+9xtzVeGmjJFrikeWNjvLFtjmiy0ZsnMIudOzAzX8JC8j05loBgS+aMKcAXlGuTiqi3w47VV9qe
d41FvqteAMBp59p8nQOpo0ulHcOqGbcmN08GWHLPiShxAhExHRfRh8kyGT4zfznWy/TPDhLUtAG9
l7l7imMmn4pFVWUmeGK6ID9UOnKyrEOwiwS/2jKT90KsMDeyjMcArX/gTa3Uue1CFm7N8/oL3AaH
XqjlBo1ojkOyGO0kS2zHJuaL9jP7oI2qK4SanSaMgyepZiroQ93Uh+SxHEblbLbNVyX2mhHCU8C4
75CXg77NemAzlm4EtKJHDnRJmzplxsNW25C7woU1zJFVCo1zoJXPDOWjm8ECqzlqg3LU69Tch4ZO
UktSnNMGbHnMRAGKuRQfugwlUZvCqg3aUDvKHUVZ1IG2HrUWL5QKeFDnv+tYRTqewES0B9PKoAyM
40Gmae71Hge0dDOmhOlWpYnTOw77TVRr3UbXYnXLXOaGhQ3gh9TCMIqsjWhLfSM38s0MU4sO8KEe
mS60ktbutXhGa1VXp6HAlB34seXkEitdFHYf6gUHCAhH3xESRfrupy7/qpuTdmUOKVVFlXyvAtqF
xnQtzzqpHak1HHTrSUva2yH17Q++Xh4VKRNno1bqu64UtxSNz2OM76bOxwmddz5tNWms2czrYoPk
E3NYmtz3CANOUpQv84iap66yU6eG4uuZTcs7m2go0al02pKZQ6vcy/IA1Mey2oNRMZlAlKx5Q5cN
hIwwmrWXdEfJQB3Shv1ViZYxt+zsMKCP9WrZuIYCFRGvMyOFjsv2tP5ixVdtkE2nDkwkmcbhyEgI
2Qn5pzTVmlIhfkLWjviW78fAaB7kFqFYrUvadZMbxaFKHjmPOGHaM/dR1I91gIyWFJi1/hOZ8cmW
u/aEhu4wIl49qDFoVnTvN1jZ252PXZZMjoT2cs2rHMREjBgC1wXKDvuOGBZFyeXjMGT9Flbcp0hp
tatg+WX9/+w0c3ppesf38qtVe0kmELKBz4p8AqjnbwsxciGivJva6F6VQ/mjlTNhSrlAWXO5I6zB
WW449qQfwoS3fAoDYpQzTnxzyPi2aw08Bg99Z6Iik2vlug70d7bQX+UJKtsnXQ3O9tjn9UtXVatY
TYZuPbqP5teQELotknqgXflNECbM3AN8H9D3OMprOHjVtC7f2UV/2cMZAnMFsEoWm7i27rE/TbP1
ylAFJu/xvpD4UV3XUBZmMfyMhOBeO/6Y9KypzRcz6d4L3F36Nm9KZH4y43h+WUgpTCfefjO61LHO
F9V073fNYZzKwyS/S/D7VThDuwapKhmaYgGDXP6QOSn9LITIgsG4vrUwqW4lYrlIffSUysz3aZTd
JUjdpbC8Dcjv8eqOXER0UA9RwDb9+3Lp13pF1zCCIblDvbwo0C4G08agR5jeRnFvjtlTi2xUyshy
6FuN8CTrhknE+EKp9sXixBxwwAk4eZ1CI4LNOusMo/zpS2fnCUct8dwGKAsLSAcIPHTpXM5xjypE
/+H5+1vpwbtvxfWn7Fvz22Tgx/9Z4cFLb+8/hwe7xZei+cf/On37lkZ58L//KkR4+Q/8CBG2jT94
v6EwLKcOEFn/DhHmT/htuNY8EQuYx+Bx+DNEWFH+sIRYVgWDuhbq5ZsMYRqQnBUNTlXEbfLP/kaI
8CUlArkCfk4OaAZORRqtvxxU00LJ9VgnkGFOT8DcjkRPnVtamLNsbgwqqqypAUTobqu1R5X4FEYW
nh5p+5xJN5nVm7ql+0Se1c6Pq12ka/ugmt87S14IHZaLtDlCkiPIS4xg9eIsOViV4pu5oZKNF171
LQ6IjC6YnUmf+t7/UBWvdv8YNsyBIzqy7/Sf9WWH+GmdWn841HhOGKYKQ2nNi/xphVSUbKA5WxHh
Msaf8bFegfR0LNA+Vl1qjmVhljSWzKtq0eLd2Lr00eAv5DMDJ9X0z0DLcFMW/q1VygfWHESFkrTP
/c5J5ILAntL/ZhLrm/XBRjbKO0j0r4Q4TwFGJoFhEW0VAejhuRZS5ISYP2aafI5pS+iw8edT80w+
hAXG55nZbX3/DsLzfRXrUMeQerXaq+nrH+zK/pTyA2CUPQfLLcpnJXPCu9Rk1UufGl36FE8Ds5Ss
ccxB3v/0dtz+uFX/4GR0W0R52/zrnzBF/uIW0gohlgkkn0Cu8napRzQ6SVY2ajsIU9A+/XszbcBF
BQzbASHjxlbNXSG0L2rduxq7AGRNRhXTZJgMPD9PfRngkS7ulo8/jf4Vdvg97p3rGacI/pxhO+bV
VwYq36yKOxqbFWm3/TczoAALUvGqqk9zFHzu7fp5vZ2ziiyt6K1P4NjPckXcAp03vHonoKEbo81u
kfTR8Wx2NYJhV1afLUi+hhm+6DDlyrQ+mEHx3E7NHQj6z4rgG+3KeD9n7U6z+a4jmgcTP4+UjTOO
SCpg5WqIGF/PGPPa+blWF5+ttg075ahNXIFxaKTs0JY+jvxvPXdIr5tjIPTNtG+n6Jvc4/Ek/RQp
/hJft6vVYic+Jzn+PzpIaUVXaNHFVbS1it3ygxJ41stbKoX6pu2KXYn6QsNgD5PdCc3+2s+bl+Wf
ymrzLAoXuSPQkOJqDKI7SQWoS9PYjdrqDtjdThnMU1kXvGxSfbc+Fn9rc/mPifJvcuf/h+0uywrz
u92lSP5qS1n+1Y8tRVJ08w+qMpM9wGKmT3XzZzA9f0RmvcpvUVpR+tgGf/Tfm4rFpmIYhqxAaaZX
82cqvVD+4L2UCQSiDkRFZih/Z0e5wOyyWWES5qdDSJIJ8/2lopRAkwQ2aXcPLVyRnuxB2uxJ++Ij
Ddt2qeiXNM894P/UiQuqlkznFMzQhNS+sCldhsrNRlr+rhrWmNOKbT5YsdeJqX2v9F7KrX8v7MuF
qhhE+HVZk2jVLgXqTwt7R+u8GuI5fKC2TzEoJB+Y07ReShzvZqCTjMaz2VgDQ4CZE18r6KGQquVA
QGr+VhHOvZeFMFCT0ivlW/tFTa2OSp7qYRjSYELdi+9gERrNPfpgjZaA9iVUiit0c/Rw+M2fHq6/
WJzVt3vr+rN1Hb8XBBmVuvTSylIz4RJNWIYPldEv8uh+Bzm29wafSDBp2ARIdmDOlCoDdPrSeHOd
ZjJst1eb5sdFFmBsw3Amp2S+NaSZdGaAIIwNi5RIl+IsF/WtqvF9Nm0/OJaBfZM0HDeytYTJXRK4
NtCyOU6+I/qX3vlw4u0ZY/1wnF944pGoawsY7O1XDCMsCXzemftKi8NjnJCgCegFCCwX0BfiiGST
Y7YaLyEXXHSh5s+ZHVyNDaSKtkI1I5zSbBovNAhtntvUJQoIXCjw3OXhzNuEtj6KuWQYXNwZxjsH
hovw5uXyVRNFCOdChXIPwObbyx/lPBJGHcoPiPwhykn2o52H4uy3PiIgG3J8w5VbKaDaktnMrgmJ
eR6G1IvwydnLbwcF/WB01/sGO6k8o3QsR+lrV7Wx06UMJTVDJeiNicMCMavcxlJPuWJMjmFgXgnH
fdiZbDEzuyrPROIm2ujhqfWPUyG5tT0056Q2D6KN5u16hV3cbGO5sd95U3/9Fg1CwVUwBNgfUBBf
kB31cGhAmIV0K4rUrarMTad37vSFqHu50/wIBLymEAzYURq8vdMk+Mx1JsvNA6JAdtLsJhG59ChN
Az5YDTGRaL/jp642Re+DvpzQ8BFRXvkz3ZtwShy5aCAEGP1TrvGvGkzxLDxXSdEEB1n0lqMk4bxN
DMjPSVPQw9JI3qg66T3u6VpI/bSkoSNcpkj04xdyOA/+xcfoEYfqjVrZ93NXOUUtz5sQrMwuJIMS
4BiGGKbYSHabbBMz+GqXRTXWiWTM0PK5vQ73UR8huIiKEd7QtsNGFMhCWpM2mvz572///z8b+5sK
4T8dUpdi5EtRTnUU4Dz9P+sZNvhWbD61n978Dy9vo3a6677V0/23pkvbP49Uy9/8f/3Df3xb/yuP
U/ntX//8UnR5u/zXgqjI2bnXPzp8/dc/zd/u/tsoji7/9p+7vmn9gaadx8jm+fxxXiTdqKXgNs0/
ZLBQ9LvBdKC5oP7+701f/EHTQcY2JBigMC3h7PTnxq/YfwjBm8UJE8vk8g//zsZ/YYrUAVJzgmRa
TgEgc40qJcbP+6kVC6WspFZ7LrVpvJ0NuCg6FpFhVj4WzcdCRARu2JKPVrH/XKQafIVaO5lpO95K
gbWJyiJArshJVKi0tMtaRc1qGx1slk2l2C8lOafPOTG/v9//LhqE61WT3cqQVocTTLzExVWXAYFX
AcfL58ac8p0+2CAkRP+KyMXibY88O4atnpW6cK04mIA6Dpumow1cgZUdYvs8h+6ifr2foieIPu3H
31/e8tW9KVL4Usks0zTdoDDgtb64vLgbu0yOhP88DDUO9j5BbB4UTASHOD3OdV8fpNb8isQUoa38
TSIdi2Cp6gbK/H0QhrY3TI22YTXYjMsMDHyXfc709HvTIR8aRSyh/m33WBbVQ1oqHdpBOdg2Tcv3
wWZwAP5HVnLe3bM5DOMknqdBg53w+8+4rt8/rVo8OMoC1KSVYeE0wFL29sFp1T4C1ZP7z2jy73o+
z3XczuBMY/W6h1uJlyqUORFPlqOJ5jy282mwaImGUxXtZJHbZ2ZwerEr5il+p328TqkvLw1XBzYZ
QzbZIS4uzc/iOuYA5z+3FWFARmcTEZ1BI/KkQTvlGmhnNCl4CxLNyeKIxBZOtkhpyXYapsc4awIY
SjnSvWD+LOy63tFbVTxDWrzzem5t6mnax/yQHbrD1FULfV8EBgHiUQhhMgYcOZGQ0JYUKVkda4cp
8O8ArSbnmILnvT4HC8HbJw14K2WwKmjG0g265CcDa9PTkkTtlwbP8x1qnoCQ+jn4pI2MgHyM8Zi/
7XOpVJg1FH9bsVPs66FH2a1nYCeV+L7ybetc1G20SwTTU0qu/Xrb4km/rmq1erDwsVIZwlifrI1e
d+iEjfmhKMhcCCv4MAj953T5hMEBpI/vhqPe7O0ueZDSCDL7OH01J109ZCnQVRDCD6lke3U4yOd5
IVOrQMCuQhveMz33vRUFxlc/Dl+t8VTLWfG1Hp5Ic/+Ag58JY5wqV7oFefzunWf58lCxVPDcRpmF
FicQiOG3z3LQSmY9EXX8sn5hXZJph7bNkh3Ps5HqW+YK0U5R+9mRg84BqGadEaobWzKrone+0Asa
OSubSZEBq4cCkpLmF8Fi3GG/aU3JfuYUpB4spMVOJ+F2jfXqVC+veKwz/Mg1n5c97nLHWgJ38/CR
/NV0P9Rh5sp2oB1ZFt574ZdF681bZUJmX9Zb3aQot7WL1j9yusGPWuA3EjGIj+oQJtshqgy37+IM
/sZZyg0JzmMxuxSaqQvYyT5PShQ9RvV8hybgmU4haXQpg+nff31Lz/WXK0Oug9iUxF5WpIsCyuyl
QfRlbD+rBIMqpX8jgtoxk3Haz5UBxKd/XS+GiRGKLPg2G1Dultub5AvXYtYRKdf1kRCX7dxLkTsu
NxHhZr6Za5KY5kLyArOcr8plvW2CTscLY0zHcnllGnkIN11ej7u2eYhav3gdrE5zuwQCC4+cetDx
I+fy5O/VCG2z1I+3ozASd1Ktx35GPqyZ4HYCv6cVadZ3eWUvy874pJBZf4zz0TOyabxjNu1VMJ0k
Wf2I2n7T4jpyZGUZ9y0vb4osBj1XzsQP+ICEe+24QlBsBToHySGnGO3UOzvwxVhkeU4FEzp2dUhh
zIQvl/8QTdAssQe8aB0jKKpXaxvDBEQdeVwXE5INfdXINhXctqv19ucViUkTJuJBgpQUV8FWUWKa
futH0FuiWXvr+sdTr1lbpU6Td2CIF+qm9Zo1ZleU2xp9adzFb1/zdqQ5O6qt/0z/skVLQCczkVA5
xDGahDIGWGcV2dL7PSP+5E3DsOUMOmwW0p5uWYSLYx/It79/eC+GXetF6QpXs5zil2PMxXHRKol7
040qepFTihfYZewysaq563LbTZVM/1OafuybvVSke6bVj3UfjCBFiPDNp+ad7fPy/L18tUS9ca4C
ZIdyeplj/FwSVgWouhjd50vT6spjXUwohMbuU7bsJDbUdCZbmWNFYwRmiy3BgjzodirkdT09khag
nWeoj1dFk0UEfKjxxhiTZB+mhewpsXJL87/HA0UBYCPIoYlpo8cJxsM7t3V559+uVlTQODv5shcJ
1xrr+VOfKBi1qbeiJn0Z8Am4Uqm8mBm11MRYZ1uHSYF4VbcIYQkjh66YcmpssmJmTDxeq6T3azFV
VHl4FPZ0T6Pj1jTY1Fcd5e8v9PIQy93WEGOBmrTpePBQXtxtP4h1KtOxfyFacbpNhKQ8Zn77JdHn
4Lh+AWpO7g+6kMhlzGAtWBkdXjOjhDozoy0yiWnnz/Dt7fCLqvhAVvPc2HVKD2Qvu5eTWXmMZ4Fa
hd7QkIftWZnV/KHpcai9sw7/0kRcUvl0jRdBRVq2hJW/fXA40AlrTNXiRbamL7rUZ+Q9Hcy5yw4a
WM1bG3fgTrKnYSvQlThybJp7zcquRWUY18hiOzoY3OTGTuxzxM5HHzFEZiNq8fcXAipztNNc4uI5
vrznhE351RLy/hKE+lfFjrJdMugc7sfopNEceRDhEZ2LlybSR1Zrw13Lj3VzBTSMekkx3lE5Cjq8
F4+rIdBdMqjS5WXYctEtEWlbWiRS5C+drsS7LgoNDjTIztddJuAJYW2Hy9lmuthjxIFH27bbqsUd
HIGkcSShkKArXsKCpIpJYd5sKGm6UxvmW6McmtuWiGangWNXzpOMvq7DVqkp47FMsdOo0ZfZZHPD
vXjfJHX5TsLKX302mrZ0akzzL/p5eRoWfQv08mU9Yq7rWtFFKNNK+otLSZOM2bw1i/g8+hSVv3+/
/qKgAn67FFWLvZzW+nJ1Py0Eka+osyQlGSAp3h7QDHAiMOktmznePeKbh0O+rGyVnmC/kzXPbKfX
JrI5Ry17M1Iwckrr+Z178ku6C8R8mWIF6bAg55LK/e1lBXxTSalJ7ZNPS8kjuRV3tMA55stkvhoU
wEu1PVZx4o1jrGw69FMdeKSdVmnjbcgBx+v9xTq63D9tlBF04ynb2FOAxwBVCEqx6HuVj+qB6Sp7
LOnBLEE/1t1ErTdrgm3Uz8LLySx1lEDdpaVdn2Nbzt5ZFlYuwb+X4vUNQ8CLooPDMAOQNbDxp2+g
7ErasaGJTDct/JM6zzPrAmZGPJ1d3WLTNguUamZyE8Jg2uUqDgFzHq+qpt60ZcL+10WROwh4fEkQ
vhpTdSM0374vCCcy1DbyDCX7wuyRhrU1AG7nnL2o9nbBPKu7BRabVL15HLhb25mImxhx/b4d5ORg
wpN2ILd/M7sZhHiaywA0Yhe/YL9nQJ7smpaDTFyD69TlIzNDm5Dp1vdK6JPvPKRvm6XLLdKW0CPG
Qsv/8cvbp4FpvhVWlSY/a1D2g4aD5Frrr3uoRToltSDWBL/R5W0Q5lQDlfGULyewMa4Qlg+TE439
ew6mdYrw9ovTeWEVaMj0MHg8LkqTjE42XImRc/TyOmiJZLKDhw/QBsQjHt/kSu4sdVPTb3ATNcPU
GosblWJ6owWl/E7BedHyWW7R0vBi6ELVxQlJXk7CPz1F2E/GxtdV/3m2x/IVa3+1N6uAQh1/tmlv
oSngXdeVcs8xW3PrMFf2pFoyIkra1zm1QXP6nKf64IsctvLOiszt77/Di5kMRYaynNgwOwmuVaE5
8vYC+Q4niIHJ8LyuLUIhRHOM4YXicqAF1FPbafVThd/Vo6xmQ8aMvCWy3dhGNRTw0FQrqpOKwA6J
EL1sUN2Kr3Q3NHCRKUbhlAgrRExRa8/SZOOs6i1za7Xh4NbNMG1/VKz67RraiH1h//tPdyk54dOh
w8IUACQDUoZ8WRQSYCAPqbm8xDpsUdIOkbv75YudVSYrh6G6iVLs5AA5Ax5QeiSKZLhdENZb4Kg7
HQ/vIZO6My4YmLepyoxw6aR0REQeihYtpyEX74X6am97I8sXwuNiMTg1V+fA+uc/PTG2CDUlzEry
JNNc3RiJuCnpGl1ZVknRGik64JSqpgANUlfTh/yU9xpJuz2ZFGliebLfxpsMMN/Op4PqdMtxNjW7
xXclDxvMvfe6kkiupeUow5ezYIeibTF5aS441OZc61skI5I2EujDqMnpauGVgoCpoBgat7GQggx2
eCrVNnEUQxQHJekMWNf6azGqvNPkEtFgpHtIiqFHWHvzzje6vr0/v90GI7RlPsPuqOvLW/72eZ3U
qBmzNKfpIdr5oGW8tnVh3g3QGw0kL4Cpv+sEQ7kBTk1dwtqCwkG4hsRApU6m3ksZJ4MdsuXjuldl
NhhOu1JHdFhU/vlIRFOPUnCHBIj4S7lT9pGwfXDJn9bOpd/fjsFc3wxQZte6T2Sl12lTcs3O+CWe
pk1MFM5ZFtntuhH76BFPVRmNHkXU311ceFTIsTF5WuCso6e6OBlacWnkFXGmz5PWMEREsL0Jk7rl
ZNjdKfAFON9U3XY90a8t1pQpza4vxauWp5IX1hrzNl7S9XPEcg5diRjidxowF6365Xk2FH4EIwMD
5RlBrW+/MJmFT4o12ppmZIL4qH2i8RKU/0UVfIjtSL1NcgZ/eYl1zaK2vuNUYTlR2GaISHxyrEUa
7XpL/s7gwTjLfceTnApHqpu7AfHzKQacDCay/DAsA/XfLx8Xp9wf175U3BwoSTUSlx02jc6H0qlL
86hjGU5BtZQYxje+lPm7wceBvha663qQy4vlsLE/SCQcuZJWiKtBzO9cEAdB7tbF4y80wqaYoMAc
Ipfs7d2MC1lO7NmyngejNa47cyDkmI5bcO0n0yu63/K49makGNaEdFivJYVHsCtKvIsGCSJAEbWd
2RDLZBvVEwFCjdPLNFUbw+5vmzz+GtR96K3/xh89IbruzJPtWcl8VGocLXo0lm7fggHrl2VQnSew
ZFrGo2aPO9xlcGLYqBL2C13rRxfMxrA18RM7sh1P2/U0sraq1pU/i4B7xKl/slr/bIHIcdaXUtI7
tO/aF0m38DoCpK4k+ApR4G+kRBi857ioylnpd+uTux5vWdQMjzaeO8EDhNowo/vwxbOaEJW3XsNY
Np96M8GxrkcK4eLHCnzNhhXsoU0n25UGEgWdvhP0rEoV2EeTEBZdWM1XNcvmY1wyG7ATGZfN6J85
F5JdWw2Q0sYjvXjqwCGfjzlwyaVaB8VWOqFhdQ9E9n4rRPxdXcpfX2iTy/a3G2jkfciTVlxNQdpt
BktHihYog0eLNzuBwtYgq2bdKcjbjhb28CyJcTrYRXT740i1LNuRqsVbDeMs2gGmBa3OtLoGqVzx
VH5da41l9EICwj4ZOJpNBamoosi7TQGtZQn9SQ/remYsINwxrYxtEwvMFMxx3LyitF82ugb5DcnO
zbgBCp06+QI/0YfecMMwwtmfZGyWkZrAOME5KI/lbYzzG2OUdUqiDyZ1sVsFY32aZ5x5KacSi/wH
VyS5vFFKe7jijGo6JMumzizx3ZoR4ApD01Kq3q7HnpI+RHHtdnFe32NROkN9Q/5GxqELjYLOvHkY
IzvHZJM75VQlW/5O4sFVrMYhPZSTqXgcpV2rXpiFgvD6MaDwjOpHGhYAupfPV9r5fUh/2PP1NNwI
O+95Apa28PJB160TLQPmq0HkmHOLBCMcAA6h2lCNlllikejA0yeE/Akcv3EZeK0LwjJFQ+gGD4ko
4zxxklAyd3QksaD4MRgS9cYypuww+QiT1qMQjhn1ECrla5BkhFaD7LNk+FddWbPnA7cjl9it4P5u
iIz8PCojActwj0FWtN+DMIOHSAjpDmqI7Sg1YhGkxC7BWjgmikM4Vzc0VxU302vhTnlLdLXiPwal
YH4i/KfVGUbicLCNA2H9WNCQ/WmHolHJdhmVR9UA1Elk0TiTW5tn8tmOymwjFnMuK2brNTGWT61Z
iG5Vtana7rstP9li+lIrMrDSFAxTIdfkr3eoZtspu1+HadDGnoalixbKzLKgHYCFKfQzAV0eEmBU
jLWAcIkgdSBvpkgIZpie1oKlHdNjMrcDNGsjwt5Cn6y2ZYDa+fSsTD4euE5wuAwUk4NoHsMfmDcJ
B0Q3XcZaeuCTs8PyuoCZRxDvVezNI0ZHkSkvidSZZ2CBrp3ZNtYnOuFJYY9byYanNIM/O6RVloMT
sb+s37PcYLEig+8QQXWFHwRSLwDtY2gSIpc8hCiQ6TCeRB7utQp4q+WnrxrMGaeZKxM1M31KBtTf
ZgPtbvosL0O7sJQ+zr54bLFPHwuji9wo70HFZkp/7KD+e5r9eZClu76arBcY6dCtMhKqcaJP0zkB
zLjXWXAzisD1Py/Ys6B1qwOqHMcA/Outvx0GBbvtjAS3BvhCs4ofUVdT51a2rXgdOKx1pfGTONus
sQnExoCwHFMIpRxCIY8Y82ZUa3DPEtkZ0Mid9cauD7MRlR8LhFkOURKSg+kndlqwkbuq7zZ2JVnn
2jAf+zZrCaLBkEpOQnCdwMXUDYf0O0+OJHWH4S2n8AJcz5HqkEpBs2+6wQlu2RzVQ6/AkONgdaqx
PpzpknitnZ7jQgQedLPBE1ie1j8azfjT0Mw3WZfQtEnU700BjXvdr62c9mLfzw8V7aVBn6wzo242
HcAwUUgIs6xCNsflptRmczUo+uccoJdrzYlymJiNItKVSJ1MCs2J84alu01xV6dY5n8oEtCwgqGS
N00xjjvRY133BzomaoCZkPEj1fXSFVWMXj2sg6mknOtTxgQhGzTXXpaqdcLpm4+DnfU36147IXFg
3epYt7jK9bdIqFBc05JKEqtnywOLdp8OpEWUKKuFBkCi5fDjZYGZOFVnhg9NaT0ZCJBY8o262YX6
F7VK+r1B3rlSJXuNsKQ6GwHpBdoHO7fls1DfURlcjDPWmgolCBoQ+kdI3S+bBnpTm4NO2hVTS0kn
yUA8KIX4PKZQi6t5xjdrpSAVxMa3seQxxmJWvXa0OuOurYH/VX30Xo3KKPDXsooZhrGoM1GwoIV7
W1b1DLymfsj0ZzHn/ZbufrVL2/xkixY5tq7crIdjwKEBqeNtDPrM/yqLx14UjLDoVt5mg/2hx+N6
Fy9SBvD7DkPb+QT36JQZanUg9cyVzVx/qEx5A2ruEDOfOpsNWQmSNc97LLK1Q9iD5Eg9m+L6cFS2
+gwXgpSwKdjbYa/e4j0cbydC8wbSOa5Rr/q4Ru12z6n1bmRbuDVlnj9DvWEXKb3SX3JUGBo4Zj6Y
576S9v+3umLrQ8t+PQ0xifTdtCwqOtxYP96MOJ/pxJFlHLfWQZt1DJFzJA516BWm/Xnt7Gtl3Hp9
AeNL6UDJRkwAC5hjXtfNX9ZJ9NylNJ9rkWySEI9kZ7Io14q6kfmSzz1mxEYxCHMqDjFV7rkv5vZz
rMs3ksaO4jcKLsbKUq9n6aGW03uikALIE3GPYTlI7is760BPSLW3vmeKnHTMv2Tesbv1hcHZdK9E
GH1RjqJsbZvSW29mqMR42MkkJZ1GOKM1TSeDiB2HzTNK8oTNm4b5Oi2JG9nfDlVZuP5QTkAaZ/yu
lJxHW5Qfl5HXAWjChNd5N8OF2RmJ9Yp8rb2OxvSReAQGJ9Fno0yv6iypj+mYfMyh5x7m4SG3jM+D
YFqithmdz2kZz68vcQou2BHGmG7DmdCCmARXYDPxjozC9LzuWjhgCaskR2Vdz6WJbeq/uDuv5bix
bcv+Sv8ATsCbV7h0zEx6oxcEKUrw3uPrewA6N26JdVrVtx87QlFRMiSRwMbea801DYDpKQ3n74tI
nokaZYY7eqrSVW9zm/7cuABzN78wM9B3KVYMbhZUz5hnXDuzkI6y3jX+VjgyE+HQwe5DSWinqFrl
/n6qsoetDtpu8bb0S5UuXx46ZWeqC3bx+sLgLNPeS33AZo4N7SYgOpXAj8fgjqbmc27A+PuxkVzE
79X513db69asscxdqlbInA3lW11V2Y2E6HQwBRU1s2yek6xFGS4ycaau9fWkojzFCo/+pKXBCa5t
0NxHsaw9TU2N58/4Te918YzjJeG/uTg7M/LxQzV1msOYDVHLHPli085naT0JpdhA9KqohYc+lsYH
4irWceJ8XJLDanbhNZOa4yC26F4ht78yGrayDq+ch6g3T3kRqdhUknbDCX5os8b4KLjC1XYi6SRO
JgD9nREgw14/rDWud7lpr3M+Zqe+zIZjKCRvhGjxzwsV5wT6pBtc2l/WPWbqrRCGVXHu41I/z916
xwGa7bjq4sdZz06D1hKJlEqPyE/3uIgibu7F/qSU5a9nydBs368RgVp/DJq48rBDrG6pMbd1nV6Y
dHIos7IOLEWMlkD17CESvK5reHiYkMO8FYmISkbplI3aPu3TJ7kplKcg33VmqXrDEo3Pkd49lAUe
6ZYp4ZEeSfdWUdz1Vu5okAavfUjk9dySqyqk9tiG+oOZFyviZ91oADYkTJBWYF6Jk54cTs7F7nqQ
9cTMPisDlC0d+vmqtQX8q6HcFf0KvPUY0RmkC+27WHgJQxmusVQaTxkYRgk6nxOtK2FH2ukiQRap
mrhjVEpni4WOuUmaHwI9e1tGPiyu3CMGJaSTrD0zoVEc6IBJu60TqpImo0qqRbwCosUptbj007q1
/HZmArt1A2SOzrbW/Wj0IPamBZIcqMleqGuCxOQBR+hmWfw4XyoMr+iy877GeKG2kzH+FoI9uRsj
RyHhrlCMvVGoHzLg6DGcViu7hHyv0OqUZ6EpsaHuH8tsye+H0joZOd4qHUlQTICYsG9Dno2aUOHF
5Qq0BU7cG++CrvV47d5lQlVz2EPO29qHUkGYo6In4EZM5oOFhZy7xNmPSjBNYkLIt11lAocGK7l5
Mq6kfzDLLNLAFU1kPzzNNy0Pf2Y9k4cSB0itWUx7VHvroke9vY12JWlcA4Pi5rAtenpYFZe8Grs4
PQZqEKPb0ggScB35Hd/iq5hNLGOx2lmTLu7povEWovlb+ym9Dgaf2TaBwXWU4Jlh3ULn009VOl7q
QoPilWZniwe1nmjy1ZAwsNyIeeu4uM60g4LL+VEV528wHpghdfW5CGTq91n9LKThYZZJWt5GUTrS
p4JS5A672OnXOGo7G/G4WvEwjQtifO4Ueic7BUnbv+pWbUj8cBhuMShmJ8PW+pBc8DuARRh9MAm+
ivpCv8xkytnay0RenQUCDflbXwc7ZVqw6G1Mv1W0xc0ZHXkSDn9DAydvAx83cKSd8MfF8/ggAY55
UG+xF9VogwnRrndTDgicNMIlRP95MeWgccweo12sRdX9tiZSei4bzwjNXiJi8kItta6I9/RYyh91
AoOdbSuOiFjywpF/WobV5Gg5qnN9Nj6XpvKZp4VXIjuY24C1ZaXlZDSrfjaQj7htJEi21D4nUog9
Zgfi7/b6B+4WwWVoV2Shqm9CDPLW/jIn+WfO5eyIQ5SMxq52NwYFVvDcWliYDvSoQ2VAby1XGq9Q
4+0eBMmhSirrZpwMB4/w/BJa0s82D15TtW49eeD10MJac/s6q91KeQldoYxpIwIqxW09juk6jhel
d2tOb8ELCE6WzGWwt9srWIobzIuIqaJ+bdNlOMWqdRsMClWbfpYETuJiGKK9XuuNa5oYRKlNn3rz
QpyUIdsZVORTVakkUcnh7Wj0b22EpfygT811ITU4ZFwXQwegyUeSwgaAOQLkwj/Dkr9PptcKWsOj
UFk1qhTSzCZ/L1bVvJ9yjZHOc6s0lTOrnDhS3rl6H8i7IBYLp4gG8WB1heLh/LX8PyDwjICxnmFj
YDiufZn65WED69DooxdlELNjUneDDbB4GxM36jfxrDl5J1eHJiCaPKs79RAgJx2fFiVPn8N24cEN
cUBfZ7HuWnN5MNAoxoS+2JGZRnvRDL8LYhvv5IYsAAz993is1142sq0LRs3B2g3LkRjWyVZjmuti
nno6e0M7MaO5zCBNYELNqduIIpKFw3E3jCS0r98Su4j9ZESmbXYYlf/5mXwhT29tDeNGE8dFlNY8
lC8w9xRIZpYUQ/C81chIXFQ/JM4cUh20TDLYQBe1QtPvEnoi9s1KdiKjU+wxHnNXQ1VgQ8e/iXrh
ODSadCpr8UmsGMqMbUzUT4F4LVSZFBKzdqPgx/xr513i2B7W1POS/IY1dQyXPFji3ENXlqvvBJjE
/4Tmr43Q7/izDkMJlZAh4XCFjcPva2/BmI0+SU9exm5gftoKiZfh329a8UESab3DSCamFBJAmTOm
ximTF0nZTWNKKATkYlxTxmmnLz2lHwfNf7+vY9bch+2EiZ+61JjMmo+hgsfznx+Stg6Hvlw9mgZM
6aCoWoyB1k/3l9laDwoqTWqVvbSgNvepah2ARNaEvPXpaHhXV2Y8e5r8MaDhuFewg7WBIme/6gik
EuqoI74MtDWEGnaHRVLKJAP0cSMVi8m3GIbaqdLq1y0SFhtgJyKiYUqiFhI5AN/2aYcB3HrRml+j
Ty1OP1pdbXeZHJGliO2wj+UmI3wLa3iOExdfwxQ0Pv7YuhjsnZabaiSJQguPW2cApmIok/HSl4eJ
wl/sNeGONCH5H0b9X5g+2/JG8MGMGGYdAO7XBjlPMZIjH9N8bjPqQhyXA9yO5NAad11AeVIXMKG7
SvrFouzM2HKFrFMOAeRbXJikzp4kUkTDqkDSUKfLfRsJD2M7KTiJ4aUfdd+qRWywi1tCDGbYrCnB
CD5hYg8n1GbhEE/P49lIVn9eE18ooesng0aNIgvgiPEUPcHva8KshiUxEjF41pUUyDUq/Iig+RIj
QHebjkEsBPVeyQO1FhneHGLIv1Urah4Tq1KteSj5t6363x7whoFt041foE05c/7HNPV/vu7/MLjn
Yplqr8RrmQH3F7WGgS1HN+VJ9rKhohhCyAeE38jkukx7oPJCUBffJsJk+KCCL1WdBoe+jT/VBhiY
OtNueqbC26saYFEU8u0OYzZeyyRwtvJ4GhtcfIgD+TWzqTTUGW0sQECOvkuouR4yeZ145Yb1D2+p
ZPzO2d4eCaIjZMeaimYWft7vjwSjJgy1iyR92e4gTjiQBSYYuJM1HaJK9oI4sWOz2k/rSR/FYu8s
UsHHfJ9lrfIpiFWfgQVwSP2r+Yc8pUWVsutyGYdWAJp0xtpVlRMMnBvAa2T850FcTCcTNCTx+AUw
TcZb4iOE3gCSuIhOaNI+bq1wUeOXolHb7lW1T+ACJTZMHNJuwOolxcjwayK7LJLDyzaYQuTXuMtk
nTd4Ylsh0GG7AzBeDJfXkRsCjKaYcTy3E/OlBKMz7OvJc5OYkZYBHrxC6o6l0+ftUSGT/mHE8dWv
2zk/bnuCsNJrhEo/batV0CbK8k5/2JZtXJGc3CnzYRvGiFhl7UsyOoP1NNyK9aYgwEKYKWLZOcjO
YUjgiGgwyMkJHkcstpKh8jd2Z6rX8qVRjF+9U59Ob0rFIaZbs+SOTWH4uNSN0IAft1I2NcXKVctC
Ym7yhB+DdJNE6luHYSb+5NEPLPlHP7HSH8M8nreXSejnx5CBY53Ush3LrelaRgCbUDfxYJ6Ctx4v
6bO1zuNI1vqprAnc6yJITpL0NCh1ddpeu5b8Wo5Z3bpsv1Xnkmj3tWnbfkvYkHkjJjepVkd7jZm5
ndPoeB12dbZeK05uaMFxq6KtTnWbYBSP9bzUTmS9TihVmaQJ74G5kKFKSse8luJjnFjwE6uI7Ebh
ODbhKbZS1Sfa4XNq1dLZaoF8ii+KrmOMrBpM3YNA95K1mBbI8RxkyrXGjMcrY06NbOFtNioyWvMS
Y/lFSjFXAYAqWEdEkv0NDrwhMVbiP2wn6krY/f1oxPGag3FTcqAL/0LojRbY9jgctr8I3WnPsGNr
FVJCDphEapUrYfWIARmRlvWhJobLDVYDTYz6nY1oZczjo4YDl9qCjW6UXzN6NqNCYPhIab7N1Lab
O4nmSxMo6m57KHN4H4RgekwvYZRMgnWF+vex6Eww9LCJCQWmpCkgWuFBIjVr6jt27Yt2zz2zkVx/
F1RUQtVKVPrz/vpFKbZuQliBc0sAUyizscP6fRMa6mzCO1YfXjrMlE5kF9TkY0P5m3Wx+qU1mibg
Xavs0R+FIb0WLoYEgTIENNc/6+aSrN+BTDwl73h1VxB7u8T/kavF4/9fbkgmFJb/s1+F3/wovkf/
65Z1W/xo4/e/qlfXr/wv9aqi/gvkWDFwUYfAuxlQ/FKv4lkh/cuA0slf4MKgb3YW/yVfNf6F2NWC
R4MqjRcAr8//lq/Kxr90PL3EzcABxg3l/3/JdterCcsCxS8CYAS///79by41vx9wdAjotlQN7Tcl
lYb748ry+Esdqk5tvuh1P5+3F0VFO4VxZl1eKvo1uye3yC6nLHkIF/kJnWdw+YVZSOHkTYR27a00
WbCvNL+1/zd8+HVh//dOoGHpwQ1Af8hVYiYFJf73i+uIKJFDKK4g2jARkpI4DuxdUk/FTvHQlKHf
C0q8Rwq3pj0u1TG3pm/1iohtWbN9wdTpLw/5P9yuL3sTtwuqlyIhNeCprT3nlxJNnlpr1OdePIuI
W/wNksyK5HE0CLjbuA7GaBgPzZLGFzXU3rfRXGKEYWJPcZr48Rxxa09kURUP0kCr1WHjflMas9w7
aTRT9aeLuUuqci8Q9n1rMCvs+4xQFLOEWZx1jiFPzTNJtCe1wKhwDm822+Cy1EgSmeHeamP22mBN
vW/n+nkx1P4c6hFBcpp2jLaf3Sv/hAHIf1tCZKmRxUWyGqAfzMYv29MyVVWYdvV0llQgmFCQUpd2
vLtvqGEOv9rfLFWfxiQxjnwGCZjv3I40EnrLNGCxCC1e2ti1lL7by7M2u5g+e9KK9g5Z8BnpJUJT
ViR8MsoCNWkORYuZpWhe//xs/8PnICEFEhsvo75qeL68CtRp1pLUknyOVS2wY1VkSAk5vAjy917q
qbUZdc0OpgfigQ6g2U3mUrhTISyHPsiD09QBMycTu+SiDZhXikbljIL5mKV9CEr2XcLM6aXOHjt9
yuknpO6g9SgMSlE6//mDbNKxv742EKABZngqIuY2Kvri318b4puQ5g0pWPZgqTdibB1wzP0csuaz
jpT51Wyj+3EKNDy0hjEgCPZaG4Pyslhz5eGVSSBQA8wsd7jLmq1lXvRZejZITPk1l7mnFdI/l3pk
CKCEYDtm70jbhHoyHvIsXW4Yl3xMdaXuhhp+ZwDb862VzJtqLj+noK7eaDk5uftZezDK6kerFAdC
5BlxZIsTzOlxiKPaJdVj/lYm8V2S04cV5ajja1rh2iEII/FMZrSXzATC2Mw04B+K/i8N5vqOE9aH
kEiFIYg/nPml5hdKSV/UahbPo4W8LiDPUzfzp6CblVMrZiKsHixcxvxJFffbkHESl+hUWhCcQlIa
0qHel3kenWJ6skaSoTMwUkLbjcFIpmIjHJR6DDyEvj6oS98ErLnXMEQ/xKoZ4HVZtdfQWtqrGdZv
f14X8u+j5e2DrTspxAR0E7yyX+CySRJAtBlRnttnk4FYaCM59sRUySCdwwobKYDFJYEfvtgxPgTK
3OTfyw6sUfr3TE7Gp54ik8DsZSYzNxiiszjHJL2DGIzxu0WagEMCOxb6naz7GJ9GxOKN8+efP8ff
/D4MGn+OrdVacP0kX+WqllmLrE4jux+b2trNc166K430hGLnBhp9QfgRxfRiybD0xr4/NVX2XI1z
c0cu1k5JB4bLWIuTey88x3NFREEoxBehrH5u2O+fL1b+HejRMDRc0VELu2VOVwb7X2iSOXlTQlRY
8d12hslKeTCnVV2SsqPBN7SHWSxOWktzzMTPETH3a7X2IIQoUbM553Zmltv3xrKbQhPqYta2B1UG
LG4tacGP6OF/fLncUXTcFCXY8ABR/b53GBXOVGPUxDgSwKkcdIsJyIBDlY4YBI0Ex7AgqbglRUxp
9GGOXraCQCCVaN9LC+NLiz6vr4byYhGfNBuheUsMHQJWspQ6YknzSE7+SQr0e8Ow3mKVi+a/kmlA
/d8O7b/UMGhOqgrIL7xrYwMv3kKprmMzFL6IwdsOWJYADFFqnwxmjJkJUGKq6B80QgO79oBaonpL
0qA+lYFqORshJ4BeRJKvkSFcH+QnbvnJVKKdBcqu6O+E6XUehgDLcVD7n0hr3kr8jLER1ILVJ2N+
Jb706c9P5asGi88GR4WdHIkjm9Pf0lcDOMgAvVF9u204NJMFQePh/LgRw6bxx6JK0GXT6VoyhLps
yzht8LOtBnXc46ugu2FWeVty05+vbFsPfz1rqB7ZUsh84GXEFv+ruyu9WqDLrZzcwaEhMymcK1K9
GRiTZRapaKyT9k7s5HqXztGtSFvnFTra0XLsfqyXu103iazXMv6USN663TgEy2jqHp7bb1Wp6J9m
CqC37k/b4aElElbnbZPuImo0m0H5v4sD/TWSU22XNop4o+siIXRq5Ok4DURdhqu02FTBP40f1vLz
98/OEctgiOIelybq09/fFXPVGaiLQuAO/otos2u3+B4TCWC40Be7T228mJ1vThRtYHX09Lb2CJwi
fkNJOF/iJ4iATeDMCN1FR0mOJKNYA9TTg1m7gg41h5GnhzJYVWH1O6Jp56ZfBzCBXRECHUG1kwPs
a6AjCI9p8g+H4IY1/u2zwULB/5OH+rfJDv7selnOmnWLjXY0QHbFxt5NpZ0FFCSr+Cd4GqNifc9/
gY4axVFJJQu88H7xKWjwRpc/+XCFYUMOnVD893YCnG04RBDifkbWHRQ266UeyfndkaK4yC6k1kFy
BvIQAXHNXSTtoNphxhQHV/P7KBzn9MZEut/53R0/Fubv5FRQeiq3S9c7Mv/D09W/lrVr60HgMQ03
RyYetl+aD7jWETZx7F8Ubo8Wvj5z76rzMRDu9dghaNdNVHjey74nBazfjaQ6GnsomUQW1J2PuwOc
X+ujWm6z7tiF783NsFz66S17zrGCn6NoD7PgQI11Cwchd81mn99UPzE5jVN2dbtRgd0wOnUGSFo5
Mvs+Q6blFm2+N5DbjKNFgJnjJfy8bAdhRYt3c+SgsbCNZZ92x2EmT24XA3aoNYjQNxnmtECBkv1D
rSlR5P+HtwCPUBn8lx6X1PHf3wLZTDsASt26lZt7A7qv1K/JjZeguZmtl1A6VoIfxrCOmAXvhs6F
fCCY5zzZd5YdQWEOWR6OEu8a8zkavPQjKL0uvtGAxKwF2aZ+GqG5QrrJblvpNas9xfQrbbekDl6u
DFQZjcNPEkTGIz/D6iW8RxSBgFEz7krkm3sOLfBVDOub8W7UbPl9RLIa2BZPp/U19Z5EsL4ijtZh
fCBO16S8tiXfJ/RRHpQoHHsnJz3rO6likHRg1avEgZJ9sHixeUKlAhcM63AJgQhGdaqjLk5xC/vK
ngaHWSKxt1xngdPpcicTOM2bH35ovA9cAHxhWNPL+ksnpE63je+on5TQI+8vZ/cwn0aCMQCWFrvF
KjZ3ps9OAhvkrtxMldtiQTz4JOqtSuWKLE+b9KyuskkDfVYqmw/LANzcp2iDWZ45hAp3eiTAQMLT
9LWEbEtKaLveiRTI1zyMpiO1HiEKabnDh3dR+UCm008uV8vnYog2fJo1JBr0VeudCBpWHFa2tvhD
yW0rZZOyMxd1QkwaHuEIcJp1AhRJnnVzy1Pf19jiO6V+ZY02j8k6f8QT0TEFm9zlNnRXH3AJAN83
mY92nkCI1JlbKLwON+0z4v25u2fPRIKw3K5WuuZDjoumDaWXlyVJdwS+j52tP62PCpcbIh2qwWFs
pb2qDTkENj8dVnTXO4Q+9cR2Nn4VkLq5fgrMVmAl5TU7Mbwuu8cowGDROPxQGHVV6821w0XxtWVy
0DrGhE6p+i0QYO/0ETcKywMmSto9G1iIThgfyM5p8kcaQOE++BQ+1HeeQfKJhijGBOhd1eyQnwGT
H6I6me7IjmsHV6cal5r0dtU9PZqjRyxUI7HK7ClflxWLi4VmMOyhB4WvizgidqDa67bGwHvxyH81
4PfrfBdHkJx5foQo5Cir2954SOALVK6As8wEpck1OTJMWxEc3O3gluTpSYBLbuqcKDtOVgKA2UmL
ydcIJUsbLPxezcqe7lT+GDz7W10g7uLzOx3PiNR0Siq+3DgWo9+PHj8fU0WyCPkAYQZMg3enM/5M
4Hs42Eiq8jVtnfw9epNwkHwZQxuvYnIckifxI0k8I9wZwq79ppEk62HTSMJqhsNk72mBP4NJy8/t
8C7IugdVe+JObGuepIdhR0yuCZLQEk/NON/lZgt4+RODA+WdB8brxABpWe+gQmhWdMkNh7JkWv2m
FdlrzPum8KXIDibHfI9e14f4GfPe1ZdqPrWC1zTMkN1a8+HBQYNv+iOFY6R79J8RkA1rjXd64BJo
hLFJtNmEGpfntuQOXjnS4nefFnl/RLjm7iJDh/HqmtmGPU0nHeYdGqeIGSUCg/ouh+xZNMSDaomt
KO7Cli98Np1r9d5AYllArupaXxDph51FzbyI9zh/YRDmcCW8nlmBOtTjqU6BSxioOqCMB8JTYDZj
TUXmAyeNaqfnTvuGAYacrKNkbtZPU3MG8DP0iNhni7xXnrHQrxpHZfDx6Z7hp7ZsPnO2y/pT0j+U
zROaYRzBTY+Se1haGj1PGm5HjhtBOLG4Yt1JxvpI8enGnWpLCoGBx7lz1f4g3ko/+O6tm/20KgfW
P/OuVLaN3MNWrlWg2Tmr3frsEY1NrJn2rL4W7xUhhSFSdRdTts5wrQFCP1sOZtfktxvIBdiGd1nu
YkT2uhzla5TZzGv72FZfp6P+MBQXWfypDG6V79rXmPlkb0fv1Qyl2e/Ve0irYkb172udwXPbJcRh
YcG2nLGsTn7OzbVmxQ44w3m4aGua3fYOmi25R6Zk06Bh/EW8sEYijOVCgydpr4QEKm//0rLLxG4M
7CJ20QICb5c/Er/4iNAuUJYmLoOs8Ci8Lz+rS/0YveeDbRy7d6RIqxyC2g86Cnv5WfhBsHm1t9hz
8TY4oG5tGYO+C4stPEcv/B31gKExQXPYB2QXZpvA/sL29jgO3Km1CEN3jFnTTKT9gyEeUVBULJvR
NTtnmjwao6B+VVRfKk6BhHePm0mHQT5j44TkB74EXqzMNyJM50Sor7b5OsoACCeZRfCRkLWCJoKU
829jwDTFTW/JoZ4fhDcgu2Nzn/HkbemhfIEHi3MsXO41Y5PkjcI2fkSNnSe2Sc7k4qSxp1GpQA59
DQJKIFehQgQRTL2uuTWWu1i+QJy2lLsyWKubgUmq4aBV0EiAtHzQauQbTXVpEw/5MP9Mbg9ZdkhT
XwDGicls2omtS3QtrcokeMF4bLD2kJ6U9sL6akBck0cJ2mtwEyhH0TxV3QFOupafq6p3BeVJUDO7
nw6pcuLPSpO8pcWFMjn+NK2brnOS7zhixMrJTD7ZYaeOO2qLsSPItvgTQJhtK3XqM+azbMSl5ZFd
mea2REMfO4lCchJnhJPC9pZOTUngzVFb7okNlUucSndlQvgrwaAPE0Lr3J19lqhIAVO7mojmAzOz
XS6d9Oh7iXNzcYwhLc6ukR/qxEVGBF/EQHBovBvVrh9OJJL2EjuPr8AYK92FKG2DA8JvZo93S1oO
RnkrpfsBUrk8scY9hgEWNbwK7wy7E95aAZlRafMrmAF6dgh2+siDFVyLTFM9nlEALFg7NQcUckVc
wL5FhjOlbjXZHXTnxWGdo92qsn0s+hGVmexoKRYJN+QldeIhQgFPaLZ4HTNEOogBvIGzZfSSu/SB
uGZFgfrmzLLHkJ0vHkVWiJuLbmd5Am4+icMokLTcWqF4PsG+NyZHYcqdPSJtNCXecydMfPkDHXlM
UhSGAivyiUOMzZrC95Z0KBdrWOjsmF7zR6wZuC+pwEDdrn2TaWh44spxlcsmt2v9sMNx0jfme3TB
RGUGhU/ANiRm9EhOlzrL4sYau5dfdA5BV6UGsQTgd62XzNSLBHzSdh19jOWDnCE0UvaW/KFpO4sz
trIXDEIjfuKaBc0JYPcLvZZb6fesnXBwxXgv80gQ+d2M5yA5pRXPg3vpiIS6ERwm+QZn7niW8jth
8Pl5WW+zVCPJDtLnJYDxhsK8eVlKMGkqSFf8MV8Cug/FZ+gNca5H1SA5TFJoV8XRIX3KNG6C4S0Z
B+QOWKvtZO4sVUUQuHLyrMlPZnmnvhq1s3wL36r3nCqk/pYliEJdomWLFxSzi3bOB/ZRdlEk8JZg
G6M9JuyoDiQiUyAa3q6h29jsZxH1DhyjgkxubyrIm9j1kJmG9bhr0fSmWP36GvSvxE0qT5VAmYon
RdklLUL7vTmuF94rjlQS9+vRMYyDN3Az4Y9iRqgJXi7ZzR2UtVy24VCHgp28qCQME0NTuENgT4dh
8Kl0g5/TY/3E14u3eGFDJ8sf+YpQtjl/rKdeAPl1TP2WzIVM3HHV+ScKcNxSkZ1SF1LesQMoDv/D
9iwYjhzea+fytYn8kaj5XlyPEMOAKXKahR1hxFLvcypMvQ8TmzBxDQoTGi6EpuV6laRdBjXSANeg
RxI9Pj2p2vIjrbJGjSN4leUkFoRWh6GSSp3EFbCB4734is3d0jhC6RVr8h58Vz4uEa0ywrzcW7nQ
5p4dlQWvbpuxAnZNz8A3G+dT/Bh855jvpD3Qb8ipRI5CKL3M8q2CHg/ZHW9apVLQ+LPlh+Z5/WVc
cRQ34agIdt+/KNJBewpf5Yg1y5pwh281DgeEwS0oI/fgaGaFAburl/ucrXz0cu2qpQkws69MDnHg
/NJ+VPfEMuSPVgP1IbBzY/G6HzG7sqntssmZgJwWNzDsXPwIk2ue3WnqRU2vrXGUypu5YDtm7cNK
83JWfljuW8Y4gjdJBMH444NoHKPqvkZ4LXuW7ggFew1+gDtFvV2GvSk6FkU9vI6setfUFyEs9kak
umGkvUQEgwshFVQFKnjLTM8IPmteBfxomxe9fsg0FsdLLt7rxTnKqMi4lBkm1hq9NcvQMIeXILrO
5mOPTPWsNIXdC299dh20N77CHEa0Qdexe5HDJ2U6z9JHBorWkMw3tw9q+6KudmDTjyIjlZjvaCmj
3SUY38qrYCi3W8CWKP9Y/5rrTkh6zzlyRumpU8njPFD9MksVl73IzAMzUX1fNU+modBH+dWOCi1g
AuPgmht1T9hD0u/RsN4rhpvn1xyZc0E6YxTxoN6454pykcRTV94JOdzth2E6zdmxDO9yDmdT5pDK
H8x5PwaOnFwL/VJ2pMIbt5G0T4BgBRfQOUuJ0b7n2fXpVYN9Iz+ODZrLHczIhgam3JsJNKWO2vuh
GL2RoGITMAplrQMDUhV39XyVpB+V/jRR4k7ZWx+/hHBY20sRn9r8QKef4A+QnWn8cxhc6q7Uztlw
4H8QqvwZHiWw52/4v6ZDYdHxxcDLWP2bMZmudFM0SjMfcbmdKAOKi9K9DdFTY52n8ZTJN1VwxuuV
WBRR89eZMu1l7tFFKMJjkHzWvNqGI9FMqfskPOiVJ09XqdnPwUsk3o7Du2jiZ3+iJ1lUAr3cEIP2
8kLCJXRYsm/KGMIVJwncoVQ5KuFu0LxOuWmXPZ7SpuYPxPRiokzWpnhopfOSPkV5QKDzTW5cVrOB
K80cOu1FgYHuqIGXjA9pdVt065/AJ1GVRwLYbUjvofFayrtRQDLtRiixC88YbFXw6Iv5Sr6Avwrl
XYZ6FpSBn4cCtT3MypFBiJ0WHqMEFKJnXffX69TIEvdmbG4V6MMFdcBNMO2NwenrSxj6TbtfPyON
c/wuhLlNsq6N+OubuVzpN0vugHrsM88MH/QRJ/qTVqFs2XO5zArH0Ddklzss6Ics9PKcKFS2AIdt
gT9nWsc1azdJ9s6tpIhpXZLRKAFb3QevUQLwjzdV2k0Wlf4KSOQaKdHAL+7q3UI4p3aRFV+JXZ4K
fjw4nyajTbFXLzuKvak+apYPjtKIfhdTzRP1Oe0G2Y/o1mVfDxzrRv/JbckSn/ubyG50u/5IvATq
XTjuuXwpIRPc66oDh5/SnnvmigexWO+yCp1VQy0IlkYxdC1eitmtKMBiT4I7dwmpO/DOIInVtDs2
PUpg2QekiWoPr54wXWsFa4H/vV9WwdtRWtwSvt3kdPoO1Uk8vXX9qW+wEdvRQ5MfTy48CqqEqFjr
aJHz6aTIt9BllqdRPrbSLkWCIWlehj4Md4xllwyXUHsRk1tFJhUTJ6D1EQ2wIGsX/EzVfI1R3urC
iFJg1w27c9Qfp/YuCnCGdVfCIWS2xC5Xjycu/YS/hiSCtxBMyf5zm+OxBR9ZsZPwEjWHtrqcRXJN
8S1L+x1d29JfCsnOBkA+l0JMNXn+R004zcsO7Kv4XigOqAFfH07vyuLXl645R+0j6YeBfObqzZWu
94wwc15bluwuL8lRYvRwlqddGf6QsnOnH7vszDvDt8fCoAvYkJ6D/lBWN4rgitwcc8/3L02vEk5R
wEF5xH6Mf88bjhI8ym4szasgc48/ugDv1/R7mj5nyn6WHjizQ1x9prtwJpTsLkofJf04smOFvdMm
H6rwvN44csEzrx3fsHxzphPTTxByErnUnMaVMu0oi0SpXqbuUkGlCW/4sYCTyovWUWK8JBQ5inFU
h4NoPWkldnmeYN7r0n59I0AQre+LdJkyRNiYed+pIGdKxkF2p/dnIb6rrNtFOynztViulrzDxWws
z7l57MxTJO6GBvniKYdrjhTEgKb6Zog7bqsG7jWbT2H9v5k7r+a4sWxL/5WKfkcHvImYfpg0SJ9k
kkkjvpygRAre48D9+vmQ6p5uqaaq7o24D9OhriqRaYCDY/bea+21ro64t+nIQZTLDu89gxJduzHi
SyS/ZN3Vas98ERMHIdHY/WKrzMoDRr8dhpEI9WYnROv4oaXvbA04ncrVqpu2NEdq+hPISqfvuKq4
pny/tcQB28FQOfDsdOPF9h5EdI7idZucSnlmspTamjSp8w6Eze300JvnUfXNnmpn6Lfjg5OcXHqi
xg1E8TK5Mt5S32nhkaGaWCb9tuX7prvSmOvvkMgbZd8MB0U5Wu6jKKjOsu7TU6L7Zby0aYnJIrLx
bSW3tX2g8NZFzqasXnTj7D0E8TdBR1FyVgNYFc9pf+60Bx1RP+uaqDs9XScmYhqIVJjLIb5K44XR
qYqByG0X4R6QneTwXL/hgoELq5F/unLDKNDtLeno6K9lemEKKOYWnYd5RtIXIld1dmHsigkmpU8p
OXWp/DyI8kpqk9P7l8Bc2U/TLur2jH5WA/2cySga3UfBKgveDeqGyeOGjs2RowcvMeugZsvGWrsI
unfb/GurEyKdbo/toFoPQ3KJLfpRmAponJ2y4QuvkuAg1PMoy1gI0awD60Mfz/l45yCw1e75U6s7
s946NvmzvbTVc9Nt+FwjAwTxxXTwHL8z/br2+Roeo+wujA66w1W8qY074KxMZSZesflbjPmXtKDV
nQ5TVm+5NohwxUeWH9WBQqK5g1tDCA5mQ7xxH8XPZYXWGUJzuRWtmmGvt6tgtpeB2uVpT2P0zLI2
tQOCkUI9lLMozLpJ383mi0ucUVX0Hp0RwkQZsRIP89qPqVyftO6ZbGpKTkFxdLJLV27nVS5XA0yu
HI3JVUNwnxHUr7I38h5Y5JwB4NgJ/R7AXx2B9rrT1sR1bjyfbqVcNJ+l2KnJPebUpG4FBQ+qjPLc
Mmk5T4qDfkcpzhHLCvEG7GyUuXRPCVtoW6AGiin2E3UPrdxxjnVgjqh/O77TE5HN5f6CDOoNZAPE
DiShf7Cfu3udXN5eIIRFQ/Pceos335lOooiCSzcXqMWz9VX/zFiVYB53zXfzu3jOPxpSFXOdwovb
GbO9NWADaREqPQuwU97e6cj9LS0Av4ji6wKVPwCbVJKfrBOqD2iMRasQtllGAXzJC7jzUKU0vjST
TUvcrK85wbqSIij97Mg5LOZvYY5zYJQrbsx9rz9IpoNxyRBbbP3tblaKH7gXqtdLzkeWgLzodOlX
B4XaIhknlTJ0dVcB/gaNsRnTna5ta7Tlaj7A1/tt8oZEHQ8tC3bVE7ZOVuRTPYFGlaGdQ9WfExYH
yZpjcqup5+ycyj3DUlEqyJdRuUzUPUFCZ6ysdj1HZLPTFOxL/JQpVpFERX4w4DSMA/QaZy5sdNgH
uROt3VPtbp7bAv2OVQxeWK/jBmNUu1jN//bY2eyTyuAm/Skq/VZZOcnSqTcNhWDsyLWvNiblbH6F
c2/rtwqBvTGsbZSz87/yGEFHeFS5tykt7o4eYtRyAfMWlB0YqTGZR3RMDiE5hrqyP0EagVE6fWG7
c2GcgkYqVmO/tLQ1l+i01BATn4ZJ5K89HjIQlLukwq7RbgPiRT5drxq6x6Ol4df9Zg45sCw31mAj
oVz3OXI/SwaT91F475oVgRLrlZ94r/JdpTA2LTFnd+UqpYRGC4bhM4qavmZsBLt+QjVjwQzO5YJP
NCgt8GSblSB5TkF1YY8cPF5AB8G4plsvAc8nikvwZ+FzqVjPRxYhD0rLBwYFpIjbRX6xDc7Id3I1
HX0IS7MOydLJ58nKsn3WYjw/12wMbq6ZoRoT4VZgUGvHFUFnZyQYS+JlhT9UVuloZ+WVSwARJn3x
QO9XSq8o9gT2FyYs61wll4qWNqhhu9TCdeItQVN5MMZwBPVrrTWeSzl+bgNx6Zo1mEVbfsugw0QD
ZkQiPXB89oGAam5Ky9xZCdejjnbX2kqf4pIe6oVggeYYcMwIISZh/RsPOjTpWkTrdq5c03CS4V8+
8RDXlKFYRQl92yh1qUu4gp66iCWsgRm/BulzrDtHrGSy0oieQAsrkrc1f5Jhq3P88D1vknU3bhCN
reYkHeB3qb3MPmmILX9U72j2ZYudAWVtrjStGF92Qf7UL0BQfb+edmBARfkQlvPGSORXDLRnrxIU
/g3sSe6xuY7SDU+f5RlYK0iOACRpvhBbAZQCnAgmo1FL3k7txsHwSqyrbH7kJnAL0qcFzSPLHOZF
jh7G/E+KNONHSeF/eNXxLY98+ETcOQ1N9Fqozn3SH0knwGQTm0NkWSp3jG1KgoFtwm0JFTVOe/O+
Z7ODx34zbWC3OmKXIs1FCSXAPwOc5TwSmiV3ROL0iUxiVYy0ExONwx4ggqWIg6CV7ufE7ejVAd5w
rxUhLFH9JnR90B7L3of5zu4unDH8lYfGgdQvGV2MJyIqxUSeVECxYmE4ip0NUlObVNlQXdtwyDiA
ezZdzvZJ/2TadY/6kzpc3HxezMUFDoSGpdwisbWFSc9EJxCLorrus9ZAFfkUZzw24TZLwGqXDvtT
w4AudetFxBu7mF820xsoKGC6QYXvllVCHQmCnWmCty2b8hKgr5fvgLLA/dm8CFYM5xLbJwxUl428
E8qW1ikxkHl64H7VwgHAmkpEXuhYInLbZ9GxUQ+MkB0TMnHMUdY85j2i9cXKoOpWQ6gBu6ZiKpY1
5eC3ibCHCmVy4iPgSjcs65YSFV2txbo3V65cg37S4wwgZLKDqRs7woh6N41bPfcNMsXcLx2ip2mr
wXoo1hSDbbr22LVizl1CAffYJLTUIDq8ZDKyPVKuZUYp3Up+/AiYZLf1iEzQRuXIAdHki3Oc9lZE
ZGNPA1FGqb7Eq/zVToMVQW+EQGyEbMYGCk3BczCUQ//E1mwnB5YcTxKhXETY5gNxQtSFuiDx+dOA
MGt3QWUj9XxeRhhgfpaxj0KM1h6qZBP1dE7DysFDba9HG/SOoKyWIFjEG/HrqMPz3UyeP78vXykc
QvqKmlSEea26Im+hq0YxtsKgl2hpv/JWPtLhMQQ0ba5iCvBzyyqL9VIbW00sGRmCElj08AoH1xfO
mgtlkqfWZtBQTV5GPTX7Ff/BXwnTbaw7lhlCIOhNI1zYL0kOWYlcDe8rqC1DydK3/JAZmqVn7AFp
EWPC2fFKBWoeV3a0xrpRujtPI+LqFyq8++CUFvdC+OAnanOngpqqX3GKANusF+5Oia/IASy09NVr
76XxmCZXfSqZrYCl6Wsfnb3W16sdE2C09XWYnqr47KEhVA7PP2B2mrNiezN0fkj4FR+bzI9sggG0
YJZFt5xA4oJVyhmkZMxylUDPuabRHbNMDcB2OsgXRb/Ku+p9UNcML7eLHJPurO16zz0NM3bLQACQ
0+KMiSXOKuCpnboJ8rvC/BbPD9n7jHEbqYIPo703qC876254iKOrB4EmKZ9C6y12Lk1/qcKPIkIT
KzvpykOtPnjiC7ch5R2bBLVeiumxusmzT8ZYlTuDfw7z4zaVDV8Z8FgoPug81wOfFVhAuubjZDzF
0zMTgk5JAFVk/MJyn2prImFmmIgB26GyURShVrx0tUU4Gzlvx9wfNiWVAiLaca+W+3jcR86bB/+P
bNfalummrfypeR/bXZxKf6jOXg8/S9Mp0kBMA7TqkIO28g18qAk8C2CIoZNbrVy3X9uvQOAOBflw
BeyoeZz3q6iDdrDqK4wi5jvRq5Uu9mazp54yXcR2p7DZ98sWpaxkIe+0fifbA+3RWrKeISYdFUx0
vLEQBtpA4nKZWgs7PQbKXVmeS8LvesujF81+sKAW+DI/KpToYJHBItC2Q3WoENFSGblZiK6qdyoJ
UX/gxTF1SoAMAXR5YLsAocchRpE+G0TmcnIdrJ4DGQj/6I4+n8x65TJZ8zx2lmwSY8aEVhaWVKth
XELGoxfcYmoTlfEfxpb9OK03FVE4RCdrrStr2EwERz3HaXygtTYaHrnpWN+Y1O0eJ7AodznV+MzQ
pbyt0z2TtFD2WQU+Es/fS3hpy503fUnTfUo3OvdO/KNfADLd/Divgm9UxvDXZGNALLYsdqZDhLhn
ZuZklrf5DbzGDt0rD0G/AwxtulPVbWeFJOeh1DdueaeGa9HsqDlUUHnjp7Z/MimmqfldVG/d8X4o
SX/QmD2wb7HfMU9zCs851fl5/2HnmWiikTv2ghZR0mrnjG8z/jhtEfG0nU0XXpkHWXUiP3etZ4AR
5kcb71pOSzN6YplBKGDgiCQrauDBit0PNhYfzRA0ryBYXFxGhkCAh2xkRF63J8NFZU1J9mVL8+Rq
euuaeddoO5/zvNJIB1YsTPY5lnSenCzCkHpvwq8nx+NoC5YDFbJhGdXr4ZNDoh3OLfqayLmiHjAC
L0Da2OKW2sVvPU6n6oNCzVOlfnfv2OcwX/XKtExBsJVqYZpfFXourCeaklOiUjE+hBTp8U9BfZvK
ZxreZaMPmq4U95F6n2gaEsjZpW4fbLRznG2n73ECIDN3IWMFgnuaawZ0iGYhsXpRrxziI2WnZsca
UmxF7fpUqhvAOYQuKaAE2dcYZfeoQmjrsYTXoo71UfbESY19rxbfR2gWpQk6f5HxG/A0vAWOXSgU
nOS551f2OTI+HZRZ7U1YHRGsosahaScj8AfABG1LuxVlI2dbNa+Om7xU2VuhhivpbcfYr/JXSWlQ
PUrlUpPz2BdIBm36VTHPauy7+WkId5EAmoUNgc3azvQ2qIHSD2M+i/oNZFEnt81FTxaMveN4LTAt
p2LWHk1o4sDPY3pNdHWREAkHoDxDsqAli5aKVjvB6sjV94IQHWGZ3kfyVYPekxzgKGBxTjF4qGl4
Ml7xPwfiTho2loPu+Zm1leYWFZ/AvZSYZ8m7gESmCYj2XYrUqMh4W8VFMVhbxHyzMrzrLX0ZclGN
zqp0HpEdWUo8TmbmS4kYGY3hiv4ay7csS1cB6hPRkzziPgObFu4ugJrZ32vKs9k+GjNPw/hqGXQV
r3WuIdir9l52SNXch92qd9+UlEPziavVnNqvMsIeNjGAfi2EqgHhLrbvleJYkjJWRPGRB7myo+CW
XAcqpBytEzuJ0kgyWRgGab7WG2rtZlFdhEFPNBUrmfFDexOBFc0kfcSVKdNjukEyPobeCmswRHfk
sn0qzInCLtCCXp+yEgzCfZ3ecQBb9dOwyuDqYD2DVi3Qe0x0Y1CDgVdtJpCTg2sXvSKk5DfOqUSo
2QVwxXpxEoSvgIwJxrESPD50tAf0qZcGjfjIFqBS1y+6p5LBRSCbFr5ioYOfJDiCzAOeqNPatdNN
klI2oqYzjDGSxjwTFx96eAuu9mQihJpRsUVfZuHy7zikeqS/Fmz0VaEtDWxLIrUm45yXP/KIzsrW
a2R15jlydolv3LbfCoJXQ0f7N2z8JLp2Rb6YpLvY6vDqZAMajJIyN9x5A4DjVidOGKZXBY6FHpGD
5NS9snVohQfU6dbSc1dy8JZ0CmFCCtbZN6jauNBlUAJge5kUcq9Cwk70loi+QQnTljay1Rgrk4i7
C4Ge38AsQ8N4MWmvA7i+R5rSgLc2Ayj820CpRgwh4FC+ePTIQFks8888wQ0k0yZwxTIFv0cCZFFS
BUSoWUDOGcRsw4L6cT4tQoDPpPtI1GtIK9VDYZWLgpjb9l48CSINMaanqRKaI5hgAA5RRpxIFLnk
+N4lD2Pz0Xoo1NQR1UlIDTVLWNI8TwVC4d9DBSVrE41HPbmz9XMFfRmawni1gJXeMpZy7SEeXAP5
Z3hgvXTmy1i92MVez+87yEeKMV8H6hemd52cc+J+lMYZZKa05pK7Ul1H7ToomxgOqBpf6ClfOIya
UbyzRJA/WBv9tWJlNHe9cS2IDLvoHReVXGfKjwH0TxxXREv73LTQ8qsFCci23kJGsYGQWMJoC991
hqLSLq1+bON3N7VRHXzXppd8egn6d1H5JTvQ4DeEynoGaqteyu6aEf/No2Xw2Y4+j6zlkesOx9w8
453NBSMPGBo2ZEr6fprjJN4mCypC8x7DSBtflPg5TdeGRf1KIwCh88TmNCB5alywcSrfPfUW9+hp
H7OsbTEEe3aq9QglKwzfYcjPjmi6PI76dZTvaCaSFEHbRVDmo8zfleHSGG8RSiGBcc2SnfcNOC5D
NI6/8g4rVMHFiIwhJSTNZ5W9ZNO11OBXjh/KdAyzJ9lg7AzwXcMS1s+O68sIrHs7uue6f3GCGO29
kRWDkM52mMO36J2eOBOFEpoXLIiapvLigci64XVMjJVR7xlbUwebuqhsWyEoRLSGNj1UV8v8qPJP
ZqFuXOTwjrrFfCfAvUgsLKqOTbe/uETg7oQ45Txr31oKk4XxTfD5TnGW7b7UL5GB9XgDaHQHAbS1
7gNGzzXfhu7CAKIKvWJqtuMlqLZi+tCrvdsgcyewjHgbaK00nEc16RYJkeVLblxS+9zaL154p6ms
ZqRrkxda8pR0jxxd2R7Hya+JdOlzWXT9/OJYvfLLIdmTJZTQFMr0KqwXCKOadSkcpv90qVjF0G/d
2UNz+FAospMHxSwT6yNrZ7QTOUIBaSWOIGujzPKZqyXIPJlNfzHju6LeA2hn7aWqLuOw79oXUC27
vKh07YzXFoYBc7rjLVqeEjH643DU5UcefQRiPiCuhf1GW+jCprLfQh9q3wK+RJhUg4jAnfiTO8jb
jyQ8u+Em7dCAu4awwVVSwjyFW32s1GvsPHfNm+6+ZTiXw5iQZJ48XgYZJ+RQJb2Fr1i+M8J5+W4o
+ZKxya2zVrN3tS8m21dLVbbIZ5lzno364fWMH2UpE0363oCrmrxG9UsNTdzh/OwhYdeUegHtNX9e
B+UxTT5CGCwjtF5hhRjmvhjMf4HyxPjW1HCuK04rtmcNxk8fpItw7QzXyDJoGb/cxiX8nC98nlcW
2/GU4NoElZ0JYtfHedXxC4e6d5ZdIcD0sFbmN88vlwQL3X7+jL49x/kDg81j19O7FpJQRGCafc0o
33L5AZwxqqcYwC1G5zK/l8cNuyYZPtD4nkfA4y2Z9yar7VheVfsbk9H2KMx/Bu6iaZddQgy7rmGY
kSPDTsy3okYebRPP1St/yI9yXIVshNlMGCicw1Dv6n4XjB+TfuAFYk7xfDSmotanqQOMnQ9Rgi14
uzNsKpqsT0Z/wZYgKLfOuCm7FTrXrvGMPhQlrsMI3WkkfF7ypZj8uZxeAcXwmULrnnv5nBYPWnei
9ZazMeh9N/aZljXONcTLBO2T7+L94NKJdrCjuyS8q1oY+f1+UHYSlkp0KIf9aB7q8T7SAAoeu+Ch
0q4y2sGSG+9T47umHfX6oDcHJ75XnGPMMIDyD0f+aOBF8IFeFMc68uFynGWEsB+mfWUmimTaF6R0
uDKGblD8xIZUtaS2bAJ1jS+Jvod9YObf+vrgzaESBW4HWGTHxyesY6UnfiHyooa4l+X8pZBkGPIq
vlO4ZOnzK1gwCtBmc68z8y39bHWXrN8Y8M2gjI47DlB+XZFAz828h2A68idOnvX+2XHW+bjPm7cM
JUWub2pXbj53+WQmb1gz4uV4xqs4s6i/zQXxtNwBycM3gfYBR4SXMaiW8sHX5P0WEUUwYrXY1USJ
wd7pdvwqyDBftk7meEQvnqczH/4i9GV9iI0PODPBLBW7h7NSBK91cceU4yZl6I+4J+dH1liA3lJ/
TOXJE985QUp2Tu/7s1OrSyHw4NyOxT6NnoPqscz/wv3zd72aDs3jYINothgIeekWaiD/qajh1DiW
NJmlXMqJpklipF6BswgBO+poA58eUjQzFrlWoziqxZhKREN2P5CHZSGiEapSU6PIIbmkdf5X/q36
rMTwn019aOWZXBEyDY7t6DSE/3xpWTo6SdtmxqWjWfUwWpN6mCrtY0AsgP6KlpzQwfkNni2kyjh0
ckyzzPqiuvK+4SNPFhZ/tGyo6iGdlb2CXnzpKIJ1lmfRh5R3a9rAUOgoQgumaMFHau6w+XNC1e96
v/HGNNBHNyy0cFS0JuZb/I9eXw215ACvRYuNSahfRU8s01fFxuxGtI9tOSBZDB81RhLwq5WZFBX1
rDg3KYS+fJYsD+qAVm90q4hGWrmnXw1bgxo+mDIqeMiPsfPwFxf8SxuhhwiDSkuyYSIngPfar2oC
bWNI10ByErVZZPbDSVUhRSs1HFgn8Z2WtL6l3fUokL3dxH0gTiI1LsNYfW9tYX5zIXZR1tohrS38
25X9T2v2bD6L83v22fyv+YO/FSUmpEHY3iRm/v23U/StLuiMa3991U9vQpjmn1e3em/ff/rLOm8j
Di75WY8Pn41Mf3wBGjbzK/+rv/zt8/Yp17H8/MffvhUyb+dPC6Ii/0mehynzx8I+i/fks/4Nvez3
HFmCHx+4+/jH31ze9S9RH8f+O6o8ukEGgkDN3377l6LP/HPX9v4t9/O33/6p6KP+HatnHQU5NOQs
pHZUky7JppBt+I+/qX9Hu9JDsdND8R+9Hwv/x18UfP5M0cf+ecKZGA0i54NCImsdKT4s3H5eIWZb
ZiqCMsaDlRzFdKqdJ9U6RPn3aXjsHKq19Ei0PnqkQJ37CrbveOkxTLEem+YJp+v+HvcVwnvqSGDf
UZNzxKOsilsAzar7dvxKYTwiBcS9fKHqj235mMqnrDyZ5qdKH16svnlYO3m6XCyBwHCYdKlBIHHf
lHf18ASPOGguFuk6BT8MNiiPwttXkLNbK3QR0uU0OgpYdEptHhuhiFMgh2qkVj90fP5bc/8P5+xP
8/wPX/X/48xmKvzxzP6nZNXjPOs+6/w3Jvhv/ztv3+tvbfTttyN/bX6a8HzYjwnvoDiFDAoyVgbz
ylRtTrQfU95i7joqnmToEyB9YMy9v//SsDKcvzuuCfHV5i2awXnzf2e8Ynp/R+/KwnHD1NnOMWT7
78z4X4R7XLZWl7ZjqLWaZc3yaL9oVtSVMJIIB5xton+xynJ87UqAY4Uq69jY8ImIddIEZmMrpXUI
HEUcirqmCSPolZdJrG0g2KLTh3sPMl0YljRcBdAEk9xUMNnSnk29TgguKnPXomIRD85eGFP88h/P
4v+hLKX/LCbgWqph6zbn2bxmGaxfb6INEsPRK5C6MVfeUCJ6jDuq/n0F2Siy0+cAI5h68s5mAcXJ
nN2gEaiiLG+XR3UyD31GqtJps0pRHKi0SgRGfNfN8ii5DroaSai/rTHJawZqEReWtx5TEKZOja31
IBINzR919+d3ZP7ujtgITcPQTRVPVvV30mKu5+B47mqdn5p5vhcuYJN1F7RU0256Q/Sx0zASHer2
0ZXgboREG6MsPH/AZImWnsxDXg/WSa224PAThie3n92kIJTMgZ6Zhduwg8uRBQN4o5Bf24l0wQgp
6BiSrrc+qYKTrrYHK3aSe8tu9nH7dczi+tlL6VuRGkPRe8qxVGngidqAttGYOnZe1cLHg6DdecwD
v4lMbgFTDMDPOaDLB11ia2R9+4vh4kD5j+CMCWCZjo70CtYEDr7xv1oo1sge5V1dD5DtyrkI9mAk
2FlTkMXgGLaFm92PBOA4IUx0pnskiJqXwzHt7e3oeDPM+xbIQL7ZfQsVj2aR3gRHGcQZkXrtTAX+
JgXsyhGLXzPG4wlqg55H8q5DW0HNmWv4vS87xCF1jXyltLujUtPbViL7vGl601i3mt2BJ1K4UtRM
3hk5lbn2JvvWRLDFZNS8RSk+AH8+Ltqv08hUVRtjSTQ2kHfRPfWX86xV0mFSw8Le4tNFv0wpH5Jw
oGlIqXdV/h0lBHAn8Vk2TXCMgtJcJd0Y0JUtCtxNSm+Dzje3JmpSRoWCMP//i+tjH/vpuc3Xh5SD
qfE/rBB/1aG2Kr2uI6xItrcAz2nKx84CoMstoz1rmtvDi8uzNW4FAS0yrnvqNUdQDs5lfBF28BfZ
x697IQa/CPkRdDpoBCLKYv8iYlZ2jd2qveVtpwiHQdv0aGhrIaylzgBR06IYljjIRRCt0+sW5vuw
uquydDonTvOM+aKzw1JqllSGNKGrgOuqING1SaSCpuv36OphnBm5GfYOMPQHFQEKqdGWJB3Qq78Y
2Fk44t/ZCvJ6quapHBLe7Za0X/XY3AaNOPoqBCpbmJbAOKMYhs699USDMnZZtK7Ubb/pwdpJpuhC
sSHieS22AySUlM2FDmQT9DMDsS5AFgMd8kwR01qPSNZfSBD9as/541oJ8Fm8KIdhhfpz0DV0SW8Y
whQIIiI1MBGyr8aSAKs1ZHYNPgcjBfiQwaFLSmQvOg0ZAGbJQUso1XeW9iO8+UNVx98dJibRJkNH
4oU9uslE+PlyGi+wvACD5J2XehBsHRi5oyI/mwaZEiUeOhrnUDuI1ekQlHEEf3RK9iNGJBoZEOOT
QvvSqQZrowtjJ6wCOlFb/Ulm5j//aghcYtiJoeVHBGqlEujrIqc9TIkSDBpmI/TBCr/++YTQf9Z5
micEITQazLqucbh5v06IHH2tH3N78CJv0yY9RVslTXDQwa9qMTXll3aipusM4NjZQ4558pFDBei8
M66q7IY7r9awyetL2Datg9tHDGG6nP0eSqe53rwYdC9Vln9+2ZqqEjr9MpOJjywiJbTKiO9/Fdkc
g9HIUeVTtj9OEFfgDTLQkjPpQ/qMktTgq+bQL53OpnHbqLWj5/QoypGvWmIsV2hMaUcRhfc2k29n
xdazPenaUbOjaFEPYYfVDAXCUcefvrHRLqns4puhp94mnsL95KbQs1tKvKV3ofVsfLWxaZEdLDHp
0P1sivQIvhbte7c5t0b/zZzPz34eYdMALG7VyaDT7Fm0rQnVAhUgQ2LC0YRoN9iTKKH3E2WADNk7
bbS0XeE1BrzQ+Ksajw+KPcSPmqv45oQ6uZ67Pvm9dRjU5nuEgeUuS401OrozBdCBoJPAaDF1rMJs
aB/GmDEp+wjwJaByZ/ZCX+sS8h6bAf14gqzGGz8BReCjy4XdTmfDUO3DLTZSZPyCE2fsD3ALx9E2
AE8VKL1e359RdKZsapGH4Ce2aAPaASjB4C6mWclKZiJGNrFFZ6JHmqKOHlA7+tYEqEPctncZjs8k
7ignGO7pNnUcK/T8WtD1AUY3d3839q7XICcpBVxSfQjsxc2MrwC3o3CmGIexSf28p1FpfsBDyoIJ
8N/eiUJsb7qlqRbSxWukz+ZAd2SR1PSezLUDbGvjbS+191JtqT3fpocVwHbAFnUvRHKpEwPpUycY
Tygof9wE1fMqijYIGEH4Kuj2Zcwmwp6NGUBGCy2aPYMehiJmoOlGps3TLeCyG5q+xLhxlNZ6FL3G
eQuvM8+wjQyscFxFvdMvgZtM5N2keT8O+V5B1ySv0EFEbZyea93WdsQkYhEKzr+iQSMgCN3oECQA
T2iqi6MiAqhjSXTvlUgal/hpLHQrT4FBYeo3PDWEMuR3MZWp3+Cjuw2hSZXhY4vtl4PBz8VOaGyN
jfJsNTRu18nz4HX9vddR4r7NXyuW1snG+4Knz3XUFmwa4pXVLRr4d5RXxug9Nyiunay0Y9NrEjWi
+z+YHXTNu8ptoM6XEAVcQO0o0N5RDM/v9WwuuBYVMZQNlKPUpf0lDTbaYG0Z4OrMMx6XYrBETTNJ
nz67c5GpDcrpTkvCl6Fy47M5UhYN7AbVnhQWZd4F7xkWbrQZ0F6kexV+ffkon6cMs0o7SNmlO/Gg
uBouOC2bAvW6rd3T9YZRXrO9qW/2gQnMb93XFncQpIDDtzfj0IBQjgPNqGrurHxrGzJ8VNsSdRtH
800M4daYzDR+N6BUoldGszDLVGBXzqMPctyc8ZFGQi9yODagQo8Qecy01V91yOh1/zl42bNUBmuf
FgZqpzaxdgfFuSh5rVqZ/RoLR7HBEw4pC8Xe3vZttKrjReKZiKrA5rRGqb/IIEfSLM+V/W1J3UL8
YaY9TcH3MMiKfT1m6uMo0FLD7+uaN+3ZlYp+Z1gMrD4VL8ps6yBo8Y1kr22a2eispq/QUwfWRzyG
43tl9Y9mldW7QQPxSoXNiVFnrXJWMtNZ5FH0HOrDJFEBIS0yszzeFdPMDWvTnfSGaReYU33MJhiz
81KEJ5JHLqj4LcS8WSzcDkLVqYuzAXgEFhFCdW4b+eOWyKs1evYKZxfgOmeUOKzoWmov8HzSoL/B
qWlGFA6ESkmko4C8sBtJL85AYcTNTChM83MPkiTeB4lCB2Q6IgReCP4x2NYhH3EeT3mqyeSE9MzC
qcrd/hSq/VNcSTSgpspdZU4wLfRRmudAMFlcev2DFuXkWzJWD5zYNDN1jW48dab20llID0iZyzeU
lr1uPU1ShfBbdY9ODBOR2QDbe+oz6OpufXG7qT2EimIvrRpxROFAxTHyeBVpVnbP4YLHEvl1HaOC
N1nFGZp0owvoSSJt7jjW4dg3hYdCcfp0O7ClBbTUGU2GXQtPt4woR8x3fEtcmqZiG+zE7CaWjBCv
B+Mh9M6isuojStBPXoQi7yDqBokvJJpqG15SK1NlO0qY9WbRJRiewNNzC/qjU9phIpsuiBLzhD7Y
YZVI4V5ikqy1VXhAnk1xDctv6ibe3RZzKYZpjfNp42u9e7UCi0b0zsPmK7R+VJ3x7rP9gBNJN2fA
R9j0uM/5VmOMxVltXLwc2whacgNNTlRfnFT9vJ2gYsIPoFTA0zA6oJWxghZ0e263ERmUovNRdDIR
peVkFuTSQp2anRvogv7pDKPqNvzaJ44vcJeQNV2YoxBfegeZGxMzozSUD3ofik+M5NeSJV254uJF
sbaXsom3OB8RU/eBdXgLenqGptuTHVApXYmooFXa8vY3kzJPNueoFMYhm0x3Q/8QmgtTvajwcqQz
VyXDLrUdnp/spXVNBCkh3dDCW0fI02TTLu48497OFXounJmcYjbJwdW7x7506KILBtChsHmyS08c
UjGJg3TEpsy9cdero/sjtKhtgNEJbBFXFx30ilY6DEUguznlF0VBtilS48/c+lY6UruajaNdm7Y7
6D2gXhmn/dogxwZ3j70fjiO3hdVEtbJvOSuXygAJslFp0zJCPdoPJdSb29LL8JNPpsL4P9yd2VIb
d/imb2VuoFO9L4eDFoQkhAQWwZx04dj0vu999fN8slMxJMGVmpqqf81BggEJdfdv+5Z3eTUBy6v9
mCOjFRUPF9uFy1lAbenLZflTcPF3SkIC0qTF7eV/roJC4PdUGc3I9CrKqhLZlDv9WLamumsAH1pj
YiCF0ELoGoLJAyeNBEmJwwS6IcWwN2/140U8vK4H9GHcfJfm4Jv6LjfXgIIjM3YAhymohYA9Oioz
NoNy2Cv0tHPHDGjdJCG48Gqj6A34fDOZjn4JWWJujAw1qTG9xRgSIsEIOpfpgXf0tUoGcFOoJWoR
Vb4b/GKPeU60TKoxWlPyExjVAMqUDJEPaum+pKl2G2MJBbeGio1i3RGWu6s8g5UwBDzgwu/HUz7E
ZnRVHupuxDcjCZCXmJR8X3QdAmyYSq2g5r1eFoRq0ng19VRZDlnoIADIBpDOTn3IssC6VZznwQit
h2nu4fBl5kveIC7qMgOQVYFXNFvasZqBbmYe9Jk+T9HgTOKejmP3e6E7JLBumIEDTENAKWA+tWgy
tzri3quLMWp80Wy38/Tozfm90g/VZ3+erdX02gVJuNWGjm4rhPmU1+1rkQm/TJNL8IlDGMjuIEEx
yoblPfRNs0e0Z+CBMZipdnSHEpBphiA0irborEmLqnLCkeJ8g76a2iJ8npcPqtECTuVNejllxzSe
KdPAInI4WG9jiQ8rtc5PxMYDBHwLpoFnPYDCuram7MlpsMYwtekprTvtZrTmpxgTpD2yyQgHdjnp
p+lpN+4c47fY2ujelGRHvRUeAcQlK31ADdBoCuQirC68zePwUaFysq48rGuj1sXaNwWqlFRpRuf2
/H3K1Mlwzy4E3StwP7eqB9mRRinVxTbFiRKcZBqYzRrohLftfa6l0hCCmlL3u+tKrlXubQUjX6XI
snPNU6AawW2cYzNpKoIIMeJw687geJXeDz4DkyNaw0wYxiAWmf08e3fhYLgHHRpmFvbxiYAE/QoA
z3MHKxQeUF29RuwN95f/zSj6KTH96MQMjjOJ8L4u74JMw7+mbspNPgD3tUx9Y2npHyOmtYdaRTjy
MinMGiUXrDF3nM6ozrg+Mjx4Ut2EHSBlswbLYdZDedArPUcDURZHmIEULP05uL38bzRmwVN0tLR9
x1ogfp79kQMDWuFXooDnntT73J22SZJA155omXFg7MDUtHszKx9cG8orTxYhVlUHfQgdpL8eo7oh
r9Bh4ek6ZKFiukKO1wEV3ETRuZ7WSu7HyLD02W3V0r8d+olIpquWTFV9U1PzYZ024dZPZGNrveip
ytrPioU9c6cgIXCpHV7+xyEy3maWlT5OumbeDJb1re9szCiniqi2QFao8jptYY5wLVo9qLeK5btE
M+zDvtKpsC2536u5cMAt+ET88GimmFpuGF1FGiocSoZkVFob1cmokRhIWgsoaWy/1GqPiNhk3NVR
ay2HskF8UM2ya0I1B0I+0ZGTlPempQy3ttMuL0cuJABQ0iLJbIYxu3cX7kK3YFdMizP7Hvp3oaGC
K0CwLlEFSeT328TJun1uQJ8wTBQj0rZ+GoPYORhpehiD4dkUJeKy05Fdyyfj2OQNFnEZ0XwCG1Mj
0Qzi/LUK+/GI1+peS9orPMbg29QkyWbOShuSaCK2HFexn22bQdRZ8Gl4oBG8t3oE2fLACXfY+qwu
1etgaMNFGRhCrQvNRR+q44qwjmwpwrCzdFA47Iy42Fd2U28636NbD5ZY/quE3VbW4QNbl2mFEcqP
pnlqaugdOIVBbqBu2ir1DMj564hlFNF/OO9Cpz5adAUm6Em1KANiE2DmmkNMSAzz/UNvU1txMMVL
tS+2GpSr2PSC21T+F3jQWKvC9JbVZfYFsUzl7jXIAadOMxG9pqKelTWGeg/q0UYIAjUqu9OHTadT
txtUC2Bpl/XIg+TlAmnN+7SYwRv7bbKyW8kPq0aWG7Q2ZUAtRjHhejhm4txEGuoCnzOVNWMPJrIV
E6aebaMHKzNT4H8UPkQUFHqujco1z5i/oaRKET22wWU2YSvNFerEsY7Qcd/gBe5KXppEd2kM1zaP
Rd1YDs2gzreOAkbfjYxuFSmMM7Q7Wdr0+dH1nboMLZ0LBxkKEy189f6SMOTSybjocvvII9l0o56K
cE4epxK8WIkgq8YS3piemmx8t7au0Cael6lXNguvzunpOOGmCJV4PSX21il899r0EI+pE2efwQ3r
fLILHkjxpBRwDS72Wyr9F5qtORTCgICO4PcXhXnj7+U4NMeRiTct3XYMqnNvi4wF00gv6iBBFVHp
bvRxWHG9HlmB4BWC4uDiovBgpU/xUPunOi82tSQl9uDsLo2cqvLaJQcpyiyYXNsj4NmgoyIziUXZ
ULS3itEXt/qMTJAOD9yf22BpJE53nzfDshA5/yjzIJfMwW7M3Brg1i/LupZUy9+WoE1DtPB10DzU
7uhTvkGbdIj3YOPSpTdKH+CxpXQttWYYp12ZQJBj07h3Umd36Ss2NbDwzAenqyYjbBN75F+pYi6/
JzljhfBZ7W9bDeS9N9Xxts4iNPZK4ogwBRQohcqgc78lthkd5mFAFyjZZIFi3OYuMoumUt/1Slfv
9VhvrsNpADdt9fq+KsSiMEK7rOK4JqUwdonjGzjguiDtIRaNHTyBrC3qay+0k8VfQalvQ2PuTNNG
sZcGvdojdtp2LQrUwayJsf204rPiVWRP351W/h903z/9/+UppUll+N879JtviA78wJ5c2vO3fyyL
/CX982dv+vOXv/WjQW/85mK/w955MZK6uBR+b9A7xm8UxT06i3TOTI9p/FeD3tJ/8yx6FY5r6Ko4
Lf3Vn7eM32jPU2p3iLZo4eNI9h8QKcbf6980IjzxiLQdx6OVJy20n0BbbeDZik+He+sq+5nSBJBR
6rJ1FUKVrU5NTsG5S1AyxZsdrUMkwV0zMpZJoN46AXN2UiZ40tQrRiq/IFxzA323QUPibD+VFTaH
TRahepCxkcRb35sh6nUD2nYKsqRxkyLqV5jdCkNGaA8wnwNUQDFsGlbprG/0Gt1Khc45azemR+Oq
8HAs/A993pLaKUYEaoTXia2KLjksDIxJ2iUW9QC7rf7OywtIO0KYdVHTicCt4ekMAKZy9QxZB6Je
q9lOyvg5AV5W4iyo6D1HVxgiOO7dmC5F9CJE/dT0gGUaGYophExOi2Q4GTVC0pBJqsGnmJzTyPO8
/uDSU9/1OIqrfYf8O3qhE87CeUqlUw8MGFVDDwtTvW9KbMvV0UQnvp43elUjJTH56Drqa+6M5LQv
72K6qVBIc1QjslMxN+GqRpN5iEfEEExra7nDCJEAQa/GsK40e/Bui7z9Nk8V9OYyfw7qhh5EAVMz
P+QV9FW/6hH61ejJ6drnQQlETQFGsx3kGcBjrqDpsm6Buc0q8rKDqxFyuYTO3DxKiyoad0WpvwBe
sq7VCkBkDyRiUQfqF88zUVi3hyelR9i0W2Z+sfb8TzH9/241Ngbag1MKd7S+LcKKWkaCSJSF1sFM
22DqkQkHkEJi6w2fTHI+9rqxpM5phwtTayCvz4tg3HctqGBURkhDx7J8jON2k/nzdW5pT3pFwlNH
6h+R8XsR1WgQrMy0QYEmKpTvtxQ61DzDdBGlFFDrEdakkyPdHQNLN+CjJWjBzFCYRnp95DNpXK+G
WVk1jfo5QQ1Btecbte1hZirXPWojSQHV06cCNrXNvUVsABQNiMQhV6rllOG9AP0CnUgt/R0bQuhB
tU1zP1WRF4B9C9E3KHmvWmJ/beAX3pQpqiGuvfVHFCGVAA6oDWnY2Vg0AHMIs+SGoMMPEKig/s1P
3sgYBRxwxHUcK0nmHgwXxq413FqBc8o9ECkx4VxaFxaaKHCtUT4eqvZQdQPqi/e9RS+wTNI/Ug3q
euoTOSvXiYelQRZsGsil3dysO6fdASLgqSjXjpNfx3G89OyV13xOsD1tKdQnQlI1xhs0OqkrrLWe
Z1cgckDWFEIvjOz4ocqDXdNB6y6GtAJragGdKRCGURCZiGbtS8uwOnVztlCCDXDDSrKZlNynlYP7
LOnfcIXTLxJiuG6oHXItZq2jgTMLgW8LhnXTKCjiBDre9X38NS+HozbHL74qeWVLv4IaOepl44l7
bJaVjiSGhoVHgl0Yppr8isIcdjV7w0NrOAJ0i+AQSDe1QQQuYZ8rXWe+mqU1oJT9teXNr001fG89
/qeD9v/mCH2DhPs3IOj/QCAcfh0fnbOMHi2CIv9f/7st0vRn0NvljX/CPG0POCf4AwfA8Q+Dxj+R
nvzKAoHM4Ug/9+LB+CfuTbOBvWkGwCtwAOr3X/0AesqvNN2QUxqTVX6v/6dTVYyj/opNTQ/vK/ls
U/Bvmo0X+ttD1e8qKHl2ZHwyqy9eWG7i+VDUgCa7GFZwrkLMZGFQOxtRnp9pIrfFhtzXK5CNGD8N
arPJFP2mdheNA8GA/m9ubGMy7qBYG9U33Uehmj5xWB7cJETbMADVoCnXRTgdNCpEgJU7L95omv0Y
UIplw+GsxRr7p2E5fr+Zn90pL43xj+7xHY4Bq1kdadOE9n21tuz7se6yK0PHEMK29EVGqQY3ZahH
JuRz4KN1D4M8HTIDmZ67QRv2+U01FJBZLIoF0VyhNNTe62r5gnvzQ6WuYuTUoeTlX9O+3/WFfl+a
7sPkcfhneEci8qH9AVQGyZ92qh8oxv6uq2RdvZtSwa2g88VzsOo6aqahR9mksl6Luf6jB4L08VPQ
JJH621MA4qgzE4nILpj4n8KnElZ2aAYpWptwdUcOZRNrnYajpgu+OMUXfCcptu9zJLk//mDjLW7h
xxT764P1dxneQKnFb7TQQIgUVNyNv01oF7KdqXG08ZRNP2+bTU9/flyDwgi8QxHdtuoB/TErvs9Q
yIFrjUYTuPbqD5riyo1Iy8/zujSe6X8lypUhZiJ0xODoLIuw/AUK5q0xzY+r94CtEpIRc76/+njS
cTMEx/0p7qp1EyeoZkG8ABpl28P15Un9p432X5HCb3bRf33V/8RtVNgV/56u7KI6+vLSRm82UHnL
nxuowIM9yyIvAedrsS3+iRvmqf8GDJ4iBthaGSF+8wM3bP4GeApih0tpAaiMxa73Y/tUNO03slEL
jAuoL93RwND/h6zkXW4PeYS8xrDB2uJeBlzelP3151VlWFnjQlc85mXx5EQK6OH2j0kvl+gPN169
Lmz7gJbL0I83NtvpVK2d1Nu1znSnWOUZZ6+4Tj4bQXV063MbFJixRMo6GqzbsD+jqNwiJpWO9AHM
e2A+RzQ8rcHEcsegIYe9qI0WDt6J21AzHnJU4JJx3RrIKGWnkXgIWO+m7JHAbrALqfhbFf5I+UI0
AgKCUb42zfjKeyKt/MoLZi/qVj+N5T/svdpb+J08H5sHo5O56SZj6LyrfQRY3rVBDnBWr4vPGRYz
8zmMVeiMn0dtPyBkzn36/nyVZhCAEfTPA3XvEKYlbrWj735lZ1Ji/gW+kUbSm83wcllAZSnKUJlh
TpnMt5+HLXTHOnDtGTmYeU9j6kpXxpt02AfEi6o9LeRKVO/VCB61cUDh11sNHoM3N0fLfFG1V3F6
6eFZpY+1gmY7WKNU29p1AVVz3TO2fIHtvirb02w693FdLL0JuQc9PRi1c53Z9bPV4JyQrHkrrQ8j
/JLnORREmMKaAiPeLa8jt/1KK2tnOEhwNyPUr6l1DsyFBmuGDBEgD8sFTem2EaRxmL1ReDLHPZ8I
o+WqnOYd2stFWa8Vp0Mu9jhh+zsbf0SjfuUFX6YIYxwT4YoJNUakiWYkcwr73Gnnkc6bPbcyX5wI
lROoGzyXQrrfUf+YI1Y/WP5j5CC/0q75jV3AHGWM6OegJ4e0XoAiYgjNsFqbBrJuo4Hw5rkTuwBU
Gclxr3x1z5jzwzpUH0yqqjIfM2/BVALooW+ryt1UFkXIAI8DqmQyG1hBcZWeWrzsUA6QBVVn1Utd
tF+avr1NkNyp1P6rPuVPuXssrO6xjbgNN1hp/l4WxNyb29of7rgqmu7nBq6pmMhYLWoK3uvHU17X
3pY0v08uTSeWMjgwLMoibydXPPW1VqUh7iUhIripuW+dkZZUled4zSEUm0SGtmnU4kszRCsjrr/q
pfot0ckwxxiJzYGuaL1uWh1OL6CbKz/20eigED/o0X1kTehbISqjnRkwFc6ul2D9M+xH78xcDqFs
zwAkUhVNxQJUlx1tp+DFBUnAbOPRe87Z1HGfsLvHqKB/yHOqEujUOlRiNquzou5lIlCiKKazjG+o
gFl7ZDDicSQQ4gyc97g0LkcFJyOGs7NfJ2yWPJwoeLkJKkHezPDaDC11whl8Ik5rvA8oi21vcryE
tVeuJJsAQA2Wti10muogiX3+BI3llVKnLzM3xtipmXLZFWY4xPJnR/fVqTA7YG3p1hknZfrFZ7t+
UXJNgNnLyXqRHQ75IrvDrgQ50SZWKPNMCyudcBLRqfZgROs6a6ZQAS968l6ZflF+1rOK9TgijQRl
dd/Fe8rVcFv3fF+Duu1m7CWs4+iAf6vWPHzeparTqztyNXKtbX76vmPLotbqXaKX190cn7wWer26
18dzaZbXDa2DsELCpCvx5mHdVWsVc7tcz1HZTr7Qk1xlUGQLl6fIkumYsqFdPtojPIOyW3FGyPiz
u/z4IitP68tb1mINRqOroT3xN/JW+ZInRgx6as2L42LmmTQ6+rdyprhWfNLMM5WVRWQmB4aWt8tp
4nromAKZjGxZ2brWr2htbcO+u7JKYt+g39FMRzIOSkD+CDLkZOsF2Sn24cl61POeAhAFBD2uoAWc
Z3ABPCRFKeRLNzr2r46Wt2V1qC6aw4EL+B3bTM+z3Hepy0QzrErwxb5zNeVqtMPtML50tnLD3bj4
nlRRuKe1sIjBrUObWavUZsThIDX9X4SIfzvk3l/J+wQjcWniNnl3V6GjlifMND7LDU8Raozyz1wp
dxZyS4AWV5nxyjCayJ9raDpFtEuHhqnCOR8An/7VVvTumLtcGOw9kjxNM/8GKPeMOXE74GN3MdOR
YbAwVjMNnKRsPVox8EyDyELsLZAFPqODPkN9t5J+JTOSNVxQc+o5pOUZhkW5xC998fElvktLfowi
pAykIQzwzd67ACGZrDEeI5ggcojVrs52p299tj2VyykiYDwWep7jwp/dzS8++v0+zdPR4TZoNtxa
CGbOu2HT08CaHBi8dz36aHJrcmyzrvng1rNO4Ec2qoFIGvZALNSPP/xt3n25bRgwmgoxwYFqceF/
/xQ39iXLy4n09i6YGAlALBDiaWFPNOw0DkMbXkRoHT/+TFkQf2WAf//Md/ebFZoemY3Z3k1WDkMf
aWgjOgyes/H856IPfzH55K/9/dOgsGtQUqGTytP/6Q410GV6GvJpBKdbO8E9UM9Aqg53un7kFHJ5
qh/f3jv6xJ/399cnvptKpZsoTqBY7V2JDiByE6seFECN3GuITi9TPdVpwgItYWd8kp0XHGZDw/vj
q/jHgXWl1+eajkmA+fa2a3rdk2kb7V1FuSRi/7E4B/ETX8ohY54LUFAOYh8ff6j1Pp69TGUMQqgn
6VgIvyc1AA6GGuDN7Z3haFJS+ORRh/edT9xmaZ9LZTtMKKqlyMixvrMTrUBAGhKkse4lBuBI7jCL
7FHs4J+c0RAlEV2m8dBOC8JguRnbho80uDuvc66l4A5pcNJedR9jRCu7CtGB9RRnpdv+xkAvMcte
VBxyXMyzqe3uuHU5SPi4AS9PTm05gDmXP34OtJTeTjrSDYt8jCyRVpYKz+vt01das4vI/OLjFLaI
EbL1mhhGP3KcDYhmOkSE4ApW4ZwvJUICFLyA1HXNyW1ip2r37S9KT9g4/8MFse/C8abEplNQentB
Bfjm0rUUfAcI1/XeO9l+e50OPppgZ0Uq4vmp4ulJQlcTIMUmtpfG3Zw+FvAwLEsekzLa1+5UrcII
axdMgZVnnXJNYsohLRt4fu5mbyX3xm+LilK1myDPxRDGpxRRb4koJCZkIjDgTeOIdh0YLCR+u7U1
fvKHfUQIhUwosHpMUpDezR30rkIbT2Qv7oMV+6IsXmCqCUZslyynA53OxzHKpYWuMQ2PAd01u613
cshx1V1GDsx9kpH0qBnLMeiRfAxGtM+7XsJ61CNbu7+ZKW9bky1BlRWwXr8nVE2MT1ZllztV1EW1
Cmuzs+ZuUlDJbJPsHwRmERMqUskqAh+w9YlIXlOra4fFXvkIRaU34AIk3XAB90v2wYZqUUGXwEee
t9wCSxEI7D4qyV70Y8eFzjrNRTkGQL7CRujAU2nLviQ0xc63uJVbEqhRf65wqCOgmnOS/MG69krk
2foc5AK5oyRd+oT3rWpWSP3Yaxl9GIVXredcKy6jbx9DXKNMzaTdcMqz7ipwEaRXqWed0xi/W+MV
FW6JUCWpQgcDFR14OtqAc5lTrjMPzyjYP0WzKYbjDP2Lx5GbCP+T6kvUBXhUQzFoNDIMIF6G2JPB
4gnPun/5i/IM2lFkbppN5B2ZoVdd+6ImBXKLeD+yLnySKpffkDlIkNtLxyrAc53R9pkLpBs8JnzU
t1EKYgHLIcacwIYnYln7Gu1Zp9SX9fjM3OE3Vv3SzceCqcEgFB6IOFIaD+ePCE3iah3p80PrIGRW
sFtLsJlmLzQjgUjHGLHUt7wEMhfYRCYQDm0ghGBGPjaUK2uCEvL3qH/hNR9vJu+FTr4HmILcUIUV
juDC27XbKn4a6FXb3ZXgMYzC3Uhy3Dl0+V7S6EXCfojGC5u5w03OLAGXjb3ISIKJ1SUdkVnm86Qp
YADzu22KEyTVxVyoy4+vVJND5f1ZqwPXs+FK61L0enulvjM6ydRw8qkkFSkk57SZFnmGJwFpj9fs
hYvD/LXKvWRRkhdJfqT51vcK5r9SBv/p8Pv5Ot5Vw3JI/rmmcfilE0kAydtlxMxneRAsqWxGsUn9
VTHnbX35+7H/04devLN+CjQazTGiyCaUMttHhJDKyAUHvQf0cqlcwOV2DIhAIcUARoxZQlAZ+/uR
jv7Ho3B5yn8fBfoylu2ppmfL4fTThcSeX4UukNa7ug5XEmFnymthviqQKdjYuH+w8YuIvqDWvibN
oxXdKPZzgL83a4JgmwEit3atfZaSwLO3uwj8a2fZ4SSAIS2nwPPxJV/aOx9d8rsB633bKyqFuKHV
X0eurraiQz2Hq3gElLge6eRYtERk3teAeWcydrqRyI0j452zm7Gptu2t7Pb2a8aUiyI05HqAwFyz
/JTIwvefVdJP+j/4l7gbnn9nDAsXGXywRth9FvCW0m07Hz1QA/N0bHDqmouX3kIXfDpO0Bkm81mC
imIgcy+0X0SpmhzAHzwB513EoKkgJSfQ0ncTIY2HDY+luivKg7sASzPJXLnCGJRENNLkyhH3+WXM
8j5EkNhNB1hjaWhjWEhhvJ02blgneqoybVIT3xJqPcwUdmvmgqREsmMzM7iSgBkLUwAVahir1Xpq
5iUA2YWh/yqIeregHPIhi2DFIh+jZGte4uyf5jHcP3vQjcG/H4MXu2qPVeBBwSCapYDtNVRJySLb
JNnKjCY55AtVN8qei1+n1u82FC5FcjTPsFTdtGkDyLP76VJM39f0PgqrewIdqF1X7YzbSlAtIhaE
xK0Ga8Qsf7UsdPPdrLh8rgFjXGr7CPSo7z7Xi9V6CGe7vI9LTieAiZ4b7kFw7LQiOw1xcmqy6in0
urOUW9RGZSSQm4uxIp0prRaa56MnGz/lqfZVYhyj9E8uDmqcEw6Y6bgFXKLr6C0zzpBWToSo8qUN
tEvJS4/wnoDVvSTScOG0Th0RGoCmomIA/Bznduo93+MkSeP4jsIsXgBeaFxFcfuNj+mI7358mpxE
Ea1dKSHmyDJdm3V9DsAZxmly8mcisGo9IvR/GUvyg6FBuJQF3DZEx9prgyRvy+hLuaLqtAdir053
DmM830nYEDTthjKTTM5YpXDA7hu3On434nSC1B8lEJ135m13m6sUI5MXM1x7mNACfWW2H3+U2rmH
nigFQPECHvkdcyoCcsOCi1yMBgf73nfKoxVwsnGFXPBMf6N1jto0Pkg6FVIWqxAMrQg8Ggrb8jOJ
ZixylhIJ/jbscFTay8uk5h3K06TTgnDZOoqLJb+SKKLpjHuJoPIc5QNOrwijV6knDrwlJaQqLOSp
sfHh9IARWDjBasD6aErqO8MdP6V+e6Nl481EJBAUORYt91WLTIINLorgkocUzxXymkjVYTcHzf/E
j3iEBK76PrGoXafKjh81BUU2jS7EzLwCw4+Ve7nUQ28l33MuSH2OUC6mCuxUJb1S8zBAv5dwXwIQ
EqBNWlWPkhDoUbyFIyVuda9Su8+7nKYpkDBJvoIDD10tYMaZpZQJ5xakVOE7oGzXtg1tarQvdaBw
CE9KW0gNt+wsSQYkclbpcMNH1fZ5WaMZc1bicK9XnoQZ/FkpCfOlQRDccZ2DnWmIZGNUMc3mQaab
ogokrXhUhxZ/eiqqIfoy7HFA0NDdpU7Lv9tMleKs61Yvk2E2yzzNso3LXTFaWYW2+WAF+2S8/MGP
j8V3GgEWyx81IMcitkAGi17hu+VfDEzdRHON+5Z2Rp0hS686mIlZeDoMnwLSSs1B27g/O+16VBGf
jPV7ZcrQvSPRCcpdx7tk8ks6zYT3exiq7uvH1/gPW5Rco+uhf4Q6Djnv262xtmcVmpvBjJ1eCOzM
ABeiqngKm+EmBvBXsBrKDIbVOBrfLhMtPVhy5aQFjBEDelkJBuDCBvA3iRzjpTT70Gxus4j5CafA
VmFLBKRUM57l+MH0Z4NlXZjHDHsIJULuhiSEP8aAMAMIYTKNzg/lM0loPr5d/e8ngSgOooBHeKWr
xLpvb7cqFEsJ+6y4Nzyh8FDQcaqv+lgupTPXlwhpZ7gts2+kGQgoRwP5zalZxnJKFXM7oCxrbKUD
EJgYcg/WofIo+unPbDGyJBPLvGwayqR2h9CCM4YH3q/Ps/fhBjOLY4wzlYq1Z1CmeFcVa5HaocFj
tPfeXCzLFv8DnnGMO84Q559l1UiDQpouttWdbSN/Jjv/+Em+k8KRyc2k5vNJFxCRQIzr7ZOMDaep
K7sv70fA5Ygu7SvcapS0xquLIgS+I9qrzUbLoJPPSSYHC2xdNuMN2fDNJYEO61+kWhdZop+iMK6J
epyAiy1iDwb53WQevN5MARiN9ySPaWZjauaTihf142hrSynZUOhHyL3GzcdXJvqI5ySunjKwQlxw
PDUrHvYKTcyT0+Jn4QPuaWpcg2iI9dKqkX1oTAIEUzmVNA82dPUY4HVZVMFAod6+V9Cp/sVjptzE
g/zppiR/JHsEMsJA2whYvcvK1NyviJrL+k43i53mpV8Mg1Unu6PCgULK2lrhZwSpDwBLMZylLVRb
A5L/SbIo624HqYFzBeRmBDUKIYhpvHLYRw2vTxdFfNQqEJBk1tZemkFsqNDhY9m7PbZIvgyzdU3U
1EJkluJnmYdbfvojLnAtFNXlWzpMXJA0J/gu5ijkpV4dPfFDe8YvvHCGu0yZjwqcsfrMLlF1tbSb
cGuQRw8JcJ1TYyKjybN2x6BAk6SXoSftt8urEFy69Il57QD+oAuK6x+9K/mwS2MEG3K2VCTTy0m7
MmhMUV6wpFFjlDve/CPCkZfzRyTO4Ieku5Qc5/xZdp9UNiFYajxUvTjLF0k95eqCej2k7vVkuDdh
Uh1jH0UQNxnJFOnTmEARBnfVUgK2iwYclDMhQj9cwplofvFszNMknDG76hmjoiqwr6WgbJeixBpS
DunPRWdth5TmTpvP68aNt5RKR5wF5/xkd+C70uEpbJUTrVS6HM/6rVYHCLtL/YS6pJQne5bg7L1G
Bic7HyeVFvpGhEVdzHE9VfqdUqqfiphIwwPk1BL0qRWPnF9yNMGFWXvR+Iz+fbFSo/yLoqLFoSZP
YxdRqQs8TCe1LY+LHOdzZWJuDvJNnovr73Q9f/TLBm3Qs00g1GEZxgtDb0LQnSyLVyV985XfDtRl
pDPYUoyThM7L2Pu7A7y5TwhBvZRd9WWkFygzQedsmRP7hBCbICE80OsSvuZAXPi2jLSHgSIzHyMB
hM0XD2xD7aLcwq+LCPOFMC2+llX8pYxQ8B33jVXdal0LaIBoKbKIcZXW7R/ku7HVKsSoh29aW1/b
2aG29E3XniPcT1vaoKVR7coKuerG2/RN8/uAO4QEuUV1lqxV2p29upaqpGR0DAFXxUlBKBJr9KDs
5xSZCKlENTG1PepOlhnvqsi/MgwKYP5zVN2AZlyh6wEut2mOpqrJSdj76WMW+2vHzdBDoa3qeRvd
pO6NTlo/OEvFt09TDlac6EDFb9k2p9/jiPJa0O9ZyZYTrt1qwpj+2eSneXKoXcHvCDgQXQalWzQ2
VUlVhQaLtVdEmQHsfznPu5pUMXEj4N0wBub4FU0rC4xP6tpgs0cs8oxPNdiA0fi9MqjmgiFutU3W
zJ+buL2F6rUIxM4+zUDy18jDjdCFsczxLRzvn/sgW6kmvm8O9FtsCrUUH/AUraSk2fo6eh4oO9Bk
+1RDfW9waRh9+MBEoW1ngbzYIHh11dpYI1PrSwklcR2bcA+QmpS0EaTgSFGo7Otd5z/ITyLgD3Hm
oA2ChDY13gR1vhi5UY5q+edIv5ShYqnxNpZWSw7a5pfikuwOTjPe+Zi5VxQbKQnPHtCIJ6sRCt+J
VcdpMAorbqpuXWZNbR+c4VZx4bx7YknBKkC6I5qaq6CEeTAc3fKzVfSrpC8Jp4pdR5LCn5BCRSy2
Mv7C9suvpsMOEa7MRFtyWbq1q3Ws6hBgiGZSw6DHehsjO2LzhjU4fpUwGlRG6EJK1F6joTpOEFF8
KVx3n/X2UafWGCvSO3bvZO+XWZSBWR/dckNlVKpJzDUJ9k2MH5GwIhngYcbfIvSsL21c7qNlRZvx
SwtcSOrTPDyKNFpxFogQsWEiJTniPDTrF9zNJb7jAqLEu9fJPXitgAvgAW8gzhO+Kkt68Oueh6Nj
yVnH/hXzlXiR2E8qoL1J1wcICLVHLo28NcdiAYFBzHrXdZI+0/Fhkc0ofbQd3aHJ+166pxanlepr
k08LuUFHOdCloNIlsTUlYoULFJCYnE9SDDF1Ik3nKEuUQcj6YCv1aMdhF3FIWOcjPSaKxty48syY
jBp1damto5RF4jTGNileswwGj42uPIiv6Y9jBbAXdM3UNCgdsjPwvgpnJpoA5vPcUUgEliIpscxO
rU5u+2ir+A03zkZDvogEzaKlJiZBNTzJjWYFqyiYngfnW2ScCbFwaRTJjnEh2atMH++10O6zybmJ
4/7GpEgb0JIKm9dqUDcjLu5S+Zc9Uc+WLnUxDcdHrIHS0VwATRGsCm2KmIPAiiCIEORSJ7ScdkXg
TLSkQHi2r0Gtn8K52aSJv5FPENgPC6ZqypWPDTo1R/JYh1IwFW0GUfAa7IGSYkcIW2c+wCytWutI
UPACGdcWy7PSo8sHHE7ai6bxLIVBNWlpcAIW6RMsV9g1cwDNWbGXcqJEX06xlD/IlmqHPCpuTLPx
OaVyLko8dlxd60wcm7sM5HMp2yqDKWGN43sLFqw0evAdYF5wlSoOj+68V/H0LOi/sLRkug0BTRvI
tSgZXlkzqOb52Fb1teJPiKxe/jZ0V6yWGnaaYVpI8u56x3ICUdPXj4pprCGX7rhYtcP+0MR4FDEj
OTGkwCGtz8oK7gXhxCJqveeYjV8yDimFshFJ4ysCggL8KsFAVXASdHlh8FAs5a6M9JVb+D+knVdz
3FgWpH8RIuDNKz0pUiJLLbVaLwh296jgC74A/Pr9sqjZJqHa4kZPjJFoVBe45txjMvPoLqrAK5no
sskbZcOF2RcLRCB/42UHMPTqD1lY9iehEL2x5ILCW+QJgjC8XHaH4h3iNIxmsJO2WxJyXG5CTGm4
vq/OPJL6876/1T9ksryMZI5HD0Tp4LClFdLpBOqpqpxIiIRaOIHUp2oVTt+09OyAxbjxFemSYNnz
j9gyfLPlkfljhKymtFuaN+dT/52ucbnRf1i2nXJIekWOrjBp8pOE58P5wRe7T6dHwhgFbT2VKyJi
HZyIPir5SOsv7H/sY9Kp0fIO2/CHHCM5dAw4hAjZU5zcXlGT1lnVZZpHQEIybHK90NkVfObhMiAv
FWThte0/CuWSuwf0iB5mGGlfPT9O2+oyov1TFlzCKrscGH6AdobPoGveabK7Bf+AnkjnCgZ02ndE
uc6u/qD12gdUxssQ7IB9nxYLIDFKm9bu3KGvBOPboPe2dJmsZ7YwBoA4w6axAdOht67UxpuubLs2
uUt670o5Jg2q1NOYHXBm1MeV71dqVflxc8vMd4iZVGzALeBITqcyZdrG+T4GnOedA6DFRFhecfGz
vMBXjnJenqLxcuchsrHQS4yEFQZd53CbgNkDr8ftmx32E4dKk73E7jWpobOpBa23/84HKNsPBkXZ
C9lgLp2RfYeVwXjtiCQEqUNq7GzeAVsOHo34O25rvIAumvRQg0WkCHIAE9GQz/fTW8qUlm1rD3X4
sF7O5mWGBVrjE233GyXpKtjSZ/3BHSI8qlG5wYQ8hmJwYWRkepVUtKgHs9kWQmVQZiFMt/7lLtIV
v2ASrXD8xP0zpekdscw+udqjDOU53xmH59eO5KDzbpdFcqsrabgfSfFzXLiRZcznJr3TVmYQmV+w
hIqLtZuVip9s51qLUfv94TZIo/vO9q7S4PPI/eVbjyqw9brOymedi3qPN4mQjZBNg8XF5EJBYzxE
SA6wCZ3LhPNJwTd7SaaQRlH4wkMqUylHlSfvcPZDsgStMynDhkHhH8g+c9G1c36JBM5vBhJ1hzI3
VwlrYDNRchGwWbIZsgm0mb+r8Uw5akaafRyC5YDf5R2E0z3gO3znhw5ntqezWcZzgS6YuWuiOf+Y
uu2fnBayALK5OrpEc+dK7vYDHnySASXkKM/cg+a9kvRAdPkbDhHbMRpopsLUqBanrURGyu7IgJQE
gVQFY2riMhp8MI/OoE6y/eTQbk1mjrfd5SwsoEL7XiEQvyIH5PCb4BteVoitpdOn8E8nR6/OexbG
F1VmUfO4rPfOxywB2wjyQ/M0TE/SGdtO7pVLmzI/We6duVJMRQ5Ff2T94+S2dDlUaY4UvY4GZhlH
Qf6I1ilcNjUoOaBjxfydw84VgEfTzeHNGO2UXI6WLxVHhXO2EGa0mXO3kDnkDrfG9sZDsue/ZUHd
I74jJKXlJfeDhSmY/Y1uTLm880h7QnahYKjCE0UcjAqYAPK/H3O7vQqXL/p1Dq4iSGZcpspqauAd
93u/+eBhNTUFyn8t0qDGNx7T8k9W/nBMOVfu4G+YwoA7AXOtBcaqsrnYtwvAE84aO5Lv8YTCBAie
2nYLre8OlwZ+Jf/YZ/CODPn5zjcvWPqANiRu0FyP3ZPehN8Q5leAAf6KpYg86vnwWdFm3Di4tvmV
ioBUO4TUasCH7NuR7qnxY0dJcmwD2ufqPm+9+c7N958mF69ZByjgw+MeUJsMQ1VTW6mq33WLzr7x
IHcEqL+OTcBlqqVkKfI6/tA29l3S0uA+T21XMATNWG4jDpSAue2MCwurvvfKC8FHcXXhZ9BlicRv
zWYsm+99TJ9qYfuN+hv2g8dnKyqwjyp6ZB2CSdnqxrBR8KXNKQ+XD7cp/ROCPS1aoZoqmhDOQR6J
Pez+trwBseT9c7GlMVL9jNlN8SbkWMv8ZcYX3EnOgOroqmxM3a1sE6pipAdsyHko53F4OaQq2Oif
9ERVi2fI5xyX6iu4IrP/EZYBqqzf8964Gkfc475BgIvtXJntBx0MHj3F1mR9Q0+4PLzIiuoPl9ZB
1h4hGrMkCkdj9uMuDM6N5plU761GUwidLJ+2O2fDYLsCSVc4EfzVSh1I8uya9oseLHgEoHOJOqjS
+IIr6JQk9850lsaGd1YYP7jI5aEo8huj5E9NmzjYZTd+rpovw4SDvrgkDhgxLe5BZXdz/ueBJ9Jc
IZNzbqO4KpupAxMAteWs8hlDk9yNfacopMtvd9idwwDBo7ttFBSmYMBifC1iCb6qlpqOjfWfmrvU
8b85vfN3OY2/CULgV82fPThjfk2zQjwSewDFiYqY1HDPMGRM9Inc7oTsh2uiBLHOt3T39bnxoRr8
jw7saJU+hNUB/POhcxVHQrDnDqJXArD4ZjoLR/5P+Qz8P/2B2TS98TYIvC/9XrNrFojz8iHx99zJ
qeFA84mC9Cyw0vcK5c4vGXgfkQcffKFFokX/eZs33jk9wZOf7D6nuDTAvs+Lpnwqd8333dweMAA8
38zN5ePQWX1Ca6TyyfUKKpnuly5b7oGXoR3VXyMG+oFvqYAZsBNVpxq8z9HsKxNZzcENPxyRS3Ss
5SHrkCp2yPjarKIhbQG8/pLXtiPgjcR6BIkxrlg5pR97HPa4pC03MY1SbGbSXkNusgfioelqRH9B
YdAUmhu+3HMpMH1o2BHg3ZvDo0d5VheuWCP6AedCnukSk1PlxQTiWiAk9D+G3UPjLXd7iD1IqJ65
HS4s5tej+2iypdk4gCaH1p5VfzkEj05DrY5PRaTqWiX0PDAuxrH6ZpvG4xYsGt4Y97OuiLKgvjhR
knDvubYS3IpMCaBEnAkSaUiXKdUgLgH0HLIHdCe38DCXcoDjNdz53MovBrrd+dcZXZcC5RKx1D62
D5uhrbXPnhQxRRW70KSeyG0q3e7yWT90LNphYoG9+fPOiR9mN/4Y0FBzzKnM4VjvL+zaO/yGzaY3
EjqeVw/vpcyFkHmVMX+puwl7QMYcLfx1TWuLwF5hbQt345CsGTywqvV9lSEmFY9fiNjcnFQf/yNf
gajO16y5NXOa9y5E/veiRe1Mwgpqtgon5O90LkXu8pZrEevt+7tvSobM4XIhX3GEwGK2JH2wfKg2
3oRV+8ClHxFbKS39s4IZgF+FrFF0w5eh6b5GS61U5iF3zfYWzs8duseKdL3gVvLwIGLRLOFQq7bp
hDbkfyhK5kXi5TmlP7yV/GmBGRTqk08avOFWDr4814lEi00ajkMu3FbCltJbKU1hknV0cAXrwLpQ
AMblmrlEHlFzJaCR1SEzQnTrbo1zIgmh4cAEchsJ+riYxdXifvbiG6+8iisERpIn1lwhPeZCTJtD
yrx7Rj7xTLEPmVkZ5hr5aRsfH6+ZnNQef/pAj4OvpE1IsGjNiYq51CMcGn3tfyR1I3yPZhCfKfLp
70ZCpCvar3JbCbfJKvSXBt7wjqRx56IhaxRPS0Ga+qWqK7KIKugyq011FaM8gfrtlQnVjs9NA1qe
wav5851d5xzbdBTFKNdYJlj1VT2spceBVzSus9E6ge0reWjmN7H9KzRO6FuOvAmR4GjVxKlE0NO3
YP+OcaU505GNj1ipryMQ+GuWMUTWvh/LCQ3auSFJTKoENyN6FKRAuXcxidgs9bRocYw8/GjVdCNI
vOFvggeqFq56GeaH3MNPz5rDPVnclBXSKVSNyqn70EA5a4gIyetxkbp5eMltW3oLGhgHno7Mn2AP
zHVAy+KzQ3Yl/s4lL3M6EpzreuWnpxfAW516eptF0DC5WSi5B7655ohOKTDPJZ/nT+NueAhNgHom
TRfmPr6q4/1vpkH4NlwPQ9Kd2wlkwHTrfUob56+J5H3ZfZnd6fdkfG5i/7LLoitev0/rFid2uHYB
xQJTo68oCVsX5s9jXv7thUCb8XKTwryduEZsKB4BqI7Cog7VLUjfImgV3INYnRHC3eY0JC7ti2KK
H4pwBgpigFx59kRKpJMl3n/kAvgBcsEPgxqsFrkYMAWXdkFvDD9+h/TkazO+spDQZEQZMakgowpB
aXG1Wd1oicvSs9tPkFeukQGyLuiPzcLD1dzPxRmXwpaKVdrccK3ki3U30vSSIAD/i4z333yTO1b2
BZO4vdIJRzy3uSFzOlTjsxk/5rRuaZotgrUirAKn7pfxP6im9udZQ7/6VKrpRktWOmjPQgNYNMzX
v/p2F18IbJ2b7pWAEIzYZpUJVMB4UrTXBFFxg4Oyvey2Bp2gSzJHPIX2XYeEvKVm31cmF7WOOW5T
Sq2efPnlOIH9jd4j/nirE0+JGZAsvBu2HJgCe03aThGKiZzS8j9xJwznlG4IFensALuBjpFjkVBe
4ZieNdBnsxLilOVtKhw4r3V+INZBi1SuHM5hEJX5WWlv8dlGQBetmcO87v4CjZuTVid/hIVVCDG4
xd99an42suaHQfbS7crsPOj67GoYCTpaUD9h8SQbOHK/nG3j/j4Iq8u6pAc1E1L6GEn+MGNkFkvj
QwZmXdkk+feTxTE37LMahxKbxa/ZXvO82MU7BspeIYxfzqgDXQoTSU070pS+AuJ1JTnWyBhnpVbY
TH3r05HzwYxp55yiPfmdu+A8rQ/JZBbWAfsuSudUPdXT1bTLqGHRh7mYdWDaGslEL0+hJBqPuCSn
rcnKS/35oJHpOEgKsnQrnAhSS/jBgwm/PkCU34huRDev6tu0aa49tz5P/OzvoYnfYf1YR22Y59sW
XC5XmKG384Pu3y7K9vH8iQtkTpM7Xrub/2iX4cainfsuJmoFRE68HQ+RHEmdxLr8Y28jP9lG71iJ
/8fTgO9AJQblDWftqqfQUZwQIjqnPY1INEb3rAoOuNPF1wmIY9N/3I3OBT0Szn2yfWgcxTi89Be8
3JGSO70i1upye1kS75+nWc1N0o5zZ87R/Klo97RwQLWIQnvUGDeT0X3goeLgC+2az4U6wh924vsQ
R7o3v7KbTz/JrwdfN80/T7IWmyzj1vINROk/Qcw4Y/MyFs1GYdaTpscxXnYPGEa+SdaI8V26bDJt
AcGoMzn0XaZE0zzxz7wZXTEzQbT6nhRcZ5vnaFmdz8VXH6X9LnlwCprIogGhz9S3ql1wk+Cb4jex
7i1tjHVpZFN81fJv7UlD7iiH+nRK4YKmOb14yG1AfDwSaQ1Xwfi8q2+tKHlnozhHj/WrCVldJ5mV
IlO+RZtRS5OYoaCcHXpWffTM2XWqZwDLF+zlgCwycecAYd3w51u3es7LZ6KFzvrCiS5c83zcgzmD
llI+tBIJZ+pCTEJsLeeU/oo65f4Zb/KG7sLfOxsX/r21PcD839yMWlvoX7ZJlEqzuNUuW3Z52Q0Z
KYi22ZNAJrXTPNVl9R/D31+qqeSuJvj56nTjZW9Pl7JVaIGeRWw1/clSKmA6sAYgN1OezMlsice8
eyDiY9norXNbVF/rObymLy9yDEb/eHp7rnnELwfllSO0Wg1/il2D4v78CdORx9tzEzxFxluo0tWO
N0u0PdfEsltUK3BN1PrKp5mOd31+W+J3sCD7uH6PXKJRf5nYV08lmNMr04+nuURNa+GeseUPW9q7
17TZPUl6ZMObcYSp9Qzw8YLHOT0lv6wqYkhcqQFKLVB0wX+vLJk/IfnqId9IvxRSoYh0Q4vydgtJ
t44GOqlTXOf19qmJivt9aNyEM3ELHH2RKtJ5+ylLhq91Dii6H67Z2XYy3ETb/NKM9w9uhvnz/U9R
8sQS8xmtRbvHsntK3PQ285v3ZvHtSQshJkaW6QPWRCiGm+ng2L2axdLL+sRxi2VTuc6dcrj0E/lN
tQbbbz+QNOZABE2rsuxLTgAqDRp/4zsH/hBI/LOYvz7GajGTIA5BgGbLJqd2mLrbS20uhf6CWwuW
Q+Rm993XzB5/E4te2iVs/l7Z/e7eTN273NrZlw1fdzGpQ9Idp1f87WXx8oCWaREJEIv5XqSfv5on
I7EIGu3dstljBcl4iolOxv1/G0S3+atBEtJY+3yqlw3qyYLtKLVmxe9Z12NLbjmRh7eJwJp/IO2+
GiUfwUgXtAGiZ8az6jiCmP+L93g1wspgOAAMszQ1ZmX+yRpxv+AEnh5CB2y9YV6/xGrDxM4YNZmV
LBvhbV6w3bYGIvv2zssIDnlqpJWL2SZ+ZfkFI+G0tKCuBFUkFUhBWAiUd1/s6EZ7NXdavVerEw7d
3FEQmDfIDF2qYkTEl/vfT8/eSt7g53Z+NcpqO48mMi5zwygOZUkFBRX5PHHSeTOmk4kka9eRmzw9
7tFVQyoXYTsPIk+wugyp2RaZXUYztInh0mmbB7EtlnZ3vq3T37XbTw931KxY/4wXrjhMQ1H7RWmF
82bsLoOyQ8ztL6+io8tAQzZoErys6JLKMwmdqtSTCkhUzGiTdbmlMd3et+9EChtI2ykPcfr5ji9D
EIAeF8HKX6tMVF5sWr2JVUE6lK5SBvXB5yo8T549hVZ85/R4R7fyq+FWq17tqbqjyrts+vosAGTR
X+2psIAeoCrw3lhH9/GrsVa2jOA12WdmhS0zmw+qeioIz1ju06/03jCri7isDKNySl5JlwWoO1Wb
33Xi3htkhZju29hYGsTIN9smO9u2/2n3w7nfXf+LN4HSBceDgMb0V3u1sMcZUDATFpv1BadPFcQ+
eMdsvo0Hf577V4PYb63LPCIm5LsM0hXDn5jmLsueyCqhcf9v1uXVQGsz5s/lULtMGWLAqODg/lBh
J3o4PWdHN3QY+HSWR9QKXdK3r1PlU4YZ48IENMuG5hRJyumwoYFenh7r6CZ4NdZqEyBrnROQMRYp
TIEHvAOt4/QYx5fnv+8Tmqs9UNFmtCxTxuiQFMP7ErhLE+dTMDk90lFLjK4NE0f/8+hAEnh1zaA8
TU+IvD3caiROrNG4EQ5iNxmKtU6PdXSVXo21ukHLLVC8JukOY1GHPhRQhJDbOVc+rNZ3r9D33m21
95aRHCVtdZbNznHuZdwFr4CToBQ/73r65Y4u2auX07Z5NZH00okrJ2mwc4NxI8Sbb8PMS66m7fJv
XNBXI+lJXo20ncp8yXcsmY7UiFwJnm8H5PP0+xzb5uRvSSI4jhMR37wdJdh3W5AoI6OQKbB7cOIA
NCOnecfaHXNCXw+zWqN67KY26vplU9jevTTHojp/J0iTM7F23F4PsVoZB12hwawZIu/ANx70B2rq
BShG0HYqaXUD/m9Tt1qgeAgnGmMNywaogFsZG/kSEIw2p0d5b+a0+19tA3/vZm0/sEAjFBJr/0VI
vdMjHNvSryduZemSIAj8LN8vG8/94eTup2n/d53f+fvqnQU6dk5fjfOLd9YHrWl02AUbtl9YzrcS
wAGRp7JOlbynOnZ0NAs3K7Q9j8LOKijJFi+OEsubN8D+0BGYLTDc0Fxwr9/lsh09Q6+Gst8uUbRt
CqP17Xmj6HVE3oQSAlio06tk61PW+9txoMuhnBwFlAzejoKwm52XBEEb37Yv/Hl33SRbaFjWBWwj
qW3u4ETgy8sAYvUEWgwpDwnltwMuvXe838ooP9sV5ie8jam375B8Eabq9GMe264O/dZcyoghjs3q
UFT2Nq2LaF42wTba4HGERvbx9AgHcuIvE/FqiNV+7WHfz1YzsY/ix5ZX4+o3EIPCPP5EVsntZAok
YHF66GML/frlVvEMMjXTwsXGWfRqmvvY9wNC2f/qivlnFGvtFaRZNXl+yCg7t/jYGM0H7jIQqe/e
m6eXimzH2w01d2U4W3Te3AgVyc4RKPV/mS9r7XV4Jln/OcCytMnzvtk/oCpSIAB5epBj7sbr6Vpd
LTvDKVvSdsuGPthAML4d2ADOfZ384bs/gCGcHu2YsYT6CzoERQbawKwmbetbc42E4MG50ZzRGzg+
p/Pd6VGORoqvh1mZFDfez92ktcHHdbv/XmZpeb+nJySyAJ93l6dHPLq1X73XyrpkmTGEbsh7JXtk
Qf+/7suj++3VEKuF4vPtOI8Zotk+CCPvzd07QmdHR/BtJLARDLGJEt7uaHh6TZrNLs4MqJqQOu8O
Cb5/MU+vhtA8vrqOu8WP22EAcSt0NS57ONlS9Do9yNEt/WqQlRE1wmCflpiAAxaEc6/05zTcY+jF
nd9CFz093tHFRyLbJscdmpGz2tT0OE6aedqaSuCx+KSD3s0PHH+lf4ZYbegmnNFW8RiCDc2Hj8Y5
/8U/I0b8V46ZCzaBJgNEOtHa0SiDzC/oint4HbLGvM67Mc6xnfZ6iNXrdEXtdr2ZmhsUyLoOiTO8
59NrsuLov8Tur4dYbeY49HtYngxB13P8WcBPRLrKFoEqoSsGMk0Ht/bdlVppHPx3YHQniH4ldbDy
OHdOF6aL05qbXdE/LtYPsT22w+56n4GC+CGg14GeBTCW7bIF9AxNWcmzfJvcxvb2D0DoTLlIrUJq
/aQO5GF+Gzp/kauxJCwa37Qo64m7cXrWjgUBrvnPs698g2mb9nHXN3QqjMZbkHkqd3OADgmp3Xwv
/YAAQNvpQY9uBhAJEVrbQRQcpA5e2QS6IMaT107mpi+zh75zHoiqT49w7NahJ9r/HWH1WsNuLtus
YIRsR9cKgB1meOs37c27PsExS/B6oJWHk9MzPA+tvbkx6uUTBIja9TbvOjjvzNcaZlYMEZCejLch
cFLI2ZvvXQSrivLPPYwGKW1jvchF1OitmXbafY9M0cKSIB8jqZR5su6wBRJ/NPYxfdquBvLPB2nD
+XG3p00uOTE7me9pLMZvh6L0s1mrHYBa40dh+deoS6FRKLaLaGigF32QL6JFMD/CTLIWRV18l15N
DkDv9AZYIV9+vpBr0dwBESr+u7oSaGy+OJ3fM2ewFaLGvBMek5GRPzVB3oygVHliVUcOTDnKFQBK
+Y7m149Bo+W35GIAzC6ZQ7nZv559CCfOe8+5wnz89zlDDK/rUT/zV4aR1o+2vUOKamPSvwaSLyEA
U2XwwEP9ofTObPtDSHVejGFZhpbmFENUwG8gNIMoeHrWjmw0W70uEfszeZQ1VpyKurlzm3neiBJE
1ltY/NMjHDkvb0ZY7bO+3jY0Tl3mjYoqbCpqCf/mTNpOBObdIZIFMLZyzfZjasXufj/j1YAEJ3fC
7izQ2Dr9JodLfhVWvRlmZfaXOnZCN2EYVbvab3TzvJC3MVdfloVCEeYc7KdIh1h9fTVk1nnhfxfF
UZpXopSJCpmWt06AuNSBpsMGzKmyiMIoVjKlGzTokzt7nH4oB22kw+3ptzi2HoASA6TaUGzznNV6
BEPe772Rl9CJJHMrJrDuptOjHMktoHWkEBR4uEMl/a11aXtw+VyT80b3CgG/zqLOGlQyEZhPD2ab
x7YxBSPQ6A7Xsb2WlvQ6v3YyupRvWsd48FtPYkLpPqRhine9d9vvguCxKERXIB1/UmXnvEeLw/6R
IMd25vkTsCoMhyr+Ym9lBkB9I/eu7Sq7V8DEJxYddHLu7QIUzdI89Oi0UY/Ik6dg8D6y9G4xNGJM
9RREXZDYRfSUwMEmvYKdLFvRm+wLM6O4x+OIuN2D268RWyzLKD3D1Ktck311swXaIZmyPvk40a8y
o5skzZ/qa3HG+CRIahMsV3EBANjL9xD3Ul/6hqWi7GChJgMWqu1vYf1ciuMj+klWWXd99FDQ0Gop
vY03QNbh46SUxh+9O39eBkSkM+/j4vo3c2wqcOfjxJLXVSB+ng6Y9qssk6Qic9O6NZvfgrSnqUAF
6wpcrmtDp2vu3N5FjcE8b5A1m6LhErA+vdehRyJV0vlqAA7LgT47wm7XyfRDWP9DeRd2jziRHTLL
oq9mU3WTodEfdP/xKqA0XdRfAqi7aSLr3ktr+kWOB/kxp6QqYALfe2HmYtwzY/cBtpm02OJdeidZ
kQDUMiyQ0Wmveo5bRQdz04CMbf0AT3Hg287tB7XNCMgMRaiwYK4OHL39lxdot5RZUGtIPOOrdPAw
mVyAHxyLj0a+z5v290MSMOUtjR6233cFzPCxuU4nyMQo9GjLiGkK3dAzfgNhfgXhNeUX8u4rDQhp
+PxcZ9MXhIpuYDBdAsm9nCGzyiofWjygRzdVyUcp1bE2kp6goouvA++tdwfvPAUCB3nr9PE6dpYF
vyUHjiUnt/b2LI+un0dWShYXMOsnDnHURwfGBtMqwvLpwezDPb22sq+HW1nZzHTTvVsznEjsHFpV
RQ4ZC5gSO/NRbDBtGaPklMBDSrsvHruV7A/QACiJywjrxbEuTX5PxmeCS13C7mGleOA5Bf0dOXc/
5TvbiXxLDtKv/UMaG4E/CGLtVMEV31XUwh8TF28UNn9w1qyyeraL8lsTH4R39i4Msdb+HObt9mKa
g4sl+1MCAxI/EJ26aX2kSqrQuVDJF3+OppbgqW0w7Lv7sWwfnSkhAPfDszkOPxOBjdvuxiZ1d553
xbfFqL6ZyU3cmY8LMDefTXAgxVsTms2oaOnoMjUw53BbEt4UvZpP2wZlnxDi6bxAwacnOeeW7rRS
ZRBjUMXgrf2lWT67IJqpq0nfgFAETszF3kaLxPpcloi49MGhKYtiGunV5XH6UeJdRgzLtqmvxQWV
vFFM1xjsniiO6OyMk3c5CpkE7Yv8rg0b0oXPSlj+4msx/bStOBczW/J07KSD7ACmhyeT3cUNkg4L
lhyVDkkqPEo5xCROIWNBHhye1cFjU9kqc7OzpqFFOgtq06tJiU2Uq5XY3CJrqV85KGegEZE8ieuL
OqYIZ71orEX+qPSKBKzqfXCOs22dG4ikY9/der53uKindNi4lU3jUN5ZFPgUPKwY7DJJuDH4kXFa
PUoOQhqWBf6s7IsF+k0fKzTUbJp3aPCN0XArLzrmMhErdleVyBvxjaAYfuOF2FB/GmmIchjCzyVS
2/Dxs6r+wJcpzbUghnxXTw2sluAnoyV5DaaSdUexQVPHt1gEuMovKVBZLpGWvAxQKAIWSfwkL+X0
MT0oK745pYjlUw3zHZPwF1HDlbeddjEKkP5sbfZ74wM9Uallg4E1R8mOcJg4NtyZScPVirMktB9t
4tmnOpFyjUDly6jpsqImBO+YFjLnCj1a516KAOJFdhHcQO4e3YWi5h8GwOfihIZhL6EcrANzwBxS
sSf2zgQ3hNQkanvCtRjSuoJeCrqz+ry9kQOaITul1Vw4oloM0XIJzqWEyv3LNEoa0jZ79vOVyOMc
MnLLY/DIs2tvifGP00RMwayz0Vmk/WKfFXAptEDotfBYAn3yR1HUXw+dsAiStvQq8vxL5C1srjyk
RjQ4vyN9gwCliTHL7kxI33W9fM7206d2D9F2G47vOH+/VgZgnCpn4eGd0c/0EJy8CsTr1m6WYuzb
TVm11yEEb5jwe1YAvrIEoLeAj2B+S8hUBNvTe2YlaEjkw55BQJCuF3ATKNTINX01+Li0Xudle3wU
Zt+uY8RSoJot3YOZvCgFHyozVETYHOOXBBApM3SQaUlpnVB8tup3sqGrTiS/PtFqFxdxXkfVOFib
PoP7zA3QdGh47Cb5CDwFok8S4024vRXfDt4XmMOnJ+UQYa0PEjgntTkkHvwF5eKW9db3g8raGBDa
k4LHwExG4UYXEEJ1YURM7V25ZXw5ZvMzuunyIZrw8eUJtX9rXFppJYjmj6ULkjY9H/slglTNVUlr
Ux0cNvLpB19R4TR3AdGDxJ4dEqLc2G9X06+MoKvGsN3IRz20xAvpoYVB/FB5w03qPcL85OzQ0+5w
FqNHqU/scg6augPo1FOHGxMfJoOamHF/cW+JW/Cy/NsJZ5srAoYsM2IBaEUxhoKS0WzvDb+7ZGtI
ygmbLxvoDFBaIDDRof2CmJrtM1ftjU7WZL4L/5bD83bJ9ObIuSLn5HA3rDyUwVvavBmTboMQ0J2I
aziJO+PHz6iPx6fQpkin5zKUQsq78e6vmc/D3P/zBKsgbh+nUR1kPIHCGXFAOcaSlNGUhjjCkohm
8iSpIBUHF5Lz6dVfQeBfVp8Aj9wxaH5y4qs5sEH/bLdx1m1EPMB1UZArYL7MvgSTXEQ3CkSeljuF
IrKIErApmmetMDfYbkmeMKvvPJXO63plXj/Val6mnKZUW4958amcMO2q20lLIbuVU8SREqJRUm5c
AeIE28ThfrH9iI/AD08/zK9YSxYJpfjItWl/5vxSCOuSfvDc7bbdLLAaJLlxuJtIh8Gnlgj2pRfF
Z5JIy5wvEopc0FeUrtDWkYRHlSDXAF2xfNZWen8FNRXrqXr9dPbb47traJ1M/b/dcOnhcV2bSNEJ
8OQhVE7bhQDd0NPzccTYvp2PlcFoi6nprCFtwaa9YNaDydsIdcqJGS30mJwfkuTGUknLWzTWAFHK
0w/xS/Zba0KjWeRrQfLQl/vtW/d1XgddypqE6LnJo2RsMcjhvqjrAaoX72fAjr64H5BjRQqP1k90
sn1z73XwL526blqV491AkWFwMyA0giKBBJbGAJksujARh8pdp4Kg43L6vXW1rlcbWQggxmboKS3z
9hGsYVcZvjW0mx3aIT/NqkXPydOjHDt+gcVFRnYzCGim9HaUNNn5o+HX7SbHA4NbWhafUpco9r0a
xsFTWL/O64FWSfiu7pxql7TtpsdHVKJAXgv2l+tvITwiLa/QgveMybKMCSpFf2pqPdTST7+x884r
rzNPdtVl097YcQti+LIw+c6Ggj1/6yPESNXjtjFtybdPOfRLtB9QVeVSlg5OtG+35xOaukQStEhW
pCAHU2vDnd6S3JDsmz9X595Cpsg3LpBaaLz4Iiq+Vn76rCBTTjMfXvmorCC9Xp5HKNpcn35DGfIT
U72ufFYEQ84+Yk1xu3cI2KSRdTip2FOxd04Ppm14arC1UarDtGhG1rUwghtJA1aI/J0e4pjde7V1
1tmMXdtsh23H+yDKgxoSiYNtRejZS5/k3iLHcHq44x73P2di3cG4pKvX4Fu8ElfisiX90392UBLS
Npi2yBUlnxQLsuySujk99vG9SXHHDQIyvWsWZRNF26BuOwwuil3IYKK+AczxIiZWPT2Qfcy8CHDl
+QFdBOFQvT34u7ie49xhJKVQOX1SApf4IZtTjTcUefGG8k4UTeGnEbZh54UOwGEjIa5ap3IW0k4j
EDPQWLZnWxtNGhOnn/a49XgVBK3MVDebwdy2GEOOXlkRAHWHDhaSAxPSTl0X9wkKNO7ussS740Hl
YpHHIIty+lGOXUcheAIuJaTmwTO8nbeu3sVDRvdnDtd9mHXIw9bXKgXUjXUHQZkAk2LA0+kxbWEV
VocMw4DjGvm2oM6rQcdoKo00H5vNgOOsrFOIXBbZNPnOpIN2NNVQWCF/TWkY6QRUSHxLzEp6UgN9
zRC/AZaAy7SY34fWfmc7rdpkybmkhmdRKQZ0S8eGYFU9KCJzdOASjRv8bHSp3DvH/RbMap08VY9S
eFzKP/zwu/I5LInsJHvqnVD5RU/k7TxBQkEOClKjharQ2rRnaR+1tuUOhwppWmV/hBLWBSEp53Lf
UZZjUOYAKXS1Aw1Jztr1JD47ocw2Pe/r7mober9XxqG1sFQ6UgRS5XvO5MFfygLqBs9UsucRwSeH
I+MvrzRa2gfWZukQ/KE5yEsDBMEm8SEqLjWj+WazbluaOC6UK5cvoihyhyBGIn3L3Rz/rjvRR7so
Y12XYX/oWKMWEjh8qVEhHUetjJDaJ5kajjS1I38axYde99LkUQ8bAi+6YnOR40D39SLN5BEpAO7z
sAql/yWvuhz7mx2yBvochXE68zg3cmwlSif85VDjW07P6mBuF8Pf0mN1DfezBLZNXlDaDSE0R5c3
CWFQY/M7v30g2COpM/RfxjTaCKtkGtkd8nfX5BrFzNJZVXChYjMJmb3xGKfGd3jZyob1z2igXFQ1
Hl7yJAFQw3zRfeZVyta62NfjpzDM+gtIOSXqqn+HPnIiZOJIf1ImQk/nwuuKD4PxJAsVO9ZnVlpL
xx9KSbA2GARCjAQR7H4wCWen4NJpEA1EFjT2+8eqqH6fuj+WHYvV3c+1dcE3D/k65xFJS+whiStl
s3XgIFBK0Bg+e17dF6y/KoRMP34piSYFC3gxM3pVDM+VBc5J0S4rw6Wlgme9LdIDmlXqQgcRYPgS
VuB+HLfeR6VyWBWeIp02wXieTr/30NlNI73ajtn22iHAoDJTo85lW2dax3HkZNFtxo/LB6uErYhU
NGlwJkaQUUJvya2OyNHWZgy+z0S8NgV3Qeuvp6a968g+iiPb1PW3iLWWXvBUovQAIgd4vr482FpA
VGiI2BLRDgb/zDWAqoJb+5G7hGP4UBheJKvR+0VLpn8M+/x3vpMYNNceyw9RefiFztzF79wP1Ix/
sZDqVW1GuOpE+GQ535rlyGt3s8/ViR+LcqGNqjcLbZO3R5upLuJzUauqaPpPm5V/sBHUiM0reDG3
/p0Wvdt98NHOx1vJrDrO/rel91E6jB9rgMVeYF/PTfb5JyoXysFvrGhLcjopg+mMhlTbi9pqLsrk
ltVXvxEVIyCPPll0wZV54QLd4tu26K9R7RD1V7erpE6dJH3S18uu+ar2l1KblQqnXA1JhUsK91CW
xhPW1w0q5bqSfbULI/Xa08OIZDKCfTQhVTZBXETWGr3XvWLUPQARHnaX3EqOk7vbK+3qUmZETzCW
gFhpYbHdphee3190yTdnW5/tknrT7wdpkThb9oX6DJhIsNAzHcU+s/u6jHZ0Nez3FwZa8Jx3DThR
zmon5QElOgeVSe0v5MQg/arOU7q4nD79Xm/b37ErCltbs/qWoM6nQqVeXmpMNkxhqo1Aaw0zO0OQ
ur2sYvdsH0WHpl0N505ZpC1691bNLRejD5lXh34Zaq2wLzp1L+VX9gVSnyPAMvIJ5NUPja0IzMOK
xksQXCi03Khreeeilc10qA0VcnOoKiM4ux+Qw5xTDFhCGx647U1Ee3by3duPNQuwQ5vP7KunrK7+
aFgsv2xvyPB9sLbZs7e1UcN33ZskGB7wBX6qb0njXch0I6YEWNOBLDGRQjJpeGY2pMlzFHBI2n9U
T+O2DHwpTCfcTc4+fNqXzh2+yHVU8M+2u0aiin9J65OOAr/3u2q6UJgkrieaZGMdXOrSMndhfZlZ
eGjqnmW1tYWSOzI2CHSWZkHbLMiT22bZnU37Hm2nl/w3P40NI72whvqKnaxMlHKUM1ESOwfqvL6S
6A4/VLgr28Ax4l9L4X6q7Q3WcfG2B0WdqfwyFuk3J83/Yk+I/Y6Jb8L0rqK7ruyj3Vw7CVJEVF2i
0d4oom+K7gZJgis19MRsaG6T9tA5NaNkepHu6Lxx2rHyfnGs0C230LKxkXPBKKxbSsf4CjsvTYrN
EO6+uMEe+b/2zwpwMk+7Sx3Uh5K/DfryWUb/6E45ssntjXorI2lZo1nyf0g7s6Y2sqxr/yJF5Dzc
AmI0GFSAXdxk2FWFcp4HKX/996zE3W1EhYgv3otuyjZSZp48Zw9rr732kCJEDZGEYaU3MdC/ILXc
IatsOTJsL9+tzsUJkUo1u2FG8lLqbiwgm1wnRBPtNQnehjxomKsrLsukT/Sw90Zxukry+9Qd/9Co
DvksSmrXhZ39VA5ZZV8zN1smhym6k1M6vjQElx9NKoCAHYAYhw5NbNZ7k0rKUAejG9aboaypVUEJ
Hh4Woy6Vq5rAoDe8ZYMH0t1mBIq0/YhGJYnMppBLW7Bu76nJkNHnxGvXAILroYkUeFbxE1QpZUGI
EDx0YRW6ClXjH9MyuJzCeJNwEkTB0Chspv6pkqZLuJAOyJAqppCKqpJkZ3lJFII2F5WsGm0/e7xs
o0djypjThbcM+nVUphrFJYvapC6zRlACRP2Q21/6Br0nbo5P83eSbiBO9bvmXmISu84/j6f8Wm5X
0pCqT2mIIHZOczFktssWlbuQ0WkN7MLQ3zKWlvESdm+dzql3naMVtx2Sk6m4xrYjtRmv+8LeyGlr
/iYRMajBYDOkZ/vMI6h9VuMBxNto2B6aCz4b3RV91iiPr056FlMWlRyEm9WoHT4UsvEGRsUsCmxZ
cwP4Tl7HOF0wLv1mlOKDplcSgjVRSGzewyl+HqrxSrr7lI9VEHULRuIQEWJL8J8KRY0MI8JUBMYQ
aQ6dNI1pT1qjcqSoyUkReXSLS7M/ndzhzMmKrzlVZyrip0b9Fu91q+65mODcUN4N0fD9UmQhXGmU
DwmSrf3qjOlRi1z7nH71vadi+2wieSaujZC2MGpVsdOwWztdjbJEJqIClKe78EUD1PjHX8Zood2N
9+IfLHRBzSKJkaTft+Mjv6zzmFrMwNtttzO67IwpNKzi2zBmi6lDD3cjm9v0zbPMqCoxLaUlRWKw
JFWZ7iD/7RlOnTxA1+GdKd0qE+8yKhlj7WocxDLwXSWykniUdeiJqlFZ5H40gJBxfiIppFvQ7B19
HXFDHTY7V/WXZGi9HbAtIApijvZj+XNwnDtOGsO2XeCOdGUxY/FedBNO07bd0kCB7Doyccxqls2v
s+jcMnKE/JqHts8vJv5JAr15UzUUuL8HliPWOB9aqqmYojfwipSCHEUi0mVgwhhiIBiKxmxFP04Q
D8fkMzeVoRPszEUGvWo5/9aJtX1W9Y1Mqh952TqfnXeu+IM3MiCyUyz5NxQMEas18kBx6OIvWTaG
NoogsCdsSffunTMyEoPSLCUmM1iEL+cnkB5Fk9gElpqampBl1ZdJb5ijIKltlXCPGz33I3RGN7FL
8qh2YtrYVUf6rd6ZdCiQ5fZcbYzpKTUvdlG1aOwqTCF048mI5IUT7vbxtfTTMeOJu/i2oMbbKm5b
pTA2osl7lEy9bV7FjXHiVH/NBCN7Fn1u62fMTArq0uwYELgIC1uTqwlLhC5v5A74uhesh5hLVbj/
g9I7+57jmlCYcpYBLaoRZdb+OtjCUSGCNVeRfaPMoqBoYZf1iRI6mLFRejniUo8v0wcMRF4T1q5l
uKBD4BHvV4kKIsVup8g3GjbKDIk5yO6rgDnvoQi6nYVJsVafFYoWmuO75J6rWvBdHemMqRj9/qpM
DSySbN7mmx1HFwaAC1VCewvz1e1eZJI1KwHmQVb08h8S0MkgBfuyAeStOYSy2DauzRU1dNfV2UqK
+icHQkVBGu46s33hTx3njx9uaqnFoqVXjR8BZBX9Jr6fP7mUaEkPfv2lWKJArSGyjvyKZebfh9Uw
XDf7YFGxDUGINFjpP7CaS5z5y98wxbo07HOlg4so5g/RDOPoqXDwiRV9l854Vs17xIrxmMMXG4nj
lKEAjM7RYEWxssk2UXsnTxQchJz2ZRNtdduTF6sWq0IzPxTLGTUx6JKcszaAeQkGGfRhdjpGWEU3
e8Tzg7A+J0yFOOGXyZ+m0V1GaXPjJNV35lJ943vEpMEUeHkmKrmMclONua6wi5FV5Vtpu1lTrZsl
/EJ8CP2lZuADZlOhgCL8XxQN3BYTVn8uAyaK+jkZS9hW2E04nVn+oO7wpYMWVoM1kah/WnZU8PJu
M1H//D24UT7520EvzMYzStNnUiOzdES6Wcgvg3fOMsvmsKgyj6yk2vt5rcdP0MfG14PrH+SrhL3W
dl9xfTClnLfLYtFEJB+VMESREIf3ILDMAWKQvgumUCGXul9nplNjEi34LphRhQKYCpnk47f4LzWw
d0t0qEtZOsV+MPfEf05ffGcFROjheBM7vDmOc7Wh72r73HCeVFKXIP/xW7A+lu3f38JBDQw1yxh5
aIWgagWAbcEGFrciZRKrpTMyfdFYAzaTfBr7Dpbery0vuTk4RixN2dnnSlsIhjCQCoaO3+W/YZ++
QVJHkRKtXdoo3+8ls56moNdeglfMRdQGwOvUIunN6ZwFTXIx17Tzwj3aj+vK8i9rJ/0EJX6jAn3Y
1IGlVgonJG4/uBEn9Ntt2UX1JtrR2rF6xb/J3+O52cerCMiO7cNisQzcpyrtUTl9FZ1LcxsiTGb7
J/g9ERQm/hJd9gs+GmIUCJr3wMzoAAs7qOsrD0EPARA61eJ7CAnji1UX4Z1AdNvO2ZWokyIaCmuQ
ur+OWI/6FN+vvVK7lxCamYd8qfyRiA7eiWJ9gDVBYgrq0w4OdEt2uHfUuIK5GrZXRFN8g75o9uvb
sOxOxf7lmYby62xvz2TbwoVm5+2K52Uf9E+KkHgKVoMtbPfO+YQ0jZBbzUriq03CXM+u9J9qj2kZ
as1/8uuxGIjbK8022jGcwmGCtxwLk9UvExYgj16i5IdGjMlqKJKCa6bNiBHtwxkKcb1eMdCvFrAA
iiaHdXz7HQwPWKB3Im66p/GO1MeDA7/oRlVpWc2K7RdoIqK/XhXmIxDqr8CEhZV9CF+X2oH5quZr
PQ0LJrY1hg4fwruD/q5zxAAuVkgLr6dgw/J7PfPuWrNfK7Mwuh+pn94pSeBfVGVZreBFpPO1COZj
HHyyqw9rH0o/UZUKwfT5f+eD26/NndEmeWJtNCs+y6yvNXLQpAWXmlsooK8g6ZYfSbgt7tfpEf57
s5j8aaRQlG5dUAwHEcBCbit2P7MA8PAO3QnCx0xP9kEQXNPgjt+bgNT3mooG6mqjk0KXgvgj5I+s
EL2GC7hbD+tVwCGhUS+Op7MUujzpEBt5YpyN7D4vyckbvSs+iNgm4N8XjSjB2ftMNIJjkDGBT9+l
1i8N5egG8g76EXAhGn/TFDQvgMnLcdogtErAKJecQFQP+nvBT9YX/IYoFEq9YRHHwCxL8JogLz9u
I2E0qbv7QxG9Z13yp8CvbmQO+LfYYiIj22ql8Y4k0ZrCyibfW3jtxtVHuWERxpRey1fodOnoK4OC
eyRLZAztae8Pp0RvK7JNf1dfMkX51DVXAnzmnoDbBOVqGBpNNpDtVXG0GwlXW4vcGn9UhNTsfxSr
7Yst3TfNIoBFx5oRJKRj+p170lLa++ulvh454a1bKu23GiYR5OFNAZM5ir9SmtpX3CK/bPk1Wufz
tUQbZyt9aLYxeaF6QBfOdt24l5MQN/pBCje+azyE394I52pdJPjSjD5N0FLTgIipypU6gaE8M0Vk
Np0WQkxUDbIwSAP0Z44bv8I/aiSBeglIpsiLSXCwoYqVOLQsvs7xSEfuIjDOaea16ZOkGnCtLzIj
uubFhmCVTRE8YCLTmqwVQ685dBpRlubsQtIlJz7vrPobSaRIypo2zd3tI0oYxLwEavwD+zU07TtF
b+j0/BDDm78akNtQ1SZk9kNPYvhmGOl8oXhwMoaeIulg8EFQCYuj9IXWD4dPBu69LL5mX8mIuvb+
TMIdv7oAqsS8ji3nDjrt1cyg9x2zfjUQFn0DOSS9/2VgFUuhNzSk30on+YtdRjh9u2AvucX0ZXhZ
rKG+ILGjb2la6+Xj93vGItjsAW5P4q4vcbvqYXB1gmzecq65ms80uVkzCmdzex2O7tobSQ8IFbi0
mjgol9UwHdnXdUbdn4I/viN/rREm2U/tU9a0yVr+xYySv8qwNddeAJcRRHNVN9a515T/GGiRDM2P
IX0bCT17N6umV4JN5L9KRaaEXd484XR5sl9WiyfupDtfNieZt6cY9rZzqF31GYle+Gzuy2cOskMr
AkVG3t5xhwLP4N+sGe1mSA7Q3I7gyXtrtuMl77wej8KcntPaj7+QHBl5S9mi+SaRQWX5Nil7Pd1X
7nRa9uPZ6Fk3I0lsFS6ccLd+G2jpRQymXT3V42vYP0dEPytwVTptZCN4YulQavNLcZ+oIgVsJ9GV
KVnaPjkMvNwEG7ZsorHyTjTdl5pWAsDKUUja4WoX7K/lzHlZ2m68rIo+MFpDl0HXJCs0k5ZU5jR3
+G0lJZ3IIrPTuAALyWnC5Xk545vih86J79zYvWjaZ9eer7n+MBGex9L75q50fQU9grNUuXk7rJqx
xheJL96qg4T/Vlyq6YY5Uz+AcDRbT2EOv88dos6vRB3H6+/ua0HhNFCIHqQZISJbYMQEQI1x/w8H
UP1e4C06jsCkaHVt7IiJUwPkF0ysW770Sf4dLDShtSs2vstxy/j+knGQUk6Sj0+anq3E1eu92zm6
he472vfKXYVFxADImBEVOwmjlS+KXKeaIeBCikCPisPsWxU0tH13zp0JyJfEzieEtMO044O/t95v
vjnwy5StbW2yVbyhE/B88vM7icjJ4m2z1ZW/peBRe8bCYQVUN19JQD45ArrIb5H0h5s4wIFWbTJR
r95aGyVbXhpdMap7ESwhuASCI7YeS4I/fLVIoWzy49c/xN6X69MRhLKxGP9EPu8XYWdOPe0ulbVR
JKwGpXhV3sjGR+A+0z4LFhkCToC00LXNtEvIOWgvy7r2Ps7il19JmuhYStSP3+BhY+3hDR7yPbqx
yptmVViboatOd/RTSJRA09LmvLnXrMe3Q6wtj0syh/sZR2Oaj7nSMoTacdlygZy7yvvZ1DwPyMye
dpx5vkiCa84IU20zINSqpnmJ78fHHH8EJUO/vWLaGgwfC+ciDgKwFBoHyRIonRlNsVNs8oqqbzm7
3Fv8xaGW79bMGdj9HGvvE3bXx6yfa3qGGRAgMmKEUSPvX+sePa2hIPLZNKH1uAv3zE/Zfcm6S98l
/Y8RM/5r6r/ZYI4Z9MDGYZ4QlbCttZ62xdlesuqBcb4376Jgde6nr65Gcvb9j+Pr8lGmhwWBw8Oo
hZApHr5xCI04RbMvPSvfoLW/XogehCJpjquzX1VGJ87i9Wiq0vEL/8sLeXfdA0gk31n+PtyaOQql
cD8wefB7xF/RrHvGWt3tk08u+JGTvzwpUKLBPggd5+CKHYPG5qrmSfdMZzXoUzJ8EWKeKqA3slA2
rrVqLwktmWb7BXWyT065vv5gB/LA/7v8wQ4sfD/aGpmRb6KBgVWcHxljrG/M8PLjS0v79vFrLS7/
N7zLJ0Os4u2cb8z9vSpIUJcmim+cUggSNn1/ds0EOAmLWICns3hzzHFs5YiWaViULQgaqZL+VC9I
YscbjJ83dEsQKXYVf7QbGvjDyvrJf2viJlHD1PX3ahXSv+J6RMdCg88XhlqBYE45PS/6Qv48rtTj
ea/kkj+5BK58CHSyBja8p7tDRAaiYX6Fevyp4ScmFa/AOUt3zWnYMdeMsqlCCtGI8LDoyPEBY2YI
21tDKF+aOz5gZb29i3bMX/QorwBYw1zAcgL7/ZpX7jfj4xvtcXfaATYxACY+VUnS34+PkgrgImGz
U8C2YP4E7XniMrIH97TQGPhJc7J+C1/J/p3y6qZkwKHieNUNvGR1I64Ev0QAJTxUlyNfANwSEmxx
soxtda8h8TywxkjnjNsWBao0KzXRNRHmIHzFEalxsmx+mFFwCi73FpgL6pjs5NTIXNgpT2AHF9ak
ykF2EQ9bhnauvuzBXcKqOav53K6uX31n/u75HcNF71nOm3AVn3pDctmm4ynVtouWDNti5syQ5uoN
fAuZGJuo2LeryXb3tIkz/q0PlopXir/CQggeqaf02xLtRgkDfB7cfOnPU1kK3r6zD08LsE8RK1KK
a20oBAVhqPRHGzgYwGLULhN3S3gRU5DWCc/LSlGQ47EeTCe/rRmFi1NWxGI2wyMllNmpAI6mu56y
NeDIs2qb6t2TU1S7X59NmM7pNe/tVrkMJ04hF5tA8Lb2QpE+8EMNqfxQ6sSa26s0PelgvtwkSZCd
lWMB7gr5b2c3pyD7mkopBGgI/QvxJOaOCXuwwNVurWB38l8Rb8O2KKZlmAdfrHYpij4YGomwKxlf
XXbxD4KZbkelm8m3QDLgCqcKa53V6sakVXNL2bb64oBJU/YL+uB0q/xZqRX5qsrpmpq6I1mdykqQ
mQWJcBwZ9s4GcTVBFX7dzQhjiHiySZ4y3iDk4LXSu7dou1pFVyK9qItObfTxBBnYKS8IMChbifvQ
G0+rHcGtJnUvlXhWR5YrKbqTOf9qDeFZS/ZVM8S09McrokoedsSF72wq56x0miUvhl3d+ttlVK2q
52RVCj270Tk3diu1WWq+opADvaBiIdZX7qVFLaCyX8EXncw8U3zbl/2j3l4Ut5ft+IfPqJTjpvNf
kiGIpIQHUmcmYrAP3KHTuLt9Zo/VQpQ2veqy2v+wJv9yiuwvEyy6iqE6NblQojSfJOE/k5LZuQ1C
MKQ1WBlV0ifYhhbJZc+IS8fK6FgczD/0biteTjoiChC07qVZRlRcq0ulNMRL+xqeIuqJZ0pe5Cdk
0WB7rFkU8S8gvF6lEPYAoE+wv8lVsuLlt06by+YGlJ7gyj80dnwN41yl+92zHUyfRIOHQj5MhUGT
FIYSw6voUg2XuOc37+L20+zVVjU98PwZsvjxTJ+f11neMopjThmnbvX4hjFLGeS4/bnr0z/hv73s
fPsPo+LJ0zh7UBPxsINbm/X/aHIh9y9arYrf6glBKurq+Kv9KAr23v8fsn/8fR0GxcrONxrarNAG
BJqxiZwL37zH6yhClVuxolrgFuXU/fQiXBr0HDsoAF1WH9kMkU5U09Ou9dryZoLom+1CqVRgLWXg
jt/6Unx5HzuYMPc1hcBFPTVYCPO/rXhaoNkEEyzbiCIY0ILPrbNgAgyxxikaJmM8v+Lb21X+Zzam
P2t3X69leBfmopP9RF/qlIdYYBDiddkvCts5bCU5LN+BGCi/pPIdRlV7GyWdxcuJ7s6xdB0YEm8D
O+ULKc8TFvwEpgiA/4PXvuqjs/Yr7DhmvrkcXFyhBjLPpRZY5I+F8QiSv7JV+8rMcnuKC9Tw2oXf
Y4xX5f5F6u4Fsvvzzr9joiyQITgJTeOt45xOQ3yNK+i68VEGLCB95766Al4A5qoeuicjGp7igBij
6e7bSneyK4dTn054HQ8x58S4ULK8r5t7f4RAjfG2UCfA8F6sGC17/L0t1uLwvQVhSJkoMEPkfA4S
u2x2myyOd7kc24KOYd+FX04wc8Ue04AGLLuUfmhlPXX8FxGcalL40GluuNKVTLa8B0CE7KpRvMhM
O+ais2DX86NWxH1r9bH2puoxxHPCw4BWFm4vPJP//6cCnKdJnLpTaPruQSC9y6eyGS233HBoeIW6
L56DtnKhnykFpKE1tVewhC2mCA2rawhJojfIbVWUtS0L+kS9iukQqM+Zfws/3X9QOgsNJAIzZXj6
GQHEkDEDWLFjfZvsiwtG9Dqn6htTLOsXIGbHH8z0PsbotAC6JEO8Kpfiiggjv50zOIA2GtwO1v9N
MAiHzQOKqSXMUTwtzdte0JPwFfe0FpiCpxWGKWMYV+cprE4bYNAyQJOpsqey0DLnlg0bCfc/J5TF
YS2Z5XdWTizxpVjOKYJbJgPz9kfgIPNJJkno5/LX291XzpoODJdqVh0eg2CUUEmUWovIQ+EjCydi
XpD3j/8JUf9zyPmUzrx+EJj9709Afg98VMGuYOjlG3W+OOI8vC6/wNfDCBN6Qan10YgYoQw0S9VF
u4Uf+vhqTk/Sqo3PKpomVGrbou3SNDPT37bc7RDcYHegYtmA65PY5tJM44dwg5B6T8w2MZMZhKFZ
Qqa6ewStk+qH5DqSiqygINBni2OB6KKWAgGvKGuaZ7UeNAHyTqsAkjXw/6CejvrM9V/0yqg5eaem
XRMJea5utw6BzUQV9/Pkm2NGsOh3wYkTPmhqONGqH3n0GVAekzgLVOKxLs/g46KSlPWPMjtYIQVJ
rDcPa2CU/UuNLF8VtE64qce05d1XzqY1jeYaRJBhySKdlBxvAUjhhBhTGKtBgmHWQg3pe7uPYAYf
39KHvhrcg3jGdpcJnYgAOAcYBBWBcluUYbnZ11Q73B96u6hP00nwlAY+wRkiCpVokGxm00OGIH8W
OVHZSyxjRQStIjeo7ZYqBIUcgsCx+Ydn/izy+pCycqMOfB/DIrqwDyGmfFxZTr+NShQo6xewhyJq
biU4cHw9zI+dcFoQ6nfg3RY27HBk6TgWlCeCgtpdmt9RL7hJC0KBfRItEUjW/KDp+yFHfHmMn4v9
i+BUibUAdN0sjftEtklriIbH6y/hwcolc1SZgnpRT8GN0LDY/F5Yr800fwX419lnj6topL4a2YWa
SkpcByJTiebKdmRZ1TSAm2DvippO2rPjnsRkymrJjEHDWQ4tFxZdFaeqSvzWWQk02XrlRe/vb6xH
2n9Cr4JM3710EWaB11rE/V/RnGsOzO5vVUZ/lX8qOktWz4n75FNVnEekH5/t3TpjzRPM9Kq9czMP
/p19ocQP8RHX5AZS85rd38f5PUXgs8JCkzGjNQA0OlRCqvghhJQV+uEP1kepGixxai+xQ+7TZ5er
iMlxY8VZqhfBIJU+PdI8Bf+w3SAetLdjcGGPKolIfGT6am69y8V5kiGbExpTpBrop3+Zq6XB5PgG
UXz/m8dma7iK+xEEYNgYmNjBeamG1A1aHMNG+Lyu2gC3ltVnXJcDR/PrMtTwDbE3PpBI+rGaaUWP
gw0zlho2wKsxtpfd2C6TBI4/0QHJkWidc2VDV6HB3QX8PMCdVkk79ytvbDcqvfzK4RS89kDaooAd
v9pHQH+5nA8hRZAiu/m9Cw1XmKOpm2ngD9kiP9pykeRTpEpCyQ6xID/CQlDorEySbPD4DXx4gQfX
P3jcYtrNGeUaZBOAt3BrymhJso9f5BA1/bWo/33KQ4URL1wVbhbskI7AxUu7iBo3WoVLBVzxay+y
PjUfoRjHL/3vr/N/Vz54vlVaz0G45fkyynKgQCzztriSsxVycvxaC5Hh3Wl4v5iHM4DHqac+Wpj0
Yot5XJ6r25aYQGycLPHO43ohhA48rM3E3mm1vRPYQAG2ZyC2IkEhuaRE2L/rDA1Em8nXwm5IGGBA
wlOgQFa5b9Guusgwboo1fuko4vt9GJ19vfubEsxs3U9wEji7J9s5hvHqn6qxUHRw06rOrX10maTe
GtDydK5+9BQqtMekI0UzC31J6rZUrQwbKwBN2NLx1frXN+Mg2gRvxfJpGH6/84Oe4KQxeTOKhsEf
96v4rrQpNfcE+5/NwztMLd52IO1vVOgZiojK1/uroZHXeHnutps06lGgXHTewnnpI1Q0qif9FUDm
EGSrCCwvwqnByYJHkkASkBeLJmcZM15AtpN5dyKgHkoxItjANkxD48KnFq4ol0ROLJSAQqdrleIr
q39p2H6GLpgiMH3Yc65LHcwma6LB7v2DpfNq68yRx4PtoIOQj5dueUv1/0yp+DSn39TLWw/DVza/
sKDjL/Hf7ZfmToe2wZs0D5Ibs3ZCViViy+9oJKY9FR+2gAD2E3Kdiuw1h4XIW3W4nVnfC5L75B60
Uz4uwf/u4cCGlra3C7JhxRKQ2fsgwgkudcskXvauEkRpUgIGeiViPT8ka1n2q5sh/szULMf78D5g
fFMqQbbVgCL//lVMVWHmttF1G8FTnOGllNB+KXbdzY4UDEugQJ+IhbgNCFnyKAsxUJtvVS1CgyKm
e0H25/EVWuRpj9zZYev3NoyqsWwb9JXosrBjJq+uXjD2aooMZDJoTrAiYjPAY3IWMgZemIIwuJEk
pcRb9FIr2fl1RHRi+LhSU6KWgips3T+oTqJIrchoi2NYO18yFi+YroVZAMXShf1gTFcLqwMqZFxd
R/FNWo5Xkn1EJ+NsTMv7uX9wzvryGrRi112HNLWp/UFoMPZ0C6bZEDJ1RX+pRcP+CdKmFwK3Eibw
a0CyqbkS3N1rH8SzdweVS7CBbqcb1r9S5JiuyNWME1ADu4rVCp6Or/khCLVYHEQqFiDDQzr4gPVm
2yU9FLHdbVrIP6ADZz6JFZpBCxuZZYvITPc027iwG4CiEIsUXUvZp+nmZ7h+dZkLExImpeYS3oOd
Nk9qZuc/ywrdFOdL70Lu6ctni4yRAuoffDGx7t6K14tZo9iwbaI175La+HqloXNdeMG5WI4q7DvC
cE7sYv7Ke9+6hNhEi8zgJOtgb9GeRR4vTIXvVBjMO+ACfFw9rPHwlaz81mITQf27EJvK9O4pGJBj
1gjCOhf8cSxoSyLGl5EXQP32cSjvPHIZdK84hguxjiX8RU34jCTk2jHKE4TplugHoICm4S4v7nFL
lfNp/PXBC1FtBp35L4Hy4C1lc2S6ZQSBchsM/5RwY+i9E/trBTeGDK7p79XU1Ww5JPvtNXmFZED0
qKhM3KokAnHs+MZBau7QnhHverbiTy/UjLYDzqpRu54VB96wAVA16/HEbBh4uHf+UIek5WXfxMrn
HcxN+6dAdAhd8jhTVjzahiXyDtQZuS52SZPBiEhvAziSK//RX90llF5kAALQPDJZaD6xuqXYIPt+
hdZq+AomPzsvi1MuvhiMbqVxhG9Ku9fMbm+TeenxT/pzhMvRGtshn9w983F6S9bbebbXfkwtvvP6
fzAWjUc3yr7dgTHmEO64afFs+e3Uq9cwovgLmQX0hv7kP/vCt0+DrkjXSmugrpRIdIj3JR887ymu
kP31yXQV4krFcOeL1Ns90NfHHbKPBbU4qytI4BuCZhqtpv4LG1KGmGWx4xghRJoD53At3pQNs1En
CREtGWd+kc+7oa0vK+HwWN3eh5m3e+XYPc/o74ngSSVy1z1NM4gc+ahQH8BltZwrEpuk+4JlJIa5
EdeD78NI6oeUKHZu822aHtUZx9fwl/q0sZvO/Al+Z/lAFyHlT8nNdfadkQMIY3WheGGblDWr912v
hafuyj1Vq3vFgKwbL9GgTKW8M6jTbxLearZI2BnNY130/xB7GLW9AV1R/mI55rmbtEtdMU6TP1dw
gJVNihQpueUStllh1n87VZlj79tbITpq0VU8lJd/EYjqrcX0kK546P5HDPG7oJSlZj+183L61XiX
tD32DfEqZfCwItRmrkcO72OzvuRs+71/I4JusjNPEuG13IhyAR2ubXLF5SQmigrGAkBLKoKIGHmT
U/6KJcBeQrK5VQO2kaJ4DTSW4buc2lZrT6tmv6qg+j2gkXaiseFDTvrYR+ZpPNS7E3OcmHm0pYMP
jamfWB3aqd17AeWUqP7h4n5bUer1zyoeGmnwpcLelHlFK2F8l2CTtArk8VQDjSFKT7Xr+Sv9i+SF
C885jaxW94ISd2UVZ29niOl3i0gEi2Kb9GkAcxA58luSoxlW3SNrJNiRLEBSKqxTVVWXgf000ju/
An4XLoyOXtw+yV3MbbRW/dvIukXTXBGq9gG7XbArR5Bv4GCoksxF+Fb+RWNbsORz4Z81IciO3UET
/0KUpP5i/p1yv4qlv3agNGvkvlShoOvOide78FX3JYwxF4Vbeb9wFjgMSdKcCtTIEDXPqhPPvKcX
62JQs5m5u6tDTgveCbY11VozIyiFtedn4SVroHNKeZYUh+/iYh5qt1Mzn1t9dMM2cyv/PKjW6uTi
4qrVsK9VuR1NMfe+9AAqsMA/43suNJd3oRMOwme0HZkDcqYf9EzTfgudz3WsjYuUoQyJiOqq6EoK
Xx5NFVowPzHKxArcDor26Pwn3gXkcabgkiXd9nA4y69T85WqjYaI8ppZTa2tPU+PWgasiVENV2oc
1hQdnWhVfRUy6jzx9nhuPsPLd/ZIaVP9o2JO4kQPLaeqrz9TDEIN/YMjQlk3VHQP9g/b6cARRXZY
FJXDQCI98+Rz9EJqacMPi4SwJOqLWpoZPdkDWWfukKfSEV7aDfmIJC7EV5pjmq/n+7aG60vST3Bh
WOXVqq0v4rFf689sVJm2Znu7OJ7pSR5XmtZRnl7rmIVfRPSbUo+PPDnDQF8n4Zu4+EFaXVtt82LE
/qm3ZWBBeM+JU078q1xE7fVMXM1FV5QOeO+F493uFF+I1yOPRJSq8ZSg3/yXlHV4Zatd+9D1kBSo
OQtP1y5XjAtG+Zaid9HuUQSVpuJuJP+hQJe7c5uvCGFSpZNun4Y8l0O2jty/aXo7Lcv8TCT9HLY4
mij8wttGWJ56fy/TrfKEPFrndX/HVBGwG3wpG5sLIwbEKoMRIlhxid8xjfQOd2NRDNP2lHyRDraO
PF+CMZOOSlkX3zx01IHjT8ahkbHhO3XnCjYFPe6C5I4enDuLcrqizl9oE2EE30YN5u2ab22Z6XXI
zuau+Uuv9R9Ep0CE+USSQQlB6DR/V7kO4skE/8lkly65vV8AUwCa5vNXlUgqtEq0ZPrJu+fr8Nfw
+Plvjj4d5PCi2ym8aVjjTH3pkU2ftkkDS8Fic+ltgsgXqow1uqsx4z6gmqpKa0TWhb5Tz9/VEodX
MCML7NxXxXClPq+xJT5BC59V1eIjS8PR5Ss1RBjrRGwqQpMiHwoZiqOUxfL5XU++ANBfD9TdnQvt
G3X2iXNgju4dytyslvYt36VeL76cfm26xma826j2D0oKVIZpESQ1ZzIBkgvnudtoFwidWjqgmLSC
MoJAYlkN1znX9C3imQs+yT24DEogKojzaT1V5V9cUGoJap5lG3BdJWn8IJpRbCEIU/GTziO6UDfB
7jYaO+iKX0UZZ+wDv0pn9mmYmd/VL768YVK4PB3X6YR3SphzxoVbp7mUMD3a8aiVTJBWQbg531yT
u5TOAlgaFHONShqgAxQDOklPUt2mQNnu4KgynY/x6hQq2YIwPaao/Qm98EyebqCig/6TUVPYwWux
NHIRiBfIN64Kkj8aITixWJkwz1/EsfZzAhWP/zVl8kKu58FKS9gXadhthnj8yi2Lg628Qv64R6vd
IPabkuSFPSLfwW+M9vauBxBx6j4/0bQRifzz94jbfJ9YBHUKFdQGa0+dSqIqEf0LpEQuYZjx+HZA
J7lXBd5653Z/l80L8Mq63mYPImaoFaSAPUf7EYGX1xF/0RjR5M3T3v1RFejKkHPzhboLMhvZJp+4
sHWo+JLlcB+/XJyiBa4vCg+TTl6y2rvOtl/guJS78zxIzzoIMxLqGVfZS00BDddgGVTYPDYeOzwi
cAwL+9SYitsSTZythyFP1hNUO84llTZpL6zqIuO42LCEovV+T/1QwCU/2R8SJuCHA1pgLtqBx7Od
j/hVAGjkoxxAu7xp0VDxHjRhUsxsuXFtbOqpvIlIrnw7vWul8A0dUXv9zdi23XOVUaE5fvXD9kAS
LWYHGRS2FuF/6OTvrz7EXm1kXmdseqhp6LdEEciQRhLQWrbdVGF3Fm6tr4iAK9oQt4z2VThbklUv
5+FyRanGqYbT5pSGzmBYewAUxK5Z4Z/D45b7Nu1LezddqYdmcJubzC/OjFlZo/Rw0muBgsoiF/UL
TiDA7fEntD7ggwdPaL1/QrOBUh23o7FRDCc2KTUNy8rvNBRoEXLBcIpVFuH1UtAQjhngjwrQTM9T
gyZZotR8MDWK0DHTx29wIeO8D7Dev4IDAHNoxx0CjtzgwmpdvdZIxWZpfdu0j9v0zg4XLSVcHsbB
q8Go3hrnAX3+j/dxgEcbo2v1mbdjwCPRm8BoTJhsPPHOMuNofsuwdH2yL0quypjCaEDk65P5th8x
CVbEtIi4LCJPRs6+f2XoYO2n3mGUXZJbr1wPjYZLjjLZyJoQ95PH1vv/sPy/XewAtOx2+ThF3t7Y
FGl7EWbhwtEQpYYLmxQttCeUFgmaVyP0pxMDPkLI2qHI7hNEw5BxPgyQbtNm2w4GExxH+Cslql/Q
BNvnyE1PrDa/1EFyvAtev7aoOuHyzw7JApJ/XIT/3AI1xvcrnmfoS3aDxSK0iD9uiVE5Hcauu4VQ
rZCBctXI4CX1mEjt71fAoIbmoMVYLPEisWtCDojgBre6xLg2CC91Fa+jguB7ax/KBnZdZhRjgpUh
LFEf0ycvVBWtD8+Cjr1nmUxXo6Hi/bNU09T0wTZgmCdDOtQBQ0wl+GDYtvBQLsW77Vyys9WTlXVf
JZdFs6dDrUL3gm3TD27u/3hXByucpGa8d4PI2Pht+6wmcuUQamhXlGpundMkciXDdpnQ1wCaXFSg
AXSuE43toBWydGrN3dVUv47f2b8mOfCX/rteB/anR/N+O4au3n2I3qC4Qfca46AabC7tuUI9lpw/
6bK2Q/jgptF3MbNIFZRPc6NAHskYopuEkI9HdLjMQ7ODy+N36v7bi4Vt5VPNZPDoYa3dKKx9Rs3Q
3Eh2uYwnIlVkA8bh8fhl/qW9ivP423V0H7+xuthRHaOzuA6yLYo+J4+2aaYb2MRERNw4CNIHHcf4
VtlSGKuxXKCWUlb112rOC17Go554/NYOe1Le3LULImozK8I2/YNq7j7e5rTBF+Zmx7inZVIchS6k
PrYFW/eNTiEBLG4OQAE85/jl//Vk/Xb1g1Alt7cMbC1p92vJ832v+i5bQPDW5O3fbyf6+PX+fWv+
74KHUwepJDeWlfG4bbD7Q2UEofbqJ9NUnz6l0x97PQ6vjo007B6+UbueSVsIlnk3il9N3DhvIpnG
tZoE0hBWK4SxwfiMjnTY43/4ZoIDqxNGiT9ac2JuJsZDmUQ6EnwVcknsql2SoINEiN2UPwiHwXjE
3/xcb11v4ND2wUZ3KSgDWiCG9H7rtjur2EfmZG4gqKIrwjBjGpWhGWtaVrLKET+qT0VROv6ePhaX
8WC/XdY9KCKUzAPeBlbLthzSdZw/zHl8Y3YXhvuXzxS1hAIPvT2QcL57JMpzPVx0q9Vt2CTEmPmZ
AWt+jII1Sdb5mEWA3NSfmbOnLAgN5LmxydHAxXIxANlmmqcllxNSyEza5uc+tl5gEz55mfvZcdN9
f1hOUxRqmgGhgx9s+K7LqwosylzIEzr/2m/VYJwJDxHJTSBXTSxcjeP6+Jp+NHaI1UI38x2q2q51
OI1nZ1p1YXSjv/E8mIp0PqhAiOk5fhVFUu8f8D196cArgdZnodVG/qbfN4wdXHBNBqdZU/t8/EIf
GTAHRKkDL2NndhAFxTbYjAN9xQzNwNNq9cToIcJJjPlq3EJ8yG8/ufBHUgpXxi65jmPRMYsQx/sz
YRk7KoyrPtiYYfNXUxlfMjo6c4KaJn0qggy6HvCKoCtVV4RDeblLNYJcsL9aUK0mGdEsNJdhe7VL
ZzckzqVa3HvUAcdHCYRnjvEKTFcAHATbuj9rsuQ0T8JBrmGyDPWS28WM2K8rjFBXsElUhVHwR0Gc
mW3RY4ZkBb0RuriurCoyDhiUIeiMV3jjsJmDGyDrU3H5QJGJFNUdxDXUlZQYdno6B4xSGtsfS+q7
VCrBPkjhoZp8EWIt6ELcfEkXsJ303Cuz+EtKUoOfnJfj/oe0Krywf1Q/llNRefK6R5xLTl175Tbo
1e29c2XdTTOoqyDIyaPT+iz5f+Sd124cW5amX6Vx7kMd3jS6CpiI9MmkNyJvAimKCu99PP18O6U6
JaZOiV1zNYMBqiDpkEyG3Xutf/2mMfdDltmYwLR7s70W5YLwM+JbShOWnp8gusIjhxveZJXozU8m
Zop5CaIrTpcM5YXW+jfC+VWau2uKsKlOboRSSyRw8OoTQyBQJSEEqlgtRGHJJQhZ1fOYUG1Qdh0n
49MjFedUz/51oFuXHIATfKFGCevulT++A3qiQhV1ShHoOzPbBt3JU0V8pCR961RCYI34Jgcy49RF
fo2DCOVkDgyQoqM+sJzgstSZ5HQXQwaC8vvH9jQdP3szbV1WGA4BvZvKOZeiQtQyjYki3TJ9lNuv
83CXl+nCyAToMbCWxth7Ez+ymwBk7OhNDqb9AJRCZSLsdLlItqJeCpMDgdg5MI0FEiqgVQEp9D0G
k0NUautiDBCvYuB/ik+yKX2FHk3UpLNuPyr3Es+4yAk3tGZrj3YvZqppRvZJMaR4sYwBVsFh++0U
c6T293ngY2aiA/PlX7huwtmYP/rSvknkmZhaR9pyveYE7ra8a6fP2tBf2hm62t5ei6kzk3ILLoKy
syp9QhPCRNaK5rsuoiMFZ+URMOzhStxgMVO38ZmPEDENZnoM1eC2nOVvY6tckcC2ttriRnhhipEf
W3BuIU/hUEzwhqn8rCif8yqBQgrr5Pc37i9KNHG5HBXpuEEmxalQ+Kl6VHRJy+ASswVPaEREayRm
vGy9vY7mAbm9abpzpAkZBDxDcSk+OIBfAY/3B3BWvjZqZOvpqFAmqyd2nNDN51UJlfZLP8+YvuiC
2qWC5M9Ajh/88l+3rfe/XGw4P519Chm20ydZuaVw8wb1mcYRu+4K6A8+OGUpVvjo/76XysLRuc+H
ddjCP87kjw5FrOvv3yAOhbrCNCw6BpC194di20Uqyan9vRaawv6k4RIYC3Az5SE8hx+kN4H8ipnh
x4XReaae4DG8O4azvadP5haunancChsqlirB6BakSNFHACiJkY7gQYkIZDGkBAjjGv0wjhQCMi6a
8O1qmRq1hoDxeU8aeNJY/3AiADQD/S2FkiADKBXWQhV5uj9GnvRmGtm2BlMANXP2llatcdoVU1Fh
2YO9lHD3+bDRPXcx+OWUz0rQscBAFVdEavYcmxxtDVkZhzQxBB+YfooTn5k7JKfImJzIZpjinEcl
OSLzV3R0s/3C7rJAxim4v+Ie/f4ZPeWhnD8YP080z14Q1cnUGtWheiuWO+6CaChMPNpsKJ7otXkx
qdYLW/lmwbln8+3za2PEsaYzlgIWhEciokEE/16Mz0bc+efhJY+H6jR/UgbgW4lrPtorIezk48Td
Ea3A1E0XwqxODEd8ibwKfr9gLBZmeRyjFVxRDOWGpbBiKXhjcMJvMSiaZnPdjPGqBIscjGwBOsk6
yMf+ICSJISMzFfFWCeWRMb8If6URXqvo4tkJhFBIEKLEIZzwW2bbfAgbcJ/1bwKs58M6LsIcb8W3
M7wTCpvvFrt0T8GEcYdzSs6sKnQBYwZ/ro1f+jhadvB3xZiR6WY0Xs/TtYMwxh3k8Zse2SE29MpF
l5Tr399BXby653fwlOgA1xBhxnkbTK8dj1nBTIGqkhm/+4/RpBhFi8lX0qhXQrrHIP/EJCc7llOc
ADTybr6aml2brfMoInazItziG/N2UVDxfrJDjNHW7xRX6MZEiBRsMwTy4AwWyLH/IrxKWchiFBdS
7Ya1O33lPRMi8glTN/1DgB57uN+f67nRehFN2A0mFa4+zGFFDylKLsI40tqITimN4gFLHErQIf0q
SLojo6OmP9EDRMg8sdPeNONiNQziR/VxeggnzatKryulW1YEkT4DAsY0FQYCySRiqsUSaUjIsIw3
8dDwUohnSJAbSZD2hOe4mJz6TvISg/TzqYKo1Konnfs81YJGxFpFWS+Wsh+BmuIGMJUrrpgECnuC
kxBQMCTFO8+kVQwJqWxEmF2q45LUkmwjVUem2cIqQHgZiadevuin5tH0y6/8DsEHE/I/I8rXQmwt
Zk6CHp7I2lqELM4DYpm5Frq5H0xTG64Nvi5Qr3CvDRg7sBZTRd3NksqthuwjilZwE4epu4CbRTCp
EO6LJGZbFzNII3A+gLX0v9qwbVL8MDC2TVM5RTP/tGc2SStZ8szTHMy2mwTKlT9hGVweTahap3Lr
xBpA7i+oL6L5IG9jJeTdnJeQgnL94U6Ek3MpTBa5eyerMPViCsojfnyrTIFHQ/XkEOd6YlQgRk+m
K+6x2AwEts0ntPQdlUEseFw+5eF8V7bJIrTH19+/uSdZ1tmba6o6UVXg3GhLzs9VDovC77PKuS1D
xq46CwcMneGBA2iS7IXpbqQUK7GUidLViGCyfUZcJQiycM+m/AhKLcT08G6gf/FsWMpJAnNqx1DF
RVy5oBMJR+wpAsiV2oeiJs32ohHDpvmYV6eZBogMRaEeTifGHLNgg0RV2KT8oNgVx9ZnQv7W6wy6
GZYCDgh7G150MQGDhxMFKkp2MAlqacFb4pfxaNA4V+gYaB+ENSA3MFSMNeUBI+qPYi//Ymhkch2B
ZtHpiAbhbA8zez3JtZnrGCUTOonsYIT3Wh1vzahYcpxiYEc2Ne8I+9tsYqiBgkew3z8cHah/MTt4
fyhnIEk8dVHBdNa5FS7xYq/gJRUmLHRfSIsrpYZxwnJ18ojnPgvUknTq2P8izyY9H0qDOc1RhsJw
1oJIPIs4vQvjOmVKdzYMZ80US4wwJ+uw4RdgAWMGsUmK599UFpaviza7L2XxXwRFxoHHreviD1go
2NfSiyJeCA8tKszEGu+zwbitNGnLLkgpdeKenLiTAlY8qc9Yi3g+KMl4/zLA+nK47lsUmzAaiFat
IkEIVUUECP9FbDgAesIgJlTNFbIlsSP3DFDEtmQbGNKHlwqeEKSii64lRZ/Kikr9OYZsI8HKMbEf
B2Fn8i9wJTFcCRW4hxAV/fwhN2vaOfxPkvGz2N/4gYjvEAvyqPjLoDBCVwSlhwi3ueSGUh+FVJwV
XUEjxn8RM08+Xiz8QdfdY++YCuqHyB4qJFv4eKZQsgqIm4JLounlTSgpG6ZzJ1WnT5tr9+M9LvNy
DFACp3A3wk4VBfOg+adIZhl+LvUkaWeCx8glcURxQ9gPdqZM2MX2SatD1DWLPt2AoI32R7hGHGPH
KybidRh8L/1Z32qj6kUQQPrs0VesC12f94NkA9iWB2FoL4yf2AZ6jAJlboRKL97IwkE8uO21ei/m
o4k+iCwuLDOuf/zVBrQTBA2e/cGexeRSDbKeQDNbKG65NE4qaQtZiw6paaHIPVol0mYcy6ceQgx3
jEehCbIntKCjKwilvOuCKyFWkO9Uin8wFWP/ppOq+3pkFaBuInmDHqyOKs1rewJ6/KLaV6b25jvO
g1EoKRWn+ZQb0z5xEsyJi+diMJ+UIn4WHJPaeNFKFTHEU6MOH2w52q8TVls1HZPKSSwev+gJo6Ft
66JU4rtedgQ+YmXKhYMkuW61b4JzFc75CxfRilmQKQDEc5cP+lq8Ka1Z7nlv8qwaxfAvitk0tXZZ
FlgrknohZn1QQkWbzmVqa+OW+1U1PAKT78TeVMB341OEk7CD8sIe/Y2ggEi2/JF2V/+Lk2SuJYPd
EgwgpMLvG0B/UmNZVbPqTshhIhVaYjTBnUqojuGZrSHuSVZmcKeIm2N9ENQsAXfoc38phyb68VKQ
DkuFt00s9ENYfRZCETkk4Rjj/0WddgnWBIAi4pUtJHVnKX3glRFoiuDTxCU+KxOVGfiWYvshHRqg
GouGOukXwstRsIa5+CLngliQrZbA2UVmHLsmZlIdCXpuWfKaCauQ0zb8n6/jfwVvxfX3Dbf5+3/z
79eCWTFXsz3759/vi4z//bf4mT+/5/1P/H39Vlwes7fm/Jve/Qyf++P3Lo7t8d0/lnkbtdNN91ZP
t29Nl7anz+cIxXf+T7/4H2+nT8HL5u1vf7zS97Ti06C35X/8+NL269/+UMSo4z9//vwfXxQn8Lc/
ro9pNtXH//hfbZGmv/zc27Fp//aHRP31SdZl7HwY75EXJz5yePvzS2DIuqFgYsMfGjVcXtRt+Lc/
jE820i+VGQFvk01Nw081RffjSxhNwZoVs1ViQ6jd/3GE7+7RP+/Zf+Rddl1EedtwSu+nEXwMQx2C
NeDrmAQvsWy/f56DZEyhTZbhjXM14GKlwEIsCKKAMHRvBIfycYw/8pF513r8+gvP0AvwR6uPJn6h
Vd0oFO7pijFNFt4amDtruit9xEY6cx/49ReevbEJIgFnUrPwRqm2YXJRtjtMBkdOtQelX2VEcIId
s6AsnBu/d1WFUKeFX4M8bzqMo5ij9wt/hKq1DNTvb8y7F+bni39Kbv1n4frroZ0VXI1qNGrpF+FN
rX9Ntccaw0/Yco77kvaeGm3LZlv4Sxh+AMesoWZ3bKensNqYMSoLN+xuLY5aNjwlWzKKC+TsEZVn
pGJgufzpuf7x1Px8oNb7buLXAz1D4HI2msiWUsxu7qbalbQlDHHVPbSfoyeCKzb1Q3jRTNTQoA7e
LDITlnXlFVtZY7jgpt+Ch/Z6wjGmBvZ1YxjWIBQLWbpUFiruVVBs1yjDj+UMuO46S+KzWFIn3X3V
ZqrQN/mO+Ycb76nE75yvU+PhZas8OsvX8andma/2fXEwDtoDmZxytZZ9D0Fw+fb7C6CYf30FYH6Y
QAMYFZ8xekIbqjzbSXgD4dx+UYZ1k2JQfzGXh3rCgBsGvhc/O6+y4fZv5EMn3/BRHkbXwNDWtb6q
T/FDm3oGWYulK9cuCTqoYLQU2qur4YOtf/Uxdp6SXds7KP1zpimX3d2cuEO1oIFug4FcGXbKtdms
xrjx5PxSLV6rfO20VLPEVnmJQQe3p35V00V8kUw8ttAYoMF5Uv15zJ+bbDmXrtEu0mkdxV4aX05f
Qjau7KpI3W4XP1jDrh+8rCTWzEtHEF0YjguGrErFvsP5VCPFrsc0bcRnXl3Ow6pXPL16kYwXv0Ru
zYlL+mKEX0ut030N9c81tEgcquvQS5W10R7jdFNEJFHqt/n8kqkjczHmnKmb+SbdNkL5YmOY4PH9
s9NcFtK6CXR3clJXvaqjpzli0o71jtL0IDDLEQa4gwZCvlMvCIS1IteGzlxTtN31waIjuLRYdtme
vydl6rX2MY9PduPYjUTpTRo+MjrwrO0cqbiDHZ14rzUkS427MriztpBdf//4nKqCX1/0fz49Ao/5
qRs3jN6wIomwjrQD09mZ01aWD7m9DkLo/p0XSu1CVbolHqzLQT6QhBkUF7m8atObGB8N0/86DExJ
pi9Y0I14D3shbntX/Y1fUHS4Zr/0tw1uhwVQrdt81ksXWCbiX/i7Eaq6K/M187qACQouGdxzy2Vg
geVDkLDeXJAd0F6WjevBl/Siz+Exhx1MQo26bJ6nzFPJl+dR8up6TXFGL+W82V/ay7D06g9eshN4
/rurdNb0jRPwphJzlQwkP42b3zlPwaXZgAUukmqtl0sfDHNcFuOmrG8z5ytwnRdnWACEq+o+eVWG
pa1tjGjd9nuIvfngOvcFno7TQgkWhbqRg49SGM4ww3+si3/e1/MQBilixoacNrypbltpzwNs4c4U
4MPmybCjtaVCFIe6KeW1729r7CiaZ2c65MPC/Gw8ZhJ+Q65kLPwjr7BCPN+rXCzRlTbjVW1eVP6i
V1dWtFDpSSMSiD3YDkQjtEQZLApswK0POKNnFKXvJ0PtTkkBZZhM27PdqNXbMpyGILyxX5KjtCo2
UbbIji2L+uxplKewJt3cckcDHamXhRzSIjVd0Oj84fevi3qGT/56KGf7TSq1Y+c4EsGezmGMvzQE
V7hTusiGRZAtG3UDo8MHvfEIwqXaxXEs9OrYS5BFEEQAKLGPWV2PdAusg3DFJWLaHwf9vjW+doRa
disH5RweVSQfrRGhGUBGwyNBijxPreWKN+7Zmh7hRrTaso4W0bwcSm9ahqTPVTyO48YUYpGGoB3W
NgI8lV3kL5PHjvqlRTBtTofKv3SqGztdKP0G4YZaEqMJW2hl12jnVmQ1ll/TaT+qi3be1+XOUHal
c+30PPTmIXKQWydu2e5nTDzmK2emXCHccwumiVU1pQEDUid9VUGSA/zpXqR5i4MctJirSbt1ku24
a8IlrEqICO6UvITFsrFf4nFpZl49Ykq6s+V982pGD+mESvJ5qJYxwypwlgeTuCc3fUvfMD3Tca1z
mAORSciQ0w3w+cZPEblSDYOPKB03IAvE6+LFKHsAEQqJu84qfgjf+Ajf3srd0lIf1GCDbk+Ribm9
sFVXFe4JK/U+1DawvPTKbRXPfgubRWh4ke6yVWjsGWt0JAUqgwjKjjf0B214tKaNDWmAUNly01UX
iuxy29dFt+4rCI4LLVtWAMbZkoM27GXAbmQ0dL8u5a+bRI4b93fcCbVituABJzjkSGYfzEj/cvn6
+f05KxHGoEi1OkFCaWOq69mH8l6uLuQwcuED9IRxtjr5e58rHHrBiMdFLYMCe13jNemGXFyThbk4
9Gye0kYaPHuGPnIRrcbksjQuW2lpBB6o9O9ftBPh53zF/fmQz/alPlJGyW/D8CZ5rHVggcWI7VGA
IzMrTb9Kn7fAHyql6AXQNQrinFnSk3GwU6/LvDZAJYhiHvqml83utLTuINIpEDW53EtjcLsPjvZk
XvLr0Rr4ZsvYGf7iI2ZIcVRUox3cDLto3OZXSoVT1DUuc3OUscz7C6Nr1urkOhQvQXvhEBsh7MOa
W6taoO4u/X0yeOUN2ou6f2imla7fGvlXbZyxO0XUtcgKt6McXU6qxzvXhGsim4eMgtY1pmWhe3EN
7RgtId+wsJEsVB6bLASqjUxInnMRZzjAkUWxPt2kH/3tu57tz575vK8+RK910RTf2vOu+V2j/S+/
6//G3lrslf+6tz4cuzpqo65511eLn/neV5vaJ0PW4ETIiChljEnpW7+31Yb5CW0lKJSCjZulQs/6
s6uWFPmTplmCt8X8XtPxA/izrZZU+ZOhkqXkqIz3sd+CbPlv9NW6eHP++awiMnAMxVAU1XBMTLQw
vXtf8RVDpRljajHxHKrHqB2uNcu61bWQAOymWQVzhLFhpVTUXE7s9mRsaHl1YzIKXRc1i78qxd8c
E94zW0qpfrHsFk01QUUK4GTrz+wTs04X0CMTLO2rwD8qU7VBVHswyaKaam0RWjjF2tltCW/LLUdV
9rokPOJ0lnhmWFFPhfDToE9hTJRCX+1tVOc6pKowWY6NuWkUFFhahflap85LXwgFC+Cqn27pX7SV
Z8vP94tkCnSE7FPd0mQBTvxUFqdSYYxxCOV2XE21YjK/TiMmZsSXVARV+4MXmvF9IXeLjqTfcA5Q
EZmXyoyzwDwo27qjbJ+iw2SoxSU0+IOc19sG9tRwgudGc2HmmBHPzKKGZLzzAdOg6Pm7KKKr9638
AlBt3bE92XPymqXRfRE2q9+f4TlxR9W583gjMUtBhMXDdVbI+EY0VpqelovAt58i+hoGL54cmVRO
VCgyCdJ1t4Kf9kXL2zXjq7vho+nYuRZMHIJhwW8XNk2mIZ/XqLCn7DEMKEyLcLwOnXTT+PbGKM3j
m1o00GnIXFFpFJloqXbzAVHy3O/49MsdwcwQp4/68uz8c/gjTDRYLGOfOn1WXDk6yPOLmprQXBsq
pYfM1yFnVQsHV4MgqL1ZwotOrnEDR0sf3mdtQ+oN+gFLXRkE/FpluTIGVvQJW+6ESV9xJ1uzS+I2
uVhFEX4UY/AeHyOhmKvn2CwVvMy4rhrn+NhkxqSzBrThzWutoBFARnQZ6BEDvB7aZhJUG4Mtx6rn
9URL3zWvNtywXiXHAFplo42uCinS90dB73XnItgFr4VhP8oDgu5h1zXzdWHxYsfCVXDy19ms3kWj
8VjRG3zwLP5yKhbzFTIjuRm8bKrAFH9+23LfKKMp7dqFTpGpWtJD3nYXUmSgX1SOk6ZupE4+Eqr1
rTH1D2YDv74HZE7APgc6QYxEbN3Zc6DOTaGAY3cLLEsMPGm05zCRvUIrY6bR6cqBK5muLqxwWLe5
U7ljJfUfVA/fXTV/XpI5adZ8xxIuhBb2NGf12RxKo86KxmoSKXjE9vk3Fukle8WrAwvUUsFItGep
6we3H8xrp5pi9NeU853k1K4zaSSDq62b9X3Boku5rFTo3KULqRpXnVFrXp0ZADpaTZgFzE7FfJ01
P1o0bfwlUEAWk3qK6OT41LbJNvq8MdpQZsQVEWdV80QPNPVamsBxh4A7vpC8jCH/AVoRnyybr7oD
GDPZjUcoKdV62t0GpddMJG2byjgT17YaDcwhaghFRq8/txZkwPEwZdpTMCT3Sh/hChrvs0J9bid9
02jaRm70L6yc4XzZ9vZBKpXnxmyEGPOqcNpbtDevWNQ/MU56jZ3oPjDi3eTf2Y32NPr9bRAEnddg
cKulAS2Af6x6C0XA3Hi6zAOf2/l1K62xfPScbHis+OCyHin5E+3Zt4ivUzvYfNrRGhLIGcTTF5mI
+1sRkr5uKgZqKWY9iy43F9jUeM5kvAals831qXCHQiJvY95EdXo/KNxJ6Lm3CMm2msXEaOA7MsO+
q8qvYWot8grCjpGQjB3tQ9l5COWGKSeBUrVx6JESjORPiP83sfo8psYmCLTn1B/hIy3yHE1ZFmhP
RH2kXhZw4YIKtuNtXPN1M4lqNxFXs/FGTfo89NTAPUPXQqZ/NOTomz1Htqvq03LQksvath7iznhq
ElnEyCJZrTlOmZ9J++wriQKm397WCe9GVrVs2gH0mUjbFMyAErkr3MAok02kKM8EiXWlviurcdoS
YrQOzP46DfE81rPgW2+woYxa7PqZ/FzoyrORQJ2edcHT0PRL+uA4Y61BU0LsaKgdp0J+a+jw4gHS
0az2txZUILOhzY1CfunpHI24hVwp7e1SXRtmtM/CPHQ7yd7qdnJfjgbmOwyPzEse+CffjLdNKa/M
RNmZndwyY+aKtJ3xSjqGl2RZ6FZquE8njBMkn3ddHfhLE35jZf8GjeZ5Nhm8BgYsKki8ML0LhPXY
Nn2zDZb7aFAo0TFU1+u7CECfcTipVNCnr4oq2ydTS8Zr/BQEZLwSfVnJ9nYK4h6LmCJ08Z5dShrG
FkZQ0lyOxUUA19GOHd0dYGg0ykbPeBEHRS+BAEq3beUjySm42RDIJl2lsr/QmnLrV/zaTgKll0w4
BhpGCrb8iojIcMNhhJ2vJVhP0vLppXq0O46+KdPdUAujOptQl1BbByndyNiX/lqVM9oSJhFEAjoT
GFBUhPtWRlHjB87DEPSRN1l4UI836NNfR729KCJ0ceogr4dOPZp2eyhCmkXT7xbKBEAYWIkb6c5O
C5N5aWVx6GpdZnkZnUs4LkylfQnlsYMApR+Bm2F/xvJlrz3j+k+C+vjmjOZay7ikuk6Mbo1hgfbc
oyJdZP6Yek2iXhb+2kytV/aI2u0bCzMJe5HrOAAbOBHjmt8eVQXiQm4QjNfox6JL1nMv30S+/lyl
vGiYieSNvg9HnvtZivZ5/dqO5m01c7HGkHAdlXpIfy1DxKK60W3SyIKrPcg80F17y3HeQd3rPRCZ
QxyNQIMOsISJJk2GmhjAElCRIsUx2GSHC2c1+FSttr71Q1Zfub4ta01YZ1+YHfuepC8nvHrMWjpU
nQ2u6H9TAgkBWBQsfDVt8AiPX5CVLoKKvhCN2LZT9YNmh4abpmHtDRG8Bd9Y5grHaUteNuLP3Yp8
oQszh+LZGruRLoPqXX916mJ2c5yVAJyyL6nN6fs+mMsQKfAMSrYEsfVkmf4c9Jq/aNLqa5vdGu3z
oCpbPvHKtjoQ3WGIuWzGE5qiQ6Hcm1l3oVr5VZXYD2PERSIH9Mkwx/2kMCsYHYKXeFW1jFybptZp
YodpqfeKtghSJgtV4X+Gwo9TUOE85A2HpBndnR7Hq1wLJVCedsTOBGJ1TIsPKtvjndtfjHCPsSyP
HyPLudPL9LrwhwVcCAhT9OMJphOELVvd3Qeli4Aez7ZuamdcuXHENHESP8MpnGroHGif7WII0/va
6SLPCnU2XxWzInWt9sQLBgQJybzpzngV6/MlJGrhBXCfspyGlnb8/QGdYaWUhWQDY0p56jFty1LO
6pkp6aIS/Ui76Hz1OesmN0y0jeVQ2l1qjRG5OOCREMvqODf6s10ynFAdN7PBDH3CFD1/5n4mU34l
K7nYNhS3SXHEyioWxt8fKbYP59eODpQGxMYUFvG7eT7hNQ070cNOdxaDPjCWqx5TLEBULd61Oscd
wSRTTFxvh2hDisVdJ00HKwngY6pXWVM+KV3OE2hTocWXeo0ct420JVmbSFziq7jA+03rWXfbR8Pu
EcnIh7Cod+owQy2yF0MfIhOR8a8HeWwxYosVHswaC77gGJjjg6rd6yGDw74LL6yi28lDyz8a43mO
2dWctdRrb8bIYhQ+d/kApqeNq1AbLzvNcZXScXt710pf4LJyvW8Cyb6qializ9j7deaG9Np+SdtM
QHBhBvtaHb/1sr0K1Fwn5tR8lsropVSzbNnaOsVW6OljcNeH3Wvai9wIhIB2tO1bVNSiaJvQEfYL
Mja3wFAw+foQOpSyHyqesbraOFDzSjoaJTGv9KogoYX83HRaSSOIaffq+OmNakow18KLcniQde3K
LFP2E9vN2vu2jVZOmX+Nkvymq/JbPTG8TtcPnQKzFOBVmx9Ykze+dGzq3vOtEd8XrC8zZtWDuc22
lLJyrq5CP74wDekga9M3J/d7b9Y0YiE802cTthNg2dq4D2o2/7i3Izb68TIelButYkZZc/+BTKKF
ZQcArsqimuiu2mSX1+gHMiwKHGNrJ1/Bnks3E0i0M1WumnRfbK3cVe287ov2Otc74cTBFL87jFV8
4YztZTMYz8k836gZ5QKrlFLBYBkmx4Kf1W+JxYq+V/r/FmD2PyCi/Eu07B2m9v8SXUWM7f81pHYZ
dQzkvhNfTuwW8e1/slScT0y14ZrQ4SpnLBXnk+DV4pxpoXiB3/UTnmZ/cgxspm3LduCPsGr/IKlI
ivNJMQwTlIjIIFlFbv3voGkcwbtFjJRz3ghLNkkZI/GJCdXZaHAITD+2eql86OvsDZTMC1L1tukc
JpLtQCFuNNdhcCtH+UUwZxdW1DJaSCcSyxBQ9J1ieUGs7rIxbb2JXLTImjDJqrBdC7XHIDbdcIqe
ijB+TWwZ4qPOmCEIAIOVtlyqku+llvGchdM2tEwMpZpdoJqLGhJV42eYQs77SCu2ZEkS2Yoh3VDc
wffu2vZqiDA1lCmHR30np+NVGfrrNo43ZtkfjPi+jsKFSW/QDcTt+DjS86ld1q2SxtxO+bTXw7tu
ZhGr4+BNU3xCB8riMcgTty7GL04NqCIl8TIw0osq2EnKgyoIlUgprTT/PDG2H2wdqmqBD6SznNvU
9qwiebZr7Wrw811UXEGofmxLvcG7CL5qfu0P4GJBSuPmSHucSawV69KmtxHmEYqSLRDNP5dJtg5s
q/V8XX5WZagzVZofcDY5wB0Gt/Ebd4R+CSuldbU+DxexkqtewoLosPCvEpUcFoemGip2nHgaUp14
0lZhBSAmhV8xr2s8p4Q238VN5updsvN9O1qYIGh8SP+qZMbSyYMd0oWFmo+WWyUXERW2kig3KdI4
KyLjTMq8zO5uG42tjSa1VS76BGuBOURkm12kqoFWabwMAVyJDx9pfmXPGhFMaWb4NaqCvV3o/wcQ
/v+fKxIY079ekR6POZSl7v2ixE98X5SgpH2CGE5QrsFKwqtPjfUd4gfy/4SyAQyLBQsunDDt+EGc
kxTtE6i/ojuqZYL3aEKo9Y9FCYgfLxwFow8FAo9ONfnvLEqCnvdzUQooSDmK+71usipyTGdrkpMl
g1zXVn1X9QXWM40DBbSIMlzNiCWM+y7YcNDTZZqpl4pZZx6tTerpwVxgUApxEyi2RGKdXOd+rHmF
4tyrZrpKY9kk/zMjaaqMUBtj+7fstLTfKHE2uI0cJdA5zIXTDdPlEM8hQ93qFdKo71WzVm4CX3v8
6Zb8FUj/62mqRMYKG3p0AQJD5jL8BNKPkek0g6M0dwAKJcPxLFoU32rR29ZpjfQz7g3KL9nYq06/
GoK42ALqc4RKLi/bfvRX3I5DPcTQl/213xsSDpxFtUZzQmZaPK7z2LJcR2KwHjjW7UjajysHQ7gv
8+kJDdQygP+9l1tnxjndXwWK9vD7E/zFYZ5biFUaIhmx8UFcPruPY9VQl45jeycr5UTgaQvLANF7
YgfSvta1eKnWEA80SQ8O6nAXMDxa2H5pLZ0YVbxBzKhtEN1ktu1Da2ibWAb1UQZy42t//AhGFdf6
pz6IR45DxaZGjJYsqKFnA5O+1uKia8ruLuPSe5UqK+Q1y6Y3BkO6kSSss9QUbZ+RXQ5qPcBsLLKV
OtO967O2rxOgBCmYvmDEqDB/uPngOp41GhycJpoMzLXImoMEfdakJWOXqoFRzHd+QE+gJYBS0qSz
QBs3hhL6W6uNcX7DxBo3LJ1NQUGqERHlZJsTFf2XSfejayV3Dkbka/sczuUHx/frxdPIfZEpI0j8
kMkTeP8gy5M0jWYdKHd60GAo4NhPveXTlWl6u49KAw9IsDxyVEw8HxE7wAMsEVvqsdf0+PSlMV5/
kMuVSIsvKokZ1O8P77ylPF0+xN2amEJCBz7v0zrZ7PNsTtU7K6nUbaen2srKLQRT0CocHXbswLBj
mxb5utba/F63um3kNpMeeBFIjdtVZQDZyQ5zgjamdKm/2oGl3DhNSFPia9P3LY3a96+Jw+KleP8k
srRS9OH1B9Ju6GdPohXGRGKovXbXxrBJ4jKMlkma7fXOjG9n42VuTCQdcpIS8ZMay99fKosx7S+/
HCSAES/DX5mBxvs7mceaKoEEqXfOqNUrXR4UXIKzde37GBjFMQZXIxQVbU6NzyG9qVs7KeQSRBCL
mAzVg4NobYvyVbhObOU22uPdPq87Q26oAZppkeKPt6S3FfZZj2mNksvOTIzG4c45PYisFRum11vj
IQsJabXb16gZPgdK0yL/q9Jdn1ePthW+DoFkHYAoScUZoW0VgKz/m73zWo4bydLwq+wLYCITHrfl
HYumiqSkG4RIseFtwj/9fmBvx0hUdHPnfm4YUqtJoqrSnHN+91gkxmsKZSiKm/GcWMW490rtGzkH
2bWjqhW4V9yzSpGwlQa+JdlropzXcGztu6Yxd2OXXtJu9A8yQ0kSt0JfVfhh7+yGnJQ6MTYiijdB
IcOVDxViw8ApWeIPh7wgmJyV5mjxqjBQJ3QYZk916N/7hpzuUpXcZBHe5v/8Kf1+rmI9Sd8Apu7y
Aoz3T/Gni6PD0ImAsda5BCkxCXE+YbrfAGD0WGkC4D4JoFq3KxnmpvLQhwGDuhSr+jiLlzHwQd4O
2R6YqqbLvDZpF14EmoXANrLPHvS3G456gFB0oDHOVg9mwK/LSTpab7D5nYtoI5Qk8S5xRLIunW38
hXAbsepyuDHSnhZFzrC8NYbhk73/gYVP10VPI6AJ8AyQ8GEN/PoEtuiECF3hX5iYIAox8nztgp0u
pNfOsg9z7TStve46ZoaFSWUcdcpfffJx/XZ8z8/gMh8iqM9AIf5xU3F06lpbaNxwjHeS2MNP2893
YUOoqo9cBAJedqjiFpY2IYdwSXuwmCzTV4EgtGAcsbOUrjLXdlkt4LtWa0IY9//8jB8YQH++T4hv
4Ccy08KqTP/1ffK5ZItR+daliuHrj4Q0dLlGqEaPoqtphn2tMyyKg3RRJ75529UBhvA206xUaid+
XrepMtqUCJrxKca+nhAnmd8zKO8gkZnawde2hWFrt0llmpuOOf6ym2IciBvneywa+4yiltNhhDdt
J2W/mPDI/5bV5cXEPQdFr35w5y/JqyYqyagVRWHgVtauC+W9FmnL0vtS+mZ8qzBhyEfhYpgLIc5P
LGOLB/5t0KCsDlIGh6jp5LH2Yh27n2m6rbqnNDQ+W3PzmvrlBPekS6nsuLhiOqy+D6seYYqGQNj3
LhHCgiqHejz2tdqYRViv4qDYlJZVL/yIgVMctyz7sAvZpWEC/VATxxq+As2SC81R++RqcX67W+Dg
wAnRDTQwNmjtfJH/dHBoTkEyvGYn13akpjbrrHyoS21d9GW46ntUVj6zRWD5CtIfE8k+FMnRCr0E
D0vnrUltxN5a3B1xQ5gDXvsCM/cwvKHHfxJBPt1hT3uMlP411hN6Xd/ABjMcmqUMFGBQHOGhDjvG
WQ2ajUlPhp8IPI1y0fkTSMnYnUmy7M4pVoE4PsppF1jVhR412KX0rLthntEXVeetLK3e1JNlHeH5
2rke/9BDIL8qFeGNqXXdqrK0dDPatnHnloTOo+C+54baE1yHkYJw4wc7ua1ElpKJatmnCOygtOG8
qsKFsh6mYu+WDOD6sisY/FwSGdZnode3k1mZh6D0L6EbyC3Rmt2xd4qLBojZA6VE1TpsrelccqbW
ueae8yY1l22U3ciprD85UozfDOzMOWqF/gzCAVI5fRY//fxJGiKOvYqomAumZ69JHpqrUCoCcCzr
HCFYXMckSiyUjgd3alnZYtS0J+wvcpKk43yNRflpzM2azwh1XZYoOLWqgvkED08bdWeJ7jw4Gg2E
Wq+InzEdi+jCADq0WMprlLaU5/MHUPQuxUlgWEthuj6ZK12/mkbVHRiCb3u/UBc/zTcqqNuVCiL7
kLeGszVrqilTtOMh0OJtbKb5ift2oXmah87Q9WYM8cWcskPg11jhSOfejsZkr5llvG+bw0jwQyFI
/UAUuA+N5uz4dfkwmx24rVzT64Sw3bHzSPdVDwvUc1KLBJk0vRmaZF+6456GcTjYtfHShdl47Yv4
YCc/ilR3Ttxk4dlBPJnm9i6soM/UwZTvQLpruL1xtnF7VDh95IgHbl8o/aH2hJ98eRvFlAO2V6CJ
COxwafdOsis8/STRyt3XcdmhZTde3v8W4fe0rRu87ZuSYVDRgSF5oeedo2L8YrmFdpMyaDfRCYBx
TyF4eOkN6TYahv7shdU+sNN6DeEj2o4BkHItVLWbmvGS5eg7dUDMsFLRcnKYBkntNnRTaNtGv9Nq
AKdKcWhXlbnLA/4mcndVtXNwr90gaCS1uxVMjoXcCvWC+Wl7FMNAueS3JdMcwn2NTrIroEh0OcV6
PABlBGay9N1pb3dC3/hRchdbSbgoyQBZmYylNladopWZ+uNci6WjcR77MtoNDhD4gA7BG4ZboSQr
thabyLIuDMqA88yo2FYYk+4me+qWXpV5t3Q7qwqEESl2HB1CTa2KOvC3ntvtIr3/AaBcPLq+Hy3x
K3iyHB8Zd9VN+6mePw6/+tHFboaPXdJswwgidIQBGY4KfJEVPzmtmzNjxegmzCrtmEGJK7m4ungk
NA9Mo3ibRnQZGz1Q3bpsyQzRmbudZXUb1nq7Fm3g78DFEVl0RzF/SfhgsKB7AAkMbl0Pi5LwjxZJ
6SkNm+EYhWKfi7TeyTxJT4E3QQV05JMWRfIxI5N7k6Qwg0ff3uatZR+8CDCpC5Jby+hZb3hjcp7g
2wjJ8SZIXkv8o4797HcyRBC8tGzADyQ2k0Nkui8xi+Q+cOyakeVLMkg7mv9AtfeoyO3eqzYSi0q6
2q5Ns69ZUMu9VK6zD1R4q7xEP9r9VFi4ymnl1kwgVPt979wz5xNIZoxhVymDBKJUWSSCedqdE5c1
o8U6OtjI4Fe+LHHcA1ZD7xSLrZGW6rascdsLakNSbqJ98KfwtrEHY19o1oW4tOjcmLhom0E6bKs+
hqpfE8dXQxc4aMNYX1XIxpGhk/E+r5XttOixKhtY+Fvoxs5BjyuHJIDWXgg/e6PEMw/9YJn3BAHw
7HFiHCsLi5DciDjdHDWtSzvy8BvLT5FpVDddUHT7wI8xsyzmYEmvLAm9NqJ74SbVItFG5AI4zG6x
ekQZb1oPHlZpYMGD8zAp9TUPGmNb1eCPtfbGyB/EtAvL49i7OMFEAxnxldN8xqL7/UZnEmeABdCA
M0362HoTWl3z7LZ2AUiqq7jb+Xlzykq/3sTwTIfRMA8+sPjCGbTXyQ31ledSIiXse+bRJnKfbWBW
6RpfwtncEeldFZdfeyd8kEr73nnJ2myR2PmaxHJEkriH1QscBiLdk5nJIDCPk70JhSIO9rFs001W
dmTzIUSHTx5SaiMi76WSy8GtzPWxk3rzn4lr5sqVdwDqMWTQOVn6Y+RzLGpdZ0weXK0RYUZi8lQd
Rgsa7C4Svpdlzn5VgHar0iAFIYHCTBZFk61m4AO/EBcYIKr/mJajstyHXldfOj5RNJ/17dBM7p8I
2t829785+PO08yDCNCRzTTjMc6/wUwU2hNBaY2ge17zu5FlA3iVBlNGjDZN4ibPg8MUNxl3UV9ax
LzyKVr89Vqq019ZIcLeKxg27wT+WvtJu8nT4Vme5uwutodmVRK8u0pcRj7qdmTd7N8TJKS0ceIB1
mx3yHsZkNv9SN0iN+ymoy3WI7ohEqhITrRgeXt6tKQ9nZxRTPMSGBmloOGp5R1C1l7ufEFh/85aB
rsjgkymzCYWXIeGHOYctCa22wx5yMJaxfVe8tJk23NGc21EwnAIIySe/eC6HpHlU1UTIGpZdLCi/
2dVh9JRkfnZR5Q9FTuqu7FiRkxFUdw75c1x+1rFyvNvCSjEBCXKH6BU4doHtpBs1uehDXB3Xj+kP
Rg4FPHE325h+U60suyz2XZVhLwXJD54orJIc/VEdGvoBO6rF+y1iVM1TNTTxFnvAM7NPFCkQwbm1
VW3Hz/iRFAc7LQ6UKAXuXo2OIXhCVVISUR9Kbdx4WIlfi9L/o1SqW/b5EN0n3nayR/vN5+Bd9Kva
DFalap3lEMrbXIp2GxaptxJe8ha2OrMF2+iYbzefDH/kOyv818ZlHuLrc0g7I37vIxkkbQsMGKK2
vNaxbi69uF1ZJNwD1A3ipm70PTU7io4KpeBY2HjqdBYEO0kiTR7NeZUrxT30UMUjfZYrSlKDGrXI
nNo+Wmn11QpN/Dkqh16yI9Ario1HLzCOQ5Zbd33SqF3ksF0zNsKNWUW3fnqnotDYx1FTHnvXe/D7
Nr4PPP3ZlNGbdM3yq1V3f/5q37OjrRjbl9ozcRqx8SUdiVCGZwrplQo3buHmcU3RpcIjwzHUt1ac
XyiE7XLVu8l4rLrGX9Zu6u7KUhT7KKuO7w0Ah3dydPpsb4mOfKV8JIy3Gg4eRRZMtkIe39uLsa7C
QzJ3RqPZrXq9iTH0Rp8t2unBKqValzAhlzqGsWvT0vob3Fhl7g53vf5idndBmoxfRgsdgnKbZhMK
IyB5tbh2UaC2tGyo2Wpr3WUyOFZtc0M1nB3TvHp2Cx48mkS59hroBXFkyGutj+sMOog+5ccJgshn
Ax3v94nODGOD/3jcOb+PekOrlm0j6uIq5DXuPOMOP+Vi74gBOlkSL21qiKdsMusbzYelIcU2LXsY
3QOTCzsnsjOr6qvZRLBg5Le47QygB+Lg4GyekzwyjoEqSFm068fBR+LNGn+WdpHfJIXbLyBTW2gl
zGDd8Zah9cJBMU21fJd2pB4xHCFEOM60VT9ON10eIArtzUvWAvWgSznWqdOtbN9E0hZiOmCO5W2Q
5DtcX5pDEHYkvXntETgmu4oQeWkgz1rkGpeqIlSCk7dsBv/cl4G1cyTkt8G81XCo+BKGeOYoWEZZ
4NNh5SOvcPoaWsl452v93gp6uc4c2V7RKC+NbjoWY2/d6Sz8xwJrMo0y3KvF1w73u6LyvuedYT25
+GdtQdf7JhG0EUN5iNNBP3YJK0oG3UuMrQUJlQZlflwjrSjHl9xrdm6b7PpEH47WvMQwUlGrsepI
Y1Jhsk8VuImTEp0ZBGNyLRId1/+O0yawQMha41L2bvjFyqcHPGDyO9uJ4VcHu6KLtasZSXQ1OaZ5
dkpsHf6v2PaNyWxsFBCy2GLhHrQq32bDpSvH9IT+1VtVWnE7yLw9TgkmDyaUTnso2lNgJ8NN72NZ
QOuIWrfptZtEUkUqXOQgyuIE2Dmk6LlIEJbl1DxHXe3fD7YzrNNcjruMcd2+kxhOhjLpH8ycnRlr
68S3+x+mfu8yzB/Htn/1wrfKEdl9M4ywBNogI5J27BcuFCX0oHNXMcN8bRS3y7L+PoFf7bkprRvV
UFq3Fq0uAxnrmOdWsK5LHSdzD1AtyQsPEqeWcqTE/X1h9zV6FxfDWNhEcjzlg845gK7htuiiJ+Xm
6W2bxVCvZX6FZFvcQW7/ijFleSNmWI8pc0hxG1u3TaemfRwyzxoprbO4+G70yTnUxC2HnX+oAyE/
Ec6/T/J/PesBQ6TLFFkauMF/HCAEfAbjEA/1dUKbjEVQEF3iEYq3gdnw1sR+oLV1DSfmdjhCuO8d
Wz6rXJKwxbj8K+1Ce/T6SJwHgXt2OVtyT7rxLH1AFBNZrN11+r5LdW9lVFO2Tir4nN08UWla19ow
7OtxXxRrOjIIhfi33UdLE9/qMTbzUwo140SLX8JAHppHENv66KelOHSDG65k5+PEFPTDjIo+TlkU
31rCCpeJ6QX0zjiSZUgozTGxl+2QdMeMIeAyyoJ4O0WAepU1jNupGbRFoxBZ2tHJpDpVUWatqoht
FegO4Vypf2mb4TQ4OJBRdgMxtMkrHVOyF0zcMRCosbRGf0BhoaFyjnA/tsGr931vj6d2qh5qTod7
gM2129bynAy1fl8pSLVOa0zrbr5xNDFe/nmG+z5H/viRUkjZ+nsj4H7sBULljxlkInVFF7YV7MWj
j3nTNomiS9574SOw4HerJ8fLL+NVnWguKZ6evDo6f7CLaVPWc6eiaOy7Wj86bY3tuX7jxiGEcCYJ
DEL4OP75mX9zxgMVQFQ4G+WYUkBG+gAdBoEZOlbpNFe3KueSt3grgjK6Zocuqt+K0WLtCGVtRyJq
l7Vd9Hs42eTayeHbqBfyUMR9dmbyfvznx/J+H+Fa3G6zBJLHQtv1oTgtURzLnpHjVTEOp5vepkr0
68CNsa7UwnifqXELv6Y+qXBiRlVbR6/qjtTox9yduq2u1beiN+tThiAiwJSia6p6aUmoQhzlBj51
VN6mgzhFNkejUOWxagydNgW9iWO34ZHhaMM4eDaLGzy04ubaHxxx9uojaJRaFnFxgyF4etGEuYUf
vujzSt3lpFPaDWOGIBHfgrC4H7wgJB7aEctYWMk6nAp/B82SPvVAP4XveJJbRLeGBGI28ew8OzKw
ZIrohyJdM/KZQjjck5euuiwpT0M9mDh/+wxFQjnrttr8i2YaGZmp0DNVqb+1YTRuvdE/+62hn/mv
4Va19m1POXGnuw1HmwC6Din6lz5zy5sqG/EO0Vu588f2TSS+frQmF9Gi6uNDTq70Io80ex2WOJJ7
xeQeOyfEMZAq3U0k/E7yr555c6y2fU4HtzkH2OL/80L4zR8ZzNgx4ARYsGVMMOQPE/MCULBFTDJc
hyTI142ebDMh2/OITTKt3FPExLB3ymXXa6c6CNMdA4Wbys7gCoyVv6lVaG6GzrxAIjfWURMPG1qi
i2ckD8Lud+xDSgDX+2woMK/Onw+C+aHZT5Y1G6rRws5Dg5+azJZuTYQYiV8thaVEgLMzH8WdEVuP
BmqIFWOwEi5DZC/rJG/OUQdBdbSjaxpHe6xhsjUsCyIgLd/8YnUhF/fBiyt5tlDgOVN74xgK6Mzt
HntXNtewZ8bnK/sCREykLIbuS6uH815kUr/ltv/E5OqDsxPGq6BoHhQNXpxt6r8Nvu2AU8zRKnGt
62qjLFZxYbrPuZ6dmaYpTno0WGIqRoLglt3gBKAT80w5E/fBACydWhzCRUFvlepqZVckkTs1Dsqq
AalSub8W5sSQLDSwhjKKUz/xt8CTw9q6JknqLnrfUp/0XR/Fun++JOIEYYJa8Mk/dsKAYGMkJ3e6
ytZ0tm6lvVWmBP3TSLiL7WMS9hdYMWLRVzXsiioiHtGq94noolXeN6zKsa9WuA62gz5Br0a02Wqt
tm2r+mUIhjsWNcNTHa+ZSOVq0VWsSX8MXyaNqKim6VaNyr6RflFRTScrvLMltdbsyxu2X7F4+ecN
JecD/cPaJNUDTzZoIqjJjQ8DkKyI4OynhrimQgY4r+RnUk3QulWsuPFEDuYbWQrDQgB8bNjT76Kl
p2bMvoWh8dyICKtHeYEeHjqRvtPlZ1yW38girC/0EJL9wwqb1b2/7h0D/L903FReXfeidDPadqr7
KgBdvUb/4RpkmosayXfefevA9FwEyNT8NR4ZcW/+KD3YmXn9I26UgSNhTMkMFTXVpuwTJO+3u97S
UWtIydpxCJ5gMPTrY+Yq8tImS8RVRsObrGlSi/y75sI3zxSxISFcNzgv+rIRgNpk5A4Oi9cJiXI2
7OJHF1ovY1mcItqjdWDCyYiRMfVlvjK+JqMtd5986L856/O4ZA7NWnTSXVCIfHhcwjmMJC8N/TpO
db0yE1MeXTGd8Z+taMqcYtEYLoQ+5azi0a/3k5gyPFy0fh2LCk8P1ykOKk/iFSICf1HVJo6MpZNC
KA6HV5gltHhLgVVsuICmuI9kgvQgsIKd8aJEqVaGHpM/HPottlAKpkaVmjfILCGdNIRZ2F6e7iAZ
p2ePqnPh5yBbvupumGNsND9SX0QrEEd8j32HW67Nz+ggYDt3zWaAPfvalBiymYz1pWZtgVmAIuUx
CUBIm0kla62a04WJVCIBpA+SL4VtPg5tS9ZswL2toTVj34onXpi2HPX6boDJBA8A/wDXvCTwhsuJ
RHh3ascbYC7NunWh32L3gqtWEoZH3UfARuVkmwB4/QSBooz8lyEP8e+hOQGRRcIRxtUKwdqCMtzc
FlWUr+yWBFYmTdJJlk2EA4qmXYrIaVeF1Kr94PX3VeLclwMMZeRYzTZuESdoDVYdUqv3xdBmm7Th
bqgEIobAe7WdxD9nWoKywev0g+1gbsRppR2Hwvyem8GDV/Dh1OC9JzJwFeIvLQz6k6PcZO1aKEiZ
4F3f7/nICvVr2Ri7SQA8IaMazxk0pPXg6tU2d8qrHOvgIchrhBJOT2gXVgySrslK3eIY+B40ZRPS
OEobBn1gnPfVAA0pmbA1bdI5VZoadjAknIE8oPjR0MV8sthn+uyvR5zrkvfGzcshwk380ZpAzyyp
ydxKHhmQvflKGDfv5CikmwEB0cukaxg41anBgQ7cXkmygwUGe7aRZSu3M/W7YFC7YECkOmbxH/Mf
wkBb6cFY3yWTP7so27zpSZyiPnSZuwyOdjRlGq+Rrq7yxtZwNn6I9XKrqppWtOQuSfuBGK+OM57j
jRBuzdD3ZShXJRLmE0Xkc5k0+g3g8A9uQlaTA0erctXTYLXZzou/Zr3u3Fl57dwFerHPkbKHstKe
h9p99EKGEyPvxyKff9j7TwzaHLmERbhY1h+Sdp7OjtatnEXWeSESLA7H4Aygjmm4J7qVGTjBKnMD
7zYTz4ZfyDP0f6UMjP7CzF3HnV0dknDYDlVIWu1QPRX6i8p0/XGifrTKpjpGVfst6RybA9kY9iRm
sI/TBI1BKPTHQGFUIePU35Yj1pROrs518WBqbn5hVoD52eTZe5xx+1cJIXgjixqhXzSeke5tW3qW
+x6m/qabPKLNvPq+LnxxsGwLwkI/xJ8elR8XjwcCoXNUYlE6sz4/1G52PRF/3ZJaUOcZxk92O9xg
JLrP+pbs3iFZep6yVkql+NGa+npIuHASCCe7rslXjurlAUnFH/+8ot/9C365s1nPDiUHNCYYntzd
v142g22iv2i76tHX2nGZ2H6CnFVzwCswmKqj4o8+j4kpIvNs0/OPi7Zr/WPfdwc/YvJmFV+dNg1P
RAbkOwUHBi/i8FIlBU6PzcN7adnkSmdtO4eBM1anb362O9y+/CzahsOEIDf1jyCid4XeVpCC4+Gh
6rybWHmHtgjU2Y9G8yH2cC02dYOJAeXTYoLPdA/HGHNMpT8QdNWvOm9EJ4ZY554cY+M+2edtGNxk
U9TAj4j0m56CZZm0ZbpptQrCJcFjYWeMJwBkGAWdPmzDUvokNpgSRGQov1ZWXZ1ZITjLwFWEvCRC
MMugUM2TXmv4SZb93mVgT2wbiRN4jIP2hniw+LFYNqhHT5PeItLP4h9dE72B42lkx2Df1fgsM63E
9ZFio1kHXeOu0UcPK7J2/09B8beI1DsD7sOHy0u2XQdisSGsd8P4n5qFzsjdlKutePTNZBd68biq
pl0ep9s4FBhK9Gm98UN0vJGqJae/uliBoZj4BQ0N5VMfsBiNY2+25UEM9SEQTkC3jp3HlDu7GMr3
zvbge5r4cWayXQDRflJRGh979dk2FKkAoA29jvmbDBOXV8vpmMo/ipRroq7GO7P0gMJq4wtx2eHe
qHqBOyMyHBg5RzGngoncZurM/TvPgkOk5W9x9DUId4VpszhyXwHx9zT8uNsy6fa+p+YQHyeaTgKe
hYJljQ3cIML5xoUuWEUVPvDCzDddq/lrjiyxChARKSUZWsHUHaRT3b3vyf9K8T5zjp6Z+X8vfDnj
btX+InuZ////k70gbqH18CzDfdeozPDWv2UvjJ48WJriL0HMX7IXzKsor6FdIF8QOowqwYmsinZ2
jNb4R+QymDu7Alrd3Gr/R95Wv2GinPv8GOiXmFtD65Ufmg86NQMyc+7fNV/MFL2tgXuNvuEbtkXq
HlpfbEg3iIb6Iqcah8J+O4RPTuYfh+Eis24ja23dDdrSyeGHsJGLjN2XGzfI/reOniyjmHiJQtsL
WWxdteldfdWj+SKYYF+k/iZy9bOsjYfkUWJj2g04Q5jwM6JgUyHV0GyYFz1OUuZmDB/7scICt1xP
LQlR2GpNZvlcS4s4xe6UFtk3SBUPgCh3GVSPtnERvsKhLuOlCUDrmqDTo7aJXqtxeoDZ/dpqxNj5
WXbnrTTpHK3W/DJg2/DfLfP/Mlt3KVD/fsvcRc3rd6Kr/2ev0u/5D/Xr7uFb/1Ky6u6/3hWi7AJB
/vms2vpz+yANE/+iscO5n4YeVulsQvTX/tGNf821jElNPPes9sws/mv76Na/2HGSn4eaFd8gpm//
gTPch1nyvPn41XN6ADMUh+L7w+7xYbU03RRN5xvXJsWEgU2NsjOB5/pUhPvCfHBTXDKttULzCMqF
9QU6kM1P793dn/fmz4be77XQv6/Tvx6Cl2zaEp6HNc8/frpOfbPovc7PpzM69pvE65Zu4a9Eaj8o
y7xLYL/1sbdNxmRNLBCk2KeC3IXETU6FP5xdjEf6iTIn+pa4w9pN7DPE+H2vdfc9dpVFFl0SilfD
oyQnh7SQG5FHN64Xb4UxM3WilSm8HQPztRBipbI3JCxTuLDqoyIdVYUC289hpwpBlKa7dRO1w/vo
bE7D1vPVasjpxcr67Kj4CVrmydD6W83qPwGeDD7vn7qj39+gjwWutLTWrnmDRGDTAb0HH68S09oE
g7dj/AgQ5EKcOBv2azTACMXt9yi8k3K5becQy/yCcHGhyu+9QRbbQBBprq6uF+4TQnOaeBenF1Vf
XY0J+B0MUyKY/GUefNbl6R/qpvl1sGjnA3smU88i7V8/6F71CiA71M94Ao42URm0X7yOLSZ7gVhI
6ouKDLPtxLKrT3UFV4+MnXWprbLyLjRPQ4A+FtLAWQ2PHsZCeJJk9UNr7iAJYKNkcfy17VPbPcIj
1eggnR8eju7mjm91Orq/bV4d0uaIMtBL7qfqYOyyDGsje1vQVCFMmk65BDQ4Un08xk9OusY8IOoW
HsZY1r5M7gvz2SoOJF1WZCLjo5asZqNkayfsZyleSnXUjaMO5slEKW+WnjpK49b7xqg7NbfxhJpw
WRLR5G4bbVl7KwYdgL4mySnFimEkkhfdWvJsEOpwagF2mPJDMR7McFeTImIgoluQtoQtomBYmWxL
fVc1e9agA9QXwefb2OKIU0yi1tHwHA4njLbDFP7ww9CtYnfFRDfHD6FeEY2W4Ysidg7IH25Ifn+Q
6sSj+DXWr8fOP/M7BiYB0CK+mAal9AKeBYCe6S+EtXUs7Ml2AcKMbdYss/HI17zbM7uzF9pt/mp8
z14x+Wn9FaYofLzNBFCNTdJDKI9ee5XyOBr7qV/bEl4IHg0LtlCl79rky2A8G+YdIjyeIkr4ulXO
lkwZ9RB6+EMs7eYLEWgUicm4dvt1IlFArgZzJErnxa/WltwZ9p1rY7xKjtYhjreFc6ObuybZxg80
DUO8zS38+LeDtk3ie+yqYvtFwFKybqfh4A5PxfAJz86ZGeW/HGwYfEJnsjx6U0n02Yd9W4zllDh5
UZzHtlobM84L09VWxs2QVeeqa/daoUhdTj3IkNqdmLY2QHLYAHGHuvvYM2MqQMwWZjQuTMGbZQ8n
odIvfgPIpVnOvQ/Wp9tYCGTeXdyiHxj+qHKcNjgZFABcopq93cQPjtvfO7p21B2yDezum2X4r5Ex
fbNNDavLccms6yrVeGt810d+iFJHJxaXJMpe+6q7TxS0lWKNdxJGY13/Xe/kZcBSOsuaYyGGdZVe
3bz/jnPet9DH71KMpNJbxUNu0AfUzkNurqpO53v127xQO9lCvqmSm9rHdz/K7sZ2elK9/+dM4L+1
/ie1vj6jwX9fuFzextfwLU3ffilZ3r/pz5LFsilY0LvM4l7qC9DcvyoWk39BBUPZgQjGxU/2p4LF
+BdkUn1mvznU4MS68xB/FSzY3GI46niUMvwfbIT/qGCZ65F/7yhXZ3o/Fz86UIgD2vwRConraOoz
QTJHboNuK9d8obphMFvEe1lW+sYI60+1Sbyw337n3EaYpu4I5GMfbi2/lpopAXEXtfvdZEC9RCzV
J0m0l6LX7iq/vRGZcNdGOmKwZTCAzY1ulUj4W40qfky1jlmjAL+tM/8TZO9DG8+7gU+tQzOPCRVM
3ncI4afCaYyggTDX0hZt4GrrKBPGSsPOc4Qi8kmNNpdgv77v8+/A/wBg38L85CMYgRdU2+h1sJSx
XR+7vPjDU0O18/Xl6F8nJeHbif8snGf+rJH5w/1lbbmQK50PI7RiSDxojwbpDzBA9ma8jyBgXAeX
MJPE8fsFChuvRFaj4dT206a4+/N1/VyRfkTc3n81dYpHrBEKbaRpvB0/vbG1ZJIeRR6/Ok3alROh
Bigj74RUEbljY9Z7oJBvRWByDQ5Exfax3Meqegi8DEN5B/hIpO2uH6S2H2s0ujgLXPKJVLpPHnN+
13/9VBCIuqaBkRaWWtL6UL23VVP+L3vn0dzG1W7rv+I649Oq7t15cAYXGSDAnORJF0nJHXfn/OvP
05BlkaBNXs9u1f08UBkChNBhh/dd61llkesotieaoRkGZ407UfAiP5rrign4oTawiEXzgowGFmUC
cDsat4+/xanwYzpYyLK5LqgScPefnqfUS5so6cgu6l1vEwQ2y0szR4dtUXjVtYXppRCHhf5sqJl7
NtTIz8zOnkUu+iI1y68baGk7Lq5FLGJlp/fmVrjIRUiPsQILKM1IlGaTEBNi0IQxB9iaHmakQiK5
tYj0FG5nrBo1utFsJ12rdfetmloYqgVTMLMw0PlorbZGq14qyMy2oq+fJi2wY4O5plFYAJqHrJnm
9dKNvesoycxV2sXfjRyMv9Mo5taOHvoQMV7XUAmnkBvO2ZRp13ZgfnMYcciTzZAp4iJWvDwBdwpW
jXvkioLqY6Qb1cyK4I212I1t/ZKI9GpRlKg+BzTQlZY7iwRW4CZTgttkyDHOZ1vCaMQZG/tikavq
H2rCCXVVwIktQlcgPvfqJPmoNbnpLHOcaYyIS6MQz2o09KukQqen6I25HRFnx5XPj6nGbOlUBQsL
nwEqI1QrG5vPNAbmdEecXIqT/pneKqIPm43c2zumNzHxlhaXYiD1aq2bcO0NgVUHm6nWts4c/xVp
PSOi+ShCSaGni8oO5zEsrksIZ7dNVMd4XgwWL675rI0LS/XlTTT1hqXFaF/QRrMCd4rCtMVcL7Wb
ZJGGQ3uup/Q0cwWyaiNiAGEyh8rBqQc95s2xN82UhmUU3RB5IaiwNnZ4jZybXhDCvKWGDXMVB1UH
btB8yAd2CeDprhDKaMva1ZFHNiXuDwn0rD3ANtF/rFL+sZA8rf/eHTQ41DpEajT9p65X08s8O4A1
NAdQUCy18muYjWJhC29cjtN59xep7tGFC8Ny/vFNe7LxPw6uFnUE7lem5Ylb8/Z85anlo1rko80y
b3aRZ9wVFgCrxnWGRajUUFR69aHO3fai8Ei0sUp/5wXGhV1YWJwjtOE2hKcQ9/Yno8n7icadLiOb
oZdpDc7X2+9V0VeyyGSDXsquVt4UtmltobxVCyHSYTuMZ2l49fGheL+kmBYlGol4XKK0j06md8g/
eaR4Kj64YVYVA4Eoqjqe2S6aLtqxC8WovE/ERqcwAsSGlG4smCk4/I+n/u2PDH06YciqkcbkKgFR
Rvu714/fHKUR687U0jWDDAFYNdE6gWmsnCpSiW+v2T4EjD4UlYpl6ttYAZxoZrd2g5y6hqjQ+iCd
fYg1Hx+fY9Lu66sUADaZgM6xPMMC4PQA9R2s5NDuJhs+m/eZKcUqFDS6AVp0oeQqhaWyGFudGmRT
X6rR+K03C2tXKONwoHWVS9vEb7mo/eheKFVP2FNiLSIL21HvkkDZGa27bClt2ip6Ihe/IeaiciUK
tZ8n4D4zJ+pQck85zmpFDleGMcpWzlkLGOQOGygSkB4XrawOmV8DxGXvsY6yqjkEXWwsDbzGDCwi
OvgKSpTK7Kg4RGN+VikZVVZD3TtGfBMEIbRjkm+JPyiQfqRW2JGXpK3trinmNeYuzoltbEciWBUJ
LD8e0wvfIjWl7C13qTQwCFS32Hdh1uOQ/6zh9O5uFbQRKR9CvQP/Pi3C314wiR/7Hvg4FLi+A0vO
p409hE9MHc1h6BWAsi40CriHKOtNLB0Vq8F4wPFPGRmOsKjcuRNaLwou7E8ujncrJbijrIh1tEUo
UlHVnKyUEP6PuT4MJovjIVwbOvzxtgVHoIaKu2oZm/1QK7co625j6DWzaKiDpdlvj8NbLpVqY5sl
912Q3EizxaIqg109et7y42v4VEzDHcekRA0W6xSTJUXXkwNYhXocc0vOQhngdNei6gpGFrSkLunW
kDy1heJE1NP8BPsNZgjD74zJ4x8trSz3SQRqoeB17bM90GAebNoG0r1xZXeWtFa+g+d3SH227VpQ
2HvKvBFBd+awqXVri0vJOwvNfdUp2OYAhV6Ugso92ItLUnSHVaGnhAjCeRjsiCzrAIFJ6azTfou/
sDyLEdZvO9UqMIkPB3LiRmqS2LMhLimfjLyn2xyuMdYtjGuopKyJZ/b2EFU6Em9nIv3rQ7nsXJto
8UrDoqVHi8JnafLxGTkddadPo3M0RUE4U/H5ZL3Q8QUCOyZEqGmiaK6qAFSpGNJAjV6GLoKmbKTr
jz/xWMt+M45pfBibF6hVXAAMaG9/IMtfaegthilTeMMhs9VZVVUHJRz/8DyW9BQhUIFQQcuiClaG
OXQ7vWGpaeqJS5AbZtjAOg8HVMih7SlLI0ZD9fE3fBdQweFnozzZHFFQc7GeHBTft0edmBCSDbvQ
PeeV36os7xfUmMzdcN/UI9mkCUyAsb2s7ETA6jVJOgT/C2l/MK5kxwY0YPdBOyz5mqjPrMUHrunC
huUTChTr7JnB/9g7q6e0atZ6vgwrazd2JAnZIwt40m5XKpbCj3/XcR3z9sg7U7cCTDEbOZaH06X3
ajs1EWzqmOgT4FDquJBNDxEiKUn8wnIvAiY8z02QnLmEZaZIsOAIWfkm6RbK6ExjmPjMtvfuUmc4
oGtp0FvByPFukaGGZuaUccYhsMq9kLg8K81gXTPivtZ095My4PvTKoDVWQbrBgYhjQ99+/O5pru4
kNDAO51FnepTDy0avUDcPjKsmLXPxWRv+pBdS9qFdznWh3ngFQcqhzAqKltd5HGeLepuvLasBHnb
1I4oNEmqM03NnWd7Pv7cEqZvBW9CpuHSqZGk+c60CHfa+yA0x43uR1RVVeuTkfXdfSymBaSJMNXm
tkKk+va30S9KEdWqwVwtSAo32knnX6/SXFqMqC617mnX9PHldKqtoVllGmRnoL9AwcCtfDJSoQJJ
ctfDzFXlerm1ZS5hWGsmYJ3OYL1Gx0q1NblNeg20coU+dzDLfR7H+tq1kARZet4udM8KNtVYt+Sb
nTV2W6GUKndqJqhGpyCXy7BXkDKKyyBNdkFvySsvQtmbxqVceinFdsxdM4K02ZwVQKDD4atGn3Zf
G+1zO5T5NR74837CpLpW8p2tSK4kNdVokS9Lv50yL8k9AlEuZroakBWWaviZsegslSzdahn4ItWt
JOmK+FzrMJuyM6HGDKp+FfpmuQ4zW26liY45bdpNVHePgd0CsBuGEkdpLK9Kx5SbtPLRmXtRgzFl
KtRaMHTsPjP3GQA5WLV1uaaYtuEEBqsUJ8GySZ3irhVrDRu1R8Fp34nwzh9cd6OPhLkjqgoXA8DV
QyRwdpSgvWIDgtfHp/eUq8TpnRqjsH0p9VHXOr1dbHYduWbX8VwN1GER2Z4zq5QyngdOWx4gHF22
UmwRHY+XoULmBHCUC9UUi0hcjkGtbAgxJpS8FMl5vVfsUM67rh+vUVptHZP7IEvr67RSkk0NqWkF
YWKpK2CY4qHKZ1HmVbvWJYNEGPlZkDY1az+5RNkd7ypK11qHZ9QjKyJVULtXbdMulJRBC/HLwoB7
t4QfIQBYX4TMzuhRq53ooDGNepFcZxhbpUFtvFBfKjOJzhxPCS9bF4R9Pz725Ev+OI7/qgT+T8Bo
dqh/xbv93+Sk/yOeevo2f73T/xtB6WIKnfqgBP5E+PhvG2Ij06f//u3/VC/fEX5n6W/08X+DclzV
T+lv355+Q44ePL3u6x/f9s++vvHFwSkCh9rEzos0e2rQ/+zrG1+wkFAE0aiUomyaepw/+/r2lwkc
a7Dto1R2bLn/KpMb6GJ+ldZZn/6Lrv5x8/5rvrVYWdFGBwNLZY59NK3Wt4Py2Ms+lMRP4QVRZpkq
b7CIk1vrCQ9v2vRH3wjiVF0iv44Pj0/gRbYHgDg8XYrwFga/teE2ZJDIzdbHlkUa+/RkUei8LqVS
/uO9LOR/q7gmOmB01ZfMJrmEgay+pLYW0zVK5bU+kMUQ1thlzMwkemVMwvvRixDXJ2n82Kow2hTd
zH8vi/E5KLrhufCVy64kaTgVw8YrTEIyM+qBuV8p4J/DuUgEZCuK0IlpNNj/pbIUgMC+q0BGhszp
X1rsTXZRp09Wx6Yjyerga14m6qyZhOBxaj31cWhfmQLO/kBxcVOaJs7EJKSsZ/f5PjZqNG3TH+xb
kelVV8fXV3CiD8bQHY6Pji8icMjaoI8SKAZoyB2fkBXpyajklcWPt1W1KJh308cc/0liDp+MmIj2
OKGvT/h0HWILpHMzaUPetSgE1PxUscIdQbrZueVl90YW+/eErXUrAofyXZ3E0WVqT5nKsoq/eVdx
bTgvkTmAMWqlAWMmGnZxXECsVPTq3iZH4PjCIlZv0kG2910Q5avE1cedXibiQsnqZu5nrvky/KE1
dvyNRXJGuJKTMCYrcscWYlglLOrvemneH1+ReOFVr2jKvYzCgHG383ZVF+QXtKPGeR936YszbnrX
ib5ZKfsnpLXDpU6YBwC0ylqBYGnuMnJJjl+r7s3z3OraB2mO5lL32vzMD037vO8Gc14iEnsui58/
YPBAZNb+lTp4AxEHJDL3fezdJrH9fPw0r9X3bd4rD0ZEx7sA73NW+6I9z5NcmY8yiZ8jl6jD6UeO
aGlmUeDVV6wC8q0rvWJNPFR7a9TK9+MrWk3fpbXePsJjKpeWGilnSdhE511bJIuK2+JO1YkBrAk3
ZS897v0qGjHB1SMacP749fD4f8eXSPc7XPbm7PiqX399/L8I0gcC3umddNFfJrlWbP78OxMU2QxZ
Mn8e/2U1ksGuArJYnrzH371v3BMokWq5Mf/14tfve/xbpyOpTMkKUFfHj/nxgpPfMQyKuWlSd/93
P/fXRx//zyZpat94m19/HQTG10CDPO0YmbXT425v4sc4h0nrnaOGc8+PD7VAXngkQ+20PDH12fGJ
UqEXVmOVwrn35sWWLtIzM43+fPGPfzJ68bVvI+v79abHf5bT5lkOSuwvjh90fPb4hCFqDCuavzn5
B8eHOfKUdsCdfvLRaUCkNo5NY3584tdb1njW9ix4Vif/4Phu1Km/jiZ9DFYxxurVzHf5Y4B40+c6
8Wqyz2RjQu+G6QjbBQiTk+W7sMQQO25aE1pt97NYFORMiwYD70C5C493K9sZECiTkGObdfXxf7O6
5rFXLj2D+IGMOyY7B2JmrvoAknhs+9a+EiMO6V+v9kJKHgQTOUD3p484voUkhnHWq5wL6XcXtV4P
F32nJncIR8OZ0ikkDltpcheKGkQbTNTd8dkEUuKiZyrYjNOLFfbvS75Btzo+FPGYrx2/dhfHh+BJ
8q20knF+fDjoTnfm+yMaqemdPYbr82xQvx4fcSvZl0qYb4+PLLUCFOjcJWMqOnwd8MRGV94cnxNx
ttdGpJfHR07XfSti2R6Oj9oeXqnqt/7Z8aHRoM5nArE2x4e4mbJlmHbOyoq64HyMlWxforwXaeze
svl3brGgL5wqC66Pf+V6xu+unYrD8TnVbxCkGom/Oz4E0RctI6ysq+Nro7YQa2oXHWEEvFsfW+4u
95iZ1OmhgjL9vGns6+M/xeWT37QKJvV0nKquZGIXaHmvjk9aUn2BQFceju+jqUbGzKgIKgR8P9Vu
KRoAQ10dH7YjFhFuNupTdufeuk2ZTuA69CpVb3yy1eSd305zFosavgXELkMgp3y32aS9mrh2S0NV
s3PURi1dnyJi/G2dVh5qJXk+PnJ8faJ1zo4Psun5TNcfBtIlDj9ebWfKvPUnItf0ZFA55tr9671I
u5Poc8pnc5TtrasW8W3ALi21PZAGP9/Hi9IboVXPniGJfE+RWhmj0pG6kP8xkhX3bey1rSEU+1Et
HJKqsXXvia7tDvYkDYjqsv3d91kcTS+1HKIfpNvGN2mRhBu1EP2m7/vy2nLwdB5fYqYF8+FYPTGH
JqziuuS8zX3rrIL1t+w6s9oVsR/tChdUMzwK90WzCeyos+ARR5+2VIyyOJNDGF6kA/ESbdl2L4CM
3dJ0XrI2qOdJZo0XWK5tgkEE4d6RWT4kRnVOfKH7UsnyhXUP5k6Dxl4wxCgtfM+7gq1OuPX0HlMc
1+CI5ne988VCaCjgMFRdhj6/Gv13NrOrOr/LU68kfid8PD4Khrq7DM38TMRWfud0o3ltjSOGRB5p
7pjdXTWDo/6or/2rHdH/j8kXlOdfzQuLp/rpz+Sd8yf5/X/+C3TN9+SpebPZmf7FTxGzrX1BAaGj
/2Cng+SEOeLnZscWX0wKaGxzQJNR/qey9XOz43xhUlEJNp16apNT+9dex/1i4D3hPyqYdCJhCf2b
3c5JcwTHMV4D3ovtGP5Bason5aAI9lGcGoV6M1LuSNzswsGUNzc6uXdMSLWY55bE3c4rhRVbS66z
2d7X0ZS9UtxEbc6GvPkMof0uIej4lYDNEt09FbdP0wekDa6AkB31phYqZiQfliLQqXVeOfuqHtWZ
JI9qRin+ijoXrk+AqmGj4lbXycjTaEgtu1IjbYaR1zUPQZqJpdUpy97IO8ocJIzllnvrjagHiJF9
KFwUJhYQUUAQ/qIvBE2XmhyhTn3pOnmZxOm+9Px9Gq1c81EBIrnympkK7hm/IKiI0nXDueYqT7m/
d11wy0W6r0qmoymq0qmT5743WBL/8eoS+5ulh9DfjOXTWbMnmB0CG0x7FhXEt3vUhiESeQf7iy5W
u1kPtHKuNsWj7isgEUaDGXrS16p1wRgoCFNeuwESp85fQSe7KStzF1neKvNqdeE1JYmjZALVY2LP
WSrqMyxbEHKjF6uxPlky/f33hs5uapwbZEknNfpa9HlvjRn6SITDTaLcdr037yTZsrkfLMGvDDut
b28r/EsohwluUkdPn8XMJOacEc00sUCFELcgxE1wvGRu2rmxsMxuF43+NQTx+7CoHj8+2NMq7tf2
8M9j/eo7n9whPgY5YZZ8Z3NwtqPHtedGGojOTHyyEz2Rgfz5ScAAXA05EIPFSaPS9yNda2JvvBlN
nDhWRyOyNe0tuQAkbUdMGHo0rtJRXlYaol7Zhc+RlUTolwZWaApxSyhAfD29yQYS3/q+xRhpGgmd
WfTZQRk8N5RXSQYH6dBCnq1m1aADh20OnlsvFMBbwTjc20RWpQ5FBTPnl/ayppvT1wiH3dujPBDi
0LfG1y+wEyds26sl3G5/lrrZU0xYsDokAPGkZc6HeI4K57wQ/jfdLsO1Plq3H5+XqTL17sTQbNOh
WFD9eacz45f0IIgC9YaJ+bKQl7Vv0YWJU0IYgueicbYC+1CtKl9tyDozP7c/y+GezsebK4MgbApF
CPMp3tOaOTlfZdomfRCNPf2Y/EZNoM475U1HpPhck5yFRl5aAE0//tXvrsbpM+2jAwyBlX3k5b3q
Bul9o/mW3vU3VNhuRyt+zge5923nk4P7tjPBpXjyMScXvUMhAlYDH+PQKKG1vxFdi3wA6bRXppeD
qD9raf7NscQM6hAwR3APsQknH0hHqxE1+oIb10q3lujJfYU+pxRPIRXzoou/dYW4+uRQ/s2xJBMe
pAteIea/Sa77urPWFElbulLtb2wX/lampmuaDyAdspi1sD9SM2fXVoPhTNxb3/X9eddaPrt64FsK
tlLDeQxTdFidhq8cVJcMlJ3C7mkO5KaZhVF/l+XN1kBdMSv1zF4qmKtminFAbH6j2Ol+SHKByi/1
59CUVwas1WVHnq9TBgu/Si8Twsu0lNnXLHZ5nfxRORD1AgtNv2OsQeThrchrwAT2QgT9Ia/KRyub
OnDFjcr0OdMBGVcVw3melQKNX/UY0r45HsH/rAk/E4pPXrR/rpLfZqn/9HZFyOv/WhEi+NZpomsW
Cz+qOzz114rQ/ML2jOncQr3LM9wEP1eEmvkFrxtFcZrcFv8zeex+qsSF9gUBCX5SKpRooqZi+78o
gJ+gXiZN7ESgAhosHIFo+VTdRnJNahXBYN7l7E03RAMVD1in5qpzhmkdmQ5/s7aUhqTbKtznoskf
ImijyEmDS60WzpVKiSAfltzpCnkK1o2Ksx2hUAWplLogPovQ/0SdcDp4UKaHH8ZKHfWbjdB8Gs1e
D4pdmoqioMhZY53f1nmN7S6jhlVQJKXTVNbU4odmHkBt/gTcdiLh4WDx0Rp98IlU8DdzAMR0rxqI
HbkDthZv5JCUh7QeqlU0QBNz+l4963Ki5UNxHbesZqMImiBc6PiyrAxjNhQGceR+K5ZePDU2C/lH
XETWvks+oR+fqAj4ng5mRc4smC60yvz59hDJsTNk3VPcHoQcD/ADSB7IvGxTBKN9Dp56FWiZumb2
TKlxbhxa0EvoK/GuSwjUMEeaq6/uiL9bwk4D+uvJc2KWIOHDxImiiNN2MuBz0Kjlx/pwr5eZhcdf
COxfOVBvNsrVtHwVCYclSKhFqHl23iuRuE1BeMzSijz5kZYFEJcB5Ij9Yvjl8Ni6bYYSwXTOnVxd
kuzb7dJCz2HaK+G/P5ioHskY4ozTylJPpadK3ZYcG62/NwqQyrWdgH/QoNqpqeEs5UjKTtoGt6Mu
z8pmrB6GSN84rRjOmGwWrvFpOsdxcnxzLKnrIPVHnYOpFevrVPp5df0HreaNkcyb+6xo3F2bwR0D
P8vqLSlf2pyydeF5T21ru6uKwLF94+TNvAeKj3RESKrGw9IMHfh/VpTfS2nrs8DUs3muOfD2VB8C
FonDWYHUO1Oqak37y79WPEjrMslajGhhPk87AaqFCYh6tuKubbvRtjEqHS5pt10OgvzlQVYPRaES
KxRHt0VuBCxj9TO3L6NH2Y6XddiP29Kt18XYafParMZLP7OvfC0qfx/KuFtolYSiX46HptFWaBhK
6iPxZ5fltFV/e1lyKBn+4ITZSFrf8e0drxViKg3dO8FYf43T5aiFEgdh0K0ikOkrqRkvYSjLdYW6
gMkZ9Ujlqt46VEI06fnYXwSeQbB8bFvk0ECWzS3jQk+scSNGiP8eDht4FuNXzWmeAILii6wI9bMH
c2k3Xn6T6xnJODYBkUGhmWe9/ExP826oxExnsnHUuE7YYpxeuk7YkzFHEvV9q7TjInbN6DzMjWav
BAOU7cSrzhUMnX6DY+TjG54ooneHlmUdQkdHxxnFomtajr26Sjv4lGqmjO49oWt4EOL7mGiqc6Mw
gYMq/SExQUgr8qwBh7+wYP7PiZOUc80g2Y8cgPQs19NyEZcBrRnM/Vquj5dV39oLFSXczA8kkvQp
KlEzI1ZUI9vESouKeTEY3SzvhvKqC3tz3YlB4sfs20tZsj1w6DUtEQBHi6QvwbIM+JubJCXBIX8a
xFCfdaP2VdHMc72T5A9rE0A5dp7NclQvro0WWzWd1nyetTiFrTG6Ni0U565X7LwigCOZMemkyADD
OlyEWrNwwN6tBpLml4Qx1Y1f7kYMxaWfOWSTEJumqwqYJNyVrTluNa0UwCs1YxWnzi4JUXkZOWWF
XD34JWTHJO5R5wbtrZKjtCeF6SIvUPP6pZ6sY88154XSJtty5EblarsO2hB3q0q+RhhjNw1kQ8qd
UaYLz6hxuEo2hXGZkesYfdUTu7tUSHFw/D68swtlQ6mAo5gUJBWamgeGFjOiJ6GX1U5IdNf0hwId
Dn3zeMOWrVz3kVwiDXG2GDHVG1SAB+afDih7+jUMYnvtd6DQc+q+JMCMuySJmuvatRdOI/Jzmhd9
q+gLoyKyqbXqJ63nDiuErO6EY88TeL++O1SbTy7QaZR8O4oyIU2BZJO6gAjMk1VE3YaK4SptfA99
qb0eyU7Z5619ZYCrWMrKog6BR4WluZM9DWZAOnMQEsVjymrR6Z6xrVDN7VxsAB9/Lf39HUvZHocg
aFjaTfrpzA0+qxiHsnLvpdunnJ34kXXbXdgRz0oH5Cnp6IkpvX/RVKaz09vO2eWxc+3Wprq2kS/t
w75uCJP3y0UDcJdcansVAK2aedkkAkvTZgOBCFjR4FMFaApszm4CzSDT7mr9qmoSItICFSyhBzPc
Ju0FBhRAdMX7WhfCXNijum7rWLlRHMDNJRry0uRC/vgYTBuxd2eGeRZhE1MuERxvR442RdmXell8
X7cGIoZBZzg17NC+CQzK92ZZfsIMeFdamPRxLLINjIEmF8IpFKuJXNaToxHdj7X4bja2shPGgl7m
ow918ZpcI3NJU9UiRrAbblLX+tp9viM+kV2zZONLUNnQkduqBMQe24+vxsu+RuzoZCAbpOul+7hK
pghQ4mvqaNt3TrPz0q6/dMboeTT18ppCTaG2lMe8Ir5AqjsTvZrtvEZurW4wiAiiu1tldor4RKs2
lWcEZHZV1Zz2gXZWDMplZKO8iCihhF269Fqie/KggaLVQSMvY9r/dPLDys4ApiXZoh+biCPiuRti
VPNNOgIoLnXiyd2+PihjEJ/BY22/D31GzoKSfCVJdjeGhv9DHvqfHeinO1DukQ92oE37lDRvt6D8
gx9bUGTqX/Aa42BiSEFjxTz8YwPKDuELPSXUBESkQLeatqY/95/sTNlYTXpf1kZoZSxK0j/3n7Qk
SHDFpEziJPGgiN//xfbz6Ij5dbNzc081Nfw7BCSzFgN38fZmTxPDVgJbN27SxCYenorvUMXnSivP
MiM9kAN1EIF94VhrNw/1GZ6Fh7K2ss9G3Wk/dPotbLTh2Li5895tKRH/6EMyNOZNLYEmSIk0wjrX
nOBhGEjGJEqFjLsuekLSGs0K0fpzi75tWtQsZfzZNN1xeA/xoL6EiI9TVl1zVbq35NRtYKRXe21o
mUlIFujnZkrjEYkCGQ7ubRqEgC/wInm5NtcDwiReXQaXP37Aa9HC28nkeHDpAtOKgn1OpeGU1Iyr
KnJClXhSJyumcOypbxKSNGPV1i1+YsQFKJpmVI2LT7boxtsxnE/GB8Wyj/2STtnynd06InVSI7y2
uC0L89yI1H3cPdmCuikJB15vUjkzaE1HqzBG/wtFT/adOVM0fCGxiK4yU9+bhr6Qk0czQ2aUlfl9
k1v2LG4tHZEoxxNsEBr5KQ4rodXeFtdeZhz6rLgeNbH3Upru6bNdCgjSJu0ST+xQAF5oMPAyTOaR
q+JGFQ+eb6Jh4H3JSqbOFybkJ1SsA5zZ0DjhJxX/Y4XxzVWm03wjoglRmiroEJ5oDaMql24QyPiW
djyFxTDCRyf3FL0XsqQRrEdnSR5siYd87G0SI1X5YgzGQXOiXdUAvCiadeeMf2pf/9FY+XadPp0p
Gz4++1ouUU7UUUjwat6pI6TwMM51IDf5XEnTkvL+mMzUmkzmasDcl35icTipOP34RGExyaELxbR+
CjAtY2LiB6bB28Zolrp7UCvnwWqiPzJm4QUd9XiRqljMDCUnmqKic+TXD7EsxXIULbReQiFI+xPZ
OHMiKp82fOd2zAgCI/154db5J2fthEzy4+tS8mEwBG6N7OekdNFTsy0GqzRuQ48OFt3T+SguyeJk
AIisdt6Tazkjp3Fz9CTSsjFUG+qQJP9nKGHDIO1T5o7bbvwm3MRuV5JZxF9nA39UBAcXkGP8hqk0
rL1lG0Jc7fvwMeLexaXuVFuca8uS3LqVakfDXOv9HfHM+PvFTZo56ZSSAn9Gp1GqxOTWdc4jCSXX
EHqf0QfyUfV9URPXplcJyO/wATUIFmtTssF2xbar5EC2cxquG1CrsvvuRzGFvjQhvKvvJTHw+qwO
mOuTMrlM8BouhkT/PtZxsDNz78BZurMrauhqa5SrzrBoEAMemCV2mM8wrKjUuzGy1JC42UIrtSon
/9jtx2PccUX89q7CFcUynv6xrWmYod7OIC14lsTzB3FLgtMzE9yLXoQ7JXG2gZlsEBHdi5BRJMzM
rWpX61ZCO4KvE2XKra9o+0rV9uqUxJcEf6iglYfcn9BXyHj8dSgfwm4T6HLdZsQNc8X1dkaiH2Ss
yhAvqRNf+Q0rwlHsLWP8KiKaB12VrtRGARWvQWG6Uysvm8XUJ/OXj3829ePTOYswDo32CawJoCHv
TGjSzzoRkyNzR7aNTrbQnV7pu15238aRSE9wXV/HpHnsdLnrVOehtBLiRwpKQUieN0OWOrOQkKlq
H8Vzele0ZCcwVioR3ajBNxE3Yq52HjlI40IDs7tkFXju2NUuTsaHuGXfUw/RrQ1aYGaq9WTUL26g
36+gGxCx3utohVN1kQSNu6oLO17osTLDkKWtWtAos7TNzEXLhDjSn9S8F09PTEpUPBOMZbaASczC
Fh8dY+i5IjoczVqAu9WKplcV1NvOcwPOGekwKGZs7wzXabzAARQvQNPD2ZCjtmIHT61u7/dkOYrY
tJELqaSOcdqrtKVz2gLMKpoEBFLizdUUkGA9NM3G7ImL6AAcYqtbkOLRzhsXDoDIXFDImn7uQPsl
cxZ4K5BF1udKexCevPNl3CFirB/rpkBulQp0eCPavCaxvLlRGS/SN4z1oFVAvy/8ARaRifgtyvht
pQUhVpBcs86luU+kCLD2Mo5UQf0t0Rp/YVeas7B7g1zvSa1R13U1G2xlqaVESaFGbjaxxNID9ntl
2XTxXSQJc9fPs01GJI1WK97WyGtoHDDh5lqVOIshvEP59Tj4/ZmNs2YOO6Vb1I4+93q68IFNtqns
Sb0aM3pdRKYBErPH60S/pRqAIJCCys6v8iXWu34rawx+mG3ckV1mJIm6YpVhJDbiwLg357rI6KQ5
2GoHHzUGMrKOZl+PGjZe2DWhWpVoNhXgi1moDxeyKx4+uU+mSfXN8ICHbgLqMECwlkVM83Z4MLwx
BU7ZlnfxkPzuBSWJ4bQl4jGa9zq1EieA1TVWQp0BOy7mkSQ+3W2fk3wK7pTLZizXrAmfUc/LpR69
pOmA6cghSOXjr3my/WOWmb4mq3NKupP18lRdGtWZmZJVU975PZ0CKdyrsMivnFZJl32kW3OpOBdD
Nt5E3iDWhHodWokxKQ7VYdkTydD5JTvlPH4QnnnNMS4WTUUUMxF3ax+wARAeGcyVCCFBpzLx6H55
16VKPAsMErREToRD6cYSWXpbziy7xCY9NjiALZwRFPgezN77TqBnu8y07kEYJfmdyX1YE6dYGe4s
7x1nVqoQPS09ubciZd95TfejYPOfvd9nez+TK/qf937/S96ZLTeuZen5VRS+6o4wsgEQA3nhjkhS
FCkOGpnjDQOSmASIkRhIgh2O8Gv42le+8J3foN7ET+Jvg2IWQemkTgpwH3a5qs6p0LS5sbCHNfzr
/+8tP7RKoZ/4/Z/VR2qF1NlFm1jRYPMz+IPnVP3QpCEdaI65++Hfoz+lAeqMChtN4HRKNMjg/T36
U7QPMtIoVCxJ6VKEIDL8jfAPvqvS9iTtAQJAJs9FhbSg9jhKE5u0160gkVAm3GRzqAUb59FaH6st
YqGtsfqmkIbYNj57mnQdLSAlmfrerRaGn92MFoZtOt7qffB4j6gx32euvm5DPPKYSGmvGX135Q2y
7SEKB0lP6BRkhvspifgzN55hsREovY6GzpxnLCGl7K5X88t8rSXtqca/GrJ/TvBr48tA1BMtmQEt
hrC5y2vEtz2vL8tZO8wBLUCVzl8MnLgxUriN1tmVA+/H3PXPtzIS2ao2hitlKMHNp52nDf1K9e2b
ZdO4DF3o8lWp0WvGSjdbyfegu9sY6nyOwqS0RvxgDs+J0pmaraQNcJWIIXc4l9zrTfQ1wkOhoXm8
dRuD1FRp6XBv49wH0SZ1t5l67+YZbT5fQ4WZSISq0Gwjouw+Bgno7NwHzrbEd9H5iQSYhGCWcyW+
CzfKhbAKUqeX03BzSdGYznZtO0AOs6/nqNfY4efIUx8Vz3uIiJX98xi5FF8zJgE9lFtF/mI4SxE7
NzsUj9F//+ZnynC94nN8Q/oR5O60Tfve1yYoeoVwTTKkdi4HYwR3HmXPvfVcbZyttEEayI+qq8He
Plg2Fre2qcBRuPwsNdVxqk37RmukLoM7uR/53lAO5QEqi5hO6i+D1nh6Q4fx1YrijZ37n6O1ehEo
0z4y330EeDrT2PmmzFGoaCLRmV3Y2vKONcAlBo926gdQF+nk9lGLb7sRHJl5ILXVKX2HC6OxbBth
Au2lRy+5By+90sltZUzX5Hmkz8/lpT0M/Ol1vlUfNzpvxKCi1tG2i9vcX0/mcd9GZ1yGmr6dtyzD
yH9AjD5BledLgKDFeqOZbWnhPujR47IB4jrbQuEToEmezuSp2yFLEnT0FepzMe6ZJp1vyOG3Urcb
AXeWWspX1Z/K7bARDsQ/URTzYpbNH5K6TduNddZZLvTLECVY3kMaxV+JdFi8cTbYzgGMubIdtGnG
Hsbw+YilIK+HG5iW2mtNTvDuqGGlq9VQo6ViGqbzjukg5J4vFpNs6XzJw+lwsWxAbG8svLbtJqKJ
6mvkmj9oF/22XEld+FA+Ocmm10COq7PY5o8eZel5HN/FMS9bT+8RJLtwWtoPOZUv8AU8XOWVrgFs
DD7bIWWBeHVlLK78hXs7DYx27GvfdPKavkLAvlSkPo2o3Y2NYznfPkape5nhgdh53GvpWdej0DYF
6Z3ZD3O5MUDdpWtAob6O1o9z0HAcLjM6iVECNJUhIPx1ewk0R4kRZYqk6XnYzO9RALxdasmdCA2y
tS6K9vC7S/EgbmhXHgJbIBuNZtLTlgGc1/YFSHck3Bw0HTCH5ss3ZkoFx+tPt19d6LLIy6LaSXdb
Au2qu30MMkdpa8vN0I9cFIqi9Xdiw6HTaFwnaNBtVG0ALIwcrbQckcZpL6Xom+eFPV/lqnYaX3wH
qTVtOgEijnapSE6pc5R8EwLO0P4UbCCBajTsb2ubNHpj1ffYg3Le/LGYOw8a8kLbyPsam0bWNtOg
vQnMb4gAoDazMHt0k2/aAZJX5Gg4iaf59FpCxK29WjURtvdvnXzxDX3GLxm6UAp68jKsL8Afvjt0
D24x1UKW+vMl2RzVi4l/aPEw1+po40pDSFBD81J35O8ZTJbN7XIWZ3yMZmYXMCW1pszGMWEahfQs
SuhbmN/EitvP1+blSkOgl4aWKadxqkg/1ipKUqE7RtWRpsiw8ejrJH9g2g/8mIqGP0SUsEdQ/kmO
9UvAU70sbAxXmTxabdsrnOk13MU5/XWyrlxADSQSj1MIaTWYK3xltEBdbuOkAF14ik0Qfg7T6fVq
dbnUPBdhlNjrNDQM4hPprijwedGmE88boymCjZsV5m1Or316QMBaTGzpKUoY31e9W3OSGGythTKd
uJu0N9eTKxfNekj9L20JDCMkUZErn2dNZSj+FM3szO/6KyRF2C3Iu3zK1hCZNfPv+YI4dbv4hi7R
lRpP+/JCH8jO6tpRP0XN7PsWJQhgOTTWudsvoDjHZGCvgtWib24hoAE3sTjXbreK/7mlxnfrJQdk
rg1acfMa6sRxk5I7jCMUEEgrrAL1vrGR+nArYBRCxw33wFy5kKLWGFpTh0xaNCXDyBEhOVmb3o37
JbLCeJFBe9FEqRpR4ci7ktPmRMvVwdRdfDN94+prxHmSuBoFhe333G6MtpmEJHrcjWl+XHjStbzK
KOeqt+sfYQrPtv8DjfkfoUnUnpqXi2bWk5fmpSfyCjnrw7/MAqmjc5Sj2NFLIHWeNpZ3K9h6+Wyi
A+J8ivgJ75LUE6REEhtIPLEaQN59kSbeteFhyKwxWpJyzhJtFKw9iGSa1y0KuQvH6R44aa9kZo9y
gc9+D73HIDgMkXgTftFB2m0rCHPSwFMmibwYyLH5CeqRfgDqEI5zMrLJJRmZEbYZjDa4NYHmjwxk
ofTI6Dd5ARvCl19P6JhwunDEFHACOhk5GheO4ciyHxpY2FYmq1Vy3Yz0QZoBSJb881VmPEmtxhjR
p46B3i07465pWsvHzSq/0BfejY/gI9JpHceWRmiRXgdsm7XS/BQCF2msph0luJtDLmy74RuZRGoY
L7xHSMhIIwLKgYJSOe7eni7XG1RijM0EAo/rZeR9UVcpCWGyOetv6ZSYd5OEI92GwcU0VCqXJAmV
uyzfzpIl54AaXE/5OxfoJbQXEEZ5EFpkl8AoLwOXLrmp0oNTrqerm66zXZwbUFA4Adm4BL+zYd9m
8/wCbY7JPBnQ+dFdpl+EZNs2ANtBlaCh97ZbHYmsuBvRNQHfHom8AO5DZTb14I3w0nMo6+m9o8tJ
zS/B7FBqvYYc8nwFCZjDlBc2PssC2en5FJYSDo6rrdPsREZ24RGkOnOP9kO9EyzW6DbzF9JiECEU
ntpGJ0w3PTfKutPQHCnSJ1s0hWfk16X5bUvOLkSTFJDFa5Sbt8C+YXwbm559hyTQOYJGYySPR6tg
3V2ZiM+CO27aOn6Fd75Q2K2b5FLeejBO0+jLLaT54c0cJu5FtL1ZLmc2LsS8lQ7V7c0qmBlrPWqb
UzTL8IEAxOK/zOUROj03eRRfLlUHGp7FbbJcXq4V2Nla9/FqM5RlZruWl93UhYgTVhHa8ToLlWM1
XT/AUQLQKUgs3bG0zXRkwMq3pQotcacKzsKmm3UI9i8JfL4sjRs9eVCa6dPCCUjBrVdXS6SV5whZ
OVBNeo3uIoGktZHQEbGKR8xzqC5zbnHvVpovr6fOlgK5/01opdGdOdbN/HxlqINtoMF0MR94m1VX
gU9sKqfXePEhfN3BwGs1J6Yt3cdp3mvk5nnQalw3TPHe2dAtI2pz4g3cYP5V2+o+PQ8TB8Tkyp5/
IdsyWLead0sPOkE7uWQBX1B+v0odbews55MNgb1NtT0yJ4orjYDJT8w8f2yY6OYmHTUNIoSBUGST
V6sLIEn9JLpzVW3YtOmlFncNRZ9t2BjJ/vRTtljdkKhyVnLby2FvaWUPre1DZq4/pS1WcYwZYW36
3HKgzcSzb+pkdFOqXvm9Z6QdStePeQy5YfOTml16aYRhlIGKV6V4+LuXa0cn47e5cu1gZE+bE8VE
33Xl36iKdGEu/Bs79m8WWnTRIhWRLHRiq09IOyOcvBjbrc50tQGV3RptFWnEcXQuHEhPmguH7jqc
u7frLWKocvOKbqq7lrPqGvMUVWTevybY73TpFmnYgeHDdKN933qrbtSAvMReX8UrtM/AyLiLBrkz
l0Gp10X+RQp4Lt/q4yUZXcMbmJv1MGnlPX277XEP9HMp7SQkseb00xD3oE697oF5/Rw6K5gmk64x
4SaTAmMQO/QerHuQTxEy0LzS3JJUaY6CRmQlbnLOEr2aQrWygApfawyb63yAisnIcbN+Y7Zsuh1D
oTJGPaN56TaidjhwN607exvgMaEdyD+K67JS+01/fr7wQ3odcSnzcENfrzQwW3Sre9KtmmXnS3eD
EpTe2UoxbYzRtaufByGP7n5fr+zuXFldiEdRVusrSPGGtgMmqJFfzWPpVhwAmeed23PzkxZCuZ8p
V8YGyqwtHyeeZd5oTRClHTvKpj2fXutRMlZkf5Qq2pMYcxX9kLN5T21pExpmOulW6cq6b0ESOcxN
n5QvalxQ23v9SF6G7QXOOeJjA3PhXejL5bWH885eH+sGQCyzOVrIk7kSXtvytSsvh6aK5qTmx+0k
WkBXaq4f1ohKhFN3FCek/EHquGAVLUNNhxAZ9jfzNYN6ffT7LKgWg2bwMFWdO0hV49id+U2NLnv5
0U02V8nWuYPBYGyGxJzQOqj5ttuItMG2FV9zU8IV6HS2nHZUrH5AVYSTda8AcExUr9/E/7IDbaBA
kLsIbco3SDbrRHsNZD+ICZuAh1pIXhUreO6Dxtlc+bwKqnm3HX/7Yx2u2wun04QZzfSI0NxrfWoP
8m3eW+taf0XNJcmbE4S+uyvPP0f79xzmqEFgri6I5a/dzQKpzest8LqNJ40kbXOR0JSDlNo4UN3R
QsnQNNfGNKrL7bnUuhf9UghBX8IzgjZ9LIhze6qGQHmsdOSF3U2y5qdls3Wv6+y9ILtY0Tcee1+N
hTHIfcid5tKE8vIknPrd3B2jF3ivzqEwlFpf9EY2XHCg2XnPXDUgct5cIbZ6l238XkPb9KcOHXW4
rnFmd5sK9JsswwyEldrIOo01xU2n5zvr4dSYrjjcFjdCYnTTDA0InwCc2pzbG9v9iirXOEKOoNlI
Lher7ZXD6SgtlMfMa34KFCgzG8qjFksjeGNpa7QdusVi0H5mTKNTek2yZ5ArMT1kD96cer1KR6PW
4m5dTS9psRi0lvgt+fY8X4esznzsrEG0zWHNjmzploLVFVWMCR9/N28mw+mGd8+FKC9YyuQmfHsO
xSfTcgk2GGiR+3194feXX9LpdOg2pHPxzrzpprdm3eVPPnWllYO0wRSPCiI1Y5ujTaj1ncg/14xp
13XmY9jPu2uVZGty33Lzi2ibDbWG1tfR8WiKyC8FkiA5kJqqFBiM1TiYtoardWeaboe+Ln9vOcjj
qehrq1In8aej5tb9nCz6hrHuxuuoH3kuJ1B0tZ4q9LYtbqcRvDDaGCbfH7Ym/VC0prXeBF8pGQzS
1g+aLvspTYdZMG27Te8L4ro92Je7EvQAi41pyVQPXO1eDQMuLmK39Yb8SKPxfZ7417Ez77ZgEZkv
lk9G2L9NW5nWbqTR13hOTosLwIu8YQDzWr71rxsBDZ1ZhCQoQpo8szFczWEh05dPrcC+0FbKZbbB
3+SuMJ3PEBh/SdUcYVePLkajD7y+3Wh6OD+Nnu1zq6uo2S1MII2RQxxjSBM5v7ZNCfIds226ZldV
ItF8/8OVdMtufNFBeZrK4pxixYWZCleySTrERDGex4Eh9WmutaI3wBlliISIAITvSvUOJDegs2Om
P1Vd6XNTWW8mjXQ+pi9zEBJ6yfnqOk7dXe78D2v8R3yOfBaiSQ0QNi1ENgDWHaMKoyRPkGE28ZM5
tpob0hhBertaxxdgVS60KaqL6mKALzhcr5fDuWwTvCdQm2UX86wv59plM4uvI3N990bM8SL5K6bV
oIgJkTEO/HEQlCnQx9HxtJmo3v2Ge8bZLDpT/Qv8uSnEMZuUNfLdReylF8dfk+V3foq2K3Dl9DIN
e5ozWq5vJQd3DOd8nmzP4UFqr/IpgTg6Mj1WYSewd2XX36pC/P/IFKbD7UwvUhMwGGGWQSMHOJI/
rkpQHo+iWZxCFrbT/TqsULw61r5iIbc+gC2j0QJMmFDOAG2x75fiR+S/qeGxVLRSBz3CGSA0BD6D
2hl1CwFlS3YiekJTA/gbwBtVCJ7CC/w79Qqk8soR57EZmgJOcxC3t4DtZI7Ay2f+0IYwy1RmPi1/
WkAqnZSLkl+5tOitzxGwy7eflsA2gq7oFEe7DjbVKX5fm1K2ZnY4xEO3bz66NFHIly3jbrm8MaZX
21YvmlI/JVHzpZmNEGZyVmEnyBXEFB6X2i2ogul8ws2FBPPc7Cj4hbrl2PdNQHPZlRkNlipkFzdh
c6QtblbJEDIrEjPT4da5JgnbbAYdxE7BmndU5yqGZtfMIXxJr0ytN4fjRHYfzKA/nd6tW5915zqU
ZpBWtjPtKt7CPNwCG7S6iLyxv7jRVpcGSdcp+qtdI5jgKbqI2i85dfsqJMZC+2bZjsGvK9OkA9zb
z+/txmQrw1H1Rdl+X7lcveNp0vfR3cmH83UvZpz1BWSmaIPihRgU3bfe55Z+jrJguiG7eb3Je4Zz
oenXdmukoN3tDZOov7EHjfU4X90g0oxYpm0PtqtvUgi9P3na1UVjcUMj8LTBZd+Pt1/PUe2WNgPx
v/Biq6H9dJu5k2gNemYxhMwk0K9i7X6Z3E89UCJ9Se8s3K7dhIcGtB810fN00ctx96W+GbVVdxwp
FwghL+0dIvm3TpnX2TfEEI8hiTtnbqe/RyL4/OmC06JbCPvdZrM4v5sB6hYj7S4T8VME4IJ0Er7v
l3490DOZxlslTwHGLx0uxZSK+f5qBM+CdDd7gqdDBTNO4+L8+UuaJIsBD0zwRw/56/nvrPXr3/nV
DJGldtL88okZ7mZ0ZPXfeERdFhSJLehkud3p8BG5r4NH1j6ADoLcEK5ZgWflVDw1C1BUrvSOG40P
TbwGuiRgx1aBCJffOXKstJc3cHdkmkR3XCx83gktAdGHUMkCUkP7IDoAEQsE4AsHtmAGOVgDksHP
YdzcXaRU1k/r+UHtVTQAQluCxJH0Oewo9LcJvp2D50dRFEJPfEz0KuDXAOhwaiagO66iCSQNBVS2
Od4NS4H/lxnxwAY4LB9obKHjlr4iUWhgiZzWMng+md5/EkrC/Sv+I0IbIZhcXgaS3kCPTfyHJD/V
DXrtT80GcLRVXAcwBrSgTJcN+r7x01kP5WUgWAMgIUBgmtZ1gs2TWwZAdyuaAL1sETrACgBoyRSR
5bEbIMBLgmerpbIlwLNio9PaC1VNoEAyJjfJKfCGVeTFjgwgGa0PhEkYB6U2GdoHcWGclgUgyK+4
DBpNDkQUkulroHQP4UB5JzR0+pcwDNmQnxHmaZlAYEOZ0fsPxIaBcDzPr0BSxIMW1FKHV4IMJwm0
XnSiyDRgCF3sU1sEuxm93wIq7i85L3reaCLVoUop+4aA2mh9kwEEC0aKZ7Xx01oEolGu0iKQkD/H
9WObw24AArrglzlcBTiPGo5Ts1n09/GbJ7cKZMr9lWyg6YQILdMQbYwI6BQH/oEJWCWCGZU1QlqI
/OjpmaDyYaipbHW49wqALVQhot/80AI6LrJOF6j5k3nytLYBdF0V10CjxZUIvSRQm5/n/YEFpFbr
A5sAvoSWgroNXsEObn1CcaJWdRvgFZhIntLpq+ICCrmQ0iJQZPYBF6VBYlUVvFI7k5+SBXbv5P33
Af3MNFfQuwfHC3hznrFsAQzETchdSSRFU5GgJzqtfaBX9QzxfAVCykAkGBeZe79kAIluAMovIj8O
MT+u46k9P4COiueApOIXtjjl6ROkdwE16HKUyHUpNyHMAqGAf4j7dHLBQaOqCQyiA3JhMB5x4ssv
UgVSy/hAWy4KnzpdhaDqTvAo3MUr7z8IpIbywaShBfKsXdLw6EKUYHAmV4RAFx2luMcnGCNyhlfc
CqwDamF0mtGPXhA/cNwdXImKwWnYkKl9gU3l3hQdtad1GoJBqGgC1fwg0/mOepZOXhDaw7IFCA94
bIzEL+1Yt0/MAiLTWc01bsFLiRopB+Eue3q0BnRSalCHmNR7i3TJqS0BoYJZyQA69QHcfuiXQWHA
CXuUMGuJijLKkvDxUGAQlMMnZ4GqS0BpfhDOHrSMhkgMFnmAg2NAEpnjg9LCCToFIr1VaRGoJM9l
9jnBQUGzKnonD0yga+yCJq2T1Bj0k0yXiYOrkgXIjQutV0HAbwp5AVEfOLCA1PzAYUthBYYFnZ1S
eE184AkFB0XFo5INDIViqQnnGqmgohm27ByLCJESC2w2Yq+0IFM8taOA4K3iMiBIbvL8pM6hp4Hn
VPAwHSwD7kNOCVIpcMXgOsknV0gjdKtoATYCKVNKRFTUOfZ10bFzYAFJyHdQbISvn5MS9ThBW3Na
G8GojJogb0yOAK4jUsPCNSxZQBU8YhpCiThFLZiiRQh5WgaAmrniIlDVD9wFujjuwaDtiJMPFgFU
amRTiY1EmPRcbz8xE1SOkzXzgyA52sHoxJ1/8PwK3G9gaWj+h3MGFTRRWjmx59eqLgGt+YFTQJAi
kDRHP+2ofCRM0MRthM59twZO7hh4gcz8XfAUqJH9RbjjCzxYAaoBnBIdGnIkSLoIQvuTWwGCwYxF
+f4cAYcARTPklkgWCRJWQZt3YAKFKjL+MvcAYQMApNNLlz7P6P0WAFdjUCJXYCIF8rt7xAMLYB+I
SqkekkkmgjzBuomiVM2ZC+iUqB2x2HGASRWUT0KJ4InjD1eAnyHM1Dq5ffAMbqiwCFShZUa5YJcB
KeSZDxYBuCOBIuAiwPcydmX2E7sLWlUXAS6P8IipC4GewufT8LAOTGAQQEOvXsDKTzNt3qp6FuoK
nj+lY0EeCuvPcf1QIK/Iowop5Z/IqxNbBNWvQ/YBMhoCSmoSKlMrLi2CFjlzqN4gwyUugk7p9K4D
UeyqdCGCqOG5oPqlOlLUB8sWEEkUHEauSsJnXTRhnJpPAAK6ogmA18FPxYFP7MvlRw2ttAiIBYoq
MqlS3IOTdIxFT1i1VSCDJ1EoEoI614prv2QC4CRASdB7ePYLnwEsJ5QoUkRIX80EooAGj/YfoClE
uhCCX6C2OhviFI8C/NaKJhCbXZRHec8iXwbsurQKwOIKCCKOIf+VySScHrgMRb2KNpCB15ngiQrs
Pe8bGpeSERrmB25KUTgRauEqWg7FB57SVhBKgpW2gs6tCHG8QQ+rqKaip1cygQiT2QrUkQ0iKJAn
J+cfE+BVNIHwgAX5DJljMFYvTYCFqJ7hN4LLxkrPmZlTWgWi57jqKlAFgE5AyPbpgAMHGdiN0Khi
C5A9N+hBODnPgBC3ogk0gPUgp36iKI9SZibJFMIH8FdkDDHFCRYPno/o90eK4I0Neso5FIkUZJ60
fBxSMQB1fpqwosowW1IlsGaBmgI1IlBDR3kCckXEjjTekC+lkExjRrHcTukQaFWtnJAJwfHH6SUj
VsBsy/kyqSmDrBJ4IlJFAnh/gltAxHSVDkK2gHg8SmevBonIowG5oREdkaEin7b7vFNaBqKTvZIJ
JJrxOOwN7jtCgCaA0/IxIJkg7IidAJcZVGrIGu4W3gkZQa0cJGkkRMDTkCwT5+CLjkQJl6HYBzKh
EvTKUBb8+fPgTxjqZx93x3a8p6KD25klrzV6/9Ev7BPnL3/+3Ncsmpd5RFP+yaNQ/Kpo6d59+q7H
WXz9r48h/c4B3yjwAgc/ENn5gy/Dx5kVvPE7j2EWpKJffe6EQfLil5+NcziXw291ReP13hSvPuP+
m31nFlvxo50Xf5I/P/WV5dNW/vFH7Dxah1wWwCn3X+6b2p8f+WA3/XLIIOXT0qNhwemyMP5uof/y
n36a8s+OmziliYJiqzhiN4vDaLaflVgGCNeLInCVaV6FiMSdffRnx4alAivaMaqM/TFL0tjyjuxg
ksGqNu69YBZ5bc4QmIu8UJU5X4udUJ6x0SDlQpFF4+Ag1GzgR1f7DF6kdbQ6DKCOgN9BwBOoKEIM
j3LHHz/HazvrJybo5clRZk34/Z8/z0QsObHf9jv1cK+Xz5PSWfHiqPjF7/5V54o3ZwOU9isOQtn+
2d9Pvz97BATz0CsN+mLh//6g7TBN1lZQGlY4dFUn254FTrAfpiDIwFOuPGgWZ8GTsx+ouLpqGLZj
W0+HY748BH/frnezKHvwnMez8MdZas/OOrCXhKUPIYNS1R7FoGf/dH7X+ef9YMImoseq8tBckHEY
ll6hENKsPG7oh+jQ7gcS09UJ2SsPywDcDWe7Gz0425t/P3LxOS/OwOy392DHimZnn2fxU+ni1F+c
4L8/MqTTD1xEpcUt2LKqWqY7z6N0P4wwg8jwVh50mVlpyBHnnfUyPMLS8SHaTCp/QOykcXlYQd1V
edjURg+xfDKLdoiq407Y4T3LfyiPLDDmVUfuWQ/lTSjiusqD2kcn/ksXKvvtrfFyISii4bfqXDt/
+9/p7Ozp//y3/365Cp24tO/I1FT/gOEsyEvr9xXP+vetMXIejl0AConVZzuaJWFql24SRathnTHf
IyuInpyqL29sPVlzK3m04v1Y4gRChWj/5T7I+n0Dj608TNPychDotepT9qx16RQuWDVqGPZo0Br2
8Zir9PGxvBgKuaiClqyKbTPO3+PABVREDeYNt+KcXGblNyf6Hqqa+MrB694PU6yzOo72YtTyuV7A
86vOdndcSohuJ1ZWmvXLmDP77cP4Dp/+qXSqqQJHWXXSz6Hyi7RJ0c5befBZMJtb3n6W4g1SZdt/
+f7VfE8GKLbORrMwKC06Cp01DB76L1ISApdQ2RjZk1Vyvos0e9VRJ2E5CCF/X8NU//Y/wjPoLf/2
P89YdGc38d/+V4AwdtnWogGl8uyzwDlKdEAgW8O4VrA9Puwgoas+8Kf5i10oyB+q2qGdxa4TWGcX
VlI6+yndVh+czKhz5MfST1l93C5pBpLHpUsQ1ejqA39/4XcD9K5hWMd/sB7W5VVs1GCI3Rl6/2J/
i+J95ZXhxGcT3JfSIUqK8a2R/7oEYJEZ/wfMAL5aBgBgfbpvQi0y6f+Ar+K1soGoVVbdbNQ6foSe
+wojOkA6AQ2gB5mWM9j7QBO99XF/3Q4sKkn/gK/9x5wsh5MQxuxtLzzKGm6Gj9tZ/GA5i/LANVy9
H2OfrHnJa39z3exQPr+qSLatYO5ZT7PEPrSDAPBV3QDj3Ar8cmgvEGFVh23b2fFLq+HabVM6mJW8
D8FKXnWuHZyP8Kn8zupw8e5j52xkBW5pMdSRP6LIVi721OEz9ilunA3Fv+4/3u2NWkTgdQSdl8ET
kduR41/Qy1Z9e4xcfnVFx3HVUQdWVD4aFIHIqzrqMI/n+fb4OCvwjlWH3hXth+FRwp0GierT3nm7
r4xdw5YeWlvLtV+apIZ9PbLKNSpF8EpVtfPYerTCF1tEUMFVHllUF4+QEXRw1TCw5SFIMkv2IxWb
2qjhrhtbnpUf7+k6SlNXs6icQ6LLZz/79+eQbqzYepx5z75e2RwCA1r1Bd5Y7gtXBb6iGgYGOIZ2
DzW60qQLgvKqk75HHdWKODb209yl7GpYHRPbcjxyJ6WB6/AtJtbCeWlpcJ77T3r/EplYDknX/TiF
KerwMCYke4RbeHzM0bG1/6z3z/nT9mH2ijlEX2zVxfHZmaWB5e8HKuxRx1F3mQICiV4JusCnCh6b
qvMeZoGV2ORRXgpdQShbR2bpPoqt1MtfO0ugYRG0+VWfYew8PXmzs66VpPvBhP1Btf9ydE6In4jh
X0UU97bjhrjor5gInCMdtTWkTov7wTobUojyqP0mrpVbZ3fO07x02JCyoHnvzaTK20HSxAGWIlFc
LVcUTdrEG0KBo+obuZ/hy7vZ/p3/y7ljhTlhjnN2C6LJKqVxabqls6aGDz0P3afw7F/ICLpEf45f
Cibo4NBgla/+aEMrc2LH3Q8kFhrts4JooAb/48aSPEd6tB1LSpLslc+o4d3fEyC/MnINZ8nIilL7
yBvZmebNs/uvywftTomqCaHD+Yv76e/aZp0XUPbSZ3Wfkd37b/7qIGpbdmyVYYYC8V91s3aQK89K
7lId+6RHtHJ2n8ZOtJ/hbqvUEBtexmXHo+iMrmqFyyS2ZqVCAh0Q+6m/3+Vgrsv9KIUBBP1t1bkO
wvioXKqoNZwMw2xtOaUrlAbp6rMdzR6soIzqAmlefdxr/2gZ1FGuukVBMN7PrXhhL/Hq2W/jE+6t
7Mk5+xhbx6XGl0D1dwyOnGLprqNhdf8E71+4nwInnT0Vcz7r+g4+3FFIJdhLqy7kL3ggZ2RsS9cp
TcnVR/42I4rYDyPeoyood6vOtwciPTjrzwr5yv1wYnSYReo4NCdZ8LB3mg6Hx78oOnD333v/a/34
kJ2Ns6S0Xp5Hr2HR/Ntd975797l7/l/PxKudxcHZ/fHqpNWSPrqGkHeku5puu7fhcYe3a/fnhfna
dw96xfY36ssL+K2GjudlUqwaXO7qLRuHM/1/5x3MPGdbChfq2KGdkEicSKTcN1ZHrq3rnd1b3sp6
Ckvnrei+rrxNgWvPACqVVvnLlrTst89xMv9Pov1oP8Xigni7yv12QHaFgWNrnpVmDIff/oPev+Fv
wD6XQyGUQt4a9nDB/vtuuF1TXmnvPu+YX/Q9/YfokcIJKl/TNbhWH6kVAfbbv06xHN8Mtd5ejEXn
YXmuSg2XfXvmzZ2snCJT9lN//wJvhwmGLbB4/Vm8nc3D1VHNT3BaVD1SmLx1FCW97Ej9/QOlnXlz
68h9E6pZVad7PhOl6pJbVYf/cxljhnKeug4oczdJw6PNQYN2ZSN0tjORStkPJHaH4LeoatsLJzg2
guCMqzysFYez15y/l43Ev7/OLgiZH0vOgSD6qzrlnvNAF9pRwFRHGaeHtnuQzPL9FMWre/vWevtk
681igsbysHXYIZ7NytYVpIVVrduJQyCkpeULf131cfsZday4ZISC3anqfC+pGB4dDgWRbeVxU8sr
z1ZwX1UddTCLjxYYtOk1DEt8SK9OOfZEoqX6yCMrXR2thjqgNyMntbNj1wTG0OoTvvfCFXXe8gIW
BOdVX93I4VxPZwEB5lE2tA50zyjbzEA5ZfF8P9PCy6+jSDgOvSdsUhpX0MxUNcg4DKzjvqgatghF
qbQ82TrqgVczGsRjcVKUw6g6AOFAe9ZW+ayo42q+EWmfp/17KpaDIAys+tpuYA/JjlqAFEHFXXXg
O7p0jvwpSLyqjyt29DFkEzxtDQMXp2bsBKXKIBykNQwdHZVMCpakqha+X1negxWX1gREaTVMdz17
Kl8ehWBe5fmunRQc7/EyVuu48j65oipVci4hYqluiucM9BDYzVNYDhvrgIZ+xrl6ZN11nLR0Yqi1
tNVCHSX6++Lygq4jqrkHjl2+VKFnrG5t8B8zwd4xPiqqgO2vIVGxw1yCCJwBbi3PHpnGOvy5YZiE
q5K10YtFALP1lmn+ulzXjiTqHy/X1SHlWO7GraPc1yPIehF413Fbjmcb58h7EpTHlY9cDsX07EZ0
486K7NRYtIFDL7sfWvgRCDrvv3x/Buz5oLxPX9ToaqHGwRAF18wrLGdFdeSPLYWD96cQVh1SYA8P
UIftbVG4WNCO0lX0qzt1N/5ft4Fh/NhNseoePnyE53T34be6zzWvorpV+qz9T/bf/BV85GOcPZTd
+b2537/0PjIzqhbF+m5b8QNtnvtBi+W9/6LKJ8wzxyuXcpQawmkxW2pP5RikhqBJcOMA1KHmUhq6
jpL8lbWyoE94BYdYR+tCx8qJGl5LQNYR+naO1p5ew7l3Hvp0WJcrk3VEqPtxX+fVqqMdgLvs+Iqs
I6C8YNhHW+pl9L95YVbmJKiDZ6MPPsjZ7+ndId3Yf/n+LT5gsxy9Rsj5q4/7bI6xFYtO/GMOljp4
2Ei8pImg20j3sy2MUgeA5YYUeBqKynvJqUWkZ/9R7zf4fXo2dNI0KY7tq9nKKR9VdeDK7wvvZ5Q9
lp191BerT39CosB5sp6K6U/CB+uI5aOObKvoQ9jZp8PaDJPXzkVUtao/DO/is0NtBl+RHFNBnrg7
HV70sNTBUNWG6MhJbD4ynjuvHvagc6o/1Kf7X35CDUu4TcrziB5NrQM60gHeQdva3gSFE1MHOP3e
KvteqlnDAbfbZN0MiE7qlCG8aHrsn6HCOVFsYjwlMrbezC+lSfR6uIpY9mOLDyjnvIQ2Yw0lVfbW
7vDfm0K8TnSw3g66XvO+/30ogncszHt/vgCviRf4Cjl59nf40n8EAEw854w7Qmb8sj/nTwaPbTpB
jwpjdWSs2rG1LRPL1EEeJd5nKVNaRzdPJ/TCYzLOOnrPuo84kmV0Xh2JkZ1bJphUj2g566gAXVie
K7Lcr93XZg3XdS+DBaIU49L9sz9eKpy0NH6B0ystDUQoqg8sOnkJ0EtHt9Ks4W64mcXZfnqF0/s2
6cvb+IxPcXY8WVS69h/zfvN+Jhe/JflWenHqKQOPX6O0/8e7FHqzED+09FbqaC+/y5KjXnu1jq5G
EROUMUlk8N9anH+dJ/Ga8sI/3hJ6Ft+g0cDyw9JKqsNBbQMYO85p1hAf3YsbO3w1/hKKbsJRSvP3
H3ftMFvN0tfyhDWcpZ1QhMP/NJzRbxDM//m1i7aOSLWoGIoGEjx44Si89jl1YGc6YbjnNCtlQfQa
EhUDKya38sp7qKNT7cJZOPulIi7gOng/LgAfiE6vJzo3RTGpKAg7j/FLQqJf1mX+pOf+7AiCrslf
EB7V0frQphH8NWKDZg05y+e5F3w/YpUKl5NiyE4MSXBZldFNdXhcpHVLKIg6GhP7M0Aszwu0eIbx
4zmZFW//vdKWoDdjv+Defzb1w/WBf74fr/Ag68g77hNcBddVcFYIEp1NSNE6CDiUveA60EWD0AaG
yEn+MQ29cvdwHfwtAvsiijJ3s9mPkqnqiEWH8Bg8kDgqD1zD3ujYMfwtFMBeOflQot9/3vvX0I3l
+Tkc1y+NXkfBe2wJOvijfJpSB3fv1Wx91rG8VzAwdQCDrpwjlvk6YEGfrYBmunKkV0fq8gojl0et
40YRBv4+o/HvCK1Zx4l/46SPpJxfddrQHKtjVUdU0sUjvKItUg+7iHfMvV/DZsQ/S2D9eJ0srI6m
y/tZ/kj+2TvqP6+jFWKXQO+T3A6s/3z2MaEMk6DPuCssiUOMs/fJOutkgV0KLVCZq/6+J6FLRqK0
CdQ6vP8J7Hjl2dYBD5hkQF6PJlvDov/CysFFFu7TRZZCRrW3q/AI0N3ef/n+y+ILXuArF5Fah4P/
IuZU62ABgM8KFPvznEseGGDrOqCvHcGRJ8rL+8Nsb2VhdJ36iGm2hBx0C2YATX8bQf/OHMdrf3bQ
wP/MofPo4aP+6/8FAAD//w==</cx:binary>
              </cx:geoCache>
            </cx:geography>
          </cx:layoutPr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900" b="0" i="0" u="none" strike="noStrike" baseline="0">
            <a:solidFill>
              <a:prstClr val="black">
                <a:lumMod val="65000"/>
                <a:lumOff val="35000"/>
              </a:prstClr>
            </a:solidFill>
            <a:latin typeface="Calibri" panose="020F0502020204030204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4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dk1">
            <a:lumMod val="50000"/>
            <a:lumOff val="50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0.21606</cdr:x>
      <cdr:y>0.27972</cdr:y>
    </cdr:from>
    <cdr:to>
      <cdr:x>0.47783</cdr:x>
      <cdr:y>0.32167</cdr:y>
    </cdr:to>
    <cdr:cxnSp macro="">
      <cdr:nvCxnSpPr>
        <cdr:cNvPr id="3" name="Straight Arrow Connector 2">
          <a:extLst xmlns:a="http://schemas.openxmlformats.org/drawingml/2006/main">
            <a:ext uri="{FF2B5EF4-FFF2-40B4-BE49-F238E27FC236}">
              <a16:creationId xmlns:a16="http://schemas.microsoft.com/office/drawing/2014/main" id="{23947A00-7631-4E73-B07D-94591A2F63C1}"/>
            </a:ext>
          </a:extLst>
        </cdr:cNvPr>
        <cdr:cNvCxnSpPr/>
      </cdr:nvCxnSpPr>
      <cdr:spPr>
        <a:xfrm xmlns:a="http://schemas.openxmlformats.org/drawingml/2006/main" flipH="1">
          <a:off x="891904" y="641812"/>
          <a:ext cx="1080637" cy="96252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chemeClr val="tx1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png>
</file>

<file path=ppt/media/image10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741210"/>
            <a:ext cx="7772400" cy="795866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12006793"/>
            <a:ext cx="6858000" cy="551920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482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9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1217084"/>
            <a:ext cx="1971675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1217084"/>
            <a:ext cx="5800725" cy="193727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11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400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5699132"/>
            <a:ext cx="7886700" cy="950912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15298215"/>
            <a:ext cx="7886700" cy="500062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6085417"/>
            <a:ext cx="3886200" cy="145044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6085417"/>
            <a:ext cx="3886200" cy="145044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06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217089"/>
            <a:ext cx="788670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5603877"/>
            <a:ext cx="3868340" cy="27463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8350250"/>
            <a:ext cx="3868340" cy="1228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5603877"/>
            <a:ext cx="3887391" cy="27463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8350250"/>
            <a:ext cx="3887391" cy="1228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87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1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04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524000"/>
            <a:ext cx="2949178" cy="533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3291422"/>
            <a:ext cx="4629150" cy="1624541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6858000"/>
            <a:ext cx="2949178" cy="127052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13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524000"/>
            <a:ext cx="2949178" cy="533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3291422"/>
            <a:ext cx="4629150" cy="1624541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6858000"/>
            <a:ext cx="2949178" cy="127052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22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217089"/>
            <a:ext cx="788670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6085417"/>
            <a:ext cx="788670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21187839"/>
            <a:ext cx="20574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43200-24C9-4AB1-8EEC-A499EBBF4D5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21187839"/>
            <a:ext cx="30861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21187839"/>
            <a:ext cx="20574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489250-7337-4189-9D80-BB17B67FC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06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13" Type="http://schemas.microsoft.com/office/2014/relationships/chartEx" Target="../charts/chartEx1.xml"/><Relationship Id="rId1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chart" Target="../charts/chart1.xml"/><Relationship Id="rId12" Type="http://schemas.openxmlformats.org/officeDocument/2006/relationships/hyperlink" Target="https://babajidefagoroye.com/" TargetMode="External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openxmlformats.org/officeDocument/2006/relationships/hyperlink" Target="https://www.imdb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11" Type="http://schemas.openxmlformats.org/officeDocument/2006/relationships/chart" Target="../charts/chart4.xml"/><Relationship Id="rId5" Type="http://schemas.openxmlformats.org/officeDocument/2006/relationships/image" Target="../media/image4.gif"/><Relationship Id="rId15" Type="http://schemas.openxmlformats.org/officeDocument/2006/relationships/image" Target="../media/image8.png"/><Relationship Id="rId10" Type="http://schemas.openxmlformats.org/officeDocument/2006/relationships/image" Target="../media/image6.png"/><Relationship Id="rId19" Type="http://schemas.openxmlformats.org/officeDocument/2006/relationships/chart" Target="../charts/chart5.xml"/><Relationship Id="rId4" Type="http://schemas.openxmlformats.org/officeDocument/2006/relationships/image" Target="../media/image3.png"/><Relationship Id="rId9" Type="http://schemas.openxmlformats.org/officeDocument/2006/relationships/chart" Target="../charts/chart3.xml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22EFDB58-D2D4-4C09-B235-7AC8096A8AF1}"/>
              </a:ext>
            </a:extLst>
          </p:cNvPr>
          <p:cNvSpPr/>
          <p:nvPr/>
        </p:nvSpPr>
        <p:spPr>
          <a:xfrm>
            <a:off x="0" y="20269657"/>
            <a:ext cx="9156573" cy="2598649"/>
          </a:xfrm>
          <a:prstGeom prst="rect">
            <a:avLst/>
          </a:prstGeom>
          <a:solidFill>
            <a:schemeClr val="accent4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CD55AE-5E30-47D5-B941-52BF4F2C603D}"/>
              </a:ext>
            </a:extLst>
          </p:cNvPr>
          <p:cNvSpPr/>
          <p:nvPr/>
        </p:nvSpPr>
        <p:spPr>
          <a:xfrm>
            <a:off x="-28893" y="6393813"/>
            <a:ext cx="9192295" cy="7140612"/>
          </a:xfrm>
          <a:prstGeom prst="rect">
            <a:avLst/>
          </a:prstGeom>
          <a:solidFill>
            <a:schemeClr val="accent4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DCE0AB-7B58-435C-9E43-CD0ACDF728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474" y="13634270"/>
            <a:ext cx="4404675" cy="538174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6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Sales Records</a:t>
            </a:r>
          </a:p>
          <a:p>
            <a:endParaRPr lang="en-US" sz="3200" b="1" dirty="0">
              <a:solidFill>
                <a:schemeClr val="accent6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CDEAC6-B9A0-4461-A4CC-2897C7EDA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874" y="2431722"/>
            <a:ext cx="3760987" cy="391406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32BA117-C4B5-4778-95D5-A62D63707A4E}"/>
              </a:ext>
            </a:extLst>
          </p:cNvPr>
          <p:cNvSpPr/>
          <p:nvPr/>
        </p:nvSpPr>
        <p:spPr>
          <a:xfrm>
            <a:off x="2266951" y="2966481"/>
            <a:ext cx="638175" cy="56270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3333" b="1" dirty="0">
                <a:solidFill>
                  <a:srgbClr val="000000"/>
                </a:solidFill>
                <a:latin typeface="Calibri" panose="020F0502020204030204" pitchFamily="34" charset="0"/>
              </a:rPr>
              <a:t>  </a:t>
            </a:r>
            <a:endParaRPr lang="en-US" sz="3333" b="1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7C521F4-C3EF-4BFC-9F2A-63BEE46F83B9}"/>
              </a:ext>
            </a:extLst>
          </p:cNvPr>
          <p:cNvSpPr/>
          <p:nvPr/>
        </p:nvSpPr>
        <p:spPr>
          <a:xfrm>
            <a:off x="6017174" y="5026245"/>
            <a:ext cx="595313" cy="5601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704443-4C09-4520-A6F0-4E7E8E1991D6}"/>
              </a:ext>
            </a:extLst>
          </p:cNvPr>
          <p:cNvSpPr txBox="1"/>
          <p:nvPr/>
        </p:nvSpPr>
        <p:spPr>
          <a:xfrm>
            <a:off x="197667" y="2973311"/>
            <a:ext cx="2043035" cy="1205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Movie Duration</a:t>
            </a:r>
          </a:p>
          <a:p>
            <a:r>
              <a:rPr lang="en-US" sz="1167" dirty="0"/>
              <a:t>Average Duration of Movie play is approximately </a:t>
            </a:r>
            <a:r>
              <a:rPr lang="en-US" sz="1600" b="1" dirty="0">
                <a:solidFill>
                  <a:schemeClr val="accent4">
                    <a:lumMod val="75000"/>
                  </a:schemeClr>
                </a:solidFill>
              </a:rPr>
              <a:t>107mins</a:t>
            </a:r>
          </a:p>
          <a:p>
            <a:r>
              <a:rPr lang="en-US" sz="1500" dirty="0"/>
              <a:t>   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B7C019-664F-421A-ACAD-8F792FB74FB9}"/>
              </a:ext>
            </a:extLst>
          </p:cNvPr>
          <p:cNvSpPr txBox="1"/>
          <p:nvPr/>
        </p:nvSpPr>
        <p:spPr>
          <a:xfrm>
            <a:off x="6648751" y="2814592"/>
            <a:ext cx="2381518" cy="1236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Movies Production</a:t>
            </a:r>
          </a:p>
          <a:p>
            <a:r>
              <a:rPr lang="en-US" sz="1167" dirty="0"/>
              <a:t>A number of</a:t>
            </a:r>
            <a:r>
              <a:rPr lang="en-US" sz="1500" b="1" dirty="0"/>
              <a:t> </a:t>
            </a:r>
            <a:r>
              <a:rPr lang="en-US" b="1" dirty="0">
                <a:solidFill>
                  <a:srgbClr val="FF0000"/>
                </a:solidFill>
              </a:rPr>
              <a:t>5043</a:t>
            </a:r>
            <a:r>
              <a:rPr lang="en-US" sz="1500" b="1" dirty="0"/>
              <a:t> </a:t>
            </a:r>
            <a:r>
              <a:rPr lang="en-US" sz="1167" dirty="0"/>
              <a:t>movies were produced between 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1941 – 2016 </a:t>
            </a:r>
            <a:r>
              <a:rPr lang="en-US" sz="1167" dirty="0"/>
              <a:t>across </a:t>
            </a:r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62 Countries</a:t>
            </a:r>
          </a:p>
          <a:p>
            <a:endParaRPr lang="en-US" sz="15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E79BD0-9F55-4677-AFDD-9AD736DB8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02" y="5075776"/>
            <a:ext cx="441857" cy="4560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2F911E5-7BFE-4F4E-A120-2CEA766FD7BB}"/>
              </a:ext>
            </a:extLst>
          </p:cNvPr>
          <p:cNvSpPr txBox="1"/>
          <p:nvPr/>
        </p:nvSpPr>
        <p:spPr>
          <a:xfrm>
            <a:off x="6738218" y="4970410"/>
            <a:ext cx="225710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Reviews</a:t>
            </a:r>
          </a:p>
          <a:p>
            <a:r>
              <a:rPr lang="en-US" sz="1167" dirty="0">
                <a:solidFill>
                  <a:srgbClr val="000000"/>
                </a:solidFill>
                <a:latin typeface="Calibri" panose="020F0502020204030204" pitchFamily="34" charset="0"/>
              </a:rPr>
              <a:t>A total of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699990</a:t>
            </a:r>
            <a:r>
              <a:rPr lang="en-US" sz="1600" b="1" dirty="0">
                <a:solidFill>
                  <a:schemeClr val="accent1"/>
                </a:solidFill>
                <a:latin typeface="Calibri" panose="020F0502020204030204" pitchFamily="34" charset="0"/>
              </a:rPr>
              <a:t> </a:t>
            </a:r>
            <a:r>
              <a:rPr lang="en-US" sz="1167" dirty="0">
                <a:solidFill>
                  <a:srgbClr val="000000"/>
                </a:solidFill>
                <a:latin typeface="Calibri" panose="020F0502020204030204" pitchFamily="34" charset="0"/>
              </a:rPr>
              <a:t>reviews were made between this period</a:t>
            </a:r>
            <a:r>
              <a:rPr lang="en-US" sz="1500" dirty="0"/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C7C19BA-0ADD-4F8D-B707-6A3457CDF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894" y="3011303"/>
            <a:ext cx="540279" cy="49069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8E6C2B8-F9CD-4CC3-89ED-C656FA28C8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578" y="3009212"/>
            <a:ext cx="487033" cy="487033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A938699-B21B-4AB7-8B14-F78950F15405}"/>
              </a:ext>
            </a:extLst>
          </p:cNvPr>
          <p:cNvSpPr/>
          <p:nvPr/>
        </p:nvSpPr>
        <p:spPr>
          <a:xfrm>
            <a:off x="5933774" y="2943183"/>
            <a:ext cx="614885" cy="627667"/>
          </a:xfrm>
          <a:prstGeom prst="roundRect">
            <a:avLst/>
          </a:prstGeom>
          <a:solidFill>
            <a:srgbClr val="FF0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3333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0A99D84-6C97-470A-A333-A5D480E278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005" y="5182980"/>
            <a:ext cx="531693" cy="458356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9D8F9B3-F4F6-42A0-AC25-42966F4C8598}"/>
              </a:ext>
            </a:extLst>
          </p:cNvPr>
          <p:cNvSpPr/>
          <p:nvPr/>
        </p:nvSpPr>
        <p:spPr>
          <a:xfrm>
            <a:off x="2151334" y="5112877"/>
            <a:ext cx="739045" cy="610163"/>
          </a:xfrm>
          <a:prstGeom prst="roundRect">
            <a:avLst/>
          </a:prstGeom>
          <a:solidFill>
            <a:schemeClr val="accent6">
              <a:lumMod val="7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3333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C29756-4A89-46E1-BEEC-B471FE7B8262}"/>
              </a:ext>
            </a:extLst>
          </p:cNvPr>
          <p:cNvSpPr txBox="1"/>
          <p:nvPr/>
        </p:nvSpPr>
        <p:spPr>
          <a:xfrm>
            <a:off x="144508" y="5035869"/>
            <a:ext cx="2043035" cy="795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Money Spent</a:t>
            </a:r>
          </a:p>
          <a:p>
            <a:r>
              <a:rPr lang="en-US" sz="1167" dirty="0">
                <a:solidFill>
                  <a:srgbClr val="000000"/>
                </a:solidFill>
                <a:latin typeface="Calibri" panose="020F0502020204030204" pitchFamily="34" charset="0"/>
              </a:rPr>
              <a:t>Over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$180 Billions </a:t>
            </a:r>
            <a:r>
              <a:rPr lang="en-US" sz="1167" dirty="0">
                <a:solidFill>
                  <a:srgbClr val="000000"/>
                </a:solidFill>
                <a:latin typeface="Calibri" panose="020F0502020204030204" pitchFamily="34" charset="0"/>
              </a:rPr>
              <a:t>spent on Movie Production.</a:t>
            </a:r>
          </a:p>
        </p:txBody>
      </p: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DD663305-370E-4095-9136-B5A1EB9357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2272543"/>
              </p:ext>
            </p:extLst>
          </p:nvPr>
        </p:nvGraphicFramePr>
        <p:xfrm>
          <a:off x="4226982" y="7352845"/>
          <a:ext cx="4929591" cy="2922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0" name="Subtitle 2">
            <a:extLst>
              <a:ext uri="{FF2B5EF4-FFF2-40B4-BE49-F238E27FC236}">
                <a16:creationId xmlns:a16="http://schemas.microsoft.com/office/drawing/2014/main" id="{666040B2-5ACB-4094-BEA2-8591D9124865}"/>
              </a:ext>
            </a:extLst>
          </p:cNvPr>
          <p:cNvSpPr txBox="1">
            <a:spLocks/>
          </p:cNvSpPr>
          <p:nvPr/>
        </p:nvSpPr>
        <p:spPr>
          <a:xfrm>
            <a:off x="144508" y="5955973"/>
            <a:ext cx="8850811" cy="5519207"/>
          </a:xfrm>
          <a:prstGeom prst="rect">
            <a:avLst/>
          </a:prstGeom>
        </p:spPr>
        <p:txBody>
          <a:bodyPr vert="horz" lIns="76200" tIns="38100" rIns="76200" bIns="3810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608AA463-E28D-4A70-AB1C-56C24CD7D0AB}"/>
              </a:ext>
            </a:extLst>
          </p:cNvPr>
          <p:cNvSpPr txBox="1">
            <a:spLocks/>
          </p:cNvSpPr>
          <p:nvPr/>
        </p:nvSpPr>
        <p:spPr>
          <a:xfrm>
            <a:off x="838218" y="5919285"/>
            <a:ext cx="7529230" cy="7972676"/>
          </a:xfrm>
          <a:prstGeom prst="rect">
            <a:avLst/>
          </a:prstGeom>
        </p:spPr>
        <p:txBody>
          <a:bodyPr vert="horz" lIns="76200" tIns="38100" rIns="76200" bIns="3810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33" name="TextBox 108">
            <a:extLst>
              <a:ext uri="{FF2B5EF4-FFF2-40B4-BE49-F238E27FC236}">
                <a16:creationId xmlns:a16="http://schemas.microsoft.com/office/drawing/2014/main" id="{7569C02E-9584-4B37-BA6F-FAD1D14D2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476" y="6707916"/>
            <a:ext cx="28567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i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////////////////////////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C24A1C-DE7C-49DD-8274-A513A96F571B}"/>
              </a:ext>
            </a:extLst>
          </p:cNvPr>
          <p:cNvSpPr txBox="1"/>
          <p:nvPr/>
        </p:nvSpPr>
        <p:spPr>
          <a:xfrm>
            <a:off x="2291894" y="6674296"/>
            <a:ext cx="5630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mbria" panose="02040503050406030204" pitchFamily="18" charset="0"/>
                <a:ea typeface="Cambria" panose="02040503050406030204" pitchFamily="18" charset="0"/>
              </a:rPr>
              <a:t>MOVIES DURATION &amp; SALES RECORDS</a:t>
            </a:r>
          </a:p>
        </p:txBody>
      </p:sp>
      <p:graphicFrame>
        <p:nvGraphicFramePr>
          <p:cNvPr id="35" name="Chart 34">
            <a:extLst>
              <a:ext uri="{FF2B5EF4-FFF2-40B4-BE49-F238E27FC236}">
                <a16:creationId xmlns:a16="http://schemas.microsoft.com/office/drawing/2014/main" id="{7FDD82A6-52EB-4661-8636-B9F39A2AA9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3272361"/>
              </p:ext>
            </p:extLst>
          </p:nvPr>
        </p:nvGraphicFramePr>
        <p:xfrm>
          <a:off x="4076033" y="10394565"/>
          <a:ext cx="5080539" cy="3116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0AD2273F-F336-456D-8180-95F06415ECD4}"/>
              </a:ext>
            </a:extLst>
          </p:cNvPr>
          <p:cNvSpPr/>
          <p:nvPr/>
        </p:nvSpPr>
        <p:spPr>
          <a:xfrm>
            <a:off x="387501" y="7368371"/>
            <a:ext cx="3001264" cy="5983884"/>
          </a:xfrm>
          <a:prstGeom prst="round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4E02B3-172F-44EC-95D8-A44BF74E4E46}"/>
              </a:ext>
            </a:extLst>
          </p:cNvPr>
          <p:cNvSpPr txBox="1"/>
          <p:nvPr/>
        </p:nvSpPr>
        <p:spPr>
          <a:xfrm>
            <a:off x="400076" y="7489640"/>
            <a:ext cx="3001264" cy="573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7" b="1" dirty="0">
                <a:latin typeface="Cambria" panose="02040503050406030204" pitchFamily="18" charset="0"/>
                <a:ea typeface="Cambria" panose="02040503050406030204" pitchFamily="18" charset="0"/>
              </a:rPr>
              <a:t>INFORMATION</a:t>
            </a:r>
          </a:p>
          <a:p>
            <a:endParaRPr lang="en-US" sz="1667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More than $20 billion profit was generated from sales of movie</a:t>
            </a:r>
          </a:p>
          <a:p>
            <a:endParaRPr lang="en-US" sz="15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In the advert of the new century, More Money was spent in Making of Movies.</a:t>
            </a:r>
          </a:p>
          <a:p>
            <a:endParaRPr lang="en-US" sz="15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2012 recorded the highest revenue generated from sales of Movies.</a:t>
            </a:r>
          </a:p>
          <a:p>
            <a:endParaRPr lang="en-US" sz="15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150+ Movies spanned beyond 3 hours which is less than 10% of the total number of Movie.</a:t>
            </a:r>
          </a:p>
          <a:p>
            <a:endParaRPr lang="en-US" sz="15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§"/>
            </a:pPr>
            <a:r>
              <a:rPr lang="en-US" sz="1500" dirty="0">
                <a:latin typeface="Cambria" panose="02040503050406030204" pitchFamily="18" charset="0"/>
                <a:ea typeface="Cambria" panose="02040503050406030204" pitchFamily="18" charset="0"/>
              </a:rPr>
              <a:t>The Avengers ranked top in all time movie sales with over $1.2 billion in generated from sales.</a:t>
            </a:r>
          </a:p>
          <a:p>
            <a:endParaRPr lang="en-US" sz="1667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39" indent="-285739">
              <a:buFont typeface="Wingdings" panose="05000000000000000000" pitchFamily="2" charset="2"/>
              <a:buChar char="v"/>
            </a:pPr>
            <a:endParaRPr lang="en-US" sz="1667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DB03AEBE-C5EB-4851-B4CD-DF707C884F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3829093"/>
              </p:ext>
            </p:extLst>
          </p:nvPr>
        </p:nvGraphicFramePr>
        <p:xfrm>
          <a:off x="-84588" y="20395474"/>
          <a:ext cx="2416698" cy="19177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FECC03C9-027B-4320-84AE-CD62067DE2DD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79" y="21250863"/>
            <a:ext cx="654325" cy="550133"/>
          </a:xfrm>
          <a:prstGeom prst="rect">
            <a:avLst/>
          </a:prstGeom>
        </p:spPr>
      </p:pic>
      <p:sp>
        <p:nvSpPr>
          <p:cNvPr id="47" name="TextBox 116">
            <a:extLst>
              <a:ext uri="{FF2B5EF4-FFF2-40B4-BE49-F238E27FC236}">
                <a16:creationId xmlns:a16="http://schemas.microsoft.com/office/drawing/2014/main" id="{925F4330-1D03-4210-B2C3-C517CEE3F0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52276" y="13874205"/>
            <a:ext cx="316044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6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$</a:t>
            </a:r>
            <a:r>
              <a:rPr lang="en-US" altLang="en-US" sz="55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en-US" altLang="en-US" sz="45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billion</a:t>
            </a:r>
            <a:endParaRPr lang="en-US" altLang="en-US" sz="6666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12">
            <a:extLst>
              <a:ext uri="{FF2B5EF4-FFF2-40B4-BE49-F238E27FC236}">
                <a16:creationId xmlns:a16="http://schemas.microsoft.com/office/drawing/2014/main" id="{340DBDEA-7607-4E22-ADCA-DE1D9DF01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659" y="13919491"/>
            <a:ext cx="262599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 </a:t>
            </a:r>
          </a:p>
        </p:txBody>
      </p:sp>
      <p:sp>
        <p:nvSpPr>
          <p:cNvPr id="52" name="Rectangle 12">
            <a:extLst>
              <a:ext uri="{FF2B5EF4-FFF2-40B4-BE49-F238E27FC236}">
                <a16:creationId xmlns:a16="http://schemas.microsoft.com/office/drawing/2014/main" id="{28A0322F-35A1-4F7A-B0CA-0E6217A7A4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4909" y="14609558"/>
            <a:ext cx="1080573" cy="348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67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Profits</a:t>
            </a:r>
          </a:p>
        </p:txBody>
      </p:sp>
      <p:sp>
        <p:nvSpPr>
          <p:cNvPr id="53" name="TextBox 117">
            <a:extLst>
              <a:ext uri="{FF2B5EF4-FFF2-40B4-BE49-F238E27FC236}">
                <a16:creationId xmlns:a16="http://schemas.microsoft.com/office/drawing/2014/main" id="{AE159C01-3FB2-480B-84E9-6918AEB76C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6078" y="15221415"/>
            <a:ext cx="316044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Movies Sales</a:t>
            </a:r>
          </a:p>
        </p:txBody>
      </p:sp>
      <p:sp>
        <p:nvSpPr>
          <p:cNvPr id="54" name="TextBox 118">
            <a:extLst>
              <a:ext uri="{FF2B5EF4-FFF2-40B4-BE49-F238E27FC236}">
                <a16:creationId xmlns:a16="http://schemas.microsoft.com/office/drawing/2014/main" id="{600DF43C-B130-4794-B8E7-7F2C9D26A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5646" y="15648091"/>
            <a:ext cx="3372437" cy="810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167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total of 5043 Movies were produced between 1916 – 2016 across 62 countries. More Sales are made in 2012 with </a:t>
            </a:r>
            <a:r>
              <a:rPr lang="en-US" altLang="en-US" sz="1167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  raking high in sales and production.</a:t>
            </a:r>
            <a:r>
              <a:rPr lang="en-US" altLang="en-US" sz="1167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graphicFrame>
        <p:nvGraphicFramePr>
          <p:cNvPr id="38" name="Chart 37">
            <a:extLst>
              <a:ext uri="{FF2B5EF4-FFF2-40B4-BE49-F238E27FC236}">
                <a16:creationId xmlns:a16="http://schemas.microsoft.com/office/drawing/2014/main" id="{7C774C23-B8C4-4E1F-A507-6A7CE3A445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4661800"/>
              </p:ext>
            </p:extLst>
          </p:nvPr>
        </p:nvGraphicFramePr>
        <p:xfrm>
          <a:off x="15097" y="14382902"/>
          <a:ext cx="4675255" cy="2580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7A992EB-261C-4864-B426-2B251562E4CF}"/>
              </a:ext>
            </a:extLst>
          </p:cNvPr>
          <p:cNvCxnSpPr>
            <a:cxnSpLocks/>
          </p:cNvCxnSpPr>
          <p:nvPr/>
        </p:nvCxnSpPr>
        <p:spPr>
          <a:xfrm>
            <a:off x="535981" y="14412935"/>
            <a:ext cx="0" cy="20199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B17C2FF-3CA2-4322-B7AD-A0AA5D2301D7}"/>
              </a:ext>
            </a:extLst>
          </p:cNvPr>
          <p:cNvCxnSpPr>
            <a:cxnSpLocks/>
          </p:cNvCxnSpPr>
          <p:nvPr/>
        </p:nvCxnSpPr>
        <p:spPr>
          <a:xfrm flipH="1">
            <a:off x="535981" y="16444867"/>
            <a:ext cx="428631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49F0098-7CEB-4F66-965F-6FD34EDD1718}"/>
              </a:ext>
            </a:extLst>
          </p:cNvPr>
          <p:cNvCxnSpPr>
            <a:cxnSpLocks/>
          </p:cNvCxnSpPr>
          <p:nvPr/>
        </p:nvCxnSpPr>
        <p:spPr>
          <a:xfrm>
            <a:off x="2276035" y="20479678"/>
            <a:ext cx="0" cy="1917743"/>
          </a:xfrm>
          <a:prstGeom prst="line">
            <a:avLst/>
          </a:prstGeom>
          <a:ln w="254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ectangle 17">
            <a:extLst>
              <a:ext uri="{FF2B5EF4-FFF2-40B4-BE49-F238E27FC236}">
                <a16:creationId xmlns:a16="http://schemas.microsoft.com/office/drawing/2014/main" id="{CA30DCDF-B51E-4CFC-A722-B2FA9A1C7E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1894" y="20604686"/>
            <a:ext cx="2663625" cy="1441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From the Data, It shows that More movies are produced in America and Europe also this accounts for the High sales coming from these Regions.</a:t>
            </a: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More so, Movie Director </a:t>
            </a:r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Steven Spielberg</a:t>
            </a:r>
            <a:r>
              <a:rPr lang="en-US" sz="1200" b="1" dirty="0">
                <a:solidFill>
                  <a:srgbClr val="F381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00" dirty="0"/>
              <a:t>, </a:t>
            </a: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ranks high in Number of movies produced and Profits made.</a:t>
            </a:r>
          </a:p>
        </p:txBody>
      </p:sp>
      <p:sp>
        <p:nvSpPr>
          <p:cNvPr id="57" name="TextBox 27">
            <a:extLst>
              <a:ext uri="{FF2B5EF4-FFF2-40B4-BE49-F238E27FC236}">
                <a16:creationId xmlns:a16="http://schemas.microsoft.com/office/drawing/2014/main" id="{BE6DB2C4-0CA0-4A67-B3B7-5A9C0C4DE0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0300" y="22109071"/>
            <a:ext cx="194336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100" b="1" dirty="0">
                <a:solidFill>
                  <a:srgbClr val="195E65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Learn More</a:t>
            </a:r>
            <a:endParaRPr lang="en-US" altLang="en-US" sz="1100" b="1" dirty="0">
              <a:solidFill>
                <a:srgbClr val="195E6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58" name="Chart 57">
                <a:extLst>
                  <a:ext uri="{FF2B5EF4-FFF2-40B4-BE49-F238E27FC236}">
                    <a16:creationId xmlns:a16="http://schemas.microsoft.com/office/drawing/2014/main" id="{196AD565-9154-496F-909D-EB4E2C57F88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477258209"/>
                  </p:ext>
                </p:extLst>
              </p:nvPr>
            </p:nvGraphicFramePr>
            <p:xfrm>
              <a:off x="2835278" y="17193034"/>
              <a:ext cx="6262176" cy="307662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13"/>
              </a:graphicData>
            </a:graphic>
          </p:graphicFrame>
        </mc:Choice>
        <mc:Fallback>
          <p:pic>
            <p:nvPicPr>
              <p:cNvPr id="58" name="Chart 57">
                <a:extLst>
                  <a:ext uri="{FF2B5EF4-FFF2-40B4-BE49-F238E27FC236}">
                    <a16:creationId xmlns:a16="http://schemas.microsoft.com/office/drawing/2014/main" id="{196AD565-9154-496F-909D-EB4E2C57F8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835278" y="17193034"/>
                <a:ext cx="6262176" cy="3076624"/>
              </a:xfrm>
              <a:prstGeom prst="rect">
                <a:avLst/>
              </a:prstGeom>
            </p:spPr>
          </p:pic>
        </mc:Fallback>
      </mc:AlternateContent>
      <p:pic>
        <p:nvPicPr>
          <p:cNvPr id="49" name="Picture 48">
            <a:extLst>
              <a:ext uri="{FF2B5EF4-FFF2-40B4-BE49-F238E27FC236}">
                <a16:creationId xmlns:a16="http://schemas.microsoft.com/office/drawing/2014/main" id="{BDBAB68B-6A9B-490A-AD6F-D98AC7E932B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19" y="17281313"/>
            <a:ext cx="2612206" cy="2612206"/>
          </a:xfrm>
          <a:prstGeom prst="rect">
            <a:avLst/>
          </a:prstGeom>
        </p:spPr>
      </p:pic>
      <p:sp>
        <p:nvSpPr>
          <p:cNvPr id="50" name="TextBox 6">
            <a:extLst>
              <a:ext uri="{FF2B5EF4-FFF2-40B4-BE49-F238E27FC236}">
                <a16:creationId xmlns:a16="http://schemas.microsoft.com/office/drawing/2014/main" id="{152FCD69-C375-449B-8042-63D0E44FC0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6143" y="308507"/>
            <a:ext cx="543083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4000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MOVIES IN 100 YEARS </a:t>
            </a:r>
          </a:p>
        </p:txBody>
      </p:sp>
      <p:sp>
        <p:nvSpPr>
          <p:cNvPr id="59" name="TextBox 7">
            <a:extLst>
              <a:ext uri="{FF2B5EF4-FFF2-40B4-BE49-F238E27FC236}">
                <a16:creationId xmlns:a16="http://schemas.microsoft.com/office/drawing/2014/main" id="{4FDA40D0-0366-4149-8AC1-C384536F58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3304" y="1024024"/>
            <a:ext cx="717224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600" b="1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The Movie Industry have transitioned immensely serving quality contents over the centuries to homes . This is an overview of Movie Ratings within </a:t>
            </a:r>
            <a:r>
              <a:rPr lang="en-US" altLang="en-US" sz="1800" b="1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100 years </a:t>
            </a:r>
            <a:r>
              <a:rPr lang="en-US" altLang="en-US" sz="1600" b="1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(1916 – 2016). </a:t>
            </a:r>
            <a:r>
              <a:rPr lang="en-US" altLang="en-US" sz="1400" dirty="0">
                <a:solidFill>
                  <a:schemeClr val="accent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Data source: </a:t>
            </a:r>
            <a:r>
              <a:rPr lang="en-US" altLang="en-US" sz="14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IMDb movies </a:t>
            </a:r>
            <a:r>
              <a:rPr lang="en-US" altLang="en-US" sz="1400" dirty="0">
                <a:solidFill>
                  <a:schemeClr val="accent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(Internet Movie Database) an online database of information related to films, videos and streaming contents online.  </a:t>
            </a:r>
            <a:endParaRPr lang="en-US" altLang="en-US" sz="1600" dirty="0">
              <a:solidFill>
                <a:schemeClr val="accent2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33F129-25A3-43E8-898D-6F84FF0A5161}"/>
              </a:ext>
            </a:extLst>
          </p:cNvPr>
          <p:cNvSpPr/>
          <p:nvPr/>
        </p:nvSpPr>
        <p:spPr>
          <a:xfrm>
            <a:off x="2450772" y="5730047"/>
            <a:ext cx="3768860" cy="6037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A92717C-B587-4669-8107-4AD4483B3B2C}"/>
              </a:ext>
            </a:extLst>
          </p:cNvPr>
          <p:cNvCxnSpPr/>
          <p:nvPr/>
        </p:nvCxnSpPr>
        <p:spPr>
          <a:xfrm>
            <a:off x="1181703" y="7804539"/>
            <a:ext cx="1432663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60" name="Picture 1">
            <a:extLst>
              <a:ext uri="{FF2B5EF4-FFF2-40B4-BE49-F238E27FC236}">
                <a16:creationId xmlns:a16="http://schemas.microsoft.com/office/drawing/2014/main" id="{3048F984-79B0-4E31-94BA-58D77EF117D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40"/>
            <a:ext cx="9161463" cy="266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" name="Picture 1">
            <a:extLst>
              <a:ext uri="{FF2B5EF4-FFF2-40B4-BE49-F238E27FC236}">
                <a16:creationId xmlns:a16="http://schemas.microsoft.com/office/drawing/2014/main" id="{1D779873-B940-43A8-AF82-369DAA7E63F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3" y="22593299"/>
            <a:ext cx="9161463" cy="266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" name="TextBox 108">
            <a:extLst>
              <a:ext uri="{FF2B5EF4-FFF2-40B4-BE49-F238E27FC236}">
                <a16:creationId xmlns:a16="http://schemas.microsoft.com/office/drawing/2014/main" id="{B890D716-F35F-4B93-8223-8C4B512C4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2252" y="13680314"/>
            <a:ext cx="28567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i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////////////////////////</a:t>
            </a:r>
          </a:p>
        </p:txBody>
      </p:sp>
      <p:sp>
        <p:nvSpPr>
          <p:cNvPr id="63" name="TextBox 108">
            <a:extLst>
              <a:ext uri="{FF2B5EF4-FFF2-40B4-BE49-F238E27FC236}">
                <a16:creationId xmlns:a16="http://schemas.microsoft.com/office/drawing/2014/main" id="{15F5FE56-688D-4DAE-8D84-8BEAFA2A3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8169" y="15228816"/>
            <a:ext cx="28567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i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////////////////////////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8B83345-10B3-40A4-8E79-8C2E200417C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093" y="18425024"/>
            <a:ext cx="1686080" cy="168608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91AA463-BF35-416B-A82F-FEA11C9CBBD4}"/>
              </a:ext>
            </a:extLst>
          </p:cNvPr>
          <p:cNvSpPr/>
          <p:nvPr/>
        </p:nvSpPr>
        <p:spPr>
          <a:xfrm>
            <a:off x="783143" y="17208016"/>
            <a:ext cx="4635476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400" b="1" cap="none" spc="0" dirty="0">
                <a:ln/>
                <a:solidFill>
                  <a:schemeClr val="accent4"/>
                </a:solidFill>
                <a:effectLst/>
              </a:rPr>
              <a:t> PRODUCTION</a:t>
            </a:r>
          </a:p>
          <a:p>
            <a:pPr algn="ctr"/>
            <a:r>
              <a:rPr lang="en-US" sz="4400" b="1" cap="none" spc="0" dirty="0">
                <a:ln/>
                <a:solidFill>
                  <a:schemeClr val="accent4"/>
                </a:solidFill>
                <a:effectLst/>
              </a:rPr>
              <a:t> &amp; SALES</a:t>
            </a:r>
          </a:p>
        </p:txBody>
      </p:sp>
      <p:sp>
        <p:nvSpPr>
          <p:cNvPr id="90" name="Diagonal Stripe 89">
            <a:extLst>
              <a:ext uri="{FF2B5EF4-FFF2-40B4-BE49-F238E27FC236}">
                <a16:creationId xmlns:a16="http://schemas.microsoft.com/office/drawing/2014/main" id="{78774251-8F06-4EC1-A94C-457039CE3A11}"/>
              </a:ext>
            </a:extLst>
          </p:cNvPr>
          <p:cNvSpPr/>
          <p:nvPr/>
        </p:nvSpPr>
        <p:spPr>
          <a:xfrm rot="769937">
            <a:off x="140338" y="16983257"/>
            <a:ext cx="1702980" cy="353892"/>
          </a:xfrm>
          <a:prstGeom prst="diagStrip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1" name="Diagonal Stripe 90">
            <a:extLst>
              <a:ext uri="{FF2B5EF4-FFF2-40B4-BE49-F238E27FC236}">
                <a16:creationId xmlns:a16="http://schemas.microsoft.com/office/drawing/2014/main" id="{14B8DDFB-CBD3-4AE9-BBE9-4FC7BB7DA836}"/>
              </a:ext>
            </a:extLst>
          </p:cNvPr>
          <p:cNvSpPr/>
          <p:nvPr/>
        </p:nvSpPr>
        <p:spPr>
          <a:xfrm rot="11572746">
            <a:off x="1255991" y="16821036"/>
            <a:ext cx="1702980" cy="353892"/>
          </a:xfrm>
          <a:prstGeom prst="diagStrip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2" name="Diagonal Stripe 91">
            <a:extLst>
              <a:ext uri="{FF2B5EF4-FFF2-40B4-BE49-F238E27FC236}">
                <a16:creationId xmlns:a16="http://schemas.microsoft.com/office/drawing/2014/main" id="{DA1670A5-C252-4457-B54F-E61BB48F288E}"/>
              </a:ext>
            </a:extLst>
          </p:cNvPr>
          <p:cNvSpPr/>
          <p:nvPr/>
        </p:nvSpPr>
        <p:spPr>
          <a:xfrm rot="769937">
            <a:off x="2908412" y="17027377"/>
            <a:ext cx="1702980" cy="353892"/>
          </a:xfrm>
          <a:prstGeom prst="diagStrip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3" name="Diagonal Stripe 92">
            <a:extLst>
              <a:ext uri="{FF2B5EF4-FFF2-40B4-BE49-F238E27FC236}">
                <a16:creationId xmlns:a16="http://schemas.microsoft.com/office/drawing/2014/main" id="{E911456D-6434-4A95-8BF0-0925922B5078}"/>
              </a:ext>
            </a:extLst>
          </p:cNvPr>
          <p:cNvSpPr/>
          <p:nvPr/>
        </p:nvSpPr>
        <p:spPr>
          <a:xfrm rot="11572746">
            <a:off x="4041476" y="16824639"/>
            <a:ext cx="1702980" cy="385877"/>
          </a:xfrm>
          <a:prstGeom prst="diagStrip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4" name="Diagonal Stripe 93">
            <a:extLst>
              <a:ext uri="{FF2B5EF4-FFF2-40B4-BE49-F238E27FC236}">
                <a16:creationId xmlns:a16="http://schemas.microsoft.com/office/drawing/2014/main" id="{9835D736-B8FE-4BA6-9BCA-9DF91F2BEEF9}"/>
              </a:ext>
            </a:extLst>
          </p:cNvPr>
          <p:cNvSpPr/>
          <p:nvPr/>
        </p:nvSpPr>
        <p:spPr>
          <a:xfrm rot="872287">
            <a:off x="5702086" y="17028915"/>
            <a:ext cx="1702980" cy="396206"/>
          </a:xfrm>
          <a:prstGeom prst="diagStrip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5" name="Diagonal Stripe 94">
            <a:extLst>
              <a:ext uri="{FF2B5EF4-FFF2-40B4-BE49-F238E27FC236}">
                <a16:creationId xmlns:a16="http://schemas.microsoft.com/office/drawing/2014/main" id="{D004D01E-935A-47E8-99CE-7D89B52436EF}"/>
              </a:ext>
            </a:extLst>
          </p:cNvPr>
          <p:cNvSpPr/>
          <p:nvPr/>
        </p:nvSpPr>
        <p:spPr>
          <a:xfrm rot="11572746">
            <a:off x="6737885" y="16796741"/>
            <a:ext cx="2269041" cy="465539"/>
          </a:xfrm>
          <a:prstGeom prst="diagStrip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9" name="TextBox 27">
            <a:extLst>
              <a:ext uri="{FF2B5EF4-FFF2-40B4-BE49-F238E27FC236}">
                <a16:creationId xmlns:a16="http://schemas.microsoft.com/office/drawing/2014/main" id="{5DD1A0C7-AE34-4D7B-B2F6-E1971EF188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9972" y="20806094"/>
            <a:ext cx="1943364" cy="55399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000" b="1" dirty="0">
                <a:solidFill>
                  <a:srgbClr val="195E6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 Rating R is produced more and also has more sales</a:t>
            </a:r>
          </a:p>
        </p:txBody>
      </p:sp>
      <p:graphicFrame>
        <p:nvGraphicFramePr>
          <p:cNvPr id="100" name="Chart 99">
            <a:extLst>
              <a:ext uri="{FF2B5EF4-FFF2-40B4-BE49-F238E27FC236}">
                <a16:creationId xmlns:a16="http://schemas.microsoft.com/office/drawing/2014/main" id="{39B0A435-B9EE-4B8D-88D3-094C4B6394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3411824"/>
              </p:ext>
            </p:extLst>
          </p:nvPr>
        </p:nvGraphicFramePr>
        <p:xfrm>
          <a:off x="4839240" y="20276665"/>
          <a:ext cx="4128116" cy="22944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9"/>
          </a:graphicData>
        </a:graphic>
      </p:graphicFrame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A096A91-DBB0-4972-ACF9-589056C4ABA9}"/>
              </a:ext>
            </a:extLst>
          </p:cNvPr>
          <p:cNvCxnSpPr>
            <a:cxnSpLocks/>
          </p:cNvCxnSpPr>
          <p:nvPr/>
        </p:nvCxnSpPr>
        <p:spPr>
          <a:xfrm>
            <a:off x="5030380" y="20496398"/>
            <a:ext cx="0" cy="1881627"/>
          </a:xfrm>
          <a:prstGeom prst="line">
            <a:avLst/>
          </a:prstGeom>
          <a:ln w="25400"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7218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1012</TotalTime>
  <Words>325</Words>
  <Application>Microsoft Office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Babajide Fagoroye</dc:creator>
  <cp:lastModifiedBy>Babajide Fagoroye</cp:lastModifiedBy>
  <cp:revision>4</cp:revision>
  <dcterms:created xsi:type="dcterms:W3CDTF">2022-02-15T10:51:02Z</dcterms:created>
  <dcterms:modified xsi:type="dcterms:W3CDTF">2022-02-17T16:39:17Z</dcterms:modified>
</cp:coreProperties>
</file>

<file path=docProps/thumbnail.jpeg>
</file>